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56"/>
  </p:notesMasterIdLst>
  <p:sldIdLst>
    <p:sldId id="327" r:id="rId2"/>
    <p:sldId id="336" r:id="rId3"/>
    <p:sldId id="328" r:id="rId4"/>
    <p:sldId id="329" r:id="rId5"/>
    <p:sldId id="330" r:id="rId6"/>
    <p:sldId id="331" r:id="rId7"/>
    <p:sldId id="338" r:id="rId8"/>
    <p:sldId id="339" r:id="rId9"/>
    <p:sldId id="332" r:id="rId10"/>
    <p:sldId id="333" r:id="rId11"/>
    <p:sldId id="294" r:id="rId12"/>
    <p:sldId id="314" r:id="rId13"/>
    <p:sldId id="261" r:id="rId14"/>
    <p:sldId id="319" r:id="rId15"/>
    <p:sldId id="320" r:id="rId16"/>
    <p:sldId id="287" r:id="rId17"/>
    <p:sldId id="295" r:id="rId18"/>
    <p:sldId id="290" r:id="rId19"/>
    <p:sldId id="291" r:id="rId20"/>
    <p:sldId id="292" r:id="rId21"/>
    <p:sldId id="258" r:id="rId22"/>
    <p:sldId id="313" r:id="rId23"/>
    <p:sldId id="302" r:id="rId24"/>
    <p:sldId id="304" r:id="rId25"/>
    <p:sldId id="297" r:id="rId26"/>
    <p:sldId id="296" r:id="rId27"/>
    <p:sldId id="266" r:id="rId28"/>
    <p:sldId id="268" r:id="rId29"/>
    <p:sldId id="322" r:id="rId30"/>
    <p:sldId id="318" r:id="rId31"/>
    <p:sldId id="299" r:id="rId32"/>
    <p:sldId id="265" r:id="rId33"/>
    <p:sldId id="260" r:id="rId34"/>
    <p:sldId id="326" r:id="rId35"/>
    <p:sldId id="309" r:id="rId36"/>
    <p:sldId id="325" r:id="rId37"/>
    <p:sldId id="310" r:id="rId38"/>
    <p:sldId id="285" r:id="rId39"/>
    <p:sldId id="286" r:id="rId40"/>
    <p:sldId id="340" r:id="rId41"/>
    <p:sldId id="307" r:id="rId42"/>
    <p:sldId id="312" r:id="rId43"/>
    <p:sldId id="308" r:id="rId44"/>
    <p:sldId id="277" r:id="rId45"/>
    <p:sldId id="259" r:id="rId46"/>
    <p:sldId id="321" r:id="rId47"/>
    <p:sldId id="283" r:id="rId48"/>
    <p:sldId id="282" r:id="rId49"/>
    <p:sldId id="257" r:id="rId50"/>
    <p:sldId id="323" r:id="rId51"/>
    <p:sldId id="298" r:id="rId52"/>
    <p:sldId id="334" r:id="rId53"/>
    <p:sldId id="324" r:id="rId54"/>
    <p:sldId id="335" r:id="rId5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5FC79"/>
    <a:srgbClr val="FF7E79"/>
    <a:srgbClr val="FF9300"/>
    <a:srgbClr val="FFD5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868"/>
    <p:restoredTop sz="94659"/>
  </p:normalViewPr>
  <p:slideViewPr>
    <p:cSldViewPr snapToGrid="0">
      <p:cViewPr varScale="1">
        <p:scale>
          <a:sx n="82" d="100"/>
          <a:sy n="82" d="100"/>
        </p:scale>
        <p:origin x="176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Chart%20in%20Microsoft%20PowerPoint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26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902030302020204" pitchFamily="66" charset="0"/>
                <a:ea typeface="+mn-ea"/>
                <a:cs typeface="+mn-cs"/>
              </a:defRPr>
            </a:pPr>
            <a:r>
              <a:rPr lang="en-GB"/>
              <a:t>Ein hoff weithgareddau ni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6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Comic Sans MS" panose="030F0902030302020204" pitchFamily="66" charset="0"/>
              <a:ea typeface="+mn-ea"/>
              <a:cs typeface="+mn-cs"/>
            </a:defRPr>
          </a:pPr>
          <a:endParaRPr lang="en-GB"/>
        </a:p>
      </c:txPr>
    </c:title>
    <c:autoTitleDeleted val="0"/>
    <c:plotArea>
      <c:layout>
        <c:manualLayout>
          <c:layoutTarget val="inner"/>
          <c:xMode val="edge"/>
          <c:yMode val="edge"/>
          <c:x val="3.7374880994187627E-2"/>
          <c:y val="9.0269122631623899E-2"/>
          <c:w val="0.93128608634859711"/>
          <c:h val="0.80199502062230477"/>
        </c:manualLayout>
      </c:layout>
      <c:barChart>
        <c:barDir val="col"/>
        <c:grouping val="clustere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627179280"/>
        <c:axId val="1627180992"/>
      </c:barChart>
      <c:catAx>
        <c:axId val="16271792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902030302020204" pitchFamily="66" charset="0"/>
                <a:ea typeface="+mn-ea"/>
                <a:cs typeface="+mn-cs"/>
              </a:defRPr>
            </a:pPr>
            <a:endParaRPr lang="en-US"/>
          </a:p>
        </c:txPr>
        <c:crossAx val="1627180992"/>
        <c:crosses val="autoZero"/>
        <c:auto val="1"/>
        <c:lblAlgn val="ctr"/>
        <c:lblOffset val="100"/>
        <c:noMultiLvlLbl val="0"/>
      </c:catAx>
      <c:valAx>
        <c:axId val="16271809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902030302020204" pitchFamily="66" charset="0"/>
                <a:ea typeface="+mn-ea"/>
                <a:cs typeface="+mn-cs"/>
              </a:defRPr>
            </a:pPr>
            <a:endParaRPr lang="en-US"/>
          </a:p>
        </c:txPr>
        <c:crossAx val="1627179280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050">
          <a:latin typeface="Comic Sans MS" panose="030F0902030302020204" pitchFamily="66" charset="0"/>
        </a:defRPr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902030302020204" pitchFamily="66" charset="0"/>
                <a:ea typeface="+mn-ea"/>
                <a:cs typeface="+mn-cs"/>
              </a:defRPr>
            </a:pPr>
            <a:r>
              <a:rPr lang="en-GB">
                <a:latin typeface="Comic Sans MS" panose="030F0902030302020204" pitchFamily="66" charset="0"/>
              </a:rPr>
              <a:t>Ein anifeiliaid anwes ni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Comic Sans MS" panose="030F0902030302020204" pitchFamily="66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Sheet1!$A$1:$A$5</c:f>
              <c:strCache>
                <c:ptCount val="5"/>
                <c:pt idx="0">
                  <c:v>cath</c:v>
                </c:pt>
                <c:pt idx="1">
                  <c:v>ci</c:v>
                </c:pt>
                <c:pt idx="2">
                  <c:v>pysgod aur</c:v>
                </c:pt>
                <c:pt idx="3">
                  <c:v>bochdew</c:v>
                </c:pt>
                <c:pt idx="4">
                  <c:v>crwban</c:v>
                </c:pt>
              </c:strCache>
            </c:strRef>
          </c:cat>
          <c:val>
            <c:numRef>
              <c:f>Sheet1!$B$1:$B$5</c:f>
              <c:numCache>
                <c:formatCode>General</c:formatCode>
                <c:ptCount val="5"/>
                <c:pt idx="0">
                  <c:v>6</c:v>
                </c:pt>
                <c:pt idx="1">
                  <c:v>8</c:v>
                </c:pt>
                <c:pt idx="2">
                  <c:v>3</c:v>
                </c:pt>
                <c:pt idx="3">
                  <c:v>2</c:v>
                </c:pt>
                <c:pt idx="4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7FE-3D49-8460-CCAE8E8D9ED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415625856"/>
        <c:axId val="1202772592"/>
      </c:barChart>
      <c:catAx>
        <c:axId val="14156258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902030302020204" pitchFamily="66" charset="0"/>
                <a:ea typeface="+mn-ea"/>
                <a:cs typeface="+mn-cs"/>
              </a:defRPr>
            </a:pPr>
            <a:endParaRPr lang="en-US"/>
          </a:p>
        </c:txPr>
        <c:crossAx val="1202772592"/>
        <c:crosses val="autoZero"/>
        <c:auto val="1"/>
        <c:lblAlgn val="ctr"/>
        <c:lblOffset val="100"/>
        <c:noMultiLvlLbl val="0"/>
      </c:catAx>
      <c:valAx>
        <c:axId val="12027725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562585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80D3DD-3CDD-CF4D-A3F0-EA872073AEA0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E1E7A-21BC-2D49-A2B9-9590B62BD3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053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Amserydd 1 munud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115A2799-8964-47AB-A42E-1139D91A9960}" type="slidenum">
              <a:rPr lang="en-GB" altLang="en-US">
                <a:latin typeface="Calibri" panose="020F0502020204030204" pitchFamily="34" charset="0"/>
              </a:rPr>
              <a:pPr eaLnBrk="1" hangingPunct="1"/>
              <a:t>40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270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4602-EC29-3943-B4C8-0892751DCE61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5AC0B-ECEA-6E45-9BE9-1861452B7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187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4602-EC29-3943-B4C8-0892751DCE61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5AC0B-ECEA-6E45-9BE9-1861452B7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782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4602-EC29-3943-B4C8-0892751DCE61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5AC0B-ECEA-6E45-9BE9-1861452B7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831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4602-EC29-3943-B4C8-0892751DCE61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5AC0B-ECEA-6E45-9BE9-1861452B7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180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4602-EC29-3943-B4C8-0892751DCE61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5AC0B-ECEA-6E45-9BE9-1861452B7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435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4602-EC29-3943-B4C8-0892751DCE61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5AC0B-ECEA-6E45-9BE9-1861452B7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914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4602-EC29-3943-B4C8-0892751DCE61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5AC0B-ECEA-6E45-9BE9-1861452B7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947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4602-EC29-3943-B4C8-0892751DCE61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5AC0B-ECEA-6E45-9BE9-1861452B7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802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4602-EC29-3943-B4C8-0892751DCE61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5AC0B-ECEA-6E45-9BE9-1861452B7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876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4602-EC29-3943-B4C8-0892751DCE61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5AC0B-ECEA-6E45-9BE9-1861452B7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391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24602-EC29-3943-B4C8-0892751DCE61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5AC0B-ECEA-6E45-9BE9-1861452B7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121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824602-EC29-3943-B4C8-0892751DCE61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C5AC0B-ECEA-6E45-9BE9-1861452B7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231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sv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6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5" Type="http://schemas.openxmlformats.org/officeDocument/2006/relationships/image" Target="../media/image1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Relationship Id="rId1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3" Type="http://schemas.openxmlformats.org/officeDocument/2006/relationships/image" Target="../media/image23.svg"/><Relationship Id="rId7" Type="http://schemas.openxmlformats.org/officeDocument/2006/relationships/image" Target="../media/image27.svg"/><Relationship Id="rId12" Type="http://schemas.openxmlformats.org/officeDocument/2006/relationships/image" Target="../media/image3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image" Target="../media/image25.sv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svg"/><Relationship Id="rId14" Type="http://schemas.openxmlformats.org/officeDocument/2006/relationships/image" Target="../media/image34.sv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12" Type="http://schemas.openxmlformats.org/officeDocument/2006/relationships/image" Target="../media/image30.png"/><Relationship Id="rId2" Type="http://schemas.openxmlformats.org/officeDocument/2006/relationships/image" Target="../media/image35.png"/><Relationship Id="rId16" Type="http://schemas.openxmlformats.org/officeDocument/2006/relationships/image" Target="../media/image3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38.svg"/><Relationship Id="rId5" Type="http://schemas.openxmlformats.org/officeDocument/2006/relationships/image" Target="../media/image23.svg"/><Relationship Id="rId15" Type="http://schemas.openxmlformats.org/officeDocument/2006/relationships/image" Target="../media/image3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37.svg"/><Relationship Id="rId1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4.svg"/><Relationship Id="rId5" Type="http://schemas.openxmlformats.org/officeDocument/2006/relationships/image" Target="../media/image48.pn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sv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7.png"/><Relationship Id="rId7" Type="http://schemas.openxmlformats.org/officeDocument/2006/relationships/image" Target="../media/image45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openxmlformats.org/officeDocument/2006/relationships/image" Target="../media/image54.svg"/><Relationship Id="rId5" Type="http://schemas.openxmlformats.org/officeDocument/2006/relationships/image" Target="../media/image49.png"/><Relationship Id="rId10" Type="http://schemas.openxmlformats.org/officeDocument/2006/relationships/image" Target="../media/image53.png"/><Relationship Id="rId4" Type="http://schemas.openxmlformats.org/officeDocument/2006/relationships/image" Target="../media/image48.png"/><Relationship Id="rId9" Type="http://schemas.openxmlformats.org/officeDocument/2006/relationships/image" Target="../media/image52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eg"/><Relationship Id="rId5" Type="http://schemas.openxmlformats.org/officeDocument/2006/relationships/image" Target="../media/image61.svg"/><Relationship Id="rId4" Type="http://schemas.openxmlformats.org/officeDocument/2006/relationships/image" Target="../media/image60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png"/><Relationship Id="rId11" Type="http://schemas.openxmlformats.org/officeDocument/2006/relationships/image" Target="../media/image54.svg"/><Relationship Id="rId5" Type="http://schemas.openxmlformats.org/officeDocument/2006/relationships/image" Target="../media/image48.pn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sv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13" Type="http://schemas.openxmlformats.org/officeDocument/2006/relationships/image" Target="../media/image77.svg"/><Relationship Id="rId18" Type="http://schemas.openxmlformats.org/officeDocument/2006/relationships/image" Target="../media/image82.png"/><Relationship Id="rId3" Type="http://schemas.openxmlformats.org/officeDocument/2006/relationships/image" Target="../media/image67.svg"/><Relationship Id="rId21" Type="http://schemas.openxmlformats.org/officeDocument/2006/relationships/image" Target="../media/image85.svg"/><Relationship Id="rId7" Type="http://schemas.openxmlformats.org/officeDocument/2006/relationships/image" Target="../media/image71.svg"/><Relationship Id="rId12" Type="http://schemas.openxmlformats.org/officeDocument/2006/relationships/image" Target="../media/image76.png"/><Relationship Id="rId17" Type="http://schemas.openxmlformats.org/officeDocument/2006/relationships/image" Target="../media/image81.svg"/><Relationship Id="rId2" Type="http://schemas.openxmlformats.org/officeDocument/2006/relationships/image" Target="../media/image66.png"/><Relationship Id="rId16" Type="http://schemas.openxmlformats.org/officeDocument/2006/relationships/image" Target="../media/image80.png"/><Relationship Id="rId20" Type="http://schemas.openxmlformats.org/officeDocument/2006/relationships/image" Target="../media/image8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11" Type="http://schemas.openxmlformats.org/officeDocument/2006/relationships/image" Target="../media/image75.svg"/><Relationship Id="rId5" Type="http://schemas.openxmlformats.org/officeDocument/2006/relationships/image" Target="../media/image69.svg"/><Relationship Id="rId15" Type="http://schemas.openxmlformats.org/officeDocument/2006/relationships/image" Target="../media/image79.svg"/><Relationship Id="rId10" Type="http://schemas.openxmlformats.org/officeDocument/2006/relationships/image" Target="../media/image74.png"/><Relationship Id="rId19" Type="http://schemas.openxmlformats.org/officeDocument/2006/relationships/image" Target="../media/image83.svg"/><Relationship Id="rId4" Type="http://schemas.openxmlformats.org/officeDocument/2006/relationships/image" Target="../media/image68.png"/><Relationship Id="rId9" Type="http://schemas.openxmlformats.org/officeDocument/2006/relationships/image" Target="../media/image73.svg"/><Relationship Id="rId14" Type="http://schemas.openxmlformats.org/officeDocument/2006/relationships/image" Target="../media/image78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13" Type="http://schemas.openxmlformats.org/officeDocument/2006/relationships/image" Target="../media/image89.png"/><Relationship Id="rId18" Type="http://schemas.openxmlformats.org/officeDocument/2006/relationships/image" Target="../media/image94.svg"/><Relationship Id="rId3" Type="http://schemas.openxmlformats.org/officeDocument/2006/relationships/image" Target="../media/image67.svg"/><Relationship Id="rId21" Type="http://schemas.openxmlformats.org/officeDocument/2006/relationships/image" Target="../media/image97.png"/><Relationship Id="rId7" Type="http://schemas.openxmlformats.org/officeDocument/2006/relationships/image" Target="../media/image77.svg"/><Relationship Id="rId12" Type="http://schemas.openxmlformats.org/officeDocument/2006/relationships/image" Target="../media/image69.svg"/><Relationship Id="rId17" Type="http://schemas.openxmlformats.org/officeDocument/2006/relationships/image" Target="../media/image93.png"/><Relationship Id="rId2" Type="http://schemas.openxmlformats.org/officeDocument/2006/relationships/image" Target="../media/image66.png"/><Relationship Id="rId16" Type="http://schemas.openxmlformats.org/officeDocument/2006/relationships/image" Target="../media/image92.svg"/><Relationship Id="rId20" Type="http://schemas.openxmlformats.org/officeDocument/2006/relationships/image" Target="../media/image9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11" Type="http://schemas.openxmlformats.org/officeDocument/2006/relationships/image" Target="../media/image68.png"/><Relationship Id="rId5" Type="http://schemas.openxmlformats.org/officeDocument/2006/relationships/image" Target="../media/image75.svg"/><Relationship Id="rId15" Type="http://schemas.openxmlformats.org/officeDocument/2006/relationships/image" Target="../media/image91.png"/><Relationship Id="rId10" Type="http://schemas.openxmlformats.org/officeDocument/2006/relationships/image" Target="../media/image88.png"/><Relationship Id="rId19" Type="http://schemas.openxmlformats.org/officeDocument/2006/relationships/image" Target="../media/image95.png"/><Relationship Id="rId4" Type="http://schemas.openxmlformats.org/officeDocument/2006/relationships/image" Target="../media/image74.png"/><Relationship Id="rId9" Type="http://schemas.openxmlformats.org/officeDocument/2006/relationships/image" Target="../media/image87.svg"/><Relationship Id="rId14" Type="http://schemas.openxmlformats.org/officeDocument/2006/relationships/image" Target="../media/image90.svg"/><Relationship Id="rId22" Type="http://schemas.openxmlformats.org/officeDocument/2006/relationships/image" Target="../media/image98.sv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69.svg"/><Relationship Id="rId7" Type="http://schemas.openxmlformats.org/officeDocument/2006/relationships/image" Target="../media/image102.sv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1.png"/><Relationship Id="rId5" Type="http://schemas.openxmlformats.org/officeDocument/2006/relationships/image" Target="../media/image100.svg"/><Relationship Id="rId4" Type="http://schemas.openxmlformats.org/officeDocument/2006/relationships/image" Target="../media/image99.png"/><Relationship Id="rId9" Type="http://schemas.openxmlformats.org/officeDocument/2006/relationships/image" Target="../media/image77.sv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sv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8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microsoft.com/office/2007/relationships/media" Target="../media/media7.m4a"/><Relationship Id="rId18" Type="http://schemas.openxmlformats.org/officeDocument/2006/relationships/hyperlink" Target="https://uowtsd-my.sharepoint.com/:u:/g/personal/0900375_student_uwtsd_ac_uk/IQBuao9kjj_EQJSlZzTQBAs-AYTHsQDssBVp83-qVtdoxEI?nav=eyJyZWZlcnJhbEluZm8iOnsicmVmZXJyYWxBcHAiOiJPbmVEcml2ZUZvckJ1c2luZXNzIiwicmVmZXJyYWxBcHBQbGF0Zm9ybSI6IldlYiIsInJlZmVycmFsTW9kZSI6InZpZXciLCJyZWZlcnJhbFZpZXciOiJNeUZpbGVzTGlua0NvcHkifX0&amp;e=NEGyTb" TargetMode="External"/><Relationship Id="rId3" Type="http://schemas.microsoft.com/office/2007/relationships/media" Target="../media/media2.m4a"/><Relationship Id="rId21" Type="http://schemas.openxmlformats.org/officeDocument/2006/relationships/hyperlink" Target="https://uowtsd-my.sharepoint.com/:u:/g/personal/0900375_student_uwtsd_ac_uk/IQDL5-vwRk33Qqjsubx_v70SAfzv70F4f8tGS9KtUjZBdUQ?nav=eyJyZWZlcnJhbEluZm8iOnsicmVmZXJyYWxBcHAiOiJPbmVEcml2ZUZvckJ1c2luZXNzIiwicmVmZXJyYWxBcHBQbGF0Zm9ybSI6IldlYiIsInJlZmVycmFsTW9kZSI6InZpZXciLCJyZWZlcnJhbFZpZXciOiJNeUZpbGVzTGlua0NvcHkifX0&amp;e=X3szbX" TargetMode="External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105.jpeg"/><Relationship Id="rId25" Type="http://schemas.openxmlformats.org/officeDocument/2006/relationships/hyperlink" Target="https://uowtsd-my.sharepoint.com/:f:/g/personal/0900375_student_uwtsd_ac_uk/IgAntIB7XZg0SK2joIFij_xeAT1eiPHe962G5C3xBx9DBPc?e=DemZem" TargetMode="External"/><Relationship Id="rId2" Type="http://schemas.openxmlformats.org/officeDocument/2006/relationships/audio" Target="../media/media1.m4a"/><Relationship Id="rId16" Type="http://schemas.openxmlformats.org/officeDocument/2006/relationships/image" Target="../media/image106.png"/><Relationship Id="rId20" Type="http://schemas.openxmlformats.org/officeDocument/2006/relationships/hyperlink" Target="https://uowtsd-my.sharepoint.com/:u:/g/personal/0900375_student_uwtsd_ac_uk/IQDvZBMc_uw7T7fy1ezRDqb1AaViXA-yFjKpVWCu9KcNwJ4?nav=eyJyZWZlcnJhbEluZm8iOnsicmVmZXJyYWxBcHAiOiJPbmVEcml2ZUZvckJ1c2luZXNzIiwicmVmZXJyYWxBcHBQbGF0Zm9ybSI6IldlYiIsInJlZmVycmFsTW9kZSI6InZpZXciLCJyZWZlcnJhbFZpZXciOiJNeUZpbGVzTGlua0NvcHkifX0&amp;e=dhRtEM" TargetMode="External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24" Type="http://schemas.openxmlformats.org/officeDocument/2006/relationships/hyperlink" Target="https://uowtsd-my.sharepoint.com/:u:/g/personal/0900375_student_uwtsd_ac_uk/IQD3mKpM_zObTYGogGuuVqPhAfS9Q2i2aCQVdaljKrCUxRg?nav=eyJyZWZlcnJhbEluZm8iOnsicmVmZXJyYWxBcHAiOiJPbmVEcml2ZUZvckJ1c2luZXNzIiwicmVmZXJyYWxBcHBQbGF0Zm9ybSI6IldlYiIsInJlZmVycmFsTW9kZSI6InZpZXciLCJyZWZlcnJhbFZpZXciOiJNeUZpbGVzTGlua0NvcHkifX0&amp;e=Kk70SK" TargetMode="External"/><Relationship Id="rId5" Type="http://schemas.microsoft.com/office/2007/relationships/media" Target="../media/media3.m4a"/><Relationship Id="rId15" Type="http://schemas.openxmlformats.org/officeDocument/2006/relationships/slideLayout" Target="../slideLayouts/slideLayout7.xml"/><Relationship Id="rId23" Type="http://schemas.openxmlformats.org/officeDocument/2006/relationships/hyperlink" Target="https://uowtsd-my.sharepoint.com/:u:/g/personal/0900375_student_uwtsd_ac_uk/IQD2ID4ByCIvQaFimF7996YEAe_Gj96UlzVoRlKjdwd0OLI?nav=eyJyZWZlcnJhbEluZm8iOnsicmVmZXJyYWxBcHAiOiJPbmVEcml2ZUZvckJ1c2luZXNzIiwicmVmZXJyYWxBcHBQbGF0Zm9ybSI6IldlYiIsInJlZmVycmFsTW9kZSI6InZpZXciLCJyZWZlcnJhbFZpZXciOiJNeUZpbGVzTGlua0NvcHkifX0&amp;e=S9KMUL" TargetMode="External"/><Relationship Id="rId10" Type="http://schemas.openxmlformats.org/officeDocument/2006/relationships/audio" Target="../media/media5.m4a"/><Relationship Id="rId19" Type="http://schemas.openxmlformats.org/officeDocument/2006/relationships/hyperlink" Target="https://uowtsd-my.sharepoint.com/:u:/g/personal/0900375_student_uwtsd_ac_uk/IQAglsPXjlaDQLYWiEc_Kv8TAVqO93McsNMO2LI92H7e4sQ?nav=eyJyZWZlcnJhbEluZm8iOnsicmVmZXJyYWxBcHAiOiJPbmVEcml2ZUZvckJ1c2luZXNzIiwicmVmZXJyYWxBcHBQbGF0Zm9ybSI6IldlYiIsInJlZmVycmFsTW9kZSI6InZpZXciLCJyZWZlcnJhbFZpZXciOiJNeUZpbGVzTGlua0NvcHkifX0&amp;e=IA5ZzQ" TargetMode="External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audio" Target="../media/media7.m4a"/><Relationship Id="rId22" Type="http://schemas.openxmlformats.org/officeDocument/2006/relationships/hyperlink" Target="https://uowtsd-my.sharepoint.com/:u:/g/personal/0900375_student_uwtsd_ac_uk/IQASI_66kZGhT6w3xSzpsjwnAX_1CGJQSFQPImmw0ZjWKA4?nav=eyJyZWZlcnJhbEluZm8iOnsicmVmZXJyYWxBcHAiOiJPbmVEcml2ZUZvckJ1c2luZXNzIiwicmVmZXJyYWxBcHBQbGF0Zm9ybSI6IldlYiIsInJlZmVycmFsTW9kZSI6InZpZXciLCJyZWZlcnJhbFZpZXciOiJNeUZpbGVzTGlua0NvcHkifX0&amp;e=TPrTSe" TargetMode="Externa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sv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png"/><Relationship Id="rId13" Type="http://schemas.openxmlformats.org/officeDocument/2006/relationships/image" Target="../media/image122.jpeg"/><Relationship Id="rId3" Type="http://schemas.openxmlformats.org/officeDocument/2006/relationships/image" Target="../media/image112.svg"/><Relationship Id="rId7" Type="http://schemas.openxmlformats.org/officeDocument/2006/relationships/image" Target="../media/image116.svg"/><Relationship Id="rId12" Type="http://schemas.openxmlformats.org/officeDocument/2006/relationships/image" Target="../media/image121.jpe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5.png"/><Relationship Id="rId11" Type="http://schemas.openxmlformats.org/officeDocument/2006/relationships/image" Target="../media/image120.jpeg"/><Relationship Id="rId5" Type="http://schemas.openxmlformats.org/officeDocument/2006/relationships/image" Target="../media/image114.svg"/><Relationship Id="rId10" Type="http://schemas.openxmlformats.org/officeDocument/2006/relationships/image" Target="../media/image119.jpeg"/><Relationship Id="rId4" Type="http://schemas.openxmlformats.org/officeDocument/2006/relationships/image" Target="../media/image113.png"/><Relationship Id="rId9" Type="http://schemas.openxmlformats.org/officeDocument/2006/relationships/image" Target="../media/image118.sv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sv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3.png"/><Relationship Id="rId3" Type="http://schemas.openxmlformats.org/officeDocument/2006/relationships/image" Target="../media/image128.svg"/><Relationship Id="rId7" Type="http://schemas.openxmlformats.org/officeDocument/2006/relationships/image" Target="../media/image132.sv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1.png"/><Relationship Id="rId5" Type="http://schemas.openxmlformats.org/officeDocument/2006/relationships/image" Target="../media/image130.svg"/><Relationship Id="rId4" Type="http://schemas.openxmlformats.org/officeDocument/2006/relationships/image" Target="../media/image129.png"/><Relationship Id="rId9" Type="http://schemas.openxmlformats.org/officeDocument/2006/relationships/image" Target="../media/image134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image" Target="../media/image13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6.jpeg"/><Relationship Id="rId4" Type="http://schemas.openxmlformats.org/officeDocument/2006/relationships/image" Target="../media/image125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16/j.concog.2015.06.015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45433E9E-B29C-6DEF-CBD3-119A8C31B8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1011443"/>
              </p:ext>
            </p:extLst>
          </p:nvPr>
        </p:nvGraphicFramePr>
        <p:xfrm>
          <a:off x="127819" y="153488"/>
          <a:ext cx="8859770" cy="642778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84964">
                  <a:extLst>
                    <a:ext uri="{9D8B030D-6E8A-4147-A177-3AD203B41FA5}">
                      <a16:colId xmlns:a16="http://schemas.microsoft.com/office/drawing/2014/main" val="4192539880"/>
                    </a:ext>
                  </a:extLst>
                </a:gridCol>
                <a:gridCol w="2836533">
                  <a:extLst>
                    <a:ext uri="{9D8B030D-6E8A-4147-A177-3AD203B41FA5}">
                      <a16:colId xmlns:a16="http://schemas.microsoft.com/office/drawing/2014/main" val="2762080797"/>
                    </a:ext>
                  </a:extLst>
                </a:gridCol>
                <a:gridCol w="2735170">
                  <a:extLst>
                    <a:ext uri="{9D8B030D-6E8A-4147-A177-3AD203B41FA5}">
                      <a16:colId xmlns:a16="http://schemas.microsoft.com/office/drawing/2014/main" val="193370500"/>
                    </a:ext>
                  </a:extLst>
                </a:gridCol>
                <a:gridCol w="2703103">
                  <a:extLst>
                    <a:ext uri="{9D8B030D-6E8A-4147-A177-3AD203B41FA5}">
                      <a16:colId xmlns:a16="http://schemas.microsoft.com/office/drawing/2014/main" val="2558032377"/>
                    </a:ext>
                  </a:extLst>
                </a:gridCol>
              </a:tblGrid>
              <a:tr h="6427786">
                <a:tc>
                  <a:txBody>
                    <a:bodyPr/>
                    <a:lstStyle/>
                    <a:p>
                      <a:pPr lvl="0" algn="ctr"/>
                      <a:r>
                        <a:rPr lang="cy-GB" sz="280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Anifeiliaid</a:t>
                      </a:r>
                      <a:endParaRPr lang="en-GB" sz="2800" b="1" u="none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</a:txBody>
                  <a:tcPr marL="68580" marR="68580" marT="34290" marB="34290" vert="vert27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600" b="1" u="sng" kern="120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Mathemateg</a:t>
                      </a:r>
                      <a:r>
                        <a:rPr lang="en-US" sz="1600" b="1" u="sng" kern="120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a </a:t>
                      </a:r>
                      <a:r>
                        <a:rPr lang="en-US" sz="1600" b="1" u="sng" kern="120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Rhifedd</a:t>
                      </a:r>
                      <a:r>
                        <a:rPr lang="en-US" sz="1600" b="1" u="sng" kern="120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</a:p>
                    <a:p>
                      <a:pPr lvl="0"/>
                      <a:endParaRPr lang="en-US" sz="1600" b="1" u="sng" kern="120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Thema: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Anifeiliaid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Anwes</a:t>
                      </a:r>
                      <a:endParaRPr lang="en-US" sz="1600" b="0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endParaRPr lang="en-GB" sz="16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Ffocws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iaith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/</a:t>
                      </a:r>
                      <a:r>
                        <a:rPr lang="en-GB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Patrwm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/ </a:t>
                      </a:r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Patrymau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Beth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sy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gyda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ti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?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Oes </a:t>
                      </a:r>
                      <a:r>
                        <a:rPr lang="en-GB" sz="1600" b="0" u="sng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cath</a:t>
                      </a:r>
                      <a:r>
                        <a:rPr lang="en-GB" sz="1600" b="0" u="none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ti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?</a:t>
                      </a:r>
                      <a:b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Oes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u="sng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cath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fi</a:t>
                      </a:r>
                      <a:b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oes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, does dim </a:t>
                      </a:r>
                      <a:r>
                        <a:rPr lang="en-GB" sz="1600" b="0" u="sng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cath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fi</a:t>
                      </a:r>
                      <a:endParaRPr lang="en-GB" sz="16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Geirfa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</a:p>
                    <a:p>
                      <a:pPr lvl="0"/>
                      <a:r>
                        <a:rPr lang="en-GB" sz="1600" b="1" u="none" kern="1200" dirty="0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(</a:t>
                      </a:r>
                      <a:r>
                        <a:rPr lang="en-GB" sz="1600" b="1" u="none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eb</a:t>
                      </a:r>
                      <a:r>
                        <a:rPr lang="en-GB" sz="1600" b="1" u="none" kern="1200" dirty="0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) </a:t>
                      </a:r>
                      <a:r>
                        <a:rPr lang="en-GB" sz="1600" b="1" u="none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Cwningen</a:t>
                      </a:r>
                      <a:r>
                        <a:rPr lang="en-GB" sz="1600" b="1" u="none" kern="1200" dirty="0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GB" sz="1600" b="1" u="none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cath</a:t>
                      </a:r>
                      <a:r>
                        <a:rPr lang="en-GB" sz="1600" b="1" u="none" kern="1200" dirty="0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GB" sz="1600" b="1" u="none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llygoden</a:t>
                      </a:r>
                      <a:endParaRPr lang="en-GB" sz="1600" b="1" u="none" kern="1200" dirty="0">
                        <a:solidFill>
                          <a:schemeClr val="accent5">
                            <a:lumMod val="60000"/>
                            <a:lumOff val="40000"/>
                          </a:schemeClr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GB" sz="16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(</a:t>
                      </a:r>
                      <a:r>
                        <a:rPr lang="en-GB" sz="16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eg</a:t>
                      </a:r>
                      <a:r>
                        <a:rPr lang="en-GB" sz="16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) </a:t>
                      </a:r>
                      <a:r>
                        <a:rPr lang="en-GB" sz="16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Byji</a:t>
                      </a:r>
                      <a:r>
                        <a:rPr lang="en-GB" sz="16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GB" sz="16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mochyn</a:t>
                      </a:r>
                      <a:r>
                        <a:rPr lang="en-GB" sz="16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GB" sz="16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cwta</a:t>
                      </a:r>
                      <a:r>
                        <a:rPr lang="en-GB" sz="16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GB" sz="16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pysgodyn</a:t>
                      </a:r>
                      <a:r>
                        <a:rPr lang="en-GB" sz="16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aur, </a:t>
                      </a:r>
                      <a:r>
                        <a:rPr lang="en-GB" sz="16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crwban</a:t>
                      </a:r>
                      <a:r>
                        <a:rPr lang="en-GB" sz="16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ci</a:t>
                      </a:r>
                    </a:p>
                    <a:p>
                      <a:pPr lvl="0"/>
                      <a:endParaRPr lang="en-GB" sz="1600" b="1" u="none" kern="1200" dirty="0">
                        <a:solidFill>
                          <a:srgbClr val="0070C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Gweithgareddau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  <a:b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</a:b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Bydd pawb yn casglu data i creu graff.</a:t>
                      </a:r>
                    </a:p>
                    <a:p>
                      <a:pPr lvl="0"/>
                      <a:endParaRPr lang="en-GB" sz="1600" b="1" u="none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600" b="1" u="sng" kern="120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Iechyd a </a:t>
                      </a:r>
                      <a:r>
                        <a:rPr lang="en-US" sz="1600" b="1" u="sng" kern="120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Lles</a:t>
                      </a:r>
                      <a:endParaRPr lang="en-US" sz="1600" b="1" u="sng" kern="120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endParaRPr lang="en-GB" sz="1600" b="1" u="sng" kern="120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Thema: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Symud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fel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Anifeiliaid</a:t>
                      </a:r>
                      <a:endParaRPr lang="en-US" sz="1600" b="0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endParaRPr lang="en-GB" sz="16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Ffocws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iaith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/</a:t>
                      </a:r>
                      <a:r>
                        <a:rPr lang="en-GB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Patrwm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/ </a:t>
                      </a:r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Patrymau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</a:p>
                    <a:p>
                      <a:pPr algn="l"/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Gorchmynion</a:t>
                      </a:r>
                      <a:endParaRPr lang="en-US" sz="16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Symudwch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fel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teigr</a:t>
                      </a:r>
                      <a:b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</a:b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Neidia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fel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broga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lvl="0"/>
                      <a:endParaRPr lang="en-GB" sz="16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Geirfa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 (</a:t>
                      </a:r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berfau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)</a:t>
                      </a:r>
                      <a:b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</a:b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neidio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cicio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rhedeg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sgipio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gwrando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stopio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troi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sefyll</a:t>
                      </a:r>
                      <a:endParaRPr lang="en-US" sz="1600" b="0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endParaRPr lang="en-GB" sz="16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Gweithgareddau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  <a:b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</a:b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Bydd pawb yn paratoi cynhesu mewn parau i chwarae gyda flwyddyn 1/Ddosbarth Derbyn.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600" b="1" u="sng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Y </a:t>
                      </a:r>
                      <a:r>
                        <a:rPr lang="en-US" sz="1600" b="1" u="sng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Dyniaethau</a:t>
                      </a:r>
                      <a:endParaRPr lang="en-US" sz="1600" b="1" u="sng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 algn="ctr"/>
                      <a:r>
                        <a:rPr lang="en-US" sz="1600" b="1" u="sng" kern="120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(</a:t>
                      </a:r>
                      <a:r>
                        <a:rPr lang="en-US" sz="1600" b="1" u="sng" kern="120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Tasg</a:t>
                      </a:r>
                      <a:r>
                        <a:rPr lang="en-US" sz="1600" b="1" u="sng" kern="120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600" b="1" u="sng" kern="120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Wrando</a:t>
                      </a:r>
                      <a:r>
                        <a:rPr lang="en-US" sz="1600" b="1" u="sng" kern="120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)</a:t>
                      </a:r>
                    </a:p>
                    <a:p>
                      <a:pPr lvl="0"/>
                      <a:endParaRPr lang="en-GB" sz="1600" b="1" u="sng" kern="120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Thema: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Anifeiliaid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Dros y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Byd</a:t>
                      </a:r>
                      <a:endParaRPr lang="en-US" sz="1600" b="0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endParaRPr lang="en-GB" sz="16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Ffocws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iaith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/</a:t>
                      </a:r>
                      <a:r>
                        <a:rPr lang="en-GB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Patrwm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/ </a:t>
                      </a:r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Patrymau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u="none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O </a:t>
                      </a:r>
                      <a:r>
                        <a:rPr lang="en-GB" sz="1600" b="0" u="none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ble</a:t>
                      </a:r>
                      <a:r>
                        <a:rPr lang="en-GB" sz="1600" b="0" u="none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u="none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mae’r</a:t>
                      </a:r>
                      <a:r>
                        <a:rPr lang="en-GB" sz="1600" b="0" u="none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u="sng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llew</a:t>
                      </a:r>
                      <a:r>
                        <a:rPr lang="en-GB" sz="1600" b="0" u="none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u="none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GB" sz="1600" b="0" u="none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u="none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dod</a:t>
                      </a:r>
                      <a:r>
                        <a:rPr lang="en-GB" sz="1600" b="0" u="none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?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u="none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Mae’r</a:t>
                      </a:r>
                      <a:r>
                        <a:rPr lang="en-GB" sz="1600" b="0" u="none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u="sng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llew</a:t>
                      </a:r>
                      <a:r>
                        <a:rPr lang="en-GB" sz="1600" b="0" u="none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u="none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GB" sz="1600" b="0" u="none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u="none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dod</a:t>
                      </a:r>
                      <a:r>
                        <a:rPr lang="en-GB" sz="1600" b="0" u="none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o </a:t>
                      </a:r>
                      <a:r>
                        <a:rPr lang="en-GB" sz="1600" b="0" u="sng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Affrica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endParaRPr lang="en-US" sz="1600" b="0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endParaRPr lang="en-GB" sz="16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Geirfa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 (</a:t>
                      </a:r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gwledydd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)</a:t>
                      </a:r>
                      <a:b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</a:b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Awstralia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Yr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Aifft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Daleithiau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Unedig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America, Japan, </a:t>
                      </a:r>
                      <a:r>
                        <a:rPr lang="en-US" sz="16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Portiwgal</a:t>
                      </a:r>
                      <a:r>
                        <a:rPr lang="en-US" sz="16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De Affrica, Canada, India</a:t>
                      </a:r>
                    </a:p>
                    <a:p>
                      <a:pPr lvl="0"/>
                      <a:endParaRPr lang="en-GB" sz="16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Gweithgareddau</a:t>
                      </a:r>
                      <a: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  <a:br>
                        <a:rPr lang="en-US" sz="16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</a:b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Bydd pawb yn wrando i recordio i dysgu ble mae anifeiliaid yn dod.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14054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95866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C91A2-75C3-5FF2-F472-DF5C56782A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03A2A286-36C0-F86B-C335-55511FC652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6825756"/>
              </p:ext>
            </p:extLst>
          </p:nvPr>
        </p:nvGraphicFramePr>
        <p:xfrm>
          <a:off x="127819" y="153487"/>
          <a:ext cx="8931961" cy="6283407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589731">
                  <a:extLst>
                    <a:ext uri="{9D8B030D-6E8A-4147-A177-3AD203B41FA5}">
                      <a16:colId xmlns:a16="http://schemas.microsoft.com/office/drawing/2014/main" val="4192539880"/>
                    </a:ext>
                  </a:extLst>
                </a:gridCol>
                <a:gridCol w="3086968">
                  <a:extLst>
                    <a:ext uri="{9D8B030D-6E8A-4147-A177-3AD203B41FA5}">
                      <a16:colId xmlns:a16="http://schemas.microsoft.com/office/drawing/2014/main" val="2762080797"/>
                    </a:ext>
                  </a:extLst>
                </a:gridCol>
                <a:gridCol w="2530134">
                  <a:extLst>
                    <a:ext uri="{9D8B030D-6E8A-4147-A177-3AD203B41FA5}">
                      <a16:colId xmlns:a16="http://schemas.microsoft.com/office/drawing/2014/main" val="193370500"/>
                    </a:ext>
                  </a:extLst>
                </a:gridCol>
                <a:gridCol w="2725128">
                  <a:extLst>
                    <a:ext uri="{9D8B030D-6E8A-4147-A177-3AD203B41FA5}">
                      <a16:colId xmlns:a16="http://schemas.microsoft.com/office/drawing/2014/main" val="2558032377"/>
                    </a:ext>
                  </a:extLst>
                </a:gridCol>
              </a:tblGrid>
              <a:tr h="628340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Anifeiliaid</a:t>
                      </a:r>
                      <a:endParaRPr lang="en-GB" sz="1800" b="1" u="none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 algn="ctr"/>
                      <a:endParaRPr lang="en-GB" sz="1800" b="1" u="none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</a:txBody>
                  <a:tcPr marL="68580" marR="68580" marT="34290" marB="34290" vert="vert27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1" u="sng" kern="120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Ieithoedd</a:t>
                      </a:r>
                      <a:r>
                        <a:rPr lang="en-US" sz="1400" b="1" u="sng" kern="120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US" sz="1400" b="1" u="sng" kern="120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Llythrennedd</a:t>
                      </a:r>
                      <a:r>
                        <a:rPr lang="en-US" sz="1400" b="1" u="sng" kern="120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a </a:t>
                      </a:r>
                      <a:r>
                        <a:rPr lang="en-US" sz="1400" b="1" u="sng" kern="120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Chyfathrebu</a:t>
                      </a:r>
                      <a:endParaRPr lang="en-US" sz="1400" b="1" u="sng" kern="120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 algn="ctr"/>
                      <a:r>
                        <a:rPr lang="en-US" sz="1400" b="1" u="none" kern="120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(</a:t>
                      </a:r>
                      <a:r>
                        <a:rPr lang="en-US" sz="1400" b="1" u="none" kern="120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Tasg</a:t>
                      </a:r>
                      <a:r>
                        <a:rPr lang="en-US" sz="1400" b="1" u="none" kern="120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400" b="1" u="none" kern="120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siarad</a:t>
                      </a:r>
                      <a:r>
                        <a:rPr lang="en-US" sz="1400" b="1" u="none" kern="120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ac </a:t>
                      </a:r>
                      <a:r>
                        <a:rPr lang="en-US" sz="1400" b="1" u="none" kern="120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ysgrifennu</a:t>
                      </a:r>
                      <a:r>
                        <a:rPr lang="en-US" sz="1400" b="1" u="none" kern="120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)</a:t>
                      </a:r>
                      <a:endParaRPr lang="en-GB" sz="1400" b="1" u="none" kern="1200" dirty="0">
                        <a:solidFill>
                          <a:srgbClr val="FF000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endParaRPr lang="en-US" sz="1400" b="1" u="none" kern="120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Thema: </a:t>
                      </a:r>
                      <a:r>
                        <a:rPr lang="en-US" sz="14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Ar</a:t>
                      </a:r>
                      <a:r>
                        <a:rPr lang="en-US" sz="14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y Saffari</a:t>
                      </a:r>
                    </a:p>
                    <a:p>
                      <a:pPr lvl="0"/>
                      <a:endParaRPr lang="en-GB" sz="14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Ffocws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iaith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/</a:t>
                      </a:r>
                      <a:r>
                        <a:rPr lang="en-GB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Patrwm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/ </a:t>
                      </a:r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Patrymau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Beth </a:t>
                      </a:r>
                      <a:r>
                        <a:rPr lang="en-GB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wnest</a:t>
                      </a:r>
                      <a:r>
                        <a:rPr lang="en-GB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ti</a:t>
                      </a:r>
                      <a:r>
                        <a:rPr lang="en-GB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?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algn="l"/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Es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…</a:t>
                      </a:r>
                    </a:p>
                    <a:p>
                      <a:pPr algn="l"/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Gwelais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…</a:t>
                      </a:r>
                      <a:b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</a:b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Disgrifio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algn="l"/>
                      <a:endParaRPr lang="en-GB" sz="14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Geirfa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u="none" kern="1200" dirty="0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(</a:t>
                      </a:r>
                      <a:r>
                        <a:rPr lang="en-GB" sz="1400" b="1" u="none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eb</a:t>
                      </a:r>
                      <a:r>
                        <a:rPr lang="en-GB" sz="1400" b="1" u="none" kern="1200" dirty="0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)</a:t>
                      </a:r>
                      <a:r>
                        <a:rPr lang="en-GB" sz="1400" b="1" u="none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neidr</a:t>
                      </a:r>
                      <a:endParaRPr lang="en-GB" sz="1400" b="1" u="none" kern="1200" dirty="0">
                        <a:solidFill>
                          <a:schemeClr val="accent5">
                            <a:lumMod val="60000"/>
                            <a:lumOff val="40000"/>
                          </a:schemeClr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GB" sz="14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(</a:t>
                      </a:r>
                      <a:r>
                        <a:rPr lang="en-GB" sz="14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eg</a:t>
                      </a:r>
                      <a:r>
                        <a:rPr lang="en-GB" sz="14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) </a:t>
                      </a:r>
                      <a:r>
                        <a:rPr lang="en-GB" sz="14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Cangarw</a:t>
                      </a:r>
                      <a:r>
                        <a:rPr lang="en-GB" sz="14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GB" sz="14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eliffant</a:t>
                      </a:r>
                      <a:r>
                        <a:rPr lang="en-GB" sz="14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GB" sz="14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teigr</a:t>
                      </a:r>
                      <a:r>
                        <a:rPr lang="en-GB" sz="14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GB" sz="14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llew</a:t>
                      </a:r>
                      <a:r>
                        <a:rPr lang="en-GB" sz="14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GB" sz="14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crocodeil</a:t>
                      </a:r>
                      <a:r>
                        <a:rPr lang="en-GB" sz="14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GB" sz="14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sebra</a:t>
                      </a:r>
                      <a:r>
                        <a:rPr lang="en-GB" sz="14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GB" sz="14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jiraff</a:t>
                      </a:r>
                      <a:br>
                        <a:rPr lang="en-GB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</a:br>
                      <a:endParaRPr lang="en-GB" sz="14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Gweithgareddau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  <a:b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</a:br>
                      <a:r>
                        <a:rPr lang="cy-GB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Bydd pawb yn darllen y cerdyn post ac wedyn, ysgrifennu cerdyn yn y gorffennol gyda ffrind. Bydd pawb yn paratoi cyflwyniad am anifeiliad mewn grŵp o dri.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1" u="sng" kern="120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Y </a:t>
                      </a:r>
                      <a:r>
                        <a:rPr lang="en-US" sz="1400" b="1" u="sng" kern="120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Celfyddydau</a:t>
                      </a:r>
                      <a:r>
                        <a:rPr lang="en-US" sz="1400" b="1" u="sng" kern="120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400" b="1" u="sng" kern="120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Mynegiannol</a:t>
                      </a:r>
                      <a:endParaRPr lang="en-US" sz="1400" b="1" u="sng" kern="120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u="none" kern="120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(</a:t>
                      </a:r>
                      <a:r>
                        <a:rPr lang="en-US" sz="1400" b="1" u="none" kern="120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Datblygu</a:t>
                      </a:r>
                      <a:r>
                        <a:rPr lang="en-US" sz="1400" b="1" u="none" kern="120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400" b="1" u="none" kern="120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geirfa</a:t>
                      </a:r>
                      <a:endParaRPr lang="en-US" sz="1400" b="1" u="none" kern="1200" dirty="0">
                        <a:solidFill>
                          <a:srgbClr val="FF000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 algn="ctr"/>
                      <a:r>
                        <a:rPr lang="en-GB" sz="1400" b="1" u="none" kern="120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a </a:t>
                      </a:r>
                      <a:r>
                        <a:rPr lang="en-GB" sz="1400" b="1" u="none" kern="120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thasg</a:t>
                      </a:r>
                      <a:r>
                        <a:rPr lang="en-GB" sz="1400" b="1" u="none" kern="120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GB" sz="1400" b="1" u="none" kern="120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crefft</a:t>
                      </a:r>
                      <a:r>
                        <a:rPr lang="en-GB" sz="1400" b="1" u="none" kern="120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GB" sz="1400" b="1" u="none" kern="120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gyda’r</a:t>
                      </a:r>
                      <a:r>
                        <a:rPr lang="en-GB" sz="1400" b="1" u="none" kern="120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cy-GB" sz="1400" u="none" kern="1200" dirty="0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Cynorthwyydd</a:t>
                      </a:r>
                      <a:r>
                        <a:rPr lang="en-GB" sz="1400" b="1" u="none" kern="120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)</a:t>
                      </a:r>
                    </a:p>
                    <a:p>
                      <a:pPr lvl="0"/>
                      <a:endParaRPr lang="en-GB" sz="1400" b="1" u="sng" kern="120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Thema: </a:t>
                      </a:r>
                      <a:r>
                        <a:rPr lang="en-US" sz="14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Anifeliliaid</a:t>
                      </a:r>
                      <a:r>
                        <a:rPr lang="en-US" sz="1400" b="0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y </a:t>
                      </a:r>
                      <a:r>
                        <a:rPr lang="en-US" sz="1400" b="0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Jungl</a:t>
                      </a:r>
                      <a:endParaRPr lang="en-US" sz="1400" b="0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endParaRPr lang="en-GB" sz="14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Ffocws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iaith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/</a:t>
                      </a:r>
                      <a:r>
                        <a:rPr lang="en-GB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Patrwm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/ </a:t>
                      </a:r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Patrymau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</a:p>
                    <a:p>
                      <a:pPr algn="l"/>
                      <a:r>
                        <a:rPr lang="en-GB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Beth </a:t>
                      </a:r>
                      <a:r>
                        <a:rPr lang="en-GB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wyt</a:t>
                      </a:r>
                      <a:r>
                        <a:rPr lang="en-GB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ti</a:t>
                      </a:r>
                      <a:r>
                        <a:rPr lang="en-GB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eisiau</a:t>
                      </a:r>
                      <a:r>
                        <a:rPr lang="en-GB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?</a:t>
                      </a:r>
                    </a:p>
                    <a:p>
                      <a:pPr algn="l"/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Rydw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eisiau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u="sng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paent</a:t>
                      </a:r>
                      <a:r>
                        <a:rPr lang="en-US" sz="1400" b="0" u="sng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os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gewli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di’n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dda</a:t>
                      </a:r>
                      <a:endParaRPr lang="en-US" sz="14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endParaRPr lang="en-GB" sz="14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Geirfa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(</a:t>
                      </a:r>
                      <a:r>
                        <a:rPr lang="en-US" sz="1400" b="0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eg</a:t>
                      </a:r>
                      <a:r>
                        <a:rPr lang="en-US" sz="1400" b="0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) </a:t>
                      </a:r>
                      <a:r>
                        <a:rPr lang="en-US" sz="1400" b="0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sbwng</a:t>
                      </a:r>
                      <a:r>
                        <a:rPr lang="en-US" sz="1400" b="0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US" sz="1400" b="0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glud</a:t>
                      </a:r>
                      <a:r>
                        <a:rPr lang="en-US" sz="1400" b="0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US" sz="1400" b="0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papur</a:t>
                      </a:r>
                      <a:r>
                        <a:rPr lang="en-US" sz="1400" b="0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400" b="0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sidan</a:t>
                      </a:r>
                      <a:r>
                        <a:rPr lang="en-US" sz="1400" b="0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US" sz="1400" b="0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cardfwrdd</a:t>
                      </a:r>
                      <a:r>
                        <a:rPr lang="en-US" sz="1400" b="0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US" sz="1400" b="0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brwsh</a:t>
                      </a:r>
                      <a:r>
                        <a:rPr lang="en-US" sz="1400" b="0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cy-GB" sz="1400" b="0" i="0" kern="1200" dirty="0">
                          <a:solidFill>
                            <a:srgbClr val="0070C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gwlân, paent</a:t>
                      </a:r>
                    </a:p>
                    <a:p>
                      <a:pPr lvl="0"/>
                      <a:endParaRPr lang="en-GB" sz="14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Gweithgareddau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  <a:b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</a:br>
                      <a:r>
                        <a:rPr lang="cy-GB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Bydd pawb yn dysgu geirfa newydd gyda gem piff paff ac wedyn bydd y plant yn dylunio a chreu masg anifeiliaid. Rhaid y plant yn dweud ‘rydw i eisiau...’ i gael defnyddiau crefft.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1" u="sng" kern="120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Gwyddoniaeth</a:t>
                      </a:r>
                      <a:r>
                        <a:rPr lang="en-US" sz="1400" b="1" u="sng" kern="120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a </a:t>
                      </a:r>
                      <a:r>
                        <a:rPr lang="en-US" sz="1400" b="1" u="sng" kern="120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Thechnoleg</a:t>
                      </a:r>
                      <a:endParaRPr lang="en-GB" sz="1400" b="1" u="sng" kern="120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Thema: </a:t>
                      </a: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G</a:t>
                      </a:r>
                      <a:r>
                        <a:rPr lang="cy-GB" sz="1400" b="0" i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adwyn fwyd</a:t>
                      </a:r>
                      <a:endParaRPr lang="en-US" sz="14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endParaRPr lang="en-GB" sz="14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Ffocws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iaith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/</a:t>
                      </a:r>
                      <a:r>
                        <a:rPr lang="en-GB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</a:t>
                      </a:r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Patrwm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 / </a:t>
                      </a:r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Patrymau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</a:p>
                    <a:p>
                      <a:pPr algn="l"/>
                      <a:r>
                        <a:rPr lang="en-GB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Beth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mae’r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u="sng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llew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hoffi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fwyta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?</a:t>
                      </a:r>
                    </a:p>
                    <a:p>
                      <a:pPr algn="l"/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Mae’r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l</a:t>
                      </a:r>
                      <a:r>
                        <a:rPr lang="en-US" sz="1400" b="0" u="sng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lew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hoffi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bwyta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u="sng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sebra</a:t>
                      </a:r>
                      <a:endParaRPr lang="en-US" sz="1400" b="0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endParaRPr lang="en-GB" sz="14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Geirfa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</a:p>
                    <a:p>
                      <a:pPr lvl="0"/>
                      <a:r>
                        <a:rPr lang="en-GB" sz="1400" b="1" u="none" kern="1200" dirty="0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(</a:t>
                      </a:r>
                      <a:r>
                        <a:rPr lang="en-GB" sz="1400" b="1" u="none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eb</a:t>
                      </a:r>
                      <a:r>
                        <a:rPr lang="en-GB" sz="1400" b="1" u="none" kern="1200" dirty="0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) </a:t>
                      </a:r>
                      <a:r>
                        <a:rPr lang="en-GB" sz="1400" b="1" u="none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cnau</a:t>
                      </a:r>
                      <a:r>
                        <a:rPr lang="en-GB" sz="1400" b="1" u="none" kern="1200" dirty="0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GB" sz="1400" b="1" u="none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dail</a:t>
                      </a:r>
                      <a:endParaRPr lang="en-GB" sz="1400" b="1" u="none" kern="1200" dirty="0">
                        <a:solidFill>
                          <a:schemeClr val="accent5">
                            <a:lumMod val="60000"/>
                            <a:lumOff val="40000"/>
                          </a:schemeClr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r>
                        <a:rPr lang="en-GB" sz="14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(</a:t>
                      </a:r>
                      <a:r>
                        <a:rPr lang="en-GB" sz="14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eg</a:t>
                      </a:r>
                      <a:r>
                        <a:rPr lang="en-GB" sz="14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) cig, </a:t>
                      </a:r>
                      <a:r>
                        <a:rPr lang="en-GB" sz="14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hadau</a:t>
                      </a:r>
                      <a:r>
                        <a:rPr lang="en-GB" sz="1400" b="1" u="none" kern="1200" dirty="0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, </a:t>
                      </a:r>
                      <a:r>
                        <a:rPr lang="en-GB" sz="1400" b="1" u="none" kern="1200" dirty="0" err="1">
                          <a:solidFill>
                            <a:srgbClr val="0070C0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porfa</a:t>
                      </a:r>
                      <a:endParaRPr lang="en-GB" sz="1400" b="1" u="none" kern="1200" dirty="0">
                        <a:solidFill>
                          <a:srgbClr val="0070C0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lvl="0"/>
                      <a:endParaRPr lang="en-GB" sz="1400" b="1" u="none" kern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cs typeface="Dreaming Outloud Pro" pitchFamily="66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u="none" kern="12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Gweithgareddau</a:t>
                      </a:r>
                      <a: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  <a:t>:</a:t>
                      </a:r>
                      <a:br>
                        <a:rPr lang="en-US" sz="1400" b="1" u="none" kern="12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cs typeface="Dreaming Outloud Pro" pitchFamily="66"/>
                        </a:rPr>
                      </a:br>
                      <a:r>
                        <a:rPr lang="cy-GB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Bydd pawb yn chwarae ‘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Lleidr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Brawddegau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’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siarad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am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gadwyn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fwyd</a:t>
                      </a: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.</a:t>
                      </a:r>
                      <a:endParaRPr lang="cy-GB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89674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5087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59175A-7322-4707-86D8-0283259A4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D1E00-CCC3-393E-8125-D1369F310A2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Mathemateg</a:t>
            </a:r>
            <a:r>
              <a:rPr lang="en-US" dirty="0"/>
              <a:t> a </a:t>
            </a:r>
            <a:r>
              <a:rPr lang="en-US" dirty="0" err="1"/>
              <a:t>Rhifedd</a:t>
            </a:r>
            <a:endParaRPr lang="en-US" dirty="0"/>
          </a:p>
        </p:txBody>
      </p:sp>
      <p:sp>
        <p:nvSpPr>
          <p:cNvPr id="4" name="Freeform 28">
            <a:extLst>
              <a:ext uri="{FF2B5EF4-FFF2-40B4-BE49-F238E27FC236}">
                <a16:creationId xmlns:a16="http://schemas.microsoft.com/office/drawing/2014/main" id="{F393A245-320C-98F0-2DD7-C386F1E64868}"/>
              </a:ext>
            </a:extLst>
          </p:cNvPr>
          <p:cNvSpPr/>
          <p:nvPr/>
        </p:nvSpPr>
        <p:spPr>
          <a:xfrm>
            <a:off x="3246565" y="3784734"/>
            <a:ext cx="2650869" cy="2352829"/>
          </a:xfrm>
          <a:custGeom>
            <a:avLst/>
            <a:gdLst/>
            <a:ahLst/>
            <a:cxnLst/>
            <a:rect l="l" t="t" r="r" b="b"/>
            <a:pathLst>
              <a:path w="1598037" h="1442228">
                <a:moveTo>
                  <a:pt x="0" y="0"/>
                </a:moveTo>
                <a:lnTo>
                  <a:pt x="1598037" y="0"/>
                </a:lnTo>
                <a:lnTo>
                  <a:pt x="1598037" y="1442229"/>
                </a:lnTo>
                <a:lnTo>
                  <a:pt x="0" y="14422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212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626F42-0FF3-F8B0-05E4-1DBB966464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D65D755-36F6-FA53-F08B-CF2A1560D7F2}"/>
              </a:ext>
            </a:extLst>
          </p:cNvPr>
          <p:cNvSpPr txBox="1"/>
          <p:nvPr/>
        </p:nvSpPr>
        <p:spPr>
          <a:xfrm>
            <a:off x="336655" y="85577"/>
            <a:ext cx="8470689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8598"/>
            <a:r>
              <a:rPr lang="cy-GB" sz="2000" b="1" u="sng" dirty="0"/>
              <a:t>Crynodeb o Weithgaredd</a:t>
            </a:r>
          </a:p>
          <a:p>
            <a:pPr marL="108598" algn="ctr"/>
            <a:endParaRPr lang="cy-GB" sz="2000" b="1" u="sng" dirty="0"/>
          </a:p>
          <a:p>
            <a:pPr marL="108598"/>
            <a:r>
              <a:rPr lang="cy-GB" sz="2000" dirty="0"/>
              <a:t>Dyma weithgareddau am Fathemateg a Rhifedd. </a:t>
            </a:r>
          </a:p>
          <a:p>
            <a:pPr marL="108598"/>
            <a:endParaRPr lang="cy-GB" sz="2000" dirty="0"/>
          </a:p>
          <a:p>
            <a:pPr marL="108598"/>
            <a:r>
              <a:rPr lang="cy-GB" sz="2000" b="1" dirty="0"/>
              <a:t>Nod y Wers ydy dysgu’r patrwm ‘Oes anifail anwes gyda ti?’ a siarad am anifeiliad anwes. Hefyd, bydd y plant yn casglu data i creu graff am anifeiliaid anwes yn y dosbarth</a:t>
            </a:r>
            <a:r>
              <a:rPr lang="cy-GB" sz="2000" dirty="0"/>
              <a:t>.</a:t>
            </a:r>
          </a:p>
          <a:p>
            <a:pPr marL="108598"/>
            <a:endParaRPr lang="cy-GB" sz="2000" dirty="0"/>
          </a:p>
          <a:p>
            <a:pPr marL="108598"/>
            <a:r>
              <a:rPr lang="cy-GB" sz="2000" dirty="0"/>
              <a:t>Bydd yr athro/athrawes yn defnyddio’r adeiladwr a chardiau fflach i dril y patrymau ac addysgu y rhifau benwyaidd. Bydd plant yn defnyddio'r daflen waith i ofyn y cwestiwn ‘oes cath gyda ti?’ ac wedyn tali’r atebion. </a:t>
            </a:r>
          </a:p>
          <a:p>
            <a:pPr marL="108598"/>
            <a:endParaRPr lang="cy-GB" sz="2000" dirty="0"/>
          </a:p>
          <a:p>
            <a:pPr marL="108598"/>
            <a:r>
              <a:rPr lang="cy-GB" sz="2000" dirty="0"/>
              <a:t>Bydd plant yn defnyddio'r data i greu graff. Bydd plant yn defnyddio'r rhaglen technoleg fel Exel neu Google Sheets i wneud y graff. Bydd plant yn cofio i ysgrifennu geiriau ar echelin x a'r rhifau ar echelin ‘y’.</a:t>
            </a:r>
          </a:p>
          <a:p>
            <a:pPr marL="108598"/>
            <a:endParaRPr lang="cy-GB" sz="2000" dirty="0"/>
          </a:p>
          <a:p>
            <a:pPr marL="108598"/>
            <a:r>
              <a:rPr lang="cy-GB" sz="2000" b="1" u="sng" dirty="0"/>
              <a:t>Gwaith Ychwanegol</a:t>
            </a:r>
            <a:br>
              <a:rPr lang="cy-GB" sz="2000" dirty="0"/>
            </a:br>
            <a:r>
              <a:rPr lang="cy-GB" sz="2000" dirty="0"/>
              <a:t>Ar </a:t>
            </a:r>
            <a:r>
              <a:rPr lang="en-US" sz="2000" dirty="0" err="1"/>
              <a:t>ô</a:t>
            </a:r>
            <a:r>
              <a:rPr lang="cy-GB" sz="2000" dirty="0"/>
              <a:t>l y roedd y plant yn creu graff, bydd plant yn ateb y cwestiwn ‘faint o bobl sydd</a:t>
            </a:r>
            <a:r>
              <a:rPr lang="cy-GB" sz="2000" u="sng" dirty="0"/>
              <a:t> cath</a:t>
            </a:r>
            <a:r>
              <a:rPr lang="cy-GB" sz="2000" dirty="0"/>
              <a:t>?’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520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8DBAC2-2611-9AE5-F237-202501E5C5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756BA6D-1CEC-8A96-5F4B-E77E19908C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0709003"/>
              </p:ext>
            </p:extLst>
          </p:nvPr>
        </p:nvGraphicFramePr>
        <p:xfrm>
          <a:off x="234952" y="389107"/>
          <a:ext cx="8548101" cy="63479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71409">
                  <a:extLst>
                    <a:ext uri="{9D8B030D-6E8A-4147-A177-3AD203B41FA5}">
                      <a16:colId xmlns:a16="http://schemas.microsoft.com/office/drawing/2014/main" val="2474708986"/>
                    </a:ext>
                  </a:extLst>
                </a:gridCol>
                <a:gridCol w="1305282">
                  <a:extLst>
                    <a:ext uri="{9D8B030D-6E8A-4147-A177-3AD203B41FA5}">
                      <a16:colId xmlns:a16="http://schemas.microsoft.com/office/drawing/2014/main" val="1234472440"/>
                    </a:ext>
                  </a:extLst>
                </a:gridCol>
                <a:gridCol w="1564105">
                  <a:extLst>
                    <a:ext uri="{9D8B030D-6E8A-4147-A177-3AD203B41FA5}">
                      <a16:colId xmlns:a16="http://schemas.microsoft.com/office/drawing/2014/main" val="1262752323"/>
                    </a:ext>
                  </a:extLst>
                </a:gridCol>
                <a:gridCol w="1815343">
                  <a:extLst>
                    <a:ext uri="{9D8B030D-6E8A-4147-A177-3AD203B41FA5}">
                      <a16:colId xmlns:a16="http://schemas.microsoft.com/office/drawing/2014/main" val="980532330"/>
                    </a:ext>
                  </a:extLst>
                </a:gridCol>
                <a:gridCol w="867699">
                  <a:extLst>
                    <a:ext uri="{9D8B030D-6E8A-4147-A177-3AD203B41FA5}">
                      <a16:colId xmlns:a16="http://schemas.microsoft.com/office/drawing/2014/main" val="2459996719"/>
                    </a:ext>
                  </a:extLst>
                </a:gridCol>
                <a:gridCol w="866274">
                  <a:extLst>
                    <a:ext uri="{9D8B030D-6E8A-4147-A177-3AD203B41FA5}">
                      <a16:colId xmlns:a16="http://schemas.microsoft.com/office/drawing/2014/main" val="1762619013"/>
                    </a:ext>
                  </a:extLst>
                </a:gridCol>
                <a:gridCol w="757989">
                  <a:extLst>
                    <a:ext uri="{9D8B030D-6E8A-4147-A177-3AD203B41FA5}">
                      <a16:colId xmlns:a16="http://schemas.microsoft.com/office/drawing/2014/main" val="3757407775"/>
                    </a:ext>
                  </a:extLst>
                </a:gridCol>
              </a:tblGrid>
              <a:tr h="187268">
                <a:tc gridSpan="7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Y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Adeiladwr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- </a:t>
                      </a:r>
                      <a:r>
                        <a:rPr lang="en-GB" sz="1800" b="1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Anifeiliaid</a:t>
                      </a: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43781" marR="437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8017227"/>
                  </a:ext>
                </a:extLst>
              </a:tr>
              <a:tr h="634354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Beth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sy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gyda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ti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?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Oes </a:t>
                      </a:r>
                      <a:r>
                        <a:rPr lang="en-GB" sz="1600" u="none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anifail</a:t>
                      </a:r>
                      <a:r>
                        <a:rPr lang="en-GB" sz="1600" u="none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u="none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anwes</a:t>
                      </a:r>
                      <a:r>
                        <a:rPr lang="en-GB" sz="1600" u="none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ti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?</a:t>
                      </a:r>
                    </a:p>
                  </a:txBody>
                  <a:tcPr marL="43781" marR="437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3539337"/>
                  </a:ext>
                </a:extLst>
              </a:tr>
              <a:tr h="289296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i="0" kern="1200" dirty="0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Cadarnhaol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Oes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mae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 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kern="1200" dirty="0" err="1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byji</a:t>
                      </a:r>
                      <a:r>
                        <a:rPr lang="en-GB" sz="1600" b="0" kern="12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600" b="0" kern="12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ci </a:t>
                      </a:r>
                    </a:p>
                    <a:p>
                      <a:r>
                        <a:rPr lang="en-GB" sz="1600" b="0" kern="1200" dirty="0" err="1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crwban</a:t>
                      </a:r>
                      <a:r>
                        <a:rPr lang="en-GB" sz="1600" b="0" kern="12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600" b="0" kern="1200" dirty="0" err="1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mochyn</a:t>
                      </a:r>
                      <a:r>
                        <a:rPr lang="en-GB" sz="1600" b="0" kern="12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kern="1200" dirty="0" err="1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cwta</a:t>
                      </a:r>
                      <a:r>
                        <a:rPr lang="en-GB" sz="1600" b="0" kern="12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600" b="0" kern="1200" dirty="0" err="1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pysgodyn</a:t>
                      </a:r>
                      <a:r>
                        <a:rPr lang="en-GB" sz="1600" b="0" kern="12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1" kern="12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aur</a:t>
                      </a:r>
                    </a:p>
                    <a:p>
                      <a:endParaRPr lang="en-GB" sz="1600" b="1" kern="1200" dirty="0">
                        <a:solidFill>
                          <a:srgbClr val="00B0F0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endParaRPr lang="en-GB" sz="1600" b="1" kern="1200" dirty="0">
                        <a:solidFill>
                          <a:srgbClr val="00B0F0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cath</a:t>
                      </a:r>
                      <a:endParaRPr lang="en-GB" sz="1600" b="1" kern="1200" dirty="0">
                        <a:solidFill>
                          <a:srgbClr val="00B0F0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r>
                        <a:rPr lang="en-GB" sz="1600" b="0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cwningen</a:t>
                      </a:r>
                      <a:r>
                        <a:rPr lang="en-GB" sz="1600" b="0" kern="1200" dirty="0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600" b="0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llygoden</a:t>
                      </a:r>
                      <a:r>
                        <a:rPr lang="en-GB" sz="1600" b="0" kern="1200" dirty="0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 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gyda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fi 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enw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Twm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Smot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Max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Llew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Sam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3384242"/>
                  </a:ext>
                </a:extLst>
              </a:tr>
              <a:tr h="11667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Negyddol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Nac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oes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does dim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anifail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anwes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gyda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fi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7430891"/>
                  </a:ext>
                </a:extLst>
              </a:tr>
              <a:tr h="67550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Yr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Enghraifft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Oes </a:t>
                      </a:r>
                      <a:r>
                        <a:rPr lang="en-GB" sz="1600" u="sng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cath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ti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?</a:t>
                      </a:r>
                    </a:p>
                  </a:txBody>
                  <a:tcPr marL="43781" marR="437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8707072"/>
                  </a:ext>
                </a:extLst>
              </a:tr>
              <a:tr h="675508">
                <a:tc gridSpan="5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Oes,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mae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cath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 fi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oes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, does dim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cath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 fi.</a:t>
                      </a:r>
                    </a:p>
                  </a:txBody>
                  <a:tcPr marL="43781" marR="437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43781" marR="43781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187882"/>
                  </a:ext>
                </a:extLst>
              </a:tr>
            </a:tbl>
          </a:graphicData>
        </a:graphic>
      </p:graphicFrame>
      <p:pic>
        <p:nvPicPr>
          <p:cNvPr id="3" name="Drawing 1">
            <a:extLst>
              <a:ext uri="{FF2B5EF4-FFF2-40B4-BE49-F238E27FC236}">
                <a16:creationId xmlns:a16="http://schemas.microsoft.com/office/drawing/2014/main" id="{5A84CBE8-79EE-C8C8-DCBE-72ECC7066A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250" y="2072448"/>
            <a:ext cx="556002" cy="556002"/>
          </a:xfrm>
          <a:prstGeom prst="rect">
            <a:avLst/>
          </a:prstGeom>
        </p:spPr>
      </p:pic>
      <p:pic>
        <p:nvPicPr>
          <p:cNvPr id="4" name="Drawing 2">
            <a:extLst>
              <a:ext uri="{FF2B5EF4-FFF2-40B4-BE49-F238E27FC236}">
                <a16:creationId xmlns:a16="http://schemas.microsoft.com/office/drawing/2014/main" id="{EA96D10A-6150-C7EF-B942-25C18AEB78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38" y="4335429"/>
            <a:ext cx="556002" cy="556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106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EA1CBE-F6B8-4C16-461E-A92AB548DB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FB0BC43B-48DE-5782-EDD2-3EB5FF4DB9F7}"/>
              </a:ext>
            </a:extLst>
          </p:cNvPr>
          <p:cNvGrpSpPr/>
          <p:nvPr/>
        </p:nvGrpSpPr>
        <p:grpSpPr>
          <a:xfrm>
            <a:off x="184703" y="99429"/>
            <a:ext cx="2031771" cy="2937928"/>
            <a:chOff x="0" y="0"/>
            <a:chExt cx="2101684" cy="3039022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A55D2B7A-5E12-8B5D-A18F-F4B5FAFD3290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A561910D-A525-0A44-EB2F-622662AE82A5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99AAB5"/>
            </a:solidFill>
          </p:spPr>
          <p:txBody>
            <a:bodyPr/>
            <a:lstStyle/>
            <a:p>
              <a:endParaRPr lang="en-US" sz="1539"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AB3942F4-D62A-8EAE-21C4-69D8626DA6BD}"/>
              </a:ext>
            </a:extLst>
          </p:cNvPr>
          <p:cNvGrpSpPr/>
          <p:nvPr/>
        </p:nvGrpSpPr>
        <p:grpSpPr>
          <a:xfrm>
            <a:off x="2431912" y="99429"/>
            <a:ext cx="2031771" cy="2937928"/>
            <a:chOff x="0" y="0"/>
            <a:chExt cx="2101684" cy="3039022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7C1725B9-8E8B-049B-82BE-0AABE058E29C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44C148E4-AD19-B028-0CDD-0FC877AE6560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DD2E44"/>
            </a:solidFill>
          </p:spPr>
          <p:txBody>
            <a:bodyPr/>
            <a:lstStyle/>
            <a:p>
              <a:endParaRPr lang="en-US" sz="1539"/>
            </a:p>
          </p:txBody>
        </p:sp>
      </p:grpSp>
      <p:grpSp>
        <p:nvGrpSpPr>
          <p:cNvPr id="8" name="Group 8">
            <a:extLst>
              <a:ext uri="{FF2B5EF4-FFF2-40B4-BE49-F238E27FC236}">
                <a16:creationId xmlns:a16="http://schemas.microsoft.com/office/drawing/2014/main" id="{4289BB8B-8118-4647-45CE-7EFEF79AF1B0}"/>
              </a:ext>
            </a:extLst>
          </p:cNvPr>
          <p:cNvGrpSpPr/>
          <p:nvPr/>
        </p:nvGrpSpPr>
        <p:grpSpPr>
          <a:xfrm>
            <a:off x="4679120" y="99429"/>
            <a:ext cx="2031771" cy="2937928"/>
            <a:chOff x="0" y="0"/>
            <a:chExt cx="2101684" cy="3039022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EFB41E82-EC7E-6125-86B3-5A925FA4A2ED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F2D2FC50-1D59-4DB1-F8B6-DA3B0E10DCA3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BF6952"/>
            </a:solidFill>
          </p:spPr>
          <p:txBody>
            <a:bodyPr/>
            <a:lstStyle/>
            <a:p>
              <a:endParaRPr lang="en-US" sz="1539"/>
            </a:p>
          </p:txBody>
        </p: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C63B80DD-2069-D98B-ABD7-B958138BDB93}"/>
              </a:ext>
            </a:extLst>
          </p:cNvPr>
          <p:cNvGrpSpPr/>
          <p:nvPr/>
        </p:nvGrpSpPr>
        <p:grpSpPr>
          <a:xfrm>
            <a:off x="6926329" y="99429"/>
            <a:ext cx="2031771" cy="2937928"/>
            <a:chOff x="0" y="0"/>
            <a:chExt cx="2101684" cy="3039022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38AD2B74-C117-27BE-2A1A-BFDCE89D9EB9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7F20D924-8AAD-BFB3-93DF-45E58841485E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FFCC4D"/>
            </a:solidFill>
          </p:spPr>
          <p:txBody>
            <a:bodyPr/>
            <a:lstStyle/>
            <a:p>
              <a:endParaRPr lang="en-US" sz="1539"/>
            </a:p>
          </p:txBody>
        </p:sp>
      </p:grpSp>
      <p:grpSp>
        <p:nvGrpSpPr>
          <p:cNvPr id="14" name="Group 14">
            <a:extLst>
              <a:ext uri="{FF2B5EF4-FFF2-40B4-BE49-F238E27FC236}">
                <a16:creationId xmlns:a16="http://schemas.microsoft.com/office/drawing/2014/main" id="{5EF73E77-2965-120D-C9AA-CFC4AB868BFA}"/>
              </a:ext>
            </a:extLst>
          </p:cNvPr>
          <p:cNvGrpSpPr/>
          <p:nvPr/>
        </p:nvGrpSpPr>
        <p:grpSpPr>
          <a:xfrm>
            <a:off x="184703" y="3222059"/>
            <a:ext cx="2031771" cy="2937928"/>
            <a:chOff x="0" y="0"/>
            <a:chExt cx="2101684" cy="3039022"/>
          </a:xfrm>
        </p:grpSpPr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56829D05-DC00-4835-A10A-876644141F48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19699C5B-3456-A51B-813F-23D4EDCAF3C1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3E721D"/>
            </a:solidFill>
          </p:spPr>
          <p:txBody>
            <a:bodyPr/>
            <a:lstStyle/>
            <a:p>
              <a:endParaRPr lang="en-US" sz="1539"/>
            </a:p>
          </p:txBody>
        </p:sp>
      </p:grpSp>
      <p:grpSp>
        <p:nvGrpSpPr>
          <p:cNvPr id="17" name="Group 17">
            <a:extLst>
              <a:ext uri="{FF2B5EF4-FFF2-40B4-BE49-F238E27FC236}">
                <a16:creationId xmlns:a16="http://schemas.microsoft.com/office/drawing/2014/main" id="{584F0F2E-3B5E-E446-F2D9-6602255BBF47}"/>
              </a:ext>
            </a:extLst>
          </p:cNvPr>
          <p:cNvGrpSpPr/>
          <p:nvPr/>
        </p:nvGrpSpPr>
        <p:grpSpPr>
          <a:xfrm>
            <a:off x="2431912" y="3222059"/>
            <a:ext cx="2031771" cy="2937928"/>
            <a:chOff x="0" y="0"/>
            <a:chExt cx="2101684" cy="3039022"/>
          </a:xfrm>
        </p:grpSpPr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B712AD73-B38B-29AF-CD78-CB2D8362E044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4D659673-E686-CF24-78ED-AE44DCDFFBC9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BF6952"/>
            </a:solidFill>
          </p:spPr>
          <p:txBody>
            <a:bodyPr/>
            <a:lstStyle/>
            <a:p>
              <a:endParaRPr lang="en-US" sz="1539"/>
            </a:p>
          </p:txBody>
        </p:sp>
      </p:grpSp>
      <p:grpSp>
        <p:nvGrpSpPr>
          <p:cNvPr id="20" name="Group 20">
            <a:extLst>
              <a:ext uri="{FF2B5EF4-FFF2-40B4-BE49-F238E27FC236}">
                <a16:creationId xmlns:a16="http://schemas.microsoft.com/office/drawing/2014/main" id="{5D69C32D-B597-18A8-FC17-4A21006DCF19}"/>
              </a:ext>
            </a:extLst>
          </p:cNvPr>
          <p:cNvGrpSpPr/>
          <p:nvPr/>
        </p:nvGrpSpPr>
        <p:grpSpPr>
          <a:xfrm>
            <a:off x="4679120" y="3222059"/>
            <a:ext cx="2031771" cy="2937928"/>
            <a:chOff x="0" y="0"/>
            <a:chExt cx="2101684" cy="3039022"/>
          </a:xfrm>
        </p:grpSpPr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7422145A-831F-D445-C547-DE5CE333E998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7755FF41-507B-6DF5-DDB5-AB01FF2C7EE1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EA596E"/>
            </a:solidFill>
          </p:spPr>
          <p:txBody>
            <a:bodyPr/>
            <a:lstStyle/>
            <a:p>
              <a:endParaRPr lang="en-US" sz="1539"/>
            </a:p>
          </p:txBody>
        </p:sp>
      </p:grpSp>
      <p:grpSp>
        <p:nvGrpSpPr>
          <p:cNvPr id="23" name="Group 23">
            <a:extLst>
              <a:ext uri="{FF2B5EF4-FFF2-40B4-BE49-F238E27FC236}">
                <a16:creationId xmlns:a16="http://schemas.microsoft.com/office/drawing/2014/main" id="{287711C3-ACB8-45A6-CAEB-8D5B5A0285AB}"/>
              </a:ext>
            </a:extLst>
          </p:cNvPr>
          <p:cNvGrpSpPr/>
          <p:nvPr/>
        </p:nvGrpSpPr>
        <p:grpSpPr>
          <a:xfrm>
            <a:off x="6926329" y="3222059"/>
            <a:ext cx="2031771" cy="2937928"/>
            <a:chOff x="0" y="0"/>
            <a:chExt cx="2101684" cy="3039022"/>
          </a:xfrm>
        </p:grpSpPr>
        <p:sp>
          <p:nvSpPr>
            <p:cNvPr id="24" name="Freeform 24">
              <a:extLst>
                <a:ext uri="{FF2B5EF4-FFF2-40B4-BE49-F238E27FC236}">
                  <a16:creationId xmlns:a16="http://schemas.microsoft.com/office/drawing/2014/main" id="{C59E4F25-A68A-313B-EDD1-B046379DF439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25" name="Freeform 25">
              <a:extLst>
                <a:ext uri="{FF2B5EF4-FFF2-40B4-BE49-F238E27FC236}">
                  <a16:creationId xmlns:a16="http://schemas.microsoft.com/office/drawing/2014/main" id="{DB4AE019-12B2-894E-B69C-EB150E1AD813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662113"/>
            </a:solidFill>
          </p:spPr>
          <p:txBody>
            <a:bodyPr/>
            <a:lstStyle/>
            <a:p>
              <a:endParaRPr lang="en-US" sz="1539"/>
            </a:p>
          </p:txBody>
        </p:sp>
      </p:grpSp>
      <p:sp>
        <p:nvSpPr>
          <p:cNvPr id="29" name="TextBox 29">
            <a:extLst>
              <a:ext uri="{FF2B5EF4-FFF2-40B4-BE49-F238E27FC236}">
                <a16:creationId xmlns:a16="http://schemas.microsoft.com/office/drawing/2014/main" id="{C6DC4565-9615-AE97-BC89-F6A9BDA2AFD5}"/>
              </a:ext>
            </a:extLst>
          </p:cNvPr>
          <p:cNvSpPr txBox="1"/>
          <p:nvPr/>
        </p:nvSpPr>
        <p:spPr>
          <a:xfrm>
            <a:off x="400543" y="187554"/>
            <a:ext cx="1579907" cy="4919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736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cwningen</a:t>
            </a:r>
            <a:endParaRPr lang="en-US" sz="2736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anose="030F0902030302020204" pitchFamily="66" charset="0"/>
              <a:ea typeface="Barlow SemiCondensed Semi-Bold"/>
              <a:cs typeface="Barlow SemiCondensed Semi-Bold"/>
              <a:sym typeface="Barlow SemiCondensed Semi-Bold"/>
            </a:endParaRPr>
          </a:p>
        </p:txBody>
      </p:sp>
      <p:sp>
        <p:nvSpPr>
          <p:cNvPr id="33" name="TextBox 33">
            <a:extLst>
              <a:ext uri="{FF2B5EF4-FFF2-40B4-BE49-F238E27FC236}">
                <a16:creationId xmlns:a16="http://schemas.microsoft.com/office/drawing/2014/main" id="{F5BF9A18-302A-0D6F-F743-4C99565FFD17}"/>
              </a:ext>
            </a:extLst>
          </p:cNvPr>
          <p:cNvSpPr txBox="1"/>
          <p:nvPr/>
        </p:nvSpPr>
        <p:spPr>
          <a:xfrm>
            <a:off x="2567848" y="187554"/>
            <a:ext cx="1759898" cy="4919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736" b="1" dirty="0" err="1">
                <a:solidFill>
                  <a:srgbClr val="0070C0"/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byji</a:t>
            </a:r>
            <a:endParaRPr lang="en-US" sz="2736" b="1" dirty="0">
              <a:solidFill>
                <a:srgbClr val="0070C0"/>
              </a:solidFill>
              <a:latin typeface="Comic Sans MS" panose="030F0902030302020204" pitchFamily="66" charset="0"/>
              <a:ea typeface="Barlow SemiCondensed Semi-Bold"/>
              <a:cs typeface="Barlow SemiCondensed Semi-Bold"/>
              <a:sym typeface="Barlow SemiCondensed Semi-Bold"/>
            </a:endParaRPr>
          </a:p>
        </p:txBody>
      </p:sp>
      <p:sp>
        <p:nvSpPr>
          <p:cNvPr id="37" name="TextBox 37">
            <a:extLst>
              <a:ext uri="{FF2B5EF4-FFF2-40B4-BE49-F238E27FC236}">
                <a16:creationId xmlns:a16="http://schemas.microsoft.com/office/drawing/2014/main" id="{F41857D3-1F23-F3B9-7F13-DDA4C56E3AE8}"/>
              </a:ext>
            </a:extLst>
          </p:cNvPr>
          <p:cNvSpPr txBox="1"/>
          <p:nvPr/>
        </p:nvSpPr>
        <p:spPr>
          <a:xfrm>
            <a:off x="4845055" y="163334"/>
            <a:ext cx="1699901" cy="470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052" b="1" dirty="0" err="1">
                <a:solidFill>
                  <a:srgbClr val="0070C0"/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mochyn</a:t>
            </a:r>
            <a:r>
              <a:rPr lang="en-US" sz="2052" b="1" dirty="0">
                <a:solidFill>
                  <a:srgbClr val="0070C0"/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 </a:t>
            </a:r>
            <a:r>
              <a:rPr lang="en-US" sz="2052" b="1" dirty="0" err="1">
                <a:solidFill>
                  <a:srgbClr val="0070C0"/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cwta</a:t>
            </a:r>
            <a:endParaRPr lang="en-US" sz="2052" b="1" dirty="0">
              <a:solidFill>
                <a:srgbClr val="0070C0"/>
              </a:solidFill>
              <a:latin typeface="Comic Sans MS" panose="030F0902030302020204" pitchFamily="66" charset="0"/>
              <a:ea typeface="Barlow SemiCondensed Semi-Bold"/>
              <a:cs typeface="Barlow SemiCondensed Semi-Bold"/>
              <a:sym typeface="Barlow SemiCondensed Semi-Bold"/>
            </a:endParaRPr>
          </a:p>
        </p:txBody>
      </p:sp>
      <p:sp>
        <p:nvSpPr>
          <p:cNvPr id="41" name="TextBox 41">
            <a:extLst>
              <a:ext uri="{FF2B5EF4-FFF2-40B4-BE49-F238E27FC236}">
                <a16:creationId xmlns:a16="http://schemas.microsoft.com/office/drawing/2014/main" id="{F1FC0486-C164-9813-E4D8-E773018F9E36}"/>
              </a:ext>
            </a:extLst>
          </p:cNvPr>
          <p:cNvSpPr txBox="1"/>
          <p:nvPr/>
        </p:nvSpPr>
        <p:spPr>
          <a:xfrm>
            <a:off x="7098369" y="187554"/>
            <a:ext cx="1712574" cy="470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052" b="1" dirty="0" err="1">
                <a:solidFill>
                  <a:srgbClr val="0070C0"/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pysgodyn</a:t>
            </a:r>
            <a:r>
              <a:rPr lang="en-US" sz="2052" b="1" dirty="0">
                <a:solidFill>
                  <a:srgbClr val="0070C0"/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 aur</a:t>
            </a:r>
          </a:p>
        </p:txBody>
      </p:sp>
      <p:sp>
        <p:nvSpPr>
          <p:cNvPr id="45" name="TextBox 45">
            <a:extLst>
              <a:ext uri="{FF2B5EF4-FFF2-40B4-BE49-F238E27FC236}">
                <a16:creationId xmlns:a16="http://schemas.microsoft.com/office/drawing/2014/main" id="{4A8F211C-3867-5CFC-5D84-ED72E997A41D}"/>
              </a:ext>
            </a:extLst>
          </p:cNvPr>
          <p:cNvSpPr txBox="1"/>
          <p:nvPr/>
        </p:nvSpPr>
        <p:spPr>
          <a:xfrm>
            <a:off x="7061121" y="3296155"/>
            <a:ext cx="1782398" cy="499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980" b="1" dirty="0">
                <a:solidFill>
                  <a:srgbClr val="0070C0"/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ci</a:t>
            </a:r>
          </a:p>
        </p:txBody>
      </p:sp>
      <p:sp>
        <p:nvSpPr>
          <p:cNvPr id="49" name="TextBox 49">
            <a:extLst>
              <a:ext uri="{FF2B5EF4-FFF2-40B4-BE49-F238E27FC236}">
                <a16:creationId xmlns:a16="http://schemas.microsoft.com/office/drawing/2014/main" id="{162E331C-A2F6-574D-5BC5-91A67174DA40}"/>
              </a:ext>
            </a:extLst>
          </p:cNvPr>
          <p:cNvSpPr txBox="1"/>
          <p:nvPr/>
        </p:nvSpPr>
        <p:spPr>
          <a:xfrm>
            <a:off x="4893643" y="3320508"/>
            <a:ext cx="1647415" cy="499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98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llygoden</a:t>
            </a:r>
            <a:endParaRPr lang="en-US" sz="298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anose="030F0902030302020204" pitchFamily="66" charset="0"/>
              <a:ea typeface="Barlow SemiCondensed Semi-Bold"/>
              <a:cs typeface="Barlow SemiCondensed Semi-Bold"/>
              <a:sym typeface="Barlow SemiCondensed Semi-Bold"/>
            </a:endParaRPr>
          </a:p>
        </p:txBody>
      </p:sp>
      <p:sp>
        <p:nvSpPr>
          <p:cNvPr id="53" name="TextBox 53">
            <a:extLst>
              <a:ext uri="{FF2B5EF4-FFF2-40B4-BE49-F238E27FC236}">
                <a16:creationId xmlns:a16="http://schemas.microsoft.com/office/drawing/2014/main" id="{DE6733B6-97FE-51C2-BDD7-C7B6C66F6BBC}"/>
              </a:ext>
            </a:extLst>
          </p:cNvPr>
          <p:cNvSpPr txBox="1"/>
          <p:nvPr/>
        </p:nvSpPr>
        <p:spPr>
          <a:xfrm>
            <a:off x="2655116" y="3320508"/>
            <a:ext cx="1624906" cy="499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98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cath</a:t>
            </a:r>
            <a:endParaRPr lang="en-US" sz="298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anose="030F0902030302020204" pitchFamily="66" charset="0"/>
              <a:ea typeface="Barlow SemiCondensed Semi-Bold"/>
              <a:cs typeface="Barlow SemiCondensed Semi-Bold"/>
              <a:sym typeface="Barlow SemiCondensed Semi-Bold"/>
            </a:endParaRPr>
          </a:p>
        </p:txBody>
      </p:sp>
      <p:sp>
        <p:nvSpPr>
          <p:cNvPr id="57" name="TextBox 57">
            <a:extLst>
              <a:ext uri="{FF2B5EF4-FFF2-40B4-BE49-F238E27FC236}">
                <a16:creationId xmlns:a16="http://schemas.microsoft.com/office/drawing/2014/main" id="{7D71D537-6C62-070F-3BEC-54518BD58B49}"/>
              </a:ext>
            </a:extLst>
          </p:cNvPr>
          <p:cNvSpPr txBox="1"/>
          <p:nvPr/>
        </p:nvSpPr>
        <p:spPr>
          <a:xfrm>
            <a:off x="289204" y="3296155"/>
            <a:ext cx="1759898" cy="499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980" b="1" dirty="0" err="1">
                <a:solidFill>
                  <a:srgbClr val="0070C0"/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crwban</a:t>
            </a:r>
            <a:endParaRPr lang="en-US" sz="2980" b="1" dirty="0">
              <a:solidFill>
                <a:srgbClr val="0070C0"/>
              </a:solidFill>
              <a:latin typeface="Comic Sans MS" panose="030F0902030302020204" pitchFamily="66" charset="0"/>
              <a:ea typeface="Barlow SemiCondensed Semi-Bold"/>
              <a:cs typeface="Barlow SemiCondensed Semi-Bold"/>
              <a:sym typeface="Barlow SemiCondensed Semi-Bold"/>
            </a:endParaRPr>
          </a:p>
        </p:txBody>
      </p:sp>
      <p:sp>
        <p:nvSpPr>
          <p:cNvPr id="58" name="Freeform 58">
            <a:extLst>
              <a:ext uri="{FF2B5EF4-FFF2-40B4-BE49-F238E27FC236}">
                <a16:creationId xmlns:a16="http://schemas.microsoft.com/office/drawing/2014/main" id="{3EC71345-E9A6-C80D-235B-85CE0D5A9018}"/>
              </a:ext>
            </a:extLst>
          </p:cNvPr>
          <p:cNvSpPr/>
          <p:nvPr/>
        </p:nvSpPr>
        <p:spPr>
          <a:xfrm>
            <a:off x="7111725" y="4278511"/>
            <a:ext cx="1611368" cy="1391636"/>
          </a:xfrm>
          <a:custGeom>
            <a:avLst/>
            <a:gdLst/>
            <a:ahLst/>
            <a:cxnLst/>
            <a:rect l="l" t="t" r="r" b="b"/>
            <a:pathLst>
              <a:path w="1884405" h="1627441">
                <a:moveTo>
                  <a:pt x="0" y="0"/>
                </a:moveTo>
                <a:lnTo>
                  <a:pt x="1884405" y="0"/>
                </a:lnTo>
                <a:lnTo>
                  <a:pt x="1884405" y="1627441"/>
                </a:lnTo>
                <a:lnTo>
                  <a:pt x="0" y="16274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sp>
        <p:nvSpPr>
          <p:cNvPr id="59" name="Freeform 59">
            <a:extLst>
              <a:ext uri="{FF2B5EF4-FFF2-40B4-BE49-F238E27FC236}">
                <a16:creationId xmlns:a16="http://schemas.microsoft.com/office/drawing/2014/main" id="{72EA9424-EB21-5240-E5C4-9A3A0E716BFC}"/>
              </a:ext>
            </a:extLst>
          </p:cNvPr>
          <p:cNvSpPr/>
          <p:nvPr/>
        </p:nvSpPr>
        <p:spPr>
          <a:xfrm>
            <a:off x="5036953" y="4532401"/>
            <a:ext cx="1316105" cy="985883"/>
          </a:xfrm>
          <a:custGeom>
            <a:avLst/>
            <a:gdLst/>
            <a:ahLst/>
            <a:cxnLst/>
            <a:rect l="l" t="t" r="r" b="b"/>
            <a:pathLst>
              <a:path w="1539112" h="1152935">
                <a:moveTo>
                  <a:pt x="0" y="0"/>
                </a:moveTo>
                <a:lnTo>
                  <a:pt x="1539112" y="0"/>
                </a:lnTo>
                <a:lnTo>
                  <a:pt x="1539112" y="1152935"/>
                </a:lnTo>
                <a:lnTo>
                  <a:pt x="0" y="115293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sp>
        <p:nvSpPr>
          <p:cNvPr id="60" name="Freeform 60">
            <a:extLst>
              <a:ext uri="{FF2B5EF4-FFF2-40B4-BE49-F238E27FC236}">
                <a16:creationId xmlns:a16="http://schemas.microsoft.com/office/drawing/2014/main" id="{9D61B9F8-11CA-C8CB-5F15-E5CEA5D34F9C}"/>
              </a:ext>
            </a:extLst>
          </p:cNvPr>
          <p:cNvSpPr/>
          <p:nvPr/>
        </p:nvSpPr>
        <p:spPr>
          <a:xfrm>
            <a:off x="2603657" y="1304129"/>
            <a:ext cx="1497177" cy="1410068"/>
          </a:xfrm>
          <a:custGeom>
            <a:avLst/>
            <a:gdLst/>
            <a:ahLst/>
            <a:cxnLst/>
            <a:rect l="l" t="t" r="r" b="b"/>
            <a:pathLst>
              <a:path w="1750865" h="1648996">
                <a:moveTo>
                  <a:pt x="0" y="0"/>
                </a:moveTo>
                <a:lnTo>
                  <a:pt x="1750864" y="0"/>
                </a:lnTo>
                <a:lnTo>
                  <a:pt x="1750864" y="1648996"/>
                </a:lnTo>
                <a:lnTo>
                  <a:pt x="0" y="164899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sp>
        <p:nvSpPr>
          <p:cNvPr id="61" name="Freeform 61">
            <a:extLst>
              <a:ext uri="{FF2B5EF4-FFF2-40B4-BE49-F238E27FC236}">
                <a16:creationId xmlns:a16="http://schemas.microsoft.com/office/drawing/2014/main" id="{1588D0D4-9722-6C56-3BF7-840F6097EE30}"/>
              </a:ext>
            </a:extLst>
          </p:cNvPr>
          <p:cNvSpPr/>
          <p:nvPr/>
        </p:nvSpPr>
        <p:spPr>
          <a:xfrm>
            <a:off x="2722231" y="4428001"/>
            <a:ext cx="1451132" cy="1287550"/>
          </a:xfrm>
          <a:custGeom>
            <a:avLst/>
            <a:gdLst/>
            <a:ahLst/>
            <a:cxnLst/>
            <a:rect l="l" t="t" r="r" b="b"/>
            <a:pathLst>
              <a:path w="1697018" h="1505718">
                <a:moveTo>
                  <a:pt x="0" y="0"/>
                </a:moveTo>
                <a:lnTo>
                  <a:pt x="1697018" y="0"/>
                </a:lnTo>
                <a:lnTo>
                  <a:pt x="1697018" y="1505718"/>
                </a:lnTo>
                <a:lnTo>
                  <a:pt x="0" y="150571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sp>
        <p:nvSpPr>
          <p:cNvPr id="64" name="Freeform 64">
            <a:extLst>
              <a:ext uri="{FF2B5EF4-FFF2-40B4-BE49-F238E27FC236}">
                <a16:creationId xmlns:a16="http://schemas.microsoft.com/office/drawing/2014/main" id="{FC268CA2-DD35-A1F6-8016-76CDD68D175C}"/>
              </a:ext>
            </a:extLst>
          </p:cNvPr>
          <p:cNvSpPr/>
          <p:nvPr/>
        </p:nvSpPr>
        <p:spPr>
          <a:xfrm>
            <a:off x="417485" y="4593287"/>
            <a:ext cx="1589840" cy="924997"/>
          </a:xfrm>
          <a:custGeom>
            <a:avLst/>
            <a:gdLst/>
            <a:ahLst/>
            <a:cxnLst/>
            <a:rect l="l" t="t" r="r" b="b"/>
            <a:pathLst>
              <a:path w="1859229" h="1081733">
                <a:moveTo>
                  <a:pt x="0" y="0"/>
                </a:moveTo>
                <a:lnTo>
                  <a:pt x="1859229" y="0"/>
                </a:lnTo>
                <a:lnTo>
                  <a:pt x="1859229" y="1081733"/>
                </a:lnTo>
                <a:lnTo>
                  <a:pt x="0" y="108173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sp>
        <p:nvSpPr>
          <p:cNvPr id="65" name="Freeform 65">
            <a:extLst>
              <a:ext uri="{FF2B5EF4-FFF2-40B4-BE49-F238E27FC236}">
                <a16:creationId xmlns:a16="http://schemas.microsoft.com/office/drawing/2014/main" id="{A286ADF4-A6F1-7605-D056-BB95EDE83EBF}"/>
              </a:ext>
            </a:extLst>
          </p:cNvPr>
          <p:cNvSpPr/>
          <p:nvPr/>
        </p:nvSpPr>
        <p:spPr>
          <a:xfrm>
            <a:off x="531587" y="1184557"/>
            <a:ext cx="1370907" cy="1370907"/>
          </a:xfrm>
          <a:custGeom>
            <a:avLst/>
            <a:gdLst/>
            <a:ahLst/>
            <a:cxnLst/>
            <a:rect l="l" t="t" r="r" b="b"/>
            <a:pathLst>
              <a:path w="1603199" h="1603199">
                <a:moveTo>
                  <a:pt x="0" y="0"/>
                </a:moveTo>
                <a:lnTo>
                  <a:pt x="1603200" y="0"/>
                </a:lnTo>
                <a:lnTo>
                  <a:pt x="1603200" y="1603199"/>
                </a:lnTo>
                <a:lnTo>
                  <a:pt x="0" y="160319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sp>
        <p:nvSpPr>
          <p:cNvPr id="66" name="Freeform 58">
            <a:extLst>
              <a:ext uri="{FF2B5EF4-FFF2-40B4-BE49-F238E27FC236}">
                <a16:creationId xmlns:a16="http://schemas.microsoft.com/office/drawing/2014/main" id="{A84853BC-3B1A-85B8-5A41-5482C964C3CD}"/>
              </a:ext>
            </a:extLst>
          </p:cNvPr>
          <p:cNvSpPr/>
          <p:nvPr/>
        </p:nvSpPr>
        <p:spPr>
          <a:xfrm>
            <a:off x="7199722" y="1225560"/>
            <a:ext cx="1484986" cy="1368888"/>
          </a:xfrm>
          <a:custGeom>
            <a:avLst/>
            <a:gdLst/>
            <a:ahLst/>
            <a:cxnLst/>
            <a:rect l="l" t="t" r="r" b="b"/>
            <a:pathLst>
              <a:path w="1736609" h="1600838">
                <a:moveTo>
                  <a:pt x="0" y="0"/>
                </a:moveTo>
                <a:lnTo>
                  <a:pt x="1736609" y="0"/>
                </a:lnTo>
                <a:lnTo>
                  <a:pt x="1736609" y="1600838"/>
                </a:lnTo>
                <a:lnTo>
                  <a:pt x="0" y="160083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pic>
        <p:nvPicPr>
          <p:cNvPr id="1026" name="Picture 2" descr="1,200+ Guinea Pigs Cartoon Stock Illustrations, Royalty-Free Vector  Graphics &amp; Clip Art - iStock">
            <a:extLst>
              <a:ext uri="{FF2B5EF4-FFF2-40B4-BE49-F238E27FC236}">
                <a16:creationId xmlns:a16="http://schemas.microsoft.com/office/drawing/2014/main" id="{47EBF4E8-B3D3-7A55-E612-9037F55A98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373" y="1210936"/>
            <a:ext cx="1536670" cy="1536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B9F42F3F-30EC-CC61-3C49-690DDED28AF1}"/>
              </a:ext>
            </a:extLst>
          </p:cNvPr>
          <p:cNvSpPr txBox="1"/>
          <p:nvPr/>
        </p:nvSpPr>
        <p:spPr>
          <a:xfrm>
            <a:off x="96253" y="6227742"/>
            <a:ext cx="883115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200" dirty="0">
                <a:latin typeface="Comic Sans MS" panose="030F0902030302020204" pitchFamily="66" charset="0"/>
              </a:rPr>
              <a:t>'The notion that words can be masculine and feminine is completely alien to a L1 English speaker. So, we need to ensure from the outset that students are constantly reminded of this both explicitly and implicitly.’ (Conti &amp; Smith, 2023, p.118)</a:t>
            </a:r>
          </a:p>
        </p:txBody>
      </p:sp>
    </p:spTree>
    <p:extLst>
      <p:ext uri="{BB962C8B-B14F-4D97-AF65-F5344CB8AC3E}">
        <p14:creationId xmlns:p14="http://schemas.microsoft.com/office/powerpoint/2010/main" val="4171129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780301C-FF60-CD26-D22C-B09079BBD6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1681719"/>
              </p:ext>
            </p:extLst>
          </p:nvPr>
        </p:nvGraphicFramePr>
        <p:xfrm>
          <a:off x="238126" y="190788"/>
          <a:ext cx="8667747" cy="55343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6075">
                  <a:extLst>
                    <a:ext uri="{9D8B030D-6E8A-4147-A177-3AD203B41FA5}">
                      <a16:colId xmlns:a16="http://schemas.microsoft.com/office/drawing/2014/main" val="347230958"/>
                    </a:ext>
                  </a:extLst>
                </a:gridCol>
                <a:gridCol w="2074902">
                  <a:extLst>
                    <a:ext uri="{9D8B030D-6E8A-4147-A177-3AD203B41FA5}">
                      <a16:colId xmlns:a16="http://schemas.microsoft.com/office/drawing/2014/main" val="1838108053"/>
                    </a:ext>
                  </a:extLst>
                </a:gridCol>
                <a:gridCol w="753042">
                  <a:extLst>
                    <a:ext uri="{9D8B030D-6E8A-4147-A177-3AD203B41FA5}">
                      <a16:colId xmlns:a16="http://schemas.microsoft.com/office/drawing/2014/main" val="2645707798"/>
                    </a:ext>
                  </a:extLst>
                </a:gridCol>
                <a:gridCol w="1748769">
                  <a:extLst>
                    <a:ext uri="{9D8B030D-6E8A-4147-A177-3AD203B41FA5}">
                      <a16:colId xmlns:a16="http://schemas.microsoft.com/office/drawing/2014/main" val="183855733"/>
                    </a:ext>
                  </a:extLst>
                </a:gridCol>
                <a:gridCol w="1063279">
                  <a:extLst>
                    <a:ext uri="{9D8B030D-6E8A-4147-A177-3AD203B41FA5}">
                      <a16:colId xmlns:a16="http://schemas.microsoft.com/office/drawing/2014/main" val="1376509520"/>
                    </a:ext>
                  </a:extLst>
                </a:gridCol>
                <a:gridCol w="2201680">
                  <a:extLst>
                    <a:ext uri="{9D8B030D-6E8A-4147-A177-3AD203B41FA5}">
                      <a16:colId xmlns:a16="http://schemas.microsoft.com/office/drawing/2014/main" val="3554800461"/>
                    </a:ext>
                  </a:extLst>
                </a:gridCol>
              </a:tblGrid>
              <a:tr h="4603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3">
                  <a:txBody>
                    <a:bodyPr/>
                    <a:lstStyle/>
                    <a:p>
                      <a:r>
                        <a:rPr lang="en-GB" sz="2000" b="0" kern="1200" dirty="0" err="1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byji</a:t>
                      </a:r>
                      <a:r>
                        <a:rPr lang="en-GB" sz="2000" b="0" kern="12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ci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crwban</a:t>
                      </a:r>
                      <a:r>
                        <a:rPr lang="en-GB" sz="2000" b="0" kern="12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mochyn</a:t>
                      </a:r>
                      <a:r>
                        <a:rPr lang="en-GB" sz="2000" b="0" kern="12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0" kern="1200" dirty="0" err="1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cwta</a:t>
                      </a:r>
                      <a:r>
                        <a:rPr lang="en-GB" sz="2000" b="0" kern="12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pysgodyn</a:t>
                      </a:r>
                      <a:r>
                        <a:rPr lang="en-GB" sz="2000" b="0" kern="12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>
                          <a:solidFill>
                            <a:srgbClr val="00B0F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aur</a:t>
                      </a:r>
                    </a:p>
                    <a:p>
                      <a:endParaRPr lang="en-GB" sz="2000" b="1" kern="1200" dirty="0">
                        <a:solidFill>
                          <a:srgbClr val="00B0F0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endParaRPr lang="en-GB" sz="2000" b="1" kern="1200" dirty="0">
                        <a:solidFill>
                          <a:srgbClr val="00B0F0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endParaRPr lang="en-GB" sz="2000" b="1" kern="1200" dirty="0">
                        <a:solidFill>
                          <a:srgbClr val="00B0F0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endParaRPr lang="en-GB" sz="2000" b="1" kern="1200" dirty="0">
                        <a:solidFill>
                          <a:srgbClr val="00B0F0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endParaRPr lang="en-GB" sz="2000" b="1" kern="1200" dirty="0">
                        <a:solidFill>
                          <a:srgbClr val="00B0F0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endParaRPr lang="en-GB" sz="2000" b="1" kern="1200" dirty="0">
                        <a:solidFill>
                          <a:srgbClr val="00B0F0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g</a:t>
                      </a:r>
                      <a:r>
                        <a:rPr lang="en-GB" sz="2000" b="0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ath</a:t>
                      </a:r>
                      <a:endParaRPr lang="en-GB" sz="2000" b="1" kern="1200" dirty="0">
                        <a:solidFill>
                          <a:srgbClr val="00B0F0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g</a:t>
                      </a:r>
                      <a:r>
                        <a:rPr lang="en-GB" sz="2000" b="0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wningen</a:t>
                      </a:r>
                      <a:r>
                        <a:rPr lang="en-GB" sz="2000" b="0" kern="1200" dirty="0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ll</a:t>
                      </a:r>
                      <a:r>
                        <a:rPr lang="en-GB" sz="2000" b="0" kern="1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ygoden</a:t>
                      </a:r>
                      <a:r>
                        <a:rPr lang="en-GB" sz="2000" b="0" kern="1200" dirty="0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2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fyji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g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i</a:t>
                      </a:r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g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rwban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f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ochyn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cwta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b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ysgodyn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aur</a:t>
                      </a:r>
                    </a:p>
                    <a:p>
                      <a:endParaRPr lang="en-GB" sz="16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3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byji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ch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i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ch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rwban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mochyn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cwta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ph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ysgodyn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aur</a:t>
                      </a:r>
                    </a:p>
                    <a:p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9301699"/>
                  </a:ext>
                </a:extLst>
              </a:tr>
              <a:tr h="2536970"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Un 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dau</a:t>
                      </a:r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tri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2014369"/>
                  </a:ext>
                </a:extLst>
              </a:tr>
              <a:tr h="253697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dwy</a:t>
                      </a:r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g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ath</a:t>
                      </a:r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g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wningen</a:t>
                      </a:r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l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ygoden</a:t>
                      </a:r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tair</a:t>
                      </a:r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ch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ath</a:t>
                      </a:r>
                      <a:endParaRPr lang="en-GB" sz="2000" b="1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ch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wningen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llygoden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619155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E235861-599A-343E-21F3-D6CC2A104D08}"/>
              </a:ext>
            </a:extLst>
          </p:cNvPr>
          <p:cNvSpPr txBox="1"/>
          <p:nvPr/>
        </p:nvSpPr>
        <p:spPr>
          <a:xfrm>
            <a:off x="581891" y="5836215"/>
            <a:ext cx="73844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omic Sans MS" panose="030F0902030302020204" pitchFamily="66" charset="0"/>
              </a:rPr>
              <a:t>Mae </a:t>
            </a:r>
            <a:r>
              <a:rPr lang="en-US" sz="2400" dirty="0" err="1">
                <a:latin typeface="Comic Sans MS" panose="030F0902030302020204" pitchFamily="66" charset="0"/>
              </a:rPr>
              <a:t>dau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g</a:t>
            </a:r>
            <a:r>
              <a:rPr lang="en-US" sz="2400" dirty="0" err="1">
                <a:latin typeface="Comic Sans MS" panose="030F0902030302020204" pitchFamily="66" charset="0"/>
              </a:rPr>
              <a:t>i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gyda</a:t>
            </a:r>
            <a:r>
              <a:rPr lang="en-US" sz="2400" dirty="0">
                <a:latin typeface="Comic Sans MS" panose="030F0902030302020204" pitchFamily="66" charset="0"/>
              </a:rPr>
              <a:t> fi</a:t>
            </a:r>
          </a:p>
          <a:p>
            <a:r>
              <a:rPr lang="en-US" sz="2400" dirty="0">
                <a:latin typeface="Comic Sans MS" panose="030F0902030302020204" pitchFamily="66" charset="0"/>
              </a:rPr>
              <a:t>Mae </a:t>
            </a:r>
            <a:r>
              <a:rPr lang="en-US" sz="2400" dirty="0" err="1">
                <a:latin typeface="Comic Sans MS" panose="030F0902030302020204" pitchFamily="66" charset="0"/>
              </a:rPr>
              <a:t>tair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ch</a:t>
            </a:r>
            <a:r>
              <a:rPr lang="en-US" sz="2400" dirty="0" err="1">
                <a:latin typeface="Comic Sans MS" panose="030F0902030302020204" pitchFamily="66" charset="0"/>
              </a:rPr>
              <a:t>ath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gyda</a:t>
            </a:r>
            <a:r>
              <a:rPr lang="en-US" sz="2400" dirty="0">
                <a:latin typeface="Comic Sans MS" panose="030F0902030302020204" pitchFamily="66" charset="0"/>
              </a:rPr>
              <a:t> fi</a:t>
            </a:r>
          </a:p>
        </p:txBody>
      </p:sp>
    </p:spTree>
    <p:extLst>
      <p:ext uri="{BB962C8B-B14F-4D97-AF65-F5344CB8AC3E}">
        <p14:creationId xmlns:p14="http://schemas.microsoft.com/office/powerpoint/2010/main" val="691024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D67C3A0-8AA9-CE9F-F624-B6E265E7E5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3643486"/>
              </p:ext>
            </p:extLst>
          </p:nvPr>
        </p:nvGraphicFramePr>
        <p:xfrm>
          <a:off x="263236" y="564861"/>
          <a:ext cx="8686801" cy="61300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60546">
                  <a:extLst>
                    <a:ext uri="{9D8B030D-6E8A-4147-A177-3AD203B41FA5}">
                      <a16:colId xmlns:a16="http://schemas.microsoft.com/office/drawing/2014/main" val="3627150796"/>
                    </a:ext>
                  </a:extLst>
                </a:gridCol>
                <a:gridCol w="1505251">
                  <a:extLst>
                    <a:ext uri="{9D8B030D-6E8A-4147-A177-3AD203B41FA5}">
                      <a16:colId xmlns:a16="http://schemas.microsoft.com/office/drawing/2014/main" val="1618621838"/>
                    </a:ext>
                  </a:extLst>
                </a:gridCol>
                <a:gridCol w="1132531">
                  <a:extLst>
                    <a:ext uri="{9D8B030D-6E8A-4147-A177-3AD203B41FA5}">
                      <a16:colId xmlns:a16="http://schemas.microsoft.com/office/drawing/2014/main" val="1537289435"/>
                    </a:ext>
                  </a:extLst>
                </a:gridCol>
                <a:gridCol w="1877971">
                  <a:extLst>
                    <a:ext uri="{9D8B030D-6E8A-4147-A177-3AD203B41FA5}">
                      <a16:colId xmlns:a16="http://schemas.microsoft.com/office/drawing/2014/main" val="466461356"/>
                    </a:ext>
                  </a:extLst>
                </a:gridCol>
                <a:gridCol w="998782">
                  <a:extLst>
                    <a:ext uri="{9D8B030D-6E8A-4147-A177-3AD203B41FA5}">
                      <a16:colId xmlns:a16="http://schemas.microsoft.com/office/drawing/2014/main" val="2638696462"/>
                    </a:ext>
                  </a:extLst>
                </a:gridCol>
                <a:gridCol w="2011720">
                  <a:extLst>
                    <a:ext uri="{9D8B030D-6E8A-4147-A177-3AD203B41FA5}">
                      <a16:colId xmlns:a16="http://schemas.microsoft.com/office/drawing/2014/main" val="1382746570"/>
                    </a:ext>
                  </a:extLst>
                </a:gridCol>
              </a:tblGrid>
              <a:tr h="682048">
                <a:tc>
                  <a:txBody>
                    <a:bodyPr/>
                    <a:lstStyle/>
                    <a:p>
                      <a:pPr algn="ctr"/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4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byji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ci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crwban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mochyn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cwta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pysgodyn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aur</a:t>
                      </a:r>
                    </a:p>
                    <a:p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byji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ci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crwban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mochyn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cwta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pysgodyn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aur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byji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ch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i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ch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rwban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mochyn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cwta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ph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ysgodyn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aur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4418885"/>
                  </a:ext>
                </a:extLst>
              </a:tr>
              <a:tr h="3206037">
                <a:tc>
                  <a:txBody>
                    <a:bodyPr/>
                    <a:lstStyle/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pedwar</a:t>
                      </a:r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pump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chwech</a:t>
                      </a:r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1987705"/>
                  </a:ext>
                </a:extLst>
              </a:tr>
              <a:tr h="2241975">
                <a:tc>
                  <a:txBody>
                    <a:bodyPr/>
                    <a:lstStyle/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pedair</a:t>
                      </a:r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cath</a:t>
                      </a:r>
                      <a:endParaRPr lang="en-GB" sz="2000" b="1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cwningen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llygoden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pum</a:t>
                      </a:r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cath</a:t>
                      </a:r>
                      <a:endParaRPr lang="en-GB" sz="2000" b="1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cwningen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llygoden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chewch</a:t>
                      </a:r>
                      <a:endParaRPr lang="en-GB" sz="2000" b="0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ch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ath</a:t>
                      </a:r>
                      <a:endParaRPr lang="en-GB" sz="2000" b="1" kern="12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r>
                        <a:rPr lang="en-GB" sz="20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ch</a:t>
                      </a:r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wningen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2000" b="0" kern="12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llygoden</a:t>
                      </a:r>
                      <a:r>
                        <a:rPr lang="en-GB" sz="2000" b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6064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3519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15400B-05CF-A78C-703F-B39D46D97B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09D7E39-F1CD-FFB4-146E-082740362A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6691767"/>
              </p:ext>
            </p:extLst>
          </p:nvPr>
        </p:nvGraphicFramePr>
        <p:xfrm>
          <a:off x="491550" y="1637197"/>
          <a:ext cx="7731121" cy="32057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224">
                  <a:extLst>
                    <a:ext uri="{9D8B030D-6E8A-4147-A177-3AD203B41FA5}">
                      <a16:colId xmlns:a16="http://schemas.microsoft.com/office/drawing/2014/main" val="1050307551"/>
                    </a:ext>
                  </a:extLst>
                </a:gridCol>
                <a:gridCol w="1560317">
                  <a:extLst>
                    <a:ext uri="{9D8B030D-6E8A-4147-A177-3AD203B41FA5}">
                      <a16:colId xmlns:a16="http://schemas.microsoft.com/office/drawing/2014/main" val="714628034"/>
                    </a:ext>
                  </a:extLst>
                </a:gridCol>
                <a:gridCol w="1707836">
                  <a:extLst>
                    <a:ext uri="{9D8B030D-6E8A-4147-A177-3AD203B41FA5}">
                      <a16:colId xmlns:a16="http://schemas.microsoft.com/office/drawing/2014/main" val="2675239154"/>
                    </a:ext>
                  </a:extLst>
                </a:gridCol>
                <a:gridCol w="1370520">
                  <a:extLst>
                    <a:ext uri="{9D8B030D-6E8A-4147-A177-3AD203B41FA5}">
                      <a16:colId xmlns:a16="http://schemas.microsoft.com/office/drawing/2014/main" val="1724469625"/>
                    </a:ext>
                  </a:extLst>
                </a:gridCol>
                <a:gridCol w="1546224">
                  <a:extLst>
                    <a:ext uri="{9D8B030D-6E8A-4147-A177-3AD203B41FA5}">
                      <a16:colId xmlns:a16="http://schemas.microsoft.com/office/drawing/2014/main" val="2752022058"/>
                    </a:ext>
                  </a:extLst>
                </a:gridCol>
              </a:tblGrid>
              <a:tr h="765472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Cath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Ci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Pysgodyn</a:t>
                      </a:r>
                      <a:r>
                        <a:rPr lang="en-US" sz="180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aur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Bochdew</a:t>
                      </a:r>
                      <a:endParaRPr lang="en-US" sz="18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Crwban</a:t>
                      </a:r>
                      <a:endParaRPr lang="en-US" sz="18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1129928"/>
                  </a:ext>
                </a:extLst>
              </a:tr>
              <a:tr h="2440233">
                <a:tc>
                  <a:txBody>
                    <a:bodyPr/>
                    <a:lstStyle/>
                    <a:p>
                      <a:pPr algn="ctr"/>
                      <a:endParaRPr lang="en-US" sz="120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20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20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2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8906059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1E27C94-FABF-CC4C-609C-DC52D69C3D9B}"/>
              </a:ext>
            </a:extLst>
          </p:cNvPr>
          <p:cNvGraphicFramePr>
            <a:graphicFrameLocks noGrp="1"/>
          </p:cNvGraphicFramePr>
          <p:nvPr/>
        </p:nvGraphicFramePr>
        <p:xfrm>
          <a:off x="2423970" y="101568"/>
          <a:ext cx="4531011" cy="11051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531011">
                  <a:extLst>
                    <a:ext uri="{9D8B030D-6E8A-4147-A177-3AD203B41FA5}">
                      <a16:colId xmlns:a16="http://schemas.microsoft.com/office/drawing/2014/main" val="3417686054"/>
                    </a:ext>
                  </a:extLst>
                </a:gridCol>
              </a:tblGrid>
              <a:tr h="4617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Oes </a:t>
                      </a:r>
                      <a:r>
                        <a:rPr lang="en-GB" sz="1600" u="sng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cath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ti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?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8151636"/>
                  </a:ext>
                </a:extLst>
              </a:tr>
              <a:tr h="54492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Oes,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mae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cath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fi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oes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, does dim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cath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gyda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fi.</a:t>
                      </a:r>
                    </a:p>
                  </a:txBody>
                  <a:tcPr marL="43781" marR="4378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740179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D7AA0C8-E0E6-B9E6-743F-A2D7853BCE48}"/>
              </a:ext>
            </a:extLst>
          </p:cNvPr>
          <p:cNvSpPr txBox="1"/>
          <p:nvPr/>
        </p:nvSpPr>
        <p:spPr>
          <a:xfrm>
            <a:off x="0" y="83282"/>
            <a:ext cx="5257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>
                <a:latin typeface="Comic Sans MS" panose="030F0902030302020204" pitchFamily="66" charset="0"/>
              </a:rPr>
              <a:t>Taflen</a:t>
            </a:r>
            <a:r>
              <a:rPr lang="en-US" dirty="0">
                <a:latin typeface="Comic Sans MS" panose="030F0902030302020204" pitchFamily="66" charset="0"/>
              </a:rPr>
              <a:t> Waith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B712EB-0BDB-B62F-0835-B11902F47A0E}"/>
              </a:ext>
            </a:extLst>
          </p:cNvPr>
          <p:cNvSpPr txBox="1"/>
          <p:nvPr/>
        </p:nvSpPr>
        <p:spPr>
          <a:xfrm>
            <a:off x="491550" y="5220803"/>
            <a:ext cx="773112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600" dirty="0" err="1">
                <a:latin typeface="Comic Sans MS" panose="030F0902030302020204" pitchFamily="66" charset="0"/>
              </a:rPr>
              <a:t>Casglwch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ddata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yn</a:t>
            </a:r>
            <a:r>
              <a:rPr lang="en-US" sz="1600" dirty="0">
                <a:latin typeface="Comic Sans MS" panose="030F0902030302020204" pitchFamily="66" charset="0"/>
              </a:rPr>
              <a:t> y Dosbarth. </a:t>
            </a:r>
            <a:r>
              <a:rPr lang="en-US" sz="1600" dirty="0" err="1">
                <a:latin typeface="Comic Sans MS" panose="030F0902030302020204" pitchFamily="66" charset="0"/>
              </a:rPr>
              <a:t>Gwnewch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gyfrif</a:t>
            </a:r>
            <a:r>
              <a:rPr lang="en-US" sz="1600" dirty="0">
                <a:latin typeface="Comic Sans MS" panose="030F0902030302020204" pitchFamily="66" charset="0"/>
              </a:rPr>
              <a:t>. </a:t>
            </a:r>
            <a:r>
              <a:rPr lang="en-US" sz="1600" dirty="0" err="1">
                <a:latin typeface="Comic Sans MS" panose="030F0902030302020204" pitchFamily="66" charset="0"/>
              </a:rPr>
              <a:t>Defnyddiwch</a:t>
            </a:r>
            <a:r>
              <a:rPr lang="en-US" sz="1600" dirty="0">
                <a:latin typeface="Comic Sans MS" panose="030F0902030302020204" pitchFamily="66" charset="0"/>
              </a:rPr>
              <a:t> y data </a:t>
            </a:r>
            <a:r>
              <a:rPr lang="en-US" sz="1600" dirty="0" err="1">
                <a:latin typeface="Comic Sans MS" panose="030F0902030302020204" pitchFamily="66" charset="0"/>
              </a:rPr>
              <a:t>i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greu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graff</a:t>
            </a:r>
            <a:r>
              <a:rPr lang="en-US" sz="1600" dirty="0">
                <a:latin typeface="Comic Sans MS" panose="030F0902030302020204" pitchFamily="66" charset="0"/>
              </a:rPr>
              <a:t>. </a:t>
            </a:r>
            <a:r>
              <a:rPr lang="en-US" sz="1600" dirty="0" err="1">
                <a:latin typeface="Comic Sans MS" panose="030F0902030302020204" pitchFamily="66" charset="0"/>
              </a:rPr>
              <a:t>Defnyddiwch</a:t>
            </a:r>
            <a:r>
              <a:rPr lang="en-US" sz="1600" dirty="0">
                <a:latin typeface="Comic Sans MS" panose="030F0902030302020204" pitchFamily="66" charset="0"/>
              </a:rPr>
              <a:t> y </a:t>
            </a:r>
            <a:r>
              <a:rPr lang="en-US" sz="1600" dirty="0" err="1">
                <a:latin typeface="Comic Sans MS" panose="030F0902030302020204" pitchFamily="66" charset="0"/>
              </a:rPr>
              <a:t>rhaglen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technoleg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fel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Exel</a:t>
            </a:r>
            <a:r>
              <a:rPr lang="en-US" sz="1600" dirty="0">
                <a:latin typeface="Comic Sans MS" panose="030F0902030302020204" pitchFamily="66" charset="0"/>
              </a:rPr>
              <a:t> neu Google Sheets. Yn </a:t>
            </a:r>
            <a:r>
              <a:rPr lang="en-US" sz="1600" dirty="0" err="1">
                <a:latin typeface="Comic Sans MS" panose="030F0902030302020204" pitchFamily="66" charset="0"/>
              </a:rPr>
              <a:t>gyntaf</a:t>
            </a:r>
            <a:r>
              <a:rPr lang="en-US" sz="1600" dirty="0">
                <a:latin typeface="Comic Sans MS" panose="030F0902030302020204" pitchFamily="66" charset="0"/>
              </a:rPr>
              <a:t>, </a:t>
            </a:r>
            <a:r>
              <a:rPr lang="en-US" sz="1600" dirty="0" err="1">
                <a:latin typeface="Comic Sans MS" panose="030F0902030302020204" pitchFamily="66" charset="0"/>
              </a:rPr>
              <a:t>rhaid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i</a:t>
            </a:r>
            <a:r>
              <a:rPr lang="en-US" sz="1600" dirty="0">
                <a:latin typeface="Comic Sans MS" panose="030F0902030302020204" pitchFamily="66" charset="0"/>
              </a:rPr>
              <a:t> chi </a:t>
            </a:r>
            <a:r>
              <a:rPr lang="en-US" sz="1600" dirty="0" err="1">
                <a:latin typeface="Comic Sans MS" panose="030F0902030302020204" pitchFamily="66" charset="0"/>
              </a:rPr>
              <a:t>gwneud</a:t>
            </a:r>
            <a:r>
              <a:rPr lang="en-US" sz="1600" dirty="0">
                <a:latin typeface="Comic Sans MS" panose="030F0902030302020204" pitchFamily="66" charset="0"/>
              </a:rPr>
              <a:t> y </a:t>
            </a:r>
            <a:r>
              <a:rPr lang="en-US" sz="1600" dirty="0" err="1">
                <a:latin typeface="Comic Sans MS" panose="030F0902030302020204" pitchFamily="66" charset="0"/>
              </a:rPr>
              <a:t>bwrdd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gyda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rhifau</a:t>
            </a:r>
            <a:r>
              <a:rPr lang="en-US" sz="1600" dirty="0">
                <a:latin typeface="Comic Sans MS" panose="030F0902030302020204" pitchFamily="66" charset="0"/>
              </a:rPr>
              <a:t> ac </a:t>
            </a:r>
            <a:r>
              <a:rPr lang="en-US" sz="1600" dirty="0" err="1">
                <a:latin typeface="Comic Sans MS" panose="030F0902030302020204" pitchFamily="66" charset="0"/>
              </a:rPr>
              <a:t>wedyn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creu</a:t>
            </a:r>
            <a:r>
              <a:rPr lang="en-US" sz="1600" dirty="0">
                <a:latin typeface="Comic Sans MS" panose="030F0902030302020204" pitchFamily="66" charset="0"/>
              </a:rPr>
              <a:t> y </a:t>
            </a:r>
            <a:r>
              <a:rPr lang="en-US" sz="1600" dirty="0" err="1">
                <a:latin typeface="Comic Sans MS" panose="030F0902030302020204" pitchFamily="66" charset="0"/>
              </a:rPr>
              <a:t>graff</a:t>
            </a:r>
            <a:r>
              <a:rPr lang="en-US" sz="1600" dirty="0">
                <a:latin typeface="Comic Sans MS" panose="030F0902030302020204" pitchFamily="66" charset="0"/>
              </a:rPr>
              <a:t>. </a:t>
            </a:r>
            <a:r>
              <a:rPr lang="en-US" sz="1600" dirty="0" err="1">
                <a:latin typeface="Comic Sans MS" panose="030F0902030302020204" pitchFamily="66" charset="0"/>
              </a:rPr>
              <a:t>Cofiwch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i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ysgrifennwch</a:t>
            </a:r>
            <a:r>
              <a:rPr lang="en-US" sz="1600" dirty="0">
                <a:latin typeface="Comic Sans MS" panose="030F0902030302020204" pitchFamily="66" charset="0"/>
              </a:rPr>
              <a:t> y </a:t>
            </a:r>
            <a:r>
              <a:rPr lang="en-US" sz="1600" dirty="0" err="1">
                <a:latin typeface="Comic Sans MS" panose="030F0902030302020204" pitchFamily="66" charset="0"/>
              </a:rPr>
              <a:t>geiriau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ar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echelin</a:t>
            </a:r>
            <a:r>
              <a:rPr lang="en-US" sz="1600" dirty="0">
                <a:latin typeface="Comic Sans MS" panose="030F0902030302020204" pitchFamily="66" charset="0"/>
              </a:rPr>
              <a:t> x ac y </a:t>
            </a:r>
            <a:r>
              <a:rPr lang="en-US" sz="1600" dirty="0" err="1">
                <a:latin typeface="Comic Sans MS" panose="030F0902030302020204" pitchFamily="66" charset="0"/>
              </a:rPr>
              <a:t>rhifau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ar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echelin</a:t>
            </a:r>
            <a:r>
              <a:rPr lang="en-US" sz="1600" dirty="0">
                <a:latin typeface="Comic Sans MS" panose="030F0902030302020204" pitchFamily="66" charset="0"/>
              </a:rPr>
              <a:t> ‘y’.</a:t>
            </a:r>
          </a:p>
        </p:txBody>
      </p:sp>
    </p:spTree>
    <p:extLst>
      <p:ext uri="{BB962C8B-B14F-4D97-AF65-F5344CB8AC3E}">
        <p14:creationId xmlns:p14="http://schemas.microsoft.com/office/powerpoint/2010/main" val="22839250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00EA4B-567E-5D6E-4B6B-29E754FC11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C6EB8E6-B9FE-D7FE-8906-DFC1107AFFA6}"/>
              </a:ext>
            </a:extLst>
          </p:cNvPr>
          <p:cNvSpPr txBox="1"/>
          <p:nvPr/>
        </p:nvSpPr>
        <p:spPr>
          <a:xfrm>
            <a:off x="228600" y="4378313"/>
            <a:ext cx="732212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902030302020204" pitchFamily="66" charset="0"/>
              </a:rPr>
              <a:t>Edrychwch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ar</a:t>
            </a:r>
            <a:r>
              <a:rPr lang="en-US" dirty="0">
                <a:latin typeface="Comic Sans MS" panose="030F0902030302020204" pitchFamily="66" charset="0"/>
              </a:rPr>
              <a:t> y </a:t>
            </a:r>
            <a:r>
              <a:rPr lang="en-US" dirty="0" err="1">
                <a:latin typeface="Comic Sans MS" panose="030F0902030302020204" pitchFamily="66" charset="0"/>
              </a:rPr>
              <a:t>graff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b="1" u="sng" dirty="0">
                <a:latin typeface="Comic Sans MS" panose="030F0902030302020204" pitchFamily="66" charset="0"/>
              </a:rPr>
              <a:t>ac </a:t>
            </a:r>
            <a:r>
              <a:rPr lang="en-US" b="1" u="sng" dirty="0" err="1">
                <a:latin typeface="Comic Sans MS" panose="030F0902030302020204" pitchFamily="66" charset="0"/>
              </a:rPr>
              <a:t>atebwch</a:t>
            </a:r>
            <a:r>
              <a:rPr lang="en-US" b="1" u="sng" dirty="0">
                <a:latin typeface="Comic Sans MS" panose="030F0902030302020204" pitchFamily="66" charset="0"/>
              </a:rPr>
              <a:t> y </a:t>
            </a:r>
            <a:r>
              <a:rPr lang="en-US" b="1" u="sng" dirty="0" err="1">
                <a:latin typeface="Comic Sans MS" panose="030F0902030302020204" pitchFamily="66" charset="0"/>
              </a:rPr>
              <a:t>cwestynau</a:t>
            </a:r>
            <a:endParaRPr lang="en-US" b="1" u="sng" dirty="0">
              <a:latin typeface="Comic Sans MS" panose="030F0902030302020204" pitchFamily="66" charset="0"/>
            </a:endParaRPr>
          </a:p>
          <a:p>
            <a:endParaRPr lang="en-US" dirty="0">
              <a:latin typeface="Comic Sans MS" panose="030F0902030302020204" pitchFamily="66" charset="0"/>
            </a:endParaRPr>
          </a:p>
          <a:p>
            <a:r>
              <a:rPr lang="en-US" dirty="0">
                <a:latin typeface="Comic Sans MS" panose="030F0902030302020204" pitchFamily="66" charset="0"/>
              </a:rPr>
              <a:t>Faint o </a:t>
            </a:r>
            <a:r>
              <a:rPr lang="en-US" dirty="0" err="1">
                <a:latin typeface="Comic Sans MS" panose="030F0902030302020204" pitchFamily="66" charset="0"/>
              </a:rPr>
              <a:t>bobl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sydd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cath</a:t>
            </a:r>
            <a:r>
              <a:rPr lang="en-US" dirty="0">
                <a:latin typeface="Comic Sans MS" panose="030F0902030302020204" pitchFamily="66" charset="0"/>
              </a:rPr>
              <a:t>?</a:t>
            </a:r>
          </a:p>
          <a:p>
            <a:endParaRPr lang="en-US" dirty="0">
              <a:latin typeface="Comic Sans MS" panose="030F0902030302020204" pitchFamily="66" charset="0"/>
            </a:endParaRPr>
          </a:p>
          <a:p>
            <a:r>
              <a:rPr lang="en-US" dirty="0">
                <a:latin typeface="Comic Sans MS" panose="030F0902030302020204" pitchFamily="66" charset="0"/>
              </a:rPr>
              <a:t>Faint o </a:t>
            </a:r>
            <a:r>
              <a:rPr lang="en-US" dirty="0" err="1">
                <a:latin typeface="Comic Sans MS" panose="030F0902030302020204" pitchFamily="66" charset="0"/>
              </a:rPr>
              <a:t>bobl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sydd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crwban</a:t>
            </a:r>
            <a:r>
              <a:rPr lang="en-US" dirty="0">
                <a:latin typeface="Comic Sans MS" panose="030F0902030302020204" pitchFamily="66" charset="0"/>
              </a:rPr>
              <a:t>?</a:t>
            </a:r>
          </a:p>
          <a:p>
            <a:endParaRPr lang="en-US" dirty="0"/>
          </a:p>
          <a:p>
            <a:r>
              <a:rPr lang="en-US" dirty="0">
                <a:latin typeface="Comic Sans MS" panose="030F0902030302020204" pitchFamily="66" charset="0"/>
              </a:rPr>
              <a:t>Faint o </a:t>
            </a:r>
            <a:r>
              <a:rPr lang="en-US" dirty="0" err="1">
                <a:latin typeface="Comic Sans MS" panose="030F0902030302020204" pitchFamily="66" charset="0"/>
              </a:rPr>
              <a:t>bobl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sydd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bochdew</a:t>
            </a:r>
            <a:r>
              <a:rPr lang="en-US" dirty="0">
                <a:latin typeface="Comic Sans MS" panose="030F0902030302020204" pitchFamily="66" charset="0"/>
              </a:rPr>
              <a:t>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8CA7FF09-790E-D5A3-B52F-44817A78D2EA}"/>
              </a:ext>
            </a:extLst>
          </p:cNvPr>
          <p:cNvGraphicFramePr>
            <a:graphicFrameLocks/>
          </p:cNvGraphicFramePr>
          <p:nvPr/>
        </p:nvGraphicFramePr>
        <p:xfrm>
          <a:off x="1614055" y="101907"/>
          <a:ext cx="6089072" cy="36803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B014DBB-DF91-58B3-AA69-39F448AC8BB1}"/>
              </a:ext>
            </a:extLst>
          </p:cNvPr>
          <p:cNvSpPr txBox="1"/>
          <p:nvPr/>
        </p:nvSpPr>
        <p:spPr>
          <a:xfrm>
            <a:off x="6733309" y="3782291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>
                <a:latin typeface="Comic Sans MS" panose="030F0902030302020204" pitchFamily="66" charset="0"/>
              </a:rPr>
              <a:t>echelin</a:t>
            </a:r>
            <a:r>
              <a:rPr lang="en-US" dirty="0">
                <a:latin typeface="Comic Sans MS" panose="030F0902030302020204" pitchFamily="66" charset="0"/>
              </a:rPr>
              <a:t> ‘x’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211DA7-71FF-8C82-12DE-58DB4D518802}"/>
              </a:ext>
            </a:extLst>
          </p:cNvPr>
          <p:cNvSpPr txBox="1"/>
          <p:nvPr/>
        </p:nvSpPr>
        <p:spPr>
          <a:xfrm>
            <a:off x="0" y="1464024"/>
            <a:ext cx="5257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>
                <a:latin typeface="Comic Sans MS" panose="030F0902030302020204" pitchFamily="66" charset="0"/>
              </a:rPr>
              <a:t>echelin</a:t>
            </a:r>
            <a:r>
              <a:rPr lang="en-US" dirty="0">
                <a:latin typeface="Comic Sans MS" panose="030F0902030302020204" pitchFamily="66" charset="0"/>
              </a:rPr>
              <a:t> ‘y’</a:t>
            </a:r>
            <a:endParaRPr lang="en-US" dirty="0"/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858C6F55-5EEE-1196-D8FE-95E3BE116304}"/>
              </a:ext>
            </a:extLst>
          </p:cNvPr>
          <p:cNvGraphicFramePr>
            <a:graphicFrameLocks/>
          </p:cNvGraphicFramePr>
          <p:nvPr/>
        </p:nvGraphicFramePr>
        <p:xfrm>
          <a:off x="1440873" y="461755"/>
          <a:ext cx="5430982" cy="34729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3F353BF-5F58-182B-F619-0D4F55F6AF13}"/>
              </a:ext>
            </a:extLst>
          </p:cNvPr>
          <p:cNvSpPr txBox="1"/>
          <p:nvPr/>
        </p:nvSpPr>
        <p:spPr>
          <a:xfrm>
            <a:off x="3740728" y="3874532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 err="1">
                <a:latin typeface="Comic Sans MS" panose="030F0902030302020204" pitchFamily="66" charset="0"/>
              </a:rPr>
              <a:t>anifeiliaid</a:t>
            </a:r>
            <a:endParaRPr lang="en-US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F14B97-81B5-E67E-6854-36DD31F949DD}"/>
              </a:ext>
            </a:extLst>
          </p:cNvPr>
          <p:cNvSpPr txBox="1"/>
          <p:nvPr/>
        </p:nvSpPr>
        <p:spPr>
          <a:xfrm rot="16200000">
            <a:off x="-983626" y="189407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 err="1">
                <a:latin typeface="Comic Sans MS" panose="030F0902030302020204" pitchFamily="66" charset="0"/>
              </a:rPr>
              <a:t>Rhifau</a:t>
            </a:r>
            <a:endParaRPr lang="en-US" sz="1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1D0AF6-0E70-6EC1-4A41-23DD067EEE90}"/>
              </a:ext>
            </a:extLst>
          </p:cNvPr>
          <p:cNvSpPr txBox="1"/>
          <p:nvPr/>
        </p:nvSpPr>
        <p:spPr>
          <a:xfrm>
            <a:off x="3035711" y="55278"/>
            <a:ext cx="56781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b="1" u="sng" dirty="0"/>
              <a:t>Gwaith Ychwanegol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4115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8097CF-52DE-7BAF-7647-9F2352548B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B444F-73A0-AE7E-D9C9-C624829AFC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Celfyddydau</a:t>
            </a:r>
            <a:r>
              <a:rPr lang="en-US" dirty="0"/>
              <a:t> </a:t>
            </a:r>
            <a:r>
              <a:rPr lang="en-US" dirty="0" err="1"/>
              <a:t>Mynegiannol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E43733-E1BE-29AD-FEF8-E38D43A71C7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US" b="1">
                <a:solidFill>
                  <a:srgbClr val="FF0000"/>
                </a:solidFill>
                <a:cs typeface="Dreaming Outloud Pro" pitchFamily="66"/>
              </a:rPr>
              <a:t>Datblygu</a:t>
            </a:r>
            <a:r>
              <a:rPr lang="en-US" b="1" dirty="0">
                <a:solidFill>
                  <a:srgbClr val="FF0000"/>
                </a:solidFill>
                <a:cs typeface="Dreaming Outloud Pro" pitchFamily="66"/>
              </a:rPr>
              <a:t> </a:t>
            </a:r>
            <a:r>
              <a:rPr lang="en-US" b="1" dirty="0" err="1">
                <a:solidFill>
                  <a:srgbClr val="FF0000"/>
                </a:solidFill>
                <a:cs typeface="Dreaming Outloud Pro" pitchFamily="66"/>
              </a:rPr>
              <a:t>geirfa</a:t>
            </a:r>
            <a:endParaRPr lang="en-US" b="1" dirty="0">
              <a:solidFill>
                <a:srgbClr val="FF0000"/>
              </a:solidFill>
              <a:cs typeface="Dreaming Outloud Pro" pitchFamily="66"/>
            </a:endParaRPr>
          </a:p>
        </p:txBody>
      </p:sp>
      <p:sp>
        <p:nvSpPr>
          <p:cNvPr id="4" name="Freeform 27">
            <a:extLst>
              <a:ext uri="{FF2B5EF4-FFF2-40B4-BE49-F238E27FC236}">
                <a16:creationId xmlns:a16="http://schemas.microsoft.com/office/drawing/2014/main" id="{4594F6C7-132F-311C-EDFC-81642B43039D}"/>
              </a:ext>
            </a:extLst>
          </p:cNvPr>
          <p:cNvSpPr/>
          <p:nvPr/>
        </p:nvSpPr>
        <p:spPr>
          <a:xfrm rot="-483452">
            <a:off x="3088737" y="4344859"/>
            <a:ext cx="2966527" cy="2010033"/>
          </a:xfrm>
          <a:custGeom>
            <a:avLst/>
            <a:gdLst/>
            <a:ahLst/>
            <a:cxnLst/>
            <a:rect l="l" t="t" r="r" b="b"/>
            <a:pathLst>
              <a:path w="1892821" h="1508736">
                <a:moveTo>
                  <a:pt x="0" y="0"/>
                </a:moveTo>
                <a:lnTo>
                  <a:pt x="1892820" y="0"/>
                </a:lnTo>
                <a:lnTo>
                  <a:pt x="1892820" y="1508736"/>
                </a:lnTo>
                <a:lnTo>
                  <a:pt x="0" y="15087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4860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EBD58E-2B6A-9A5A-4BAA-24D5FFFFF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FDCAB6F-8602-3036-34D4-247CAD8687AF}"/>
              </a:ext>
            </a:extLst>
          </p:cNvPr>
          <p:cNvSpPr txBox="1"/>
          <p:nvPr/>
        </p:nvSpPr>
        <p:spPr>
          <a:xfrm>
            <a:off x="127116" y="185758"/>
            <a:ext cx="8889768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8598" algn="just"/>
            <a:r>
              <a:rPr lang="cy-GB" b="1" u="sng" dirty="0"/>
              <a:t>Crynodeb o Weithgaredd</a:t>
            </a:r>
          </a:p>
          <a:p>
            <a:pPr marL="108598" algn="just"/>
            <a:endParaRPr lang="cy-GB" b="1" u="sng" dirty="0"/>
          </a:p>
          <a:p>
            <a:pPr marL="108598" algn="just"/>
            <a:r>
              <a:rPr lang="cy-GB" dirty="0"/>
              <a:t>Dyma weithgareddau am Y Celfyddydau Mynegiannol. </a:t>
            </a:r>
          </a:p>
          <a:p>
            <a:pPr marL="108598" algn="just"/>
            <a:endParaRPr lang="cy-GB" dirty="0"/>
          </a:p>
          <a:p>
            <a:pPr marL="108598" algn="just"/>
            <a:r>
              <a:rPr lang="cy-GB" b="1" dirty="0"/>
              <a:t>Nod y Wers ydy dysgu’r patrwm ‘rydw i eisiau’ a dylunio a chreu'r masg anifail.</a:t>
            </a:r>
          </a:p>
          <a:p>
            <a:pPr marL="108598" algn="just"/>
            <a:endParaRPr lang="cy-GB" dirty="0"/>
          </a:p>
          <a:p>
            <a:pPr marL="108598" algn="just"/>
            <a:r>
              <a:rPr lang="cy-GB" dirty="0"/>
              <a:t>Yn y dasg hon, bydd y plant yn ymarfer eu sgiliau siarad a dysgu geirfa newydd hefyd. Yn gyntaf, bydd yr athro neu athrawes yn drilio'r adeiladwr ac ymarfer y dril ‘Beth wyt ti eisiau?’ Bydd yr athro neu athrawes yn addysgu'r eirfa newydd (y defnyddiau crefft) gyda’r cardiau fflach ac wedyn, bydd y plant yn chwarae gêm ‘Piff Paff’ mewn parau. Bydd athro neu athrawes yn rhoi taflen waith gyda geirfa a phensiliau i blant. Bydd athro neu athrawes yn dweud y geirfa a bydd y plant yn rhoi dot ar y geirfa. Bydd athro neu athrawes yn dweud y geirfa yn Saesneg i asesu.</a:t>
            </a:r>
          </a:p>
          <a:p>
            <a:pPr marL="108598" algn="just"/>
            <a:r>
              <a:rPr lang="cy-GB" dirty="0"/>
              <a:t>Ar ôl y gêm ‘Piff Paff’, bydd y plant yn gweithio yn grwpiau bach gyda’r cynorthwyydd addysgu. Bydd y plant yn dylunio masgiau anifeiliaid. Bydd y cynorthwyydd addysgu yn gofyn y cwestiwn beth wyt ti eisiau?’ ac wedyn, bydd y plant yn dweud beth maen nhw angen i greu eu masg.</a:t>
            </a:r>
          </a:p>
          <a:p>
            <a:pPr marL="108598" algn="just"/>
            <a:endParaRPr lang="cy-GB" b="1" u="sng" dirty="0"/>
          </a:p>
          <a:p>
            <a:pPr marL="108598" algn="just"/>
            <a:endParaRPr lang="cy-GB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DCE7FA-2B2A-D96B-9D7C-8E26D474EE92}"/>
              </a:ext>
            </a:extLst>
          </p:cNvPr>
          <p:cNvSpPr txBox="1"/>
          <p:nvPr/>
        </p:nvSpPr>
        <p:spPr>
          <a:xfrm>
            <a:off x="266354" y="5417988"/>
            <a:ext cx="8750530" cy="1254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3112"/>
              </a:lnSpc>
            </a:pPr>
            <a:r>
              <a:rPr lang="cy-GB" b="1" u="sng" dirty="0"/>
              <a:t>Methodoleg Ategol</a:t>
            </a:r>
          </a:p>
          <a:p>
            <a:pPr>
              <a:lnSpc>
                <a:spcPts val="3112"/>
              </a:lnSpc>
            </a:pPr>
            <a:r>
              <a:rPr lang="en-US" sz="1800" dirty="0">
                <a:solidFill>
                  <a:srgbClr val="000000"/>
                </a:solidFill>
                <a:ea typeface="League Spartan"/>
                <a:cs typeface="League Spartan"/>
                <a:sym typeface="League Spartan"/>
              </a:rPr>
              <a:t>‘Open ended tasks…contribute to developing the autonomous learner.’ (Conti and Smith, 2023, p.266)</a:t>
            </a:r>
          </a:p>
        </p:txBody>
      </p:sp>
    </p:spTree>
    <p:extLst>
      <p:ext uri="{BB962C8B-B14F-4D97-AF65-F5344CB8AC3E}">
        <p14:creationId xmlns:p14="http://schemas.microsoft.com/office/powerpoint/2010/main" val="38496623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05CE56-0544-3187-0C7E-22E583AB56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8D875-3596-6CA6-732A-97ECF63FC2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Celfyddydau</a:t>
            </a:r>
            <a:r>
              <a:rPr lang="en-US" dirty="0"/>
              <a:t> </a:t>
            </a:r>
            <a:r>
              <a:rPr lang="en-US" dirty="0" err="1"/>
              <a:t>Mynegiannol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6695EC-91C6-F0ED-C61B-B9DEDD2D058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946A272-4537-6F05-C0EC-4094F647DF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1255468"/>
              </p:ext>
            </p:extLst>
          </p:nvPr>
        </p:nvGraphicFramePr>
        <p:xfrm>
          <a:off x="685800" y="200861"/>
          <a:ext cx="7976937" cy="6127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8122">
                  <a:extLst>
                    <a:ext uri="{9D8B030D-6E8A-4147-A177-3AD203B41FA5}">
                      <a16:colId xmlns:a16="http://schemas.microsoft.com/office/drawing/2014/main" val="1247467043"/>
                    </a:ext>
                  </a:extLst>
                </a:gridCol>
                <a:gridCol w="1876225">
                  <a:extLst>
                    <a:ext uri="{9D8B030D-6E8A-4147-A177-3AD203B41FA5}">
                      <a16:colId xmlns:a16="http://schemas.microsoft.com/office/drawing/2014/main" val="1390706783"/>
                    </a:ext>
                  </a:extLst>
                </a:gridCol>
                <a:gridCol w="1299411">
                  <a:extLst>
                    <a:ext uri="{9D8B030D-6E8A-4147-A177-3AD203B41FA5}">
                      <a16:colId xmlns:a16="http://schemas.microsoft.com/office/drawing/2014/main" val="2686809549"/>
                    </a:ext>
                  </a:extLst>
                </a:gridCol>
                <a:gridCol w="1973179">
                  <a:extLst>
                    <a:ext uri="{9D8B030D-6E8A-4147-A177-3AD203B41FA5}">
                      <a16:colId xmlns:a16="http://schemas.microsoft.com/office/drawing/2014/main" val="3401436859"/>
                    </a:ext>
                  </a:extLst>
                </a:gridCol>
              </a:tblGrid>
              <a:tr h="499636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Y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Adeiladwr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halkboard" panose="03050602040202020205" pitchFamily="66" charset="77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758065"/>
                  </a:ext>
                </a:extLst>
              </a:tr>
              <a:tr h="978435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Beth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wyt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eisiau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?</a:t>
                      </a:r>
                    </a:p>
                    <a:p>
                      <a:pPr algn="ctr"/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Rydw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eisiau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paent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os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gewli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di’n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dda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20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20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2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4913064"/>
                  </a:ext>
                </a:extLst>
              </a:tr>
              <a:tr h="46496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Rydw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eisiau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…</a:t>
                      </a: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paent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papur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sidan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glud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siswrn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cardfwrdd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pensilliau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sbwng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brwsh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i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gwlân</a:t>
                      </a: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wneud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wyneb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ceg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trwyn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ffwr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llygaid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clustiau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dannedd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4214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65613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7">
            <a:extLst>
              <a:ext uri="{FF2B5EF4-FFF2-40B4-BE49-F238E27FC236}">
                <a16:creationId xmlns:a16="http://schemas.microsoft.com/office/drawing/2014/main" id="{9298BB16-E75E-AE44-EB40-5C1E8A3FF88D}"/>
              </a:ext>
            </a:extLst>
          </p:cNvPr>
          <p:cNvSpPr txBox="1"/>
          <p:nvPr/>
        </p:nvSpPr>
        <p:spPr>
          <a:xfrm>
            <a:off x="228600" y="655320"/>
            <a:ext cx="8686800" cy="554736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u="sng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Gorchmynion</a:t>
            </a:r>
            <a:r>
              <a:rPr lang="en-GB" sz="2800" u="sng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am y </a:t>
            </a:r>
            <a:r>
              <a:rPr lang="cy-GB" sz="2800" u="sng" kern="1200" dirty="0">
                <a:solidFill>
                  <a:srgbClr val="1F1F1F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Cynorthwyydd Dosbarth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Dwed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 plant “bore da,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bawb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600" dirty="0" err="1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E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isteddwch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llonydd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Edrychwch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arnat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gwrandewch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.”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Dwed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 plant “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dasg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hon,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byddwn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mynd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ddylunio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masg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anifeiliaid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defnyddiau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crefft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Yn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gyntaf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chi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edrych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defnyddiau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.”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Defnyddia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gardiau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fflach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geirfa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Nesaf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dwed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 plant, “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patrw</a:t>
            </a:r>
            <a:r>
              <a:rPr lang="en-GB" sz="1600" dirty="0" err="1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m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‘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.”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mae’r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geirfa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rho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ddefnyddiau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crefft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bwrdd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wedyn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dangosa'r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plant yr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enghraifft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Dwed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 plant “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chi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meddwl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am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eich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masg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Rho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daflen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waith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 mat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blant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dwed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 plant, “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chi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tynnu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eich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dylunio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rhaid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ysgrifen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brawddegau'r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enghraifft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‘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paent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.’ </a:t>
            </a:r>
            <a:r>
              <a:rPr lang="en-GB" sz="1600" dirty="0" err="1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1600" dirty="0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dirty="0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GB" sz="1600" dirty="0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dirty="0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 chi </a:t>
            </a:r>
            <a:r>
              <a:rPr lang="en-GB" sz="1600" dirty="0" err="1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defnyddio'r</a:t>
            </a:r>
            <a:r>
              <a:rPr lang="en-GB" sz="1600" dirty="0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 mat </a:t>
            </a:r>
            <a:r>
              <a:rPr lang="en-GB" sz="1600" dirty="0" err="1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r>
              <a:rPr lang="en-GB" sz="1600" dirty="0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dirty="0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GB" sz="1600" dirty="0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 chi </a:t>
            </a:r>
            <a:r>
              <a:rPr lang="en-GB" sz="1600" dirty="0" err="1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gyda’r</a:t>
            </a:r>
            <a:r>
              <a:rPr lang="en-GB" sz="1600" dirty="0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dasg</a:t>
            </a:r>
            <a:r>
              <a:rPr lang="en-GB" sz="1600" dirty="0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.”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dirty="0">
                <a:solidFill>
                  <a:srgbClr val="000000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Pan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mae’r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gorffen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daflen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waith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rhaid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iddyn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nhw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ofyn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“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___” ac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wedyn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rho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ddefnyddiau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blant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creu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eich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masg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/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masgiau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ddiwedd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gofyna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“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pwy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sy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wedi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mwynhau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?”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pawb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200" dirty="0" err="1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tacluso</a:t>
            </a:r>
            <a:r>
              <a:rPr lang="en-GB" sz="1600" kern="12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945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5AA539C-5F5E-2849-5B6D-38639E060C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0527267"/>
              </p:ext>
            </p:extLst>
          </p:nvPr>
        </p:nvGraphicFramePr>
        <p:xfrm>
          <a:off x="0" y="261192"/>
          <a:ext cx="9144000" cy="63633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03564">
                  <a:extLst>
                    <a:ext uri="{9D8B030D-6E8A-4147-A177-3AD203B41FA5}">
                      <a16:colId xmlns:a16="http://schemas.microsoft.com/office/drawing/2014/main" val="3352858981"/>
                    </a:ext>
                  </a:extLst>
                </a:gridCol>
                <a:gridCol w="8340436">
                  <a:extLst>
                    <a:ext uri="{9D8B030D-6E8A-4147-A177-3AD203B41FA5}">
                      <a16:colId xmlns:a16="http://schemas.microsoft.com/office/drawing/2014/main" val="3261555201"/>
                    </a:ext>
                  </a:extLst>
                </a:gridCol>
              </a:tblGrid>
              <a:tr h="21420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u="sng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Sgwrs</a:t>
                      </a:r>
                      <a:r>
                        <a:rPr lang="en-GB" sz="1150" u="sng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y </a:t>
                      </a:r>
                      <a:r>
                        <a:rPr lang="en-GB" sz="1150" u="sng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Dasg</a:t>
                      </a:r>
                      <a:endParaRPr lang="en-GB" sz="115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5121467"/>
                  </a:ext>
                </a:extLst>
              </a:tr>
              <a:tr h="7355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Oedolyn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Eisteddwch yn llonydd. Gwrandewch yn ofalus, bawb. Heddiw, byddwn ni mynd i ddylunio a chreu masg anifeilaid.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Nawrte, yn gyntaf, byddwn ni’n ymarfer y gerifa. Dyma gardiau fflach. Dwedwch ar fy ôl i. ‘paent’, ‘sbwng’…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Ardderchog! Nesaf, byddwn ni’n mynd i ymarfer y frawddeg ‘rydw i eisiau.’ Dwedwch ar fy ôl i. rydw i eisiau paent.’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918772"/>
                  </a:ext>
                </a:extLst>
              </a:tr>
              <a:tr h="1546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Plant 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Rydw i eisiau paent.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932086"/>
                  </a:ext>
                </a:extLst>
              </a:tr>
              <a:tr h="3441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Oedolyn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Rydw i eisiau cardfwrdd.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4235894"/>
                  </a:ext>
                </a:extLst>
              </a:tr>
              <a:tr h="1619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Plant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Rydw i eisiau cardfwrdd.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4018192"/>
                  </a:ext>
                </a:extLst>
              </a:tr>
              <a:tr h="3602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Oedolyn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Dyma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daflen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waith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.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Rydw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eisiau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chi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meddwl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am y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masg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ac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ar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y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daflen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waith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,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tynnwch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eich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dylunio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os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gwelwch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yn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dda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.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Rhaid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chi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ddefnyddio'r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mat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iaith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helpu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chi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gyda’r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dasg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ac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ysgrifen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y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patrwm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‘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rydw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eisiau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…’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Ydych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chi’n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deall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? Da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iawn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chi.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Fwrdd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chi.</a:t>
                      </a:r>
                      <a:endParaRPr lang="en-GB" sz="115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148876"/>
                  </a:ext>
                </a:extLst>
              </a:tr>
              <a:tr h="2043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buNone/>
                      </a:pP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Ydych chi’n barod i ddewis eich defnyddiau crefft? Pwy sy eisiau dechrau?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0441301"/>
                  </a:ext>
                </a:extLst>
              </a:tr>
              <a:tr h="2400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Aled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Fi. Rydw i eisiau creu mwnci heddiw. Rydw i eisiau cardfwrdd  ac rydw i eisiau paent i greu'r wyneb.  Rydw i eisiau pensiliau i greu'r llygaid os gweli di’n dda.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3684938"/>
                  </a:ext>
                </a:extLst>
              </a:tr>
              <a:tr h="3612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Oedolyn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Gwaith arbennig! Dyma gardfwrdd a phensiliau ond gyda’r paent, pa liw wyt ti eisiau?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4512674"/>
                  </a:ext>
                </a:extLst>
              </a:tr>
              <a:tr h="3612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Aled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Rydw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eisiau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paent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brown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os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gweli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di’n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dda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.</a:t>
                      </a:r>
                      <a:endParaRPr lang="en-GB" sz="115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4790367"/>
                  </a:ext>
                </a:extLst>
              </a:tr>
              <a:tr h="3612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Oedolyn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Dyma baent frown. Wyt ti eisiau help?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0806787"/>
                  </a:ext>
                </a:extLst>
              </a:tr>
              <a:tr h="3612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Aled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Dim diolch Miss.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8354819"/>
                  </a:ext>
                </a:extLst>
              </a:tr>
              <a:tr h="3612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Oedolyn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Iawn. Bydda yn ofalus gyda’r siswrn Aled!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6647535"/>
                  </a:ext>
                </a:extLst>
              </a:tr>
              <a:tr h="3612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Aled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Rydw i wedi gorffen.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8260365"/>
                  </a:ext>
                </a:extLst>
              </a:tr>
              <a:tr h="3612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Oedolyn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Gwaith gwych Aled. Wyt ti’n mwynhau'r dasg?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1493755"/>
                  </a:ext>
                </a:extLst>
              </a:tr>
              <a:tr h="3612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Aled</a:t>
                      </a:r>
                      <a:endParaRPr lang="en-GB" sz="1150" kern="10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Ydw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,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rydw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i’n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mwynhau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tasg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celf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.</a:t>
                      </a:r>
                      <a:endParaRPr lang="en-GB" sz="115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5253286"/>
                  </a:ext>
                </a:extLst>
              </a:tr>
              <a:tr h="3612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Oedolyn</a:t>
                      </a:r>
                      <a:endParaRPr lang="en-GB" sz="115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Aled,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gaf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weld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dy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waith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di? Gwaith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hyfryd</a:t>
                      </a:r>
                      <a:r>
                        <a:rPr lang="en-GB" sz="1150" kern="10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!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Mae’n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amser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tacluso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nawr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!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Wnewch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chi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glirio’r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sbwriel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,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bawb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?</a:t>
                      </a:r>
                      <a:endParaRPr lang="en-GB" sz="115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036747"/>
                  </a:ext>
                </a:extLst>
              </a:tr>
              <a:tr h="3612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Plant</a:t>
                      </a: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Gwnawn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,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wrth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150" kern="1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gwrs</a:t>
                      </a:r>
                      <a:r>
                        <a:rPr lang="en-GB" sz="115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</a:txBody>
                  <a:tcPr marL="22862" marR="22862" marT="4182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62113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55245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658043" y="353157"/>
            <a:ext cx="2079490" cy="2996399"/>
            <a:chOff x="0" y="0"/>
            <a:chExt cx="1864859" cy="2687130"/>
          </a:xfrm>
          <a:solidFill>
            <a:srgbClr val="FFC000"/>
          </a:solidFill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801359" cy="2623630"/>
            </a:xfrm>
            <a:custGeom>
              <a:avLst/>
              <a:gdLst/>
              <a:ahLst/>
              <a:cxnLst/>
              <a:rect l="l" t="t" r="r" b="b"/>
              <a:pathLst>
                <a:path w="1801359" h="2623630">
                  <a:moveTo>
                    <a:pt x="1708649" y="2623630"/>
                  </a:moveTo>
                  <a:lnTo>
                    <a:pt x="92710" y="2623630"/>
                  </a:lnTo>
                  <a:cubicBezTo>
                    <a:pt x="41910" y="2623630"/>
                    <a:pt x="0" y="2581720"/>
                    <a:pt x="0" y="2530920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707379" y="0"/>
                  </a:lnTo>
                  <a:cubicBezTo>
                    <a:pt x="1758179" y="0"/>
                    <a:pt x="1800089" y="41910"/>
                    <a:pt x="1800089" y="92710"/>
                  </a:cubicBezTo>
                  <a:lnTo>
                    <a:pt x="1800089" y="2529650"/>
                  </a:lnTo>
                  <a:cubicBezTo>
                    <a:pt x="1801359" y="2581720"/>
                    <a:pt x="1759449" y="2623630"/>
                    <a:pt x="1708649" y="262363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latin typeface="Comic Sans MS" panose="030F0902030302020204" pitchFamily="66" charset="0"/>
              </a:endParaRPr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864859" cy="2687131"/>
            </a:xfrm>
            <a:custGeom>
              <a:avLst/>
              <a:gdLst/>
              <a:ahLst/>
              <a:cxnLst/>
              <a:rect l="l" t="t" r="r" b="b"/>
              <a:pathLst>
                <a:path w="1864859" h="2687131">
                  <a:moveTo>
                    <a:pt x="1740399" y="59690"/>
                  </a:moveTo>
                  <a:cubicBezTo>
                    <a:pt x="1775959" y="59690"/>
                    <a:pt x="1805169" y="88900"/>
                    <a:pt x="1805169" y="124460"/>
                  </a:cubicBezTo>
                  <a:lnTo>
                    <a:pt x="1805169" y="2562671"/>
                  </a:lnTo>
                  <a:cubicBezTo>
                    <a:pt x="1805169" y="2598231"/>
                    <a:pt x="1775959" y="2627440"/>
                    <a:pt x="1740399" y="2627440"/>
                  </a:cubicBezTo>
                  <a:lnTo>
                    <a:pt x="124460" y="2627440"/>
                  </a:lnTo>
                  <a:cubicBezTo>
                    <a:pt x="88900" y="2627440"/>
                    <a:pt x="59690" y="2598231"/>
                    <a:pt x="59690" y="2562671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740399" y="59690"/>
                  </a:lnTo>
                  <a:moveTo>
                    <a:pt x="174039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562671"/>
                  </a:lnTo>
                  <a:cubicBezTo>
                    <a:pt x="0" y="2631250"/>
                    <a:pt x="55880" y="2687131"/>
                    <a:pt x="124460" y="2687131"/>
                  </a:cubicBezTo>
                  <a:lnTo>
                    <a:pt x="1740399" y="2687131"/>
                  </a:lnTo>
                  <a:cubicBezTo>
                    <a:pt x="1808979" y="2687131"/>
                    <a:pt x="1864859" y="2631250"/>
                    <a:pt x="1864859" y="2562671"/>
                  </a:cubicBezTo>
                  <a:lnTo>
                    <a:pt x="1864859" y="124460"/>
                  </a:lnTo>
                  <a:cubicBezTo>
                    <a:pt x="1864859" y="55880"/>
                    <a:pt x="1808979" y="0"/>
                    <a:pt x="1740399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658043" y="3511437"/>
            <a:ext cx="2079490" cy="2996399"/>
            <a:chOff x="0" y="0"/>
            <a:chExt cx="1864859" cy="2687130"/>
          </a:xfrm>
          <a:solidFill>
            <a:srgbClr val="FFC000"/>
          </a:solidFill>
        </p:grpSpPr>
        <p:sp>
          <p:nvSpPr>
            <p:cNvPr id="6" name="Freeform 6"/>
            <p:cNvSpPr/>
            <p:nvPr/>
          </p:nvSpPr>
          <p:spPr>
            <a:xfrm>
              <a:off x="31750" y="31750"/>
              <a:ext cx="1801359" cy="2623630"/>
            </a:xfrm>
            <a:custGeom>
              <a:avLst/>
              <a:gdLst/>
              <a:ahLst/>
              <a:cxnLst/>
              <a:rect l="l" t="t" r="r" b="b"/>
              <a:pathLst>
                <a:path w="1801359" h="2623630">
                  <a:moveTo>
                    <a:pt x="1708649" y="2623630"/>
                  </a:moveTo>
                  <a:lnTo>
                    <a:pt x="92710" y="2623630"/>
                  </a:lnTo>
                  <a:cubicBezTo>
                    <a:pt x="41910" y="2623630"/>
                    <a:pt x="0" y="2581720"/>
                    <a:pt x="0" y="2530920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707379" y="0"/>
                  </a:lnTo>
                  <a:cubicBezTo>
                    <a:pt x="1758179" y="0"/>
                    <a:pt x="1800089" y="41910"/>
                    <a:pt x="1800089" y="92710"/>
                  </a:cubicBezTo>
                  <a:lnTo>
                    <a:pt x="1800089" y="2529650"/>
                  </a:lnTo>
                  <a:cubicBezTo>
                    <a:pt x="1801359" y="2581720"/>
                    <a:pt x="1759449" y="2623630"/>
                    <a:pt x="1708649" y="262363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solidFill>
                  <a:schemeClr val="bg1"/>
                </a:solidFill>
                <a:latin typeface="Comic Sans MS" panose="030F0902030302020204" pitchFamily="66" charset="0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0"/>
              <a:ext cx="1864859" cy="2687131"/>
            </a:xfrm>
            <a:custGeom>
              <a:avLst/>
              <a:gdLst/>
              <a:ahLst/>
              <a:cxnLst/>
              <a:rect l="l" t="t" r="r" b="b"/>
              <a:pathLst>
                <a:path w="1864859" h="2687131">
                  <a:moveTo>
                    <a:pt x="1740399" y="59690"/>
                  </a:moveTo>
                  <a:cubicBezTo>
                    <a:pt x="1775959" y="59690"/>
                    <a:pt x="1805169" y="88900"/>
                    <a:pt x="1805169" y="124460"/>
                  </a:cubicBezTo>
                  <a:lnTo>
                    <a:pt x="1805169" y="2562671"/>
                  </a:lnTo>
                  <a:cubicBezTo>
                    <a:pt x="1805169" y="2598231"/>
                    <a:pt x="1775959" y="2627440"/>
                    <a:pt x="1740399" y="2627440"/>
                  </a:cubicBezTo>
                  <a:lnTo>
                    <a:pt x="124460" y="2627440"/>
                  </a:lnTo>
                  <a:cubicBezTo>
                    <a:pt x="88900" y="2627440"/>
                    <a:pt x="59690" y="2598231"/>
                    <a:pt x="59690" y="2562671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740399" y="59690"/>
                  </a:lnTo>
                  <a:moveTo>
                    <a:pt x="174039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562671"/>
                  </a:lnTo>
                  <a:cubicBezTo>
                    <a:pt x="0" y="2631250"/>
                    <a:pt x="55880" y="2687131"/>
                    <a:pt x="124460" y="2687131"/>
                  </a:cubicBezTo>
                  <a:lnTo>
                    <a:pt x="1740399" y="2687131"/>
                  </a:lnTo>
                  <a:cubicBezTo>
                    <a:pt x="1808979" y="2687131"/>
                    <a:pt x="1864859" y="2631250"/>
                    <a:pt x="1864859" y="2562671"/>
                  </a:cubicBezTo>
                  <a:lnTo>
                    <a:pt x="1864859" y="124460"/>
                  </a:lnTo>
                  <a:cubicBezTo>
                    <a:pt x="1864859" y="55880"/>
                    <a:pt x="1808979" y="0"/>
                    <a:pt x="1740399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solidFill>
                  <a:schemeClr val="bg1"/>
                </a:solidFill>
                <a:latin typeface="Comic Sans MS" panose="030F0902030302020204" pitchFamily="66" charset="0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2495" y="353157"/>
            <a:ext cx="2079490" cy="2996399"/>
            <a:chOff x="0" y="0"/>
            <a:chExt cx="1864859" cy="2687130"/>
          </a:xfrm>
          <a:solidFill>
            <a:srgbClr val="FFC000"/>
          </a:solidFill>
        </p:grpSpPr>
        <p:sp>
          <p:nvSpPr>
            <p:cNvPr id="9" name="Freeform 9"/>
            <p:cNvSpPr/>
            <p:nvPr/>
          </p:nvSpPr>
          <p:spPr>
            <a:xfrm>
              <a:off x="31750" y="31750"/>
              <a:ext cx="1801359" cy="2623630"/>
            </a:xfrm>
            <a:custGeom>
              <a:avLst/>
              <a:gdLst/>
              <a:ahLst/>
              <a:cxnLst/>
              <a:rect l="l" t="t" r="r" b="b"/>
              <a:pathLst>
                <a:path w="1801359" h="2623630">
                  <a:moveTo>
                    <a:pt x="1708649" y="2623630"/>
                  </a:moveTo>
                  <a:lnTo>
                    <a:pt x="92710" y="2623630"/>
                  </a:lnTo>
                  <a:cubicBezTo>
                    <a:pt x="41910" y="2623630"/>
                    <a:pt x="0" y="2581720"/>
                    <a:pt x="0" y="2530920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707379" y="0"/>
                  </a:lnTo>
                  <a:cubicBezTo>
                    <a:pt x="1758179" y="0"/>
                    <a:pt x="1800089" y="41910"/>
                    <a:pt x="1800089" y="92710"/>
                  </a:cubicBezTo>
                  <a:lnTo>
                    <a:pt x="1800089" y="2529650"/>
                  </a:lnTo>
                  <a:cubicBezTo>
                    <a:pt x="1801359" y="2581720"/>
                    <a:pt x="1759449" y="2623630"/>
                    <a:pt x="1708649" y="262363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latin typeface="Comic Sans MS" panose="030F0902030302020204" pitchFamily="66" charset="0"/>
              </a:endParaRPr>
            </a:p>
          </p:txBody>
        </p:sp>
        <p:sp>
          <p:nvSpPr>
            <p:cNvPr id="10" name="Freeform 10"/>
            <p:cNvSpPr/>
            <p:nvPr/>
          </p:nvSpPr>
          <p:spPr>
            <a:xfrm>
              <a:off x="0" y="0"/>
              <a:ext cx="1864859" cy="2687131"/>
            </a:xfrm>
            <a:custGeom>
              <a:avLst/>
              <a:gdLst/>
              <a:ahLst/>
              <a:cxnLst/>
              <a:rect l="l" t="t" r="r" b="b"/>
              <a:pathLst>
                <a:path w="1864859" h="2687131">
                  <a:moveTo>
                    <a:pt x="1740399" y="59690"/>
                  </a:moveTo>
                  <a:cubicBezTo>
                    <a:pt x="1775959" y="59690"/>
                    <a:pt x="1805169" y="88900"/>
                    <a:pt x="1805169" y="124460"/>
                  </a:cubicBezTo>
                  <a:lnTo>
                    <a:pt x="1805169" y="2562671"/>
                  </a:lnTo>
                  <a:cubicBezTo>
                    <a:pt x="1805169" y="2598231"/>
                    <a:pt x="1775959" y="2627440"/>
                    <a:pt x="1740399" y="2627440"/>
                  </a:cubicBezTo>
                  <a:lnTo>
                    <a:pt x="124460" y="2627440"/>
                  </a:lnTo>
                  <a:cubicBezTo>
                    <a:pt x="88900" y="2627440"/>
                    <a:pt x="59690" y="2598231"/>
                    <a:pt x="59690" y="2562671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740399" y="59690"/>
                  </a:lnTo>
                  <a:moveTo>
                    <a:pt x="174039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562671"/>
                  </a:lnTo>
                  <a:cubicBezTo>
                    <a:pt x="0" y="2631250"/>
                    <a:pt x="55880" y="2687131"/>
                    <a:pt x="124460" y="2687131"/>
                  </a:cubicBezTo>
                  <a:lnTo>
                    <a:pt x="1740399" y="2687131"/>
                  </a:lnTo>
                  <a:cubicBezTo>
                    <a:pt x="1808979" y="2687131"/>
                    <a:pt x="1864859" y="2631250"/>
                    <a:pt x="1864859" y="2562671"/>
                  </a:cubicBezTo>
                  <a:lnTo>
                    <a:pt x="1864859" y="124460"/>
                  </a:lnTo>
                  <a:cubicBezTo>
                    <a:pt x="1864859" y="55880"/>
                    <a:pt x="1808979" y="0"/>
                    <a:pt x="1740399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52495" y="3511437"/>
            <a:ext cx="2079490" cy="2996399"/>
            <a:chOff x="0" y="0"/>
            <a:chExt cx="1864859" cy="2687130"/>
          </a:xfrm>
          <a:solidFill>
            <a:srgbClr val="FFC000"/>
          </a:solidFill>
        </p:grpSpPr>
        <p:sp>
          <p:nvSpPr>
            <p:cNvPr id="12" name="Freeform 12"/>
            <p:cNvSpPr/>
            <p:nvPr/>
          </p:nvSpPr>
          <p:spPr>
            <a:xfrm>
              <a:off x="31750" y="31750"/>
              <a:ext cx="1801359" cy="2623630"/>
            </a:xfrm>
            <a:custGeom>
              <a:avLst/>
              <a:gdLst/>
              <a:ahLst/>
              <a:cxnLst/>
              <a:rect l="l" t="t" r="r" b="b"/>
              <a:pathLst>
                <a:path w="1801359" h="2623630">
                  <a:moveTo>
                    <a:pt x="1708649" y="2623630"/>
                  </a:moveTo>
                  <a:lnTo>
                    <a:pt x="92710" y="2623630"/>
                  </a:lnTo>
                  <a:cubicBezTo>
                    <a:pt x="41910" y="2623630"/>
                    <a:pt x="0" y="2581720"/>
                    <a:pt x="0" y="2530920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707379" y="0"/>
                  </a:lnTo>
                  <a:cubicBezTo>
                    <a:pt x="1758179" y="0"/>
                    <a:pt x="1800089" y="41910"/>
                    <a:pt x="1800089" y="92710"/>
                  </a:cubicBezTo>
                  <a:lnTo>
                    <a:pt x="1800089" y="2529650"/>
                  </a:lnTo>
                  <a:cubicBezTo>
                    <a:pt x="1801359" y="2581720"/>
                    <a:pt x="1759449" y="2623630"/>
                    <a:pt x="1708649" y="262363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latin typeface="Comic Sans MS" panose="030F0902030302020204" pitchFamily="66" charset="0"/>
              </a:endParaRPr>
            </a:p>
          </p:txBody>
        </p:sp>
        <p:sp>
          <p:nvSpPr>
            <p:cNvPr id="13" name="Freeform 13"/>
            <p:cNvSpPr/>
            <p:nvPr/>
          </p:nvSpPr>
          <p:spPr>
            <a:xfrm>
              <a:off x="0" y="0"/>
              <a:ext cx="1864859" cy="2687131"/>
            </a:xfrm>
            <a:custGeom>
              <a:avLst/>
              <a:gdLst/>
              <a:ahLst/>
              <a:cxnLst/>
              <a:rect l="l" t="t" r="r" b="b"/>
              <a:pathLst>
                <a:path w="1864859" h="2687131">
                  <a:moveTo>
                    <a:pt x="1740399" y="59690"/>
                  </a:moveTo>
                  <a:cubicBezTo>
                    <a:pt x="1775959" y="59690"/>
                    <a:pt x="1805169" y="88900"/>
                    <a:pt x="1805169" y="124460"/>
                  </a:cubicBezTo>
                  <a:lnTo>
                    <a:pt x="1805169" y="2562671"/>
                  </a:lnTo>
                  <a:cubicBezTo>
                    <a:pt x="1805169" y="2598231"/>
                    <a:pt x="1775959" y="2627440"/>
                    <a:pt x="1740399" y="2627440"/>
                  </a:cubicBezTo>
                  <a:lnTo>
                    <a:pt x="124460" y="2627440"/>
                  </a:lnTo>
                  <a:cubicBezTo>
                    <a:pt x="88900" y="2627440"/>
                    <a:pt x="59690" y="2598231"/>
                    <a:pt x="59690" y="2562671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740399" y="59690"/>
                  </a:lnTo>
                  <a:moveTo>
                    <a:pt x="174039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562671"/>
                  </a:lnTo>
                  <a:cubicBezTo>
                    <a:pt x="0" y="2631250"/>
                    <a:pt x="55880" y="2687131"/>
                    <a:pt x="124460" y="2687131"/>
                  </a:cubicBezTo>
                  <a:lnTo>
                    <a:pt x="1740399" y="2687131"/>
                  </a:lnTo>
                  <a:cubicBezTo>
                    <a:pt x="1808979" y="2687131"/>
                    <a:pt x="1864859" y="2631250"/>
                    <a:pt x="1864859" y="2562671"/>
                  </a:cubicBezTo>
                  <a:lnTo>
                    <a:pt x="1864859" y="124460"/>
                  </a:lnTo>
                  <a:cubicBezTo>
                    <a:pt x="1864859" y="55880"/>
                    <a:pt x="1808979" y="0"/>
                    <a:pt x="1740399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2405269" y="353157"/>
            <a:ext cx="2079490" cy="2996399"/>
            <a:chOff x="0" y="0"/>
            <a:chExt cx="1864859" cy="2687130"/>
          </a:xfrm>
          <a:solidFill>
            <a:srgbClr val="FFC000"/>
          </a:solidFill>
        </p:grpSpPr>
        <p:sp>
          <p:nvSpPr>
            <p:cNvPr id="15" name="Freeform 15"/>
            <p:cNvSpPr/>
            <p:nvPr/>
          </p:nvSpPr>
          <p:spPr>
            <a:xfrm>
              <a:off x="31750" y="31750"/>
              <a:ext cx="1801359" cy="2623630"/>
            </a:xfrm>
            <a:custGeom>
              <a:avLst/>
              <a:gdLst/>
              <a:ahLst/>
              <a:cxnLst/>
              <a:rect l="l" t="t" r="r" b="b"/>
              <a:pathLst>
                <a:path w="1801359" h="2623630">
                  <a:moveTo>
                    <a:pt x="1708649" y="2623630"/>
                  </a:moveTo>
                  <a:lnTo>
                    <a:pt x="92710" y="2623630"/>
                  </a:lnTo>
                  <a:cubicBezTo>
                    <a:pt x="41910" y="2623630"/>
                    <a:pt x="0" y="2581720"/>
                    <a:pt x="0" y="2530920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707379" y="0"/>
                  </a:lnTo>
                  <a:cubicBezTo>
                    <a:pt x="1758179" y="0"/>
                    <a:pt x="1800089" y="41910"/>
                    <a:pt x="1800089" y="92710"/>
                  </a:cubicBezTo>
                  <a:lnTo>
                    <a:pt x="1800089" y="2529650"/>
                  </a:lnTo>
                  <a:cubicBezTo>
                    <a:pt x="1801359" y="2581720"/>
                    <a:pt x="1759449" y="2623630"/>
                    <a:pt x="1708649" y="262363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latin typeface="Comic Sans MS" panose="030F0902030302020204" pitchFamily="66" charset="0"/>
              </a:endParaRPr>
            </a:p>
          </p:txBody>
        </p:sp>
        <p:sp>
          <p:nvSpPr>
            <p:cNvPr id="16" name="Freeform 16"/>
            <p:cNvSpPr/>
            <p:nvPr/>
          </p:nvSpPr>
          <p:spPr>
            <a:xfrm>
              <a:off x="0" y="0"/>
              <a:ext cx="1864859" cy="2687131"/>
            </a:xfrm>
            <a:custGeom>
              <a:avLst/>
              <a:gdLst/>
              <a:ahLst/>
              <a:cxnLst/>
              <a:rect l="l" t="t" r="r" b="b"/>
              <a:pathLst>
                <a:path w="1864859" h="2687131">
                  <a:moveTo>
                    <a:pt x="1740399" y="59690"/>
                  </a:moveTo>
                  <a:cubicBezTo>
                    <a:pt x="1775959" y="59690"/>
                    <a:pt x="1805169" y="88900"/>
                    <a:pt x="1805169" y="124460"/>
                  </a:cubicBezTo>
                  <a:lnTo>
                    <a:pt x="1805169" y="2562671"/>
                  </a:lnTo>
                  <a:cubicBezTo>
                    <a:pt x="1805169" y="2598231"/>
                    <a:pt x="1775959" y="2627440"/>
                    <a:pt x="1740399" y="2627440"/>
                  </a:cubicBezTo>
                  <a:lnTo>
                    <a:pt x="124460" y="2627440"/>
                  </a:lnTo>
                  <a:cubicBezTo>
                    <a:pt x="88900" y="2627440"/>
                    <a:pt x="59690" y="2598231"/>
                    <a:pt x="59690" y="2562671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740399" y="59690"/>
                  </a:lnTo>
                  <a:moveTo>
                    <a:pt x="174039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562671"/>
                  </a:lnTo>
                  <a:cubicBezTo>
                    <a:pt x="0" y="2631250"/>
                    <a:pt x="55880" y="2687131"/>
                    <a:pt x="124460" y="2687131"/>
                  </a:cubicBezTo>
                  <a:lnTo>
                    <a:pt x="1740399" y="2687131"/>
                  </a:lnTo>
                  <a:cubicBezTo>
                    <a:pt x="1808979" y="2687131"/>
                    <a:pt x="1864859" y="2631250"/>
                    <a:pt x="1864859" y="2562671"/>
                  </a:cubicBezTo>
                  <a:lnTo>
                    <a:pt x="1864859" y="124460"/>
                  </a:lnTo>
                  <a:cubicBezTo>
                    <a:pt x="1864859" y="55880"/>
                    <a:pt x="1808979" y="0"/>
                    <a:pt x="1740399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2405269" y="3511437"/>
            <a:ext cx="2079490" cy="2996399"/>
            <a:chOff x="0" y="0"/>
            <a:chExt cx="1864859" cy="2687130"/>
          </a:xfrm>
          <a:solidFill>
            <a:srgbClr val="FFC000"/>
          </a:solidFill>
        </p:grpSpPr>
        <p:sp>
          <p:nvSpPr>
            <p:cNvPr id="18" name="Freeform 18"/>
            <p:cNvSpPr/>
            <p:nvPr/>
          </p:nvSpPr>
          <p:spPr>
            <a:xfrm>
              <a:off x="31750" y="31750"/>
              <a:ext cx="1801359" cy="2623630"/>
            </a:xfrm>
            <a:custGeom>
              <a:avLst/>
              <a:gdLst/>
              <a:ahLst/>
              <a:cxnLst/>
              <a:rect l="l" t="t" r="r" b="b"/>
              <a:pathLst>
                <a:path w="1801359" h="2623630">
                  <a:moveTo>
                    <a:pt x="1708649" y="2623630"/>
                  </a:moveTo>
                  <a:lnTo>
                    <a:pt x="92710" y="2623630"/>
                  </a:lnTo>
                  <a:cubicBezTo>
                    <a:pt x="41910" y="2623630"/>
                    <a:pt x="0" y="2581720"/>
                    <a:pt x="0" y="2530920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707379" y="0"/>
                  </a:lnTo>
                  <a:cubicBezTo>
                    <a:pt x="1758179" y="0"/>
                    <a:pt x="1800089" y="41910"/>
                    <a:pt x="1800089" y="92710"/>
                  </a:cubicBezTo>
                  <a:lnTo>
                    <a:pt x="1800089" y="2529650"/>
                  </a:lnTo>
                  <a:cubicBezTo>
                    <a:pt x="1801359" y="2581720"/>
                    <a:pt x="1759449" y="2623630"/>
                    <a:pt x="1708649" y="262363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latin typeface="Comic Sans MS" panose="030F0902030302020204" pitchFamily="66" charset="0"/>
              </a:endParaRPr>
            </a:p>
          </p:txBody>
        </p:sp>
        <p:sp>
          <p:nvSpPr>
            <p:cNvPr id="19" name="Freeform 19"/>
            <p:cNvSpPr/>
            <p:nvPr/>
          </p:nvSpPr>
          <p:spPr>
            <a:xfrm>
              <a:off x="0" y="0"/>
              <a:ext cx="1864859" cy="2687131"/>
            </a:xfrm>
            <a:custGeom>
              <a:avLst/>
              <a:gdLst/>
              <a:ahLst/>
              <a:cxnLst/>
              <a:rect l="l" t="t" r="r" b="b"/>
              <a:pathLst>
                <a:path w="1864859" h="2687131">
                  <a:moveTo>
                    <a:pt x="1740399" y="59690"/>
                  </a:moveTo>
                  <a:cubicBezTo>
                    <a:pt x="1775959" y="59690"/>
                    <a:pt x="1805169" y="88900"/>
                    <a:pt x="1805169" y="124460"/>
                  </a:cubicBezTo>
                  <a:lnTo>
                    <a:pt x="1805169" y="2562671"/>
                  </a:lnTo>
                  <a:cubicBezTo>
                    <a:pt x="1805169" y="2598231"/>
                    <a:pt x="1775959" y="2627440"/>
                    <a:pt x="1740399" y="2627440"/>
                  </a:cubicBezTo>
                  <a:lnTo>
                    <a:pt x="124460" y="2627440"/>
                  </a:lnTo>
                  <a:cubicBezTo>
                    <a:pt x="88900" y="2627440"/>
                    <a:pt x="59690" y="2598231"/>
                    <a:pt x="59690" y="2562671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740399" y="59690"/>
                  </a:lnTo>
                  <a:moveTo>
                    <a:pt x="174039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562671"/>
                  </a:lnTo>
                  <a:cubicBezTo>
                    <a:pt x="0" y="2631250"/>
                    <a:pt x="55880" y="2687131"/>
                    <a:pt x="124460" y="2687131"/>
                  </a:cubicBezTo>
                  <a:lnTo>
                    <a:pt x="1740399" y="2687131"/>
                  </a:lnTo>
                  <a:cubicBezTo>
                    <a:pt x="1808979" y="2687131"/>
                    <a:pt x="1864859" y="2631250"/>
                    <a:pt x="1864859" y="2562671"/>
                  </a:cubicBezTo>
                  <a:lnTo>
                    <a:pt x="1864859" y="124460"/>
                  </a:lnTo>
                  <a:cubicBezTo>
                    <a:pt x="1864859" y="55880"/>
                    <a:pt x="1808979" y="0"/>
                    <a:pt x="1740399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6910817" y="353157"/>
            <a:ext cx="2079490" cy="2996399"/>
            <a:chOff x="0" y="0"/>
            <a:chExt cx="1864859" cy="2687130"/>
          </a:xfrm>
          <a:solidFill>
            <a:srgbClr val="FFC000"/>
          </a:solidFill>
        </p:grpSpPr>
        <p:sp>
          <p:nvSpPr>
            <p:cNvPr id="21" name="Freeform 21"/>
            <p:cNvSpPr/>
            <p:nvPr/>
          </p:nvSpPr>
          <p:spPr>
            <a:xfrm>
              <a:off x="31750" y="31750"/>
              <a:ext cx="1801359" cy="2623630"/>
            </a:xfrm>
            <a:custGeom>
              <a:avLst/>
              <a:gdLst/>
              <a:ahLst/>
              <a:cxnLst/>
              <a:rect l="l" t="t" r="r" b="b"/>
              <a:pathLst>
                <a:path w="1801359" h="2623630">
                  <a:moveTo>
                    <a:pt x="1708649" y="2623630"/>
                  </a:moveTo>
                  <a:lnTo>
                    <a:pt x="92710" y="2623630"/>
                  </a:lnTo>
                  <a:cubicBezTo>
                    <a:pt x="41910" y="2623630"/>
                    <a:pt x="0" y="2581720"/>
                    <a:pt x="0" y="2530920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707379" y="0"/>
                  </a:lnTo>
                  <a:cubicBezTo>
                    <a:pt x="1758179" y="0"/>
                    <a:pt x="1800089" y="41910"/>
                    <a:pt x="1800089" y="92710"/>
                  </a:cubicBezTo>
                  <a:lnTo>
                    <a:pt x="1800089" y="2529650"/>
                  </a:lnTo>
                  <a:cubicBezTo>
                    <a:pt x="1801359" y="2581720"/>
                    <a:pt x="1759449" y="2623630"/>
                    <a:pt x="1708649" y="262363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latin typeface="Comic Sans MS" panose="030F0902030302020204" pitchFamily="66" charset="0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0" y="0"/>
              <a:ext cx="1864859" cy="2687131"/>
            </a:xfrm>
            <a:custGeom>
              <a:avLst/>
              <a:gdLst/>
              <a:ahLst/>
              <a:cxnLst/>
              <a:rect l="l" t="t" r="r" b="b"/>
              <a:pathLst>
                <a:path w="1864859" h="2687131">
                  <a:moveTo>
                    <a:pt x="1740399" y="59690"/>
                  </a:moveTo>
                  <a:cubicBezTo>
                    <a:pt x="1775959" y="59690"/>
                    <a:pt x="1805169" y="88900"/>
                    <a:pt x="1805169" y="124460"/>
                  </a:cubicBezTo>
                  <a:lnTo>
                    <a:pt x="1805169" y="2562671"/>
                  </a:lnTo>
                  <a:cubicBezTo>
                    <a:pt x="1805169" y="2598231"/>
                    <a:pt x="1775959" y="2627440"/>
                    <a:pt x="1740399" y="2627440"/>
                  </a:cubicBezTo>
                  <a:lnTo>
                    <a:pt x="124460" y="2627440"/>
                  </a:lnTo>
                  <a:cubicBezTo>
                    <a:pt x="88900" y="2627440"/>
                    <a:pt x="59690" y="2598231"/>
                    <a:pt x="59690" y="2562671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740399" y="59690"/>
                  </a:lnTo>
                  <a:moveTo>
                    <a:pt x="174039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562671"/>
                  </a:lnTo>
                  <a:cubicBezTo>
                    <a:pt x="0" y="2631250"/>
                    <a:pt x="55880" y="2687131"/>
                    <a:pt x="124460" y="2687131"/>
                  </a:cubicBezTo>
                  <a:lnTo>
                    <a:pt x="1740399" y="2687131"/>
                  </a:lnTo>
                  <a:cubicBezTo>
                    <a:pt x="1808979" y="2687131"/>
                    <a:pt x="1864859" y="2631250"/>
                    <a:pt x="1864859" y="2562671"/>
                  </a:cubicBezTo>
                  <a:lnTo>
                    <a:pt x="1864859" y="124460"/>
                  </a:lnTo>
                  <a:cubicBezTo>
                    <a:pt x="1864859" y="55880"/>
                    <a:pt x="1808979" y="0"/>
                    <a:pt x="1740399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latin typeface="Comic Sans MS" panose="030F0902030302020204" pitchFamily="66" charset="0"/>
              </a:endParaRP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6910817" y="3511437"/>
            <a:ext cx="2079490" cy="2996399"/>
            <a:chOff x="0" y="0"/>
            <a:chExt cx="1864859" cy="2687130"/>
          </a:xfrm>
          <a:solidFill>
            <a:srgbClr val="FFC000"/>
          </a:solidFill>
        </p:grpSpPr>
        <p:sp>
          <p:nvSpPr>
            <p:cNvPr id="24" name="Freeform 24"/>
            <p:cNvSpPr/>
            <p:nvPr/>
          </p:nvSpPr>
          <p:spPr>
            <a:xfrm>
              <a:off x="31750" y="31750"/>
              <a:ext cx="1801359" cy="2623630"/>
            </a:xfrm>
            <a:custGeom>
              <a:avLst/>
              <a:gdLst/>
              <a:ahLst/>
              <a:cxnLst/>
              <a:rect l="l" t="t" r="r" b="b"/>
              <a:pathLst>
                <a:path w="1801359" h="2623630">
                  <a:moveTo>
                    <a:pt x="1708649" y="2623630"/>
                  </a:moveTo>
                  <a:lnTo>
                    <a:pt x="92710" y="2623630"/>
                  </a:lnTo>
                  <a:cubicBezTo>
                    <a:pt x="41910" y="2623630"/>
                    <a:pt x="0" y="2581720"/>
                    <a:pt x="0" y="2530920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707379" y="0"/>
                  </a:lnTo>
                  <a:cubicBezTo>
                    <a:pt x="1758179" y="0"/>
                    <a:pt x="1800089" y="41910"/>
                    <a:pt x="1800089" y="92710"/>
                  </a:cubicBezTo>
                  <a:lnTo>
                    <a:pt x="1800089" y="2529650"/>
                  </a:lnTo>
                  <a:cubicBezTo>
                    <a:pt x="1801359" y="2581720"/>
                    <a:pt x="1759449" y="2623630"/>
                    <a:pt x="1708649" y="262363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latin typeface="Comic Sans MS" panose="030F0902030302020204" pitchFamily="66" charset="0"/>
              </a:endParaRPr>
            </a:p>
          </p:txBody>
        </p:sp>
        <p:sp>
          <p:nvSpPr>
            <p:cNvPr id="25" name="Freeform 25"/>
            <p:cNvSpPr/>
            <p:nvPr/>
          </p:nvSpPr>
          <p:spPr>
            <a:xfrm>
              <a:off x="0" y="0"/>
              <a:ext cx="1864859" cy="2687131"/>
            </a:xfrm>
            <a:custGeom>
              <a:avLst/>
              <a:gdLst/>
              <a:ahLst/>
              <a:cxnLst/>
              <a:rect l="l" t="t" r="r" b="b"/>
              <a:pathLst>
                <a:path w="1864859" h="2687131">
                  <a:moveTo>
                    <a:pt x="1740399" y="59690"/>
                  </a:moveTo>
                  <a:cubicBezTo>
                    <a:pt x="1775959" y="59690"/>
                    <a:pt x="1805169" y="88900"/>
                    <a:pt x="1805169" y="124460"/>
                  </a:cubicBezTo>
                  <a:lnTo>
                    <a:pt x="1805169" y="2562671"/>
                  </a:lnTo>
                  <a:cubicBezTo>
                    <a:pt x="1805169" y="2598231"/>
                    <a:pt x="1775959" y="2627440"/>
                    <a:pt x="1740399" y="2627440"/>
                  </a:cubicBezTo>
                  <a:lnTo>
                    <a:pt x="124460" y="2627440"/>
                  </a:lnTo>
                  <a:cubicBezTo>
                    <a:pt x="88900" y="2627440"/>
                    <a:pt x="59690" y="2598231"/>
                    <a:pt x="59690" y="2562671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740399" y="59690"/>
                  </a:lnTo>
                  <a:moveTo>
                    <a:pt x="174039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562671"/>
                  </a:lnTo>
                  <a:cubicBezTo>
                    <a:pt x="0" y="2631250"/>
                    <a:pt x="55880" y="2687131"/>
                    <a:pt x="124460" y="2687131"/>
                  </a:cubicBezTo>
                  <a:lnTo>
                    <a:pt x="1740399" y="2687131"/>
                  </a:lnTo>
                  <a:cubicBezTo>
                    <a:pt x="1808979" y="2687131"/>
                    <a:pt x="1864859" y="2631250"/>
                    <a:pt x="1864859" y="2562671"/>
                  </a:cubicBezTo>
                  <a:lnTo>
                    <a:pt x="1864859" y="124460"/>
                  </a:lnTo>
                  <a:cubicBezTo>
                    <a:pt x="1864859" y="55880"/>
                    <a:pt x="1808979" y="0"/>
                    <a:pt x="1740399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1710">
                <a:latin typeface="Comic Sans MS" panose="030F0902030302020204" pitchFamily="66" charset="0"/>
              </a:endParaRPr>
            </a:p>
          </p:txBody>
        </p:sp>
      </p:grpSp>
      <p:sp>
        <p:nvSpPr>
          <p:cNvPr id="26" name="AutoShape 26"/>
          <p:cNvSpPr/>
          <p:nvPr/>
        </p:nvSpPr>
        <p:spPr>
          <a:xfrm>
            <a:off x="201720" y="2660715"/>
            <a:ext cx="1981041" cy="651151"/>
          </a:xfrm>
          <a:prstGeom prst="rect">
            <a:avLst/>
          </a:prstGeom>
          <a:solidFill>
            <a:srgbClr val="FFC000"/>
          </a:solid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201720" y="5812396"/>
            <a:ext cx="1981041" cy="651151"/>
          </a:xfrm>
          <a:prstGeom prst="rect">
            <a:avLst/>
          </a:prstGeom>
          <a:solidFill>
            <a:srgbClr val="FFC000"/>
          </a:solid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2454495" y="2660715"/>
            <a:ext cx="1981041" cy="651151"/>
          </a:xfrm>
          <a:prstGeom prst="rect">
            <a:avLst/>
          </a:prstGeom>
          <a:solidFill>
            <a:srgbClr val="FFC000"/>
          </a:solid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2454495" y="5812396"/>
            <a:ext cx="1981041" cy="651151"/>
          </a:xfrm>
          <a:prstGeom prst="rect">
            <a:avLst/>
          </a:prstGeom>
          <a:solidFill>
            <a:srgbClr val="FFC000"/>
          </a:solid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30" name="AutoShape 30"/>
          <p:cNvSpPr/>
          <p:nvPr/>
        </p:nvSpPr>
        <p:spPr>
          <a:xfrm>
            <a:off x="4707269" y="2660715"/>
            <a:ext cx="1981041" cy="651151"/>
          </a:xfrm>
          <a:prstGeom prst="rect">
            <a:avLst/>
          </a:prstGeom>
          <a:solidFill>
            <a:srgbClr val="FFC000"/>
          </a:solid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31" name="AutoShape 31"/>
          <p:cNvSpPr/>
          <p:nvPr/>
        </p:nvSpPr>
        <p:spPr>
          <a:xfrm>
            <a:off x="4707269" y="5812396"/>
            <a:ext cx="1981041" cy="651151"/>
          </a:xfrm>
          <a:prstGeom prst="rect">
            <a:avLst/>
          </a:prstGeom>
          <a:solidFill>
            <a:srgbClr val="FFC000"/>
          </a:solidFill>
        </p:spPr>
        <p:txBody>
          <a:bodyPr/>
          <a:lstStyle/>
          <a:p>
            <a:endParaRPr lang="en-US" sz="1710">
              <a:solidFill>
                <a:schemeClr val="bg1"/>
              </a:solidFill>
              <a:latin typeface="Comic Sans MS" panose="030F0902030302020204" pitchFamily="66" charset="0"/>
            </a:endParaRPr>
          </a:p>
        </p:txBody>
      </p:sp>
      <p:sp>
        <p:nvSpPr>
          <p:cNvPr id="32" name="AutoShape 32"/>
          <p:cNvSpPr/>
          <p:nvPr/>
        </p:nvSpPr>
        <p:spPr>
          <a:xfrm>
            <a:off x="6960043" y="2660715"/>
            <a:ext cx="1981041" cy="651151"/>
          </a:xfrm>
          <a:prstGeom prst="rect">
            <a:avLst/>
          </a:prstGeom>
          <a:solidFill>
            <a:srgbClr val="FFC000"/>
          </a:solid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33" name="AutoShape 33"/>
          <p:cNvSpPr/>
          <p:nvPr/>
        </p:nvSpPr>
        <p:spPr>
          <a:xfrm>
            <a:off x="6960043" y="5812396"/>
            <a:ext cx="1981041" cy="651151"/>
          </a:xfrm>
          <a:prstGeom prst="rect">
            <a:avLst/>
          </a:prstGeom>
          <a:solidFill>
            <a:srgbClr val="FFC000"/>
          </a:solid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35" name="Freeform 35"/>
          <p:cNvSpPr/>
          <p:nvPr/>
        </p:nvSpPr>
        <p:spPr>
          <a:xfrm>
            <a:off x="2926943" y="731533"/>
            <a:ext cx="1085528" cy="1783208"/>
          </a:xfrm>
          <a:custGeom>
            <a:avLst/>
            <a:gdLst/>
            <a:ahLst/>
            <a:cxnLst/>
            <a:rect l="l" t="t" r="r" b="b"/>
            <a:pathLst>
              <a:path w="1269465" h="2085363">
                <a:moveTo>
                  <a:pt x="0" y="0"/>
                </a:moveTo>
                <a:lnTo>
                  <a:pt x="1269465" y="0"/>
                </a:lnTo>
                <a:lnTo>
                  <a:pt x="1269465" y="2085362"/>
                </a:lnTo>
                <a:lnTo>
                  <a:pt x="0" y="208536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sz="1710" dirty="0">
                <a:latin typeface="Comic Sans MS" panose="030F0902030302020204" pitchFamily="66" charset="0"/>
              </a:rPr>
              <a:t>x</a:t>
            </a:r>
          </a:p>
        </p:txBody>
      </p:sp>
      <p:sp>
        <p:nvSpPr>
          <p:cNvPr id="36" name="Freeform 36"/>
          <p:cNvSpPr/>
          <p:nvPr/>
        </p:nvSpPr>
        <p:spPr>
          <a:xfrm>
            <a:off x="5209155" y="693457"/>
            <a:ext cx="978940" cy="1821284"/>
          </a:xfrm>
          <a:custGeom>
            <a:avLst/>
            <a:gdLst/>
            <a:ahLst/>
            <a:cxnLst/>
            <a:rect l="l" t="t" r="r" b="b"/>
            <a:pathLst>
              <a:path w="1144816" h="2129891">
                <a:moveTo>
                  <a:pt x="0" y="0"/>
                </a:moveTo>
                <a:lnTo>
                  <a:pt x="1144817" y="0"/>
                </a:lnTo>
                <a:lnTo>
                  <a:pt x="1144817" y="2129890"/>
                </a:lnTo>
                <a:lnTo>
                  <a:pt x="0" y="21298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37" name="Freeform 37"/>
          <p:cNvSpPr/>
          <p:nvPr/>
        </p:nvSpPr>
        <p:spPr>
          <a:xfrm>
            <a:off x="7049608" y="834694"/>
            <a:ext cx="1801910" cy="1614962"/>
          </a:xfrm>
          <a:custGeom>
            <a:avLst/>
            <a:gdLst/>
            <a:ahLst/>
            <a:cxnLst/>
            <a:rect l="l" t="t" r="r" b="b"/>
            <a:pathLst>
              <a:path w="2107234" h="1888608">
                <a:moveTo>
                  <a:pt x="0" y="0"/>
                </a:moveTo>
                <a:lnTo>
                  <a:pt x="2107233" y="0"/>
                </a:lnTo>
                <a:lnTo>
                  <a:pt x="2107233" y="1888608"/>
                </a:lnTo>
                <a:lnTo>
                  <a:pt x="0" y="188860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38" name="Freeform 38"/>
          <p:cNvSpPr/>
          <p:nvPr/>
        </p:nvSpPr>
        <p:spPr>
          <a:xfrm>
            <a:off x="404884" y="3858783"/>
            <a:ext cx="1642010" cy="1855379"/>
          </a:xfrm>
          <a:custGeom>
            <a:avLst/>
            <a:gdLst/>
            <a:ahLst/>
            <a:cxnLst/>
            <a:rect l="l" t="t" r="r" b="b"/>
            <a:pathLst>
              <a:path w="1920240" h="2169763">
                <a:moveTo>
                  <a:pt x="0" y="0"/>
                </a:moveTo>
                <a:lnTo>
                  <a:pt x="1920240" y="0"/>
                </a:lnTo>
                <a:lnTo>
                  <a:pt x="1920240" y="2169762"/>
                </a:lnTo>
                <a:lnTo>
                  <a:pt x="0" y="216976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268817" y="5974112"/>
            <a:ext cx="1846847" cy="355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2"/>
              </a:lnSpc>
              <a:spcBef>
                <a:spcPct val="0"/>
              </a:spcBef>
            </a:pPr>
            <a:r>
              <a:rPr lang="en-US" sz="2394" dirty="0" err="1">
                <a:solidFill>
                  <a:srgbClr val="0070C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brwsh</a:t>
            </a:r>
            <a:endParaRPr lang="en-US" sz="2394" dirty="0">
              <a:solidFill>
                <a:srgbClr val="0070C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2521591" y="5974112"/>
            <a:ext cx="1846847" cy="368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ctr">
              <a:defRPr/>
            </a:pPr>
            <a:r>
              <a:rPr lang="cy-GB" sz="2394" dirty="0">
                <a:solidFill>
                  <a:srgbClr val="0070C0"/>
                </a:solidFill>
                <a:latin typeface="Comic Sans MS" panose="030F0902030302020204" pitchFamily="66" charset="0"/>
              </a:rPr>
              <a:t>gwlân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774366" y="5974112"/>
            <a:ext cx="1846847" cy="355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2"/>
              </a:lnSpc>
              <a:spcBef>
                <a:spcPct val="0"/>
              </a:spcBef>
            </a:pPr>
            <a:r>
              <a:rPr lang="en-US" sz="2394" dirty="0" err="1">
                <a:solidFill>
                  <a:srgbClr val="0070C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papur</a:t>
            </a:r>
            <a:r>
              <a:rPr lang="en-US" sz="2394" dirty="0">
                <a:solidFill>
                  <a:srgbClr val="0070C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394" dirty="0" err="1">
                <a:solidFill>
                  <a:srgbClr val="0070C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sidan</a:t>
            </a:r>
            <a:endParaRPr lang="en-US" sz="2394" dirty="0">
              <a:solidFill>
                <a:srgbClr val="0070C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027140" y="5974112"/>
            <a:ext cx="1846847" cy="316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47"/>
              </a:lnSpc>
              <a:spcBef>
                <a:spcPct val="0"/>
              </a:spcBef>
            </a:pPr>
            <a:r>
              <a:rPr lang="en-US" sz="2052" dirty="0" err="1">
                <a:solidFill>
                  <a:srgbClr val="0070C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cardfwrdd</a:t>
            </a:r>
            <a:endParaRPr lang="en-US" sz="2052" dirty="0">
              <a:solidFill>
                <a:srgbClr val="0070C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2521591" y="2817034"/>
            <a:ext cx="1846847" cy="355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2"/>
              </a:lnSpc>
              <a:spcBef>
                <a:spcPct val="0"/>
              </a:spcBef>
            </a:pPr>
            <a:r>
              <a:rPr lang="en-US" sz="2394" dirty="0" err="1">
                <a:solidFill>
                  <a:srgbClr val="0070C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siswrn</a:t>
            </a:r>
            <a:endParaRPr lang="en-US" sz="2394" dirty="0">
              <a:solidFill>
                <a:srgbClr val="0070C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4774366" y="2817034"/>
            <a:ext cx="1846847" cy="355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2"/>
              </a:lnSpc>
              <a:spcBef>
                <a:spcPct val="0"/>
              </a:spcBef>
            </a:pPr>
            <a:r>
              <a:rPr lang="en-US" sz="2394" dirty="0" err="1">
                <a:solidFill>
                  <a:srgbClr val="0070C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glud</a:t>
            </a:r>
            <a:endParaRPr lang="en-US" sz="2394" dirty="0">
              <a:solidFill>
                <a:srgbClr val="0070C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7027140" y="2817034"/>
            <a:ext cx="1846847" cy="355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2"/>
              </a:lnSpc>
              <a:spcBef>
                <a:spcPct val="0"/>
              </a:spcBef>
            </a:pPr>
            <a:r>
              <a:rPr lang="en-US" sz="2394" dirty="0" err="1">
                <a:solidFill>
                  <a:srgbClr val="0070C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paent</a:t>
            </a:r>
            <a:endParaRPr lang="en-US" sz="2394" dirty="0">
              <a:solidFill>
                <a:srgbClr val="0070C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50" name="Freeform 2">
            <a:extLst>
              <a:ext uri="{FF2B5EF4-FFF2-40B4-BE49-F238E27FC236}">
                <a16:creationId xmlns:a16="http://schemas.microsoft.com/office/drawing/2014/main" id="{B74B5E55-0A54-8396-6A47-FE35EF3A9347}"/>
              </a:ext>
            </a:extLst>
          </p:cNvPr>
          <p:cNvSpPr/>
          <p:nvPr/>
        </p:nvSpPr>
        <p:spPr>
          <a:xfrm>
            <a:off x="2723923" y="4057397"/>
            <a:ext cx="1491566" cy="1500157"/>
          </a:xfrm>
          <a:custGeom>
            <a:avLst/>
            <a:gdLst/>
            <a:ahLst/>
            <a:cxnLst/>
            <a:rect l="l" t="t" r="r" b="b"/>
            <a:pathLst>
              <a:path w="3184069" h="2885562">
                <a:moveTo>
                  <a:pt x="0" y="0"/>
                </a:moveTo>
                <a:lnTo>
                  <a:pt x="3184069" y="0"/>
                </a:lnTo>
                <a:lnTo>
                  <a:pt x="3184069" y="2885562"/>
                </a:lnTo>
                <a:lnTo>
                  <a:pt x="0" y="288556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51" name="Freeform 4">
            <a:extLst>
              <a:ext uri="{FF2B5EF4-FFF2-40B4-BE49-F238E27FC236}">
                <a16:creationId xmlns:a16="http://schemas.microsoft.com/office/drawing/2014/main" id="{E8ED6F53-E6FE-71B5-3177-F23BD06F24E4}"/>
              </a:ext>
            </a:extLst>
          </p:cNvPr>
          <p:cNvSpPr/>
          <p:nvPr/>
        </p:nvSpPr>
        <p:spPr>
          <a:xfrm rot="14319795">
            <a:off x="6925590" y="4236203"/>
            <a:ext cx="2049947" cy="971212"/>
          </a:xfrm>
          <a:custGeom>
            <a:avLst/>
            <a:gdLst/>
            <a:ahLst/>
            <a:cxnLst/>
            <a:rect l="l" t="t" r="r" b="b"/>
            <a:pathLst>
              <a:path w="4349023" h="1935315">
                <a:moveTo>
                  <a:pt x="0" y="0"/>
                </a:moveTo>
                <a:lnTo>
                  <a:pt x="4349023" y="0"/>
                </a:lnTo>
                <a:lnTo>
                  <a:pt x="4349023" y="1935315"/>
                </a:lnTo>
                <a:lnTo>
                  <a:pt x="0" y="1935315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sp>
        <p:nvSpPr>
          <p:cNvPr id="52" name="Freeform 3">
            <a:extLst>
              <a:ext uri="{FF2B5EF4-FFF2-40B4-BE49-F238E27FC236}">
                <a16:creationId xmlns:a16="http://schemas.microsoft.com/office/drawing/2014/main" id="{3854ABB9-80B1-78AB-E8D4-971DD9EA4509}"/>
              </a:ext>
            </a:extLst>
          </p:cNvPr>
          <p:cNvSpPr/>
          <p:nvPr/>
        </p:nvSpPr>
        <p:spPr>
          <a:xfrm rot="1385423">
            <a:off x="5266869" y="3625308"/>
            <a:ext cx="1015002" cy="2261426"/>
          </a:xfrm>
          <a:custGeom>
            <a:avLst/>
            <a:gdLst/>
            <a:ahLst/>
            <a:cxnLst/>
            <a:rect l="l" t="t" r="r" b="b"/>
            <a:pathLst>
              <a:path w="1782017" h="4306990">
                <a:moveTo>
                  <a:pt x="0" y="0"/>
                </a:moveTo>
                <a:lnTo>
                  <a:pt x="1782017" y="0"/>
                </a:lnTo>
                <a:lnTo>
                  <a:pt x="1782017" y="4306990"/>
                </a:lnTo>
                <a:lnTo>
                  <a:pt x="0" y="430699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sp>
        <p:nvSpPr>
          <p:cNvPr id="39" name="TextBox 42">
            <a:extLst>
              <a:ext uri="{FF2B5EF4-FFF2-40B4-BE49-F238E27FC236}">
                <a16:creationId xmlns:a16="http://schemas.microsoft.com/office/drawing/2014/main" id="{44B45994-38E6-2119-B5B8-2106E6BF756F}"/>
              </a:ext>
            </a:extLst>
          </p:cNvPr>
          <p:cNvSpPr txBox="1"/>
          <p:nvPr/>
        </p:nvSpPr>
        <p:spPr>
          <a:xfrm>
            <a:off x="268817" y="2817034"/>
            <a:ext cx="1846847" cy="355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2"/>
              </a:lnSpc>
              <a:spcBef>
                <a:spcPct val="0"/>
              </a:spcBef>
            </a:pPr>
            <a:r>
              <a:rPr lang="en-US" sz="2394" dirty="0" err="1">
                <a:solidFill>
                  <a:srgbClr val="0070C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sbwng</a:t>
            </a:r>
            <a:endParaRPr lang="en-US" sz="2394" dirty="0">
              <a:solidFill>
                <a:srgbClr val="0070C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40" name="Freeform 5">
            <a:extLst>
              <a:ext uri="{FF2B5EF4-FFF2-40B4-BE49-F238E27FC236}">
                <a16:creationId xmlns:a16="http://schemas.microsoft.com/office/drawing/2014/main" id="{19D59195-7F37-0D1F-70E7-0EF01176B7D6}"/>
              </a:ext>
            </a:extLst>
          </p:cNvPr>
          <p:cNvSpPr/>
          <p:nvPr/>
        </p:nvSpPr>
        <p:spPr>
          <a:xfrm>
            <a:off x="201720" y="861574"/>
            <a:ext cx="1846848" cy="1754774"/>
          </a:xfrm>
          <a:custGeom>
            <a:avLst/>
            <a:gdLst/>
            <a:ahLst/>
            <a:cxnLst/>
            <a:rect l="l" t="t" r="r" b="b"/>
            <a:pathLst>
              <a:path w="2836030" h="2496471">
                <a:moveTo>
                  <a:pt x="0" y="0"/>
                </a:moveTo>
                <a:lnTo>
                  <a:pt x="2836029" y="0"/>
                </a:lnTo>
                <a:lnTo>
                  <a:pt x="2836029" y="2496471"/>
                </a:lnTo>
                <a:lnTo>
                  <a:pt x="0" y="2496471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78B4448-CEDD-6C57-8975-4B54AA1BD6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9331450"/>
              </p:ext>
            </p:extLst>
          </p:nvPr>
        </p:nvGraphicFramePr>
        <p:xfrm>
          <a:off x="360218" y="512618"/>
          <a:ext cx="8326581" cy="61237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5527">
                  <a:extLst>
                    <a:ext uri="{9D8B030D-6E8A-4147-A177-3AD203B41FA5}">
                      <a16:colId xmlns:a16="http://schemas.microsoft.com/office/drawing/2014/main" val="3284389516"/>
                    </a:ext>
                  </a:extLst>
                </a:gridCol>
                <a:gridCol w="2775527">
                  <a:extLst>
                    <a:ext uri="{9D8B030D-6E8A-4147-A177-3AD203B41FA5}">
                      <a16:colId xmlns:a16="http://schemas.microsoft.com/office/drawing/2014/main" val="3660665745"/>
                    </a:ext>
                  </a:extLst>
                </a:gridCol>
                <a:gridCol w="2775527">
                  <a:extLst>
                    <a:ext uri="{9D8B030D-6E8A-4147-A177-3AD203B41FA5}">
                      <a16:colId xmlns:a16="http://schemas.microsoft.com/office/drawing/2014/main" val="3523640253"/>
                    </a:ext>
                  </a:extLst>
                </a:gridCol>
              </a:tblGrid>
              <a:tr h="204123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5331483"/>
                  </a:ext>
                </a:extLst>
              </a:tr>
              <a:tr h="2041236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610729"/>
                  </a:ext>
                </a:extLst>
              </a:tr>
              <a:tr h="2041236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3188278"/>
                  </a:ext>
                </a:extLst>
              </a:tr>
            </a:tbl>
          </a:graphicData>
        </a:graphic>
      </p:graphicFrame>
      <p:sp>
        <p:nvSpPr>
          <p:cNvPr id="3" name="Freeform 34">
            <a:extLst>
              <a:ext uri="{FF2B5EF4-FFF2-40B4-BE49-F238E27FC236}">
                <a16:creationId xmlns:a16="http://schemas.microsoft.com/office/drawing/2014/main" id="{50F63154-F701-5687-F43A-AF20E5454A5A}"/>
              </a:ext>
            </a:extLst>
          </p:cNvPr>
          <p:cNvSpPr/>
          <p:nvPr/>
        </p:nvSpPr>
        <p:spPr>
          <a:xfrm>
            <a:off x="1140351" y="620187"/>
            <a:ext cx="981730" cy="1219200"/>
          </a:xfrm>
          <a:custGeom>
            <a:avLst/>
            <a:gdLst/>
            <a:ahLst/>
            <a:cxnLst/>
            <a:rect l="l" t="t" r="r" b="b"/>
            <a:pathLst>
              <a:path w="1520209" h="2129891">
                <a:moveTo>
                  <a:pt x="0" y="0"/>
                </a:moveTo>
                <a:lnTo>
                  <a:pt x="1520209" y="0"/>
                </a:lnTo>
                <a:lnTo>
                  <a:pt x="1520209" y="2129890"/>
                </a:lnTo>
                <a:lnTo>
                  <a:pt x="0" y="212989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4" name="TextBox 42">
            <a:extLst>
              <a:ext uri="{FF2B5EF4-FFF2-40B4-BE49-F238E27FC236}">
                <a16:creationId xmlns:a16="http://schemas.microsoft.com/office/drawing/2014/main" id="{B9EEBFD0-6547-F597-F3C2-48E2D445BA41}"/>
              </a:ext>
            </a:extLst>
          </p:cNvPr>
          <p:cNvSpPr txBox="1"/>
          <p:nvPr/>
        </p:nvSpPr>
        <p:spPr>
          <a:xfrm>
            <a:off x="933836" y="1946955"/>
            <a:ext cx="1394760" cy="3559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72"/>
              </a:lnSpc>
              <a:spcBef>
                <a:spcPct val="0"/>
              </a:spcBef>
            </a:pPr>
            <a:r>
              <a:rPr lang="en-US" sz="2394" dirty="0" err="1"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pensiliau</a:t>
            </a:r>
            <a:endParaRPr lang="en-US" sz="2394" dirty="0"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12" name="Freeform 35">
            <a:extLst>
              <a:ext uri="{FF2B5EF4-FFF2-40B4-BE49-F238E27FC236}">
                <a16:creationId xmlns:a16="http://schemas.microsoft.com/office/drawing/2014/main" id="{269A0619-FDAD-6777-592B-B36324113A7D}"/>
              </a:ext>
            </a:extLst>
          </p:cNvPr>
          <p:cNvSpPr/>
          <p:nvPr/>
        </p:nvSpPr>
        <p:spPr>
          <a:xfrm>
            <a:off x="4137397" y="693457"/>
            <a:ext cx="772221" cy="1215422"/>
          </a:xfrm>
          <a:custGeom>
            <a:avLst/>
            <a:gdLst/>
            <a:ahLst/>
            <a:cxnLst/>
            <a:rect l="l" t="t" r="r" b="b"/>
            <a:pathLst>
              <a:path w="1269465" h="2085363">
                <a:moveTo>
                  <a:pt x="0" y="0"/>
                </a:moveTo>
                <a:lnTo>
                  <a:pt x="1269465" y="0"/>
                </a:lnTo>
                <a:lnTo>
                  <a:pt x="1269465" y="2085362"/>
                </a:lnTo>
                <a:lnTo>
                  <a:pt x="0" y="208536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sz="1710" dirty="0">
                <a:latin typeface="Comic Sans MS" panose="030F0902030302020204" pitchFamily="66" charset="0"/>
              </a:rPr>
              <a:t>x</a:t>
            </a:r>
          </a:p>
        </p:txBody>
      </p:sp>
      <p:sp>
        <p:nvSpPr>
          <p:cNvPr id="13" name="Freeform 36">
            <a:extLst>
              <a:ext uri="{FF2B5EF4-FFF2-40B4-BE49-F238E27FC236}">
                <a16:creationId xmlns:a16="http://schemas.microsoft.com/office/drawing/2014/main" id="{BB820D35-932C-17EA-B5DF-45F49CF7CDE4}"/>
              </a:ext>
            </a:extLst>
          </p:cNvPr>
          <p:cNvSpPr/>
          <p:nvPr/>
        </p:nvSpPr>
        <p:spPr>
          <a:xfrm>
            <a:off x="6924934" y="693457"/>
            <a:ext cx="696397" cy="1241374"/>
          </a:xfrm>
          <a:custGeom>
            <a:avLst/>
            <a:gdLst/>
            <a:ahLst/>
            <a:cxnLst/>
            <a:rect l="l" t="t" r="r" b="b"/>
            <a:pathLst>
              <a:path w="1144816" h="2129891">
                <a:moveTo>
                  <a:pt x="0" y="0"/>
                </a:moveTo>
                <a:lnTo>
                  <a:pt x="1144817" y="0"/>
                </a:lnTo>
                <a:lnTo>
                  <a:pt x="1144817" y="2129890"/>
                </a:lnTo>
                <a:lnTo>
                  <a:pt x="0" y="21298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14" name="Freeform 37">
            <a:extLst>
              <a:ext uri="{FF2B5EF4-FFF2-40B4-BE49-F238E27FC236}">
                <a16:creationId xmlns:a16="http://schemas.microsoft.com/office/drawing/2014/main" id="{53F52376-0F3A-4636-FBCA-96769AC508B4}"/>
              </a:ext>
            </a:extLst>
          </p:cNvPr>
          <p:cNvSpPr/>
          <p:nvPr/>
        </p:nvSpPr>
        <p:spPr>
          <a:xfrm>
            <a:off x="6635446" y="2758036"/>
            <a:ext cx="1281840" cy="1100747"/>
          </a:xfrm>
          <a:custGeom>
            <a:avLst/>
            <a:gdLst/>
            <a:ahLst/>
            <a:cxnLst/>
            <a:rect l="l" t="t" r="r" b="b"/>
            <a:pathLst>
              <a:path w="2107234" h="1888608">
                <a:moveTo>
                  <a:pt x="0" y="0"/>
                </a:moveTo>
                <a:lnTo>
                  <a:pt x="2107233" y="0"/>
                </a:lnTo>
                <a:lnTo>
                  <a:pt x="2107233" y="1888608"/>
                </a:lnTo>
                <a:lnTo>
                  <a:pt x="0" y="188860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15" name="Freeform 38">
            <a:extLst>
              <a:ext uri="{FF2B5EF4-FFF2-40B4-BE49-F238E27FC236}">
                <a16:creationId xmlns:a16="http://schemas.microsoft.com/office/drawing/2014/main" id="{99FDAD7F-8AA5-8903-3E2F-A0739C034262}"/>
              </a:ext>
            </a:extLst>
          </p:cNvPr>
          <p:cNvSpPr/>
          <p:nvPr/>
        </p:nvSpPr>
        <p:spPr>
          <a:xfrm>
            <a:off x="1007521" y="2654729"/>
            <a:ext cx="1168090" cy="1264613"/>
          </a:xfrm>
          <a:custGeom>
            <a:avLst/>
            <a:gdLst/>
            <a:ahLst/>
            <a:cxnLst/>
            <a:rect l="l" t="t" r="r" b="b"/>
            <a:pathLst>
              <a:path w="1920240" h="2169763">
                <a:moveTo>
                  <a:pt x="0" y="0"/>
                </a:moveTo>
                <a:lnTo>
                  <a:pt x="1920240" y="0"/>
                </a:lnTo>
                <a:lnTo>
                  <a:pt x="1920240" y="2169762"/>
                </a:lnTo>
                <a:lnTo>
                  <a:pt x="0" y="216976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16" name="Freeform 2">
            <a:extLst>
              <a:ext uri="{FF2B5EF4-FFF2-40B4-BE49-F238E27FC236}">
                <a16:creationId xmlns:a16="http://schemas.microsoft.com/office/drawing/2014/main" id="{28FBF744-6E86-2C4F-0645-FB8802ECA679}"/>
              </a:ext>
            </a:extLst>
          </p:cNvPr>
          <p:cNvSpPr/>
          <p:nvPr/>
        </p:nvSpPr>
        <p:spPr>
          <a:xfrm>
            <a:off x="4041466" y="4665194"/>
            <a:ext cx="1061068" cy="1022496"/>
          </a:xfrm>
          <a:custGeom>
            <a:avLst/>
            <a:gdLst/>
            <a:ahLst/>
            <a:cxnLst/>
            <a:rect l="l" t="t" r="r" b="b"/>
            <a:pathLst>
              <a:path w="3184069" h="2885562">
                <a:moveTo>
                  <a:pt x="0" y="0"/>
                </a:moveTo>
                <a:lnTo>
                  <a:pt x="3184069" y="0"/>
                </a:lnTo>
                <a:lnTo>
                  <a:pt x="3184069" y="2885562"/>
                </a:lnTo>
                <a:lnTo>
                  <a:pt x="0" y="288556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US" sz="1710">
              <a:latin typeface="Comic Sans MS" panose="030F0902030302020204" pitchFamily="66" charset="0"/>
            </a:endParaRPr>
          </a:p>
        </p:txBody>
      </p:sp>
      <p:sp>
        <p:nvSpPr>
          <p:cNvPr id="17" name="Freeform 4">
            <a:extLst>
              <a:ext uri="{FF2B5EF4-FFF2-40B4-BE49-F238E27FC236}">
                <a16:creationId xmlns:a16="http://schemas.microsoft.com/office/drawing/2014/main" id="{73DD109A-317F-F13D-89A9-B14BC5B1E853}"/>
              </a:ext>
            </a:extLst>
          </p:cNvPr>
          <p:cNvSpPr/>
          <p:nvPr/>
        </p:nvSpPr>
        <p:spPr>
          <a:xfrm rot="14319795">
            <a:off x="967290" y="5116001"/>
            <a:ext cx="1397229" cy="690899"/>
          </a:xfrm>
          <a:custGeom>
            <a:avLst/>
            <a:gdLst/>
            <a:ahLst/>
            <a:cxnLst/>
            <a:rect l="l" t="t" r="r" b="b"/>
            <a:pathLst>
              <a:path w="4349023" h="1935315">
                <a:moveTo>
                  <a:pt x="0" y="0"/>
                </a:moveTo>
                <a:lnTo>
                  <a:pt x="4349023" y="0"/>
                </a:lnTo>
                <a:lnTo>
                  <a:pt x="4349023" y="1935315"/>
                </a:lnTo>
                <a:lnTo>
                  <a:pt x="0" y="1935315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sp>
        <p:nvSpPr>
          <p:cNvPr id="18" name="Freeform 3">
            <a:extLst>
              <a:ext uri="{FF2B5EF4-FFF2-40B4-BE49-F238E27FC236}">
                <a16:creationId xmlns:a16="http://schemas.microsoft.com/office/drawing/2014/main" id="{56E9FBB6-EB9F-200E-F692-B6288C8C5636}"/>
              </a:ext>
            </a:extLst>
          </p:cNvPr>
          <p:cNvSpPr/>
          <p:nvPr/>
        </p:nvSpPr>
        <p:spPr>
          <a:xfrm rot="3393506">
            <a:off x="4190787" y="2516351"/>
            <a:ext cx="722050" cy="1541371"/>
          </a:xfrm>
          <a:custGeom>
            <a:avLst/>
            <a:gdLst/>
            <a:ahLst/>
            <a:cxnLst/>
            <a:rect l="l" t="t" r="r" b="b"/>
            <a:pathLst>
              <a:path w="1782017" h="4306990">
                <a:moveTo>
                  <a:pt x="0" y="0"/>
                </a:moveTo>
                <a:lnTo>
                  <a:pt x="1782017" y="0"/>
                </a:lnTo>
                <a:lnTo>
                  <a:pt x="1782017" y="4306990"/>
                </a:lnTo>
                <a:lnTo>
                  <a:pt x="0" y="4306990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CAB5923A-E4AE-AF2E-A40A-9F5C39B74987}"/>
              </a:ext>
            </a:extLst>
          </p:cNvPr>
          <p:cNvSpPr/>
          <p:nvPr/>
        </p:nvSpPr>
        <p:spPr>
          <a:xfrm>
            <a:off x="6631584" y="4691583"/>
            <a:ext cx="1394760" cy="1111943"/>
          </a:xfrm>
          <a:custGeom>
            <a:avLst/>
            <a:gdLst/>
            <a:ahLst/>
            <a:cxnLst/>
            <a:rect l="l" t="t" r="r" b="b"/>
            <a:pathLst>
              <a:path w="2836030" h="2496471">
                <a:moveTo>
                  <a:pt x="0" y="0"/>
                </a:moveTo>
                <a:lnTo>
                  <a:pt x="2836029" y="0"/>
                </a:lnTo>
                <a:lnTo>
                  <a:pt x="2836029" y="2496471"/>
                </a:lnTo>
                <a:lnTo>
                  <a:pt x="0" y="2496471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sp>
        <p:nvSpPr>
          <p:cNvPr id="20" name="TextBox 43">
            <a:extLst>
              <a:ext uri="{FF2B5EF4-FFF2-40B4-BE49-F238E27FC236}">
                <a16:creationId xmlns:a16="http://schemas.microsoft.com/office/drawing/2014/main" id="{C5D07CCC-3612-446C-4A7B-71FC63980663}"/>
              </a:ext>
            </a:extLst>
          </p:cNvPr>
          <p:cNvSpPr txBox="1"/>
          <p:nvPr/>
        </p:nvSpPr>
        <p:spPr>
          <a:xfrm>
            <a:off x="703487" y="4108577"/>
            <a:ext cx="1846847" cy="355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2"/>
              </a:lnSpc>
              <a:spcBef>
                <a:spcPct val="0"/>
              </a:spcBef>
            </a:pPr>
            <a:r>
              <a:rPr lang="en-US" sz="2394" dirty="0" err="1"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brwsh</a:t>
            </a:r>
            <a:endParaRPr lang="en-US" sz="2394" dirty="0"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21" name="TextBox 44">
            <a:extLst>
              <a:ext uri="{FF2B5EF4-FFF2-40B4-BE49-F238E27FC236}">
                <a16:creationId xmlns:a16="http://schemas.microsoft.com/office/drawing/2014/main" id="{2F2DD434-716E-912D-2A8B-9C6A146D727C}"/>
              </a:ext>
            </a:extLst>
          </p:cNvPr>
          <p:cNvSpPr txBox="1"/>
          <p:nvPr/>
        </p:nvSpPr>
        <p:spPr>
          <a:xfrm>
            <a:off x="3554513" y="5946398"/>
            <a:ext cx="1846847" cy="368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ctr">
              <a:defRPr/>
            </a:pPr>
            <a:r>
              <a:rPr lang="cy-GB" sz="2394" dirty="0">
                <a:latin typeface="Comic Sans MS" panose="030F0902030302020204" pitchFamily="66" charset="0"/>
              </a:rPr>
              <a:t>gwlân</a:t>
            </a:r>
          </a:p>
        </p:txBody>
      </p:sp>
      <p:sp>
        <p:nvSpPr>
          <p:cNvPr id="22" name="TextBox 45">
            <a:extLst>
              <a:ext uri="{FF2B5EF4-FFF2-40B4-BE49-F238E27FC236}">
                <a16:creationId xmlns:a16="http://schemas.microsoft.com/office/drawing/2014/main" id="{D81B2768-4B8D-F726-D4CB-C748041DA8D5}"/>
              </a:ext>
            </a:extLst>
          </p:cNvPr>
          <p:cNvSpPr txBox="1"/>
          <p:nvPr/>
        </p:nvSpPr>
        <p:spPr>
          <a:xfrm>
            <a:off x="3554513" y="4089037"/>
            <a:ext cx="1846847" cy="355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2"/>
              </a:lnSpc>
              <a:spcBef>
                <a:spcPct val="0"/>
              </a:spcBef>
            </a:pPr>
            <a:r>
              <a:rPr lang="en-US" sz="2394" dirty="0" err="1"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papur</a:t>
            </a:r>
            <a:r>
              <a:rPr lang="en-US" sz="2394" dirty="0"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394" dirty="0" err="1"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sidan</a:t>
            </a:r>
            <a:endParaRPr lang="en-US" sz="2394" dirty="0"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23" name="TextBox 46">
            <a:extLst>
              <a:ext uri="{FF2B5EF4-FFF2-40B4-BE49-F238E27FC236}">
                <a16:creationId xmlns:a16="http://schemas.microsoft.com/office/drawing/2014/main" id="{94A9BE98-BD7E-24F8-221F-18F7DF8FA392}"/>
              </a:ext>
            </a:extLst>
          </p:cNvPr>
          <p:cNvSpPr txBox="1"/>
          <p:nvPr/>
        </p:nvSpPr>
        <p:spPr>
          <a:xfrm>
            <a:off x="879749" y="6218010"/>
            <a:ext cx="1846847" cy="316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47"/>
              </a:lnSpc>
              <a:spcBef>
                <a:spcPct val="0"/>
              </a:spcBef>
            </a:pPr>
            <a:r>
              <a:rPr lang="en-US" sz="2052" dirty="0" err="1"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cardfwrdd</a:t>
            </a:r>
            <a:endParaRPr lang="en-US" sz="2052" dirty="0"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24" name="TextBox 47">
            <a:extLst>
              <a:ext uri="{FF2B5EF4-FFF2-40B4-BE49-F238E27FC236}">
                <a16:creationId xmlns:a16="http://schemas.microsoft.com/office/drawing/2014/main" id="{84BA63C9-5016-1F4F-A365-EA475BF24173}"/>
              </a:ext>
            </a:extLst>
          </p:cNvPr>
          <p:cNvSpPr txBox="1"/>
          <p:nvPr/>
        </p:nvSpPr>
        <p:spPr>
          <a:xfrm>
            <a:off x="3547019" y="2056974"/>
            <a:ext cx="1846847" cy="355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2"/>
              </a:lnSpc>
              <a:spcBef>
                <a:spcPct val="0"/>
              </a:spcBef>
            </a:pPr>
            <a:r>
              <a:rPr lang="en-US" sz="2394" dirty="0" err="1"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siswrn</a:t>
            </a:r>
            <a:endParaRPr lang="en-US" sz="2394" dirty="0"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25" name="TextBox 48">
            <a:extLst>
              <a:ext uri="{FF2B5EF4-FFF2-40B4-BE49-F238E27FC236}">
                <a16:creationId xmlns:a16="http://schemas.microsoft.com/office/drawing/2014/main" id="{0B2919B6-0DE4-1E08-3609-B6EC8F14EB5F}"/>
              </a:ext>
            </a:extLst>
          </p:cNvPr>
          <p:cNvSpPr txBox="1"/>
          <p:nvPr/>
        </p:nvSpPr>
        <p:spPr>
          <a:xfrm>
            <a:off x="6405540" y="2042423"/>
            <a:ext cx="1846847" cy="355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2"/>
              </a:lnSpc>
              <a:spcBef>
                <a:spcPct val="0"/>
              </a:spcBef>
            </a:pPr>
            <a:r>
              <a:rPr lang="en-US" sz="2394" dirty="0" err="1"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glud</a:t>
            </a:r>
            <a:endParaRPr lang="en-US" sz="2394" dirty="0"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26" name="TextBox 49">
            <a:extLst>
              <a:ext uri="{FF2B5EF4-FFF2-40B4-BE49-F238E27FC236}">
                <a16:creationId xmlns:a16="http://schemas.microsoft.com/office/drawing/2014/main" id="{71D0F781-8D2F-F5EA-A069-5BEDBFB39FD0}"/>
              </a:ext>
            </a:extLst>
          </p:cNvPr>
          <p:cNvSpPr txBox="1"/>
          <p:nvPr/>
        </p:nvSpPr>
        <p:spPr>
          <a:xfrm>
            <a:off x="6405539" y="3983379"/>
            <a:ext cx="1846847" cy="355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2"/>
              </a:lnSpc>
              <a:spcBef>
                <a:spcPct val="0"/>
              </a:spcBef>
            </a:pPr>
            <a:r>
              <a:rPr lang="en-US" sz="2394" dirty="0" err="1"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paent</a:t>
            </a:r>
            <a:endParaRPr lang="en-US" sz="2394" dirty="0"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27" name="TextBox 42">
            <a:extLst>
              <a:ext uri="{FF2B5EF4-FFF2-40B4-BE49-F238E27FC236}">
                <a16:creationId xmlns:a16="http://schemas.microsoft.com/office/drawing/2014/main" id="{7182501C-05B7-CE3E-E791-1B14A726C2E2}"/>
              </a:ext>
            </a:extLst>
          </p:cNvPr>
          <p:cNvSpPr txBox="1"/>
          <p:nvPr/>
        </p:nvSpPr>
        <p:spPr>
          <a:xfrm>
            <a:off x="6417404" y="5946398"/>
            <a:ext cx="1846847" cy="355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2"/>
              </a:lnSpc>
              <a:spcBef>
                <a:spcPct val="0"/>
              </a:spcBef>
            </a:pPr>
            <a:r>
              <a:rPr lang="en-US" sz="2394" dirty="0" err="1"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sbwng</a:t>
            </a:r>
            <a:endParaRPr lang="en-US" sz="2394" dirty="0"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28" name="TextBox 42">
            <a:extLst>
              <a:ext uri="{FF2B5EF4-FFF2-40B4-BE49-F238E27FC236}">
                <a16:creationId xmlns:a16="http://schemas.microsoft.com/office/drawing/2014/main" id="{787A1F79-1EF1-E2ED-E4FE-CD00ADC11013}"/>
              </a:ext>
            </a:extLst>
          </p:cNvPr>
          <p:cNvSpPr txBox="1"/>
          <p:nvPr/>
        </p:nvSpPr>
        <p:spPr>
          <a:xfrm>
            <a:off x="2726595" y="27269"/>
            <a:ext cx="3494095" cy="3559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72"/>
              </a:lnSpc>
              <a:spcBef>
                <a:spcPct val="0"/>
              </a:spcBef>
            </a:pPr>
            <a:r>
              <a:rPr lang="en-US" sz="2394" dirty="0" err="1"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Gêm</a:t>
            </a:r>
            <a:r>
              <a:rPr lang="en-US" sz="2394" dirty="0"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Piff-Paff</a:t>
            </a:r>
          </a:p>
        </p:txBody>
      </p:sp>
    </p:spTree>
    <p:extLst>
      <p:ext uri="{BB962C8B-B14F-4D97-AF65-F5344CB8AC3E}">
        <p14:creationId xmlns:p14="http://schemas.microsoft.com/office/powerpoint/2010/main" val="11645595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 descr="A white rectangular box with text&#10;&#10;AI-generated content may be incorrect.">
            <a:extLst>
              <a:ext uri="{FF2B5EF4-FFF2-40B4-BE49-F238E27FC236}">
                <a16:creationId xmlns:a16="http://schemas.microsoft.com/office/drawing/2014/main" id="{D749BC17-B649-B929-38EE-93CE38EAEE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1091"/>
            <a:ext cx="9053022" cy="662919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 rot="-5400000">
            <a:off x="3291475" y="411652"/>
            <a:ext cx="2557260" cy="8477963"/>
            <a:chOff x="0" y="0"/>
            <a:chExt cx="377978" cy="119533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77978" cy="1195333"/>
            </a:xfrm>
            <a:custGeom>
              <a:avLst/>
              <a:gdLst/>
              <a:ahLst/>
              <a:cxnLst/>
              <a:rect l="l" t="t" r="r" b="b"/>
              <a:pathLst>
                <a:path w="377978" h="1195333">
                  <a:moveTo>
                    <a:pt x="0" y="0"/>
                  </a:moveTo>
                  <a:lnTo>
                    <a:pt x="377978" y="0"/>
                  </a:lnTo>
                  <a:lnTo>
                    <a:pt x="377978" y="1195333"/>
                  </a:lnTo>
                  <a:lnTo>
                    <a:pt x="0" y="1195333"/>
                  </a:lnTo>
                  <a:close/>
                </a:path>
              </a:pathLst>
            </a:custGeom>
            <a:solidFill>
              <a:srgbClr val="F3F7F6">
                <a:alpha val="87843"/>
              </a:srgbClr>
            </a:solidFill>
            <a:ln w="57150" cap="sq">
              <a:solidFill>
                <a:srgbClr val="000000">
                  <a:alpha val="87843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28575"/>
              <a:ext cx="377978" cy="1223908"/>
            </a:xfrm>
            <a:prstGeom prst="rect">
              <a:avLst/>
            </a:prstGeom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</a:pPr>
              <a:endParaRPr sz="1539"/>
            </a:p>
          </p:txBody>
        </p:sp>
      </p:grpSp>
      <p:grpSp>
        <p:nvGrpSpPr>
          <p:cNvPr id="10" name="Group 10"/>
          <p:cNvGrpSpPr/>
          <p:nvPr/>
        </p:nvGrpSpPr>
        <p:grpSpPr>
          <a:xfrm rot="-5400000">
            <a:off x="3232803" y="-422924"/>
            <a:ext cx="2917073" cy="4495991"/>
            <a:chOff x="0" y="0"/>
            <a:chExt cx="431160" cy="66453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31161" cy="664534"/>
            </a:xfrm>
            <a:custGeom>
              <a:avLst/>
              <a:gdLst/>
              <a:ahLst/>
              <a:cxnLst/>
              <a:rect l="l" t="t" r="r" b="b"/>
              <a:pathLst>
                <a:path w="431161" h="664534">
                  <a:moveTo>
                    <a:pt x="0" y="0"/>
                  </a:moveTo>
                  <a:lnTo>
                    <a:pt x="431161" y="0"/>
                  </a:lnTo>
                  <a:lnTo>
                    <a:pt x="431161" y="664534"/>
                  </a:lnTo>
                  <a:lnTo>
                    <a:pt x="0" y="664534"/>
                  </a:lnTo>
                  <a:close/>
                </a:path>
              </a:pathLst>
            </a:custGeom>
            <a:solidFill>
              <a:srgbClr val="F3F7F6">
                <a:alpha val="87843"/>
              </a:srgbClr>
            </a:solidFill>
            <a:ln w="38100" cap="sq">
              <a:solidFill>
                <a:srgbClr val="000000">
                  <a:alpha val="87843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28575"/>
              <a:ext cx="431160" cy="693109"/>
            </a:xfrm>
            <a:prstGeom prst="rect">
              <a:avLst/>
            </a:prstGeom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</a:pPr>
              <a:endParaRPr sz="1539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2443343" y="417913"/>
            <a:ext cx="4400041" cy="289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93"/>
              </a:lnSpc>
              <a:spcBef>
                <a:spcPct val="0"/>
              </a:spcBef>
            </a:pPr>
            <a:r>
              <a:rPr lang="en-US" sz="1709" b="1" dirty="0" err="1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Enghraifft</a:t>
            </a:r>
            <a:endParaRPr lang="en-US" sz="1709" b="1" dirty="0">
              <a:solidFill>
                <a:srgbClr val="000000"/>
              </a:solidFill>
              <a:latin typeface="Chalkboard" panose="03050602040202020205" pitchFamily="66" charset="77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597293" y="3514919"/>
            <a:ext cx="8192200" cy="38277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466"/>
              </a:lnSpc>
            </a:pPr>
            <a:r>
              <a:rPr lang="en-GB" sz="2394" dirty="0" err="1">
                <a:latin typeface="Chalkboard" panose="03050602040202020205" pitchFamily="66" charset="77"/>
              </a:rPr>
              <a:t>Rydw</a:t>
            </a:r>
            <a:r>
              <a:rPr lang="en-GB" sz="2394" dirty="0">
                <a:latin typeface="Chalkboard" panose="03050602040202020205" pitchFamily="66" charset="77"/>
              </a:rPr>
              <a:t> i </a:t>
            </a:r>
            <a:r>
              <a:rPr lang="en-GB" sz="2394" dirty="0" err="1">
                <a:latin typeface="Chalkboard" panose="03050602040202020205" pitchFamily="66" charset="77"/>
              </a:rPr>
              <a:t>eisiau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u="sng" dirty="0" err="1">
                <a:latin typeface="Chalkboard" panose="03050602040202020205" pitchFamily="66" charset="77"/>
              </a:rPr>
              <a:t>paent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u="sng" dirty="0" err="1">
                <a:latin typeface="Chalkboard" panose="03050602040202020205" pitchFamily="66" charset="77"/>
              </a:rPr>
              <a:t>melyn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dirty="0" err="1">
                <a:latin typeface="Chalkboard" panose="03050602040202020205" pitchFamily="66" charset="77"/>
              </a:rPr>
              <a:t>i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dirty="0" err="1">
                <a:latin typeface="Chalkboard" panose="03050602040202020205" pitchFamily="66" charset="77"/>
              </a:rPr>
              <a:t>wneud</a:t>
            </a:r>
            <a:r>
              <a:rPr lang="en-GB" sz="2394" dirty="0">
                <a:latin typeface="Chalkboard" panose="03050602040202020205" pitchFamily="66" charset="77"/>
              </a:rPr>
              <a:t> y </a:t>
            </a:r>
            <a:r>
              <a:rPr lang="en-GB" sz="2394" u="sng" dirty="0" err="1">
                <a:latin typeface="Chalkboard" panose="03050602040202020205" pitchFamily="66" charset="77"/>
              </a:rPr>
              <a:t>wneb</a:t>
            </a:r>
            <a:r>
              <a:rPr lang="en-GB" sz="2394" u="sng" dirty="0">
                <a:latin typeface="Chalkboard" panose="03050602040202020205" pitchFamily="66" charset="77"/>
              </a:rPr>
              <a:t>.</a:t>
            </a:r>
          </a:p>
          <a:p>
            <a:pPr>
              <a:lnSpc>
                <a:spcPts val="2466"/>
              </a:lnSpc>
            </a:pPr>
            <a:endParaRPr lang="en-GB" sz="2394" u="sng" dirty="0">
              <a:solidFill>
                <a:srgbClr val="000000"/>
              </a:solidFill>
              <a:latin typeface="Chalkboard" panose="03050602040202020205" pitchFamily="66" charset="77"/>
              <a:ea typeface="League Spartan"/>
              <a:cs typeface="League Spartan"/>
              <a:sym typeface="League Spartan"/>
            </a:endParaRPr>
          </a:p>
          <a:p>
            <a:pPr>
              <a:lnSpc>
                <a:spcPts val="2466"/>
              </a:lnSpc>
            </a:pPr>
            <a:r>
              <a:rPr lang="en-GB" sz="2394" dirty="0" err="1">
                <a:latin typeface="Chalkboard" panose="03050602040202020205" pitchFamily="66" charset="77"/>
              </a:rPr>
              <a:t>Rydw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dirty="0" err="1">
                <a:latin typeface="Chalkboard" panose="03050602040202020205" pitchFamily="66" charset="77"/>
              </a:rPr>
              <a:t>i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dirty="0" err="1">
                <a:latin typeface="Chalkboard" panose="03050602040202020205" pitchFamily="66" charset="77"/>
              </a:rPr>
              <a:t>eisiau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cy-GB" sz="2394" u="sng" dirty="0">
                <a:latin typeface="Chalkboard" panose="03050602040202020205" pitchFamily="66" charset="77"/>
              </a:rPr>
              <a:t>gwlân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dirty="0" err="1">
                <a:latin typeface="Chalkboard" panose="03050602040202020205" pitchFamily="66" charset="77"/>
              </a:rPr>
              <a:t>i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dirty="0" err="1">
                <a:latin typeface="Chalkboard" panose="03050602040202020205" pitchFamily="66" charset="77"/>
              </a:rPr>
              <a:t>wneud</a:t>
            </a:r>
            <a:r>
              <a:rPr lang="en-GB" sz="2394" dirty="0">
                <a:latin typeface="Chalkboard" panose="03050602040202020205" pitchFamily="66" charset="77"/>
              </a:rPr>
              <a:t> y </a:t>
            </a:r>
            <a:r>
              <a:rPr lang="en-GB" sz="2394" u="sng" dirty="0">
                <a:latin typeface="Chalkboard" panose="03050602040202020205" pitchFamily="66" charset="77"/>
              </a:rPr>
              <a:t>blew.</a:t>
            </a:r>
          </a:p>
          <a:p>
            <a:pPr>
              <a:lnSpc>
                <a:spcPts val="2466"/>
              </a:lnSpc>
            </a:pPr>
            <a:endParaRPr lang="en-GB" sz="2394" u="sng" dirty="0">
              <a:solidFill>
                <a:srgbClr val="000000"/>
              </a:solidFill>
              <a:latin typeface="Chalkboard" panose="03050602040202020205" pitchFamily="66" charset="77"/>
              <a:ea typeface="League Spartan"/>
              <a:cs typeface="League Spartan"/>
              <a:sym typeface="League Spartan"/>
            </a:endParaRPr>
          </a:p>
          <a:p>
            <a:pPr>
              <a:lnSpc>
                <a:spcPts val="2466"/>
              </a:lnSpc>
            </a:pPr>
            <a:r>
              <a:rPr lang="en-GB" sz="2394" dirty="0" err="1">
                <a:latin typeface="Chalkboard" panose="03050602040202020205" pitchFamily="66" charset="77"/>
              </a:rPr>
              <a:t>Rydw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dirty="0" err="1">
                <a:latin typeface="Chalkboard" panose="03050602040202020205" pitchFamily="66" charset="77"/>
              </a:rPr>
              <a:t>i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dirty="0" err="1">
                <a:latin typeface="Chalkboard" panose="03050602040202020205" pitchFamily="66" charset="77"/>
              </a:rPr>
              <a:t>eisiau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cy-GB" sz="2394" u="sng" dirty="0">
                <a:latin typeface="Chalkboard" panose="03050602040202020205" pitchFamily="66" charset="77"/>
              </a:rPr>
              <a:t>siswrn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dirty="0" err="1">
                <a:latin typeface="Chalkboard" panose="03050602040202020205" pitchFamily="66" charset="77"/>
              </a:rPr>
              <a:t>i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dirty="0" err="1">
                <a:latin typeface="Chalkboard" panose="03050602040202020205" pitchFamily="66" charset="77"/>
              </a:rPr>
              <a:t>wneud</a:t>
            </a:r>
            <a:r>
              <a:rPr lang="en-GB" sz="2394" dirty="0">
                <a:latin typeface="Chalkboard" panose="03050602040202020205" pitchFamily="66" charset="77"/>
              </a:rPr>
              <a:t> y </a:t>
            </a:r>
            <a:r>
              <a:rPr lang="en-GB" sz="2394" u="sng" dirty="0" err="1">
                <a:latin typeface="Chalkboard" panose="03050602040202020205" pitchFamily="66" charset="77"/>
              </a:rPr>
              <a:t>llygaid</a:t>
            </a:r>
            <a:r>
              <a:rPr lang="en-GB" sz="2052" u="sng" dirty="0">
                <a:latin typeface="Chalkboard" panose="03050602040202020205" pitchFamily="66" charset="77"/>
              </a:rPr>
              <a:t>.</a:t>
            </a:r>
          </a:p>
          <a:p>
            <a:pPr>
              <a:lnSpc>
                <a:spcPts val="2466"/>
              </a:lnSpc>
            </a:pPr>
            <a:endParaRPr lang="en-US" sz="2052" u="sng" dirty="0">
              <a:solidFill>
                <a:srgbClr val="000000"/>
              </a:solidFill>
              <a:latin typeface="Chalkboard" panose="03050602040202020205" pitchFamily="66" charset="77"/>
              <a:ea typeface="League Spartan"/>
              <a:cs typeface="League Spartan"/>
              <a:sym typeface="League Spartan"/>
            </a:endParaRPr>
          </a:p>
          <a:p>
            <a:pPr>
              <a:lnSpc>
                <a:spcPts val="2466"/>
              </a:lnSpc>
            </a:pPr>
            <a:r>
              <a:rPr lang="en-GB" sz="2394" dirty="0" err="1">
                <a:latin typeface="Chalkboard" panose="03050602040202020205" pitchFamily="66" charset="77"/>
              </a:rPr>
              <a:t>Rydw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dirty="0" err="1">
                <a:latin typeface="Chalkboard" panose="03050602040202020205" pitchFamily="66" charset="77"/>
              </a:rPr>
              <a:t>i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dirty="0" err="1">
                <a:latin typeface="Chalkboard" panose="03050602040202020205" pitchFamily="66" charset="77"/>
              </a:rPr>
              <a:t>eisiau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cy-GB" sz="2394" u="sng" dirty="0">
                <a:latin typeface="Chalkboard" panose="03050602040202020205" pitchFamily="66" charset="77"/>
              </a:rPr>
              <a:t>pensiliau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dirty="0" err="1">
                <a:latin typeface="Chalkboard" panose="03050602040202020205" pitchFamily="66" charset="77"/>
              </a:rPr>
              <a:t>i</a:t>
            </a:r>
            <a:r>
              <a:rPr lang="en-GB" sz="2394" dirty="0">
                <a:latin typeface="Chalkboard" panose="03050602040202020205" pitchFamily="66" charset="77"/>
              </a:rPr>
              <a:t> </a:t>
            </a:r>
            <a:r>
              <a:rPr lang="en-GB" sz="2394" dirty="0" err="1">
                <a:latin typeface="Chalkboard" panose="03050602040202020205" pitchFamily="66" charset="77"/>
              </a:rPr>
              <a:t>wneud</a:t>
            </a:r>
            <a:r>
              <a:rPr lang="en-GB" sz="2394" dirty="0">
                <a:latin typeface="Chalkboard" panose="03050602040202020205" pitchFamily="66" charset="77"/>
              </a:rPr>
              <a:t> y </a:t>
            </a:r>
            <a:r>
              <a:rPr lang="en-GB" sz="2394" u="sng" dirty="0" err="1">
                <a:latin typeface="Chalkboard" panose="03050602040202020205" pitchFamily="66" charset="77"/>
              </a:rPr>
              <a:t>trwyn</a:t>
            </a:r>
            <a:r>
              <a:rPr lang="en-GB" sz="2394" u="sng" dirty="0">
                <a:latin typeface="Chalkboard" panose="03050602040202020205" pitchFamily="66" charset="77"/>
              </a:rPr>
              <a:t> a </a:t>
            </a:r>
            <a:r>
              <a:rPr lang="en-GB" sz="2394" u="sng" dirty="0" err="1">
                <a:latin typeface="Chalkboard" panose="03050602040202020205" pitchFamily="66" charset="77"/>
              </a:rPr>
              <a:t>cheg</a:t>
            </a:r>
            <a:r>
              <a:rPr lang="en-GB" sz="2052" u="sng" dirty="0">
                <a:latin typeface="Chalkboard" panose="03050602040202020205" pitchFamily="66" charset="77"/>
              </a:rPr>
              <a:t>.</a:t>
            </a:r>
          </a:p>
          <a:p>
            <a:pPr>
              <a:lnSpc>
                <a:spcPts val="2466"/>
              </a:lnSpc>
            </a:pPr>
            <a:endParaRPr lang="en-US" sz="2052" u="sng" dirty="0">
              <a:solidFill>
                <a:srgbClr val="000000"/>
              </a:solidFill>
              <a:latin typeface="Chalkboard" panose="03050602040202020205" pitchFamily="66" charset="77"/>
              <a:ea typeface="League Spartan"/>
              <a:cs typeface="League Spartan"/>
              <a:sym typeface="League Spartan"/>
            </a:endParaRPr>
          </a:p>
          <a:p>
            <a:pPr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Chalkboard" panose="03050602040202020205" pitchFamily="66" charset="77"/>
              <a:ea typeface="League Spartan"/>
              <a:cs typeface="League Spartan"/>
              <a:sym typeface="League Spartan"/>
            </a:endParaRPr>
          </a:p>
          <a:p>
            <a:pPr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Chalkboard" panose="03050602040202020205" pitchFamily="66" charset="77"/>
              <a:ea typeface="League Spartan"/>
              <a:cs typeface="League Spartan"/>
              <a:sym typeface="League Spartan"/>
            </a:endParaRPr>
          </a:p>
          <a:p>
            <a:pPr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Chalkboard" panose="03050602040202020205" pitchFamily="66" charset="77"/>
              <a:ea typeface="League Spartan"/>
              <a:cs typeface="League Spartan"/>
              <a:sym typeface="League Spartan"/>
            </a:endParaRPr>
          </a:p>
          <a:p>
            <a:pPr>
              <a:lnSpc>
                <a:spcPts val="2466"/>
              </a:lnSpc>
              <a:spcBef>
                <a:spcPct val="0"/>
              </a:spcBef>
            </a:pPr>
            <a:endParaRPr lang="en-US" sz="1762" dirty="0">
              <a:solidFill>
                <a:srgbClr val="000000"/>
              </a:solidFill>
              <a:latin typeface="Chalkboard" panose="03050602040202020205" pitchFamily="66" charset="77"/>
              <a:ea typeface="League Spartan"/>
              <a:cs typeface="League Spartan"/>
              <a:sym typeface="League Spartan"/>
            </a:endParaRPr>
          </a:p>
        </p:txBody>
      </p:sp>
      <p:pic>
        <p:nvPicPr>
          <p:cNvPr id="1026" name="Picture 2" descr="Lion Mask Craft">
            <a:extLst>
              <a:ext uri="{FF2B5EF4-FFF2-40B4-BE49-F238E27FC236}">
                <a16:creationId xmlns:a16="http://schemas.microsoft.com/office/drawing/2014/main" id="{E1F98DF3-A91F-575E-39F5-69C177B651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00" t="172" r="20999" b="15327"/>
          <a:stretch>
            <a:fillRect/>
          </a:stretch>
        </p:blipFill>
        <p:spPr bwMode="auto">
          <a:xfrm>
            <a:off x="3353815" y="720582"/>
            <a:ext cx="2606366" cy="2563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 rot="-5400000">
            <a:off x="3174121" y="591820"/>
            <a:ext cx="2557260" cy="8087183"/>
            <a:chOff x="0" y="0"/>
            <a:chExt cx="377978" cy="119533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77978" cy="1195333"/>
            </a:xfrm>
            <a:custGeom>
              <a:avLst/>
              <a:gdLst/>
              <a:ahLst/>
              <a:cxnLst/>
              <a:rect l="l" t="t" r="r" b="b"/>
              <a:pathLst>
                <a:path w="377978" h="1195333">
                  <a:moveTo>
                    <a:pt x="0" y="0"/>
                  </a:moveTo>
                  <a:lnTo>
                    <a:pt x="377978" y="0"/>
                  </a:lnTo>
                  <a:lnTo>
                    <a:pt x="377978" y="1195333"/>
                  </a:lnTo>
                  <a:lnTo>
                    <a:pt x="0" y="1195333"/>
                  </a:lnTo>
                  <a:close/>
                </a:path>
              </a:pathLst>
            </a:custGeom>
            <a:solidFill>
              <a:srgbClr val="F3F7F6">
                <a:alpha val="87843"/>
              </a:srgbClr>
            </a:solidFill>
            <a:ln w="57150" cap="sq">
              <a:solidFill>
                <a:srgbClr val="000000">
                  <a:alpha val="87843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28575"/>
              <a:ext cx="377978" cy="1223908"/>
            </a:xfrm>
            <a:prstGeom prst="rect">
              <a:avLst/>
            </a:prstGeom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</a:pPr>
              <a:endParaRPr sz="1539"/>
            </a:p>
          </p:txBody>
        </p:sp>
      </p:grpSp>
      <p:grpSp>
        <p:nvGrpSpPr>
          <p:cNvPr id="10" name="Group 10"/>
          <p:cNvGrpSpPr/>
          <p:nvPr/>
        </p:nvGrpSpPr>
        <p:grpSpPr>
          <a:xfrm rot="-5400000">
            <a:off x="3232803" y="-422924"/>
            <a:ext cx="2917073" cy="4495991"/>
            <a:chOff x="0" y="0"/>
            <a:chExt cx="431160" cy="66453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31161" cy="664534"/>
            </a:xfrm>
            <a:custGeom>
              <a:avLst/>
              <a:gdLst/>
              <a:ahLst/>
              <a:cxnLst/>
              <a:rect l="l" t="t" r="r" b="b"/>
              <a:pathLst>
                <a:path w="431161" h="664534">
                  <a:moveTo>
                    <a:pt x="0" y="0"/>
                  </a:moveTo>
                  <a:lnTo>
                    <a:pt x="431161" y="0"/>
                  </a:lnTo>
                  <a:lnTo>
                    <a:pt x="431161" y="664534"/>
                  </a:lnTo>
                  <a:lnTo>
                    <a:pt x="0" y="664534"/>
                  </a:lnTo>
                  <a:close/>
                </a:path>
              </a:pathLst>
            </a:custGeom>
            <a:solidFill>
              <a:srgbClr val="F3F7F6">
                <a:alpha val="87843"/>
              </a:srgbClr>
            </a:solidFill>
            <a:ln w="38100" cap="sq">
              <a:solidFill>
                <a:srgbClr val="000000">
                  <a:alpha val="87843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28575"/>
              <a:ext cx="431160" cy="693109"/>
            </a:xfrm>
            <a:prstGeom prst="rect">
              <a:avLst/>
            </a:prstGeom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</a:pPr>
              <a:endParaRPr sz="1539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2443343" y="417912"/>
            <a:ext cx="4400041" cy="288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93"/>
              </a:lnSpc>
              <a:spcBef>
                <a:spcPct val="0"/>
              </a:spcBef>
            </a:pPr>
            <a:r>
              <a:rPr lang="en-US" sz="1709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Fy </a:t>
            </a:r>
            <a:r>
              <a:rPr lang="en-US" sz="1709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Masg</a:t>
            </a:r>
            <a:endParaRPr lang="en-US" sz="1709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34346" y="3514919"/>
            <a:ext cx="7534682" cy="3506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66"/>
              </a:lnSpc>
            </a:pPr>
            <a:r>
              <a:rPr lang="en-US" sz="176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_________________________________________________________________</a:t>
            </a: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</a:pPr>
            <a:r>
              <a:rPr lang="en-US" sz="176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_________________________________________________________________</a:t>
            </a: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</a:pPr>
            <a:r>
              <a:rPr lang="en-US" sz="176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_________________________________________________________________</a:t>
            </a: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</a:pPr>
            <a:r>
              <a:rPr lang="en-US" sz="176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_________________________________________________________________</a:t>
            </a: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  <a:spcBef>
                <a:spcPct val="0"/>
              </a:spcBef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FEA81A-1C5D-B128-EF89-D0DCEF3A6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7D40B-6B55-3324-CE1C-AEEC914BFAB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Ieithoedd</a:t>
            </a:r>
            <a:r>
              <a:rPr lang="en-US" dirty="0"/>
              <a:t>, </a:t>
            </a:r>
            <a:r>
              <a:rPr lang="en-US" dirty="0" err="1"/>
              <a:t>Llythrennedd</a:t>
            </a:r>
            <a:r>
              <a:rPr lang="en-US" dirty="0"/>
              <a:t> a </a:t>
            </a:r>
            <a:r>
              <a:rPr lang="en-US" dirty="0" err="1"/>
              <a:t>Chyfarthrebu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3CA20D-C958-3B1E-667A-6FED1A0112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</a:rPr>
              <a:t>Tasg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ysgrifennu</a:t>
            </a:r>
            <a:r>
              <a:rPr lang="en-US" b="1" dirty="0">
                <a:solidFill>
                  <a:srgbClr val="FF0000"/>
                </a:solidFill>
              </a:rPr>
              <a:t> a </a:t>
            </a:r>
            <a:r>
              <a:rPr lang="en-US" b="1" dirty="0" err="1">
                <a:solidFill>
                  <a:srgbClr val="FF0000"/>
                </a:solidFill>
              </a:rPr>
              <a:t>siarad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Freeform 29">
            <a:extLst>
              <a:ext uri="{FF2B5EF4-FFF2-40B4-BE49-F238E27FC236}">
                <a16:creationId xmlns:a16="http://schemas.microsoft.com/office/drawing/2014/main" id="{30F48293-820D-1649-78CA-EA1A565071FB}"/>
              </a:ext>
            </a:extLst>
          </p:cNvPr>
          <p:cNvSpPr/>
          <p:nvPr/>
        </p:nvSpPr>
        <p:spPr>
          <a:xfrm>
            <a:off x="3602182" y="4119191"/>
            <a:ext cx="2276771" cy="2461368"/>
          </a:xfrm>
          <a:custGeom>
            <a:avLst/>
            <a:gdLst/>
            <a:ahLst/>
            <a:cxnLst/>
            <a:rect l="l" t="t" r="r" b="b"/>
            <a:pathLst>
              <a:path w="1410192" h="1585227">
                <a:moveTo>
                  <a:pt x="0" y="0"/>
                </a:moveTo>
                <a:lnTo>
                  <a:pt x="1410192" y="0"/>
                </a:lnTo>
                <a:lnTo>
                  <a:pt x="1410192" y="1585228"/>
                </a:lnTo>
                <a:lnTo>
                  <a:pt x="0" y="158522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6100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910467-7E2E-D099-28D2-9F2EA85D60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6CCC1F0-3322-F522-D9A9-FC41D39D7934}"/>
              </a:ext>
            </a:extLst>
          </p:cNvPr>
          <p:cNvSpPr txBox="1"/>
          <p:nvPr/>
        </p:nvSpPr>
        <p:spPr>
          <a:xfrm>
            <a:off x="127116" y="122013"/>
            <a:ext cx="8670520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8598" algn="just"/>
            <a:r>
              <a:rPr lang="cy-GB" sz="1400" b="1" u="sng" dirty="0"/>
              <a:t>Crynodeb o Weithgaredd</a:t>
            </a:r>
          </a:p>
          <a:p>
            <a:pPr marL="108598" algn="just"/>
            <a:endParaRPr lang="en-US" sz="1400" dirty="0"/>
          </a:p>
          <a:p>
            <a:pPr marL="108598" algn="just"/>
            <a:r>
              <a:rPr lang="en-US" sz="1400" dirty="0"/>
              <a:t>Dyma </a:t>
            </a:r>
            <a:r>
              <a:rPr lang="en-US" sz="1400" dirty="0" err="1"/>
              <a:t>weithgareddau</a:t>
            </a:r>
            <a:r>
              <a:rPr lang="en-US" sz="1400" dirty="0"/>
              <a:t> am Yr </a:t>
            </a:r>
            <a:r>
              <a:rPr lang="en-US" sz="1400" dirty="0" err="1"/>
              <a:t>Ieithoedd</a:t>
            </a:r>
            <a:r>
              <a:rPr lang="en-US" sz="1400" dirty="0"/>
              <a:t>, </a:t>
            </a:r>
            <a:r>
              <a:rPr lang="en-US" sz="1400" dirty="0" err="1"/>
              <a:t>Llythrennedd</a:t>
            </a:r>
            <a:r>
              <a:rPr lang="en-US" sz="1400" dirty="0"/>
              <a:t> a </a:t>
            </a:r>
            <a:r>
              <a:rPr lang="en-US" sz="1400" dirty="0" err="1"/>
              <a:t>Chyfathrebu</a:t>
            </a:r>
            <a:r>
              <a:rPr lang="en-US" sz="1400" dirty="0"/>
              <a:t>. </a:t>
            </a:r>
          </a:p>
          <a:p>
            <a:pPr marL="108598" algn="just"/>
            <a:endParaRPr lang="en-US" sz="1400" dirty="0"/>
          </a:p>
          <a:p>
            <a:pPr marL="108598" algn="just"/>
            <a:r>
              <a:rPr lang="cy-GB" sz="1400" b="1" dirty="0"/>
              <a:t>Nod y Wers ydy adolygu y gorffennol i siarad am drip saffari ac ysgriffenu’r cerdyn post. Hefyd, byddwn ni’n mynd i ddarllen cerdyn post i edrych ar berfau gorffennol a treigladau.</a:t>
            </a:r>
          </a:p>
          <a:p>
            <a:pPr marL="108598" algn="just"/>
            <a:endParaRPr lang="en-US" sz="1400" dirty="0"/>
          </a:p>
          <a:p>
            <a:pPr marL="108598" algn="just"/>
            <a:r>
              <a:rPr lang="en-US" sz="1400" dirty="0"/>
              <a:t>Yn y </a:t>
            </a:r>
            <a:r>
              <a:rPr lang="en-US" sz="1400" dirty="0" err="1"/>
              <a:t>dasg</a:t>
            </a:r>
            <a:r>
              <a:rPr lang="en-US" sz="1400" dirty="0"/>
              <a:t> hon, </a:t>
            </a:r>
            <a:r>
              <a:rPr lang="en-US" sz="1400" dirty="0" err="1"/>
              <a:t>bydd</a:t>
            </a:r>
            <a:r>
              <a:rPr lang="en-US" sz="1400" dirty="0"/>
              <a:t> y plant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ymarfer</a:t>
            </a:r>
            <a:r>
              <a:rPr lang="en-US" sz="1400" dirty="0"/>
              <a:t> </a:t>
            </a:r>
            <a:r>
              <a:rPr lang="en-US" sz="1400" dirty="0" err="1"/>
              <a:t>eu</a:t>
            </a:r>
            <a:r>
              <a:rPr lang="en-US" sz="1400" dirty="0"/>
              <a:t> </a:t>
            </a:r>
            <a:r>
              <a:rPr lang="en-US" sz="1400" dirty="0" err="1"/>
              <a:t>sgiliau</a:t>
            </a:r>
            <a:r>
              <a:rPr lang="en-US" sz="1400" dirty="0"/>
              <a:t> </a:t>
            </a:r>
            <a:r>
              <a:rPr lang="en-US" sz="1400" dirty="0" err="1"/>
              <a:t>siarad</a:t>
            </a:r>
            <a:r>
              <a:rPr lang="en-US" sz="1400" dirty="0"/>
              <a:t>, </a:t>
            </a:r>
            <a:r>
              <a:rPr lang="en-US" sz="1400" dirty="0" err="1"/>
              <a:t>darllen</a:t>
            </a:r>
            <a:r>
              <a:rPr lang="en-US" sz="1400" dirty="0"/>
              <a:t> ac </a:t>
            </a:r>
            <a:r>
              <a:rPr lang="en-US" sz="1400" dirty="0" err="1"/>
              <a:t>ysgrifennu</a:t>
            </a:r>
            <a:r>
              <a:rPr lang="en-US" sz="1400" dirty="0"/>
              <a:t>. Yn </a:t>
            </a:r>
            <a:r>
              <a:rPr lang="en-US" sz="1400" dirty="0" err="1"/>
              <a:t>gyntaf</a:t>
            </a:r>
            <a:r>
              <a:rPr lang="en-US" sz="1400" dirty="0"/>
              <a:t>, </a:t>
            </a:r>
            <a:r>
              <a:rPr lang="en-US" sz="1400" dirty="0" err="1"/>
              <a:t>bydd</a:t>
            </a:r>
            <a:r>
              <a:rPr lang="en-US" sz="1400" dirty="0"/>
              <a:t> yr </a:t>
            </a:r>
            <a:r>
              <a:rPr lang="en-US" sz="1400" dirty="0" err="1"/>
              <a:t>athro</a:t>
            </a:r>
            <a:r>
              <a:rPr lang="en-US" sz="1400" dirty="0"/>
              <a:t> neu </a:t>
            </a:r>
            <a:r>
              <a:rPr lang="en-US" sz="1400" dirty="0" err="1"/>
              <a:t>athrawes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drilio'r</a:t>
            </a:r>
            <a:r>
              <a:rPr lang="en-US" sz="1400" dirty="0"/>
              <a:t> </a:t>
            </a:r>
            <a:r>
              <a:rPr lang="en-US" sz="1400" dirty="0" err="1"/>
              <a:t>adeiladwr</a:t>
            </a:r>
            <a:r>
              <a:rPr lang="en-US" sz="1400" dirty="0"/>
              <a:t> ac </a:t>
            </a:r>
            <a:r>
              <a:rPr lang="en-US" sz="1400" dirty="0" err="1"/>
              <a:t>ymarfer</a:t>
            </a:r>
            <a:r>
              <a:rPr lang="en-US" sz="1400" dirty="0"/>
              <a:t> y </a:t>
            </a:r>
            <a:r>
              <a:rPr lang="en-US" sz="1400" dirty="0" err="1"/>
              <a:t>patrymau</a:t>
            </a:r>
            <a:r>
              <a:rPr lang="en-US" sz="1400" dirty="0"/>
              <a:t> ‘Beth </a:t>
            </a:r>
            <a:r>
              <a:rPr lang="en-US" sz="1400" dirty="0" err="1"/>
              <a:t>wnest</a:t>
            </a:r>
            <a:r>
              <a:rPr lang="en-US" sz="1400" dirty="0"/>
              <a:t> </a:t>
            </a:r>
            <a:r>
              <a:rPr lang="en-US" sz="1400" dirty="0" err="1"/>
              <a:t>ti</a:t>
            </a:r>
            <a:r>
              <a:rPr lang="en-US" sz="1400" dirty="0"/>
              <a:t>?’ </a:t>
            </a:r>
            <a:r>
              <a:rPr lang="en-US" sz="1400" dirty="0" err="1"/>
              <a:t>a'r</a:t>
            </a:r>
            <a:r>
              <a:rPr lang="en-US" sz="1400" dirty="0"/>
              <a:t> </a:t>
            </a:r>
            <a:r>
              <a:rPr lang="en-US" sz="1400" dirty="0" err="1"/>
              <a:t>geirfa</a:t>
            </a:r>
            <a:r>
              <a:rPr lang="en-US" sz="1400" dirty="0"/>
              <a:t> </a:t>
            </a:r>
            <a:r>
              <a:rPr lang="en-US" sz="1400" dirty="0" err="1"/>
              <a:t>anifeiliaid</a:t>
            </a:r>
            <a:r>
              <a:rPr lang="en-US" sz="1400" dirty="0"/>
              <a:t> </a:t>
            </a:r>
            <a:r>
              <a:rPr lang="en-US" sz="1400" dirty="0" err="1"/>
              <a:t>gyda’r</a:t>
            </a:r>
            <a:r>
              <a:rPr lang="en-US" sz="1400" dirty="0"/>
              <a:t> </a:t>
            </a:r>
            <a:r>
              <a:rPr lang="en-US" sz="1400" dirty="0" err="1"/>
              <a:t>cardiau</a:t>
            </a:r>
            <a:r>
              <a:rPr lang="en-US" sz="1400" dirty="0"/>
              <a:t> </a:t>
            </a:r>
            <a:r>
              <a:rPr lang="en-US" sz="1400" dirty="0" err="1"/>
              <a:t>fflach</a:t>
            </a:r>
            <a:r>
              <a:rPr lang="en-US" sz="1400" dirty="0"/>
              <a:t>.  </a:t>
            </a:r>
            <a:r>
              <a:rPr lang="en-US" sz="1400" dirty="0" err="1"/>
              <a:t>Bydd</a:t>
            </a:r>
            <a:r>
              <a:rPr lang="en-US" sz="1400" dirty="0"/>
              <a:t> yr </a:t>
            </a:r>
            <a:r>
              <a:rPr lang="en-US" sz="1400" dirty="0" err="1"/>
              <a:t>athro</a:t>
            </a:r>
            <a:r>
              <a:rPr lang="en-US" sz="1400" dirty="0"/>
              <a:t> neu </a:t>
            </a:r>
            <a:r>
              <a:rPr lang="en-US" sz="1400" dirty="0" err="1"/>
              <a:t>athrawes</a:t>
            </a:r>
            <a:r>
              <a:rPr lang="en-US" sz="1400" dirty="0"/>
              <a:t> </a:t>
            </a:r>
            <a:r>
              <a:rPr lang="en-US" sz="1400" dirty="0" err="1"/>
              <a:t>rhoi'r</a:t>
            </a:r>
            <a:r>
              <a:rPr lang="en-US" sz="1400" dirty="0"/>
              <a:t> plant </a:t>
            </a:r>
            <a:r>
              <a:rPr lang="en-US" sz="1400" dirty="0" err="1"/>
              <a:t>cerdyn</a:t>
            </a:r>
            <a:r>
              <a:rPr lang="en-US" sz="1400" dirty="0"/>
              <a:t> post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ddarllen</a:t>
            </a:r>
            <a:r>
              <a:rPr lang="en-US" sz="1400" dirty="0"/>
              <a:t>. </a:t>
            </a:r>
            <a:r>
              <a:rPr lang="en-US" sz="1400" dirty="0" err="1"/>
              <a:t>Bydd</a:t>
            </a:r>
            <a:r>
              <a:rPr lang="en-US" sz="1400" dirty="0"/>
              <a:t> y plant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trafod</a:t>
            </a:r>
            <a:r>
              <a:rPr lang="en-US" sz="1400" dirty="0"/>
              <a:t> am y </a:t>
            </a:r>
            <a:r>
              <a:rPr lang="en-US" sz="1400" dirty="0" err="1"/>
              <a:t>berfau</a:t>
            </a:r>
            <a:r>
              <a:rPr lang="en-US" sz="1400" dirty="0"/>
              <a:t> ac </a:t>
            </a:r>
            <a:r>
              <a:rPr lang="en-US" sz="1400" dirty="0" err="1"/>
              <a:t>anifeiliaid</a:t>
            </a:r>
            <a:r>
              <a:rPr lang="en-US" sz="1400" dirty="0"/>
              <a:t>. Ac </a:t>
            </a:r>
            <a:r>
              <a:rPr lang="en-US" sz="1400" dirty="0" err="1"/>
              <a:t>wedyn</a:t>
            </a:r>
            <a:r>
              <a:rPr lang="en-US" sz="1400" dirty="0"/>
              <a:t>, </a:t>
            </a:r>
            <a:r>
              <a:rPr lang="en-US" sz="1400" dirty="0" err="1"/>
              <a:t>bydd</a:t>
            </a:r>
            <a:r>
              <a:rPr lang="en-US" sz="1400" dirty="0"/>
              <a:t> y plant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ysgrifennu</a:t>
            </a:r>
            <a:r>
              <a:rPr lang="en-US" sz="1400" dirty="0"/>
              <a:t> </a:t>
            </a:r>
            <a:r>
              <a:rPr lang="en-US" sz="1400" dirty="0" err="1"/>
              <a:t>cerdyn</a:t>
            </a:r>
            <a:r>
              <a:rPr lang="en-US" sz="1400" dirty="0"/>
              <a:t> post. </a:t>
            </a:r>
            <a:r>
              <a:rPr lang="en-US" sz="1400" dirty="0" err="1"/>
              <a:t>Mewn</a:t>
            </a:r>
            <a:r>
              <a:rPr lang="en-US" sz="1400" dirty="0"/>
              <a:t> </a:t>
            </a:r>
            <a:r>
              <a:rPr lang="en-US" sz="1400" dirty="0" err="1"/>
              <a:t>parau</a:t>
            </a:r>
            <a:r>
              <a:rPr lang="en-US" sz="1400" dirty="0"/>
              <a:t>, </a:t>
            </a:r>
            <a:r>
              <a:rPr lang="en-US" sz="1400" dirty="0" err="1"/>
              <a:t>bydd</a:t>
            </a:r>
            <a:r>
              <a:rPr lang="en-US" sz="1400" dirty="0"/>
              <a:t> y plant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ysgrifennu</a:t>
            </a:r>
            <a:r>
              <a:rPr lang="en-US" sz="1400" dirty="0"/>
              <a:t> </a:t>
            </a:r>
            <a:r>
              <a:rPr lang="en-US" sz="1400" dirty="0" err="1"/>
              <a:t>yn</a:t>
            </a:r>
            <a:r>
              <a:rPr lang="en-US" sz="1400" dirty="0"/>
              <a:t> y </a:t>
            </a:r>
            <a:r>
              <a:rPr lang="en-US" sz="1400" dirty="0" err="1"/>
              <a:t>gorffennol</a:t>
            </a:r>
            <a:r>
              <a:rPr lang="en-US" sz="1400" dirty="0"/>
              <a:t> a </a:t>
            </a:r>
            <a:r>
              <a:rPr lang="en-US" sz="1400" dirty="0" err="1"/>
              <a:t>caiff</a:t>
            </a:r>
            <a:r>
              <a:rPr lang="en-US" sz="1400" dirty="0"/>
              <a:t> y plant </a:t>
            </a:r>
            <a:r>
              <a:rPr lang="en-US" sz="1400" dirty="0" err="1"/>
              <a:t>ddefnyddio</a:t>
            </a:r>
            <a:r>
              <a:rPr lang="en-US" sz="1400" dirty="0"/>
              <a:t> y mat </a:t>
            </a:r>
            <a:r>
              <a:rPr lang="en-US" sz="1400" dirty="0" err="1"/>
              <a:t>iaith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helpu</a:t>
            </a:r>
            <a:r>
              <a:rPr lang="en-US" sz="1400" dirty="0"/>
              <a:t>. </a:t>
            </a:r>
            <a:r>
              <a:rPr lang="en-US" sz="1400" dirty="0" err="1"/>
              <a:t>Bydd</a:t>
            </a:r>
            <a:r>
              <a:rPr lang="en-US" sz="1400" dirty="0"/>
              <a:t> y plant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ysgrifennu</a:t>
            </a:r>
            <a:r>
              <a:rPr lang="en-US" sz="1400" dirty="0"/>
              <a:t> </a:t>
            </a:r>
            <a:r>
              <a:rPr lang="en-US" sz="1400" dirty="0" err="1"/>
              <a:t>mewn</a:t>
            </a:r>
            <a:r>
              <a:rPr lang="en-US" sz="1400" dirty="0"/>
              <a:t> </a:t>
            </a:r>
            <a:r>
              <a:rPr lang="en-US" sz="1400" dirty="0" err="1"/>
              <a:t>parau</a:t>
            </a:r>
            <a:r>
              <a:rPr lang="en-US" sz="1400" dirty="0"/>
              <a:t> </a:t>
            </a:r>
            <a:r>
              <a:rPr lang="en-US" sz="1400" dirty="0" err="1"/>
              <a:t>achos</a:t>
            </a:r>
            <a:r>
              <a:rPr lang="en-US" sz="1400" dirty="0"/>
              <a:t> </a:t>
            </a:r>
            <a:r>
              <a:rPr lang="en-US" sz="1400" dirty="0" err="1"/>
              <a:t>mae’r</a:t>
            </a:r>
            <a:r>
              <a:rPr lang="en-US" sz="1400" dirty="0"/>
              <a:t> plant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gweithio’n</a:t>
            </a:r>
            <a:r>
              <a:rPr lang="en-US" sz="1400" dirty="0"/>
              <a:t> well </a:t>
            </a:r>
            <a:r>
              <a:rPr lang="en-US" sz="1400" dirty="0" err="1"/>
              <a:t>gyda’r</a:t>
            </a:r>
            <a:r>
              <a:rPr lang="en-US" sz="1400" dirty="0"/>
              <a:t> </a:t>
            </a:r>
            <a:r>
              <a:rPr lang="en-US" sz="1400" dirty="0" err="1"/>
              <a:t>ffrind</a:t>
            </a:r>
            <a:r>
              <a:rPr lang="en-US" sz="1400" dirty="0"/>
              <a:t>.</a:t>
            </a:r>
          </a:p>
          <a:p>
            <a:pPr marL="108598" algn="just"/>
            <a:endParaRPr lang="en-US" sz="1400" dirty="0"/>
          </a:p>
          <a:p>
            <a:pPr marL="108598" algn="just"/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ôl</a:t>
            </a:r>
            <a:r>
              <a:rPr lang="en-US" sz="1400" dirty="0"/>
              <a:t> y </a:t>
            </a:r>
            <a:r>
              <a:rPr lang="en-US" sz="1400" dirty="0" err="1"/>
              <a:t>dasg</a:t>
            </a:r>
            <a:r>
              <a:rPr lang="en-US" sz="1400" dirty="0"/>
              <a:t> </a:t>
            </a:r>
            <a:r>
              <a:rPr lang="en-US" sz="1400" dirty="0" err="1"/>
              <a:t>ysgrifennu</a:t>
            </a:r>
            <a:r>
              <a:rPr lang="en-US" sz="1400" dirty="0"/>
              <a:t>, </a:t>
            </a:r>
            <a:r>
              <a:rPr lang="en-US" sz="1400" dirty="0" err="1"/>
              <a:t>bydd</a:t>
            </a:r>
            <a:r>
              <a:rPr lang="en-US" sz="1400" dirty="0"/>
              <a:t> y plant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dylunio</a:t>
            </a:r>
            <a:r>
              <a:rPr lang="en-US" sz="1400" dirty="0"/>
              <a:t> am y </a:t>
            </a:r>
            <a:r>
              <a:rPr lang="en-US" sz="1400" dirty="0" err="1"/>
              <a:t>dasg</a:t>
            </a:r>
            <a:r>
              <a:rPr lang="en-US" sz="1400" dirty="0"/>
              <a:t> </a:t>
            </a:r>
            <a:r>
              <a:rPr lang="en-US" sz="1400" dirty="0" err="1"/>
              <a:t>siarad</a:t>
            </a:r>
            <a:r>
              <a:rPr lang="en-US" sz="1400" dirty="0"/>
              <a:t>. </a:t>
            </a:r>
            <a:r>
              <a:rPr lang="en-US" sz="1400" dirty="0" err="1"/>
              <a:t>Bydd</a:t>
            </a:r>
            <a:r>
              <a:rPr lang="en-US" sz="1400" dirty="0"/>
              <a:t> </a:t>
            </a:r>
            <a:r>
              <a:rPr lang="en-US" sz="1400" dirty="0" err="1"/>
              <a:t>athro</a:t>
            </a:r>
            <a:r>
              <a:rPr lang="en-US" sz="1400" dirty="0"/>
              <a:t> </a:t>
            </a:r>
            <a:r>
              <a:rPr lang="en-US" sz="1400" dirty="0" err="1"/>
              <a:t>ney</a:t>
            </a:r>
            <a:r>
              <a:rPr lang="en-US" sz="1400" dirty="0"/>
              <a:t> </a:t>
            </a:r>
            <a:r>
              <a:rPr lang="en-US" sz="1400" dirty="0" err="1"/>
              <a:t>athrawes</a:t>
            </a:r>
            <a:r>
              <a:rPr lang="en-US" sz="1400" dirty="0"/>
              <a:t> </a:t>
            </a:r>
            <a:r>
              <a:rPr lang="en-US" sz="1400" dirty="0" err="1"/>
              <a:t>rhoi'r</a:t>
            </a:r>
            <a:r>
              <a:rPr lang="en-US" sz="1400" dirty="0"/>
              <a:t> plant </a:t>
            </a:r>
            <a:r>
              <a:rPr lang="en-US" sz="1400" dirty="0" err="1"/>
              <a:t>carden</a:t>
            </a:r>
            <a:r>
              <a:rPr lang="en-US" sz="1400" dirty="0"/>
              <a:t> </a:t>
            </a:r>
            <a:r>
              <a:rPr lang="en-US" sz="1400" dirty="0" err="1"/>
              <a:t>glonc</a:t>
            </a:r>
            <a:r>
              <a:rPr lang="en-US" sz="1400" dirty="0"/>
              <a:t> (</a:t>
            </a:r>
            <a:r>
              <a:rPr lang="cy-GB" sz="1400" dirty="0"/>
              <a:t>gwahaniaethol)</a:t>
            </a:r>
            <a:r>
              <a:rPr lang="en-US" sz="1400" dirty="0"/>
              <a:t> a </a:t>
            </a:r>
            <a:r>
              <a:rPr lang="en-US" sz="1400" dirty="0" err="1"/>
              <a:t>chloc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helpu</a:t>
            </a:r>
            <a:r>
              <a:rPr lang="en-US" sz="1400" dirty="0"/>
              <a:t> </a:t>
            </a:r>
            <a:r>
              <a:rPr lang="en-US" sz="1400" dirty="0" err="1"/>
              <a:t>paratoi</a:t>
            </a:r>
            <a:r>
              <a:rPr lang="en-US" sz="1400" dirty="0"/>
              <a:t> am y </a:t>
            </a:r>
            <a:r>
              <a:rPr lang="en-US" sz="1400" dirty="0" err="1"/>
              <a:t>dasg</a:t>
            </a:r>
            <a:r>
              <a:rPr lang="en-US" sz="1400" dirty="0"/>
              <a:t> </a:t>
            </a:r>
            <a:r>
              <a:rPr lang="en-US" sz="1400" dirty="0" err="1"/>
              <a:t>siarad</a:t>
            </a:r>
            <a:r>
              <a:rPr lang="en-US" sz="1400" dirty="0"/>
              <a:t>. </a:t>
            </a:r>
            <a:r>
              <a:rPr lang="en-US" sz="1400" dirty="0" err="1"/>
              <a:t>Bydd</a:t>
            </a:r>
            <a:r>
              <a:rPr lang="en-US" sz="1400" dirty="0"/>
              <a:t> y plant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paratoi</a:t>
            </a:r>
            <a:r>
              <a:rPr lang="en-US" sz="1400" dirty="0"/>
              <a:t> ac </a:t>
            </a:r>
            <a:r>
              <a:rPr lang="en-US" sz="1400" dirty="0" err="1"/>
              <a:t>wedyn</a:t>
            </a:r>
            <a:r>
              <a:rPr lang="en-US" sz="1400" dirty="0"/>
              <a:t>, </a:t>
            </a:r>
            <a:r>
              <a:rPr lang="en-US" sz="1400" dirty="0" err="1"/>
              <a:t>mewn</a:t>
            </a:r>
            <a:r>
              <a:rPr lang="en-US" sz="1400" dirty="0"/>
              <a:t> </a:t>
            </a:r>
            <a:r>
              <a:rPr lang="en-US" sz="1400" dirty="0" err="1"/>
              <a:t>parau</a:t>
            </a:r>
            <a:r>
              <a:rPr lang="en-US" sz="1400" dirty="0"/>
              <a:t>, </a:t>
            </a:r>
            <a:r>
              <a:rPr lang="en-US" sz="1400" dirty="0" err="1"/>
              <a:t>bydd</a:t>
            </a:r>
            <a:r>
              <a:rPr lang="en-US" sz="1400" dirty="0"/>
              <a:t> y plant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siarad</a:t>
            </a:r>
            <a:r>
              <a:rPr lang="en-US" sz="1400" dirty="0"/>
              <a:t> am </a:t>
            </a:r>
            <a:r>
              <a:rPr lang="en-US" sz="1400" dirty="0" err="1"/>
              <a:t>bedair</a:t>
            </a:r>
            <a:r>
              <a:rPr lang="en-US" sz="1400" dirty="0"/>
              <a:t> </a:t>
            </a:r>
            <a:r>
              <a:rPr lang="en-US" sz="1400" dirty="0" err="1"/>
              <a:t>munud</a:t>
            </a:r>
            <a:r>
              <a:rPr lang="en-US" sz="1400" dirty="0"/>
              <a:t>. </a:t>
            </a:r>
            <a:r>
              <a:rPr lang="en-US" sz="1400" dirty="0" err="1"/>
              <a:t>Wedyn</a:t>
            </a:r>
            <a:r>
              <a:rPr lang="en-US" sz="1400" dirty="0"/>
              <a:t>, </a:t>
            </a:r>
            <a:r>
              <a:rPr lang="en-US" sz="1400" dirty="0" err="1"/>
              <a:t>bydd</a:t>
            </a:r>
            <a:r>
              <a:rPr lang="en-US" sz="1400" dirty="0"/>
              <a:t> y plant </a:t>
            </a:r>
            <a:r>
              <a:rPr lang="en-US" sz="1400" dirty="0" err="1"/>
              <a:t>yn</a:t>
            </a:r>
            <a:r>
              <a:rPr lang="en-US" sz="1400" dirty="0"/>
              <a:t> </a:t>
            </a:r>
            <a:r>
              <a:rPr lang="en-US" sz="1400" dirty="0" err="1"/>
              <a:t>siarad</a:t>
            </a:r>
            <a:r>
              <a:rPr lang="en-US" sz="1400" dirty="0"/>
              <a:t> </a:t>
            </a:r>
            <a:r>
              <a:rPr lang="en-US" sz="1400" dirty="0" err="1"/>
              <a:t>eto</a:t>
            </a:r>
            <a:r>
              <a:rPr lang="en-US" sz="1400" dirty="0"/>
              <a:t> </a:t>
            </a:r>
            <a:r>
              <a:rPr lang="en-US" sz="1400" dirty="0" err="1"/>
              <a:t>ond</a:t>
            </a:r>
            <a:r>
              <a:rPr lang="en-US" sz="1400" dirty="0"/>
              <a:t> am </a:t>
            </a:r>
            <a:r>
              <a:rPr lang="en-US" sz="1400" dirty="0" err="1"/>
              <a:t>dair</a:t>
            </a:r>
            <a:r>
              <a:rPr lang="en-US" sz="1400" dirty="0"/>
              <a:t> </a:t>
            </a:r>
            <a:r>
              <a:rPr lang="en-US" sz="1400" dirty="0" err="1"/>
              <a:t>munud</a:t>
            </a:r>
            <a:r>
              <a:rPr lang="en-US" sz="1400" dirty="0"/>
              <a:t>. Eto am </a:t>
            </a:r>
            <a:r>
              <a:rPr lang="en-US" sz="1400" dirty="0" err="1"/>
              <a:t>ddwy</a:t>
            </a:r>
            <a:r>
              <a:rPr lang="en-US" sz="1400" dirty="0"/>
              <a:t> </a:t>
            </a:r>
            <a:r>
              <a:rPr lang="en-US" sz="1400" dirty="0" err="1"/>
              <a:t>funud</a:t>
            </a:r>
            <a:r>
              <a:rPr lang="en-US" sz="1400" dirty="0"/>
              <a:t> ac </a:t>
            </a:r>
            <a:r>
              <a:rPr lang="en-US" sz="1400" dirty="0" err="1"/>
              <a:t>eto</a:t>
            </a:r>
            <a:r>
              <a:rPr lang="en-US" sz="1400" dirty="0"/>
              <a:t> am un </a:t>
            </a:r>
            <a:r>
              <a:rPr lang="en-US" sz="1400" dirty="0" err="1"/>
              <a:t>funud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ddatblygu</a:t>
            </a:r>
            <a:r>
              <a:rPr lang="en-US" sz="1400" dirty="0"/>
              <a:t> </a:t>
            </a:r>
            <a:r>
              <a:rPr lang="en-US" sz="1400" dirty="0" err="1"/>
              <a:t>rhuglder</a:t>
            </a:r>
            <a:r>
              <a:rPr lang="en-US" sz="1400" dirty="0"/>
              <a:t>. </a:t>
            </a:r>
          </a:p>
          <a:p>
            <a:pPr marL="108598" algn="just"/>
            <a:endParaRPr lang="en-US" sz="1400" dirty="0"/>
          </a:p>
          <a:p>
            <a:pPr marL="108598" algn="just"/>
            <a:r>
              <a:rPr lang="en-US" sz="1400" dirty="0" err="1"/>
              <a:t>Bydd</a:t>
            </a:r>
            <a:r>
              <a:rPr lang="en-US" sz="1400" dirty="0"/>
              <a:t> y plant </a:t>
            </a:r>
            <a:r>
              <a:rPr lang="en-US" sz="1400" dirty="0" err="1"/>
              <a:t>gallu</a:t>
            </a:r>
            <a:r>
              <a:rPr lang="en-US" sz="1400" dirty="0"/>
              <a:t> </a:t>
            </a:r>
            <a:r>
              <a:rPr lang="en-US" sz="1400" dirty="0" err="1"/>
              <a:t>recordio</a:t>
            </a:r>
            <a:r>
              <a:rPr lang="en-US" sz="1400" dirty="0"/>
              <a:t> </a:t>
            </a:r>
            <a:r>
              <a:rPr lang="en-US" sz="1400" dirty="0" err="1"/>
              <a:t>gyda’r</a:t>
            </a:r>
            <a:r>
              <a:rPr lang="en-US" sz="1400" dirty="0"/>
              <a:t> camera neu iPad </a:t>
            </a:r>
            <a:r>
              <a:rPr lang="en-US" sz="1400" dirty="0" err="1"/>
              <a:t>os</a:t>
            </a:r>
            <a:r>
              <a:rPr lang="en-US" sz="1400" dirty="0"/>
              <a:t> </a:t>
            </a:r>
            <a:r>
              <a:rPr lang="en-US" sz="1400" dirty="0" err="1"/>
              <a:t>byddwn</a:t>
            </a:r>
            <a:r>
              <a:rPr lang="en-US" sz="1400" dirty="0"/>
              <a:t> </a:t>
            </a:r>
            <a:r>
              <a:rPr lang="en-US" sz="1400" dirty="0" err="1"/>
              <a:t>nhw</a:t>
            </a:r>
            <a:r>
              <a:rPr lang="en-US" sz="1400" dirty="0"/>
              <a:t> </a:t>
            </a:r>
            <a:r>
              <a:rPr lang="en-US" sz="1400" dirty="0" err="1"/>
              <a:t>eisiau</a:t>
            </a:r>
            <a:r>
              <a:rPr lang="en-US" sz="1400" dirty="0"/>
              <a:t>.</a:t>
            </a:r>
          </a:p>
          <a:p>
            <a:pPr marL="108598" algn="just"/>
            <a:endParaRPr lang="en-US" dirty="0">
              <a:highlight>
                <a:srgbClr val="FFFF00"/>
              </a:highlight>
            </a:endParaRPr>
          </a:p>
        </p:txBody>
      </p:sp>
      <p:pic>
        <p:nvPicPr>
          <p:cNvPr id="2" name="Picture 1" descr="12,110 Speaking icon Vector Images | Depositphotos">
            <a:extLst>
              <a:ext uri="{FF2B5EF4-FFF2-40B4-BE49-F238E27FC236}">
                <a16:creationId xmlns:a16="http://schemas.microsoft.com/office/drawing/2014/main" id="{8C725492-5776-60B6-9F46-FBF44EA5DA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675" y="9955"/>
            <a:ext cx="641209" cy="64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Pen Icon Black Writing Stock Illustrations – 18,578 Pen Icon Black Writing  Stock Illustrations, Vectors &amp; Clipart - Dreamstime">
            <a:extLst>
              <a:ext uri="{FF2B5EF4-FFF2-40B4-BE49-F238E27FC236}">
                <a16:creationId xmlns:a16="http://schemas.microsoft.com/office/drawing/2014/main" id="{07446983-686E-DD2E-356B-2F128EECD9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993" y="85587"/>
            <a:ext cx="526434" cy="61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E7B7F2-37BD-4220-11D5-32F512CD7873}"/>
              </a:ext>
            </a:extLst>
          </p:cNvPr>
          <p:cNvSpPr txBox="1"/>
          <p:nvPr/>
        </p:nvSpPr>
        <p:spPr>
          <a:xfrm>
            <a:off x="127116" y="4912275"/>
            <a:ext cx="8889768" cy="19067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84"/>
              </a:spcAft>
            </a:pPr>
            <a:r>
              <a:rPr lang="cy-GB" b="1" u="sng" dirty="0"/>
              <a:t>Methodoleg Ategol</a:t>
            </a:r>
          </a:p>
          <a:p>
            <a:pPr algn="just">
              <a:lnSpc>
                <a:spcPct val="115000"/>
              </a:lnSpc>
              <a:spcAft>
                <a:spcPts val="684"/>
              </a:spcAft>
            </a:pPr>
            <a:r>
              <a:rPr lang="en-GB" sz="1400" kern="100" dirty="0">
                <a:ea typeface="Aptos" panose="020B0004020202020204" pitchFamily="34" charset="0"/>
                <a:cs typeface="Times New Roman" panose="02020603050405020304" pitchFamily="18" charset="0"/>
              </a:rPr>
              <a:t>Students are more likely to be fluent if they can choose what to say…If students are allowed to do a presentation or hold conversations, they are more likely to be fluent than during a role play or picture task where language is defined by the source. (Conti and Smith, 2023, p.125)</a:t>
            </a:r>
          </a:p>
          <a:p>
            <a:pPr algn="just">
              <a:lnSpc>
                <a:spcPct val="115000"/>
              </a:lnSpc>
              <a:spcAft>
                <a:spcPts val="684"/>
              </a:spcAft>
            </a:pPr>
            <a:r>
              <a:rPr lang="en-GB" sz="1400" dirty="0"/>
              <a:t> ‘The production of language in real time without undue pausing or hesitation’ (Ellis and Barkhuizen, 2005, p.139)</a:t>
            </a:r>
            <a:endParaRPr lang="en-GB" sz="14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684"/>
              </a:spcAft>
            </a:pPr>
            <a:r>
              <a:rPr lang="en-GB" sz="1400" kern="100" dirty="0">
                <a:ea typeface="Aptos" panose="020B0004020202020204" pitchFamily="34" charset="0"/>
                <a:cs typeface="Times New Roman" panose="02020603050405020304" pitchFamily="18" charset="0"/>
              </a:rPr>
              <a:t>‘The third member of the group can ac as a ‘referee’ for some types of activity.’ (Conti &amp; Smith, 2023, p.58)</a:t>
            </a:r>
          </a:p>
        </p:txBody>
      </p:sp>
    </p:spTree>
    <p:extLst>
      <p:ext uri="{BB962C8B-B14F-4D97-AF65-F5344CB8AC3E}">
        <p14:creationId xmlns:p14="http://schemas.microsoft.com/office/powerpoint/2010/main" val="41902129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E89C6C-B343-434C-4DE1-53C49B11EC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9">
            <a:extLst>
              <a:ext uri="{FF2B5EF4-FFF2-40B4-BE49-F238E27FC236}">
                <a16:creationId xmlns:a16="http://schemas.microsoft.com/office/drawing/2014/main" id="{1ABFEF6F-9A64-2E32-1B18-928CF2D4BD2E}"/>
              </a:ext>
            </a:extLst>
          </p:cNvPr>
          <p:cNvSpPr txBox="1"/>
          <p:nvPr/>
        </p:nvSpPr>
        <p:spPr>
          <a:xfrm>
            <a:off x="3324038" y="986421"/>
            <a:ext cx="2401153" cy="390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31"/>
              </a:lnSpc>
              <a:spcBef>
                <a:spcPct val="0"/>
              </a:spcBef>
            </a:pPr>
            <a:r>
              <a:rPr lang="en-US" sz="2394" b="1" dirty="0" err="1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Dril</a:t>
            </a:r>
            <a:endParaRPr lang="en-US" sz="2394" b="1" dirty="0">
              <a:solidFill>
                <a:srgbClr val="000000"/>
              </a:solidFill>
              <a:latin typeface="Chalkboard" panose="03050602040202020205" pitchFamily="66" charset="77"/>
              <a:ea typeface="League Spartan"/>
              <a:cs typeface="League Spartan"/>
              <a:sym typeface="League Spartan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673A8A67-8CE2-7744-2484-45629ABFB7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0865096"/>
              </p:ext>
            </p:extLst>
          </p:nvPr>
        </p:nvGraphicFramePr>
        <p:xfrm>
          <a:off x="201319" y="146618"/>
          <a:ext cx="8741362" cy="67404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4048">
                  <a:extLst>
                    <a:ext uri="{9D8B030D-6E8A-4147-A177-3AD203B41FA5}">
                      <a16:colId xmlns:a16="http://schemas.microsoft.com/office/drawing/2014/main" val="2459691041"/>
                    </a:ext>
                  </a:extLst>
                </a:gridCol>
                <a:gridCol w="1678415">
                  <a:extLst>
                    <a:ext uri="{9D8B030D-6E8A-4147-A177-3AD203B41FA5}">
                      <a16:colId xmlns:a16="http://schemas.microsoft.com/office/drawing/2014/main" val="1247467043"/>
                    </a:ext>
                  </a:extLst>
                </a:gridCol>
                <a:gridCol w="1288473">
                  <a:extLst>
                    <a:ext uri="{9D8B030D-6E8A-4147-A177-3AD203B41FA5}">
                      <a16:colId xmlns:a16="http://schemas.microsoft.com/office/drawing/2014/main" val="1390706783"/>
                    </a:ext>
                  </a:extLst>
                </a:gridCol>
                <a:gridCol w="734290">
                  <a:extLst>
                    <a:ext uri="{9D8B030D-6E8A-4147-A177-3AD203B41FA5}">
                      <a16:colId xmlns:a16="http://schemas.microsoft.com/office/drawing/2014/main" val="2574917913"/>
                    </a:ext>
                  </a:extLst>
                </a:gridCol>
                <a:gridCol w="1946136">
                  <a:extLst>
                    <a:ext uri="{9D8B030D-6E8A-4147-A177-3AD203B41FA5}">
                      <a16:colId xmlns:a16="http://schemas.microsoft.com/office/drawing/2014/main" val="425927253"/>
                    </a:ext>
                  </a:extLst>
                </a:gridCol>
              </a:tblGrid>
              <a:tr h="331689">
                <a:tc gridSpan="5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Y </a:t>
                      </a:r>
                      <a:r>
                        <a:rPr lang="en-GB" sz="16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Adeiladwr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0247328"/>
                  </a:ext>
                </a:extLst>
              </a:tr>
              <a:tr h="306205">
                <a:tc gridSpan="5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Beth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wnest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?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2100" b="0" dirty="0">
                        <a:solidFill>
                          <a:schemeClr val="tx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2100" b="0" dirty="0">
                        <a:solidFill>
                          <a:srgbClr val="000000"/>
                        </a:solidFill>
                        <a:latin typeface="Chalkboard" panose="03050602040202020205" pitchFamily="66" charset="77"/>
                        <a:sym typeface="League Spartan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2100" b="0" dirty="0">
                        <a:solidFill>
                          <a:schemeClr val="tx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7582568"/>
                  </a:ext>
                </a:extLst>
              </a:tr>
              <a:tr h="1327713">
                <a:tc rowSpan="2">
                  <a:txBody>
                    <a:bodyPr/>
                    <a:lstStyle/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Ddoe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,</a:t>
                      </a: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 y bore </a:t>
                      </a: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 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prynhawn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Heddiw</a:t>
                      </a: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Neithiwr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Dros 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penwythnos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200" dirty="0" err="1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Ar</a:t>
                      </a:r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kern="1200" dirty="0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f</a:t>
                      </a:r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ore </a:t>
                      </a:r>
                      <a:r>
                        <a:rPr lang="en-GB" sz="1600" b="0" kern="1200" dirty="0" err="1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ddydd</a:t>
                      </a:r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Sul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200" dirty="0" err="1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Ar</a:t>
                      </a:r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b</a:t>
                      </a:r>
                      <a:r>
                        <a:rPr lang="en-GB" sz="1600" b="0" kern="1200" dirty="0" err="1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rynhawn</a:t>
                      </a:r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kern="1200" dirty="0" err="1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ddydd</a:t>
                      </a:r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Mawrth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200" dirty="0" err="1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Ar</a:t>
                      </a:r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kern="12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dd</a:t>
                      </a:r>
                      <a:r>
                        <a:rPr lang="en-GB" sz="1600" b="0" kern="1200" dirty="0" err="1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ydd</a:t>
                      </a:r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b="0" kern="1200" dirty="0" err="1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Llun</a:t>
                      </a:r>
                      <a:endParaRPr lang="en-GB" sz="1600" b="0" kern="1200" dirty="0">
                        <a:solidFill>
                          <a:schemeClr val="dk1"/>
                        </a:solidFill>
                        <a:effectLst/>
                        <a:latin typeface="Comic Sans MS" panose="030F0902030302020204" pitchFamily="66" charset="0"/>
                        <a:ea typeface="+mn-ea"/>
                        <a:cs typeface="+mn-cs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es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b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</a:br>
                      <a:b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</a:b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aethon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ni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 Affrica</a:t>
                      </a: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Awstralia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Dde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America</a:t>
                      </a: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Sŵ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en-US" sz="1600" b="0" dirty="0">
                        <a:solidFill>
                          <a:srgbClr val="000000"/>
                        </a:solidFill>
                        <a:latin typeface="Comic Sans MS" panose="030F0902030302020204" pitchFamily="66" charset="0"/>
                        <a:sym typeface="League Spartan"/>
                      </a:endParaRPr>
                    </a:p>
                    <a:p>
                      <a:endParaRPr lang="en-US" sz="1600" b="0" dirty="0">
                        <a:solidFill>
                          <a:srgbClr val="000000"/>
                        </a:solidFill>
                        <a:latin typeface="Comic Sans MS" panose="030F0902030302020204" pitchFamily="66" charset="0"/>
                        <a:sym typeface="League Spartan"/>
                      </a:endParaRPr>
                    </a:p>
                    <a:p>
                      <a:endParaRPr lang="en-US" sz="1600" b="0" dirty="0">
                        <a:solidFill>
                          <a:srgbClr val="000000"/>
                        </a:solidFill>
                        <a:latin typeface="Comic Sans MS" panose="030F0902030302020204" pitchFamily="66" charset="0"/>
                        <a:sym typeface="League Spartan"/>
                      </a:endParaRPr>
                    </a:p>
                    <a:p>
                      <a:r>
                        <a:rPr lang="en-US" sz="1600" b="0" dirty="0" err="1">
                          <a:solidFill>
                            <a:srgbClr val="000000"/>
                          </a:solidFill>
                          <a:latin typeface="Comic Sans MS" panose="030F0902030302020204" pitchFamily="66" charset="0"/>
                          <a:sym typeface="League Spartan"/>
                        </a:rPr>
                        <a:t>gyda</a:t>
                      </a:r>
                      <a:endParaRPr lang="en-US" sz="1600" b="0" dirty="0">
                        <a:solidFill>
                          <a:srgbClr val="000000"/>
                        </a:solidFill>
                        <a:latin typeface="Comic Sans MS" panose="030F0902030302020204" pitchFamily="66" charset="0"/>
                        <a:sym typeface="League Spartan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fy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ffrindiau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fy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mam</a:t>
                      </a: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fy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nhad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fy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nheulu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fy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athro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/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athrawes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5433597"/>
                  </a:ext>
                </a:extLst>
              </a:tr>
              <a:tr h="111555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Es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ddim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Aethon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ni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ddim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 sz="1600" b="0" dirty="0">
                        <a:solidFill>
                          <a:srgbClr val="000000"/>
                        </a:solidFill>
                        <a:latin typeface="Comic Sans MS" panose="030F0902030302020204" pitchFamily="66" charset="0"/>
                        <a:sym typeface="League Spartan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019075"/>
                  </a:ext>
                </a:extLst>
              </a:tr>
              <a:tr h="1233633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Es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mewn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tacsi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ar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bws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y car</a:t>
                      </a: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ar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tren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mewn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jeep</a:t>
                      </a: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>
                        <a:solidFill>
                          <a:srgbClr val="000000"/>
                        </a:solidFill>
                        <a:latin typeface="Comic Sans MS" panose="030F0902030302020204" pitchFamily="66" charset="0"/>
                        <a:sym typeface="League Spartan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7621564"/>
                  </a:ext>
                </a:extLst>
              </a:tr>
              <a:tr h="2161061">
                <a:tc>
                  <a:txBody>
                    <a:bodyPr/>
                    <a:lstStyle/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Roedd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tywydd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heulog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stormus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oer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raf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rasboeth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gymylog</a:t>
                      </a:r>
                      <a:endParaRPr lang="en-US" sz="1600" b="0" dirty="0">
                        <a:solidFill>
                          <a:srgbClr val="FF0000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_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wyntog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_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wlyb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>
                        <a:solidFill>
                          <a:srgbClr val="000000"/>
                        </a:solidFill>
                        <a:latin typeface="Comic Sans MS" panose="030F0902030302020204" pitchFamily="66" charset="0"/>
                        <a:sym typeface="League Spartan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23987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54154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CBA11B-D787-D4B2-A1D2-73E1569ED1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D7A8163-C5E3-9719-1254-741FBCB886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4456483"/>
              </p:ext>
            </p:extLst>
          </p:nvPr>
        </p:nvGraphicFramePr>
        <p:xfrm>
          <a:off x="152400" y="178515"/>
          <a:ext cx="8742218" cy="6970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42218">
                  <a:extLst>
                    <a:ext uri="{9D8B030D-6E8A-4147-A177-3AD203B41FA5}">
                      <a16:colId xmlns:a16="http://schemas.microsoft.com/office/drawing/2014/main" val="2459691041"/>
                    </a:ext>
                  </a:extLst>
                </a:gridCol>
              </a:tblGrid>
              <a:tr h="21853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Y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Adeiladwr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0247328"/>
                  </a:ext>
                </a:extLst>
              </a:tr>
              <a:tr h="37504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Beth </a:t>
                      </a:r>
                      <a:r>
                        <a:rPr lang="en-GB" sz="16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wnest</a:t>
                      </a:r>
                      <a:r>
                        <a:rPr lang="en-GB" sz="16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ti</a:t>
                      </a:r>
                      <a:r>
                        <a:rPr lang="en-GB" sz="160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?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7582568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F675EC6-A5C0-AA66-45E5-4F9BE0CEC3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3326992"/>
              </p:ext>
            </p:extLst>
          </p:nvPr>
        </p:nvGraphicFramePr>
        <p:xfrm>
          <a:off x="152399" y="875590"/>
          <a:ext cx="8742217" cy="20289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5137">
                  <a:extLst>
                    <a:ext uri="{9D8B030D-6E8A-4147-A177-3AD203B41FA5}">
                      <a16:colId xmlns:a16="http://schemas.microsoft.com/office/drawing/2014/main" val="3105692565"/>
                    </a:ext>
                  </a:extLst>
                </a:gridCol>
                <a:gridCol w="2683042">
                  <a:extLst>
                    <a:ext uri="{9D8B030D-6E8A-4147-A177-3AD203B41FA5}">
                      <a16:colId xmlns:a16="http://schemas.microsoft.com/office/drawing/2014/main" val="2461731436"/>
                    </a:ext>
                  </a:extLst>
                </a:gridCol>
                <a:gridCol w="2394934">
                  <a:extLst>
                    <a:ext uri="{9D8B030D-6E8A-4147-A177-3AD203B41FA5}">
                      <a16:colId xmlns:a16="http://schemas.microsoft.com/office/drawing/2014/main" val="1988811543"/>
                    </a:ext>
                  </a:extLst>
                </a:gridCol>
                <a:gridCol w="2469104">
                  <a:extLst>
                    <a:ext uri="{9D8B030D-6E8A-4147-A177-3AD203B41FA5}">
                      <a16:colId xmlns:a16="http://schemas.microsoft.com/office/drawing/2014/main" val="3689269557"/>
                    </a:ext>
                  </a:extLst>
                </a:gridCol>
              </a:tblGrid>
              <a:tr h="202318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Gwelais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i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ea typeface="Bryndan Write"/>
                          <a:cs typeface="Bryndan Write"/>
                          <a:sym typeface="Bryndan Write"/>
                        </a:rPr>
                        <a:t>jiráff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ea typeface="Bryndan Write"/>
                        <a:cs typeface="Bryndan Write"/>
                        <a:sym typeface="Bryndan Write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eliffant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neidr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l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ew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sebra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r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inoseros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gwyn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wnci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rocodeil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tu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rgbClr val="000000"/>
                          </a:solidFill>
                          <a:latin typeface="Comic Sans MS" panose="030F0902030302020204" pitchFamily="66" charset="0"/>
                          <a:ea typeface="League Spartan"/>
                          <a:cs typeface="League Spartan"/>
                          <a:sym typeface="League Spartan"/>
                        </a:rPr>
                        <a:t>ôl</a:t>
                      </a:r>
                      <a:endParaRPr lang="en-US" sz="1600" b="0" dirty="0">
                        <a:solidFill>
                          <a:srgbClr val="000000"/>
                        </a:solidFill>
                        <a:latin typeface="Comic Sans MS" panose="030F0902030302020204" pitchFamily="66" charset="0"/>
                        <a:ea typeface="League Spartan"/>
                        <a:cs typeface="League Spartan"/>
                        <a:sym typeface="League Spartan"/>
                      </a:endParaRPr>
                    </a:p>
                    <a:p>
                      <a:r>
                        <a:rPr lang="en-US" sz="1600" b="0" dirty="0">
                          <a:solidFill>
                            <a:srgbClr val="000000"/>
                          </a:solidFill>
                          <a:latin typeface="Comic Sans MS" panose="030F0902030302020204" pitchFamily="66" charset="0"/>
                          <a:sym typeface="League Spartan"/>
                        </a:rPr>
                        <a:t>o </a:t>
                      </a:r>
                      <a:r>
                        <a:rPr lang="en-US" sz="1600" b="0" dirty="0" err="1">
                          <a:solidFill>
                            <a:srgbClr val="000000"/>
                          </a:solidFill>
                          <a:latin typeface="Comic Sans MS" panose="030F0902030302020204" pitchFamily="66" charset="0"/>
                          <a:sym typeface="League Spartan"/>
                        </a:rPr>
                        <a:t>flaen</a:t>
                      </a:r>
                      <a:endParaRPr lang="en-US" sz="1600" b="0" dirty="0">
                        <a:solidFill>
                          <a:srgbClr val="000000"/>
                        </a:solidFill>
                        <a:latin typeface="Comic Sans MS" panose="030F0902030302020204" pitchFamily="66" charset="0"/>
                        <a:sym typeface="League Spartan"/>
                      </a:endParaRPr>
                    </a:p>
                    <a:p>
                      <a:r>
                        <a:rPr lang="en-US" sz="1600" b="0" dirty="0">
                          <a:solidFill>
                            <a:srgbClr val="000000"/>
                          </a:solidFill>
                          <a:latin typeface="Comic Sans MS" panose="030F0902030302020204" pitchFamily="66" charset="0"/>
                          <a:sym typeface="League Spartan"/>
                        </a:rPr>
                        <a:t>o dan</a:t>
                      </a:r>
                    </a:p>
                    <a:p>
                      <a:r>
                        <a:rPr lang="en-US" sz="1600" b="0" dirty="0" err="1">
                          <a:solidFill>
                            <a:srgbClr val="000000"/>
                          </a:solidFill>
                          <a:latin typeface="Comic Sans MS" panose="030F0902030302020204" pitchFamily="66" charset="0"/>
                          <a:sym typeface="League Spartan"/>
                        </a:rPr>
                        <a:t>ar</a:t>
                      </a:r>
                      <a:r>
                        <a:rPr lang="en-US" sz="1600" b="0" dirty="0">
                          <a:solidFill>
                            <a:srgbClr val="000000"/>
                          </a:solidFill>
                          <a:latin typeface="Comic Sans MS" panose="030F0902030302020204" pitchFamily="66" charset="0"/>
                          <a:sym typeface="League Spartan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rgbClr val="000000"/>
                          </a:solidFill>
                          <a:latin typeface="Comic Sans MS" panose="030F0902030302020204" pitchFamily="66" charset="0"/>
                          <a:sym typeface="League Spartan"/>
                        </a:rPr>
                        <a:t>bwys</a:t>
                      </a:r>
                      <a:endParaRPr lang="en-US" sz="1600" b="0" dirty="0">
                        <a:solidFill>
                          <a:srgbClr val="000000"/>
                        </a:solidFill>
                        <a:latin typeface="Comic Sans MS" panose="030F0902030302020204" pitchFamily="66" charset="0"/>
                        <a:sym typeface="League Spartan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caer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wal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blodau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gardd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pwll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coeden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mwd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1000179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040584A-45A6-0890-D00F-D33E3A1784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7838382"/>
              </p:ext>
            </p:extLst>
          </p:nvPr>
        </p:nvGraphicFramePr>
        <p:xfrm>
          <a:off x="338905" y="3584448"/>
          <a:ext cx="2843249" cy="29500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80319">
                  <a:extLst>
                    <a:ext uri="{9D8B030D-6E8A-4147-A177-3AD203B41FA5}">
                      <a16:colId xmlns:a16="http://schemas.microsoft.com/office/drawing/2014/main" val="2886003642"/>
                    </a:ext>
                  </a:extLst>
                </a:gridCol>
                <a:gridCol w="1562930">
                  <a:extLst>
                    <a:ext uri="{9D8B030D-6E8A-4147-A177-3AD203B41FA5}">
                      <a16:colId xmlns:a16="http://schemas.microsoft.com/office/drawing/2014/main" val="32857659"/>
                    </a:ext>
                  </a:extLst>
                </a:gridCol>
              </a:tblGrid>
              <a:tr h="292608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 err="1"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Enw</a:t>
                      </a:r>
                      <a:r>
                        <a:rPr lang="en-GB" sz="1400" b="0" kern="100" dirty="0"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kern="100" dirty="0" err="1">
                          <a:solidFill>
                            <a:schemeClr val="accent5">
                              <a:lumMod val="40000"/>
                              <a:lumOff val="6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Benywaidd</a:t>
                      </a:r>
                      <a:endParaRPr lang="en-GB" sz="1400" b="0" kern="100" dirty="0">
                        <a:solidFill>
                          <a:schemeClr val="accent5">
                            <a:lumMod val="40000"/>
                            <a:lumOff val="60000"/>
                          </a:schemeClr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b="0" kern="100" dirty="0">
                        <a:solidFill>
                          <a:srgbClr val="00B050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6258016"/>
                  </a:ext>
                </a:extLst>
              </a:tr>
              <a:tr h="12833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</a:rPr>
                        <a:t>l</a:t>
                      </a:r>
                      <a:r>
                        <a:rPr lang="en-GB" sz="14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iwgar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hir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</a:rPr>
                        <a:t>f</a:t>
                      </a:r>
                      <a:r>
                        <a:rPr lang="en-GB" sz="14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awr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</a:rPr>
                        <a:t>dd</a:t>
                      </a:r>
                      <a:r>
                        <a:rPr lang="en-GB" sz="14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ewr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 err="1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</a:rPr>
                        <a:t>dd</a:t>
                      </a:r>
                      <a:r>
                        <a:rPr lang="en-GB" sz="14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iog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solidFill>
                            <a:srgbClr val="FF0000"/>
                          </a:solidFill>
                          <a:effectLst/>
                          <a:latin typeface="Comic Sans MS" panose="030F0902030302020204" pitchFamily="66" charset="0"/>
                        </a:rPr>
                        <a:t>g</a:t>
                      </a: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as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 err="1">
                          <a:solidFill>
                            <a:srgbClr val="FFC000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melen</a:t>
                      </a:r>
                      <a:endParaRPr lang="en-GB" sz="1400" b="0" kern="100" dirty="0">
                        <a:solidFill>
                          <a:srgbClr val="FFC000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 err="1">
                          <a:solidFill>
                            <a:srgbClr val="00B050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werdd</a:t>
                      </a:r>
                      <a:endParaRPr lang="en-GB" sz="1400" b="0" kern="100" dirty="0">
                        <a:solidFill>
                          <a:srgbClr val="00B050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8633280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6ACBC36-A39B-1F31-4770-6BC07DB644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1948943"/>
              </p:ext>
            </p:extLst>
          </p:nvPr>
        </p:nvGraphicFramePr>
        <p:xfrm>
          <a:off x="3261682" y="3584448"/>
          <a:ext cx="5541076" cy="28516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40762">
                  <a:extLst>
                    <a:ext uri="{9D8B030D-6E8A-4147-A177-3AD203B41FA5}">
                      <a16:colId xmlns:a16="http://schemas.microsoft.com/office/drawing/2014/main" val="2886003642"/>
                    </a:ext>
                  </a:extLst>
                </a:gridCol>
                <a:gridCol w="2000314">
                  <a:extLst>
                    <a:ext uri="{9D8B030D-6E8A-4147-A177-3AD203B41FA5}">
                      <a16:colId xmlns:a16="http://schemas.microsoft.com/office/drawing/2014/main" val="32857659"/>
                    </a:ext>
                  </a:extLst>
                </a:gridCol>
              </a:tblGrid>
              <a:tr h="32918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kern="100" dirty="0" err="1">
                          <a:solidFill>
                            <a:schemeClr val="tx2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Enw</a:t>
                      </a:r>
                      <a:r>
                        <a:rPr lang="en-GB" sz="1400" b="0" kern="100" dirty="0">
                          <a:solidFill>
                            <a:schemeClr val="tx2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kern="100" dirty="0" err="1">
                          <a:solidFill>
                            <a:schemeClr val="tx2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Gwrywaidd</a:t>
                      </a:r>
                      <a:endParaRPr lang="en-GB" sz="1400" b="0" kern="100" dirty="0">
                        <a:solidFill>
                          <a:schemeClr val="tx2">
                            <a:lumMod val="50000"/>
                            <a:lumOff val="50000"/>
                          </a:schemeClr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9538520"/>
                  </a:ext>
                </a:extLst>
              </a:tr>
              <a:tr h="252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l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liwgar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tal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hir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mawr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dewr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diog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hen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blewog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cas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8633280"/>
                  </a:ext>
                </a:extLst>
              </a:tr>
            </a:tbl>
          </a:graphicData>
        </a:graphic>
      </p:graphicFrame>
      <p:sp>
        <p:nvSpPr>
          <p:cNvPr id="5" name="Freeform 31">
            <a:extLst>
              <a:ext uri="{FF2B5EF4-FFF2-40B4-BE49-F238E27FC236}">
                <a16:creationId xmlns:a16="http://schemas.microsoft.com/office/drawing/2014/main" id="{97C1BE7A-7A34-A6EF-15F3-1A1A7A3AF48C}"/>
              </a:ext>
            </a:extLst>
          </p:cNvPr>
          <p:cNvSpPr/>
          <p:nvPr/>
        </p:nvSpPr>
        <p:spPr>
          <a:xfrm>
            <a:off x="529350" y="4332071"/>
            <a:ext cx="839803" cy="867394"/>
          </a:xfrm>
          <a:custGeom>
            <a:avLst/>
            <a:gdLst/>
            <a:ahLst/>
            <a:cxnLst/>
            <a:rect l="l" t="t" r="r" b="b"/>
            <a:pathLst>
              <a:path w="2131517" h="2059579">
                <a:moveTo>
                  <a:pt x="0" y="0"/>
                </a:moveTo>
                <a:lnTo>
                  <a:pt x="2131517" y="0"/>
                </a:lnTo>
                <a:lnTo>
                  <a:pt x="2131517" y="2059579"/>
                </a:lnTo>
                <a:lnTo>
                  <a:pt x="0" y="20595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6" name="Freeform 28">
            <a:extLst>
              <a:ext uri="{FF2B5EF4-FFF2-40B4-BE49-F238E27FC236}">
                <a16:creationId xmlns:a16="http://schemas.microsoft.com/office/drawing/2014/main" id="{61B5D26F-B891-3ACC-6F1E-F80B0D1DF305}"/>
              </a:ext>
            </a:extLst>
          </p:cNvPr>
          <p:cNvSpPr/>
          <p:nvPr/>
        </p:nvSpPr>
        <p:spPr>
          <a:xfrm>
            <a:off x="5811749" y="5101889"/>
            <a:ext cx="706805" cy="1164017"/>
          </a:xfrm>
          <a:custGeom>
            <a:avLst/>
            <a:gdLst/>
            <a:ahLst/>
            <a:cxnLst/>
            <a:rect l="l" t="t" r="r" b="b"/>
            <a:pathLst>
              <a:path w="1256686" h="2422528">
                <a:moveTo>
                  <a:pt x="0" y="0"/>
                </a:moveTo>
                <a:lnTo>
                  <a:pt x="1256687" y="0"/>
                </a:lnTo>
                <a:lnTo>
                  <a:pt x="1256687" y="2422529"/>
                </a:lnTo>
                <a:lnTo>
                  <a:pt x="0" y="242252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7" name="Freeform 31">
            <a:extLst>
              <a:ext uri="{FF2B5EF4-FFF2-40B4-BE49-F238E27FC236}">
                <a16:creationId xmlns:a16="http://schemas.microsoft.com/office/drawing/2014/main" id="{C54A22FD-DAAC-1684-B788-D8AD6DA0B371}"/>
              </a:ext>
            </a:extLst>
          </p:cNvPr>
          <p:cNvSpPr/>
          <p:nvPr/>
        </p:nvSpPr>
        <p:spPr>
          <a:xfrm>
            <a:off x="3883685" y="5511800"/>
            <a:ext cx="717651" cy="754106"/>
          </a:xfrm>
          <a:custGeom>
            <a:avLst/>
            <a:gdLst/>
            <a:ahLst/>
            <a:cxnLst/>
            <a:rect l="l" t="t" r="r" b="b"/>
            <a:pathLst>
              <a:path w="2021678" h="2469225">
                <a:moveTo>
                  <a:pt x="0" y="0"/>
                </a:moveTo>
                <a:lnTo>
                  <a:pt x="2021678" y="0"/>
                </a:lnTo>
                <a:lnTo>
                  <a:pt x="2021678" y="2469225"/>
                </a:lnTo>
                <a:lnTo>
                  <a:pt x="0" y="246922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9" name="Freeform 32">
            <a:extLst>
              <a:ext uri="{FF2B5EF4-FFF2-40B4-BE49-F238E27FC236}">
                <a16:creationId xmlns:a16="http://schemas.microsoft.com/office/drawing/2014/main" id="{6FC10DAE-FF16-AFFC-3D89-79C73AE09456}"/>
              </a:ext>
            </a:extLst>
          </p:cNvPr>
          <p:cNvSpPr/>
          <p:nvPr/>
        </p:nvSpPr>
        <p:spPr>
          <a:xfrm>
            <a:off x="5480584" y="4199230"/>
            <a:ext cx="771731" cy="829027"/>
          </a:xfrm>
          <a:custGeom>
            <a:avLst/>
            <a:gdLst/>
            <a:ahLst/>
            <a:cxnLst/>
            <a:rect l="l" t="t" r="r" b="b"/>
            <a:pathLst>
              <a:path w="2039219" h="2138106">
                <a:moveTo>
                  <a:pt x="0" y="0"/>
                </a:moveTo>
                <a:lnTo>
                  <a:pt x="2039218" y="0"/>
                </a:lnTo>
                <a:lnTo>
                  <a:pt x="2039218" y="2138107"/>
                </a:lnTo>
                <a:lnTo>
                  <a:pt x="0" y="213810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10" name="Freeform 33">
            <a:extLst>
              <a:ext uri="{FF2B5EF4-FFF2-40B4-BE49-F238E27FC236}">
                <a16:creationId xmlns:a16="http://schemas.microsoft.com/office/drawing/2014/main" id="{BB4212A6-DA95-1099-065A-F8AC75F2DAB2}"/>
              </a:ext>
            </a:extLst>
          </p:cNvPr>
          <p:cNvSpPr/>
          <p:nvPr/>
        </p:nvSpPr>
        <p:spPr>
          <a:xfrm rot="20943757">
            <a:off x="4733208" y="5360045"/>
            <a:ext cx="919061" cy="833767"/>
          </a:xfrm>
          <a:custGeom>
            <a:avLst/>
            <a:gdLst/>
            <a:ahLst/>
            <a:cxnLst/>
            <a:rect l="l" t="t" r="r" b="b"/>
            <a:pathLst>
              <a:path w="2247780" h="1407672">
                <a:moveTo>
                  <a:pt x="0" y="0"/>
                </a:moveTo>
                <a:lnTo>
                  <a:pt x="2247780" y="0"/>
                </a:lnTo>
                <a:lnTo>
                  <a:pt x="2247780" y="1407672"/>
                </a:lnTo>
                <a:lnTo>
                  <a:pt x="0" y="140767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11" name="Freeform 27">
            <a:extLst>
              <a:ext uri="{FF2B5EF4-FFF2-40B4-BE49-F238E27FC236}">
                <a16:creationId xmlns:a16="http://schemas.microsoft.com/office/drawing/2014/main" id="{E70742ED-9503-1E7D-41FE-921C41848EBD}"/>
              </a:ext>
            </a:extLst>
          </p:cNvPr>
          <p:cNvSpPr/>
          <p:nvPr/>
        </p:nvSpPr>
        <p:spPr>
          <a:xfrm>
            <a:off x="3432425" y="5028258"/>
            <a:ext cx="902521" cy="566026"/>
          </a:xfrm>
          <a:custGeom>
            <a:avLst/>
            <a:gdLst/>
            <a:ahLst/>
            <a:cxnLst/>
            <a:rect l="l" t="t" r="r" b="b"/>
            <a:pathLst>
              <a:path w="2111454" h="1163939">
                <a:moveTo>
                  <a:pt x="0" y="0"/>
                </a:moveTo>
                <a:lnTo>
                  <a:pt x="2111453" y="0"/>
                </a:lnTo>
                <a:lnTo>
                  <a:pt x="2111453" y="1163939"/>
                </a:lnTo>
                <a:lnTo>
                  <a:pt x="0" y="116393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sp>
        <p:nvSpPr>
          <p:cNvPr id="12" name="Freeform 49">
            <a:extLst>
              <a:ext uri="{FF2B5EF4-FFF2-40B4-BE49-F238E27FC236}">
                <a16:creationId xmlns:a16="http://schemas.microsoft.com/office/drawing/2014/main" id="{AEF4335E-1DE9-4CE2-A841-0DA6F71ED5C1}"/>
              </a:ext>
            </a:extLst>
          </p:cNvPr>
          <p:cNvSpPr/>
          <p:nvPr/>
        </p:nvSpPr>
        <p:spPr>
          <a:xfrm>
            <a:off x="3372599" y="4012512"/>
            <a:ext cx="851397" cy="866226"/>
          </a:xfrm>
          <a:custGeom>
            <a:avLst/>
            <a:gdLst/>
            <a:ahLst/>
            <a:cxnLst/>
            <a:rect l="l" t="t" r="r" b="b"/>
            <a:pathLst>
              <a:path w="1234342" h="1412695">
                <a:moveTo>
                  <a:pt x="0" y="0"/>
                </a:moveTo>
                <a:lnTo>
                  <a:pt x="1234343" y="0"/>
                </a:lnTo>
                <a:lnTo>
                  <a:pt x="1234343" y="1412695"/>
                </a:lnTo>
                <a:lnTo>
                  <a:pt x="0" y="14126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22">
            <a:extLst>
              <a:ext uri="{FF2B5EF4-FFF2-40B4-BE49-F238E27FC236}">
                <a16:creationId xmlns:a16="http://schemas.microsoft.com/office/drawing/2014/main" id="{017E2556-C4FF-7B43-DA2B-C8ED044704A9}"/>
              </a:ext>
            </a:extLst>
          </p:cNvPr>
          <p:cNvSpPr/>
          <p:nvPr/>
        </p:nvSpPr>
        <p:spPr>
          <a:xfrm>
            <a:off x="4550406" y="4123564"/>
            <a:ext cx="706806" cy="904694"/>
          </a:xfrm>
          <a:custGeom>
            <a:avLst/>
            <a:gdLst/>
            <a:ahLst/>
            <a:cxnLst/>
            <a:rect l="l" t="t" r="r" b="b"/>
            <a:pathLst>
              <a:path w="1409992" h="1859702">
                <a:moveTo>
                  <a:pt x="0" y="0"/>
                </a:moveTo>
                <a:lnTo>
                  <a:pt x="1409992" y="0"/>
                </a:lnTo>
                <a:lnTo>
                  <a:pt x="1409992" y="1859702"/>
                </a:lnTo>
                <a:lnTo>
                  <a:pt x="0" y="185970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3293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26E37001-477E-382B-019F-360D06D48C9E}"/>
              </a:ext>
            </a:extLst>
          </p:cNvPr>
          <p:cNvGrpSpPr/>
          <p:nvPr/>
        </p:nvGrpSpPr>
        <p:grpSpPr>
          <a:xfrm>
            <a:off x="184703" y="400218"/>
            <a:ext cx="2031771" cy="2937928"/>
            <a:chOff x="0" y="0"/>
            <a:chExt cx="2101684" cy="3039022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D84F3914-37BA-3FBB-5122-566ECD349981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FEEDC"/>
            </a:solidFill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8B0A6AD3-3859-2691-635A-460DB24F4561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D68B3E"/>
            </a:solidFill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</p:grpSp>
      <p:grpSp>
        <p:nvGrpSpPr>
          <p:cNvPr id="5" name="Group 11">
            <a:extLst>
              <a:ext uri="{FF2B5EF4-FFF2-40B4-BE49-F238E27FC236}">
                <a16:creationId xmlns:a16="http://schemas.microsoft.com/office/drawing/2014/main" id="{C058A313-3D5A-2ADF-E5A9-7E96078C35BE}"/>
              </a:ext>
            </a:extLst>
          </p:cNvPr>
          <p:cNvGrpSpPr/>
          <p:nvPr/>
        </p:nvGrpSpPr>
        <p:grpSpPr>
          <a:xfrm>
            <a:off x="6926329" y="400218"/>
            <a:ext cx="2031771" cy="2937928"/>
            <a:chOff x="0" y="0"/>
            <a:chExt cx="2101684" cy="3039022"/>
          </a:xfrm>
        </p:grpSpPr>
        <p:sp>
          <p:nvSpPr>
            <p:cNvPr id="6" name="Freeform 12">
              <a:extLst>
                <a:ext uri="{FF2B5EF4-FFF2-40B4-BE49-F238E27FC236}">
                  <a16:creationId xmlns:a16="http://schemas.microsoft.com/office/drawing/2014/main" id="{19187943-4683-B9A2-A14D-44B58D9315FB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FEEDC"/>
            </a:solidFill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7" name="Freeform 13">
              <a:extLst>
                <a:ext uri="{FF2B5EF4-FFF2-40B4-BE49-F238E27FC236}">
                  <a16:creationId xmlns:a16="http://schemas.microsoft.com/office/drawing/2014/main" id="{02AD99F7-0FB0-9D04-55C6-D01ABC46A335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CF781E"/>
            </a:solidFill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</p:grpSp>
      <p:grpSp>
        <p:nvGrpSpPr>
          <p:cNvPr id="8" name="Group 14">
            <a:extLst>
              <a:ext uri="{FF2B5EF4-FFF2-40B4-BE49-F238E27FC236}">
                <a16:creationId xmlns:a16="http://schemas.microsoft.com/office/drawing/2014/main" id="{17E583AE-D0FA-9C0D-548F-5BED7824BF81}"/>
              </a:ext>
            </a:extLst>
          </p:cNvPr>
          <p:cNvGrpSpPr/>
          <p:nvPr/>
        </p:nvGrpSpPr>
        <p:grpSpPr>
          <a:xfrm>
            <a:off x="184703" y="3522848"/>
            <a:ext cx="2031771" cy="2937928"/>
            <a:chOff x="0" y="0"/>
            <a:chExt cx="2101684" cy="3039022"/>
          </a:xfrm>
        </p:grpSpPr>
        <p:sp>
          <p:nvSpPr>
            <p:cNvPr id="9" name="Freeform 15">
              <a:extLst>
                <a:ext uri="{FF2B5EF4-FFF2-40B4-BE49-F238E27FC236}">
                  <a16:creationId xmlns:a16="http://schemas.microsoft.com/office/drawing/2014/main" id="{ECFBBA9F-155B-6577-7934-A218CE920BAD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7FFE1"/>
            </a:solidFill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10" name="Freeform 16">
              <a:extLst>
                <a:ext uri="{FF2B5EF4-FFF2-40B4-BE49-F238E27FC236}">
                  <a16:creationId xmlns:a16="http://schemas.microsoft.com/office/drawing/2014/main" id="{6D375081-779D-80CC-9F8A-D40328CDEFD4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9BC03D"/>
            </a:solidFill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</p:grpSp>
      <p:grpSp>
        <p:nvGrpSpPr>
          <p:cNvPr id="11" name="Group 20">
            <a:extLst>
              <a:ext uri="{FF2B5EF4-FFF2-40B4-BE49-F238E27FC236}">
                <a16:creationId xmlns:a16="http://schemas.microsoft.com/office/drawing/2014/main" id="{CA1E7B54-7500-B671-EF9F-2C7A20B3AC4F}"/>
              </a:ext>
            </a:extLst>
          </p:cNvPr>
          <p:cNvGrpSpPr/>
          <p:nvPr/>
        </p:nvGrpSpPr>
        <p:grpSpPr>
          <a:xfrm>
            <a:off x="4679120" y="3522848"/>
            <a:ext cx="2031771" cy="2937928"/>
            <a:chOff x="0" y="0"/>
            <a:chExt cx="2101684" cy="3039022"/>
          </a:xfrm>
        </p:grpSpPr>
        <p:sp>
          <p:nvSpPr>
            <p:cNvPr id="12" name="Freeform 21">
              <a:extLst>
                <a:ext uri="{FF2B5EF4-FFF2-40B4-BE49-F238E27FC236}">
                  <a16:creationId xmlns:a16="http://schemas.microsoft.com/office/drawing/2014/main" id="{1279C10F-C2F6-605A-3B77-F5F6EE23F794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EFFFE"/>
            </a:solidFill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13" name="Freeform 22">
              <a:extLst>
                <a:ext uri="{FF2B5EF4-FFF2-40B4-BE49-F238E27FC236}">
                  <a16:creationId xmlns:a16="http://schemas.microsoft.com/office/drawing/2014/main" id="{0B1AF8A8-9A06-DCBD-1237-AC00B4DA9804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B8BDBA"/>
            </a:solidFill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</p:grpSp>
      <p:grpSp>
        <p:nvGrpSpPr>
          <p:cNvPr id="14" name="Group 23">
            <a:extLst>
              <a:ext uri="{FF2B5EF4-FFF2-40B4-BE49-F238E27FC236}">
                <a16:creationId xmlns:a16="http://schemas.microsoft.com/office/drawing/2014/main" id="{077BD349-ACAE-674E-4353-61F9B6A7262A}"/>
              </a:ext>
            </a:extLst>
          </p:cNvPr>
          <p:cNvGrpSpPr/>
          <p:nvPr/>
        </p:nvGrpSpPr>
        <p:grpSpPr>
          <a:xfrm>
            <a:off x="6926329" y="3522848"/>
            <a:ext cx="2031771" cy="2937928"/>
            <a:chOff x="0" y="0"/>
            <a:chExt cx="2101684" cy="3039022"/>
          </a:xfrm>
        </p:grpSpPr>
        <p:sp>
          <p:nvSpPr>
            <p:cNvPr id="15" name="Freeform 24">
              <a:extLst>
                <a:ext uri="{FF2B5EF4-FFF2-40B4-BE49-F238E27FC236}">
                  <a16:creationId xmlns:a16="http://schemas.microsoft.com/office/drawing/2014/main" id="{DF79371F-601A-C59F-B86F-026A33652FA5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FF7E1"/>
            </a:solidFill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16" name="Freeform 25">
              <a:extLst>
                <a:ext uri="{FF2B5EF4-FFF2-40B4-BE49-F238E27FC236}">
                  <a16:creationId xmlns:a16="http://schemas.microsoft.com/office/drawing/2014/main" id="{0F7FB5C7-A482-2C32-AA5C-5D5FBD09645C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F8BF1D"/>
            </a:solidFill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</p:grpSp>
      <p:sp>
        <p:nvSpPr>
          <p:cNvPr id="18" name="Freeform 28">
            <a:extLst>
              <a:ext uri="{FF2B5EF4-FFF2-40B4-BE49-F238E27FC236}">
                <a16:creationId xmlns:a16="http://schemas.microsoft.com/office/drawing/2014/main" id="{E63BF055-8B99-D8F7-050D-020602A7CABA}"/>
              </a:ext>
            </a:extLst>
          </p:cNvPr>
          <p:cNvSpPr/>
          <p:nvPr/>
        </p:nvSpPr>
        <p:spPr>
          <a:xfrm>
            <a:off x="7404913" y="3731688"/>
            <a:ext cx="1074601" cy="2071520"/>
          </a:xfrm>
          <a:custGeom>
            <a:avLst/>
            <a:gdLst/>
            <a:ahLst/>
            <a:cxnLst/>
            <a:rect l="l" t="t" r="r" b="b"/>
            <a:pathLst>
              <a:path w="1256686" h="2422528">
                <a:moveTo>
                  <a:pt x="0" y="0"/>
                </a:moveTo>
                <a:lnTo>
                  <a:pt x="1256687" y="0"/>
                </a:lnTo>
                <a:lnTo>
                  <a:pt x="1256687" y="2422529"/>
                </a:lnTo>
                <a:lnTo>
                  <a:pt x="0" y="242252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19" name="Freeform 31">
            <a:extLst>
              <a:ext uri="{FF2B5EF4-FFF2-40B4-BE49-F238E27FC236}">
                <a16:creationId xmlns:a16="http://schemas.microsoft.com/office/drawing/2014/main" id="{D24EFC24-2AC6-B3A3-DE8B-69F69F2E54AA}"/>
              </a:ext>
            </a:extLst>
          </p:cNvPr>
          <p:cNvSpPr/>
          <p:nvPr/>
        </p:nvSpPr>
        <p:spPr>
          <a:xfrm>
            <a:off x="328496" y="3731689"/>
            <a:ext cx="1728751" cy="2111451"/>
          </a:xfrm>
          <a:custGeom>
            <a:avLst/>
            <a:gdLst/>
            <a:ahLst/>
            <a:cxnLst/>
            <a:rect l="l" t="t" r="r" b="b"/>
            <a:pathLst>
              <a:path w="2021678" h="2469225">
                <a:moveTo>
                  <a:pt x="0" y="0"/>
                </a:moveTo>
                <a:lnTo>
                  <a:pt x="2021678" y="0"/>
                </a:lnTo>
                <a:lnTo>
                  <a:pt x="2021678" y="2469225"/>
                </a:lnTo>
                <a:lnTo>
                  <a:pt x="0" y="246922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20" name="Freeform 32">
            <a:extLst>
              <a:ext uri="{FF2B5EF4-FFF2-40B4-BE49-F238E27FC236}">
                <a16:creationId xmlns:a16="http://schemas.microsoft.com/office/drawing/2014/main" id="{74BC5ED7-ED4E-14B7-98FD-D21DD6F18993}"/>
              </a:ext>
            </a:extLst>
          </p:cNvPr>
          <p:cNvSpPr/>
          <p:nvPr/>
        </p:nvSpPr>
        <p:spPr>
          <a:xfrm>
            <a:off x="4838348" y="3974899"/>
            <a:ext cx="1743750" cy="1828309"/>
          </a:xfrm>
          <a:custGeom>
            <a:avLst/>
            <a:gdLst/>
            <a:ahLst/>
            <a:cxnLst/>
            <a:rect l="l" t="t" r="r" b="b"/>
            <a:pathLst>
              <a:path w="2039219" h="2138106">
                <a:moveTo>
                  <a:pt x="0" y="0"/>
                </a:moveTo>
                <a:lnTo>
                  <a:pt x="2039218" y="0"/>
                </a:lnTo>
                <a:lnTo>
                  <a:pt x="2039218" y="2138107"/>
                </a:lnTo>
                <a:lnTo>
                  <a:pt x="0" y="21381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21" name="Freeform 33">
            <a:extLst>
              <a:ext uri="{FF2B5EF4-FFF2-40B4-BE49-F238E27FC236}">
                <a16:creationId xmlns:a16="http://schemas.microsoft.com/office/drawing/2014/main" id="{FD21FE49-B461-9452-68F6-5234B9E131E8}"/>
              </a:ext>
            </a:extLst>
          </p:cNvPr>
          <p:cNvSpPr/>
          <p:nvPr/>
        </p:nvSpPr>
        <p:spPr>
          <a:xfrm rot="-656243">
            <a:off x="7027109" y="1141623"/>
            <a:ext cx="1922092" cy="1203710"/>
          </a:xfrm>
          <a:custGeom>
            <a:avLst/>
            <a:gdLst/>
            <a:ahLst/>
            <a:cxnLst/>
            <a:rect l="l" t="t" r="r" b="b"/>
            <a:pathLst>
              <a:path w="2247780" h="1407672">
                <a:moveTo>
                  <a:pt x="0" y="0"/>
                </a:moveTo>
                <a:lnTo>
                  <a:pt x="2247780" y="0"/>
                </a:lnTo>
                <a:lnTo>
                  <a:pt x="2247780" y="1407672"/>
                </a:lnTo>
                <a:lnTo>
                  <a:pt x="0" y="140767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23" name="TextBox 37">
            <a:extLst>
              <a:ext uri="{FF2B5EF4-FFF2-40B4-BE49-F238E27FC236}">
                <a16:creationId xmlns:a16="http://schemas.microsoft.com/office/drawing/2014/main" id="{9560F283-4FDE-E704-5FE2-E80EA6E9AAB9}"/>
              </a:ext>
            </a:extLst>
          </p:cNvPr>
          <p:cNvSpPr txBox="1"/>
          <p:nvPr/>
        </p:nvSpPr>
        <p:spPr>
          <a:xfrm>
            <a:off x="6972269" y="2635096"/>
            <a:ext cx="1939889" cy="506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980" dirty="0" err="1">
                <a:solidFill>
                  <a:srgbClr val="0070C0"/>
                </a:solidFill>
                <a:latin typeface="Chalkboard" panose="03050602040202020205" pitchFamily="66" charset="77"/>
                <a:ea typeface="Bryndan Write"/>
                <a:cs typeface="Bryndan Write"/>
                <a:sym typeface="Bryndan Write"/>
              </a:rPr>
              <a:t>llew</a:t>
            </a:r>
            <a:endParaRPr lang="en-US" sz="2980" dirty="0">
              <a:solidFill>
                <a:srgbClr val="0070C0"/>
              </a:solidFill>
              <a:latin typeface="Chalkboard" panose="03050602040202020205" pitchFamily="66" charset="77"/>
              <a:ea typeface="Bryndan Write"/>
              <a:cs typeface="Bryndan Write"/>
              <a:sym typeface="Bryndan Write"/>
            </a:endParaRPr>
          </a:p>
        </p:txBody>
      </p:sp>
      <p:sp>
        <p:nvSpPr>
          <p:cNvPr id="24" name="TextBox 39">
            <a:extLst>
              <a:ext uri="{FF2B5EF4-FFF2-40B4-BE49-F238E27FC236}">
                <a16:creationId xmlns:a16="http://schemas.microsoft.com/office/drawing/2014/main" id="{BC2F7705-5CC7-5620-6324-10E9AF796827}"/>
              </a:ext>
            </a:extLst>
          </p:cNvPr>
          <p:cNvSpPr txBox="1"/>
          <p:nvPr/>
        </p:nvSpPr>
        <p:spPr>
          <a:xfrm>
            <a:off x="222927" y="5795466"/>
            <a:ext cx="1939889" cy="506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980" dirty="0" err="1">
                <a:solidFill>
                  <a:srgbClr val="0070C0"/>
                </a:solidFill>
                <a:latin typeface="Chalkboard" panose="03050602040202020205" pitchFamily="66" charset="77"/>
                <a:ea typeface="Bryndan Write"/>
                <a:cs typeface="Bryndan Write"/>
                <a:sym typeface="Bryndan Write"/>
              </a:rPr>
              <a:t>crocodeil</a:t>
            </a:r>
            <a:endParaRPr lang="en-US" sz="2980" dirty="0">
              <a:solidFill>
                <a:srgbClr val="0070C0"/>
              </a:solidFill>
              <a:latin typeface="Chalkboard" panose="03050602040202020205" pitchFamily="66" charset="77"/>
              <a:ea typeface="Bryndan Write"/>
              <a:cs typeface="Bryndan Write"/>
              <a:sym typeface="Bryndan Write"/>
            </a:endParaRPr>
          </a:p>
        </p:txBody>
      </p:sp>
      <p:sp>
        <p:nvSpPr>
          <p:cNvPr id="25" name="TextBox 40">
            <a:extLst>
              <a:ext uri="{FF2B5EF4-FFF2-40B4-BE49-F238E27FC236}">
                <a16:creationId xmlns:a16="http://schemas.microsoft.com/office/drawing/2014/main" id="{9819CFC3-63F5-C3A4-64AF-3D03657EA9AC}"/>
              </a:ext>
            </a:extLst>
          </p:cNvPr>
          <p:cNvSpPr txBox="1"/>
          <p:nvPr/>
        </p:nvSpPr>
        <p:spPr>
          <a:xfrm>
            <a:off x="4725061" y="5795466"/>
            <a:ext cx="1939889" cy="506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980" dirty="0" err="1">
                <a:solidFill>
                  <a:srgbClr val="0070C0"/>
                </a:solidFill>
                <a:latin typeface="Chalkboard" panose="03050602040202020205" pitchFamily="66" charset="77"/>
                <a:ea typeface="Bryndan Write"/>
                <a:cs typeface="Bryndan Write"/>
                <a:sym typeface="Bryndan Write"/>
              </a:rPr>
              <a:t>sebra</a:t>
            </a:r>
            <a:endParaRPr lang="en-US" sz="2980" dirty="0">
              <a:solidFill>
                <a:srgbClr val="0070C0"/>
              </a:solidFill>
              <a:latin typeface="Chalkboard" panose="03050602040202020205" pitchFamily="66" charset="77"/>
              <a:ea typeface="Bryndan Write"/>
              <a:cs typeface="Bryndan Write"/>
              <a:sym typeface="Bryndan Write"/>
            </a:endParaRPr>
          </a:p>
        </p:txBody>
      </p:sp>
      <p:sp>
        <p:nvSpPr>
          <p:cNvPr id="26" name="TextBox 41">
            <a:extLst>
              <a:ext uri="{FF2B5EF4-FFF2-40B4-BE49-F238E27FC236}">
                <a16:creationId xmlns:a16="http://schemas.microsoft.com/office/drawing/2014/main" id="{78CE3408-CD71-C9B4-7BB7-6C7E470070F2}"/>
              </a:ext>
            </a:extLst>
          </p:cNvPr>
          <p:cNvSpPr txBox="1"/>
          <p:nvPr/>
        </p:nvSpPr>
        <p:spPr>
          <a:xfrm>
            <a:off x="7018211" y="5795466"/>
            <a:ext cx="1939889" cy="506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800" dirty="0" err="1">
                <a:solidFill>
                  <a:srgbClr val="0070C0"/>
                </a:solidFill>
                <a:latin typeface="Comic Sans MS" panose="030F0902030302020204" pitchFamily="66" charset="0"/>
                <a:ea typeface="Bryndan Write"/>
                <a:cs typeface="Bryndan Write"/>
                <a:sym typeface="Bryndan Write"/>
              </a:rPr>
              <a:t>jiráff</a:t>
            </a:r>
            <a:endParaRPr lang="en-US" sz="2800" dirty="0">
              <a:solidFill>
                <a:srgbClr val="0070C0"/>
              </a:solidFill>
              <a:latin typeface="Comic Sans MS" panose="030F0902030302020204" pitchFamily="66" charset="0"/>
              <a:ea typeface="Bryndan Write"/>
              <a:cs typeface="Bryndan Write"/>
              <a:sym typeface="Bryndan Write"/>
            </a:endParaRPr>
          </a:p>
        </p:txBody>
      </p:sp>
      <p:grpSp>
        <p:nvGrpSpPr>
          <p:cNvPr id="27" name="Group 2">
            <a:extLst>
              <a:ext uri="{FF2B5EF4-FFF2-40B4-BE49-F238E27FC236}">
                <a16:creationId xmlns:a16="http://schemas.microsoft.com/office/drawing/2014/main" id="{4B663C35-A8EF-D6E0-83C2-39B26F50A698}"/>
              </a:ext>
            </a:extLst>
          </p:cNvPr>
          <p:cNvGrpSpPr/>
          <p:nvPr/>
        </p:nvGrpSpPr>
        <p:grpSpPr>
          <a:xfrm>
            <a:off x="2341989" y="400218"/>
            <a:ext cx="2031771" cy="2937928"/>
            <a:chOff x="0" y="0"/>
            <a:chExt cx="2101684" cy="3039022"/>
          </a:xfrm>
        </p:grpSpPr>
        <p:sp>
          <p:nvSpPr>
            <p:cNvPr id="28" name="Freeform 3">
              <a:extLst>
                <a:ext uri="{FF2B5EF4-FFF2-40B4-BE49-F238E27FC236}">
                  <a16:creationId xmlns:a16="http://schemas.microsoft.com/office/drawing/2014/main" id="{879436E6-7930-BEAB-FA1C-C6112503256A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29" name="Freeform 4">
              <a:extLst>
                <a:ext uri="{FF2B5EF4-FFF2-40B4-BE49-F238E27FC236}">
                  <a16:creationId xmlns:a16="http://schemas.microsoft.com/office/drawing/2014/main" id="{0062903F-0F8C-E34D-60C4-A9C498DD43CB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B8BDBA"/>
            </a:solidFill>
          </p:spPr>
          <p:txBody>
            <a:bodyPr/>
            <a:lstStyle/>
            <a:p>
              <a:endParaRPr lang="en-US" sz="1539"/>
            </a:p>
          </p:txBody>
        </p:sp>
      </p:grpSp>
      <p:sp>
        <p:nvSpPr>
          <p:cNvPr id="30" name="Freeform 27">
            <a:extLst>
              <a:ext uri="{FF2B5EF4-FFF2-40B4-BE49-F238E27FC236}">
                <a16:creationId xmlns:a16="http://schemas.microsoft.com/office/drawing/2014/main" id="{8349E2F3-198B-66E4-5060-4534441893D2}"/>
              </a:ext>
            </a:extLst>
          </p:cNvPr>
          <p:cNvSpPr/>
          <p:nvPr/>
        </p:nvSpPr>
        <p:spPr>
          <a:xfrm>
            <a:off x="2455115" y="1167083"/>
            <a:ext cx="1805519" cy="995292"/>
          </a:xfrm>
          <a:custGeom>
            <a:avLst/>
            <a:gdLst/>
            <a:ahLst/>
            <a:cxnLst/>
            <a:rect l="l" t="t" r="r" b="b"/>
            <a:pathLst>
              <a:path w="2111454" h="1163939">
                <a:moveTo>
                  <a:pt x="0" y="0"/>
                </a:moveTo>
                <a:lnTo>
                  <a:pt x="2111453" y="0"/>
                </a:lnTo>
                <a:lnTo>
                  <a:pt x="2111453" y="1163939"/>
                </a:lnTo>
                <a:lnTo>
                  <a:pt x="0" y="116393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sp>
        <p:nvSpPr>
          <p:cNvPr id="31" name="TextBox 34">
            <a:extLst>
              <a:ext uri="{FF2B5EF4-FFF2-40B4-BE49-F238E27FC236}">
                <a16:creationId xmlns:a16="http://schemas.microsoft.com/office/drawing/2014/main" id="{D29B850B-E201-D472-7B60-731373439E1D}"/>
              </a:ext>
            </a:extLst>
          </p:cNvPr>
          <p:cNvSpPr txBox="1"/>
          <p:nvPr/>
        </p:nvSpPr>
        <p:spPr>
          <a:xfrm>
            <a:off x="2387929" y="2635096"/>
            <a:ext cx="1939889" cy="506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980" dirty="0" err="1">
                <a:solidFill>
                  <a:srgbClr val="0070C0"/>
                </a:solidFill>
                <a:latin typeface="Chalkboard" panose="03050602040202020205" pitchFamily="66" charset="77"/>
                <a:ea typeface="Bryndan Write"/>
                <a:cs typeface="Bryndan Write"/>
                <a:sym typeface="Bryndan Write"/>
              </a:rPr>
              <a:t>eliffant</a:t>
            </a:r>
            <a:endParaRPr lang="en-US" sz="2980" dirty="0">
              <a:solidFill>
                <a:srgbClr val="0070C0"/>
              </a:solidFill>
              <a:latin typeface="Chalkboard" panose="03050602040202020205" pitchFamily="66" charset="77"/>
              <a:ea typeface="Bryndan Write"/>
              <a:cs typeface="Bryndan Write"/>
              <a:sym typeface="Bryndan Write"/>
            </a:endParaRPr>
          </a:p>
        </p:txBody>
      </p:sp>
      <p:grpSp>
        <p:nvGrpSpPr>
          <p:cNvPr id="32" name="Group 8">
            <a:extLst>
              <a:ext uri="{FF2B5EF4-FFF2-40B4-BE49-F238E27FC236}">
                <a16:creationId xmlns:a16="http://schemas.microsoft.com/office/drawing/2014/main" id="{3591B9C5-D260-6853-3E86-C940EF14FFE9}"/>
              </a:ext>
            </a:extLst>
          </p:cNvPr>
          <p:cNvGrpSpPr/>
          <p:nvPr/>
        </p:nvGrpSpPr>
        <p:grpSpPr>
          <a:xfrm>
            <a:off x="4679120" y="400218"/>
            <a:ext cx="2031771" cy="2937928"/>
            <a:chOff x="0" y="0"/>
            <a:chExt cx="2101684" cy="3039022"/>
          </a:xfrm>
        </p:grpSpPr>
        <p:sp>
          <p:nvSpPr>
            <p:cNvPr id="33" name="Freeform 9">
              <a:extLst>
                <a:ext uri="{FF2B5EF4-FFF2-40B4-BE49-F238E27FC236}">
                  <a16:creationId xmlns:a16="http://schemas.microsoft.com/office/drawing/2014/main" id="{F63E0FEC-01D3-EC8F-1C90-222D503DAED3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FEEDC"/>
            </a:solidFill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34" name="Freeform 10">
              <a:extLst>
                <a:ext uri="{FF2B5EF4-FFF2-40B4-BE49-F238E27FC236}">
                  <a16:creationId xmlns:a16="http://schemas.microsoft.com/office/drawing/2014/main" id="{D44D5799-89B0-71F6-ED68-240AFA666B65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D68B3E"/>
            </a:solidFill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</p:grpSp>
      <p:sp>
        <p:nvSpPr>
          <p:cNvPr id="36" name="TextBox 36">
            <a:extLst>
              <a:ext uri="{FF2B5EF4-FFF2-40B4-BE49-F238E27FC236}">
                <a16:creationId xmlns:a16="http://schemas.microsoft.com/office/drawing/2014/main" id="{FE6025C8-34C6-373C-7453-5250161E3365}"/>
              </a:ext>
            </a:extLst>
          </p:cNvPr>
          <p:cNvSpPr txBox="1"/>
          <p:nvPr/>
        </p:nvSpPr>
        <p:spPr>
          <a:xfrm>
            <a:off x="4725061" y="2635096"/>
            <a:ext cx="1939889" cy="4728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0070C0"/>
                </a:solidFill>
                <a:latin typeface="Chalkboard" panose="03050602040202020205" pitchFamily="66" charset="77"/>
                <a:ea typeface="Bryndan Write"/>
                <a:cs typeface="Bryndan Write"/>
                <a:sym typeface="Bryndan Write"/>
              </a:rPr>
              <a:t>rhinoseros</a:t>
            </a:r>
            <a:r>
              <a:rPr lang="en-US" sz="2000" dirty="0">
                <a:solidFill>
                  <a:srgbClr val="0070C0"/>
                </a:solidFill>
                <a:latin typeface="Chalkboard" panose="03050602040202020205" pitchFamily="66" charset="77"/>
                <a:ea typeface="Bryndan Write"/>
                <a:cs typeface="Bryndan Write"/>
                <a:sym typeface="Bryndan Write"/>
              </a:rPr>
              <a:t> </a:t>
            </a:r>
            <a:r>
              <a:rPr lang="en-US" sz="2000" dirty="0" err="1">
                <a:solidFill>
                  <a:srgbClr val="0070C0"/>
                </a:solidFill>
                <a:latin typeface="Chalkboard" panose="03050602040202020205" pitchFamily="66" charset="77"/>
                <a:ea typeface="Bryndan Write"/>
                <a:cs typeface="Bryndan Write"/>
                <a:sym typeface="Bryndan Write"/>
              </a:rPr>
              <a:t>gwyn</a:t>
            </a:r>
            <a:endParaRPr lang="en-US" sz="2000" dirty="0">
              <a:solidFill>
                <a:srgbClr val="0070C0"/>
              </a:solidFill>
              <a:latin typeface="Chalkboard" panose="03050602040202020205" pitchFamily="66" charset="77"/>
              <a:ea typeface="Bryndan Write"/>
              <a:cs typeface="Bryndan Write"/>
              <a:sym typeface="Bryndan Write"/>
            </a:endParaRPr>
          </a:p>
        </p:txBody>
      </p:sp>
      <p:grpSp>
        <p:nvGrpSpPr>
          <p:cNvPr id="37" name="Group 20">
            <a:extLst>
              <a:ext uri="{FF2B5EF4-FFF2-40B4-BE49-F238E27FC236}">
                <a16:creationId xmlns:a16="http://schemas.microsoft.com/office/drawing/2014/main" id="{214D3B92-141F-D44F-0AF9-318E3DF73907}"/>
              </a:ext>
            </a:extLst>
          </p:cNvPr>
          <p:cNvGrpSpPr/>
          <p:nvPr/>
        </p:nvGrpSpPr>
        <p:grpSpPr>
          <a:xfrm>
            <a:off x="2378254" y="3519856"/>
            <a:ext cx="2031771" cy="2937928"/>
            <a:chOff x="0" y="0"/>
            <a:chExt cx="2101684" cy="3039022"/>
          </a:xfrm>
        </p:grpSpPr>
        <p:sp>
          <p:nvSpPr>
            <p:cNvPr id="38" name="Freeform 21">
              <a:extLst>
                <a:ext uri="{FF2B5EF4-FFF2-40B4-BE49-F238E27FC236}">
                  <a16:creationId xmlns:a16="http://schemas.microsoft.com/office/drawing/2014/main" id="{3CEFAB8A-034F-2BFF-57D5-815A74684EEB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7FFE1"/>
            </a:solidFill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39" name="Freeform 22">
              <a:extLst>
                <a:ext uri="{FF2B5EF4-FFF2-40B4-BE49-F238E27FC236}">
                  <a16:creationId xmlns:a16="http://schemas.microsoft.com/office/drawing/2014/main" id="{41441A04-FC1E-11F3-DB9C-19ECE6A2C07F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9BC03D"/>
            </a:solidFill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</p:grpSp>
      <p:sp>
        <p:nvSpPr>
          <p:cNvPr id="40" name="Freeform 31">
            <a:extLst>
              <a:ext uri="{FF2B5EF4-FFF2-40B4-BE49-F238E27FC236}">
                <a16:creationId xmlns:a16="http://schemas.microsoft.com/office/drawing/2014/main" id="{D6FDB8E6-5432-6B5A-EB22-E8AA1A2615EE}"/>
              </a:ext>
            </a:extLst>
          </p:cNvPr>
          <p:cNvSpPr/>
          <p:nvPr/>
        </p:nvSpPr>
        <p:spPr>
          <a:xfrm>
            <a:off x="2488612" y="3963830"/>
            <a:ext cx="1822675" cy="1761160"/>
          </a:xfrm>
          <a:custGeom>
            <a:avLst/>
            <a:gdLst/>
            <a:ahLst/>
            <a:cxnLst/>
            <a:rect l="l" t="t" r="r" b="b"/>
            <a:pathLst>
              <a:path w="2131517" h="2059579">
                <a:moveTo>
                  <a:pt x="0" y="0"/>
                </a:moveTo>
                <a:lnTo>
                  <a:pt x="2131517" y="0"/>
                </a:lnTo>
                <a:lnTo>
                  <a:pt x="2131517" y="2059579"/>
                </a:lnTo>
                <a:lnTo>
                  <a:pt x="0" y="205957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19C090A-3C3D-C343-D4B3-036AC1998C32}"/>
              </a:ext>
            </a:extLst>
          </p:cNvPr>
          <p:cNvSpPr txBox="1"/>
          <p:nvPr/>
        </p:nvSpPr>
        <p:spPr>
          <a:xfrm>
            <a:off x="2424195" y="5792474"/>
            <a:ext cx="1939889" cy="506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980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Chalkboard" panose="03050602040202020205" pitchFamily="66" charset="77"/>
                <a:ea typeface="Bryndan Write"/>
                <a:cs typeface="Bryndan Write"/>
                <a:sym typeface="Bryndan Write"/>
              </a:rPr>
              <a:t>neidr</a:t>
            </a:r>
            <a:endParaRPr lang="en-US" sz="2980" dirty="0">
              <a:solidFill>
                <a:schemeClr val="accent5">
                  <a:lumMod val="60000"/>
                  <a:lumOff val="40000"/>
                </a:schemeClr>
              </a:solidFill>
              <a:latin typeface="Chalkboard" panose="03050602040202020205" pitchFamily="66" charset="77"/>
              <a:ea typeface="Bryndan Write"/>
              <a:cs typeface="Bryndan Write"/>
              <a:sym typeface="Bryndan Write"/>
            </a:endParaRPr>
          </a:p>
        </p:txBody>
      </p:sp>
      <p:sp>
        <p:nvSpPr>
          <p:cNvPr id="42" name="TextBox 34">
            <a:extLst>
              <a:ext uri="{FF2B5EF4-FFF2-40B4-BE49-F238E27FC236}">
                <a16:creationId xmlns:a16="http://schemas.microsoft.com/office/drawing/2014/main" id="{726662FA-2CC4-CA69-1732-D6B14016843B}"/>
              </a:ext>
            </a:extLst>
          </p:cNvPr>
          <p:cNvSpPr txBox="1"/>
          <p:nvPr/>
        </p:nvSpPr>
        <p:spPr>
          <a:xfrm>
            <a:off x="230644" y="2635096"/>
            <a:ext cx="1939889" cy="506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980" dirty="0" err="1">
                <a:solidFill>
                  <a:srgbClr val="0070C0"/>
                </a:solidFill>
                <a:latin typeface="Chalkboard" panose="03050602040202020205" pitchFamily="66" charset="77"/>
                <a:ea typeface="Bryndan Write"/>
                <a:cs typeface="Bryndan Write"/>
                <a:sym typeface="Bryndan Write"/>
              </a:rPr>
              <a:t>cangarŵ</a:t>
            </a:r>
            <a:endParaRPr lang="en-US" sz="2980" dirty="0">
              <a:solidFill>
                <a:srgbClr val="0070C0"/>
              </a:solidFill>
              <a:latin typeface="Chalkboard" panose="03050602040202020205" pitchFamily="66" charset="77"/>
              <a:ea typeface="Bryndan Write"/>
              <a:cs typeface="Bryndan Write"/>
              <a:sym typeface="Bryndan Write"/>
            </a:endParaRPr>
          </a:p>
        </p:txBody>
      </p:sp>
      <p:sp>
        <p:nvSpPr>
          <p:cNvPr id="43" name="Freeform 49">
            <a:extLst>
              <a:ext uri="{FF2B5EF4-FFF2-40B4-BE49-F238E27FC236}">
                <a16:creationId xmlns:a16="http://schemas.microsoft.com/office/drawing/2014/main" id="{4A9CDF60-EC03-B4AF-D7DE-05E400E9F418}"/>
              </a:ext>
            </a:extLst>
          </p:cNvPr>
          <p:cNvSpPr/>
          <p:nvPr/>
        </p:nvSpPr>
        <p:spPr>
          <a:xfrm>
            <a:off x="328496" y="841313"/>
            <a:ext cx="1474244" cy="1793783"/>
          </a:xfrm>
          <a:custGeom>
            <a:avLst/>
            <a:gdLst/>
            <a:ahLst/>
            <a:cxnLst/>
            <a:rect l="l" t="t" r="r" b="b"/>
            <a:pathLst>
              <a:path w="1234342" h="1412695">
                <a:moveTo>
                  <a:pt x="0" y="0"/>
                </a:moveTo>
                <a:lnTo>
                  <a:pt x="1234343" y="0"/>
                </a:lnTo>
                <a:lnTo>
                  <a:pt x="1234343" y="1412695"/>
                </a:lnTo>
                <a:lnTo>
                  <a:pt x="0" y="14126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Freeform 22">
            <a:extLst>
              <a:ext uri="{FF2B5EF4-FFF2-40B4-BE49-F238E27FC236}">
                <a16:creationId xmlns:a16="http://schemas.microsoft.com/office/drawing/2014/main" id="{00133578-8E55-45BD-F346-820F5C4A61B2}"/>
              </a:ext>
            </a:extLst>
          </p:cNvPr>
          <p:cNvSpPr/>
          <p:nvPr/>
        </p:nvSpPr>
        <p:spPr>
          <a:xfrm>
            <a:off x="4990009" y="734878"/>
            <a:ext cx="1409992" cy="1859702"/>
          </a:xfrm>
          <a:custGeom>
            <a:avLst/>
            <a:gdLst/>
            <a:ahLst/>
            <a:cxnLst/>
            <a:rect l="l" t="t" r="r" b="b"/>
            <a:pathLst>
              <a:path w="1409992" h="1859702">
                <a:moveTo>
                  <a:pt x="0" y="0"/>
                </a:moveTo>
                <a:lnTo>
                  <a:pt x="1409992" y="0"/>
                </a:lnTo>
                <a:lnTo>
                  <a:pt x="1409992" y="1859702"/>
                </a:lnTo>
                <a:lnTo>
                  <a:pt x="0" y="185970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3220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20">
            <a:extLst>
              <a:ext uri="{FF2B5EF4-FFF2-40B4-BE49-F238E27FC236}">
                <a16:creationId xmlns:a16="http://schemas.microsoft.com/office/drawing/2014/main" id="{D238F3D7-B31A-70AB-9326-E3F58B4A6D49}"/>
              </a:ext>
            </a:extLst>
          </p:cNvPr>
          <p:cNvSpPr txBox="1"/>
          <p:nvPr/>
        </p:nvSpPr>
        <p:spPr>
          <a:xfrm>
            <a:off x="2677338" y="-14223"/>
            <a:ext cx="4103371" cy="5195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305"/>
              </a:lnSpc>
            </a:pPr>
            <a:r>
              <a:rPr lang="en-US" sz="3075">
                <a:solidFill>
                  <a:srgbClr val="000000"/>
                </a:solidFill>
                <a:latin typeface="Comic Sans MS" panose="030F0902030302020204" pitchFamily="66" charset="0"/>
                <a:ea typeface="Kulachat HC"/>
                <a:cs typeface="Kulachat HC"/>
                <a:sym typeface="Kulachat HC"/>
              </a:rPr>
              <a:t>Darllen-Cerdyn Post</a:t>
            </a:r>
            <a:endParaRPr lang="en-US" sz="3075" dirty="0">
              <a:solidFill>
                <a:srgbClr val="000000"/>
              </a:solidFill>
              <a:latin typeface="Comic Sans MS" panose="030F0902030302020204" pitchFamily="66" charset="0"/>
              <a:ea typeface="Kulachat HC"/>
              <a:cs typeface="Kulachat HC"/>
              <a:sym typeface="Kulachat HC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FBF236-532C-6C93-0BCF-E750394D4EE6}"/>
              </a:ext>
            </a:extLst>
          </p:cNvPr>
          <p:cNvSpPr txBox="1"/>
          <p:nvPr/>
        </p:nvSpPr>
        <p:spPr>
          <a:xfrm>
            <a:off x="119225" y="658313"/>
            <a:ext cx="89765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>
                <a:solidFill>
                  <a:srgbClr val="FF0000"/>
                </a:solidFill>
                <a:latin typeface="Comic Sans MS" panose="030F0902030302020204" pitchFamily="66" charset="0"/>
              </a:rPr>
              <a:t>Cyn bydd y plant yn ysgrifen, bydd y plant yn darllen y cerdyn post a thanlinellwch ferfau  gorffennol rheolaidd a rhowch gylch o gwmpas y treiglad medal.</a:t>
            </a:r>
            <a:endParaRPr lang="en-US" dirty="0">
              <a:solidFill>
                <a:srgbClr val="FF0000"/>
              </a:solidFill>
              <a:latin typeface="Comic Sans MS" panose="030F0902030302020204" pitchFamily="66" charset="0"/>
            </a:endParaRPr>
          </a:p>
        </p:txBody>
      </p:sp>
      <p:pic>
        <p:nvPicPr>
          <p:cNvPr id="9" name="Picture 8" descr="A close-up of a post&#10;&#10;AI-generated content may be incorrect.">
            <a:extLst>
              <a:ext uri="{FF2B5EF4-FFF2-40B4-BE49-F238E27FC236}">
                <a16:creationId xmlns:a16="http://schemas.microsoft.com/office/drawing/2014/main" id="{98C580F5-EA07-15C5-A764-38CE77EB8C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604" t="20202" r="2313"/>
          <a:stretch>
            <a:fillRect/>
          </a:stretch>
        </p:blipFill>
        <p:spPr>
          <a:xfrm>
            <a:off x="4712309" y="1304644"/>
            <a:ext cx="4431691" cy="54448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F0599FF-737E-441C-0E7C-912CE946BA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872"/>
          <a:stretch>
            <a:fillRect/>
          </a:stretch>
        </p:blipFill>
        <p:spPr>
          <a:xfrm>
            <a:off x="0" y="1950976"/>
            <a:ext cx="4712309" cy="3878324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52B3C6-9FB0-C25C-4045-66A29DB2EE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45" descr="A black and white striped background with white squares&#10;&#10;AI-generated content may be incorrect.">
            <a:extLst>
              <a:ext uri="{FF2B5EF4-FFF2-40B4-BE49-F238E27FC236}">
                <a16:creationId xmlns:a16="http://schemas.microsoft.com/office/drawing/2014/main" id="{C61362AD-3D25-C349-1992-477C0927B9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2271"/>
            <a:ext cx="9052222" cy="6487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9607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530ABE-96B1-2796-67B0-EABD2B8719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F92F2275-0219-5FD4-7D92-AA149A004E34}"/>
              </a:ext>
            </a:extLst>
          </p:cNvPr>
          <p:cNvSpPr/>
          <p:nvPr/>
        </p:nvSpPr>
        <p:spPr>
          <a:xfrm rot="-10800000">
            <a:off x="1882557" y="179531"/>
            <a:ext cx="3611231" cy="6512054"/>
          </a:xfrm>
          <a:custGeom>
            <a:avLst/>
            <a:gdLst/>
            <a:ahLst/>
            <a:cxnLst/>
            <a:rect l="l" t="t" r="r" b="b"/>
            <a:pathLst>
              <a:path w="2230453" h="4022128">
                <a:moveTo>
                  <a:pt x="0" y="0"/>
                </a:moveTo>
                <a:lnTo>
                  <a:pt x="2230453" y="0"/>
                </a:lnTo>
                <a:lnTo>
                  <a:pt x="2230453" y="4022128"/>
                </a:lnTo>
                <a:lnTo>
                  <a:pt x="0" y="402212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2914"/>
          </a:p>
        </p:txBody>
      </p:sp>
      <p:sp>
        <p:nvSpPr>
          <p:cNvPr id="4" name="AutoShape 4">
            <a:extLst>
              <a:ext uri="{FF2B5EF4-FFF2-40B4-BE49-F238E27FC236}">
                <a16:creationId xmlns:a16="http://schemas.microsoft.com/office/drawing/2014/main" id="{B50F0BCD-9E98-7E37-E825-52E11962193E}"/>
              </a:ext>
            </a:extLst>
          </p:cNvPr>
          <p:cNvSpPr/>
          <p:nvPr/>
        </p:nvSpPr>
        <p:spPr>
          <a:xfrm>
            <a:off x="5275825" y="4635201"/>
            <a:ext cx="2811530" cy="0"/>
          </a:xfrm>
          <a:prstGeom prst="line">
            <a:avLst/>
          </a:prstGeom>
          <a:ln w="9525" cap="flat">
            <a:solidFill>
              <a:srgbClr val="73737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sz="2914"/>
          </a:p>
        </p:txBody>
      </p:sp>
      <p:sp>
        <p:nvSpPr>
          <p:cNvPr id="7" name="AutoShape 7">
            <a:extLst>
              <a:ext uri="{FF2B5EF4-FFF2-40B4-BE49-F238E27FC236}">
                <a16:creationId xmlns:a16="http://schemas.microsoft.com/office/drawing/2014/main" id="{8D6D9A14-995F-932B-61AF-7AB44919DFBA}"/>
              </a:ext>
            </a:extLst>
          </p:cNvPr>
          <p:cNvSpPr/>
          <p:nvPr/>
        </p:nvSpPr>
        <p:spPr>
          <a:xfrm>
            <a:off x="5275825" y="4078074"/>
            <a:ext cx="2811530" cy="0"/>
          </a:xfrm>
          <a:prstGeom prst="line">
            <a:avLst/>
          </a:prstGeom>
          <a:ln w="9525" cap="flat">
            <a:solidFill>
              <a:srgbClr val="73737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sz="2914"/>
          </a:p>
        </p:txBody>
      </p:sp>
      <p:sp>
        <p:nvSpPr>
          <p:cNvPr id="10" name="AutoShape 10">
            <a:extLst>
              <a:ext uri="{FF2B5EF4-FFF2-40B4-BE49-F238E27FC236}">
                <a16:creationId xmlns:a16="http://schemas.microsoft.com/office/drawing/2014/main" id="{BB77984E-3CC5-980D-E0D8-95B6F9B88C6C}"/>
              </a:ext>
            </a:extLst>
          </p:cNvPr>
          <p:cNvSpPr/>
          <p:nvPr/>
        </p:nvSpPr>
        <p:spPr>
          <a:xfrm rot="-5402589">
            <a:off x="2269195" y="3422553"/>
            <a:ext cx="4674142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sz="2914"/>
          </a:p>
        </p:txBody>
      </p:sp>
      <p:sp>
        <p:nvSpPr>
          <p:cNvPr id="11" name="AutoShape 11">
            <a:extLst>
              <a:ext uri="{FF2B5EF4-FFF2-40B4-BE49-F238E27FC236}">
                <a16:creationId xmlns:a16="http://schemas.microsoft.com/office/drawing/2014/main" id="{133BAC7D-E51A-164A-55B6-D17B89999474}"/>
              </a:ext>
            </a:extLst>
          </p:cNvPr>
          <p:cNvSpPr/>
          <p:nvPr/>
        </p:nvSpPr>
        <p:spPr>
          <a:xfrm>
            <a:off x="5275825" y="5192328"/>
            <a:ext cx="2811530" cy="0"/>
          </a:xfrm>
          <a:prstGeom prst="line">
            <a:avLst/>
          </a:prstGeom>
          <a:ln w="9525" cap="flat">
            <a:solidFill>
              <a:srgbClr val="73737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sz="2914"/>
          </a:p>
        </p:txBody>
      </p:sp>
      <p:sp>
        <p:nvSpPr>
          <p:cNvPr id="13" name="AutoShape 13">
            <a:extLst>
              <a:ext uri="{FF2B5EF4-FFF2-40B4-BE49-F238E27FC236}">
                <a16:creationId xmlns:a16="http://schemas.microsoft.com/office/drawing/2014/main" id="{FB5D352C-03CB-63EE-CDB6-8027033D8E61}"/>
              </a:ext>
            </a:extLst>
          </p:cNvPr>
          <p:cNvSpPr/>
          <p:nvPr/>
        </p:nvSpPr>
        <p:spPr>
          <a:xfrm>
            <a:off x="5275825" y="5750157"/>
            <a:ext cx="2811530" cy="0"/>
          </a:xfrm>
          <a:prstGeom prst="line">
            <a:avLst/>
          </a:prstGeom>
          <a:ln w="9525" cap="flat">
            <a:solidFill>
              <a:srgbClr val="73737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sz="2914"/>
          </a:p>
        </p:txBody>
      </p:sp>
      <p:grpSp>
        <p:nvGrpSpPr>
          <p:cNvPr id="15" name="Group 15">
            <a:extLst>
              <a:ext uri="{FF2B5EF4-FFF2-40B4-BE49-F238E27FC236}">
                <a16:creationId xmlns:a16="http://schemas.microsoft.com/office/drawing/2014/main" id="{3FCC0D9A-C392-2E2C-B20C-A5CA8208C4D9}"/>
              </a:ext>
            </a:extLst>
          </p:cNvPr>
          <p:cNvGrpSpPr/>
          <p:nvPr/>
        </p:nvGrpSpPr>
        <p:grpSpPr>
          <a:xfrm>
            <a:off x="6988209" y="1086891"/>
            <a:ext cx="1099146" cy="1340731"/>
            <a:chOff x="0" y="0"/>
            <a:chExt cx="532762" cy="649859"/>
          </a:xfrm>
        </p:grpSpPr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1F776D16-69BC-0918-2D73-78DC15E8D9E1}"/>
                </a:ext>
              </a:extLst>
            </p:cNvPr>
            <p:cNvSpPr/>
            <p:nvPr/>
          </p:nvSpPr>
          <p:spPr>
            <a:xfrm>
              <a:off x="0" y="0"/>
              <a:ext cx="532762" cy="649859"/>
            </a:xfrm>
            <a:custGeom>
              <a:avLst/>
              <a:gdLst/>
              <a:ahLst/>
              <a:cxnLst/>
              <a:rect l="l" t="t" r="r" b="b"/>
              <a:pathLst>
                <a:path w="532762" h="649859">
                  <a:moveTo>
                    <a:pt x="0" y="0"/>
                  </a:moveTo>
                  <a:lnTo>
                    <a:pt x="532762" y="0"/>
                  </a:lnTo>
                  <a:lnTo>
                    <a:pt x="532762" y="649859"/>
                  </a:lnTo>
                  <a:lnTo>
                    <a:pt x="0" y="64985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US" sz="2914"/>
            </a:p>
          </p:txBody>
        </p:sp>
        <p:sp>
          <p:nvSpPr>
            <p:cNvPr id="17" name="TextBox 17">
              <a:extLst>
                <a:ext uri="{FF2B5EF4-FFF2-40B4-BE49-F238E27FC236}">
                  <a16:creationId xmlns:a16="http://schemas.microsoft.com/office/drawing/2014/main" id="{17A85270-3E6E-160B-2B4B-676FA1D22CD0}"/>
                </a:ext>
              </a:extLst>
            </p:cNvPr>
            <p:cNvSpPr txBox="1"/>
            <p:nvPr/>
          </p:nvSpPr>
          <p:spPr>
            <a:xfrm>
              <a:off x="0" y="-9525"/>
              <a:ext cx="532762" cy="659384"/>
            </a:xfrm>
            <a:prstGeom prst="rect">
              <a:avLst/>
            </a:prstGeom>
          </p:spPr>
          <p:txBody>
            <a:bodyPr lIns="82248" tIns="82248" rIns="82248" bIns="82248" rtlCol="0" anchor="ctr"/>
            <a:lstStyle/>
            <a:p>
              <a:pPr algn="ctr">
                <a:lnSpc>
                  <a:spcPts val="1585"/>
                </a:lnSpc>
                <a:spcBef>
                  <a:spcPct val="0"/>
                </a:spcBef>
              </a:pPr>
              <a:endParaRPr sz="2914"/>
            </a:p>
          </p:txBody>
        </p:sp>
      </p:grpSp>
      <p:sp>
        <p:nvSpPr>
          <p:cNvPr id="18" name="AutoShape 18">
            <a:extLst>
              <a:ext uri="{FF2B5EF4-FFF2-40B4-BE49-F238E27FC236}">
                <a16:creationId xmlns:a16="http://schemas.microsoft.com/office/drawing/2014/main" id="{83C066E1-55ED-6F35-791F-AC2C70A5D442}"/>
              </a:ext>
            </a:extLst>
          </p:cNvPr>
          <p:cNvSpPr/>
          <p:nvPr/>
        </p:nvSpPr>
        <p:spPr>
          <a:xfrm rot="-5402589">
            <a:off x="2219228" y="3414144"/>
            <a:ext cx="4674142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sz="2914"/>
          </a:p>
        </p:txBody>
      </p:sp>
      <p:sp>
        <p:nvSpPr>
          <p:cNvPr id="19" name="TextBox 19">
            <a:extLst>
              <a:ext uri="{FF2B5EF4-FFF2-40B4-BE49-F238E27FC236}">
                <a16:creationId xmlns:a16="http://schemas.microsoft.com/office/drawing/2014/main" id="{DA8112E9-8B87-B178-5EC8-B1369D405E25}"/>
              </a:ext>
            </a:extLst>
          </p:cNvPr>
          <p:cNvSpPr txBox="1"/>
          <p:nvPr/>
        </p:nvSpPr>
        <p:spPr>
          <a:xfrm>
            <a:off x="5275823" y="3182251"/>
            <a:ext cx="2807490" cy="301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93"/>
              </a:lnSpc>
            </a:pPr>
            <a:r>
              <a:rPr lang="en-US" sz="1780" dirty="0" err="1">
                <a:solidFill>
                  <a:srgbClr val="000000"/>
                </a:solidFill>
                <a:latin typeface="Comic Sans MS" panose="030F0902030302020204" pitchFamily="66" charset="0"/>
                <a:ea typeface="Kulachat HC"/>
                <a:cs typeface="Kulachat HC"/>
                <a:sym typeface="Kulachat HC"/>
              </a:rPr>
              <a:t>Cyfeiriad</a:t>
            </a:r>
            <a:endParaRPr lang="en-US" sz="1780" dirty="0">
              <a:solidFill>
                <a:srgbClr val="000000"/>
              </a:solidFill>
              <a:latin typeface="Comic Sans MS" panose="030F0902030302020204" pitchFamily="66" charset="0"/>
              <a:ea typeface="Kulachat HC"/>
              <a:cs typeface="Kulachat HC"/>
              <a:sym typeface="Kulachat HC"/>
            </a:endParaRPr>
          </a:p>
        </p:txBody>
      </p:sp>
      <p:sp>
        <p:nvSpPr>
          <p:cNvPr id="20" name="TextBox 20">
            <a:extLst>
              <a:ext uri="{FF2B5EF4-FFF2-40B4-BE49-F238E27FC236}">
                <a16:creationId xmlns:a16="http://schemas.microsoft.com/office/drawing/2014/main" id="{8814AF41-B816-7A62-2679-78C43FE12FB4}"/>
              </a:ext>
            </a:extLst>
          </p:cNvPr>
          <p:cNvSpPr txBox="1"/>
          <p:nvPr/>
        </p:nvSpPr>
        <p:spPr>
          <a:xfrm>
            <a:off x="1275405" y="261601"/>
            <a:ext cx="4734865" cy="5125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305"/>
              </a:lnSpc>
            </a:pPr>
            <a:r>
              <a:rPr lang="en-US" sz="3075" dirty="0" err="1">
                <a:solidFill>
                  <a:srgbClr val="000000"/>
                </a:solidFill>
                <a:latin typeface="Comic Sans MS" panose="030F0902030302020204" pitchFamily="66" charset="0"/>
                <a:ea typeface="Kulachat HC"/>
                <a:cs typeface="Kulachat HC"/>
                <a:sym typeface="Kulachat HC"/>
              </a:rPr>
              <a:t>Cerdyn</a:t>
            </a:r>
            <a:r>
              <a:rPr lang="en-US" sz="3075" dirty="0">
                <a:solidFill>
                  <a:srgbClr val="000000"/>
                </a:solidFill>
                <a:latin typeface="Comic Sans MS" panose="030F0902030302020204" pitchFamily="66" charset="0"/>
                <a:ea typeface="Kulachat HC"/>
                <a:cs typeface="Kulachat HC"/>
                <a:sym typeface="Kulachat HC"/>
              </a:rPr>
              <a:t> Post (Gwaith </a:t>
            </a:r>
            <a:r>
              <a:rPr lang="en-US" sz="3075" dirty="0" err="1">
                <a:solidFill>
                  <a:srgbClr val="000000"/>
                </a:solidFill>
                <a:latin typeface="Comic Sans MS" panose="030F0902030302020204" pitchFamily="66" charset="0"/>
                <a:ea typeface="Kulachat HC"/>
                <a:cs typeface="Kulachat HC"/>
                <a:sym typeface="Kulachat HC"/>
              </a:rPr>
              <a:t>pâr</a:t>
            </a:r>
            <a:r>
              <a:rPr lang="en-US" sz="3075" dirty="0">
                <a:solidFill>
                  <a:srgbClr val="000000"/>
                </a:solidFill>
                <a:latin typeface="Comic Sans MS" panose="030F0902030302020204" pitchFamily="66" charset="0"/>
                <a:ea typeface="Kulachat HC"/>
                <a:cs typeface="Kulachat HC"/>
                <a:sym typeface="Kulachat HC"/>
              </a:rPr>
              <a:t>)</a:t>
            </a:r>
          </a:p>
        </p:txBody>
      </p:sp>
      <p:sp>
        <p:nvSpPr>
          <p:cNvPr id="21" name="Freeform 21">
            <a:extLst>
              <a:ext uri="{FF2B5EF4-FFF2-40B4-BE49-F238E27FC236}">
                <a16:creationId xmlns:a16="http://schemas.microsoft.com/office/drawing/2014/main" id="{3630C9DC-3044-1AF2-E9F3-C1AA85415F04}"/>
              </a:ext>
            </a:extLst>
          </p:cNvPr>
          <p:cNvSpPr/>
          <p:nvPr/>
        </p:nvSpPr>
        <p:spPr>
          <a:xfrm>
            <a:off x="5733237" y="1419221"/>
            <a:ext cx="1510369" cy="755184"/>
          </a:xfrm>
          <a:custGeom>
            <a:avLst/>
            <a:gdLst/>
            <a:ahLst/>
            <a:cxnLst/>
            <a:rect l="l" t="t" r="r" b="b"/>
            <a:pathLst>
              <a:path w="932870" h="466435">
                <a:moveTo>
                  <a:pt x="0" y="0"/>
                </a:moveTo>
                <a:lnTo>
                  <a:pt x="932869" y="0"/>
                </a:lnTo>
                <a:lnTo>
                  <a:pt x="932869" y="466435"/>
                </a:lnTo>
                <a:lnTo>
                  <a:pt x="0" y="46643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2914"/>
          </a:p>
        </p:txBody>
      </p:sp>
      <p:sp>
        <p:nvSpPr>
          <p:cNvPr id="2" name="TextBox 14">
            <a:extLst>
              <a:ext uri="{FF2B5EF4-FFF2-40B4-BE49-F238E27FC236}">
                <a16:creationId xmlns:a16="http://schemas.microsoft.com/office/drawing/2014/main" id="{27F72698-7B7A-3BBE-64D1-43C795E9F81E}"/>
              </a:ext>
            </a:extLst>
          </p:cNvPr>
          <p:cNvSpPr txBox="1"/>
          <p:nvPr/>
        </p:nvSpPr>
        <p:spPr>
          <a:xfrm>
            <a:off x="324203" y="946877"/>
            <a:ext cx="4160578" cy="63914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466"/>
              </a:lnSpc>
            </a:pPr>
            <a:r>
              <a:rPr lang="en-US" sz="176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_____________________________________</a:t>
            </a: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</a:pPr>
            <a:r>
              <a:rPr lang="en-US" sz="176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_____________________________________</a:t>
            </a: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</a:pPr>
            <a:r>
              <a:rPr lang="en-US" sz="176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_____________________________________</a:t>
            </a: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</a:pPr>
            <a:r>
              <a:rPr lang="en-US" sz="176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_____________________________________</a:t>
            </a: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</a:pPr>
            <a:r>
              <a:rPr lang="en-US" sz="176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_____________________________________</a:t>
            </a: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</a:pPr>
            <a:r>
              <a:rPr lang="en-US" sz="176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_____________________________________</a:t>
            </a: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</a:pPr>
            <a:r>
              <a:rPr lang="en-US" sz="176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_____________________________________</a:t>
            </a: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</a:pPr>
            <a:r>
              <a:rPr lang="en-US" sz="176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_____________________________________</a:t>
            </a: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</a:pPr>
            <a:r>
              <a:rPr lang="en-US" sz="176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_____________________________________</a:t>
            </a: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66"/>
              </a:lnSpc>
              <a:spcBef>
                <a:spcPct val="0"/>
              </a:spcBef>
            </a:pPr>
            <a:endParaRPr lang="en-US" sz="176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pic>
        <p:nvPicPr>
          <p:cNvPr id="5" name="Picture 2" descr="Pen Icon Black Writing Stock Illustrations – 18,578 Pen Icon Black Writing  Stock Illustrations, Vectors &amp; Clipart - Dreamstime">
            <a:extLst>
              <a:ext uri="{FF2B5EF4-FFF2-40B4-BE49-F238E27FC236}">
                <a16:creationId xmlns:a16="http://schemas.microsoft.com/office/drawing/2014/main" id="{F20D7816-ABB7-F48A-D01A-5AA0D5AF92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1179" y="44598"/>
            <a:ext cx="912821" cy="10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47699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49A9973-4FED-40A4-A976-3B341D8B61D7}"/>
              </a:ext>
            </a:extLst>
          </p:cNvPr>
          <p:cNvSpPr txBox="1"/>
          <p:nvPr/>
        </p:nvSpPr>
        <p:spPr>
          <a:xfrm>
            <a:off x="96983" y="1150907"/>
            <a:ext cx="9047017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 err="1">
                <a:latin typeface="Comic Sans MS" panose="030F0902030302020204" pitchFamily="66" charset="0"/>
              </a:rPr>
              <a:t>Rydych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chi’n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mynd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i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siarad</a:t>
            </a:r>
            <a:r>
              <a:rPr lang="en-US" sz="2400" dirty="0">
                <a:latin typeface="Comic Sans MS" panose="030F0902030302020204" pitchFamily="66" charset="0"/>
              </a:rPr>
              <a:t> am </a:t>
            </a:r>
            <a:r>
              <a:rPr lang="en-US" sz="2400" dirty="0" err="1">
                <a:latin typeface="Comic Sans MS" panose="030F0902030302020204" pitchFamily="66" charset="0"/>
              </a:rPr>
              <a:t>anifeiliaid</a:t>
            </a:r>
            <a:r>
              <a:rPr lang="en-US" sz="2400" dirty="0">
                <a:latin typeface="Comic Sans MS" panose="030F0902030302020204" pitchFamily="66" charset="0"/>
              </a:rPr>
              <a:t>. </a:t>
            </a:r>
            <a:r>
              <a:rPr lang="en-US" sz="2400" dirty="0" err="1">
                <a:latin typeface="Comic Sans MS" panose="030F0902030302020204" pitchFamily="66" charset="0"/>
              </a:rPr>
              <a:t>Defnyddiwch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eich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ysgol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paratoi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i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baratoi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eich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sgwrs</a:t>
            </a:r>
            <a:r>
              <a:rPr lang="en-US" sz="2400" dirty="0">
                <a:latin typeface="Comic Sans MS" panose="030F0902030302020204" pitchFamily="66" charset="0"/>
              </a:rPr>
              <a:t>. </a:t>
            </a:r>
            <a:r>
              <a:rPr lang="en-US" sz="2400" dirty="0" err="1">
                <a:latin typeface="Comic Sans MS" panose="030F0902030302020204" pitchFamily="66" charset="0"/>
              </a:rPr>
              <a:t>Dewiswch</a:t>
            </a:r>
            <a:r>
              <a:rPr lang="en-US" sz="2400" dirty="0">
                <a:latin typeface="Comic Sans MS" panose="030F0902030302020204" pitchFamily="66" charset="0"/>
              </a:rPr>
              <a:t> un </a:t>
            </a:r>
            <a:r>
              <a:rPr lang="en-US" sz="2400" dirty="0" err="1">
                <a:latin typeface="Comic Sans MS" panose="030F0902030302020204" pitchFamily="66" charset="0"/>
              </a:rPr>
              <a:t>seren</a:t>
            </a:r>
            <a:r>
              <a:rPr lang="en-US" sz="2400" dirty="0">
                <a:latin typeface="Comic Sans MS" panose="030F0902030302020204" pitchFamily="66" charset="0"/>
              </a:rPr>
              <a:t> neu </a:t>
            </a:r>
            <a:r>
              <a:rPr lang="en-US" sz="2400" dirty="0" err="1">
                <a:latin typeface="Comic Sans MS" panose="030F0902030302020204" pitchFamily="66" charset="0"/>
              </a:rPr>
              <a:t>dwy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seren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os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rydych</a:t>
            </a:r>
            <a:r>
              <a:rPr lang="en-US" sz="2400" dirty="0">
                <a:latin typeface="Comic Sans MS" panose="030F0902030302020204" pitchFamily="66" charset="0"/>
              </a:rPr>
              <a:t> chi </a:t>
            </a:r>
            <a:r>
              <a:rPr lang="en-US" sz="2400" dirty="0" err="1">
                <a:latin typeface="Comic Sans MS" panose="030F0902030302020204" pitchFamily="66" charset="0"/>
              </a:rPr>
              <a:t>eisiau</a:t>
            </a:r>
            <a:r>
              <a:rPr lang="en-US" sz="2400" dirty="0">
                <a:latin typeface="Comic Sans MS" panose="030F0902030302020204" pitchFamily="66" charset="0"/>
              </a:rPr>
              <a:t> her. </a:t>
            </a:r>
            <a:r>
              <a:rPr lang="en-US" sz="2400" dirty="0" err="1">
                <a:latin typeface="Comic Sans MS" panose="030F0902030302020204" pitchFamily="66" charset="0"/>
              </a:rPr>
              <a:t>Byddwch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gweithio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mewn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grwpiau</a:t>
            </a:r>
            <a:r>
              <a:rPr lang="en-US" sz="2400" dirty="0">
                <a:latin typeface="Comic Sans MS" panose="030F0902030302020204" pitchFamily="66" charset="0"/>
              </a:rPr>
              <a:t> o </a:t>
            </a:r>
            <a:r>
              <a:rPr lang="en-US" sz="2400" dirty="0" err="1">
                <a:latin typeface="Comic Sans MS" panose="030F0902030302020204" pitchFamily="66" charset="0"/>
              </a:rPr>
              <a:t>dri</a:t>
            </a:r>
            <a:r>
              <a:rPr lang="en-US" sz="2400" dirty="0">
                <a:latin typeface="Comic Sans MS" panose="030F0902030302020204" pitchFamily="66" charset="0"/>
              </a:rPr>
              <a:t>. </a:t>
            </a:r>
            <a:r>
              <a:rPr lang="en-US" sz="2400" dirty="0" err="1">
                <a:latin typeface="Comic Sans MS" panose="030F0902030302020204" pitchFamily="66" charset="0"/>
              </a:rPr>
              <a:t>Bydd</a:t>
            </a:r>
            <a:r>
              <a:rPr lang="en-US" sz="2400" dirty="0">
                <a:latin typeface="Comic Sans MS" panose="030F0902030302020204" pitchFamily="66" charset="0"/>
              </a:rPr>
              <a:t> person 1 </a:t>
            </a:r>
            <a:r>
              <a:rPr lang="en-US" sz="2400" dirty="0" err="1">
                <a:latin typeface="Comic Sans MS" panose="030F0902030302020204" pitchFamily="66" charset="0"/>
              </a:rPr>
              <a:t>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siarad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gyntaf</a:t>
            </a:r>
            <a:r>
              <a:rPr lang="en-US" sz="2400" dirty="0">
                <a:latin typeface="Comic Sans MS" panose="030F0902030302020204" pitchFamily="66" charset="0"/>
              </a:rPr>
              <a:t> am 4 </a:t>
            </a:r>
            <a:r>
              <a:rPr lang="en-US" sz="2400" dirty="0" err="1">
                <a:latin typeface="Comic Sans MS" panose="030F0902030302020204" pitchFamily="66" charset="0"/>
              </a:rPr>
              <a:t>munud</a:t>
            </a:r>
            <a:r>
              <a:rPr lang="en-US" sz="2400" dirty="0">
                <a:latin typeface="Comic Sans MS" panose="030F0902030302020204" pitchFamily="66" charset="0"/>
              </a:rPr>
              <a:t>, </a:t>
            </a:r>
            <a:r>
              <a:rPr lang="en-US" sz="2400" dirty="0" err="1">
                <a:latin typeface="Comic Sans MS" panose="030F0902030302020204" pitchFamily="66" charset="0"/>
              </a:rPr>
              <a:t>bydd</a:t>
            </a:r>
            <a:r>
              <a:rPr lang="en-US" sz="2400" dirty="0">
                <a:latin typeface="Comic Sans MS" panose="030F0902030302020204" pitchFamily="66" charset="0"/>
              </a:rPr>
              <a:t> person 2 </a:t>
            </a:r>
            <a:r>
              <a:rPr lang="en-US" sz="2400" dirty="0" err="1">
                <a:latin typeface="Comic Sans MS" panose="030F0902030302020204" pitchFamily="66" charset="0"/>
              </a:rPr>
              <a:t>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ysgrifennu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nodiau</a:t>
            </a:r>
            <a:r>
              <a:rPr lang="en-US" sz="2400" dirty="0">
                <a:latin typeface="Comic Sans MS" panose="030F0902030302020204" pitchFamily="66" charset="0"/>
              </a:rPr>
              <a:t> a </a:t>
            </a:r>
            <a:r>
              <a:rPr lang="en-US" sz="2400" dirty="0" err="1">
                <a:latin typeface="Comic Sans MS" panose="030F0902030302020204" pitchFamily="66" charset="0"/>
              </a:rPr>
              <a:t>bydd</a:t>
            </a:r>
            <a:r>
              <a:rPr lang="en-US" sz="2400" dirty="0">
                <a:latin typeface="Comic Sans MS" panose="030F0902030302020204" pitchFamily="66" charset="0"/>
              </a:rPr>
              <a:t> person 3 </a:t>
            </a:r>
            <a:r>
              <a:rPr lang="en-US" sz="2400" dirty="0" err="1">
                <a:latin typeface="Comic Sans MS" panose="030F0902030302020204" pitchFamily="66" charset="0"/>
              </a:rPr>
              <a:t>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gwrando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ofalus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rhoi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adborth</a:t>
            </a:r>
            <a:r>
              <a:rPr lang="en-US" sz="2400" dirty="0">
                <a:latin typeface="Comic Sans MS" panose="030F0902030302020204" pitchFamily="66" charset="0"/>
              </a:rPr>
              <a:t>. </a:t>
            </a:r>
            <a:r>
              <a:rPr lang="en-US" sz="2400" dirty="0" err="1">
                <a:latin typeface="Comic Sans MS" panose="030F0902030302020204" pitchFamily="66" charset="0"/>
              </a:rPr>
              <a:t>Ar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ôl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cyflwyniad</a:t>
            </a:r>
            <a:r>
              <a:rPr lang="en-US" sz="2400" dirty="0">
                <a:latin typeface="Comic Sans MS" panose="030F0902030302020204" pitchFamily="66" charset="0"/>
              </a:rPr>
              <a:t> 1, </a:t>
            </a:r>
            <a:r>
              <a:rPr lang="en-US" sz="2400" dirty="0" err="1">
                <a:latin typeface="Comic Sans MS" panose="030F0902030302020204" pitchFamily="66" charset="0"/>
              </a:rPr>
              <a:t>rhaid</a:t>
            </a:r>
            <a:r>
              <a:rPr lang="en-US" sz="2400" dirty="0">
                <a:latin typeface="Comic Sans MS" panose="030F0902030302020204" pitchFamily="66" charset="0"/>
              </a:rPr>
              <a:t> person 1 </a:t>
            </a:r>
            <a:r>
              <a:rPr lang="en-US" sz="2400" dirty="0" err="1">
                <a:latin typeface="Comic Sans MS" panose="030F0902030302020204" pitchFamily="66" charset="0"/>
              </a:rPr>
              <a:t>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siarad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ei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sgwrs</a:t>
            </a:r>
            <a:r>
              <a:rPr lang="en-US" sz="2400" dirty="0">
                <a:latin typeface="Comic Sans MS" panose="030F0902030302020204" pitchFamily="66" charset="0"/>
              </a:rPr>
              <a:t> o </a:t>
            </a:r>
            <a:r>
              <a:rPr lang="en-US" sz="2400" dirty="0" err="1">
                <a:latin typeface="Comic Sans MS" panose="030F0902030302020204" pitchFamily="66" charset="0"/>
              </a:rPr>
              <a:t>fewn</a:t>
            </a:r>
            <a:r>
              <a:rPr lang="en-US" sz="2400" dirty="0">
                <a:latin typeface="Comic Sans MS" panose="030F0902030302020204" pitchFamily="66" charset="0"/>
              </a:rPr>
              <a:t> 3 </a:t>
            </a:r>
            <a:r>
              <a:rPr lang="en-US" sz="2400" dirty="0" err="1">
                <a:latin typeface="Comic Sans MS" panose="030F0902030302020204" pitchFamily="66" charset="0"/>
              </a:rPr>
              <a:t>munud</a:t>
            </a:r>
            <a:r>
              <a:rPr lang="en-US" sz="2400" dirty="0">
                <a:latin typeface="Comic Sans MS" panose="030F0902030302020204" pitchFamily="66" charset="0"/>
              </a:rPr>
              <a:t> ac </a:t>
            </a:r>
            <a:r>
              <a:rPr lang="en-US" sz="2400" dirty="0" err="1">
                <a:latin typeface="Comic Sans MS" panose="030F0902030302020204" pitchFamily="66" charset="0"/>
              </a:rPr>
              <a:t>wedyn</a:t>
            </a:r>
            <a:r>
              <a:rPr lang="en-US" sz="2400" dirty="0">
                <a:latin typeface="Comic Sans MS" panose="030F0902030302020204" pitchFamily="66" charset="0"/>
              </a:rPr>
              <a:t> o </a:t>
            </a:r>
            <a:r>
              <a:rPr lang="en-US" sz="2400" dirty="0" err="1">
                <a:latin typeface="Comic Sans MS" panose="030F0902030302020204" pitchFamily="66" charset="0"/>
              </a:rPr>
              <a:t>fewn</a:t>
            </a:r>
            <a:r>
              <a:rPr lang="en-US" sz="2400" dirty="0">
                <a:latin typeface="Comic Sans MS" panose="030F0902030302020204" pitchFamily="66" charset="0"/>
              </a:rPr>
              <a:t> 2 </a:t>
            </a:r>
            <a:r>
              <a:rPr lang="en-US" sz="2400" dirty="0" err="1">
                <a:latin typeface="Comic Sans MS" panose="030F0902030302020204" pitchFamily="66" charset="0"/>
              </a:rPr>
              <a:t>funud</a:t>
            </a:r>
            <a:r>
              <a:rPr lang="en-US" sz="2400" dirty="0">
                <a:latin typeface="Comic Sans MS" panose="030F0902030302020204" pitchFamily="66" charset="0"/>
              </a:rPr>
              <a:t>. </a:t>
            </a:r>
            <a:r>
              <a:rPr lang="en-US" sz="2400" dirty="0" err="1">
                <a:latin typeface="Comic Sans MS" panose="030F0902030302020204" pitchFamily="66" charset="0"/>
              </a:rPr>
              <a:t>Pob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lwc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bawb</a:t>
            </a:r>
            <a:r>
              <a:rPr lang="en-US" sz="2400" dirty="0">
                <a:latin typeface="Comic Sans MS" panose="030F0902030302020204" pitchFamily="66" charset="0"/>
              </a:rPr>
              <a:t>!</a:t>
            </a:r>
            <a:endParaRPr lang="en-US" sz="1539" dirty="0"/>
          </a:p>
        </p:txBody>
      </p:sp>
      <p:pic>
        <p:nvPicPr>
          <p:cNvPr id="7" name="Picture 6" descr="12,110 Speaking icon Vector Images | Depositphotos">
            <a:extLst>
              <a:ext uri="{FF2B5EF4-FFF2-40B4-BE49-F238E27FC236}">
                <a16:creationId xmlns:a16="http://schemas.microsoft.com/office/drawing/2014/main" id="{1718989D-4A91-3856-6910-88344BD678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3657" y="73332"/>
            <a:ext cx="813359" cy="813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87B1E9B-E110-3412-829A-D8903FC8A0CF}"/>
              </a:ext>
            </a:extLst>
          </p:cNvPr>
          <p:cNvSpPr txBox="1"/>
          <p:nvPr/>
        </p:nvSpPr>
        <p:spPr>
          <a:xfrm>
            <a:off x="871784" y="73332"/>
            <a:ext cx="6515914" cy="821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736" dirty="0" err="1">
                <a:solidFill>
                  <a:srgbClr val="7030A0"/>
                </a:solidFill>
                <a:latin typeface="Comic Sans MS" panose="030F0902030302020204" pitchFamily="66" charset="0"/>
              </a:rPr>
              <a:t>Siarad</a:t>
            </a:r>
            <a:r>
              <a:rPr lang="en-US" sz="2736" dirty="0">
                <a:solidFill>
                  <a:srgbClr val="7030A0"/>
                </a:solidFill>
                <a:latin typeface="Comic Sans MS" panose="030F0902030302020204" pitchFamily="66" charset="0"/>
              </a:rPr>
              <a:t> am </a:t>
            </a:r>
            <a:r>
              <a:rPr lang="en-US" sz="2736" dirty="0" err="1">
                <a:solidFill>
                  <a:srgbClr val="7030A0"/>
                </a:solidFill>
                <a:latin typeface="Comic Sans MS" panose="030F0902030302020204" pitchFamily="66" charset="0"/>
              </a:rPr>
              <a:t>pedwar</a:t>
            </a:r>
            <a:r>
              <a:rPr lang="en-US" sz="2736" dirty="0">
                <a:solidFill>
                  <a:srgbClr val="7030A0"/>
                </a:solidFill>
                <a:latin typeface="Comic Sans MS" panose="030F0902030302020204" pitchFamily="66" charset="0"/>
              </a:rPr>
              <a:t>, tri, </a:t>
            </a:r>
            <a:r>
              <a:rPr lang="en-US" sz="2736" dirty="0" err="1">
                <a:solidFill>
                  <a:srgbClr val="7030A0"/>
                </a:solidFill>
                <a:latin typeface="Comic Sans MS" panose="030F0902030302020204" pitchFamily="66" charset="0"/>
              </a:rPr>
              <a:t>dau</a:t>
            </a:r>
            <a:r>
              <a:rPr lang="en-US" sz="2736" dirty="0">
                <a:solidFill>
                  <a:srgbClr val="7030A0"/>
                </a:solidFill>
                <a:latin typeface="Comic Sans MS" panose="030F0902030302020204" pitchFamily="66" charset="0"/>
              </a:rPr>
              <a:t> </a:t>
            </a:r>
            <a:r>
              <a:rPr lang="en-US" sz="2736" dirty="0" err="1">
                <a:solidFill>
                  <a:srgbClr val="7030A0"/>
                </a:solidFill>
                <a:latin typeface="Comic Sans MS" panose="030F0902030302020204" pitchFamily="66" charset="0"/>
              </a:rPr>
              <a:t>munud</a:t>
            </a:r>
            <a:r>
              <a:rPr lang="en-US" sz="2736" dirty="0">
                <a:solidFill>
                  <a:srgbClr val="7030A0"/>
                </a:solidFill>
                <a:latin typeface="Comic Sans MS" panose="030F0902030302020204" pitchFamily="66" charset="0"/>
              </a:rPr>
              <a:t>!</a:t>
            </a:r>
          </a:p>
          <a:p>
            <a:pPr algn="ctr"/>
            <a:r>
              <a:rPr lang="en-GB" sz="2000" u="sng" dirty="0">
                <a:solidFill>
                  <a:srgbClr val="000000"/>
                </a:solidFill>
                <a:latin typeface="Comic Sans MS" panose="030F09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2000" u="sng" dirty="0" err="1">
                <a:solidFill>
                  <a:srgbClr val="000000"/>
                </a:solidFill>
                <a:latin typeface="Comic Sans MS" panose="030F09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Gorchmynion</a:t>
            </a:r>
            <a:r>
              <a:rPr lang="en-GB" sz="2000" u="sng" dirty="0">
                <a:solidFill>
                  <a:srgbClr val="000000"/>
                </a:solidFill>
                <a:latin typeface="Comic Sans MS" panose="030F09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y plant)</a:t>
            </a:r>
            <a:endParaRPr lang="en-US" dirty="0">
              <a:solidFill>
                <a:srgbClr val="7030A0"/>
              </a:solidFill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3893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hart of multicolored text&#10;&#10;AI-generated content may be incorrect.">
            <a:extLst>
              <a:ext uri="{FF2B5EF4-FFF2-40B4-BE49-F238E27FC236}">
                <a16:creationId xmlns:a16="http://schemas.microsoft.com/office/drawing/2014/main" id="{BF5411F9-14AE-0DA3-11B3-3B25429C0E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7314"/>
            <a:ext cx="9144000" cy="6583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7479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AFD996-CD7C-B45F-B72D-2DCE480F73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6EB07-6576-2C33-A452-60B39911A18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Dyniaethau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2D3F8F-3B56-1E8D-FCAB-E0AEE2DB9B2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</a:rPr>
              <a:t>Tasg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Wrando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Freeform 26">
            <a:extLst>
              <a:ext uri="{FF2B5EF4-FFF2-40B4-BE49-F238E27FC236}">
                <a16:creationId xmlns:a16="http://schemas.microsoft.com/office/drawing/2014/main" id="{09D65468-2221-8AA3-8094-2C6B3ADD05DB}"/>
              </a:ext>
            </a:extLst>
          </p:cNvPr>
          <p:cNvSpPr/>
          <p:nvPr/>
        </p:nvSpPr>
        <p:spPr>
          <a:xfrm>
            <a:off x="3611430" y="4048563"/>
            <a:ext cx="1921140" cy="2418474"/>
          </a:xfrm>
          <a:custGeom>
            <a:avLst/>
            <a:gdLst/>
            <a:ahLst/>
            <a:cxnLst/>
            <a:rect l="l" t="t" r="r" b="b"/>
            <a:pathLst>
              <a:path w="1376170" h="1844114">
                <a:moveTo>
                  <a:pt x="0" y="0"/>
                </a:moveTo>
                <a:lnTo>
                  <a:pt x="1376170" y="0"/>
                </a:lnTo>
                <a:lnTo>
                  <a:pt x="1376170" y="1844114"/>
                </a:lnTo>
                <a:lnTo>
                  <a:pt x="0" y="18441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3199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7ADA01-F1B6-1CA4-F536-E33D5BAF8766}"/>
              </a:ext>
            </a:extLst>
          </p:cNvPr>
          <p:cNvSpPr txBox="1"/>
          <p:nvPr/>
        </p:nvSpPr>
        <p:spPr>
          <a:xfrm>
            <a:off x="127116" y="46242"/>
            <a:ext cx="8470689" cy="566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8598" algn="just"/>
            <a:r>
              <a:rPr lang="cy-GB" sz="2000" b="1" u="sng" dirty="0"/>
              <a:t>Crynodeb o Weithgaredd</a:t>
            </a:r>
          </a:p>
          <a:p>
            <a:pPr marL="108598" algn="just"/>
            <a:endParaRPr lang="en-US" dirty="0"/>
          </a:p>
          <a:p>
            <a:pPr marL="108598" algn="just"/>
            <a:endParaRPr lang="en-US" dirty="0"/>
          </a:p>
          <a:p>
            <a:pPr marL="108598" algn="just"/>
            <a:r>
              <a:rPr lang="en-US" dirty="0"/>
              <a:t>Dyma </a:t>
            </a:r>
            <a:r>
              <a:rPr lang="en-US" dirty="0" err="1"/>
              <a:t>weithgareddau</a:t>
            </a:r>
            <a:r>
              <a:rPr lang="en-US" dirty="0"/>
              <a:t> am Y </a:t>
            </a:r>
            <a:r>
              <a:rPr lang="en-US" dirty="0" err="1"/>
              <a:t>Dyniaethau</a:t>
            </a:r>
            <a:r>
              <a:rPr lang="en-US" dirty="0"/>
              <a:t>. </a:t>
            </a:r>
          </a:p>
          <a:p>
            <a:pPr marL="108598" algn="just"/>
            <a:endParaRPr lang="en-US" dirty="0"/>
          </a:p>
          <a:p>
            <a:pPr marL="108598" algn="just"/>
            <a:r>
              <a:rPr lang="en-US" b="1" dirty="0"/>
              <a:t>Nod y </a:t>
            </a:r>
            <a:r>
              <a:rPr lang="en-US" b="1" dirty="0" err="1"/>
              <a:t>Wers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b="1" dirty="0" err="1"/>
              <a:t>dysgu</a:t>
            </a:r>
            <a:r>
              <a:rPr lang="en-US" b="1" dirty="0"/>
              <a:t> </a:t>
            </a:r>
            <a:r>
              <a:rPr lang="en-US" b="1" dirty="0" err="1"/>
              <a:t>geirfa</a:t>
            </a:r>
            <a:r>
              <a:rPr lang="en-US" b="1" dirty="0"/>
              <a:t> </a:t>
            </a:r>
            <a:r>
              <a:rPr lang="en-US" b="1" dirty="0" err="1"/>
              <a:t>newydd</a:t>
            </a:r>
            <a:r>
              <a:rPr lang="en-US" b="1" dirty="0"/>
              <a:t> a </a:t>
            </a:r>
            <a:r>
              <a:rPr lang="en-US" b="1" dirty="0" err="1"/>
              <a:t>ateb</a:t>
            </a:r>
            <a:r>
              <a:rPr lang="en-US" b="1" dirty="0"/>
              <a:t> y </a:t>
            </a:r>
            <a:r>
              <a:rPr lang="en-US" b="1" dirty="0" err="1"/>
              <a:t>cwestiwn</a:t>
            </a:r>
            <a:r>
              <a:rPr lang="en-US" b="1" dirty="0"/>
              <a:t> ‘O </a:t>
            </a:r>
            <a:r>
              <a:rPr lang="en-US" b="1" dirty="0" err="1"/>
              <a:t>ble</a:t>
            </a:r>
            <a:r>
              <a:rPr lang="en-US" b="1" dirty="0"/>
              <a:t> </a:t>
            </a:r>
            <a:r>
              <a:rPr lang="en-US" b="1" dirty="0" err="1"/>
              <a:t>mae’r</a:t>
            </a:r>
            <a:r>
              <a:rPr lang="en-US" b="1" dirty="0"/>
              <a:t> ___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dod</a:t>
            </a:r>
            <a:r>
              <a:rPr lang="en-US" b="1" dirty="0"/>
              <a:t>?’ </a:t>
            </a:r>
            <a:r>
              <a:rPr lang="en-US" b="1" dirty="0" err="1"/>
              <a:t>Byddwn</a:t>
            </a:r>
            <a:r>
              <a:rPr lang="en-US" b="1" dirty="0"/>
              <a:t> </a:t>
            </a:r>
            <a:r>
              <a:rPr lang="en-US" b="1" dirty="0" err="1"/>
              <a:t>ni’n</a:t>
            </a:r>
            <a:r>
              <a:rPr lang="en-US" b="1" dirty="0"/>
              <a:t> </a:t>
            </a:r>
            <a:r>
              <a:rPr lang="en-US" b="1" dirty="0" err="1"/>
              <a:t>myndi</a:t>
            </a:r>
            <a:r>
              <a:rPr lang="en-US" b="1" dirty="0"/>
              <a:t> I </a:t>
            </a:r>
            <a:r>
              <a:rPr lang="en-US" b="1" dirty="0" err="1"/>
              <a:t>ymarfer</a:t>
            </a:r>
            <a:r>
              <a:rPr lang="en-US" b="1" dirty="0"/>
              <a:t> </a:t>
            </a:r>
            <a:r>
              <a:rPr lang="en-US" b="1" dirty="0" err="1"/>
              <a:t>ein</a:t>
            </a:r>
            <a:r>
              <a:rPr lang="en-US" b="1" dirty="0"/>
              <a:t> </a:t>
            </a:r>
            <a:r>
              <a:rPr lang="en-US" b="1" dirty="0" err="1"/>
              <a:t>sgiliau</a:t>
            </a:r>
            <a:r>
              <a:rPr lang="en-US" b="1" dirty="0"/>
              <a:t> </a:t>
            </a:r>
            <a:r>
              <a:rPr lang="en-US" b="1" dirty="0" err="1"/>
              <a:t>gwrando</a:t>
            </a:r>
            <a:r>
              <a:rPr lang="en-US" b="1" dirty="0"/>
              <a:t> </a:t>
            </a:r>
            <a:r>
              <a:rPr lang="en-US" b="1" dirty="0" err="1"/>
              <a:t>heddiw</a:t>
            </a:r>
            <a:r>
              <a:rPr lang="en-US" b="1" dirty="0"/>
              <a:t>.</a:t>
            </a:r>
          </a:p>
          <a:p>
            <a:pPr marL="108598" algn="just"/>
            <a:endParaRPr lang="en-US" dirty="0"/>
          </a:p>
          <a:p>
            <a:pPr marL="108598" algn="just"/>
            <a:r>
              <a:rPr lang="en-US" dirty="0"/>
              <a:t>Pyramid </a:t>
            </a:r>
            <a:r>
              <a:rPr lang="en-US" dirty="0" err="1"/>
              <a:t>Wrando</a:t>
            </a:r>
            <a:r>
              <a:rPr lang="en-US" dirty="0"/>
              <a:t>. </a:t>
            </a:r>
            <a:r>
              <a:rPr lang="en-US" dirty="0" err="1"/>
              <a:t>Bydd</a:t>
            </a:r>
            <a:r>
              <a:rPr lang="en-US" dirty="0"/>
              <a:t> y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gwrando</a:t>
            </a:r>
            <a:r>
              <a:rPr lang="en-US" dirty="0"/>
              <a:t> a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geirfa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</a:t>
            </a:r>
            <a:r>
              <a:rPr lang="en-US" dirty="0" err="1"/>
              <a:t>hefyd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cwmpawd</a:t>
            </a:r>
            <a:r>
              <a:rPr lang="en-US" dirty="0"/>
              <a:t>. Yn </a:t>
            </a:r>
            <a:r>
              <a:rPr lang="en-US" dirty="0" err="1"/>
              <a:t>gyntaf</a:t>
            </a:r>
            <a:r>
              <a:rPr lang="en-US" dirty="0"/>
              <a:t>, </a:t>
            </a:r>
            <a:r>
              <a:rPr lang="en-US" dirty="0" err="1"/>
              <a:t>bydd</a:t>
            </a:r>
            <a:r>
              <a:rPr lang="en-US" dirty="0"/>
              <a:t> yr </a:t>
            </a:r>
            <a:r>
              <a:rPr lang="en-US" dirty="0" err="1"/>
              <a:t>athro</a:t>
            </a:r>
            <a:r>
              <a:rPr lang="en-US" dirty="0"/>
              <a:t> neu </a:t>
            </a:r>
            <a:r>
              <a:rPr lang="en-US" dirty="0" err="1"/>
              <a:t>athrawes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drilio'r</a:t>
            </a:r>
            <a:r>
              <a:rPr lang="en-US" dirty="0"/>
              <a:t> </a:t>
            </a:r>
            <a:r>
              <a:rPr lang="en-US" dirty="0" err="1"/>
              <a:t>adeiladwr</a:t>
            </a:r>
            <a:r>
              <a:rPr lang="en-US" dirty="0"/>
              <a:t> ac </a:t>
            </a:r>
            <a:r>
              <a:rPr lang="en-US" dirty="0" err="1"/>
              <a:t>ymarfer</a:t>
            </a:r>
            <a:r>
              <a:rPr lang="en-US" dirty="0"/>
              <a:t> y </a:t>
            </a:r>
            <a:r>
              <a:rPr lang="en-US" dirty="0" err="1"/>
              <a:t>dril</a:t>
            </a:r>
            <a:r>
              <a:rPr lang="en-US" dirty="0"/>
              <a:t> ‘O </a:t>
            </a:r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llew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dod</a:t>
            </a:r>
            <a:r>
              <a:rPr lang="en-US" dirty="0"/>
              <a:t>?’ </a:t>
            </a:r>
            <a:r>
              <a:rPr lang="en-US" dirty="0" err="1"/>
              <a:t>Bydd</a:t>
            </a:r>
            <a:r>
              <a:rPr lang="en-US" dirty="0"/>
              <a:t> yr </a:t>
            </a:r>
            <a:r>
              <a:rPr lang="en-US" dirty="0" err="1"/>
              <a:t>athro</a:t>
            </a:r>
            <a:r>
              <a:rPr lang="en-US" dirty="0"/>
              <a:t> neu </a:t>
            </a:r>
            <a:r>
              <a:rPr lang="en-US" dirty="0" err="1"/>
              <a:t>athrawes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addysgu'r</a:t>
            </a:r>
            <a:r>
              <a:rPr lang="en-US" dirty="0"/>
              <a:t> </a:t>
            </a:r>
            <a:r>
              <a:rPr lang="en-US" dirty="0" err="1"/>
              <a:t>eirfa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(y </a:t>
            </a:r>
            <a:r>
              <a:rPr lang="en-US" dirty="0" err="1"/>
              <a:t>gwledydd</a:t>
            </a:r>
            <a:r>
              <a:rPr lang="en-US" dirty="0"/>
              <a:t>)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cardiau</a:t>
            </a:r>
            <a:r>
              <a:rPr lang="en-US" dirty="0"/>
              <a:t> </a:t>
            </a:r>
            <a:r>
              <a:rPr lang="en-US" dirty="0" err="1"/>
              <a:t>fflach</a:t>
            </a:r>
            <a:r>
              <a:rPr lang="en-US" dirty="0"/>
              <a:t> ac </a:t>
            </a:r>
            <a:r>
              <a:rPr lang="en-US" dirty="0" err="1"/>
              <a:t>wedyn</a:t>
            </a:r>
            <a:r>
              <a:rPr lang="en-US" dirty="0"/>
              <a:t>, </a:t>
            </a:r>
            <a:r>
              <a:rPr lang="en-US" dirty="0" err="1"/>
              <a:t>bydd</a:t>
            </a:r>
            <a:r>
              <a:rPr lang="en-US" dirty="0"/>
              <a:t> y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anifeiliaid</a:t>
            </a:r>
            <a:r>
              <a:rPr lang="en-US" dirty="0"/>
              <a:t> </a:t>
            </a:r>
            <a:r>
              <a:rPr lang="en-US" dirty="0" err="1"/>
              <a:t>a'r</a:t>
            </a:r>
            <a:r>
              <a:rPr lang="en-US" dirty="0"/>
              <a:t> </a:t>
            </a:r>
            <a:r>
              <a:rPr lang="en-US" dirty="0" err="1"/>
              <a:t>gwledydd</a:t>
            </a:r>
            <a:r>
              <a:rPr lang="en-US" dirty="0"/>
              <a:t> y </a:t>
            </a:r>
            <a:r>
              <a:rPr lang="en-US" dirty="0" err="1"/>
              <a:t>byd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fyrddau</a:t>
            </a:r>
            <a:r>
              <a:rPr lang="en-US" dirty="0"/>
              <a:t> </a:t>
            </a:r>
            <a:r>
              <a:rPr lang="en-US" dirty="0" err="1"/>
              <a:t>bach</a:t>
            </a:r>
            <a:r>
              <a:rPr lang="en-US" dirty="0"/>
              <a:t> </a:t>
            </a:r>
            <a:r>
              <a:rPr lang="en-US" dirty="0" err="1"/>
              <a:t>gwyn</a:t>
            </a:r>
            <a:r>
              <a:rPr lang="en-US" dirty="0"/>
              <a:t> </a:t>
            </a:r>
            <a:r>
              <a:rPr lang="en-US" dirty="0" err="1"/>
              <a:t>cyn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gêm</a:t>
            </a:r>
            <a:r>
              <a:rPr lang="en-US" dirty="0"/>
              <a:t> Pyramid </a:t>
            </a:r>
            <a:r>
              <a:rPr lang="en-US" dirty="0" err="1"/>
              <a:t>Wrando</a:t>
            </a:r>
            <a:r>
              <a:rPr lang="en-US" dirty="0"/>
              <a:t>.</a:t>
            </a:r>
          </a:p>
          <a:p>
            <a:pPr marL="108598" algn="just"/>
            <a:r>
              <a:rPr lang="en-US" dirty="0"/>
              <a:t>Yn y </a:t>
            </a:r>
            <a:r>
              <a:rPr lang="en-US" dirty="0" err="1"/>
              <a:t>gêm</a:t>
            </a:r>
            <a:r>
              <a:rPr lang="en-US" dirty="0"/>
              <a:t> hon,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iddo</a:t>
            </a:r>
            <a:r>
              <a:rPr lang="en-US" dirty="0"/>
              <a:t> </a:t>
            </a:r>
            <a:r>
              <a:rPr lang="en-US" dirty="0" err="1"/>
              <a:t>blant</a:t>
            </a:r>
            <a:r>
              <a:rPr lang="en-US" dirty="0"/>
              <a:t> </a:t>
            </a:r>
            <a:r>
              <a:rPr lang="en-US" dirty="0" err="1"/>
              <a:t>wrando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ofalus</a:t>
            </a:r>
            <a:r>
              <a:rPr lang="en-US" dirty="0"/>
              <a:t> ac </a:t>
            </a:r>
            <a:r>
              <a:rPr lang="en-US" dirty="0" err="1"/>
              <a:t>ysgrifennu’r</a:t>
            </a:r>
            <a:r>
              <a:rPr lang="en-US" dirty="0"/>
              <a:t> </a:t>
            </a:r>
            <a:r>
              <a:rPr lang="en-US" dirty="0" err="1"/>
              <a:t>brawddegau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byrddau</a:t>
            </a:r>
            <a:r>
              <a:rPr lang="en-US" dirty="0"/>
              <a:t> </a:t>
            </a:r>
            <a:r>
              <a:rPr lang="en-US" dirty="0" err="1"/>
              <a:t>bach</a:t>
            </a:r>
            <a:r>
              <a:rPr lang="en-US" dirty="0"/>
              <a:t> </a:t>
            </a:r>
            <a:r>
              <a:rPr lang="en-US" dirty="0" err="1"/>
              <a:t>gwyn</a:t>
            </a:r>
            <a:r>
              <a:rPr lang="en-US" dirty="0"/>
              <a:t>. Mae </a:t>
            </a:r>
            <a:r>
              <a:rPr lang="en-US" dirty="0" err="1"/>
              <a:t>brawddegau</a:t>
            </a:r>
            <a:r>
              <a:rPr lang="en-US" dirty="0"/>
              <a:t> </a:t>
            </a:r>
            <a:r>
              <a:rPr lang="en-US" dirty="0" err="1"/>
              <a:t>cuddio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pyramid. </a:t>
            </a:r>
            <a:r>
              <a:rPr lang="en-US" dirty="0" err="1"/>
              <a:t>Bydd</a:t>
            </a:r>
            <a:r>
              <a:rPr lang="en-US" dirty="0"/>
              <a:t> yr </a:t>
            </a:r>
            <a:r>
              <a:rPr lang="en-US" dirty="0" err="1"/>
              <a:t>athro</a:t>
            </a:r>
            <a:r>
              <a:rPr lang="en-US" dirty="0"/>
              <a:t> neu </a:t>
            </a:r>
            <a:r>
              <a:rPr lang="en-US" dirty="0" err="1"/>
              <a:t>athrawes</a:t>
            </a:r>
            <a:r>
              <a:rPr lang="en-US" dirty="0"/>
              <a:t> un </a:t>
            </a:r>
            <a:r>
              <a:rPr lang="en-US" dirty="0" err="1"/>
              <a:t>chwarae'r</a:t>
            </a:r>
            <a:r>
              <a:rPr lang="en-US" dirty="0"/>
              <a:t> </a:t>
            </a:r>
            <a:r>
              <a:rPr lang="en-US" dirty="0" err="1"/>
              <a:t>ffeil</a:t>
            </a:r>
            <a:r>
              <a:rPr lang="en-US" dirty="0"/>
              <a:t> </a:t>
            </a:r>
            <a:r>
              <a:rPr lang="en-US" dirty="0" err="1"/>
              <a:t>sain</a:t>
            </a:r>
            <a:r>
              <a:rPr lang="en-US" dirty="0"/>
              <a:t> ac </a:t>
            </a:r>
            <a:r>
              <a:rPr lang="en-US" dirty="0" err="1"/>
              <a:t>wedyn</a:t>
            </a:r>
            <a:r>
              <a:rPr lang="en-US" dirty="0"/>
              <a:t> </a:t>
            </a:r>
            <a:r>
              <a:rPr lang="en-US" dirty="0" err="1"/>
              <a:t>bydd</a:t>
            </a:r>
            <a:r>
              <a:rPr lang="en-US" dirty="0"/>
              <a:t> y plant yr </a:t>
            </a:r>
            <a:r>
              <a:rPr lang="en-US" dirty="0" err="1"/>
              <a:t>ysgrifennu'r</a:t>
            </a:r>
            <a:r>
              <a:rPr lang="en-US" dirty="0"/>
              <a:t> </a:t>
            </a:r>
            <a:r>
              <a:rPr lang="en-US" dirty="0" err="1"/>
              <a:t>brawddegau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byrddau</a:t>
            </a:r>
            <a:r>
              <a:rPr lang="en-US" dirty="0"/>
              <a:t> </a:t>
            </a:r>
            <a:r>
              <a:rPr lang="en-US" dirty="0" err="1"/>
              <a:t>bach</a:t>
            </a:r>
            <a:r>
              <a:rPr lang="en-US" dirty="0"/>
              <a:t> </a:t>
            </a:r>
            <a:r>
              <a:rPr lang="en-US" dirty="0" err="1"/>
              <a:t>gwyn</a:t>
            </a:r>
            <a:r>
              <a:rPr lang="en-US" dirty="0"/>
              <a:t>. </a:t>
            </a:r>
            <a:r>
              <a:rPr lang="en-US" dirty="0" err="1"/>
              <a:t>Caiff</a:t>
            </a:r>
            <a:r>
              <a:rPr lang="en-US" dirty="0"/>
              <a:t> yr </a:t>
            </a:r>
            <a:r>
              <a:rPr lang="en-US" dirty="0" err="1"/>
              <a:t>athro</a:t>
            </a:r>
            <a:r>
              <a:rPr lang="en-US" dirty="0"/>
              <a:t>/</a:t>
            </a:r>
            <a:r>
              <a:rPr lang="en-US" dirty="0" err="1"/>
              <a:t>athrawes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ffeil</a:t>
            </a:r>
            <a:r>
              <a:rPr lang="en-US" dirty="0"/>
              <a:t> </a:t>
            </a:r>
            <a:r>
              <a:rPr lang="en-US" dirty="0" err="1"/>
              <a:t>sain</a:t>
            </a:r>
            <a:r>
              <a:rPr lang="en-US" dirty="0"/>
              <a:t> </a:t>
            </a:r>
            <a:r>
              <a:rPr lang="en-US" dirty="0" err="1"/>
              <a:t>dwywaith</a:t>
            </a:r>
            <a:r>
              <a:rPr lang="en-US" dirty="0"/>
              <a:t>. Pan </a:t>
            </a:r>
            <a:r>
              <a:rPr lang="en-US" dirty="0" err="1"/>
              <a:t>fydd</a:t>
            </a:r>
            <a:r>
              <a:rPr lang="en-US" dirty="0"/>
              <a:t> y plant </a:t>
            </a:r>
            <a:r>
              <a:rPr lang="en-US" dirty="0" err="1"/>
              <a:t>yn</a:t>
            </a:r>
            <a:r>
              <a:rPr lang="en-US" dirty="0"/>
              <a:t> hapus, </a:t>
            </a:r>
            <a:r>
              <a:rPr lang="en-US" dirty="0" err="1"/>
              <a:t>caiff</a:t>
            </a:r>
            <a:r>
              <a:rPr lang="en-US" dirty="0"/>
              <a:t> yr </a:t>
            </a:r>
            <a:r>
              <a:rPr lang="en-US" dirty="0" err="1"/>
              <a:t>athro</a:t>
            </a:r>
            <a:r>
              <a:rPr lang="en-US" dirty="0"/>
              <a:t> neu </a:t>
            </a:r>
            <a:r>
              <a:rPr lang="en-US" dirty="0" err="1"/>
              <a:t>athrawes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yr </a:t>
            </a:r>
            <a:r>
              <a:rPr lang="en-US" dirty="0" err="1"/>
              <a:t>atebion</a:t>
            </a:r>
            <a:r>
              <a:rPr lang="en-US" dirty="0"/>
              <a:t>. </a:t>
            </a:r>
            <a:r>
              <a:rPr lang="en-US" dirty="0" err="1"/>
              <a:t>Bydd</a:t>
            </a:r>
            <a:r>
              <a:rPr lang="en-US" dirty="0"/>
              <a:t>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gwirio’r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 ac </a:t>
            </a:r>
            <a:r>
              <a:rPr lang="en-US" dirty="0" err="1"/>
              <a:t>wedyn</a:t>
            </a:r>
            <a:r>
              <a:rPr lang="en-US" dirty="0"/>
              <a:t> </a:t>
            </a:r>
            <a:r>
              <a:rPr lang="en-US" dirty="0" err="1"/>
              <a:t>symud</a:t>
            </a:r>
            <a:r>
              <a:rPr lang="en-US" dirty="0"/>
              <a:t> </a:t>
            </a:r>
            <a:r>
              <a:rPr lang="en-US" dirty="0" err="1"/>
              <a:t>ymlaen</a:t>
            </a:r>
            <a:r>
              <a:rPr lang="en-US" dirty="0"/>
              <a:t>. </a:t>
            </a:r>
          </a:p>
        </p:txBody>
      </p:sp>
      <p:pic>
        <p:nvPicPr>
          <p:cNvPr id="1026" name="Picture 2" descr="Listen Images – Browse 3,414,520 Stock Photos, Vectors, and ...">
            <a:extLst>
              <a:ext uri="{FF2B5EF4-FFF2-40B4-BE49-F238E27FC236}">
                <a16:creationId xmlns:a16="http://schemas.microsoft.com/office/drawing/2014/main" id="{D2E7C278-BCA4-82F3-79B8-D529BACA8A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6" t="18333" r="18334" b="17525"/>
          <a:stretch>
            <a:fillRect/>
          </a:stretch>
        </p:blipFill>
        <p:spPr bwMode="auto">
          <a:xfrm>
            <a:off x="7753568" y="46242"/>
            <a:ext cx="1263316" cy="1246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4EF85E6-FC1B-17B6-83F0-B1268927C36B}"/>
              </a:ext>
            </a:extLst>
          </p:cNvPr>
          <p:cNvSpPr txBox="1"/>
          <p:nvPr/>
        </p:nvSpPr>
        <p:spPr>
          <a:xfrm>
            <a:off x="244892" y="5832649"/>
            <a:ext cx="8771992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y-GB" sz="1600" b="1" u="sng" dirty="0"/>
              <a:t>Methodoleg Ategol</a:t>
            </a:r>
          </a:p>
          <a:p>
            <a:pPr algn="just"/>
            <a:r>
              <a:rPr lang="en-US" sz="1600" dirty="0"/>
              <a:t>‘Listening extracts should be very brief, no more than a few seconds at a time and with repetitions.’ (Conti &amp; Smith, 2003, p.30)</a:t>
            </a:r>
          </a:p>
        </p:txBody>
      </p:sp>
    </p:spTree>
    <p:extLst>
      <p:ext uri="{BB962C8B-B14F-4D97-AF65-F5344CB8AC3E}">
        <p14:creationId xmlns:p14="http://schemas.microsoft.com/office/powerpoint/2010/main" val="14861547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0DA456-F16B-80EF-7630-804DE429EA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59616-956D-A95A-3E43-51A3ADA2054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Dyniaethau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B24F20C-97E0-865C-7E8A-DF5085D7B8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6094619"/>
              </p:ext>
            </p:extLst>
          </p:nvPr>
        </p:nvGraphicFramePr>
        <p:xfrm>
          <a:off x="292450" y="131435"/>
          <a:ext cx="8559100" cy="48964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37586">
                  <a:extLst>
                    <a:ext uri="{9D8B030D-6E8A-4147-A177-3AD203B41FA5}">
                      <a16:colId xmlns:a16="http://schemas.microsoft.com/office/drawing/2014/main" val="3600652311"/>
                    </a:ext>
                  </a:extLst>
                </a:gridCol>
                <a:gridCol w="1662546">
                  <a:extLst>
                    <a:ext uri="{9D8B030D-6E8A-4147-A177-3AD203B41FA5}">
                      <a16:colId xmlns:a16="http://schemas.microsoft.com/office/drawing/2014/main" val="2320386716"/>
                    </a:ext>
                  </a:extLst>
                </a:gridCol>
                <a:gridCol w="1551709">
                  <a:extLst>
                    <a:ext uri="{9D8B030D-6E8A-4147-A177-3AD203B41FA5}">
                      <a16:colId xmlns:a16="http://schemas.microsoft.com/office/drawing/2014/main" val="3303713300"/>
                    </a:ext>
                  </a:extLst>
                </a:gridCol>
                <a:gridCol w="4307259">
                  <a:extLst>
                    <a:ext uri="{9D8B030D-6E8A-4147-A177-3AD203B41FA5}">
                      <a16:colId xmlns:a16="http://schemas.microsoft.com/office/drawing/2014/main" val="3147558417"/>
                    </a:ext>
                  </a:extLst>
                </a:gridCol>
              </a:tblGrid>
              <a:tr h="206930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Y </a:t>
                      </a:r>
                      <a:r>
                        <a:rPr lang="en-GB" sz="1400" kern="100" dirty="0" err="1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Adeiladwr</a:t>
                      </a:r>
                      <a:endParaRPr lang="en-GB" sz="1400" kern="100" dirty="0">
                        <a:solidFill>
                          <a:schemeClr val="tx1"/>
                        </a:solidFill>
                        <a:effectLst/>
                        <a:latin typeface="Chalkboard" panose="03050602040202020205" pitchFamily="66" charset="77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2741170"/>
                  </a:ext>
                </a:extLst>
              </a:tr>
              <a:tr h="735619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u="none" kern="100" dirty="0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O </a:t>
                      </a:r>
                      <a:r>
                        <a:rPr lang="en-GB" sz="1400" u="none" kern="100" dirty="0" err="1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ble</a:t>
                      </a:r>
                      <a:r>
                        <a:rPr lang="en-GB" sz="1400" u="none" kern="100" dirty="0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 </a:t>
                      </a:r>
                      <a:r>
                        <a:rPr lang="en-GB" sz="1400" u="none" kern="100" dirty="0" err="1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mae’r</a:t>
                      </a:r>
                      <a:r>
                        <a:rPr lang="en-GB" sz="1400" u="none" kern="100" dirty="0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 </a:t>
                      </a:r>
                      <a:r>
                        <a:rPr lang="en-GB" sz="1400" u="sng" kern="100" dirty="0" err="1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llew</a:t>
                      </a:r>
                      <a:r>
                        <a:rPr lang="en-GB" sz="1400" u="none" kern="100" dirty="0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 </a:t>
                      </a:r>
                      <a:r>
                        <a:rPr lang="en-GB" sz="1400" u="none" kern="100" dirty="0" err="1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yn</a:t>
                      </a:r>
                      <a:r>
                        <a:rPr lang="en-GB" sz="1400" u="none" kern="100" dirty="0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 </a:t>
                      </a:r>
                      <a:r>
                        <a:rPr lang="en-GB" sz="1400" u="none" kern="100" dirty="0" err="1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dod</a:t>
                      </a:r>
                      <a:r>
                        <a:rPr lang="en-GB" sz="1400" u="none" kern="100" dirty="0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?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u="none" kern="100" dirty="0" err="1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Mae’r</a:t>
                      </a:r>
                      <a:r>
                        <a:rPr lang="en-GB" sz="1400" u="none" kern="100" dirty="0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 </a:t>
                      </a:r>
                      <a:r>
                        <a:rPr lang="en-GB" sz="1400" u="sng" kern="100" dirty="0" err="1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llew</a:t>
                      </a:r>
                      <a:r>
                        <a:rPr lang="en-GB" sz="1400" u="none" kern="100" dirty="0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 </a:t>
                      </a:r>
                      <a:r>
                        <a:rPr lang="en-GB" sz="1400" u="none" kern="100" dirty="0" err="1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yn</a:t>
                      </a:r>
                      <a:r>
                        <a:rPr lang="en-GB" sz="1400" u="none" kern="100" dirty="0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 </a:t>
                      </a:r>
                      <a:r>
                        <a:rPr lang="en-GB" sz="1400" u="none" kern="100" dirty="0" err="1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dod</a:t>
                      </a:r>
                      <a:r>
                        <a:rPr lang="en-GB" sz="1400" u="none" kern="100" dirty="0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 o </a:t>
                      </a:r>
                      <a:r>
                        <a:rPr lang="en-GB" sz="1400" u="sng" kern="100" dirty="0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  <a:t>Affrica</a:t>
                      </a:r>
                      <a:br>
                        <a:rPr lang="en-GB" sz="1400" u="none" kern="100" dirty="0">
                          <a:solidFill>
                            <a:schemeClr val="tx1"/>
                          </a:solidFill>
                          <a:effectLst/>
                          <a:latin typeface="Chalkboard" panose="03050602040202020205" pitchFamily="66" charset="77"/>
                        </a:rPr>
                      </a:br>
                      <a:endParaRPr lang="en-GB" sz="1400" u="none" kern="100" dirty="0">
                        <a:solidFill>
                          <a:schemeClr val="tx1"/>
                        </a:solidFill>
                        <a:effectLst/>
                        <a:latin typeface="Chalkboard" panose="03050602040202020205" pitchFamily="66" charset="77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7115487"/>
                  </a:ext>
                </a:extLst>
              </a:tr>
              <a:tr h="1746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4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Mae’r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  <a:ea typeface="Bryndan Write"/>
                          <a:cs typeface="Bryndan Write"/>
                          <a:sym typeface="Bryndan Write"/>
                        </a:rPr>
                        <a:t>jiráff</a:t>
                      </a:r>
                      <a:endParaRPr lang="en-US" sz="140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  <a:ea typeface="Bryndan Write"/>
                        <a:cs typeface="Bryndan Write"/>
                        <a:sym typeface="Bryndan Write"/>
                      </a:endParaRPr>
                    </a:p>
                    <a:p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eliffant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llew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sebra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teigr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mwnci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crocodeil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cangar</a:t>
                      </a:r>
                      <a:r>
                        <a:rPr lang="en-US" sz="14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ŵ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400" b="0" dirty="0">
                        <a:latin typeface="Comic Sans MS" panose="030F0902030302020204" pitchFamily="66" charset="0"/>
                      </a:endParaRPr>
                    </a:p>
                    <a:p>
                      <a:endParaRPr lang="en-US" sz="1400" b="0" dirty="0"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 err="1"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sz="1400" b="0" dirty="0"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latin typeface="Comic Sans MS" panose="030F0902030302020204" pitchFamily="66" charset="0"/>
                        </a:rPr>
                        <a:t>dod</a:t>
                      </a:r>
                      <a:r>
                        <a:rPr lang="en-US" sz="1400" b="0" dirty="0">
                          <a:latin typeface="Comic Sans MS" panose="030F0902030302020204" pitchFamily="66" charset="0"/>
                        </a:rPr>
                        <a:t> o</a:t>
                      </a: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400" b="0" dirty="0">
                        <a:latin typeface="Comic Sans MS" panose="030F0902030302020204" pitchFamily="66" charset="0"/>
                      </a:endParaRPr>
                    </a:p>
                    <a:p>
                      <a:endParaRPr lang="en-US" sz="1400" b="0" dirty="0"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 err="1">
                          <a:latin typeface="Comic Sans MS" panose="030F0902030302020204" pitchFamily="66" charset="0"/>
                        </a:rPr>
                        <a:t>Awstralia</a:t>
                      </a:r>
                      <a:endParaRPr lang="en-US" sz="1400" b="0" dirty="0"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>
                          <a:latin typeface="Comic Sans MS" panose="030F0902030302020204" pitchFamily="66" charset="0"/>
                        </a:rPr>
                        <a:t>Yr </a:t>
                      </a:r>
                      <a:r>
                        <a:rPr lang="en-US" sz="1400" b="0" dirty="0" err="1">
                          <a:latin typeface="Comic Sans MS" panose="030F0902030302020204" pitchFamily="66" charset="0"/>
                        </a:rPr>
                        <a:t>Aifft</a:t>
                      </a:r>
                      <a:endParaRPr lang="en-US" sz="1400" b="0" dirty="0"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>
                          <a:latin typeface="Comic Sans MS" panose="030F0902030302020204" pitchFamily="66" charset="0"/>
                        </a:rPr>
                        <a:t>India</a:t>
                      </a:r>
                    </a:p>
                    <a:p>
                      <a:r>
                        <a:rPr lang="en-US" sz="14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Dd</a:t>
                      </a:r>
                      <a:r>
                        <a:rPr lang="en-US" sz="1400" b="0" dirty="0" err="1">
                          <a:latin typeface="Comic Sans MS" panose="030F0902030302020204" pitchFamily="66" charset="0"/>
                        </a:rPr>
                        <a:t>e</a:t>
                      </a:r>
                      <a:r>
                        <a:rPr lang="en-US" sz="1400" b="0" dirty="0">
                          <a:latin typeface="Comic Sans MS" panose="030F0902030302020204" pitchFamily="66" charset="0"/>
                        </a:rPr>
                        <a:t> Affrica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dirty="0">
                          <a:latin typeface="Comic Sans MS" panose="030F0902030302020204" pitchFamily="66" charset="0"/>
                        </a:rPr>
                        <a:t>Y Daleithiau Unedig America</a:t>
                      </a:r>
                    </a:p>
                    <a:p>
                      <a:endParaRPr lang="en-US" sz="1400" b="0" dirty="0">
                        <a:highlight>
                          <a:srgbClr val="FFFF00"/>
                        </a:highlight>
                        <a:latin typeface="Comic Sans MS" panose="030F0902030302020204" pitchFamily="66" charset="0"/>
                      </a:endParaRPr>
                    </a:p>
                    <a:p>
                      <a:endParaRPr lang="en-US" sz="1400" b="0" dirty="0">
                        <a:latin typeface="Comic Sans MS" panose="030F0902030302020204" pitchFamily="66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4630151"/>
                  </a:ext>
                </a:extLst>
              </a:tr>
              <a:tr h="17068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cs typeface="Times New Roman" panose="02020603050405020304" pitchFamily="18" charset="0"/>
                        </a:rPr>
                        <a:t>Dydy</a:t>
                      </a: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jiráff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eliffant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llew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sebra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teigr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mwnci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crocodeil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cangar</a:t>
                      </a:r>
                      <a:r>
                        <a:rPr lang="en-US" sz="140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ŵ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400" b="0" dirty="0">
                        <a:latin typeface="Comic Sans MS" panose="030F0902030302020204" pitchFamily="66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dirty="0" err="1">
                          <a:latin typeface="Comic Sans MS" panose="030F0902030302020204" pitchFamily="66" charset="0"/>
                        </a:rPr>
                        <a:t>Ddim</a:t>
                      </a:r>
                      <a:r>
                        <a:rPr lang="en-US" sz="1400" b="0" dirty="0"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sz="1400" b="0" dirty="0"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400" b="0" dirty="0" err="1">
                          <a:latin typeface="Comic Sans MS" panose="030F0902030302020204" pitchFamily="66" charset="0"/>
                        </a:rPr>
                        <a:t>dod</a:t>
                      </a:r>
                      <a:r>
                        <a:rPr lang="en-US" sz="1400" b="0" dirty="0">
                          <a:latin typeface="Comic Sans MS" panose="030F0902030302020204" pitchFamily="66" charset="0"/>
                        </a:rPr>
                        <a:t> o</a:t>
                      </a: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  <a:r>
                        <a:rPr lang="en-US" sz="14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anada</a:t>
                      </a:r>
                      <a:endParaRPr lang="en-US" sz="14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  <a:r>
                        <a:rPr lang="en-US" sz="1400" b="0" dirty="0" err="1">
                          <a:latin typeface="Comic Sans MS" panose="030F0902030302020204" pitchFamily="66" charset="0"/>
                        </a:rPr>
                        <a:t>ymru</a:t>
                      </a:r>
                      <a:endParaRPr lang="en-US" sz="1400" b="0" dirty="0"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L</a:t>
                      </a:r>
                      <a:r>
                        <a:rPr lang="en-US" sz="1400" b="0" dirty="0" err="1">
                          <a:latin typeface="Comic Sans MS" panose="030F0902030302020204" pitchFamily="66" charset="0"/>
                        </a:rPr>
                        <a:t>oegr</a:t>
                      </a:r>
                      <a:endParaRPr lang="en-US" sz="1400" b="0" dirty="0"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>
                          <a:latin typeface="Comic Sans MS" panose="030F0902030302020204" pitchFamily="66" charset="0"/>
                        </a:rPr>
                        <a:t>Yr Alban</a:t>
                      </a:r>
                    </a:p>
                    <a:p>
                      <a:r>
                        <a:rPr lang="en-US" sz="1400" b="0" dirty="0" err="1">
                          <a:latin typeface="Comic Sans MS" panose="030F0902030302020204" pitchFamily="66" charset="0"/>
                        </a:rPr>
                        <a:t>Iwerddon</a:t>
                      </a:r>
                      <a:endParaRPr lang="en-US" sz="1400" b="0" dirty="0"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 err="1">
                          <a:latin typeface="Comic Sans MS" panose="030F0902030302020204" pitchFamily="66" charset="0"/>
                        </a:rPr>
                        <a:t>Sbaen</a:t>
                      </a:r>
                      <a:endParaRPr lang="en-US" sz="1400" b="0" dirty="0"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 err="1">
                          <a:latin typeface="Comic Sans MS" panose="030F0902030302020204" pitchFamily="66" charset="0"/>
                        </a:rPr>
                        <a:t>Ffrainc</a:t>
                      </a:r>
                      <a:endParaRPr lang="en-US" sz="1400" b="0" dirty="0"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400" b="0" dirty="0" err="1">
                          <a:latin typeface="Comic Sans MS" panose="030F0902030302020204" pitchFamily="66" charset="0"/>
                        </a:rPr>
                        <a:t>Portiwgal</a:t>
                      </a:r>
                      <a:br>
                        <a:rPr lang="en-US" sz="1400" b="0" dirty="0">
                          <a:latin typeface="Comic Sans MS" panose="030F0902030302020204" pitchFamily="66" charset="0"/>
                        </a:rPr>
                      </a:br>
                      <a:r>
                        <a:rPr lang="en-US" sz="1400" b="0" dirty="0">
                          <a:latin typeface="Comic Sans MS" panose="030F0902030302020204" pitchFamily="66" charset="0"/>
                        </a:rPr>
                        <a:t>Japan</a:t>
                      </a: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59127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CB282B9-70A0-E293-71BC-CA80F7B25F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8508048"/>
              </p:ext>
            </p:extLst>
          </p:nvPr>
        </p:nvGraphicFramePr>
        <p:xfrm>
          <a:off x="292449" y="5178425"/>
          <a:ext cx="2843249" cy="12833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37405">
                  <a:extLst>
                    <a:ext uri="{9D8B030D-6E8A-4147-A177-3AD203B41FA5}">
                      <a16:colId xmlns:a16="http://schemas.microsoft.com/office/drawing/2014/main" val="2886003642"/>
                    </a:ext>
                  </a:extLst>
                </a:gridCol>
                <a:gridCol w="1705844">
                  <a:extLst>
                    <a:ext uri="{9D8B030D-6E8A-4147-A177-3AD203B41FA5}">
                      <a16:colId xmlns:a16="http://schemas.microsoft.com/office/drawing/2014/main" val="32857659"/>
                    </a:ext>
                  </a:extLst>
                </a:gridCol>
              </a:tblGrid>
              <a:tr h="12833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Mae </a:t>
                      </a:r>
                      <a:r>
                        <a:rPr lang="en-GB" sz="1400" b="0" kern="1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omic Sans MS" panose="030F0902030302020204" pitchFamily="66" charset="0"/>
                        </a:rPr>
                        <a:t>hi’n</a:t>
                      </a: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4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dod</a:t>
                      </a: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o…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8633280"/>
                  </a:ext>
                </a:extLst>
              </a:tr>
            </a:tbl>
          </a:graphicData>
        </a:graphic>
      </p:graphicFrame>
      <p:sp>
        <p:nvSpPr>
          <p:cNvPr id="6" name="Freeform 31">
            <a:extLst>
              <a:ext uri="{FF2B5EF4-FFF2-40B4-BE49-F238E27FC236}">
                <a16:creationId xmlns:a16="http://schemas.microsoft.com/office/drawing/2014/main" id="{92E51647-4556-B635-2741-0CD4B8AB20B4}"/>
              </a:ext>
            </a:extLst>
          </p:cNvPr>
          <p:cNvSpPr/>
          <p:nvPr/>
        </p:nvSpPr>
        <p:spPr>
          <a:xfrm>
            <a:off x="452549" y="5387102"/>
            <a:ext cx="839803" cy="867394"/>
          </a:xfrm>
          <a:custGeom>
            <a:avLst/>
            <a:gdLst/>
            <a:ahLst/>
            <a:cxnLst/>
            <a:rect l="l" t="t" r="r" b="b"/>
            <a:pathLst>
              <a:path w="2131517" h="2059579">
                <a:moveTo>
                  <a:pt x="0" y="0"/>
                </a:moveTo>
                <a:lnTo>
                  <a:pt x="2131517" y="0"/>
                </a:lnTo>
                <a:lnTo>
                  <a:pt x="2131517" y="2059579"/>
                </a:lnTo>
                <a:lnTo>
                  <a:pt x="0" y="20595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D278B77-01A9-688A-87D0-2D8CF0B9B7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2723039"/>
              </p:ext>
            </p:extLst>
          </p:nvPr>
        </p:nvGraphicFramePr>
        <p:xfrm>
          <a:off x="3295798" y="5178424"/>
          <a:ext cx="5395653" cy="12955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47836">
                  <a:extLst>
                    <a:ext uri="{9D8B030D-6E8A-4147-A177-3AD203B41FA5}">
                      <a16:colId xmlns:a16="http://schemas.microsoft.com/office/drawing/2014/main" val="2886003642"/>
                    </a:ext>
                  </a:extLst>
                </a:gridCol>
                <a:gridCol w="1947817">
                  <a:extLst>
                    <a:ext uri="{9D8B030D-6E8A-4147-A177-3AD203B41FA5}">
                      <a16:colId xmlns:a16="http://schemas.microsoft.com/office/drawing/2014/main" val="32857659"/>
                    </a:ext>
                  </a:extLst>
                </a:gridCol>
              </a:tblGrid>
              <a:tr h="12955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Mae </a:t>
                      </a:r>
                      <a:r>
                        <a:rPr lang="en-GB" sz="1400" b="0" kern="100" dirty="0" err="1">
                          <a:solidFill>
                            <a:schemeClr val="tx2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Comic Sans MS" panose="030F0902030302020204" pitchFamily="66" charset="0"/>
                        </a:rPr>
                        <a:t>e’n</a:t>
                      </a: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400" b="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dod</a:t>
                      </a: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o…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 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Comic Sans MS" panose="030F09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 marL="37437" marR="3743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8633280"/>
                  </a:ext>
                </a:extLst>
              </a:tr>
            </a:tbl>
          </a:graphicData>
        </a:graphic>
      </p:graphicFrame>
      <p:sp>
        <p:nvSpPr>
          <p:cNvPr id="8" name="Freeform 28">
            <a:extLst>
              <a:ext uri="{FF2B5EF4-FFF2-40B4-BE49-F238E27FC236}">
                <a16:creationId xmlns:a16="http://schemas.microsoft.com/office/drawing/2014/main" id="{868B4CA2-AD1E-90BB-6846-57EEF6BD3E75}"/>
              </a:ext>
            </a:extLst>
          </p:cNvPr>
          <p:cNvSpPr/>
          <p:nvPr/>
        </p:nvSpPr>
        <p:spPr>
          <a:xfrm>
            <a:off x="6136945" y="5412252"/>
            <a:ext cx="353383" cy="781912"/>
          </a:xfrm>
          <a:custGeom>
            <a:avLst/>
            <a:gdLst/>
            <a:ahLst/>
            <a:cxnLst/>
            <a:rect l="l" t="t" r="r" b="b"/>
            <a:pathLst>
              <a:path w="1256686" h="2422528">
                <a:moveTo>
                  <a:pt x="0" y="0"/>
                </a:moveTo>
                <a:lnTo>
                  <a:pt x="1256687" y="0"/>
                </a:lnTo>
                <a:lnTo>
                  <a:pt x="1256687" y="2422529"/>
                </a:lnTo>
                <a:lnTo>
                  <a:pt x="0" y="242252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9" name="Freeform 31">
            <a:extLst>
              <a:ext uri="{FF2B5EF4-FFF2-40B4-BE49-F238E27FC236}">
                <a16:creationId xmlns:a16="http://schemas.microsoft.com/office/drawing/2014/main" id="{88E057AD-6F36-C14C-7FB7-ED1B95B8BCE8}"/>
              </a:ext>
            </a:extLst>
          </p:cNvPr>
          <p:cNvSpPr/>
          <p:nvPr/>
        </p:nvSpPr>
        <p:spPr>
          <a:xfrm>
            <a:off x="3830505" y="5777419"/>
            <a:ext cx="477542" cy="589138"/>
          </a:xfrm>
          <a:custGeom>
            <a:avLst/>
            <a:gdLst/>
            <a:ahLst/>
            <a:cxnLst/>
            <a:rect l="l" t="t" r="r" b="b"/>
            <a:pathLst>
              <a:path w="2021678" h="2469225">
                <a:moveTo>
                  <a:pt x="0" y="0"/>
                </a:moveTo>
                <a:lnTo>
                  <a:pt x="2021678" y="0"/>
                </a:lnTo>
                <a:lnTo>
                  <a:pt x="2021678" y="2469225"/>
                </a:lnTo>
                <a:lnTo>
                  <a:pt x="0" y="246922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10" name="Freeform 32">
            <a:extLst>
              <a:ext uri="{FF2B5EF4-FFF2-40B4-BE49-F238E27FC236}">
                <a16:creationId xmlns:a16="http://schemas.microsoft.com/office/drawing/2014/main" id="{D91A1683-2A37-63AD-4A7A-67A388167588}"/>
              </a:ext>
            </a:extLst>
          </p:cNvPr>
          <p:cNvSpPr/>
          <p:nvPr/>
        </p:nvSpPr>
        <p:spPr>
          <a:xfrm>
            <a:off x="5453685" y="5328739"/>
            <a:ext cx="573432" cy="690110"/>
          </a:xfrm>
          <a:custGeom>
            <a:avLst/>
            <a:gdLst/>
            <a:ahLst/>
            <a:cxnLst/>
            <a:rect l="l" t="t" r="r" b="b"/>
            <a:pathLst>
              <a:path w="2039219" h="2138106">
                <a:moveTo>
                  <a:pt x="0" y="0"/>
                </a:moveTo>
                <a:lnTo>
                  <a:pt x="2039218" y="0"/>
                </a:lnTo>
                <a:lnTo>
                  <a:pt x="2039218" y="2138107"/>
                </a:lnTo>
                <a:lnTo>
                  <a:pt x="0" y="213810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11" name="Freeform 33">
            <a:extLst>
              <a:ext uri="{FF2B5EF4-FFF2-40B4-BE49-F238E27FC236}">
                <a16:creationId xmlns:a16="http://schemas.microsoft.com/office/drawing/2014/main" id="{EDA64064-4EA8-FA99-F486-A9EF30781615}"/>
              </a:ext>
            </a:extLst>
          </p:cNvPr>
          <p:cNvSpPr/>
          <p:nvPr/>
        </p:nvSpPr>
        <p:spPr>
          <a:xfrm rot="-656243">
            <a:off x="4784242" y="5833257"/>
            <a:ext cx="632080" cy="454350"/>
          </a:xfrm>
          <a:custGeom>
            <a:avLst/>
            <a:gdLst/>
            <a:ahLst/>
            <a:cxnLst/>
            <a:rect l="l" t="t" r="r" b="b"/>
            <a:pathLst>
              <a:path w="2247780" h="1407672">
                <a:moveTo>
                  <a:pt x="0" y="0"/>
                </a:moveTo>
                <a:lnTo>
                  <a:pt x="2247780" y="0"/>
                </a:lnTo>
                <a:lnTo>
                  <a:pt x="2247780" y="1407672"/>
                </a:lnTo>
                <a:lnTo>
                  <a:pt x="0" y="140767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 sz="1539">
              <a:latin typeface="Chalkboard" panose="03050602040202020205" pitchFamily="66" charset="77"/>
            </a:endParaRPr>
          </a:p>
        </p:txBody>
      </p:sp>
      <p:sp>
        <p:nvSpPr>
          <p:cNvPr id="12" name="Freeform 27">
            <a:extLst>
              <a:ext uri="{FF2B5EF4-FFF2-40B4-BE49-F238E27FC236}">
                <a16:creationId xmlns:a16="http://schemas.microsoft.com/office/drawing/2014/main" id="{0F76F9C7-78A8-F418-9FCC-CF1269323273}"/>
              </a:ext>
            </a:extLst>
          </p:cNvPr>
          <p:cNvSpPr/>
          <p:nvPr/>
        </p:nvSpPr>
        <p:spPr>
          <a:xfrm>
            <a:off x="4197097" y="5313144"/>
            <a:ext cx="593745" cy="375681"/>
          </a:xfrm>
          <a:custGeom>
            <a:avLst/>
            <a:gdLst/>
            <a:ahLst/>
            <a:cxnLst/>
            <a:rect l="l" t="t" r="r" b="b"/>
            <a:pathLst>
              <a:path w="2111454" h="1163939">
                <a:moveTo>
                  <a:pt x="0" y="0"/>
                </a:moveTo>
                <a:lnTo>
                  <a:pt x="2111453" y="0"/>
                </a:lnTo>
                <a:lnTo>
                  <a:pt x="2111453" y="1163939"/>
                </a:lnTo>
                <a:lnTo>
                  <a:pt x="0" y="116393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 sz="1539"/>
          </a:p>
        </p:txBody>
      </p:sp>
      <p:sp>
        <p:nvSpPr>
          <p:cNvPr id="13" name="Freeform 49">
            <a:extLst>
              <a:ext uri="{FF2B5EF4-FFF2-40B4-BE49-F238E27FC236}">
                <a16:creationId xmlns:a16="http://schemas.microsoft.com/office/drawing/2014/main" id="{9020440C-54ED-DB3E-5EC4-5E353E90D65C}"/>
              </a:ext>
            </a:extLst>
          </p:cNvPr>
          <p:cNvSpPr/>
          <p:nvPr/>
        </p:nvSpPr>
        <p:spPr>
          <a:xfrm>
            <a:off x="3484523" y="5239675"/>
            <a:ext cx="484805" cy="677078"/>
          </a:xfrm>
          <a:custGeom>
            <a:avLst/>
            <a:gdLst/>
            <a:ahLst/>
            <a:cxnLst/>
            <a:rect l="l" t="t" r="r" b="b"/>
            <a:pathLst>
              <a:path w="1234342" h="1412695">
                <a:moveTo>
                  <a:pt x="0" y="0"/>
                </a:moveTo>
                <a:lnTo>
                  <a:pt x="1234343" y="0"/>
                </a:lnTo>
                <a:lnTo>
                  <a:pt x="1234343" y="1412695"/>
                </a:lnTo>
                <a:lnTo>
                  <a:pt x="0" y="14126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22">
            <a:extLst>
              <a:ext uri="{FF2B5EF4-FFF2-40B4-BE49-F238E27FC236}">
                <a16:creationId xmlns:a16="http://schemas.microsoft.com/office/drawing/2014/main" id="{8C1AB909-119B-5543-6447-2B7413241D9D}"/>
              </a:ext>
            </a:extLst>
          </p:cNvPr>
          <p:cNvSpPr/>
          <p:nvPr/>
        </p:nvSpPr>
        <p:spPr>
          <a:xfrm>
            <a:off x="4946904" y="5240012"/>
            <a:ext cx="451867" cy="566026"/>
          </a:xfrm>
          <a:custGeom>
            <a:avLst/>
            <a:gdLst/>
            <a:ahLst/>
            <a:cxnLst/>
            <a:rect l="l" t="t" r="r" b="b"/>
            <a:pathLst>
              <a:path w="1409992" h="1859702">
                <a:moveTo>
                  <a:pt x="0" y="0"/>
                </a:moveTo>
                <a:lnTo>
                  <a:pt x="1409992" y="0"/>
                </a:lnTo>
                <a:lnTo>
                  <a:pt x="1409992" y="1859702"/>
                </a:lnTo>
                <a:lnTo>
                  <a:pt x="0" y="185970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897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312785-DAFF-B3CA-2134-2F354969CE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ABC1D54C-601A-738A-7B40-876AC657C398}"/>
              </a:ext>
            </a:extLst>
          </p:cNvPr>
          <p:cNvGrpSpPr/>
          <p:nvPr/>
        </p:nvGrpSpPr>
        <p:grpSpPr>
          <a:xfrm>
            <a:off x="788169" y="142388"/>
            <a:ext cx="2262517" cy="3043978"/>
            <a:chOff x="0" y="0"/>
            <a:chExt cx="968838" cy="1303469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F953F92-85E7-18E0-D542-46F68B5CBF79}"/>
                </a:ext>
              </a:extLst>
            </p:cNvPr>
            <p:cNvSpPr/>
            <p:nvPr/>
          </p:nvSpPr>
          <p:spPr>
            <a:xfrm>
              <a:off x="0" y="0"/>
              <a:ext cx="968838" cy="1303469"/>
            </a:xfrm>
            <a:custGeom>
              <a:avLst/>
              <a:gdLst/>
              <a:ahLst/>
              <a:cxnLst/>
              <a:rect l="l" t="t" r="r" b="b"/>
              <a:pathLst>
                <a:path w="968838" h="1303469">
                  <a:moveTo>
                    <a:pt x="54749" y="0"/>
                  </a:moveTo>
                  <a:lnTo>
                    <a:pt x="914089" y="0"/>
                  </a:lnTo>
                  <a:cubicBezTo>
                    <a:pt x="928609" y="0"/>
                    <a:pt x="942535" y="5768"/>
                    <a:pt x="952802" y="16036"/>
                  </a:cubicBezTo>
                  <a:cubicBezTo>
                    <a:pt x="963070" y="26303"/>
                    <a:pt x="968838" y="40229"/>
                    <a:pt x="968838" y="54749"/>
                  </a:cubicBezTo>
                  <a:lnTo>
                    <a:pt x="968838" y="1248720"/>
                  </a:lnTo>
                  <a:cubicBezTo>
                    <a:pt x="968838" y="1263240"/>
                    <a:pt x="963070" y="1277166"/>
                    <a:pt x="952802" y="1287434"/>
                  </a:cubicBezTo>
                  <a:cubicBezTo>
                    <a:pt x="942535" y="1297701"/>
                    <a:pt x="928609" y="1303469"/>
                    <a:pt x="914089" y="1303469"/>
                  </a:cubicBezTo>
                  <a:lnTo>
                    <a:pt x="54749" y="1303469"/>
                  </a:lnTo>
                  <a:cubicBezTo>
                    <a:pt x="24512" y="1303469"/>
                    <a:pt x="0" y="1278957"/>
                    <a:pt x="0" y="1248720"/>
                  </a:cubicBezTo>
                  <a:lnTo>
                    <a:pt x="0" y="54749"/>
                  </a:lnTo>
                  <a:cubicBezTo>
                    <a:pt x="0" y="40229"/>
                    <a:pt x="5768" y="26303"/>
                    <a:pt x="16036" y="16036"/>
                  </a:cubicBezTo>
                  <a:cubicBezTo>
                    <a:pt x="26303" y="5768"/>
                    <a:pt x="40229" y="0"/>
                    <a:pt x="54749" y="0"/>
                  </a:cubicBezTo>
                  <a:close/>
                </a:path>
              </a:pathLst>
            </a:custGeom>
            <a:solidFill>
              <a:srgbClr val="E8E8E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6E6E5C4C-DF59-566A-A2D3-149592277BC1}"/>
                </a:ext>
              </a:extLst>
            </p:cNvPr>
            <p:cNvSpPr txBox="1"/>
            <p:nvPr/>
          </p:nvSpPr>
          <p:spPr>
            <a:xfrm>
              <a:off x="0" y="-28575"/>
              <a:ext cx="968838" cy="1332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3022ED64-43FB-72F4-3415-79CA5521C62B}"/>
              </a:ext>
            </a:extLst>
          </p:cNvPr>
          <p:cNvSpPr/>
          <p:nvPr/>
        </p:nvSpPr>
        <p:spPr>
          <a:xfrm>
            <a:off x="751301" y="142388"/>
            <a:ext cx="2336253" cy="3043978"/>
          </a:xfrm>
          <a:custGeom>
            <a:avLst/>
            <a:gdLst/>
            <a:ahLst/>
            <a:cxnLst/>
            <a:rect l="l" t="t" r="r" b="b"/>
            <a:pathLst>
              <a:path w="2336253" h="3043978">
                <a:moveTo>
                  <a:pt x="0" y="0"/>
                </a:moveTo>
                <a:lnTo>
                  <a:pt x="2336253" y="0"/>
                </a:lnTo>
                <a:lnTo>
                  <a:pt x="2336253" y="3043978"/>
                </a:lnTo>
                <a:lnTo>
                  <a:pt x="0" y="304397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4" name="TextBox 46">
            <a:extLst>
              <a:ext uri="{FF2B5EF4-FFF2-40B4-BE49-F238E27FC236}">
                <a16:creationId xmlns:a16="http://schemas.microsoft.com/office/drawing/2014/main" id="{D9FFA321-A773-7136-DA80-7A57E2D8950A}"/>
              </a:ext>
            </a:extLst>
          </p:cNvPr>
          <p:cNvSpPr txBox="1"/>
          <p:nvPr/>
        </p:nvSpPr>
        <p:spPr>
          <a:xfrm>
            <a:off x="882987" y="2287177"/>
            <a:ext cx="2074581" cy="288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b="1" dirty="0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Yr Alban</a:t>
            </a:r>
          </a:p>
        </p:txBody>
      </p:sp>
      <p:grpSp>
        <p:nvGrpSpPr>
          <p:cNvPr id="49" name="Group 14">
            <a:extLst>
              <a:ext uri="{FF2B5EF4-FFF2-40B4-BE49-F238E27FC236}">
                <a16:creationId xmlns:a16="http://schemas.microsoft.com/office/drawing/2014/main" id="{B631252B-5E88-6187-96FA-FF617D162E4A}"/>
              </a:ext>
            </a:extLst>
          </p:cNvPr>
          <p:cNvGrpSpPr/>
          <p:nvPr/>
        </p:nvGrpSpPr>
        <p:grpSpPr>
          <a:xfrm>
            <a:off x="3404248" y="142388"/>
            <a:ext cx="2262517" cy="3043978"/>
            <a:chOff x="0" y="0"/>
            <a:chExt cx="968838" cy="1303469"/>
          </a:xfrm>
        </p:grpSpPr>
        <p:sp>
          <p:nvSpPr>
            <p:cNvPr id="50" name="Freeform 15">
              <a:extLst>
                <a:ext uri="{FF2B5EF4-FFF2-40B4-BE49-F238E27FC236}">
                  <a16:creationId xmlns:a16="http://schemas.microsoft.com/office/drawing/2014/main" id="{DA6A94FB-6918-5247-9262-75BEA694DA2A}"/>
                </a:ext>
              </a:extLst>
            </p:cNvPr>
            <p:cNvSpPr/>
            <p:nvPr/>
          </p:nvSpPr>
          <p:spPr>
            <a:xfrm>
              <a:off x="0" y="0"/>
              <a:ext cx="968838" cy="1303469"/>
            </a:xfrm>
            <a:custGeom>
              <a:avLst/>
              <a:gdLst/>
              <a:ahLst/>
              <a:cxnLst/>
              <a:rect l="l" t="t" r="r" b="b"/>
              <a:pathLst>
                <a:path w="968838" h="1303469">
                  <a:moveTo>
                    <a:pt x="54749" y="0"/>
                  </a:moveTo>
                  <a:lnTo>
                    <a:pt x="914089" y="0"/>
                  </a:lnTo>
                  <a:cubicBezTo>
                    <a:pt x="928609" y="0"/>
                    <a:pt x="942535" y="5768"/>
                    <a:pt x="952802" y="16036"/>
                  </a:cubicBezTo>
                  <a:cubicBezTo>
                    <a:pt x="963070" y="26303"/>
                    <a:pt x="968838" y="40229"/>
                    <a:pt x="968838" y="54749"/>
                  </a:cubicBezTo>
                  <a:lnTo>
                    <a:pt x="968838" y="1248720"/>
                  </a:lnTo>
                  <a:cubicBezTo>
                    <a:pt x="968838" y="1263240"/>
                    <a:pt x="963070" y="1277166"/>
                    <a:pt x="952802" y="1287434"/>
                  </a:cubicBezTo>
                  <a:cubicBezTo>
                    <a:pt x="942535" y="1297701"/>
                    <a:pt x="928609" y="1303469"/>
                    <a:pt x="914089" y="1303469"/>
                  </a:cubicBezTo>
                  <a:lnTo>
                    <a:pt x="54749" y="1303469"/>
                  </a:lnTo>
                  <a:cubicBezTo>
                    <a:pt x="24512" y="1303469"/>
                    <a:pt x="0" y="1278957"/>
                    <a:pt x="0" y="1248720"/>
                  </a:cubicBezTo>
                  <a:lnTo>
                    <a:pt x="0" y="54749"/>
                  </a:lnTo>
                  <a:cubicBezTo>
                    <a:pt x="0" y="40229"/>
                    <a:pt x="5768" y="26303"/>
                    <a:pt x="16036" y="16036"/>
                  </a:cubicBezTo>
                  <a:cubicBezTo>
                    <a:pt x="26303" y="5768"/>
                    <a:pt x="40229" y="0"/>
                    <a:pt x="54749" y="0"/>
                  </a:cubicBezTo>
                  <a:close/>
                </a:path>
              </a:pathLst>
            </a:custGeom>
            <a:solidFill>
              <a:srgbClr val="E8E8E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TextBox 16">
              <a:extLst>
                <a:ext uri="{FF2B5EF4-FFF2-40B4-BE49-F238E27FC236}">
                  <a16:creationId xmlns:a16="http://schemas.microsoft.com/office/drawing/2014/main" id="{3A6C959E-C228-2D78-4BE1-73A594720B9B}"/>
                </a:ext>
              </a:extLst>
            </p:cNvPr>
            <p:cNvSpPr txBox="1"/>
            <p:nvPr/>
          </p:nvSpPr>
          <p:spPr>
            <a:xfrm>
              <a:off x="0" y="-28575"/>
              <a:ext cx="968838" cy="1332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2" name="Freeform 17">
            <a:extLst>
              <a:ext uri="{FF2B5EF4-FFF2-40B4-BE49-F238E27FC236}">
                <a16:creationId xmlns:a16="http://schemas.microsoft.com/office/drawing/2014/main" id="{693B5C85-03CA-BA2E-31E6-3169320B02DC}"/>
              </a:ext>
            </a:extLst>
          </p:cNvPr>
          <p:cNvSpPr/>
          <p:nvPr/>
        </p:nvSpPr>
        <p:spPr>
          <a:xfrm>
            <a:off x="3367380" y="142388"/>
            <a:ext cx="2336253" cy="3043978"/>
          </a:xfrm>
          <a:custGeom>
            <a:avLst/>
            <a:gdLst/>
            <a:ahLst/>
            <a:cxnLst/>
            <a:rect l="l" t="t" r="r" b="b"/>
            <a:pathLst>
              <a:path w="2336253" h="3043978">
                <a:moveTo>
                  <a:pt x="0" y="0"/>
                </a:moveTo>
                <a:lnTo>
                  <a:pt x="2336253" y="0"/>
                </a:lnTo>
                <a:lnTo>
                  <a:pt x="2336253" y="3043978"/>
                </a:lnTo>
                <a:lnTo>
                  <a:pt x="0" y="30439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4" name="TextBox 45">
            <a:extLst>
              <a:ext uri="{FF2B5EF4-FFF2-40B4-BE49-F238E27FC236}">
                <a16:creationId xmlns:a16="http://schemas.microsoft.com/office/drawing/2014/main" id="{1E127C82-B900-71FD-80DD-8211237A4C1E}"/>
              </a:ext>
            </a:extLst>
          </p:cNvPr>
          <p:cNvSpPr txBox="1"/>
          <p:nvPr/>
        </p:nvSpPr>
        <p:spPr>
          <a:xfrm>
            <a:off x="3496516" y="2432231"/>
            <a:ext cx="2074581" cy="288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sz="1704" b="1" dirty="0" err="1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Iwerddon</a:t>
            </a:r>
            <a:endParaRPr lang="en-US" sz="1704" b="1" dirty="0">
              <a:solidFill>
                <a:srgbClr val="000000"/>
              </a:solidFill>
              <a:latin typeface="Comic Sans MS" panose="030F0902030302020204" pitchFamily="66" charset="0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7" name="Freeform 29">
            <a:extLst>
              <a:ext uri="{FF2B5EF4-FFF2-40B4-BE49-F238E27FC236}">
                <a16:creationId xmlns:a16="http://schemas.microsoft.com/office/drawing/2014/main" id="{57FC0066-8E51-2AA4-1A1D-A1EA506136BC}"/>
              </a:ext>
            </a:extLst>
          </p:cNvPr>
          <p:cNvSpPr/>
          <p:nvPr/>
        </p:nvSpPr>
        <p:spPr>
          <a:xfrm>
            <a:off x="3719242" y="904049"/>
            <a:ext cx="1629127" cy="1175933"/>
          </a:xfrm>
          <a:custGeom>
            <a:avLst/>
            <a:gdLst/>
            <a:ahLst/>
            <a:cxnLst/>
            <a:rect l="l" t="t" r="r" b="b"/>
            <a:pathLst>
              <a:path w="1629127" h="1175933">
                <a:moveTo>
                  <a:pt x="0" y="0"/>
                </a:moveTo>
                <a:lnTo>
                  <a:pt x="1629127" y="0"/>
                </a:lnTo>
                <a:lnTo>
                  <a:pt x="1629127" y="1175933"/>
                </a:lnTo>
                <a:lnTo>
                  <a:pt x="0" y="117593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30">
            <a:extLst>
              <a:ext uri="{FF2B5EF4-FFF2-40B4-BE49-F238E27FC236}">
                <a16:creationId xmlns:a16="http://schemas.microsoft.com/office/drawing/2014/main" id="{D99B9661-9B11-F1EC-3914-7152433A626E}"/>
              </a:ext>
            </a:extLst>
          </p:cNvPr>
          <p:cNvSpPr/>
          <p:nvPr/>
        </p:nvSpPr>
        <p:spPr>
          <a:xfrm>
            <a:off x="1104863" y="758995"/>
            <a:ext cx="1629127" cy="1175933"/>
          </a:xfrm>
          <a:custGeom>
            <a:avLst/>
            <a:gdLst/>
            <a:ahLst/>
            <a:cxnLst/>
            <a:rect l="l" t="t" r="r" b="b"/>
            <a:pathLst>
              <a:path w="1629127" h="1175933">
                <a:moveTo>
                  <a:pt x="0" y="0"/>
                </a:moveTo>
                <a:lnTo>
                  <a:pt x="1629127" y="0"/>
                </a:lnTo>
                <a:lnTo>
                  <a:pt x="1629127" y="1175934"/>
                </a:lnTo>
                <a:lnTo>
                  <a:pt x="0" y="117593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822BB65-6389-AB8B-B607-64BA125CFB35}"/>
              </a:ext>
            </a:extLst>
          </p:cNvPr>
          <p:cNvGrpSpPr/>
          <p:nvPr/>
        </p:nvGrpSpPr>
        <p:grpSpPr>
          <a:xfrm>
            <a:off x="786302" y="3515601"/>
            <a:ext cx="2262517" cy="3043978"/>
            <a:chOff x="0" y="0"/>
            <a:chExt cx="968838" cy="1303469"/>
          </a:xfrm>
        </p:grpSpPr>
        <p:sp>
          <p:nvSpPr>
            <p:cNvPr id="3" name="Freeform 2">
              <a:extLst>
                <a:ext uri="{FF2B5EF4-FFF2-40B4-BE49-F238E27FC236}">
                  <a16:creationId xmlns:a16="http://schemas.microsoft.com/office/drawing/2014/main" id="{F5A0E558-0C58-D602-837A-727E6A7D21D7}"/>
                </a:ext>
              </a:extLst>
            </p:cNvPr>
            <p:cNvSpPr/>
            <p:nvPr/>
          </p:nvSpPr>
          <p:spPr>
            <a:xfrm>
              <a:off x="0" y="0"/>
              <a:ext cx="968838" cy="1303469"/>
            </a:xfrm>
            <a:custGeom>
              <a:avLst/>
              <a:gdLst/>
              <a:ahLst/>
              <a:cxnLst/>
              <a:rect l="l" t="t" r="r" b="b"/>
              <a:pathLst>
                <a:path w="968838" h="1303469">
                  <a:moveTo>
                    <a:pt x="54749" y="0"/>
                  </a:moveTo>
                  <a:lnTo>
                    <a:pt x="914089" y="0"/>
                  </a:lnTo>
                  <a:cubicBezTo>
                    <a:pt x="928609" y="0"/>
                    <a:pt x="942535" y="5768"/>
                    <a:pt x="952802" y="16036"/>
                  </a:cubicBezTo>
                  <a:cubicBezTo>
                    <a:pt x="963070" y="26303"/>
                    <a:pt x="968838" y="40229"/>
                    <a:pt x="968838" y="54749"/>
                  </a:cubicBezTo>
                  <a:lnTo>
                    <a:pt x="968838" y="1248720"/>
                  </a:lnTo>
                  <a:cubicBezTo>
                    <a:pt x="968838" y="1263240"/>
                    <a:pt x="963070" y="1277166"/>
                    <a:pt x="952802" y="1287434"/>
                  </a:cubicBezTo>
                  <a:cubicBezTo>
                    <a:pt x="942535" y="1297701"/>
                    <a:pt x="928609" y="1303469"/>
                    <a:pt x="914089" y="1303469"/>
                  </a:cubicBezTo>
                  <a:lnTo>
                    <a:pt x="54749" y="1303469"/>
                  </a:lnTo>
                  <a:cubicBezTo>
                    <a:pt x="24512" y="1303469"/>
                    <a:pt x="0" y="1278957"/>
                    <a:pt x="0" y="1248720"/>
                  </a:cubicBezTo>
                  <a:lnTo>
                    <a:pt x="0" y="54749"/>
                  </a:lnTo>
                  <a:cubicBezTo>
                    <a:pt x="0" y="40229"/>
                    <a:pt x="5768" y="26303"/>
                    <a:pt x="16036" y="16036"/>
                  </a:cubicBezTo>
                  <a:cubicBezTo>
                    <a:pt x="26303" y="5768"/>
                    <a:pt x="40229" y="0"/>
                    <a:pt x="54749" y="0"/>
                  </a:cubicBezTo>
                  <a:close/>
                </a:path>
              </a:pathLst>
            </a:custGeom>
            <a:solidFill>
              <a:srgbClr val="E8E8E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65A127A-A301-EEF7-F66F-D127842667C8}"/>
                </a:ext>
              </a:extLst>
            </p:cNvPr>
            <p:cNvSpPr txBox="1"/>
            <p:nvPr/>
          </p:nvSpPr>
          <p:spPr>
            <a:xfrm>
              <a:off x="0" y="-28575"/>
              <a:ext cx="968838" cy="1332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4">
            <a:extLst>
              <a:ext uri="{FF2B5EF4-FFF2-40B4-BE49-F238E27FC236}">
                <a16:creationId xmlns:a16="http://schemas.microsoft.com/office/drawing/2014/main" id="{9F99CFCE-1B0C-9752-0F7F-8456147B15A8}"/>
              </a:ext>
            </a:extLst>
          </p:cNvPr>
          <p:cNvSpPr/>
          <p:nvPr/>
        </p:nvSpPr>
        <p:spPr>
          <a:xfrm>
            <a:off x="749434" y="3515601"/>
            <a:ext cx="2336253" cy="3043978"/>
          </a:xfrm>
          <a:custGeom>
            <a:avLst/>
            <a:gdLst/>
            <a:ahLst/>
            <a:cxnLst/>
            <a:rect l="l" t="t" r="r" b="b"/>
            <a:pathLst>
              <a:path w="2336253" h="3043978">
                <a:moveTo>
                  <a:pt x="0" y="0"/>
                </a:moveTo>
                <a:lnTo>
                  <a:pt x="2336253" y="0"/>
                </a:lnTo>
                <a:lnTo>
                  <a:pt x="2336253" y="3043978"/>
                </a:lnTo>
                <a:lnTo>
                  <a:pt x="0" y="30439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31A843F-4A9E-D4D5-2F52-921C63268D02}"/>
              </a:ext>
            </a:extLst>
          </p:cNvPr>
          <p:cNvGrpSpPr/>
          <p:nvPr/>
        </p:nvGrpSpPr>
        <p:grpSpPr>
          <a:xfrm>
            <a:off x="3367380" y="3515601"/>
            <a:ext cx="2262517" cy="3043978"/>
            <a:chOff x="0" y="0"/>
            <a:chExt cx="968838" cy="1303469"/>
          </a:xfrm>
        </p:grpSpPr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F337489-60DD-79D2-D9C3-A35C6AFCF6D8}"/>
                </a:ext>
              </a:extLst>
            </p:cNvPr>
            <p:cNvSpPr/>
            <p:nvPr/>
          </p:nvSpPr>
          <p:spPr>
            <a:xfrm>
              <a:off x="0" y="0"/>
              <a:ext cx="968838" cy="1303469"/>
            </a:xfrm>
            <a:custGeom>
              <a:avLst/>
              <a:gdLst/>
              <a:ahLst/>
              <a:cxnLst/>
              <a:rect l="l" t="t" r="r" b="b"/>
              <a:pathLst>
                <a:path w="968838" h="1303469">
                  <a:moveTo>
                    <a:pt x="54749" y="0"/>
                  </a:moveTo>
                  <a:lnTo>
                    <a:pt x="914089" y="0"/>
                  </a:lnTo>
                  <a:cubicBezTo>
                    <a:pt x="928609" y="0"/>
                    <a:pt x="942535" y="5768"/>
                    <a:pt x="952802" y="16036"/>
                  </a:cubicBezTo>
                  <a:cubicBezTo>
                    <a:pt x="963070" y="26303"/>
                    <a:pt x="968838" y="40229"/>
                    <a:pt x="968838" y="54749"/>
                  </a:cubicBezTo>
                  <a:lnTo>
                    <a:pt x="968838" y="1248720"/>
                  </a:lnTo>
                  <a:cubicBezTo>
                    <a:pt x="968838" y="1263240"/>
                    <a:pt x="963070" y="1277166"/>
                    <a:pt x="952802" y="1287434"/>
                  </a:cubicBezTo>
                  <a:cubicBezTo>
                    <a:pt x="942535" y="1297701"/>
                    <a:pt x="928609" y="1303469"/>
                    <a:pt x="914089" y="1303469"/>
                  </a:cubicBezTo>
                  <a:lnTo>
                    <a:pt x="54749" y="1303469"/>
                  </a:lnTo>
                  <a:cubicBezTo>
                    <a:pt x="24512" y="1303469"/>
                    <a:pt x="0" y="1278957"/>
                    <a:pt x="0" y="1248720"/>
                  </a:cubicBezTo>
                  <a:lnTo>
                    <a:pt x="0" y="54749"/>
                  </a:lnTo>
                  <a:cubicBezTo>
                    <a:pt x="0" y="40229"/>
                    <a:pt x="5768" y="26303"/>
                    <a:pt x="16036" y="16036"/>
                  </a:cubicBezTo>
                  <a:cubicBezTo>
                    <a:pt x="26303" y="5768"/>
                    <a:pt x="40229" y="0"/>
                    <a:pt x="54749" y="0"/>
                  </a:cubicBezTo>
                  <a:close/>
                </a:path>
              </a:pathLst>
            </a:custGeom>
            <a:solidFill>
              <a:srgbClr val="E8E8E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5683E54-775D-A116-F639-89CA92929E8C}"/>
                </a:ext>
              </a:extLst>
            </p:cNvPr>
            <p:cNvSpPr txBox="1"/>
            <p:nvPr/>
          </p:nvSpPr>
          <p:spPr>
            <a:xfrm>
              <a:off x="0" y="-28575"/>
              <a:ext cx="968838" cy="1332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0">
            <a:extLst>
              <a:ext uri="{FF2B5EF4-FFF2-40B4-BE49-F238E27FC236}">
                <a16:creationId xmlns:a16="http://schemas.microsoft.com/office/drawing/2014/main" id="{3E0971EC-1C57-5A69-D598-C952C116742E}"/>
              </a:ext>
            </a:extLst>
          </p:cNvPr>
          <p:cNvSpPr/>
          <p:nvPr/>
        </p:nvSpPr>
        <p:spPr>
          <a:xfrm>
            <a:off x="3330512" y="3515601"/>
            <a:ext cx="2336253" cy="3043978"/>
          </a:xfrm>
          <a:custGeom>
            <a:avLst/>
            <a:gdLst/>
            <a:ahLst/>
            <a:cxnLst/>
            <a:rect l="l" t="t" r="r" b="b"/>
            <a:pathLst>
              <a:path w="2336253" h="3043978">
                <a:moveTo>
                  <a:pt x="0" y="0"/>
                </a:moveTo>
                <a:lnTo>
                  <a:pt x="2336253" y="0"/>
                </a:lnTo>
                <a:lnTo>
                  <a:pt x="2336253" y="3043978"/>
                </a:lnTo>
                <a:lnTo>
                  <a:pt x="0" y="304397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TextBox 47">
            <a:extLst>
              <a:ext uri="{FF2B5EF4-FFF2-40B4-BE49-F238E27FC236}">
                <a16:creationId xmlns:a16="http://schemas.microsoft.com/office/drawing/2014/main" id="{3DD75469-D722-8FE9-A6C5-322A129EFB1F}"/>
              </a:ext>
            </a:extLst>
          </p:cNvPr>
          <p:cNvSpPr txBox="1"/>
          <p:nvPr/>
        </p:nvSpPr>
        <p:spPr>
          <a:xfrm>
            <a:off x="882819" y="5660390"/>
            <a:ext cx="2074581" cy="288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b="1" dirty="0" err="1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Lloegr</a:t>
            </a:r>
            <a:endParaRPr lang="en-US" b="1" dirty="0">
              <a:solidFill>
                <a:srgbClr val="000000"/>
              </a:solidFill>
              <a:latin typeface="Comic Sans MS" panose="030F0902030302020204" pitchFamily="66" charset="0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3" name="TextBox 48">
            <a:extLst>
              <a:ext uri="{FF2B5EF4-FFF2-40B4-BE49-F238E27FC236}">
                <a16:creationId xmlns:a16="http://schemas.microsoft.com/office/drawing/2014/main" id="{D7FCB1D5-60B5-3F66-74CA-1C8C2B17B647}"/>
              </a:ext>
            </a:extLst>
          </p:cNvPr>
          <p:cNvSpPr txBox="1"/>
          <p:nvPr/>
        </p:nvSpPr>
        <p:spPr>
          <a:xfrm>
            <a:off x="3462197" y="5660390"/>
            <a:ext cx="2074581" cy="276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cy-GB" dirty="0">
                <a:latin typeface="Comic Sans MS" panose="030F0902030302020204" pitchFamily="66" charset="0"/>
              </a:rPr>
              <a:t>Cymru</a:t>
            </a:r>
          </a:p>
        </p:txBody>
      </p:sp>
      <p:sp>
        <p:nvSpPr>
          <p:cNvPr id="14" name="Freeform 34">
            <a:extLst>
              <a:ext uri="{FF2B5EF4-FFF2-40B4-BE49-F238E27FC236}">
                <a16:creationId xmlns:a16="http://schemas.microsoft.com/office/drawing/2014/main" id="{1ADA8137-59BA-FA69-E49F-79B26CDD1EA7}"/>
              </a:ext>
            </a:extLst>
          </p:cNvPr>
          <p:cNvSpPr/>
          <p:nvPr/>
        </p:nvSpPr>
        <p:spPr>
          <a:xfrm>
            <a:off x="3705054" y="4176793"/>
            <a:ext cx="1655345" cy="1093086"/>
          </a:xfrm>
          <a:custGeom>
            <a:avLst/>
            <a:gdLst/>
            <a:ahLst/>
            <a:cxnLst/>
            <a:rect l="l" t="t" r="r" b="b"/>
            <a:pathLst>
              <a:path w="4276800" h="2496582">
                <a:moveTo>
                  <a:pt x="0" y="0"/>
                </a:moveTo>
                <a:lnTo>
                  <a:pt x="4276800" y="0"/>
                </a:lnTo>
                <a:lnTo>
                  <a:pt x="4276800" y="2496582"/>
                </a:lnTo>
                <a:lnTo>
                  <a:pt x="0" y="2496582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33">
            <a:extLst>
              <a:ext uri="{FF2B5EF4-FFF2-40B4-BE49-F238E27FC236}">
                <a16:creationId xmlns:a16="http://schemas.microsoft.com/office/drawing/2014/main" id="{EF803314-0919-4575-B17F-972179B728E0}"/>
              </a:ext>
            </a:extLst>
          </p:cNvPr>
          <p:cNvSpPr/>
          <p:nvPr/>
        </p:nvSpPr>
        <p:spPr>
          <a:xfrm>
            <a:off x="1102996" y="4277594"/>
            <a:ext cx="1629127" cy="1175933"/>
          </a:xfrm>
          <a:custGeom>
            <a:avLst/>
            <a:gdLst/>
            <a:ahLst/>
            <a:cxnLst/>
            <a:rect l="l" t="t" r="r" b="b"/>
            <a:pathLst>
              <a:path w="1629127" h="1175933">
                <a:moveTo>
                  <a:pt x="0" y="0"/>
                </a:moveTo>
                <a:lnTo>
                  <a:pt x="1629127" y="0"/>
                </a:lnTo>
                <a:lnTo>
                  <a:pt x="1629127" y="1175934"/>
                </a:lnTo>
                <a:lnTo>
                  <a:pt x="0" y="1175934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3D178FB-E503-66D7-9C02-D5CB18C28A4D}"/>
              </a:ext>
            </a:extLst>
          </p:cNvPr>
          <p:cNvGrpSpPr/>
          <p:nvPr/>
        </p:nvGrpSpPr>
        <p:grpSpPr>
          <a:xfrm>
            <a:off x="6045936" y="159797"/>
            <a:ext cx="2262517" cy="3043978"/>
            <a:chOff x="0" y="0"/>
            <a:chExt cx="968838" cy="1303469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660E456-550E-A704-991E-A2E8C572FA60}"/>
                </a:ext>
              </a:extLst>
            </p:cNvPr>
            <p:cNvSpPr/>
            <p:nvPr/>
          </p:nvSpPr>
          <p:spPr>
            <a:xfrm>
              <a:off x="0" y="0"/>
              <a:ext cx="968838" cy="1303469"/>
            </a:xfrm>
            <a:custGeom>
              <a:avLst/>
              <a:gdLst/>
              <a:ahLst/>
              <a:cxnLst/>
              <a:rect l="l" t="t" r="r" b="b"/>
              <a:pathLst>
                <a:path w="968838" h="1303469">
                  <a:moveTo>
                    <a:pt x="54749" y="0"/>
                  </a:moveTo>
                  <a:lnTo>
                    <a:pt x="914089" y="0"/>
                  </a:lnTo>
                  <a:cubicBezTo>
                    <a:pt x="928609" y="0"/>
                    <a:pt x="942535" y="5768"/>
                    <a:pt x="952802" y="16036"/>
                  </a:cubicBezTo>
                  <a:cubicBezTo>
                    <a:pt x="963070" y="26303"/>
                    <a:pt x="968838" y="40229"/>
                    <a:pt x="968838" y="54749"/>
                  </a:cubicBezTo>
                  <a:lnTo>
                    <a:pt x="968838" y="1248720"/>
                  </a:lnTo>
                  <a:cubicBezTo>
                    <a:pt x="968838" y="1263240"/>
                    <a:pt x="963070" y="1277166"/>
                    <a:pt x="952802" y="1287434"/>
                  </a:cubicBezTo>
                  <a:cubicBezTo>
                    <a:pt x="942535" y="1297701"/>
                    <a:pt x="928609" y="1303469"/>
                    <a:pt x="914089" y="1303469"/>
                  </a:cubicBezTo>
                  <a:lnTo>
                    <a:pt x="54749" y="1303469"/>
                  </a:lnTo>
                  <a:cubicBezTo>
                    <a:pt x="24512" y="1303469"/>
                    <a:pt x="0" y="1278957"/>
                    <a:pt x="0" y="1248720"/>
                  </a:cubicBezTo>
                  <a:lnTo>
                    <a:pt x="0" y="54749"/>
                  </a:lnTo>
                  <a:cubicBezTo>
                    <a:pt x="0" y="40229"/>
                    <a:pt x="5768" y="26303"/>
                    <a:pt x="16036" y="16036"/>
                  </a:cubicBezTo>
                  <a:cubicBezTo>
                    <a:pt x="26303" y="5768"/>
                    <a:pt x="40229" y="0"/>
                    <a:pt x="54749" y="0"/>
                  </a:cubicBezTo>
                  <a:close/>
                </a:path>
              </a:pathLst>
            </a:custGeom>
            <a:solidFill>
              <a:srgbClr val="E8E8E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1510A73-5FA1-3FAB-719D-2C3C6737A934}"/>
                </a:ext>
              </a:extLst>
            </p:cNvPr>
            <p:cNvSpPr txBox="1"/>
            <p:nvPr/>
          </p:nvSpPr>
          <p:spPr>
            <a:xfrm>
              <a:off x="0" y="-28575"/>
              <a:ext cx="968838" cy="1332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3" name="Freeform 22">
            <a:extLst>
              <a:ext uri="{FF2B5EF4-FFF2-40B4-BE49-F238E27FC236}">
                <a16:creationId xmlns:a16="http://schemas.microsoft.com/office/drawing/2014/main" id="{EC03FFA1-9169-4503-BDE8-AC87F998FC7E}"/>
              </a:ext>
            </a:extLst>
          </p:cNvPr>
          <p:cNvSpPr/>
          <p:nvPr/>
        </p:nvSpPr>
        <p:spPr>
          <a:xfrm>
            <a:off x="6009068" y="159797"/>
            <a:ext cx="2336253" cy="3043978"/>
          </a:xfrm>
          <a:custGeom>
            <a:avLst/>
            <a:gdLst/>
            <a:ahLst/>
            <a:cxnLst/>
            <a:rect l="l" t="t" r="r" b="b"/>
            <a:pathLst>
              <a:path w="2336253" h="3043978">
                <a:moveTo>
                  <a:pt x="0" y="0"/>
                </a:moveTo>
                <a:lnTo>
                  <a:pt x="2336253" y="0"/>
                </a:lnTo>
                <a:lnTo>
                  <a:pt x="2336253" y="3043978"/>
                </a:lnTo>
                <a:lnTo>
                  <a:pt x="0" y="304397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TextBox 46">
            <a:extLst>
              <a:ext uri="{FF2B5EF4-FFF2-40B4-BE49-F238E27FC236}">
                <a16:creationId xmlns:a16="http://schemas.microsoft.com/office/drawing/2014/main" id="{C3D96A2D-1810-7400-5EF8-8844F6A58893}"/>
              </a:ext>
            </a:extLst>
          </p:cNvPr>
          <p:cNvSpPr txBox="1"/>
          <p:nvPr/>
        </p:nvSpPr>
        <p:spPr>
          <a:xfrm>
            <a:off x="6140754" y="2304586"/>
            <a:ext cx="2074581" cy="288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b="1" dirty="0" err="1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Ffrainc</a:t>
            </a:r>
            <a:endParaRPr lang="en-US" b="1" dirty="0">
              <a:solidFill>
                <a:srgbClr val="000000"/>
              </a:solidFill>
              <a:latin typeface="Comic Sans MS" panose="030F0902030302020204" pitchFamily="66" charset="0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25" name="Freeform 32">
            <a:extLst>
              <a:ext uri="{FF2B5EF4-FFF2-40B4-BE49-F238E27FC236}">
                <a16:creationId xmlns:a16="http://schemas.microsoft.com/office/drawing/2014/main" id="{69FFD7EC-BC87-C001-D398-7817B727155D}"/>
              </a:ext>
            </a:extLst>
          </p:cNvPr>
          <p:cNvSpPr/>
          <p:nvPr/>
        </p:nvSpPr>
        <p:spPr>
          <a:xfrm>
            <a:off x="6330427" y="758995"/>
            <a:ext cx="1655519" cy="1194983"/>
          </a:xfrm>
          <a:custGeom>
            <a:avLst/>
            <a:gdLst/>
            <a:ahLst/>
            <a:cxnLst/>
            <a:rect l="l" t="t" r="r" b="b"/>
            <a:pathLst>
              <a:path w="1655519" h="1194983">
                <a:moveTo>
                  <a:pt x="0" y="0"/>
                </a:moveTo>
                <a:lnTo>
                  <a:pt x="1655519" y="0"/>
                </a:lnTo>
                <a:lnTo>
                  <a:pt x="1655519" y="1194983"/>
                </a:lnTo>
                <a:lnTo>
                  <a:pt x="0" y="1194983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6" name="Group 14">
            <a:extLst>
              <a:ext uri="{FF2B5EF4-FFF2-40B4-BE49-F238E27FC236}">
                <a16:creationId xmlns:a16="http://schemas.microsoft.com/office/drawing/2014/main" id="{F976A04A-CFF8-144F-1D18-87D87DDEFBD9}"/>
              </a:ext>
            </a:extLst>
          </p:cNvPr>
          <p:cNvGrpSpPr/>
          <p:nvPr/>
        </p:nvGrpSpPr>
        <p:grpSpPr>
          <a:xfrm>
            <a:off x="6095181" y="3448870"/>
            <a:ext cx="2262517" cy="3043978"/>
            <a:chOff x="0" y="0"/>
            <a:chExt cx="968838" cy="1303469"/>
          </a:xfrm>
        </p:grpSpPr>
        <p:sp>
          <p:nvSpPr>
            <p:cNvPr id="27" name="Freeform 15">
              <a:extLst>
                <a:ext uri="{FF2B5EF4-FFF2-40B4-BE49-F238E27FC236}">
                  <a16:creationId xmlns:a16="http://schemas.microsoft.com/office/drawing/2014/main" id="{06073D60-8ADB-F285-537F-2909E09CA228}"/>
                </a:ext>
              </a:extLst>
            </p:cNvPr>
            <p:cNvSpPr/>
            <p:nvPr/>
          </p:nvSpPr>
          <p:spPr>
            <a:xfrm>
              <a:off x="0" y="0"/>
              <a:ext cx="968838" cy="1303469"/>
            </a:xfrm>
            <a:custGeom>
              <a:avLst/>
              <a:gdLst/>
              <a:ahLst/>
              <a:cxnLst/>
              <a:rect l="l" t="t" r="r" b="b"/>
              <a:pathLst>
                <a:path w="968838" h="1303469">
                  <a:moveTo>
                    <a:pt x="54749" y="0"/>
                  </a:moveTo>
                  <a:lnTo>
                    <a:pt x="914089" y="0"/>
                  </a:lnTo>
                  <a:cubicBezTo>
                    <a:pt x="928609" y="0"/>
                    <a:pt x="942535" y="5768"/>
                    <a:pt x="952802" y="16036"/>
                  </a:cubicBezTo>
                  <a:cubicBezTo>
                    <a:pt x="963070" y="26303"/>
                    <a:pt x="968838" y="40229"/>
                    <a:pt x="968838" y="54749"/>
                  </a:cubicBezTo>
                  <a:lnTo>
                    <a:pt x="968838" y="1248720"/>
                  </a:lnTo>
                  <a:cubicBezTo>
                    <a:pt x="968838" y="1263240"/>
                    <a:pt x="963070" y="1277166"/>
                    <a:pt x="952802" y="1287434"/>
                  </a:cubicBezTo>
                  <a:cubicBezTo>
                    <a:pt x="942535" y="1297701"/>
                    <a:pt x="928609" y="1303469"/>
                    <a:pt x="914089" y="1303469"/>
                  </a:cubicBezTo>
                  <a:lnTo>
                    <a:pt x="54749" y="1303469"/>
                  </a:lnTo>
                  <a:cubicBezTo>
                    <a:pt x="24512" y="1303469"/>
                    <a:pt x="0" y="1278957"/>
                    <a:pt x="0" y="1248720"/>
                  </a:cubicBezTo>
                  <a:lnTo>
                    <a:pt x="0" y="54749"/>
                  </a:lnTo>
                  <a:cubicBezTo>
                    <a:pt x="0" y="40229"/>
                    <a:pt x="5768" y="26303"/>
                    <a:pt x="16036" y="16036"/>
                  </a:cubicBezTo>
                  <a:cubicBezTo>
                    <a:pt x="26303" y="5768"/>
                    <a:pt x="40229" y="0"/>
                    <a:pt x="54749" y="0"/>
                  </a:cubicBezTo>
                  <a:close/>
                </a:path>
              </a:pathLst>
            </a:custGeom>
            <a:solidFill>
              <a:srgbClr val="E8E8E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TextBox 16">
              <a:extLst>
                <a:ext uri="{FF2B5EF4-FFF2-40B4-BE49-F238E27FC236}">
                  <a16:creationId xmlns:a16="http://schemas.microsoft.com/office/drawing/2014/main" id="{438CC8D9-1156-0D70-6A20-AD860A9C9865}"/>
                </a:ext>
              </a:extLst>
            </p:cNvPr>
            <p:cNvSpPr txBox="1"/>
            <p:nvPr/>
          </p:nvSpPr>
          <p:spPr>
            <a:xfrm>
              <a:off x="0" y="-28575"/>
              <a:ext cx="968838" cy="1332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9" name="Freeform 17">
            <a:extLst>
              <a:ext uri="{FF2B5EF4-FFF2-40B4-BE49-F238E27FC236}">
                <a16:creationId xmlns:a16="http://schemas.microsoft.com/office/drawing/2014/main" id="{C0C840E7-4947-B9E2-A80C-97EF46743367}"/>
              </a:ext>
            </a:extLst>
          </p:cNvPr>
          <p:cNvSpPr/>
          <p:nvPr/>
        </p:nvSpPr>
        <p:spPr>
          <a:xfrm>
            <a:off x="6058313" y="3448870"/>
            <a:ext cx="2336253" cy="3043978"/>
          </a:xfrm>
          <a:custGeom>
            <a:avLst/>
            <a:gdLst/>
            <a:ahLst/>
            <a:cxnLst/>
            <a:rect l="l" t="t" r="r" b="b"/>
            <a:pathLst>
              <a:path w="2336253" h="3043978">
                <a:moveTo>
                  <a:pt x="0" y="0"/>
                </a:moveTo>
                <a:lnTo>
                  <a:pt x="2336253" y="0"/>
                </a:lnTo>
                <a:lnTo>
                  <a:pt x="2336253" y="3043978"/>
                </a:lnTo>
                <a:lnTo>
                  <a:pt x="0" y="30439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TextBox 45">
            <a:extLst>
              <a:ext uri="{FF2B5EF4-FFF2-40B4-BE49-F238E27FC236}">
                <a16:creationId xmlns:a16="http://schemas.microsoft.com/office/drawing/2014/main" id="{9FA50590-738C-FF45-9136-7E8B912734EB}"/>
              </a:ext>
            </a:extLst>
          </p:cNvPr>
          <p:cNvSpPr txBox="1"/>
          <p:nvPr/>
        </p:nvSpPr>
        <p:spPr>
          <a:xfrm>
            <a:off x="6187449" y="5738713"/>
            <a:ext cx="2074581" cy="288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sz="1704" b="1" dirty="0" err="1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Sbaen</a:t>
            </a:r>
            <a:endParaRPr lang="en-US" sz="1704" b="1" dirty="0">
              <a:solidFill>
                <a:srgbClr val="000000"/>
              </a:solidFill>
              <a:latin typeface="Comic Sans MS" panose="030F0902030302020204" pitchFamily="66" charset="0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31" name="Freeform 33">
            <a:extLst>
              <a:ext uri="{FF2B5EF4-FFF2-40B4-BE49-F238E27FC236}">
                <a16:creationId xmlns:a16="http://schemas.microsoft.com/office/drawing/2014/main" id="{7660FC09-B7CB-5DB5-E9D7-F65DE12B1F46}"/>
              </a:ext>
            </a:extLst>
          </p:cNvPr>
          <p:cNvSpPr/>
          <p:nvPr/>
        </p:nvSpPr>
        <p:spPr>
          <a:xfrm>
            <a:off x="6362702" y="4339406"/>
            <a:ext cx="1765003" cy="1175933"/>
          </a:xfrm>
          <a:custGeom>
            <a:avLst/>
            <a:gdLst/>
            <a:ahLst/>
            <a:cxnLst/>
            <a:rect l="l" t="t" r="r" b="b"/>
            <a:pathLst>
              <a:path w="1765003" h="1175933">
                <a:moveTo>
                  <a:pt x="0" y="0"/>
                </a:moveTo>
                <a:lnTo>
                  <a:pt x="1765003" y="0"/>
                </a:lnTo>
                <a:lnTo>
                  <a:pt x="1765003" y="1175934"/>
                </a:lnTo>
                <a:lnTo>
                  <a:pt x="0" y="1175934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2" name="TextBox 44">
            <a:extLst>
              <a:ext uri="{FF2B5EF4-FFF2-40B4-BE49-F238E27FC236}">
                <a16:creationId xmlns:a16="http://schemas.microsoft.com/office/drawing/2014/main" id="{48AB2F99-987B-12AD-3D0C-99F0F7F25D84}"/>
              </a:ext>
            </a:extLst>
          </p:cNvPr>
          <p:cNvSpPr txBox="1"/>
          <p:nvPr/>
        </p:nvSpPr>
        <p:spPr>
          <a:xfrm>
            <a:off x="3266604" y="3275521"/>
            <a:ext cx="2074581" cy="346698"/>
          </a:xfrm>
          <a:prstGeom prst="rect">
            <a:avLst/>
          </a:prstGeom>
          <a:solidFill>
            <a:schemeClr val="bg1"/>
          </a:solidFill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sz="3600" b="1" dirty="0" err="1">
                <a:ln>
                  <a:solidFill>
                    <a:schemeClr val="tx1"/>
                  </a:solidFill>
                </a:ln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Adolygu</a:t>
            </a:r>
            <a:endParaRPr lang="en-US" sz="3600" b="1" dirty="0">
              <a:ln>
                <a:solidFill>
                  <a:schemeClr val="tx1"/>
                </a:solidFill>
              </a:ln>
              <a:latin typeface="Comic Sans MS" panose="030F0902030302020204" pitchFamily="66" charset="0"/>
              <a:ea typeface="Canva Sans Bold"/>
              <a:cs typeface="Canva Sans Bold"/>
              <a:sym typeface="Canva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41493230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0A040C22-FBF2-06BC-7429-E3D34F1E95B1}"/>
              </a:ext>
            </a:extLst>
          </p:cNvPr>
          <p:cNvGrpSpPr/>
          <p:nvPr/>
        </p:nvGrpSpPr>
        <p:grpSpPr>
          <a:xfrm>
            <a:off x="788169" y="142388"/>
            <a:ext cx="2262517" cy="3043978"/>
            <a:chOff x="0" y="0"/>
            <a:chExt cx="968838" cy="1303469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9D34B05F-FA75-CE22-65D8-9829D135813E}"/>
                </a:ext>
              </a:extLst>
            </p:cNvPr>
            <p:cNvSpPr/>
            <p:nvPr/>
          </p:nvSpPr>
          <p:spPr>
            <a:xfrm>
              <a:off x="0" y="0"/>
              <a:ext cx="968838" cy="1303469"/>
            </a:xfrm>
            <a:custGeom>
              <a:avLst/>
              <a:gdLst/>
              <a:ahLst/>
              <a:cxnLst/>
              <a:rect l="l" t="t" r="r" b="b"/>
              <a:pathLst>
                <a:path w="968838" h="1303469">
                  <a:moveTo>
                    <a:pt x="54749" y="0"/>
                  </a:moveTo>
                  <a:lnTo>
                    <a:pt x="914089" y="0"/>
                  </a:lnTo>
                  <a:cubicBezTo>
                    <a:pt x="928609" y="0"/>
                    <a:pt x="942535" y="5768"/>
                    <a:pt x="952802" y="16036"/>
                  </a:cubicBezTo>
                  <a:cubicBezTo>
                    <a:pt x="963070" y="26303"/>
                    <a:pt x="968838" y="40229"/>
                    <a:pt x="968838" y="54749"/>
                  </a:cubicBezTo>
                  <a:lnTo>
                    <a:pt x="968838" y="1248720"/>
                  </a:lnTo>
                  <a:cubicBezTo>
                    <a:pt x="968838" y="1263240"/>
                    <a:pt x="963070" y="1277166"/>
                    <a:pt x="952802" y="1287434"/>
                  </a:cubicBezTo>
                  <a:cubicBezTo>
                    <a:pt x="942535" y="1297701"/>
                    <a:pt x="928609" y="1303469"/>
                    <a:pt x="914089" y="1303469"/>
                  </a:cubicBezTo>
                  <a:lnTo>
                    <a:pt x="54749" y="1303469"/>
                  </a:lnTo>
                  <a:cubicBezTo>
                    <a:pt x="24512" y="1303469"/>
                    <a:pt x="0" y="1278957"/>
                    <a:pt x="0" y="1248720"/>
                  </a:cubicBezTo>
                  <a:lnTo>
                    <a:pt x="0" y="54749"/>
                  </a:lnTo>
                  <a:cubicBezTo>
                    <a:pt x="0" y="40229"/>
                    <a:pt x="5768" y="26303"/>
                    <a:pt x="16036" y="16036"/>
                  </a:cubicBezTo>
                  <a:cubicBezTo>
                    <a:pt x="26303" y="5768"/>
                    <a:pt x="40229" y="0"/>
                    <a:pt x="54749" y="0"/>
                  </a:cubicBezTo>
                  <a:close/>
                </a:path>
              </a:pathLst>
            </a:custGeom>
            <a:solidFill>
              <a:srgbClr val="E8E8E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52207E91-E6E3-1012-1B00-433FBF8E3BE7}"/>
                </a:ext>
              </a:extLst>
            </p:cNvPr>
            <p:cNvSpPr txBox="1"/>
            <p:nvPr/>
          </p:nvSpPr>
          <p:spPr>
            <a:xfrm>
              <a:off x="0" y="-28575"/>
              <a:ext cx="968838" cy="1332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5E053472-E080-660F-CF95-152540D9D105}"/>
              </a:ext>
            </a:extLst>
          </p:cNvPr>
          <p:cNvSpPr/>
          <p:nvPr/>
        </p:nvSpPr>
        <p:spPr>
          <a:xfrm>
            <a:off x="751301" y="142388"/>
            <a:ext cx="2336253" cy="3043978"/>
          </a:xfrm>
          <a:custGeom>
            <a:avLst/>
            <a:gdLst/>
            <a:ahLst/>
            <a:cxnLst/>
            <a:rect l="l" t="t" r="r" b="b"/>
            <a:pathLst>
              <a:path w="2336253" h="3043978">
                <a:moveTo>
                  <a:pt x="0" y="0"/>
                </a:moveTo>
                <a:lnTo>
                  <a:pt x="2336253" y="0"/>
                </a:lnTo>
                <a:lnTo>
                  <a:pt x="2336253" y="3043978"/>
                </a:lnTo>
                <a:lnTo>
                  <a:pt x="0" y="304397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0CD0C8A-FFB5-999F-A8BF-E52370B4D9A4}"/>
              </a:ext>
            </a:extLst>
          </p:cNvPr>
          <p:cNvGrpSpPr/>
          <p:nvPr/>
        </p:nvGrpSpPr>
        <p:grpSpPr>
          <a:xfrm>
            <a:off x="3365848" y="142388"/>
            <a:ext cx="2262517" cy="3043978"/>
            <a:chOff x="0" y="0"/>
            <a:chExt cx="968838" cy="1303469"/>
          </a:xfrm>
        </p:grpSpPr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0D064366-59F3-5A3C-8D43-8F5CCF921E45}"/>
                </a:ext>
              </a:extLst>
            </p:cNvPr>
            <p:cNvSpPr/>
            <p:nvPr/>
          </p:nvSpPr>
          <p:spPr>
            <a:xfrm>
              <a:off x="0" y="0"/>
              <a:ext cx="968838" cy="1303469"/>
            </a:xfrm>
            <a:custGeom>
              <a:avLst/>
              <a:gdLst/>
              <a:ahLst/>
              <a:cxnLst/>
              <a:rect l="l" t="t" r="r" b="b"/>
              <a:pathLst>
                <a:path w="968838" h="1303469">
                  <a:moveTo>
                    <a:pt x="54749" y="0"/>
                  </a:moveTo>
                  <a:lnTo>
                    <a:pt x="914089" y="0"/>
                  </a:lnTo>
                  <a:cubicBezTo>
                    <a:pt x="928609" y="0"/>
                    <a:pt x="942535" y="5768"/>
                    <a:pt x="952802" y="16036"/>
                  </a:cubicBezTo>
                  <a:cubicBezTo>
                    <a:pt x="963070" y="26303"/>
                    <a:pt x="968838" y="40229"/>
                    <a:pt x="968838" y="54749"/>
                  </a:cubicBezTo>
                  <a:lnTo>
                    <a:pt x="968838" y="1248720"/>
                  </a:lnTo>
                  <a:cubicBezTo>
                    <a:pt x="968838" y="1263240"/>
                    <a:pt x="963070" y="1277166"/>
                    <a:pt x="952802" y="1287434"/>
                  </a:cubicBezTo>
                  <a:cubicBezTo>
                    <a:pt x="942535" y="1297701"/>
                    <a:pt x="928609" y="1303469"/>
                    <a:pt x="914089" y="1303469"/>
                  </a:cubicBezTo>
                  <a:lnTo>
                    <a:pt x="54749" y="1303469"/>
                  </a:lnTo>
                  <a:cubicBezTo>
                    <a:pt x="24512" y="1303469"/>
                    <a:pt x="0" y="1278957"/>
                    <a:pt x="0" y="1248720"/>
                  </a:cubicBezTo>
                  <a:lnTo>
                    <a:pt x="0" y="54749"/>
                  </a:lnTo>
                  <a:cubicBezTo>
                    <a:pt x="0" y="40229"/>
                    <a:pt x="5768" y="26303"/>
                    <a:pt x="16036" y="16036"/>
                  </a:cubicBezTo>
                  <a:cubicBezTo>
                    <a:pt x="26303" y="5768"/>
                    <a:pt x="40229" y="0"/>
                    <a:pt x="54749" y="0"/>
                  </a:cubicBezTo>
                  <a:close/>
                </a:path>
              </a:pathLst>
            </a:custGeom>
            <a:solidFill>
              <a:srgbClr val="E8E8E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3E1CB655-4FFF-A66B-6F93-03EA7AF1A42D}"/>
                </a:ext>
              </a:extLst>
            </p:cNvPr>
            <p:cNvSpPr txBox="1"/>
            <p:nvPr/>
          </p:nvSpPr>
          <p:spPr>
            <a:xfrm>
              <a:off x="0" y="-28575"/>
              <a:ext cx="968838" cy="1332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6" name="Freeform 25">
            <a:extLst>
              <a:ext uri="{FF2B5EF4-FFF2-40B4-BE49-F238E27FC236}">
                <a16:creationId xmlns:a16="http://schemas.microsoft.com/office/drawing/2014/main" id="{B1761891-A07E-F863-B634-29F3F43E26F7}"/>
              </a:ext>
            </a:extLst>
          </p:cNvPr>
          <p:cNvSpPr/>
          <p:nvPr/>
        </p:nvSpPr>
        <p:spPr>
          <a:xfrm>
            <a:off x="3328980" y="142388"/>
            <a:ext cx="2336253" cy="3043978"/>
          </a:xfrm>
          <a:custGeom>
            <a:avLst/>
            <a:gdLst/>
            <a:ahLst/>
            <a:cxnLst/>
            <a:rect l="l" t="t" r="r" b="b"/>
            <a:pathLst>
              <a:path w="2336253" h="3043978">
                <a:moveTo>
                  <a:pt x="0" y="0"/>
                </a:moveTo>
                <a:lnTo>
                  <a:pt x="2336253" y="0"/>
                </a:lnTo>
                <a:lnTo>
                  <a:pt x="2336253" y="3043978"/>
                </a:lnTo>
                <a:lnTo>
                  <a:pt x="0" y="30439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75A3D8B-3878-A580-B25F-459C5D715C9B}"/>
              </a:ext>
            </a:extLst>
          </p:cNvPr>
          <p:cNvGrpSpPr/>
          <p:nvPr/>
        </p:nvGrpSpPr>
        <p:grpSpPr>
          <a:xfrm>
            <a:off x="5946926" y="142388"/>
            <a:ext cx="2262517" cy="3043978"/>
            <a:chOff x="0" y="0"/>
            <a:chExt cx="968838" cy="1303469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01FB7B22-6E71-F058-F67E-8AB61A5FBDBD}"/>
                </a:ext>
              </a:extLst>
            </p:cNvPr>
            <p:cNvSpPr/>
            <p:nvPr/>
          </p:nvSpPr>
          <p:spPr>
            <a:xfrm>
              <a:off x="0" y="0"/>
              <a:ext cx="968838" cy="1303469"/>
            </a:xfrm>
            <a:custGeom>
              <a:avLst/>
              <a:gdLst/>
              <a:ahLst/>
              <a:cxnLst/>
              <a:rect l="l" t="t" r="r" b="b"/>
              <a:pathLst>
                <a:path w="968838" h="1303469">
                  <a:moveTo>
                    <a:pt x="54749" y="0"/>
                  </a:moveTo>
                  <a:lnTo>
                    <a:pt x="914089" y="0"/>
                  </a:lnTo>
                  <a:cubicBezTo>
                    <a:pt x="928609" y="0"/>
                    <a:pt x="942535" y="5768"/>
                    <a:pt x="952802" y="16036"/>
                  </a:cubicBezTo>
                  <a:cubicBezTo>
                    <a:pt x="963070" y="26303"/>
                    <a:pt x="968838" y="40229"/>
                    <a:pt x="968838" y="54749"/>
                  </a:cubicBezTo>
                  <a:lnTo>
                    <a:pt x="968838" y="1248720"/>
                  </a:lnTo>
                  <a:cubicBezTo>
                    <a:pt x="968838" y="1263240"/>
                    <a:pt x="963070" y="1277166"/>
                    <a:pt x="952802" y="1287434"/>
                  </a:cubicBezTo>
                  <a:cubicBezTo>
                    <a:pt x="942535" y="1297701"/>
                    <a:pt x="928609" y="1303469"/>
                    <a:pt x="914089" y="1303469"/>
                  </a:cubicBezTo>
                  <a:lnTo>
                    <a:pt x="54749" y="1303469"/>
                  </a:lnTo>
                  <a:cubicBezTo>
                    <a:pt x="24512" y="1303469"/>
                    <a:pt x="0" y="1278957"/>
                    <a:pt x="0" y="1248720"/>
                  </a:cubicBezTo>
                  <a:lnTo>
                    <a:pt x="0" y="54749"/>
                  </a:lnTo>
                  <a:cubicBezTo>
                    <a:pt x="0" y="40229"/>
                    <a:pt x="5768" y="26303"/>
                    <a:pt x="16036" y="16036"/>
                  </a:cubicBezTo>
                  <a:cubicBezTo>
                    <a:pt x="26303" y="5768"/>
                    <a:pt x="40229" y="0"/>
                    <a:pt x="54749" y="0"/>
                  </a:cubicBezTo>
                  <a:close/>
                </a:path>
              </a:pathLst>
            </a:custGeom>
            <a:solidFill>
              <a:srgbClr val="E8E8E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4D72D48E-5995-7CBD-F650-A802BFA978DF}"/>
                </a:ext>
              </a:extLst>
            </p:cNvPr>
            <p:cNvSpPr txBox="1"/>
            <p:nvPr/>
          </p:nvSpPr>
          <p:spPr>
            <a:xfrm>
              <a:off x="0" y="-28575"/>
              <a:ext cx="968838" cy="1332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0" name="Freeform 29">
            <a:extLst>
              <a:ext uri="{FF2B5EF4-FFF2-40B4-BE49-F238E27FC236}">
                <a16:creationId xmlns:a16="http://schemas.microsoft.com/office/drawing/2014/main" id="{9C0F995E-79C8-0EBD-9F87-4D51A49DFC45}"/>
              </a:ext>
            </a:extLst>
          </p:cNvPr>
          <p:cNvSpPr/>
          <p:nvPr/>
        </p:nvSpPr>
        <p:spPr>
          <a:xfrm>
            <a:off x="5910058" y="142388"/>
            <a:ext cx="2336253" cy="3043978"/>
          </a:xfrm>
          <a:custGeom>
            <a:avLst/>
            <a:gdLst/>
            <a:ahLst/>
            <a:cxnLst/>
            <a:rect l="l" t="t" r="r" b="b"/>
            <a:pathLst>
              <a:path w="2336253" h="3043978">
                <a:moveTo>
                  <a:pt x="0" y="0"/>
                </a:moveTo>
                <a:lnTo>
                  <a:pt x="2336253" y="0"/>
                </a:lnTo>
                <a:lnTo>
                  <a:pt x="2336253" y="3043978"/>
                </a:lnTo>
                <a:lnTo>
                  <a:pt x="0" y="304397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4" name="TextBox 46">
            <a:extLst>
              <a:ext uri="{FF2B5EF4-FFF2-40B4-BE49-F238E27FC236}">
                <a16:creationId xmlns:a16="http://schemas.microsoft.com/office/drawing/2014/main" id="{6CADEE7A-C5C0-4923-8A60-3CD3015A4F23}"/>
              </a:ext>
            </a:extLst>
          </p:cNvPr>
          <p:cNvSpPr txBox="1"/>
          <p:nvPr/>
        </p:nvSpPr>
        <p:spPr>
          <a:xfrm>
            <a:off x="882987" y="2287177"/>
            <a:ext cx="2074581" cy="288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b="1" dirty="0" err="1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Awstralia</a:t>
            </a:r>
            <a:endParaRPr lang="en-US" b="1" dirty="0">
              <a:solidFill>
                <a:srgbClr val="000000"/>
              </a:solidFill>
              <a:latin typeface="Comic Sans MS" panose="030F0902030302020204" pitchFamily="66" charset="0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35" name="TextBox 47">
            <a:extLst>
              <a:ext uri="{FF2B5EF4-FFF2-40B4-BE49-F238E27FC236}">
                <a16:creationId xmlns:a16="http://schemas.microsoft.com/office/drawing/2014/main" id="{394DBCDD-76DB-4C00-4151-A40A6BAE52E7}"/>
              </a:ext>
            </a:extLst>
          </p:cNvPr>
          <p:cNvSpPr txBox="1"/>
          <p:nvPr/>
        </p:nvSpPr>
        <p:spPr>
          <a:xfrm>
            <a:off x="3462365" y="2287177"/>
            <a:ext cx="2074581" cy="288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b="1" dirty="0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Yr </a:t>
            </a:r>
            <a:r>
              <a:rPr lang="en-US" b="1" dirty="0" err="1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Aifft</a:t>
            </a:r>
            <a:endParaRPr lang="en-US" b="1" dirty="0">
              <a:solidFill>
                <a:srgbClr val="000000"/>
              </a:solidFill>
              <a:latin typeface="Comic Sans MS" panose="030F0902030302020204" pitchFamily="66" charset="0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36" name="TextBox 48">
            <a:extLst>
              <a:ext uri="{FF2B5EF4-FFF2-40B4-BE49-F238E27FC236}">
                <a16:creationId xmlns:a16="http://schemas.microsoft.com/office/drawing/2014/main" id="{7FECD62D-D869-607E-782A-9435F0CCE2A3}"/>
              </a:ext>
            </a:extLst>
          </p:cNvPr>
          <p:cNvSpPr txBox="1"/>
          <p:nvPr/>
        </p:nvSpPr>
        <p:spPr>
          <a:xfrm>
            <a:off x="6041743" y="2287177"/>
            <a:ext cx="2074581" cy="553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cy-GB" dirty="0">
                <a:latin typeface="Comic Sans MS" panose="030F0902030302020204" pitchFamily="66" charset="0"/>
              </a:rPr>
              <a:t>Daleithiau Unedig America</a:t>
            </a:r>
          </a:p>
        </p:txBody>
      </p:sp>
      <p:grpSp>
        <p:nvGrpSpPr>
          <p:cNvPr id="37" name="Group 30">
            <a:extLst>
              <a:ext uri="{FF2B5EF4-FFF2-40B4-BE49-F238E27FC236}">
                <a16:creationId xmlns:a16="http://schemas.microsoft.com/office/drawing/2014/main" id="{879CA833-7F07-BA2A-EC29-1B854C5886F7}"/>
              </a:ext>
            </a:extLst>
          </p:cNvPr>
          <p:cNvGrpSpPr/>
          <p:nvPr/>
        </p:nvGrpSpPr>
        <p:grpSpPr>
          <a:xfrm>
            <a:off x="5946926" y="3505738"/>
            <a:ext cx="2262517" cy="3043978"/>
            <a:chOff x="0" y="0"/>
            <a:chExt cx="968838" cy="1303469"/>
          </a:xfrm>
        </p:grpSpPr>
        <p:sp>
          <p:nvSpPr>
            <p:cNvPr id="38" name="Freeform 31">
              <a:extLst>
                <a:ext uri="{FF2B5EF4-FFF2-40B4-BE49-F238E27FC236}">
                  <a16:creationId xmlns:a16="http://schemas.microsoft.com/office/drawing/2014/main" id="{C5E64A6E-ECE6-A17B-4C31-9500623AE66C}"/>
                </a:ext>
              </a:extLst>
            </p:cNvPr>
            <p:cNvSpPr/>
            <p:nvPr/>
          </p:nvSpPr>
          <p:spPr>
            <a:xfrm>
              <a:off x="0" y="0"/>
              <a:ext cx="968838" cy="1303469"/>
            </a:xfrm>
            <a:custGeom>
              <a:avLst/>
              <a:gdLst/>
              <a:ahLst/>
              <a:cxnLst/>
              <a:rect l="l" t="t" r="r" b="b"/>
              <a:pathLst>
                <a:path w="968838" h="1303469">
                  <a:moveTo>
                    <a:pt x="54749" y="0"/>
                  </a:moveTo>
                  <a:lnTo>
                    <a:pt x="914089" y="0"/>
                  </a:lnTo>
                  <a:cubicBezTo>
                    <a:pt x="928609" y="0"/>
                    <a:pt x="942535" y="5768"/>
                    <a:pt x="952802" y="16036"/>
                  </a:cubicBezTo>
                  <a:cubicBezTo>
                    <a:pt x="963070" y="26303"/>
                    <a:pt x="968838" y="40229"/>
                    <a:pt x="968838" y="54749"/>
                  </a:cubicBezTo>
                  <a:lnTo>
                    <a:pt x="968838" y="1248720"/>
                  </a:lnTo>
                  <a:cubicBezTo>
                    <a:pt x="968838" y="1263240"/>
                    <a:pt x="963070" y="1277166"/>
                    <a:pt x="952802" y="1287434"/>
                  </a:cubicBezTo>
                  <a:cubicBezTo>
                    <a:pt x="942535" y="1297701"/>
                    <a:pt x="928609" y="1303469"/>
                    <a:pt x="914089" y="1303469"/>
                  </a:cubicBezTo>
                  <a:lnTo>
                    <a:pt x="54749" y="1303469"/>
                  </a:lnTo>
                  <a:cubicBezTo>
                    <a:pt x="24512" y="1303469"/>
                    <a:pt x="0" y="1278957"/>
                    <a:pt x="0" y="1248720"/>
                  </a:cubicBezTo>
                  <a:lnTo>
                    <a:pt x="0" y="54749"/>
                  </a:lnTo>
                  <a:cubicBezTo>
                    <a:pt x="0" y="40229"/>
                    <a:pt x="5768" y="26303"/>
                    <a:pt x="16036" y="16036"/>
                  </a:cubicBezTo>
                  <a:cubicBezTo>
                    <a:pt x="26303" y="5768"/>
                    <a:pt x="40229" y="0"/>
                    <a:pt x="54749" y="0"/>
                  </a:cubicBezTo>
                  <a:close/>
                </a:path>
              </a:pathLst>
            </a:custGeom>
            <a:solidFill>
              <a:srgbClr val="E8E8E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TextBox 32">
              <a:extLst>
                <a:ext uri="{FF2B5EF4-FFF2-40B4-BE49-F238E27FC236}">
                  <a16:creationId xmlns:a16="http://schemas.microsoft.com/office/drawing/2014/main" id="{AD7BB65F-D52D-7AD3-C0CA-BD5AFB040DE5}"/>
                </a:ext>
              </a:extLst>
            </p:cNvPr>
            <p:cNvSpPr txBox="1"/>
            <p:nvPr/>
          </p:nvSpPr>
          <p:spPr>
            <a:xfrm>
              <a:off x="0" y="-28575"/>
              <a:ext cx="968838" cy="1332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0" name="Freeform 33">
            <a:extLst>
              <a:ext uri="{FF2B5EF4-FFF2-40B4-BE49-F238E27FC236}">
                <a16:creationId xmlns:a16="http://schemas.microsoft.com/office/drawing/2014/main" id="{68907F95-B67D-149B-6572-42260649185E}"/>
              </a:ext>
            </a:extLst>
          </p:cNvPr>
          <p:cNvSpPr/>
          <p:nvPr/>
        </p:nvSpPr>
        <p:spPr>
          <a:xfrm>
            <a:off x="5910058" y="3505738"/>
            <a:ext cx="2336253" cy="3043978"/>
          </a:xfrm>
          <a:custGeom>
            <a:avLst/>
            <a:gdLst/>
            <a:ahLst/>
            <a:cxnLst/>
            <a:rect l="l" t="t" r="r" b="b"/>
            <a:pathLst>
              <a:path w="2336253" h="3043978">
                <a:moveTo>
                  <a:pt x="0" y="0"/>
                </a:moveTo>
                <a:lnTo>
                  <a:pt x="2336253" y="0"/>
                </a:lnTo>
                <a:lnTo>
                  <a:pt x="2336253" y="3043978"/>
                </a:lnTo>
                <a:lnTo>
                  <a:pt x="0" y="30439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1" name="Freeform 41">
            <a:extLst>
              <a:ext uri="{FF2B5EF4-FFF2-40B4-BE49-F238E27FC236}">
                <a16:creationId xmlns:a16="http://schemas.microsoft.com/office/drawing/2014/main" id="{9023AA9D-4D40-D39E-B0D6-A90F59549D39}"/>
              </a:ext>
            </a:extLst>
          </p:cNvPr>
          <p:cNvSpPr/>
          <p:nvPr/>
        </p:nvSpPr>
        <p:spPr>
          <a:xfrm>
            <a:off x="6284600" y="4104193"/>
            <a:ext cx="1583769" cy="1373919"/>
          </a:xfrm>
          <a:custGeom>
            <a:avLst/>
            <a:gdLst/>
            <a:ahLst/>
            <a:cxnLst/>
            <a:rect l="l" t="t" r="r" b="b"/>
            <a:pathLst>
              <a:path w="1583769" h="1373919">
                <a:moveTo>
                  <a:pt x="0" y="0"/>
                </a:moveTo>
                <a:lnTo>
                  <a:pt x="1583769" y="0"/>
                </a:lnTo>
                <a:lnTo>
                  <a:pt x="1583769" y="1373919"/>
                </a:lnTo>
                <a:lnTo>
                  <a:pt x="0" y="137391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2" name="TextBox 49">
            <a:extLst>
              <a:ext uri="{FF2B5EF4-FFF2-40B4-BE49-F238E27FC236}">
                <a16:creationId xmlns:a16="http://schemas.microsoft.com/office/drawing/2014/main" id="{CEDF5637-7C78-9FD1-99E6-B1DB871AA326}"/>
              </a:ext>
            </a:extLst>
          </p:cNvPr>
          <p:cNvSpPr txBox="1"/>
          <p:nvPr/>
        </p:nvSpPr>
        <p:spPr>
          <a:xfrm>
            <a:off x="6040044" y="5650527"/>
            <a:ext cx="2074581" cy="288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sz="1704" b="1" dirty="0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De Affrica</a:t>
            </a:r>
          </a:p>
        </p:txBody>
      </p:sp>
      <p:grpSp>
        <p:nvGrpSpPr>
          <p:cNvPr id="43" name="Group 10">
            <a:extLst>
              <a:ext uri="{FF2B5EF4-FFF2-40B4-BE49-F238E27FC236}">
                <a16:creationId xmlns:a16="http://schemas.microsoft.com/office/drawing/2014/main" id="{68A130FD-07EA-8D70-036E-2345D5B6CDA7}"/>
              </a:ext>
            </a:extLst>
          </p:cNvPr>
          <p:cNvGrpSpPr/>
          <p:nvPr/>
        </p:nvGrpSpPr>
        <p:grpSpPr>
          <a:xfrm>
            <a:off x="3365848" y="3460292"/>
            <a:ext cx="2262517" cy="3043978"/>
            <a:chOff x="0" y="0"/>
            <a:chExt cx="968838" cy="1303469"/>
          </a:xfrm>
        </p:grpSpPr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163DB94B-4438-210E-57BE-BA1664A45D07}"/>
                </a:ext>
              </a:extLst>
            </p:cNvPr>
            <p:cNvSpPr/>
            <p:nvPr/>
          </p:nvSpPr>
          <p:spPr>
            <a:xfrm>
              <a:off x="0" y="0"/>
              <a:ext cx="968838" cy="1303469"/>
            </a:xfrm>
            <a:custGeom>
              <a:avLst/>
              <a:gdLst/>
              <a:ahLst/>
              <a:cxnLst/>
              <a:rect l="l" t="t" r="r" b="b"/>
              <a:pathLst>
                <a:path w="968838" h="1303469">
                  <a:moveTo>
                    <a:pt x="54749" y="0"/>
                  </a:moveTo>
                  <a:lnTo>
                    <a:pt x="914089" y="0"/>
                  </a:lnTo>
                  <a:cubicBezTo>
                    <a:pt x="928609" y="0"/>
                    <a:pt x="942535" y="5768"/>
                    <a:pt x="952802" y="16036"/>
                  </a:cubicBezTo>
                  <a:cubicBezTo>
                    <a:pt x="963070" y="26303"/>
                    <a:pt x="968838" y="40229"/>
                    <a:pt x="968838" y="54749"/>
                  </a:cubicBezTo>
                  <a:lnTo>
                    <a:pt x="968838" y="1248720"/>
                  </a:lnTo>
                  <a:cubicBezTo>
                    <a:pt x="968838" y="1263240"/>
                    <a:pt x="963070" y="1277166"/>
                    <a:pt x="952802" y="1287434"/>
                  </a:cubicBezTo>
                  <a:cubicBezTo>
                    <a:pt x="942535" y="1297701"/>
                    <a:pt x="928609" y="1303469"/>
                    <a:pt x="914089" y="1303469"/>
                  </a:cubicBezTo>
                  <a:lnTo>
                    <a:pt x="54749" y="1303469"/>
                  </a:lnTo>
                  <a:cubicBezTo>
                    <a:pt x="24512" y="1303469"/>
                    <a:pt x="0" y="1278957"/>
                    <a:pt x="0" y="1248720"/>
                  </a:cubicBezTo>
                  <a:lnTo>
                    <a:pt x="0" y="54749"/>
                  </a:lnTo>
                  <a:cubicBezTo>
                    <a:pt x="0" y="40229"/>
                    <a:pt x="5768" y="26303"/>
                    <a:pt x="16036" y="16036"/>
                  </a:cubicBezTo>
                  <a:cubicBezTo>
                    <a:pt x="26303" y="5768"/>
                    <a:pt x="40229" y="0"/>
                    <a:pt x="54749" y="0"/>
                  </a:cubicBezTo>
                  <a:close/>
                </a:path>
              </a:pathLst>
            </a:custGeom>
            <a:solidFill>
              <a:srgbClr val="E8E8E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TextBox 12">
              <a:extLst>
                <a:ext uri="{FF2B5EF4-FFF2-40B4-BE49-F238E27FC236}">
                  <a16:creationId xmlns:a16="http://schemas.microsoft.com/office/drawing/2014/main" id="{F7999F1D-E602-853E-A182-7EAAA3FC3019}"/>
                </a:ext>
              </a:extLst>
            </p:cNvPr>
            <p:cNvSpPr txBox="1"/>
            <p:nvPr/>
          </p:nvSpPr>
          <p:spPr>
            <a:xfrm>
              <a:off x="0" y="-28575"/>
              <a:ext cx="968838" cy="1332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6" name="Freeform 13">
            <a:extLst>
              <a:ext uri="{FF2B5EF4-FFF2-40B4-BE49-F238E27FC236}">
                <a16:creationId xmlns:a16="http://schemas.microsoft.com/office/drawing/2014/main" id="{46E2F18A-DB71-BC40-EAF5-84515CC33590}"/>
              </a:ext>
            </a:extLst>
          </p:cNvPr>
          <p:cNvSpPr/>
          <p:nvPr/>
        </p:nvSpPr>
        <p:spPr>
          <a:xfrm>
            <a:off x="3328980" y="3460292"/>
            <a:ext cx="2336253" cy="3043978"/>
          </a:xfrm>
          <a:custGeom>
            <a:avLst/>
            <a:gdLst/>
            <a:ahLst/>
            <a:cxnLst/>
            <a:rect l="l" t="t" r="r" b="b"/>
            <a:pathLst>
              <a:path w="2336253" h="3043978">
                <a:moveTo>
                  <a:pt x="0" y="0"/>
                </a:moveTo>
                <a:lnTo>
                  <a:pt x="2336253" y="0"/>
                </a:lnTo>
                <a:lnTo>
                  <a:pt x="2336253" y="3043978"/>
                </a:lnTo>
                <a:lnTo>
                  <a:pt x="0" y="304397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8" name="TextBox 44">
            <a:extLst>
              <a:ext uri="{FF2B5EF4-FFF2-40B4-BE49-F238E27FC236}">
                <a16:creationId xmlns:a16="http://schemas.microsoft.com/office/drawing/2014/main" id="{9EDA8517-3E39-0504-0AE2-E2D029E3B79F}"/>
              </a:ext>
            </a:extLst>
          </p:cNvPr>
          <p:cNvSpPr txBox="1"/>
          <p:nvPr/>
        </p:nvSpPr>
        <p:spPr>
          <a:xfrm>
            <a:off x="3459816" y="5750135"/>
            <a:ext cx="2074581" cy="285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sz="1704" b="1" dirty="0" err="1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Portiwgal</a:t>
            </a:r>
            <a:endParaRPr lang="en-US" sz="1704" b="1" dirty="0">
              <a:solidFill>
                <a:srgbClr val="000000"/>
              </a:solidFill>
              <a:latin typeface="Comic Sans MS" panose="030F0902030302020204" pitchFamily="66" charset="0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2" name="Freeform 26">
            <a:extLst>
              <a:ext uri="{FF2B5EF4-FFF2-40B4-BE49-F238E27FC236}">
                <a16:creationId xmlns:a16="http://schemas.microsoft.com/office/drawing/2014/main" id="{035F9EB6-04A9-31E2-BCD8-05644279F345}"/>
              </a:ext>
            </a:extLst>
          </p:cNvPr>
          <p:cNvSpPr/>
          <p:nvPr/>
        </p:nvSpPr>
        <p:spPr>
          <a:xfrm>
            <a:off x="6279216" y="836986"/>
            <a:ext cx="1594535" cy="1150964"/>
          </a:xfrm>
          <a:custGeom>
            <a:avLst/>
            <a:gdLst/>
            <a:ahLst/>
            <a:cxnLst/>
            <a:rect l="l" t="t" r="r" b="b"/>
            <a:pathLst>
              <a:path w="1594535" h="1150964">
                <a:moveTo>
                  <a:pt x="0" y="0"/>
                </a:moveTo>
                <a:lnTo>
                  <a:pt x="1594535" y="0"/>
                </a:lnTo>
                <a:lnTo>
                  <a:pt x="1594535" y="1150964"/>
                </a:lnTo>
                <a:lnTo>
                  <a:pt x="0" y="115096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28">
            <a:extLst>
              <a:ext uri="{FF2B5EF4-FFF2-40B4-BE49-F238E27FC236}">
                <a16:creationId xmlns:a16="http://schemas.microsoft.com/office/drawing/2014/main" id="{B6D7E887-3E89-656F-A5D7-8C076B553935}"/>
              </a:ext>
            </a:extLst>
          </p:cNvPr>
          <p:cNvSpPr/>
          <p:nvPr/>
        </p:nvSpPr>
        <p:spPr>
          <a:xfrm>
            <a:off x="3701734" y="922250"/>
            <a:ext cx="1629127" cy="1175933"/>
          </a:xfrm>
          <a:custGeom>
            <a:avLst/>
            <a:gdLst/>
            <a:ahLst/>
            <a:cxnLst/>
            <a:rect l="l" t="t" r="r" b="b"/>
            <a:pathLst>
              <a:path w="1629127" h="1175933">
                <a:moveTo>
                  <a:pt x="0" y="0"/>
                </a:moveTo>
                <a:lnTo>
                  <a:pt x="1629127" y="0"/>
                </a:lnTo>
                <a:lnTo>
                  <a:pt x="1629127" y="1175933"/>
                </a:lnTo>
                <a:lnTo>
                  <a:pt x="0" y="1175933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29">
            <a:extLst>
              <a:ext uri="{FF2B5EF4-FFF2-40B4-BE49-F238E27FC236}">
                <a16:creationId xmlns:a16="http://schemas.microsoft.com/office/drawing/2014/main" id="{0497DFF8-3D2C-B8E4-5295-8A1C6DB1308A}"/>
              </a:ext>
            </a:extLst>
          </p:cNvPr>
          <p:cNvSpPr/>
          <p:nvPr/>
        </p:nvSpPr>
        <p:spPr>
          <a:xfrm>
            <a:off x="3701734" y="4277594"/>
            <a:ext cx="1629127" cy="1175933"/>
          </a:xfrm>
          <a:custGeom>
            <a:avLst/>
            <a:gdLst/>
            <a:ahLst/>
            <a:cxnLst/>
            <a:rect l="l" t="t" r="r" b="b"/>
            <a:pathLst>
              <a:path w="1629127" h="1175933">
                <a:moveTo>
                  <a:pt x="0" y="0"/>
                </a:moveTo>
                <a:lnTo>
                  <a:pt x="1629127" y="0"/>
                </a:lnTo>
                <a:lnTo>
                  <a:pt x="1629127" y="1175933"/>
                </a:lnTo>
                <a:lnTo>
                  <a:pt x="0" y="1175933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33">
            <a:extLst>
              <a:ext uri="{FF2B5EF4-FFF2-40B4-BE49-F238E27FC236}">
                <a16:creationId xmlns:a16="http://schemas.microsoft.com/office/drawing/2014/main" id="{19556866-47DC-337B-907D-67FE57EF2905}"/>
              </a:ext>
            </a:extLst>
          </p:cNvPr>
          <p:cNvSpPr/>
          <p:nvPr/>
        </p:nvSpPr>
        <p:spPr>
          <a:xfrm>
            <a:off x="1139262" y="879058"/>
            <a:ext cx="1655519" cy="1194983"/>
          </a:xfrm>
          <a:custGeom>
            <a:avLst/>
            <a:gdLst/>
            <a:ahLst/>
            <a:cxnLst/>
            <a:rect l="l" t="t" r="r" b="b"/>
            <a:pathLst>
              <a:path w="1655519" h="1194983">
                <a:moveTo>
                  <a:pt x="0" y="0"/>
                </a:moveTo>
                <a:lnTo>
                  <a:pt x="1655518" y="0"/>
                </a:lnTo>
                <a:lnTo>
                  <a:pt x="1655518" y="1194983"/>
                </a:lnTo>
                <a:lnTo>
                  <a:pt x="0" y="1194983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7" name="Group 14">
            <a:extLst>
              <a:ext uri="{FF2B5EF4-FFF2-40B4-BE49-F238E27FC236}">
                <a16:creationId xmlns:a16="http://schemas.microsoft.com/office/drawing/2014/main" id="{F26825B6-CBFB-3A13-B680-F3C264729218}"/>
              </a:ext>
            </a:extLst>
          </p:cNvPr>
          <p:cNvGrpSpPr/>
          <p:nvPr/>
        </p:nvGrpSpPr>
        <p:grpSpPr>
          <a:xfrm>
            <a:off x="762257" y="3393561"/>
            <a:ext cx="2262517" cy="3043978"/>
            <a:chOff x="0" y="0"/>
            <a:chExt cx="968838" cy="1303469"/>
          </a:xfrm>
        </p:grpSpPr>
        <p:sp>
          <p:nvSpPr>
            <p:cNvPr id="8" name="Freeform 15">
              <a:extLst>
                <a:ext uri="{FF2B5EF4-FFF2-40B4-BE49-F238E27FC236}">
                  <a16:creationId xmlns:a16="http://schemas.microsoft.com/office/drawing/2014/main" id="{127523FD-F3E9-A24F-CB3F-58E8C7A66C4E}"/>
                </a:ext>
              </a:extLst>
            </p:cNvPr>
            <p:cNvSpPr/>
            <p:nvPr/>
          </p:nvSpPr>
          <p:spPr>
            <a:xfrm>
              <a:off x="0" y="0"/>
              <a:ext cx="968838" cy="1303469"/>
            </a:xfrm>
            <a:custGeom>
              <a:avLst/>
              <a:gdLst/>
              <a:ahLst/>
              <a:cxnLst/>
              <a:rect l="l" t="t" r="r" b="b"/>
              <a:pathLst>
                <a:path w="968838" h="1303469">
                  <a:moveTo>
                    <a:pt x="54749" y="0"/>
                  </a:moveTo>
                  <a:lnTo>
                    <a:pt x="914089" y="0"/>
                  </a:lnTo>
                  <a:cubicBezTo>
                    <a:pt x="928609" y="0"/>
                    <a:pt x="942535" y="5768"/>
                    <a:pt x="952802" y="16036"/>
                  </a:cubicBezTo>
                  <a:cubicBezTo>
                    <a:pt x="963070" y="26303"/>
                    <a:pt x="968838" y="40229"/>
                    <a:pt x="968838" y="54749"/>
                  </a:cubicBezTo>
                  <a:lnTo>
                    <a:pt x="968838" y="1248720"/>
                  </a:lnTo>
                  <a:cubicBezTo>
                    <a:pt x="968838" y="1263240"/>
                    <a:pt x="963070" y="1277166"/>
                    <a:pt x="952802" y="1287434"/>
                  </a:cubicBezTo>
                  <a:cubicBezTo>
                    <a:pt x="942535" y="1297701"/>
                    <a:pt x="928609" y="1303469"/>
                    <a:pt x="914089" y="1303469"/>
                  </a:cubicBezTo>
                  <a:lnTo>
                    <a:pt x="54749" y="1303469"/>
                  </a:lnTo>
                  <a:cubicBezTo>
                    <a:pt x="24512" y="1303469"/>
                    <a:pt x="0" y="1278957"/>
                    <a:pt x="0" y="1248720"/>
                  </a:cubicBezTo>
                  <a:lnTo>
                    <a:pt x="0" y="54749"/>
                  </a:lnTo>
                  <a:cubicBezTo>
                    <a:pt x="0" y="40229"/>
                    <a:pt x="5768" y="26303"/>
                    <a:pt x="16036" y="16036"/>
                  </a:cubicBezTo>
                  <a:cubicBezTo>
                    <a:pt x="26303" y="5768"/>
                    <a:pt x="40229" y="0"/>
                    <a:pt x="54749" y="0"/>
                  </a:cubicBezTo>
                  <a:close/>
                </a:path>
              </a:pathLst>
            </a:custGeom>
            <a:solidFill>
              <a:srgbClr val="E8E8E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16">
              <a:extLst>
                <a:ext uri="{FF2B5EF4-FFF2-40B4-BE49-F238E27FC236}">
                  <a16:creationId xmlns:a16="http://schemas.microsoft.com/office/drawing/2014/main" id="{8FF98BB7-6AFC-46EC-EA9D-182806F74466}"/>
                </a:ext>
              </a:extLst>
            </p:cNvPr>
            <p:cNvSpPr txBox="1"/>
            <p:nvPr/>
          </p:nvSpPr>
          <p:spPr>
            <a:xfrm>
              <a:off x="0" y="-28575"/>
              <a:ext cx="968838" cy="1332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7">
            <a:extLst>
              <a:ext uri="{FF2B5EF4-FFF2-40B4-BE49-F238E27FC236}">
                <a16:creationId xmlns:a16="http://schemas.microsoft.com/office/drawing/2014/main" id="{E323E3EF-615F-3663-0B48-8BBD46CD5BB5}"/>
              </a:ext>
            </a:extLst>
          </p:cNvPr>
          <p:cNvSpPr/>
          <p:nvPr/>
        </p:nvSpPr>
        <p:spPr>
          <a:xfrm>
            <a:off x="725389" y="3393561"/>
            <a:ext cx="2336253" cy="3043978"/>
          </a:xfrm>
          <a:custGeom>
            <a:avLst/>
            <a:gdLst/>
            <a:ahLst/>
            <a:cxnLst/>
            <a:rect l="l" t="t" r="r" b="b"/>
            <a:pathLst>
              <a:path w="2336253" h="3043978">
                <a:moveTo>
                  <a:pt x="0" y="0"/>
                </a:moveTo>
                <a:lnTo>
                  <a:pt x="2336253" y="0"/>
                </a:lnTo>
                <a:lnTo>
                  <a:pt x="2336253" y="3043978"/>
                </a:lnTo>
                <a:lnTo>
                  <a:pt x="0" y="304397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45">
            <a:extLst>
              <a:ext uri="{FF2B5EF4-FFF2-40B4-BE49-F238E27FC236}">
                <a16:creationId xmlns:a16="http://schemas.microsoft.com/office/drawing/2014/main" id="{523FB377-BCEF-95B5-B901-BCDFD0FD2EA1}"/>
              </a:ext>
            </a:extLst>
          </p:cNvPr>
          <p:cNvSpPr txBox="1"/>
          <p:nvPr/>
        </p:nvSpPr>
        <p:spPr>
          <a:xfrm>
            <a:off x="854525" y="5683404"/>
            <a:ext cx="2074581" cy="288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sz="1704" b="1" dirty="0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Japan</a:t>
            </a:r>
          </a:p>
        </p:txBody>
      </p:sp>
      <p:sp>
        <p:nvSpPr>
          <p:cNvPr id="12" name="Freeform 27">
            <a:extLst>
              <a:ext uri="{FF2B5EF4-FFF2-40B4-BE49-F238E27FC236}">
                <a16:creationId xmlns:a16="http://schemas.microsoft.com/office/drawing/2014/main" id="{01381F96-1492-0685-F1EA-EB4D78E12147}"/>
              </a:ext>
            </a:extLst>
          </p:cNvPr>
          <p:cNvSpPr/>
          <p:nvPr/>
        </p:nvSpPr>
        <p:spPr>
          <a:xfrm>
            <a:off x="1085855" y="4203185"/>
            <a:ext cx="1629127" cy="1175933"/>
          </a:xfrm>
          <a:custGeom>
            <a:avLst/>
            <a:gdLst/>
            <a:ahLst/>
            <a:cxnLst/>
            <a:rect l="l" t="t" r="r" b="b"/>
            <a:pathLst>
              <a:path w="1629127" h="1175933">
                <a:moveTo>
                  <a:pt x="0" y="0"/>
                </a:moveTo>
                <a:lnTo>
                  <a:pt x="1629127" y="0"/>
                </a:lnTo>
                <a:lnTo>
                  <a:pt x="1629127" y="1175934"/>
                </a:lnTo>
                <a:lnTo>
                  <a:pt x="0" y="1175934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44">
            <a:extLst>
              <a:ext uri="{FF2B5EF4-FFF2-40B4-BE49-F238E27FC236}">
                <a16:creationId xmlns:a16="http://schemas.microsoft.com/office/drawing/2014/main" id="{4A0385C2-3DD2-99A1-4E56-75A8F9064D54}"/>
              </a:ext>
            </a:extLst>
          </p:cNvPr>
          <p:cNvSpPr txBox="1"/>
          <p:nvPr/>
        </p:nvSpPr>
        <p:spPr>
          <a:xfrm>
            <a:off x="2823153" y="3348896"/>
            <a:ext cx="3296075" cy="346698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sz="3600" b="1" dirty="0" err="1">
                <a:ln>
                  <a:solidFill>
                    <a:schemeClr val="tx1"/>
                  </a:solidFill>
                </a:ln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Geirfa</a:t>
            </a:r>
            <a:r>
              <a:rPr lang="en-US" sz="3600" b="1" dirty="0">
                <a:ln>
                  <a:solidFill>
                    <a:schemeClr val="tx1"/>
                  </a:solidFill>
                </a:ln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3600" b="1" dirty="0" err="1">
                <a:ln>
                  <a:solidFill>
                    <a:schemeClr val="tx1"/>
                  </a:solidFill>
                </a:ln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newydd</a:t>
            </a:r>
            <a:endParaRPr lang="en-US" sz="3600" b="1" dirty="0">
              <a:ln>
                <a:solidFill>
                  <a:schemeClr val="tx1"/>
                </a:solidFill>
              </a:ln>
              <a:latin typeface="Comic Sans MS" panose="030F0902030302020204" pitchFamily="66" charset="0"/>
              <a:ea typeface="Canva Sans Bold"/>
              <a:cs typeface="Canva Sans Bold"/>
              <a:sym typeface="Canva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43361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BE913C-DBED-E832-B62F-3133A40D70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10">
            <a:extLst>
              <a:ext uri="{FF2B5EF4-FFF2-40B4-BE49-F238E27FC236}">
                <a16:creationId xmlns:a16="http://schemas.microsoft.com/office/drawing/2014/main" id="{3EB2DA74-DF74-0F59-DB8A-EA01A3DE0B32}"/>
              </a:ext>
            </a:extLst>
          </p:cNvPr>
          <p:cNvGrpSpPr/>
          <p:nvPr/>
        </p:nvGrpSpPr>
        <p:grpSpPr>
          <a:xfrm>
            <a:off x="416171" y="385022"/>
            <a:ext cx="2262517" cy="3043978"/>
            <a:chOff x="0" y="0"/>
            <a:chExt cx="968838" cy="1303469"/>
          </a:xfrm>
        </p:grpSpPr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FF9ED624-63C6-26B5-2AB7-228F2DFCCAA8}"/>
                </a:ext>
              </a:extLst>
            </p:cNvPr>
            <p:cNvSpPr/>
            <p:nvPr/>
          </p:nvSpPr>
          <p:spPr>
            <a:xfrm>
              <a:off x="0" y="0"/>
              <a:ext cx="968838" cy="1303469"/>
            </a:xfrm>
            <a:custGeom>
              <a:avLst/>
              <a:gdLst/>
              <a:ahLst/>
              <a:cxnLst/>
              <a:rect l="l" t="t" r="r" b="b"/>
              <a:pathLst>
                <a:path w="968838" h="1303469">
                  <a:moveTo>
                    <a:pt x="54749" y="0"/>
                  </a:moveTo>
                  <a:lnTo>
                    <a:pt x="914089" y="0"/>
                  </a:lnTo>
                  <a:cubicBezTo>
                    <a:pt x="928609" y="0"/>
                    <a:pt x="942535" y="5768"/>
                    <a:pt x="952802" y="16036"/>
                  </a:cubicBezTo>
                  <a:cubicBezTo>
                    <a:pt x="963070" y="26303"/>
                    <a:pt x="968838" y="40229"/>
                    <a:pt x="968838" y="54749"/>
                  </a:cubicBezTo>
                  <a:lnTo>
                    <a:pt x="968838" y="1248720"/>
                  </a:lnTo>
                  <a:cubicBezTo>
                    <a:pt x="968838" y="1263240"/>
                    <a:pt x="963070" y="1277166"/>
                    <a:pt x="952802" y="1287434"/>
                  </a:cubicBezTo>
                  <a:cubicBezTo>
                    <a:pt x="942535" y="1297701"/>
                    <a:pt x="928609" y="1303469"/>
                    <a:pt x="914089" y="1303469"/>
                  </a:cubicBezTo>
                  <a:lnTo>
                    <a:pt x="54749" y="1303469"/>
                  </a:lnTo>
                  <a:cubicBezTo>
                    <a:pt x="24512" y="1303469"/>
                    <a:pt x="0" y="1278957"/>
                    <a:pt x="0" y="1248720"/>
                  </a:cubicBezTo>
                  <a:lnTo>
                    <a:pt x="0" y="54749"/>
                  </a:lnTo>
                  <a:cubicBezTo>
                    <a:pt x="0" y="40229"/>
                    <a:pt x="5768" y="26303"/>
                    <a:pt x="16036" y="16036"/>
                  </a:cubicBezTo>
                  <a:cubicBezTo>
                    <a:pt x="26303" y="5768"/>
                    <a:pt x="40229" y="0"/>
                    <a:pt x="54749" y="0"/>
                  </a:cubicBezTo>
                  <a:close/>
                </a:path>
              </a:pathLst>
            </a:custGeom>
            <a:solidFill>
              <a:srgbClr val="E8E8E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TextBox 12">
              <a:extLst>
                <a:ext uri="{FF2B5EF4-FFF2-40B4-BE49-F238E27FC236}">
                  <a16:creationId xmlns:a16="http://schemas.microsoft.com/office/drawing/2014/main" id="{2B282182-F9A3-5054-C5AF-E2639877C44B}"/>
                </a:ext>
              </a:extLst>
            </p:cNvPr>
            <p:cNvSpPr txBox="1"/>
            <p:nvPr/>
          </p:nvSpPr>
          <p:spPr>
            <a:xfrm>
              <a:off x="0" y="-28575"/>
              <a:ext cx="968838" cy="1332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6" name="Freeform 13">
            <a:extLst>
              <a:ext uri="{FF2B5EF4-FFF2-40B4-BE49-F238E27FC236}">
                <a16:creationId xmlns:a16="http://schemas.microsoft.com/office/drawing/2014/main" id="{08AC0ADC-5A3F-E653-4FB6-F185AFE8BA02}"/>
              </a:ext>
            </a:extLst>
          </p:cNvPr>
          <p:cNvSpPr/>
          <p:nvPr/>
        </p:nvSpPr>
        <p:spPr>
          <a:xfrm>
            <a:off x="379303" y="385022"/>
            <a:ext cx="2336253" cy="3043978"/>
          </a:xfrm>
          <a:custGeom>
            <a:avLst/>
            <a:gdLst/>
            <a:ahLst/>
            <a:cxnLst/>
            <a:rect l="l" t="t" r="r" b="b"/>
            <a:pathLst>
              <a:path w="2336253" h="3043978">
                <a:moveTo>
                  <a:pt x="0" y="0"/>
                </a:moveTo>
                <a:lnTo>
                  <a:pt x="2336253" y="0"/>
                </a:lnTo>
                <a:lnTo>
                  <a:pt x="2336253" y="3043978"/>
                </a:lnTo>
                <a:lnTo>
                  <a:pt x="0" y="304397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8" name="TextBox 44">
            <a:extLst>
              <a:ext uri="{FF2B5EF4-FFF2-40B4-BE49-F238E27FC236}">
                <a16:creationId xmlns:a16="http://schemas.microsoft.com/office/drawing/2014/main" id="{1E4A5025-29BD-324C-631B-7CE04C074DD1}"/>
              </a:ext>
            </a:extLst>
          </p:cNvPr>
          <p:cNvSpPr txBox="1"/>
          <p:nvPr/>
        </p:nvSpPr>
        <p:spPr>
          <a:xfrm>
            <a:off x="510139" y="2674865"/>
            <a:ext cx="2074581" cy="285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sz="1704" b="1" dirty="0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India</a:t>
            </a:r>
          </a:p>
        </p:txBody>
      </p:sp>
      <p:sp>
        <p:nvSpPr>
          <p:cNvPr id="6" name="Freeform 30">
            <a:extLst>
              <a:ext uri="{FF2B5EF4-FFF2-40B4-BE49-F238E27FC236}">
                <a16:creationId xmlns:a16="http://schemas.microsoft.com/office/drawing/2014/main" id="{86171F6D-A70F-B077-CFEA-737689235BDE}"/>
              </a:ext>
            </a:extLst>
          </p:cNvPr>
          <p:cNvSpPr/>
          <p:nvPr/>
        </p:nvSpPr>
        <p:spPr>
          <a:xfrm>
            <a:off x="722396" y="1149833"/>
            <a:ext cx="1629127" cy="1175933"/>
          </a:xfrm>
          <a:custGeom>
            <a:avLst/>
            <a:gdLst/>
            <a:ahLst/>
            <a:cxnLst/>
            <a:rect l="l" t="t" r="r" b="b"/>
            <a:pathLst>
              <a:path w="1629127" h="1175933">
                <a:moveTo>
                  <a:pt x="0" y="0"/>
                </a:moveTo>
                <a:lnTo>
                  <a:pt x="1629127" y="0"/>
                </a:lnTo>
                <a:lnTo>
                  <a:pt x="1629127" y="1175933"/>
                </a:lnTo>
                <a:lnTo>
                  <a:pt x="0" y="117593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4B0AD7-D8C1-D718-7E2C-72727AE82A00}"/>
              </a:ext>
            </a:extLst>
          </p:cNvPr>
          <p:cNvGrpSpPr/>
          <p:nvPr/>
        </p:nvGrpSpPr>
        <p:grpSpPr>
          <a:xfrm>
            <a:off x="2997249" y="385022"/>
            <a:ext cx="2262517" cy="3043978"/>
            <a:chOff x="0" y="0"/>
            <a:chExt cx="968838" cy="1303469"/>
          </a:xfrm>
        </p:grpSpPr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34C2FA75-2B10-70C7-AB5E-75054B96279A}"/>
                </a:ext>
              </a:extLst>
            </p:cNvPr>
            <p:cNvSpPr/>
            <p:nvPr/>
          </p:nvSpPr>
          <p:spPr>
            <a:xfrm>
              <a:off x="0" y="0"/>
              <a:ext cx="968838" cy="1303469"/>
            </a:xfrm>
            <a:custGeom>
              <a:avLst/>
              <a:gdLst/>
              <a:ahLst/>
              <a:cxnLst/>
              <a:rect l="l" t="t" r="r" b="b"/>
              <a:pathLst>
                <a:path w="968838" h="1303469">
                  <a:moveTo>
                    <a:pt x="54749" y="0"/>
                  </a:moveTo>
                  <a:lnTo>
                    <a:pt x="914089" y="0"/>
                  </a:lnTo>
                  <a:cubicBezTo>
                    <a:pt x="928609" y="0"/>
                    <a:pt x="942535" y="5768"/>
                    <a:pt x="952802" y="16036"/>
                  </a:cubicBezTo>
                  <a:cubicBezTo>
                    <a:pt x="963070" y="26303"/>
                    <a:pt x="968838" y="40229"/>
                    <a:pt x="968838" y="54749"/>
                  </a:cubicBezTo>
                  <a:lnTo>
                    <a:pt x="968838" y="1248720"/>
                  </a:lnTo>
                  <a:cubicBezTo>
                    <a:pt x="968838" y="1263240"/>
                    <a:pt x="963070" y="1277166"/>
                    <a:pt x="952802" y="1287434"/>
                  </a:cubicBezTo>
                  <a:cubicBezTo>
                    <a:pt x="942535" y="1297701"/>
                    <a:pt x="928609" y="1303469"/>
                    <a:pt x="914089" y="1303469"/>
                  </a:cubicBezTo>
                  <a:lnTo>
                    <a:pt x="54749" y="1303469"/>
                  </a:lnTo>
                  <a:cubicBezTo>
                    <a:pt x="24512" y="1303469"/>
                    <a:pt x="0" y="1278957"/>
                    <a:pt x="0" y="1248720"/>
                  </a:cubicBezTo>
                  <a:lnTo>
                    <a:pt x="0" y="54749"/>
                  </a:lnTo>
                  <a:cubicBezTo>
                    <a:pt x="0" y="40229"/>
                    <a:pt x="5768" y="26303"/>
                    <a:pt x="16036" y="16036"/>
                  </a:cubicBezTo>
                  <a:cubicBezTo>
                    <a:pt x="26303" y="5768"/>
                    <a:pt x="40229" y="0"/>
                    <a:pt x="54749" y="0"/>
                  </a:cubicBezTo>
                  <a:close/>
                </a:path>
              </a:pathLst>
            </a:custGeom>
            <a:solidFill>
              <a:srgbClr val="E8E8E8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F3876100-E1FB-E0D2-399F-412401CD3A65}"/>
                </a:ext>
              </a:extLst>
            </p:cNvPr>
            <p:cNvSpPr txBox="1"/>
            <p:nvPr/>
          </p:nvSpPr>
          <p:spPr>
            <a:xfrm>
              <a:off x="0" y="-28575"/>
              <a:ext cx="968838" cy="1332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27">
            <a:extLst>
              <a:ext uri="{FF2B5EF4-FFF2-40B4-BE49-F238E27FC236}">
                <a16:creationId xmlns:a16="http://schemas.microsoft.com/office/drawing/2014/main" id="{F40401D6-90BB-2902-60CB-5EB6B628D1E5}"/>
              </a:ext>
            </a:extLst>
          </p:cNvPr>
          <p:cNvSpPr/>
          <p:nvPr/>
        </p:nvSpPr>
        <p:spPr>
          <a:xfrm>
            <a:off x="3300747" y="1127633"/>
            <a:ext cx="1655519" cy="1194983"/>
          </a:xfrm>
          <a:custGeom>
            <a:avLst/>
            <a:gdLst/>
            <a:ahLst/>
            <a:cxnLst/>
            <a:rect l="l" t="t" r="r" b="b"/>
            <a:pathLst>
              <a:path w="1655519" h="1194983">
                <a:moveTo>
                  <a:pt x="0" y="0"/>
                </a:moveTo>
                <a:lnTo>
                  <a:pt x="1655518" y="0"/>
                </a:lnTo>
                <a:lnTo>
                  <a:pt x="1655518" y="1194983"/>
                </a:lnTo>
                <a:lnTo>
                  <a:pt x="0" y="119498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985F5FD7-6C0E-F8BE-90EA-CF5C386285D0}"/>
              </a:ext>
            </a:extLst>
          </p:cNvPr>
          <p:cNvSpPr/>
          <p:nvPr/>
        </p:nvSpPr>
        <p:spPr>
          <a:xfrm>
            <a:off x="2960381" y="385022"/>
            <a:ext cx="2336253" cy="3043978"/>
          </a:xfrm>
          <a:custGeom>
            <a:avLst/>
            <a:gdLst/>
            <a:ahLst/>
            <a:cxnLst/>
            <a:rect l="l" t="t" r="r" b="b"/>
            <a:pathLst>
              <a:path w="2336253" h="3043978">
                <a:moveTo>
                  <a:pt x="0" y="0"/>
                </a:moveTo>
                <a:lnTo>
                  <a:pt x="2336253" y="0"/>
                </a:lnTo>
                <a:lnTo>
                  <a:pt x="2336253" y="3043978"/>
                </a:lnTo>
                <a:lnTo>
                  <a:pt x="0" y="30439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TextBox 48">
            <a:extLst>
              <a:ext uri="{FF2B5EF4-FFF2-40B4-BE49-F238E27FC236}">
                <a16:creationId xmlns:a16="http://schemas.microsoft.com/office/drawing/2014/main" id="{11E1F591-20B9-38A6-551C-525023457673}"/>
              </a:ext>
            </a:extLst>
          </p:cNvPr>
          <p:cNvSpPr txBox="1"/>
          <p:nvPr/>
        </p:nvSpPr>
        <p:spPr>
          <a:xfrm>
            <a:off x="3091215" y="2674081"/>
            <a:ext cx="2074581" cy="276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cy-GB" dirty="0">
                <a:latin typeface="Comic Sans MS" panose="030F0902030302020204" pitchFamily="66" charset="0"/>
              </a:rPr>
              <a:t>Canada</a:t>
            </a:r>
          </a:p>
        </p:txBody>
      </p:sp>
    </p:spTree>
    <p:extLst>
      <p:ext uri="{BB962C8B-B14F-4D97-AF65-F5344CB8AC3E}">
        <p14:creationId xmlns:p14="http://schemas.microsoft.com/office/powerpoint/2010/main" val="18082886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06E7D7D4-8C1D-0B11-6996-1F6B91B58A01}"/>
              </a:ext>
            </a:extLst>
          </p:cNvPr>
          <p:cNvSpPr/>
          <p:nvPr/>
        </p:nvSpPr>
        <p:spPr>
          <a:xfrm>
            <a:off x="1955980" y="781057"/>
            <a:ext cx="3765947" cy="3846362"/>
          </a:xfrm>
          <a:custGeom>
            <a:avLst/>
            <a:gdLst/>
            <a:ahLst/>
            <a:cxnLst/>
            <a:rect l="l" t="t" r="r" b="b"/>
            <a:pathLst>
              <a:path w="4318895" h="4318895">
                <a:moveTo>
                  <a:pt x="0" y="0"/>
                </a:moveTo>
                <a:lnTo>
                  <a:pt x="4318894" y="0"/>
                </a:lnTo>
                <a:lnTo>
                  <a:pt x="4318894" y="4318894"/>
                </a:lnTo>
                <a:lnTo>
                  <a:pt x="0" y="431889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400"/>
          </a:p>
        </p:txBody>
      </p:sp>
      <p:sp>
        <p:nvSpPr>
          <p:cNvPr id="4" name="TextBox 44">
            <a:extLst>
              <a:ext uri="{FF2B5EF4-FFF2-40B4-BE49-F238E27FC236}">
                <a16:creationId xmlns:a16="http://schemas.microsoft.com/office/drawing/2014/main" id="{33BEDF0E-7E43-1CF6-59C1-A8819AC37E06}"/>
              </a:ext>
            </a:extLst>
          </p:cNvPr>
          <p:cNvSpPr txBox="1"/>
          <p:nvPr/>
        </p:nvSpPr>
        <p:spPr>
          <a:xfrm>
            <a:off x="2801662" y="4698513"/>
            <a:ext cx="2074581" cy="3080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sz="2400" b="1" dirty="0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De</a:t>
            </a:r>
          </a:p>
        </p:txBody>
      </p:sp>
      <p:sp>
        <p:nvSpPr>
          <p:cNvPr id="5" name="TextBox 44">
            <a:extLst>
              <a:ext uri="{FF2B5EF4-FFF2-40B4-BE49-F238E27FC236}">
                <a16:creationId xmlns:a16="http://schemas.microsoft.com/office/drawing/2014/main" id="{3A882870-D075-94FA-AF64-0AD8971F0A01}"/>
              </a:ext>
            </a:extLst>
          </p:cNvPr>
          <p:cNvSpPr txBox="1"/>
          <p:nvPr/>
        </p:nvSpPr>
        <p:spPr>
          <a:xfrm>
            <a:off x="0" y="2550189"/>
            <a:ext cx="2074581" cy="3080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sz="2400" b="1" dirty="0" err="1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Gorllewin</a:t>
            </a:r>
            <a:endParaRPr lang="en-US" sz="2400" b="1" dirty="0">
              <a:solidFill>
                <a:srgbClr val="000000"/>
              </a:solidFill>
              <a:latin typeface="Comic Sans MS" panose="030F0902030302020204" pitchFamily="66" charset="0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6" name="TextBox 44">
            <a:extLst>
              <a:ext uri="{FF2B5EF4-FFF2-40B4-BE49-F238E27FC236}">
                <a16:creationId xmlns:a16="http://schemas.microsoft.com/office/drawing/2014/main" id="{7DA2F79A-8BA8-6A17-C419-062C9CAAB804}"/>
              </a:ext>
            </a:extLst>
          </p:cNvPr>
          <p:cNvSpPr txBox="1"/>
          <p:nvPr/>
        </p:nvSpPr>
        <p:spPr>
          <a:xfrm>
            <a:off x="5346620" y="2550189"/>
            <a:ext cx="2074581" cy="3080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sz="2400" b="1" dirty="0" err="1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Dwyrain</a:t>
            </a:r>
            <a:endParaRPr lang="en-US" sz="2400" b="1" dirty="0">
              <a:solidFill>
                <a:srgbClr val="000000"/>
              </a:solidFill>
              <a:latin typeface="Comic Sans MS" panose="030F0902030302020204" pitchFamily="66" charset="0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7" name="TextBox 44">
            <a:extLst>
              <a:ext uri="{FF2B5EF4-FFF2-40B4-BE49-F238E27FC236}">
                <a16:creationId xmlns:a16="http://schemas.microsoft.com/office/drawing/2014/main" id="{9B481FDA-E506-8B72-032F-FC7606D5A9B6}"/>
              </a:ext>
            </a:extLst>
          </p:cNvPr>
          <p:cNvSpPr txBox="1"/>
          <p:nvPr/>
        </p:nvSpPr>
        <p:spPr>
          <a:xfrm>
            <a:off x="2801662" y="472959"/>
            <a:ext cx="2074581" cy="3080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sz="2400" b="1" dirty="0" err="1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Gogledd</a:t>
            </a:r>
            <a:endParaRPr lang="en-US" sz="2400" b="1" dirty="0">
              <a:solidFill>
                <a:srgbClr val="000000"/>
              </a:solidFill>
              <a:latin typeface="Comic Sans MS" panose="030F0902030302020204" pitchFamily="66" charset="0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19A9D0-39D2-50DA-0E9E-96E7FF65807C}"/>
              </a:ext>
            </a:extLst>
          </p:cNvPr>
          <p:cNvSpPr txBox="1"/>
          <p:nvPr/>
        </p:nvSpPr>
        <p:spPr>
          <a:xfrm>
            <a:off x="4876243" y="4117743"/>
            <a:ext cx="4668982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lnSpc>
                <a:spcPts val="2700"/>
              </a:lnSpc>
              <a:buNone/>
            </a:pPr>
            <a:r>
              <a:rPr lang="cy-GB" sz="2400" dirty="0">
                <a:solidFill>
                  <a:srgbClr val="1F1F1F"/>
                </a:solidFill>
                <a:latin typeface="Comic Sans MS" panose="030F0902030302020204" pitchFamily="66" charset="0"/>
              </a:rPr>
              <a:t>D</a:t>
            </a:r>
            <a:r>
              <a:rPr lang="cy-GB" sz="2400" b="0" i="0" dirty="0">
                <a:solidFill>
                  <a:srgbClr val="1F1F1F"/>
                </a:solidFill>
                <a:effectLst/>
                <a:latin typeface="Comic Sans MS" panose="030F0902030302020204" pitchFamily="66" charset="0"/>
              </a:rPr>
              <a:t>e </a:t>
            </a:r>
            <a:r>
              <a:rPr lang="cy-GB" sz="2400" b="0" i="0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dd</a:t>
            </a:r>
            <a:r>
              <a:rPr lang="cy-GB" sz="2400" b="0" i="0" dirty="0">
                <a:solidFill>
                  <a:srgbClr val="1F1F1F"/>
                </a:solidFill>
                <a:effectLst/>
                <a:latin typeface="Comic Sans MS" panose="030F0902030302020204" pitchFamily="66" charset="0"/>
              </a:rPr>
              <a:t>wyrain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1403B46-44DB-BFAE-4237-D2CD0B5E2C89}"/>
              </a:ext>
            </a:extLst>
          </p:cNvPr>
          <p:cNvSpPr txBox="1"/>
          <p:nvPr/>
        </p:nvSpPr>
        <p:spPr>
          <a:xfrm>
            <a:off x="1236947" y="4117743"/>
            <a:ext cx="2434508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lnSpc>
                <a:spcPts val="2700"/>
              </a:lnSpc>
              <a:buNone/>
            </a:pPr>
            <a:r>
              <a:rPr lang="cy-GB" sz="2400" b="0" i="0" dirty="0">
                <a:solidFill>
                  <a:srgbClr val="1F1F1F"/>
                </a:solidFill>
                <a:effectLst/>
                <a:latin typeface="Comic Sans MS" panose="030F0902030302020204" pitchFamily="66" charset="0"/>
              </a:rPr>
              <a:t>De </a:t>
            </a:r>
            <a:r>
              <a:rPr lang="cy-GB" sz="2400" b="0" i="0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o</a:t>
            </a:r>
            <a:r>
              <a:rPr lang="cy-GB" sz="2400" b="0" i="0" dirty="0">
                <a:solidFill>
                  <a:srgbClr val="1F1F1F"/>
                </a:solidFill>
                <a:effectLst/>
                <a:latin typeface="Comic Sans MS" panose="030F0902030302020204" pitchFamily="66" charset="0"/>
              </a:rPr>
              <a:t>rllewin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767AF23-A376-B54E-F9B9-08ED7EC2B6F5}"/>
              </a:ext>
            </a:extLst>
          </p:cNvPr>
          <p:cNvSpPr txBox="1"/>
          <p:nvPr/>
        </p:nvSpPr>
        <p:spPr>
          <a:xfrm>
            <a:off x="302162" y="869864"/>
            <a:ext cx="4759036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lnSpc>
                <a:spcPts val="2700"/>
              </a:lnSpc>
              <a:buNone/>
            </a:pPr>
            <a:r>
              <a:rPr lang="cy-GB" sz="2400" b="0" i="0" dirty="0">
                <a:solidFill>
                  <a:srgbClr val="1F1F1F"/>
                </a:solidFill>
                <a:effectLst/>
                <a:latin typeface="Comic Sans MS" panose="030F0902030302020204" pitchFamily="66" charset="0"/>
              </a:rPr>
              <a:t>Gogledd </a:t>
            </a:r>
            <a:r>
              <a:rPr lang="cy-GB" sz="2400" b="0" i="0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o</a:t>
            </a:r>
            <a:r>
              <a:rPr lang="cy-GB" sz="2400" b="0" i="0" dirty="0">
                <a:solidFill>
                  <a:srgbClr val="1F1F1F"/>
                </a:solidFill>
                <a:effectLst/>
                <a:latin typeface="Comic Sans MS" panose="030F0902030302020204" pitchFamily="66" charset="0"/>
              </a:rPr>
              <a:t>rllewin</a:t>
            </a:r>
          </a:p>
        </p:txBody>
      </p:sp>
      <p:grpSp>
        <p:nvGrpSpPr>
          <p:cNvPr id="14" name="Group 10">
            <a:extLst>
              <a:ext uri="{FF2B5EF4-FFF2-40B4-BE49-F238E27FC236}">
                <a16:creationId xmlns:a16="http://schemas.microsoft.com/office/drawing/2014/main" id="{67AF4745-FE7E-37BF-39BE-A01FAE847EFC}"/>
              </a:ext>
            </a:extLst>
          </p:cNvPr>
          <p:cNvGrpSpPr/>
          <p:nvPr/>
        </p:nvGrpSpPr>
        <p:grpSpPr>
          <a:xfrm rot="-5400000">
            <a:off x="7187445" y="3571484"/>
            <a:ext cx="2721111" cy="3577570"/>
            <a:chOff x="0" y="-548332"/>
            <a:chExt cx="362023" cy="1463571"/>
          </a:xfrm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77A7E64E-A051-8589-B67A-2F338D54C7C4}"/>
                </a:ext>
              </a:extLst>
            </p:cNvPr>
            <p:cNvSpPr/>
            <p:nvPr/>
          </p:nvSpPr>
          <p:spPr>
            <a:xfrm>
              <a:off x="0" y="-548332"/>
              <a:ext cx="362023" cy="915239"/>
            </a:xfrm>
            <a:custGeom>
              <a:avLst/>
              <a:gdLst/>
              <a:ahLst/>
              <a:cxnLst/>
              <a:rect l="l" t="t" r="r" b="b"/>
              <a:pathLst>
                <a:path w="362023" h="915239">
                  <a:moveTo>
                    <a:pt x="0" y="0"/>
                  </a:moveTo>
                  <a:lnTo>
                    <a:pt x="362023" y="0"/>
                  </a:lnTo>
                  <a:lnTo>
                    <a:pt x="362023" y="915239"/>
                  </a:lnTo>
                  <a:lnTo>
                    <a:pt x="0" y="915239"/>
                  </a:lnTo>
                  <a:close/>
                </a:path>
              </a:pathLst>
            </a:custGeom>
            <a:solidFill>
              <a:srgbClr val="F3F7F6">
                <a:alpha val="87843"/>
              </a:srgbClr>
            </a:solidFill>
            <a:ln w="38100" cap="sq">
              <a:solidFill>
                <a:srgbClr val="000000">
                  <a:alpha val="87843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US" sz="1539">
                <a:latin typeface="Comic Sans MS" panose="030F0902030302020204" pitchFamily="66" charset="0"/>
              </a:endParaRPr>
            </a:p>
          </p:txBody>
        </p:sp>
        <p:sp>
          <p:nvSpPr>
            <p:cNvPr id="16" name="TextBox 12">
              <a:extLst>
                <a:ext uri="{FF2B5EF4-FFF2-40B4-BE49-F238E27FC236}">
                  <a16:creationId xmlns:a16="http://schemas.microsoft.com/office/drawing/2014/main" id="{27D2B65F-474C-257F-B5C8-7CC30DD10D3D}"/>
                </a:ext>
              </a:extLst>
            </p:cNvPr>
            <p:cNvSpPr txBox="1"/>
            <p:nvPr/>
          </p:nvSpPr>
          <p:spPr>
            <a:xfrm>
              <a:off x="0" y="-28575"/>
              <a:ext cx="362023" cy="943814"/>
            </a:xfrm>
            <a:prstGeom prst="rect">
              <a:avLst/>
            </a:prstGeom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</a:pPr>
              <a:endParaRPr sz="1539">
                <a:latin typeface="Comic Sans MS" panose="030F0902030302020204" pitchFamily="66" charset="0"/>
              </a:endParaRP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5AA96893-DA23-B0B9-60DE-C29AC4794213}"/>
              </a:ext>
            </a:extLst>
          </p:cNvPr>
          <p:cNvSpPr txBox="1"/>
          <p:nvPr/>
        </p:nvSpPr>
        <p:spPr>
          <a:xfrm>
            <a:off x="4831216" y="798770"/>
            <a:ext cx="4759036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lnSpc>
                <a:spcPts val="2700"/>
              </a:lnSpc>
              <a:buNone/>
            </a:pPr>
            <a:r>
              <a:rPr lang="cy-GB" sz="2400" b="0" i="0" dirty="0">
                <a:solidFill>
                  <a:srgbClr val="1F1F1F"/>
                </a:solidFill>
                <a:effectLst/>
                <a:latin typeface="Comic Sans MS" panose="030F0902030302020204" pitchFamily="66" charset="0"/>
              </a:rPr>
              <a:t>Gogledd </a:t>
            </a:r>
            <a:r>
              <a:rPr lang="cy-GB" sz="2400" b="0" i="0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dd</a:t>
            </a:r>
            <a:r>
              <a:rPr lang="cy-GB" sz="2400" b="0" i="0" dirty="0">
                <a:solidFill>
                  <a:srgbClr val="1F1F1F"/>
                </a:solidFill>
                <a:effectLst/>
                <a:latin typeface="Comic Sans MS" panose="030F0902030302020204" pitchFamily="66" charset="0"/>
              </a:rPr>
              <a:t>wyrain</a:t>
            </a:r>
          </a:p>
        </p:txBody>
      </p:sp>
      <p:sp>
        <p:nvSpPr>
          <p:cNvPr id="3" name="Freeform 41">
            <a:extLst>
              <a:ext uri="{FF2B5EF4-FFF2-40B4-BE49-F238E27FC236}">
                <a16:creationId xmlns:a16="http://schemas.microsoft.com/office/drawing/2014/main" id="{7549DB1C-592C-F58F-38DB-DAEB6A5AE2C4}"/>
              </a:ext>
            </a:extLst>
          </p:cNvPr>
          <p:cNvSpPr/>
          <p:nvPr/>
        </p:nvSpPr>
        <p:spPr>
          <a:xfrm>
            <a:off x="6869762" y="4121891"/>
            <a:ext cx="2074582" cy="1863934"/>
          </a:xfrm>
          <a:custGeom>
            <a:avLst/>
            <a:gdLst/>
            <a:ahLst/>
            <a:cxnLst/>
            <a:rect l="l" t="t" r="r" b="b"/>
            <a:pathLst>
              <a:path w="1583769" h="1373919">
                <a:moveTo>
                  <a:pt x="0" y="0"/>
                </a:moveTo>
                <a:lnTo>
                  <a:pt x="1583769" y="0"/>
                </a:lnTo>
                <a:lnTo>
                  <a:pt x="1583769" y="1373919"/>
                </a:lnTo>
                <a:lnTo>
                  <a:pt x="0" y="137391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TextBox 44">
            <a:extLst>
              <a:ext uri="{FF2B5EF4-FFF2-40B4-BE49-F238E27FC236}">
                <a16:creationId xmlns:a16="http://schemas.microsoft.com/office/drawing/2014/main" id="{887E8277-613B-4466-5D1F-04122AA3DA5B}"/>
              </a:ext>
            </a:extLst>
          </p:cNvPr>
          <p:cNvSpPr txBox="1"/>
          <p:nvPr/>
        </p:nvSpPr>
        <p:spPr>
          <a:xfrm>
            <a:off x="6759215" y="6157979"/>
            <a:ext cx="2074581" cy="3080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5"/>
              </a:lnSpc>
            </a:pPr>
            <a:r>
              <a:rPr lang="en-US" sz="2400" b="1" dirty="0">
                <a:solidFill>
                  <a:srgbClr val="000000"/>
                </a:solidFill>
                <a:latin typeface="Comic Sans MS" panose="030F0902030302020204" pitchFamily="66" charset="0"/>
                <a:ea typeface="Canva Sans Bold"/>
                <a:cs typeface="Canva Sans Bold"/>
                <a:sym typeface="Canva Sans Bold"/>
              </a:rPr>
              <a:t>De Affrica</a:t>
            </a:r>
          </a:p>
        </p:txBody>
      </p:sp>
    </p:spTree>
    <p:extLst>
      <p:ext uri="{BB962C8B-B14F-4D97-AF65-F5344CB8AC3E}">
        <p14:creationId xmlns:p14="http://schemas.microsoft.com/office/powerpoint/2010/main" val="353346825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D52FF7B-2BF0-0B3F-87DD-CD1F892872ED}"/>
              </a:ext>
            </a:extLst>
          </p:cNvPr>
          <p:cNvGrpSpPr/>
          <p:nvPr/>
        </p:nvGrpSpPr>
        <p:grpSpPr>
          <a:xfrm>
            <a:off x="-1251284" y="-155135"/>
            <a:ext cx="11646568" cy="7168269"/>
            <a:chOff x="101601" y="234950"/>
            <a:chExt cx="10706099" cy="6623050"/>
          </a:xfrm>
        </p:grpSpPr>
        <p:sp>
          <p:nvSpPr>
            <p:cNvPr id="3" name="Greenland">
              <a:extLst>
                <a:ext uri="{FF2B5EF4-FFF2-40B4-BE49-F238E27FC236}">
                  <a16:creationId xmlns:a16="http://schemas.microsoft.com/office/drawing/2014/main" id="{A0DB4D83-5A07-4C4F-F574-0ADD56DDE4C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90888" y="234950"/>
              <a:ext cx="1722437" cy="2532063"/>
            </a:xfrm>
            <a:custGeom>
              <a:avLst/>
              <a:gdLst>
                <a:gd name="T0" fmla="*/ 372 w 414"/>
                <a:gd name="T1" fmla="*/ 146 h 608"/>
                <a:gd name="T2" fmla="*/ 380 w 414"/>
                <a:gd name="T3" fmla="*/ 163 h 608"/>
                <a:gd name="T4" fmla="*/ 362 w 414"/>
                <a:gd name="T5" fmla="*/ 204 h 608"/>
                <a:gd name="T6" fmla="*/ 353 w 414"/>
                <a:gd name="T7" fmla="*/ 248 h 608"/>
                <a:gd name="T8" fmla="*/ 351 w 414"/>
                <a:gd name="T9" fmla="*/ 277 h 608"/>
                <a:gd name="T10" fmla="*/ 358 w 414"/>
                <a:gd name="T11" fmla="*/ 310 h 608"/>
                <a:gd name="T12" fmla="*/ 357 w 414"/>
                <a:gd name="T13" fmla="*/ 342 h 608"/>
                <a:gd name="T14" fmla="*/ 352 w 414"/>
                <a:gd name="T15" fmla="*/ 366 h 608"/>
                <a:gd name="T16" fmla="*/ 312 w 414"/>
                <a:gd name="T17" fmla="*/ 377 h 608"/>
                <a:gd name="T18" fmla="*/ 341 w 414"/>
                <a:gd name="T19" fmla="*/ 410 h 608"/>
                <a:gd name="T20" fmla="*/ 302 w 414"/>
                <a:gd name="T21" fmla="*/ 403 h 608"/>
                <a:gd name="T22" fmla="*/ 296 w 414"/>
                <a:gd name="T23" fmla="*/ 434 h 608"/>
                <a:gd name="T24" fmla="*/ 317 w 414"/>
                <a:gd name="T25" fmla="*/ 438 h 608"/>
                <a:gd name="T26" fmla="*/ 304 w 414"/>
                <a:gd name="T27" fmla="*/ 472 h 608"/>
                <a:gd name="T28" fmla="*/ 262 w 414"/>
                <a:gd name="T29" fmla="*/ 502 h 608"/>
                <a:gd name="T30" fmla="*/ 227 w 414"/>
                <a:gd name="T31" fmla="*/ 521 h 608"/>
                <a:gd name="T32" fmla="*/ 208 w 414"/>
                <a:gd name="T33" fmla="*/ 566 h 608"/>
                <a:gd name="T34" fmla="*/ 201 w 414"/>
                <a:gd name="T35" fmla="*/ 601 h 608"/>
                <a:gd name="T36" fmla="*/ 159 w 414"/>
                <a:gd name="T37" fmla="*/ 583 h 608"/>
                <a:gd name="T38" fmla="*/ 142 w 414"/>
                <a:gd name="T39" fmla="*/ 534 h 608"/>
                <a:gd name="T40" fmla="*/ 134 w 414"/>
                <a:gd name="T41" fmla="*/ 479 h 608"/>
                <a:gd name="T42" fmla="*/ 151 w 414"/>
                <a:gd name="T43" fmla="*/ 461 h 608"/>
                <a:gd name="T44" fmla="*/ 148 w 414"/>
                <a:gd name="T45" fmla="*/ 437 h 608"/>
                <a:gd name="T46" fmla="*/ 143 w 414"/>
                <a:gd name="T47" fmla="*/ 409 h 608"/>
                <a:gd name="T48" fmla="*/ 122 w 414"/>
                <a:gd name="T49" fmla="*/ 404 h 608"/>
                <a:gd name="T50" fmla="*/ 113 w 414"/>
                <a:gd name="T51" fmla="*/ 386 h 608"/>
                <a:gd name="T52" fmla="*/ 115 w 414"/>
                <a:gd name="T53" fmla="*/ 361 h 608"/>
                <a:gd name="T54" fmla="*/ 100 w 414"/>
                <a:gd name="T55" fmla="*/ 318 h 608"/>
                <a:gd name="T56" fmla="*/ 27 w 414"/>
                <a:gd name="T57" fmla="*/ 298 h 608"/>
                <a:gd name="T58" fmla="*/ 31 w 414"/>
                <a:gd name="T59" fmla="*/ 265 h 608"/>
                <a:gd name="T60" fmla="*/ 11 w 414"/>
                <a:gd name="T61" fmla="*/ 249 h 608"/>
                <a:gd name="T62" fmla="*/ 60 w 414"/>
                <a:gd name="T63" fmla="*/ 167 h 608"/>
                <a:gd name="T64" fmla="*/ 66 w 414"/>
                <a:gd name="T65" fmla="*/ 127 h 608"/>
                <a:gd name="T66" fmla="*/ 92 w 414"/>
                <a:gd name="T67" fmla="*/ 96 h 608"/>
                <a:gd name="T68" fmla="*/ 141 w 414"/>
                <a:gd name="T69" fmla="*/ 100 h 608"/>
                <a:gd name="T70" fmla="*/ 173 w 414"/>
                <a:gd name="T71" fmla="*/ 90 h 608"/>
                <a:gd name="T72" fmla="*/ 206 w 414"/>
                <a:gd name="T73" fmla="*/ 70 h 608"/>
                <a:gd name="T74" fmla="*/ 180 w 414"/>
                <a:gd name="T75" fmla="*/ 48 h 608"/>
                <a:gd name="T76" fmla="*/ 205 w 414"/>
                <a:gd name="T77" fmla="*/ 32 h 608"/>
                <a:gd name="T78" fmla="*/ 229 w 414"/>
                <a:gd name="T79" fmla="*/ 8 h 608"/>
                <a:gd name="T80" fmla="*/ 302 w 414"/>
                <a:gd name="T81" fmla="*/ 25 h 608"/>
                <a:gd name="T82" fmla="*/ 284 w 414"/>
                <a:gd name="T83" fmla="*/ 30 h 608"/>
                <a:gd name="T84" fmla="*/ 330 w 414"/>
                <a:gd name="T85" fmla="*/ 75 h 608"/>
                <a:gd name="T86" fmla="*/ 322 w 414"/>
                <a:gd name="T87" fmla="*/ 89 h 608"/>
                <a:gd name="T88" fmla="*/ 330 w 414"/>
                <a:gd name="T89" fmla="*/ 148 h 608"/>
                <a:gd name="T90" fmla="*/ 377 w 414"/>
                <a:gd name="T91" fmla="*/ 106 h 608"/>
                <a:gd name="T92" fmla="*/ 301 w 414"/>
                <a:gd name="T93" fmla="*/ 426 h 608"/>
                <a:gd name="T94" fmla="*/ 326 w 414"/>
                <a:gd name="T95" fmla="*/ 386 h 608"/>
                <a:gd name="T96" fmla="*/ 225 w 414"/>
                <a:gd name="T97" fmla="*/ 29 h 608"/>
                <a:gd name="T98" fmla="*/ 364 w 414"/>
                <a:gd name="T99" fmla="*/ 169 h 608"/>
                <a:gd name="T100" fmla="*/ 11 w 414"/>
                <a:gd name="T101" fmla="*/ 266 h 608"/>
                <a:gd name="T102" fmla="*/ 129 w 414"/>
                <a:gd name="T103" fmla="*/ 423 h 608"/>
                <a:gd name="T104" fmla="*/ 137 w 414"/>
                <a:gd name="T105" fmla="*/ 446 h 608"/>
                <a:gd name="T106" fmla="*/ 136 w 414"/>
                <a:gd name="T107" fmla="*/ 80 h 608"/>
                <a:gd name="T108" fmla="*/ 112 w 414"/>
                <a:gd name="T109" fmla="*/ 360 h 608"/>
                <a:gd name="T110" fmla="*/ 207 w 414"/>
                <a:gd name="T111" fmla="*/ 22 h 608"/>
                <a:gd name="T112" fmla="*/ 366 w 414"/>
                <a:gd name="T113" fmla="*/ 225 h 608"/>
                <a:gd name="T114" fmla="*/ 117 w 414"/>
                <a:gd name="T115" fmla="*/ 406 h 608"/>
                <a:gd name="T116" fmla="*/ 352 w 414"/>
                <a:gd name="T117" fmla="*/ 239 h 608"/>
                <a:gd name="T118" fmla="*/ 132 w 414"/>
                <a:gd name="T119" fmla="*/ 476 h 608"/>
                <a:gd name="T120" fmla="*/ 363 w 414"/>
                <a:gd name="T121" fmla="*/ 243 h 608"/>
                <a:gd name="T122" fmla="*/ 346 w 414"/>
                <a:gd name="T123" fmla="*/ 291 h 6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414" h="608">
                  <a:moveTo>
                    <a:pt x="119" y="395"/>
                  </a:moveTo>
                  <a:cubicBezTo>
                    <a:pt x="119" y="395"/>
                    <a:pt x="119" y="395"/>
                    <a:pt x="119" y="395"/>
                  </a:cubicBezTo>
                  <a:cubicBezTo>
                    <a:pt x="119" y="395"/>
                    <a:pt x="119" y="395"/>
                    <a:pt x="119" y="395"/>
                  </a:cubicBezTo>
                  <a:close/>
                  <a:moveTo>
                    <a:pt x="313" y="33"/>
                  </a:moveTo>
                  <a:cubicBezTo>
                    <a:pt x="313" y="33"/>
                    <a:pt x="313" y="33"/>
                    <a:pt x="313" y="33"/>
                  </a:cubicBezTo>
                  <a:cubicBezTo>
                    <a:pt x="313" y="33"/>
                    <a:pt x="313" y="33"/>
                    <a:pt x="313" y="33"/>
                  </a:cubicBezTo>
                  <a:close/>
                  <a:moveTo>
                    <a:pt x="201" y="567"/>
                  </a:moveTo>
                  <a:cubicBezTo>
                    <a:pt x="201" y="568"/>
                    <a:pt x="201" y="568"/>
                    <a:pt x="201" y="568"/>
                  </a:cubicBezTo>
                  <a:cubicBezTo>
                    <a:pt x="201" y="568"/>
                    <a:pt x="201" y="568"/>
                    <a:pt x="201" y="567"/>
                  </a:cubicBezTo>
                  <a:close/>
                  <a:moveTo>
                    <a:pt x="297" y="433"/>
                  </a:moveTo>
                  <a:cubicBezTo>
                    <a:pt x="297" y="433"/>
                    <a:pt x="298" y="433"/>
                    <a:pt x="298" y="433"/>
                  </a:cubicBezTo>
                  <a:cubicBezTo>
                    <a:pt x="297" y="433"/>
                    <a:pt x="297" y="433"/>
                    <a:pt x="297" y="433"/>
                  </a:cubicBezTo>
                  <a:close/>
                  <a:moveTo>
                    <a:pt x="63" y="129"/>
                  </a:moveTo>
                  <a:cubicBezTo>
                    <a:pt x="63" y="129"/>
                    <a:pt x="63" y="128"/>
                    <a:pt x="63" y="128"/>
                  </a:cubicBezTo>
                  <a:cubicBezTo>
                    <a:pt x="63" y="129"/>
                    <a:pt x="63" y="129"/>
                    <a:pt x="63" y="129"/>
                  </a:cubicBezTo>
                  <a:close/>
                  <a:moveTo>
                    <a:pt x="326" y="151"/>
                  </a:moveTo>
                  <a:cubicBezTo>
                    <a:pt x="326" y="151"/>
                    <a:pt x="326" y="151"/>
                    <a:pt x="326" y="151"/>
                  </a:cubicBezTo>
                  <a:cubicBezTo>
                    <a:pt x="326" y="151"/>
                    <a:pt x="326" y="151"/>
                    <a:pt x="326" y="151"/>
                  </a:cubicBezTo>
                  <a:close/>
                  <a:moveTo>
                    <a:pt x="301" y="426"/>
                  </a:moveTo>
                  <a:cubicBezTo>
                    <a:pt x="301" y="426"/>
                    <a:pt x="301" y="426"/>
                    <a:pt x="301" y="426"/>
                  </a:cubicBezTo>
                  <a:cubicBezTo>
                    <a:pt x="301" y="426"/>
                    <a:pt x="301" y="426"/>
                    <a:pt x="301" y="426"/>
                  </a:cubicBezTo>
                  <a:close/>
                  <a:moveTo>
                    <a:pt x="136" y="405"/>
                  </a:moveTo>
                  <a:cubicBezTo>
                    <a:pt x="136" y="405"/>
                    <a:pt x="136" y="405"/>
                    <a:pt x="136" y="405"/>
                  </a:cubicBezTo>
                  <a:cubicBezTo>
                    <a:pt x="136" y="405"/>
                    <a:pt x="136" y="405"/>
                    <a:pt x="136" y="405"/>
                  </a:cubicBezTo>
                  <a:cubicBezTo>
                    <a:pt x="136" y="405"/>
                    <a:pt x="136" y="405"/>
                    <a:pt x="136" y="405"/>
                  </a:cubicBezTo>
                  <a:close/>
                  <a:moveTo>
                    <a:pt x="122" y="401"/>
                  </a:moveTo>
                  <a:cubicBezTo>
                    <a:pt x="122" y="401"/>
                    <a:pt x="122" y="401"/>
                    <a:pt x="122" y="401"/>
                  </a:cubicBezTo>
                  <a:cubicBezTo>
                    <a:pt x="122" y="401"/>
                    <a:pt x="122" y="401"/>
                    <a:pt x="122" y="401"/>
                  </a:cubicBezTo>
                  <a:close/>
                  <a:moveTo>
                    <a:pt x="372" y="146"/>
                  </a:moveTo>
                  <a:cubicBezTo>
                    <a:pt x="372" y="146"/>
                    <a:pt x="372" y="146"/>
                    <a:pt x="373" y="146"/>
                  </a:cubicBezTo>
                  <a:cubicBezTo>
                    <a:pt x="372" y="146"/>
                    <a:pt x="372" y="146"/>
                    <a:pt x="372" y="146"/>
                  </a:cubicBezTo>
                  <a:close/>
                  <a:moveTo>
                    <a:pt x="413" y="115"/>
                  </a:moveTo>
                  <a:cubicBezTo>
                    <a:pt x="413" y="117"/>
                    <a:pt x="411" y="120"/>
                    <a:pt x="409" y="121"/>
                  </a:cubicBezTo>
                  <a:cubicBezTo>
                    <a:pt x="407" y="121"/>
                    <a:pt x="406" y="123"/>
                    <a:pt x="406" y="124"/>
                  </a:cubicBezTo>
                  <a:cubicBezTo>
                    <a:pt x="406" y="126"/>
                    <a:pt x="405" y="127"/>
                    <a:pt x="403" y="127"/>
                  </a:cubicBezTo>
                  <a:cubicBezTo>
                    <a:pt x="403" y="129"/>
                    <a:pt x="400" y="131"/>
                    <a:pt x="400" y="133"/>
                  </a:cubicBezTo>
                  <a:cubicBezTo>
                    <a:pt x="399" y="134"/>
                    <a:pt x="398" y="134"/>
                    <a:pt x="397" y="133"/>
                  </a:cubicBezTo>
                  <a:cubicBezTo>
                    <a:pt x="395" y="133"/>
                    <a:pt x="394" y="134"/>
                    <a:pt x="393" y="135"/>
                  </a:cubicBezTo>
                  <a:cubicBezTo>
                    <a:pt x="392" y="135"/>
                    <a:pt x="392" y="136"/>
                    <a:pt x="393" y="136"/>
                  </a:cubicBezTo>
                  <a:cubicBezTo>
                    <a:pt x="393" y="137"/>
                    <a:pt x="393" y="136"/>
                    <a:pt x="394" y="136"/>
                  </a:cubicBezTo>
                  <a:cubicBezTo>
                    <a:pt x="395" y="134"/>
                    <a:pt x="397" y="136"/>
                    <a:pt x="399" y="136"/>
                  </a:cubicBezTo>
                  <a:cubicBezTo>
                    <a:pt x="399" y="136"/>
                    <a:pt x="399" y="136"/>
                    <a:pt x="399" y="137"/>
                  </a:cubicBezTo>
                  <a:cubicBezTo>
                    <a:pt x="397" y="138"/>
                    <a:pt x="397" y="141"/>
                    <a:pt x="394" y="142"/>
                  </a:cubicBezTo>
                  <a:cubicBezTo>
                    <a:pt x="394" y="142"/>
                    <a:pt x="394" y="143"/>
                    <a:pt x="393" y="143"/>
                  </a:cubicBezTo>
                  <a:cubicBezTo>
                    <a:pt x="392" y="146"/>
                    <a:pt x="390" y="146"/>
                    <a:pt x="387" y="146"/>
                  </a:cubicBezTo>
                  <a:cubicBezTo>
                    <a:pt x="387" y="146"/>
                    <a:pt x="387" y="146"/>
                    <a:pt x="387" y="147"/>
                  </a:cubicBezTo>
                  <a:cubicBezTo>
                    <a:pt x="387" y="149"/>
                    <a:pt x="385" y="150"/>
                    <a:pt x="383" y="150"/>
                  </a:cubicBezTo>
                  <a:cubicBezTo>
                    <a:pt x="383" y="150"/>
                    <a:pt x="382" y="150"/>
                    <a:pt x="382" y="150"/>
                  </a:cubicBezTo>
                  <a:cubicBezTo>
                    <a:pt x="381" y="150"/>
                    <a:pt x="380" y="149"/>
                    <a:pt x="379" y="149"/>
                  </a:cubicBezTo>
                  <a:cubicBezTo>
                    <a:pt x="377" y="149"/>
                    <a:pt x="375" y="149"/>
                    <a:pt x="374" y="146"/>
                  </a:cubicBezTo>
                  <a:cubicBezTo>
                    <a:pt x="374" y="146"/>
                    <a:pt x="373" y="146"/>
                    <a:pt x="373" y="146"/>
                  </a:cubicBezTo>
                  <a:cubicBezTo>
                    <a:pt x="374" y="149"/>
                    <a:pt x="372" y="150"/>
                    <a:pt x="370" y="151"/>
                  </a:cubicBezTo>
                  <a:cubicBezTo>
                    <a:pt x="369" y="152"/>
                    <a:pt x="368" y="153"/>
                    <a:pt x="366" y="152"/>
                  </a:cubicBezTo>
                  <a:cubicBezTo>
                    <a:pt x="365" y="152"/>
                    <a:pt x="365" y="151"/>
                    <a:pt x="364" y="152"/>
                  </a:cubicBezTo>
                  <a:cubicBezTo>
                    <a:pt x="365" y="155"/>
                    <a:pt x="370" y="157"/>
                    <a:pt x="373" y="155"/>
                  </a:cubicBezTo>
                  <a:cubicBezTo>
                    <a:pt x="373" y="155"/>
                    <a:pt x="374" y="154"/>
                    <a:pt x="375" y="154"/>
                  </a:cubicBezTo>
                  <a:cubicBezTo>
                    <a:pt x="376" y="153"/>
                    <a:pt x="377" y="153"/>
                    <a:pt x="378" y="154"/>
                  </a:cubicBezTo>
                  <a:cubicBezTo>
                    <a:pt x="379" y="156"/>
                    <a:pt x="381" y="157"/>
                    <a:pt x="382" y="157"/>
                  </a:cubicBezTo>
                  <a:cubicBezTo>
                    <a:pt x="384" y="157"/>
                    <a:pt x="385" y="158"/>
                    <a:pt x="383" y="160"/>
                  </a:cubicBezTo>
                  <a:cubicBezTo>
                    <a:pt x="383" y="160"/>
                    <a:pt x="383" y="161"/>
                    <a:pt x="382" y="162"/>
                  </a:cubicBezTo>
                  <a:cubicBezTo>
                    <a:pt x="382" y="162"/>
                    <a:pt x="381" y="164"/>
                    <a:pt x="380" y="162"/>
                  </a:cubicBezTo>
                  <a:cubicBezTo>
                    <a:pt x="380" y="162"/>
                    <a:pt x="380" y="163"/>
                    <a:pt x="380" y="163"/>
                  </a:cubicBezTo>
                  <a:cubicBezTo>
                    <a:pt x="380" y="166"/>
                    <a:pt x="379" y="168"/>
                    <a:pt x="376" y="168"/>
                  </a:cubicBezTo>
                  <a:cubicBezTo>
                    <a:pt x="375" y="168"/>
                    <a:pt x="374" y="168"/>
                    <a:pt x="373" y="168"/>
                  </a:cubicBezTo>
                  <a:cubicBezTo>
                    <a:pt x="372" y="168"/>
                    <a:pt x="372" y="168"/>
                    <a:pt x="371" y="168"/>
                  </a:cubicBezTo>
                  <a:cubicBezTo>
                    <a:pt x="370" y="167"/>
                    <a:pt x="369" y="169"/>
                    <a:pt x="368" y="168"/>
                  </a:cubicBezTo>
                  <a:cubicBezTo>
                    <a:pt x="367" y="168"/>
                    <a:pt x="366" y="168"/>
                    <a:pt x="366" y="167"/>
                  </a:cubicBezTo>
                  <a:cubicBezTo>
                    <a:pt x="364" y="167"/>
                    <a:pt x="363" y="165"/>
                    <a:pt x="361" y="165"/>
                  </a:cubicBezTo>
                  <a:cubicBezTo>
                    <a:pt x="360" y="165"/>
                    <a:pt x="360" y="165"/>
                    <a:pt x="359" y="164"/>
                  </a:cubicBezTo>
                  <a:cubicBezTo>
                    <a:pt x="359" y="165"/>
                    <a:pt x="358" y="166"/>
                    <a:pt x="358" y="167"/>
                  </a:cubicBezTo>
                  <a:cubicBezTo>
                    <a:pt x="357" y="169"/>
                    <a:pt x="356" y="171"/>
                    <a:pt x="354" y="171"/>
                  </a:cubicBezTo>
                  <a:cubicBezTo>
                    <a:pt x="356" y="172"/>
                    <a:pt x="356" y="172"/>
                    <a:pt x="355" y="174"/>
                  </a:cubicBezTo>
                  <a:cubicBezTo>
                    <a:pt x="353" y="175"/>
                    <a:pt x="355" y="176"/>
                    <a:pt x="354" y="176"/>
                  </a:cubicBezTo>
                  <a:cubicBezTo>
                    <a:pt x="354" y="177"/>
                    <a:pt x="354" y="178"/>
                    <a:pt x="354" y="179"/>
                  </a:cubicBezTo>
                  <a:cubicBezTo>
                    <a:pt x="353" y="180"/>
                    <a:pt x="352" y="181"/>
                    <a:pt x="355" y="181"/>
                  </a:cubicBezTo>
                  <a:cubicBezTo>
                    <a:pt x="356" y="181"/>
                    <a:pt x="355" y="183"/>
                    <a:pt x="355" y="184"/>
                  </a:cubicBezTo>
                  <a:cubicBezTo>
                    <a:pt x="356" y="184"/>
                    <a:pt x="356" y="183"/>
                    <a:pt x="356" y="182"/>
                  </a:cubicBezTo>
                  <a:cubicBezTo>
                    <a:pt x="356" y="178"/>
                    <a:pt x="359" y="175"/>
                    <a:pt x="362" y="173"/>
                  </a:cubicBezTo>
                  <a:cubicBezTo>
                    <a:pt x="363" y="173"/>
                    <a:pt x="363" y="173"/>
                    <a:pt x="364" y="173"/>
                  </a:cubicBezTo>
                  <a:cubicBezTo>
                    <a:pt x="366" y="174"/>
                    <a:pt x="367" y="172"/>
                    <a:pt x="368" y="172"/>
                  </a:cubicBezTo>
                  <a:cubicBezTo>
                    <a:pt x="368" y="172"/>
                    <a:pt x="369" y="172"/>
                    <a:pt x="369" y="172"/>
                  </a:cubicBezTo>
                  <a:cubicBezTo>
                    <a:pt x="371" y="171"/>
                    <a:pt x="372" y="172"/>
                    <a:pt x="374" y="173"/>
                  </a:cubicBezTo>
                  <a:cubicBezTo>
                    <a:pt x="375" y="175"/>
                    <a:pt x="374" y="176"/>
                    <a:pt x="373" y="176"/>
                  </a:cubicBezTo>
                  <a:cubicBezTo>
                    <a:pt x="373" y="178"/>
                    <a:pt x="373" y="179"/>
                    <a:pt x="372" y="180"/>
                  </a:cubicBezTo>
                  <a:cubicBezTo>
                    <a:pt x="372" y="182"/>
                    <a:pt x="371" y="183"/>
                    <a:pt x="370" y="185"/>
                  </a:cubicBezTo>
                  <a:cubicBezTo>
                    <a:pt x="369" y="187"/>
                    <a:pt x="368" y="187"/>
                    <a:pt x="366" y="186"/>
                  </a:cubicBezTo>
                  <a:cubicBezTo>
                    <a:pt x="366" y="186"/>
                    <a:pt x="365" y="186"/>
                    <a:pt x="365" y="186"/>
                  </a:cubicBezTo>
                  <a:cubicBezTo>
                    <a:pt x="362" y="185"/>
                    <a:pt x="360" y="186"/>
                    <a:pt x="360" y="188"/>
                  </a:cubicBezTo>
                  <a:cubicBezTo>
                    <a:pt x="360" y="191"/>
                    <a:pt x="359" y="194"/>
                    <a:pt x="358" y="196"/>
                  </a:cubicBezTo>
                  <a:cubicBezTo>
                    <a:pt x="358" y="197"/>
                    <a:pt x="358" y="198"/>
                    <a:pt x="359" y="198"/>
                  </a:cubicBezTo>
                  <a:cubicBezTo>
                    <a:pt x="360" y="199"/>
                    <a:pt x="359" y="201"/>
                    <a:pt x="359" y="202"/>
                  </a:cubicBezTo>
                  <a:cubicBezTo>
                    <a:pt x="361" y="201"/>
                    <a:pt x="362" y="202"/>
                    <a:pt x="363" y="202"/>
                  </a:cubicBezTo>
                  <a:cubicBezTo>
                    <a:pt x="363" y="203"/>
                    <a:pt x="362" y="204"/>
                    <a:pt x="362" y="204"/>
                  </a:cubicBezTo>
                  <a:cubicBezTo>
                    <a:pt x="362" y="204"/>
                    <a:pt x="363" y="205"/>
                    <a:pt x="363" y="205"/>
                  </a:cubicBezTo>
                  <a:cubicBezTo>
                    <a:pt x="363" y="206"/>
                    <a:pt x="362" y="207"/>
                    <a:pt x="361" y="207"/>
                  </a:cubicBezTo>
                  <a:cubicBezTo>
                    <a:pt x="360" y="208"/>
                    <a:pt x="360" y="206"/>
                    <a:pt x="360" y="206"/>
                  </a:cubicBezTo>
                  <a:cubicBezTo>
                    <a:pt x="360" y="207"/>
                    <a:pt x="360" y="209"/>
                    <a:pt x="358" y="208"/>
                  </a:cubicBezTo>
                  <a:cubicBezTo>
                    <a:pt x="358" y="208"/>
                    <a:pt x="357" y="208"/>
                    <a:pt x="357" y="208"/>
                  </a:cubicBezTo>
                  <a:cubicBezTo>
                    <a:pt x="356" y="210"/>
                    <a:pt x="356" y="212"/>
                    <a:pt x="357" y="214"/>
                  </a:cubicBezTo>
                  <a:cubicBezTo>
                    <a:pt x="358" y="216"/>
                    <a:pt x="356" y="218"/>
                    <a:pt x="354" y="217"/>
                  </a:cubicBezTo>
                  <a:cubicBezTo>
                    <a:pt x="351" y="217"/>
                    <a:pt x="351" y="217"/>
                    <a:pt x="352" y="220"/>
                  </a:cubicBezTo>
                  <a:cubicBezTo>
                    <a:pt x="351" y="220"/>
                    <a:pt x="351" y="219"/>
                    <a:pt x="350" y="219"/>
                  </a:cubicBezTo>
                  <a:cubicBezTo>
                    <a:pt x="349" y="218"/>
                    <a:pt x="349" y="219"/>
                    <a:pt x="349" y="220"/>
                  </a:cubicBezTo>
                  <a:cubicBezTo>
                    <a:pt x="349" y="221"/>
                    <a:pt x="349" y="222"/>
                    <a:pt x="349" y="223"/>
                  </a:cubicBezTo>
                  <a:cubicBezTo>
                    <a:pt x="349" y="223"/>
                    <a:pt x="350" y="223"/>
                    <a:pt x="350" y="224"/>
                  </a:cubicBezTo>
                  <a:cubicBezTo>
                    <a:pt x="350" y="224"/>
                    <a:pt x="350" y="224"/>
                    <a:pt x="349" y="224"/>
                  </a:cubicBezTo>
                  <a:cubicBezTo>
                    <a:pt x="349" y="224"/>
                    <a:pt x="349" y="224"/>
                    <a:pt x="349" y="224"/>
                  </a:cubicBezTo>
                  <a:cubicBezTo>
                    <a:pt x="348" y="225"/>
                    <a:pt x="347" y="224"/>
                    <a:pt x="347" y="225"/>
                  </a:cubicBezTo>
                  <a:cubicBezTo>
                    <a:pt x="347" y="226"/>
                    <a:pt x="348" y="225"/>
                    <a:pt x="349" y="225"/>
                  </a:cubicBezTo>
                  <a:cubicBezTo>
                    <a:pt x="350" y="225"/>
                    <a:pt x="351" y="226"/>
                    <a:pt x="350" y="227"/>
                  </a:cubicBezTo>
                  <a:cubicBezTo>
                    <a:pt x="350" y="228"/>
                    <a:pt x="349" y="228"/>
                    <a:pt x="348" y="228"/>
                  </a:cubicBezTo>
                  <a:cubicBezTo>
                    <a:pt x="348" y="229"/>
                    <a:pt x="349" y="229"/>
                    <a:pt x="348" y="230"/>
                  </a:cubicBezTo>
                  <a:cubicBezTo>
                    <a:pt x="349" y="233"/>
                    <a:pt x="347" y="235"/>
                    <a:pt x="347" y="238"/>
                  </a:cubicBezTo>
                  <a:cubicBezTo>
                    <a:pt x="348" y="239"/>
                    <a:pt x="347" y="240"/>
                    <a:pt x="347" y="241"/>
                  </a:cubicBezTo>
                  <a:cubicBezTo>
                    <a:pt x="346" y="244"/>
                    <a:pt x="344" y="246"/>
                    <a:pt x="344" y="250"/>
                  </a:cubicBezTo>
                  <a:cubicBezTo>
                    <a:pt x="344" y="251"/>
                    <a:pt x="344" y="253"/>
                    <a:pt x="342" y="255"/>
                  </a:cubicBezTo>
                  <a:cubicBezTo>
                    <a:pt x="342" y="255"/>
                    <a:pt x="342" y="255"/>
                    <a:pt x="342" y="255"/>
                  </a:cubicBezTo>
                  <a:cubicBezTo>
                    <a:pt x="342" y="255"/>
                    <a:pt x="342" y="256"/>
                    <a:pt x="342" y="256"/>
                  </a:cubicBezTo>
                  <a:cubicBezTo>
                    <a:pt x="344" y="256"/>
                    <a:pt x="345" y="256"/>
                    <a:pt x="346" y="256"/>
                  </a:cubicBezTo>
                  <a:cubicBezTo>
                    <a:pt x="346" y="253"/>
                    <a:pt x="348" y="250"/>
                    <a:pt x="349" y="247"/>
                  </a:cubicBezTo>
                  <a:cubicBezTo>
                    <a:pt x="350" y="246"/>
                    <a:pt x="351" y="246"/>
                    <a:pt x="351" y="247"/>
                  </a:cubicBezTo>
                  <a:cubicBezTo>
                    <a:pt x="351" y="249"/>
                    <a:pt x="352" y="249"/>
                    <a:pt x="353" y="250"/>
                  </a:cubicBezTo>
                  <a:cubicBezTo>
                    <a:pt x="354" y="251"/>
                    <a:pt x="355" y="252"/>
                    <a:pt x="356" y="252"/>
                  </a:cubicBezTo>
                  <a:cubicBezTo>
                    <a:pt x="355" y="250"/>
                    <a:pt x="354" y="249"/>
                    <a:pt x="353" y="248"/>
                  </a:cubicBezTo>
                  <a:cubicBezTo>
                    <a:pt x="355" y="247"/>
                    <a:pt x="356" y="248"/>
                    <a:pt x="357" y="249"/>
                  </a:cubicBezTo>
                  <a:cubicBezTo>
                    <a:pt x="357" y="249"/>
                    <a:pt x="358" y="250"/>
                    <a:pt x="359" y="250"/>
                  </a:cubicBezTo>
                  <a:cubicBezTo>
                    <a:pt x="360" y="250"/>
                    <a:pt x="361" y="251"/>
                    <a:pt x="361" y="252"/>
                  </a:cubicBezTo>
                  <a:cubicBezTo>
                    <a:pt x="360" y="253"/>
                    <a:pt x="359" y="253"/>
                    <a:pt x="359" y="252"/>
                  </a:cubicBezTo>
                  <a:cubicBezTo>
                    <a:pt x="358" y="252"/>
                    <a:pt x="358" y="252"/>
                    <a:pt x="358" y="253"/>
                  </a:cubicBezTo>
                  <a:cubicBezTo>
                    <a:pt x="358" y="253"/>
                    <a:pt x="358" y="253"/>
                    <a:pt x="358" y="253"/>
                  </a:cubicBezTo>
                  <a:cubicBezTo>
                    <a:pt x="360" y="254"/>
                    <a:pt x="361" y="254"/>
                    <a:pt x="361" y="256"/>
                  </a:cubicBezTo>
                  <a:cubicBezTo>
                    <a:pt x="362" y="257"/>
                    <a:pt x="363" y="258"/>
                    <a:pt x="362" y="259"/>
                  </a:cubicBezTo>
                  <a:cubicBezTo>
                    <a:pt x="361" y="259"/>
                    <a:pt x="361" y="261"/>
                    <a:pt x="359" y="259"/>
                  </a:cubicBezTo>
                  <a:cubicBezTo>
                    <a:pt x="358" y="259"/>
                    <a:pt x="358" y="258"/>
                    <a:pt x="358" y="258"/>
                  </a:cubicBezTo>
                  <a:cubicBezTo>
                    <a:pt x="356" y="257"/>
                    <a:pt x="355" y="255"/>
                    <a:pt x="353" y="256"/>
                  </a:cubicBezTo>
                  <a:cubicBezTo>
                    <a:pt x="352" y="256"/>
                    <a:pt x="352" y="256"/>
                    <a:pt x="351" y="256"/>
                  </a:cubicBezTo>
                  <a:cubicBezTo>
                    <a:pt x="351" y="256"/>
                    <a:pt x="350" y="256"/>
                    <a:pt x="350" y="257"/>
                  </a:cubicBezTo>
                  <a:cubicBezTo>
                    <a:pt x="350" y="258"/>
                    <a:pt x="351" y="258"/>
                    <a:pt x="351" y="259"/>
                  </a:cubicBezTo>
                  <a:cubicBezTo>
                    <a:pt x="354" y="259"/>
                    <a:pt x="354" y="259"/>
                    <a:pt x="353" y="261"/>
                  </a:cubicBezTo>
                  <a:cubicBezTo>
                    <a:pt x="353" y="262"/>
                    <a:pt x="352" y="262"/>
                    <a:pt x="351" y="262"/>
                  </a:cubicBezTo>
                  <a:cubicBezTo>
                    <a:pt x="351" y="261"/>
                    <a:pt x="350" y="261"/>
                    <a:pt x="350" y="262"/>
                  </a:cubicBezTo>
                  <a:cubicBezTo>
                    <a:pt x="350" y="263"/>
                    <a:pt x="351" y="263"/>
                    <a:pt x="352" y="263"/>
                  </a:cubicBezTo>
                  <a:cubicBezTo>
                    <a:pt x="353" y="263"/>
                    <a:pt x="354" y="264"/>
                    <a:pt x="355" y="264"/>
                  </a:cubicBezTo>
                  <a:cubicBezTo>
                    <a:pt x="355" y="264"/>
                    <a:pt x="355" y="264"/>
                    <a:pt x="355" y="265"/>
                  </a:cubicBezTo>
                  <a:cubicBezTo>
                    <a:pt x="354" y="265"/>
                    <a:pt x="352" y="264"/>
                    <a:pt x="353" y="265"/>
                  </a:cubicBezTo>
                  <a:cubicBezTo>
                    <a:pt x="353" y="267"/>
                    <a:pt x="354" y="266"/>
                    <a:pt x="355" y="266"/>
                  </a:cubicBezTo>
                  <a:cubicBezTo>
                    <a:pt x="358" y="265"/>
                    <a:pt x="359" y="267"/>
                    <a:pt x="359" y="269"/>
                  </a:cubicBezTo>
                  <a:cubicBezTo>
                    <a:pt x="359" y="270"/>
                    <a:pt x="360" y="270"/>
                    <a:pt x="361" y="270"/>
                  </a:cubicBezTo>
                  <a:cubicBezTo>
                    <a:pt x="362" y="270"/>
                    <a:pt x="361" y="269"/>
                    <a:pt x="361" y="269"/>
                  </a:cubicBezTo>
                  <a:cubicBezTo>
                    <a:pt x="362" y="267"/>
                    <a:pt x="365" y="266"/>
                    <a:pt x="366" y="268"/>
                  </a:cubicBezTo>
                  <a:cubicBezTo>
                    <a:pt x="367" y="269"/>
                    <a:pt x="368" y="271"/>
                    <a:pt x="367" y="273"/>
                  </a:cubicBezTo>
                  <a:cubicBezTo>
                    <a:pt x="368" y="276"/>
                    <a:pt x="367" y="279"/>
                    <a:pt x="366" y="282"/>
                  </a:cubicBezTo>
                  <a:cubicBezTo>
                    <a:pt x="366" y="283"/>
                    <a:pt x="365" y="284"/>
                    <a:pt x="363" y="283"/>
                  </a:cubicBezTo>
                  <a:cubicBezTo>
                    <a:pt x="362" y="282"/>
                    <a:pt x="361" y="282"/>
                    <a:pt x="360" y="281"/>
                  </a:cubicBezTo>
                  <a:cubicBezTo>
                    <a:pt x="357" y="279"/>
                    <a:pt x="354" y="279"/>
                    <a:pt x="351" y="277"/>
                  </a:cubicBezTo>
                  <a:cubicBezTo>
                    <a:pt x="350" y="278"/>
                    <a:pt x="349" y="277"/>
                    <a:pt x="349" y="278"/>
                  </a:cubicBezTo>
                  <a:cubicBezTo>
                    <a:pt x="349" y="278"/>
                    <a:pt x="349" y="279"/>
                    <a:pt x="349" y="279"/>
                  </a:cubicBezTo>
                  <a:cubicBezTo>
                    <a:pt x="350" y="279"/>
                    <a:pt x="351" y="278"/>
                    <a:pt x="351" y="279"/>
                  </a:cubicBezTo>
                  <a:cubicBezTo>
                    <a:pt x="351" y="280"/>
                    <a:pt x="351" y="280"/>
                    <a:pt x="351" y="280"/>
                  </a:cubicBezTo>
                  <a:cubicBezTo>
                    <a:pt x="350" y="281"/>
                    <a:pt x="349" y="281"/>
                    <a:pt x="349" y="280"/>
                  </a:cubicBezTo>
                  <a:cubicBezTo>
                    <a:pt x="348" y="280"/>
                    <a:pt x="347" y="280"/>
                    <a:pt x="347" y="280"/>
                  </a:cubicBezTo>
                  <a:cubicBezTo>
                    <a:pt x="346" y="280"/>
                    <a:pt x="345" y="280"/>
                    <a:pt x="344" y="280"/>
                  </a:cubicBezTo>
                  <a:cubicBezTo>
                    <a:pt x="346" y="281"/>
                    <a:pt x="347" y="281"/>
                    <a:pt x="349" y="281"/>
                  </a:cubicBezTo>
                  <a:cubicBezTo>
                    <a:pt x="349" y="283"/>
                    <a:pt x="345" y="286"/>
                    <a:pt x="344" y="286"/>
                  </a:cubicBezTo>
                  <a:cubicBezTo>
                    <a:pt x="344" y="286"/>
                    <a:pt x="343" y="285"/>
                    <a:pt x="343" y="285"/>
                  </a:cubicBezTo>
                  <a:cubicBezTo>
                    <a:pt x="343" y="284"/>
                    <a:pt x="342" y="283"/>
                    <a:pt x="341" y="282"/>
                  </a:cubicBezTo>
                  <a:cubicBezTo>
                    <a:pt x="341" y="282"/>
                    <a:pt x="341" y="281"/>
                    <a:pt x="340" y="281"/>
                  </a:cubicBezTo>
                  <a:cubicBezTo>
                    <a:pt x="340" y="282"/>
                    <a:pt x="339" y="282"/>
                    <a:pt x="340" y="283"/>
                  </a:cubicBezTo>
                  <a:cubicBezTo>
                    <a:pt x="340" y="283"/>
                    <a:pt x="340" y="283"/>
                    <a:pt x="340" y="283"/>
                  </a:cubicBezTo>
                  <a:cubicBezTo>
                    <a:pt x="336" y="285"/>
                    <a:pt x="339" y="287"/>
                    <a:pt x="339" y="289"/>
                  </a:cubicBezTo>
                  <a:cubicBezTo>
                    <a:pt x="340" y="287"/>
                    <a:pt x="342" y="287"/>
                    <a:pt x="343" y="288"/>
                  </a:cubicBezTo>
                  <a:cubicBezTo>
                    <a:pt x="344" y="289"/>
                    <a:pt x="343" y="291"/>
                    <a:pt x="342" y="292"/>
                  </a:cubicBezTo>
                  <a:cubicBezTo>
                    <a:pt x="345" y="293"/>
                    <a:pt x="345" y="294"/>
                    <a:pt x="344" y="298"/>
                  </a:cubicBezTo>
                  <a:cubicBezTo>
                    <a:pt x="345" y="298"/>
                    <a:pt x="346" y="299"/>
                    <a:pt x="346" y="299"/>
                  </a:cubicBezTo>
                  <a:cubicBezTo>
                    <a:pt x="347" y="299"/>
                    <a:pt x="347" y="299"/>
                    <a:pt x="348" y="299"/>
                  </a:cubicBezTo>
                  <a:cubicBezTo>
                    <a:pt x="348" y="296"/>
                    <a:pt x="349" y="296"/>
                    <a:pt x="351" y="298"/>
                  </a:cubicBezTo>
                  <a:cubicBezTo>
                    <a:pt x="352" y="299"/>
                    <a:pt x="352" y="299"/>
                    <a:pt x="354" y="298"/>
                  </a:cubicBezTo>
                  <a:cubicBezTo>
                    <a:pt x="355" y="298"/>
                    <a:pt x="356" y="298"/>
                    <a:pt x="356" y="299"/>
                  </a:cubicBezTo>
                  <a:cubicBezTo>
                    <a:pt x="356" y="300"/>
                    <a:pt x="359" y="302"/>
                    <a:pt x="356" y="303"/>
                  </a:cubicBezTo>
                  <a:cubicBezTo>
                    <a:pt x="355" y="303"/>
                    <a:pt x="355" y="303"/>
                    <a:pt x="354" y="304"/>
                  </a:cubicBezTo>
                  <a:cubicBezTo>
                    <a:pt x="354" y="305"/>
                    <a:pt x="352" y="305"/>
                    <a:pt x="351" y="305"/>
                  </a:cubicBezTo>
                  <a:cubicBezTo>
                    <a:pt x="348" y="304"/>
                    <a:pt x="346" y="305"/>
                    <a:pt x="343" y="306"/>
                  </a:cubicBezTo>
                  <a:cubicBezTo>
                    <a:pt x="345" y="306"/>
                    <a:pt x="347" y="306"/>
                    <a:pt x="349" y="306"/>
                  </a:cubicBezTo>
                  <a:cubicBezTo>
                    <a:pt x="350" y="306"/>
                    <a:pt x="352" y="306"/>
                    <a:pt x="353" y="307"/>
                  </a:cubicBezTo>
                  <a:cubicBezTo>
                    <a:pt x="353" y="307"/>
                    <a:pt x="354" y="307"/>
                    <a:pt x="354" y="307"/>
                  </a:cubicBezTo>
                  <a:cubicBezTo>
                    <a:pt x="356" y="306"/>
                    <a:pt x="357" y="308"/>
                    <a:pt x="358" y="310"/>
                  </a:cubicBezTo>
                  <a:cubicBezTo>
                    <a:pt x="358" y="310"/>
                    <a:pt x="358" y="310"/>
                    <a:pt x="358" y="311"/>
                  </a:cubicBezTo>
                  <a:cubicBezTo>
                    <a:pt x="359" y="312"/>
                    <a:pt x="358" y="313"/>
                    <a:pt x="358" y="314"/>
                  </a:cubicBezTo>
                  <a:cubicBezTo>
                    <a:pt x="358" y="315"/>
                    <a:pt x="359" y="316"/>
                    <a:pt x="359" y="317"/>
                  </a:cubicBezTo>
                  <a:cubicBezTo>
                    <a:pt x="360" y="319"/>
                    <a:pt x="360" y="322"/>
                    <a:pt x="359" y="324"/>
                  </a:cubicBezTo>
                  <a:cubicBezTo>
                    <a:pt x="360" y="327"/>
                    <a:pt x="359" y="327"/>
                    <a:pt x="357" y="328"/>
                  </a:cubicBezTo>
                  <a:cubicBezTo>
                    <a:pt x="356" y="327"/>
                    <a:pt x="356" y="326"/>
                    <a:pt x="356" y="326"/>
                  </a:cubicBezTo>
                  <a:cubicBezTo>
                    <a:pt x="356" y="324"/>
                    <a:pt x="355" y="324"/>
                    <a:pt x="354" y="323"/>
                  </a:cubicBezTo>
                  <a:cubicBezTo>
                    <a:pt x="353" y="323"/>
                    <a:pt x="351" y="325"/>
                    <a:pt x="350" y="323"/>
                  </a:cubicBezTo>
                  <a:cubicBezTo>
                    <a:pt x="349" y="322"/>
                    <a:pt x="348" y="321"/>
                    <a:pt x="347" y="319"/>
                  </a:cubicBezTo>
                  <a:cubicBezTo>
                    <a:pt x="347" y="319"/>
                    <a:pt x="346" y="318"/>
                    <a:pt x="345" y="317"/>
                  </a:cubicBezTo>
                  <a:cubicBezTo>
                    <a:pt x="345" y="317"/>
                    <a:pt x="344" y="316"/>
                    <a:pt x="344" y="316"/>
                  </a:cubicBezTo>
                  <a:cubicBezTo>
                    <a:pt x="343" y="315"/>
                    <a:pt x="342" y="315"/>
                    <a:pt x="341" y="314"/>
                  </a:cubicBezTo>
                  <a:cubicBezTo>
                    <a:pt x="340" y="314"/>
                    <a:pt x="342" y="315"/>
                    <a:pt x="341" y="315"/>
                  </a:cubicBezTo>
                  <a:cubicBezTo>
                    <a:pt x="342" y="315"/>
                    <a:pt x="343" y="316"/>
                    <a:pt x="343" y="317"/>
                  </a:cubicBezTo>
                  <a:cubicBezTo>
                    <a:pt x="345" y="318"/>
                    <a:pt x="346" y="318"/>
                    <a:pt x="344" y="320"/>
                  </a:cubicBezTo>
                  <a:cubicBezTo>
                    <a:pt x="344" y="320"/>
                    <a:pt x="344" y="320"/>
                    <a:pt x="344" y="320"/>
                  </a:cubicBezTo>
                  <a:cubicBezTo>
                    <a:pt x="346" y="320"/>
                    <a:pt x="346" y="322"/>
                    <a:pt x="346" y="323"/>
                  </a:cubicBezTo>
                  <a:cubicBezTo>
                    <a:pt x="348" y="323"/>
                    <a:pt x="349" y="324"/>
                    <a:pt x="349" y="325"/>
                  </a:cubicBezTo>
                  <a:cubicBezTo>
                    <a:pt x="350" y="325"/>
                    <a:pt x="350" y="326"/>
                    <a:pt x="350" y="326"/>
                  </a:cubicBezTo>
                  <a:cubicBezTo>
                    <a:pt x="351" y="327"/>
                    <a:pt x="352" y="327"/>
                    <a:pt x="352" y="328"/>
                  </a:cubicBezTo>
                  <a:cubicBezTo>
                    <a:pt x="351" y="329"/>
                    <a:pt x="350" y="329"/>
                    <a:pt x="349" y="328"/>
                  </a:cubicBezTo>
                  <a:cubicBezTo>
                    <a:pt x="349" y="328"/>
                    <a:pt x="348" y="328"/>
                    <a:pt x="348" y="329"/>
                  </a:cubicBezTo>
                  <a:cubicBezTo>
                    <a:pt x="347" y="330"/>
                    <a:pt x="345" y="331"/>
                    <a:pt x="344" y="333"/>
                  </a:cubicBezTo>
                  <a:cubicBezTo>
                    <a:pt x="345" y="333"/>
                    <a:pt x="346" y="332"/>
                    <a:pt x="347" y="331"/>
                  </a:cubicBezTo>
                  <a:cubicBezTo>
                    <a:pt x="347" y="330"/>
                    <a:pt x="348" y="330"/>
                    <a:pt x="349" y="331"/>
                  </a:cubicBezTo>
                  <a:cubicBezTo>
                    <a:pt x="350" y="330"/>
                    <a:pt x="351" y="331"/>
                    <a:pt x="351" y="331"/>
                  </a:cubicBezTo>
                  <a:cubicBezTo>
                    <a:pt x="351" y="333"/>
                    <a:pt x="351" y="334"/>
                    <a:pt x="350" y="335"/>
                  </a:cubicBezTo>
                  <a:cubicBezTo>
                    <a:pt x="351" y="336"/>
                    <a:pt x="351" y="338"/>
                    <a:pt x="351" y="339"/>
                  </a:cubicBezTo>
                  <a:cubicBezTo>
                    <a:pt x="351" y="340"/>
                    <a:pt x="351" y="340"/>
                    <a:pt x="351" y="340"/>
                  </a:cubicBezTo>
                  <a:cubicBezTo>
                    <a:pt x="352" y="340"/>
                    <a:pt x="353" y="340"/>
                    <a:pt x="354" y="340"/>
                  </a:cubicBezTo>
                  <a:cubicBezTo>
                    <a:pt x="355" y="341"/>
                    <a:pt x="356" y="341"/>
                    <a:pt x="357" y="342"/>
                  </a:cubicBezTo>
                  <a:cubicBezTo>
                    <a:pt x="357" y="342"/>
                    <a:pt x="357" y="342"/>
                    <a:pt x="357" y="342"/>
                  </a:cubicBezTo>
                  <a:cubicBezTo>
                    <a:pt x="358" y="341"/>
                    <a:pt x="359" y="340"/>
                    <a:pt x="360" y="340"/>
                  </a:cubicBezTo>
                  <a:cubicBezTo>
                    <a:pt x="361" y="341"/>
                    <a:pt x="360" y="342"/>
                    <a:pt x="360" y="343"/>
                  </a:cubicBezTo>
                  <a:cubicBezTo>
                    <a:pt x="362" y="346"/>
                    <a:pt x="362" y="346"/>
                    <a:pt x="360" y="349"/>
                  </a:cubicBezTo>
                  <a:cubicBezTo>
                    <a:pt x="359" y="350"/>
                    <a:pt x="358" y="352"/>
                    <a:pt x="356" y="350"/>
                  </a:cubicBezTo>
                  <a:cubicBezTo>
                    <a:pt x="354" y="350"/>
                    <a:pt x="354" y="349"/>
                    <a:pt x="354" y="347"/>
                  </a:cubicBezTo>
                  <a:cubicBezTo>
                    <a:pt x="353" y="346"/>
                    <a:pt x="351" y="345"/>
                    <a:pt x="349" y="345"/>
                  </a:cubicBezTo>
                  <a:cubicBezTo>
                    <a:pt x="349" y="345"/>
                    <a:pt x="349" y="346"/>
                    <a:pt x="349" y="346"/>
                  </a:cubicBezTo>
                  <a:cubicBezTo>
                    <a:pt x="349" y="346"/>
                    <a:pt x="349" y="346"/>
                    <a:pt x="349" y="346"/>
                  </a:cubicBezTo>
                  <a:cubicBezTo>
                    <a:pt x="351" y="346"/>
                    <a:pt x="352" y="347"/>
                    <a:pt x="352" y="349"/>
                  </a:cubicBezTo>
                  <a:cubicBezTo>
                    <a:pt x="353" y="350"/>
                    <a:pt x="355" y="351"/>
                    <a:pt x="354" y="352"/>
                  </a:cubicBezTo>
                  <a:cubicBezTo>
                    <a:pt x="353" y="354"/>
                    <a:pt x="351" y="354"/>
                    <a:pt x="349" y="354"/>
                  </a:cubicBezTo>
                  <a:cubicBezTo>
                    <a:pt x="348" y="354"/>
                    <a:pt x="348" y="354"/>
                    <a:pt x="347" y="354"/>
                  </a:cubicBezTo>
                  <a:cubicBezTo>
                    <a:pt x="347" y="354"/>
                    <a:pt x="347" y="354"/>
                    <a:pt x="347" y="354"/>
                  </a:cubicBezTo>
                  <a:cubicBezTo>
                    <a:pt x="346" y="354"/>
                    <a:pt x="345" y="354"/>
                    <a:pt x="345" y="353"/>
                  </a:cubicBezTo>
                  <a:cubicBezTo>
                    <a:pt x="344" y="352"/>
                    <a:pt x="340" y="352"/>
                    <a:pt x="343" y="349"/>
                  </a:cubicBezTo>
                  <a:cubicBezTo>
                    <a:pt x="343" y="349"/>
                    <a:pt x="343" y="349"/>
                    <a:pt x="342" y="349"/>
                  </a:cubicBezTo>
                  <a:cubicBezTo>
                    <a:pt x="342" y="349"/>
                    <a:pt x="341" y="349"/>
                    <a:pt x="341" y="349"/>
                  </a:cubicBezTo>
                  <a:cubicBezTo>
                    <a:pt x="340" y="349"/>
                    <a:pt x="341" y="349"/>
                    <a:pt x="341" y="350"/>
                  </a:cubicBezTo>
                  <a:cubicBezTo>
                    <a:pt x="341" y="350"/>
                    <a:pt x="342" y="351"/>
                    <a:pt x="341" y="351"/>
                  </a:cubicBezTo>
                  <a:cubicBezTo>
                    <a:pt x="340" y="352"/>
                    <a:pt x="341" y="354"/>
                    <a:pt x="340" y="355"/>
                  </a:cubicBezTo>
                  <a:cubicBezTo>
                    <a:pt x="339" y="356"/>
                    <a:pt x="340" y="356"/>
                    <a:pt x="340" y="356"/>
                  </a:cubicBezTo>
                  <a:cubicBezTo>
                    <a:pt x="342" y="357"/>
                    <a:pt x="342" y="358"/>
                    <a:pt x="342" y="359"/>
                  </a:cubicBezTo>
                  <a:cubicBezTo>
                    <a:pt x="342" y="357"/>
                    <a:pt x="343" y="356"/>
                    <a:pt x="344" y="356"/>
                  </a:cubicBezTo>
                  <a:cubicBezTo>
                    <a:pt x="346" y="355"/>
                    <a:pt x="346" y="357"/>
                    <a:pt x="347" y="358"/>
                  </a:cubicBezTo>
                  <a:cubicBezTo>
                    <a:pt x="348" y="358"/>
                    <a:pt x="350" y="359"/>
                    <a:pt x="350" y="360"/>
                  </a:cubicBezTo>
                  <a:cubicBezTo>
                    <a:pt x="351" y="360"/>
                    <a:pt x="351" y="360"/>
                    <a:pt x="351" y="360"/>
                  </a:cubicBezTo>
                  <a:cubicBezTo>
                    <a:pt x="352" y="360"/>
                    <a:pt x="353" y="359"/>
                    <a:pt x="354" y="360"/>
                  </a:cubicBezTo>
                  <a:cubicBezTo>
                    <a:pt x="354" y="361"/>
                    <a:pt x="353" y="362"/>
                    <a:pt x="353" y="362"/>
                  </a:cubicBezTo>
                  <a:cubicBezTo>
                    <a:pt x="352" y="363"/>
                    <a:pt x="352" y="364"/>
                    <a:pt x="352" y="365"/>
                  </a:cubicBezTo>
                  <a:cubicBezTo>
                    <a:pt x="352" y="365"/>
                    <a:pt x="352" y="365"/>
                    <a:pt x="352" y="366"/>
                  </a:cubicBezTo>
                  <a:cubicBezTo>
                    <a:pt x="352" y="365"/>
                    <a:pt x="352" y="365"/>
                    <a:pt x="352" y="365"/>
                  </a:cubicBezTo>
                  <a:cubicBezTo>
                    <a:pt x="352" y="366"/>
                    <a:pt x="352" y="367"/>
                    <a:pt x="353" y="368"/>
                  </a:cubicBezTo>
                  <a:cubicBezTo>
                    <a:pt x="353" y="368"/>
                    <a:pt x="353" y="369"/>
                    <a:pt x="352" y="369"/>
                  </a:cubicBezTo>
                  <a:cubicBezTo>
                    <a:pt x="351" y="371"/>
                    <a:pt x="349" y="370"/>
                    <a:pt x="347" y="370"/>
                  </a:cubicBezTo>
                  <a:cubicBezTo>
                    <a:pt x="346" y="370"/>
                    <a:pt x="345" y="370"/>
                    <a:pt x="345" y="371"/>
                  </a:cubicBezTo>
                  <a:cubicBezTo>
                    <a:pt x="344" y="372"/>
                    <a:pt x="343" y="372"/>
                    <a:pt x="341" y="373"/>
                  </a:cubicBezTo>
                  <a:cubicBezTo>
                    <a:pt x="341" y="373"/>
                    <a:pt x="341" y="373"/>
                    <a:pt x="341" y="373"/>
                  </a:cubicBezTo>
                  <a:cubicBezTo>
                    <a:pt x="341" y="374"/>
                    <a:pt x="340" y="374"/>
                    <a:pt x="339" y="374"/>
                  </a:cubicBezTo>
                  <a:cubicBezTo>
                    <a:pt x="335" y="372"/>
                    <a:pt x="332" y="370"/>
                    <a:pt x="329" y="367"/>
                  </a:cubicBezTo>
                  <a:cubicBezTo>
                    <a:pt x="328" y="366"/>
                    <a:pt x="328" y="365"/>
                    <a:pt x="328" y="364"/>
                  </a:cubicBezTo>
                  <a:cubicBezTo>
                    <a:pt x="329" y="363"/>
                    <a:pt x="330" y="364"/>
                    <a:pt x="331" y="364"/>
                  </a:cubicBezTo>
                  <a:cubicBezTo>
                    <a:pt x="331" y="364"/>
                    <a:pt x="332" y="364"/>
                    <a:pt x="332" y="364"/>
                  </a:cubicBezTo>
                  <a:cubicBezTo>
                    <a:pt x="332" y="364"/>
                    <a:pt x="332" y="363"/>
                    <a:pt x="332" y="363"/>
                  </a:cubicBezTo>
                  <a:cubicBezTo>
                    <a:pt x="331" y="363"/>
                    <a:pt x="329" y="364"/>
                    <a:pt x="328" y="361"/>
                  </a:cubicBezTo>
                  <a:cubicBezTo>
                    <a:pt x="328" y="362"/>
                    <a:pt x="327" y="362"/>
                    <a:pt x="326" y="362"/>
                  </a:cubicBezTo>
                  <a:cubicBezTo>
                    <a:pt x="326" y="363"/>
                    <a:pt x="326" y="363"/>
                    <a:pt x="326" y="364"/>
                  </a:cubicBezTo>
                  <a:cubicBezTo>
                    <a:pt x="325" y="367"/>
                    <a:pt x="325" y="367"/>
                    <a:pt x="322" y="366"/>
                  </a:cubicBezTo>
                  <a:cubicBezTo>
                    <a:pt x="322" y="366"/>
                    <a:pt x="322" y="367"/>
                    <a:pt x="322" y="367"/>
                  </a:cubicBezTo>
                  <a:cubicBezTo>
                    <a:pt x="323" y="367"/>
                    <a:pt x="324" y="368"/>
                    <a:pt x="323" y="369"/>
                  </a:cubicBezTo>
                  <a:cubicBezTo>
                    <a:pt x="323" y="369"/>
                    <a:pt x="322" y="370"/>
                    <a:pt x="321" y="370"/>
                  </a:cubicBezTo>
                  <a:cubicBezTo>
                    <a:pt x="320" y="369"/>
                    <a:pt x="319" y="370"/>
                    <a:pt x="319" y="372"/>
                  </a:cubicBezTo>
                  <a:cubicBezTo>
                    <a:pt x="318" y="372"/>
                    <a:pt x="318" y="373"/>
                    <a:pt x="318" y="373"/>
                  </a:cubicBezTo>
                  <a:cubicBezTo>
                    <a:pt x="317" y="375"/>
                    <a:pt x="316" y="376"/>
                    <a:pt x="314" y="375"/>
                  </a:cubicBezTo>
                  <a:cubicBezTo>
                    <a:pt x="314" y="374"/>
                    <a:pt x="313" y="374"/>
                    <a:pt x="313" y="374"/>
                  </a:cubicBezTo>
                  <a:cubicBezTo>
                    <a:pt x="313" y="374"/>
                    <a:pt x="313" y="374"/>
                    <a:pt x="313" y="374"/>
                  </a:cubicBezTo>
                  <a:cubicBezTo>
                    <a:pt x="311" y="377"/>
                    <a:pt x="310" y="377"/>
                    <a:pt x="308" y="376"/>
                  </a:cubicBezTo>
                  <a:cubicBezTo>
                    <a:pt x="307" y="376"/>
                    <a:pt x="306" y="376"/>
                    <a:pt x="306" y="377"/>
                  </a:cubicBezTo>
                  <a:cubicBezTo>
                    <a:pt x="306" y="377"/>
                    <a:pt x="305" y="377"/>
                    <a:pt x="305" y="378"/>
                  </a:cubicBezTo>
                  <a:cubicBezTo>
                    <a:pt x="306" y="378"/>
                    <a:pt x="306" y="378"/>
                    <a:pt x="306" y="379"/>
                  </a:cubicBezTo>
                  <a:cubicBezTo>
                    <a:pt x="307" y="377"/>
                    <a:pt x="308" y="377"/>
                    <a:pt x="309" y="378"/>
                  </a:cubicBezTo>
                  <a:cubicBezTo>
                    <a:pt x="311" y="378"/>
                    <a:pt x="311" y="378"/>
                    <a:pt x="312" y="377"/>
                  </a:cubicBezTo>
                  <a:cubicBezTo>
                    <a:pt x="313" y="375"/>
                    <a:pt x="315" y="376"/>
                    <a:pt x="317" y="377"/>
                  </a:cubicBezTo>
                  <a:cubicBezTo>
                    <a:pt x="318" y="378"/>
                    <a:pt x="318" y="378"/>
                    <a:pt x="320" y="379"/>
                  </a:cubicBezTo>
                  <a:cubicBezTo>
                    <a:pt x="321" y="379"/>
                    <a:pt x="322" y="379"/>
                    <a:pt x="322" y="380"/>
                  </a:cubicBezTo>
                  <a:cubicBezTo>
                    <a:pt x="321" y="381"/>
                    <a:pt x="321" y="382"/>
                    <a:pt x="319" y="382"/>
                  </a:cubicBezTo>
                  <a:cubicBezTo>
                    <a:pt x="318" y="383"/>
                    <a:pt x="317" y="383"/>
                    <a:pt x="316" y="384"/>
                  </a:cubicBezTo>
                  <a:cubicBezTo>
                    <a:pt x="315" y="386"/>
                    <a:pt x="314" y="386"/>
                    <a:pt x="312" y="385"/>
                  </a:cubicBezTo>
                  <a:cubicBezTo>
                    <a:pt x="312" y="385"/>
                    <a:pt x="312" y="386"/>
                    <a:pt x="311" y="386"/>
                  </a:cubicBezTo>
                  <a:cubicBezTo>
                    <a:pt x="313" y="387"/>
                    <a:pt x="313" y="387"/>
                    <a:pt x="313" y="389"/>
                  </a:cubicBezTo>
                  <a:cubicBezTo>
                    <a:pt x="313" y="388"/>
                    <a:pt x="314" y="388"/>
                    <a:pt x="314" y="387"/>
                  </a:cubicBezTo>
                  <a:cubicBezTo>
                    <a:pt x="314" y="386"/>
                    <a:pt x="315" y="387"/>
                    <a:pt x="315" y="387"/>
                  </a:cubicBezTo>
                  <a:cubicBezTo>
                    <a:pt x="317" y="386"/>
                    <a:pt x="318" y="383"/>
                    <a:pt x="320" y="385"/>
                  </a:cubicBezTo>
                  <a:cubicBezTo>
                    <a:pt x="320" y="386"/>
                    <a:pt x="321" y="386"/>
                    <a:pt x="321" y="386"/>
                  </a:cubicBezTo>
                  <a:cubicBezTo>
                    <a:pt x="323" y="387"/>
                    <a:pt x="324" y="388"/>
                    <a:pt x="324" y="390"/>
                  </a:cubicBezTo>
                  <a:cubicBezTo>
                    <a:pt x="324" y="392"/>
                    <a:pt x="323" y="392"/>
                    <a:pt x="321" y="393"/>
                  </a:cubicBezTo>
                  <a:cubicBezTo>
                    <a:pt x="321" y="393"/>
                    <a:pt x="321" y="394"/>
                    <a:pt x="321" y="394"/>
                  </a:cubicBezTo>
                  <a:cubicBezTo>
                    <a:pt x="321" y="394"/>
                    <a:pt x="321" y="394"/>
                    <a:pt x="321" y="394"/>
                  </a:cubicBezTo>
                  <a:cubicBezTo>
                    <a:pt x="323" y="393"/>
                    <a:pt x="325" y="393"/>
                    <a:pt x="327" y="395"/>
                  </a:cubicBezTo>
                  <a:cubicBezTo>
                    <a:pt x="327" y="396"/>
                    <a:pt x="328" y="397"/>
                    <a:pt x="329" y="397"/>
                  </a:cubicBezTo>
                  <a:cubicBezTo>
                    <a:pt x="330" y="397"/>
                    <a:pt x="331" y="398"/>
                    <a:pt x="330" y="399"/>
                  </a:cubicBezTo>
                  <a:cubicBezTo>
                    <a:pt x="331" y="399"/>
                    <a:pt x="332" y="400"/>
                    <a:pt x="332" y="400"/>
                  </a:cubicBezTo>
                  <a:cubicBezTo>
                    <a:pt x="334" y="401"/>
                    <a:pt x="336" y="403"/>
                    <a:pt x="337" y="404"/>
                  </a:cubicBezTo>
                  <a:cubicBezTo>
                    <a:pt x="338" y="404"/>
                    <a:pt x="338" y="405"/>
                    <a:pt x="338" y="405"/>
                  </a:cubicBezTo>
                  <a:cubicBezTo>
                    <a:pt x="337" y="405"/>
                    <a:pt x="338" y="407"/>
                    <a:pt x="336" y="407"/>
                  </a:cubicBezTo>
                  <a:cubicBezTo>
                    <a:pt x="336" y="408"/>
                    <a:pt x="336" y="408"/>
                    <a:pt x="335" y="408"/>
                  </a:cubicBezTo>
                  <a:cubicBezTo>
                    <a:pt x="335" y="409"/>
                    <a:pt x="334" y="410"/>
                    <a:pt x="334" y="410"/>
                  </a:cubicBezTo>
                  <a:cubicBezTo>
                    <a:pt x="337" y="411"/>
                    <a:pt x="337" y="408"/>
                    <a:pt x="338" y="408"/>
                  </a:cubicBezTo>
                  <a:cubicBezTo>
                    <a:pt x="339" y="409"/>
                    <a:pt x="337" y="410"/>
                    <a:pt x="339" y="411"/>
                  </a:cubicBezTo>
                  <a:cubicBezTo>
                    <a:pt x="339" y="411"/>
                    <a:pt x="340" y="410"/>
                    <a:pt x="340" y="409"/>
                  </a:cubicBezTo>
                  <a:cubicBezTo>
                    <a:pt x="340" y="409"/>
                    <a:pt x="340" y="408"/>
                    <a:pt x="341" y="408"/>
                  </a:cubicBezTo>
                  <a:cubicBezTo>
                    <a:pt x="341" y="408"/>
                    <a:pt x="342" y="409"/>
                    <a:pt x="342" y="409"/>
                  </a:cubicBezTo>
                  <a:cubicBezTo>
                    <a:pt x="342" y="410"/>
                    <a:pt x="341" y="410"/>
                    <a:pt x="341" y="410"/>
                  </a:cubicBezTo>
                  <a:cubicBezTo>
                    <a:pt x="341" y="411"/>
                    <a:pt x="340" y="411"/>
                    <a:pt x="339" y="412"/>
                  </a:cubicBezTo>
                  <a:cubicBezTo>
                    <a:pt x="338" y="414"/>
                    <a:pt x="338" y="416"/>
                    <a:pt x="339" y="418"/>
                  </a:cubicBezTo>
                  <a:cubicBezTo>
                    <a:pt x="340" y="417"/>
                    <a:pt x="339" y="416"/>
                    <a:pt x="340" y="415"/>
                  </a:cubicBezTo>
                  <a:cubicBezTo>
                    <a:pt x="341" y="415"/>
                    <a:pt x="341" y="413"/>
                    <a:pt x="343" y="414"/>
                  </a:cubicBezTo>
                  <a:cubicBezTo>
                    <a:pt x="344" y="414"/>
                    <a:pt x="344" y="415"/>
                    <a:pt x="344" y="416"/>
                  </a:cubicBezTo>
                  <a:cubicBezTo>
                    <a:pt x="344" y="417"/>
                    <a:pt x="344" y="417"/>
                    <a:pt x="344" y="418"/>
                  </a:cubicBezTo>
                  <a:cubicBezTo>
                    <a:pt x="344" y="419"/>
                    <a:pt x="345" y="420"/>
                    <a:pt x="344" y="421"/>
                  </a:cubicBezTo>
                  <a:cubicBezTo>
                    <a:pt x="344" y="423"/>
                    <a:pt x="343" y="426"/>
                    <a:pt x="345" y="429"/>
                  </a:cubicBezTo>
                  <a:cubicBezTo>
                    <a:pt x="345" y="431"/>
                    <a:pt x="343" y="432"/>
                    <a:pt x="345" y="433"/>
                  </a:cubicBezTo>
                  <a:cubicBezTo>
                    <a:pt x="345" y="434"/>
                    <a:pt x="345" y="435"/>
                    <a:pt x="344" y="435"/>
                  </a:cubicBezTo>
                  <a:cubicBezTo>
                    <a:pt x="344" y="435"/>
                    <a:pt x="343" y="436"/>
                    <a:pt x="342" y="435"/>
                  </a:cubicBezTo>
                  <a:cubicBezTo>
                    <a:pt x="342" y="435"/>
                    <a:pt x="342" y="434"/>
                    <a:pt x="342" y="434"/>
                  </a:cubicBezTo>
                  <a:cubicBezTo>
                    <a:pt x="338" y="436"/>
                    <a:pt x="339" y="432"/>
                    <a:pt x="339" y="431"/>
                  </a:cubicBezTo>
                  <a:cubicBezTo>
                    <a:pt x="339" y="430"/>
                    <a:pt x="339" y="428"/>
                    <a:pt x="339" y="427"/>
                  </a:cubicBezTo>
                  <a:cubicBezTo>
                    <a:pt x="339" y="427"/>
                    <a:pt x="339" y="427"/>
                    <a:pt x="338" y="427"/>
                  </a:cubicBezTo>
                  <a:cubicBezTo>
                    <a:pt x="337" y="429"/>
                    <a:pt x="338" y="431"/>
                    <a:pt x="338" y="433"/>
                  </a:cubicBezTo>
                  <a:cubicBezTo>
                    <a:pt x="338" y="434"/>
                    <a:pt x="339" y="436"/>
                    <a:pt x="336" y="436"/>
                  </a:cubicBezTo>
                  <a:cubicBezTo>
                    <a:pt x="335" y="436"/>
                    <a:pt x="334" y="436"/>
                    <a:pt x="332" y="435"/>
                  </a:cubicBezTo>
                  <a:cubicBezTo>
                    <a:pt x="330" y="433"/>
                    <a:pt x="329" y="432"/>
                    <a:pt x="329" y="430"/>
                  </a:cubicBezTo>
                  <a:cubicBezTo>
                    <a:pt x="327" y="428"/>
                    <a:pt x="327" y="425"/>
                    <a:pt x="327" y="423"/>
                  </a:cubicBezTo>
                  <a:cubicBezTo>
                    <a:pt x="327" y="421"/>
                    <a:pt x="325" y="420"/>
                    <a:pt x="324" y="418"/>
                  </a:cubicBezTo>
                  <a:cubicBezTo>
                    <a:pt x="324" y="418"/>
                    <a:pt x="324" y="417"/>
                    <a:pt x="324" y="416"/>
                  </a:cubicBezTo>
                  <a:cubicBezTo>
                    <a:pt x="322" y="418"/>
                    <a:pt x="321" y="418"/>
                    <a:pt x="320" y="416"/>
                  </a:cubicBezTo>
                  <a:cubicBezTo>
                    <a:pt x="319" y="414"/>
                    <a:pt x="318" y="412"/>
                    <a:pt x="316" y="413"/>
                  </a:cubicBezTo>
                  <a:cubicBezTo>
                    <a:pt x="315" y="413"/>
                    <a:pt x="315" y="412"/>
                    <a:pt x="315" y="412"/>
                  </a:cubicBezTo>
                  <a:cubicBezTo>
                    <a:pt x="314" y="412"/>
                    <a:pt x="312" y="411"/>
                    <a:pt x="311" y="412"/>
                  </a:cubicBezTo>
                  <a:cubicBezTo>
                    <a:pt x="310" y="413"/>
                    <a:pt x="309" y="412"/>
                    <a:pt x="309" y="411"/>
                  </a:cubicBezTo>
                  <a:cubicBezTo>
                    <a:pt x="308" y="411"/>
                    <a:pt x="308" y="410"/>
                    <a:pt x="307" y="409"/>
                  </a:cubicBezTo>
                  <a:cubicBezTo>
                    <a:pt x="307" y="409"/>
                    <a:pt x="307" y="408"/>
                    <a:pt x="307" y="408"/>
                  </a:cubicBezTo>
                  <a:cubicBezTo>
                    <a:pt x="306" y="407"/>
                    <a:pt x="305" y="407"/>
                    <a:pt x="304" y="405"/>
                  </a:cubicBezTo>
                  <a:cubicBezTo>
                    <a:pt x="304" y="404"/>
                    <a:pt x="303" y="404"/>
                    <a:pt x="302" y="403"/>
                  </a:cubicBezTo>
                  <a:cubicBezTo>
                    <a:pt x="301" y="403"/>
                    <a:pt x="301" y="403"/>
                    <a:pt x="300" y="403"/>
                  </a:cubicBezTo>
                  <a:cubicBezTo>
                    <a:pt x="299" y="402"/>
                    <a:pt x="298" y="401"/>
                    <a:pt x="298" y="401"/>
                  </a:cubicBezTo>
                  <a:cubicBezTo>
                    <a:pt x="297" y="402"/>
                    <a:pt x="299" y="402"/>
                    <a:pt x="298" y="403"/>
                  </a:cubicBezTo>
                  <a:cubicBezTo>
                    <a:pt x="298" y="403"/>
                    <a:pt x="298" y="403"/>
                    <a:pt x="298" y="403"/>
                  </a:cubicBezTo>
                  <a:cubicBezTo>
                    <a:pt x="298" y="405"/>
                    <a:pt x="300" y="404"/>
                    <a:pt x="300" y="404"/>
                  </a:cubicBezTo>
                  <a:cubicBezTo>
                    <a:pt x="301" y="404"/>
                    <a:pt x="302" y="404"/>
                    <a:pt x="301" y="405"/>
                  </a:cubicBezTo>
                  <a:cubicBezTo>
                    <a:pt x="303" y="405"/>
                    <a:pt x="303" y="406"/>
                    <a:pt x="304" y="407"/>
                  </a:cubicBezTo>
                  <a:cubicBezTo>
                    <a:pt x="304" y="407"/>
                    <a:pt x="304" y="408"/>
                    <a:pt x="304" y="408"/>
                  </a:cubicBezTo>
                  <a:cubicBezTo>
                    <a:pt x="305" y="408"/>
                    <a:pt x="306" y="408"/>
                    <a:pt x="306" y="409"/>
                  </a:cubicBezTo>
                  <a:cubicBezTo>
                    <a:pt x="306" y="410"/>
                    <a:pt x="305" y="410"/>
                    <a:pt x="304" y="410"/>
                  </a:cubicBezTo>
                  <a:cubicBezTo>
                    <a:pt x="304" y="411"/>
                    <a:pt x="303" y="411"/>
                    <a:pt x="303" y="411"/>
                  </a:cubicBezTo>
                  <a:cubicBezTo>
                    <a:pt x="303" y="411"/>
                    <a:pt x="304" y="411"/>
                    <a:pt x="304" y="411"/>
                  </a:cubicBezTo>
                  <a:cubicBezTo>
                    <a:pt x="305" y="411"/>
                    <a:pt x="307" y="411"/>
                    <a:pt x="307" y="413"/>
                  </a:cubicBezTo>
                  <a:cubicBezTo>
                    <a:pt x="307" y="413"/>
                    <a:pt x="307" y="414"/>
                    <a:pt x="307" y="414"/>
                  </a:cubicBezTo>
                  <a:cubicBezTo>
                    <a:pt x="307" y="414"/>
                    <a:pt x="308" y="414"/>
                    <a:pt x="308" y="414"/>
                  </a:cubicBezTo>
                  <a:cubicBezTo>
                    <a:pt x="309" y="412"/>
                    <a:pt x="310" y="414"/>
                    <a:pt x="311" y="414"/>
                  </a:cubicBezTo>
                  <a:cubicBezTo>
                    <a:pt x="312" y="414"/>
                    <a:pt x="312" y="413"/>
                    <a:pt x="313" y="414"/>
                  </a:cubicBezTo>
                  <a:cubicBezTo>
                    <a:pt x="316" y="413"/>
                    <a:pt x="317" y="415"/>
                    <a:pt x="319" y="417"/>
                  </a:cubicBezTo>
                  <a:cubicBezTo>
                    <a:pt x="319" y="418"/>
                    <a:pt x="319" y="419"/>
                    <a:pt x="318" y="419"/>
                  </a:cubicBezTo>
                  <a:cubicBezTo>
                    <a:pt x="317" y="421"/>
                    <a:pt x="316" y="423"/>
                    <a:pt x="313" y="423"/>
                  </a:cubicBezTo>
                  <a:cubicBezTo>
                    <a:pt x="312" y="425"/>
                    <a:pt x="307" y="426"/>
                    <a:pt x="305" y="424"/>
                  </a:cubicBezTo>
                  <a:cubicBezTo>
                    <a:pt x="305" y="424"/>
                    <a:pt x="304" y="424"/>
                    <a:pt x="304" y="424"/>
                  </a:cubicBezTo>
                  <a:cubicBezTo>
                    <a:pt x="303" y="425"/>
                    <a:pt x="302" y="425"/>
                    <a:pt x="301" y="424"/>
                  </a:cubicBezTo>
                  <a:cubicBezTo>
                    <a:pt x="301" y="424"/>
                    <a:pt x="300" y="424"/>
                    <a:pt x="300" y="424"/>
                  </a:cubicBezTo>
                  <a:cubicBezTo>
                    <a:pt x="299" y="424"/>
                    <a:pt x="299" y="425"/>
                    <a:pt x="299" y="425"/>
                  </a:cubicBezTo>
                  <a:cubicBezTo>
                    <a:pt x="300" y="425"/>
                    <a:pt x="300" y="425"/>
                    <a:pt x="301" y="426"/>
                  </a:cubicBezTo>
                  <a:cubicBezTo>
                    <a:pt x="303" y="427"/>
                    <a:pt x="302" y="430"/>
                    <a:pt x="300" y="432"/>
                  </a:cubicBezTo>
                  <a:cubicBezTo>
                    <a:pt x="300" y="434"/>
                    <a:pt x="298" y="433"/>
                    <a:pt x="297" y="433"/>
                  </a:cubicBezTo>
                  <a:cubicBezTo>
                    <a:pt x="297" y="433"/>
                    <a:pt x="298" y="433"/>
                    <a:pt x="298" y="433"/>
                  </a:cubicBezTo>
                  <a:cubicBezTo>
                    <a:pt x="297" y="433"/>
                    <a:pt x="297" y="433"/>
                    <a:pt x="297" y="433"/>
                  </a:cubicBezTo>
                  <a:cubicBezTo>
                    <a:pt x="297" y="434"/>
                    <a:pt x="296" y="434"/>
                    <a:pt x="296" y="434"/>
                  </a:cubicBezTo>
                  <a:cubicBezTo>
                    <a:pt x="296" y="435"/>
                    <a:pt x="293" y="434"/>
                    <a:pt x="294" y="436"/>
                  </a:cubicBezTo>
                  <a:cubicBezTo>
                    <a:pt x="295" y="436"/>
                    <a:pt x="297" y="435"/>
                    <a:pt x="298" y="435"/>
                  </a:cubicBezTo>
                  <a:cubicBezTo>
                    <a:pt x="299" y="434"/>
                    <a:pt x="299" y="434"/>
                    <a:pt x="300" y="435"/>
                  </a:cubicBezTo>
                  <a:cubicBezTo>
                    <a:pt x="300" y="436"/>
                    <a:pt x="300" y="436"/>
                    <a:pt x="301" y="437"/>
                  </a:cubicBezTo>
                  <a:cubicBezTo>
                    <a:pt x="302" y="436"/>
                    <a:pt x="303" y="436"/>
                    <a:pt x="303" y="436"/>
                  </a:cubicBezTo>
                  <a:cubicBezTo>
                    <a:pt x="302" y="435"/>
                    <a:pt x="301" y="436"/>
                    <a:pt x="302" y="434"/>
                  </a:cubicBezTo>
                  <a:cubicBezTo>
                    <a:pt x="301" y="432"/>
                    <a:pt x="302" y="431"/>
                    <a:pt x="304" y="432"/>
                  </a:cubicBezTo>
                  <a:cubicBezTo>
                    <a:pt x="305" y="429"/>
                    <a:pt x="307" y="426"/>
                    <a:pt x="311" y="426"/>
                  </a:cubicBezTo>
                  <a:cubicBezTo>
                    <a:pt x="312" y="426"/>
                    <a:pt x="313" y="425"/>
                    <a:pt x="314" y="425"/>
                  </a:cubicBezTo>
                  <a:cubicBezTo>
                    <a:pt x="315" y="424"/>
                    <a:pt x="316" y="423"/>
                    <a:pt x="317" y="422"/>
                  </a:cubicBezTo>
                  <a:cubicBezTo>
                    <a:pt x="317" y="423"/>
                    <a:pt x="317" y="424"/>
                    <a:pt x="317" y="424"/>
                  </a:cubicBezTo>
                  <a:cubicBezTo>
                    <a:pt x="320" y="425"/>
                    <a:pt x="319" y="428"/>
                    <a:pt x="320" y="430"/>
                  </a:cubicBezTo>
                  <a:cubicBezTo>
                    <a:pt x="320" y="431"/>
                    <a:pt x="320" y="431"/>
                    <a:pt x="319" y="431"/>
                  </a:cubicBezTo>
                  <a:cubicBezTo>
                    <a:pt x="317" y="432"/>
                    <a:pt x="315" y="433"/>
                    <a:pt x="314" y="434"/>
                  </a:cubicBezTo>
                  <a:cubicBezTo>
                    <a:pt x="314" y="435"/>
                    <a:pt x="313" y="435"/>
                    <a:pt x="313" y="435"/>
                  </a:cubicBezTo>
                  <a:cubicBezTo>
                    <a:pt x="313" y="432"/>
                    <a:pt x="311" y="433"/>
                    <a:pt x="310" y="433"/>
                  </a:cubicBezTo>
                  <a:cubicBezTo>
                    <a:pt x="310" y="433"/>
                    <a:pt x="310" y="433"/>
                    <a:pt x="310" y="434"/>
                  </a:cubicBezTo>
                  <a:cubicBezTo>
                    <a:pt x="311" y="434"/>
                    <a:pt x="311" y="434"/>
                    <a:pt x="311" y="435"/>
                  </a:cubicBezTo>
                  <a:cubicBezTo>
                    <a:pt x="312" y="435"/>
                    <a:pt x="313" y="436"/>
                    <a:pt x="312" y="437"/>
                  </a:cubicBezTo>
                  <a:cubicBezTo>
                    <a:pt x="312" y="438"/>
                    <a:pt x="311" y="438"/>
                    <a:pt x="310" y="438"/>
                  </a:cubicBezTo>
                  <a:cubicBezTo>
                    <a:pt x="308" y="438"/>
                    <a:pt x="307" y="439"/>
                    <a:pt x="306" y="440"/>
                  </a:cubicBezTo>
                  <a:cubicBezTo>
                    <a:pt x="305" y="441"/>
                    <a:pt x="304" y="441"/>
                    <a:pt x="303" y="441"/>
                  </a:cubicBezTo>
                  <a:cubicBezTo>
                    <a:pt x="303" y="442"/>
                    <a:pt x="302" y="442"/>
                    <a:pt x="302" y="442"/>
                  </a:cubicBezTo>
                  <a:cubicBezTo>
                    <a:pt x="301" y="441"/>
                    <a:pt x="300" y="441"/>
                    <a:pt x="299" y="442"/>
                  </a:cubicBezTo>
                  <a:cubicBezTo>
                    <a:pt x="299" y="442"/>
                    <a:pt x="298" y="443"/>
                    <a:pt x="299" y="442"/>
                  </a:cubicBezTo>
                  <a:cubicBezTo>
                    <a:pt x="301" y="442"/>
                    <a:pt x="302" y="444"/>
                    <a:pt x="304" y="443"/>
                  </a:cubicBezTo>
                  <a:cubicBezTo>
                    <a:pt x="305" y="443"/>
                    <a:pt x="305" y="444"/>
                    <a:pt x="305" y="444"/>
                  </a:cubicBezTo>
                  <a:cubicBezTo>
                    <a:pt x="305" y="444"/>
                    <a:pt x="306" y="445"/>
                    <a:pt x="307" y="444"/>
                  </a:cubicBezTo>
                  <a:cubicBezTo>
                    <a:pt x="307" y="442"/>
                    <a:pt x="307" y="440"/>
                    <a:pt x="309" y="439"/>
                  </a:cubicBezTo>
                  <a:cubicBezTo>
                    <a:pt x="311" y="439"/>
                    <a:pt x="312" y="440"/>
                    <a:pt x="314" y="440"/>
                  </a:cubicBezTo>
                  <a:cubicBezTo>
                    <a:pt x="314" y="439"/>
                    <a:pt x="315" y="438"/>
                    <a:pt x="317" y="438"/>
                  </a:cubicBezTo>
                  <a:cubicBezTo>
                    <a:pt x="317" y="437"/>
                    <a:pt x="318" y="437"/>
                    <a:pt x="319" y="437"/>
                  </a:cubicBezTo>
                  <a:cubicBezTo>
                    <a:pt x="320" y="437"/>
                    <a:pt x="320" y="437"/>
                    <a:pt x="320" y="438"/>
                  </a:cubicBezTo>
                  <a:cubicBezTo>
                    <a:pt x="321" y="438"/>
                    <a:pt x="321" y="436"/>
                    <a:pt x="323" y="438"/>
                  </a:cubicBezTo>
                  <a:cubicBezTo>
                    <a:pt x="324" y="438"/>
                    <a:pt x="325" y="439"/>
                    <a:pt x="327" y="440"/>
                  </a:cubicBezTo>
                  <a:cubicBezTo>
                    <a:pt x="328" y="441"/>
                    <a:pt x="330" y="442"/>
                    <a:pt x="332" y="442"/>
                  </a:cubicBezTo>
                  <a:cubicBezTo>
                    <a:pt x="335" y="442"/>
                    <a:pt x="338" y="443"/>
                    <a:pt x="340" y="441"/>
                  </a:cubicBezTo>
                  <a:cubicBezTo>
                    <a:pt x="340" y="441"/>
                    <a:pt x="341" y="441"/>
                    <a:pt x="341" y="441"/>
                  </a:cubicBezTo>
                  <a:cubicBezTo>
                    <a:pt x="341" y="442"/>
                    <a:pt x="341" y="442"/>
                    <a:pt x="341" y="443"/>
                  </a:cubicBezTo>
                  <a:cubicBezTo>
                    <a:pt x="340" y="444"/>
                    <a:pt x="338" y="446"/>
                    <a:pt x="336" y="445"/>
                  </a:cubicBezTo>
                  <a:cubicBezTo>
                    <a:pt x="336" y="445"/>
                    <a:pt x="335" y="445"/>
                    <a:pt x="335" y="445"/>
                  </a:cubicBezTo>
                  <a:cubicBezTo>
                    <a:pt x="335" y="446"/>
                    <a:pt x="335" y="446"/>
                    <a:pt x="335" y="447"/>
                  </a:cubicBezTo>
                  <a:cubicBezTo>
                    <a:pt x="335" y="448"/>
                    <a:pt x="335" y="448"/>
                    <a:pt x="334" y="448"/>
                  </a:cubicBezTo>
                  <a:cubicBezTo>
                    <a:pt x="334" y="448"/>
                    <a:pt x="333" y="448"/>
                    <a:pt x="333" y="448"/>
                  </a:cubicBezTo>
                  <a:cubicBezTo>
                    <a:pt x="333" y="449"/>
                    <a:pt x="335" y="451"/>
                    <a:pt x="332" y="450"/>
                  </a:cubicBezTo>
                  <a:cubicBezTo>
                    <a:pt x="331" y="449"/>
                    <a:pt x="332" y="451"/>
                    <a:pt x="331" y="451"/>
                  </a:cubicBezTo>
                  <a:cubicBezTo>
                    <a:pt x="331" y="454"/>
                    <a:pt x="330" y="453"/>
                    <a:pt x="329" y="452"/>
                  </a:cubicBezTo>
                  <a:cubicBezTo>
                    <a:pt x="328" y="453"/>
                    <a:pt x="329" y="455"/>
                    <a:pt x="327" y="455"/>
                  </a:cubicBezTo>
                  <a:cubicBezTo>
                    <a:pt x="326" y="455"/>
                    <a:pt x="326" y="456"/>
                    <a:pt x="325" y="456"/>
                  </a:cubicBezTo>
                  <a:cubicBezTo>
                    <a:pt x="324" y="456"/>
                    <a:pt x="324" y="457"/>
                    <a:pt x="324" y="457"/>
                  </a:cubicBezTo>
                  <a:cubicBezTo>
                    <a:pt x="324" y="459"/>
                    <a:pt x="323" y="459"/>
                    <a:pt x="322" y="458"/>
                  </a:cubicBezTo>
                  <a:cubicBezTo>
                    <a:pt x="322" y="458"/>
                    <a:pt x="321" y="457"/>
                    <a:pt x="321" y="457"/>
                  </a:cubicBezTo>
                  <a:cubicBezTo>
                    <a:pt x="321" y="457"/>
                    <a:pt x="321" y="457"/>
                    <a:pt x="321" y="457"/>
                  </a:cubicBezTo>
                  <a:cubicBezTo>
                    <a:pt x="320" y="459"/>
                    <a:pt x="321" y="459"/>
                    <a:pt x="322" y="460"/>
                  </a:cubicBezTo>
                  <a:cubicBezTo>
                    <a:pt x="321" y="461"/>
                    <a:pt x="319" y="462"/>
                    <a:pt x="318" y="464"/>
                  </a:cubicBezTo>
                  <a:cubicBezTo>
                    <a:pt x="318" y="465"/>
                    <a:pt x="318" y="466"/>
                    <a:pt x="317" y="466"/>
                  </a:cubicBezTo>
                  <a:cubicBezTo>
                    <a:pt x="316" y="467"/>
                    <a:pt x="315" y="467"/>
                    <a:pt x="315" y="467"/>
                  </a:cubicBezTo>
                  <a:cubicBezTo>
                    <a:pt x="313" y="466"/>
                    <a:pt x="313" y="468"/>
                    <a:pt x="313" y="469"/>
                  </a:cubicBezTo>
                  <a:cubicBezTo>
                    <a:pt x="312" y="470"/>
                    <a:pt x="309" y="469"/>
                    <a:pt x="308" y="471"/>
                  </a:cubicBezTo>
                  <a:cubicBezTo>
                    <a:pt x="308" y="471"/>
                    <a:pt x="308" y="471"/>
                    <a:pt x="308" y="471"/>
                  </a:cubicBezTo>
                  <a:cubicBezTo>
                    <a:pt x="307" y="471"/>
                    <a:pt x="307" y="471"/>
                    <a:pt x="306" y="472"/>
                  </a:cubicBezTo>
                  <a:cubicBezTo>
                    <a:pt x="305" y="471"/>
                    <a:pt x="305" y="471"/>
                    <a:pt x="304" y="472"/>
                  </a:cubicBezTo>
                  <a:cubicBezTo>
                    <a:pt x="304" y="472"/>
                    <a:pt x="304" y="472"/>
                    <a:pt x="304" y="472"/>
                  </a:cubicBezTo>
                  <a:cubicBezTo>
                    <a:pt x="303" y="473"/>
                    <a:pt x="302" y="472"/>
                    <a:pt x="302" y="472"/>
                  </a:cubicBezTo>
                  <a:cubicBezTo>
                    <a:pt x="301" y="472"/>
                    <a:pt x="301" y="473"/>
                    <a:pt x="300" y="473"/>
                  </a:cubicBezTo>
                  <a:cubicBezTo>
                    <a:pt x="299" y="473"/>
                    <a:pt x="298" y="475"/>
                    <a:pt x="296" y="475"/>
                  </a:cubicBezTo>
                  <a:cubicBezTo>
                    <a:pt x="295" y="475"/>
                    <a:pt x="295" y="475"/>
                    <a:pt x="295" y="475"/>
                  </a:cubicBezTo>
                  <a:cubicBezTo>
                    <a:pt x="292" y="477"/>
                    <a:pt x="292" y="477"/>
                    <a:pt x="289" y="474"/>
                  </a:cubicBezTo>
                  <a:cubicBezTo>
                    <a:pt x="289" y="474"/>
                    <a:pt x="288" y="475"/>
                    <a:pt x="288" y="475"/>
                  </a:cubicBezTo>
                  <a:cubicBezTo>
                    <a:pt x="288" y="476"/>
                    <a:pt x="288" y="476"/>
                    <a:pt x="288" y="476"/>
                  </a:cubicBezTo>
                  <a:cubicBezTo>
                    <a:pt x="288" y="477"/>
                    <a:pt x="287" y="478"/>
                    <a:pt x="288" y="479"/>
                  </a:cubicBezTo>
                  <a:cubicBezTo>
                    <a:pt x="287" y="480"/>
                    <a:pt x="286" y="480"/>
                    <a:pt x="286" y="478"/>
                  </a:cubicBezTo>
                  <a:cubicBezTo>
                    <a:pt x="286" y="477"/>
                    <a:pt x="285" y="477"/>
                    <a:pt x="284" y="477"/>
                  </a:cubicBezTo>
                  <a:cubicBezTo>
                    <a:pt x="286" y="480"/>
                    <a:pt x="286" y="480"/>
                    <a:pt x="283" y="480"/>
                  </a:cubicBezTo>
                  <a:cubicBezTo>
                    <a:pt x="281" y="480"/>
                    <a:pt x="279" y="480"/>
                    <a:pt x="277" y="479"/>
                  </a:cubicBezTo>
                  <a:cubicBezTo>
                    <a:pt x="276" y="479"/>
                    <a:pt x="276" y="478"/>
                    <a:pt x="276" y="478"/>
                  </a:cubicBezTo>
                  <a:cubicBezTo>
                    <a:pt x="276" y="477"/>
                    <a:pt x="277" y="477"/>
                    <a:pt x="277" y="477"/>
                  </a:cubicBezTo>
                  <a:cubicBezTo>
                    <a:pt x="278" y="477"/>
                    <a:pt x="278" y="477"/>
                    <a:pt x="278" y="477"/>
                  </a:cubicBezTo>
                  <a:cubicBezTo>
                    <a:pt x="277" y="477"/>
                    <a:pt x="275" y="477"/>
                    <a:pt x="275" y="475"/>
                  </a:cubicBezTo>
                  <a:cubicBezTo>
                    <a:pt x="273" y="474"/>
                    <a:pt x="273" y="472"/>
                    <a:pt x="272" y="470"/>
                  </a:cubicBezTo>
                  <a:cubicBezTo>
                    <a:pt x="271" y="470"/>
                    <a:pt x="273" y="472"/>
                    <a:pt x="271" y="473"/>
                  </a:cubicBezTo>
                  <a:cubicBezTo>
                    <a:pt x="272" y="473"/>
                    <a:pt x="272" y="474"/>
                    <a:pt x="272" y="474"/>
                  </a:cubicBezTo>
                  <a:cubicBezTo>
                    <a:pt x="272" y="475"/>
                    <a:pt x="276" y="476"/>
                    <a:pt x="273" y="478"/>
                  </a:cubicBezTo>
                  <a:cubicBezTo>
                    <a:pt x="272" y="478"/>
                    <a:pt x="273" y="479"/>
                    <a:pt x="274" y="479"/>
                  </a:cubicBezTo>
                  <a:cubicBezTo>
                    <a:pt x="275" y="479"/>
                    <a:pt x="275" y="479"/>
                    <a:pt x="275" y="480"/>
                  </a:cubicBezTo>
                  <a:cubicBezTo>
                    <a:pt x="274" y="481"/>
                    <a:pt x="274" y="481"/>
                    <a:pt x="274" y="482"/>
                  </a:cubicBezTo>
                  <a:cubicBezTo>
                    <a:pt x="274" y="483"/>
                    <a:pt x="274" y="483"/>
                    <a:pt x="274" y="483"/>
                  </a:cubicBezTo>
                  <a:cubicBezTo>
                    <a:pt x="271" y="482"/>
                    <a:pt x="271" y="487"/>
                    <a:pt x="268" y="487"/>
                  </a:cubicBezTo>
                  <a:cubicBezTo>
                    <a:pt x="268" y="487"/>
                    <a:pt x="266" y="489"/>
                    <a:pt x="266" y="491"/>
                  </a:cubicBezTo>
                  <a:cubicBezTo>
                    <a:pt x="267" y="492"/>
                    <a:pt x="267" y="493"/>
                    <a:pt x="265" y="493"/>
                  </a:cubicBezTo>
                  <a:cubicBezTo>
                    <a:pt x="265" y="493"/>
                    <a:pt x="265" y="494"/>
                    <a:pt x="265" y="494"/>
                  </a:cubicBezTo>
                  <a:cubicBezTo>
                    <a:pt x="265" y="496"/>
                    <a:pt x="265" y="498"/>
                    <a:pt x="262" y="499"/>
                  </a:cubicBezTo>
                  <a:cubicBezTo>
                    <a:pt x="262" y="500"/>
                    <a:pt x="261" y="501"/>
                    <a:pt x="262" y="502"/>
                  </a:cubicBezTo>
                  <a:cubicBezTo>
                    <a:pt x="261" y="503"/>
                    <a:pt x="261" y="504"/>
                    <a:pt x="260" y="505"/>
                  </a:cubicBezTo>
                  <a:cubicBezTo>
                    <a:pt x="260" y="505"/>
                    <a:pt x="260" y="505"/>
                    <a:pt x="260" y="505"/>
                  </a:cubicBezTo>
                  <a:cubicBezTo>
                    <a:pt x="259" y="506"/>
                    <a:pt x="259" y="506"/>
                    <a:pt x="259" y="506"/>
                  </a:cubicBezTo>
                  <a:cubicBezTo>
                    <a:pt x="259" y="507"/>
                    <a:pt x="258" y="508"/>
                    <a:pt x="257" y="508"/>
                  </a:cubicBezTo>
                  <a:cubicBezTo>
                    <a:pt x="256" y="511"/>
                    <a:pt x="254" y="512"/>
                    <a:pt x="251" y="510"/>
                  </a:cubicBezTo>
                  <a:cubicBezTo>
                    <a:pt x="251" y="511"/>
                    <a:pt x="251" y="511"/>
                    <a:pt x="251" y="512"/>
                  </a:cubicBezTo>
                  <a:cubicBezTo>
                    <a:pt x="250" y="513"/>
                    <a:pt x="249" y="514"/>
                    <a:pt x="249" y="516"/>
                  </a:cubicBezTo>
                  <a:cubicBezTo>
                    <a:pt x="248" y="517"/>
                    <a:pt x="247" y="517"/>
                    <a:pt x="246" y="517"/>
                  </a:cubicBezTo>
                  <a:cubicBezTo>
                    <a:pt x="244" y="517"/>
                    <a:pt x="246" y="515"/>
                    <a:pt x="245" y="515"/>
                  </a:cubicBezTo>
                  <a:cubicBezTo>
                    <a:pt x="244" y="515"/>
                    <a:pt x="246" y="520"/>
                    <a:pt x="242" y="517"/>
                  </a:cubicBezTo>
                  <a:cubicBezTo>
                    <a:pt x="242" y="517"/>
                    <a:pt x="243" y="518"/>
                    <a:pt x="243" y="518"/>
                  </a:cubicBezTo>
                  <a:cubicBezTo>
                    <a:pt x="243" y="519"/>
                    <a:pt x="243" y="520"/>
                    <a:pt x="242" y="521"/>
                  </a:cubicBezTo>
                  <a:cubicBezTo>
                    <a:pt x="241" y="520"/>
                    <a:pt x="242" y="519"/>
                    <a:pt x="242" y="518"/>
                  </a:cubicBezTo>
                  <a:cubicBezTo>
                    <a:pt x="241" y="518"/>
                    <a:pt x="242" y="517"/>
                    <a:pt x="241" y="516"/>
                  </a:cubicBezTo>
                  <a:cubicBezTo>
                    <a:pt x="240" y="517"/>
                    <a:pt x="242" y="519"/>
                    <a:pt x="239" y="519"/>
                  </a:cubicBezTo>
                  <a:cubicBezTo>
                    <a:pt x="239" y="520"/>
                    <a:pt x="239" y="521"/>
                    <a:pt x="239" y="521"/>
                  </a:cubicBezTo>
                  <a:cubicBezTo>
                    <a:pt x="238" y="522"/>
                    <a:pt x="236" y="523"/>
                    <a:pt x="235" y="522"/>
                  </a:cubicBezTo>
                  <a:cubicBezTo>
                    <a:pt x="234" y="521"/>
                    <a:pt x="234" y="520"/>
                    <a:pt x="235" y="519"/>
                  </a:cubicBezTo>
                  <a:cubicBezTo>
                    <a:pt x="235" y="519"/>
                    <a:pt x="236" y="518"/>
                    <a:pt x="236" y="518"/>
                  </a:cubicBezTo>
                  <a:cubicBezTo>
                    <a:pt x="235" y="515"/>
                    <a:pt x="238" y="513"/>
                    <a:pt x="240" y="511"/>
                  </a:cubicBezTo>
                  <a:cubicBezTo>
                    <a:pt x="238" y="510"/>
                    <a:pt x="236" y="510"/>
                    <a:pt x="233" y="509"/>
                  </a:cubicBezTo>
                  <a:cubicBezTo>
                    <a:pt x="233" y="510"/>
                    <a:pt x="234" y="510"/>
                    <a:pt x="235" y="510"/>
                  </a:cubicBezTo>
                  <a:cubicBezTo>
                    <a:pt x="235" y="511"/>
                    <a:pt x="235" y="511"/>
                    <a:pt x="235" y="511"/>
                  </a:cubicBezTo>
                  <a:cubicBezTo>
                    <a:pt x="235" y="511"/>
                    <a:pt x="235" y="511"/>
                    <a:pt x="235" y="510"/>
                  </a:cubicBezTo>
                  <a:cubicBezTo>
                    <a:pt x="237" y="511"/>
                    <a:pt x="235" y="512"/>
                    <a:pt x="235" y="513"/>
                  </a:cubicBezTo>
                  <a:cubicBezTo>
                    <a:pt x="235" y="513"/>
                    <a:pt x="235" y="515"/>
                    <a:pt x="235" y="516"/>
                  </a:cubicBezTo>
                  <a:cubicBezTo>
                    <a:pt x="235" y="517"/>
                    <a:pt x="234" y="518"/>
                    <a:pt x="233" y="517"/>
                  </a:cubicBezTo>
                  <a:cubicBezTo>
                    <a:pt x="233" y="519"/>
                    <a:pt x="233" y="519"/>
                    <a:pt x="233" y="521"/>
                  </a:cubicBezTo>
                  <a:cubicBezTo>
                    <a:pt x="233" y="521"/>
                    <a:pt x="233" y="522"/>
                    <a:pt x="232" y="522"/>
                  </a:cubicBezTo>
                  <a:cubicBezTo>
                    <a:pt x="231" y="520"/>
                    <a:pt x="230" y="522"/>
                    <a:pt x="229" y="522"/>
                  </a:cubicBezTo>
                  <a:cubicBezTo>
                    <a:pt x="227" y="523"/>
                    <a:pt x="228" y="521"/>
                    <a:pt x="227" y="521"/>
                  </a:cubicBezTo>
                  <a:cubicBezTo>
                    <a:pt x="226" y="523"/>
                    <a:pt x="226" y="524"/>
                    <a:pt x="224" y="522"/>
                  </a:cubicBezTo>
                  <a:cubicBezTo>
                    <a:pt x="224" y="522"/>
                    <a:pt x="223" y="522"/>
                    <a:pt x="223" y="522"/>
                  </a:cubicBezTo>
                  <a:cubicBezTo>
                    <a:pt x="223" y="525"/>
                    <a:pt x="222" y="523"/>
                    <a:pt x="221" y="523"/>
                  </a:cubicBezTo>
                  <a:cubicBezTo>
                    <a:pt x="221" y="525"/>
                    <a:pt x="222" y="525"/>
                    <a:pt x="222" y="527"/>
                  </a:cubicBezTo>
                  <a:cubicBezTo>
                    <a:pt x="223" y="529"/>
                    <a:pt x="220" y="530"/>
                    <a:pt x="220" y="531"/>
                  </a:cubicBezTo>
                  <a:cubicBezTo>
                    <a:pt x="219" y="532"/>
                    <a:pt x="218" y="530"/>
                    <a:pt x="217" y="530"/>
                  </a:cubicBezTo>
                  <a:cubicBezTo>
                    <a:pt x="217" y="530"/>
                    <a:pt x="217" y="530"/>
                    <a:pt x="217" y="530"/>
                  </a:cubicBezTo>
                  <a:cubicBezTo>
                    <a:pt x="217" y="530"/>
                    <a:pt x="217" y="530"/>
                    <a:pt x="217" y="530"/>
                  </a:cubicBezTo>
                  <a:cubicBezTo>
                    <a:pt x="217" y="530"/>
                    <a:pt x="216" y="531"/>
                    <a:pt x="216" y="531"/>
                  </a:cubicBezTo>
                  <a:cubicBezTo>
                    <a:pt x="214" y="530"/>
                    <a:pt x="214" y="532"/>
                    <a:pt x="214" y="534"/>
                  </a:cubicBezTo>
                  <a:cubicBezTo>
                    <a:pt x="215" y="534"/>
                    <a:pt x="215" y="536"/>
                    <a:pt x="216" y="534"/>
                  </a:cubicBezTo>
                  <a:cubicBezTo>
                    <a:pt x="216" y="533"/>
                    <a:pt x="217" y="534"/>
                    <a:pt x="217" y="534"/>
                  </a:cubicBezTo>
                  <a:cubicBezTo>
                    <a:pt x="218" y="536"/>
                    <a:pt x="219" y="537"/>
                    <a:pt x="218" y="539"/>
                  </a:cubicBezTo>
                  <a:cubicBezTo>
                    <a:pt x="219" y="539"/>
                    <a:pt x="219" y="539"/>
                    <a:pt x="220" y="540"/>
                  </a:cubicBezTo>
                  <a:cubicBezTo>
                    <a:pt x="218" y="540"/>
                    <a:pt x="216" y="542"/>
                    <a:pt x="216" y="543"/>
                  </a:cubicBezTo>
                  <a:cubicBezTo>
                    <a:pt x="216" y="544"/>
                    <a:pt x="216" y="544"/>
                    <a:pt x="216" y="544"/>
                  </a:cubicBezTo>
                  <a:cubicBezTo>
                    <a:pt x="215" y="544"/>
                    <a:pt x="215" y="544"/>
                    <a:pt x="215" y="543"/>
                  </a:cubicBezTo>
                  <a:cubicBezTo>
                    <a:pt x="214" y="542"/>
                    <a:pt x="212" y="542"/>
                    <a:pt x="211" y="543"/>
                  </a:cubicBezTo>
                  <a:cubicBezTo>
                    <a:pt x="211" y="545"/>
                    <a:pt x="213" y="545"/>
                    <a:pt x="215" y="545"/>
                  </a:cubicBezTo>
                  <a:cubicBezTo>
                    <a:pt x="217" y="545"/>
                    <a:pt x="218" y="546"/>
                    <a:pt x="217" y="548"/>
                  </a:cubicBezTo>
                  <a:cubicBezTo>
                    <a:pt x="216" y="548"/>
                    <a:pt x="216" y="549"/>
                    <a:pt x="217" y="549"/>
                  </a:cubicBezTo>
                  <a:cubicBezTo>
                    <a:pt x="218" y="552"/>
                    <a:pt x="217" y="554"/>
                    <a:pt x="214" y="555"/>
                  </a:cubicBezTo>
                  <a:cubicBezTo>
                    <a:pt x="212" y="556"/>
                    <a:pt x="214" y="556"/>
                    <a:pt x="214" y="557"/>
                  </a:cubicBezTo>
                  <a:cubicBezTo>
                    <a:pt x="213" y="557"/>
                    <a:pt x="213" y="556"/>
                    <a:pt x="212" y="556"/>
                  </a:cubicBezTo>
                  <a:cubicBezTo>
                    <a:pt x="212" y="556"/>
                    <a:pt x="211" y="556"/>
                    <a:pt x="211" y="556"/>
                  </a:cubicBezTo>
                  <a:cubicBezTo>
                    <a:pt x="211" y="557"/>
                    <a:pt x="212" y="557"/>
                    <a:pt x="212" y="557"/>
                  </a:cubicBezTo>
                  <a:cubicBezTo>
                    <a:pt x="212" y="558"/>
                    <a:pt x="214" y="557"/>
                    <a:pt x="213" y="559"/>
                  </a:cubicBezTo>
                  <a:cubicBezTo>
                    <a:pt x="212" y="560"/>
                    <a:pt x="212" y="559"/>
                    <a:pt x="211" y="558"/>
                  </a:cubicBezTo>
                  <a:cubicBezTo>
                    <a:pt x="211" y="559"/>
                    <a:pt x="211" y="559"/>
                    <a:pt x="211" y="559"/>
                  </a:cubicBezTo>
                  <a:cubicBezTo>
                    <a:pt x="213" y="561"/>
                    <a:pt x="212" y="562"/>
                    <a:pt x="210" y="564"/>
                  </a:cubicBezTo>
                  <a:cubicBezTo>
                    <a:pt x="209" y="565"/>
                    <a:pt x="209" y="565"/>
                    <a:pt x="208" y="566"/>
                  </a:cubicBezTo>
                  <a:cubicBezTo>
                    <a:pt x="207" y="567"/>
                    <a:pt x="206" y="567"/>
                    <a:pt x="205" y="566"/>
                  </a:cubicBezTo>
                  <a:cubicBezTo>
                    <a:pt x="205" y="566"/>
                    <a:pt x="206" y="566"/>
                    <a:pt x="206" y="565"/>
                  </a:cubicBezTo>
                  <a:cubicBezTo>
                    <a:pt x="206" y="565"/>
                    <a:pt x="206" y="565"/>
                    <a:pt x="206" y="565"/>
                  </a:cubicBezTo>
                  <a:cubicBezTo>
                    <a:pt x="205" y="565"/>
                    <a:pt x="205" y="565"/>
                    <a:pt x="205" y="564"/>
                  </a:cubicBezTo>
                  <a:cubicBezTo>
                    <a:pt x="205" y="564"/>
                    <a:pt x="204" y="564"/>
                    <a:pt x="204" y="564"/>
                  </a:cubicBezTo>
                  <a:cubicBezTo>
                    <a:pt x="204" y="566"/>
                    <a:pt x="203" y="568"/>
                    <a:pt x="201" y="566"/>
                  </a:cubicBezTo>
                  <a:cubicBezTo>
                    <a:pt x="201" y="567"/>
                    <a:pt x="201" y="567"/>
                    <a:pt x="201" y="567"/>
                  </a:cubicBezTo>
                  <a:cubicBezTo>
                    <a:pt x="201" y="568"/>
                    <a:pt x="201" y="568"/>
                    <a:pt x="201" y="568"/>
                  </a:cubicBezTo>
                  <a:cubicBezTo>
                    <a:pt x="201" y="568"/>
                    <a:pt x="201" y="568"/>
                    <a:pt x="201" y="567"/>
                  </a:cubicBezTo>
                  <a:cubicBezTo>
                    <a:pt x="201" y="567"/>
                    <a:pt x="202" y="567"/>
                    <a:pt x="203" y="568"/>
                  </a:cubicBezTo>
                  <a:cubicBezTo>
                    <a:pt x="203" y="568"/>
                    <a:pt x="203" y="568"/>
                    <a:pt x="203" y="568"/>
                  </a:cubicBezTo>
                  <a:cubicBezTo>
                    <a:pt x="204" y="568"/>
                    <a:pt x="205" y="568"/>
                    <a:pt x="205" y="569"/>
                  </a:cubicBezTo>
                  <a:cubicBezTo>
                    <a:pt x="205" y="569"/>
                    <a:pt x="207" y="569"/>
                    <a:pt x="206" y="570"/>
                  </a:cubicBezTo>
                  <a:cubicBezTo>
                    <a:pt x="206" y="572"/>
                    <a:pt x="205" y="572"/>
                    <a:pt x="204" y="571"/>
                  </a:cubicBezTo>
                  <a:cubicBezTo>
                    <a:pt x="204" y="571"/>
                    <a:pt x="203" y="571"/>
                    <a:pt x="203" y="571"/>
                  </a:cubicBezTo>
                  <a:cubicBezTo>
                    <a:pt x="205" y="572"/>
                    <a:pt x="206" y="574"/>
                    <a:pt x="205" y="576"/>
                  </a:cubicBezTo>
                  <a:cubicBezTo>
                    <a:pt x="207" y="577"/>
                    <a:pt x="205" y="579"/>
                    <a:pt x="207" y="579"/>
                  </a:cubicBezTo>
                  <a:cubicBezTo>
                    <a:pt x="207" y="579"/>
                    <a:pt x="206" y="580"/>
                    <a:pt x="206" y="580"/>
                  </a:cubicBezTo>
                  <a:cubicBezTo>
                    <a:pt x="205" y="581"/>
                    <a:pt x="205" y="581"/>
                    <a:pt x="204" y="581"/>
                  </a:cubicBezTo>
                  <a:cubicBezTo>
                    <a:pt x="204" y="582"/>
                    <a:pt x="205" y="582"/>
                    <a:pt x="205" y="583"/>
                  </a:cubicBezTo>
                  <a:cubicBezTo>
                    <a:pt x="205" y="584"/>
                    <a:pt x="203" y="583"/>
                    <a:pt x="203" y="584"/>
                  </a:cubicBezTo>
                  <a:cubicBezTo>
                    <a:pt x="203" y="584"/>
                    <a:pt x="204" y="584"/>
                    <a:pt x="204" y="584"/>
                  </a:cubicBezTo>
                  <a:cubicBezTo>
                    <a:pt x="205" y="585"/>
                    <a:pt x="205" y="585"/>
                    <a:pt x="204" y="586"/>
                  </a:cubicBezTo>
                  <a:cubicBezTo>
                    <a:pt x="203" y="587"/>
                    <a:pt x="202" y="586"/>
                    <a:pt x="201" y="587"/>
                  </a:cubicBezTo>
                  <a:cubicBezTo>
                    <a:pt x="203" y="588"/>
                    <a:pt x="203" y="588"/>
                    <a:pt x="200" y="590"/>
                  </a:cubicBezTo>
                  <a:cubicBezTo>
                    <a:pt x="201" y="591"/>
                    <a:pt x="203" y="590"/>
                    <a:pt x="203" y="592"/>
                  </a:cubicBezTo>
                  <a:cubicBezTo>
                    <a:pt x="203" y="593"/>
                    <a:pt x="202" y="593"/>
                    <a:pt x="202" y="593"/>
                  </a:cubicBezTo>
                  <a:cubicBezTo>
                    <a:pt x="202" y="594"/>
                    <a:pt x="202" y="594"/>
                    <a:pt x="202" y="595"/>
                  </a:cubicBezTo>
                  <a:cubicBezTo>
                    <a:pt x="201" y="596"/>
                    <a:pt x="202" y="598"/>
                    <a:pt x="200" y="598"/>
                  </a:cubicBezTo>
                  <a:cubicBezTo>
                    <a:pt x="199" y="598"/>
                    <a:pt x="199" y="599"/>
                    <a:pt x="198" y="600"/>
                  </a:cubicBezTo>
                  <a:cubicBezTo>
                    <a:pt x="199" y="600"/>
                    <a:pt x="200" y="599"/>
                    <a:pt x="201" y="601"/>
                  </a:cubicBezTo>
                  <a:cubicBezTo>
                    <a:pt x="201" y="603"/>
                    <a:pt x="201" y="604"/>
                    <a:pt x="200" y="605"/>
                  </a:cubicBezTo>
                  <a:cubicBezTo>
                    <a:pt x="199" y="606"/>
                    <a:pt x="198" y="605"/>
                    <a:pt x="197" y="605"/>
                  </a:cubicBezTo>
                  <a:cubicBezTo>
                    <a:pt x="195" y="608"/>
                    <a:pt x="194" y="607"/>
                    <a:pt x="192" y="606"/>
                  </a:cubicBezTo>
                  <a:cubicBezTo>
                    <a:pt x="191" y="604"/>
                    <a:pt x="188" y="605"/>
                    <a:pt x="188" y="603"/>
                  </a:cubicBezTo>
                  <a:cubicBezTo>
                    <a:pt x="188" y="602"/>
                    <a:pt x="187" y="602"/>
                    <a:pt x="187" y="602"/>
                  </a:cubicBezTo>
                  <a:cubicBezTo>
                    <a:pt x="186" y="602"/>
                    <a:pt x="188" y="601"/>
                    <a:pt x="187" y="601"/>
                  </a:cubicBezTo>
                  <a:cubicBezTo>
                    <a:pt x="186" y="601"/>
                    <a:pt x="186" y="601"/>
                    <a:pt x="186" y="603"/>
                  </a:cubicBezTo>
                  <a:cubicBezTo>
                    <a:pt x="185" y="600"/>
                    <a:pt x="188" y="600"/>
                    <a:pt x="188" y="598"/>
                  </a:cubicBezTo>
                  <a:cubicBezTo>
                    <a:pt x="185" y="597"/>
                    <a:pt x="183" y="597"/>
                    <a:pt x="182" y="593"/>
                  </a:cubicBezTo>
                  <a:cubicBezTo>
                    <a:pt x="182" y="592"/>
                    <a:pt x="181" y="592"/>
                    <a:pt x="180" y="591"/>
                  </a:cubicBezTo>
                  <a:cubicBezTo>
                    <a:pt x="180" y="593"/>
                    <a:pt x="179" y="594"/>
                    <a:pt x="177" y="594"/>
                  </a:cubicBezTo>
                  <a:cubicBezTo>
                    <a:pt x="177" y="593"/>
                    <a:pt x="178" y="593"/>
                    <a:pt x="179" y="592"/>
                  </a:cubicBezTo>
                  <a:cubicBezTo>
                    <a:pt x="179" y="592"/>
                    <a:pt x="179" y="591"/>
                    <a:pt x="179" y="591"/>
                  </a:cubicBezTo>
                  <a:cubicBezTo>
                    <a:pt x="179" y="591"/>
                    <a:pt x="179" y="590"/>
                    <a:pt x="178" y="590"/>
                  </a:cubicBezTo>
                  <a:cubicBezTo>
                    <a:pt x="178" y="590"/>
                    <a:pt x="178" y="591"/>
                    <a:pt x="178" y="591"/>
                  </a:cubicBezTo>
                  <a:cubicBezTo>
                    <a:pt x="177" y="592"/>
                    <a:pt x="176" y="593"/>
                    <a:pt x="175" y="594"/>
                  </a:cubicBezTo>
                  <a:cubicBezTo>
                    <a:pt x="175" y="594"/>
                    <a:pt x="174" y="594"/>
                    <a:pt x="174" y="593"/>
                  </a:cubicBezTo>
                  <a:cubicBezTo>
                    <a:pt x="173" y="593"/>
                    <a:pt x="175" y="593"/>
                    <a:pt x="174" y="592"/>
                  </a:cubicBezTo>
                  <a:cubicBezTo>
                    <a:pt x="173" y="594"/>
                    <a:pt x="170" y="593"/>
                    <a:pt x="169" y="595"/>
                  </a:cubicBezTo>
                  <a:cubicBezTo>
                    <a:pt x="169" y="595"/>
                    <a:pt x="168" y="595"/>
                    <a:pt x="167" y="595"/>
                  </a:cubicBezTo>
                  <a:cubicBezTo>
                    <a:pt x="167" y="595"/>
                    <a:pt x="166" y="594"/>
                    <a:pt x="166" y="594"/>
                  </a:cubicBezTo>
                  <a:cubicBezTo>
                    <a:pt x="166" y="593"/>
                    <a:pt x="167" y="592"/>
                    <a:pt x="168" y="592"/>
                  </a:cubicBezTo>
                  <a:cubicBezTo>
                    <a:pt x="168" y="592"/>
                    <a:pt x="168" y="591"/>
                    <a:pt x="168" y="591"/>
                  </a:cubicBezTo>
                  <a:cubicBezTo>
                    <a:pt x="167" y="591"/>
                    <a:pt x="166" y="591"/>
                    <a:pt x="165" y="591"/>
                  </a:cubicBezTo>
                  <a:cubicBezTo>
                    <a:pt x="165" y="590"/>
                    <a:pt x="165" y="590"/>
                    <a:pt x="164" y="589"/>
                  </a:cubicBezTo>
                  <a:cubicBezTo>
                    <a:pt x="164" y="589"/>
                    <a:pt x="164" y="589"/>
                    <a:pt x="164" y="588"/>
                  </a:cubicBezTo>
                  <a:cubicBezTo>
                    <a:pt x="164" y="588"/>
                    <a:pt x="164" y="588"/>
                    <a:pt x="164" y="587"/>
                  </a:cubicBezTo>
                  <a:cubicBezTo>
                    <a:pt x="164" y="587"/>
                    <a:pt x="163" y="587"/>
                    <a:pt x="162" y="587"/>
                  </a:cubicBezTo>
                  <a:cubicBezTo>
                    <a:pt x="162" y="587"/>
                    <a:pt x="162" y="586"/>
                    <a:pt x="161" y="586"/>
                  </a:cubicBezTo>
                  <a:cubicBezTo>
                    <a:pt x="161" y="585"/>
                    <a:pt x="162" y="585"/>
                    <a:pt x="162" y="585"/>
                  </a:cubicBezTo>
                  <a:cubicBezTo>
                    <a:pt x="161" y="584"/>
                    <a:pt x="160" y="584"/>
                    <a:pt x="159" y="583"/>
                  </a:cubicBezTo>
                  <a:cubicBezTo>
                    <a:pt x="161" y="582"/>
                    <a:pt x="160" y="579"/>
                    <a:pt x="162" y="578"/>
                  </a:cubicBezTo>
                  <a:cubicBezTo>
                    <a:pt x="160" y="578"/>
                    <a:pt x="160" y="580"/>
                    <a:pt x="159" y="581"/>
                  </a:cubicBezTo>
                  <a:cubicBezTo>
                    <a:pt x="159" y="579"/>
                    <a:pt x="159" y="579"/>
                    <a:pt x="162" y="576"/>
                  </a:cubicBezTo>
                  <a:cubicBezTo>
                    <a:pt x="161" y="576"/>
                    <a:pt x="160" y="575"/>
                    <a:pt x="160" y="576"/>
                  </a:cubicBezTo>
                  <a:cubicBezTo>
                    <a:pt x="159" y="577"/>
                    <a:pt x="159" y="577"/>
                    <a:pt x="158" y="576"/>
                  </a:cubicBezTo>
                  <a:cubicBezTo>
                    <a:pt x="158" y="577"/>
                    <a:pt x="158" y="577"/>
                    <a:pt x="157" y="577"/>
                  </a:cubicBezTo>
                  <a:cubicBezTo>
                    <a:pt x="157" y="577"/>
                    <a:pt x="157" y="577"/>
                    <a:pt x="157" y="577"/>
                  </a:cubicBezTo>
                  <a:cubicBezTo>
                    <a:pt x="157" y="576"/>
                    <a:pt x="158" y="576"/>
                    <a:pt x="158" y="576"/>
                  </a:cubicBezTo>
                  <a:cubicBezTo>
                    <a:pt x="158" y="575"/>
                    <a:pt x="160" y="574"/>
                    <a:pt x="158" y="573"/>
                  </a:cubicBezTo>
                  <a:cubicBezTo>
                    <a:pt x="157" y="573"/>
                    <a:pt x="157" y="573"/>
                    <a:pt x="157" y="573"/>
                  </a:cubicBezTo>
                  <a:cubicBezTo>
                    <a:pt x="157" y="574"/>
                    <a:pt x="157" y="574"/>
                    <a:pt x="157" y="574"/>
                  </a:cubicBezTo>
                  <a:cubicBezTo>
                    <a:pt x="157" y="574"/>
                    <a:pt x="158" y="574"/>
                    <a:pt x="158" y="574"/>
                  </a:cubicBezTo>
                  <a:cubicBezTo>
                    <a:pt x="158" y="575"/>
                    <a:pt x="157" y="575"/>
                    <a:pt x="157" y="575"/>
                  </a:cubicBezTo>
                  <a:cubicBezTo>
                    <a:pt x="156" y="574"/>
                    <a:pt x="156" y="574"/>
                    <a:pt x="156" y="573"/>
                  </a:cubicBezTo>
                  <a:cubicBezTo>
                    <a:pt x="155" y="573"/>
                    <a:pt x="155" y="573"/>
                    <a:pt x="155" y="573"/>
                  </a:cubicBezTo>
                  <a:cubicBezTo>
                    <a:pt x="153" y="572"/>
                    <a:pt x="152" y="571"/>
                    <a:pt x="152" y="569"/>
                  </a:cubicBezTo>
                  <a:cubicBezTo>
                    <a:pt x="153" y="567"/>
                    <a:pt x="153" y="565"/>
                    <a:pt x="151" y="563"/>
                  </a:cubicBezTo>
                  <a:cubicBezTo>
                    <a:pt x="151" y="563"/>
                    <a:pt x="149" y="562"/>
                    <a:pt x="150" y="561"/>
                  </a:cubicBezTo>
                  <a:cubicBezTo>
                    <a:pt x="150" y="561"/>
                    <a:pt x="150" y="560"/>
                    <a:pt x="150" y="560"/>
                  </a:cubicBezTo>
                  <a:cubicBezTo>
                    <a:pt x="147" y="561"/>
                    <a:pt x="147" y="559"/>
                    <a:pt x="147" y="558"/>
                  </a:cubicBezTo>
                  <a:cubicBezTo>
                    <a:pt x="147" y="557"/>
                    <a:pt x="147" y="557"/>
                    <a:pt x="147" y="556"/>
                  </a:cubicBezTo>
                  <a:cubicBezTo>
                    <a:pt x="146" y="556"/>
                    <a:pt x="146" y="555"/>
                    <a:pt x="145" y="554"/>
                  </a:cubicBezTo>
                  <a:cubicBezTo>
                    <a:pt x="144" y="553"/>
                    <a:pt x="144" y="552"/>
                    <a:pt x="146" y="551"/>
                  </a:cubicBezTo>
                  <a:cubicBezTo>
                    <a:pt x="146" y="550"/>
                    <a:pt x="145" y="550"/>
                    <a:pt x="145" y="550"/>
                  </a:cubicBezTo>
                  <a:cubicBezTo>
                    <a:pt x="144" y="548"/>
                    <a:pt x="144" y="546"/>
                    <a:pt x="143" y="544"/>
                  </a:cubicBezTo>
                  <a:cubicBezTo>
                    <a:pt x="143" y="544"/>
                    <a:pt x="143" y="544"/>
                    <a:pt x="143" y="544"/>
                  </a:cubicBezTo>
                  <a:cubicBezTo>
                    <a:pt x="141" y="545"/>
                    <a:pt x="140" y="544"/>
                    <a:pt x="140" y="542"/>
                  </a:cubicBezTo>
                  <a:cubicBezTo>
                    <a:pt x="140" y="540"/>
                    <a:pt x="141" y="539"/>
                    <a:pt x="140" y="537"/>
                  </a:cubicBezTo>
                  <a:cubicBezTo>
                    <a:pt x="140" y="536"/>
                    <a:pt x="142" y="535"/>
                    <a:pt x="144" y="534"/>
                  </a:cubicBezTo>
                  <a:cubicBezTo>
                    <a:pt x="144" y="534"/>
                    <a:pt x="144" y="534"/>
                    <a:pt x="144" y="533"/>
                  </a:cubicBezTo>
                  <a:cubicBezTo>
                    <a:pt x="143" y="532"/>
                    <a:pt x="142" y="532"/>
                    <a:pt x="142" y="534"/>
                  </a:cubicBezTo>
                  <a:cubicBezTo>
                    <a:pt x="142" y="535"/>
                    <a:pt x="141" y="535"/>
                    <a:pt x="140" y="535"/>
                  </a:cubicBezTo>
                  <a:cubicBezTo>
                    <a:pt x="139" y="535"/>
                    <a:pt x="139" y="534"/>
                    <a:pt x="140" y="533"/>
                  </a:cubicBezTo>
                  <a:cubicBezTo>
                    <a:pt x="140" y="532"/>
                    <a:pt x="140" y="530"/>
                    <a:pt x="139" y="528"/>
                  </a:cubicBezTo>
                  <a:cubicBezTo>
                    <a:pt x="137" y="527"/>
                    <a:pt x="138" y="526"/>
                    <a:pt x="139" y="525"/>
                  </a:cubicBezTo>
                  <a:cubicBezTo>
                    <a:pt x="137" y="526"/>
                    <a:pt x="137" y="525"/>
                    <a:pt x="136" y="524"/>
                  </a:cubicBezTo>
                  <a:cubicBezTo>
                    <a:pt x="135" y="522"/>
                    <a:pt x="136" y="520"/>
                    <a:pt x="133" y="521"/>
                  </a:cubicBezTo>
                  <a:cubicBezTo>
                    <a:pt x="134" y="519"/>
                    <a:pt x="134" y="517"/>
                    <a:pt x="132" y="517"/>
                  </a:cubicBezTo>
                  <a:cubicBezTo>
                    <a:pt x="131" y="516"/>
                    <a:pt x="133" y="515"/>
                    <a:pt x="132" y="514"/>
                  </a:cubicBezTo>
                  <a:cubicBezTo>
                    <a:pt x="129" y="514"/>
                    <a:pt x="130" y="512"/>
                    <a:pt x="130" y="511"/>
                  </a:cubicBezTo>
                  <a:cubicBezTo>
                    <a:pt x="129" y="509"/>
                    <a:pt x="130" y="507"/>
                    <a:pt x="132" y="507"/>
                  </a:cubicBezTo>
                  <a:cubicBezTo>
                    <a:pt x="132" y="506"/>
                    <a:pt x="131" y="506"/>
                    <a:pt x="132" y="505"/>
                  </a:cubicBezTo>
                  <a:cubicBezTo>
                    <a:pt x="132" y="504"/>
                    <a:pt x="133" y="504"/>
                    <a:pt x="134" y="504"/>
                  </a:cubicBezTo>
                  <a:cubicBezTo>
                    <a:pt x="134" y="505"/>
                    <a:pt x="135" y="504"/>
                    <a:pt x="135" y="504"/>
                  </a:cubicBezTo>
                  <a:cubicBezTo>
                    <a:pt x="135" y="503"/>
                    <a:pt x="134" y="504"/>
                    <a:pt x="134" y="504"/>
                  </a:cubicBezTo>
                  <a:cubicBezTo>
                    <a:pt x="135" y="503"/>
                    <a:pt x="135" y="503"/>
                    <a:pt x="136" y="503"/>
                  </a:cubicBezTo>
                  <a:cubicBezTo>
                    <a:pt x="136" y="503"/>
                    <a:pt x="136" y="503"/>
                    <a:pt x="136" y="502"/>
                  </a:cubicBezTo>
                  <a:cubicBezTo>
                    <a:pt x="136" y="502"/>
                    <a:pt x="135" y="502"/>
                    <a:pt x="135" y="502"/>
                  </a:cubicBezTo>
                  <a:cubicBezTo>
                    <a:pt x="134" y="503"/>
                    <a:pt x="133" y="503"/>
                    <a:pt x="133" y="501"/>
                  </a:cubicBezTo>
                  <a:cubicBezTo>
                    <a:pt x="134" y="501"/>
                    <a:pt x="135" y="502"/>
                    <a:pt x="136" y="501"/>
                  </a:cubicBezTo>
                  <a:cubicBezTo>
                    <a:pt x="135" y="501"/>
                    <a:pt x="133" y="500"/>
                    <a:pt x="132" y="500"/>
                  </a:cubicBezTo>
                  <a:cubicBezTo>
                    <a:pt x="131" y="501"/>
                    <a:pt x="130" y="500"/>
                    <a:pt x="130" y="499"/>
                  </a:cubicBezTo>
                  <a:cubicBezTo>
                    <a:pt x="129" y="498"/>
                    <a:pt x="131" y="498"/>
                    <a:pt x="131" y="497"/>
                  </a:cubicBezTo>
                  <a:cubicBezTo>
                    <a:pt x="130" y="497"/>
                    <a:pt x="129" y="498"/>
                    <a:pt x="129" y="497"/>
                  </a:cubicBezTo>
                  <a:cubicBezTo>
                    <a:pt x="128" y="496"/>
                    <a:pt x="130" y="496"/>
                    <a:pt x="131" y="495"/>
                  </a:cubicBezTo>
                  <a:cubicBezTo>
                    <a:pt x="131" y="495"/>
                    <a:pt x="132" y="495"/>
                    <a:pt x="132" y="495"/>
                  </a:cubicBezTo>
                  <a:cubicBezTo>
                    <a:pt x="131" y="494"/>
                    <a:pt x="129" y="496"/>
                    <a:pt x="128" y="495"/>
                  </a:cubicBezTo>
                  <a:cubicBezTo>
                    <a:pt x="128" y="494"/>
                    <a:pt x="129" y="492"/>
                    <a:pt x="129" y="491"/>
                  </a:cubicBezTo>
                  <a:cubicBezTo>
                    <a:pt x="129" y="490"/>
                    <a:pt x="129" y="488"/>
                    <a:pt x="130" y="487"/>
                  </a:cubicBezTo>
                  <a:cubicBezTo>
                    <a:pt x="130" y="486"/>
                    <a:pt x="129" y="484"/>
                    <a:pt x="131" y="485"/>
                  </a:cubicBezTo>
                  <a:cubicBezTo>
                    <a:pt x="131" y="485"/>
                    <a:pt x="132" y="485"/>
                    <a:pt x="132" y="484"/>
                  </a:cubicBezTo>
                  <a:cubicBezTo>
                    <a:pt x="132" y="482"/>
                    <a:pt x="133" y="481"/>
                    <a:pt x="134" y="479"/>
                  </a:cubicBezTo>
                  <a:cubicBezTo>
                    <a:pt x="133" y="479"/>
                    <a:pt x="132" y="479"/>
                    <a:pt x="133" y="478"/>
                  </a:cubicBezTo>
                  <a:cubicBezTo>
                    <a:pt x="133" y="477"/>
                    <a:pt x="134" y="478"/>
                    <a:pt x="134" y="478"/>
                  </a:cubicBezTo>
                  <a:cubicBezTo>
                    <a:pt x="134" y="478"/>
                    <a:pt x="135" y="478"/>
                    <a:pt x="135" y="479"/>
                  </a:cubicBezTo>
                  <a:cubicBezTo>
                    <a:pt x="136" y="479"/>
                    <a:pt x="137" y="478"/>
                    <a:pt x="138" y="478"/>
                  </a:cubicBezTo>
                  <a:cubicBezTo>
                    <a:pt x="137" y="478"/>
                    <a:pt x="137" y="477"/>
                    <a:pt x="137" y="477"/>
                  </a:cubicBezTo>
                  <a:cubicBezTo>
                    <a:pt x="136" y="478"/>
                    <a:pt x="135" y="477"/>
                    <a:pt x="135" y="476"/>
                  </a:cubicBezTo>
                  <a:cubicBezTo>
                    <a:pt x="135" y="476"/>
                    <a:pt x="134" y="476"/>
                    <a:pt x="134" y="476"/>
                  </a:cubicBezTo>
                  <a:cubicBezTo>
                    <a:pt x="134" y="475"/>
                    <a:pt x="134" y="475"/>
                    <a:pt x="134" y="475"/>
                  </a:cubicBezTo>
                  <a:cubicBezTo>
                    <a:pt x="133" y="474"/>
                    <a:pt x="132" y="474"/>
                    <a:pt x="133" y="473"/>
                  </a:cubicBezTo>
                  <a:cubicBezTo>
                    <a:pt x="134" y="473"/>
                    <a:pt x="135" y="472"/>
                    <a:pt x="135" y="474"/>
                  </a:cubicBezTo>
                  <a:cubicBezTo>
                    <a:pt x="136" y="473"/>
                    <a:pt x="136" y="473"/>
                    <a:pt x="137" y="473"/>
                  </a:cubicBezTo>
                  <a:cubicBezTo>
                    <a:pt x="136" y="472"/>
                    <a:pt x="136" y="471"/>
                    <a:pt x="137" y="471"/>
                  </a:cubicBezTo>
                  <a:cubicBezTo>
                    <a:pt x="138" y="471"/>
                    <a:pt x="138" y="470"/>
                    <a:pt x="138" y="470"/>
                  </a:cubicBezTo>
                  <a:cubicBezTo>
                    <a:pt x="136" y="469"/>
                    <a:pt x="135" y="471"/>
                    <a:pt x="133" y="470"/>
                  </a:cubicBezTo>
                  <a:cubicBezTo>
                    <a:pt x="134" y="469"/>
                    <a:pt x="136" y="470"/>
                    <a:pt x="136" y="469"/>
                  </a:cubicBezTo>
                  <a:cubicBezTo>
                    <a:pt x="137" y="468"/>
                    <a:pt x="138" y="468"/>
                    <a:pt x="139" y="469"/>
                  </a:cubicBezTo>
                  <a:cubicBezTo>
                    <a:pt x="139" y="469"/>
                    <a:pt x="139" y="469"/>
                    <a:pt x="139" y="470"/>
                  </a:cubicBezTo>
                  <a:cubicBezTo>
                    <a:pt x="139" y="470"/>
                    <a:pt x="140" y="470"/>
                    <a:pt x="140" y="470"/>
                  </a:cubicBezTo>
                  <a:cubicBezTo>
                    <a:pt x="141" y="470"/>
                    <a:pt x="142" y="470"/>
                    <a:pt x="142" y="471"/>
                  </a:cubicBezTo>
                  <a:cubicBezTo>
                    <a:pt x="142" y="472"/>
                    <a:pt x="142" y="472"/>
                    <a:pt x="143" y="472"/>
                  </a:cubicBezTo>
                  <a:cubicBezTo>
                    <a:pt x="144" y="472"/>
                    <a:pt x="145" y="471"/>
                    <a:pt x="146" y="471"/>
                  </a:cubicBezTo>
                  <a:cubicBezTo>
                    <a:pt x="147" y="471"/>
                    <a:pt x="148" y="471"/>
                    <a:pt x="148" y="470"/>
                  </a:cubicBezTo>
                  <a:cubicBezTo>
                    <a:pt x="145" y="470"/>
                    <a:pt x="148" y="469"/>
                    <a:pt x="147" y="468"/>
                  </a:cubicBezTo>
                  <a:cubicBezTo>
                    <a:pt x="146" y="468"/>
                    <a:pt x="145" y="468"/>
                    <a:pt x="146" y="467"/>
                  </a:cubicBezTo>
                  <a:cubicBezTo>
                    <a:pt x="147" y="465"/>
                    <a:pt x="147" y="464"/>
                    <a:pt x="147" y="462"/>
                  </a:cubicBezTo>
                  <a:cubicBezTo>
                    <a:pt x="147" y="462"/>
                    <a:pt x="147" y="461"/>
                    <a:pt x="148" y="461"/>
                  </a:cubicBezTo>
                  <a:cubicBezTo>
                    <a:pt x="148" y="461"/>
                    <a:pt x="148" y="461"/>
                    <a:pt x="149" y="461"/>
                  </a:cubicBezTo>
                  <a:cubicBezTo>
                    <a:pt x="150" y="462"/>
                    <a:pt x="151" y="464"/>
                    <a:pt x="152" y="465"/>
                  </a:cubicBezTo>
                  <a:cubicBezTo>
                    <a:pt x="152" y="465"/>
                    <a:pt x="152" y="464"/>
                    <a:pt x="152" y="464"/>
                  </a:cubicBezTo>
                  <a:cubicBezTo>
                    <a:pt x="152" y="463"/>
                    <a:pt x="151" y="463"/>
                    <a:pt x="152" y="462"/>
                  </a:cubicBezTo>
                  <a:cubicBezTo>
                    <a:pt x="152" y="461"/>
                    <a:pt x="151" y="462"/>
                    <a:pt x="151" y="461"/>
                  </a:cubicBezTo>
                  <a:cubicBezTo>
                    <a:pt x="152" y="461"/>
                    <a:pt x="153" y="460"/>
                    <a:pt x="154" y="461"/>
                  </a:cubicBezTo>
                  <a:cubicBezTo>
                    <a:pt x="154" y="461"/>
                    <a:pt x="155" y="461"/>
                    <a:pt x="155" y="460"/>
                  </a:cubicBezTo>
                  <a:cubicBezTo>
                    <a:pt x="155" y="460"/>
                    <a:pt x="156" y="460"/>
                    <a:pt x="155" y="459"/>
                  </a:cubicBezTo>
                  <a:cubicBezTo>
                    <a:pt x="154" y="459"/>
                    <a:pt x="154" y="459"/>
                    <a:pt x="154" y="458"/>
                  </a:cubicBezTo>
                  <a:cubicBezTo>
                    <a:pt x="152" y="459"/>
                    <a:pt x="150" y="459"/>
                    <a:pt x="148" y="460"/>
                  </a:cubicBezTo>
                  <a:cubicBezTo>
                    <a:pt x="148" y="460"/>
                    <a:pt x="147" y="459"/>
                    <a:pt x="147" y="459"/>
                  </a:cubicBezTo>
                  <a:cubicBezTo>
                    <a:pt x="148" y="457"/>
                    <a:pt x="148" y="456"/>
                    <a:pt x="149" y="454"/>
                  </a:cubicBezTo>
                  <a:cubicBezTo>
                    <a:pt x="149" y="454"/>
                    <a:pt x="149" y="454"/>
                    <a:pt x="149" y="453"/>
                  </a:cubicBezTo>
                  <a:cubicBezTo>
                    <a:pt x="148" y="451"/>
                    <a:pt x="149" y="451"/>
                    <a:pt x="151" y="451"/>
                  </a:cubicBezTo>
                  <a:cubicBezTo>
                    <a:pt x="151" y="450"/>
                    <a:pt x="149" y="451"/>
                    <a:pt x="149" y="450"/>
                  </a:cubicBezTo>
                  <a:cubicBezTo>
                    <a:pt x="149" y="448"/>
                    <a:pt x="151" y="448"/>
                    <a:pt x="153" y="448"/>
                  </a:cubicBezTo>
                  <a:cubicBezTo>
                    <a:pt x="153" y="448"/>
                    <a:pt x="153" y="448"/>
                    <a:pt x="153" y="448"/>
                  </a:cubicBezTo>
                  <a:cubicBezTo>
                    <a:pt x="152" y="447"/>
                    <a:pt x="151" y="446"/>
                    <a:pt x="151" y="445"/>
                  </a:cubicBezTo>
                  <a:cubicBezTo>
                    <a:pt x="151" y="445"/>
                    <a:pt x="151" y="444"/>
                    <a:pt x="152" y="444"/>
                  </a:cubicBezTo>
                  <a:cubicBezTo>
                    <a:pt x="151" y="444"/>
                    <a:pt x="150" y="444"/>
                    <a:pt x="150" y="444"/>
                  </a:cubicBezTo>
                  <a:cubicBezTo>
                    <a:pt x="148" y="444"/>
                    <a:pt x="147" y="445"/>
                    <a:pt x="146" y="444"/>
                  </a:cubicBezTo>
                  <a:cubicBezTo>
                    <a:pt x="145" y="444"/>
                    <a:pt x="144" y="444"/>
                    <a:pt x="144" y="443"/>
                  </a:cubicBezTo>
                  <a:cubicBezTo>
                    <a:pt x="144" y="443"/>
                    <a:pt x="144" y="443"/>
                    <a:pt x="144" y="443"/>
                  </a:cubicBezTo>
                  <a:cubicBezTo>
                    <a:pt x="141" y="445"/>
                    <a:pt x="138" y="443"/>
                    <a:pt x="137" y="440"/>
                  </a:cubicBezTo>
                  <a:cubicBezTo>
                    <a:pt x="136" y="439"/>
                    <a:pt x="135" y="438"/>
                    <a:pt x="133" y="437"/>
                  </a:cubicBezTo>
                  <a:cubicBezTo>
                    <a:pt x="133" y="437"/>
                    <a:pt x="133" y="437"/>
                    <a:pt x="132" y="437"/>
                  </a:cubicBezTo>
                  <a:cubicBezTo>
                    <a:pt x="131" y="437"/>
                    <a:pt x="130" y="437"/>
                    <a:pt x="129" y="437"/>
                  </a:cubicBezTo>
                  <a:cubicBezTo>
                    <a:pt x="127" y="436"/>
                    <a:pt x="127" y="435"/>
                    <a:pt x="126" y="434"/>
                  </a:cubicBezTo>
                  <a:cubicBezTo>
                    <a:pt x="126" y="433"/>
                    <a:pt x="126" y="433"/>
                    <a:pt x="126" y="433"/>
                  </a:cubicBezTo>
                  <a:cubicBezTo>
                    <a:pt x="123" y="430"/>
                    <a:pt x="123" y="429"/>
                    <a:pt x="126" y="428"/>
                  </a:cubicBezTo>
                  <a:cubicBezTo>
                    <a:pt x="127" y="427"/>
                    <a:pt x="127" y="427"/>
                    <a:pt x="128" y="427"/>
                  </a:cubicBezTo>
                  <a:cubicBezTo>
                    <a:pt x="129" y="429"/>
                    <a:pt x="132" y="428"/>
                    <a:pt x="134" y="429"/>
                  </a:cubicBezTo>
                  <a:cubicBezTo>
                    <a:pt x="135" y="429"/>
                    <a:pt x="135" y="429"/>
                    <a:pt x="136" y="429"/>
                  </a:cubicBezTo>
                  <a:cubicBezTo>
                    <a:pt x="137" y="429"/>
                    <a:pt x="138" y="431"/>
                    <a:pt x="139" y="432"/>
                  </a:cubicBezTo>
                  <a:cubicBezTo>
                    <a:pt x="140" y="432"/>
                    <a:pt x="140" y="432"/>
                    <a:pt x="141" y="433"/>
                  </a:cubicBezTo>
                  <a:cubicBezTo>
                    <a:pt x="143" y="435"/>
                    <a:pt x="146" y="436"/>
                    <a:pt x="148" y="437"/>
                  </a:cubicBezTo>
                  <a:cubicBezTo>
                    <a:pt x="149" y="437"/>
                    <a:pt x="149" y="437"/>
                    <a:pt x="149" y="437"/>
                  </a:cubicBezTo>
                  <a:cubicBezTo>
                    <a:pt x="151" y="437"/>
                    <a:pt x="149" y="435"/>
                    <a:pt x="150" y="434"/>
                  </a:cubicBezTo>
                  <a:cubicBezTo>
                    <a:pt x="149" y="436"/>
                    <a:pt x="148" y="436"/>
                    <a:pt x="147" y="434"/>
                  </a:cubicBezTo>
                  <a:cubicBezTo>
                    <a:pt x="147" y="434"/>
                    <a:pt x="146" y="434"/>
                    <a:pt x="146" y="433"/>
                  </a:cubicBezTo>
                  <a:cubicBezTo>
                    <a:pt x="146" y="433"/>
                    <a:pt x="146" y="433"/>
                    <a:pt x="146" y="433"/>
                  </a:cubicBezTo>
                  <a:cubicBezTo>
                    <a:pt x="147" y="433"/>
                    <a:pt x="147" y="433"/>
                    <a:pt x="147" y="434"/>
                  </a:cubicBezTo>
                  <a:cubicBezTo>
                    <a:pt x="148" y="433"/>
                    <a:pt x="149" y="434"/>
                    <a:pt x="148" y="433"/>
                  </a:cubicBezTo>
                  <a:cubicBezTo>
                    <a:pt x="147" y="431"/>
                    <a:pt x="149" y="432"/>
                    <a:pt x="149" y="431"/>
                  </a:cubicBezTo>
                  <a:cubicBezTo>
                    <a:pt x="149" y="431"/>
                    <a:pt x="149" y="430"/>
                    <a:pt x="149" y="430"/>
                  </a:cubicBezTo>
                  <a:cubicBezTo>
                    <a:pt x="148" y="430"/>
                    <a:pt x="147" y="431"/>
                    <a:pt x="147" y="429"/>
                  </a:cubicBezTo>
                  <a:cubicBezTo>
                    <a:pt x="148" y="429"/>
                    <a:pt x="149" y="429"/>
                    <a:pt x="150" y="430"/>
                  </a:cubicBezTo>
                  <a:cubicBezTo>
                    <a:pt x="149" y="428"/>
                    <a:pt x="149" y="427"/>
                    <a:pt x="148" y="426"/>
                  </a:cubicBezTo>
                  <a:cubicBezTo>
                    <a:pt x="146" y="427"/>
                    <a:pt x="145" y="426"/>
                    <a:pt x="143" y="425"/>
                  </a:cubicBezTo>
                  <a:cubicBezTo>
                    <a:pt x="143" y="425"/>
                    <a:pt x="142" y="424"/>
                    <a:pt x="141" y="423"/>
                  </a:cubicBezTo>
                  <a:cubicBezTo>
                    <a:pt x="143" y="422"/>
                    <a:pt x="144" y="424"/>
                    <a:pt x="146" y="424"/>
                  </a:cubicBezTo>
                  <a:cubicBezTo>
                    <a:pt x="145" y="423"/>
                    <a:pt x="145" y="422"/>
                    <a:pt x="145" y="422"/>
                  </a:cubicBezTo>
                  <a:cubicBezTo>
                    <a:pt x="144" y="422"/>
                    <a:pt x="143" y="422"/>
                    <a:pt x="143" y="421"/>
                  </a:cubicBezTo>
                  <a:cubicBezTo>
                    <a:pt x="142" y="421"/>
                    <a:pt x="142" y="421"/>
                    <a:pt x="142" y="421"/>
                  </a:cubicBezTo>
                  <a:cubicBezTo>
                    <a:pt x="141" y="422"/>
                    <a:pt x="140" y="422"/>
                    <a:pt x="140" y="422"/>
                  </a:cubicBezTo>
                  <a:cubicBezTo>
                    <a:pt x="139" y="421"/>
                    <a:pt x="140" y="420"/>
                    <a:pt x="140" y="420"/>
                  </a:cubicBezTo>
                  <a:cubicBezTo>
                    <a:pt x="140" y="420"/>
                    <a:pt x="140" y="420"/>
                    <a:pt x="140" y="420"/>
                  </a:cubicBezTo>
                  <a:cubicBezTo>
                    <a:pt x="139" y="420"/>
                    <a:pt x="138" y="420"/>
                    <a:pt x="138" y="421"/>
                  </a:cubicBezTo>
                  <a:cubicBezTo>
                    <a:pt x="137" y="421"/>
                    <a:pt x="137" y="420"/>
                    <a:pt x="137" y="420"/>
                  </a:cubicBezTo>
                  <a:cubicBezTo>
                    <a:pt x="136" y="420"/>
                    <a:pt x="136" y="420"/>
                    <a:pt x="135" y="420"/>
                  </a:cubicBezTo>
                  <a:cubicBezTo>
                    <a:pt x="134" y="420"/>
                    <a:pt x="133" y="420"/>
                    <a:pt x="133" y="418"/>
                  </a:cubicBezTo>
                  <a:cubicBezTo>
                    <a:pt x="133" y="417"/>
                    <a:pt x="134" y="416"/>
                    <a:pt x="135" y="416"/>
                  </a:cubicBezTo>
                  <a:cubicBezTo>
                    <a:pt x="135" y="416"/>
                    <a:pt x="135" y="416"/>
                    <a:pt x="135" y="416"/>
                  </a:cubicBezTo>
                  <a:cubicBezTo>
                    <a:pt x="134" y="415"/>
                    <a:pt x="134" y="415"/>
                    <a:pt x="135" y="414"/>
                  </a:cubicBezTo>
                  <a:cubicBezTo>
                    <a:pt x="136" y="413"/>
                    <a:pt x="137" y="413"/>
                    <a:pt x="138" y="412"/>
                  </a:cubicBezTo>
                  <a:cubicBezTo>
                    <a:pt x="138" y="412"/>
                    <a:pt x="139" y="412"/>
                    <a:pt x="139" y="412"/>
                  </a:cubicBezTo>
                  <a:cubicBezTo>
                    <a:pt x="141" y="412"/>
                    <a:pt x="143" y="411"/>
                    <a:pt x="143" y="409"/>
                  </a:cubicBezTo>
                  <a:cubicBezTo>
                    <a:pt x="143" y="408"/>
                    <a:pt x="143" y="408"/>
                    <a:pt x="142" y="408"/>
                  </a:cubicBezTo>
                  <a:cubicBezTo>
                    <a:pt x="142" y="410"/>
                    <a:pt x="141" y="410"/>
                    <a:pt x="140" y="411"/>
                  </a:cubicBezTo>
                  <a:cubicBezTo>
                    <a:pt x="139" y="411"/>
                    <a:pt x="138" y="411"/>
                    <a:pt x="137" y="410"/>
                  </a:cubicBezTo>
                  <a:cubicBezTo>
                    <a:pt x="136" y="409"/>
                    <a:pt x="136" y="409"/>
                    <a:pt x="136" y="409"/>
                  </a:cubicBezTo>
                  <a:cubicBezTo>
                    <a:pt x="135" y="409"/>
                    <a:pt x="135" y="409"/>
                    <a:pt x="134" y="409"/>
                  </a:cubicBezTo>
                  <a:cubicBezTo>
                    <a:pt x="135" y="409"/>
                    <a:pt x="135" y="409"/>
                    <a:pt x="135" y="410"/>
                  </a:cubicBezTo>
                  <a:cubicBezTo>
                    <a:pt x="135" y="410"/>
                    <a:pt x="135" y="411"/>
                    <a:pt x="135" y="411"/>
                  </a:cubicBezTo>
                  <a:cubicBezTo>
                    <a:pt x="134" y="412"/>
                    <a:pt x="134" y="412"/>
                    <a:pt x="132" y="412"/>
                  </a:cubicBezTo>
                  <a:cubicBezTo>
                    <a:pt x="132" y="412"/>
                    <a:pt x="132" y="411"/>
                    <a:pt x="132" y="411"/>
                  </a:cubicBezTo>
                  <a:cubicBezTo>
                    <a:pt x="131" y="408"/>
                    <a:pt x="133" y="410"/>
                    <a:pt x="133" y="410"/>
                  </a:cubicBezTo>
                  <a:cubicBezTo>
                    <a:pt x="133" y="410"/>
                    <a:pt x="133" y="410"/>
                    <a:pt x="133" y="410"/>
                  </a:cubicBezTo>
                  <a:cubicBezTo>
                    <a:pt x="133" y="409"/>
                    <a:pt x="133" y="409"/>
                    <a:pt x="133" y="409"/>
                  </a:cubicBezTo>
                  <a:cubicBezTo>
                    <a:pt x="132" y="408"/>
                    <a:pt x="133" y="407"/>
                    <a:pt x="134" y="407"/>
                  </a:cubicBezTo>
                  <a:cubicBezTo>
                    <a:pt x="135" y="406"/>
                    <a:pt x="135" y="406"/>
                    <a:pt x="135" y="404"/>
                  </a:cubicBezTo>
                  <a:cubicBezTo>
                    <a:pt x="133" y="404"/>
                    <a:pt x="134" y="407"/>
                    <a:pt x="132" y="407"/>
                  </a:cubicBezTo>
                  <a:cubicBezTo>
                    <a:pt x="132" y="407"/>
                    <a:pt x="132" y="406"/>
                    <a:pt x="131" y="406"/>
                  </a:cubicBezTo>
                  <a:cubicBezTo>
                    <a:pt x="131" y="407"/>
                    <a:pt x="131" y="407"/>
                    <a:pt x="130" y="407"/>
                  </a:cubicBezTo>
                  <a:cubicBezTo>
                    <a:pt x="130" y="408"/>
                    <a:pt x="129" y="408"/>
                    <a:pt x="129" y="409"/>
                  </a:cubicBezTo>
                  <a:cubicBezTo>
                    <a:pt x="130" y="411"/>
                    <a:pt x="128" y="410"/>
                    <a:pt x="127" y="410"/>
                  </a:cubicBezTo>
                  <a:cubicBezTo>
                    <a:pt x="129" y="413"/>
                    <a:pt x="129" y="413"/>
                    <a:pt x="126" y="415"/>
                  </a:cubicBezTo>
                  <a:cubicBezTo>
                    <a:pt x="126" y="415"/>
                    <a:pt x="126" y="415"/>
                    <a:pt x="126" y="415"/>
                  </a:cubicBezTo>
                  <a:cubicBezTo>
                    <a:pt x="126" y="415"/>
                    <a:pt x="126" y="415"/>
                    <a:pt x="125" y="415"/>
                  </a:cubicBezTo>
                  <a:cubicBezTo>
                    <a:pt x="125" y="415"/>
                    <a:pt x="126" y="415"/>
                    <a:pt x="126" y="415"/>
                  </a:cubicBezTo>
                  <a:cubicBezTo>
                    <a:pt x="124" y="416"/>
                    <a:pt x="123" y="417"/>
                    <a:pt x="121" y="415"/>
                  </a:cubicBezTo>
                  <a:cubicBezTo>
                    <a:pt x="121" y="415"/>
                    <a:pt x="121" y="414"/>
                    <a:pt x="120" y="415"/>
                  </a:cubicBezTo>
                  <a:cubicBezTo>
                    <a:pt x="119" y="416"/>
                    <a:pt x="118" y="415"/>
                    <a:pt x="117" y="414"/>
                  </a:cubicBezTo>
                  <a:cubicBezTo>
                    <a:pt x="117" y="413"/>
                    <a:pt x="117" y="411"/>
                    <a:pt x="115" y="409"/>
                  </a:cubicBezTo>
                  <a:cubicBezTo>
                    <a:pt x="115" y="409"/>
                    <a:pt x="115" y="408"/>
                    <a:pt x="116" y="408"/>
                  </a:cubicBezTo>
                  <a:cubicBezTo>
                    <a:pt x="117" y="408"/>
                    <a:pt x="117" y="407"/>
                    <a:pt x="118" y="407"/>
                  </a:cubicBezTo>
                  <a:cubicBezTo>
                    <a:pt x="118" y="406"/>
                    <a:pt x="118" y="406"/>
                    <a:pt x="119" y="405"/>
                  </a:cubicBezTo>
                  <a:cubicBezTo>
                    <a:pt x="120" y="404"/>
                    <a:pt x="121" y="405"/>
                    <a:pt x="122" y="404"/>
                  </a:cubicBezTo>
                  <a:cubicBezTo>
                    <a:pt x="122" y="404"/>
                    <a:pt x="122" y="404"/>
                    <a:pt x="122" y="404"/>
                  </a:cubicBezTo>
                  <a:cubicBezTo>
                    <a:pt x="122" y="404"/>
                    <a:pt x="122" y="403"/>
                    <a:pt x="122" y="403"/>
                  </a:cubicBezTo>
                  <a:cubicBezTo>
                    <a:pt x="121" y="404"/>
                    <a:pt x="120" y="405"/>
                    <a:pt x="119" y="404"/>
                  </a:cubicBezTo>
                  <a:cubicBezTo>
                    <a:pt x="118" y="404"/>
                    <a:pt x="117" y="403"/>
                    <a:pt x="117" y="402"/>
                  </a:cubicBezTo>
                  <a:cubicBezTo>
                    <a:pt x="117" y="401"/>
                    <a:pt x="118" y="400"/>
                    <a:pt x="119" y="400"/>
                  </a:cubicBezTo>
                  <a:cubicBezTo>
                    <a:pt x="120" y="399"/>
                    <a:pt x="121" y="398"/>
                    <a:pt x="121" y="397"/>
                  </a:cubicBezTo>
                  <a:cubicBezTo>
                    <a:pt x="121" y="395"/>
                    <a:pt x="120" y="396"/>
                    <a:pt x="120" y="397"/>
                  </a:cubicBezTo>
                  <a:cubicBezTo>
                    <a:pt x="120" y="397"/>
                    <a:pt x="119" y="398"/>
                    <a:pt x="119" y="398"/>
                  </a:cubicBezTo>
                  <a:cubicBezTo>
                    <a:pt x="118" y="398"/>
                    <a:pt x="118" y="399"/>
                    <a:pt x="117" y="399"/>
                  </a:cubicBezTo>
                  <a:cubicBezTo>
                    <a:pt x="116" y="399"/>
                    <a:pt x="116" y="398"/>
                    <a:pt x="117" y="398"/>
                  </a:cubicBezTo>
                  <a:cubicBezTo>
                    <a:pt x="117" y="397"/>
                    <a:pt x="117" y="396"/>
                    <a:pt x="118" y="396"/>
                  </a:cubicBezTo>
                  <a:cubicBezTo>
                    <a:pt x="119" y="396"/>
                    <a:pt x="119" y="396"/>
                    <a:pt x="119" y="395"/>
                  </a:cubicBezTo>
                  <a:cubicBezTo>
                    <a:pt x="119" y="395"/>
                    <a:pt x="119" y="395"/>
                    <a:pt x="119" y="395"/>
                  </a:cubicBezTo>
                  <a:cubicBezTo>
                    <a:pt x="119" y="395"/>
                    <a:pt x="119" y="394"/>
                    <a:pt x="119" y="394"/>
                  </a:cubicBezTo>
                  <a:cubicBezTo>
                    <a:pt x="119" y="394"/>
                    <a:pt x="119" y="394"/>
                    <a:pt x="118" y="394"/>
                  </a:cubicBezTo>
                  <a:cubicBezTo>
                    <a:pt x="117" y="394"/>
                    <a:pt x="116" y="393"/>
                    <a:pt x="116" y="393"/>
                  </a:cubicBezTo>
                  <a:cubicBezTo>
                    <a:pt x="117" y="392"/>
                    <a:pt x="118" y="391"/>
                    <a:pt x="119" y="390"/>
                  </a:cubicBezTo>
                  <a:cubicBezTo>
                    <a:pt x="119" y="390"/>
                    <a:pt x="119" y="392"/>
                    <a:pt x="120" y="391"/>
                  </a:cubicBezTo>
                  <a:cubicBezTo>
                    <a:pt x="120" y="391"/>
                    <a:pt x="120" y="391"/>
                    <a:pt x="120" y="391"/>
                  </a:cubicBezTo>
                  <a:cubicBezTo>
                    <a:pt x="121" y="391"/>
                    <a:pt x="121" y="391"/>
                    <a:pt x="121" y="391"/>
                  </a:cubicBezTo>
                  <a:cubicBezTo>
                    <a:pt x="121" y="390"/>
                    <a:pt x="121" y="389"/>
                    <a:pt x="122" y="389"/>
                  </a:cubicBezTo>
                  <a:cubicBezTo>
                    <a:pt x="122" y="389"/>
                    <a:pt x="122" y="389"/>
                    <a:pt x="122" y="389"/>
                  </a:cubicBezTo>
                  <a:cubicBezTo>
                    <a:pt x="122" y="389"/>
                    <a:pt x="122" y="389"/>
                    <a:pt x="122" y="388"/>
                  </a:cubicBezTo>
                  <a:cubicBezTo>
                    <a:pt x="121" y="388"/>
                    <a:pt x="121" y="388"/>
                    <a:pt x="121" y="388"/>
                  </a:cubicBezTo>
                  <a:cubicBezTo>
                    <a:pt x="120" y="389"/>
                    <a:pt x="120" y="389"/>
                    <a:pt x="120" y="387"/>
                  </a:cubicBezTo>
                  <a:cubicBezTo>
                    <a:pt x="120" y="386"/>
                    <a:pt x="119" y="387"/>
                    <a:pt x="119" y="388"/>
                  </a:cubicBezTo>
                  <a:cubicBezTo>
                    <a:pt x="118" y="389"/>
                    <a:pt x="118" y="389"/>
                    <a:pt x="117" y="389"/>
                  </a:cubicBezTo>
                  <a:cubicBezTo>
                    <a:pt x="115" y="389"/>
                    <a:pt x="115" y="389"/>
                    <a:pt x="116" y="387"/>
                  </a:cubicBezTo>
                  <a:cubicBezTo>
                    <a:pt x="116" y="387"/>
                    <a:pt x="115" y="386"/>
                    <a:pt x="114" y="387"/>
                  </a:cubicBezTo>
                  <a:cubicBezTo>
                    <a:pt x="114" y="388"/>
                    <a:pt x="113" y="388"/>
                    <a:pt x="113" y="388"/>
                  </a:cubicBezTo>
                  <a:cubicBezTo>
                    <a:pt x="112" y="387"/>
                    <a:pt x="113" y="387"/>
                    <a:pt x="113" y="386"/>
                  </a:cubicBezTo>
                  <a:cubicBezTo>
                    <a:pt x="114" y="386"/>
                    <a:pt x="114" y="385"/>
                    <a:pt x="115" y="384"/>
                  </a:cubicBezTo>
                  <a:cubicBezTo>
                    <a:pt x="116" y="386"/>
                    <a:pt x="117" y="387"/>
                    <a:pt x="118" y="385"/>
                  </a:cubicBezTo>
                  <a:cubicBezTo>
                    <a:pt x="119" y="383"/>
                    <a:pt x="119" y="383"/>
                    <a:pt x="121" y="385"/>
                  </a:cubicBezTo>
                  <a:cubicBezTo>
                    <a:pt x="122" y="385"/>
                    <a:pt x="122" y="385"/>
                    <a:pt x="123" y="384"/>
                  </a:cubicBezTo>
                  <a:cubicBezTo>
                    <a:pt x="123" y="383"/>
                    <a:pt x="123" y="382"/>
                    <a:pt x="123" y="381"/>
                  </a:cubicBezTo>
                  <a:cubicBezTo>
                    <a:pt x="122" y="380"/>
                    <a:pt x="121" y="380"/>
                    <a:pt x="120" y="380"/>
                  </a:cubicBezTo>
                  <a:cubicBezTo>
                    <a:pt x="120" y="381"/>
                    <a:pt x="120" y="383"/>
                    <a:pt x="118" y="381"/>
                  </a:cubicBezTo>
                  <a:cubicBezTo>
                    <a:pt x="117" y="382"/>
                    <a:pt x="117" y="381"/>
                    <a:pt x="116" y="381"/>
                  </a:cubicBezTo>
                  <a:cubicBezTo>
                    <a:pt x="116" y="380"/>
                    <a:pt x="116" y="380"/>
                    <a:pt x="116" y="380"/>
                  </a:cubicBezTo>
                  <a:cubicBezTo>
                    <a:pt x="117" y="379"/>
                    <a:pt x="117" y="379"/>
                    <a:pt x="118" y="380"/>
                  </a:cubicBezTo>
                  <a:cubicBezTo>
                    <a:pt x="119" y="379"/>
                    <a:pt x="117" y="379"/>
                    <a:pt x="117" y="379"/>
                  </a:cubicBezTo>
                  <a:cubicBezTo>
                    <a:pt x="117" y="379"/>
                    <a:pt x="116" y="379"/>
                    <a:pt x="116" y="378"/>
                  </a:cubicBezTo>
                  <a:cubicBezTo>
                    <a:pt x="116" y="377"/>
                    <a:pt x="117" y="378"/>
                    <a:pt x="118" y="377"/>
                  </a:cubicBezTo>
                  <a:cubicBezTo>
                    <a:pt x="118" y="376"/>
                    <a:pt x="119" y="376"/>
                    <a:pt x="120" y="376"/>
                  </a:cubicBezTo>
                  <a:cubicBezTo>
                    <a:pt x="120" y="376"/>
                    <a:pt x="120" y="375"/>
                    <a:pt x="119" y="375"/>
                  </a:cubicBezTo>
                  <a:cubicBezTo>
                    <a:pt x="117" y="374"/>
                    <a:pt x="118" y="373"/>
                    <a:pt x="119" y="372"/>
                  </a:cubicBezTo>
                  <a:cubicBezTo>
                    <a:pt x="120" y="369"/>
                    <a:pt x="118" y="370"/>
                    <a:pt x="117" y="370"/>
                  </a:cubicBezTo>
                  <a:cubicBezTo>
                    <a:pt x="117" y="370"/>
                    <a:pt x="117" y="371"/>
                    <a:pt x="117" y="371"/>
                  </a:cubicBezTo>
                  <a:cubicBezTo>
                    <a:pt x="117" y="371"/>
                    <a:pt x="117" y="372"/>
                    <a:pt x="117" y="372"/>
                  </a:cubicBezTo>
                  <a:cubicBezTo>
                    <a:pt x="117" y="372"/>
                    <a:pt x="118" y="371"/>
                    <a:pt x="118" y="372"/>
                  </a:cubicBezTo>
                  <a:cubicBezTo>
                    <a:pt x="118" y="373"/>
                    <a:pt x="117" y="373"/>
                    <a:pt x="117" y="373"/>
                  </a:cubicBezTo>
                  <a:cubicBezTo>
                    <a:pt x="116" y="374"/>
                    <a:pt x="115" y="374"/>
                    <a:pt x="115" y="373"/>
                  </a:cubicBezTo>
                  <a:cubicBezTo>
                    <a:pt x="115" y="373"/>
                    <a:pt x="115" y="373"/>
                    <a:pt x="114" y="373"/>
                  </a:cubicBezTo>
                  <a:cubicBezTo>
                    <a:pt x="114" y="373"/>
                    <a:pt x="113" y="373"/>
                    <a:pt x="113" y="372"/>
                  </a:cubicBezTo>
                  <a:cubicBezTo>
                    <a:pt x="113" y="371"/>
                    <a:pt x="114" y="371"/>
                    <a:pt x="114" y="371"/>
                  </a:cubicBezTo>
                  <a:cubicBezTo>
                    <a:pt x="115" y="372"/>
                    <a:pt x="115" y="371"/>
                    <a:pt x="116" y="371"/>
                  </a:cubicBezTo>
                  <a:cubicBezTo>
                    <a:pt x="116" y="370"/>
                    <a:pt x="115" y="369"/>
                    <a:pt x="115" y="368"/>
                  </a:cubicBezTo>
                  <a:cubicBezTo>
                    <a:pt x="116" y="368"/>
                    <a:pt x="116" y="369"/>
                    <a:pt x="117" y="369"/>
                  </a:cubicBezTo>
                  <a:cubicBezTo>
                    <a:pt x="118" y="368"/>
                    <a:pt x="116" y="367"/>
                    <a:pt x="116" y="366"/>
                  </a:cubicBezTo>
                  <a:cubicBezTo>
                    <a:pt x="115" y="365"/>
                    <a:pt x="114" y="365"/>
                    <a:pt x="114" y="364"/>
                  </a:cubicBezTo>
                  <a:cubicBezTo>
                    <a:pt x="114" y="363"/>
                    <a:pt x="115" y="362"/>
                    <a:pt x="115" y="361"/>
                  </a:cubicBezTo>
                  <a:cubicBezTo>
                    <a:pt x="117" y="361"/>
                    <a:pt x="117" y="360"/>
                    <a:pt x="116" y="359"/>
                  </a:cubicBezTo>
                  <a:cubicBezTo>
                    <a:pt x="114" y="358"/>
                    <a:pt x="113" y="356"/>
                    <a:pt x="112" y="355"/>
                  </a:cubicBezTo>
                  <a:cubicBezTo>
                    <a:pt x="112" y="354"/>
                    <a:pt x="112" y="353"/>
                    <a:pt x="113" y="352"/>
                  </a:cubicBezTo>
                  <a:cubicBezTo>
                    <a:pt x="113" y="352"/>
                    <a:pt x="114" y="351"/>
                    <a:pt x="112" y="350"/>
                  </a:cubicBezTo>
                  <a:cubicBezTo>
                    <a:pt x="111" y="353"/>
                    <a:pt x="109" y="354"/>
                    <a:pt x="106" y="354"/>
                  </a:cubicBezTo>
                  <a:cubicBezTo>
                    <a:pt x="107" y="353"/>
                    <a:pt x="108" y="352"/>
                    <a:pt x="109" y="352"/>
                  </a:cubicBezTo>
                  <a:cubicBezTo>
                    <a:pt x="111" y="351"/>
                    <a:pt x="112" y="350"/>
                    <a:pt x="110" y="348"/>
                  </a:cubicBezTo>
                  <a:cubicBezTo>
                    <a:pt x="111" y="348"/>
                    <a:pt x="112" y="348"/>
                    <a:pt x="112" y="348"/>
                  </a:cubicBezTo>
                  <a:cubicBezTo>
                    <a:pt x="113" y="348"/>
                    <a:pt x="113" y="347"/>
                    <a:pt x="112" y="346"/>
                  </a:cubicBezTo>
                  <a:cubicBezTo>
                    <a:pt x="112" y="346"/>
                    <a:pt x="112" y="346"/>
                    <a:pt x="112" y="346"/>
                  </a:cubicBezTo>
                  <a:cubicBezTo>
                    <a:pt x="111" y="347"/>
                    <a:pt x="110" y="347"/>
                    <a:pt x="110" y="346"/>
                  </a:cubicBezTo>
                  <a:cubicBezTo>
                    <a:pt x="109" y="345"/>
                    <a:pt x="111" y="346"/>
                    <a:pt x="111" y="345"/>
                  </a:cubicBezTo>
                  <a:cubicBezTo>
                    <a:pt x="110" y="345"/>
                    <a:pt x="109" y="345"/>
                    <a:pt x="108" y="344"/>
                  </a:cubicBezTo>
                  <a:cubicBezTo>
                    <a:pt x="107" y="345"/>
                    <a:pt x="106" y="345"/>
                    <a:pt x="104" y="344"/>
                  </a:cubicBezTo>
                  <a:cubicBezTo>
                    <a:pt x="106" y="344"/>
                    <a:pt x="108" y="343"/>
                    <a:pt x="109" y="343"/>
                  </a:cubicBezTo>
                  <a:cubicBezTo>
                    <a:pt x="110" y="343"/>
                    <a:pt x="111" y="344"/>
                    <a:pt x="112" y="344"/>
                  </a:cubicBezTo>
                  <a:cubicBezTo>
                    <a:pt x="113" y="344"/>
                    <a:pt x="113" y="344"/>
                    <a:pt x="113" y="344"/>
                  </a:cubicBezTo>
                  <a:cubicBezTo>
                    <a:pt x="112" y="343"/>
                    <a:pt x="110" y="343"/>
                    <a:pt x="111" y="341"/>
                  </a:cubicBezTo>
                  <a:cubicBezTo>
                    <a:pt x="110" y="341"/>
                    <a:pt x="109" y="340"/>
                    <a:pt x="108" y="339"/>
                  </a:cubicBezTo>
                  <a:cubicBezTo>
                    <a:pt x="107" y="339"/>
                    <a:pt x="106" y="338"/>
                    <a:pt x="107" y="337"/>
                  </a:cubicBezTo>
                  <a:cubicBezTo>
                    <a:pt x="108" y="337"/>
                    <a:pt x="108" y="336"/>
                    <a:pt x="108" y="335"/>
                  </a:cubicBezTo>
                  <a:cubicBezTo>
                    <a:pt x="107" y="334"/>
                    <a:pt x="106" y="334"/>
                    <a:pt x="106" y="334"/>
                  </a:cubicBezTo>
                  <a:cubicBezTo>
                    <a:pt x="105" y="333"/>
                    <a:pt x="103" y="332"/>
                    <a:pt x="102" y="331"/>
                  </a:cubicBezTo>
                  <a:cubicBezTo>
                    <a:pt x="101" y="330"/>
                    <a:pt x="100" y="330"/>
                    <a:pt x="100" y="329"/>
                  </a:cubicBezTo>
                  <a:cubicBezTo>
                    <a:pt x="101" y="328"/>
                    <a:pt x="102" y="327"/>
                    <a:pt x="99" y="326"/>
                  </a:cubicBezTo>
                  <a:cubicBezTo>
                    <a:pt x="98" y="326"/>
                    <a:pt x="98" y="323"/>
                    <a:pt x="98" y="322"/>
                  </a:cubicBezTo>
                  <a:cubicBezTo>
                    <a:pt x="98" y="322"/>
                    <a:pt x="97" y="322"/>
                    <a:pt x="97" y="322"/>
                  </a:cubicBezTo>
                  <a:cubicBezTo>
                    <a:pt x="96" y="322"/>
                    <a:pt x="97" y="321"/>
                    <a:pt x="97" y="321"/>
                  </a:cubicBezTo>
                  <a:cubicBezTo>
                    <a:pt x="98" y="320"/>
                    <a:pt x="98" y="320"/>
                    <a:pt x="99" y="320"/>
                  </a:cubicBezTo>
                  <a:cubicBezTo>
                    <a:pt x="99" y="320"/>
                    <a:pt x="99" y="320"/>
                    <a:pt x="99" y="320"/>
                  </a:cubicBezTo>
                  <a:cubicBezTo>
                    <a:pt x="99" y="319"/>
                    <a:pt x="99" y="318"/>
                    <a:pt x="100" y="318"/>
                  </a:cubicBezTo>
                  <a:cubicBezTo>
                    <a:pt x="99" y="317"/>
                    <a:pt x="97" y="317"/>
                    <a:pt x="98" y="315"/>
                  </a:cubicBezTo>
                  <a:cubicBezTo>
                    <a:pt x="97" y="315"/>
                    <a:pt x="98" y="310"/>
                    <a:pt x="95" y="313"/>
                  </a:cubicBezTo>
                  <a:cubicBezTo>
                    <a:pt x="94" y="313"/>
                    <a:pt x="92" y="311"/>
                    <a:pt x="93" y="310"/>
                  </a:cubicBezTo>
                  <a:cubicBezTo>
                    <a:pt x="93" y="309"/>
                    <a:pt x="93" y="309"/>
                    <a:pt x="93" y="308"/>
                  </a:cubicBezTo>
                  <a:cubicBezTo>
                    <a:pt x="92" y="308"/>
                    <a:pt x="92" y="308"/>
                    <a:pt x="91" y="308"/>
                  </a:cubicBezTo>
                  <a:cubicBezTo>
                    <a:pt x="90" y="310"/>
                    <a:pt x="90" y="309"/>
                    <a:pt x="89" y="308"/>
                  </a:cubicBezTo>
                  <a:cubicBezTo>
                    <a:pt x="86" y="304"/>
                    <a:pt x="82" y="301"/>
                    <a:pt x="77" y="300"/>
                  </a:cubicBezTo>
                  <a:cubicBezTo>
                    <a:pt x="75" y="299"/>
                    <a:pt x="73" y="299"/>
                    <a:pt x="73" y="297"/>
                  </a:cubicBezTo>
                  <a:cubicBezTo>
                    <a:pt x="73" y="297"/>
                    <a:pt x="72" y="297"/>
                    <a:pt x="72" y="297"/>
                  </a:cubicBezTo>
                  <a:cubicBezTo>
                    <a:pt x="71" y="298"/>
                    <a:pt x="69" y="297"/>
                    <a:pt x="68" y="298"/>
                  </a:cubicBezTo>
                  <a:cubicBezTo>
                    <a:pt x="69" y="295"/>
                    <a:pt x="66" y="296"/>
                    <a:pt x="65" y="295"/>
                  </a:cubicBezTo>
                  <a:cubicBezTo>
                    <a:pt x="63" y="297"/>
                    <a:pt x="63" y="300"/>
                    <a:pt x="60" y="302"/>
                  </a:cubicBezTo>
                  <a:cubicBezTo>
                    <a:pt x="60" y="300"/>
                    <a:pt x="58" y="298"/>
                    <a:pt x="59" y="296"/>
                  </a:cubicBezTo>
                  <a:cubicBezTo>
                    <a:pt x="59" y="296"/>
                    <a:pt x="59" y="295"/>
                    <a:pt x="59" y="295"/>
                  </a:cubicBezTo>
                  <a:cubicBezTo>
                    <a:pt x="58" y="295"/>
                    <a:pt x="58" y="296"/>
                    <a:pt x="58" y="296"/>
                  </a:cubicBezTo>
                  <a:cubicBezTo>
                    <a:pt x="59" y="298"/>
                    <a:pt x="55" y="298"/>
                    <a:pt x="56" y="300"/>
                  </a:cubicBezTo>
                  <a:cubicBezTo>
                    <a:pt x="55" y="300"/>
                    <a:pt x="54" y="300"/>
                    <a:pt x="53" y="300"/>
                  </a:cubicBezTo>
                  <a:cubicBezTo>
                    <a:pt x="52" y="301"/>
                    <a:pt x="51" y="301"/>
                    <a:pt x="52" y="302"/>
                  </a:cubicBezTo>
                  <a:cubicBezTo>
                    <a:pt x="52" y="303"/>
                    <a:pt x="52" y="305"/>
                    <a:pt x="50" y="304"/>
                  </a:cubicBezTo>
                  <a:cubicBezTo>
                    <a:pt x="49" y="304"/>
                    <a:pt x="48" y="303"/>
                    <a:pt x="48" y="301"/>
                  </a:cubicBezTo>
                  <a:cubicBezTo>
                    <a:pt x="48" y="301"/>
                    <a:pt x="49" y="300"/>
                    <a:pt x="49" y="300"/>
                  </a:cubicBezTo>
                  <a:cubicBezTo>
                    <a:pt x="49" y="299"/>
                    <a:pt x="51" y="298"/>
                    <a:pt x="49" y="297"/>
                  </a:cubicBezTo>
                  <a:cubicBezTo>
                    <a:pt x="47" y="297"/>
                    <a:pt x="46" y="297"/>
                    <a:pt x="45" y="299"/>
                  </a:cubicBezTo>
                  <a:cubicBezTo>
                    <a:pt x="45" y="299"/>
                    <a:pt x="45" y="300"/>
                    <a:pt x="45" y="301"/>
                  </a:cubicBezTo>
                  <a:cubicBezTo>
                    <a:pt x="45" y="301"/>
                    <a:pt x="45" y="302"/>
                    <a:pt x="44" y="302"/>
                  </a:cubicBezTo>
                  <a:cubicBezTo>
                    <a:pt x="43" y="302"/>
                    <a:pt x="43" y="301"/>
                    <a:pt x="43" y="301"/>
                  </a:cubicBezTo>
                  <a:cubicBezTo>
                    <a:pt x="42" y="300"/>
                    <a:pt x="43" y="299"/>
                    <a:pt x="42" y="299"/>
                  </a:cubicBezTo>
                  <a:cubicBezTo>
                    <a:pt x="41" y="298"/>
                    <a:pt x="41" y="297"/>
                    <a:pt x="40" y="298"/>
                  </a:cubicBezTo>
                  <a:cubicBezTo>
                    <a:pt x="39" y="299"/>
                    <a:pt x="38" y="300"/>
                    <a:pt x="39" y="301"/>
                  </a:cubicBezTo>
                  <a:cubicBezTo>
                    <a:pt x="41" y="302"/>
                    <a:pt x="40" y="304"/>
                    <a:pt x="43" y="304"/>
                  </a:cubicBezTo>
                  <a:cubicBezTo>
                    <a:pt x="37" y="305"/>
                    <a:pt x="31" y="303"/>
                    <a:pt x="27" y="298"/>
                  </a:cubicBezTo>
                  <a:cubicBezTo>
                    <a:pt x="26" y="297"/>
                    <a:pt x="25" y="296"/>
                    <a:pt x="24" y="296"/>
                  </a:cubicBezTo>
                  <a:cubicBezTo>
                    <a:pt x="22" y="294"/>
                    <a:pt x="22" y="293"/>
                    <a:pt x="25" y="292"/>
                  </a:cubicBezTo>
                  <a:cubicBezTo>
                    <a:pt x="25" y="292"/>
                    <a:pt x="26" y="292"/>
                    <a:pt x="26" y="292"/>
                  </a:cubicBezTo>
                  <a:cubicBezTo>
                    <a:pt x="27" y="289"/>
                    <a:pt x="29" y="288"/>
                    <a:pt x="32" y="288"/>
                  </a:cubicBezTo>
                  <a:cubicBezTo>
                    <a:pt x="33" y="288"/>
                    <a:pt x="34" y="288"/>
                    <a:pt x="33" y="286"/>
                  </a:cubicBezTo>
                  <a:cubicBezTo>
                    <a:pt x="33" y="286"/>
                    <a:pt x="34" y="286"/>
                    <a:pt x="34" y="285"/>
                  </a:cubicBezTo>
                  <a:cubicBezTo>
                    <a:pt x="33" y="285"/>
                    <a:pt x="33" y="285"/>
                    <a:pt x="32" y="285"/>
                  </a:cubicBezTo>
                  <a:cubicBezTo>
                    <a:pt x="29" y="286"/>
                    <a:pt x="26" y="286"/>
                    <a:pt x="23" y="284"/>
                  </a:cubicBezTo>
                  <a:cubicBezTo>
                    <a:pt x="23" y="284"/>
                    <a:pt x="23" y="284"/>
                    <a:pt x="23" y="284"/>
                  </a:cubicBezTo>
                  <a:cubicBezTo>
                    <a:pt x="20" y="283"/>
                    <a:pt x="20" y="282"/>
                    <a:pt x="21" y="280"/>
                  </a:cubicBezTo>
                  <a:cubicBezTo>
                    <a:pt x="21" y="279"/>
                    <a:pt x="21" y="279"/>
                    <a:pt x="21" y="278"/>
                  </a:cubicBezTo>
                  <a:cubicBezTo>
                    <a:pt x="19" y="279"/>
                    <a:pt x="19" y="282"/>
                    <a:pt x="17" y="282"/>
                  </a:cubicBezTo>
                  <a:cubicBezTo>
                    <a:pt x="16" y="282"/>
                    <a:pt x="16" y="282"/>
                    <a:pt x="16" y="281"/>
                  </a:cubicBezTo>
                  <a:cubicBezTo>
                    <a:pt x="15" y="281"/>
                    <a:pt x="15" y="281"/>
                    <a:pt x="15" y="280"/>
                  </a:cubicBezTo>
                  <a:cubicBezTo>
                    <a:pt x="14" y="280"/>
                    <a:pt x="13" y="280"/>
                    <a:pt x="15" y="279"/>
                  </a:cubicBezTo>
                  <a:cubicBezTo>
                    <a:pt x="16" y="278"/>
                    <a:pt x="14" y="278"/>
                    <a:pt x="14" y="278"/>
                  </a:cubicBezTo>
                  <a:cubicBezTo>
                    <a:pt x="14" y="277"/>
                    <a:pt x="14" y="277"/>
                    <a:pt x="13" y="277"/>
                  </a:cubicBezTo>
                  <a:cubicBezTo>
                    <a:pt x="13" y="277"/>
                    <a:pt x="13" y="277"/>
                    <a:pt x="13" y="277"/>
                  </a:cubicBezTo>
                  <a:cubicBezTo>
                    <a:pt x="12" y="276"/>
                    <a:pt x="13" y="274"/>
                    <a:pt x="12" y="273"/>
                  </a:cubicBezTo>
                  <a:cubicBezTo>
                    <a:pt x="12" y="272"/>
                    <a:pt x="13" y="271"/>
                    <a:pt x="14" y="272"/>
                  </a:cubicBezTo>
                  <a:cubicBezTo>
                    <a:pt x="14" y="272"/>
                    <a:pt x="15" y="272"/>
                    <a:pt x="15" y="272"/>
                  </a:cubicBezTo>
                  <a:cubicBezTo>
                    <a:pt x="14" y="270"/>
                    <a:pt x="15" y="270"/>
                    <a:pt x="16" y="270"/>
                  </a:cubicBezTo>
                  <a:cubicBezTo>
                    <a:pt x="16" y="270"/>
                    <a:pt x="17" y="270"/>
                    <a:pt x="17" y="269"/>
                  </a:cubicBezTo>
                  <a:cubicBezTo>
                    <a:pt x="21" y="268"/>
                    <a:pt x="24" y="270"/>
                    <a:pt x="28" y="271"/>
                  </a:cubicBezTo>
                  <a:cubicBezTo>
                    <a:pt x="29" y="271"/>
                    <a:pt x="31" y="271"/>
                    <a:pt x="32" y="271"/>
                  </a:cubicBezTo>
                  <a:cubicBezTo>
                    <a:pt x="32" y="271"/>
                    <a:pt x="32" y="271"/>
                    <a:pt x="33" y="271"/>
                  </a:cubicBezTo>
                  <a:cubicBezTo>
                    <a:pt x="33" y="271"/>
                    <a:pt x="33" y="271"/>
                    <a:pt x="33" y="271"/>
                  </a:cubicBezTo>
                  <a:cubicBezTo>
                    <a:pt x="33" y="270"/>
                    <a:pt x="32" y="270"/>
                    <a:pt x="31" y="270"/>
                  </a:cubicBezTo>
                  <a:cubicBezTo>
                    <a:pt x="30" y="270"/>
                    <a:pt x="28" y="269"/>
                    <a:pt x="27" y="268"/>
                  </a:cubicBezTo>
                  <a:cubicBezTo>
                    <a:pt x="26" y="268"/>
                    <a:pt x="27" y="268"/>
                    <a:pt x="27" y="268"/>
                  </a:cubicBezTo>
                  <a:cubicBezTo>
                    <a:pt x="28" y="267"/>
                    <a:pt x="29" y="265"/>
                    <a:pt x="31" y="265"/>
                  </a:cubicBezTo>
                  <a:cubicBezTo>
                    <a:pt x="32" y="264"/>
                    <a:pt x="34" y="265"/>
                    <a:pt x="36" y="265"/>
                  </a:cubicBezTo>
                  <a:cubicBezTo>
                    <a:pt x="38" y="263"/>
                    <a:pt x="40" y="265"/>
                    <a:pt x="42" y="266"/>
                  </a:cubicBezTo>
                  <a:cubicBezTo>
                    <a:pt x="43" y="266"/>
                    <a:pt x="43" y="268"/>
                    <a:pt x="45" y="268"/>
                  </a:cubicBezTo>
                  <a:cubicBezTo>
                    <a:pt x="45" y="267"/>
                    <a:pt x="45" y="267"/>
                    <a:pt x="44" y="266"/>
                  </a:cubicBezTo>
                  <a:cubicBezTo>
                    <a:pt x="43" y="266"/>
                    <a:pt x="43" y="265"/>
                    <a:pt x="43" y="264"/>
                  </a:cubicBezTo>
                  <a:cubicBezTo>
                    <a:pt x="43" y="263"/>
                    <a:pt x="45" y="263"/>
                    <a:pt x="45" y="263"/>
                  </a:cubicBezTo>
                  <a:cubicBezTo>
                    <a:pt x="46" y="263"/>
                    <a:pt x="46" y="263"/>
                    <a:pt x="47" y="262"/>
                  </a:cubicBezTo>
                  <a:cubicBezTo>
                    <a:pt x="47" y="260"/>
                    <a:pt x="44" y="255"/>
                    <a:pt x="41" y="255"/>
                  </a:cubicBezTo>
                  <a:cubicBezTo>
                    <a:pt x="40" y="255"/>
                    <a:pt x="39" y="255"/>
                    <a:pt x="40" y="257"/>
                  </a:cubicBezTo>
                  <a:cubicBezTo>
                    <a:pt x="39" y="258"/>
                    <a:pt x="38" y="260"/>
                    <a:pt x="36" y="260"/>
                  </a:cubicBezTo>
                  <a:cubicBezTo>
                    <a:pt x="34" y="261"/>
                    <a:pt x="33" y="261"/>
                    <a:pt x="31" y="260"/>
                  </a:cubicBezTo>
                  <a:cubicBezTo>
                    <a:pt x="31" y="259"/>
                    <a:pt x="30" y="258"/>
                    <a:pt x="30" y="257"/>
                  </a:cubicBezTo>
                  <a:cubicBezTo>
                    <a:pt x="30" y="256"/>
                    <a:pt x="29" y="256"/>
                    <a:pt x="28" y="256"/>
                  </a:cubicBezTo>
                  <a:cubicBezTo>
                    <a:pt x="29" y="257"/>
                    <a:pt x="30" y="258"/>
                    <a:pt x="30" y="260"/>
                  </a:cubicBezTo>
                  <a:cubicBezTo>
                    <a:pt x="28" y="262"/>
                    <a:pt x="26" y="263"/>
                    <a:pt x="23" y="261"/>
                  </a:cubicBezTo>
                  <a:cubicBezTo>
                    <a:pt x="22" y="260"/>
                    <a:pt x="21" y="260"/>
                    <a:pt x="20" y="260"/>
                  </a:cubicBezTo>
                  <a:cubicBezTo>
                    <a:pt x="20" y="260"/>
                    <a:pt x="19" y="260"/>
                    <a:pt x="19" y="259"/>
                  </a:cubicBezTo>
                  <a:cubicBezTo>
                    <a:pt x="19" y="258"/>
                    <a:pt x="19" y="258"/>
                    <a:pt x="20" y="258"/>
                  </a:cubicBezTo>
                  <a:cubicBezTo>
                    <a:pt x="21" y="257"/>
                    <a:pt x="21" y="257"/>
                    <a:pt x="22" y="257"/>
                  </a:cubicBezTo>
                  <a:cubicBezTo>
                    <a:pt x="22" y="256"/>
                    <a:pt x="23" y="256"/>
                    <a:pt x="24" y="255"/>
                  </a:cubicBezTo>
                  <a:cubicBezTo>
                    <a:pt x="24" y="255"/>
                    <a:pt x="24" y="254"/>
                    <a:pt x="24" y="254"/>
                  </a:cubicBezTo>
                  <a:cubicBezTo>
                    <a:pt x="22" y="254"/>
                    <a:pt x="21" y="255"/>
                    <a:pt x="19" y="255"/>
                  </a:cubicBezTo>
                  <a:cubicBezTo>
                    <a:pt x="17" y="256"/>
                    <a:pt x="16" y="255"/>
                    <a:pt x="17" y="254"/>
                  </a:cubicBezTo>
                  <a:cubicBezTo>
                    <a:pt x="18" y="252"/>
                    <a:pt x="19" y="251"/>
                    <a:pt x="21" y="250"/>
                  </a:cubicBezTo>
                  <a:cubicBezTo>
                    <a:pt x="21" y="250"/>
                    <a:pt x="21" y="249"/>
                    <a:pt x="20" y="249"/>
                  </a:cubicBezTo>
                  <a:cubicBezTo>
                    <a:pt x="18" y="249"/>
                    <a:pt x="17" y="251"/>
                    <a:pt x="16" y="252"/>
                  </a:cubicBezTo>
                  <a:cubicBezTo>
                    <a:pt x="15" y="252"/>
                    <a:pt x="14" y="252"/>
                    <a:pt x="14" y="253"/>
                  </a:cubicBezTo>
                  <a:cubicBezTo>
                    <a:pt x="13" y="253"/>
                    <a:pt x="12" y="253"/>
                    <a:pt x="11" y="252"/>
                  </a:cubicBezTo>
                  <a:cubicBezTo>
                    <a:pt x="10" y="251"/>
                    <a:pt x="11" y="251"/>
                    <a:pt x="12" y="250"/>
                  </a:cubicBezTo>
                  <a:cubicBezTo>
                    <a:pt x="12" y="250"/>
                    <a:pt x="12" y="249"/>
                    <a:pt x="12" y="249"/>
                  </a:cubicBezTo>
                  <a:cubicBezTo>
                    <a:pt x="12" y="249"/>
                    <a:pt x="12" y="249"/>
                    <a:pt x="11" y="249"/>
                  </a:cubicBezTo>
                  <a:cubicBezTo>
                    <a:pt x="10" y="250"/>
                    <a:pt x="9" y="249"/>
                    <a:pt x="9" y="248"/>
                  </a:cubicBezTo>
                  <a:cubicBezTo>
                    <a:pt x="6" y="248"/>
                    <a:pt x="5" y="247"/>
                    <a:pt x="5" y="244"/>
                  </a:cubicBezTo>
                  <a:cubicBezTo>
                    <a:pt x="5" y="242"/>
                    <a:pt x="3" y="244"/>
                    <a:pt x="2" y="242"/>
                  </a:cubicBezTo>
                  <a:cubicBezTo>
                    <a:pt x="1" y="242"/>
                    <a:pt x="0" y="241"/>
                    <a:pt x="0" y="240"/>
                  </a:cubicBezTo>
                  <a:cubicBezTo>
                    <a:pt x="0" y="237"/>
                    <a:pt x="0" y="235"/>
                    <a:pt x="1" y="233"/>
                  </a:cubicBezTo>
                  <a:cubicBezTo>
                    <a:pt x="1" y="231"/>
                    <a:pt x="2" y="230"/>
                    <a:pt x="2" y="228"/>
                  </a:cubicBezTo>
                  <a:cubicBezTo>
                    <a:pt x="4" y="227"/>
                    <a:pt x="6" y="227"/>
                    <a:pt x="7" y="227"/>
                  </a:cubicBezTo>
                  <a:cubicBezTo>
                    <a:pt x="8" y="226"/>
                    <a:pt x="9" y="226"/>
                    <a:pt x="10" y="225"/>
                  </a:cubicBezTo>
                  <a:cubicBezTo>
                    <a:pt x="11" y="224"/>
                    <a:pt x="12" y="224"/>
                    <a:pt x="13" y="224"/>
                  </a:cubicBezTo>
                  <a:cubicBezTo>
                    <a:pt x="14" y="224"/>
                    <a:pt x="15" y="224"/>
                    <a:pt x="15" y="224"/>
                  </a:cubicBezTo>
                  <a:cubicBezTo>
                    <a:pt x="16" y="221"/>
                    <a:pt x="19" y="221"/>
                    <a:pt x="21" y="219"/>
                  </a:cubicBezTo>
                  <a:cubicBezTo>
                    <a:pt x="21" y="219"/>
                    <a:pt x="22" y="218"/>
                    <a:pt x="22" y="218"/>
                  </a:cubicBezTo>
                  <a:cubicBezTo>
                    <a:pt x="24" y="219"/>
                    <a:pt x="26" y="217"/>
                    <a:pt x="27" y="216"/>
                  </a:cubicBezTo>
                  <a:cubicBezTo>
                    <a:pt x="28" y="216"/>
                    <a:pt x="28" y="215"/>
                    <a:pt x="27" y="215"/>
                  </a:cubicBezTo>
                  <a:cubicBezTo>
                    <a:pt x="26" y="214"/>
                    <a:pt x="26" y="214"/>
                    <a:pt x="27" y="213"/>
                  </a:cubicBezTo>
                  <a:cubicBezTo>
                    <a:pt x="29" y="211"/>
                    <a:pt x="31" y="209"/>
                    <a:pt x="34" y="209"/>
                  </a:cubicBezTo>
                  <a:cubicBezTo>
                    <a:pt x="35" y="209"/>
                    <a:pt x="36" y="208"/>
                    <a:pt x="37" y="208"/>
                  </a:cubicBezTo>
                  <a:cubicBezTo>
                    <a:pt x="39" y="206"/>
                    <a:pt x="42" y="205"/>
                    <a:pt x="44" y="207"/>
                  </a:cubicBezTo>
                  <a:cubicBezTo>
                    <a:pt x="45" y="207"/>
                    <a:pt x="45" y="208"/>
                    <a:pt x="46" y="208"/>
                  </a:cubicBezTo>
                  <a:cubicBezTo>
                    <a:pt x="47" y="207"/>
                    <a:pt x="48" y="206"/>
                    <a:pt x="48" y="205"/>
                  </a:cubicBezTo>
                  <a:cubicBezTo>
                    <a:pt x="51" y="201"/>
                    <a:pt x="53" y="197"/>
                    <a:pt x="55" y="193"/>
                  </a:cubicBezTo>
                  <a:cubicBezTo>
                    <a:pt x="55" y="192"/>
                    <a:pt x="55" y="190"/>
                    <a:pt x="55" y="189"/>
                  </a:cubicBezTo>
                  <a:cubicBezTo>
                    <a:pt x="54" y="187"/>
                    <a:pt x="55" y="185"/>
                    <a:pt x="54" y="184"/>
                  </a:cubicBezTo>
                  <a:cubicBezTo>
                    <a:pt x="53" y="181"/>
                    <a:pt x="54" y="178"/>
                    <a:pt x="54" y="176"/>
                  </a:cubicBezTo>
                  <a:cubicBezTo>
                    <a:pt x="54" y="175"/>
                    <a:pt x="54" y="175"/>
                    <a:pt x="54" y="175"/>
                  </a:cubicBezTo>
                  <a:cubicBezTo>
                    <a:pt x="54" y="174"/>
                    <a:pt x="56" y="175"/>
                    <a:pt x="57" y="174"/>
                  </a:cubicBezTo>
                  <a:cubicBezTo>
                    <a:pt x="58" y="173"/>
                    <a:pt x="60" y="173"/>
                    <a:pt x="60" y="171"/>
                  </a:cubicBezTo>
                  <a:cubicBezTo>
                    <a:pt x="61" y="170"/>
                    <a:pt x="61" y="170"/>
                    <a:pt x="62" y="170"/>
                  </a:cubicBezTo>
                  <a:cubicBezTo>
                    <a:pt x="61" y="169"/>
                    <a:pt x="60" y="169"/>
                    <a:pt x="60" y="167"/>
                  </a:cubicBezTo>
                  <a:cubicBezTo>
                    <a:pt x="60" y="167"/>
                    <a:pt x="60" y="167"/>
                    <a:pt x="60" y="167"/>
                  </a:cubicBezTo>
                  <a:cubicBezTo>
                    <a:pt x="60" y="167"/>
                    <a:pt x="60" y="167"/>
                    <a:pt x="60" y="167"/>
                  </a:cubicBezTo>
                  <a:cubicBezTo>
                    <a:pt x="60" y="167"/>
                    <a:pt x="60" y="167"/>
                    <a:pt x="59" y="167"/>
                  </a:cubicBezTo>
                  <a:cubicBezTo>
                    <a:pt x="60" y="169"/>
                    <a:pt x="59" y="171"/>
                    <a:pt x="58" y="172"/>
                  </a:cubicBezTo>
                  <a:cubicBezTo>
                    <a:pt x="57" y="173"/>
                    <a:pt x="55" y="173"/>
                    <a:pt x="53" y="172"/>
                  </a:cubicBezTo>
                  <a:cubicBezTo>
                    <a:pt x="52" y="171"/>
                    <a:pt x="52" y="172"/>
                    <a:pt x="51" y="173"/>
                  </a:cubicBezTo>
                  <a:cubicBezTo>
                    <a:pt x="50" y="174"/>
                    <a:pt x="48" y="175"/>
                    <a:pt x="47" y="174"/>
                  </a:cubicBezTo>
                  <a:cubicBezTo>
                    <a:pt x="46" y="173"/>
                    <a:pt x="46" y="171"/>
                    <a:pt x="45" y="171"/>
                  </a:cubicBezTo>
                  <a:cubicBezTo>
                    <a:pt x="44" y="171"/>
                    <a:pt x="43" y="172"/>
                    <a:pt x="42" y="172"/>
                  </a:cubicBezTo>
                  <a:cubicBezTo>
                    <a:pt x="40" y="172"/>
                    <a:pt x="39" y="171"/>
                    <a:pt x="40" y="170"/>
                  </a:cubicBezTo>
                  <a:cubicBezTo>
                    <a:pt x="40" y="169"/>
                    <a:pt x="39" y="169"/>
                    <a:pt x="39" y="168"/>
                  </a:cubicBezTo>
                  <a:cubicBezTo>
                    <a:pt x="36" y="166"/>
                    <a:pt x="37" y="162"/>
                    <a:pt x="39" y="159"/>
                  </a:cubicBezTo>
                  <a:cubicBezTo>
                    <a:pt x="41" y="158"/>
                    <a:pt x="43" y="156"/>
                    <a:pt x="42" y="153"/>
                  </a:cubicBezTo>
                  <a:cubicBezTo>
                    <a:pt x="44" y="152"/>
                    <a:pt x="46" y="150"/>
                    <a:pt x="48" y="148"/>
                  </a:cubicBezTo>
                  <a:cubicBezTo>
                    <a:pt x="48" y="148"/>
                    <a:pt x="49" y="148"/>
                    <a:pt x="50" y="149"/>
                  </a:cubicBezTo>
                  <a:cubicBezTo>
                    <a:pt x="48" y="146"/>
                    <a:pt x="48" y="146"/>
                    <a:pt x="51" y="145"/>
                  </a:cubicBezTo>
                  <a:cubicBezTo>
                    <a:pt x="52" y="145"/>
                    <a:pt x="52" y="144"/>
                    <a:pt x="52" y="144"/>
                  </a:cubicBezTo>
                  <a:cubicBezTo>
                    <a:pt x="53" y="142"/>
                    <a:pt x="53" y="141"/>
                    <a:pt x="53" y="139"/>
                  </a:cubicBezTo>
                  <a:cubicBezTo>
                    <a:pt x="53" y="138"/>
                    <a:pt x="55" y="138"/>
                    <a:pt x="54" y="137"/>
                  </a:cubicBezTo>
                  <a:cubicBezTo>
                    <a:pt x="54" y="135"/>
                    <a:pt x="55" y="134"/>
                    <a:pt x="56" y="134"/>
                  </a:cubicBezTo>
                  <a:cubicBezTo>
                    <a:pt x="57" y="134"/>
                    <a:pt x="57" y="134"/>
                    <a:pt x="57" y="134"/>
                  </a:cubicBezTo>
                  <a:cubicBezTo>
                    <a:pt x="58" y="133"/>
                    <a:pt x="59" y="132"/>
                    <a:pt x="59" y="131"/>
                  </a:cubicBezTo>
                  <a:cubicBezTo>
                    <a:pt x="59" y="130"/>
                    <a:pt x="60" y="129"/>
                    <a:pt x="61" y="129"/>
                  </a:cubicBezTo>
                  <a:cubicBezTo>
                    <a:pt x="61" y="129"/>
                    <a:pt x="61" y="130"/>
                    <a:pt x="61" y="131"/>
                  </a:cubicBezTo>
                  <a:cubicBezTo>
                    <a:pt x="62" y="133"/>
                    <a:pt x="62" y="136"/>
                    <a:pt x="63" y="138"/>
                  </a:cubicBezTo>
                  <a:cubicBezTo>
                    <a:pt x="64" y="138"/>
                    <a:pt x="64" y="139"/>
                    <a:pt x="64" y="139"/>
                  </a:cubicBezTo>
                  <a:cubicBezTo>
                    <a:pt x="65" y="139"/>
                    <a:pt x="65" y="139"/>
                    <a:pt x="65" y="139"/>
                  </a:cubicBezTo>
                  <a:cubicBezTo>
                    <a:pt x="64" y="138"/>
                    <a:pt x="64" y="137"/>
                    <a:pt x="64" y="136"/>
                  </a:cubicBezTo>
                  <a:cubicBezTo>
                    <a:pt x="63" y="135"/>
                    <a:pt x="63" y="133"/>
                    <a:pt x="62" y="131"/>
                  </a:cubicBezTo>
                  <a:cubicBezTo>
                    <a:pt x="62" y="131"/>
                    <a:pt x="62" y="131"/>
                    <a:pt x="62" y="131"/>
                  </a:cubicBezTo>
                  <a:cubicBezTo>
                    <a:pt x="62" y="131"/>
                    <a:pt x="62" y="131"/>
                    <a:pt x="62" y="131"/>
                  </a:cubicBezTo>
                  <a:cubicBezTo>
                    <a:pt x="61" y="128"/>
                    <a:pt x="62" y="127"/>
                    <a:pt x="64" y="125"/>
                  </a:cubicBezTo>
                  <a:cubicBezTo>
                    <a:pt x="65" y="124"/>
                    <a:pt x="66" y="126"/>
                    <a:pt x="66" y="127"/>
                  </a:cubicBezTo>
                  <a:cubicBezTo>
                    <a:pt x="67" y="127"/>
                    <a:pt x="67" y="127"/>
                    <a:pt x="67" y="127"/>
                  </a:cubicBezTo>
                  <a:cubicBezTo>
                    <a:pt x="67" y="127"/>
                    <a:pt x="68" y="127"/>
                    <a:pt x="68" y="127"/>
                  </a:cubicBezTo>
                  <a:cubicBezTo>
                    <a:pt x="70" y="127"/>
                    <a:pt x="71" y="128"/>
                    <a:pt x="71" y="130"/>
                  </a:cubicBezTo>
                  <a:cubicBezTo>
                    <a:pt x="71" y="130"/>
                    <a:pt x="71" y="130"/>
                    <a:pt x="71" y="130"/>
                  </a:cubicBezTo>
                  <a:cubicBezTo>
                    <a:pt x="72" y="130"/>
                    <a:pt x="72" y="130"/>
                    <a:pt x="73" y="130"/>
                  </a:cubicBezTo>
                  <a:cubicBezTo>
                    <a:pt x="74" y="133"/>
                    <a:pt x="76" y="136"/>
                    <a:pt x="76" y="139"/>
                  </a:cubicBezTo>
                  <a:cubicBezTo>
                    <a:pt x="78" y="139"/>
                    <a:pt x="79" y="138"/>
                    <a:pt x="81" y="138"/>
                  </a:cubicBezTo>
                  <a:cubicBezTo>
                    <a:pt x="83" y="138"/>
                    <a:pt x="83" y="136"/>
                    <a:pt x="82" y="135"/>
                  </a:cubicBezTo>
                  <a:cubicBezTo>
                    <a:pt x="82" y="134"/>
                    <a:pt x="82" y="134"/>
                    <a:pt x="81" y="133"/>
                  </a:cubicBezTo>
                  <a:cubicBezTo>
                    <a:pt x="80" y="131"/>
                    <a:pt x="79" y="130"/>
                    <a:pt x="78" y="128"/>
                  </a:cubicBezTo>
                  <a:cubicBezTo>
                    <a:pt x="78" y="127"/>
                    <a:pt x="77" y="126"/>
                    <a:pt x="77" y="125"/>
                  </a:cubicBezTo>
                  <a:cubicBezTo>
                    <a:pt x="76" y="123"/>
                    <a:pt x="76" y="122"/>
                    <a:pt x="76" y="120"/>
                  </a:cubicBezTo>
                  <a:cubicBezTo>
                    <a:pt x="74" y="119"/>
                    <a:pt x="75" y="118"/>
                    <a:pt x="76" y="117"/>
                  </a:cubicBezTo>
                  <a:cubicBezTo>
                    <a:pt x="77" y="115"/>
                    <a:pt x="78" y="114"/>
                    <a:pt x="79" y="111"/>
                  </a:cubicBezTo>
                  <a:cubicBezTo>
                    <a:pt x="76" y="111"/>
                    <a:pt x="77" y="109"/>
                    <a:pt x="76" y="107"/>
                  </a:cubicBezTo>
                  <a:cubicBezTo>
                    <a:pt x="75" y="105"/>
                    <a:pt x="73" y="102"/>
                    <a:pt x="75" y="99"/>
                  </a:cubicBezTo>
                  <a:cubicBezTo>
                    <a:pt x="76" y="97"/>
                    <a:pt x="77" y="96"/>
                    <a:pt x="79" y="95"/>
                  </a:cubicBezTo>
                  <a:cubicBezTo>
                    <a:pt x="81" y="93"/>
                    <a:pt x="83" y="93"/>
                    <a:pt x="85" y="94"/>
                  </a:cubicBezTo>
                  <a:cubicBezTo>
                    <a:pt x="86" y="94"/>
                    <a:pt x="87" y="95"/>
                    <a:pt x="88" y="95"/>
                  </a:cubicBezTo>
                  <a:cubicBezTo>
                    <a:pt x="90" y="96"/>
                    <a:pt x="91" y="99"/>
                    <a:pt x="91" y="100"/>
                  </a:cubicBezTo>
                  <a:cubicBezTo>
                    <a:pt x="91" y="104"/>
                    <a:pt x="93" y="106"/>
                    <a:pt x="96" y="108"/>
                  </a:cubicBezTo>
                  <a:cubicBezTo>
                    <a:pt x="96" y="108"/>
                    <a:pt x="97" y="108"/>
                    <a:pt x="97" y="108"/>
                  </a:cubicBezTo>
                  <a:cubicBezTo>
                    <a:pt x="99" y="109"/>
                    <a:pt x="99" y="112"/>
                    <a:pt x="101" y="113"/>
                  </a:cubicBezTo>
                  <a:cubicBezTo>
                    <a:pt x="101" y="115"/>
                    <a:pt x="101" y="117"/>
                    <a:pt x="103" y="117"/>
                  </a:cubicBezTo>
                  <a:cubicBezTo>
                    <a:pt x="104" y="117"/>
                    <a:pt x="104" y="119"/>
                    <a:pt x="106" y="119"/>
                  </a:cubicBezTo>
                  <a:cubicBezTo>
                    <a:pt x="106" y="119"/>
                    <a:pt x="105" y="118"/>
                    <a:pt x="105" y="118"/>
                  </a:cubicBezTo>
                  <a:cubicBezTo>
                    <a:pt x="103" y="116"/>
                    <a:pt x="101" y="115"/>
                    <a:pt x="101" y="111"/>
                  </a:cubicBezTo>
                  <a:cubicBezTo>
                    <a:pt x="100" y="111"/>
                    <a:pt x="100" y="109"/>
                    <a:pt x="99" y="108"/>
                  </a:cubicBezTo>
                  <a:cubicBezTo>
                    <a:pt x="98" y="107"/>
                    <a:pt x="98" y="105"/>
                    <a:pt x="96" y="105"/>
                  </a:cubicBezTo>
                  <a:cubicBezTo>
                    <a:pt x="95" y="105"/>
                    <a:pt x="95" y="105"/>
                    <a:pt x="95" y="104"/>
                  </a:cubicBezTo>
                  <a:cubicBezTo>
                    <a:pt x="94" y="101"/>
                    <a:pt x="93" y="99"/>
                    <a:pt x="92" y="96"/>
                  </a:cubicBezTo>
                  <a:cubicBezTo>
                    <a:pt x="92" y="94"/>
                    <a:pt x="90" y="93"/>
                    <a:pt x="88" y="92"/>
                  </a:cubicBezTo>
                  <a:cubicBezTo>
                    <a:pt x="87" y="91"/>
                    <a:pt x="86" y="91"/>
                    <a:pt x="86" y="89"/>
                  </a:cubicBezTo>
                  <a:cubicBezTo>
                    <a:pt x="86" y="88"/>
                    <a:pt x="87" y="87"/>
                    <a:pt x="88" y="86"/>
                  </a:cubicBezTo>
                  <a:cubicBezTo>
                    <a:pt x="91" y="84"/>
                    <a:pt x="93" y="83"/>
                    <a:pt x="96" y="82"/>
                  </a:cubicBezTo>
                  <a:cubicBezTo>
                    <a:pt x="97" y="81"/>
                    <a:pt x="98" y="81"/>
                    <a:pt x="99" y="81"/>
                  </a:cubicBezTo>
                  <a:cubicBezTo>
                    <a:pt x="101" y="80"/>
                    <a:pt x="103" y="80"/>
                    <a:pt x="105" y="79"/>
                  </a:cubicBezTo>
                  <a:cubicBezTo>
                    <a:pt x="105" y="78"/>
                    <a:pt x="107" y="79"/>
                    <a:pt x="106" y="80"/>
                  </a:cubicBezTo>
                  <a:cubicBezTo>
                    <a:pt x="106" y="81"/>
                    <a:pt x="106" y="82"/>
                    <a:pt x="107" y="82"/>
                  </a:cubicBezTo>
                  <a:cubicBezTo>
                    <a:pt x="107" y="80"/>
                    <a:pt x="108" y="79"/>
                    <a:pt x="108" y="78"/>
                  </a:cubicBezTo>
                  <a:cubicBezTo>
                    <a:pt x="108" y="77"/>
                    <a:pt x="109" y="77"/>
                    <a:pt x="109" y="77"/>
                  </a:cubicBezTo>
                  <a:cubicBezTo>
                    <a:pt x="110" y="77"/>
                    <a:pt x="112" y="78"/>
                    <a:pt x="113" y="78"/>
                  </a:cubicBezTo>
                  <a:cubicBezTo>
                    <a:pt x="114" y="78"/>
                    <a:pt x="113" y="80"/>
                    <a:pt x="113" y="81"/>
                  </a:cubicBezTo>
                  <a:cubicBezTo>
                    <a:pt x="114" y="81"/>
                    <a:pt x="114" y="81"/>
                    <a:pt x="115" y="81"/>
                  </a:cubicBezTo>
                  <a:cubicBezTo>
                    <a:pt x="115" y="81"/>
                    <a:pt x="115" y="80"/>
                    <a:pt x="115" y="80"/>
                  </a:cubicBezTo>
                  <a:cubicBezTo>
                    <a:pt x="114" y="80"/>
                    <a:pt x="114" y="80"/>
                    <a:pt x="114" y="79"/>
                  </a:cubicBezTo>
                  <a:cubicBezTo>
                    <a:pt x="115" y="78"/>
                    <a:pt x="114" y="77"/>
                    <a:pt x="113" y="76"/>
                  </a:cubicBezTo>
                  <a:cubicBezTo>
                    <a:pt x="118" y="71"/>
                    <a:pt x="120" y="71"/>
                    <a:pt x="122" y="77"/>
                  </a:cubicBezTo>
                  <a:cubicBezTo>
                    <a:pt x="122" y="77"/>
                    <a:pt x="123" y="78"/>
                    <a:pt x="123" y="79"/>
                  </a:cubicBezTo>
                  <a:cubicBezTo>
                    <a:pt x="124" y="82"/>
                    <a:pt x="125" y="85"/>
                    <a:pt x="124" y="89"/>
                  </a:cubicBezTo>
                  <a:cubicBezTo>
                    <a:pt x="124" y="91"/>
                    <a:pt x="124" y="94"/>
                    <a:pt x="124" y="96"/>
                  </a:cubicBezTo>
                  <a:cubicBezTo>
                    <a:pt x="124" y="97"/>
                    <a:pt x="125" y="98"/>
                    <a:pt x="124" y="99"/>
                  </a:cubicBezTo>
                  <a:cubicBezTo>
                    <a:pt x="123" y="101"/>
                    <a:pt x="123" y="103"/>
                    <a:pt x="122" y="105"/>
                  </a:cubicBezTo>
                  <a:cubicBezTo>
                    <a:pt x="122" y="105"/>
                    <a:pt x="123" y="106"/>
                    <a:pt x="123" y="106"/>
                  </a:cubicBezTo>
                  <a:cubicBezTo>
                    <a:pt x="123" y="106"/>
                    <a:pt x="124" y="107"/>
                    <a:pt x="124" y="106"/>
                  </a:cubicBezTo>
                  <a:cubicBezTo>
                    <a:pt x="125" y="104"/>
                    <a:pt x="126" y="103"/>
                    <a:pt x="127" y="101"/>
                  </a:cubicBezTo>
                  <a:cubicBezTo>
                    <a:pt x="129" y="98"/>
                    <a:pt x="129" y="95"/>
                    <a:pt x="129" y="92"/>
                  </a:cubicBezTo>
                  <a:cubicBezTo>
                    <a:pt x="129" y="91"/>
                    <a:pt x="129" y="90"/>
                    <a:pt x="129" y="90"/>
                  </a:cubicBezTo>
                  <a:cubicBezTo>
                    <a:pt x="130" y="89"/>
                    <a:pt x="130" y="90"/>
                    <a:pt x="131" y="91"/>
                  </a:cubicBezTo>
                  <a:cubicBezTo>
                    <a:pt x="132" y="92"/>
                    <a:pt x="134" y="93"/>
                    <a:pt x="135" y="95"/>
                  </a:cubicBezTo>
                  <a:cubicBezTo>
                    <a:pt x="135" y="95"/>
                    <a:pt x="136" y="95"/>
                    <a:pt x="136" y="96"/>
                  </a:cubicBezTo>
                  <a:cubicBezTo>
                    <a:pt x="139" y="96"/>
                    <a:pt x="140" y="99"/>
                    <a:pt x="141" y="100"/>
                  </a:cubicBezTo>
                  <a:cubicBezTo>
                    <a:pt x="143" y="103"/>
                    <a:pt x="144" y="105"/>
                    <a:pt x="146" y="107"/>
                  </a:cubicBezTo>
                  <a:cubicBezTo>
                    <a:pt x="146" y="108"/>
                    <a:pt x="146" y="109"/>
                    <a:pt x="146" y="110"/>
                  </a:cubicBezTo>
                  <a:cubicBezTo>
                    <a:pt x="146" y="111"/>
                    <a:pt x="147" y="111"/>
                    <a:pt x="148" y="112"/>
                  </a:cubicBezTo>
                  <a:cubicBezTo>
                    <a:pt x="148" y="112"/>
                    <a:pt x="149" y="112"/>
                    <a:pt x="149" y="112"/>
                  </a:cubicBezTo>
                  <a:cubicBezTo>
                    <a:pt x="149" y="112"/>
                    <a:pt x="150" y="111"/>
                    <a:pt x="149" y="110"/>
                  </a:cubicBezTo>
                  <a:cubicBezTo>
                    <a:pt x="147" y="109"/>
                    <a:pt x="148" y="107"/>
                    <a:pt x="148" y="105"/>
                  </a:cubicBezTo>
                  <a:cubicBezTo>
                    <a:pt x="145" y="104"/>
                    <a:pt x="143" y="103"/>
                    <a:pt x="144" y="100"/>
                  </a:cubicBezTo>
                  <a:cubicBezTo>
                    <a:pt x="144" y="100"/>
                    <a:pt x="143" y="99"/>
                    <a:pt x="143" y="99"/>
                  </a:cubicBezTo>
                  <a:cubicBezTo>
                    <a:pt x="142" y="99"/>
                    <a:pt x="142" y="98"/>
                    <a:pt x="142" y="97"/>
                  </a:cubicBezTo>
                  <a:cubicBezTo>
                    <a:pt x="141" y="96"/>
                    <a:pt x="141" y="96"/>
                    <a:pt x="141" y="95"/>
                  </a:cubicBezTo>
                  <a:cubicBezTo>
                    <a:pt x="142" y="95"/>
                    <a:pt x="143" y="96"/>
                    <a:pt x="144" y="97"/>
                  </a:cubicBezTo>
                  <a:cubicBezTo>
                    <a:pt x="146" y="96"/>
                    <a:pt x="147" y="98"/>
                    <a:pt x="148" y="98"/>
                  </a:cubicBezTo>
                  <a:cubicBezTo>
                    <a:pt x="149" y="98"/>
                    <a:pt x="149" y="96"/>
                    <a:pt x="150" y="97"/>
                  </a:cubicBezTo>
                  <a:cubicBezTo>
                    <a:pt x="151" y="97"/>
                    <a:pt x="151" y="96"/>
                    <a:pt x="151" y="96"/>
                  </a:cubicBezTo>
                  <a:cubicBezTo>
                    <a:pt x="151" y="95"/>
                    <a:pt x="151" y="95"/>
                    <a:pt x="151" y="95"/>
                  </a:cubicBezTo>
                  <a:cubicBezTo>
                    <a:pt x="151" y="95"/>
                    <a:pt x="151" y="95"/>
                    <a:pt x="151" y="94"/>
                  </a:cubicBezTo>
                  <a:cubicBezTo>
                    <a:pt x="149" y="93"/>
                    <a:pt x="148" y="92"/>
                    <a:pt x="148" y="90"/>
                  </a:cubicBezTo>
                  <a:cubicBezTo>
                    <a:pt x="147" y="89"/>
                    <a:pt x="146" y="88"/>
                    <a:pt x="146" y="86"/>
                  </a:cubicBezTo>
                  <a:cubicBezTo>
                    <a:pt x="144" y="82"/>
                    <a:pt x="143" y="78"/>
                    <a:pt x="143" y="74"/>
                  </a:cubicBezTo>
                  <a:cubicBezTo>
                    <a:pt x="143" y="72"/>
                    <a:pt x="141" y="70"/>
                    <a:pt x="142" y="68"/>
                  </a:cubicBezTo>
                  <a:cubicBezTo>
                    <a:pt x="142" y="67"/>
                    <a:pt x="142" y="66"/>
                    <a:pt x="144" y="66"/>
                  </a:cubicBezTo>
                  <a:cubicBezTo>
                    <a:pt x="146" y="65"/>
                    <a:pt x="148" y="66"/>
                    <a:pt x="150" y="66"/>
                  </a:cubicBezTo>
                  <a:cubicBezTo>
                    <a:pt x="151" y="67"/>
                    <a:pt x="153" y="67"/>
                    <a:pt x="154" y="68"/>
                  </a:cubicBezTo>
                  <a:cubicBezTo>
                    <a:pt x="154" y="68"/>
                    <a:pt x="155" y="69"/>
                    <a:pt x="155" y="70"/>
                  </a:cubicBezTo>
                  <a:cubicBezTo>
                    <a:pt x="156" y="71"/>
                    <a:pt x="157" y="73"/>
                    <a:pt x="157" y="74"/>
                  </a:cubicBezTo>
                  <a:cubicBezTo>
                    <a:pt x="157" y="75"/>
                    <a:pt x="158" y="76"/>
                    <a:pt x="158" y="77"/>
                  </a:cubicBezTo>
                  <a:cubicBezTo>
                    <a:pt x="158" y="77"/>
                    <a:pt x="158" y="77"/>
                    <a:pt x="159" y="77"/>
                  </a:cubicBezTo>
                  <a:cubicBezTo>
                    <a:pt x="159" y="77"/>
                    <a:pt x="159" y="78"/>
                    <a:pt x="160" y="78"/>
                  </a:cubicBezTo>
                  <a:cubicBezTo>
                    <a:pt x="161" y="78"/>
                    <a:pt x="163" y="80"/>
                    <a:pt x="163" y="81"/>
                  </a:cubicBezTo>
                  <a:cubicBezTo>
                    <a:pt x="164" y="83"/>
                    <a:pt x="166" y="85"/>
                    <a:pt x="167" y="86"/>
                  </a:cubicBezTo>
                  <a:cubicBezTo>
                    <a:pt x="170" y="87"/>
                    <a:pt x="172" y="88"/>
                    <a:pt x="173" y="90"/>
                  </a:cubicBezTo>
                  <a:cubicBezTo>
                    <a:pt x="174" y="92"/>
                    <a:pt x="176" y="94"/>
                    <a:pt x="175" y="97"/>
                  </a:cubicBezTo>
                  <a:cubicBezTo>
                    <a:pt x="175" y="98"/>
                    <a:pt x="176" y="98"/>
                    <a:pt x="176" y="99"/>
                  </a:cubicBezTo>
                  <a:cubicBezTo>
                    <a:pt x="177" y="100"/>
                    <a:pt x="178" y="101"/>
                    <a:pt x="178" y="102"/>
                  </a:cubicBezTo>
                  <a:cubicBezTo>
                    <a:pt x="179" y="102"/>
                    <a:pt x="179" y="102"/>
                    <a:pt x="179" y="102"/>
                  </a:cubicBezTo>
                  <a:cubicBezTo>
                    <a:pt x="184" y="101"/>
                    <a:pt x="184" y="101"/>
                    <a:pt x="183" y="96"/>
                  </a:cubicBezTo>
                  <a:cubicBezTo>
                    <a:pt x="182" y="94"/>
                    <a:pt x="182" y="93"/>
                    <a:pt x="184" y="93"/>
                  </a:cubicBezTo>
                  <a:cubicBezTo>
                    <a:pt x="186" y="91"/>
                    <a:pt x="185" y="89"/>
                    <a:pt x="185" y="87"/>
                  </a:cubicBezTo>
                  <a:cubicBezTo>
                    <a:pt x="183" y="84"/>
                    <a:pt x="184" y="82"/>
                    <a:pt x="186" y="80"/>
                  </a:cubicBezTo>
                  <a:cubicBezTo>
                    <a:pt x="188" y="78"/>
                    <a:pt x="189" y="79"/>
                    <a:pt x="191" y="80"/>
                  </a:cubicBezTo>
                  <a:cubicBezTo>
                    <a:pt x="192" y="80"/>
                    <a:pt x="193" y="81"/>
                    <a:pt x="194" y="82"/>
                  </a:cubicBezTo>
                  <a:cubicBezTo>
                    <a:pt x="195" y="82"/>
                    <a:pt x="196" y="82"/>
                    <a:pt x="197" y="83"/>
                  </a:cubicBezTo>
                  <a:cubicBezTo>
                    <a:pt x="198" y="82"/>
                    <a:pt x="199" y="84"/>
                    <a:pt x="199" y="85"/>
                  </a:cubicBezTo>
                  <a:cubicBezTo>
                    <a:pt x="199" y="85"/>
                    <a:pt x="199" y="85"/>
                    <a:pt x="200" y="85"/>
                  </a:cubicBezTo>
                  <a:cubicBezTo>
                    <a:pt x="201" y="84"/>
                    <a:pt x="202" y="84"/>
                    <a:pt x="203" y="83"/>
                  </a:cubicBezTo>
                  <a:cubicBezTo>
                    <a:pt x="200" y="83"/>
                    <a:pt x="198" y="80"/>
                    <a:pt x="194" y="80"/>
                  </a:cubicBezTo>
                  <a:cubicBezTo>
                    <a:pt x="193" y="80"/>
                    <a:pt x="192" y="79"/>
                    <a:pt x="191" y="78"/>
                  </a:cubicBezTo>
                  <a:cubicBezTo>
                    <a:pt x="191" y="77"/>
                    <a:pt x="191" y="76"/>
                    <a:pt x="192" y="75"/>
                  </a:cubicBezTo>
                  <a:cubicBezTo>
                    <a:pt x="192" y="75"/>
                    <a:pt x="193" y="74"/>
                    <a:pt x="193" y="74"/>
                  </a:cubicBezTo>
                  <a:cubicBezTo>
                    <a:pt x="189" y="72"/>
                    <a:pt x="186" y="69"/>
                    <a:pt x="186" y="64"/>
                  </a:cubicBezTo>
                  <a:cubicBezTo>
                    <a:pt x="184" y="64"/>
                    <a:pt x="184" y="63"/>
                    <a:pt x="183" y="61"/>
                  </a:cubicBezTo>
                  <a:cubicBezTo>
                    <a:pt x="182" y="61"/>
                    <a:pt x="183" y="59"/>
                    <a:pt x="182" y="58"/>
                  </a:cubicBezTo>
                  <a:cubicBezTo>
                    <a:pt x="181" y="58"/>
                    <a:pt x="180" y="58"/>
                    <a:pt x="179" y="57"/>
                  </a:cubicBezTo>
                  <a:cubicBezTo>
                    <a:pt x="179" y="56"/>
                    <a:pt x="178" y="55"/>
                    <a:pt x="178" y="55"/>
                  </a:cubicBezTo>
                  <a:cubicBezTo>
                    <a:pt x="178" y="53"/>
                    <a:pt x="179" y="52"/>
                    <a:pt x="181" y="52"/>
                  </a:cubicBezTo>
                  <a:cubicBezTo>
                    <a:pt x="185" y="52"/>
                    <a:pt x="190" y="52"/>
                    <a:pt x="194" y="52"/>
                  </a:cubicBezTo>
                  <a:cubicBezTo>
                    <a:pt x="195" y="52"/>
                    <a:pt x="196" y="52"/>
                    <a:pt x="197" y="52"/>
                  </a:cubicBezTo>
                  <a:cubicBezTo>
                    <a:pt x="197" y="52"/>
                    <a:pt x="198" y="52"/>
                    <a:pt x="198" y="52"/>
                  </a:cubicBezTo>
                  <a:cubicBezTo>
                    <a:pt x="202" y="52"/>
                    <a:pt x="203" y="53"/>
                    <a:pt x="203" y="56"/>
                  </a:cubicBezTo>
                  <a:cubicBezTo>
                    <a:pt x="203" y="57"/>
                    <a:pt x="204" y="58"/>
                    <a:pt x="204" y="58"/>
                  </a:cubicBezTo>
                  <a:cubicBezTo>
                    <a:pt x="205" y="60"/>
                    <a:pt x="205" y="61"/>
                    <a:pt x="205" y="62"/>
                  </a:cubicBezTo>
                  <a:cubicBezTo>
                    <a:pt x="204" y="65"/>
                    <a:pt x="206" y="67"/>
                    <a:pt x="206" y="70"/>
                  </a:cubicBezTo>
                  <a:cubicBezTo>
                    <a:pt x="206" y="71"/>
                    <a:pt x="207" y="71"/>
                    <a:pt x="208" y="70"/>
                  </a:cubicBezTo>
                  <a:cubicBezTo>
                    <a:pt x="208" y="69"/>
                    <a:pt x="208" y="69"/>
                    <a:pt x="208" y="69"/>
                  </a:cubicBezTo>
                  <a:cubicBezTo>
                    <a:pt x="207" y="68"/>
                    <a:pt x="206" y="66"/>
                    <a:pt x="207" y="65"/>
                  </a:cubicBezTo>
                  <a:cubicBezTo>
                    <a:pt x="207" y="63"/>
                    <a:pt x="207" y="60"/>
                    <a:pt x="205" y="58"/>
                  </a:cubicBezTo>
                  <a:cubicBezTo>
                    <a:pt x="205" y="57"/>
                    <a:pt x="204" y="55"/>
                    <a:pt x="205" y="54"/>
                  </a:cubicBezTo>
                  <a:cubicBezTo>
                    <a:pt x="206" y="54"/>
                    <a:pt x="208" y="55"/>
                    <a:pt x="208" y="56"/>
                  </a:cubicBezTo>
                  <a:cubicBezTo>
                    <a:pt x="209" y="56"/>
                    <a:pt x="209" y="57"/>
                    <a:pt x="209" y="57"/>
                  </a:cubicBezTo>
                  <a:cubicBezTo>
                    <a:pt x="211" y="59"/>
                    <a:pt x="213" y="61"/>
                    <a:pt x="215" y="63"/>
                  </a:cubicBezTo>
                  <a:cubicBezTo>
                    <a:pt x="215" y="64"/>
                    <a:pt x="218" y="64"/>
                    <a:pt x="217" y="66"/>
                  </a:cubicBezTo>
                  <a:cubicBezTo>
                    <a:pt x="218" y="67"/>
                    <a:pt x="218" y="68"/>
                    <a:pt x="218" y="69"/>
                  </a:cubicBezTo>
                  <a:cubicBezTo>
                    <a:pt x="218" y="71"/>
                    <a:pt x="218" y="73"/>
                    <a:pt x="219" y="74"/>
                  </a:cubicBezTo>
                  <a:cubicBezTo>
                    <a:pt x="220" y="75"/>
                    <a:pt x="220" y="75"/>
                    <a:pt x="220" y="75"/>
                  </a:cubicBezTo>
                  <a:cubicBezTo>
                    <a:pt x="221" y="75"/>
                    <a:pt x="220" y="74"/>
                    <a:pt x="221" y="74"/>
                  </a:cubicBezTo>
                  <a:cubicBezTo>
                    <a:pt x="221" y="73"/>
                    <a:pt x="221" y="73"/>
                    <a:pt x="221" y="72"/>
                  </a:cubicBezTo>
                  <a:cubicBezTo>
                    <a:pt x="220" y="71"/>
                    <a:pt x="219" y="69"/>
                    <a:pt x="220" y="68"/>
                  </a:cubicBezTo>
                  <a:cubicBezTo>
                    <a:pt x="221" y="67"/>
                    <a:pt x="221" y="67"/>
                    <a:pt x="220" y="67"/>
                  </a:cubicBezTo>
                  <a:cubicBezTo>
                    <a:pt x="219" y="67"/>
                    <a:pt x="219" y="66"/>
                    <a:pt x="219" y="65"/>
                  </a:cubicBezTo>
                  <a:cubicBezTo>
                    <a:pt x="219" y="65"/>
                    <a:pt x="219" y="65"/>
                    <a:pt x="219" y="64"/>
                  </a:cubicBezTo>
                  <a:cubicBezTo>
                    <a:pt x="218" y="64"/>
                    <a:pt x="218" y="63"/>
                    <a:pt x="218" y="62"/>
                  </a:cubicBezTo>
                  <a:cubicBezTo>
                    <a:pt x="218" y="60"/>
                    <a:pt x="218" y="58"/>
                    <a:pt x="218" y="57"/>
                  </a:cubicBezTo>
                  <a:cubicBezTo>
                    <a:pt x="217" y="55"/>
                    <a:pt x="217" y="55"/>
                    <a:pt x="216" y="54"/>
                  </a:cubicBezTo>
                  <a:cubicBezTo>
                    <a:pt x="214" y="55"/>
                    <a:pt x="213" y="56"/>
                    <a:pt x="212" y="53"/>
                  </a:cubicBezTo>
                  <a:cubicBezTo>
                    <a:pt x="212" y="53"/>
                    <a:pt x="211" y="52"/>
                    <a:pt x="211" y="52"/>
                  </a:cubicBezTo>
                  <a:cubicBezTo>
                    <a:pt x="211" y="52"/>
                    <a:pt x="210" y="52"/>
                    <a:pt x="210" y="51"/>
                  </a:cubicBezTo>
                  <a:cubicBezTo>
                    <a:pt x="209" y="51"/>
                    <a:pt x="208" y="52"/>
                    <a:pt x="208" y="51"/>
                  </a:cubicBezTo>
                  <a:cubicBezTo>
                    <a:pt x="206" y="51"/>
                    <a:pt x="205" y="50"/>
                    <a:pt x="204" y="48"/>
                  </a:cubicBezTo>
                  <a:cubicBezTo>
                    <a:pt x="202" y="48"/>
                    <a:pt x="200" y="48"/>
                    <a:pt x="198" y="48"/>
                  </a:cubicBezTo>
                  <a:cubicBezTo>
                    <a:pt x="195" y="49"/>
                    <a:pt x="192" y="49"/>
                    <a:pt x="190" y="49"/>
                  </a:cubicBezTo>
                  <a:cubicBezTo>
                    <a:pt x="189" y="49"/>
                    <a:pt x="189" y="49"/>
                    <a:pt x="188" y="49"/>
                  </a:cubicBezTo>
                  <a:cubicBezTo>
                    <a:pt x="187" y="49"/>
                    <a:pt x="186" y="49"/>
                    <a:pt x="186" y="48"/>
                  </a:cubicBezTo>
                  <a:cubicBezTo>
                    <a:pt x="184" y="48"/>
                    <a:pt x="182" y="48"/>
                    <a:pt x="180" y="48"/>
                  </a:cubicBezTo>
                  <a:cubicBezTo>
                    <a:pt x="179" y="48"/>
                    <a:pt x="178" y="48"/>
                    <a:pt x="177" y="48"/>
                  </a:cubicBezTo>
                  <a:cubicBezTo>
                    <a:pt x="175" y="50"/>
                    <a:pt x="173" y="50"/>
                    <a:pt x="171" y="49"/>
                  </a:cubicBezTo>
                  <a:cubicBezTo>
                    <a:pt x="170" y="48"/>
                    <a:pt x="169" y="48"/>
                    <a:pt x="169" y="47"/>
                  </a:cubicBezTo>
                  <a:cubicBezTo>
                    <a:pt x="168" y="46"/>
                    <a:pt x="168" y="45"/>
                    <a:pt x="169" y="44"/>
                  </a:cubicBezTo>
                  <a:cubicBezTo>
                    <a:pt x="170" y="43"/>
                    <a:pt x="170" y="41"/>
                    <a:pt x="171" y="41"/>
                  </a:cubicBezTo>
                  <a:cubicBezTo>
                    <a:pt x="172" y="38"/>
                    <a:pt x="174" y="36"/>
                    <a:pt x="176" y="36"/>
                  </a:cubicBezTo>
                  <a:cubicBezTo>
                    <a:pt x="177" y="36"/>
                    <a:pt x="178" y="37"/>
                    <a:pt x="178" y="38"/>
                  </a:cubicBezTo>
                  <a:cubicBezTo>
                    <a:pt x="179" y="38"/>
                    <a:pt x="179" y="38"/>
                    <a:pt x="179" y="38"/>
                  </a:cubicBezTo>
                  <a:cubicBezTo>
                    <a:pt x="180" y="39"/>
                    <a:pt x="181" y="39"/>
                    <a:pt x="181" y="37"/>
                  </a:cubicBezTo>
                  <a:cubicBezTo>
                    <a:pt x="181" y="35"/>
                    <a:pt x="179" y="35"/>
                    <a:pt x="179" y="33"/>
                  </a:cubicBezTo>
                  <a:cubicBezTo>
                    <a:pt x="180" y="31"/>
                    <a:pt x="180" y="31"/>
                    <a:pt x="182" y="32"/>
                  </a:cubicBezTo>
                  <a:cubicBezTo>
                    <a:pt x="182" y="32"/>
                    <a:pt x="182" y="32"/>
                    <a:pt x="182" y="33"/>
                  </a:cubicBezTo>
                  <a:cubicBezTo>
                    <a:pt x="183" y="33"/>
                    <a:pt x="184" y="34"/>
                    <a:pt x="185" y="34"/>
                  </a:cubicBezTo>
                  <a:cubicBezTo>
                    <a:pt x="185" y="34"/>
                    <a:pt x="185" y="34"/>
                    <a:pt x="185" y="33"/>
                  </a:cubicBezTo>
                  <a:cubicBezTo>
                    <a:pt x="185" y="33"/>
                    <a:pt x="184" y="32"/>
                    <a:pt x="185" y="31"/>
                  </a:cubicBezTo>
                  <a:cubicBezTo>
                    <a:pt x="186" y="30"/>
                    <a:pt x="187" y="31"/>
                    <a:pt x="188" y="31"/>
                  </a:cubicBezTo>
                  <a:cubicBezTo>
                    <a:pt x="189" y="32"/>
                    <a:pt x="191" y="34"/>
                    <a:pt x="193" y="31"/>
                  </a:cubicBezTo>
                  <a:cubicBezTo>
                    <a:pt x="192" y="30"/>
                    <a:pt x="191" y="31"/>
                    <a:pt x="191" y="30"/>
                  </a:cubicBezTo>
                  <a:cubicBezTo>
                    <a:pt x="190" y="29"/>
                    <a:pt x="190" y="29"/>
                    <a:pt x="189" y="29"/>
                  </a:cubicBezTo>
                  <a:cubicBezTo>
                    <a:pt x="189" y="28"/>
                    <a:pt x="188" y="27"/>
                    <a:pt x="190" y="28"/>
                  </a:cubicBezTo>
                  <a:cubicBezTo>
                    <a:pt x="190" y="28"/>
                    <a:pt x="191" y="27"/>
                    <a:pt x="192" y="28"/>
                  </a:cubicBezTo>
                  <a:cubicBezTo>
                    <a:pt x="192" y="28"/>
                    <a:pt x="192" y="28"/>
                    <a:pt x="193" y="28"/>
                  </a:cubicBezTo>
                  <a:cubicBezTo>
                    <a:pt x="193" y="28"/>
                    <a:pt x="194" y="28"/>
                    <a:pt x="195" y="28"/>
                  </a:cubicBezTo>
                  <a:cubicBezTo>
                    <a:pt x="195" y="28"/>
                    <a:pt x="195" y="27"/>
                    <a:pt x="194" y="27"/>
                  </a:cubicBezTo>
                  <a:cubicBezTo>
                    <a:pt x="193" y="27"/>
                    <a:pt x="192" y="26"/>
                    <a:pt x="192" y="25"/>
                  </a:cubicBezTo>
                  <a:cubicBezTo>
                    <a:pt x="192" y="24"/>
                    <a:pt x="194" y="25"/>
                    <a:pt x="195" y="24"/>
                  </a:cubicBezTo>
                  <a:cubicBezTo>
                    <a:pt x="195" y="24"/>
                    <a:pt x="196" y="24"/>
                    <a:pt x="197" y="24"/>
                  </a:cubicBezTo>
                  <a:cubicBezTo>
                    <a:pt x="198" y="24"/>
                    <a:pt x="199" y="24"/>
                    <a:pt x="199" y="24"/>
                  </a:cubicBezTo>
                  <a:cubicBezTo>
                    <a:pt x="200" y="24"/>
                    <a:pt x="202" y="24"/>
                    <a:pt x="202" y="25"/>
                  </a:cubicBezTo>
                  <a:cubicBezTo>
                    <a:pt x="202" y="27"/>
                    <a:pt x="204" y="29"/>
                    <a:pt x="204" y="32"/>
                  </a:cubicBezTo>
                  <a:cubicBezTo>
                    <a:pt x="204" y="32"/>
                    <a:pt x="204" y="32"/>
                    <a:pt x="205" y="32"/>
                  </a:cubicBezTo>
                  <a:cubicBezTo>
                    <a:pt x="208" y="33"/>
                    <a:pt x="210" y="36"/>
                    <a:pt x="211" y="39"/>
                  </a:cubicBezTo>
                  <a:cubicBezTo>
                    <a:pt x="212" y="41"/>
                    <a:pt x="214" y="40"/>
                    <a:pt x="216" y="41"/>
                  </a:cubicBezTo>
                  <a:cubicBezTo>
                    <a:pt x="218" y="41"/>
                    <a:pt x="221" y="40"/>
                    <a:pt x="222" y="44"/>
                  </a:cubicBezTo>
                  <a:cubicBezTo>
                    <a:pt x="224" y="46"/>
                    <a:pt x="225" y="48"/>
                    <a:pt x="227" y="50"/>
                  </a:cubicBezTo>
                  <a:cubicBezTo>
                    <a:pt x="227" y="50"/>
                    <a:pt x="228" y="51"/>
                    <a:pt x="228" y="51"/>
                  </a:cubicBezTo>
                  <a:cubicBezTo>
                    <a:pt x="228" y="49"/>
                    <a:pt x="230" y="50"/>
                    <a:pt x="231" y="49"/>
                  </a:cubicBezTo>
                  <a:cubicBezTo>
                    <a:pt x="231" y="48"/>
                    <a:pt x="230" y="47"/>
                    <a:pt x="228" y="47"/>
                  </a:cubicBezTo>
                  <a:cubicBezTo>
                    <a:pt x="226" y="48"/>
                    <a:pt x="226" y="46"/>
                    <a:pt x="226" y="45"/>
                  </a:cubicBezTo>
                  <a:cubicBezTo>
                    <a:pt x="226" y="45"/>
                    <a:pt x="226" y="45"/>
                    <a:pt x="226" y="45"/>
                  </a:cubicBezTo>
                  <a:cubicBezTo>
                    <a:pt x="226" y="44"/>
                    <a:pt x="226" y="44"/>
                    <a:pt x="225" y="43"/>
                  </a:cubicBezTo>
                  <a:cubicBezTo>
                    <a:pt x="225" y="43"/>
                    <a:pt x="225" y="43"/>
                    <a:pt x="225" y="42"/>
                  </a:cubicBezTo>
                  <a:cubicBezTo>
                    <a:pt x="224" y="41"/>
                    <a:pt x="222" y="41"/>
                    <a:pt x="223" y="39"/>
                  </a:cubicBezTo>
                  <a:cubicBezTo>
                    <a:pt x="224" y="37"/>
                    <a:pt x="226" y="37"/>
                    <a:pt x="227" y="37"/>
                  </a:cubicBezTo>
                  <a:cubicBezTo>
                    <a:pt x="228" y="37"/>
                    <a:pt x="229" y="37"/>
                    <a:pt x="230" y="37"/>
                  </a:cubicBezTo>
                  <a:cubicBezTo>
                    <a:pt x="231" y="37"/>
                    <a:pt x="232" y="37"/>
                    <a:pt x="233" y="37"/>
                  </a:cubicBezTo>
                  <a:cubicBezTo>
                    <a:pt x="232" y="35"/>
                    <a:pt x="231" y="37"/>
                    <a:pt x="230" y="36"/>
                  </a:cubicBezTo>
                  <a:cubicBezTo>
                    <a:pt x="229" y="36"/>
                    <a:pt x="227" y="36"/>
                    <a:pt x="226" y="36"/>
                  </a:cubicBezTo>
                  <a:cubicBezTo>
                    <a:pt x="225" y="35"/>
                    <a:pt x="225" y="35"/>
                    <a:pt x="225" y="34"/>
                  </a:cubicBezTo>
                  <a:cubicBezTo>
                    <a:pt x="226" y="33"/>
                    <a:pt x="228" y="32"/>
                    <a:pt x="229" y="32"/>
                  </a:cubicBezTo>
                  <a:cubicBezTo>
                    <a:pt x="231" y="30"/>
                    <a:pt x="233" y="31"/>
                    <a:pt x="236" y="31"/>
                  </a:cubicBezTo>
                  <a:cubicBezTo>
                    <a:pt x="236" y="31"/>
                    <a:pt x="236" y="30"/>
                    <a:pt x="236" y="30"/>
                  </a:cubicBezTo>
                  <a:cubicBezTo>
                    <a:pt x="236" y="30"/>
                    <a:pt x="235" y="29"/>
                    <a:pt x="235" y="29"/>
                  </a:cubicBezTo>
                  <a:cubicBezTo>
                    <a:pt x="234" y="29"/>
                    <a:pt x="233" y="29"/>
                    <a:pt x="232" y="28"/>
                  </a:cubicBezTo>
                  <a:cubicBezTo>
                    <a:pt x="232" y="28"/>
                    <a:pt x="231" y="27"/>
                    <a:pt x="231" y="26"/>
                  </a:cubicBezTo>
                  <a:cubicBezTo>
                    <a:pt x="231" y="26"/>
                    <a:pt x="230" y="26"/>
                    <a:pt x="229" y="26"/>
                  </a:cubicBezTo>
                  <a:cubicBezTo>
                    <a:pt x="226" y="27"/>
                    <a:pt x="225" y="27"/>
                    <a:pt x="224" y="24"/>
                  </a:cubicBezTo>
                  <a:cubicBezTo>
                    <a:pt x="223" y="23"/>
                    <a:pt x="223" y="22"/>
                    <a:pt x="222" y="22"/>
                  </a:cubicBezTo>
                  <a:cubicBezTo>
                    <a:pt x="221" y="21"/>
                    <a:pt x="220" y="21"/>
                    <a:pt x="219" y="20"/>
                  </a:cubicBezTo>
                  <a:cubicBezTo>
                    <a:pt x="217" y="18"/>
                    <a:pt x="218" y="17"/>
                    <a:pt x="219" y="15"/>
                  </a:cubicBezTo>
                  <a:cubicBezTo>
                    <a:pt x="222" y="12"/>
                    <a:pt x="226" y="11"/>
                    <a:pt x="229" y="15"/>
                  </a:cubicBezTo>
                  <a:cubicBezTo>
                    <a:pt x="229" y="12"/>
                    <a:pt x="228" y="10"/>
                    <a:pt x="229" y="8"/>
                  </a:cubicBezTo>
                  <a:cubicBezTo>
                    <a:pt x="229" y="7"/>
                    <a:pt x="229" y="6"/>
                    <a:pt x="230" y="6"/>
                  </a:cubicBezTo>
                  <a:cubicBezTo>
                    <a:pt x="232" y="7"/>
                    <a:pt x="233" y="9"/>
                    <a:pt x="235" y="7"/>
                  </a:cubicBezTo>
                  <a:cubicBezTo>
                    <a:pt x="236" y="6"/>
                    <a:pt x="237" y="6"/>
                    <a:pt x="238" y="5"/>
                  </a:cubicBezTo>
                  <a:cubicBezTo>
                    <a:pt x="239" y="5"/>
                    <a:pt x="239" y="4"/>
                    <a:pt x="240" y="4"/>
                  </a:cubicBezTo>
                  <a:cubicBezTo>
                    <a:pt x="241" y="3"/>
                    <a:pt x="241" y="3"/>
                    <a:pt x="242" y="3"/>
                  </a:cubicBezTo>
                  <a:cubicBezTo>
                    <a:pt x="243" y="3"/>
                    <a:pt x="245" y="2"/>
                    <a:pt x="246" y="2"/>
                  </a:cubicBezTo>
                  <a:cubicBezTo>
                    <a:pt x="247" y="2"/>
                    <a:pt x="248" y="3"/>
                    <a:pt x="248" y="4"/>
                  </a:cubicBezTo>
                  <a:cubicBezTo>
                    <a:pt x="248" y="4"/>
                    <a:pt x="248" y="4"/>
                    <a:pt x="248" y="4"/>
                  </a:cubicBezTo>
                  <a:cubicBezTo>
                    <a:pt x="249" y="4"/>
                    <a:pt x="249" y="4"/>
                    <a:pt x="249" y="3"/>
                  </a:cubicBezTo>
                  <a:cubicBezTo>
                    <a:pt x="250" y="1"/>
                    <a:pt x="252" y="1"/>
                    <a:pt x="254" y="2"/>
                  </a:cubicBezTo>
                  <a:cubicBezTo>
                    <a:pt x="254" y="2"/>
                    <a:pt x="254" y="2"/>
                    <a:pt x="255" y="3"/>
                  </a:cubicBezTo>
                  <a:cubicBezTo>
                    <a:pt x="256" y="3"/>
                    <a:pt x="257" y="2"/>
                    <a:pt x="258" y="1"/>
                  </a:cubicBezTo>
                  <a:cubicBezTo>
                    <a:pt x="259" y="0"/>
                    <a:pt x="263" y="0"/>
                    <a:pt x="265" y="1"/>
                  </a:cubicBezTo>
                  <a:cubicBezTo>
                    <a:pt x="265" y="2"/>
                    <a:pt x="265" y="2"/>
                    <a:pt x="266" y="2"/>
                  </a:cubicBezTo>
                  <a:cubicBezTo>
                    <a:pt x="266" y="2"/>
                    <a:pt x="266" y="2"/>
                    <a:pt x="267" y="2"/>
                  </a:cubicBezTo>
                  <a:cubicBezTo>
                    <a:pt x="267" y="1"/>
                    <a:pt x="268" y="1"/>
                    <a:pt x="269" y="2"/>
                  </a:cubicBezTo>
                  <a:cubicBezTo>
                    <a:pt x="270" y="3"/>
                    <a:pt x="271" y="3"/>
                    <a:pt x="273" y="3"/>
                  </a:cubicBezTo>
                  <a:cubicBezTo>
                    <a:pt x="276" y="1"/>
                    <a:pt x="278" y="2"/>
                    <a:pt x="283" y="5"/>
                  </a:cubicBezTo>
                  <a:cubicBezTo>
                    <a:pt x="284" y="5"/>
                    <a:pt x="284" y="5"/>
                    <a:pt x="284" y="5"/>
                  </a:cubicBezTo>
                  <a:cubicBezTo>
                    <a:pt x="285" y="6"/>
                    <a:pt x="285" y="7"/>
                    <a:pt x="285" y="8"/>
                  </a:cubicBezTo>
                  <a:cubicBezTo>
                    <a:pt x="286" y="8"/>
                    <a:pt x="286" y="7"/>
                    <a:pt x="287" y="7"/>
                  </a:cubicBezTo>
                  <a:cubicBezTo>
                    <a:pt x="288" y="6"/>
                    <a:pt x="288" y="6"/>
                    <a:pt x="289" y="7"/>
                  </a:cubicBezTo>
                  <a:cubicBezTo>
                    <a:pt x="290" y="7"/>
                    <a:pt x="290" y="7"/>
                    <a:pt x="290" y="7"/>
                  </a:cubicBezTo>
                  <a:cubicBezTo>
                    <a:pt x="291" y="7"/>
                    <a:pt x="291" y="7"/>
                    <a:pt x="291" y="8"/>
                  </a:cubicBezTo>
                  <a:cubicBezTo>
                    <a:pt x="292" y="8"/>
                    <a:pt x="293" y="8"/>
                    <a:pt x="294" y="9"/>
                  </a:cubicBezTo>
                  <a:cubicBezTo>
                    <a:pt x="297" y="9"/>
                    <a:pt x="298" y="9"/>
                    <a:pt x="300" y="11"/>
                  </a:cubicBezTo>
                  <a:cubicBezTo>
                    <a:pt x="303" y="12"/>
                    <a:pt x="306" y="14"/>
                    <a:pt x="308" y="16"/>
                  </a:cubicBezTo>
                  <a:cubicBezTo>
                    <a:pt x="309" y="16"/>
                    <a:pt x="309" y="16"/>
                    <a:pt x="309" y="17"/>
                  </a:cubicBezTo>
                  <a:cubicBezTo>
                    <a:pt x="311" y="19"/>
                    <a:pt x="311" y="20"/>
                    <a:pt x="310" y="22"/>
                  </a:cubicBezTo>
                  <a:cubicBezTo>
                    <a:pt x="309" y="24"/>
                    <a:pt x="308" y="25"/>
                    <a:pt x="306" y="25"/>
                  </a:cubicBezTo>
                  <a:cubicBezTo>
                    <a:pt x="305" y="25"/>
                    <a:pt x="303" y="25"/>
                    <a:pt x="302" y="25"/>
                  </a:cubicBezTo>
                  <a:cubicBezTo>
                    <a:pt x="302" y="25"/>
                    <a:pt x="302" y="25"/>
                    <a:pt x="302" y="25"/>
                  </a:cubicBezTo>
                  <a:cubicBezTo>
                    <a:pt x="299" y="25"/>
                    <a:pt x="296" y="24"/>
                    <a:pt x="294" y="24"/>
                  </a:cubicBezTo>
                  <a:cubicBezTo>
                    <a:pt x="293" y="24"/>
                    <a:pt x="293" y="24"/>
                    <a:pt x="292" y="24"/>
                  </a:cubicBezTo>
                  <a:cubicBezTo>
                    <a:pt x="288" y="24"/>
                    <a:pt x="284" y="25"/>
                    <a:pt x="280" y="26"/>
                  </a:cubicBezTo>
                  <a:cubicBezTo>
                    <a:pt x="280" y="27"/>
                    <a:pt x="280" y="28"/>
                    <a:pt x="279" y="29"/>
                  </a:cubicBezTo>
                  <a:cubicBezTo>
                    <a:pt x="277" y="30"/>
                    <a:pt x="275" y="31"/>
                    <a:pt x="274" y="32"/>
                  </a:cubicBezTo>
                  <a:cubicBezTo>
                    <a:pt x="273" y="33"/>
                    <a:pt x="272" y="33"/>
                    <a:pt x="271" y="32"/>
                  </a:cubicBezTo>
                  <a:cubicBezTo>
                    <a:pt x="268" y="31"/>
                    <a:pt x="266" y="29"/>
                    <a:pt x="264" y="28"/>
                  </a:cubicBezTo>
                  <a:cubicBezTo>
                    <a:pt x="263" y="27"/>
                    <a:pt x="262" y="27"/>
                    <a:pt x="260" y="27"/>
                  </a:cubicBezTo>
                  <a:cubicBezTo>
                    <a:pt x="261" y="29"/>
                    <a:pt x="263" y="28"/>
                    <a:pt x="264" y="29"/>
                  </a:cubicBezTo>
                  <a:cubicBezTo>
                    <a:pt x="264" y="30"/>
                    <a:pt x="265" y="30"/>
                    <a:pt x="266" y="30"/>
                  </a:cubicBezTo>
                  <a:cubicBezTo>
                    <a:pt x="268" y="31"/>
                    <a:pt x="268" y="33"/>
                    <a:pt x="267" y="35"/>
                  </a:cubicBezTo>
                  <a:cubicBezTo>
                    <a:pt x="265" y="36"/>
                    <a:pt x="263" y="36"/>
                    <a:pt x="261" y="37"/>
                  </a:cubicBezTo>
                  <a:cubicBezTo>
                    <a:pt x="259" y="38"/>
                    <a:pt x="259" y="39"/>
                    <a:pt x="258" y="40"/>
                  </a:cubicBezTo>
                  <a:cubicBezTo>
                    <a:pt x="256" y="40"/>
                    <a:pt x="254" y="40"/>
                    <a:pt x="252" y="41"/>
                  </a:cubicBezTo>
                  <a:cubicBezTo>
                    <a:pt x="251" y="41"/>
                    <a:pt x="251" y="41"/>
                    <a:pt x="251" y="41"/>
                  </a:cubicBezTo>
                  <a:cubicBezTo>
                    <a:pt x="250" y="42"/>
                    <a:pt x="249" y="42"/>
                    <a:pt x="248" y="43"/>
                  </a:cubicBezTo>
                  <a:cubicBezTo>
                    <a:pt x="249" y="43"/>
                    <a:pt x="248" y="45"/>
                    <a:pt x="250" y="46"/>
                  </a:cubicBezTo>
                  <a:cubicBezTo>
                    <a:pt x="251" y="46"/>
                    <a:pt x="251" y="44"/>
                    <a:pt x="252" y="44"/>
                  </a:cubicBezTo>
                  <a:cubicBezTo>
                    <a:pt x="254" y="42"/>
                    <a:pt x="255" y="41"/>
                    <a:pt x="258" y="42"/>
                  </a:cubicBezTo>
                  <a:cubicBezTo>
                    <a:pt x="258" y="42"/>
                    <a:pt x="259" y="42"/>
                    <a:pt x="260" y="43"/>
                  </a:cubicBezTo>
                  <a:cubicBezTo>
                    <a:pt x="260" y="43"/>
                    <a:pt x="260" y="44"/>
                    <a:pt x="261" y="44"/>
                  </a:cubicBezTo>
                  <a:cubicBezTo>
                    <a:pt x="262" y="43"/>
                    <a:pt x="259" y="41"/>
                    <a:pt x="262" y="40"/>
                  </a:cubicBezTo>
                  <a:cubicBezTo>
                    <a:pt x="262" y="40"/>
                    <a:pt x="263" y="39"/>
                    <a:pt x="264" y="39"/>
                  </a:cubicBezTo>
                  <a:cubicBezTo>
                    <a:pt x="264" y="39"/>
                    <a:pt x="264" y="39"/>
                    <a:pt x="265" y="39"/>
                  </a:cubicBezTo>
                  <a:cubicBezTo>
                    <a:pt x="265" y="38"/>
                    <a:pt x="265" y="38"/>
                    <a:pt x="266" y="38"/>
                  </a:cubicBezTo>
                  <a:cubicBezTo>
                    <a:pt x="268" y="38"/>
                    <a:pt x="270" y="37"/>
                    <a:pt x="273" y="37"/>
                  </a:cubicBezTo>
                  <a:cubicBezTo>
                    <a:pt x="273" y="37"/>
                    <a:pt x="273" y="37"/>
                    <a:pt x="274" y="37"/>
                  </a:cubicBezTo>
                  <a:cubicBezTo>
                    <a:pt x="275" y="38"/>
                    <a:pt x="276" y="36"/>
                    <a:pt x="277" y="35"/>
                  </a:cubicBezTo>
                  <a:cubicBezTo>
                    <a:pt x="278" y="34"/>
                    <a:pt x="279" y="32"/>
                    <a:pt x="281" y="31"/>
                  </a:cubicBezTo>
                  <a:cubicBezTo>
                    <a:pt x="282" y="30"/>
                    <a:pt x="283" y="30"/>
                    <a:pt x="284" y="30"/>
                  </a:cubicBezTo>
                  <a:cubicBezTo>
                    <a:pt x="284" y="29"/>
                    <a:pt x="285" y="29"/>
                    <a:pt x="285" y="29"/>
                  </a:cubicBezTo>
                  <a:cubicBezTo>
                    <a:pt x="286" y="28"/>
                    <a:pt x="287" y="28"/>
                    <a:pt x="289" y="28"/>
                  </a:cubicBezTo>
                  <a:cubicBezTo>
                    <a:pt x="291" y="27"/>
                    <a:pt x="292" y="28"/>
                    <a:pt x="294" y="28"/>
                  </a:cubicBezTo>
                  <a:cubicBezTo>
                    <a:pt x="296" y="28"/>
                    <a:pt x="299" y="29"/>
                    <a:pt x="300" y="31"/>
                  </a:cubicBezTo>
                  <a:cubicBezTo>
                    <a:pt x="301" y="30"/>
                    <a:pt x="302" y="29"/>
                    <a:pt x="304" y="30"/>
                  </a:cubicBezTo>
                  <a:cubicBezTo>
                    <a:pt x="305" y="30"/>
                    <a:pt x="306" y="30"/>
                    <a:pt x="307" y="30"/>
                  </a:cubicBezTo>
                  <a:cubicBezTo>
                    <a:pt x="307" y="30"/>
                    <a:pt x="308" y="30"/>
                    <a:pt x="309" y="30"/>
                  </a:cubicBezTo>
                  <a:cubicBezTo>
                    <a:pt x="310" y="30"/>
                    <a:pt x="311" y="30"/>
                    <a:pt x="312" y="30"/>
                  </a:cubicBezTo>
                  <a:cubicBezTo>
                    <a:pt x="312" y="30"/>
                    <a:pt x="312" y="29"/>
                    <a:pt x="313" y="29"/>
                  </a:cubicBezTo>
                  <a:cubicBezTo>
                    <a:pt x="314" y="28"/>
                    <a:pt x="314" y="27"/>
                    <a:pt x="315" y="27"/>
                  </a:cubicBezTo>
                  <a:cubicBezTo>
                    <a:pt x="317" y="28"/>
                    <a:pt x="316" y="29"/>
                    <a:pt x="316" y="30"/>
                  </a:cubicBezTo>
                  <a:cubicBezTo>
                    <a:pt x="317" y="30"/>
                    <a:pt x="317" y="31"/>
                    <a:pt x="317" y="31"/>
                  </a:cubicBezTo>
                  <a:cubicBezTo>
                    <a:pt x="316" y="32"/>
                    <a:pt x="316" y="32"/>
                    <a:pt x="316" y="33"/>
                  </a:cubicBezTo>
                  <a:cubicBezTo>
                    <a:pt x="316" y="34"/>
                    <a:pt x="317" y="34"/>
                    <a:pt x="317" y="35"/>
                  </a:cubicBezTo>
                  <a:cubicBezTo>
                    <a:pt x="318" y="36"/>
                    <a:pt x="318" y="36"/>
                    <a:pt x="319" y="37"/>
                  </a:cubicBezTo>
                  <a:cubicBezTo>
                    <a:pt x="321" y="39"/>
                    <a:pt x="323" y="40"/>
                    <a:pt x="324" y="42"/>
                  </a:cubicBezTo>
                  <a:cubicBezTo>
                    <a:pt x="326" y="43"/>
                    <a:pt x="324" y="44"/>
                    <a:pt x="324" y="45"/>
                  </a:cubicBezTo>
                  <a:cubicBezTo>
                    <a:pt x="325" y="45"/>
                    <a:pt x="327" y="43"/>
                    <a:pt x="328" y="45"/>
                  </a:cubicBezTo>
                  <a:cubicBezTo>
                    <a:pt x="328" y="45"/>
                    <a:pt x="329" y="45"/>
                    <a:pt x="329" y="45"/>
                  </a:cubicBezTo>
                  <a:cubicBezTo>
                    <a:pt x="329" y="45"/>
                    <a:pt x="329" y="46"/>
                    <a:pt x="330" y="46"/>
                  </a:cubicBezTo>
                  <a:cubicBezTo>
                    <a:pt x="330" y="45"/>
                    <a:pt x="331" y="46"/>
                    <a:pt x="331" y="46"/>
                  </a:cubicBezTo>
                  <a:cubicBezTo>
                    <a:pt x="332" y="46"/>
                    <a:pt x="333" y="46"/>
                    <a:pt x="333" y="47"/>
                  </a:cubicBezTo>
                  <a:cubicBezTo>
                    <a:pt x="335" y="49"/>
                    <a:pt x="335" y="49"/>
                    <a:pt x="333" y="51"/>
                  </a:cubicBezTo>
                  <a:cubicBezTo>
                    <a:pt x="333" y="52"/>
                    <a:pt x="333" y="52"/>
                    <a:pt x="333" y="53"/>
                  </a:cubicBezTo>
                  <a:cubicBezTo>
                    <a:pt x="334" y="53"/>
                    <a:pt x="335" y="54"/>
                    <a:pt x="335" y="55"/>
                  </a:cubicBezTo>
                  <a:cubicBezTo>
                    <a:pt x="336" y="56"/>
                    <a:pt x="337" y="57"/>
                    <a:pt x="337" y="58"/>
                  </a:cubicBezTo>
                  <a:cubicBezTo>
                    <a:pt x="338" y="58"/>
                    <a:pt x="339" y="59"/>
                    <a:pt x="339" y="60"/>
                  </a:cubicBezTo>
                  <a:cubicBezTo>
                    <a:pt x="340" y="60"/>
                    <a:pt x="340" y="60"/>
                    <a:pt x="340" y="60"/>
                  </a:cubicBezTo>
                  <a:cubicBezTo>
                    <a:pt x="341" y="62"/>
                    <a:pt x="341" y="64"/>
                    <a:pt x="339" y="65"/>
                  </a:cubicBezTo>
                  <a:cubicBezTo>
                    <a:pt x="338" y="66"/>
                    <a:pt x="337" y="66"/>
                    <a:pt x="336" y="67"/>
                  </a:cubicBezTo>
                  <a:cubicBezTo>
                    <a:pt x="336" y="72"/>
                    <a:pt x="335" y="74"/>
                    <a:pt x="330" y="75"/>
                  </a:cubicBezTo>
                  <a:cubicBezTo>
                    <a:pt x="329" y="76"/>
                    <a:pt x="328" y="77"/>
                    <a:pt x="327" y="77"/>
                  </a:cubicBezTo>
                  <a:cubicBezTo>
                    <a:pt x="327" y="78"/>
                    <a:pt x="326" y="78"/>
                    <a:pt x="326" y="78"/>
                  </a:cubicBezTo>
                  <a:cubicBezTo>
                    <a:pt x="325" y="79"/>
                    <a:pt x="324" y="79"/>
                    <a:pt x="323" y="79"/>
                  </a:cubicBezTo>
                  <a:cubicBezTo>
                    <a:pt x="321" y="79"/>
                    <a:pt x="319" y="79"/>
                    <a:pt x="318" y="80"/>
                  </a:cubicBezTo>
                  <a:cubicBezTo>
                    <a:pt x="317" y="81"/>
                    <a:pt x="316" y="81"/>
                    <a:pt x="315" y="81"/>
                  </a:cubicBezTo>
                  <a:cubicBezTo>
                    <a:pt x="309" y="79"/>
                    <a:pt x="303" y="79"/>
                    <a:pt x="297" y="80"/>
                  </a:cubicBezTo>
                  <a:cubicBezTo>
                    <a:pt x="296" y="81"/>
                    <a:pt x="294" y="82"/>
                    <a:pt x="292" y="81"/>
                  </a:cubicBezTo>
                  <a:cubicBezTo>
                    <a:pt x="291" y="81"/>
                    <a:pt x="290" y="82"/>
                    <a:pt x="289" y="82"/>
                  </a:cubicBezTo>
                  <a:cubicBezTo>
                    <a:pt x="289" y="80"/>
                    <a:pt x="287" y="80"/>
                    <a:pt x="286" y="80"/>
                  </a:cubicBezTo>
                  <a:cubicBezTo>
                    <a:pt x="286" y="81"/>
                    <a:pt x="287" y="81"/>
                    <a:pt x="287" y="82"/>
                  </a:cubicBezTo>
                  <a:cubicBezTo>
                    <a:pt x="289" y="83"/>
                    <a:pt x="289" y="84"/>
                    <a:pt x="287" y="85"/>
                  </a:cubicBezTo>
                  <a:cubicBezTo>
                    <a:pt x="285" y="87"/>
                    <a:pt x="282" y="88"/>
                    <a:pt x="280" y="90"/>
                  </a:cubicBezTo>
                  <a:cubicBezTo>
                    <a:pt x="279" y="91"/>
                    <a:pt x="278" y="91"/>
                    <a:pt x="277" y="92"/>
                  </a:cubicBezTo>
                  <a:cubicBezTo>
                    <a:pt x="274" y="93"/>
                    <a:pt x="272" y="95"/>
                    <a:pt x="270" y="98"/>
                  </a:cubicBezTo>
                  <a:cubicBezTo>
                    <a:pt x="270" y="98"/>
                    <a:pt x="269" y="99"/>
                    <a:pt x="270" y="100"/>
                  </a:cubicBezTo>
                  <a:cubicBezTo>
                    <a:pt x="272" y="101"/>
                    <a:pt x="270" y="103"/>
                    <a:pt x="271" y="105"/>
                  </a:cubicBezTo>
                  <a:cubicBezTo>
                    <a:pt x="273" y="105"/>
                    <a:pt x="274" y="105"/>
                    <a:pt x="275" y="102"/>
                  </a:cubicBezTo>
                  <a:cubicBezTo>
                    <a:pt x="275" y="101"/>
                    <a:pt x="276" y="100"/>
                    <a:pt x="277" y="100"/>
                  </a:cubicBezTo>
                  <a:cubicBezTo>
                    <a:pt x="279" y="97"/>
                    <a:pt x="282" y="96"/>
                    <a:pt x="285" y="95"/>
                  </a:cubicBezTo>
                  <a:cubicBezTo>
                    <a:pt x="286" y="94"/>
                    <a:pt x="286" y="94"/>
                    <a:pt x="286" y="94"/>
                  </a:cubicBezTo>
                  <a:cubicBezTo>
                    <a:pt x="287" y="93"/>
                    <a:pt x="289" y="93"/>
                    <a:pt x="290" y="92"/>
                  </a:cubicBezTo>
                  <a:cubicBezTo>
                    <a:pt x="290" y="92"/>
                    <a:pt x="291" y="91"/>
                    <a:pt x="291" y="92"/>
                  </a:cubicBezTo>
                  <a:cubicBezTo>
                    <a:pt x="292" y="92"/>
                    <a:pt x="292" y="93"/>
                    <a:pt x="292" y="93"/>
                  </a:cubicBezTo>
                  <a:cubicBezTo>
                    <a:pt x="291" y="94"/>
                    <a:pt x="291" y="94"/>
                    <a:pt x="291" y="95"/>
                  </a:cubicBezTo>
                  <a:cubicBezTo>
                    <a:pt x="292" y="95"/>
                    <a:pt x="292" y="94"/>
                    <a:pt x="293" y="94"/>
                  </a:cubicBezTo>
                  <a:cubicBezTo>
                    <a:pt x="293" y="94"/>
                    <a:pt x="293" y="93"/>
                    <a:pt x="293" y="93"/>
                  </a:cubicBezTo>
                  <a:cubicBezTo>
                    <a:pt x="294" y="90"/>
                    <a:pt x="296" y="89"/>
                    <a:pt x="299" y="89"/>
                  </a:cubicBezTo>
                  <a:cubicBezTo>
                    <a:pt x="301" y="87"/>
                    <a:pt x="303" y="88"/>
                    <a:pt x="305" y="87"/>
                  </a:cubicBezTo>
                  <a:cubicBezTo>
                    <a:pt x="306" y="87"/>
                    <a:pt x="307" y="87"/>
                    <a:pt x="308" y="87"/>
                  </a:cubicBezTo>
                  <a:cubicBezTo>
                    <a:pt x="310" y="87"/>
                    <a:pt x="313" y="87"/>
                    <a:pt x="315" y="88"/>
                  </a:cubicBezTo>
                  <a:cubicBezTo>
                    <a:pt x="317" y="89"/>
                    <a:pt x="320" y="89"/>
                    <a:pt x="322" y="89"/>
                  </a:cubicBezTo>
                  <a:cubicBezTo>
                    <a:pt x="324" y="89"/>
                    <a:pt x="326" y="88"/>
                    <a:pt x="324" y="91"/>
                  </a:cubicBezTo>
                  <a:cubicBezTo>
                    <a:pt x="324" y="92"/>
                    <a:pt x="326" y="94"/>
                    <a:pt x="325" y="96"/>
                  </a:cubicBezTo>
                  <a:cubicBezTo>
                    <a:pt x="325" y="99"/>
                    <a:pt x="324" y="102"/>
                    <a:pt x="321" y="103"/>
                  </a:cubicBezTo>
                  <a:cubicBezTo>
                    <a:pt x="320" y="105"/>
                    <a:pt x="318" y="105"/>
                    <a:pt x="316" y="106"/>
                  </a:cubicBezTo>
                  <a:cubicBezTo>
                    <a:pt x="315" y="108"/>
                    <a:pt x="312" y="109"/>
                    <a:pt x="311" y="110"/>
                  </a:cubicBezTo>
                  <a:cubicBezTo>
                    <a:pt x="311" y="111"/>
                    <a:pt x="311" y="112"/>
                    <a:pt x="311" y="112"/>
                  </a:cubicBezTo>
                  <a:cubicBezTo>
                    <a:pt x="310" y="114"/>
                    <a:pt x="311" y="114"/>
                    <a:pt x="312" y="115"/>
                  </a:cubicBezTo>
                  <a:cubicBezTo>
                    <a:pt x="314" y="115"/>
                    <a:pt x="314" y="114"/>
                    <a:pt x="315" y="113"/>
                  </a:cubicBezTo>
                  <a:cubicBezTo>
                    <a:pt x="316" y="112"/>
                    <a:pt x="316" y="111"/>
                    <a:pt x="317" y="111"/>
                  </a:cubicBezTo>
                  <a:cubicBezTo>
                    <a:pt x="317" y="111"/>
                    <a:pt x="318" y="111"/>
                    <a:pt x="318" y="111"/>
                  </a:cubicBezTo>
                  <a:cubicBezTo>
                    <a:pt x="321" y="109"/>
                    <a:pt x="325" y="107"/>
                    <a:pt x="327" y="104"/>
                  </a:cubicBezTo>
                  <a:cubicBezTo>
                    <a:pt x="328" y="103"/>
                    <a:pt x="329" y="103"/>
                    <a:pt x="330" y="103"/>
                  </a:cubicBezTo>
                  <a:cubicBezTo>
                    <a:pt x="331" y="102"/>
                    <a:pt x="332" y="103"/>
                    <a:pt x="333" y="102"/>
                  </a:cubicBezTo>
                  <a:cubicBezTo>
                    <a:pt x="333" y="101"/>
                    <a:pt x="333" y="100"/>
                    <a:pt x="334" y="99"/>
                  </a:cubicBezTo>
                  <a:cubicBezTo>
                    <a:pt x="332" y="96"/>
                    <a:pt x="333" y="94"/>
                    <a:pt x="333" y="91"/>
                  </a:cubicBezTo>
                  <a:cubicBezTo>
                    <a:pt x="332" y="90"/>
                    <a:pt x="334" y="89"/>
                    <a:pt x="335" y="89"/>
                  </a:cubicBezTo>
                  <a:cubicBezTo>
                    <a:pt x="337" y="87"/>
                    <a:pt x="340" y="86"/>
                    <a:pt x="343" y="85"/>
                  </a:cubicBezTo>
                  <a:cubicBezTo>
                    <a:pt x="347" y="84"/>
                    <a:pt x="348" y="85"/>
                    <a:pt x="348" y="89"/>
                  </a:cubicBezTo>
                  <a:cubicBezTo>
                    <a:pt x="348" y="91"/>
                    <a:pt x="349" y="92"/>
                    <a:pt x="349" y="95"/>
                  </a:cubicBezTo>
                  <a:cubicBezTo>
                    <a:pt x="349" y="96"/>
                    <a:pt x="349" y="97"/>
                    <a:pt x="348" y="98"/>
                  </a:cubicBezTo>
                  <a:cubicBezTo>
                    <a:pt x="348" y="98"/>
                    <a:pt x="348" y="99"/>
                    <a:pt x="348" y="99"/>
                  </a:cubicBezTo>
                  <a:cubicBezTo>
                    <a:pt x="349" y="102"/>
                    <a:pt x="348" y="104"/>
                    <a:pt x="348" y="107"/>
                  </a:cubicBezTo>
                  <a:cubicBezTo>
                    <a:pt x="348" y="108"/>
                    <a:pt x="348" y="110"/>
                    <a:pt x="347" y="111"/>
                  </a:cubicBezTo>
                  <a:cubicBezTo>
                    <a:pt x="346" y="114"/>
                    <a:pt x="346" y="116"/>
                    <a:pt x="345" y="118"/>
                  </a:cubicBezTo>
                  <a:cubicBezTo>
                    <a:pt x="345" y="119"/>
                    <a:pt x="345" y="120"/>
                    <a:pt x="344" y="121"/>
                  </a:cubicBezTo>
                  <a:cubicBezTo>
                    <a:pt x="342" y="122"/>
                    <a:pt x="342" y="124"/>
                    <a:pt x="341" y="126"/>
                  </a:cubicBezTo>
                  <a:cubicBezTo>
                    <a:pt x="339" y="129"/>
                    <a:pt x="339" y="133"/>
                    <a:pt x="335" y="135"/>
                  </a:cubicBezTo>
                  <a:cubicBezTo>
                    <a:pt x="335" y="136"/>
                    <a:pt x="334" y="137"/>
                    <a:pt x="333" y="138"/>
                  </a:cubicBezTo>
                  <a:cubicBezTo>
                    <a:pt x="334" y="140"/>
                    <a:pt x="334" y="142"/>
                    <a:pt x="333" y="144"/>
                  </a:cubicBezTo>
                  <a:cubicBezTo>
                    <a:pt x="333" y="145"/>
                    <a:pt x="331" y="145"/>
                    <a:pt x="331" y="146"/>
                  </a:cubicBezTo>
                  <a:cubicBezTo>
                    <a:pt x="332" y="147"/>
                    <a:pt x="331" y="148"/>
                    <a:pt x="330" y="148"/>
                  </a:cubicBezTo>
                  <a:cubicBezTo>
                    <a:pt x="329" y="148"/>
                    <a:pt x="329" y="149"/>
                    <a:pt x="330" y="150"/>
                  </a:cubicBezTo>
                  <a:cubicBezTo>
                    <a:pt x="330" y="151"/>
                    <a:pt x="330" y="151"/>
                    <a:pt x="331" y="150"/>
                  </a:cubicBezTo>
                  <a:cubicBezTo>
                    <a:pt x="331" y="149"/>
                    <a:pt x="332" y="149"/>
                    <a:pt x="333" y="148"/>
                  </a:cubicBezTo>
                  <a:cubicBezTo>
                    <a:pt x="335" y="145"/>
                    <a:pt x="336" y="143"/>
                    <a:pt x="336" y="140"/>
                  </a:cubicBezTo>
                  <a:cubicBezTo>
                    <a:pt x="336" y="139"/>
                    <a:pt x="336" y="139"/>
                    <a:pt x="337" y="139"/>
                  </a:cubicBezTo>
                  <a:cubicBezTo>
                    <a:pt x="338" y="138"/>
                    <a:pt x="339" y="137"/>
                    <a:pt x="340" y="136"/>
                  </a:cubicBezTo>
                  <a:cubicBezTo>
                    <a:pt x="342" y="135"/>
                    <a:pt x="342" y="134"/>
                    <a:pt x="342" y="132"/>
                  </a:cubicBezTo>
                  <a:cubicBezTo>
                    <a:pt x="343" y="131"/>
                    <a:pt x="344" y="131"/>
                    <a:pt x="344" y="130"/>
                  </a:cubicBezTo>
                  <a:cubicBezTo>
                    <a:pt x="344" y="130"/>
                    <a:pt x="345" y="129"/>
                    <a:pt x="345" y="129"/>
                  </a:cubicBezTo>
                  <a:cubicBezTo>
                    <a:pt x="345" y="127"/>
                    <a:pt x="347" y="126"/>
                    <a:pt x="348" y="125"/>
                  </a:cubicBezTo>
                  <a:cubicBezTo>
                    <a:pt x="349" y="125"/>
                    <a:pt x="349" y="124"/>
                    <a:pt x="350" y="124"/>
                  </a:cubicBezTo>
                  <a:cubicBezTo>
                    <a:pt x="348" y="122"/>
                    <a:pt x="351" y="122"/>
                    <a:pt x="351" y="121"/>
                  </a:cubicBezTo>
                  <a:cubicBezTo>
                    <a:pt x="350" y="117"/>
                    <a:pt x="353" y="116"/>
                    <a:pt x="355" y="113"/>
                  </a:cubicBezTo>
                  <a:cubicBezTo>
                    <a:pt x="356" y="112"/>
                    <a:pt x="356" y="111"/>
                    <a:pt x="358" y="110"/>
                  </a:cubicBezTo>
                  <a:cubicBezTo>
                    <a:pt x="358" y="110"/>
                    <a:pt x="358" y="109"/>
                    <a:pt x="358" y="109"/>
                  </a:cubicBezTo>
                  <a:cubicBezTo>
                    <a:pt x="356" y="109"/>
                    <a:pt x="357" y="107"/>
                    <a:pt x="356" y="106"/>
                  </a:cubicBezTo>
                  <a:cubicBezTo>
                    <a:pt x="356" y="105"/>
                    <a:pt x="356" y="105"/>
                    <a:pt x="356" y="105"/>
                  </a:cubicBezTo>
                  <a:cubicBezTo>
                    <a:pt x="357" y="104"/>
                    <a:pt x="358" y="105"/>
                    <a:pt x="358" y="105"/>
                  </a:cubicBezTo>
                  <a:cubicBezTo>
                    <a:pt x="358" y="107"/>
                    <a:pt x="359" y="108"/>
                    <a:pt x="360" y="107"/>
                  </a:cubicBezTo>
                  <a:cubicBezTo>
                    <a:pt x="361" y="108"/>
                    <a:pt x="360" y="108"/>
                    <a:pt x="360" y="109"/>
                  </a:cubicBezTo>
                  <a:cubicBezTo>
                    <a:pt x="361" y="109"/>
                    <a:pt x="361" y="107"/>
                    <a:pt x="363" y="108"/>
                  </a:cubicBezTo>
                  <a:cubicBezTo>
                    <a:pt x="360" y="110"/>
                    <a:pt x="361" y="114"/>
                    <a:pt x="359" y="118"/>
                  </a:cubicBezTo>
                  <a:cubicBezTo>
                    <a:pt x="361" y="118"/>
                    <a:pt x="361" y="117"/>
                    <a:pt x="362" y="116"/>
                  </a:cubicBezTo>
                  <a:cubicBezTo>
                    <a:pt x="365" y="112"/>
                    <a:pt x="367" y="112"/>
                    <a:pt x="370" y="116"/>
                  </a:cubicBezTo>
                  <a:cubicBezTo>
                    <a:pt x="371" y="116"/>
                    <a:pt x="370" y="114"/>
                    <a:pt x="371" y="115"/>
                  </a:cubicBezTo>
                  <a:cubicBezTo>
                    <a:pt x="372" y="115"/>
                    <a:pt x="372" y="116"/>
                    <a:pt x="372" y="116"/>
                  </a:cubicBezTo>
                  <a:cubicBezTo>
                    <a:pt x="372" y="117"/>
                    <a:pt x="372" y="118"/>
                    <a:pt x="373" y="118"/>
                  </a:cubicBezTo>
                  <a:cubicBezTo>
                    <a:pt x="374" y="118"/>
                    <a:pt x="375" y="118"/>
                    <a:pt x="375" y="116"/>
                  </a:cubicBezTo>
                  <a:cubicBezTo>
                    <a:pt x="375" y="114"/>
                    <a:pt x="377" y="113"/>
                    <a:pt x="378" y="111"/>
                  </a:cubicBezTo>
                  <a:cubicBezTo>
                    <a:pt x="377" y="111"/>
                    <a:pt x="377" y="110"/>
                    <a:pt x="377" y="110"/>
                  </a:cubicBezTo>
                  <a:cubicBezTo>
                    <a:pt x="376" y="109"/>
                    <a:pt x="376" y="106"/>
                    <a:pt x="377" y="106"/>
                  </a:cubicBezTo>
                  <a:cubicBezTo>
                    <a:pt x="379" y="105"/>
                    <a:pt x="378" y="107"/>
                    <a:pt x="379" y="107"/>
                  </a:cubicBezTo>
                  <a:cubicBezTo>
                    <a:pt x="379" y="107"/>
                    <a:pt x="379" y="107"/>
                    <a:pt x="380" y="107"/>
                  </a:cubicBezTo>
                  <a:cubicBezTo>
                    <a:pt x="379" y="105"/>
                    <a:pt x="380" y="103"/>
                    <a:pt x="379" y="101"/>
                  </a:cubicBezTo>
                  <a:cubicBezTo>
                    <a:pt x="379" y="99"/>
                    <a:pt x="381" y="100"/>
                    <a:pt x="381" y="99"/>
                  </a:cubicBezTo>
                  <a:cubicBezTo>
                    <a:pt x="383" y="101"/>
                    <a:pt x="383" y="99"/>
                    <a:pt x="383" y="98"/>
                  </a:cubicBezTo>
                  <a:cubicBezTo>
                    <a:pt x="384" y="97"/>
                    <a:pt x="385" y="96"/>
                    <a:pt x="386" y="98"/>
                  </a:cubicBezTo>
                  <a:cubicBezTo>
                    <a:pt x="389" y="96"/>
                    <a:pt x="392" y="100"/>
                    <a:pt x="395" y="98"/>
                  </a:cubicBezTo>
                  <a:cubicBezTo>
                    <a:pt x="396" y="97"/>
                    <a:pt x="398" y="98"/>
                    <a:pt x="399" y="99"/>
                  </a:cubicBezTo>
                  <a:cubicBezTo>
                    <a:pt x="401" y="102"/>
                    <a:pt x="405" y="103"/>
                    <a:pt x="408" y="106"/>
                  </a:cubicBezTo>
                  <a:cubicBezTo>
                    <a:pt x="409" y="107"/>
                    <a:pt x="410" y="108"/>
                    <a:pt x="410" y="109"/>
                  </a:cubicBezTo>
                  <a:cubicBezTo>
                    <a:pt x="411" y="111"/>
                    <a:pt x="411" y="112"/>
                    <a:pt x="413" y="113"/>
                  </a:cubicBezTo>
                  <a:cubicBezTo>
                    <a:pt x="414" y="113"/>
                    <a:pt x="413" y="114"/>
                    <a:pt x="413" y="115"/>
                  </a:cubicBezTo>
                  <a:close/>
                  <a:moveTo>
                    <a:pt x="313" y="33"/>
                  </a:moveTo>
                  <a:cubicBezTo>
                    <a:pt x="313" y="33"/>
                    <a:pt x="313" y="33"/>
                    <a:pt x="313" y="33"/>
                  </a:cubicBezTo>
                  <a:cubicBezTo>
                    <a:pt x="313" y="33"/>
                    <a:pt x="313" y="33"/>
                    <a:pt x="313" y="33"/>
                  </a:cubicBezTo>
                  <a:close/>
                  <a:moveTo>
                    <a:pt x="63" y="129"/>
                  </a:moveTo>
                  <a:cubicBezTo>
                    <a:pt x="63" y="129"/>
                    <a:pt x="63" y="128"/>
                    <a:pt x="63" y="128"/>
                  </a:cubicBezTo>
                  <a:cubicBezTo>
                    <a:pt x="63" y="129"/>
                    <a:pt x="63" y="129"/>
                    <a:pt x="63" y="129"/>
                  </a:cubicBezTo>
                  <a:close/>
                  <a:moveTo>
                    <a:pt x="119" y="395"/>
                  </a:moveTo>
                  <a:cubicBezTo>
                    <a:pt x="119" y="395"/>
                    <a:pt x="119" y="395"/>
                    <a:pt x="119" y="395"/>
                  </a:cubicBezTo>
                  <a:cubicBezTo>
                    <a:pt x="119" y="395"/>
                    <a:pt x="119" y="395"/>
                    <a:pt x="119" y="395"/>
                  </a:cubicBezTo>
                  <a:close/>
                  <a:moveTo>
                    <a:pt x="122" y="401"/>
                  </a:moveTo>
                  <a:cubicBezTo>
                    <a:pt x="122" y="401"/>
                    <a:pt x="122" y="401"/>
                    <a:pt x="122" y="401"/>
                  </a:cubicBezTo>
                  <a:cubicBezTo>
                    <a:pt x="122" y="401"/>
                    <a:pt x="122" y="401"/>
                    <a:pt x="122" y="401"/>
                  </a:cubicBezTo>
                  <a:close/>
                  <a:moveTo>
                    <a:pt x="136" y="405"/>
                  </a:moveTo>
                  <a:cubicBezTo>
                    <a:pt x="136" y="405"/>
                    <a:pt x="136" y="405"/>
                    <a:pt x="136" y="405"/>
                  </a:cubicBezTo>
                  <a:cubicBezTo>
                    <a:pt x="136" y="405"/>
                    <a:pt x="136" y="405"/>
                    <a:pt x="136" y="405"/>
                  </a:cubicBezTo>
                  <a:cubicBezTo>
                    <a:pt x="136" y="405"/>
                    <a:pt x="136" y="405"/>
                    <a:pt x="136" y="405"/>
                  </a:cubicBezTo>
                  <a:close/>
                  <a:moveTo>
                    <a:pt x="301" y="426"/>
                  </a:moveTo>
                  <a:cubicBezTo>
                    <a:pt x="301" y="426"/>
                    <a:pt x="301" y="426"/>
                    <a:pt x="301" y="426"/>
                  </a:cubicBezTo>
                  <a:cubicBezTo>
                    <a:pt x="301" y="426"/>
                    <a:pt x="301" y="426"/>
                    <a:pt x="301" y="426"/>
                  </a:cubicBezTo>
                  <a:close/>
                  <a:moveTo>
                    <a:pt x="326" y="151"/>
                  </a:moveTo>
                  <a:cubicBezTo>
                    <a:pt x="326" y="151"/>
                    <a:pt x="326" y="151"/>
                    <a:pt x="326" y="151"/>
                  </a:cubicBezTo>
                  <a:cubicBezTo>
                    <a:pt x="326" y="151"/>
                    <a:pt x="326" y="151"/>
                    <a:pt x="326" y="151"/>
                  </a:cubicBezTo>
                  <a:close/>
                  <a:moveTo>
                    <a:pt x="373" y="146"/>
                  </a:moveTo>
                  <a:cubicBezTo>
                    <a:pt x="372" y="146"/>
                    <a:pt x="372" y="146"/>
                    <a:pt x="372" y="146"/>
                  </a:cubicBezTo>
                  <a:cubicBezTo>
                    <a:pt x="372" y="146"/>
                    <a:pt x="372" y="146"/>
                    <a:pt x="373" y="146"/>
                  </a:cubicBezTo>
                  <a:close/>
                  <a:moveTo>
                    <a:pt x="373" y="329"/>
                  </a:moveTo>
                  <a:cubicBezTo>
                    <a:pt x="372" y="328"/>
                    <a:pt x="372" y="329"/>
                    <a:pt x="372" y="329"/>
                  </a:cubicBezTo>
                  <a:cubicBezTo>
                    <a:pt x="371" y="330"/>
                    <a:pt x="371" y="330"/>
                    <a:pt x="370" y="329"/>
                  </a:cubicBezTo>
                  <a:cubicBezTo>
                    <a:pt x="369" y="328"/>
                    <a:pt x="369" y="327"/>
                    <a:pt x="368" y="325"/>
                  </a:cubicBezTo>
                  <a:cubicBezTo>
                    <a:pt x="368" y="325"/>
                    <a:pt x="369" y="325"/>
                    <a:pt x="369" y="324"/>
                  </a:cubicBezTo>
                  <a:cubicBezTo>
                    <a:pt x="370" y="324"/>
                    <a:pt x="370" y="323"/>
                    <a:pt x="370" y="323"/>
                  </a:cubicBezTo>
                  <a:cubicBezTo>
                    <a:pt x="369" y="322"/>
                    <a:pt x="369" y="321"/>
                    <a:pt x="369" y="321"/>
                  </a:cubicBezTo>
                  <a:cubicBezTo>
                    <a:pt x="368" y="321"/>
                    <a:pt x="368" y="322"/>
                    <a:pt x="368" y="322"/>
                  </a:cubicBezTo>
                  <a:cubicBezTo>
                    <a:pt x="367" y="323"/>
                    <a:pt x="367" y="324"/>
                    <a:pt x="366" y="323"/>
                  </a:cubicBezTo>
                  <a:cubicBezTo>
                    <a:pt x="365" y="322"/>
                    <a:pt x="363" y="323"/>
                    <a:pt x="363" y="324"/>
                  </a:cubicBezTo>
                  <a:cubicBezTo>
                    <a:pt x="363" y="326"/>
                    <a:pt x="363" y="327"/>
                    <a:pt x="363" y="328"/>
                  </a:cubicBezTo>
                  <a:cubicBezTo>
                    <a:pt x="363" y="330"/>
                    <a:pt x="362" y="331"/>
                    <a:pt x="363" y="332"/>
                  </a:cubicBezTo>
                  <a:cubicBezTo>
                    <a:pt x="364" y="332"/>
                    <a:pt x="366" y="333"/>
                    <a:pt x="367" y="332"/>
                  </a:cubicBezTo>
                  <a:cubicBezTo>
                    <a:pt x="368" y="331"/>
                    <a:pt x="370" y="331"/>
                    <a:pt x="371" y="332"/>
                  </a:cubicBezTo>
                  <a:cubicBezTo>
                    <a:pt x="372" y="332"/>
                    <a:pt x="373" y="332"/>
                    <a:pt x="373" y="330"/>
                  </a:cubicBezTo>
                  <a:cubicBezTo>
                    <a:pt x="373" y="329"/>
                    <a:pt x="373" y="329"/>
                    <a:pt x="373" y="329"/>
                  </a:cubicBezTo>
                  <a:close/>
                  <a:moveTo>
                    <a:pt x="340" y="393"/>
                  </a:moveTo>
                  <a:cubicBezTo>
                    <a:pt x="340" y="393"/>
                    <a:pt x="340" y="393"/>
                    <a:pt x="340" y="393"/>
                  </a:cubicBezTo>
                  <a:cubicBezTo>
                    <a:pt x="341" y="394"/>
                    <a:pt x="342" y="394"/>
                    <a:pt x="342" y="393"/>
                  </a:cubicBezTo>
                  <a:cubicBezTo>
                    <a:pt x="343" y="393"/>
                    <a:pt x="342" y="392"/>
                    <a:pt x="342" y="391"/>
                  </a:cubicBezTo>
                  <a:cubicBezTo>
                    <a:pt x="340" y="390"/>
                    <a:pt x="338" y="389"/>
                    <a:pt x="337" y="388"/>
                  </a:cubicBezTo>
                  <a:cubicBezTo>
                    <a:pt x="336" y="387"/>
                    <a:pt x="335" y="386"/>
                    <a:pt x="335" y="385"/>
                  </a:cubicBezTo>
                  <a:cubicBezTo>
                    <a:pt x="334" y="384"/>
                    <a:pt x="333" y="383"/>
                    <a:pt x="331" y="384"/>
                  </a:cubicBezTo>
                  <a:cubicBezTo>
                    <a:pt x="330" y="383"/>
                    <a:pt x="330" y="383"/>
                    <a:pt x="329" y="383"/>
                  </a:cubicBezTo>
                  <a:cubicBezTo>
                    <a:pt x="326" y="382"/>
                    <a:pt x="325" y="383"/>
                    <a:pt x="326" y="386"/>
                  </a:cubicBezTo>
                  <a:cubicBezTo>
                    <a:pt x="326" y="387"/>
                    <a:pt x="326" y="388"/>
                    <a:pt x="326" y="389"/>
                  </a:cubicBezTo>
                  <a:cubicBezTo>
                    <a:pt x="328" y="391"/>
                    <a:pt x="329" y="393"/>
                    <a:pt x="332" y="394"/>
                  </a:cubicBezTo>
                  <a:cubicBezTo>
                    <a:pt x="333" y="395"/>
                    <a:pt x="334" y="395"/>
                    <a:pt x="335" y="396"/>
                  </a:cubicBezTo>
                  <a:cubicBezTo>
                    <a:pt x="336" y="398"/>
                    <a:pt x="337" y="399"/>
                    <a:pt x="339" y="399"/>
                  </a:cubicBezTo>
                  <a:cubicBezTo>
                    <a:pt x="339" y="400"/>
                    <a:pt x="340" y="401"/>
                    <a:pt x="340" y="400"/>
                  </a:cubicBezTo>
                  <a:cubicBezTo>
                    <a:pt x="341" y="400"/>
                    <a:pt x="341" y="399"/>
                    <a:pt x="341" y="398"/>
                  </a:cubicBezTo>
                  <a:cubicBezTo>
                    <a:pt x="341" y="396"/>
                    <a:pt x="340" y="396"/>
                    <a:pt x="339" y="395"/>
                  </a:cubicBezTo>
                  <a:cubicBezTo>
                    <a:pt x="338" y="395"/>
                    <a:pt x="337" y="394"/>
                    <a:pt x="338" y="393"/>
                  </a:cubicBezTo>
                  <a:cubicBezTo>
                    <a:pt x="338" y="392"/>
                    <a:pt x="339" y="393"/>
                    <a:pt x="340" y="393"/>
                  </a:cubicBezTo>
                  <a:close/>
                  <a:moveTo>
                    <a:pt x="129" y="86"/>
                  </a:moveTo>
                  <a:cubicBezTo>
                    <a:pt x="129" y="87"/>
                    <a:pt x="130" y="87"/>
                    <a:pt x="131" y="88"/>
                  </a:cubicBezTo>
                  <a:cubicBezTo>
                    <a:pt x="131" y="88"/>
                    <a:pt x="131" y="88"/>
                    <a:pt x="131" y="88"/>
                  </a:cubicBezTo>
                  <a:cubicBezTo>
                    <a:pt x="132" y="89"/>
                    <a:pt x="132" y="89"/>
                    <a:pt x="133" y="90"/>
                  </a:cubicBezTo>
                  <a:cubicBezTo>
                    <a:pt x="134" y="91"/>
                    <a:pt x="135" y="92"/>
                    <a:pt x="137" y="93"/>
                  </a:cubicBezTo>
                  <a:cubicBezTo>
                    <a:pt x="138" y="93"/>
                    <a:pt x="139" y="93"/>
                    <a:pt x="139" y="92"/>
                  </a:cubicBezTo>
                  <a:cubicBezTo>
                    <a:pt x="140" y="92"/>
                    <a:pt x="139" y="91"/>
                    <a:pt x="139" y="90"/>
                  </a:cubicBezTo>
                  <a:cubicBezTo>
                    <a:pt x="138" y="90"/>
                    <a:pt x="138" y="89"/>
                    <a:pt x="137" y="88"/>
                  </a:cubicBezTo>
                  <a:cubicBezTo>
                    <a:pt x="137" y="86"/>
                    <a:pt x="136" y="83"/>
                    <a:pt x="133" y="83"/>
                  </a:cubicBezTo>
                  <a:cubicBezTo>
                    <a:pt x="132" y="82"/>
                    <a:pt x="132" y="80"/>
                    <a:pt x="131" y="79"/>
                  </a:cubicBezTo>
                  <a:cubicBezTo>
                    <a:pt x="132" y="78"/>
                    <a:pt x="132" y="78"/>
                    <a:pt x="131" y="77"/>
                  </a:cubicBezTo>
                  <a:cubicBezTo>
                    <a:pt x="131" y="76"/>
                    <a:pt x="130" y="75"/>
                    <a:pt x="129" y="75"/>
                  </a:cubicBezTo>
                  <a:cubicBezTo>
                    <a:pt x="129" y="74"/>
                    <a:pt x="128" y="74"/>
                    <a:pt x="127" y="75"/>
                  </a:cubicBezTo>
                  <a:cubicBezTo>
                    <a:pt x="126" y="78"/>
                    <a:pt x="126" y="82"/>
                    <a:pt x="127" y="85"/>
                  </a:cubicBezTo>
                  <a:cubicBezTo>
                    <a:pt x="128" y="86"/>
                    <a:pt x="128" y="86"/>
                    <a:pt x="129" y="86"/>
                  </a:cubicBezTo>
                  <a:close/>
                  <a:moveTo>
                    <a:pt x="216" y="27"/>
                  </a:moveTo>
                  <a:cubicBezTo>
                    <a:pt x="217" y="27"/>
                    <a:pt x="217" y="27"/>
                    <a:pt x="218" y="27"/>
                  </a:cubicBezTo>
                  <a:cubicBezTo>
                    <a:pt x="218" y="27"/>
                    <a:pt x="218" y="27"/>
                    <a:pt x="219" y="28"/>
                  </a:cubicBezTo>
                  <a:cubicBezTo>
                    <a:pt x="219" y="28"/>
                    <a:pt x="219" y="28"/>
                    <a:pt x="219" y="28"/>
                  </a:cubicBezTo>
                  <a:cubicBezTo>
                    <a:pt x="221" y="29"/>
                    <a:pt x="222" y="30"/>
                    <a:pt x="223" y="31"/>
                  </a:cubicBezTo>
                  <a:cubicBezTo>
                    <a:pt x="224" y="32"/>
                    <a:pt x="225" y="32"/>
                    <a:pt x="225" y="31"/>
                  </a:cubicBezTo>
                  <a:cubicBezTo>
                    <a:pt x="226" y="31"/>
                    <a:pt x="226" y="30"/>
                    <a:pt x="225" y="29"/>
                  </a:cubicBezTo>
                  <a:cubicBezTo>
                    <a:pt x="225" y="29"/>
                    <a:pt x="224" y="29"/>
                    <a:pt x="224" y="28"/>
                  </a:cubicBezTo>
                  <a:cubicBezTo>
                    <a:pt x="223" y="27"/>
                    <a:pt x="222" y="28"/>
                    <a:pt x="221" y="28"/>
                  </a:cubicBezTo>
                  <a:cubicBezTo>
                    <a:pt x="221" y="27"/>
                    <a:pt x="221" y="27"/>
                    <a:pt x="220" y="27"/>
                  </a:cubicBezTo>
                  <a:cubicBezTo>
                    <a:pt x="220" y="23"/>
                    <a:pt x="217" y="21"/>
                    <a:pt x="214" y="19"/>
                  </a:cubicBezTo>
                  <a:cubicBezTo>
                    <a:pt x="213" y="18"/>
                    <a:pt x="212" y="19"/>
                    <a:pt x="211" y="20"/>
                  </a:cubicBezTo>
                  <a:cubicBezTo>
                    <a:pt x="211" y="23"/>
                    <a:pt x="211" y="27"/>
                    <a:pt x="216" y="27"/>
                  </a:cubicBezTo>
                  <a:close/>
                  <a:moveTo>
                    <a:pt x="208" y="32"/>
                  </a:moveTo>
                  <a:cubicBezTo>
                    <a:pt x="209" y="34"/>
                    <a:pt x="211" y="36"/>
                    <a:pt x="212" y="38"/>
                  </a:cubicBezTo>
                  <a:cubicBezTo>
                    <a:pt x="212" y="38"/>
                    <a:pt x="213" y="39"/>
                    <a:pt x="213" y="39"/>
                  </a:cubicBezTo>
                  <a:cubicBezTo>
                    <a:pt x="214" y="40"/>
                    <a:pt x="216" y="41"/>
                    <a:pt x="217" y="40"/>
                  </a:cubicBezTo>
                  <a:cubicBezTo>
                    <a:pt x="218" y="39"/>
                    <a:pt x="216" y="38"/>
                    <a:pt x="216" y="37"/>
                  </a:cubicBezTo>
                  <a:cubicBezTo>
                    <a:pt x="214" y="35"/>
                    <a:pt x="212" y="32"/>
                    <a:pt x="210" y="29"/>
                  </a:cubicBezTo>
                  <a:cubicBezTo>
                    <a:pt x="209" y="28"/>
                    <a:pt x="209" y="29"/>
                    <a:pt x="208" y="29"/>
                  </a:cubicBezTo>
                  <a:cubicBezTo>
                    <a:pt x="206" y="30"/>
                    <a:pt x="207" y="31"/>
                    <a:pt x="208" y="32"/>
                  </a:cubicBezTo>
                  <a:close/>
                  <a:moveTo>
                    <a:pt x="336" y="377"/>
                  </a:moveTo>
                  <a:cubicBezTo>
                    <a:pt x="334" y="375"/>
                    <a:pt x="332" y="377"/>
                    <a:pt x="330" y="376"/>
                  </a:cubicBezTo>
                  <a:cubicBezTo>
                    <a:pt x="330" y="375"/>
                    <a:pt x="330" y="375"/>
                    <a:pt x="330" y="375"/>
                  </a:cubicBezTo>
                  <a:cubicBezTo>
                    <a:pt x="330" y="375"/>
                    <a:pt x="331" y="375"/>
                    <a:pt x="331" y="375"/>
                  </a:cubicBezTo>
                  <a:cubicBezTo>
                    <a:pt x="332" y="375"/>
                    <a:pt x="332" y="376"/>
                    <a:pt x="333" y="375"/>
                  </a:cubicBezTo>
                  <a:cubicBezTo>
                    <a:pt x="333" y="374"/>
                    <a:pt x="332" y="374"/>
                    <a:pt x="332" y="373"/>
                  </a:cubicBezTo>
                  <a:cubicBezTo>
                    <a:pt x="331" y="372"/>
                    <a:pt x="330" y="372"/>
                    <a:pt x="329" y="372"/>
                  </a:cubicBezTo>
                  <a:cubicBezTo>
                    <a:pt x="326" y="370"/>
                    <a:pt x="323" y="370"/>
                    <a:pt x="320" y="371"/>
                  </a:cubicBezTo>
                  <a:cubicBezTo>
                    <a:pt x="320" y="372"/>
                    <a:pt x="320" y="372"/>
                    <a:pt x="320" y="373"/>
                  </a:cubicBezTo>
                  <a:cubicBezTo>
                    <a:pt x="319" y="374"/>
                    <a:pt x="318" y="375"/>
                    <a:pt x="318" y="376"/>
                  </a:cubicBezTo>
                  <a:cubicBezTo>
                    <a:pt x="317" y="378"/>
                    <a:pt x="319" y="377"/>
                    <a:pt x="320" y="377"/>
                  </a:cubicBezTo>
                  <a:cubicBezTo>
                    <a:pt x="321" y="378"/>
                    <a:pt x="322" y="378"/>
                    <a:pt x="323" y="379"/>
                  </a:cubicBezTo>
                  <a:cubicBezTo>
                    <a:pt x="326" y="380"/>
                    <a:pt x="333" y="379"/>
                    <a:pt x="336" y="377"/>
                  </a:cubicBezTo>
                  <a:close/>
                  <a:moveTo>
                    <a:pt x="358" y="173"/>
                  </a:moveTo>
                  <a:cubicBezTo>
                    <a:pt x="358" y="174"/>
                    <a:pt x="359" y="173"/>
                    <a:pt x="360" y="173"/>
                  </a:cubicBezTo>
                  <a:cubicBezTo>
                    <a:pt x="361" y="172"/>
                    <a:pt x="362" y="171"/>
                    <a:pt x="364" y="170"/>
                  </a:cubicBezTo>
                  <a:cubicBezTo>
                    <a:pt x="364" y="170"/>
                    <a:pt x="364" y="170"/>
                    <a:pt x="364" y="169"/>
                  </a:cubicBezTo>
                  <a:cubicBezTo>
                    <a:pt x="363" y="168"/>
                    <a:pt x="362" y="167"/>
                    <a:pt x="361" y="167"/>
                  </a:cubicBezTo>
                  <a:cubicBezTo>
                    <a:pt x="359" y="166"/>
                    <a:pt x="359" y="168"/>
                    <a:pt x="359" y="168"/>
                  </a:cubicBezTo>
                  <a:cubicBezTo>
                    <a:pt x="358" y="169"/>
                    <a:pt x="359" y="171"/>
                    <a:pt x="358" y="172"/>
                  </a:cubicBezTo>
                  <a:cubicBezTo>
                    <a:pt x="358" y="172"/>
                    <a:pt x="357" y="173"/>
                    <a:pt x="358" y="173"/>
                  </a:cubicBezTo>
                  <a:close/>
                  <a:moveTo>
                    <a:pt x="371" y="108"/>
                  </a:moveTo>
                  <a:cubicBezTo>
                    <a:pt x="371" y="109"/>
                    <a:pt x="372" y="109"/>
                    <a:pt x="373" y="109"/>
                  </a:cubicBezTo>
                  <a:cubicBezTo>
                    <a:pt x="373" y="108"/>
                    <a:pt x="373" y="107"/>
                    <a:pt x="373" y="107"/>
                  </a:cubicBezTo>
                  <a:cubicBezTo>
                    <a:pt x="372" y="105"/>
                    <a:pt x="372" y="104"/>
                    <a:pt x="371" y="102"/>
                  </a:cubicBezTo>
                  <a:cubicBezTo>
                    <a:pt x="370" y="102"/>
                    <a:pt x="370" y="102"/>
                    <a:pt x="369" y="102"/>
                  </a:cubicBezTo>
                  <a:cubicBezTo>
                    <a:pt x="369" y="102"/>
                    <a:pt x="367" y="102"/>
                    <a:pt x="368" y="103"/>
                  </a:cubicBezTo>
                  <a:cubicBezTo>
                    <a:pt x="368" y="105"/>
                    <a:pt x="369" y="107"/>
                    <a:pt x="371" y="108"/>
                  </a:cubicBezTo>
                  <a:close/>
                  <a:moveTo>
                    <a:pt x="369" y="257"/>
                  </a:moveTo>
                  <a:cubicBezTo>
                    <a:pt x="369" y="257"/>
                    <a:pt x="370" y="257"/>
                    <a:pt x="370" y="256"/>
                  </a:cubicBezTo>
                  <a:cubicBezTo>
                    <a:pt x="371" y="255"/>
                    <a:pt x="371" y="253"/>
                    <a:pt x="371" y="252"/>
                  </a:cubicBezTo>
                  <a:cubicBezTo>
                    <a:pt x="372" y="251"/>
                    <a:pt x="371" y="250"/>
                    <a:pt x="370" y="249"/>
                  </a:cubicBezTo>
                  <a:cubicBezTo>
                    <a:pt x="370" y="249"/>
                    <a:pt x="369" y="249"/>
                    <a:pt x="369" y="250"/>
                  </a:cubicBezTo>
                  <a:cubicBezTo>
                    <a:pt x="370" y="252"/>
                    <a:pt x="368" y="253"/>
                    <a:pt x="368" y="256"/>
                  </a:cubicBezTo>
                  <a:cubicBezTo>
                    <a:pt x="368" y="256"/>
                    <a:pt x="368" y="257"/>
                    <a:pt x="369" y="257"/>
                  </a:cubicBezTo>
                  <a:close/>
                  <a:moveTo>
                    <a:pt x="361" y="292"/>
                  </a:moveTo>
                  <a:cubicBezTo>
                    <a:pt x="363" y="295"/>
                    <a:pt x="363" y="297"/>
                    <a:pt x="364" y="300"/>
                  </a:cubicBezTo>
                  <a:cubicBezTo>
                    <a:pt x="364" y="302"/>
                    <a:pt x="365" y="304"/>
                    <a:pt x="365" y="305"/>
                  </a:cubicBezTo>
                  <a:cubicBezTo>
                    <a:pt x="366" y="303"/>
                    <a:pt x="365" y="300"/>
                    <a:pt x="365" y="297"/>
                  </a:cubicBezTo>
                  <a:cubicBezTo>
                    <a:pt x="364" y="295"/>
                    <a:pt x="364" y="293"/>
                    <a:pt x="364" y="291"/>
                  </a:cubicBezTo>
                  <a:cubicBezTo>
                    <a:pt x="364" y="290"/>
                    <a:pt x="363" y="289"/>
                    <a:pt x="362" y="289"/>
                  </a:cubicBezTo>
                  <a:cubicBezTo>
                    <a:pt x="361" y="289"/>
                    <a:pt x="361" y="290"/>
                    <a:pt x="361" y="291"/>
                  </a:cubicBezTo>
                  <a:cubicBezTo>
                    <a:pt x="361" y="291"/>
                    <a:pt x="361" y="292"/>
                    <a:pt x="361" y="292"/>
                  </a:cubicBezTo>
                  <a:close/>
                  <a:moveTo>
                    <a:pt x="11" y="264"/>
                  </a:moveTo>
                  <a:cubicBezTo>
                    <a:pt x="9" y="264"/>
                    <a:pt x="8" y="263"/>
                    <a:pt x="6" y="263"/>
                  </a:cubicBezTo>
                  <a:cubicBezTo>
                    <a:pt x="5" y="263"/>
                    <a:pt x="4" y="264"/>
                    <a:pt x="4" y="264"/>
                  </a:cubicBezTo>
                  <a:cubicBezTo>
                    <a:pt x="5" y="265"/>
                    <a:pt x="6" y="267"/>
                    <a:pt x="7" y="267"/>
                  </a:cubicBezTo>
                  <a:cubicBezTo>
                    <a:pt x="9" y="267"/>
                    <a:pt x="10" y="266"/>
                    <a:pt x="11" y="266"/>
                  </a:cubicBezTo>
                  <a:cubicBezTo>
                    <a:pt x="11" y="265"/>
                    <a:pt x="11" y="265"/>
                    <a:pt x="11" y="264"/>
                  </a:cubicBezTo>
                  <a:close/>
                  <a:moveTo>
                    <a:pt x="219" y="32"/>
                  </a:moveTo>
                  <a:cubicBezTo>
                    <a:pt x="218" y="31"/>
                    <a:pt x="217" y="32"/>
                    <a:pt x="216" y="31"/>
                  </a:cubicBezTo>
                  <a:cubicBezTo>
                    <a:pt x="216" y="29"/>
                    <a:pt x="215" y="28"/>
                    <a:pt x="213" y="29"/>
                  </a:cubicBezTo>
                  <a:cubicBezTo>
                    <a:pt x="212" y="30"/>
                    <a:pt x="213" y="32"/>
                    <a:pt x="214" y="33"/>
                  </a:cubicBezTo>
                  <a:cubicBezTo>
                    <a:pt x="214" y="33"/>
                    <a:pt x="214" y="33"/>
                    <a:pt x="214" y="33"/>
                  </a:cubicBezTo>
                  <a:cubicBezTo>
                    <a:pt x="215" y="34"/>
                    <a:pt x="217" y="36"/>
                    <a:pt x="218" y="37"/>
                  </a:cubicBezTo>
                  <a:cubicBezTo>
                    <a:pt x="218" y="38"/>
                    <a:pt x="218" y="38"/>
                    <a:pt x="218" y="38"/>
                  </a:cubicBezTo>
                  <a:cubicBezTo>
                    <a:pt x="219" y="39"/>
                    <a:pt x="220" y="38"/>
                    <a:pt x="220" y="38"/>
                  </a:cubicBezTo>
                  <a:cubicBezTo>
                    <a:pt x="221" y="37"/>
                    <a:pt x="222" y="37"/>
                    <a:pt x="222" y="36"/>
                  </a:cubicBezTo>
                  <a:cubicBezTo>
                    <a:pt x="222" y="33"/>
                    <a:pt x="220" y="33"/>
                    <a:pt x="219" y="32"/>
                  </a:cubicBezTo>
                  <a:close/>
                  <a:moveTo>
                    <a:pt x="361" y="221"/>
                  </a:moveTo>
                  <a:cubicBezTo>
                    <a:pt x="361" y="219"/>
                    <a:pt x="362" y="217"/>
                    <a:pt x="361" y="215"/>
                  </a:cubicBezTo>
                  <a:cubicBezTo>
                    <a:pt x="360" y="216"/>
                    <a:pt x="359" y="218"/>
                    <a:pt x="358" y="219"/>
                  </a:cubicBezTo>
                  <a:cubicBezTo>
                    <a:pt x="357" y="221"/>
                    <a:pt x="359" y="222"/>
                    <a:pt x="360" y="222"/>
                  </a:cubicBezTo>
                  <a:cubicBezTo>
                    <a:pt x="361" y="223"/>
                    <a:pt x="361" y="222"/>
                    <a:pt x="361" y="221"/>
                  </a:cubicBezTo>
                  <a:close/>
                  <a:moveTo>
                    <a:pt x="370" y="212"/>
                  </a:moveTo>
                  <a:cubicBezTo>
                    <a:pt x="370" y="212"/>
                    <a:pt x="370" y="212"/>
                    <a:pt x="371" y="212"/>
                  </a:cubicBezTo>
                  <a:cubicBezTo>
                    <a:pt x="373" y="210"/>
                    <a:pt x="374" y="209"/>
                    <a:pt x="372" y="205"/>
                  </a:cubicBezTo>
                  <a:cubicBezTo>
                    <a:pt x="370" y="207"/>
                    <a:pt x="370" y="209"/>
                    <a:pt x="369" y="211"/>
                  </a:cubicBezTo>
                  <a:cubicBezTo>
                    <a:pt x="369" y="212"/>
                    <a:pt x="369" y="212"/>
                    <a:pt x="370" y="212"/>
                  </a:cubicBezTo>
                  <a:close/>
                  <a:moveTo>
                    <a:pt x="14" y="265"/>
                  </a:moveTo>
                  <a:cubicBezTo>
                    <a:pt x="16" y="265"/>
                    <a:pt x="17" y="264"/>
                    <a:pt x="19" y="264"/>
                  </a:cubicBezTo>
                  <a:cubicBezTo>
                    <a:pt x="17" y="263"/>
                    <a:pt x="16" y="261"/>
                    <a:pt x="14" y="262"/>
                  </a:cubicBezTo>
                  <a:cubicBezTo>
                    <a:pt x="13" y="262"/>
                    <a:pt x="12" y="262"/>
                    <a:pt x="12" y="263"/>
                  </a:cubicBezTo>
                  <a:cubicBezTo>
                    <a:pt x="12" y="264"/>
                    <a:pt x="13" y="265"/>
                    <a:pt x="14" y="265"/>
                  </a:cubicBezTo>
                  <a:close/>
                  <a:moveTo>
                    <a:pt x="131" y="423"/>
                  </a:moveTo>
                  <a:cubicBezTo>
                    <a:pt x="131" y="422"/>
                    <a:pt x="132" y="422"/>
                    <a:pt x="132" y="421"/>
                  </a:cubicBezTo>
                  <a:cubicBezTo>
                    <a:pt x="131" y="420"/>
                    <a:pt x="131" y="419"/>
                    <a:pt x="130" y="418"/>
                  </a:cubicBezTo>
                  <a:cubicBezTo>
                    <a:pt x="129" y="418"/>
                    <a:pt x="128" y="419"/>
                    <a:pt x="128" y="420"/>
                  </a:cubicBezTo>
                  <a:cubicBezTo>
                    <a:pt x="127" y="422"/>
                    <a:pt x="128" y="422"/>
                    <a:pt x="129" y="423"/>
                  </a:cubicBezTo>
                  <a:cubicBezTo>
                    <a:pt x="130" y="423"/>
                    <a:pt x="130" y="423"/>
                    <a:pt x="131" y="423"/>
                  </a:cubicBezTo>
                  <a:close/>
                  <a:moveTo>
                    <a:pt x="149" y="447"/>
                  </a:moveTo>
                  <a:cubicBezTo>
                    <a:pt x="148" y="446"/>
                    <a:pt x="147" y="445"/>
                    <a:pt x="146" y="446"/>
                  </a:cubicBezTo>
                  <a:cubicBezTo>
                    <a:pt x="145" y="446"/>
                    <a:pt x="145" y="447"/>
                    <a:pt x="146" y="447"/>
                  </a:cubicBezTo>
                  <a:cubicBezTo>
                    <a:pt x="146" y="447"/>
                    <a:pt x="146" y="448"/>
                    <a:pt x="146" y="448"/>
                  </a:cubicBezTo>
                  <a:cubicBezTo>
                    <a:pt x="145" y="450"/>
                    <a:pt x="146" y="451"/>
                    <a:pt x="146" y="453"/>
                  </a:cubicBezTo>
                  <a:cubicBezTo>
                    <a:pt x="148" y="453"/>
                    <a:pt x="148" y="452"/>
                    <a:pt x="148" y="451"/>
                  </a:cubicBezTo>
                  <a:cubicBezTo>
                    <a:pt x="148" y="450"/>
                    <a:pt x="148" y="449"/>
                    <a:pt x="148" y="448"/>
                  </a:cubicBezTo>
                  <a:cubicBezTo>
                    <a:pt x="149" y="448"/>
                    <a:pt x="150" y="448"/>
                    <a:pt x="149" y="447"/>
                  </a:cubicBezTo>
                  <a:close/>
                  <a:moveTo>
                    <a:pt x="326" y="383"/>
                  </a:moveTo>
                  <a:cubicBezTo>
                    <a:pt x="328" y="383"/>
                    <a:pt x="329" y="382"/>
                    <a:pt x="331" y="383"/>
                  </a:cubicBezTo>
                  <a:cubicBezTo>
                    <a:pt x="333" y="383"/>
                    <a:pt x="335" y="383"/>
                    <a:pt x="337" y="386"/>
                  </a:cubicBezTo>
                  <a:cubicBezTo>
                    <a:pt x="337" y="387"/>
                    <a:pt x="338" y="387"/>
                    <a:pt x="339" y="386"/>
                  </a:cubicBezTo>
                  <a:cubicBezTo>
                    <a:pt x="340" y="386"/>
                    <a:pt x="341" y="387"/>
                    <a:pt x="342" y="387"/>
                  </a:cubicBezTo>
                  <a:cubicBezTo>
                    <a:pt x="342" y="386"/>
                    <a:pt x="341" y="385"/>
                    <a:pt x="342" y="383"/>
                  </a:cubicBezTo>
                  <a:cubicBezTo>
                    <a:pt x="342" y="383"/>
                    <a:pt x="342" y="382"/>
                    <a:pt x="342" y="382"/>
                  </a:cubicBezTo>
                  <a:cubicBezTo>
                    <a:pt x="340" y="382"/>
                    <a:pt x="340" y="381"/>
                    <a:pt x="338" y="380"/>
                  </a:cubicBezTo>
                  <a:cubicBezTo>
                    <a:pt x="335" y="379"/>
                    <a:pt x="332" y="380"/>
                    <a:pt x="329" y="380"/>
                  </a:cubicBezTo>
                  <a:cubicBezTo>
                    <a:pt x="328" y="380"/>
                    <a:pt x="327" y="380"/>
                    <a:pt x="326" y="380"/>
                  </a:cubicBezTo>
                  <a:cubicBezTo>
                    <a:pt x="326" y="381"/>
                    <a:pt x="325" y="381"/>
                    <a:pt x="325" y="382"/>
                  </a:cubicBezTo>
                  <a:cubicBezTo>
                    <a:pt x="325" y="382"/>
                    <a:pt x="326" y="382"/>
                    <a:pt x="326" y="383"/>
                  </a:cubicBezTo>
                  <a:close/>
                  <a:moveTo>
                    <a:pt x="363" y="237"/>
                  </a:moveTo>
                  <a:cubicBezTo>
                    <a:pt x="362" y="236"/>
                    <a:pt x="362" y="235"/>
                    <a:pt x="361" y="234"/>
                  </a:cubicBezTo>
                  <a:cubicBezTo>
                    <a:pt x="360" y="235"/>
                    <a:pt x="361" y="236"/>
                    <a:pt x="361" y="238"/>
                  </a:cubicBezTo>
                  <a:cubicBezTo>
                    <a:pt x="361" y="238"/>
                    <a:pt x="361" y="239"/>
                    <a:pt x="362" y="239"/>
                  </a:cubicBezTo>
                  <a:cubicBezTo>
                    <a:pt x="363" y="239"/>
                    <a:pt x="363" y="238"/>
                    <a:pt x="363" y="237"/>
                  </a:cubicBezTo>
                  <a:close/>
                  <a:moveTo>
                    <a:pt x="131" y="458"/>
                  </a:moveTo>
                  <a:cubicBezTo>
                    <a:pt x="133" y="457"/>
                    <a:pt x="135" y="457"/>
                    <a:pt x="136" y="455"/>
                  </a:cubicBezTo>
                  <a:cubicBezTo>
                    <a:pt x="138" y="455"/>
                    <a:pt x="140" y="455"/>
                    <a:pt x="140" y="453"/>
                  </a:cubicBezTo>
                  <a:cubicBezTo>
                    <a:pt x="143" y="451"/>
                    <a:pt x="141" y="450"/>
                    <a:pt x="141" y="448"/>
                  </a:cubicBezTo>
                  <a:cubicBezTo>
                    <a:pt x="140" y="447"/>
                    <a:pt x="138" y="447"/>
                    <a:pt x="137" y="446"/>
                  </a:cubicBezTo>
                  <a:cubicBezTo>
                    <a:pt x="135" y="445"/>
                    <a:pt x="135" y="443"/>
                    <a:pt x="133" y="441"/>
                  </a:cubicBezTo>
                  <a:cubicBezTo>
                    <a:pt x="132" y="440"/>
                    <a:pt x="131" y="439"/>
                    <a:pt x="129" y="439"/>
                  </a:cubicBezTo>
                  <a:cubicBezTo>
                    <a:pt x="129" y="439"/>
                    <a:pt x="129" y="439"/>
                    <a:pt x="128" y="439"/>
                  </a:cubicBezTo>
                  <a:cubicBezTo>
                    <a:pt x="128" y="439"/>
                    <a:pt x="128" y="438"/>
                    <a:pt x="127" y="438"/>
                  </a:cubicBezTo>
                  <a:cubicBezTo>
                    <a:pt x="127" y="438"/>
                    <a:pt x="127" y="438"/>
                    <a:pt x="126" y="438"/>
                  </a:cubicBezTo>
                  <a:cubicBezTo>
                    <a:pt x="125" y="438"/>
                    <a:pt x="124" y="438"/>
                    <a:pt x="123" y="439"/>
                  </a:cubicBezTo>
                  <a:cubicBezTo>
                    <a:pt x="121" y="440"/>
                    <a:pt x="122" y="443"/>
                    <a:pt x="124" y="444"/>
                  </a:cubicBezTo>
                  <a:cubicBezTo>
                    <a:pt x="124" y="445"/>
                    <a:pt x="125" y="446"/>
                    <a:pt x="124" y="445"/>
                  </a:cubicBezTo>
                  <a:cubicBezTo>
                    <a:pt x="122" y="445"/>
                    <a:pt x="122" y="446"/>
                    <a:pt x="122" y="447"/>
                  </a:cubicBezTo>
                  <a:cubicBezTo>
                    <a:pt x="121" y="448"/>
                    <a:pt x="122" y="448"/>
                    <a:pt x="123" y="448"/>
                  </a:cubicBezTo>
                  <a:cubicBezTo>
                    <a:pt x="123" y="449"/>
                    <a:pt x="124" y="449"/>
                    <a:pt x="124" y="449"/>
                  </a:cubicBezTo>
                  <a:cubicBezTo>
                    <a:pt x="124" y="450"/>
                    <a:pt x="123" y="449"/>
                    <a:pt x="123" y="449"/>
                  </a:cubicBezTo>
                  <a:cubicBezTo>
                    <a:pt x="122" y="449"/>
                    <a:pt x="122" y="449"/>
                    <a:pt x="121" y="450"/>
                  </a:cubicBezTo>
                  <a:cubicBezTo>
                    <a:pt x="121" y="450"/>
                    <a:pt x="121" y="452"/>
                    <a:pt x="122" y="452"/>
                  </a:cubicBezTo>
                  <a:cubicBezTo>
                    <a:pt x="124" y="452"/>
                    <a:pt x="126" y="453"/>
                    <a:pt x="128" y="452"/>
                  </a:cubicBezTo>
                  <a:cubicBezTo>
                    <a:pt x="128" y="454"/>
                    <a:pt x="129" y="454"/>
                    <a:pt x="131" y="454"/>
                  </a:cubicBezTo>
                  <a:cubicBezTo>
                    <a:pt x="129" y="455"/>
                    <a:pt x="129" y="455"/>
                    <a:pt x="127" y="455"/>
                  </a:cubicBezTo>
                  <a:cubicBezTo>
                    <a:pt x="126" y="455"/>
                    <a:pt x="126" y="456"/>
                    <a:pt x="126" y="456"/>
                  </a:cubicBezTo>
                  <a:cubicBezTo>
                    <a:pt x="128" y="457"/>
                    <a:pt x="129" y="459"/>
                    <a:pt x="131" y="458"/>
                  </a:cubicBezTo>
                  <a:close/>
                  <a:moveTo>
                    <a:pt x="351" y="298"/>
                  </a:moveTo>
                  <a:cubicBezTo>
                    <a:pt x="353" y="298"/>
                    <a:pt x="353" y="295"/>
                    <a:pt x="354" y="294"/>
                  </a:cubicBezTo>
                  <a:cubicBezTo>
                    <a:pt x="354" y="294"/>
                    <a:pt x="354" y="294"/>
                    <a:pt x="354" y="293"/>
                  </a:cubicBezTo>
                  <a:cubicBezTo>
                    <a:pt x="353" y="293"/>
                    <a:pt x="353" y="293"/>
                    <a:pt x="353" y="294"/>
                  </a:cubicBezTo>
                  <a:cubicBezTo>
                    <a:pt x="352" y="295"/>
                    <a:pt x="350" y="296"/>
                    <a:pt x="351" y="298"/>
                  </a:cubicBezTo>
                  <a:close/>
                  <a:moveTo>
                    <a:pt x="207" y="25"/>
                  </a:moveTo>
                  <a:cubicBezTo>
                    <a:pt x="206" y="25"/>
                    <a:pt x="205" y="25"/>
                    <a:pt x="205" y="26"/>
                  </a:cubicBezTo>
                  <a:cubicBezTo>
                    <a:pt x="205" y="27"/>
                    <a:pt x="206" y="27"/>
                    <a:pt x="208" y="27"/>
                  </a:cubicBezTo>
                  <a:cubicBezTo>
                    <a:pt x="208" y="27"/>
                    <a:pt x="209" y="27"/>
                    <a:pt x="209" y="26"/>
                  </a:cubicBezTo>
                  <a:cubicBezTo>
                    <a:pt x="209" y="25"/>
                    <a:pt x="208" y="25"/>
                    <a:pt x="207" y="25"/>
                  </a:cubicBezTo>
                  <a:close/>
                  <a:moveTo>
                    <a:pt x="135" y="81"/>
                  </a:moveTo>
                  <a:cubicBezTo>
                    <a:pt x="136" y="81"/>
                    <a:pt x="137" y="81"/>
                    <a:pt x="136" y="80"/>
                  </a:cubicBezTo>
                  <a:cubicBezTo>
                    <a:pt x="136" y="79"/>
                    <a:pt x="136" y="78"/>
                    <a:pt x="135" y="77"/>
                  </a:cubicBezTo>
                  <a:cubicBezTo>
                    <a:pt x="134" y="77"/>
                    <a:pt x="134" y="78"/>
                    <a:pt x="134" y="79"/>
                  </a:cubicBezTo>
                  <a:cubicBezTo>
                    <a:pt x="134" y="80"/>
                    <a:pt x="134" y="81"/>
                    <a:pt x="135" y="81"/>
                  </a:cubicBezTo>
                  <a:close/>
                  <a:moveTo>
                    <a:pt x="176" y="60"/>
                  </a:moveTo>
                  <a:cubicBezTo>
                    <a:pt x="175" y="58"/>
                    <a:pt x="173" y="58"/>
                    <a:pt x="171" y="58"/>
                  </a:cubicBezTo>
                  <a:cubicBezTo>
                    <a:pt x="169" y="58"/>
                    <a:pt x="168" y="59"/>
                    <a:pt x="167" y="59"/>
                  </a:cubicBezTo>
                  <a:cubicBezTo>
                    <a:pt x="164" y="60"/>
                    <a:pt x="164" y="60"/>
                    <a:pt x="165" y="61"/>
                  </a:cubicBezTo>
                  <a:cubicBezTo>
                    <a:pt x="168" y="65"/>
                    <a:pt x="168" y="70"/>
                    <a:pt x="169" y="75"/>
                  </a:cubicBezTo>
                  <a:cubicBezTo>
                    <a:pt x="169" y="75"/>
                    <a:pt x="170" y="76"/>
                    <a:pt x="170" y="77"/>
                  </a:cubicBezTo>
                  <a:cubicBezTo>
                    <a:pt x="171" y="77"/>
                    <a:pt x="171" y="77"/>
                    <a:pt x="171" y="77"/>
                  </a:cubicBezTo>
                  <a:cubicBezTo>
                    <a:pt x="173" y="80"/>
                    <a:pt x="176" y="82"/>
                    <a:pt x="178" y="84"/>
                  </a:cubicBezTo>
                  <a:cubicBezTo>
                    <a:pt x="179" y="85"/>
                    <a:pt x="181" y="87"/>
                    <a:pt x="181" y="89"/>
                  </a:cubicBezTo>
                  <a:cubicBezTo>
                    <a:pt x="181" y="90"/>
                    <a:pt x="181" y="90"/>
                    <a:pt x="181" y="91"/>
                  </a:cubicBezTo>
                  <a:cubicBezTo>
                    <a:pt x="182" y="92"/>
                    <a:pt x="182" y="92"/>
                    <a:pt x="182" y="92"/>
                  </a:cubicBezTo>
                  <a:cubicBezTo>
                    <a:pt x="183" y="92"/>
                    <a:pt x="183" y="92"/>
                    <a:pt x="184" y="92"/>
                  </a:cubicBezTo>
                  <a:cubicBezTo>
                    <a:pt x="184" y="91"/>
                    <a:pt x="184" y="90"/>
                    <a:pt x="184" y="90"/>
                  </a:cubicBezTo>
                  <a:cubicBezTo>
                    <a:pt x="183" y="88"/>
                    <a:pt x="183" y="86"/>
                    <a:pt x="182" y="85"/>
                  </a:cubicBezTo>
                  <a:cubicBezTo>
                    <a:pt x="182" y="84"/>
                    <a:pt x="183" y="82"/>
                    <a:pt x="183" y="81"/>
                  </a:cubicBezTo>
                  <a:cubicBezTo>
                    <a:pt x="183" y="80"/>
                    <a:pt x="184" y="80"/>
                    <a:pt x="184" y="80"/>
                  </a:cubicBezTo>
                  <a:cubicBezTo>
                    <a:pt x="187" y="78"/>
                    <a:pt x="187" y="77"/>
                    <a:pt x="186" y="74"/>
                  </a:cubicBezTo>
                  <a:cubicBezTo>
                    <a:pt x="186" y="73"/>
                    <a:pt x="186" y="73"/>
                    <a:pt x="185" y="73"/>
                  </a:cubicBezTo>
                  <a:cubicBezTo>
                    <a:pt x="184" y="70"/>
                    <a:pt x="184" y="68"/>
                    <a:pt x="182" y="66"/>
                  </a:cubicBezTo>
                  <a:cubicBezTo>
                    <a:pt x="181" y="65"/>
                    <a:pt x="181" y="65"/>
                    <a:pt x="180" y="64"/>
                  </a:cubicBezTo>
                  <a:cubicBezTo>
                    <a:pt x="180" y="64"/>
                    <a:pt x="179" y="64"/>
                    <a:pt x="179" y="63"/>
                  </a:cubicBezTo>
                  <a:cubicBezTo>
                    <a:pt x="179" y="63"/>
                    <a:pt x="179" y="63"/>
                    <a:pt x="179" y="63"/>
                  </a:cubicBezTo>
                  <a:cubicBezTo>
                    <a:pt x="179" y="63"/>
                    <a:pt x="179" y="63"/>
                    <a:pt x="179" y="63"/>
                  </a:cubicBezTo>
                  <a:cubicBezTo>
                    <a:pt x="179" y="61"/>
                    <a:pt x="177" y="61"/>
                    <a:pt x="176" y="60"/>
                  </a:cubicBezTo>
                  <a:close/>
                  <a:moveTo>
                    <a:pt x="110" y="361"/>
                  </a:moveTo>
                  <a:cubicBezTo>
                    <a:pt x="111" y="361"/>
                    <a:pt x="111" y="361"/>
                    <a:pt x="112" y="361"/>
                  </a:cubicBezTo>
                  <a:cubicBezTo>
                    <a:pt x="113" y="361"/>
                    <a:pt x="113" y="362"/>
                    <a:pt x="114" y="361"/>
                  </a:cubicBezTo>
                  <a:cubicBezTo>
                    <a:pt x="114" y="360"/>
                    <a:pt x="113" y="360"/>
                    <a:pt x="112" y="360"/>
                  </a:cubicBezTo>
                  <a:cubicBezTo>
                    <a:pt x="112" y="360"/>
                    <a:pt x="111" y="359"/>
                    <a:pt x="111" y="359"/>
                  </a:cubicBezTo>
                  <a:cubicBezTo>
                    <a:pt x="111" y="359"/>
                    <a:pt x="110" y="358"/>
                    <a:pt x="110" y="359"/>
                  </a:cubicBezTo>
                  <a:cubicBezTo>
                    <a:pt x="109" y="360"/>
                    <a:pt x="110" y="361"/>
                    <a:pt x="110" y="361"/>
                  </a:cubicBezTo>
                  <a:close/>
                  <a:moveTo>
                    <a:pt x="364" y="289"/>
                  </a:moveTo>
                  <a:cubicBezTo>
                    <a:pt x="364" y="287"/>
                    <a:pt x="364" y="286"/>
                    <a:pt x="362" y="285"/>
                  </a:cubicBezTo>
                  <a:cubicBezTo>
                    <a:pt x="362" y="285"/>
                    <a:pt x="361" y="285"/>
                    <a:pt x="361" y="286"/>
                  </a:cubicBezTo>
                  <a:cubicBezTo>
                    <a:pt x="361" y="287"/>
                    <a:pt x="362" y="288"/>
                    <a:pt x="364" y="289"/>
                  </a:cubicBezTo>
                  <a:close/>
                  <a:moveTo>
                    <a:pt x="230" y="29"/>
                  </a:moveTo>
                  <a:cubicBezTo>
                    <a:pt x="229" y="27"/>
                    <a:pt x="229" y="27"/>
                    <a:pt x="226" y="28"/>
                  </a:cubicBezTo>
                  <a:cubicBezTo>
                    <a:pt x="226" y="31"/>
                    <a:pt x="228" y="31"/>
                    <a:pt x="230" y="29"/>
                  </a:cubicBezTo>
                  <a:close/>
                  <a:moveTo>
                    <a:pt x="350" y="291"/>
                  </a:moveTo>
                  <a:cubicBezTo>
                    <a:pt x="349" y="291"/>
                    <a:pt x="348" y="292"/>
                    <a:pt x="348" y="293"/>
                  </a:cubicBezTo>
                  <a:cubicBezTo>
                    <a:pt x="348" y="294"/>
                    <a:pt x="349" y="294"/>
                    <a:pt x="349" y="294"/>
                  </a:cubicBezTo>
                  <a:cubicBezTo>
                    <a:pt x="350" y="294"/>
                    <a:pt x="350" y="293"/>
                    <a:pt x="350" y="292"/>
                  </a:cubicBezTo>
                  <a:cubicBezTo>
                    <a:pt x="350" y="292"/>
                    <a:pt x="350" y="291"/>
                    <a:pt x="350" y="291"/>
                  </a:cubicBezTo>
                  <a:close/>
                  <a:moveTo>
                    <a:pt x="363" y="341"/>
                  </a:moveTo>
                  <a:cubicBezTo>
                    <a:pt x="362" y="341"/>
                    <a:pt x="361" y="341"/>
                    <a:pt x="361" y="342"/>
                  </a:cubicBezTo>
                  <a:cubicBezTo>
                    <a:pt x="361" y="343"/>
                    <a:pt x="362" y="343"/>
                    <a:pt x="363" y="343"/>
                  </a:cubicBezTo>
                  <a:cubicBezTo>
                    <a:pt x="363" y="343"/>
                    <a:pt x="364" y="343"/>
                    <a:pt x="364" y="342"/>
                  </a:cubicBezTo>
                  <a:cubicBezTo>
                    <a:pt x="363" y="342"/>
                    <a:pt x="364" y="341"/>
                    <a:pt x="363" y="341"/>
                  </a:cubicBezTo>
                  <a:close/>
                  <a:moveTo>
                    <a:pt x="320" y="384"/>
                  </a:moveTo>
                  <a:cubicBezTo>
                    <a:pt x="321" y="385"/>
                    <a:pt x="322" y="386"/>
                    <a:pt x="323" y="385"/>
                  </a:cubicBezTo>
                  <a:cubicBezTo>
                    <a:pt x="323" y="385"/>
                    <a:pt x="323" y="383"/>
                    <a:pt x="323" y="383"/>
                  </a:cubicBezTo>
                  <a:cubicBezTo>
                    <a:pt x="322" y="382"/>
                    <a:pt x="321" y="383"/>
                    <a:pt x="320" y="384"/>
                  </a:cubicBezTo>
                  <a:close/>
                  <a:moveTo>
                    <a:pt x="140" y="424"/>
                  </a:moveTo>
                  <a:cubicBezTo>
                    <a:pt x="139" y="425"/>
                    <a:pt x="140" y="426"/>
                    <a:pt x="141" y="427"/>
                  </a:cubicBezTo>
                  <a:cubicBezTo>
                    <a:pt x="142" y="427"/>
                    <a:pt x="142" y="427"/>
                    <a:pt x="143" y="427"/>
                  </a:cubicBezTo>
                  <a:cubicBezTo>
                    <a:pt x="143" y="426"/>
                    <a:pt x="142" y="426"/>
                    <a:pt x="142" y="425"/>
                  </a:cubicBezTo>
                  <a:cubicBezTo>
                    <a:pt x="141" y="425"/>
                    <a:pt x="141" y="424"/>
                    <a:pt x="140" y="424"/>
                  </a:cubicBezTo>
                  <a:close/>
                  <a:moveTo>
                    <a:pt x="206" y="22"/>
                  </a:moveTo>
                  <a:cubicBezTo>
                    <a:pt x="207" y="22"/>
                    <a:pt x="208" y="22"/>
                    <a:pt x="207" y="22"/>
                  </a:cubicBezTo>
                  <a:cubicBezTo>
                    <a:pt x="207" y="21"/>
                    <a:pt x="207" y="20"/>
                    <a:pt x="206" y="20"/>
                  </a:cubicBezTo>
                  <a:cubicBezTo>
                    <a:pt x="205" y="20"/>
                    <a:pt x="204" y="21"/>
                    <a:pt x="204" y="21"/>
                  </a:cubicBezTo>
                  <a:cubicBezTo>
                    <a:pt x="205" y="22"/>
                    <a:pt x="205" y="22"/>
                    <a:pt x="206" y="22"/>
                  </a:cubicBezTo>
                  <a:close/>
                  <a:moveTo>
                    <a:pt x="24" y="289"/>
                  </a:moveTo>
                  <a:cubicBezTo>
                    <a:pt x="23" y="288"/>
                    <a:pt x="23" y="288"/>
                    <a:pt x="22" y="288"/>
                  </a:cubicBezTo>
                  <a:cubicBezTo>
                    <a:pt x="21" y="288"/>
                    <a:pt x="20" y="288"/>
                    <a:pt x="20" y="289"/>
                  </a:cubicBezTo>
                  <a:cubicBezTo>
                    <a:pt x="21" y="290"/>
                    <a:pt x="22" y="290"/>
                    <a:pt x="22" y="290"/>
                  </a:cubicBezTo>
                  <a:cubicBezTo>
                    <a:pt x="23" y="290"/>
                    <a:pt x="24" y="289"/>
                    <a:pt x="24" y="289"/>
                  </a:cubicBezTo>
                  <a:close/>
                  <a:moveTo>
                    <a:pt x="159" y="68"/>
                  </a:moveTo>
                  <a:cubicBezTo>
                    <a:pt x="159" y="68"/>
                    <a:pt x="159" y="68"/>
                    <a:pt x="159" y="67"/>
                  </a:cubicBezTo>
                  <a:cubicBezTo>
                    <a:pt x="158" y="67"/>
                    <a:pt x="159" y="65"/>
                    <a:pt x="158" y="65"/>
                  </a:cubicBezTo>
                  <a:cubicBezTo>
                    <a:pt x="157" y="65"/>
                    <a:pt x="157" y="66"/>
                    <a:pt x="157" y="66"/>
                  </a:cubicBezTo>
                  <a:cubicBezTo>
                    <a:pt x="157" y="67"/>
                    <a:pt x="158" y="68"/>
                    <a:pt x="159" y="68"/>
                  </a:cubicBezTo>
                  <a:close/>
                  <a:moveTo>
                    <a:pt x="151" y="49"/>
                  </a:moveTo>
                  <a:cubicBezTo>
                    <a:pt x="151" y="49"/>
                    <a:pt x="150" y="47"/>
                    <a:pt x="149" y="48"/>
                  </a:cubicBezTo>
                  <a:cubicBezTo>
                    <a:pt x="149" y="48"/>
                    <a:pt x="148" y="49"/>
                    <a:pt x="149" y="50"/>
                  </a:cubicBezTo>
                  <a:cubicBezTo>
                    <a:pt x="150" y="51"/>
                    <a:pt x="150" y="49"/>
                    <a:pt x="151" y="49"/>
                  </a:cubicBezTo>
                  <a:close/>
                  <a:moveTo>
                    <a:pt x="348" y="289"/>
                  </a:moveTo>
                  <a:cubicBezTo>
                    <a:pt x="348" y="288"/>
                    <a:pt x="347" y="288"/>
                    <a:pt x="346" y="287"/>
                  </a:cubicBezTo>
                  <a:cubicBezTo>
                    <a:pt x="346" y="287"/>
                    <a:pt x="345" y="287"/>
                    <a:pt x="345" y="288"/>
                  </a:cubicBezTo>
                  <a:cubicBezTo>
                    <a:pt x="345" y="289"/>
                    <a:pt x="346" y="289"/>
                    <a:pt x="347" y="289"/>
                  </a:cubicBezTo>
                  <a:cubicBezTo>
                    <a:pt x="347" y="289"/>
                    <a:pt x="348" y="289"/>
                    <a:pt x="348" y="289"/>
                  </a:cubicBezTo>
                  <a:close/>
                  <a:moveTo>
                    <a:pt x="304" y="427"/>
                  </a:moveTo>
                  <a:cubicBezTo>
                    <a:pt x="304" y="427"/>
                    <a:pt x="304" y="428"/>
                    <a:pt x="304" y="428"/>
                  </a:cubicBezTo>
                  <a:cubicBezTo>
                    <a:pt x="305" y="428"/>
                    <a:pt x="306" y="427"/>
                    <a:pt x="306" y="426"/>
                  </a:cubicBezTo>
                  <a:cubicBezTo>
                    <a:pt x="305" y="426"/>
                    <a:pt x="304" y="425"/>
                    <a:pt x="304" y="427"/>
                  </a:cubicBezTo>
                  <a:close/>
                  <a:moveTo>
                    <a:pt x="366" y="225"/>
                  </a:moveTo>
                  <a:cubicBezTo>
                    <a:pt x="365" y="225"/>
                    <a:pt x="365" y="226"/>
                    <a:pt x="365" y="227"/>
                  </a:cubicBezTo>
                  <a:cubicBezTo>
                    <a:pt x="364" y="227"/>
                    <a:pt x="365" y="227"/>
                    <a:pt x="365" y="227"/>
                  </a:cubicBezTo>
                  <a:cubicBezTo>
                    <a:pt x="366" y="227"/>
                    <a:pt x="367" y="226"/>
                    <a:pt x="367" y="225"/>
                  </a:cubicBezTo>
                  <a:cubicBezTo>
                    <a:pt x="367" y="225"/>
                    <a:pt x="367" y="224"/>
                    <a:pt x="366" y="225"/>
                  </a:cubicBezTo>
                  <a:close/>
                  <a:moveTo>
                    <a:pt x="346" y="250"/>
                  </a:moveTo>
                  <a:cubicBezTo>
                    <a:pt x="348" y="249"/>
                    <a:pt x="348" y="248"/>
                    <a:pt x="348" y="246"/>
                  </a:cubicBezTo>
                  <a:cubicBezTo>
                    <a:pt x="346" y="247"/>
                    <a:pt x="346" y="249"/>
                    <a:pt x="346" y="250"/>
                  </a:cubicBezTo>
                  <a:close/>
                  <a:moveTo>
                    <a:pt x="42" y="151"/>
                  </a:moveTo>
                  <a:cubicBezTo>
                    <a:pt x="42" y="151"/>
                    <a:pt x="42" y="150"/>
                    <a:pt x="42" y="150"/>
                  </a:cubicBezTo>
                  <a:cubicBezTo>
                    <a:pt x="42" y="149"/>
                    <a:pt x="42" y="149"/>
                    <a:pt x="41" y="148"/>
                  </a:cubicBezTo>
                  <a:cubicBezTo>
                    <a:pt x="41" y="148"/>
                    <a:pt x="41" y="149"/>
                    <a:pt x="41" y="149"/>
                  </a:cubicBezTo>
                  <a:cubicBezTo>
                    <a:pt x="41" y="150"/>
                    <a:pt x="41" y="150"/>
                    <a:pt x="42" y="151"/>
                  </a:cubicBezTo>
                  <a:close/>
                  <a:moveTo>
                    <a:pt x="359" y="235"/>
                  </a:moveTo>
                  <a:cubicBezTo>
                    <a:pt x="358" y="234"/>
                    <a:pt x="358" y="235"/>
                    <a:pt x="358" y="235"/>
                  </a:cubicBezTo>
                  <a:cubicBezTo>
                    <a:pt x="358" y="237"/>
                    <a:pt x="358" y="237"/>
                    <a:pt x="359" y="237"/>
                  </a:cubicBezTo>
                  <a:cubicBezTo>
                    <a:pt x="360" y="236"/>
                    <a:pt x="360" y="235"/>
                    <a:pt x="359" y="235"/>
                  </a:cubicBezTo>
                  <a:close/>
                  <a:moveTo>
                    <a:pt x="353" y="338"/>
                  </a:moveTo>
                  <a:cubicBezTo>
                    <a:pt x="353" y="339"/>
                    <a:pt x="354" y="339"/>
                    <a:pt x="354" y="339"/>
                  </a:cubicBezTo>
                  <a:cubicBezTo>
                    <a:pt x="355" y="339"/>
                    <a:pt x="355" y="338"/>
                    <a:pt x="355" y="338"/>
                  </a:cubicBezTo>
                  <a:cubicBezTo>
                    <a:pt x="356" y="337"/>
                    <a:pt x="358" y="336"/>
                    <a:pt x="357" y="335"/>
                  </a:cubicBezTo>
                  <a:cubicBezTo>
                    <a:pt x="356" y="334"/>
                    <a:pt x="356" y="333"/>
                    <a:pt x="356" y="333"/>
                  </a:cubicBezTo>
                  <a:cubicBezTo>
                    <a:pt x="355" y="331"/>
                    <a:pt x="354" y="330"/>
                    <a:pt x="352" y="331"/>
                  </a:cubicBezTo>
                  <a:cubicBezTo>
                    <a:pt x="351" y="332"/>
                    <a:pt x="352" y="334"/>
                    <a:pt x="352" y="335"/>
                  </a:cubicBezTo>
                  <a:cubicBezTo>
                    <a:pt x="351" y="336"/>
                    <a:pt x="352" y="337"/>
                    <a:pt x="353" y="338"/>
                  </a:cubicBezTo>
                  <a:close/>
                  <a:moveTo>
                    <a:pt x="123" y="436"/>
                  </a:moveTo>
                  <a:cubicBezTo>
                    <a:pt x="122" y="435"/>
                    <a:pt x="122" y="435"/>
                    <a:pt x="121" y="435"/>
                  </a:cubicBezTo>
                  <a:cubicBezTo>
                    <a:pt x="121" y="435"/>
                    <a:pt x="120" y="435"/>
                    <a:pt x="121" y="435"/>
                  </a:cubicBezTo>
                  <a:cubicBezTo>
                    <a:pt x="121" y="436"/>
                    <a:pt x="121" y="437"/>
                    <a:pt x="122" y="437"/>
                  </a:cubicBezTo>
                  <a:cubicBezTo>
                    <a:pt x="122" y="436"/>
                    <a:pt x="123" y="436"/>
                    <a:pt x="123" y="436"/>
                  </a:cubicBezTo>
                  <a:close/>
                  <a:moveTo>
                    <a:pt x="368" y="219"/>
                  </a:moveTo>
                  <a:cubicBezTo>
                    <a:pt x="367" y="219"/>
                    <a:pt x="367" y="219"/>
                    <a:pt x="367" y="220"/>
                  </a:cubicBezTo>
                  <a:cubicBezTo>
                    <a:pt x="367" y="220"/>
                    <a:pt x="368" y="221"/>
                    <a:pt x="368" y="221"/>
                  </a:cubicBezTo>
                  <a:cubicBezTo>
                    <a:pt x="369" y="221"/>
                    <a:pt x="369" y="220"/>
                    <a:pt x="369" y="220"/>
                  </a:cubicBezTo>
                  <a:cubicBezTo>
                    <a:pt x="369" y="219"/>
                    <a:pt x="369" y="219"/>
                    <a:pt x="368" y="219"/>
                  </a:cubicBezTo>
                  <a:close/>
                  <a:moveTo>
                    <a:pt x="117" y="406"/>
                  </a:moveTo>
                  <a:cubicBezTo>
                    <a:pt x="117" y="406"/>
                    <a:pt x="117" y="405"/>
                    <a:pt x="118" y="405"/>
                  </a:cubicBezTo>
                  <a:cubicBezTo>
                    <a:pt x="118" y="404"/>
                    <a:pt x="117" y="404"/>
                    <a:pt x="117" y="404"/>
                  </a:cubicBezTo>
                  <a:cubicBezTo>
                    <a:pt x="116" y="405"/>
                    <a:pt x="116" y="405"/>
                    <a:pt x="116" y="405"/>
                  </a:cubicBezTo>
                  <a:cubicBezTo>
                    <a:pt x="116" y="406"/>
                    <a:pt x="116" y="406"/>
                    <a:pt x="117" y="406"/>
                  </a:cubicBezTo>
                  <a:close/>
                  <a:moveTo>
                    <a:pt x="112" y="364"/>
                  </a:moveTo>
                  <a:cubicBezTo>
                    <a:pt x="111" y="363"/>
                    <a:pt x="111" y="364"/>
                    <a:pt x="110" y="364"/>
                  </a:cubicBezTo>
                  <a:cubicBezTo>
                    <a:pt x="110" y="365"/>
                    <a:pt x="109" y="364"/>
                    <a:pt x="108" y="365"/>
                  </a:cubicBezTo>
                  <a:cubicBezTo>
                    <a:pt x="109" y="366"/>
                    <a:pt x="110" y="365"/>
                    <a:pt x="111" y="365"/>
                  </a:cubicBezTo>
                  <a:cubicBezTo>
                    <a:pt x="111" y="365"/>
                    <a:pt x="112" y="365"/>
                    <a:pt x="112" y="364"/>
                  </a:cubicBezTo>
                  <a:close/>
                  <a:moveTo>
                    <a:pt x="166" y="50"/>
                  </a:moveTo>
                  <a:cubicBezTo>
                    <a:pt x="166" y="50"/>
                    <a:pt x="167" y="50"/>
                    <a:pt x="167" y="50"/>
                  </a:cubicBezTo>
                  <a:cubicBezTo>
                    <a:pt x="167" y="49"/>
                    <a:pt x="167" y="49"/>
                    <a:pt x="166" y="49"/>
                  </a:cubicBezTo>
                  <a:cubicBezTo>
                    <a:pt x="166" y="48"/>
                    <a:pt x="165" y="48"/>
                    <a:pt x="164" y="48"/>
                  </a:cubicBezTo>
                  <a:cubicBezTo>
                    <a:pt x="164" y="47"/>
                    <a:pt x="162" y="46"/>
                    <a:pt x="161" y="46"/>
                  </a:cubicBezTo>
                  <a:cubicBezTo>
                    <a:pt x="160" y="47"/>
                    <a:pt x="160" y="49"/>
                    <a:pt x="161" y="50"/>
                  </a:cubicBezTo>
                  <a:cubicBezTo>
                    <a:pt x="163" y="51"/>
                    <a:pt x="164" y="49"/>
                    <a:pt x="166" y="50"/>
                  </a:cubicBezTo>
                  <a:close/>
                  <a:moveTo>
                    <a:pt x="216" y="58"/>
                  </a:moveTo>
                  <a:cubicBezTo>
                    <a:pt x="216" y="58"/>
                    <a:pt x="216" y="58"/>
                    <a:pt x="216" y="57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5" y="57"/>
                    <a:pt x="215" y="57"/>
                    <a:pt x="215" y="57"/>
                  </a:cubicBezTo>
                  <a:cubicBezTo>
                    <a:pt x="215" y="58"/>
                    <a:pt x="215" y="58"/>
                    <a:pt x="216" y="58"/>
                  </a:cubicBezTo>
                  <a:close/>
                  <a:moveTo>
                    <a:pt x="142" y="431"/>
                  </a:moveTo>
                  <a:cubicBezTo>
                    <a:pt x="143" y="431"/>
                    <a:pt x="144" y="431"/>
                    <a:pt x="144" y="430"/>
                  </a:cubicBezTo>
                  <a:cubicBezTo>
                    <a:pt x="143" y="430"/>
                    <a:pt x="142" y="429"/>
                    <a:pt x="142" y="429"/>
                  </a:cubicBezTo>
                  <a:cubicBezTo>
                    <a:pt x="141" y="430"/>
                    <a:pt x="141" y="430"/>
                    <a:pt x="142" y="431"/>
                  </a:cubicBezTo>
                  <a:close/>
                  <a:moveTo>
                    <a:pt x="54" y="303"/>
                  </a:moveTo>
                  <a:cubicBezTo>
                    <a:pt x="53" y="303"/>
                    <a:pt x="53" y="303"/>
                    <a:pt x="53" y="304"/>
                  </a:cubicBezTo>
                  <a:cubicBezTo>
                    <a:pt x="53" y="304"/>
                    <a:pt x="53" y="305"/>
                    <a:pt x="53" y="304"/>
                  </a:cubicBezTo>
                  <a:cubicBezTo>
                    <a:pt x="54" y="304"/>
                    <a:pt x="54" y="304"/>
                    <a:pt x="54" y="303"/>
                  </a:cubicBezTo>
                  <a:cubicBezTo>
                    <a:pt x="54" y="303"/>
                    <a:pt x="54" y="302"/>
                    <a:pt x="54" y="303"/>
                  </a:cubicBezTo>
                  <a:close/>
                  <a:moveTo>
                    <a:pt x="352" y="239"/>
                  </a:moveTo>
                  <a:cubicBezTo>
                    <a:pt x="352" y="239"/>
                    <a:pt x="351" y="240"/>
                    <a:pt x="351" y="240"/>
                  </a:cubicBezTo>
                  <a:cubicBezTo>
                    <a:pt x="351" y="241"/>
                    <a:pt x="352" y="241"/>
                    <a:pt x="352" y="241"/>
                  </a:cubicBezTo>
                  <a:cubicBezTo>
                    <a:pt x="352" y="241"/>
                    <a:pt x="353" y="240"/>
                    <a:pt x="353" y="240"/>
                  </a:cubicBezTo>
                  <a:cubicBezTo>
                    <a:pt x="353" y="240"/>
                    <a:pt x="353" y="239"/>
                    <a:pt x="352" y="239"/>
                  </a:cubicBezTo>
                  <a:close/>
                  <a:moveTo>
                    <a:pt x="134" y="522"/>
                  </a:moveTo>
                  <a:cubicBezTo>
                    <a:pt x="133" y="522"/>
                    <a:pt x="133" y="522"/>
                    <a:pt x="133" y="522"/>
                  </a:cubicBezTo>
                  <a:cubicBezTo>
                    <a:pt x="133" y="523"/>
                    <a:pt x="133" y="523"/>
                    <a:pt x="134" y="523"/>
                  </a:cubicBezTo>
                  <a:cubicBezTo>
                    <a:pt x="134" y="523"/>
                    <a:pt x="135" y="523"/>
                    <a:pt x="135" y="523"/>
                  </a:cubicBezTo>
                  <a:cubicBezTo>
                    <a:pt x="135" y="522"/>
                    <a:pt x="134" y="522"/>
                    <a:pt x="134" y="522"/>
                  </a:cubicBezTo>
                  <a:close/>
                  <a:moveTo>
                    <a:pt x="366" y="340"/>
                  </a:moveTo>
                  <a:cubicBezTo>
                    <a:pt x="365" y="339"/>
                    <a:pt x="365" y="340"/>
                    <a:pt x="365" y="340"/>
                  </a:cubicBezTo>
                  <a:cubicBezTo>
                    <a:pt x="365" y="341"/>
                    <a:pt x="365" y="341"/>
                    <a:pt x="366" y="341"/>
                  </a:cubicBezTo>
                  <a:cubicBezTo>
                    <a:pt x="366" y="341"/>
                    <a:pt x="366" y="341"/>
                    <a:pt x="366" y="341"/>
                  </a:cubicBezTo>
                  <a:cubicBezTo>
                    <a:pt x="367" y="340"/>
                    <a:pt x="366" y="340"/>
                    <a:pt x="366" y="340"/>
                  </a:cubicBezTo>
                  <a:close/>
                  <a:moveTo>
                    <a:pt x="145" y="429"/>
                  </a:moveTo>
                  <a:cubicBezTo>
                    <a:pt x="145" y="429"/>
                    <a:pt x="145" y="430"/>
                    <a:pt x="145" y="430"/>
                  </a:cubicBezTo>
                  <a:cubicBezTo>
                    <a:pt x="145" y="430"/>
                    <a:pt x="146" y="429"/>
                    <a:pt x="147" y="429"/>
                  </a:cubicBezTo>
                  <a:cubicBezTo>
                    <a:pt x="146" y="428"/>
                    <a:pt x="145" y="429"/>
                    <a:pt x="145" y="429"/>
                  </a:cubicBezTo>
                  <a:close/>
                  <a:moveTo>
                    <a:pt x="353" y="307"/>
                  </a:moveTo>
                  <a:cubicBezTo>
                    <a:pt x="354" y="307"/>
                    <a:pt x="355" y="306"/>
                    <a:pt x="355" y="305"/>
                  </a:cubicBezTo>
                  <a:cubicBezTo>
                    <a:pt x="354" y="305"/>
                    <a:pt x="353" y="306"/>
                    <a:pt x="353" y="307"/>
                  </a:cubicBezTo>
                  <a:close/>
                  <a:moveTo>
                    <a:pt x="216" y="62"/>
                  </a:moveTo>
                  <a:cubicBezTo>
                    <a:pt x="216" y="61"/>
                    <a:pt x="216" y="60"/>
                    <a:pt x="215" y="60"/>
                  </a:cubicBezTo>
                  <a:cubicBezTo>
                    <a:pt x="215" y="61"/>
                    <a:pt x="215" y="62"/>
                    <a:pt x="216" y="62"/>
                  </a:cubicBezTo>
                  <a:close/>
                  <a:moveTo>
                    <a:pt x="359" y="238"/>
                  </a:moveTo>
                  <a:cubicBezTo>
                    <a:pt x="359" y="239"/>
                    <a:pt x="360" y="238"/>
                    <a:pt x="360" y="238"/>
                  </a:cubicBezTo>
                  <a:cubicBezTo>
                    <a:pt x="360" y="237"/>
                    <a:pt x="360" y="237"/>
                    <a:pt x="359" y="237"/>
                  </a:cubicBezTo>
                  <a:cubicBezTo>
                    <a:pt x="359" y="237"/>
                    <a:pt x="358" y="238"/>
                    <a:pt x="359" y="238"/>
                  </a:cubicBezTo>
                  <a:close/>
                  <a:moveTo>
                    <a:pt x="132" y="476"/>
                  </a:moveTo>
                  <a:cubicBezTo>
                    <a:pt x="133" y="477"/>
                    <a:pt x="133" y="476"/>
                    <a:pt x="134" y="476"/>
                  </a:cubicBezTo>
                  <a:cubicBezTo>
                    <a:pt x="133" y="476"/>
                    <a:pt x="133" y="475"/>
                    <a:pt x="132" y="476"/>
                  </a:cubicBezTo>
                  <a:cubicBezTo>
                    <a:pt x="132" y="476"/>
                    <a:pt x="132" y="476"/>
                    <a:pt x="132" y="476"/>
                  </a:cubicBezTo>
                  <a:close/>
                  <a:moveTo>
                    <a:pt x="346" y="377"/>
                  </a:moveTo>
                  <a:cubicBezTo>
                    <a:pt x="346" y="377"/>
                    <a:pt x="346" y="377"/>
                    <a:pt x="346" y="377"/>
                  </a:cubicBezTo>
                  <a:cubicBezTo>
                    <a:pt x="346" y="378"/>
                    <a:pt x="346" y="378"/>
                    <a:pt x="346" y="378"/>
                  </a:cubicBezTo>
                  <a:cubicBezTo>
                    <a:pt x="347" y="378"/>
                    <a:pt x="347" y="378"/>
                    <a:pt x="347" y="378"/>
                  </a:cubicBezTo>
                  <a:cubicBezTo>
                    <a:pt x="347" y="377"/>
                    <a:pt x="347" y="377"/>
                    <a:pt x="346" y="377"/>
                  </a:cubicBezTo>
                  <a:close/>
                  <a:moveTo>
                    <a:pt x="115" y="374"/>
                  </a:moveTo>
                  <a:cubicBezTo>
                    <a:pt x="114" y="375"/>
                    <a:pt x="114" y="376"/>
                    <a:pt x="114" y="376"/>
                  </a:cubicBezTo>
                  <a:cubicBezTo>
                    <a:pt x="115" y="376"/>
                    <a:pt x="115" y="375"/>
                    <a:pt x="115" y="374"/>
                  </a:cubicBezTo>
                  <a:close/>
                  <a:moveTo>
                    <a:pt x="133" y="501"/>
                  </a:moveTo>
                  <a:cubicBezTo>
                    <a:pt x="133" y="501"/>
                    <a:pt x="132" y="501"/>
                    <a:pt x="132" y="502"/>
                  </a:cubicBezTo>
                  <a:cubicBezTo>
                    <a:pt x="132" y="502"/>
                    <a:pt x="133" y="502"/>
                    <a:pt x="133" y="501"/>
                  </a:cubicBezTo>
                  <a:close/>
                  <a:moveTo>
                    <a:pt x="111" y="366"/>
                  </a:moveTo>
                  <a:cubicBezTo>
                    <a:pt x="111" y="366"/>
                    <a:pt x="111" y="367"/>
                    <a:pt x="111" y="367"/>
                  </a:cubicBezTo>
                  <a:cubicBezTo>
                    <a:pt x="111" y="367"/>
                    <a:pt x="111" y="367"/>
                    <a:pt x="111" y="367"/>
                  </a:cubicBezTo>
                  <a:cubicBezTo>
                    <a:pt x="111" y="367"/>
                    <a:pt x="112" y="367"/>
                    <a:pt x="112" y="367"/>
                  </a:cubicBezTo>
                  <a:cubicBezTo>
                    <a:pt x="112" y="367"/>
                    <a:pt x="111" y="366"/>
                    <a:pt x="111" y="366"/>
                  </a:cubicBezTo>
                  <a:close/>
                  <a:moveTo>
                    <a:pt x="349" y="295"/>
                  </a:moveTo>
                  <a:cubicBezTo>
                    <a:pt x="349" y="295"/>
                    <a:pt x="349" y="296"/>
                    <a:pt x="350" y="296"/>
                  </a:cubicBezTo>
                  <a:cubicBezTo>
                    <a:pt x="350" y="296"/>
                    <a:pt x="350" y="296"/>
                    <a:pt x="350" y="295"/>
                  </a:cubicBezTo>
                  <a:cubicBezTo>
                    <a:pt x="350" y="295"/>
                    <a:pt x="350" y="295"/>
                    <a:pt x="349" y="295"/>
                  </a:cubicBezTo>
                  <a:cubicBezTo>
                    <a:pt x="349" y="295"/>
                    <a:pt x="349" y="295"/>
                    <a:pt x="349" y="295"/>
                  </a:cubicBezTo>
                  <a:close/>
                  <a:moveTo>
                    <a:pt x="352" y="245"/>
                  </a:moveTo>
                  <a:cubicBezTo>
                    <a:pt x="352" y="245"/>
                    <a:pt x="352" y="245"/>
                    <a:pt x="352" y="245"/>
                  </a:cubicBezTo>
                  <a:cubicBezTo>
                    <a:pt x="352" y="245"/>
                    <a:pt x="352" y="245"/>
                    <a:pt x="352" y="246"/>
                  </a:cubicBezTo>
                  <a:cubicBezTo>
                    <a:pt x="353" y="245"/>
                    <a:pt x="353" y="245"/>
                    <a:pt x="353" y="245"/>
                  </a:cubicBezTo>
                  <a:cubicBezTo>
                    <a:pt x="353" y="245"/>
                    <a:pt x="353" y="245"/>
                    <a:pt x="352" y="245"/>
                  </a:cubicBezTo>
                  <a:close/>
                  <a:moveTo>
                    <a:pt x="362" y="242"/>
                  </a:moveTo>
                  <a:cubicBezTo>
                    <a:pt x="362" y="242"/>
                    <a:pt x="362" y="243"/>
                    <a:pt x="362" y="243"/>
                  </a:cubicBezTo>
                  <a:cubicBezTo>
                    <a:pt x="361" y="243"/>
                    <a:pt x="362" y="243"/>
                    <a:pt x="362" y="243"/>
                  </a:cubicBezTo>
                  <a:cubicBezTo>
                    <a:pt x="362" y="243"/>
                    <a:pt x="362" y="243"/>
                    <a:pt x="363" y="243"/>
                  </a:cubicBezTo>
                  <a:cubicBezTo>
                    <a:pt x="363" y="243"/>
                    <a:pt x="362" y="242"/>
                    <a:pt x="362" y="242"/>
                  </a:cubicBezTo>
                  <a:close/>
                  <a:moveTo>
                    <a:pt x="357" y="282"/>
                  </a:moveTo>
                  <a:cubicBezTo>
                    <a:pt x="357" y="282"/>
                    <a:pt x="356" y="283"/>
                    <a:pt x="356" y="283"/>
                  </a:cubicBezTo>
                  <a:cubicBezTo>
                    <a:pt x="356" y="283"/>
                    <a:pt x="357" y="283"/>
                    <a:pt x="357" y="283"/>
                  </a:cubicBezTo>
                  <a:cubicBezTo>
                    <a:pt x="357" y="283"/>
                    <a:pt x="357" y="283"/>
                    <a:pt x="357" y="283"/>
                  </a:cubicBezTo>
                  <a:cubicBezTo>
                    <a:pt x="357" y="282"/>
                    <a:pt x="357" y="282"/>
                    <a:pt x="357" y="282"/>
                  </a:cubicBezTo>
                  <a:close/>
                  <a:moveTo>
                    <a:pt x="181" y="597"/>
                  </a:moveTo>
                  <a:cubicBezTo>
                    <a:pt x="181" y="597"/>
                    <a:pt x="182" y="597"/>
                    <a:pt x="182" y="598"/>
                  </a:cubicBezTo>
                  <a:cubicBezTo>
                    <a:pt x="182" y="597"/>
                    <a:pt x="182" y="597"/>
                    <a:pt x="182" y="597"/>
                  </a:cubicBezTo>
                  <a:cubicBezTo>
                    <a:pt x="182" y="597"/>
                    <a:pt x="182" y="597"/>
                    <a:pt x="182" y="596"/>
                  </a:cubicBezTo>
                  <a:cubicBezTo>
                    <a:pt x="182" y="597"/>
                    <a:pt x="182" y="597"/>
                    <a:pt x="181" y="597"/>
                  </a:cubicBezTo>
                  <a:close/>
                  <a:moveTo>
                    <a:pt x="180" y="594"/>
                  </a:moveTo>
                  <a:cubicBezTo>
                    <a:pt x="180" y="594"/>
                    <a:pt x="179" y="594"/>
                    <a:pt x="179" y="594"/>
                  </a:cubicBezTo>
                  <a:cubicBezTo>
                    <a:pt x="179" y="594"/>
                    <a:pt x="180" y="595"/>
                    <a:pt x="180" y="595"/>
                  </a:cubicBezTo>
                  <a:cubicBezTo>
                    <a:pt x="180" y="595"/>
                    <a:pt x="180" y="595"/>
                    <a:pt x="181" y="594"/>
                  </a:cubicBezTo>
                  <a:cubicBezTo>
                    <a:pt x="180" y="594"/>
                    <a:pt x="180" y="594"/>
                    <a:pt x="180" y="594"/>
                  </a:cubicBezTo>
                  <a:close/>
                  <a:moveTo>
                    <a:pt x="353" y="292"/>
                  </a:moveTo>
                  <a:cubicBezTo>
                    <a:pt x="353" y="292"/>
                    <a:pt x="353" y="291"/>
                    <a:pt x="353" y="291"/>
                  </a:cubicBezTo>
                  <a:cubicBezTo>
                    <a:pt x="352" y="292"/>
                    <a:pt x="352" y="292"/>
                    <a:pt x="352" y="292"/>
                  </a:cubicBezTo>
                  <a:cubicBezTo>
                    <a:pt x="352" y="292"/>
                    <a:pt x="352" y="292"/>
                    <a:pt x="353" y="292"/>
                  </a:cubicBezTo>
                  <a:cubicBezTo>
                    <a:pt x="353" y="292"/>
                    <a:pt x="353" y="292"/>
                    <a:pt x="353" y="292"/>
                  </a:cubicBezTo>
                  <a:close/>
                  <a:moveTo>
                    <a:pt x="356" y="261"/>
                  </a:moveTo>
                  <a:cubicBezTo>
                    <a:pt x="356" y="262"/>
                    <a:pt x="356" y="262"/>
                    <a:pt x="356" y="262"/>
                  </a:cubicBezTo>
                  <a:cubicBezTo>
                    <a:pt x="356" y="262"/>
                    <a:pt x="357" y="262"/>
                    <a:pt x="357" y="261"/>
                  </a:cubicBezTo>
                  <a:cubicBezTo>
                    <a:pt x="356" y="261"/>
                    <a:pt x="356" y="261"/>
                    <a:pt x="356" y="261"/>
                  </a:cubicBezTo>
                  <a:cubicBezTo>
                    <a:pt x="356" y="261"/>
                    <a:pt x="356" y="261"/>
                    <a:pt x="356" y="261"/>
                  </a:cubicBezTo>
                  <a:close/>
                  <a:moveTo>
                    <a:pt x="346" y="291"/>
                  </a:moveTo>
                  <a:cubicBezTo>
                    <a:pt x="346" y="292"/>
                    <a:pt x="346" y="292"/>
                    <a:pt x="346" y="292"/>
                  </a:cubicBezTo>
                  <a:cubicBezTo>
                    <a:pt x="346" y="292"/>
                    <a:pt x="347" y="292"/>
                    <a:pt x="346" y="291"/>
                  </a:cubicBezTo>
                  <a:cubicBezTo>
                    <a:pt x="346" y="291"/>
                    <a:pt x="346" y="291"/>
                    <a:pt x="346" y="291"/>
                  </a:cubicBezTo>
                  <a:cubicBezTo>
                    <a:pt x="346" y="291"/>
                    <a:pt x="345" y="291"/>
                    <a:pt x="346" y="291"/>
                  </a:cubicBezTo>
                  <a:close/>
                  <a:moveTo>
                    <a:pt x="288" y="479"/>
                  </a:moveTo>
                  <a:cubicBezTo>
                    <a:pt x="288" y="479"/>
                    <a:pt x="288" y="479"/>
                    <a:pt x="288" y="479"/>
                  </a:cubicBezTo>
                  <a:cubicBezTo>
                    <a:pt x="288" y="479"/>
                    <a:pt x="288" y="479"/>
                    <a:pt x="288" y="479"/>
                  </a:cubicBezTo>
                  <a:cubicBezTo>
                    <a:pt x="288" y="479"/>
                    <a:pt x="288" y="479"/>
                    <a:pt x="288" y="479"/>
                  </a:cubicBezTo>
                  <a:close/>
                  <a:moveTo>
                    <a:pt x="288" y="479"/>
                  </a:moveTo>
                  <a:cubicBezTo>
                    <a:pt x="289" y="479"/>
                    <a:pt x="290" y="479"/>
                    <a:pt x="290" y="477"/>
                  </a:cubicBezTo>
                  <a:cubicBezTo>
                    <a:pt x="289" y="478"/>
                    <a:pt x="289" y="478"/>
                    <a:pt x="288" y="479"/>
                  </a:cubicBezTo>
                  <a:close/>
                </a:path>
              </a:pathLst>
            </a:custGeom>
            <a:solidFill>
              <a:schemeClr val="accent3"/>
            </a:solidFill>
            <a:ln w="3175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 sz="1600"/>
            </a:p>
          </p:txBody>
        </p:sp>
        <p:sp>
          <p:nvSpPr>
            <p:cNvPr id="4" name="Svalbard">
              <a:extLst>
                <a:ext uri="{FF2B5EF4-FFF2-40B4-BE49-F238E27FC236}">
                  <a16:creationId xmlns:a16="http://schemas.microsoft.com/office/drawing/2014/main" id="{8BA3155F-2F9C-D11B-42DC-C0D2BBFA761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67375" y="822325"/>
              <a:ext cx="649287" cy="620713"/>
            </a:xfrm>
            <a:custGeom>
              <a:avLst/>
              <a:gdLst>
                <a:gd name="T0" fmla="*/ 97 w 156"/>
                <a:gd name="T1" fmla="*/ 17 h 149"/>
                <a:gd name="T2" fmla="*/ 90 w 156"/>
                <a:gd name="T3" fmla="*/ 19 h 149"/>
                <a:gd name="T4" fmla="*/ 86 w 156"/>
                <a:gd name="T5" fmla="*/ 15 h 149"/>
                <a:gd name="T6" fmla="*/ 81 w 156"/>
                <a:gd name="T7" fmla="*/ 29 h 149"/>
                <a:gd name="T8" fmla="*/ 69 w 156"/>
                <a:gd name="T9" fmla="*/ 19 h 149"/>
                <a:gd name="T10" fmla="*/ 62 w 156"/>
                <a:gd name="T11" fmla="*/ 15 h 149"/>
                <a:gd name="T12" fmla="*/ 60 w 156"/>
                <a:gd name="T13" fmla="*/ 24 h 149"/>
                <a:gd name="T14" fmla="*/ 56 w 156"/>
                <a:gd name="T15" fmla="*/ 41 h 149"/>
                <a:gd name="T16" fmla="*/ 71 w 156"/>
                <a:gd name="T17" fmla="*/ 48 h 149"/>
                <a:gd name="T18" fmla="*/ 83 w 156"/>
                <a:gd name="T19" fmla="*/ 54 h 149"/>
                <a:gd name="T20" fmla="*/ 112 w 156"/>
                <a:gd name="T21" fmla="*/ 31 h 149"/>
                <a:gd name="T22" fmla="*/ 71 w 156"/>
                <a:gd name="T23" fmla="*/ 71 h 149"/>
                <a:gd name="T24" fmla="*/ 55 w 156"/>
                <a:gd name="T25" fmla="*/ 58 h 149"/>
                <a:gd name="T26" fmla="*/ 49 w 156"/>
                <a:gd name="T27" fmla="*/ 53 h 149"/>
                <a:gd name="T28" fmla="*/ 41 w 156"/>
                <a:gd name="T29" fmla="*/ 29 h 149"/>
                <a:gd name="T30" fmla="*/ 38 w 156"/>
                <a:gd name="T31" fmla="*/ 58 h 149"/>
                <a:gd name="T32" fmla="*/ 36 w 156"/>
                <a:gd name="T33" fmla="*/ 62 h 149"/>
                <a:gd name="T34" fmla="*/ 33 w 156"/>
                <a:gd name="T35" fmla="*/ 54 h 149"/>
                <a:gd name="T36" fmla="*/ 31 w 156"/>
                <a:gd name="T37" fmla="*/ 42 h 149"/>
                <a:gd name="T38" fmla="*/ 24 w 156"/>
                <a:gd name="T39" fmla="*/ 56 h 149"/>
                <a:gd name="T40" fmla="*/ 13 w 156"/>
                <a:gd name="T41" fmla="*/ 49 h 149"/>
                <a:gd name="T42" fmla="*/ 23 w 156"/>
                <a:gd name="T43" fmla="*/ 36 h 149"/>
                <a:gd name="T44" fmla="*/ 12 w 156"/>
                <a:gd name="T45" fmla="*/ 43 h 149"/>
                <a:gd name="T46" fmla="*/ 6 w 156"/>
                <a:gd name="T47" fmla="*/ 39 h 149"/>
                <a:gd name="T48" fmla="*/ 3 w 156"/>
                <a:gd name="T49" fmla="*/ 54 h 149"/>
                <a:gd name="T50" fmla="*/ 7 w 156"/>
                <a:gd name="T51" fmla="*/ 58 h 149"/>
                <a:gd name="T52" fmla="*/ 9 w 156"/>
                <a:gd name="T53" fmla="*/ 64 h 149"/>
                <a:gd name="T54" fmla="*/ 6 w 156"/>
                <a:gd name="T55" fmla="*/ 69 h 149"/>
                <a:gd name="T56" fmla="*/ 13 w 156"/>
                <a:gd name="T57" fmla="*/ 83 h 149"/>
                <a:gd name="T58" fmla="*/ 18 w 156"/>
                <a:gd name="T59" fmla="*/ 94 h 149"/>
                <a:gd name="T60" fmla="*/ 25 w 156"/>
                <a:gd name="T61" fmla="*/ 88 h 149"/>
                <a:gd name="T62" fmla="*/ 30 w 156"/>
                <a:gd name="T63" fmla="*/ 81 h 149"/>
                <a:gd name="T64" fmla="*/ 34 w 156"/>
                <a:gd name="T65" fmla="*/ 77 h 149"/>
                <a:gd name="T66" fmla="*/ 42 w 156"/>
                <a:gd name="T67" fmla="*/ 82 h 149"/>
                <a:gd name="T68" fmla="*/ 44 w 156"/>
                <a:gd name="T69" fmla="*/ 89 h 149"/>
                <a:gd name="T70" fmla="*/ 32 w 156"/>
                <a:gd name="T71" fmla="*/ 96 h 149"/>
                <a:gd name="T72" fmla="*/ 26 w 156"/>
                <a:gd name="T73" fmla="*/ 109 h 149"/>
                <a:gd name="T74" fmla="*/ 43 w 156"/>
                <a:gd name="T75" fmla="*/ 108 h 149"/>
                <a:gd name="T76" fmla="*/ 34 w 156"/>
                <a:gd name="T77" fmla="*/ 115 h 149"/>
                <a:gd name="T78" fmla="*/ 24 w 156"/>
                <a:gd name="T79" fmla="*/ 119 h 149"/>
                <a:gd name="T80" fmla="*/ 40 w 156"/>
                <a:gd name="T81" fmla="*/ 131 h 149"/>
                <a:gd name="T82" fmla="*/ 41 w 156"/>
                <a:gd name="T83" fmla="*/ 145 h 149"/>
                <a:gd name="T84" fmla="*/ 48 w 156"/>
                <a:gd name="T85" fmla="*/ 125 h 149"/>
                <a:gd name="T86" fmla="*/ 54 w 156"/>
                <a:gd name="T87" fmla="*/ 110 h 149"/>
                <a:gd name="T88" fmla="*/ 56 w 156"/>
                <a:gd name="T89" fmla="*/ 95 h 149"/>
                <a:gd name="T90" fmla="*/ 64 w 156"/>
                <a:gd name="T91" fmla="*/ 81 h 149"/>
                <a:gd name="T92" fmla="*/ 89 w 156"/>
                <a:gd name="T93" fmla="*/ 105 h 149"/>
                <a:gd name="T94" fmla="*/ 71 w 156"/>
                <a:gd name="T95" fmla="*/ 115 h 149"/>
                <a:gd name="T96" fmla="*/ 83 w 156"/>
                <a:gd name="T97" fmla="*/ 125 h 149"/>
                <a:gd name="T98" fmla="*/ 144 w 156"/>
                <a:gd name="T99" fmla="*/ 22 h 149"/>
                <a:gd name="T100" fmla="*/ 73 w 156"/>
                <a:gd name="T101" fmla="*/ 80 h 149"/>
                <a:gd name="T102" fmla="*/ 72 w 156"/>
                <a:gd name="T103" fmla="*/ 94 h 149"/>
                <a:gd name="T104" fmla="*/ 129 w 156"/>
                <a:gd name="T105" fmla="*/ 71 h 149"/>
                <a:gd name="T106" fmla="*/ 67 w 156"/>
                <a:gd name="T107" fmla="*/ 67 h 149"/>
                <a:gd name="T108" fmla="*/ 112 w 156"/>
                <a:gd name="T109" fmla="*/ 78 h 149"/>
                <a:gd name="T110" fmla="*/ 102 w 156"/>
                <a:gd name="T111" fmla="*/ 142 h 149"/>
                <a:gd name="T112" fmla="*/ 70 w 156"/>
                <a:gd name="T113" fmla="*/ 3 h 149"/>
                <a:gd name="T114" fmla="*/ 72 w 156"/>
                <a:gd name="T115" fmla="*/ 4 h 149"/>
                <a:gd name="T116" fmla="*/ 65 w 156"/>
                <a:gd name="T117" fmla="*/ 59 h 149"/>
                <a:gd name="T118" fmla="*/ 42 w 156"/>
                <a:gd name="T119" fmla="*/ 148 h 149"/>
                <a:gd name="T120" fmla="*/ 92 w 156"/>
                <a:gd name="T121" fmla="*/ 11 h 149"/>
                <a:gd name="T122" fmla="*/ 3 w 156"/>
                <a:gd name="T123" fmla="*/ 76 h 149"/>
                <a:gd name="T124" fmla="*/ 124 w 156"/>
                <a:gd name="T125" fmla="*/ 75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56" h="149">
                  <a:moveTo>
                    <a:pt x="111" y="24"/>
                  </a:moveTo>
                  <a:cubicBezTo>
                    <a:pt x="109" y="23"/>
                    <a:pt x="107" y="23"/>
                    <a:pt x="105" y="24"/>
                  </a:cubicBezTo>
                  <a:cubicBezTo>
                    <a:pt x="104" y="24"/>
                    <a:pt x="104" y="24"/>
                    <a:pt x="104" y="24"/>
                  </a:cubicBezTo>
                  <a:cubicBezTo>
                    <a:pt x="103" y="23"/>
                    <a:pt x="104" y="23"/>
                    <a:pt x="104" y="23"/>
                  </a:cubicBezTo>
                  <a:cubicBezTo>
                    <a:pt x="104" y="23"/>
                    <a:pt x="104" y="22"/>
                    <a:pt x="104" y="22"/>
                  </a:cubicBezTo>
                  <a:cubicBezTo>
                    <a:pt x="104" y="22"/>
                    <a:pt x="104" y="22"/>
                    <a:pt x="103" y="22"/>
                  </a:cubicBezTo>
                  <a:cubicBezTo>
                    <a:pt x="103" y="22"/>
                    <a:pt x="103" y="22"/>
                    <a:pt x="102" y="23"/>
                  </a:cubicBezTo>
                  <a:cubicBezTo>
                    <a:pt x="103" y="22"/>
                    <a:pt x="102" y="21"/>
                    <a:pt x="102" y="21"/>
                  </a:cubicBezTo>
                  <a:cubicBezTo>
                    <a:pt x="100" y="21"/>
                    <a:pt x="100" y="20"/>
                    <a:pt x="101" y="19"/>
                  </a:cubicBezTo>
                  <a:cubicBezTo>
                    <a:pt x="100" y="19"/>
                    <a:pt x="100" y="20"/>
                    <a:pt x="99" y="20"/>
                  </a:cubicBezTo>
                  <a:cubicBezTo>
                    <a:pt x="99" y="20"/>
                    <a:pt x="99" y="20"/>
                    <a:pt x="98" y="20"/>
                  </a:cubicBezTo>
                  <a:cubicBezTo>
                    <a:pt x="98" y="20"/>
                    <a:pt x="98" y="20"/>
                    <a:pt x="98" y="19"/>
                  </a:cubicBezTo>
                  <a:cubicBezTo>
                    <a:pt x="98" y="19"/>
                    <a:pt x="98" y="18"/>
                    <a:pt x="98" y="18"/>
                  </a:cubicBezTo>
                  <a:cubicBezTo>
                    <a:pt x="98" y="17"/>
                    <a:pt x="97" y="17"/>
                    <a:pt x="97" y="17"/>
                  </a:cubicBezTo>
                  <a:cubicBezTo>
                    <a:pt x="97" y="18"/>
                    <a:pt x="97" y="19"/>
                    <a:pt x="95" y="20"/>
                  </a:cubicBezTo>
                  <a:cubicBezTo>
                    <a:pt x="95" y="19"/>
                    <a:pt x="95" y="18"/>
                    <a:pt x="95" y="18"/>
                  </a:cubicBezTo>
                  <a:cubicBezTo>
                    <a:pt x="96" y="17"/>
                    <a:pt x="95" y="16"/>
                    <a:pt x="94" y="16"/>
                  </a:cubicBezTo>
                  <a:cubicBezTo>
                    <a:pt x="94" y="16"/>
                    <a:pt x="93" y="16"/>
                    <a:pt x="93" y="16"/>
                  </a:cubicBezTo>
                  <a:cubicBezTo>
                    <a:pt x="93" y="17"/>
                    <a:pt x="93" y="17"/>
                    <a:pt x="94" y="17"/>
                  </a:cubicBezTo>
                  <a:cubicBezTo>
                    <a:pt x="94" y="18"/>
                    <a:pt x="95" y="18"/>
                    <a:pt x="94" y="18"/>
                  </a:cubicBezTo>
                  <a:cubicBezTo>
                    <a:pt x="94" y="18"/>
                    <a:pt x="94" y="19"/>
                    <a:pt x="94" y="19"/>
                  </a:cubicBezTo>
                  <a:cubicBezTo>
                    <a:pt x="93" y="18"/>
                    <a:pt x="93" y="20"/>
                    <a:pt x="93" y="20"/>
                  </a:cubicBezTo>
                  <a:cubicBezTo>
                    <a:pt x="93" y="20"/>
                    <a:pt x="92" y="19"/>
                    <a:pt x="92" y="19"/>
                  </a:cubicBezTo>
                  <a:cubicBezTo>
                    <a:pt x="92" y="19"/>
                    <a:pt x="92" y="18"/>
                    <a:pt x="92" y="18"/>
                  </a:cubicBezTo>
                  <a:cubicBezTo>
                    <a:pt x="91" y="18"/>
                    <a:pt x="91" y="19"/>
                    <a:pt x="91" y="19"/>
                  </a:cubicBezTo>
                  <a:cubicBezTo>
                    <a:pt x="91" y="19"/>
                    <a:pt x="91" y="19"/>
                    <a:pt x="91" y="19"/>
                  </a:cubicBezTo>
                  <a:cubicBezTo>
                    <a:pt x="91" y="19"/>
                    <a:pt x="91" y="19"/>
                    <a:pt x="91" y="19"/>
                  </a:cubicBezTo>
                  <a:cubicBezTo>
                    <a:pt x="91" y="19"/>
                    <a:pt x="91" y="19"/>
                    <a:pt x="90" y="19"/>
                  </a:cubicBezTo>
                  <a:cubicBezTo>
                    <a:pt x="90" y="20"/>
                    <a:pt x="90" y="20"/>
                    <a:pt x="90" y="21"/>
                  </a:cubicBezTo>
                  <a:cubicBezTo>
                    <a:pt x="90" y="21"/>
                    <a:pt x="90" y="21"/>
                    <a:pt x="90" y="21"/>
                  </a:cubicBezTo>
                  <a:cubicBezTo>
                    <a:pt x="90" y="21"/>
                    <a:pt x="90" y="21"/>
                    <a:pt x="90" y="22"/>
                  </a:cubicBezTo>
                  <a:cubicBezTo>
                    <a:pt x="90" y="23"/>
                    <a:pt x="89" y="24"/>
                    <a:pt x="89" y="24"/>
                  </a:cubicBezTo>
                  <a:cubicBezTo>
                    <a:pt x="88" y="24"/>
                    <a:pt x="89" y="23"/>
                    <a:pt x="88" y="23"/>
                  </a:cubicBezTo>
                  <a:cubicBezTo>
                    <a:pt x="88" y="23"/>
                    <a:pt x="88" y="23"/>
                    <a:pt x="88" y="23"/>
                  </a:cubicBezTo>
                  <a:cubicBezTo>
                    <a:pt x="87" y="23"/>
                    <a:pt x="88" y="24"/>
                    <a:pt x="88" y="25"/>
                  </a:cubicBezTo>
                  <a:cubicBezTo>
                    <a:pt x="87" y="24"/>
                    <a:pt x="87" y="24"/>
                    <a:pt x="87" y="23"/>
                  </a:cubicBezTo>
                  <a:cubicBezTo>
                    <a:pt x="86" y="24"/>
                    <a:pt x="86" y="25"/>
                    <a:pt x="86" y="26"/>
                  </a:cubicBezTo>
                  <a:cubicBezTo>
                    <a:pt x="86" y="26"/>
                    <a:pt x="86" y="26"/>
                    <a:pt x="86" y="25"/>
                  </a:cubicBezTo>
                  <a:cubicBezTo>
                    <a:pt x="85" y="24"/>
                    <a:pt x="85" y="21"/>
                    <a:pt x="86" y="20"/>
                  </a:cubicBezTo>
                  <a:cubicBezTo>
                    <a:pt x="87" y="20"/>
                    <a:pt x="87" y="19"/>
                    <a:pt x="87" y="19"/>
                  </a:cubicBezTo>
                  <a:cubicBezTo>
                    <a:pt x="87" y="18"/>
                    <a:pt x="87" y="17"/>
                    <a:pt x="86" y="15"/>
                  </a:cubicBezTo>
                  <a:cubicBezTo>
                    <a:pt x="86" y="15"/>
                    <a:pt x="86" y="15"/>
                    <a:pt x="86" y="15"/>
                  </a:cubicBezTo>
                  <a:cubicBezTo>
                    <a:pt x="86" y="15"/>
                    <a:pt x="86" y="15"/>
                    <a:pt x="86" y="15"/>
                  </a:cubicBezTo>
                  <a:cubicBezTo>
                    <a:pt x="87" y="14"/>
                    <a:pt x="87" y="13"/>
                    <a:pt x="86" y="12"/>
                  </a:cubicBezTo>
                  <a:cubicBezTo>
                    <a:pt x="85" y="12"/>
                    <a:pt x="85" y="11"/>
                    <a:pt x="84" y="10"/>
                  </a:cubicBezTo>
                  <a:cubicBezTo>
                    <a:pt x="83" y="12"/>
                    <a:pt x="84" y="13"/>
                    <a:pt x="84" y="14"/>
                  </a:cubicBezTo>
                  <a:cubicBezTo>
                    <a:pt x="84" y="14"/>
                    <a:pt x="84" y="14"/>
                    <a:pt x="84" y="14"/>
                  </a:cubicBezTo>
                  <a:cubicBezTo>
                    <a:pt x="83" y="15"/>
                    <a:pt x="83" y="15"/>
                    <a:pt x="83" y="16"/>
                  </a:cubicBezTo>
                  <a:cubicBezTo>
                    <a:pt x="82" y="15"/>
                    <a:pt x="83" y="15"/>
                    <a:pt x="83" y="15"/>
                  </a:cubicBezTo>
                  <a:cubicBezTo>
                    <a:pt x="83" y="14"/>
                    <a:pt x="83" y="13"/>
                    <a:pt x="82" y="14"/>
                  </a:cubicBezTo>
                  <a:cubicBezTo>
                    <a:pt x="82" y="14"/>
                    <a:pt x="81" y="14"/>
                    <a:pt x="81" y="15"/>
                  </a:cubicBezTo>
                  <a:cubicBezTo>
                    <a:pt x="80" y="16"/>
                    <a:pt x="80" y="17"/>
                    <a:pt x="82" y="18"/>
                  </a:cubicBezTo>
                  <a:cubicBezTo>
                    <a:pt x="82" y="18"/>
                    <a:pt x="82" y="18"/>
                    <a:pt x="82" y="18"/>
                  </a:cubicBezTo>
                  <a:cubicBezTo>
                    <a:pt x="81" y="20"/>
                    <a:pt x="82" y="21"/>
                    <a:pt x="81" y="23"/>
                  </a:cubicBezTo>
                  <a:cubicBezTo>
                    <a:pt x="81" y="25"/>
                    <a:pt x="81" y="27"/>
                    <a:pt x="81" y="29"/>
                  </a:cubicBezTo>
                  <a:cubicBezTo>
                    <a:pt x="81" y="30"/>
                    <a:pt x="81" y="29"/>
                    <a:pt x="81" y="29"/>
                  </a:cubicBezTo>
                  <a:cubicBezTo>
                    <a:pt x="79" y="30"/>
                    <a:pt x="79" y="29"/>
                    <a:pt x="79" y="28"/>
                  </a:cubicBezTo>
                  <a:cubicBezTo>
                    <a:pt x="79" y="28"/>
                    <a:pt x="79" y="28"/>
                    <a:pt x="79" y="27"/>
                  </a:cubicBezTo>
                  <a:cubicBezTo>
                    <a:pt x="79" y="26"/>
                    <a:pt x="77" y="24"/>
                    <a:pt x="76" y="25"/>
                  </a:cubicBezTo>
                  <a:cubicBezTo>
                    <a:pt x="76" y="24"/>
                    <a:pt x="77" y="23"/>
                    <a:pt x="77" y="21"/>
                  </a:cubicBezTo>
                  <a:cubicBezTo>
                    <a:pt x="77" y="20"/>
                    <a:pt x="77" y="20"/>
                    <a:pt x="77" y="20"/>
                  </a:cubicBezTo>
                  <a:cubicBezTo>
                    <a:pt x="76" y="20"/>
                    <a:pt x="76" y="20"/>
                    <a:pt x="76" y="21"/>
                  </a:cubicBezTo>
                  <a:cubicBezTo>
                    <a:pt x="76" y="21"/>
                    <a:pt x="76" y="21"/>
                    <a:pt x="76" y="21"/>
                  </a:cubicBezTo>
                  <a:cubicBezTo>
                    <a:pt x="75" y="21"/>
                    <a:pt x="75" y="20"/>
                    <a:pt x="75" y="20"/>
                  </a:cubicBezTo>
                  <a:cubicBezTo>
                    <a:pt x="74" y="20"/>
                    <a:pt x="74" y="22"/>
                    <a:pt x="74" y="21"/>
                  </a:cubicBezTo>
                  <a:cubicBezTo>
                    <a:pt x="73" y="21"/>
                    <a:pt x="73" y="21"/>
                    <a:pt x="73" y="22"/>
                  </a:cubicBezTo>
                  <a:cubicBezTo>
                    <a:pt x="72" y="22"/>
                    <a:pt x="71" y="22"/>
                    <a:pt x="71" y="22"/>
                  </a:cubicBezTo>
                  <a:cubicBezTo>
                    <a:pt x="70" y="22"/>
                    <a:pt x="70" y="21"/>
                    <a:pt x="70" y="21"/>
                  </a:cubicBezTo>
                  <a:cubicBezTo>
                    <a:pt x="70" y="20"/>
                    <a:pt x="70" y="20"/>
                    <a:pt x="70" y="19"/>
                  </a:cubicBezTo>
                  <a:cubicBezTo>
                    <a:pt x="70" y="19"/>
                    <a:pt x="70" y="18"/>
                    <a:pt x="69" y="19"/>
                  </a:cubicBezTo>
                  <a:cubicBezTo>
                    <a:pt x="68" y="19"/>
                    <a:pt x="68" y="19"/>
                    <a:pt x="68" y="18"/>
                  </a:cubicBezTo>
                  <a:cubicBezTo>
                    <a:pt x="68" y="17"/>
                    <a:pt x="68" y="15"/>
                    <a:pt x="67" y="14"/>
                  </a:cubicBezTo>
                  <a:cubicBezTo>
                    <a:pt x="67" y="14"/>
                    <a:pt x="67" y="14"/>
                    <a:pt x="66" y="14"/>
                  </a:cubicBezTo>
                  <a:cubicBezTo>
                    <a:pt x="65" y="14"/>
                    <a:pt x="65" y="13"/>
                    <a:pt x="65" y="12"/>
                  </a:cubicBezTo>
                  <a:cubicBezTo>
                    <a:pt x="65" y="12"/>
                    <a:pt x="64" y="13"/>
                    <a:pt x="64" y="13"/>
                  </a:cubicBezTo>
                  <a:cubicBezTo>
                    <a:pt x="64" y="12"/>
                    <a:pt x="64" y="12"/>
                    <a:pt x="65" y="12"/>
                  </a:cubicBezTo>
                  <a:cubicBezTo>
                    <a:pt x="65" y="12"/>
                    <a:pt x="65" y="11"/>
                    <a:pt x="64" y="12"/>
                  </a:cubicBezTo>
                  <a:cubicBezTo>
                    <a:pt x="63" y="12"/>
                    <a:pt x="63" y="11"/>
                    <a:pt x="63" y="11"/>
                  </a:cubicBezTo>
                  <a:cubicBezTo>
                    <a:pt x="63" y="11"/>
                    <a:pt x="63" y="10"/>
                    <a:pt x="62" y="10"/>
                  </a:cubicBezTo>
                  <a:cubicBezTo>
                    <a:pt x="62" y="10"/>
                    <a:pt x="62" y="11"/>
                    <a:pt x="62" y="11"/>
                  </a:cubicBezTo>
                  <a:cubicBezTo>
                    <a:pt x="62" y="12"/>
                    <a:pt x="62" y="12"/>
                    <a:pt x="62" y="12"/>
                  </a:cubicBezTo>
                  <a:cubicBezTo>
                    <a:pt x="61" y="12"/>
                    <a:pt x="61" y="13"/>
                    <a:pt x="61" y="13"/>
                  </a:cubicBezTo>
                  <a:cubicBezTo>
                    <a:pt x="61" y="14"/>
                    <a:pt x="61" y="15"/>
                    <a:pt x="62" y="15"/>
                  </a:cubicBezTo>
                  <a:cubicBezTo>
                    <a:pt x="62" y="15"/>
                    <a:pt x="62" y="15"/>
                    <a:pt x="62" y="15"/>
                  </a:cubicBezTo>
                  <a:cubicBezTo>
                    <a:pt x="63" y="15"/>
                    <a:pt x="64" y="15"/>
                    <a:pt x="64" y="16"/>
                  </a:cubicBezTo>
                  <a:cubicBezTo>
                    <a:pt x="63" y="16"/>
                    <a:pt x="63" y="17"/>
                    <a:pt x="63" y="18"/>
                  </a:cubicBezTo>
                  <a:cubicBezTo>
                    <a:pt x="63" y="18"/>
                    <a:pt x="63" y="18"/>
                    <a:pt x="63" y="18"/>
                  </a:cubicBezTo>
                  <a:cubicBezTo>
                    <a:pt x="63" y="19"/>
                    <a:pt x="62" y="20"/>
                    <a:pt x="63" y="21"/>
                  </a:cubicBezTo>
                  <a:cubicBezTo>
                    <a:pt x="63" y="21"/>
                    <a:pt x="63" y="21"/>
                    <a:pt x="62" y="22"/>
                  </a:cubicBezTo>
                  <a:cubicBezTo>
                    <a:pt x="62" y="21"/>
                    <a:pt x="62" y="21"/>
                    <a:pt x="61" y="21"/>
                  </a:cubicBezTo>
                  <a:cubicBezTo>
                    <a:pt x="61" y="19"/>
                    <a:pt x="60" y="18"/>
                    <a:pt x="59" y="17"/>
                  </a:cubicBezTo>
                  <a:cubicBezTo>
                    <a:pt x="59" y="17"/>
                    <a:pt x="59" y="16"/>
                    <a:pt x="58" y="17"/>
                  </a:cubicBezTo>
                  <a:cubicBezTo>
                    <a:pt x="58" y="17"/>
                    <a:pt x="58" y="17"/>
                    <a:pt x="58" y="18"/>
                  </a:cubicBezTo>
                  <a:cubicBezTo>
                    <a:pt x="58" y="19"/>
                    <a:pt x="58" y="20"/>
                    <a:pt x="59" y="21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59" y="22"/>
                    <a:pt x="59" y="22"/>
                    <a:pt x="59" y="22"/>
                  </a:cubicBezTo>
                  <a:cubicBezTo>
                    <a:pt x="59" y="23"/>
                    <a:pt x="60" y="23"/>
                    <a:pt x="60" y="24"/>
                  </a:cubicBezTo>
                  <a:cubicBezTo>
                    <a:pt x="61" y="24"/>
                    <a:pt x="61" y="24"/>
                    <a:pt x="61" y="24"/>
                  </a:cubicBezTo>
                  <a:cubicBezTo>
                    <a:pt x="60" y="25"/>
                    <a:pt x="61" y="26"/>
                    <a:pt x="60" y="27"/>
                  </a:cubicBezTo>
                  <a:cubicBezTo>
                    <a:pt x="59" y="26"/>
                    <a:pt x="58" y="24"/>
                    <a:pt x="57" y="23"/>
                  </a:cubicBezTo>
                  <a:cubicBezTo>
                    <a:pt x="57" y="22"/>
                    <a:pt x="57" y="22"/>
                    <a:pt x="56" y="23"/>
                  </a:cubicBezTo>
                  <a:cubicBezTo>
                    <a:pt x="56" y="23"/>
                    <a:pt x="56" y="24"/>
                    <a:pt x="55" y="23"/>
                  </a:cubicBezTo>
                  <a:cubicBezTo>
                    <a:pt x="54" y="22"/>
                    <a:pt x="51" y="23"/>
                    <a:pt x="49" y="25"/>
                  </a:cubicBezTo>
                  <a:cubicBezTo>
                    <a:pt x="50" y="24"/>
                    <a:pt x="51" y="25"/>
                    <a:pt x="51" y="25"/>
                  </a:cubicBezTo>
                  <a:cubicBezTo>
                    <a:pt x="51" y="27"/>
                    <a:pt x="52" y="28"/>
                    <a:pt x="52" y="30"/>
                  </a:cubicBezTo>
                  <a:cubicBezTo>
                    <a:pt x="52" y="30"/>
                    <a:pt x="52" y="30"/>
                    <a:pt x="52" y="30"/>
                  </a:cubicBezTo>
                  <a:cubicBezTo>
                    <a:pt x="51" y="30"/>
                    <a:pt x="50" y="31"/>
                    <a:pt x="51" y="32"/>
                  </a:cubicBezTo>
                  <a:cubicBezTo>
                    <a:pt x="51" y="33"/>
                    <a:pt x="51" y="34"/>
                    <a:pt x="52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3" y="36"/>
                    <a:pt x="53" y="38"/>
                    <a:pt x="54" y="39"/>
                  </a:cubicBezTo>
                  <a:cubicBezTo>
                    <a:pt x="55" y="39"/>
                    <a:pt x="56" y="40"/>
                    <a:pt x="56" y="41"/>
                  </a:cubicBezTo>
                  <a:cubicBezTo>
                    <a:pt x="56" y="41"/>
                    <a:pt x="56" y="41"/>
                    <a:pt x="57" y="41"/>
                  </a:cubicBezTo>
                  <a:cubicBezTo>
                    <a:pt x="58" y="40"/>
                    <a:pt x="59" y="40"/>
                    <a:pt x="60" y="41"/>
                  </a:cubicBezTo>
                  <a:cubicBezTo>
                    <a:pt x="61" y="41"/>
                    <a:pt x="63" y="41"/>
                    <a:pt x="64" y="41"/>
                  </a:cubicBezTo>
                  <a:cubicBezTo>
                    <a:pt x="65" y="40"/>
                    <a:pt x="66" y="40"/>
                    <a:pt x="67" y="39"/>
                  </a:cubicBezTo>
                  <a:cubicBezTo>
                    <a:pt x="69" y="38"/>
                    <a:pt x="72" y="38"/>
                    <a:pt x="74" y="37"/>
                  </a:cubicBezTo>
                  <a:cubicBezTo>
                    <a:pt x="75" y="37"/>
                    <a:pt x="76" y="37"/>
                    <a:pt x="76" y="38"/>
                  </a:cubicBezTo>
                  <a:cubicBezTo>
                    <a:pt x="75" y="39"/>
                    <a:pt x="75" y="40"/>
                    <a:pt x="75" y="41"/>
                  </a:cubicBezTo>
                  <a:cubicBezTo>
                    <a:pt x="75" y="42"/>
                    <a:pt x="75" y="42"/>
                    <a:pt x="74" y="42"/>
                  </a:cubicBezTo>
                  <a:cubicBezTo>
                    <a:pt x="72" y="41"/>
                    <a:pt x="71" y="42"/>
                    <a:pt x="69" y="42"/>
                  </a:cubicBezTo>
                  <a:cubicBezTo>
                    <a:pt x="69" y="42"/>
                    <a:pt x="68" y="43"/>
                    <a:pt x="68" y="43"/>
                  </a:cubicBezTo>
                  <a:cubicBezTo>
                    <a:pt x="68" y="44"/>
                    <a:pt x="68" y="45"/>
                    <a:pt x="69" y="45"/>
                  </a:cubicBezTo>
                  <a:cubicBezTo>
                    <a:pt x="70" y="45"/>
                    <a:pt x="71" y="46"/>
                    <a:pt x="72" y="46"/>
                  </a:cubicBezTo>
                  <a:cubicBezTo>
                    <a:pt x="72" y="47"/>
                    <a:pt x="73" y="46"/>
                    <a:pt x="73" y="47"/>
                  </a:cubicBezTo>
                  <a:cubicBezTo>
                    <a:pt x="73" y="48"/>
                    <a:pt x="72" y="48"/>
                    <a:pt x="71" y="48"/>
                  </a:cubicBezTo>
                  <a:cubicBezTo>
                    <a:pt x="71" y="47"/>
                    <a:pt x="70" y="47"/>
                    <a:pt x="69" y="47"/>
                  </a:cubicBezTo>
                  <a:cubicBezTo>
                    <a:pt x="68" y="46"/>
                    <a:pt x="67" y="46"/>
                    <a:pt x="66" y="45"/>
                  </a:cubicBezTo>
                  <a:cubicBezTo>
                    <a:pt x="66" y="45"/>
                    <a:pt x="66" y="44"/>
                    <a:pt x="65" y="44"/>
                  </a:cubicBezTo>
                  <a:cubicBezTo>
                    <a:pt x="64" y="44"/>
                    <a:pt x="63" y="44"/>
                    <a:pt x="62" y="45"/>
                  </a:cubicBezTo>
                  <a:cubicBezTo>
                    <a:pt x="62" y="45"/>
                    <a:pt x="62" y="46"/>
                    <a:pt x="62" y="46"/>
                  </a:cubicBezTo>
                  <a:cubicBezTo>
                    <a:pt x="64" y="48"/>
                    <a:pt x="65" y="51"/>
                    <a:pt x="67" y="51"/>
                  </a:cubicBezTo>
                  <a:cubicBezTo>
                    <a:pt x="68" y="52"/>
                    <a:pt x="68" y="52"/>
                    <a:pt x="69" y="52"/>
                  </a:cubicBezTo>
                  <a:cubicBezTo>
                    <a:pt x="69" y="52"/>
                    <a:pt x="69" y="52"/>
                    <a:pt x="69" y="52"/>
                  </a:cubicBezTo>
                  <a:cubicBezTo>
                    <a:pt x="69" y="52"/>
                    <a:pt x="70" y="52"/>
                    <a:pt x="70" y="53"/>
                  </a:cubicBezTo>
                  <a:cubicBezTo>
                    <a:pt x="70" y="55"/>
                    <a:pt x="71" y="55"/>
                    <a:pt x="73" y="54"/>
                  </a:cubicBezTo>
                  <a:cubicBezTo>
                    <a:pt x="74" y="54"/>
                    <a:pt x="75" y="54"/>
                    <a:pt x="76" y="54"/>
                  </a:cubicBezTo>
                  <a:cubicBezTo>
                    <a:pt x="77" y="55"/>
                    <a:pt x="78" y="55"/>
                    <a:pt x="78" y="54"/>
                  </a:cubicBezTo>
                  <a:cubicBezTo>
                    <a:pt x="80" y="53"/>
                    <a:pt x="81" y="53"/>
                    <a:pt x="82" y="53"/>
                  </a:cubicBezTo>
                  <a:cubicBezTo>
                    <a:pt x="83" y="53"/>
                    <a:pt x="83" y="53"/>
                    <a:pt x="83" y="54"/>
                  </a:cubicBezTo>
                  <a:cubicBezTo>
                    <a:pt x="83" y="56"/>
                    <a:pt x="83" y="57"/>
                    <a:pt x="85" y="58"/>
                  </a:cubicBezTo>
                  <a:cubicBezTo>
                    <a:pt x="87" y="60"/>
                    <a:pt x="90" y="60"/>
                    <a:pt x="92" y="59"/>
                  </a:cubicBezTo>
                  <a:cubicBezTo>
                    <a:pt x="93" y="59"/>
                    <a:pt x="93" y="59"/>
                    <a:pt x="93" y="58"/>
                  </a:cubicBezTo>
                  <a:cubicBezTo>
                    <a:pt x="93" y="57"/>
                    <a:pt x="94" y="56"/>
                    <a:pt x="95" y="56"/>
                  </a:cubicBezTo>
                  <a:cubicBezTo>
                    <a:pt x="95" y="55"/>
                    <a:pt x="96" y="55"/>
                    <a:pt x="96" y="55"/>
                  </a:cubicBezTo>
                  <a:cubicBezTo>
                    <a:pt x="97" y="54"/>
                    <a:pt x="97" y="53"/>
                    <a:pt x="98" y="55"/>
                  </a:cubicBezTo>
                  <a:cubicBezTo>
                    <a:pt x="98" y="56"/>
                    <a:pt x="99" y="56"/>
                    <a:pt x="100" y="55"/>
                  </a:cubicBezTo>
                  <a:cubicBezTo>
                    <a:pt x="101" y="54"/>
                    <a:pt x="103" y="53"/>
                    <a:pt x="104" y="50"/>
                  </a:cubicBezTo>
                  <a:cubicBezTo>
                    <a:pt x="104" y="49"/>
                    <a:pt x="105" y="47"/>
                    <a:pt x="104" y="46"/>
                  </a:cubicBezTo>
                  <a:cubicBezTo>
                    <a:pt x="103" y="45"/>
                    <a:pt x="104" y="44"/>
                    <a:pt x="105" y="44"/>
                  </a:cubicBezTo>
                  <a:cubicBezTo>
                    <a:pt x="107" y="43"/>
                    <a:pt x="108" y="41"/>
                    <a:pt x="109" y="39"/>
                  </a:cubicBezTo>
                  <a:cubicBezTo>
                    <a:pt x="110" y="38"/>
                    <a:pt x="110" y="37"/>
                    <a:pt x="111" y="36"/>
                  </a:cubicBezTo>
                  <a:cubicBezTo>
                    <a:pt x="113" y="35"/>
                    <a:pt x="113" y="34"/>
                    <a:pt x="112" y="32"/>
                  </a:cubicBezTo>
                  <a:cubicBezTo>
                    <a:pt x="112" y="31"/>
                    <a:pt x="112" y="31"/>
                    <a:pt x="112" y="31"/>
                  </a:cubicBezTo>
                  <a:cubicBezTo>
                    <a:pt x="114" y="30"/>
                    <a:pt x="114" y="29"/>
                    <a:pt x="114" y="28"/>
                  </a:cubicBezTo>
                  <a:cubicBezTo>
                    <a:pt x="113" y="27"/>
                    <a:pt x="112" y="25"/>
                    <a:pt x="111" y="24"/>
                  </a:cubicBezTo>
                  <a:close/>
                  <a:moveTo>
                    <a:pt x="62" y="15"/>
                  </a:moveTo>
                  <a:cubicBezTo>
                    <a:pt x="62" y="14"/>
                    <a:pt x="62" y="14"/>
                    <a:pt x="63" y="14"/>
                  </a:cubicBezTo>
                  <a:cubicBezTo>
                    <a:pt x="62" y="14"/>
                    <a:pt x="62" y="14"/>
                    <a:pt x="62" y="15"/>
                  </a:cubicBezTo>
                  <a:close/>
                  <a:moveTo>
                    <a:pt x="68" y="78"/>
                  </a:moveTo>
                  <a:cubicBezTo>
                    <a:pt x="69" y="78"/>
                    <a:pt x="70" y="78"/>
                    <a:pt x="71" y="78"/>
                  </a:cubicBezTo>
                  <a:cubicBezTo>
                    <a:pt x="71" y="78"/>
                    <a:pt x="71" y="78"/>
                    <a:pt x="71" y="78"/>
                  </a:cubicBezTo>
                  <a:cubicBezTo>
                    <a:pt x="71" y="78"/>
                    <a:pt x="71" y="80"/>
                    <a:pt x="72" y="79"/>
                  </a:cubicBezTo>
                  <a:cubicBezTo>
                    <a:pt x="73" y="79"/>
                    <a:pt x="74" y="79"/>
                    <a:pt x="74" y="78"/>
                  </a:cubicBezTo>
                  <a:cubicBezTo>
                    <a:pt x="74" y="77"/>
                    <a:pt x="75" y="75"/>
                    <a:pt x="75" y="74"/>
                  </a:cubicBezTo>
                  <a:cubicBezTo>
                    <a:pt x="75" y="73"/>
                    <a:pt x="74" y="72"/>
                    <a:pt x="73" y="73"/>
                  </a:cubicBezTo>
                  <a:cubicBezTo>
                    <a:pt x="73" y="73"/>
                    <a:pt x="72" y="72"/>
                    <a:pt x="72" y="72"/>
                  </a:cubicBezTo>
                  <a:cubicBezTo>
                    <a:pt x="72" y="72"/>
                    <a:pt x="71" y="71"/>
                    <a:pt x="71" y="71"/>
                  </a:cubicBezTo>
                  <a:cubicBezTo>
                    <a:pt x="69" y="71"/>
                    <a:pt x="68" y="70"/>
                    <a:pt x="67" y="68"/>
                  </a:cubicBezTo>
                  <a:cubicBezTo>
                    <a:pt x="67" y="68"/>
                    <a:pt x="66" y="67"/>
                    <a:pt x="66" y="68"/>
                  </a:cubicBezTo>
                  <a:cubicBezTo>
                    <a:pt x="64" y="68"/>
                    <a:pt x="64" y="67"/>
                    <a:pt x="64" y="66"/>
                  </a:cubicBezTo>
                  <a:cubicBezTo>
                    <a:pt x="64" y="66"/>
                    <a:pt x="64" y="66"/>
                    <a:pt x="64" y="65"/>
                  </a:cubicBezTo>
                  <a:cubicBezTo>
                    <a:pt x="63" y="64"/>
                    <a:pt x="63" y="61"/>
                    <a:pt x="61" y="61"/>
                  </a:cubicBezTo>
                  <a:cubicBezTo>
                    <a:pt x="61" y="61"/>
                    <a:pt x="60" y="61"/>
                    <a:pt x="60" y="61"/>
                  </a:cubicBezTo>
                  <a:cubicBezTo>
                    <a:pt x="60" y="60"/>
                    <a:pt x="60" y="60"/>
                    <a:pt x="59" y="61"/>
                  </a:cubicBezTo>
                  <a:cubicBezTo>
                    <a:pt x="59" y="63"/>
                    <a:pt x="58" y="62"/>
                    <a:pt x="57" y="61"/>
                  </a:cubicBezTo>
                  <a:cubicBezTo>
                    <a:pt x="57" y="61"/>
                    <a:pt x="57" y="61"/>
                    <a:pt x="57" y="61"/>
                  </a:cubicBezTo>
                  <a:cubicBezTo>
                    <a:pt x="57" y="61"/>
                    <a:pt x="57" y="61"/>
                    <a:pt x="57" y="61"/>
                  </a:cubicBezTo>
                  <a:cubicBezTo>
                    <a:pt x="57" y="61"/>
                    <a:pt x="57" y="61"/>
                    <a:pt x="57" y="61"/>
                  </a:cubicBezTo>
                  <a:cubicBezTo>
                    <a:pt x="57" y="61"/>
                    <a:pt x="57" y="61"/>
                    <a:pt x="57" y="61"/>
                  </a:cubicBezTo>
                  <a:cubicBezTo>
                    <a:pt x="57" y="60"/>
                    <a:pt x="57" y="59"/>
                    <a:pt x="56" y="59"/>
                  </a:cubicBezTo>
                  <a:cubicBezTo>
                    <a:pt x="55" y="59"/>
                    <a:pt x="55" y="58"/>
                    <a:pt x="55" y="58"/>
                  </a:cubicBezTo>
                  <a:cubicBezTo>
                    <a:pt x="56" y="58"/>
                    <a:pt x="56" y="57"/>
                    <a:pt x="56" y="57"/>
                  </a:cubicBezTo>
                  <a:cubicBezTo>
                    <a:pt x="57" y="55"/>
                    <a:pt x="57" y="54"/>
                    <a:pt x="57" y="52"/>
                  </a:cubicBezTo>
                  <a:cubicBezTo>
                    <a:pt x="56" y="51"/>
                    <a:pt x="57" y="50"/>
                    <a:pt x="56" y="49"/>
                  </a:cubicBezTo>
                  <a:cubicBezTo>
                    <a:pt x="56" y="49"/>
                    <a:pt x="56" y="48"/>
                    <a:pt x="55" y="47"/>
                  </a:cubicBezTo>
                  <a:cubicBezTo>
                    <a:pt x="55" y="47"/>
                    <a:pt x="55" y="47"/>
                    <a:pt x="55" y="47"/>
                  </a:cubicBezTo>
                  <a:cubicBezTo>
                    <a:pt x="55" y="47"/>
                    <a:pt x="55" y="47"/>
                    <a:pt x="55" y="47"/>
                  </a:cubicBezTo>
                  <a:cubicBezTo>
                    <a:pt x="55" y="47"/>
                    <a:pt x="55" y="47"/>
                    <a:pt x="55" y="47"/>
                  </a:cubicBezTo>
                  <a:cubicBezTo>
                    <a:pt x="55" y="47"/>
                    <a:pt x="54" y="46"/>
                    <a:pt x="54" y="46"/>
                  </a:cubicBezTo>
                  <a:cubicBezTo>
                    <a:pt x="54" y="46"/>
                    <a:pt x="54" y="46"/>
                    <a:pt x="54" y="46"/>
                  </a:cubicBezTo>
                  <a:cubicBezTo>
                    <a:pt x="54" y="45"/>
                    <a:pt x="53" y="45"/>
                    <a:pt x="53" y="45"/>
                  </a:cubicBezTo>
                  <a:cubicBezTo>
                    <a:pt x="52" y="45"/>
                    <a:pt x="52" y="46"/>
                    <a:pt x="52" y="46"/>
                  </a:cubicBezTo>
                  <a:cubicBezTo>
                    <a:pt x="51" y="47"/>
                    <a:pt x="51" y="48"/>
                    <a:pt x="51" y="49"/>
                  </a:cubicBezTo>
                  <a:cubicBezTo>
                    <a:pt x="52" y="51"/>
                    <a:pt x="50" y="53"/>
                    <a:pt x="49" y="54"/>
                  </a:cubicBezTo>
                  <a:cubicBezTo>
                    <a:pt x="49" y="54"/>
                    <a:pt x="49" y="53"/>
                    <a:pt x="49" y="53"/>
                  </a:cubicBezTo>
                  <a:cubicBezTo>
                    <a:pt x="50" y="51"/>
                    <a:pt x="50" y="49"/>
                    <a:pt x="49" y="47"/>
                  </a:cubicBezTo>
                  <a:cubicBezTo>
                    <a:pt x="49" y="47"/>
                    <a:pt x="49" y="47"/>
                    <a:pt x="49" y="47"/>
                  </a:cubicBezTo>
                  <a:cubicBezTo>
                    <a:pt x="49" y="47"/>
                    <a:pt x="49" y="47"/>
                    <a:pt x="49" y="47"/>
                  </a:cubicBezTo>
                  <a:cubicBezTo>
                    <a:pt x="49" y="46"/>
                    <a:pt x="49" y="45"/>
                    <a:pt x="50" y="44"/>
                  </a:cubicBezTo>
                  <a:cubicBezTo>
                    <a:pt x="51" y="42"/>
                    <a:pt x="52" y="40"/>
                    <a:pt x="50" y="38"/>
                  </a:cubicBezTo>
                  <a:cubicBezTo>
                    <a:pt x="50" y="38"/>
                    <a:pt x="49" y="37"/>
                    <a:pt x="49" y="37"/>
                  </a:cubicBezTo>
                  <a:cubicBezTo>
                    <a:pt x="49" y="35"/>
                    <a:pt x="47" y="34"/>
                    <a:pt x="46" y="33"/>
                  </a:cubicBezTo>
                  <a:cubicBezTo>
                    <a:pt x="44" y="31"/>
                    <a:pt x="44" y="32"/>
                    <a:pt x="44" y="33"/>
                  </a:cubicBezTo>
                  <a:cubicBezTo>
                    <a:pt x="43" y="34"/>
                    <a:pt x="44" y="35"/>
                    <a:pt x="44" y="35"/>
                  </a:cubicBezTo>
                  <a:cubicBezTo>
                    <a:pt x="43" y="35"/>
                    <a:pt x="43" y="35"/>
                    <a:pt x="42" y="34"/>
                  </a:cubicBezTo>
                  <a:cubicBezTo>
                    <a:pt x="42" y="34"/>
                    <a:pt x="42" y="34"/>
                    <a:pt x="42" y="34"/>
                  </a:cubicBezTo>
                  <a:cubicBezTo>
                    <a:pt x="42" y="34"/>
                    <a:pt x="42" y="34"/>
                    <a:pt x="42" y="34"/>
                  </a:cubicBezTo>
                  <a:cubicBezTo>
                    <a:pt x="42" y="33"/>
                    <a:pt x="43" y="33"/>
                    <a:pt x="42" y="32"/>
                  </a:cubicBezTo>
                  <a:cubicBezTo>
                    <a:pt x="41" y="31"/>
                    <a:pt x="41" y="30"/>
                    <a:pt x="41" y="29"/>
                  </a:cubicBezTo>
                  <a:cubicBezTo>
                    <a:pt x="41" y="29"/>
                    <a:pt x="39" y="28"/>
                    <a:pt x="39" y="28"/>
                  </a:cubicBezTo>
                  <a:cubicBezTo>
                    <a:pt x="38" y="29"/>
                    <a:pt x="36" y="32"/>
                    <a:pt x="37" y="34"/>
                  </a:cubicBezTo>
                  <a:cubicBezTo>
                    <a:pt x="38" y="34"/>
                    <a:pt x="38" y="35"/>
                    <a:pt x="38" y="35"/>
                  </a:cubicBezTo>
                  <a:cubicBezTo>
                    <a:pt x="37" y="36"/>
                    <a:pt x="37" y="35"/>
                    <a:pt x="37" y="35"/>
                  </a:cubicBezTo>
                  <a:cubicBezTo>
                    <a:pt x="36" y="35"/>
                    <a:pt x="35" y="35"/>
                    <a:pt x="35" y="36"/>
                  </a:cubicBezTo>
                  <a:cubicBezTo>
                    <a:pt x="35" y="38"/>
                    <a:pt x="35" y="39"/>
                    <a:pt x="35" y="41"/>
                  </a:cubicBezTo>
                  <a:cubicBezTo>
                    <a:pt x="35" y="41"/>
                    <a:pt x="35" y="41"/>
                    <a:pt x="35" y="41"/>
                  </a:cubicBezTo>
                  <a:cubicBezTo>
                    <a:pt x="36" y="44"/>
                    <a:pt x="36" y="46"/>
                    <a:pt x="37" y="49"/>
                  </a:cubicBezTo>
                  <a:cubicBezTo>
                    <a:pt x="37" y="50"/>
                    <a:pt x="36" y="51"/>
                    <a:pt x="37" y="52"/>
                  </a:cubicBezTo>
                  <a:cubicBezTo>
                    <a:pt x="37" y="52"/>
                    <a:pt x="37" y="52"/>
                    <a:pt x="37" y="52"/>
                  </a:cubicBezTo>
                  <a:cubicBezTo>
                    <a:pt x="37" y="52"/>
                    <a:pt x="37" y="52"/>
                    <a:pt x="37" y="52"/>
                  </a:cubicBezTo>
                  <a:cubicBezTo>
                    <a:pt x="37" y="54"/>
                    <a:pt x="37" y="55"/>
                    <a:pt x="37" y="56"/>
                  </a:cubicBezTo>
                  <a:cubicBezTo>
                    <a:pt x="37" y="57"/>
                    <a:pt x="37" y="57"/>
                    <a:pt x="38" y="58"/>
                  </a:cubicBezTo>
                  <a:cubicBezTo>
                    <a:pt x="38" y="58"/>
                    <a:pt x="38" y="58"/>
                    <a:pt x="38" y="58"/>
                  </a:cubicBezTo>
                  <a:cubicBezTo>
                    <a:pt x="38" y="58"/>
                    <a:pt x="38" y="59"/>
                    <a:pt x="38" y="59"/>
                  </a:cubicBezTo>
                  <a:cubicBezTo>
                    <a:pt x="38" y="59"/>
                    <a:pt x="38" y="59"/>
                    <a:pt x="38" y="59"/>
                  </a:cubicBezTo>
                  <a:cubicBezTo>
                    <a:pt x="38" y="59"/>
                    <a:pt x="38" y="59"/>
                    <a:pt x="38" y="59"/>
                  </a:cubicBezTo>
                  <a:cubicBezTo>
                    <a:pt x="38" y="59"/>
                    <a:pt x="38" y="59"/>
                    <a:pt x="38" y="59"/>
                  </a:cubicBezTo>
                  <a:cubicBezTo>
                    <a:pt x="38" y="60"/>
                    <a:pt x="38" y="61"/>
                    <a:pt x="39" y="62"/>
                  </a:cubicBezTo>
                  <a:cubicBezTo>
                    <a:pt x="39" y="65"/>
                    <a:pt x="40" y="69"/>
                    <a:pt x="41" y="72"/>
                  </a:cubicBezTo>
                  <a:cubicBezTo>
                    <a:pt x="41" y="72"/>
                    <a:pt x="41" y="72"/>
                    <a:pt x="41" y="72"/>
                  </a:cubicBezTo>
                  <a:cubicBezTo>
                    <a:pt x="41" y="72"/>
                    <a:pt x="41" y="72"/>
                    <a:pt x="41" y="72"/>
                  </a:cubicBezTo>
                  <a:cubicBezTo>
                    <a:pt x="41" y="72"/>
                    <a:pt x="41" y="72"/>
                    <a:pt x="41" y="72"/>
                  </a:cubicBezTo>
                  <a:cubicBezTo>
                    <a:pt x="41" y="72"/>
                    <a:pt x="41" y="72"/>
                    <a:pt x="41" y="72"/>
                  </a:cubicBezTo>
                  <a:cubicBezTo>
                    <a:pt x="40" y="71"/>
                    <a:pt x="40" y="70"/>
                    <a:pt x="39" y="70"/>
                  </a:cubicBezTo>
                  <a:cubicBezTo>
                    <a:pt x="39" y="69"/>
                    <a:pt x="39" y="68"/>
                    <a:pt x="38" y="67"/>
                  </a:cubicBezTo>
                  <a:cubicBezTo>
                    <a:pt x="38" y="67"/>
                    <a:pt x="38" y="67"/>
                    <a:pt x="38" y="67"/>
                  </a:cubicBezTo>
                  <a:cubicBezTo>
                    <a:pt x="38" y="65"/>
                    <a:pt x="37" y="63"/>
                    <a:pt x="36" y="62"/>
                  </a:cubicBezTo>
                  <a:cubicBezTo>
                    <a:pt x="36" y="62"/>
                    <a:pt x="35" y="63"/>
                    <a:pt x="35" y="64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5" y="64"/>
                    <a:pt x="35" y="63"/>
                    <a:pt x="35" y="63"/>
                  </a:cubicBezTo>
                  <a:cubicBezTo>
                    <a:pt x="35" y="62"/>
                    <a:pt x="35" y="61"/>
                    <a:pt x="36" y="60"/>
                  </a:cubicBezTo>
                  <a:cubicBezTo>
                    <a:pt x="36" y="59"/>
                    <a:pt x="36" y="59"/>
                    <a:pt x="35" y="58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5" y="58"/>
                    <a:pt x="34" y="57"/>
                    <a:pt x="34" y="56"/>
                  </a:cubicBezTo>
                  <a:cubicBezTo>
                    <a:pt x="34" y="56"/>
                    <a:pt x="34" y="56"/>
                    <a:pt x="34" y="56"/>
                  </a:cubicBezTo>
                  <a:cubicBezTo>
                    <a:pt x="34" y="56"/>
                    <a:pt x="34" y="56"/>
                    <a:pt x="34" y="56"/>
                  </a:cubicBezTo>
                  <a:cubicBezTo>
                    <a:pt x="34" y="55"/>
                    <a:pt x="34" y="55"/>
                    <a:pt x="33" y="55"/>
                  </a:cubicBezTo>
                  <a:cubicBezTo>
                    <a:pt x="33" y="55"/>
                    <a:pt x="33" y="55"/>
                    <a:pt x="33" y="55"/>
                  </a:cubicBezTo>
                  <a:cubicBezTo>
                    <a:pt x="33" y="54"/>
                    <a:pt x="33" y="54"/>
                    <a:pt x="33" y="54"/>
                  </a:cubicBezTo>
                  <a:cubicBezTo>
                    <a:pt x="33" y="54"/>
                    <a:pt x="33" y="54"/>
                    <a:pt x="33" y="54"/>
                  </a:cubicBezTo>
                  <a:cubicBezTo>
                    <a:pt x="34" y="53"/>
                    <a:pt x="33" y="51"/>
                    <a:pt x="33" y="50"/>
                  </a:cubicBezTo>
                  <a:cubicBezTo>
                    <a:pt x="33" y="50"/>
                    <a:pt x="33" y="49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2" y="46"/>
                    <a:pt x="32" y="46"/>
                    <a:pt x="32" y="46"/>
                  </a:cubicBezTo>
                  <a:cubicBezTo>
                    <a:pt x="32" y="46"/>
                    <a:pt x="32" y="46"/>
                    <a:pt x="32" y="47"/>
                  </a:cubicBezTo>
                  <a:cubicBezTo>
                    <a:pt x="32" y="46"/>
                    <a:pt x="32" y="45"/>
                    <a:pt x="32" y="45"/>
                  </a:cubicBezTo>
                  <a:cubicBezTo>
                    <a:pt x="31" y="44"/>
                    <a:pt x="31" y="44"/>
                    <a:pt x="31" y="44"/>
                  </a:cubicBezTo>
                  <a:cubicBezTo>
                    <a:pt x="31" y="44"/>
                    <a:pt x="31" y="44"/>
                    <a:pt x="31" y="44"/>
                  </a:cubicBezTo>
                  <a:cubicBezTo>
                    <a:pt x="31" y="43"/>
                    <a:pt x="31" y="43"/>
                    <a:pt x="31" y="43"/>
                  </a:cubicBezTo>
                  <a:cubicBezTo>
                    <a:pt x="31" y="43"/>
                    <a:pt x="31" y="42"/>
                    <a:pt x="31" y="42"/>
                  </a:cubicBezTo>
                  <a:cubicBezTo>
                    <a:pt x="31" y="42"/>
                    <a:pt x="31" y="42"/>
                    <a:pt x="31" y="42"/>
                  </a:cubicBezTo>
                  <a:cubicBezTo>
                    <a:pt x="31" y="42"/>
                    <a:pt x="30" y="41"/>
                    <a:pt x="30" y="41"/>
                  </a:cubicBezTo>
                  <a:cubicBezTo>
                    <a:pt x="30" y="40"/>
                    <a:pt x="30" y="39"/>
                    <a:pt x="29" y="38"/>
                  </a:cubicBezTo>
                  <a:cubicBezTo>
                    <a:pt x="28" y="38"/>
                    <a:pt x="27" y="38"/>
                    <a:pt x="27" y="39"/>
                  </a:cubicBezTo>
                  <a:cubicBezTo>
                    <a:pt x="26" y="41"/>
                    <a:pt x="25" y="43"/>
                    <a:pt x="25" y="45"/>
                  </a:cubicBezTo>
                  <a:cubicBezTo>
                    <a:pt x="25" y="45"/>
                    <a:pt x="24" y="45"/>
                    <a:pt x="24" y="46"/>
                  </a:cubicBezTo>
                  <a:cubicBezTo>
                    <a:pt x="24" y="46"/>
                    <a:pt x="24" y="46"/>
                    <a:pt x="24" y="46"/>
                  </a:cubicBezTo>
                  <a:cubicBezTo>
                    <a:pt x="24" y="46"/>
                    <a:pt x="24" y="46"/>
                    <a:pt x="24" y="46"/>
                  </a:cubicBezTo>
                  <a:cubicBezTo>
                    <a:pt x="23" y="47"/>
                    <a:pt x="23" y="48"/>
                    <a:pt x="23" y="49"/>
                  </a:cubicBezTo>
                  <a:cubicBezTo>
                    <a:pt x="24" y="51"/>
                    <a:pt x="24" y="53"/>
                    <a:pt x="25" y="55"/>
                  </a:cubicBezTo>
                  <a:cubicBezTo>
                    <a:pt x="25" y="55"/>
                    <a:pt x="25" y="55"/>
                    <a:pt x="25" y="55"/>
                  </a:cubicBezTo>
                  <a:cubicBezTo>
                    <a:pt x="25" y="56"/>
                    <a:pt x="25" y="56"/>
                    <a:pt x="24" y="56"/>
                  </a:cubicBezTo>
                  <a:cubicBezTo>
                    <a:pt x="24" y="56"/>
                    <a:pt x="24" y="56"/>
                    <a:pt x="24" y="56"/>
                  </a:cubicBezTo>
                  <a:cubicBezTo>
                    <a:pt x="24" y="56"/>
                    <a:pt x="24" y="56"/>
                    <a:pt x="24" y="56"/>
                  </a:cubicBezTo>
                  <a:cubicBezTo>
                    <a:pt x="24" y="56"/>
                    <a:pt x="24" y="58"/>
                    <a:pt x="23" y="57"/>
                  </a:cubicBezTo>
                  <a:cubicBezTo>
                    <a:pt x="23" y="55"/>
                    <a:pt x="23" y="52"/>
                    <a:pt x="21" y="50"/>
                  </a:cubicBezTo>
                  <a:cubicBezTo>
                    <a:pt x="20" y="50"/>
                    <a:pt x="20" y="50"/>
                    <a:pt x="20" y="52"/>
                  </a:cubicBezTo>
                  <a:cubicBezTo>
                    <a:pt x="20" y="52"/>
                    <a:pt x="20" y="52"/>
                    <a:pt x="20" y="52"/>
                  </a:cubicBezTo>
                  <a:cubicBezTo>
                    <a:pt x="20" y="52"/>
                    <a:pt x="19" y="51"/>
                    <a:pt x="19" y="51"/>
                  </a:cubicBezTo>
                  <a:cubicBezTo>
                    <a:pt x="19" y="51"/>
                    <a:pt x="19" y="51"/>
                    <a:pt x="19" y="51"/>
                  </a:cubicBezTo>
                  <a:cubicBezTo>
                    <a:pt x="19" y="51"/>
                    <a:pt x="19" y="51"/>
                    <a:pt x="19" y="51"/>
                  </a:cubicBezTo>
                  <a:cubicBezTo>
                    <a:pt x="19" y="51"/>
                    <a:pt x="19" y="51"/>
                    <a:pt x="19" y="51"/>
                  </a:cubicBezTo>
                  <a:cubicBezTo>
                    <a:pt x="19" y="50"/>
                    <a:pt x="19" y="50"/>
                    <a:pt x="19" y="49"/>
                  </a:cubicBezTo>
                  <a:cubicBezTo>
                    <a:pt x="20" y="48"/>
                    <a:pt x="20" y="47"/>
                    <a:pt x="20" y="46"/>
                  </a:cubicBezTo>
                  <a:cubicBezTo>
                    <a:pt x="20" y="46"/>
                    <a:pt x="20" y="46"/>
                    <a:pt x="20" y="46"/>
                  </a:cubicBezTo>
                  <a:cubicBezTo>
                    <a:pt x="20" y="46"/>
                    <a:pt x="19" y="46"/>
                    <a:pt x="18" y="46"/>
                  </a:cubicBezTo>
                  <a:cubicBezTo>
                    <a:pt x="17" y="46"/>
                    <a:pt x="15" y="47"/>
                    <a:pt x="14" y="49"/>
                  </a:cubicBezTo>
                  <a:cubicBezTo>
                    <a:pt x="14" y="49"/>
                    <a:pt x="14" y="49"/>
                    <a:pt x="13" y="49"/>
                  </a:cubicBezTo>
                  <a:cubicBezTo>
                    <a:pt x="13" y="49"/>
                    <a:pt x="13" y="49"/>
                    <a:pt x="13" y="48"/>
                  </a:cubicBezTo>
                  <a:cubicBezTo>
                    <a:pt x="13" y="48"/>
                    <a:pt x="13" y="47"/>
                    <a:pt x="13" y="46"/>
                  </a:cubicBezTo>
                  <a:cubicBezTo>
                    <a:pt x="13" y="46"/>
                    <a:pt x="13" y="46"/>
                    <a:pt x="13" y="46"/>
                  </a:cubicBezTo>
                  <a:cubicBezTo>
                    <a:pt x="13" y="46"/>
                    <a:pt x="13" y="46"/>
                    <a:pt x="13" y="46"/>
                  </a:cubicBezTo>
                  <a:cubicBezTo>
                    <a:pt x="13" y="46"/>
                    <a:pt x="13" y="46"/>
                    <a:pt x="13" y="46"/>
                  </a:cubicBezTo>
                  <a:cubicBezTo>
                    <a:pt x="14" y="46"/>
                    <a:pt x="15" y="46"/>
                    <a:pt x="15" y="45"/>
                  </a:cubicBezTo>
                  <a:cubicBezTo>
                    <a:pt x="15" y="45"/>
                    <a:pt x="15" y="45"/>
                    <a:pt x="15" y="45"/>
                  </a:cubicBezTo>
                  <a:cubicBezTo>
                    <a:pt x="16" y="44"/>
                    <a:pt x="16" y="43"/>
                    <a:pt x="17" y="43"/>
                  </a:cubicBezTo>
                  <a:cubicBezTo>
                    <a:pt x="17" y="42"/>
                    <a:pt x="18" y="42"/>
                    <a:pt x="18" y="42"/>
                  </a:cubicBezTo>
                  <a:cubicBezTo>
                    <a:pt x="19" y="42"/>
                    <a:pt x="19" y="42"/>
                    <a:pt x="19" y="42"/>
                  </a:cubicBezTo>
                  <a:cubicBezTo>
                    <a:pt x="22" y="42"/>
                    <a:pt x="22" y="42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3" y="37"/>
                    <a:pt x="23" y="36"/>
                  </a:cubicBezTo>
                  <a:cubicBezTo>
                    <a:pt x="23" y="36"/>
                    <a:pt x="23" y="35"/>
                    <a:pt x="22" y="35"/>
                  </a:cubicBezTo>
                  <a:cubicBezTo>
                    <a:pt x="20" y="36"/>
                    <a:pt x="18" y="37"/>
                    <a:pt x="17" y="38"/>
                  </a:cubicBezTo>
                  <a:cubicBezTo>
                    <a:pt x="16" y="38"/>
                    <a:pt x="15" y="39"/>
                    <a:pt x="15" y="39"/>
                  </a:cubicBezTo>
                  <a:cubicBezTo>
                    <a:pt x="15" y="39"/>
                    <a:pt x="15" y="39"/>
                    <a:pt x="15" y="39"/>
                  </a:cubicBezTo>
                  <a:cubicBezTo>
                    <a:pt x="15" y="39"/>
                    <a:pt x="15" y="39"/>
                    <a:pt x="15" y="39"/>
                  </a:cubicBezTo>
                  <a:cubicBezTo>
                    <a:pt x="14" y="39"/>
                    <a:pt x="14" y="39"/>
                    <a:pt x="14" y="39"/>
                  </a:cubicBezTo>
                  <a:cubicBezTo>
                    <a:pt x="14" y="39"/>
                    <a:pt x="14" y="39"/>
                    <a:pt x="14" y="39"/>
                  </a:cubicBezTo>
                  <a:cubicBezTo>
                    <a:pt x="14" y="38"/>
                    <a:pt x="14" y="37"/>
                    <a:pt x="12" y="36"/>
                  </a:cubicBezTo>
                  <a:cubicBezTo>
                    <a:pt x="11" y="38"/>
                    <a:pt x="11" y="39"/>
                    <a:pt x="12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3" y="42"/>
                  </a:cubicBezTo>
                  <a:cubicBezTo>
                    <a:pt x="12" y="42"/>
                    <a:pt x="13" y="43"/>
                    <a:pt x="12" y="43"/>
                  </a:cubicBezTo>
                  <a:cubicBezTo>
                    <a:pt x="12" y="43"/>
                    <a:pt x="12" y="43"/>
                    <a:pt x="12" y="43"/>
                  </a:cubicBezTo>
                  <a:cubicBezTo>
                    <a:pt x="12" y="43"/>
                    <a:pt x="12" y="41"/>
                    <a:pt x="11" y="43"/>
                  </a:cubicBezTo>
                  <a:cubicBezTo>
                    <a:pt x="11" y="43"/>
                    <a:pt x="11" y="43"/>
                    <a:pt x="11" y="43"/>
                  </a:cubicBezTo>
                  <a:cubicBezTo>
                    <a:pt x="11" y="43"/>
                    <a:pt x="11" y="43"/>
                    <a:pt x="11" y="43"/>
                  </a:cubicBezTo>
                  <a:cubicBezTo>
                    <a:pt x="11" y="42"/>
                    <a:pt x="11" y="41"/>
                    <a:pt x="11" y="41"/>
                  </a:cubicBezTo>
                  <a:cubicBezTo>
                    <a:pt x="10" y="40"/>
                    <a:pt x="11" y="39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10" y="37"/>
                    <a:pt x="9" y="37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9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7" y="37"/>
                    <a:pt x="7" y="38"/>
                    <a:pt x="7" y="39"/>
                  </a:cubicBezTo>
                  <a:cubicBezTo>
                    <a:pt x="6" y="39"/>
                    <a:pt x="6" y="39"/>
                    <a:pt x="6" y="39"/>
                  </a:cubicBezTo>
                  <a:cubicBezTo>
                    <a:pt x="6" y="39"/>
                    <a:pt x="6" y="39"/>
                    <a:pt x="6" y="39"/>
                  </a:cubicBezTo>
                  <a:cubicBezTo>
                    <a:pt x="5" y="38"/>
                    <a:pt x="5" y="38"/>
                    <a:pt x="5" y="39"/>
                  </a:cubicBezTo>
                  <a:cubicBezTo>
                    <a:pt x="5" y="40"/>
                    <a:pt x="5" y="42"/>
                    <a:pt x="6" y="43"/>
                  </a:cubicBezTo>
                  <a:cubicBezTo>
                    <a:pt x="6" y="43"/>
                    <a:pt x="6" y="44"/>
                    <a:pt x="6" y="44"/>
                  </a:cubicBezTo>
                  <a:cubicBezTo>
                    <a:pt x="6" y="44"/>
                    <a:pt x="5" y="44"/>
                    <a:pt x="5" y="44"/>
                  </a:cubicBezTo>
                  <a:cubicBezTo>
                    <a:pt x="5" y="44"/>
                    <a:pt x="4" y="44"/>
                    <a:pt x="4" y="44"/>
                  </a:cubicBezTo>
                  <a:cubicBezTo>
                    <a:pt x="3" y="44"/>
                    <a:pt x="3" y="44"/>
                    <a:pt x="3" y="45"/>
                  </a:cubicBezTo>
                  <a:cubicBezTo>
                    <a:pt x="2" y="46"/>
                    <a:pt x="3" y="46"/>
                    <a:pt x="3" y="46"/>
                  </a:cubicBezTo>
                  <a:cubicBezTo>
                    <a:pt x="4" y="46"/>
                    <a:pt x="4" y="46"/>
                    <a:pt x="4" y="47"/>
                  </a:cubicBezTo>
                  <a:cubicBezTo>
                    <a:pt x="4" y="47"/>
                    <a:pt x="3" y="47"/>
                    <a:pt x="3" y="47"/>
                  </a:cubicBezTo>
                  <a:cubicBezTo>
                    <a:pt x="2" y="47"/>
                    <a:pt x="1" y="47"/>
                    <a:pt x="2" y="49"/>
                  </a:cubicBezTo>
                  <a:cubicBezTo>
                    <a:pt x="2" y="49"/>
                    <a:pt x="2" y="49"/>
                    <a:pt x="2" y="50"/>
                  </a:cubicBezTo>
                  <a:cubicBezTo>
                    <a:pt x="3" y="50"/>
                    <a:pt x="3" y="51"/>
                    <a:pt x="3" y="52"/>
                  </a:cubicBezTo>
                  <a:cubicBezTo>
                    <a:pt x="3" y="53"/>
                    <a:pt x="3" y="53"/>
                    <a:pt x="3" y="54"/>
                  </a:cubicBezTo>
                  <a:cubicBezTo>
                    <a:pt x="2" y="55"/>
                    <a:pt x="2" y="55"/>
                    <a:pt x="4" y="56"/>
                  </a:cubicBezTo>
                  <a:cubicBezTo>
                    <a:pt x="4" y="56"/>
                    <a:pt x="4" y="56"/>
                    <a:pt x="4" y="56"/>
                  </a:cubicBezTo>
                  <a:cubicBezTo>
                    <a:pt x="4" y="56"/>
                    <a:pt x="4" y="56"/>
                    <a:pt x="4" y="56"/>
                  </a:cubicBezTo>
                  <a:cubicBezTo>
                    <a:pt x="4" y="56"/>
                    <a:pt x="4" y="56"/>
                    <a:pt x="4" y="56"/>
                  </a:cubicBezTo>
                  <a:cubicBezTo>
                    <a:pt x="4" y="56"/>
                    <a:pt x="4" y="56"/>
                    <a:pt x="4" y="56"/>
                  </a:cubicBezTo>
                  <a:cubicBezTo>
                    <a:pt x="4" y="56"/>
                    <a:pt x="4" y="56"/>
                    <a:pt x="4" y="56"/>
                  </a:cubicBezTo>
                  <a:cubicBezTo>
                    <a:pt x="4" y="56"/>
                    <a:pt x="3" y="57"/>
                    <a:pt x="4" y="57"/>
                  </a:cubicBezTo>
                  <a:cubicBezTo>
                    <a:pt x="4" y="59"/>
                    <a:pt x="5" y="61"/>
                    <a:pt x="5" y="63"/>
                  </a:cubicBezTo>
                  <a:cubicBezTo>
                    <a:pt x="5" y="64"/>
                    <a:pt x="6" y="64"/>
                    <a:pt x="6" y="63"/>
                  </a:cubicBezTo>
                  <a:cubicBezTo>
                    <a:pt x="7" y="63"/>
                    <a:pt x="8" y="61"/>
                    <a:pt x="8" y="60"/>
                  </a:cubicBezTo>
                  <a:cubicBezTo>
                    <a:pt x="8" y="60"/>
                    <a:pt x="8" y="60"/>
                    <a:pt x="8" y="60"/>
                  </a:cubicBezTo>
                  <a:cubicBezTo>
                    <a:pt x="8" y="59"/>
                    <a:pt x="8" y="58"/>
                    <a:pt x="7" y="58"/>
                  </a:cubicBezTo>
                  <a:cubicBezTo>
                    <a:pt x="7" y="58"/>
                    <a:pt x="7" y="58"/>
                    <a:pt x="7" y="58"/>
                  </a:cubicBezTo>
                  <a:cubicBezTo>
                    <a:pt x="7" y="58"/>
                    <a:pt x="7" y="58"/>
                    <a:pt x="7" y="58"/>
                  </a:cubicBezTo>
                  <a:cubicBezTo>
                    <a:pt x="7" y="57"/>
                    <a:pt x="7" y="56"/>
                    <a:pt x="8" y="57"/>
                  </a:cubicBezTo>
                  <a:cubicBezTo>
                    <a:pt x="9" y="58"/>
                    <a:pt x="8" y="59"/>
                    <a:pt x="9" y="59"/>
                  </a:cubicBezTo>
                  <a:cubicBezTo>
                    <a:pt x="10" y="59"/>
                    <a:pt x="10" y="59"/>
                    <a:pt x="9" y="58"/>
                  </a:cubicBezTo>
                  <a:cubicBezTo>
                    <a:pt x="9" y="58"/>
                    <a:pt x="9" y="58"/>
                    <a:pt x="9" y="58"/>
                  </a:cubicBezTo>
                  <a:cubicBezTo>
                    <a:pt x="9" y="57"/>
                    <a:pt x="11" y="57"/>
                    <a:pt x="11" y="56"/>
                  </a:cubicBezTo>
                  <a:cubicBezTo>
                    <a:pt x="11" y="58"/>
                    <a:pt x="10" y="59"/>
                    <a:pt x="11" y="60"/>
                  </a:cubicBezTo>
                  <a:cubicBezTo>
                    <a:pt x="11" y="60"/>
                    <a:pt x="11" y="60"/>
                    <a:pt x="11" y="60"/>
                  </a:cubicBezTo>
                  <a:cubicBezTo>
                    <a:pt x="11" y="60"/>
                    <a:pt x="11" y="60"/>
                    <a:pt x="11" y="60"/>
                  </a:cubicBezTo>
                  <a:cubicBezTo>
                    <a:pt x="11" y="60"/>
                    <a:pt x="10" y="60"/>
                    <a:pt x="10" y="60"/>
                  </a:cubicBezTo>
                  <a:cubicBezTo>
                    <a:pt x="9" y="60"/>
                    <a:pt x="10" y="61"/>
                    <a:pt x="10" y="62"/>
                  </a:cubicBezTo>
                  <a:cubicBezTo>
                    <a:pt x="10" y="62"/>
                    <a:pt x="10" y="62"/>
                    <a:pt x="10" y="62"/>
                  </a:cubicBezTo>
                  <a:cubicBezTo>
                    <a:pt x="9" y="62"/>
                    <a:pt x="9" y="62"/>
                    <a:pt x="9" y="62"/>
                  </a:cubicBezTo>
                  <a:cubicBezTo>
                    <a:pt x="9" y="63"/>
                    <a:pt x="9" y="63"/>
                    <a:pt x="9" y="64"/>
                  </a:cubicBezTo>
                  <a:cubicBezTo>
                    <a:pt x="9" y="64"/>
                    <a:pt x="9" y="64"/>
                    <a:pt x="9" y="64"/>
                  </a:cubicBezTo>
                  <a:cubicBezTo>
                    <a:pt x="8" y="65"/>
                    <a:pt x="8" y="65"/>
                    <a:pt x="9" y="66"/>
                  </a:cubicBezTo>
                  <a:cubicBezTo>
                    <a:pt x="10" y="67"/>
                    <a:pt x="10" y="67"/>
                    <a:pt x="11" y="67"/>
                  </a:cubicBezTo>
                  <a:cubicBezTo>
                    <a:pt x="11" y="67"/>
                    <a:pt x="11" y="67"/>
                    <a:pt x="11" y="67"/>
                  </a:cubicBezTo>
                  <a:cubicBezTo>
                    <a:pt x="10" y="68"/>
                    <a:pt x="10" y="68"/>
                    <a:pt x="10" y="68"/>
                  </a:cubicBezTo>
                  <a:cubicBezTo>
                    <a:pt x="11" y="69"/>
                    <a:pt x="11" y="68"/>
                    <a:pt x="12" y="68"/>
                  </a:cubicBezTo>
                  <a:cubicBezTo>
                    <a:pt x="12" y="68"/>
                    <a:pt x="12" y="68"/>
                    <a:pt x="12" y="67"/>
                  </a:cubicBezTo>
                  <a:cubicBezTo>
                    <a:pt x="13" y="68"/>
                    <a:pt x="13" y="68"/>
                    <a:pt x="13" y="68"/>
                  </a:cubicBezTo>
                  <a:cubicBezTo>
                    <a:pt x="13" y="68"/>
                    <a:pt x="13" y="68"/>
                    <a:pt x="13" y="68"/>
                  </a:cubicBezTo>
                  <a:cubicBezTo>
                    <a:pt x="13" y="68"/>
                    <a:pt x="13" y="69"/>
                    <a:pt x="13" y="70"/>
                  </a:cubicBezTo>
                  <a:cubicBezTo>
                    <a:pt x="13" y="70"/>
                    <a:pt x="14" y="70"/>
                    <a:pt x="13" y="71"/>
                  </a:cubicBezTo>
                  <a:cubicBezTo>
                    <a:pt x="13" y="71"/>
                    <a:pt x="12" y="71"/>
                    <a:pt x="12" y="71"/>
                  </a:cubicBezTo>
                  <a:cubicBezTo>
                    <a:pt x="11" y="70"/>
                    <a:pt x="10" y="70"/>
                    <a:pt x="10" y="70"/>
                  </a:cubicBezTo>
                  <a:cubicBezTo>
                    <a:pt x="9" y="69"/>
                    <a:pt x="8" y="69"/>
                    <a:pt x="7" y="68"/>
                  </a:cubicBezTo>
                  <a:cubicBezTo>
                    <a:pt x="7" y="68"/>
                    <a:pt x="6" y="68"/>
                    <a:pt x="6" y="69"/>
                  </a:cubicBezTo>
                  <a:cubicBezTo>
                    <a:pt x="6" y="69"/>
                    <a:pt x="6" y="70"/>
                    <a:pt x="6" y="70"/>
                  </a:cubicBezTo>
                  <a:cubicBezTo>
                    <a:pt x="7" y="71"/>
                    <a:pt x="7" y="72"/>
                    <a:pt x="9" y="73"/>
                  </a:cubicBezTo>
                  <a:cubicBezTo>
                    <a:pt x="9" y="73"/>
                    <a:pt x="10" y="73"/>
                    <a:pt x="10" y="74"/>
                  </a:cubicBezTo>
                  <a:cubicBezTo>
                    <a:pt x="9" y="74"/>
                    <a:pt x="8" y="74"/>
                    <a:pt x="8" y="75"/>
                  </a:cubicBezTo>
                  <a:cubicBezTo>
                    <a:pt x="8" y="76"/>
                    <a:pt x="8" y="76"/>
                    <a:pt x="8" y="77"/>
                  </a:cubicBezTo>
                  <a:cubicBezTo>
                    <a:pt x="8" y="77"/>
                    <a:pt x="9" y="78"/>
                    <a:pt x="10" y="78"/>
                  </a:cubicBezTo>
                  <a:cubicBezTo>
                    <a:pt x="10" y="78"/>
                    <a:pt x="10" y="78"/>
                    <a:pt x="10" y="78"/>
                  </a:cubicBezTo>
                  <a:cubicBezTo>
                    <a:pt x="10" y="78"/>
                    <a:pt x="10" y="78"/>
                    <a:pt x="10" y="78"/>
                  </a:cubicBezTo>
                  <a:cubicBezTo>
                    <a:pt x="10" y="79"/>
                    <a:pt x="9" y="79"/>
                    <a:pt x="10" y="80"/>
                  </a:cubicBezTo>
                  <a:cubicBezTo>
                    <a:pt x="10" y="81"/>
                    <a:pt x="10" y="81"/>
                    <a:pt x="11" y="81"/>
                  </a:cubicBezTo>
                  <a:cubicBezTo>
                    <a:pt x="11" y="81"/>
                    <a:pt x="11" y="81"/>
                    <a:pt x="11" y="81"/>
                  </a:cubicBezTo>
                  <a:cubicBezTo>
                    <a:pt x="12" y="82"/>
                    <a:pt x="13" y="82"/>
                    <a:pt x="13" y="82"/>
                  </a:cubicBezTo>
                  <a:cubicBezTo>
                    <a:pt x="13" y="82"/>
                    <a:pt x="13" y="82"/>
                    <a:pt x="13" y="82"/>
                  </a:cubicBezTo>
                  <a:cubicBezTo>
                    <a:pt x="13" y="82"/>
                    <a:pt x="13" y="83"/>
                    <a:pt x="13" y="83"/>
                  </a:cubicBezTo>
                  <a:cubicBezTo>
                    <a:pt x="14" y="84"/>
                    <a:pt x="17" y="84"/>
                    <a:pt x="18" y="83"/>
                  </a:cubicBezTo>
                  <a:cubicBezTo>
                    <a:pt x="18" y="83"/>
                    <a:pt x="18" y="83"/>
                    <a:pt x="18" y="83"/>
                  </a:cubicBezTo>
                  <a:cubicBezTo>
                    <a:pt x="18" y="83"/>
                    <a:pt x="18" y="82"/>
                    <a:pt x="19" y="83"/>
                  </a:cubicBezTo>
                  <a:cubicBezTo>
                    <a:pt x="19" y="83"/>
                    <a:pt x="19" y="84"/>
                    <a:pt x="18" y="84"/>
                  </a:cubicBezTo>
                  <a:cubicBezTo>
                    <a:pt x="17" y="85"/>
                    <a:pt x="15" y="85"/>
                    <a:pt x="14" y="85"/>
                  </a:cubicBezTo>
                  <a:cubicBezTo>
                    <a:pt x="14" y="85"/>
                    <a:pt x="14" y="85"/>
                    <a:pt x="14" y="85"/>
                  </a:cubicBezTo>
                  <a:cubicBezTo>
                    <a:pt x="13" y="86"/>
                    <a:pt x="13" y="87"/>
                    <a:pt x="14" y="88"/>
                  </a:cubicBezTo>
                  <a:cubicBezTo>
                    <a:pt x="15" y="89"/>
                    <a:pt x="16" y="90"/>
                    <a:pt x="16" y="91"/>
                  </a:cubicBezTo>
                  <a:cubicBezTo>
                    <a:pt x="17" y="91"/>
                    <a:pt x="17" y="91"/>
                    <a:pt x="17" y="92"/>
                  </a:cubicBezTo>
                  <a:cubicBezTo>
                    <a:pt x="17" y="92"/>
                    <a:pt x="17" y="92"/>
                    <a:pt x="17" y="92"/>
                  </a:cubicBezTo>
                  <a:cubicBezTo>
                    <a:pt x="17" y="92"/>
                    <a:pt x="17" y="92"/>
                    <a:pt x="17" y="92"/>
                  </a:cubicBezTo>
                  <a:cubicBezTo>
                    <a:pt x="17" y="92"/>
                    <a:pt x="17" y="92"/>
                    <a:pt x="17" y="92"/>
                  </a:cubicBezTo>
                  <a:cubicBezTo>
                    <a:pt x="17" y="92"/>
                    <a:pt x="17" y="93"/>
                    <a:pt x="17" y="94"/>
                  </a:cubicBezTo>
                  <a:cubicBezTo>
                    <a:pt x="17" y="95"/>
                    <a:pt x="17" y="94"/>
                    <a:pt x="18" y="94"/>
                  </a:cubicBezTo>
                  <a:cubicBezTo>
                    <a:pt x="19" y="94"/>
                    <a:pt x="20" y="95"/>
                    <a:pt x="21" y="95"/>
                  </a:cubicBezTo>
                  <a:cubicBezTo>
                    <a:pt x="21" y="95"/>
                    <a:pt x="22" y="95"/>
                    <a:pt x="23" y="94"/>
                  </a:cubicBezTo>
                  <a:cubicBezTo>
                    <a:pt x="23" y="94"/>
                    <a:pt x="23" y="94"/>
                    <a:pt x="23" y="94"/>
                  </a:cubicBezTo>
                  <a:cubicBezTo>
                    <a:pt x="23" y="94"/>
                    <a:pt x="23" y="94"/>
                    <a:pt x="23" y="94"/>
                  </a:cubicBezTo>
                  <a:cubicBezTo>
                    <a:pt x="23" y="94"/>
                    <a:pt x="22" y="93"/>
                    <a:pt x="23" y="93"/>
                  </a:cubicBezTo>
                  <a:cubicBezTo>
                    <a:pt x="24" y="94"/>
                    <a:pt x="23" y="93"/>
                    <a:pt x="23" y="92"/>
                  </a:cubicBezTo>
                  <a:cubicBezTo>
                    <a:pt x="23" y="92"/>
                    <a:pt x="24" y="92"/>
                    <a:pt x="24" y="92"/>
                  </a:cubicBezTo>
                  <a:cubicBezTo>
                    <a:pt x="24" y="92"/>
                    <a:pt x="24" y="92"/>
                    <a:pt x="24" y="93"/>
                  </a:cubicBezTo>
                  <a:cubicBezTo>
                    <a:pt x="24" y="92"/>
                    <a:pt x="26" y="92"/>
                    <a:pt x="26" y="91"/>
                  </a:cubicBezTo>
                  <a:cubicBezTo>
                    <a:pt x="26" y="91"/>
                    <a:pt x="26" y="91"/>
                    <a:pt x="26" y="91"/>
                  </a:cubicBezTo>
                  <a:cubicBezTo>
                    <a:pt x="26" y="90"/>
                    <a:pt x="25" y="90"/>
                    <a:pt x="25" y="90"/>
                  </a:cubicBezTo>
                  <a:cubicBezTo>
                    <a:pt x="25" y="90"/>
                    <a:pt x="24" y="90"/>
                    <a:pt x="25" y="90"/>
                  </a:cubicBezTo>
                  <a:cubicBezTo>
                    <a:pt x="26" y="89"/>
                    <a:pt x="25" y="89"/>
                    <a:pt x="25" y="89"/>
                  </a:cubicBezTo>
                  <a:cubicBezTo>
                    <a:pt x="25" y="88"/>
                    <a:pt x="24" y="88"/>
                    <a:pt x="25" y="88"/>
                  </a:cubicBezTo>
                  <a:cubicBezTo>
                    <a:pt x="25" y="87"/>
                    <a:pt x="25" y="88"/>
                    <a:pt x="26" y="88"/>
                  </a:cubicBezTo>
                  <a:cubicBezTo>
                    <a:pt x="26" y="89"/>
                    <a:pt x="28" y="88"/>
                    <a:pt x="28" y="89"/>
                  </a:cubicBezTo>
                  <a:cubicBezTo>
                    <a:pt x="28" y="89"/>
                    <a:pt x="29" y="89"/>
                    <a:pt x="29" y="88"/>
                  </a:cubicBezTo>
                  <a:cubicBezTo>
                    <a:pt x="29" y="88"/>
                    <a:pt x="28" y="86"/>
                    <a:pt x="27" y="86"/>
                  </a:cubicBezTo>
                  <a:cubicBezTo>
                    <a:pt x="26" y="86"/>
                    <a:pt x="25" y="86"/>
                    <a:pt x="26" y="85"/>
                  </a:cubicBezTo>
                  <a:cubicBezTo>
                    <a:pt x="26" y="84"/>
                    <a:pt x="26" y="84"/>
                    <a:pt x="26" y="84"/>
                  </a:cubicBezTo>
                  <a:cubicBezTo>
                    <a:pt x="26" y="83"/>
                    <a:pt x="26" y="83"/>
                    <a:pt x="27" y="83"/>
                  </a:cubicBezTo>
                  <a:cubicBezTo>
                    <a:pt x="27" y="83"/>
                    <a:pt x="28" y="83"/>
                    <a:pt x="28" y="83"/>
                  </a:cubicBezTo>
                  <a:cubicBezTo>
                    <a:pt x="27" y="81"/>
                    <a:pt x="27" y="79"/>
                    <a:pt x="26" y="78"/>
                  </a:cubicBezTo>
                  <a:cubicBezTo>
                    <a:pt x="26" y="78"/>
                    <a:pt x="26" y="78"/>
                    <a:pt x="26" y="77"/>
                  </a:cubicBezTo>
                  <a:cubicBezTo>
                    <a:pt x="27" y="78"/>
                    <a:pt x="27" y="78"/>
                    <a:pt x="28" y="77"/>
                  </a:cubicBezTo>
                  <a:cubicBezTo>
                    <a:pt x="29" y="77"/>
                    <a:pt x="29" y="77"/>
                    <a:pt x="29" y="77"/>
                  </a:cubicBezTo>
                  <a:cubicBezTo>
                    <a:pt x="29" y="78"/>
                    <a:pt x="30" y="79"/>
                    <a:pt x="29" y="80"/>
                  </a:cubicBezTo>
                  <a:cubicBezTo>
                    <a:pt x="29" y="80"/>
                    <a:pt x="30" y="81"/>
                    <a:pt x="30" y="81"/>
                  </a:cubicBezTo>
                  <a:cubicBezTo>
                    <a:pt x="30" y="81"/>
                    <a:pt x="30" y="81"/>
                    <a:pt x="30" y="81"/>
                  </a:cubicBezTo>
                  <a:cubicBezTo>
                    <a:pt x="31" y="80"/>
                    <a:pt x="32" y="79"/>
                    <a:pt x="32" y="78"/>
                  </a:cubicBezTo>
                  <a:cubicBezTo>
                    <a:pt x="32" y="78"/>
                    <a:pt x="32" y="78"/>
                    <a:pt x="32" y="78"/>
                  </a:cubicBezTo>
                  <a:cubicBezTo>
                    <a:pt x="32" y="78"/>
                    <a:pt x="32" y="78"/>
                    <a:pt x="32" y="78"/>
                  </a:cubicBezTo>
                  <a:cubicBezTo>
                    <a:pt x="32" y="77"/>
                    <a:pt x="32" y="76"/>
                    <a:pt x="32" y="75"/>
                  </a:cubicBezTo>
                  <a:cubicBezTo>
                    <a:pt x="32" y="75"/>
                    <a:pt x="32" y="75"/>
                    <a:pt x="32" y="75"/>
                  </a:cubicBezTo>
                  <a:cubicBezTo>
                    <a:pt x="32" y="75"/>
                    <a:pt x="32" y="75"/>
                    <a:pt x="32" y="74"/>
                  </a:cubicBezTo>
                  <a:cubicBezTo>
                    <a:pt x="33" y="74"/>
                    <a:pt x="33" y="73"/>
                    <a:pt x="34" y="74"/>
                  </a:cubicBezTo>
                  <a:cubicBezTo>
                    <a:pt x="34" y="74"/>
                    <a:pt x="34" y="74"/>
                    <a:pt x="34" y="74"/>
                  </a:cubicBezTo>
                  <a:cubicBezTo>
                    <a:pt x="34" y="74"/>
                    <a:pt x="34" y="74"/>
                    <a:pt x="34" y="74"/>
                  </a:cubicBezTo>
                  <a:cubicBezTo>
                    <a:pt x="34" y="75"/>
                    <a:pt x="33" y="75"/>
                    <a:pt x="34" y="75"/>
                  </a:cubicBezTo>
                  <a:cubicBezTo>
                    <a:pt x="34" y="75"/>
                    <a:pt x="34" y="75"/>
                    <a:pt x="34" y="75"/>
                  </a:cubicBezTo>
                  <a:cubicBezTo>
                    <a:pt x="34" y="75"/>
                    <a:pt x="34" y="75"/>
                    <a:pt x="34" y="75"/>
                  </a:cubicBezTo>
                  <a:cubicBezTo>
                    <a:pt x="34" y="76"/>
                    <a:pt x="34" y="76"/>
                    <a:pt x="34" y="77"/>
                  </a:cubicBezTo>
                  <a:cubicBezTo>
                    <a:pt x="34" y="77"/>
                    <a:pt x="34" y="77"/>
                    <a:pt x="34" y="77"/>
                  </a:cubicBezTo>
                  <a:cubicBezTo>
                    <a:pt x="34" y="77"/>
                    <a:pt x="34" y="78"/>
                    <a:pt x="34" y="78"/>
                  </a:cubicBezTo>
                  <a:cubicBezTo>
                    <a:pt x="34" y="79"/>
                    <a:pt x="34" y="80"/>
                    <a:pt x="33" y="81"/>
                  </a:cubicBezTo>
                  <a:cubicBezTo>
                    <a:pt x="33" y="81"/>
                    <a:pt x="32" y="82"/>
                    <a:pt x="32" y="83"/>
                  </a:cubicBezTo>
                  <a:cubicBezTo>
                    <a:pt x="33" y="84"/>
                    <a:pt x="32" y="85"/>
                    <a:pt x="33" y="85"/>
                  </a:cubicBezTo>
                  <a:cubicBezTo>
                    <a:pt x="34" y="86"/>
                    <a:pt x="35" y="86"/>
                    <a:pt x="35" y="86"/>
                  </a:cubicBezTo>
                  <a:cubicBezTo>
                    <a:pt x="35" y="86"/>
                    <a:pt x="35" y="86"/>
                    <a:pt x="35" y="86"/>
                  </a:cubicBezTo>
                  <a:cubicBezTo>
                    <a:pt x="36" y="86"/>
                    <a:pt x="37" y="86"/>
                    <a:pt x="37" y="85"/>
                  </a:cubicBezTo>
                  <a:cubicBezTo>
                    <a:pt x="38" y="84"/>
                    <a:pt x="40" y="83"/>
                    <a:pt x="40" y="81"/>
                  </a:cubicBezTo>
                  <a:cubicBezTo>
                    <a:pt x="40" y="81"/>
                    <a:pt x="40" y="81"/>
                    <a:pt x="40" y="81"/>
                  </a:cubicBezTo>
                  <a:cubicBezTo>
                    <a:pt x="41" y="81"/>
                    <a:pt x="41" y="81"/>
                    <a:pt x="42" y="81"/>
                  </a:cubicBezTo>
                  <a:cubicBezTo>
                    <a:pt x="42" y="81"/>
                    <a:pt x="42" y="81"/>
                    <a:pt x="42" y="81"/>
                  </a:cubicBezTo>
                  <a:cubicBezTo>
                    <a:pt x="42" y="81"/>
                    <a:pt x="42" y="81"/>
                    <a:pt x="42" y="81"/>
                  </a:cubicBezTo>
                  <a:cubicBezTo>
                    <a:pt x="42" y="81"/>
                    <a:pt x="42" y="82"/>
                    <a:pt x="42" y="82"/>
                  </a:cubicBezTo>
                  <a:cubicBezTo>
                    <a:pt x="41" y="83"/>
                    <a:pt x="41" y="84"/>
                    <a:pt x="41" y="86"/>
                  </a:cubicBezTo>
                  <a:cubicBezTo>
                    <a:pt x="40" y="86"/>
                    <a:pt x="40" y="86"/>
                    <a:pt x="40" y="87"/>
                  </a:cubicBezTo>
                  <a:cubicBezTo>
                    <a:pt x="40" y="87"/>
                    <a:pt x="41" y="87"/>
                    <a:pt x="41" y="87"/>
                  </a:cubicBezTo>
                  <a:cubicBezTo>
                    <a:pt x="41" y="87"/>
                    <a:pt x="41" y="87"/>
                    <a:pt x="41" y="87"/>
                  </a:cubicBezTo>
                  <a:cubicBezTo>
                    <a:pt x="41" y="87"/>
                    <a:pt x="41" y="87"/>
                    <a:pt x="41" y="87"/>
                  </a:cubicBezTo>
                  <a:cubicBezTo>
                    <a:pt x="41" y="87"/>
                    <a:pt x="41" y="87"/>
                    <a:pt x="41" y="87"/>
                  </a:cubicBezTo>
                  <a:cubicBezTo>
                    <a:pt x="41" y="88"/>
                    <a:pt x="42" y="88"/>
                    <a:pt x="43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3" y="89"/>
                    <a:pt x="44" y="88"/>
                    <a:pt x="44" y="88"/>
                  </a:cubicBezTo>
                  <a:cubicBezTo>
                    <a:pt x="44" y="88"/>
                    <a:pt x="44" y="88"/>
                    <a:pt x="44" y="88"/>
                  </a:cubicBezTo>
                  <a:cubicBezTo>
                    <a:pt x="44" y="88"/>
                    <a:pt x="44" y="88"/>
                    <a:pt x="44" y="88"/>
                  </a:cubicBezTo>
                  <a:cubicBezTo>
                    <a:pt x="44" y="88"/>
                    <a:pt x="44" y="89"/>
                    <a:pt x="44" y="89"/>
                  </a:cubicBezTo>
                  <a:cubicBezTo>
                    <a:pt x="44" y="89"/>
                    <a:pt x="44" y="89"/>
                    <a:pt x="44" y="89"/>
                  </a:cubicBezTo>
                  <a:cubicBezTo>
                    <a:pt x="44" y="89"/>
                    <a:pt x="44" y="89"/>
                    <a:pt x="44" y="89"/>
                  </a:cubicBezTo>
                  <a:cubicBezTo>
                    <a:pt x="44" y="90"/>
                    <a:pt x="43" y="90"/>
                    <a:pt x="43" y="90"/>
                  </a:cubicBezTo>
                  <a:cubicBezTo>
                    <a:pt x="42" y="90"/>
                    <a:pt x="40" y="90"/>
                    <a:pt x="39" y="90"/>
                  </a:cubicBezTo>
                  <a:cubicBezTo>
                    <a:pt x="38" y="89"/>
                    <a:pt x="37" y="90"/>
                    <a:pt x="36" y="90"/>
                  </a:cubicBezTo>
                  <a:cubicBezTo>
                    <a:pt x="35" y="91"/>
                    <a:pt x="34" y="92"/>
                    <a:pt x="35" y="93"/>
                  </a:cubicBezTo>
                  <a:cubicBezTo>
                    <a:pt x="36" y="93"/>
                    <a:pt x="36" y="94"/>
                    <a:pt x="35" y="94"/>
                  </a:cubicBezTo>
                  <a:cubicBezTo>
                    <a:pt x="33" y="93"/>
                    <a:pt x="33" y="93"/>
                    <a:pt x="32" y="95"/>
                  </a:cubicBezTo>
                  <a:cubicBezTo>
                    <a:pt x="32" y="95"/>
                    <a:pt x="32" y="95"/>
                    <a:pt x="32" y="95"/>
                  </a:cubicBezTo>
                  <a:cubicBezTo>
                    <a:pt x="32" y="95"/>
                    <a:pt x="32" y="95"/>
                    <a:pt x="32" y="95"/>
                  </a:cubicBezTo>
                  <a:cubicBezTo>
                    <a:pt x="32" y="95"/>
                    <a:pt x="32" y="95"/>
                    <a:pt x="32" y="95"/>
                  </a:cubicBezTo>
                  <a:cubicBezTo>
                    <a:pt x="32" y="95"/>
                    <a:pt x="32" y="95"/>
                    <a:pt x="32" y="95"/>
                  </a:cubicBezTo>
                  <a:cubicBezTo>
                    <a:pt x="32" y="95"/>
                    <a:pt x="32" y="95"/>
                    <a:pt x="32" y="95"/>
                  </a:cubicBezTo>
                  <a:cubicBezTo>
                    <a:pt x="32" y="95"/>
                    <a:pt x="32" y="95"/>
                    <a:pt x="32" y="95"/>
                  </a:cubicBezTo>
                  <a:cubicBezTo>
                    <a:pt x="32" y="96"/>
                    <a:pt x="32" y="96"/>
                    <a:pt x="32" y="96"/>
                  </a:cubicBezTo>
                  <a:cubicBezTo>
                    <a:pt x="32" y="96"/>
                    <a:pt x="32" y="96"/>
                    <a:pt x="32" y="96"/>
                  </a:cubicBezTo>
                  <a:cubicBezTo>
                    <a:pt x="32" y="96"/>
                    <a:pt x="32" y="96"/>
                    <a:pt x="32" y="96"/>
                  </a:cubicBezTo>
                  <a:cubicBezTo>
                    <a:pt x="31" y="96"/>
                    <a:pt x="31" y="97"/>
                    <a:pt x="31" y="97"/>
                  </a:cubicBezTo>
                  <a:cubicBezTo>
                    <a:pt x="31" y="98"/>
                    <a:pt x="30" y="98"/>
                    <a:pt x="30" y="98"/>
                  </a:cubicBezTo>
                  <a:cubicBezTo>
                    <a:pt x="29" y="97"/>
                    <a:pt x="27" y="98"/>
                    <a:pt x="26" y="98"/>
                  </a:cubicBezTo>
                  <a:cubicBezTo>
                    <a:pt x="26" y="98"/>
                    <a:pt x="25" y="98"/>
                    <a:pt x="25" y="99"/>
                  </a:cubicBezTo>
                  <a:cubicBezTo>
                    <a:pt x="25" y="100"/>
                    <a:pt x="24" y="99"/>
                    <a:pt x="24" y="99"/>
                  </a:cubicBezTo>
                  <a:cubicBezTo>
                    <a:pt x="24" y="98"/>
                    <a:pt x="23" y="98"/>
                    <a:pt x="23" y="98"/>
                  </a:cubicBezTo>
                  <a:cubicBezTo>
                    <a:pt x="22" y="99"/>
                    <a:pt x="21" y="100"/>
                    <a:pt x="21" y="101"/>
                  </a:cubicBezTo>
                  <a:cubicBezTo>
                    <a:pt x="21" y="102"/>
                    <a:pt x="21" y="104"/>
                    <a:pt x="22" y="105"/>
                  </a:cubicBezTo>
                  <a:cubicBezTo>
                    <a:pt x="22" y="106"/>
                    <a:pt x="22" y="106"/>
                    <a:pt x="22" y="107"/>
                  </a:cubicBezTo>
                  <a:cubicBezTo>
                    <a:pt x="22" y="107"/>
                    <a:pt x="23" y="108"/>
                    <a:pt x="22" y="109"/>
                  </a:cubicBezTo>
                  <a:cubicBezTo>
                    <a:pt x="22" y="109"/>
                    <a:pt x="22" y="110"/>
                    <a:pt x="23" y="110"/>
                  </a:cubicBezTo>
                  <a:cubicBezTo>
                    <a:pt x="23" y="110"/>
                    <a:pt x="23" y="110"/>
                    <a:pt x="24" y="110"/>
                  </a:cubicBezTo>
                  <a:cubicBezTo>
                    <a:pt x="24" y="109"/>
                    <a:pt x="25" y="109"/>
                    <a:pt x="26" y="109"/>
                  </a:cubicBezTo>
                  <a:cubicBezTo>
                    <a:pt x="27" y="110"/>
                    <a:pt x="27" y="109"/>
                    <a:pt x="27" y="109"/>
                  </a:cubicBezTo>
                  <a:cubicBezTo>
                    <a:pt x="28" y="109"/>
                    <a:pt x="29" y="109"/>
                    <a:pt x="30" y="108"/>
                  </a:cubicBezTo>
                  <a:cubicBezTo>
                    <a:pt x="30" y="108"/>
                    <a:pt x="31" y="108"/>
                    <a:pt x="31" y="108"/>
                  </a:cubicBezTo>
                  <a:cubicBezTo>
                    <a:pt x="31" y="108"/>
                    <a:pt x="31" y="108"/>
                    <a:pt x="31" y="108"/>
                  </a:cubicBezTo>
                  <a:cubicBezTo>
                    <a:pt x="32" y="106"/>
                    <a:pt x="34" y="105"/>
                    <a:pt x="36" y="107"/>
                  </a:cubicBezTo>
                  <a:cubicBezTo>
                    <a:pt x="36" y="107"/>
                    <a:pt x="36" y="107"/>
                    <a:pt x="36" y="107"/>
                  </a:cubicBezTo>
                  <a:cubicBezTo>
                    <a:pt x="36" y="107"/>
                    <a:pt x="36" y="107"/>
                    <a:pt x="36" y="107"/>
                  </a:cubicBezTo>
                  <a:cubicBezTo>
                    <a:pt x="36" y="107"/>
                    <a:pt x="36" y="107"/>
                    <a:pt x="36" y="107"/>
                  </a:cubicBezTo>
                  <a:cubicBezTo>
                    <a:pt x="37" y="107"/>
                    <a:pt x="38" y="106"/>
                    <a:pt x="39" y="106"/>
                  </a:cubicBezTo>
                  <a:cubicBezTo>
                    <a:pt x="39" y="106"/>
                    <a:pt x="39" y="106"/>
                    <a:pt x="39" y="106"/>
                  </a:cubicBezTo>
                  <a:cubicBezTo>
                    <a:pt x="40" y="107"/>
                    <a:pt x="41" y="106"/>
                    <a:pt x="42" y="106"/>
                  </a:cubicBezTo>
                  <a:cubicBezTo>
                    <a:pt x="42" y="106"/>
                    <a:pt x="42" y="105"/>
                    <a:pt x="43" y="106"/>
                  </a:cubicBezTo>
                  <a:cubicBezTo>
                    <a:pt x="43" y="106"/>
                    <a:pt x="43" y="107"/>
                    <a:pt x="43" y="107"/>
                  </a:cubicBezTo>
                  <a:cubicBezTo>
                    <a:pt x="43" y="108"/>
                    <a:pt x="43" y="108"/>
                    <a:pt x="43" y="108"/>
                  </a:cubicBezTo>
                  <a:cubicBezTo>
                    <a:pt x="41" y="108"/>
                    <a:pt x="40" y="108"/>
                    <a:pt x="39" y="109"/>
                  </a:cubicBezTo>
                  <a:cubicBezTo>
                    <a:pt x="38" y="109"/>
                    <a:pt x="38" y="109"/>
                    <a:pt x="37" y="110"/>
                  </a:cubicBezTo>
                  <a:cubicBezTo>
                    <a:pt x="37" y="110"/>
                    <a:pt x="37" y="110"/>
                    <a:pt x="37" y="110"/>
                  </a:cubicBezTo>
                  <a:cubicBezTo>
                    <a:pt x="37" y="110"/>
                    <a:pt x="37" y="110"/>
                    <a:pt x="37" y="110"/>
                  </a:cubicBezTo>
                  <a:cubicBezTo>
                    <a:pt x="37" y="109"/>
                    <a:pt x="36" y="109"/>
                    <a:pt x="36" y="110"/>
                  </a:cubicBezTo>
                  <a:cubicBezTo>
                    <a:pt x="36" y="110"/>
                    <a:pt x="36" y="110"/>
                    <a:pt x="36" y="110"/>
                  </a:cubicBezTo>
                  <a:cubicBezTo>
                    <a:pt x="36" y="110"/>
                    <a:pt x="36" y="110"/>
                    <a:pt x="36" y="110"/>
                  </a:cubicBezTo>
                  <a:cubicBezTo>
                    <a:pt x="35" y="110"/>
                    <a:pt x="35" y="110"/>
                    <a:pt x="35" y="110"/>
                  </a:cubicBezTo>
                  <a:cubicBezTo>
                    <a:pt x="33" y="110"/>
                    <a:pt x="32" y="111"/>
                    <a:pt x="30" y="112"/>
                  </a:cubicBezTo>
                  <a:cubicBezTo>
                    <a:pt x="30" y="112"/>
                    <a:pt x="29" y="112"/>
                    <a:pt x="29" y="113"/>
                  </a:cubicBezTo>
                  <a:cubicBezTo>
                    <a:pt x="29" y="113"/>
                    <a:pt x="30" y="114"/>
                    <a:pt x="30" y="114"/>
                  </a:cubicBezTo>
                  <a:cubicBezTo>
                    <a:pt x="31" y="114"/>
                    <a:pt x="33" y="114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6" y="115"/>
                    <a:pt x="37" y="116"/>
                    <a:pt x="38" y="117"/>
                  </a:cubicBezTo>
                  <a:cubicBezTo>
                    <a:pt x="38" y="117"/>
                    <a:pt x="38" y="117"/>
                    <a:pt x="38" y="117"/>
                  </a:cubicBezTo>
                  <a:cubicBezTo>
                    <a:pt x="37" y="117"/>
                    <a:pt x="37" y="118"/>
                    <a:pt x="36" y="117"/>
                  </a:cubicBezTo>
                  <a:cubicBezTo>
                    <a:pt x="36" y="116"/>
                    <a:pt x="36" y="117"/>
                    <a:pt x="35" y="117"/>
                  </a:cubicBezTo>
                  <a:cubicBezTo>
                    <a:pt x="34" y="117"/>
                    <a:pt x="33" y="116"/>
                    <a:pt x="31" y="116"/>
                  </a:cubicBezTo>
                  <a:cubicBezTo>
                    <a:pt x="30" y="116"/>
                    <a:pt x="30" y="116"/>
                    <a:pt x="29" y="117"/>
                  </a:cubicBezTo>
                  <a:cubicBezTo>
                    <a:pt x="29" y="118"/>
                    <a:pt x="28" y="118"/>
                    <a:pt x="27" y="118"/>
                  </a:cubicBezTo>
                  <a:cubicBezTo>
                    <a:pt x="27" y="117"/>
                    <a:pt x="27" y="117"/>
                    <a:pt x="27" y="117"/>
                  </a:cubicBezTo>
                  <a:cubicBezTo>
                    <a:pt x="27" y="117"/>
                    <a:pt x="27" y="117"/>
                    <a:pt x="27" y="117"/>
                  </a:cubicBezTo>
                  <a:cubicBezTo>
                    <a:pt x="28" y="116"/>
                    <a:pt x="28" y="115"/>
                    <a:pt x="26" y="115"/>
                  </a:cubicBezTo>
                  <a:cubicBezTo>
                    <a:pt x="25" y="115"/>
                    <a:pt x="24" y="116"/>
                    <a:pt x="24" y="116"/>
                  </a:cubicBezTo>
                  <a:cubicBezTo>
                    <a:pt x="23" y="117"/>
                    <a:pt x="23" y="117"/>
                    <a:pt x="24" y="118"/>
                  </a:cubicBezTo>
                  <a:cubicBezTo>
                    <a:pt x="24" y="118"/>
                    <a:pt x="24" y="119"/>
                    <a:pt x="24" y="119"/>
                  </a:cubicBezTo>
                  <a:cubicBezTo>
                    <a:pt x="24" y="120"/>
                    <a:pt x="24" y="120"/>
                    <a:pt x="24" y="120"/>
                  </a:cubicBezTo>
                  <a:cubicBezTo>
                    <a:pt x="25" y="122"/>
                    <a:pt x="26" y="124"/>
                    <a:pt x="26" y="126"/>
                  </a:cubicBezTo>
                  <a:cubicBezTo>
                    <a:pt x="26" y="127"/>
                    <a:pt x="27" y="127"/>
                    <a:pt x="27" y="127"/>
                  </a:cubicBezTo>
                  <a:cubicBezTo>
                    <a:pt x="29" y="127"/>
                    <a:pt x="29" y="128"/>
                    <a:pt x="30" y="128"/>
                  </a:cubicBezTo>
                  <a:cubicBezTo>
                    <a:pt x="31" y="129"/>
                    <a:pt x="31" y="129"/>
                    <a:pt x="31" y="130"/>
                  </a:cubicBezTo>
                  <a:cubicBezTo>
                    <a:pt x="31" y="131"/>
                    <a:pt x="32" y="132"/>
                    <a:pt x="33" y="133"/>
                  </a:cubicBezTo>
                  <a:cubicBezTo>
                    <a:pt x="34" y="133"/>
                    <a:pt x="36" y="133"/>
                    <a:pt x="37" y="132"/>
                  </a:cubicBezTo>
                  <a:cubicBezTo>
                    <a:pt x="37" y="132"/>
                    <a:pt x="37" y="131"/>
                    <a:pt x="37" y="131"/>
                  </a:cubicBezTo>
                  <a:cubicBezTo>
                    <a:pt x="37" y="131"/>
                    <a:pt x="37" y="131"/>
                    <a:pt x="37" y="131"/>
                  </a:cubicBezTo>
                  <a:cubicBezTo>
                    <a:pt x="37" y="131"/>
                    <a:pt x="37" y="131"/>
                    <a:pt x="37" y="131"/>
                  </a:cubicBezTo>
                  <a:cubicBezTo>
                    <a:pt x="37" y="131"/>
                    <a:pt x="38" y="131"/>
                    <a:pt x="38" y="131"/>
                  </a:cubicBezTo>
                  <a:cubicBezTo>
                    <a:pt x="38" y="132"/>
                    <a:pt x="39" y="133"/>
                    <a:pt x="40" y="132"/>
                  </a:cubicBezTo>
                  <a:cubicBezTo>
                    <a:pt x="40" y="132"/>
                    <a:pt x="40" y="131"/>
                    <a:pt x="40" y="131"/>
                  </a:cubicBezTo>
                  <a:cubicBezTo>
                    <a:pt x="40" y="131"/>
                    <a:pt x="40" y="130"/>
                    <a:pt x="40" y="131"/>
                  </a:cubicBezTo>
                  <a:cubicBezTo>
                    <a:pt x="41" y="131"/>
                    <a:pt x="43" y="130"/>
                    <a:pt x="42" y="132"/>
                  </a:cubicBezTo>
                  <a:cubicBezTo>
                    <a:pt x="41" y="133"/>
                    <a:pt x="42" y="133"/>
                    <a:pt x="42" y="133"/>
                  </a:cubicBezTo>
                  <a:cubicBezTo>
                    <a:pt x="41" y="134"/>
                    <a:pt x="39" y="133"/>
                    <a:pt x="40" y="136"/>
                  </a:cubicBezTo>
                  <a:cubicBezTo>
                    <a:pt x="39" y="135"/>
                    <a:pt x="39" y="135"/>
                    <a:pt x="39" y="135"/>
                  </a:cubicBezTo>
                  <a:cubicBezTo>
                    <a:pt x="39" y="135"/>
                    <a:pt x="39" y="135"/>
                    <a:pt x="39" y="135"/>
                  </a:cubicBezTo>
                  <a:cubicBezTo>
                    <a:pt x="39" y="135"/>
                    <a:pt x="39" y="135"/>
                    <a:pt x="39" y="135"/>
                  </a:cubicBezTo>
                  <a:cubicBezTo>
                    <a:pt x="39" y="135"/>
                    <a:pt x="39" y="134"/>
                    <a:pt x="38" y="134"/>
                  </a:cubicBezTo>
                  <a:cubicBezTo>
                    <a:pt x="38" y="134"/>
                    <a:pt x="38" y="134"/>
                    <a:pt x="38" y="134"/>
                  </a:cubicBezTo>
                  <a:cubicBezTo>
                    <a:pt x="37" y="134"/>
                    <a:pt x="35" y="135"/>
                    <a:pt x="34" y="136"/>
                  </a:cubicBezTo>
                  <a:cubicBezTo>
                    <a:pt x="35" y="138"/>
                    <a:pt x="37" y="140"/>
                    <a:pt x="38" y="141"/>
                  </a:cubicBezTo>
                  <a:cubicBezTo>
                    <a:pt x="38" y="141"/>
                    <a:pt x="39" y="141"/>
                    <a:pt x="39" y="141"/>
                  </a:cubicBezTo>
                  <a:cubicBezTo>
                    <a:pt x="40" y="142"/>
                    <a:pt x="41" y="142"/>
                    <a:pt x="40" y="142"/>
                  </a:cubicBezTo>
                  <a:cubicBezTo>
                    <a:pt x="39" y="143"/>
                    <a:pt x="40" y="145"/>
                    <a:pt x="39" y="146"/>
                  </a:cubicBezTo>
                  <a:cubicBezTo>
                    <a:pt x="40" y="146"/>
                    <a:pt x="40" y="144"/>
                    <a:pt x="41" y="145"/>
                  </a:cubicBezTo>
                  <a:cubicBezTo>
                    <a:pt x="42" y="146"/>
                    <a:pt x="42" y="146"/>
                    <a:pt x="43" y="146"/>
                  </a:cubicBezTo>
                  <a:cubicBezTo>
                    <a:pt x="44" y="145"/>
                    <a:pt x="45" y="144"/>
                    <a:pt x="45" y="143"/>
                  </a:cubicBezTo>
                  <a:cubicBezTo>
                    <a:pt x="45" y="142"/>
                    <a:pt x="46" y="142"/>
                    <a:pt x="45" y="141"/>
                  </a:cubicBezTo>
                  <a:cubicBezTo>
                    <a:pt x="45" y="140"/>
                    <a:pt x="45" y="140"/>
                    <a:pt x="44" y="140"/>
                  </a:cubicBezTo>
                  <a:cubicBezTo>
                    <a:pt x="44" y="140"/>
                    <a:pt x="44" y="140"/>
                    <a:pt x="44" y="140"/>
                  </a:cubicBezTo>
                  <a:cubicBezTo>
                    <a:pt x="44" y="140"/>
                    <a:pt x="44" y="140"/>
                    <a:pt x="44" y="140"/>
                  </a:cubicBezTo>
                  <a:cubicBezTo>
                    <a:pt x="44" y="140"/>
                    <a:pt x="44" y="139"/>
                    <a:pt x="44" y="139"/>
                  </a:cubicBezTo>
                  <a:cubicBezTo>
                    <a:pt x="45" y="138"/>
                    <a:pt x="45" y="137"/>
                    <a:pt x="46" y="135"/>
                  </a:cubicBezTo>
                  <a:cubicBezTo>
                    <a:pt x="47" y="133"/>
                    <a:pt x="47" y="133"/>
                    <a:pt x="45" y="132"/>
                  </a:cubicBezTo>
                  <a:cubicBezTo>
                    <a:pt x="45" y="132"/>
                    <a:pt x="45" y="132"/>
                    <a:pt x="45" y="132"/>
                  </a:cubicBezTo>
                  <a:cubicBezTo>
                    <a:pt x="45" y="132"/>
                    <a:pt x="45" y="132"/>
                    <a:pt x="45" y="132"/>
                  </a:cubicBezTo>
                  <a:cubicBezTo>
                    <a:pt x="45" y="132"/>
                    <a:pt x="45" y="132"/>
                    <a:pt x="45" y="132"/>
                  </a:cubicBezTo>
                  <a:cubicBezTo>
                    <a:pt x="45" y="131"/>
                    <a:pt x="47" y="132"/>
                    <a:pt x="47" y="131"/>
                  </a:cubicBezTo>
                  <a:cubicBezTo>
                    <a:pt x="47" y="129"/>
                    <a:pt x="47" y="127"/>
                    <a:pt x="48" y="125"/>
                  </a:cubicBezTo>
                  <a:cubicBezTo>
                    <a:pt x="48" y="124"/>
                    <a:pt x="47" y="124"/>
                    <a:pt x="47" y="124"/>
                  </a:cubicBezTo>
                  <a:cubicBezTo>
                    <a:pt x="47" y="124"/>
                    <a:pt x="47" y="124"/>
                    <a:pt x="47" y="124"/>
                  </a:cubicBezTo>
                  <a:cubicBezTo>
                    <a:pt x="47" y="124"/>
                    <a:pt x="47" y="124"/>
                    <a:pt x="47" y="123"/>
                  </a:cubicBezTo>
                  <a:cubicBezTo>
                    <a:pt x="48" y="123"/>
                    <a:pt x="48" y="123"/>
                    <a:pt x="48" y="122"/>
                  </a:cubicBezTo>
                  <a:cubicBezTo>
                    <a:pt x="48" y="121"/>
                    <a:pt x="48" y="121"/>
                    <a:pt x="47" y="121"/>
                  </a:cubicBezTo>
                  <a:cubicBezTo>
                    <a:pt x="46" y="121"/>
                    <a:pt x="47" y="121"/>
                    <a:pt x="48" y="120"/>
                  </a:cubicBezTo>
                  <a:cubicBezTo>
                    <a:pt x="49" y="119"/>
                    <a:pt x="49" y="118"/>
                    <a:pt x="48" y="116"/>
                  </a:cubicBezTo>
                  <a:cubicBezTo>
                    <a:pt x="48" y="116"/>
                    <a:pt x="48" y="115"/>
                    <a:pt x="48" y="115"/>
                  </a:cubicBezTo>
                  <a:cubicBezTo>
                    <a:pt x="49" y="115"/>
                    <a:pt x="49" y="115"/>
                    <a:pt x="49" y="115"/>
                  </a:cubicBezTo>
                  <a:cubicBezTo>
                    <a:pt x="50" y="116"/>
                    <a:pt x="50" y="116"/>
                    <a:pt x="51" y="117"/>
                  </a:cubicBezTo>
                  <a:cubicBezTo>
                    <a:pt x="51" y="117"/>
                    <a:pt x="52" y="118"/>
                    <a:pt x="53" y="117"/>
                  </a:cubicBezTo>
                  <a:cubicBezTo>
                    <a:pt x="53" y="116"/>
                    <a:pt x="53" y="114"/>
                    <a:pt x="53" y="113"/>
                  </a:cubicBezTo>
                  <a:cubicBezTo>
                    <a:pt x="53" y="112"/>
                    <a:pt x="53" y="111"/>
                    <a:pt x="53" y="111"/>
                  </a:cubicBezTo>
                  <a:cubicBezTo>
                    <a:pt x="53" y="111"/>
                    <a:pt x="54" y="110"/>
                    <a:pt x="54" y="110"/>
                  </a:cubicBezTo>
                  <a:cubicBezTo>
                    <a:pt x="54" y="109"/>
                    <a:pt x="55" y="108"/>
                    <a:pt x="53" y="107"/>
                  </a:cubicBezTo>
                  <a:cubicBezTo>
                    <a:pt x="53" y="107"/>
                    <a:pt x="53" y="107"/>
                    <a:pt x="53" y="107"/>
                  </a:cubicBezTo>
                  <a:cubicBezTo>
                    <a:pt x="53" y="107"/>
                    <a:pt x="53" y="106"/>
                    <a:pt x="53" y="106"/>
                  </a:cubicBezTo>
                  <a:cubicBezTo>
                    <a:pt x="53" y="106"/>
                    <a:pt x="53" y="106"/>
                    <a:pt x="53" y="106"/>
                  </a:cubicBezTo>
                  <a:cubicBezTo>
                    <a:pt x="53" y="106"/>
                    <a:pt x="54" y="106"/>
                    <a:pt x="53" y="106"/>
                  </a:cubicBezTo>
                  <a:cubicBezTo>
                    <a:pt x="53" y="105"/>
                    <a:pt x="53" y="105"/>
                    <a:pt x="53" y="105"/>
                  </a:cubicBezTo>
                  <a:cubicBezTo>
                    <a:pt x="52" y="105"/>
                    <a:pt x="52" y="105"/>
                    <a:pt x="52" y="105"/>
                  </a:cubicBezTo>
                  <a:cubicBezTo>
                    <a:pt x="52" y="104"/>
                    <a:pt x="52" y="104"/>
                    <a:pt x="53" y="104"/>
                  </a:cubicBezTo>
                  <a:cubicBezTo>
                    <a:pt x="54" y="104"/>
                    <a:pt x="54" y="103"/>
                    <a:pt x="54" y="102"/>
                  </a:cubicBezTo>
                  <a:cubicBezTo>
                    <a:pt x="54" y="101"/>
                    <a:pt x="53" y="101"/>
                    <a:pt x="54" y="100"/>
                  </a:cubicBezTo>
                  <a:cubicBezTo>
                    <a:pt x="54" y="100"/>
                    <a:pt x="55" y="100"/>
                    <a:pt x="56" y="100"/>
                  </a:cubicBezTo>
                  <a:cubicBezTo>
                    <a:pt x="56" y="101"/>
                    <a:pt x="57" y="100"/>
                    <a:pt x="57" y="100"/>
                  </a:cubicBezTo>
                  <a:cubicBezTo>
                    <a:pt x="59" y="98"/>
                    <a:pt x="58" y="96"/>
                    <a:pt x="56" y="95"/>
                  </a:cubicBezTo>
                  <a:cubicBezTo>
                    <a:pt x="56" y="95"/>
                    <a:pt x="56" y="95"/>
                    <a:pt x="56" y="95"/>
                  </a:cubicBezTo>
                  <a:cubicBezTo>
                    <a:pt x="56" y="95"/>
                    <a:pt x="57" y="95"/>
                    <a:pt x="57" y="95"/>
                  </a:cubicBezTo>
                  <a:cubicBezTo>
                    <a:pt x="57" y="95"/>
                    <a:pt x="58" y="95"/>
                    <a:pt x="58" y="95"/>
                  </a:cubicBezTo>
                  <a:cubicBezTo>
                    <a:pt x="59" y="94"/>
                    <a:pt x="58" y="93"/>
                    <a:pt x="58" y="93"/>
                  </a:cubicBezTo>
                  <a:cubicBezTo>
                    <a:pt x="58" y="93"/>
                    <a:pt x="58" y="93"/>
                    <a:pt x="58" y="93"/>
                  </a:cubicBezTo>
                  <a:cubicBezTo>
                    <a:pt x="58" y="92"/>
                    <a:pt x="57" y="92"/>
                    <a:pt x="57" y="91"/>
                  </a:cubicBezTo>
                  <a:cubicBezTo>
                    <a:pt x="56" y="91"/>
                    <a:pt x="56" y="91"/>
                    <a:pt x="57" y="90"/>
                  </a:cubicBezTo>
                  <a:cubicBezTo>
                    <a:pt x="57" y="90"/>
                    <a:pt x="57" y="90"/>
                    <a:pt x="57" y="90"/>
                  </a:cubicBezTo>
                  <a:cubicBezTo>
                    <a:pt x="58" y="91"/>
                    <a:pt x="58" y="90"/>
                    <a:pt x="58" y="89"/>
                  </a:cubicBezTo>
                  <a:cubicBezTo>
                    <a:pt x="58" y="88"/>
                    <a:pt x="58" y="88"/>
                    <a:pt x="58" y="87"/>
                  </a:cubicBezTo>
                  <a:cubicBezTo>
                    <a:pt x="58" y="86"/>
                    <a:pt x="58" y="86"/>
                    <a:pt x="58" y="86"/>
                  </a:cubicBezTo>
                  <a:cubicBezTo>
                    <a:pt x="59" y="86"/>
                    <a:pt x="60" y="85"/>
                    <a:pt x="61" y="85"/>
                  </a:cubicBezTo>
                  <a:cubicBezTo>
                    <a:pt x="62" y="84"/>
                    <a:pt x="63" y="84"/>
                    <a:pt x="62" y="83"/>
                  </a:cubicBezTo>
                  <a:cubicBezTo>
                    <a:pt x="62" y="83"/>
                    <a:pt x="62" y="83"/>
                    <a:pt x="62" y="82"/>
                  </a:cubicBezTo>
                  <a:cubicBezTo>
                    <a:pt x="62" y="81"/>
                    <a:pt x="63" y="81"/>
                    <a:pt x="64" y="81"/>
                  </a:cubicBezTo>
                  <a:cubicBezTo>
                    <a:pt x="65" y="81"/>
                    <a:pt x="65" y="81"/>
                    <a:pt x="65" y="81"/>
                  </a:cubicBezTo>
                  <a:cubicBezTo>
                    <a:pt x="66" y="79"/>
                    <a:pt x="67" y="79"/>
                    <a:pt x="68" y="78"/>
                  </a:cubicBezTo>
                  <a:close/>
                  <a:moveTo>
                    <a:pt x="56" y="53"/>
                  </a:moveTo>
                  <a:cubicBezTo>
                    <a:pt x="56" y="53"/>
                    <a:pt x="56" y="53"/>
                    <a:pt x="56" y="53"/>
                  </a:cubicBezTo>
                  <a:cubicBezTo>
                    <a:pt x="56" y="53"/>
                    <a:pt x="56" y="53"/>
                    <a:pt x="56" y="53"/>
                  </a:cubicBezTo>
                  <a:cubicBezTo>
                    <a:pt x="56" y="53"/>
                    <a:pt x="56" y="53"/>
                    <a:pt x="56" y="53"/>
                  </a:cubicBezTo>
                  <a:close/>
                  <a:moveTo>
                    <a:pt x="32" y="75"/>
                  </a:moveTo>
                  <a:cubicBezTo>
                    <a:pt x="32" y="75"/>
                    <a:pt x="32" y="75"/>
                    <a:pt x="32" y="75"/>
                  </a:cubicBezTo>
                  <a:cubicBezTo>
                    <a:pt x="32" y="75"/>
                    <a:pt x="32" y="75"/>
                    <a:pt x="32" y="75"/>
                  </a:cubicBezTo>
                  <a:cubicBezTo>
                    <a:pt x="32" y="75"/>
                    <a:pt x="32" y="75"/>
                    <a:pt x="32" y="75"/>
                  </a:cubicBezTo>
                  <a:close/>
                  <a:moveTo>
                    <a:pt x="94" y="107"/>
                  </a:moveTo>
                  <a:cubicBezTo>
                    <a:pt x="94" y="106"/>
                    <a:pt x="92" y="105"/>
                    <a:pt x="91" y="106"/>
                  </a:cubicBezTo>
                  <a:cubicBezTo>
                    <a:pt x="90" y="107"/>
                    <a:pt x="89" y="106"/>
                    <a:pt x="89" y="105"/>
                  </a:cubicBezTo>
                  <a:cubicBezTo>
                    <a:pt x="89" y="105"/>
                    <a:pt x="89" y="105"/>
                    <a:pt x="89" y="105"/>
                  </a:cubicBezTo>
                  <a:cubicBezTo>
                    <a:pt x="89" y="105"/>
                    <a:pt x="89" y="105"/>
                    <a:pt x="89" y="105"/>
                  </a:cubicBezTo>
                  <a:cubicBezTo>
                    <a:pt x="88" y="103"/>
                    <a:pt x="87" y="102"/>
                    <a:pt x="87" y="101"/>
                  </a:cubicBezTo>
                  <a:cubicBezTo>
                    <a:pt x="86" y="99"/>
                    <a:pt x="86" y="98"/>
                    <a:pt x="87" y="97"/>
                  </a:cubicBezTo>
                  <a:cubicBezTo>
                    <a:pt x="87" y="96"/>
                    <a:pt x="85" y="93"/>
                    <a:pt x="84" y="93"/>
                  </a:cubicBezTo>
                  <a:cubicBezTo>
                    <a:pt x="83" y="93"/>
                    <a:pt x="83" y="93"/>
                    <a:pt x="83" y="93"/>
                  </a:cubicBezTo>
                  <a:cubicBezTo>
                    <a:pt x="83" y="94"/>
                    <a:pt x="82" y="94"/>
                    <a:pt x="81" y="95"/>
                  </a:cubicBezTo>
                  <a:cubicBezTo>
                    <a:pt x="80" y="95"/>
                    <a:pt x="79" y="95"/>
                    <a:pt x="79" y="95"/>
                  </a:cubicBezTo>
                  <a:cubicBezTo>
                    <a:pt x="76" y="94"/>
                    <a:pt x="72" y="96"/>
                    <a:pt x="71" y="97"/>
                  </a:cubicBezTo>
                  <a:cubicBezTo>
                    <a:pt x="70" y="98"/>
                    <a:pt x="70" y="98"/>
                    <a:pt x="70" y="99"/>
                  </a:cubicBezTo>
                  <a:cubicBezTo>
                    <a:pt x="71" y="100"/>
                    <a:pt x="72" y="102"/>
                    <a:pt x="73" y="103"/>
                  </a:cubicBezTo>
                  <a:cubicBezTo>
                    <a:pt x="75" y="104"/>
                    <a:pt x="75" y="104"/>
                    <a:pt x="75" y="106"/>
                  </a:cubicBezTo>
                  <a:cubicBezTo>
                    <a:pt x="74" y="106"/>
                    <a:pt x="74" y="107"/>
                    <a:pt x="74" y="107"/>
                  </a:cubicBezTo>
                  <a:cubicBezTo>
                    <a:pt x="74" y="109"/>
                    <a:pt x="72" y="110"/>
                    <a:pt x="73" y="112"/>
                  </a:cubicBezTo>
                  <a:cubicBezTo>
                    <a:pt x="73" y="113"/>
                    <a:pt x="73" y="114"/>
                    <a:pt x="71" y="115"/>
                  </a:cubicBezTo>
                  <a:cubicBezTo>
                    <a:pt x="71" y="115"/>
                    <a:pt x="71" y="115"/>
                    <a:pt x="71" y="115"/>
                  </a:cubicBezTo>
                  <a:cubicBezTo>
                    <a:pt x="70" y="116"/>
                    <a:pt x="71" y="117"/>
                    <a:pt x="70" y="119"/>
                  </a:cubicBezTo>
                  <a:cubicBezTo>
                    <a:pt x="70" y="119"/>
                    <a:pt x="71" y="119"/>
                    <a:pt x="71" y="119"/>
                  </a:cubicBezTo>
                  <a:cubicBezTo>
                    <a:pt x="72" y="119"/>
                    <a:pt x="72" y="119"/>
                    <a:pt x="73" y="119"/>
                  </a:cubicBezTo>
                  <a:cubicBezTo>
                    <a:pt x="74" y="118"/>
                    <a:pt x="75" y="117"/>
                    <a:pt x="76" y="118"/>
                  </a:cubicBezTo>
                  <a:cubicBezTo>
                    <a:pt x="77" y="118"/>
                    <a:pt x="78" y="117"/>
                    <a:pt x="79" y="116"/>
                  </a:cubicBezTo>
                  <a:cubicBezTo>
                    <a:pt x="80" y="115"/>
                    <a:pt x="80" y="114"/>
                    <a:pt x="82" y="114"/>
                  </a:cubicBezTo>
                  <a:cubicBezTo>
                    <a:pt x="82" y="114"/>
                    <a:pt x="82" y="114"/>
                    <a:pt x="82" y="114"/>
                  </a:cubicBezTo>
                  <a:cubicBezTo>
                    <a:pt x="83" y="116"/>
                    <a:pt x="83" y="117"/>
                    <a:pt x="83" y="118"/>
                  </a:cubicBezTo>
                  <a:cubicBezTo>
                    <a:pt x="84" y="119"/>
                    <a:pt x="84" y="119"/>
                    <a:pt x="83" y="119"/>
                  </a:cubicBezTo>
                  <a:cubicBezTo>
                    <a:pt x="82" y="120"/>
                    <a:pt x="83" y="121"/>
                    <a:pt x="83" y="122"/>
                  </a:cubicBezTo>
                  <a:cubicBezTo>
                    <a:pt x="83" y="123"/>
                    <a:pt x="82" y="123"/>
                    <a:pt x="82" y="124"/>
                  </a:cubicBezTo>
                  <a:cubicBezTo>
                    <a:pt x="82" y="124"/>
                    <a:pt x="82" y="125"/>
                    <a:pt x="82" y="125"/>
                  </a:cubicBezTo>
                  <a:cubicBezTo>
                    <a:pt x="83" y="126"/>
                    <a:pt x="83" y="125"/>
                    <a:pt x="83" y="125"/>
                  </a:cubicBezTo>
                  <a:cubicBezTo>
                    <a:pt x="85" y="124"/>
                    <a:pt x="86" y="122"/>
                    <a:pt x="87" y="121"/>
                  </a:cubicBezTo>
                  <a:cubicBezTo>
                    <a:pt x="88" y="120"/>
                    <a:pt x="89" y="119"/>
                    <a:pt x="90" y="117"/>
                  </a:cubicBezTo>
                  <a:cubicBezTo>
                    <a:pt x="90" y="116"/>
                    <a:pt x="91" y="116"/>
                    <a:pt x="92" y="115"/>
                  </a:cubicBezTo>
                  <a:cubicBezTo>
                    <a:pt x="92" y="115"/>
                    <a:pt x="92" y="115"/>
                    <a:pt x="92" y="115"/>
                  </a:cubicBezTo>
                  <a:cubicBezTo>
                    <a:pt x="93" y="115"/>
                    <a:pt x="93" y="115"/>
                    <a:pt x="92" y="113"/>
                  </a:cubicBezTo>
                  <a:cubicBezTo>
                    <a:pt x="94" y="113"/>
                    <a:pt x="94" y="112"/>
                    <a:pt x="93" y="111"/>
                  </a:cubicBezTo>
                  <a:cubicBezTo>
                    <a:pt x="93" y="110"/>
                    <a:pt x="93" y="109"/>
                    <a:pt x="94" y="108"/>
                  </a:cubicBezTo>
                  <a:cubicBezTo>
                    <a:pt x="94" y="107"/>
                    <a:pt x="94" y="107"/>
                    <a:pt x="94" y="107"/>
                  </a:cubicBezTo>
                  <a:close/>
                  <a:moveTo>
                    <a:pt x="156" y="22"/>
                  </a:moveTo>
                  <a:cubicBezTo>
                    <a:pt x="156" y="23"/>
                    <a:pt x="156" y="24"/>
                    <a:pt x="154" y="24"/>
                  </a:cubicBezTo>
                  <a:cubicBezTo>
                    <a:pt x="152" y="25"/>
                    <a:pt x="150" y="26"/>
                    <a:pt x="148" y="26"/>
                  </a:cubicBezTo>
                  <a:cubicBezTo>
                    <a:pt x="147" y="26"/>
                    <a:pt x="146" y="28"/>
                    <a:pt x="145" y="28"/>
                  </a:cubicBezTo>
                  <a:cubicBezTo>
                    <a:pt x="144" y="28"/>
                    <a:pt x="143" y="28"/>
                    <a:pt x="143" y="27"/>
                  </a:cubicBezTo>
                  <a:cubicBezTo>
                    <a:pt x="142" y="25"/>
                    <a:pt x="143" y="23"/>
                    <a:pt x="144" y="22"/>
                  </a:cubicBezTo>
                  <a:cubicBezTo>
                    <a:pt x="146" y="21"/>
                    <a:pt x="147" y="20"/>
                    <a:pt x="148" y="19"/>
                  </a:cubicBezTo>
                  <a:cubicBezTo>
                    <a:pt x="149" y="18"/>
                    <a:pt x="150" y="18"/>
                    <a:pt x="152" y="17"/>
                  </a:cubicBezTo>
                  <a:cubicBezTo>
                    <a:pt x="152" y="17"/>
                    <a:pt x="153" y="17"/>
                    <a:pt x="154" y="18"/>
                  </a:cubicBezTo>
                  <a:cubicBezTo>
                    <a:pt x="155" y="19"/>
                    <a:pt x="156" y="20"/>
                    <a:pt x="156" y="22"/>
                  </a:cubicBezTo>
                  <a:close/>
                  <a:moveTo>
                    <a:pt x="70" y="94"/>
                  </a:moveTo>
                  <a:cubicBezTo>
                    <a:pt x="69" y="94"/>
                    <a:pt x="70" y="93"/>
                    <a:pt x="70" y="93"/>
                  </a:cubicBezTo>
                  <a:cubicBezTo>
                    <a:pt x="70" y="92"/>
                    <a:pt x="69" y="91"/>
                    <a:pt x="69" y="91"/>
                  </a:cubicBezTo>
                  <a:cubicBezTo>
                    <a:pt x="69" y="90"/>
                    <a:pt x="69" y="89"/>
                    <a:pt x="69" y="88"/>
                  </a:cubicBezTo>
                  <a:cubicBezTo>
                    <a:pt x="69" y="87"/>
                    <a:pt x="68" y="86"/>
                    <a:pt x="67" y="86"/>
                  </a:cubicBezTo>
                  <a:cubicBezTo>
                    <a:pt x="67" y="86"/>
                    <a:pt x="66" y="86"/>
                    <a:pt x="66" y="85"/>
                  </a:cubicBezTo>
                  <a:cubicBezTo>
                    <a:pt x="66" y="85"/>
                    <a:pt x="66" y="84"/>
                    <a:pt x="67" y="84"/>
                  </a:cubicBezTo>
                  <a:cubicBezTo>
                    <a:pt x="68" y="84"/>
                    <a:pt x="70" y="83"/>
                    <a:pt x="71" y="83"/>
                  </a:cubicBezTo>
                  <a:cubicBezTo>
                    <a:pt x="72" y="83"/>
                    <a:pt x="72" y="82"/>
                    <a:pt x="72" y="82"/>
                  </a:cubicBezTo>
                  <a:cubicBezTo>
                    <a:pt x="72" y="81"/>
                    <a:pt x="72" y="80"/>
                    <a:pt x="73" y="80"/>
                  </a:cubicBezTo>
                  <a:cubicBezTo>
                    <a:pt x="74" y="80"/>
                    <a:pt x="74" y="81"/>
                    <a:pt x="74" y="81"/>
                  </a:cubicBezTo>
                  <a:cubicBezTo>
                    <a:pt x="74" y="82"/>
                    <a:pt x="74" y="82"/>
                    <a:pt x="74" y="82"/>
                  </a:cubicBezTo>
                  <a:cubicBezTo>
                    <a:pt x="75" y="81"/>
                    <a:pt x="75" y="80"/>
                    <a:pt x="76" y="81"/>
                  </a:cubicBezTo>
                  <a:cubicBezTo>
                    <a:pt x="77" y="82"/>
                    <a:pt x="78" y="82"/>
                    <a:pt x="78" y="83"/>
                  </a:cubicBezTo>
                  <a:cubicBezTo>
                    <a:pt x="78" y="84"/>
                    <a:pt x="78" y="84"/>
                    <a:pt x="78" y="84"/>
                  </a:cubicBezTo>
                  <a:cubicBezTo>
                    <a:pt x="78" y="84"/>
                    <a:pt x="78" y="84"/>
                    <a:pt x="78" y="84"/>
                  </a:cubicBezTo>
                  <a:cubicBezTo>
                    <a:pt x="78" y="84"/>
                    <a:pt x="78" y="84"/>
                    <a:pt x="78" y="84"/>
                  </a:cubicBezTo>
                  <a:cubicBezTo>
                    <a:pt x="79" y="85"/>
                    <a:pt x="79" y="85"/>
                    <a:pt x="79" y="86"/>
                  </a:cubicBezTo>
                  <a:cubicBezTo>
                    <a:pt x="79" y="86"/>
                    <a:pt x="79" y="86"/>
                    <a:pt x="79" y="86"/>
                  </a:cubicBezTo>
                  <a:cubicBezTo>
                    <a:pt x="79" y="87"/>
                    <a:pt x="79" y="87"/>
                    <a:pt x="79" y="88"/>
                  </a:cubicBezTo>
                  <a:cubicBezTo>
                    <a:pt x="80" y="90"/>
                    <a:pt x="79" y="91"/>
                    <a:pt x="79" y="92"/>
                  </a:cubicBezTo>
                  <a:cubicBezTo>
                    <a:pt x="79" y="93"/>
                    <a:pt x="78" y="93"/>
                    <a:pt x="77" y="93"/>
                  </a:cubicBezTo>
                  <a:cubicBezTo>
                    <a:pt x="77" y="94"/>
                    <a:pt x="76" y="93"/>
                    <a:pt x="76" y="93"/>
                  </a:cubicBezTo>
                  <a:cubicBezTo>
                    <a:pt x="75" y="93"/>
                    <a:pt x="73" y="94"/>
                    <a:pt x="72" y="94"/>
                  </a:cubicBezTo>
                  <a:cubicBezTo>
                    <a:pt x="71" y="95"/>
                    <a:pt x="71" y="93"/>
                    <a:pt x="70" y="94"/>
                  </a:cubicBezTo>
                  <a:close/>
                  <a:moveTo>
                    <a:pt x="130" y="71"/>
                  </a:moveTo>
                  <a:cubicBezTo>
                    <a:pt x="130" y="71"/>
                    <a:pt x="130" y="71"/>
                    <a:pt x="130" y="71"/>
                  </a:cubicBezTo>
                  <a:cubicBezTo>
                    <a:pt x="129" y="71"/>
                    <a:pt x="129" y="72"/>
                    <a:pt x="129" y="72"/>
                  </a:cubicBezTo>
                  <a:cubicBezTo>
                    <a:pt x="128" y="73"/>
                    <a:pt x="127" y="73"/>
                    <a:pt x="126" y="72"/>
                  </a:cubicBezTo>
                  <a:cubicBezTo>
                    <a:pt x="125" y="71"/>
                    <a:pt x="124" y="71"/>
                    <a:pt x="123" y="71"/>
                  </a:cubicBezTo>
                  <a:cubicBezTo>
                    <a:pt x="122" y="72"/>
                    <a:pt x="121" y="72"/>
                    <a:pt x="120" y="73"/>
                  </a:cubicBezTo>
                  <a:cubicBezTo>
                    <a:pt x="120" y="73"/>
                    <a:pt x="120" y="73"/>
                    <a:pt x="120" y="73"/>
                  </a:cubicBezTo>
                  <a:cubicBezTo>
                    <a:pt x="120" y="74"/>
                    <a:pt x="120" y="74"/>
                    <a:pt x="119" y="74"/>
                  </a:cubicBezTo>
                  <a:cubicBezTo>
                    <a:pt x="119" y="74"/>
                    <a:pt x="119" y="74"/>
                    <a:pt x="119" y="74"/>
                  </a:cubicBezTo>
                  <a:cubicBezTo>
                    <a:pt x="118" y="73"/>
                    <a:pt x="118" y="73"/>
                    <a:pt x="119" y="72"/>
                  </a:cubicBezTo>
                  <a:cubicBezTo>
                    <a:pt x="120" y="70"/>
                    <a:pt x="122" y="71"/>
                    <a:pt x="122" y="69"/>
                  </a:cubicBezTo>
                  <a:cubicBezTo>
                    <a:pt x="122" y="69"/>
                    <a:pt x="125" y="69"/>
                    <a:pt x="125" y="69"/>
                  </a:cubicBezTo>
                  <a:cubicBezTo>
                    <a:pt x="127" y="71"/>
                    <a:pt x="128" y="71"/>
                    <a:pt x="129" y="71"/>
                  </a:cubicBezTo>
                  <a:cubicBezTo>
                    <a:pt x="130" y="71"/>
                    <a:pt x="130" y="70"/>
                    <a:pt x="130" y="71"/>
                  </a:cubicBezTo>
                  <a:close/>
                  <a:moveTo>
                    <a:pt x="118" y="27"/>
                  </a:moveTo>
                  <a:cubicBezTo>
                    <a:pt x="117" y="26"/>
                    <a:pt x="117" y="25"/>
                    <a:pt x="117" y="24"/>
                  </a:cubicBezTo>
                  <a:cubicBezTo>
                    <a:pt x="117" y="23"/>
                    <a:pt x="117" y="22"/>
                    <a:pt x="118" y="22"/>
                  </a:cubicBezTo>
                  <a:cubicBezTo>
                    <a:pt x="118" y="22"/>
                    <a:pt x="119" y="22"/>
                    <a:pt x="119" y="23"/>
                  </a:cubicBezTo>
                  <a:cubicBezTo>
                    <a:pt x="120" y="24"/>
                    <a:pt x="121" y="24"/>
                    <a:pt x="121" y="25"/>
                  </a:cubicBezTo>
                  <a:cubicBezTo>
                    <a:pt x="121" y="25"/>
                    <a:pt x="121" y="25"/>
                    <a:pt x="121" y="25"/>
                  </a:cubicBezTo>
                  <a:cubicBezTo>
                    <a:pt x="122" y="26"/>
                    <a:pt x="122" y="26"/>
                    <a:pt x="121" y="27"/>
                  </a:cubicBezTo>
                  <a:cubicBezTo>
                    <a:pt x="121" y="27"/>
                    <a:pt x="121" y="27"/>
                    <a:pt x="120" y="28"/>
                  </a:cubicBezTo>
                  <a:cubicBezTo>
                    <a:pt x="119" y="28"/>
                    <a:pt x="118" y="28"/>
                    <a:pt x="118" y="27"/>
                  </a:cubicBezTo>
                  <a:close/>
                  <a:moveTo>
                    <a:pt x="65" y="65"/>
                  </a:moveTo>
                  <a:cubicBezTo>
                    <a:pt x="65" y="63"/>
                    <a:pt x="66" y="63"/>
                    <a:pt x="68" y="64"/>
                  </a:cubicBezTo>
                  <a:cubicBezTo>
                    <a:pt x="70" y="64"/>
                    <a:pt x="70" y="65"/>
                    <a:pt x="70" y="66"/>
                  </a:cubicBezTo>
                  <a:cubicBezTo>
                    <a:pt x="69" y="67"/>
                    <a:pt x="68" y="67"/>
                    <a:pt x="67" y="67"/>
                  </a:cubicBezTo>
                  <a:cubicBezTo>
                    <a:pt x="66" y="67"/>
                    <a:pt x="65" y="66"/>
                    <a:pt x="65" y="65"/>
                  </a:cubicBezTo>
                  <a:close/>
                  <a:moveTo>
                    <a:pt x="52" y="16"/>
                  </a:moveTo>
                  <a:cubicBezTo>
                    <a:pt x="52" y="16"/>
                    <a:pt x="53" y="15"/>
                    <a:pt x="53" y="15"/>
                  </a:cubicBezTo>
                  <a:cubicBezTo>
                    <a:pt x="54" y="16"/>
                    <a:pt x="55" y="16"/>
                    <a:pt x="55" y="17"/>
                  </a:cubicBezTo>
                  <a:cubicBezTo>
                    <a:pt x="55" y="18"/>
                    <a:pt x="55" y="18"/>
                    <a:pt x="56" y="18"/>
                  </a:cubicBezTo>
                  <a:cubicBezTo>
                    <a:pt x="56" y="19"/>
                    <a:pt x="55" y="19"/>
                    <a:pt x="55" y="19"/>
                  </a:cubicBezTo>
                  <a:cubicBezTo>
                    <a:pt x="55" y="20"/>
                    <a:pt x="54" y="20"/>
                    <a:pt x="53" y="20"/>
                  </a:cubicBezTo>
                  <a:cubicBezTo>
                    <a:pt x="52" y="19"/>
                    <a:pt x="51" y="18"/>
                    <a:pt x="52" y="16"/>
                  </a:cubicBezTo>
                  <a:close/>
                  <a:moveTo>
                    <a:pt x="112" y="79"/>
                  </a:moveTo>
                  <a:cubicBezTo>
                    <a:pt x="111" y="80"/>
                    <a:pt x="111" y="80"/>
                    <a:pt x="110" y="80"/>
                  </a:cubicBezTo>
                  <a:cubicBezTo>
                    <a:pt x="109" y="79"/>
                    <a:pt x="108" y="77"/>
                    <a:pt x="108" y="75"/>
                  </a:cubicBezTo>
                  <a:cubicBezTo>
                    <a:pt x="108" y="75"/>
                    <a:pt x="108" y="74"/>
                    <a:pt x="109" y="74"/>
                  </a:cubicBezTo>
                  <a:cubicBezTo>
                    <a:pt x="109" y="74"/>
                    <a:pt x="109" y="75"/>
                    <a:pt x="110" y="75"/>
                  </a:cubicBezTo>
                  <a:cubicBezTo>
                    <a:pt x="110" y="76"/>
                    <a:pt x="110" y="77"/>
                    <a:pt x="112" y="78"/>
                  </a:cubicBezTo>
                  <a:cubicBezTo>
                    <a:pt x="112" y="78"/>
                    <a:pt x="112" y="79"/>
                    <a:pt x="112" y="79"/>
                  </a:cubicBezTo>
                  <a:close/>
                  <a:moveTo>
                    <a:pt x="135" y="67"/>
                  </a:moveTo>
                  <a:cubicBezTo>
                    <a:pt x="135" y="68"/>
                    <a:pt x="134" y="69"/>
                    <a:pt x="133" y="69"/>
                  </a:cubicBezTo>
                  <a:cubicBezTo>
                    <a:pt x="133" y="69"/>
                    <a:pt x="132" y="68"/>
                    <a:pt x="132" y="68"/>
                  </a:cubicBezTo>
                  <a:cubicBezTo>
                    <a:pt x="132" y="67"/>
                    <a:pt x="133" y="66"/>
                    <a:pt x="134" y="66"/>
                  </a:cubicBezTo>
                  <a:cubicBezTo>
                    <a:pt x="134" y="66"/>
                    <a:pt x="135" y="66"/>
                    <a:pt x="135" y="67"/>
                  </a:cubicBezTo>
                  <a:close/>
                  <a:moveTo>
                    <a:pt x="65" y="55"/>
                  </a:moveTo>
                  <a:cubicBezTo>
                    <a:pt x="65" y="55"/>
                    <a:pt x="64" y="55"/>
                    <a:pt x="63" y="55"/>
                  </a:cubicBezTo>
                  <a:cubicBezTo>
                    <a:pt x="63" y="55"/>
                    <a:pt x="63" y="55"/>
                    <a:pt x="62" y="55"/>
                  </a:cubicBezTo>
                  <a:cubicBezTo>
                    <a:pt x="62" y="54"/>
                    <a:pt x="62" y="54"/>
                    <a:pt x="62" y="53"/>
                  </a:cubicBezTo>
                  <a:cubicBezTo>
                    <a:pt x="62" y="52"/>
                    <a:pt x="63" y="53"/>
                    <a:pt x="63" y="53"/>
                  </a:cubicBezTo>
                  <a:cubicBezTo>
                    <a:pt x="64" y="53"/>
                    <a:pt x="65" y="54"/>
                    <a:pt x="65" y="55"/>
                  </a:cubicBezTo>
                  <a:close/>
                  <a:moveTo>
                    <a:pt x="102" y="142"/>
                  </a:moveTo>
                  <a:cubicBezTo>
                    <a:pt x="102" y="142"/>
                    <a:pt x="102" y="142"/>
                    <a:pt x="102" y="142"/>
                  </a:cubicBezTo>
                  <a:cubicBezTo>
                    <a:pt x="101" y="145"/>
                    <a:pt x="100" y="147"/>
                    <a:pt x="98" y="149"/>
                  </a:cubicBezTo>
                  <a:cubicBezTo>
                    <a:pt x="99" y="146"/>
                    <a:pt x="101" y="144"/>
                    <a:pt x="102" y="142"/>
                  </a:cubicBezTo>
                  <a:close/>
                  <a:moveTo>
                    <a:pt x="4" y="43"/>
                  </a:moveTo>
                  <a:cubicBezTo>
                    <a:pt x="4" y="43"/>
                    <a:pt x="3" y="43"/>
                    <a:pt x="3" y="44"/>
                  </a:cubicBezTo>
                  <a:cubicBezTo>
                    <a:pt x="2" y="43"/>
                    <a:pt x="2" y="43"/>
                    <a:pt x="2" y="43"/>
                  </a:cubicBezTo>
                  <a:cubicBezTo>
                    <a:pt x="2" y="42"/>
                    <a:pt x="3" y="42"/>
                    <a:pt x="2" y="41"/>
                  </a:cubicBezTo>
                  <a:cubicBezTo>
                    <a:pt x="2" y="41"/>
                    <a:pt x="2" y="41"/>
                    <a:pt x="3" y="41"/>
                  </a:cubicBezTo>
                  <a:cubicBezTo>
                    <a:pt x="4" y="41"/>
                    <a:pt x="4" y="42"/>
                    <a:pt x="4" y="43"/>
                  </a:cubicBezTo>
                  <a:close/>
                  <a:moveTo>
                    <a:pt x="68" y="4"/>
                  </a:moveTo>
                  <a:cubicBezTo>
                    <a:pt x="68" y="3"/>
                    <a:pt x="68" y="3"/>
                    <a:pt x="69" y="3"/>
                  </a:cubicBezTo>
                  <a:cubicBezTo>
                    <a:pt x="69" y="3"/>
                    <a:pt x="70" y="3"/>
                    <a:pt x="70" y="4"/>
                  </a:cubicBezTo>
                  <a:cubicBezTo>
                    <a:pt x="70" y="4"/>
                    <a:pt x="70" y="5"/>
                    <a:pt x="70" y="5"/>
                  </a:cubicBezTo>
                  <a:cubicBezTo>
                    <a:pt x="69" y="5"/>
                    <a:pt x="68" y="4"/>
                    <a:pt x="68" y="4"/>
                  </a:cubicBezTo>
                  <a:close/>
                  <a:moveTo>
                    <a:pt x="70" y="3"/>
                  </a:moveTo>
                  <a:cubicBezTo>
                    <a:pt x="70" y="1"/>
                    <a:pt x="69" y="1"/>
                    <a:pt x="69" y="0"/>
                  </a:cubicBezTo>
                  <a:cubicBezTo>
                    <a:pt x="69" y="0"/>
                    <a:pt x="69" y="0"/>
                    <a:pt x="70" y="0"/>
                  </a:cubicBezTo>
                  <a:cubicBezTo>
                    <a:pt x="70" y="1"/>
                    <a:pt x="70" y="1"/>
                    <a:pt x="70" y="1"/>
                  </a:cubicBezTo>
                  <a:cubicBezTo>
                    <a:pt x="71" y="1"/>
                    <a:pt x="71" y="0"/>
                    <a:pt x="71" y="1"/>
                  </a:cubicBezTo>
                  <a:cubicBezTo>
                    <a:pt x="71" y="2"/>
                    <a:pt x="71" y="2"/>
                    <a:pt x="70" y="3"/>
                  </a:cubicBezTo>
                  <a:close/>
                  <a:moveTo>
                    <a:pt x="2" y="40"/>
                  </a:moveTo>
                  <a:cubicBezTo>
                    <a:pt x="2" y="39"/>
                    <a:pt x="2" y="39"/>
                    <a:pt x="2" y="39"/>
                  </a:cubicBezTo>
                  <a:cubicBezTo>
                    <a:pt x="3" y="39"/>
                    <a:pt x="3" y="39"/>
                    <a:pt x="3" y="40"/>
                  </a:cubicBezTo>
                  <a:cubicBezTo>
                    <a:pt x="4" y="40"/>
                    <a:pt x="3" y="40"/>
                    <a:pt x="3" y="40"/>
                  </a:cubicBezTo>
                  <a:cubicBezTo>
                    <a:pt x="2" y="40"/>
                    <a:pt x="2" y="40"/>
                    <a:pt x="2" y="40"/>
                  </a:cubicBezTo>
                  <a:close/>
                  <a:moveTo>
                    <a:pt x="72" y="3"/>
                  </a:moveTo>
                  <a:cubicBezTo>
                    <a:pt x="72" y="2"/>
                    <a:pt x="73" y="2"/>
                    <a:pt x="73" y="2"/>
                  </a:cubicBezTo>
                  <a:cubicBezTo>
                    <a:pt x="74" y="2"/>
                    <a:pt x="74" y="2"/>
                    <a:pt x="74" y="3"/>
                  </a:cubicBezTo>
                  <a:cubicBezTo>
                    <a:pt x="73" y="3"/>
                    <a:pt x="73" y="3"/>
                    <a:pt x="72" y="4"/>
                  </a:cubicBezTo>
                  <a:cubicBezTo>
                    <a:pt x="72" y="4"/>
                    <a:pt x="72" y="3"/>
                    <a:pt x="72" y="3"/>
                  </a:cubicBezTo>
                  <a:close/>
                  <a:moveTo>
                    <a:pt x="93" y="14"/>
                  </a:moveTo>
                  <a:cubicBezTo>
                    <a:pt x="93" y="14"/>
                    <a:pt x="92" y="13"/>
                    <a:pt x="93" y="13"/>
                  </a:cubicBezTo>
                  <a:cubicBezTo>
                    <a:pt x="94" y="13"/>
                    <a:pt x="94" y="14"/>
                    <a:pt x="94" y="14"/>
                  </a:cubicBezTo>
                  <a:cubicBezTo>
                    <a:pt x="94" y="15"/>
                    <a:pt x="94" y="15"/>
                    <a:pt x="93" y="15"/>
                  </a:cubicBezTo>
                  <a:cubicBezTo>
                    <a:pt x="93" y="15"/>
                    <a:pt x="92" y="15"/>
                    <a:pt x="93" y="14"/>
                  </a:cubicBezTo>
                  <a:close/>
                  <a:moveTo>
                    <a:pt x="64" y="11"/>
                  </a:moveTo>
                  <a:cubicBezTo>
                    <a:pt x="63" y="10"/>
                    <a:pt x="64" y="9"/>
                    <a:pt x="65" y="8"/>
                  </a:cubicBezTo>
                  <a:cubicBezTo>
                    <a:pt x="65" y="9"/>
                    <a:pt x="66" y="10"/>
                    <a:pt x="65" y="11"/>
                  </a:cubicBezTo>
                  <a:cubicBezTo>
                    <a:pt x="64" y="11"/>
                    <a:pt x="64" y="11"/>
                    <a:pt x="64" y="11"/>
                  </a:cubicBezTo>
                  <a:close/>
                  <a:moveTo>
                    <a:pt x="65" y="58"/>
                  </a:moveTo>
                  <a:cubicBezTo>
                    <a:pt x="65" y="57"/>
                    <a:pt x="64" y="57"/>
                    <a:pt x="65" y="57"/>
                  </a:cubicBezTo>
                  <a:cubicBezTo>
                    <a:pt x="65" y="57"/>
                    <a:pt x="65" y="57"/>
                    <a:pt x="65" y="58"/>
                  </a:cubicBezTo>
                  <a:cubicBezTo>
                    <a:pt x="65" y="58"/>
                    <a:pt x="65" y="59"/>
                    <a:pt x="65" y="59"/>
                  </a:cubicBezTo>
                  <a:cubicBezTo>
                    <a:pt x="64" y="59"/>
                    <a:pt x="64" y="58"/>
                    <a:pt x="65" y="58"/>
                  </a:cubicBezTo>
                  <a:close/>
                  <a:moveTo>
                    <a:pt x="27" y="29"/>
                  </a:moveTo>
                  <a:cubicBezTo>
                    <a:pt x="27" y="29"/>
                    <a:pt x="27" y="29"/>
                    <a:pt x="27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7" y="30"/>
                    <a:pt x="27" y="30"/>
                  </a:cubicBezTo>
                  <a:cubicBezTo>
                    <a:pt x="27" y="30"/>
                    <a:pt x="27" y="29"/>
                    <a:pt x="27" y="29"/>
                  </a:cubicBezTo>
                  <a:close/>
                  <a:moveTo>
                    <a:pt x="75" y="16"/>
                  </a:moveTo>
                  <a:cubicBezTo>
                    <a:pt x="75" y="16"/>
                    <a:pt x="74" y="17"/>
                    <a:pt x="74" y="17"/>
                  </a:cubicBezTo>
                  <a:cubicBezTo>
                    <a:pt x="74" y="16"/>
                    <a:pt x="74" y="16"/>
                    <a:pt x="75" y="16"/>
                  </a:cubicBezTo>
                  <a:close/>
                  <a:moveTo>
                    <a:pt x="42" y="148"/>
                  </a:moveTo>
                  <a:cubicBezTo>
                    <a:pt x="42" y="148"/>
                    <a:pt x="42" y="148"/>
                    <a:pt x="42" y="148"/>
                  </a:cubicBezTo>
                  <a:cubicBezTo>
                    <a:pt x="41" y="148"/>
                    <a:pt x="41" y="148"/>
                    <a:pt x="41" y="148"/>
                  </a:cubicBezTo>
                  <a:cubicBezTo>
                    <a:pt x="41" y="148"/>
                    <a:pt x="41" y="147"/>
                    <a:pt x="42" y="147"/>
                  </a:cubicBezTo>
                  <a:cubicBezTo>
                    <a:pt x="42" y="148"/>
                    <a:pt x="42" y="148"/>
                    <a:pt x="42" y="148"/>
                  </a:cubicBezTo>
                  <a:close/>
                  <a:moveTo>
                    <a:pt x="29" y="79"/>
                  </a:moveTo>
                  <a:cubicBezTo>
                    <a:pt x="29" y="79"/>
                    <a:pt x="28" y="79"/>
                    <a:pt x="29" y="79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8"/>
                    <a:pt x="29" y="78"/>
                    <a:pt x="29" y="79"/>
                  </a:cubicBezTo>
                  <a:cubicBezTo>
                    <a:pt x="29" y="79"/>
                    <a:pt x="29" y="79"/>
                    <a:pt x="29" y="79"/>
                  </a:cubicBezTo>
                  <a:close/>
                  <a:moveTo>
                    <a:pt x="86" y="124"/>
                  </a:moveTo>
                  <a:cubicBezTo>
                    <a:pt x="86" y="124"/>
                    <a:pt x="86" y="125"/>
                    <a:pt x="86" y="125"/>
                  </a:cubicBezTo>
                  <a:cubicBezTo>
                    <a:pt x="86" y="125"/>
                    <a:pt x="86" y="125"/>
                    <a:pt x="86" y="125"/>
                  </a:cubicBezTo>
                  <a:cubicBezTo>
                    <a:pt x="86" y="125"/>
                    <a:pt x="85" y="125"/>
                    <a:pt x="85" y="125"/>
                  </a:cubicBezTo>
                  <a:cubicBezTo>
                    <a:pt x="85" y="125"/>
                    <a:pt x="86" y="124"/>
                    <a:pt x="86" y="124"/>
                  </a:cubicBezTo>
                  <a:close/>
                  <a:moveTo>
                    <a:pt x="92" y="11"/>
                  </a:moveTo>
                  <a:cubicBezTo>
                    <a:pt x="92" y="11"/>
                    <a:pt x="92" y="11"/>
                    <a:pt x="92" y="11"/>
                  </a:cubicBezTo>
                  <a:cubicBezTo>
                    <a:pt x="92" y="10"/>
                    <a:pt x="92" y="10"/>
                    <a:pt x="93" y="11"/>
                  </a:cubicBezTo>
                  <a:cubicBezTo>
                    <a:pt x="93" y="11"/>
                    <a:pt x="92" y="11"/>
                    <a:pt x="92" y="11"/>
                  </a:cubicBezTo>
                  <a:close/>
                  <a:moveTo>
                    <a:pt x="11" y="93"/>
                  </a:moveTo>
                  <a:cubicBezTo>
                    <a:pt x="11" y="93"/>
                    <a:pt x="11" y="94"/>
                    <a:pt x="11" y="95"/>
                  </a:cubicBezTo>
                  <a:cubicBezTo>
                    <a:pt x="11" y="94"/>
                    <a:pt x="10" y="94"/>
                    <a:pt x="10" y="94"/>
                  </a:cubicBezTo>
                  <a:cubicBezTo>
                    <a:pt x="9" y="93"/>
                    <a:pt x="9" y="93"/>
                    <a:pt x="9" y="93"/>
                  </a:cubicBezTo>
                  <a:cubicBezTo>
                    <a:pt x="9" y="91"/>
                    <a:pt x="7" y="89"/>
                    <a:pt x="6" y="87"/>
                  </a:cubicBezTo>
                  <a:cubicBezTo>
                    <a:pt x="6" y="87"/>
                    <a:pt x="6" y="86"/>
                    <a:pt x="6" y="87"/>
                  </a:cubicBezTo>
                  <a:cubicBezTo>
                    <a:pt x="3" y="87"/>
                    <a:pt x="3" y="85"/>
                    <a:pt x="3" y="84"/>
                  </a:cubicBezTo>
                  <a:cubicBezTo>
                    <a:pt x="3" y="81"/>
                    <a:pt x="2" y="79"/>
                    <a:pt x="1" y="76"/>
                  </a:cubicBezTo>
                  <a:cubicBezTo>
                    <a:pt x="0" y="75"/>
                    <a:pt x="1" y="73"/>
                    <a:pt x="0" y="72"/>
                  </a:cubicBezTo>
                  <a:cubicBezTo>
                    <a:pt x="0" y="71"/>
                    <a:pt x="1" y="71"/>
                    <a:pt x="1" y="71"/>
                  </a:cubicBezTo>
                  <a:cubicBezTo>
                    <a:pt x="2" y="72"/>
                    <a:pt x="3" y="72"/>
                    <a:pt x="3" y="73"/>
                  </a:cubicBezTo>
                  <a:cubicBezTo>
                    <a:pt x="3" y="73"/>
                    <a:pt x="3" y="73"/>
                    <a:pt x="3" y="73"/>
                  </a:cubicBezTo>
                  <a:cubicBezTo>
                    <a:pt x="4" y="73"/>
                    <a:pt x="4" y="74"/>
                    <a:pt x="3" y="74"/>
                  </a:cubicBezTo>
                  <a:cubicBezTo>
                    <a:pt x="3" y="75"/>
                    <a:pt x="3" y="75"/>
                    <a:pt x="3" y="76"/>
                  </a:cubicBezTo>
                  <a:cubicBezTo>
                    <a:pt x="5" y="76"/>
                    <a:pt x="4" y="77"/>
                    <a:pt x="4" y="77"/>
                  </a:cubicBezTo>
                  <a:cubicBezTo>
                    <a:pt x="4" y="78"/>
                    <a:pt x="4" y="79"/>
                    <a:pt x="4" y="79"/>
                  </a:cubicBezTo>
                  <a:cubicBezTo>
                    <a:pt x="5" y="79"/>
                    <a:pt x="4" y="80"/>
                    <a:pt x="4" y="80"/>
                  </a:cubicBezTo>
                  <a:cubicBezTo>
                    <a:pt x="4" y="81"/>
                    <a:pt x="4" y="81"/>
                    <a:pt x="5" y="81"/>
                  </a:cubicBezTo>
                  <a:cubicBezTo>
                    <a:pt x="5" y="81"/>
                    <a:pt x="5" y="81"/>
                    <a:pt x="5" y="82"/>
                  </a:cubicBezTo>
                  <a:cubicBezTo>
                    <a:pt x="5" y="82"/>
                    <a:pt x="5" y="83"/>
                    <a:pt x="6" y="83"/>
                  </a:cubicBezTo>
                  <a:cubicBezTo>
                    <a:pt x="6" y="83"/>
                    <a:pt x="7" y="84"/>
                    <a:pt x="7" y="84"/>
                  </a:cubicBezTo>
                  <a:cubicBezTo>
                    <a:pt x="7" y="85"/>
                    <a:pt x="8" y="86"/>
                    <a:pt x="9" y="87"/>
                  </a:cubicBezTo>
                  <a:cubicBezTo>
                    <a:pt x="9" y="87"/>
                    <a:pt x="10" y="87"/>
                    <a:pt x="9" y="87"/>
                  </a:cubicBezTo>
                  <a:cubicBezTo>
                    <a:pt x="9" y="89"/>
                    <a:pt x="10" y="90"/>
                    <a:pt x="10" y="92"/>
                  </a:cubicBezTo>
                  <a:cubicBezTo>
                    <a:pt x="10" y="92"/>
                    <a:pt x="10" y="92"/>
                    <a:pt x="10" y="92"/>
                  </a:cubicBezTo>
                  <a:cubicBezTo>
                    <a:pt x="11" y="92"/>
                    <a:pt x="11" y="93"/>
                    <a:pt x="11" y="93"/>
                  </a:cubicBezTo>
                  <a:close/>
                  <a:moveTo>
                    <a:pt x="124" y="75"/>
                  </a:moveTo>
                  <a:cubicBezTo>
                    <a:pt x="124" y="75"/>
                    <a:pt x="124" y="75"/>
                    <a:pt x="124" y="75"/>
                  </a:cubicBezTo>
                  <a:cubicBezTo>
                    <a:pt x="124" y="75"/>
                    <a:pt x="123" y="75"/>
                    <a:pt x="123" y="75"/>
                  </a:cubicBezTo>
                  <a:cubicBezTo>
                    <a:pt x="124" y="75"/>
                    <a:pt x="124" y="75"/>
                    <a:pt x="124" y="75"/>
                  </a:cubicBezTo>
                  <a:cubicBezTo>
                    <a:pt x="124" y="75"/>
                    <a:pt x="124" y="75"/>
                    <a:pt x="124" y="75"/>
                  </a:cubicBezTo>
                  <a:close/>
                  <a:moveTo>
                    <a:pt x="62" y="52"/>
                  </a:moveTo>
                  <a:cubicBezTo>
                    <a:pt x="62" y="52"/>
                    <a:pt x="62" y="51"/>
                    <a:pt x="62" y="51"/>
                  </a:cubicBezTo>
                  <a:cubicBezTo>
                    <a:pt x="62" y="51"/>
                    <a:pt x="62" y="52"/>
                    <a:pt x="62" y="52"/>
                  </a:cubicBezTo>
                  <a:cubicBezTo>
                    <a:pt x="62" y="52"/>
                    <a:pt x="62" y="52"/>
                    <a:pt x="62" y="52"/>
                  </a:cubicBezTo>
                  <a:cubicBezTo>
                    <a:pt x="62" y="52"/>
                    <a:pt x="62" y="52"/>
                    <a:pt x="62" y="52"/>
                  </a:cubicBezTo>
                  <a:close/>
                </a:path>
              </a:pathLst>
            </a:custGeom>
            <a:solidFill>
              <a:schemeClr val="accent3"/>
            </a:solidFill>
            <a:ln w="3175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 sz="1600"/>
            </a:p>
          </p:txBody>
        </p:sp>
        <p:grpSp>
          <p:nvGrpSpPr>
            <p:cNvPr id="5" name="Oceania">
              <a:extLst>
                <a:ext uri="{FF2B5EF4-FFF2-40B4-BE49-F238E27FC236}">
                  <a16:creationId xmlns:a16="http://schemas.microsoft.com/office/drawing/2014/main" id="{7D8D6082-506B-A53C-1D9D-7E4580ECB8FF}"/>
                </a:ext>
              </a:extLst>
            </p:cNvPr>
            <p:cNvGrpSpPr/>
            <p:nvPr/>
          </p:nvGrpSpPr>
          <p:grpSpPr>
            <a:xfrm>
              <a:off x="8555038" y="4954588"/>
              <a:ext cx="2014537" cy="1549400"/>
              <a:chOff x="8555038" y="4954588"/>
              <a:chExt cx="2014537" cy="1549400"/>
            </a:xfrm>
            <a:solidFill>
              <a:schemeClr val="accent6"/>
            </a:solidFill>
          </p:grpSpPr>
          <p:sp>
            <p:nvSpPr>
              <p:cNvPr id="214" name="Freeform 703">
                <a:extLst>
                  <a:ext uri="{FF2B5EF4-FFF2-40B4-BE49-F238E27FC236}">
                    <a16:creationId xmlns:a16="http://schemas.microsoft.com/office/drawing/2014/main" id="{C01C6D08-7675-CCDB-84EA-D3887021368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9725025" y="5026025"/>
                <a:ext cx="50800" cy="66675"/>
              </a:xfrm>
              <a:custGeom>
                <a:avLst/>
                <a:gdLst>
                  <a:gd name="T0" fmla="*/ 1 w 12"/>
                  <a:gd name="T1" fmla="*/ 0 h 16"/>
                  <a:gd name="T2" fmla="*/ 1 w 12"/>
                  <a:gd name="T3" fmla="*/ 0 h 16"/>
                  <a:gd name="T4" fmla="*/ 0 w 12"/>
                  <a:gd name="T5" fmla="*/ 0 h 16"/>
                  <a:gd name="T6" fmla="*/ 4 w 12"/>
                  <a:gd name="T7" fmla="*/ 7 h 16"/>
                  <a:gd name="T8" fmla="*/ 4 w 12"/>
                  <a:gd name="T9" fmla="*/ 9 h 16"/>
                  <a:gd name="T10" fmla="*/ 5 w 12"/>
                  <a:gd name="T11" fmla="*/ 11 h 16"/>
                  <a:gd name="T12" fmla="*/ 6 w 12"/>
                  <a:gd name="T13" fmla="*/ 12 h 16"/>
                  <a:gd name="T14" fmla="*/ 7 w 12"/>
                  <a:gd name="T15" fmla="*/ 13 h 16"/>
                  <a:gd name="T16" fmla="*/ 7 w 12"/>
                  <a:gd name="T17" fmla="*/ 14 h 16"/>
                  <a:gd name="T18" fmla="*/ 8 w 12"/>
                  <a:gd name="T19" fmla="*/ 15 h 16"/>
                  <a:gd name="T20" fmla="*/ 11 w 12"/>
                  <a:gd name="T21" fmla="*/ 16 h 16"/>
                  <a:gd name="T22" fmla="*/ 11 w 12"/>
                  <a:gd name="T23" fmla="*/ 15 h 16"/>
                  <a:gd name="T24" fmla="*/ 12 w 12"/>
                  <a:gd name="T25" fmla="*/ 16 h 16"/>
                  <a:gd name="T26" fmla="*/ 12 w 12"/>
                  <a:gd name="T27" fmla="*/ 14 h 16"/>
                  <a:gd name="T28" fmla="*/ 11 w 12"/>
                  <a:gd name="T29" fmla="*/ 13 h 16"/>
                  <a:gd name="T30" fmla="*/ 10 w 12"/>
                  <a:gd name="T31" fmla="*/ 12 h 16"/>
                  <a:gd name="T32" fmla="*/ 9 w 12"/>
                  <a:gd name="T33" fmla="*/ 10 h 16"/>
                  <a:gd name="T34" fmla="*/ 8 w 12"/>
                  <a:gd name="T35" fmla="*/ 10 h 16"/>
                  <a:gd name="T36" fmla="*/ 7 w 12"/>
                  <a:gd name="T37" fmla="*/ 9 h 16"/>
                  <a:gd name="T38" fmla="*/ 7 w 12"/>
                  <a:gd name="T39" fmla="*/ 8 h 16"/>
                  <a:gd name="T40" fmla="*/ 6 w 12"/>
                  <a:gd name="T41" fmla="*/ 7 h 16"/>
                  <a:gd name="T42" fmla="*/ 6 w 12"/>
                  <a:gd name="T43" fmla="*/ 7 h 16"/>
                  <a:gd name="T44" fmla="*/ 6 w 12"/>
                  <a:gd name="T45" fmla="*/ 7 h 16"/>
                  <a:gd name="T46" fmla="*/ 5 w 12"/>
                  <a:gd name="T47" fmla="*/ 7 h 16"/>
                  <a:gd name="T48" fmla="*/ 4 w 12"/>
                  <a:gd name="T49" fmla="*/ 6 h 16"/>
                  <a:gd name="T50" fmla="*/ 4 w 12"/>
                  <a:gd name="T51" fmla="*/ 6 h 16"/>
                  <a:gd name="T52" fmla="*/ 4 w 12"/>
                  <a:gd name="T53" fmla="*/ 7 h 16"/>
                  <a:gd name="T54" fmla="*/ 3 w 12"/>
                  <a:gd name="T55" fmla="*/ 7 h 16"/>
                  <a:gd name="T56" fmla="*/ 4 w 12"/>
                  <a:gd name="T57" fmla="*/ 7 h 16"/>
                  <a:gd name="T58" fmla="*/ 4 w 12"/>
                  <a:gd name="T59" fmla="*/ 7 h 16"/>
                  <a:gd name="T60" fmla="*/ 4 w 12"/>
                  <a:gd name="T61" fmla="*/ 7 h 16"/>
                  <a:gd name="T62" fmla="*/ 3 w 12"/>
                  <a:gd name="T63" fmla="*/ 7 h 16"/>
                  <a:gd name="T64" fmla="*/ 3 w 12"/>
                  <a:gd name="T65" fmla="*/ 7 h 16"/>
                  <a:gd name="T66" fmla="*/ 3 w 12"/>
                  <a:gd name="T67" fmla="*/ 7 h 16"/>
                  <a:gd name="T68" fmla="*/ 4 w 12"/>
                  <a:gd name="T69" fmla="*/ 6 h 16"/>
                  <a:gd name="T70" fmla="*/ 4 w 12"/>
                  <a:gd name="T71" fmla="*/ 5 h 16"/>
                  <a:gd name="T72" fmla="*/ 4 w 12"/>
                  <a:gd name="T73" fmla="*/ 5 h 16"/>
                  <a:gd name="T74" fmla="*/ 4 w 12"/>
                  <a:gd name="T75" fmla="*/ 4 h 16"/>
                  <a:gd name="T76" fmla="*/ 3 w 12"/>
                  <a:gd name="T77" fmla="*/ 3 h 16"/>
                  <a:gd name="T78" fmla="*/ 3 w 12"/>
                  <a:gd name="T79" fmla="*/ 4 h 16"/>
                  <a:gd name="T80" fmla="*/ 3 w 12"/>
                  <a:gd name="T81" fmla="*/ 4 h 16"/>
                  <a:gd name="T82" fmla="*/ 3 w 12"/>
                  <a:gd name="T83" fmla="*/ 4 h 16"/>
                  <a:gd name="T84" fmla="*/ 3 w 12"/>
                  <a:gd name="T85" fmla="*/ 4 h 16"/>
                  <a:gd name="T86" fmla="*/ 3 w 12"/>
                  <a:gd name="T87" fmla="*/ 5 h 16"/>
                  <a:gd name="T88" fmla="*/ 3 w 12"/>
                  <a:gd name="T89" fmla="*/ 6 h 16"/>
                  <a:gd name="T90" fmla="*/ 3 w 12"/>
                  <a:gd name="T91" fmla="*/ 6 h 16"/>
                  <a:gd name="T92" fmla="*/ 3 w 12"/>
                  <a:gd name="T93" fmla="*/ 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12" h="16"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lose/>
                    <a:moveTo>
                      <a:pt x="4" y="7"/>
                    </a:moveTo>
                    <a:cubicBezTo>
                      <a:pt x="4" y="8"/>
                      <a:pt x="4" y="8"/>
                      <a:pt x="4" y="8"/>
                    </a:cubicBezTo>
                    <a:cubicBezTo>
                      <a:pt x="4" y="8"/>
                      <a:pt x="4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9"/>
                      <a:pt x="4" y="10"/>
                      <a:pt x="4" y="10"/>
                    </a:cubicBezTo>
                    <a:cubicBezTo>
                      <a:pt x="4" y="10"/>
                      <a:pt x="4" y="10"/>
                      <a:pt x="4" y="10"/>
                    </a:cubicBezTo>
                    <a:cubicBezTo>
                      <a:pt x="5" y="10"/>
                      <a:pt x="5" y="10"/>
                      <a:pt x="5" y="11"/>
                    </a:cubicBezTo>
                    <a:cubicBezTo>
                      <a:pt x="5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2"/>
                      <a:pt x="6" y="12"/>
                      <a:pt x="6" y="12"/>
                    </a:cubicBezTo>
                    <a:cubicBezTo>
                      <a:pt x="6" y="12"/>
                      <a:pt x="6" y="12"/>
                      <a:pt x="6" y="12"/>
                    </a:cubicBezTo>
                    <a:cubicBezTo>
                      <a:pt x="6" y="12"/>
                      <a:pt x="7" y="12"/>
                      <a:pt x="7" y="12"/>
                    </a:cubicBezTo>
                    <a:cubicBezTo>
                      <a:pt x="7" y="12"/>
                      <a:pt x="7" y="12"/>
                      <a:pt x="7" y="13"/>
                    </a:cubicBezTo>
                    <a:cubicBezTo>
                      <a:pt x="7" y="13"/>
                      <a:pt x="7" y="13"/>
                      <a:pt x="7" y="13"/>
                    </a:cubicBezTo>
                    <a:cubicBezTo>
                      <a:pt x="7" y="13"/>
                      <a:pt x="7" y="13"/>
                      <a:pt x="7" y="13"/>
                    </a:cubicBezTo>
                    <a:cubicBezTo>
                      <a:pt x="7" y="13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8" y="14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9" y="16"/>
                      <a:pt x="10" y="16"/>
                      <a:pt x="10" y="16"/>
                    </a:cubicBezTo>
                    <a:cubicBezTo>
                      <a:pt x="10" y="16"/>
                      <a:pt x="11" y="16"/>
                      <a:pt x="11" y="16"/>
                    </a:cubicBezTo>
                    <a:cubicBezTo>
                      <a:pt x="11" y="16"/>
                      <a:pt x="11" y="16"/>
                      <a:pt x="11" y="16"/>
                    </a:cubicBezTo>
                    <a:cubicBezTo>
                      <a:pt x="11" y="16"/>
                      <a:pt x="11" y="16"/>
                      <a:pt x="11" y="16"/>
                    </a:cubicBezTo>
                    <a:cubicBezTo>
                      <a:pt x="11" y="16"/>
                      <a:pt x="11" y="16"/>
                      <a:pt x="11" y="15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5"/>
                      <a:pt x="12" y="15"/>
                      <a:pt x="12" y="16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5"/>
                      <a:pt x="12" y="15"/>
                      <a:pt x="12" y="14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2"/>
                      <a:pt x="10" y="12"/>
                      <a:pt x="10" y="11"/>
                    </a:cubicBezTo>
                    <a:cubicBezTo>
                      <a:pt x="10" y="12"/>
                      <a:pt x="10" y="12"/>
                      <a:pt x="10" y="12"/>
                    </a:cubicBezTo>
                    <a:cubicBezTo>
                      <a:pt x="10" y="11"/>
                      <a:pt x="10" y="11"/>
                      <a:pt x="9" y="11"/>
                    </a:cubicBezTo>
                    <a:cubicBezTo>
                      <a:pt x="9" y="11"/>
                      <a:pt x="9" y="11"/>
                      <a:pt x="9" y="11"/>
                    </a:cubicBezTo>
                    <a:cubicBezTo>
                      <a:pt x="9" y="11"/>
                      <a:pt x="9" y="11"/>
                      <a:pt x="9" y="10"/>
                    </a:cubicBezTo>
                    <a:cubicBezTo>
                      <a:pt x="9" y="10"/>
                      <a:pt x="8" y="10"/>
                      <a:pt x="8" y="10"/>
                    </a:cubicBezTo>
                    <a:cubicBezTo>
                      <a:pt x="8" y="10"/>
                      <a:pt x="8" y="10"/>
                      <a:pt x="8" y="10"/>
                    </a:cubicBezTo>
                    <a:cubicBezTo>
                      <a:pt x="8" y="10"/>
                      <a:pt x="8" y="10"/>
                      <a:pt x="8" y="10"/>
                    </a:cubicBezTo>
                    <a:cubicBezTo>
                      <a:pt x="8" y="9"/>
                      <a:pt x="8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6" y="8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4" y="7"/>
                    </a:cubicBezTo>
                    <a:cubicBezTo>
                      <a:pt x="4" y="7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7"/>
                      <a:pt x="4" y="7"/>
                      <a:pt x="4" y="7"/>
                    </a:cubicBezTo>
                    <a:close/>
                    <a:moveTo>
                      <a:pt x="3" y="7"/>
                    </a:moveTo>
                    <a:cubicBezTo>
                      <a:pt x="3" y="7"/>
                      <a:pt x="3" y="7"/>
                      <a:pt x="3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lose/>
                    <a:moveTo>
                      <a:pt x="4" y="6"/>
                    </a:move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5"/>
                      <a:pt x="4" y="5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4" y="5"/>
                      <a:pt x="4" y="5"/>
                      <a:pt x="4" y="4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4" y="4"/>
                      <a:pt x="3" y="4"/>
                      <a:pt x="3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3" y="3"/>
                      <a:pt x="3" y="3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4" y="6"/>
                      <a:pt x="4" y="6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15" name="Freeform 707">
                <a:extLst>
                  <a:ext uri="{FF2B5EF4-FFF2-40B4-BE49-F238E27FC236}">
                    <a16:creationId xmlns:a16="http://schemas.microsoft.com/office/drawing/2014/main" id="{B81CA339-2DF5-A239-8F8F-FDAFBEAF90C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9578975" y="5137150"/>
                <a:ext cx="150812" cy="92075"/>
              </a:xfrm>
              <a:custGeom>
                <a:avLst/>
                <a:gdLst>
                  <a:gd name="T0" fmla="*/ 8 w 36"/>
                  <a:gd name="T1" fmla="*/ 5 h 22"/>
                  <a:gd name="T2" fmla="*/ 9 w 36"/>
                  <a:gd name="T3" fmla="*/ 7 h 22"/>
                  <a:gd name="T4" fmla="*/ 10 w 36"/>
                  <a:gd name="T5" fmla="*/ 8 h 22"/>
                  <a:gd name="T6" fmla="*/ 12 w 36"/>
                  <a:gd name="T7" fmla="*/ 8 h 22"/>
                  <a:gd name="T8" fmla="*/ 13 w 36"/>
                  <a:gd name="T9" fmla="*/ 8 h 22"/>
                  <a:gd name="T10" fmla="*/ 11 w 36"/>
                  <a:gd name="T11" fmla="*/ 7 h 22"/>
                  <a:gd name="T12" fmla="*/ 14 w 36"/>
                  <a:gd name="T13" fmla="*/ 10 h 22"/>
                  <a:gd name="T14" fmla="*/ 13 w 36"/>
                  <a:gd name="T15" fmla="*/ 10 h 22"/>
                  <a:gd name="T16" fmla="*/ 14 w 36"/>
                  <a:gd name="T17" fmla="*/ 12 h 22"/>
                  <a:gd name="T18" fmla="*/ 15 w 36"/>
                  <a:gd name="T19" fmla="*/ 11 h 22"/>
                  <a:gd name="T20" fmla="*/ 13 w 36"/>
                  <a:gd name="T21" fmla="*/ 8 h 22"/>
                  <a:gd name="T22" fmla="*/ 13 w 36"/>
                  <a:gd name="T23" fmla="*/ 15 h 22"/>
                  <a:gd name="T24" fmla="*/ 12 w 36"/>
                  <a:gd name="T25" fmla="*/ 15 h 22"/>
                  <a:gd name="T26" fmla="*/ 14 w 36"/>
                  <a:gd name="T27" fmla="*/ 15 h 22"/>
                  <a:gd name="T28" fmla="*/ 14 w 36"/>
                  <a:gd name="T29" fmla="*/ 15 h 22"/>
                  <a:gd name="T30" fmla="*/ 13 w 36"/>
                  <a:gd name="T31" fmla="*/ 15 h 22"/>
                  <a:gd name="T32" fmla="*/ 23 w 36"/>
                  <a:gd name="T33" fmla="*/ 15 h 22"/>
                  <a:gd name="T34" fmla="*/ 24 w 36"/>
                  <a:gd name="T35" fmla="*/ 15 h 22"/>
                  <a:gd name="T36" fmla="*/ 25 w 36"/>
                  <a:gd name="T37" fmla="*/ 16 h 22"/>
                  <a:gd name="T38" fmla="*/ 26 w 36"/>
                  <a:gd name="T39" fmla="*/ 15 h 22"/>
                  <a:gd name="T40" fmla="*/ 24 w 36"/>
                  <a:gd name="T41" fmla="*/ 15 h 22"/>
                  <a:gd name="T42" fmla="*/ 27 w 36"/>
                  <a:gd name="T43" fmla="*/ 19 h 22"/>
                  <a:gd name="T44" fmla="*/ 29 w 36"/>
                  <a:gd name="T45" fmla="*/ 19 h 22"/>
                  <a:gd name="T46" fmla="*/ 28 w 36"/>
                  <a:gd name="T47" fmla="*/ 19 h 22"/>
                  <a:gd name="T48" fmla="*/ 28 w 36"/>
                  <a:gd name="T49" fmla="*/ 20 h 22"/>
                  <a:gd name="T50" fmla="*/ 29 w 36"/>
                  <a:gd name="T51" fmla="*/ 21 h 22"/>
                  <a:gd name="T52" fmla="*/ 30 w 36"/>
                  <a:gd name="T53" fmla="*/ 21 h 22"/>
                  <a:gd name="T54" fmla="*/ 32 w 36"/>
                  <a:gd name="T55" fmla="*/ 22 h 22"/>
                  <a:gd name="T56" fmla="*/ 31 w 36"/>
                  <a:gd name="T57" fmla="*/ 21 h 22"/>
                  <a:gd name="T58" fmla="*/ 29 w 36"/>
                  <a:gd name="T59" fmla="*/ 20 h 22"/>
                  <a:gd name="T60" fmla="*/ 35 w 36"/>
                  <a:gd name="T61" fmla="*/ 20 h 22"/>
                  <a:gd name="T62" fmla="*/ 36 w 36"/>
                  <a:gd name="T63" fmla="*/ 20 h 22"/>
                  <a:gd name="T64" fmla="*/ 35 w 36"/>
                  <a:gd name="T65" fmla="*/ 20 h 22"/>
                  <a:gd name="T66" fmla="*/ 34 w 36"/>
                  <a:gd name="T67" fmla="*/ 20 h 22"/>
                  <a:gd name="T68" fmla="*/ 27 w 36"/>
                  <a:gd name="T69" fmla="*/ 5 h 22"/>
                  <a:gd name="T70" fmla="*/ 27 w 36"/>
                  <a:gd name="T71" fmla="*/ 5 h 22"/>
                  <a:gd name="T72" fmla="*/ 25 w 36"/>
                  <a:gd name="T73" fmla="*/ 4 h 22"/>
                  <a:gd name="T74" fmla="*/ 25 w 36"/>
                  <a:gd name="T75" fmla="*/ 5 h 22"/>
                  <a:gd name="T76" fmla="*/ 26 w 36"/>
                  <a:gd name="T77" fmla="*/ 5 h 22"/>
                  <a:gd name="T78" fmla="*/ 23 w 36"/>
                  <a:gd name="T79" fmla="*/ 4 h 22"/>
                  <a:gd name="T80" fmla="*/ 23 w 36"/>
                  <a:gd name="T81" fmla="*/ 3 h 22"/>
                  <a:gd name="T82" fmla="*/ 24 w 36"/>
                  <a:gd name="T83" fmla="*/ 4 h 22"/>
                  <a:gd name="T84" fmla="*/ 13 w 36"/>
                  <a:gd name="T85" fmla="*/ 1 h 22"/>
                  <a:gd name="T86" fmla="*/ 14 w 36"/>
                  <a:gd name="T87" fmla="*/ 1 h 22"/>
                  <a:gd name="T88" fmla="*/ 14 w 36"/>
                  <a:gd name="T89" fmla="*/ 2 h 22"/>
                  <a:gd name="T90" fmla="*/ 14 w 36"/>
                  <a:gd name="T91" fmla="*/ 0 h 22"/>
                  <a:gd name="T92" fmla="*/ 12 w 36"/>
                  <a:gd name="T93" fmla="*/ 12 h 22"/>
                  <a:gd name="T94" fmla="*/ 10 w 36"/>
                  <a:gd name="T95" fmla="*/ 12 h 22"/>
                  <a:gd name="T96" fmla="*/ 7 w 36"/>
                  <a:gd name="T97" fmla="*/ 11 h 22"/>
                  <a:gd name="T98" fmla="*/ 5 w 36"/>
                  <a:gd name="T99" fmla="*/ 9 h 22"/>
                  <a:gd name="T100" fmla="*/ 7 w 36"/>
                  <a:gd name="T101" fmla="*/ 8 h 22"/>
                  <a:gd name="T102" fmla="*/ 4 w 36"/>
                  <a:gd name="T103" fmla="*/ 8 h 22"/>
                  <a:gd name="T104" fmla="*/ 0 w 36"/>
                  <a:gd name="T105" fmla="*/ 9 h 22"/>
                  <a:gd name="T106" fmla="*/ 3 w 36"/>
                  <a:gd name="T107" fmla="*/ 10 h 22"/>
                  <a:gd name="T108" fmla="*/ 6 w 36"/>
                  <a:gd name="T109" fmla="*/ 14 h 22"/>
                  <a:gd name="T110" fmla="*/ 7 w 36"/>
                  <a:gd name="T111" fmla="*/ 14 h 22"/>
                  <a:gd name="T112" fmla="*/ 7 w 36"/>
                  <a:gd name="T113" fmla="*/ 15 h 22"/>
                  <a:gd name="T114" fmla="*/ 8 w 36"/>
                  <a:gd name="T115" fmla="*/ 15 h 22"/>
                  <a:gd name="T116" fmla="*/ 10 w 36"/>
                  <a:gd name="T117" fmla="*/ 15 h 22"/>
                  <a:gd name="T118" fmla="*/ 9 w 36"/>
                  <a:gd name="T119" fmla="*/ 13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6" h="22">
                    <a:moveTo>
                      <a:pt x="8" y="7"/>
                    </a:move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8" y="6"/>
                      <a:pt x="8" y="5"/>
                    </a:cubicBezTo>
                    <a:cubicBezTo>
                      <a:pt x="8" y="5"/>
                      <a:pt x="8" y="5"/>
                      <a:pt x="8" y="5"/>
                    </a:cubicBezTo>
                    <a:cubicBezTo>
                      <a:pt x="8" y="5"/>
                      <a:pt x="8" y="5"/>
                      <a:pt x="8" y="5"/>
                    </a:cubicBezTo>
                    <a:cubicBezTo>
                      <a:pt x="8" y="5"/>
                      <a:pt x="8" y="5"/>
                      <a:pt x="8" y="5"/>
                    </a:cubicBezTo>
                    <a:cubicBezTo>
                      <a:pt x="8" y="5"/>
                      <a:pt x="8" y="5"/>
                      <a:pt x="8" y="5"/>
                    </a:cubicBezTo>
                    <a:cubicBezTo>
                      <a:pt x="8" y="5"/>
                      <a:pt x="8" y="5"/>
                      <a:pt x="8" y="5"/>
                    </a:cubicBezTo>
                    <a:cubicBezTo>
                      <a:pt x="8" y="5"/>
                      <a:pt x="8" y="5"/>
                      <a:pt x="8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6"/>
                      <a:pt x="9" y="6"/>
                      <a:pt x="9" y="6"/>
                    </a:cubicBezTo>
                    <a:cubicBezTo>
                      <a:pt x="9" y="6"/>
                      <a:pt x="9" y="6"/>
                      <a:pt x="9" y="6"/>
                    </a:cubicBezTo>
                    <a:cubicBezTo>
                      <a:pt x="9" y="6"/>
                      <a:pt x="9" y="6"/>
                      <a:pt x="9" y="6"/>
                    </a:cubicBezTo>
                    <a:cubicBezTo>
                      <a:pt x="9" y="6"/>
                      <a:pt x="9" y="6"/>
                      <a:pt x="9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7"/>
                      <a:pt x="9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lose/>
                    <a:moveTo>
                      <a:pt x="10" y="7"/>
                    </a:moveTo>
                    <a:cubicBezTo>
                      <a:pt x="10" y="7"/>
                      <a:pt x="10" y="7"/>
                      <a:pt x="10" y="7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10" y="7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1" y="8"/>
                      <a:pt x="11" y="8"/>
                    </a:cubicBezTo>
                    <a:cubicBezTo>
                      <a:pt x="11" y="8"/>
                      <a:pt x="11" y="8"/>
                      <a:pt x="11" y="8"/>
                    </a:cubicBezTo>
                    <a:cubicBezTo>
                      <a:pt x="11" y="8"/>
                      <a:pt x="11" y="8"/>
                      <a:pt x="11" y="8"/>
                    </a:cubicBezTo>
                    <a:cubicBezTo>
                      <a:pt x="11" y="8"/>
                      <a:pt x="11" y="8"/>
                      <a:pt x="11" y="8"/>
                    </a:cubicBezTo>
                    <a:cubicBezTo>
                      <a:pt x="11" y="8"/>
                      <a:pt x="11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3" y="8"/>
                      <a:pt x="13" y="8"/>
                    </a:cubicBezTo>
                    <a:cubicBezTo>
                      <a:pt x="13" y="8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8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3" y="7"/>
                      <a:pt x="13" y="7"/>
                      <a:pt x="13" y="7"/>
                    </a:cubicBezTo>
                    <a:cubicBezTo>
                      <a:pt x="13" y="7"/>
                      <a:pt x="13" y="7"/>
                      <a:pt x="13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1" y="7"/>
                      <a:pt x="11" y="7"/>
                      <a:pt x="11" y="7"/>
                    </a:cubicBezTo>
                    <a:cubicBezTo>
                      <a:pt x="11" y="7"/>
                      <a:pt x="11" y="6"/>
                      <a:pt x="11" y="6"/>
                    </a:cubicBezTo>
                    <a:cubicBezTo>
                      <a:pt x="11" y="6"/>
                      <a:pt x="11" y="6"/>
                      <a:pt x="11" y="6"/>
                    </a:cubicBezTo>
                    <a:cubicBezTo>
                      <a:pt x="11" y="6"/>
                      <a:pt x="11" y="6"/>
                      <a:pt x="11" y="6"/>
                    </a:cubicBezTo>
                    <a:cubicBezTo>
                      <a:pt x="11" y="6"/>
                      <a:pt x="10" y="6"/>
                      <a:pt x="10" y="6"/>
                    </a:cubicBezTo>
                    <a:cubicBezTo>
                      <a:pt x="10" y="6"/>
                      <a:pt x="10" y="6"/>
                      <a:pt x="10" y="6"/>
                    </a:cubicBezTo>
                    <a:cubicBezTo>
                      <a:pt x="10" y="6"/>
                      <a:pt x="10" y="6"/>
                      <a:pt x="10" y="6"/>
                    </a:cubicBezTo>
                    <a:cubicBezTo>
                      <a:pt x="10" y="6"/>
                      <a:pt x="10" y="6"/>
                      <a:pt x="10" y="6"/>
                    </a:cubicBezTo>
                    <a:cubicBezTo>
                      <a:pt x="10" y="6"/>
                      <a:pt x="10" y="6"/>
                      <a:pt x="10" y="6"/>
                    </a:cubicBezTo>
                    <a:cubicBezTo>
                      <a:pt x="10" y="6"/>
                      <a:pt x="10" y="6"/>
                      <a:pt x="10" y="7"/>
                    </a:cubicBezTo>
                    <a:close/>
                    <a:moveTo>
                      <a:pt x="14" y="10"/>
                    </a:move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10"/>
                    </a:cubicBezTo>
                    <a:cubicBezTo>
                      <a:pt x="12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4" y="11"/>
                      <a:pt x="14" y="11"/>
                    </a:cubicBezTo>
                    <a:cubicBezTo>
                      <a:pt x="14" y="11"/>
                      <a:pt x="14" y="11"/>
                      <a:pt x="14" y="12"/>
                    </a:cubicBezTo>
                    <a:cubicBezTo>
                      <a:pt x="14" y="12"/>
                      <a:pt x="14" y="12"/>
                      <a:pt x="14" y="12"/>
                    </a:cubicBezTo>
                    <a:cubicBezTo>
                      <a:pt x="14" y="12"/>
                      <a:pt x="15" y="12"/>
                      <a:pt x="15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6" y="11"/>
                      <a:pt x="16" y="11"/>
                      <a:pt x="16" y="10"/>
                    </a:cubicBezTo>
                    <a:cubicBezTo>
                      <a:pt x="16" y="10"/>
                      <a:pt x="16" y="10"/>
                      <a:pt x="16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4" y="11"/>
                      <a:pt x="14" y="11"/>
                      <a:pt x="14" y="11"/>
                    </a:cubicBezTo>
                    <a:cubicBezTo>
                      <a:pt x="14" y="11"/>
                      <a:pt x="14" y="11"/>
                      <a:pt x="14" y="11"/>
                    </a:cubicBezTo>
                    <a:cubicBezTo>
                      <a:pt x="14" y="11"/>
                      <a:pt x="14" y="10"/>
                      <a:pt x="14" y="10"/>
                    </a:cubicBezTo>
                    <a:close/>
                    <a:moveTo>
                      <a:pt x="14" y="8"/>
                    </a:move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3" y="8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3" y="8"/>
                      <a:pt x="13" y="8"/>
                      <a:pt x="14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4" y="8"/>
                      <a:pt x="14" y="8"/>
                    </a:cubicBezTo>
                    <a:close/>
                    <a:moveTo>
                      <a:pt x="13" y="15"/>
                    </a:move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4"/>
                    </a:cubicBezTo>
                    <a:cubicBezTo>
                      <a:pt x="13" y="14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2" y="14"/>
                    </a:cubicBezTo>
                    <a:cubicBezTo>
                      <a:pt x="12" y="14"/>
                      <a:pt x="12" y="14"/>
                      <a:pt x="12" y="15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lose/>
                    <a:moveTo>
                      <a:pt x="14" y="15"/>
                    </a:move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4" y="15"/>
                      <a:pt x="14" y="15"/>
                      <a:pt x="14" y="15"/>
                    </a:cubicBezTo>
                    <a:close/>
                    <a:moveTo>
                      <a:pt x="23" y="15"/>
                    </a:moveTo>
                    <a:cubicBezTo>
                      <a:pt x="23" y="15"/>
                      <a:pt x="23" y="15"/>
                      <a:pt x="23" y="15"/>
                    </a:cubicBezTo>
                    <a:cubicBezTo>
                      <a:pt x="23" y="15"/>
                      <a:pt x="23" y="15"/>
                      <a:pt x="23" y="15"/>
                    </a:cubicBezTo>
                    <a:cubicBezTo>
                      <a:pt x="23" y="15"/>
                      <a:pt x="23" y="15"/>
                      <a:pt x="23" y="15"/>
                    </a:cubicBezTo>
                    <a:cubicBezTo>
                      <a:pt x="23" y="15"/>
                      <a:pt x="23" y="15"/>
                      <a:pt x="23" y="15"/>
                    </a:cubicBezTo>
                    <a:cubicBezTo>
                      <a:pt x="23" y="15"/>
                      <a:pt x="23" y="15"/>
                      <a:pt x="23" y="15"/>
                    </a:cubicBezTo>
                    <a:cubicBezTo>
                      <a:pt x="23" y="15"/>
                      <a:pt x="23" y="15"/>
                      <a:pt x="23" y="15"/>
                    </a:cubicBezTo>
                    <a:cubicBezTo>
                      <a:pt x="23" y="15"/>
                      <a:pt x="23" y="15"/>
                      <a:pt x="23" y="15"/>
                    </a:cubicBezTo>
                    <a:cubicBezTo>
                      <a:pt x="23" y="15"/>
                      <a:pt x="23" y="15"/>
                      <a:pt x="23" y="15"/>
                    </a:cubicBezTo>
                    <a:cubicBezTo>
                      <a:pt x="23" y="16"/>
                      <a:pt x="23" y="16"/>
                      <a:pt x="23" y="16"/>
                    </a:cubicBezTo>
                    <a:cubicBezTo>
                      <a:pt x="23" y="16"/>
                      <a:pt x="23" y="16"/>
                      <a:pt x="23" y="16"/>
                    </a:cubicBezTo>
                    <a:cubicBezTo>
                      <a:pt x="23" y="16"/>
                      <a:pt x="23" y="16"/>
                      <a:pt x="23" y="16"/>
                    </a:cubicBezTo>
                    <a:cubicBezTo>
                      <a:pt x="23" y="16"/>
                      <a:pt x="23" y="16"/>
                      <a:pt x="23" y="16"/>
                    </a:cubicBezTo>
                    <a:cubicBezTo>
                      <a:pt x="23" y="16"/>
                      <a:pt x="23" y="16"/>
                      <a:pt x="23" y="16"/>
                    </a:cubicBezTo>
                    <a:cubicBezTo>
                      <a:pt x="23" y="16"/>
                      <a:pt x="23" y="16"/>
                      <a:pt x="23" y="16"/>
                    </a:cubicBezTo>
                    <a:cubicBezTo>
                      <a:pt x="23" y="16"/>
                      <a:pt x="23" y="16"/>
                      <a:pt x="23" y="16"/>
                    </a:cubicBezTo>
                    <a:cubicBezTo>
                      <a:pt x="23" y="16"/>
                      <a:pt x="23" y="15"/>
                      <a:pt x="23" y="15"/>
                    </a:cubicBezTo>
                    <a:cubicBezTo>
                      <a:pt x="23" y="15"/>
                      <a:pt x="23" y="15"/>
                      <a:pt x="23" y="15"/>
                    </a:cubicBezTo>
                    <a:cubicBezTo>
                      <a:pt x="23" y="15"/>
                      <a:pt x="23" y="15"/>
                      <a:pt x="23" y="15"/>
                    </a:cubicBezTo>
                    <a:close/>
                    <a:moveTo>
                      <a:pt x="24" y="15"/>
                    </a:moveTo>
                    <a:cubicBezTo>
                      <a:pt x="24" y="15"/>
                      <a:pt x="24" y="15"/>
                      <a:pt x="24" y="15"/>
                    </a:cubicBezTo>
                    <a:cubicBezTo>
                      <a:pt x="24" y="15"/>
                      <a:pt x="24" y="15"/>
                      <a:pt x="24" y="15"/>
                    </a:cubicBezTo>
                    <a:cubicBezTo>
                      <a:pt x="24" y="15"/>
                      <a:pt x="24" y="15"/>
                      <a:pt x="24" y="15"/>
                    </a:cubicBezTo>
                    <a:cubicBezTo>
                      <a:pt x="24" y="15"/>
                      <a:pt x="24" y="15"/>
                      <a:pt x="24" y="15"/>
                    </a:cubicBezTo>
                    <a:cubicBezTo>
                      <a:pt x="24" y="15"/>
                      <a:pt x="24" y="15"/>
                      <a:pt x="24" y="15"/>
                    </a:cubicBezTo>
                    <a:cubicBezTo>
                      <a:pt x="24" y="15"/>
                      <a:pt x="24" y="15"/>
                      <a:pt x="24" y="15"/>
                    </a:cubicBezTo>
                    <a:cubicBezTo>
                      <a:pt x="24" y="15"/>
                      <a:pt x="25" y="15"/>
                      <a:pt x="25" y="15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5" y="15"/>
                      <a:pt x="25" y="16"/>
                      <a:pt x="25" y="16"/>
                    </a:cubicBezTo>
                    <a:cubicBezTo>
                      <a:pt x="25" y="16"/>
                      <a:pt x="25" y="16"/>
                      <a:pt x="25" y="16"/>
                    </a:cubicBezTo>
                    <a:cubicBezTo>
                      <a:pt x="25" y="16"/>
                      <a:pt x="26" y="15"/>
                      <a:pt x="26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5" y="15"/>
                      <a:pt x="24" y="15"/>
                      <a:pt x="24" y="15"/>
                    </a:cubicBezTo>
                    <a:cubicBezTo>
                      <a:pt x="24" y="15"/>
                      <a:pt x="24" y="15"/>
                      <a:pt x="24" y="15"/>
                    </a:cubicBezTo>
                    <a:cubicBezTo>
                      <a:pt x="24" y="15"/>
                      <a:pt x="24" y="15"/>
                      <a:pt x="24" y="15"/>
                    </a:cubicBezTo>
                    <a:cubicBezTo>
                      <a:pt x="24" y="15"/>
                      <a:pt x="24" y="15"/>
                      <a:pt x="24" y="15"/>
                    </a:cubicBezTo>
                    <a:close/>
                    <a:moveTo>
                      <a:pt x="27" y="19"/>
                    </a:move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7" y="19"/>
                      <a:pt x="27" y="19"/>
                      <a:pt x="27" y="19"/>
                    </a:cubicBezTo>
                    <a:close/>
                    <a:moveTo>
                      <a:pt x="29" y="19"/>
                    </a:moveTo>
                    <a:cubicBezTo>
                      <a:pt x="29" y="19"/>
                      <a:pt x="29" y="19"/>
                      <a:pt x="29" y="19"/>
                    </a:cubicBezTo>
                    <a:cubicBezTo>
                      <a:pt x="29" y="19"/>
                      <a:pt x="29" y="19"/>
                      <a:pt x="29" y="19"/>
                    </a:cubicBezTo>
                    <a:cubicBezTo>
                      <a:pt x="29" y="19"/>
                      <a:pt x="29" y="19"/>
                      <a:pt x="29" y="19"/>
                    </a:cubicBezTo>
                    <a:cubicBezTo>
                      <a:pt x="29" y="19"/>
                      <a:pt x="29" y="19"/>
                      <a:pt x="29" y="19"/>
                    </a:cubicBezTo>
                    <a:cubicBezTo>
                      <a:pt x="29" y="19"/>
                      <a:pt x="29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19"/>
                      <a:pt x="28" y="19"/>
                    </a:cubicBezTo>
                    <a:cubicBezTo>
                      <a:pt x="28" y="19"/>
                      <a:pt x="28" y="20"/>
                      <a:pt x="28" y="20"/>
                    </a:cubicBezTo>
                    <a:cubicBezTo>
                      <a:pt x="28" y="20"/>
                      <a:pt x="28" y="20"/>
                      <a:pt x="28" y="20"/>
                    </a:cubicBezTo>
                    <a:cubicBezTo>
                      <a:pt x="29" y="20"/>
                      <a:pt x="29" y="20"/>
                      <a:pt x="29" y="19"/>
                    </a:cubicBezTo>
                    <a:cubicBezTo>
                      <a:pt x="29" y="19"/>
                      <a:pt x="29" y="19"/>
                      <a:pt x="29" y="19"/>
                    </a:cubicBezTo>
                    <a:cubicBezTo>
                      <a:pt x="29" y="19"/>
                      <a:pt x="29" y="19"/>
                      <a:pt x="29" y="19"/>
                    </a:cubicBezTo>
                    <a:cubicBezTo>
                      <a:pt x="29" y="19"/>
                      <a:pt x="29" y="19"/>
                      <a:pt x="29" y="19"/>
                    </a:cubicBezTo>
                    <a:cubicBezTo>
                      <a:pt x="29" y="19"/>
                      <a:pt x="29" y="19"/>
                      <a:pt x="29" y="19"/>
                    </a:cubicBezTo>
                    <a:close/>
                    <a:moveTo>
                      <a:pt x="28" y="20"/>
                    </a:moveTo>
                    <a:cubicBezTo>
                      <a:pt x="28" y="20"/>
                      <a:pt x="29" y="20"/>
                      <a:pt x="29" y="20"/>
                    </a:cubicBezTo>
                    <a:cubicBezTo>
                      <a:pt x="29" y="20"/>
                      <a:pt x="29" y="20"/>
                      <a:pt x="29" y="20"/>
                    </a:cubicBezTo>
                    <a:cubicBezTo>
                      <a:pt x="29" y="20"/>
                      <a:pt x="29" y="20"/>
                      <a:pt x="29" y="20"/>
                    </a:cubicBezTo>
                    <a:cubicBezTo>
                      <a:pt x="29" y="21"/>
                      <a:pt x="29" y="21"/>
                      <a:pt x="29" y="21"/>
                    </a:cubicBezTo>
                    <a:cubicBezTo>
                      <a:pt x="29" y="21"/>
                      <a:pt x="29" y="21"/>
                      <a:pt x="29" y="21"/>
                    </a:cubicBezTo>
                    <a:cubicBezTo>
                      <a:pt x="29" y="21"/>
                      <a:pt x="29" y="21"/>
                      <a:pt x="29" y="21"/>
                    </a:cubicBezTo>
                    <a:cubicBezTo>
                      <a:pt x="29" y="21"/>
                      <a:pt x="29" y="21"/>
                      <a:pt x="29" y="21"/>
                    </a:cubicBezTo>
                    <a:cubicBezTo>
                      <a:pt x="29" y="21"/>
                      <a:pt x="29" y="21"/>
                      <a:pt x="29" y="21"/>
                    </a:cubicBezTo>
                    <a:cubicBezTo>
                      <a:pt x="29" y="21"/>
                      <a:pt x="29" y="21"/>
                      <a:pt x="29" y="21"/>
                    </a:cubicBezTo>
                    <a:cubicBezTo>
                      <a:pt x="29" y="21"/>
                      <a:pt x="29" y="21"/>
                      <a:pt x="29" y="21"/>
                    </a:cubicBezTo>
                    <a:cubicBezTo>
                      <a:pt x="29" y="21"/>
                      <a:pt x="29" y="21"/>
                      <a:pt x="30" y="21"/>
                    </a:cubicBezTo>
                    <a:cubicBezTo>
                      <a:pt x="30" y="21"/>
                      <a:pt x="30" y="21"/>
                      <a:pt x="30" y="21"/>
                    </a:cubicBezTo>
                    <a:cubicBezTo>
                      <a:pt x="30" y="21"/>
                      <a:pt x="30" y="21"/>
                      <a:pt x="30" y="21"/>
                    </a:cubicBezTo>
                    <a:cubicBezTo>
                      <a:pt x="30" y="21"/>
                      <a:pt x="30" y="22"/>
                      <a:pt x="30" y="22"/>
                    </a:cubicBezTo>
                    <a:cubicBezTo>
                      <a:pt x="30" y="22"/>
                      <a:pt x="30" y="22"/>
                      <a:pt x="30" y="22"/>
                    </a:cubicBezTo>
                    <a:cubicBezTo>
                      <a:pt x="30" y="22"/>
                      <a:pt x="30" y="22"/>
                      <a:pt x="30" y="21"/>
                    </a:cubicBezTo>
                    <a:cubicBezTo>
                      <a:pt x="30" y="21"/>
                      <a:pt x="30" y="21"/>
                      <a:pt x="30" y="21"/>
                    </a:cubicBezTo>
                    <a:cubicBezTo>
                      <a:pt x="30" y="21"/>
                      <a:pt x="30" y="21"/>
                      <a:pt x="30" y="21"/>
                    </a:cubicBezTo>
                    <a:cubicBezTo>
                      <a:pt x="30" y="21"/>
                      <a:pt x="30" y="21"/>
                      <a:pt x="30" y="21"/>
                    </a:cubicBezTo>
                    <a:cubicBezTo>
                      <a:pt x="30" y="22"/>
                      <a:pt x="30" y="22"/>
                      <a:pt x="31" y="22"/>
                    </a:cubicBezTo>
                    <a:cubicBezTo>
                      <a:pt x="31" y="22"/>
                      <a:pt x="31" y="22"/>
                      <a:pt x="31" y="22"/>
                    </a:cubicBezTo>
                    <a:cubicBezTo>
                      <a:pt x="31" y="22"/>
                      <a:pt x="31" y="22"/>
                      <a:pt x="31" y="22"/>
                    </a:cubicBezTo>
                    <a:cubicBezTo>
                      <a:pt x="31" y="22"/>
                      <a:pt x="31" y="22"/>
                      <a:pt x="31" y="22"/>
                    </a:cubicBezTo>
                    <a:cubicBezTo>
                      <a:pt x="31" y="22"/>
                      <a:pt x="31" y="22"/>
                      <a:pt x="31" y="22"/>
                    </a:cubicBezTo>
                    <a:cubicBezTo>
                      <a:pt x="31" y="22"/>
                      <a:pt x="31" y="22"/>
                      <a:pt x="31" y="22"/>
                    </a:cubicBezTo>
                    <a:cubicBezTo>
                      <a:pt x="31" y="22"/>
                      <a:pt x="31" y="22"/>
                      <a:pt x="31" y="22"/>
                    </a:cubicBezTo>
                    <a:cubicBezTo>
                      <a:pt x="31" y="22"/>
                      <a:pt x="31" y="22"/>
                      <a:pt x="31" y="22"/>
                    </a:cubicBezTo>
                    <a:cubicBezTo>
                      <a:pt x="31" y="22"/>
                      <a:pt x="31" y="22"/>
                      <a:pt x="31" y="22"/>
                    </a:cubicBezTo>
                    <a:cubicBezTo>
                      <a:pt x="32" y="22"/>
                      <a:pt x="32" y="22"/>
                      <a:pt x="32" y="22"/>
                    </a:cubicBezTo>
                    <a:cubicBezTo>
                      <a:pt x="32" y="22"/>
                      <a:pt x="32" y="22"/>
                      <a:pt x="32" y="22"/>
                    </a:cubicBezTo>
                    <a:cubicBezTo>
                      <a:pt x="32" y="22"/>
                      <a:pt x="32" y="22"/>
                      <a:pt x="32" y="22"/>
                    </a:cubicBezTo>
                    <a:cubicBezTo>
                      <a:pt x="32" y="22"/>
                      <a:pt x="32" y="22"/>
                      <a:pt x="32" y="22"/>
                    </a:cubicBezTo>
                    <a:cubicBezTo>
                      <a:pt x="32" y="22"/>
                      <a:pt x="32" y="22"/>
                      <a:pt x="32" y="22"/>
                    </a:cubicBezTo>
                    <a:cubicBezTo>
                      <a:pt x="32" y="22"/>
                      <a:pt x="32" y="22"/>
                      <a:pt x="32" y="22"/>
                    </a:cubicBezTo>
                    <a:cubicBezTo>
                      <a:pt x="32" y="22"/>
                      <a:pt x="32" y="22"/>
                      <a:pt x="32" y="22"/>
                    </a:cubicBezTo>
                    <a:cubicBezTo>
                      <a:pt x="32" y="22"/>
                      <a:pt x="32" y="22"/>
                      <a:pt x="32" y="22"/>
                    </a:cubicBezTo>
                    <a:cubicBezTo>
                      <a:pt x="32" y="22"/>
                      <a:pt x="32" y="22"/>
                      <a:pt x="32" y="22"/>
                    </a:cubicBezTo>
                    <a:cubicBezTo>
                      <a:pt x="32" y="22"/>
                      <a:pt x="32" y="22"/>
                      <a:pt x="32" y="22"/>
                    </a:cubicBezTo>
                    <a:cubicBezTo>
                      <a:pt x="32" y="21"/>
                      <a:pt x="32" y="21"/>
                      <a:pt x="32" y="21"/>
                    </a:cubicBezTo>
                    <a:cubicBezTo>
                      <a:pt x="32" y="21"/>
                      <a:pt x="32" y="21"/>
                      <a:pt x="32" y="21"/>
                    </a:cubicBezTo>
                    <a:cubicBezTo>
                      <a:pt x="32" y="21"/>
                      <a:pt x="32" y="21"/>
                      <a:pt x="32" y="21"/>
                    </a:cubicBezTo>
                    <a:cubicBezTo>
                      <a:pt x="32" y="21"/>
                      <a:pt x="31" y="21"/>
                      <a:pt x="31" y="21"/>
                    </a:cubicBezTo>
                    <a:cubicBezTo>
                      <a:pt x="31" y="21"/>
                      <a:pt x="31" y="21"/>
                      <a:pt x="31" y="21"/>
                    </a:cubicBezTo>
                    <a:cubicBezTo>
                      <a:pt x="31" y="21"/>
                      <a:pt x="31" y="21"/>
                      <a:pt x="31" y="21"/>
                    </a:cubicBezTo>
                    <a:cubicBezTo>
                      <a:pt x="31" y="21"/>
                      <a:pt x="31" y="21"/>
                      <a:pt x="31" y="21"/>
                    </a:cubicBezTo>
                    <a:cubicBezTo>
                      <a:pt x="31" y="21"/>
                      <a:pt x="31" y="21"/>
                      <a:pt x="30" y="21"/>
                    </a:cubicBezTo>
                    <a:cubicBezTo>
                      <a:pt x="30" y="21"/>
                      <a:pt x="30" y="21"/>
                      <a:pt x="30" y="21"/>
                    </a:cubicBezTo>
                    <a:cubicBezTo>
                      <a:pt x="30" y="21"/>
                      <a:pt x="30" y="20"/>
                      <a:pt x="30" y="20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30" y="20"/>
                      <a:pt x="30" y="20"/>
                      <a:pt x="29" y="20"/>
                    </a:cubicBezTo>
                    <a:cubicBezTo>
                      <a:pt x="29" y="20"/>
                      <a:pt x="29" y="20"/>
                      <a:pt x="29" y="20"/>
                    </a:cubicBezTo>
                    <a:cubicBezTo>
                      <a:pt x="29" y="20"/>
                      <a:pt x="29" y="20"/>
                      <a:pt x="29" y="20"/>
                    </a:cubicBezTo>
                    <a:cubicBezTo>
                      <a:pt x="29" y="20"/>
                      <a:pt x="29" y="20"/>
                      <a:pt x="29" y="20"/>
                    </a:cubicBezTo>
                    <a:cubicBezTo>
                      <a:pt x="29" y="20"/>
                      <a:pt x="29" y="20"/>
                      <a:pt x="29" y="20"/>
                    </a:cubicBezTo>
                    <a:cubicBezTo>
                      <a:pt x="29" y="20"/>
                      <a:pt x="29" y="20"/>
                      <a:pt x="29" y="20"/>
                    </a:cubicBezTo>
                    <a:cubicBezTo>
                      <a:pt x="29" y="20"/>
                      <a:pt x="29" y="20"/>
                      <a:pt x="29" y="20"/>
                    </a:cubicBezTo>
                    <a:cubicBezTo>
                      <a:pt x="29" y="20"/>
                      <a:pt x="29" y="20"/>
                      <a:pt x="28" y="20"/>
                    </a:cubicBezTo>
                    <a:cubicBezTo>
                      <a:pt x="28" y="20"/>
                      <a:pt x="28" y="20"/>
                      <a:pt x="28" y="20"/>
                    </a:cubicBezTo>
                    <a:cubicBezTo>
                      <a:pt x="28" y="20"/>
                      <a:pt x="28" y="20"/>
                      <a:pt x="29" y="20"/>
                    </a:cubicBezTo>
                    <a:cubicBezTo>
                      <a:pt x="29" y="20"/>
                      <a:pt x="28" y="20"/>
                      <a:pt x="28" y="20"/>
                    </a:cubicBezTo>
                    <a:close/>
                    <a:moveTo>
                      <a:pt x="35" y="20"/>
                    </a:move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6" y="20"/>
                      <a:pt x="36" y="20"/>
                    </a:cubicBezTo>
                    <a:cubicBezTo>
                      <a:pt x="36" y="20"/>
                      <a:pt x="36" y="20"/>
                      <a:pt x="36" y="21"/>
                    </a:cubicBezTo>
                    <a:cubicBezTo>
                      <a:pt x="36" y="21"/>
                      <a:pt x="36" y="21"/>
                      <a:pt x="36" y="21"/>
                    </a:cubicBezTo>
                    <a:cubicBezTo>
                      <a:pt x="36" y="21"/>
                      <a:pt x="36" y="21"/>
                      <a:pt x="36" y="21"/>
                    </a:cubicBezTo>
                    <a:cubicBezTo>
                      <a:pt x="36" y="20"/>
                      <a:pt x="36" y="20"/>
                      <a:pt x="36" y="20"/>
                    </a:cubicBezTo>
                    <a:cubicBezTo>
                      <a:pt x="36" y="20"/>
                      <a:pt x="36" y="20"/>
                      <a:pt x="36" y="20"/>
                    </a:cubicBezTo>
                    <a:cubicBezTo>
                      <a:pt x="36" y="20"/>
                      <a:pt x="36" y="20"/>
                      <a:pt x="36" y="20"/>
                    </a:cubicBezTo>
                    <a:cubicBezTo>
                      <a:pt x="36" y="20"/>
                      <a:pt x="36" y="20"/>
                      <a:pt x="36" y="20"/>
                    </a:cubicBezTo>
                    <a:cubicBezTo>
                      <a:pt x="36" y="20"/>
                      <a:pt x="36" y="20"/>
                      <a:pt x="36" y="20"/>
                    </a:cubicBezTo>
                    <a:cubicBezTo>
                      <a:pt x="36" y="20"/>
                      <a:pt x="36" y="20"/>
                      <a:pt x="36" y="20"/>
                    </a:cubicBezTo>
                    <a:cubicBezTo>
                      <a:pt x="36" y="20"/>
                      <a:pt x="36" y="20"/>
                      <a:pt x="36" y="20"/>
                    </a:cubicBezTo>
                    <a:cubicBezTo>
                      <a:pt x="36" y="20"/>
                      <a:pt x="36" y="20"/>
                      <a:pt x="36" y="20"/>
                    </a:cubicBezTo>
                    <a:cubicBezTo>
                      <a:pt x="36" y="20"/>
                      <a:pt x="36" y="20"/>
                      <a:pt x="36" y="20"/>
                    </a:cubicBezTo>
                    <a:cubicBezTo>
                      <a:pt x="36" y="20"/>
                      <a:pt x="36" y="20"/>
                      <a:pt x="36" y="20"/>
                    </a:cubicBezTo>
                    <a:cubicBezTo>
                      <a:pt x="36" y="20"/>
                      <a:pt x="36" y="20"/>
                      <a:pt x="36" y="20"/>
                    </a:cubicBezTo>
                    <a:cubicBezTo>
                      <a:pt x="36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1"/>
                    </a:cubicBezTo>
                    <a:cubicBezTo>
                      <a:pt x="34" y="21"/>
                      <a:pt x="34" y="21"/>
                      <a:pt x="34" y="21"/>
                    </a:cubicBezTo>
                    <a:cubicBezTo>
                      <a:pt x="34" y="21"/>
                      <a:pt x="35" y="21"/>
                      <a:pt x="35" y="21"/>
                    </a:cubicBezTo>
                    <a:cubicBezTo>
                      <a:pt x="35" y="21"/>
                      <a:pt x="35" y="21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lose/>
                    <a:moveTo>
                      <a:pt x="27" y="5"/>
                    </a:moveTo>
                    <a:cubicBezTo>
                      <a:pt x="27" y="5"/>
                      <a:pt x="27" y="5"/>
                      <a:pt x="27" y="5"/>
                    </a:cubicBezTo>
                    <a:cubicBezTo>
                      <a:pt x="27" y="5"/>
                      <a:pt x="27" y="5"/>
                      <a:pt x="27" y="5"/>
                    </a:cubicBezTo>
                    <a:cubicBezTo>
                      <a:pt x="27" y="5"/>
                      <a:pt x="27" y="5"/>
                      <a:pt x="27" y="5"/>
                    </a:cubicBezTo>
                    <a:cubicBezTo>
                      <a:pt x="27" y="5"/>
                      <a:pt x="27" y="5"/>
                      <a:pt x="27" y="5"/>
                    </a:cubicBezTo>
                    <a:cubicBezTo>
                      <a:pt x="27" y="5"/>
                      <a:pt x="27" y="5"/>
                      <a:pt x="27" y="5"/>
                    </a:cubicBezTo>
                    <a:cubicBezTo>
                      <a:pt x="27" y="5"/>
                      <a:pt x="27" y="5"/>
                      <a:pt x="27" y="5"/>
                    </a:cubicBezTo>
                    <a:cubicBezTo>
                      <a:pt x="27" y="5"/>
                      <a:pt x="27" y="5"/>
                      <a:pt x="27" y="5"/>
                    </a:cubicBezTo>
                    <a:cubicBezTo>
                      <a:pt x="27" y="5"/>
                      <a:pt x="27" y="5"/>
                      <a:pt x="27" y="5"/>
                    </a:cubicBezTo>
                    <a:cubicBezTo>
                      <a:pt x="27" y="5"/>
                      <a:pt x="27" y="5"/>
                      <a:pt x="27" y="5"/>
                    </a:cubicBezTo>
                    <a:cubicBezTo>
                      <a:pt x="27" y="5"/>
                      <a:pt x="27" y="5"/>
                      <a:pt x="27" y="5"/>
                    </a:cubicBezTo>
                    <a:cubicBezTo>
                      <a:pt x="27" y="5"/>
                      <a:pt x="27" y="5"/>
                      <a:pt x="27" y="5"/>
                    </a:cubicBezTo>
                    <a:cubicBezTo>
                      <a:pt x="27" y="5"/>
                      <a:pt x="27" y="5"/>
                      <a:pt x="27" y="5"/>
                    </a:cubicBezTo>
                    <a:cubicBezTo>
                      <a:pt x="27" y="5"/>
                      <a:pt x="27" y="5"/>
                      <a:pt x="27" y="5"/>
                    </a:cubicBezTo>
                    <a:cubicBezTo>
                      <a:pt x="27" y="5"/>
                      <a:pt x="27" y="5"/>
                      <a:pt x="27" y="5"/>
                    </a:cubicBezTo>
                    <a:cubicBezTo>
                      <a:pt x="27" y="5"/>
                      <a:pt x="27" y="5"/>
                      <a:pt x="27" y="4"/>
                    </a:cubicBezTo>
                    <a:cubicBezTo>
                      <a:pt x="27" y="4"/>
                      <a:pt x="27" y="4"/>
                      <a:pt x="27" y="4"/>
                    </a:cubicBezTo>
                    <a:cubicBezTo>
                      <a:pt x="27" y="4"/>
                      <a:pt x="27" y="4"/>
                      <a:pt x="27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6" y="5"/>
                      <a:pt x="26" y="5"/>
                      <a:pt x="26" y="5"/>
                    </a:cubicBezTo>
                    <a:cubicBezTo>
                      <a:pt x="26" y="5"/>
                      <a:pt x="26" y="5"/>
                      <a:pt x="26" y="5"/>
                    </a:cubicBezTo>
                    <a:cubicBezTo>
                      <a:pt x="26" y="5"/>
                      <a:pt x="26" y="5"/>
                      <a:pt x="26" y="6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6" y="5"/>
                      <a:pt x="26" y="6"/>
                      <a:pt x="27" y="5"/>
                    </a:cubicBezTo>
                    <a:cubicBezTo>
                      <a:pt x="27" y="5"/>
                      <a:pt x="27" y="5"/>
                      <a:pt x="27" y="5"/>
                    </a:cubicBezTo>
                    <a:close/>
                    <a:moveTo>
                      <a:pt x="23" y="4"/>
                    </a:move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lose/>
                    <a:moveTo>
                      <a:pt x="24" y="4"/>
                    </a:move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3" y="3"/>
                      <a:pt x="23" y="3"/>
                    </a:cubicBezTo>
                    <a:cubicBezTo>
                      <a:pt x="23" y="3"/>
                      <a:pt x="23" y="3"/>
                      <a:pt x="23" y="3"/>
                    </a:cubicBezTo>
                    <a:cubicBezTo>
                      <a:pt x="23" y="3"/>
                      <a:pt x="23" y="3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lose/>
                    <a:moveTo>
                      <a:pt x="13" y="0"/>
                    </a:moveTo>
                    <a:cubicBezTo>
                      <a:pt x="13" y="0"/>
                      <a:pt x="13" y="0"/>
                      <a:pt x="13" y="0"/>
                    </a:cubicBezTo>
                    <a:cubicBezTo>
                      <a:pt x="13" y="0"/>
                      <a:pt x="13" y="0"/>
                      <a:pt x="13" y="1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3" y="1"/>
                      <a:pt x="13" y="0"/>
                      <a:pt x="13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3" y="0"/>
                      <a:pt x="13" y="0"/>
                      <a:pt x="13" y="0"/>
                    </a:cubicBezTo>
                    <a:close/>
                    <a:moveTo>
                      <a:pt x="14" y="0"/>
                    </a:move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1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4" y="1"/>
                      <a:pt x="14" y="1"/>
                      <a:pt x="14" y="2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4" y="1"/>
                      <a:pt x="14" y="1"/>
                      <a:pt x="15" y="1"/>
                    </a:cubicBezTo>
                    <a:cubicBezTo>
                      <a:pt x="15" y="1"/>
                      <a:pt x="15" y="1"/>
                      <a:pt x="15" y="1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lose/>
                    <a:moveTo>
                      <a:pt x="13" y="12"/>
                    </a:move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0" y="12"/>
                      <a:pt x="10" y="12"/>
                    </a:cubicBezTo>
                    <a:cubicBezTo>
                      <a:pt x="10" y="12"/>
                      <a:pt x="10" y="12"/>
                      <a:pt x="10" y="12"/>
                    </a:cubicBezTo>
                    <a:cubicBezTo>
                      <a:pt x="10" y="12"/>
                      <a:pt x="10" y="12"/>
                      <a:pt x="10" y="12"/>
                    </a:cubicBezTo>
                    <a:cubicBezTo>
                      <a:pt x="10" y="12"/>
                      <a:pt x="10" y="12"/>
                      <a:pt x="10" y="12"/>
                    </a:cubicBezTo>
                    <a:cubicBezTo>
                      <a:pt x="10" y="12"/>
                      <a:pt x="10" y="12"/>
                      <a:pt x="10" y="12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9" y="12"/>
                      <a:pt x="8" y="12"/>
                    </a:cubicBezTo>
                    <a:cubicBezTo>
                      <a:pt x="8" y="12"/>
                      <a:pt x="8" y="12"/>
                      <a:pt x="8" y="12"/>
                    </a:cubicBezTo>
                    <a:cubicBezTo>
                      <a:pt x="8" y="12"/>
                      <a:pt x="8" y="12"/>
                      <a:pt x="8" y="11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11"/>
                      <a:pt x="8" y="11"/>
                      <a:pt x="8" y="12"/>
                    </a:cubicBezTo>
                    <a:cubicBezTo>
                      <a:pt x="8" y="12"/>
                      <a:pt x="8" y="11"/>
                      <a:pt x="8" y="11"/>
                    </a:cubicBezTo>
                    <a:cubicBezTo>
                      <a:pt x="8" y="11"/>
                      <a:pt x="7" y="11"/>
                      <a:pt x="7" y="11"/>
                    </a:cubicBezTo>
                    <a:cubicBezTo>
                      <a:pt x="7" y="11"/>
                      <a:pt x="7" y="11"/>
                      <a:pt x="7" y="11"/>
                    </a:cubicBezTo>
                    <a:cubicBezTo>
                      <a:pt x="7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5" y="10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5" y="10"/>
                      <a:pt x="5" y="10"/>
                      <a:pt x="5" y="9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4" y="8"/>
                    </a:cubicBezTo>
                    <a:cubicBezTo>
                      <a:pt x="4" y="8"/>
                      <a:pt x="4" y="8"/>
                      <a:pt x="4" y="8"/>
                    </a:cubicBezTo>
                    <a:cubicBezTo>
                      <a:pt x="4" y="8"/>
                      <a:pt x="4" y="8"/>
                      <a:pt x="4" y="8"/>
                    </a:cubicBezTo>
                    <a:cubicBezTo>
                      <a:pt x="4" y="8"/>
                      <a:pt x="4" y="8"/>
                      <a:pt x="4" y="8"/>
                    </a:cubicBezTo>
                    <a:cubicBezTo>
                      <a:pt x="4" y="8"/>
                      <a:pt x="4" y="8"/>
                      <a:pt x="4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2" y="8"/>
                      <a:pt x="2" y="8"/>
                    </a:cubicBezTo>
                    <a:cubicBezTo>
                      <a:pt x="2" y="8"/>
                      <a:pt x="1" y="8"/>
                      <a:pt x="1" y="8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2" y="9"/>
                      <a:pt x="2" y="9"/>
                    </a:cubicBezTo>
                    <a:cubicBezTo>
                      <a:pt x="2" y="9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3" y="10"/>
                      <a:pt x="3" y="10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6" y="14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6" y="14"/>
                      <a:pt x="6" y="14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9" y="16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10" y="15"/>
                      <a:pt x="10" y="15"/>
                    </a:cubicBezTo>
                    <a:cubicBezTo>
                      <a:pt x="10" y="15"/>
                      <a:pt x="10" y="15"/>
                      <a:pt x="10" y="15"/>
                    </a:cubicBezTo>
                    <a:cubicBezTo>
                      <a:pt x="10" y="15"/>
                      <a:pt x="10" y="15"/>
                      <a:pt x="10" y="15"/>
                    </a:cubicBezTo>
                    <a:cubicBezTo>
                      <a:pt x="10" y="15"/>
                      <a:pt x="10" y="15"/>
                      <a:pt x="10" y="15"/>
                    </a:cubicBezTo>
                    <a:cubicBezTo>
                      <a:pt x="10" y="15"/>
                      <a:pt x="10" y="15"/>
                      <a:pt x="10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0" y="14"/>
                      <a:pt x="10" y="14"/>
                    </a:cubicBezTo>
                    <a:cubicBezTo>
                      <a:pt x="10" y="14"/>
                      <a:pt x="9" y="14"/>
                      <a:pt x="9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2"/>
                      <a:pt x="12" y="12"/>
                    </a:cubicBezTo>
                    <a:cubicBezTo>
                      <a:pt x="13" y="12"/>
                      <a:pt x="13" y="12"/>
                      <a:pt x="13" y="1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grpSp>
            <p:nvGrpSpPr>
              <p:cNvPr id="216" name="Group 215">
                <a:extLst>
                  <a:ext uri="{FF2B5EF4-FFF2-40B4-BE49-F238E27FC236}">
                    <a16:creationId xmlns:a16="http://schemas.microsoft.com/office/drawing/2014/main" id="{423DF064-B0E3-FAA6-5F33-3C53996199DD}"/>
                  </a:ext>
                </a:extLst>
              </p:cNvPr>
              <p:cNvGrpSpPr/>
              <p:nvPr/>
            </p:nvGrpSpPr>
            <p:grpSpPr>
              <a:xfrm>
                <a:off x="9347200" y="4954588"/>
                <a:ext cx="365125" cy="236538"/>
                <a:chOff x="9347200" y="4954588"/>
                <a:chExt cx="365125" cy="236538"/>
              </a:xfrm>
              <a:grpFill/>
            </p:grpSpPr>
            <p:sp>
              <p:nvSpPr>
                <p:cNvPr id="249" name="Freeform 697">
                  <a:extLst>
                    <a:ext uri="{FF2B5EF4-FFF2-40B4-BE49-F238E27FC236}">
                      <a16:creationId xmlns:a16="http://schemas.microsoft.com/office/drawing/2014/main" id="{97E3301A-E8D3-7D8D-3A45-830B1041F33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9525000" y="5162550"/>
                  <a:ext cx="4762" cy="4763"/>
                </a:xfrm>
                <a:custGeom>
                  <a:avLst/>
                  <a:gdLst>
                    <a:gd name="T0" fmla="*/ 1 w 1"/>
                    <a:gd name="T1" fmla="*/ 1 h 1"/>
                    <a:gd name="T2" fmla="*/ 1 w 1"/>
                    <a:gd name="T3" fmla="*/ 1 h 1"/>
                    <a:gd name="T4" fmla="*/ 1 w 1"/>
                    <a:gd name="T5" fmla="*/ 0 h 1"/>
                    <a:gd name="T6" fmla="*/ 1 w 1"/>
                    <a:gd name="T7" fmla="*/ 0 h 1"/>
                    <a:gd name="T8" fmla="*/ 1 w 1"/>
                    <a:gd name="T9" fmla="*/ 0 h 1"/>
                    <a:gd name="T10" fmla="*/ 1 w 1"/>
                    <a:gd name="T11" fmla="*/ 0 h 1"/>
                    <a:gd name="T12" fmla="*/ 1 w 1"/>
                    <a:gd name="T13" fmla="*/ 0 h 1"/>
                    <a:gd name="T14" fmla="*/ 1 w 1"/>
                    <a:gd name="T15" fmla="*/ 0 h 1"/>
                    <a:gd name="T16" fmla="*/ 0 w 1"/>
                    <a:gd name="T17" fmla="*/ 0 h 1"/>
                    <a:gd name="T18" fmla="*/ 0 w 1"/>
                    <a:gd name="T19" fmla="*/ 0 h 1"/>
                    <a:gd name="T20" fmla="*/ 0 w 1"/>
                    <a:gd name="T21" fmla="*/ 0 h 1"/>
                    <a:gd name="T22" fmla="*/ 0 w 1"/>
                    <a:gd name="T23" fmla="*/ 0 h 1"/>
                    <a:gd name="T24" fmla="*/ 0 w 1"/>
                    <a:gd name="T25" fmla="*/ 1 h 1"/>
                    <a:gd name="T26" fmla="*/ 0 w 1"/>
                    <a:gd name="T27" fmla="*/ 1 h 1"/>
                    <a:gd name="T28" fmla="*/ 0 w 1"/>
                    <a:gd name="T29" fmla="*/ 1 h 1"/>
                    <a:gd name="T30" fmla="*/ 0 w 1"/>
                    <a:gd name="T31" fmla="*/ 1 h 1"/>
                    <a:gd name="T32" fmla="*/ 0 w 1"/>
                    <a:gd name="T33" fmla="*/ 1 h 1"/>
                    <a:gd name="T34" fmla="*/ 0 w 1"/>
                    <a:gd name="T35" fmla="*/ 1 h 1"/>
                    <a:gd name="T36" fmla="*/ 0 w 1"/>
                    <a:gd name="T37" fmla="*/ 1 h 1"/>
                    <a:gd name="T38" fmla="*/ 1 w 1"/>
                    <a:gd name="T39" fmla="*/ 1 h 1"/>
                    <a:gd name="T40" fmla="*/ 1 w 1"/>
                    <a:gd name="T41" fmla="*/ 1 h 1"/>
                    <a:gd name="T42" fmla="*/ 1 w 1"/>
                    <a:gd name="T43" fmla="*/ 1 h 1"/>
                    <a:gd name="T44" fmla="*/ 1 w 1"/>
                    <a:gd name="T45" fmla="*/ 1 h 1"/>
                    <a:gd name="T46" fmla="*/ 1 w 1"/>
                    <a:gd name="T47" fmla="*/ 1 h 1"/>
                    <a:gd name="T48" fmla="*/ 1 w 1"/>
                    <a:gd name="T49" fmla="*/ 1 h 1"/>
                    <a:gd name="T50" fmla="*/ 1 w 1"/>
                    <a:gd name="T51" fmla="*/ 1 h 1"/>
                    <a:gd name="T52" fmla="*/ 1 w 1"/>
                    <a:gd name="T53" fmla="*/ 1 h 1"/>
                    <a:gd name="T54" fmla="*/ 1 w 1"/>
                    <a:gd name="T55" fmla="*/ 1 h 1"/>
                    <a:gd name="T56" fmla="*/ 1 w 1"/>
                    <a:gd name="T57" fmla="*/ 1 h 1"/>
                    <a:gd name="T58" fmla="*/ 1 w 1"/>
                    <a:gd name="T5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</a:cxnLst>
                  <a:rect l="0" t="0" r="r" b="b"/>
                  <a:pathLst>
                    <a:path w="1" h="1">
                      <a:moveTo>
                        <a:pt x="1" y="1"/>
                      </a:move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50" name="Freeform 698">
                  <a:extLst>
                    <a:ext uri="{FF2B5EF4-FFF2-40B4-BE49-F238E27FC236}">
                      <a16:creationId xmlns:a16="http://schemas.microsoft.com/office/drawing/2014/main" id="{B0E481AA-ADDF-A618-AC66-2AFBA75449B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9350375" y="4970463"/>
                  <a:ext cx="63500" cy="79375"/>
                </a:xfrm>
                <a:custGeom>
                  <a:avLst/>
                  <a:gdLst>
                    <a:gd name="T0" fmla="*/ 9 w 15"/>
                    <a:gd name="T1" fmla="*/ 19 h 19"/>
                    <a:gd name="T2" fmla="*/ 9 w 15"/>
                    <a:gd name="T3" fmla="*/ 18 h 19"/>
                    <a:gd name="T4" fmla="*/ 9 w 15"/>
                    <a:gd name="T5" fmla="*/ 17 h 19"/>
                    <a:gd name="T6" fmla="*/ 9 w 15"/>
                    <a:gd name="T7" fmla="*/ 17 h 19"/>
                    <a:gd name="T8" fmla="*/ 9 w 15"/>
                    <a:gd name="T9" fmla="*/ 14 h 19"/>
                    <a:gd name="T10" fmla="*/ 3 w 15"/>
                    <a:gd name="T11" fmla="*/ 11 h 19"/>
                    <a:gd name="T12" fmla="*/ 6 w 15"/>
                    <a:gd name="T13" fmla="*/ 9 h 19"/>
                    <a:gd name="T14" fmla="*/ 6 w 15"/>
                    <a:gd name="T15" fmla="*/ 9 h 19"/>
                    <a:gd name="T16" fmla="*/ 6 w 15"/>
                    <a:gd name="T17" fmla="*/ 10 h 19"/>
                    <a:gd name="T18" fmla="*/ 6 w 15"/>
                    <a:gd name="T19" fmla="*/ 10 h 19"/>
                    <a:gd name="T20" fmla="*/ 6 w 15"/>
                    <a:gd name="T21" fmla="*/ 10 h 19"/>
                    <a:gd name="T22" fmla="*/ 11 w 15"/>
                    <a:gd name="T23" fmla="*/ 10 h 19"/>
                    <a:gd name="T24" fmla="*/ 12 w 15"/>
                    <a:gd name="T25" fmla="*/ 9 h 19"/>
                    <a:gd name="T26" fmla="*/ 12 w 15"/>
                    <a:gd name="T27" fmla="*/ 7 h 19"/>
                    <a:gd name="T28" fmla="*/ 12 w 15"/>
                    <a:gd name="T29" fmla="*/ 6 h 19"/>
                    <a:gd name="T30" fmla="*/ 12 w 15"/>
                    <a:gd name="T31" fmla="*/ 6 h 19"/>
                    <a:gd name="T32" fmla="*/ 13 w 15"/>
                    <a:gd name="T33" fmla="*/ 6 h 19"/>
                    <a:gd name="T34" fmla="*/ 14 w 15"/>
                    <a:gd name="T35" fmla="*/ 6 h 19"/>
                    <a:gd name="T36" fmla="*/ 15 w 15"/>
                    <a:gd name="T37" fmla="*/ 6 h 19"/>
                    <a:gd name="T38" fmla="*/ 15 w 15"/>
                    <a:gd name="T39" fmla="*/ 5 h 19"/>
                    <a:gd name="T40" fmla="*/ 14 w 15"/>
                    <a:gd name="T41" fmla="*/ 5 h 19"/>
                    <a:gd name="T42" fmla="*/ 14 w 15"/>
                    <a:gd name="T43" fmla="*/ 5 h 19"/>
                    <a:gd name="T44" fmla="*/ 13 w 15"/>
                    <a:gd name="T45" fmla="*/ 5 h 19"/>
                    <a:gd name="T46" fmla="*/ 11 w 15"/>
                    <a:gd name="T47" fmla="*/ 4 h 19"/>
                    <a:gd name="T48" fmla="*/ 11 w 15"/>
                    <a:gd name="T49" fmla="*/ 4 h 19"/>
                    <a:gd name="T50" fmla="*/ 10 w 15"/>
                    <a:gd name="T51" fmla="*/ 4 h 19"/>
                    <a:gd name="T52" fmla="*/ 9 w 15"/>
                    <a:gd name="T53" fmla="*/ 4 h 19"/>
                    <a:gd name="T54" fmla="*/ 9 w 15"/>
                    <a:gd name="T55" fmla="*/ 3 h 19"/>
                    <a:gd name="T56" fmla="*/ 8 w 15"/>
                    <a:gd name="T57" fmla="*/ 3 h 19"/>
                    <a:gd name="T58" fmla="*/ 8 w 15"/>
                    <a:gd name="T59" fmla="*/ 3 h 19"/>
                    <a:gd name="T60" fmla="*/ 7 w 15"/>
                    <a:gd name="T61" fmla="*/ 2 h 19"/>
                    <a:gd name="T62" fmla="*/ 7 w 15"/>
                    <a:gd name="T63" fmla="*/ 2 h 19"/>
                    <a:gd name="T64" fmla="*/ 7 w 15"/>
                    <a:gd name="T65" fmla="*/ 2 h 19"/>
                    <a:gd name="T66" fmla="*/ 6 w 15"/>
                    <a:gd name="T67" fmla="*/ 2 h 19"/>
                    <a:gd name="T68" fmla="*/ 6 w 15"/>
                    <a:gd name="T69" fmla="*/ 2 h 19"/>
                    <a:gd name="T70" fmla="*/ 4 w 15"/>
                    <a:gd name="T71" fmla="*/ 1 h 19"/>
                    <a:gd name="T72" fmla="*/ 3 w 15"/>
                    <a:gd name="T73" fmla="*/ 1 h 19"/>
                    <a:gd name="T74" fmla="*/ 3 w 15"/>
                    <a:gd name="T75" fmla="*/ 1 h 19"/>
                    <a:gd name="T76" fmla="*/ 2 w 15"/>
                    <a:gd name="T77" fmla="*/ 0 h 19"/>
                    <a:gd name="T78" fmla="*/ 2 w 15"/>
                    <a:gd name="T79" fmla="*/ 0 h 19"/>
                    <a:gd name="T80" fmla="*/ 1 w 15"/>
                    <a:gd name="T81" fmla="*/ 0 h 19"/>
                    <a:gd name="T82" fmla="*/ 1 w 15"/>
                    <a:gd name="T83" fmla="*/ 0 h 19"/>
                    <a:gd name="T84" fmla="*/ 0 w 15"/>
                    <a:gd name="T85" fmla="*/ 17 h 19"/>
                    <a:gd name="T86" fmla="*/ 9 w 15"/>
                    <a:gd name="T87" fmla="*/ 19 h 1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15" h="19">
                      <a:moveTo>
                        <a:pt x="9" y="19"/>
                      </a:moveTo>
                      <a:cubicBezTo>
                        <a:pt x="9" y="19"/>
                        <a:pt x="9" y="19"/>
                        <a:pt x="9" y="19"/>
                      </a:cubicBezTo>
                      <a:cubicBezTo>
                        <a:pt x="9" y="18"/>
                        <a:pt x="9" y="18"/>
                        <a:pt x="9" y="18"/>
                      </a:cubicBezTo>
                      <a:cubicBezTo>
                        <a:pt x="9" y="18"/>
                        <a:pt x="9" y="18"/>
                        <a:pt x="9" y="18"/>
                      </a:cubicBezTo>
                      <a:cubicBezTo>
                        <a:pt x="9" y="18"/>
                        <a:pt x="10" y="18"/>
                        <a:pt x="10" y="18"/>
                      </a:cubicBezTo>
                      <a:cubicBezTo>
                        <a:pt x="10" y="18"/>
                        <a:pt x="9" y="17"/>
                        <a:pt x="9" y="17"/>
                      </a:cubicBezTo>
                      <a:cubicBezTo>
                        <a:pt x="9" y="17"/>
                        <a:pt x="9" y="17"/>
                        <a:pt x="9" y="17"/>
                      </a:cubicBezTo>
                      <a:cubicBezTo>
                        <a:pt x="9" y="17"/>
                        <a:pt x="9" y="17"/>
                        <a:pt x="9" y="17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5" y="10"/>
                        <a:pt x="5" y="10"/>
                        <a:pt x="5" y="10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11" y="10"/>
                        <a:pt x="11" y="10"/>
                        <a:pt x="11" y="10"/>
                      </a:cubicBezTo>
                      <a:cubicBezTo>
                        <a:pt x="11" y="9"/>
                        <a:pt x="11" y="9"/>
                        <a:pt x="11" y="9"/>
                      </a:cubicBezTo>
                      <a:cubicBezTo>
                        <a:pt x="12" y="9"/>
                        <a:pt x="12" y="9"/>
                        <a:pt x="12" y="9"/>
                      </a:cubicBezTo>
                      <a:cubicBezTo>
                        <a:pt x="12" y="9"/>
                        <a:pt x="12" y="9"/>
                        <a:pt x="12" y="9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7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5"/>
                        <a:pt x="15" y="5"/>
                      </a:cubicBezTo>
                      <a:cubicBezTo>
                        <a:pt x="15" y="5"/>
                        <a:pt x="15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4"/>
                        <a:pt x="12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9" y="4"/>
                        <a:pt x="9" y="4"/>
                      </a:cubicBezTo>
                      <a:cubicBezTo>
                        <a:pt x="9" y="4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8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7" y="3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5" y="1"/>
                        <a:pt x="5" y="1"/>
                      </a:cubicBezTo>
                      <a:cubicBezTo>
                        <a:pt x="5" y="1"/>
                        <a:pt x="4" y="1"/>
                        <a:pt x="4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2" y="1"/>
                        <a:pt x="2" y="1"/>
                      </a:cubicBezTo>
                      <a:cubicBezTo>
                        <a:pt x="2" y="1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17"/>
                        <a:pt x="0" y="17"/>
                        <a:pt x="0" y="17"/>
                      </a:cubicBezTo>
                      <a:cubicBezTo>
                        <a:pt x="9" y="18"/>
                        <a:pt x="9" y="18"/>
                        <a:pt x="9" y="18"/>
                      </a:cubicBezTo>
                      <a:lnTo>
                        <a:pt x="9" y="19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51" name="Freeform 699">
                  <a:extLst>
                    <a:ext uri="{FF2B5EF4-FFF2-40B4-BE49-F238E27FC236}">
                      <a16:creationId xmlns:a16="http://schemas.microsoft.com/office/drawing/2014/main" id="{1B19C5D8-7AAF-2075-6CFD-310B5BFE746C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347200" y="5041900"/>
                  <a:ext cx="87312" cy="120650"/>
                </a:xfrm>
                <a:custGeom>
                  <a:avLst/>
                  <a:gdLst>
                    <a:gd name="T0" fmla="*/ 17 w 21"/>
                    <a:gd name="T1" fmla="*/ 22 h 29"/>
                    <a:gd name="T2" fmla="*/ 17 w 21"/>
                    <a:gd name="T3" fmla="*/ 23 h 29"/>
                    <a:gd name="T4" fmla="*/ 17 w 21"/>
                    <a:gd name="T5" fmla="*/ 23 h 29"/>
                    <a:gd name="T6" fmla="*/ 19 w 21"/>
                    <a:gd name="T7" fmla="*/ 23 h 29"/>
                    <a:gd name="T8" fmla="*/ 19 w 21"/>
                    <a:gd name="T9" fmla="*/ 22 h 29"/>
                    <a:gd name="T10" fmla="*/ 17 w 21"/>
                    <a:gd name="T11" fmla="*/ 23 h 29"/>
                    <a:gd name="T12" fmla="*/ 19 w 21"/>
                    <a:gd name="T13" fmla="*/ 24 h 29"/>
                    <a:gd name="T14" fmla="*/ 16 w 21"/>
                    <a:gd name="T15" fmla="*/ 23 h 29"/>
                    <a:gd name="T16" fmla="*/ 17 w 21"/>
                    <a:gd name="T17" fmla="*/ 27 h 29"/>
                    <a:gd name="T18" fmla="*/ 16 w 21"/>
                    <a:gd name="T19" fmla="*/ 27 h 29"/>
                    <a:gd name="T20" fmla="*/ 17 w 21"/>
                    <a:gd name="T21" fmla="*/ 27 h 29"/>
                    <a:gd name="T22" fmla="*/ 17 w 21"/>
                    <a:gd name="T23" fmla="*/ 28 h 29"/>
                    <a:gd name="T24" fmla="*/ 18 w 21"/>
                    <a:gd name="T25" fmla="*/ 25 h 29"/>
                    <a:gd name="T26" fmla="*/ 19 w 21"/>
                    <a:gd name="T27" fmla="*/ 24 h 29"/>
                    <a:gd name="T28" fmla="*/ 17 w 21"/>
                    <a:gd name="T29" fmla="*/ 23 h 29"/>
                    <a:gd name="T30" fmla="*/ 19 w 21"/>
                    <a:gd name="T31" fmla="*/ 25 h 29"/>
                    <a:gd name="T32" fmla="*/ 17 w 21"/>
                    <a:gd name="T33" fmla="*/ 24 h 29"/>
                    <a:gd name="T34" fmla="*/ 17 w 21"/>
                    <a:gd name="T35" fmla="*/ 24 h 29"/>
                    <a:gd name="T36" fmla="*/ 20 w 21"/>
                    <a:gd name="T37" fmla="*/ 20 h 29"/>
                    <a:gd name="T38" fmla="*/ 19 w 21"/>
                    <a:gd name="T39" fmla="*/ 20 h 29"/>
                    <a:gd name="T40" fmla="*/ 20 w 21"/>
                    <a:gd name="T41" fmla="*/ 21 h 29"/>
                    <a:gd name="T42" fmla="*/ 11 w 21"/>
                    <a:gd name="T43" fmla="*/ 4 h 29"/>
                    <a:gd name="T44" fmla="*/ 1 w 21"/>
                    <a:gd name="T45" fmla="*/ 9 h 29"/>
                    <a:gd name="T46" fmla="*/ 1 w 21"/>
                    <a:gd name="T47" fmla="*/ 9 h 29"/>
                    <a:gd name="T48" fmla="*/ 1 w 21"/>
                    <a:gd name="T49" fmla="*/ 9 h 29"/>
                    <a:gd name="T50" fmla="*/ 1 w 21"/>
                    <a:gd name="T51" fmla="*/ 9 h 29"/>
                    <a:gd name="T52" fmla="*/ 1 w 21"/>
                    <a:gd name="T53" fmla="*/ 10 h 29"/>
                    <a:gd name="T54" fmla="*/ 0 w 21"/>
                    <a:gd name="T55" fmla="*/ 10 h 29"/>
                    <a:gd name="T56" fmla="*/ 1 w 21"/>
                    <a:gd name="T57" fmla="*/ 11 h 29"/>
                    <a:gd name="T58" fmla="*/ 1 w 21"/>
                    <a:gd name="T59" fmla="*/ 11 h 29"/>
                    <a:gd name="T60" fmla="*/ 1 w 21"/>
                    <a:gd name="T61" fmla="*/ 12 h 29"/>
                    <a:gd name="T62" fmla="*/ 1 w 21"/>
                    <a:gd name="T63" fmla="*/ 12 h 29"/>
                    <a:gd name="T64" fmla="*/ 2 w 21"/>
                    <a:gd name="T65" fmla="*/ 28 h 29"/>
                    <a:gd name="T66" fmla="*/ 6 w 21"/>
                    <a:gd name="T67" fmla="*/ 28 h 29"/>
                    <a:gd name="T68" fmla="*/ 8 w 21"/>
                    <a:gd name="T69" fmla="*/ 28 h 29"/>
                    <a:gd name="T70" fmla="*/ 11 w 21"/>
                    <a:gd name="T71" fmla="*/ 28 h 29"/>
                    <a:gd name="T72" fmla="*/ 15 w 21"/>
                    <a:gd name="T73" fmla="*/ 28 h 29"/>
                    <a:gd name="T74" fmla="*/ 18 w 21"/>
                    <a:gd name="T75" fmla="*/ 27 h 29"/>
                    <a:gd name="T76" fmla="*/ 17 w 21"/>
                    <a:gd name="T77" fmla="*/ 25 h 29"/>
                    <a:gd name="T78" fmla="*/ 16 w 21"/>
                    <a:gd name="T79" fmla="*/ 23 h 29"/>
                    <a:gd name="T80" fmla="*/ 10 w 21"/>
                    <a:gd name="T81" fmla="*/ 21 h 29"/>
                    <a:gd name="T82" fmla="*/ 11 w 21"/>
                    <a:gd name="T83" fmla="*/ 22 h 29"/>
                    <a:gd name="T84" fmla="*/ 16 w 21"/>
                    <a:gd name="T85" fmla="*/ 22 h 29"/>
                    <a:gd name="T86" fmla="*/ 19 w 21"/>
                    <a:gd name="T87" fmla="*/ 22 h 29"/>
                    <a:gd name="T88" fmla="*/ 20 w 21"/>
                    <a:gd name="T89" fmla="*/ 21 h 29"/>
                    <a:gd name="T90" fmla="*/ 18 w 21"/>
                    <a:gd name="T91" fmla="*/ 20 h 29"/>
                    <a:gd name="T92" fmla="*/ 18 w 21"/>
                    <a:gd name="T93" fmla="*/ 19 h 29"/>
                    <a:gd name="T94" fmla="*/ 17 w 21"/>
                    <a:gd name="T95" fmla="*/ 19 h 29"/>
                    <a:gd name="T96" fmla="*/ 18 w 21"/>
                    <a:gd name="T97" fmla="*/ 20 h 29"/>
                    <a:gd name="T98" fmla="*/ 20 w 21"/>
                    <a:gd name="T99" fmla="*/ 20 h 29"/>
                    <a:gd name="T100" fmla="*/ 21 w 21"/>
                    <a:gd name="T101" fmla="*/ 20 h 29"/>
                    <a:gd name="T102" fmla="*/ 19 w 21"/>
                    <a:gd name="T103" fmla="*/ 21 h 29"/>
                    <a:gd name="T104" fmla="*/ 16 w 21"/>
                    <a:gd name="T105" fmla="*/ 22 h 29"/>
                    <a:gd name="T106" fmla="*/ 15 w 21"/>
                    <a:gd name="T107" fmla="*/ 23 h 29"/>
                    <a:gd name="T108" fmla="*/ 20 w 21"/>
                    <a:gd name="T109" fmla="*/ 23 h 29"/>
                    <a:gd name="T110" fmla="*/ 20 w 21"/>
                    <a:gd name="T111" fmla="*/ 23 h 29"/>
                    <a:gd name="T112" fmla="*/ 19 w 21"/>
                    <a:gd name="T113" fmla="*/ 22 h 29"/>
                    <a:gd name="T114" fmla="*/ 20 w 21"/>
                    <a:gd name="T115" fmla="*/ 23 h 29"/>
                    <a:gd name="T116" fmla="*/ 18 w 21"/>
                    <a:gd name="T117" fmla="*/ 22 h 29"/>
                    <a:gd name="T118" fmla="*/ 20 w 21"/>
                    <a:gd name="T119" fmla="*/ 23 h 2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21" h="29">
                      <a:moveTo>
                        <a:pt x="17" y="22"/>
                      </a:moveTo>
                      <a:cubicBezTo>
                        <a:pt x="17" y="22"/>
                        <a:pt x="17" y="22"/>
                        <a:pt x="17" y="22"/>
                      </a:cubicBezTo>
                      <a:cubicBezTo>
                        <a:pt x="17" y="22"/>
                        <a:pt x="17" y="22"/>
                        <a:pt x="17" y="22"/>
                      </a:cubicBezTo>
                      <a:cubicBezTo>
                        <a:pt x="17" y="22"/>
                        <a:pt x="17" y="22"/>
                        <a:pt x="17" y="22"/>
                      </a:cubicBezTo>
                      <a:cubicBezTo>
                        <a:pt x="17" y="22"/>
                        <a:pt x="17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7" y="22"/>
                        <a:pt x="17" y="22"/>
                      </a:cubicBezTo>
                      <a:cubicBezTo>
                        <a:pt x="17" y="22"/>
                        <a:pt x="17" y="22"/>
                        <a:pt x="17" y="22"/>
                      </a:cubicBezTo>
                      <a:cubicBezTo>
                        <a:pt x="17" y="22"/>
                        <a:pt x="17" y="22"/>
                        <a:pt x="17" y="22"/>
                      </a:cubicBezTo>
                      <a:cubicBezTo>
                        <a:pt x="17" y="22"/>
                        <a:pt x="17" y="22"/>
                        <a:pt x="17" y="22"/>
                      </a:cubicBezTo>
                      <a:cubicBezTo>
                        <a:pt x="17" y="22"/>
                        <a:pt x="17" y="22"/>
                        <a:pt x="17" y="22"/>
                      </a:cubicBezTo>
                      <a:cubicBezTo>
                        <a:pt x="17" y="22"/>
                        <a:pt x="17" y="22"/>
                        <a:pt x="17" y="22"/>
                      </a:cubicBezTo>
                      <a:cubicBezTo>
                        <a:pt x="17" y="22"/>
                        <a:pt x="17" y="22"/>
                        <a:pt x="17" y="22"/>
                      </a:cubicBezTo>
                      <a:close/>
                      <a:moveTo>
                        <a:pt x="17" y="23"/>
                      </a:move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lose/>
                      <a:moveTo>
                        <a:pt x="18" y="24"/>
                      </a:moveTo>
                      <a:cubicBezTo>
                        <a:pt x="18" y="24"/>
                        <a:pt x="18" y="24"/>
                        <a:pt x="18" y="24"/>
                      </a:cubicBezTo>
                      <a:cubicBezTo>
                        <a:pt x="18" y="24"/>
                        <a:pt x="18" y="24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4"/>
                        <a:pt x="18" y="24"/>
                      </a:cubicBezTo>
                      <a:cubicBezTo>
                        <a:pt x="18" y="24"/>
                        <a:pt x="18" y="24"/>
                        <a:pt x="18" y="24"/>
                      </a:cubicBezTo>
                      <a:close/>
                      <a:moveTo>
                        <a:pt x="19" y="23"/>
                      </a:moveTo>
                      <a:cubicBezTo>
                        <a:pt x="19" y="23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19" y="23"/>
                      </a:cubicBezTo>
                      <a:cubicBezTo>
                        <a:pt x="19" y="23"/>
                        <a:pt x="19" y="22"/>
                        <a:pt x="19" y="22"/>
                      </a:cubicBezTo>
                      <a:cubicBezTo>
                        <a:pt x="19" y="22"/>
                        <a:pt x="19" y="22"/>
                        <a:pt x="19" y="22"/>
                      </a:cubicBezTo>
                      <a:cubicBezTo>
                        <a:pt x="19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7" y="22"/>
                      </a:cubicBezTo>
                      <a:cubicBezTo>
                        <a:pt x="17" y="22"/>
                        <a:pt x="17" y="22"/>
                        <a:pt x="17" y="22"/>
                      </a:cubicBezTo>
                      <a:cubicBezTo>
                        <a:pt x="17" y="22"/>
                        <a:pt x="17" y="22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8" y="23"/>
                        <a:pt x="18" y="23"/>
                        <a:pt x="18" y="23"/>
                      </a:cubicBezTo>
                      <a:cubicBezTo>
                        <a:pt x="18" y="23"/>
                        <a:pt x="18" y="23"/>
                        <a:pt x="18" y="23"/>
                      </a:cubicBezTo>
                      <a:cubicBezTo>
                        <a:pt x="18" y="23"/>
                        <a:pt x="18" y="23"/>
                        <a:pt x="18" y="23"/>
                      </a:cubicBezTo>
                      <a:cubicBezTo>
                        <a:pt x="18" y="23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19" y="24"/>
                      </a:cubicBezTo>
                      <a:cubicBezTo>
                        <a:pt x="19" y="24"/>
                        <a:pt x="19" y="24"/>
                        <a:pt x="19" y="24"/>
                      </a:cubicBezTo>
                      <a:cubicBezTo>
                        <a:pt x="20" y="24"/>
                        <a:pt x="20" y="24"/>
                        <a:pt x="20" y="24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19" y="23"/>
                      </a:cubicBezTo>
                      <a:close/>
                      <a:moveTo>
                        <a:pt x="16" y="23"/>
                      </a:moveTo>
                      <a:cubicBezTo>
                        <a:pt x="16" y="23"/>
                        <a:pt x="16" y="23"/>
                        <a:pt x="16" y="23"/>
                      </a:cubicBezTo>
                      <a:cubicBezTo>
                        <a:pt x="16" y="23"/>
                        <a:pt x="16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6" y="23"/>
                      </a:cubicBezTo>
                      <a:cubicBezTo>
                        <a:pt x="16" y="23"/>
                        <a:pt x="16" y="23"/>
                        <a:pt x="16" y="23"/>
                      </a:cubicBezTo>
                      <a:cubicBezTo>
                        <a:pt x="16" y="23"/>
                        <a:pt x="16" y="23"/>
                        <a:pt x="16" y="23"/>
                      </a:cubicBezTo>
                      <a:cubicBezTo>
                        <a:pt x="16" y="23"/>
                        <a:pt x="16" y="23"/>
                        <a:pt x="16" y="23"/>
                      </a:cubicBezTo>
                      <a:cubicBezTo>
                        <a:pt x="16" y="23"/>
                        <a:pt x="16" y="23"/>
                        <a:pt x="16" y="23"/>
                      </a:cubicBezTo>
                      <a:cubicBezTo>
                        <a:pt x="16" y="23"/>
                        <a:pt x="16" y="23"/>
                        <a:pt x="16" y="23"/>
                      </a:cubicBezTo>
                      <a:cubicBezTo>
                        <a:pt x="16" y="23"/>
                        <a:pt x="16" y="23"/>
                        <a:pt x="16" y="23"/>
                      </a:cubicBezTo>
                      <a:close/>
                      <a:moveTo>
                        <a:pt x="17" y="27"/>
                      </a:move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6" y="27"/>
                      </a:cubicBezTo>
                      <a:cubicBezTo>
                        <a:pt x="16" y="27"/>
                        <a:pt x="16" y="27"/>
                        <a:pt x="16" y="27"/>
                      </a:cubicBezTo>
                      <a:cubicBezTo>
                        <a:pt x="16" y="27"/>
                        <a:pt x="16" y="27"/>
                        <a:pt x="16" y="27"/>
                      </a:cubicBezTo>
                      <a:cubicBezTo>
                        <a:pt x="16" y="27"/>
                        <a:pt x="16" y="27"/>
                        <a:pt x="16" y="27"/>
                      </a:cubicBezTo>
                      <a:cubicBezTo>
                        <a:pt x="16" y="27"/>
                        <a:pt x="16" y="27"/>
                        <a:pt x="16" y="27"/>
                      </a:cubicBezTo>
                      <a:cubicBezTo>
                        <a:pt x="16" y="27"/>
                        <a:pt x="16" y="27"/>
                        <a:pt x="16" y="27"/>
                      </a:cubicBezTo>
                      <a:cubicBezTo>
                        <a:pt x="16" y="27"/>
                        <a:pt x="16" y="27"/>
                        <a:pt x="16" y="27"/>
                      </a:cubicBezTo>
                      <a:cubicBezTo>
                        <a:pt x="16" y="27"/>
                        <a:pt x="16" y="27"/>
                        <a:pt x="16" y="27"/>
                      </a:cubicBezTo>
                      <a:cubicBezTo>
                        <a:pt x="16" y="27"/>
                        <a:pt x="16" y="27"/>
                        <a:pt x="16" y="27"/>
                      </a:cubicBezTo>
                      <a:cubicBezTo>
                        <a:pt x="16" y="27"/>
                        <a:pt x="16" y="27"/>
                        <a:pt x="16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lose/>
                      <a:moveTo>
                        <a:pt x="17" y="27"/>
                      </a:move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8"/>
                        <a:pt x="17" y="28"/>
                      </a:cubicBezTo>
                      <a:cubicBezTo>
                        <a:pt x="17" y="28"/>
                        <a:pt x="17" y="28"/>
                        <a:pt x="17" y="28"/>
                      </a:cubicBezTo>
                      <a:cubicBezTo>
                        <a:pt x="17" y="28"/>
                        <a:pt x="17" y="28"/>
                        <a:pt x="17" y="28"/>
                      </a:cubicBezTo>
                      <a:cubicBezTo>
                        <a:pt x="17" y="28"/>
                        <a:pt x="17" y="28"/>
                        <a:pt x="17" y="28"/>
                      </a:cubicBezTo>
                      <a:cubicBezTo>
                        <a:pt x="17" y="28"/>
                        <a:pt x="17" y="28"/>
                        <a:pt x="17" y="28"/>
                      </a:cubicBezTo>
                      <a:cubicBezTo>
                        <a:pt x="17" y="28"/>
                        <a:pt x="17" y="28"/>
                        <a:pt x="17" y="28"/>
                      </a:cubicBezTo>
                      <a:cubicBezTo>
                        <a:pt x="17" y="28"/>
                        <a:pt x="17" y="28"/>
                        <a:pt x="17" y="28"/>
                      </a:cubicBezTo>
                      <a:cubicBezTo>
                        <a:pt x="17" y="28"/>
                        <a:pt x="17" y="28"/>
                        <a:pt x="17" y="28"/>
                      </a:cubicBezTo>
                      <a:cubicBezTo>
                        <a:pt x="17" y="28"/>
                        <a:pt x="17" y="28"/>
                        <a:pt x="17" y="28"/>
                      </a:cubicBezTo>
                      <a:cubicBezTo>
                        <a:pt x="17" y="28"/>
                        <a:pt x="17" y="28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lose/>
                      <a:moveTo>
                        <a:pt x="18" y="25"/>
                      </a:move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lose/>
                      <a:moveTo>
                        <a:pt x="19" y="24"/>
                      </a:moveTo>
                      <a:cubicBezTo>
                        <a:pt x="19" y="24"/>
                        <a:pt x="19" y="24"/>
                        <a:pt x="19" y="24"/>
                      </a:cubicBezTo>
                      <a:cubicBezTo>
                        <a:pt x="19" y="24"/>
                        <a:pt x="19" y="24"/>
                        <a:pt x="19" y="24"/>
                      </a:cubicBezTo>
                      <a:cubicBezTo>
                        <a:pt x="18" y="24"/>
                        <a:pt x="18" y="23"/>
                        <a:pt x="18" y="23"/>
                      </a:cubicBezTo>
                      <a:cubicBezTo>
                        <a:pt x="18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6" y="23"/>
                        <a:pt x="16" y="23"/>
                        <a:pt x="16" y="23"/>
                      </a:cubicBezTo>
                      <a:cubicBezTo>
                        <a:pt x="16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7" y="23"/>
                        <a:pt x="17" y="23"/>
                      </a:cubicBezTo>
                      <a:cubicBezTo>
                        <a:pt x="17" y="23"/>
                        <a:pt x="18" y="23"/>
                        <a:pt x="18" y="24"/>
                      </a:cubicBezTo>
                      <a:cubicBezTo>
                        <a:pt x="18" y="24"/>
                        <a:pt x="18" y="24"/>
                        <a:pt x="18" y="24"/>
                      </a:cubicBezTo>
                      <a:cubicBezTo>
                        <a:pt x="18" y="24"/>
                        <a:pt x="18" y="24"/>
                        <a:pt x="18" y="24"/>
                      </a:cubicBezTo>
                      <a:cubicBezTo>
                        <a:pt x="18" y="24"/>
                        <a:pt x="18" y="24"/>
                        <a:pt x="18" y="24"/>
                      </a:cubicBezTo>
                      <a:cubicBezTo>
                        <a:pt x="18" y="24"/>
                        <a:pt x="18" y="24"/>
                        <a:pt x="18" y="24"/>
                      </a:cubicBezTo>
                      <a:cubicBezTo>
                        <a:pt x="18" y="24"/>
                        <a:pt x="18" y="24"/>
                        <a:pt x="19" y="24"/>
                      </a:cubicBezTo>
                      <a:cubicBezTo>
                        <a:pt x="19" y="24"/>
                        <a:pt x="19" y="24"/>
                        <a:pt x="19" y="24"/>
                      </a:cubicBezTo>
                      <a:cubicBezTo>
                        <a:pt x="19" y="24"/>
                        <a:pt x="19" y="24"/>
                        <a:pt x="19" y="24"/>
                      </a:cubicBezTo>
                      <a:cubicBezTo>
                        <a:pt x="19" y="24"/>
                        <a:pt x="19" y="24"/>
                        <a:pt x="19" y="25"/>
                      </a:cubicBezTo>
                      <a:cubicBezTo>
                        <a:pt x="19" y="25"/>
                        <a:pt x="19" y="25"/>
                        <a:pt x="19" y="25"/>
                      </a:cubicBezTo>
                      <a:cubicBezTo>
                        <a:pt x="19" y="25"/>
                        <a:pt x="19" y="25"/>
                        <a:pt x="19" y="25"/>
                      </a:cubicBezTo>
                      <a:cubicBezTo>
                        <a:pt x="20" y="25"/>
                        <a:pt x="19" y="25"/>
                        <a:pt x="20" y="25"/>
                      </a:cubicBezTo>
                      <a:cubicBezTo>
                        <a:pt x="20" y="25"/>
                        <a:pt x="20" y="25"/>
                        <a:pt x="20" y="25"/>
                      </a:cubicBezTo>
                      <a:cubicBezTo>
                        <a:pt x="20" y="25"/>
                        <a:pt x="20" y="25"/>
                        <a:pt x="20" y="24"/>
                      </a:cubicBezTo>
                      <a:cubicBezTo>
                        <a:pt x="19" y="24"/>
                        <a:pt x="19" y="24"/>
                        <a:pt x="19" y="24"/>
                      </a:cubicBezTo>
                      <a:close/>
                      <a:moveTo>
                        <a:pt x="17" y="24"/>
                      </a:move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lose/>
                      <a:moveTo>
                        <a:pt x="20" y="20"/>
                      </a:moveTo>
                      <a:cubicBezTo>
                        <a:pt x="20" y="20"/>
                        <a:pt x="20" y="20"/>
                        <a:pt x="20" y="20"/>
                      </a:cubicBezTo>
                      <a:cubicBezTo>
                        <a:pt x="20" y="20"/>
                        <a:pt x="20" y="20"/>
                        <a:pt x="20" y="20"/>
                      </a:cubicBezTo>
                      <a:cubicBezTo>
                        <a:pt x="20" y="20"/>
                        <a:pt x="20" y="20"/>
                        <a:pt x="20" y="20"/>
                      </a:cubicBezTo>
                      <a:cubicBezTo>
                        <a:pt x="20" y="20"/>
                        <a:pt x="20" y="20"/>
                        <a:pt x="20" y="20"/>
                      </a:cubicBezTo>
                      <a:cubicBezTo>
                        <a:pt x="20" y="20"/>
                        <a:pt x="20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20" y="20"/>
                      </a:cubicBezTo>
                      <a:cubicBezTo>
                        <a:pt x="20" y="20"/>
                        <a:pt x="20" y="20"/>
                        <a:pt x="20" y="20"/>
                      </a:cubicBezTo>
                      <a:cubicBezTo>
                        <a:pt x="20" y="20"/>
                        <a:pt x="20" y="20"/>
                        <a:pt x="20" y="20"/>
                      </a:cubicBezTo>
                      <a:cubicBezTo>
                        <a:pt x="20" y="20"/>
                        <a:pt x="20" y="20"/>
                        <a:pt x="20" y="20"/>
                      </a:cubicBezTo>
                      <a:cubicBezTo>
                        <a:pt x="20" y="20"/>
                        <a:pt x="20" y="20"/>
                        <a:pt x="20" y="21"/>
                      </a:cubicBezTo>
                      <a:cubicBezTo>
                        <a:pt x="20" y="21"/>
                        <a:pt x="20" y="21"/>
                        <a:pt x="20" y="21"/>
                      </a:cubicBezTo>
                      <a:cubicBezTo>
                        <a:pt x="20" y="21"/>
                        <a:pt x="20" y="20"/>
                        <a:pt x="20" y="20"/>
                      </a:cubicBezTo>
                      <a:close/>
                      <a:moveTo>
                        <a:pt x="21" y="20"/>
                      </a:move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10" y="1"/>
                        <a:pt x="10" y="1"/>
                        <a:pt x="10" y="1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0" y="10"/>
                      </a:cubicBezTo>
                      <a:cubicBezTo>
                        <a:pt x="0" y="10"/>
                        <a:pt x="0" y="10"/>
                        <a:pt x="0" y="10"/>
                      </a:cubicBezTo>
                      <a:cubicBezTo>
                        <a:pt x="0" y="10"/>
                        <a:pt x="0" y="10"/>
                        <a:pt x="0" y="10"/>
                      </a:cubicBezTo>
                      <a:cubicBezTo>
                        <a:pt x="0" y="10"/>
                        <a:pt x="0" y="10"/>
                        <a:pt x="0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1"/>
                        <a:pt x="0" y="11"/>
                      </a:cubicBezTo>
                      <a:cubicBezTo>
                        <a:pt x="0" y="11"/>
                        <a:pt x="0" y="11"/>
                        <a:pt x="0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0" y="11"/>
                        <a:pt x="0" y="11"/>
                        <a:pt x="0" y="11"/>
                      </a:cubicBezTo>
                      <a:cubicBezTo>
                        <a:pt x="0" y="11"/>
                        <a:pt x="0" y="11"/>
                        <a:pt x="0" y="11"/>
                      </a:cubicBezTo>
                      <a:cubicBezTo>
                        <a:pt x="0" y="11"/>
                        <a:pt x="0" y="11"/>
                        <a:pt x="0" y="11"/>
                      </a:cubicBezTo>
                      <a:cubicBezTo>
                        <a:pt x="0" y="11"/>
                        <a:pt x="0" y="11"/>
                        <a:pt x="0" y="11"/>
                      </a:cubicBezTo>
                      <a:cubicBezTo>
                        <a:pt x="0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2" y="12"/>
                        <a:pt x="2" y="12"/>
                      </a:cubicBezTo>
                      <a:cubicBezTo>
                        <a:pt x="2" y="28"/>
                        <a:pt x="2" y="28"/>
                        <a:pt x="2" y="28"/>
                      </a:cubicBezTo>
                      <a:cubicBezTo>
                        <a:pt x="2" y="28"/>
                        <a:pt x="2" y="28"/>
                        <a:pt x="2" y="28"/>
                      </a:cubicBezTo>
                      <a:cubicBezTo>
                        <a:pt x="2" y="28"/>
                        <a:pt x="2" y="28"/>
                        <a:pt x="2" y="28"/>
                      </a:cubicBezTo>
                      <a:cubicBezTo>
                        <a:pt x="2" y="28"/>
                        <a:pt x="2" y="28"/>
                        <a:pt x="2" y="28"/>
                      </a:cubicBezTo>
                      <a:cubicBezTo>
                        <a:pt x="2" y="28"/>
                        <a:pt x="3" y="28"/>
                        <a:pt x="3" y="28"/>
                      </a:cubicBezTo>
                      <a:cubicBezTo>
                        <a:pt x="3" y="28"/>
                        <a:pt x="3" y="28"/>
                        <a:pt x="3" y="28"/>
                      </a:cubicBezTo>
                      <a:cubicBezTo>
                        <a:pt x="4" y="28"/>
                        <a:pt x="4" y="28"/>
                        <a:pt x="4" y="28"/>
                      </a:cubicBezTo>
                      <a:cubicBezTo>
                        <a:pt x="4" y="28"/>
                        <a:pt x="4" y="28"/>
                        <a:pt x="4" y="28"/>
                      </a:cubicBezTo>
                      <a:cubicBezTo>
                        <a:pt x="4" y="28"/>
                        <a:pt x="5" y="28"/>
                        <a:pt x="5" y="28"/>
                      </a:cubicBezTo>
                      <a:cubicBezTo>
                        <a:pt x="5" y="28"/>
                        <a:pt x="5" y="28"/>
                        <a:pt x="5" y="28"/>
                      </a:cubicBezTo>
                      <a:cubicBezTo>
                        <a:pt x="5" y="28"/>
                        <a:pt x="5" y="28"/>
                        <a:pt x="6" y="28"/>
                      </a:cubicBezTo>
                      <a:cubicBezTo>
                        <a:pt x="6" y="28"/>
                        <a:pt x="6" y="28"/>
                        <a:pt x="6" y="28"/>
                      </a:cubicBezTo>
                      <a:cubicBezTo>
                        <a:pt x="6" y="28"/>
                        <a:pt x="6" y="28"/>
                        <a:pt x="6" y="28"/>
                      </a:cubicBezTo>
                      <a:cubicBezTo>
                        <a:pt x="6" y="28"/>
                        <a:pt x="6" y="28"/>
                        <a:pt x="7" y="28"/>
                      </a:cubicBezTo>
                      <a:cubicBezTo>
                        <a:pt x="7" y="28"/>
                        <a:pt x="7" y="28"/>
                        <a:pt x="7" y="28"/>
                      </a:cubicBezTo>
                      <a:cubicBezTo>
                        <a:pt x="7" y="28"/>
                        <a:pt x="7" y="28"/>
                        <a:pt x="7" y="28"/>
                      </a:cubicBezTo>
                      <a:cubicBezTo>
                        <a:pt x="7" y="28"/>
                        <a:pt x="7" y="28"/>
                        <a:pt x="7" y="28"/>
                      </a:cubicBezTo>
                      <a:cubicBezTo>
                        <a:pt x="7" y="28"/>
                        <a:pt x="7" y="28"/>
                        <a:pt x="7" y="28"/>
                      </a:cubicBezTo>
                      <a:cubicBezTo>
                        <a:pt x="7" y="28"/>
                        <a:pt x="7" y="28"/>
                        <a:pt x="7" y="28"/>
                      </a:cubicBezTo>
                      <a:cubicBezTo>
                        <a:pt x="8" y="28"/>
                        <a:pt x="8" y="28"/>
                        <a:pt x="8" y="28"/>
                      </a:cubicBezTo>
                      <a:cubicBezTo>
                        <a:pt x="8" y="28"/>
                        <a:pt x="8" y="28"/>
                        <a:pt x="8" y="28"/>
                      </a:cubicBezTo>
                      <a:cubicBezTo>
                        <a:pt x="8" y="28"/>
                        <a:pt x="8" y="28"/>
                        <a:pt x="8" y="28"/>
                      </a:cubicBezTo>
                      <a:cubicBezTo>
                        <a:pt x="8" y="28"/>
                        <a:pt x="8" y="28"/>
                        <a:pt x="8" y="28"/>
                      </a:cubicBezTo>
                      <a:cubicBezTo>
                        <a:pt x="8" y="28"/>
                        <a:pt x="8" y="28"/>
                        <a:pt x="8" y="28"/>
                      </a:cubicBezTo>
                      <a:cubicBezTo>
                        <a:pt x="8" y="28"/>
                        <a:pt x="8" y="28"/>
                        <a:pt x="8" y="28"/>
                      </a:cubicBezTo>
                      <a:cubicBezTo>
                        <a:pt x="9" y="28"/>
                        <a:pt x="9" y="28"/>
                        <a:pt x="9" y="28"/>
                      </a:cubicBezTo>
                      <a:cubicBezTo>
                        <a:pt x="9" y="28"/>
                        <a:pt x="9" y="28"/>
                        <a:pt x="10" y="28"/>
                      </a:cubicBezTo>
                      <a:cubicBezTo>
                        <a:pt x="10" y="28"/>
                        <a:pt x="10" y="28"/>
                        <a:pt x="10" y="28"/>
                      </a:cubicBezTo>
                      <a:cubicBezTo>
                        <a:pt x="10" y="28"/>
                        <a:pt x="10" y="28"/>
                        <a:pt x="10" y="28"/>
                      </a:cubicBezTo>
                      <a:cubicBezTo>
                        <a:pt x="10" y="28"/>
                        <a:pt x="11" y="28"/>
                        <a:pt x="11" y="28"/>
                      </a:cubicBezTo>
                      <a:cubicBezTo>
                        <a:pt x="11" y="28"/>
                        <a:pt x="11" y="28"/>
                        <a:pt x="11" y="28"/>
                      </a:cubicBezTo>
                      <a:cubicBezTo>
                        <a:pt x="11" y="28"/>
                        <a:pt x="11" y="28"/>
                        <a:pt x="11" y="28"/>
                      </a:cubicBezTo>
                      <a:cubicBezTo>
                        <a:pt x="12" y="29"/>
                        <a:pt x="12" y="29"/>
                        <a:pt x="12" y="29"/>
                      </a:cubicBezTo>
                      <a:cubicBezTo>
                        <a:pt x="12" y="29"/>
                        <a:pt x="12" y="29"/>
                        <a:pt x="12" y="29"/>
                      </a:cubicBezTo>
                      <a:cubicBezTo>
                        <a:pt x="12" y="29"/>
                        <a:pt x="12" y="29"/>
                        <a:pt x="12" y="29"/>
                      </a:cubicBezTo>
                      <a:cubicBezTo>
                        <a:pt x="13" y="29"/>
                        <a:pt x="13" y="29"/>
                        <a:pt x="13" y="29"/>
                      </a:cubicBezTo>
                      <a:cubicBezTo>
                        <a:pt x="13" y="29"/>
                        <a:pt x="13" y="29"/>
                        <a:pt x="13" y="29"/>
                      </a:cubicBezTo>
                      <a:cubicBezTo>
                        <a:pt x="13" y="29"/>
                        <a:pt x="13" y="29"/>
                        <a:pt x="13" y="29"/>
                      </a:cubicBezTo>
                      <a:cubicBezTo>
                        <a:pt x="13" y="29"/>
                        <a:pt x="13" y="29"/>
                        <a:pt x="14" y="29"/>
                      </a:cubicBezTo>
                      <a:cubicBezTo>
                        <a:pt x="14" y="28"/>
                        <a:pt x="14" y="28"/>
                        <a:pt x="15" y="28"/>
                      </a:cubicBezTo>
                      <a:cubicBezTo>
                        <a:pt x="15" y="28"/>
                        <a:pt x="15" y="28"/>
                        <a:pt x="15" y="28"/>
                      </a:cubicBezTo>
                      <a:cubicBezTo>
                        <a:pt x="15" y="28"/>
                        <a:pt x="15" y="28"/>
                        <a:pt x="15" y="28"/>
                      </a:cubicBezTo>
                      <a:cubicBezTo>
                        <a:pt x="15" y="28"/>
                        <a:pt x="15" y="28"/>
                        <a:pt x="15" y="28"/>
                      </a:cubicBezTo>
                      <a:cubicBezTo>
                        <a:pt x="15" y="28"/>
                        <a:pt x="15" y="27"/>
                        <a:pt x="16" y="27"/>
                      </a:cubicBezTo>
                      <a:cubicBezTo>
                        <a:pt x="16" y="27"/>
                        <a:pt x="16" y="27"/>
                        <a:pt x="16" y="27"/>
                      </a:cubicBezTo>
                      <a:cubicBezTo>
                        <a:pt x="16" y="27"/>
                        <a:pt x="16" y="27"/>
                        <a:pt x="16" y="27"/>
                      </a:cubicBezTo>
                      <a:cubicBezTo>
                        <a:pt x="16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7" y="27"/>
                        <a:pt x="17" y="27"/>
                        <a:pt x="18" y="27"/>
                      </a:cubicBezTo>
                      <a:cubicBezTo>
                        <a:pt x="18" y="27"/>
                        <a:pt x="18" y="27"/>
                        <a:pt x="18" y="27"/>
                      </a:cubicBezTo>
                      <a:cubicBezTo>
                        <a:pt x="18" y="27"/>
                        <a:pt x="18" y="27"/>
                        <a:pt x="18" y="27"/>
                      </a:cubicBezTo>
                      <a:cubicBezTo>
                        <a:pt x="18" y="27"/>
                        <a:pt x="18" y="27"/>
                        <a:pt x="18" y="27"/>
                      </a:cubicBezTo>
                      <a:cubicBezTo>
                        <a:pt x="18" y="27"/>
                        <a:pt x="18" y="27"/>
                        <a:pt x="18" y="27"/>
                      </a:cubicBezTo>
                      <a:cubicBezTo>
                        <a:pt x="18" y="27"/>
                        <a:pt x="18" y="27"/>
                        <a:pt x="18" y="27"/>
                      </a:cubicBezTo>
                      <a:cubicBezTo>
                        <a:pt x="18" y="27"/>
                        <a:pt x="18" y="27"/>
                        <a:pt x="18" y="27"/>
                      </a:cubicBezTo>
                      <a:cubicBezTo>
                        <a:pt x="18" y="27"/>
                        <a:pt x="18" y="27"/>
                        <a:pt x="18" y="27"/>
                      </a:cubicBezTo>
                      <a:cubicBezTo>
                        <a:pt x="18" y="26"/>
                        <a:pt x="18" y="26"/>
                        <a:pt x="18" y="26"/>
                      </a:cubicBezTo>
                      <a:cubicBezTo>
                        <a:pt x="18" y="26"/>
                        <a:pt x="18" y="26"/>
                        <a:pt x="18" y="26"/>
                      </a:cubicBezTo>
                      <a:cubicBezTo>
                        <a:pt x="18" y="26"/>
                        <a:pt x="18" y="26"/>
                        <a:pt x="18" y="26"/>
                      </a:cubicBezTo>
                      <a:cubicBezTo>
                        <a:pt x="18" y="26"/>
                        <a:pt x="18" y="26"/>
                        <a:pt x="18" y="26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7" y="25"/>
                        <a:pt x="17" y="25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6" y="24"/>
                        <a:pt x="16" y="24"/>
                      </a:cubicBezTo>
                      <a:cubicBezTo>
                        <a:pt x="16" y="23"/>
                        <a:pt x="16" y="23"/>
                        <a:pt x="16" y="23"/>
                      </a:cubicBezTo>
                      <a:cubicBezTo>
                        <a:pt x="16" y="23"/>
                        <a:pt x="16" y="23"/>
                        <a:pt x="16" y="23"/>
                      </a:cubicBezTo>
                      <a:cubicBezTo>
                        <a:pt x="16" y="23"/>
                        <a:pt x="16" y="23"/>
                        <a:pt x="16" y="23"/>
                      </a:cubicBezTo>
                      <a:cubicBezTo>
                        <a:pt x="15" y="23"/>
                        <a:pt x="15" y="23"/>
                        <a:pt x="15" y="23"/>
                      </a:cubicBezTo>
                      <a:cubicBezTo>
                        <a:pt x="14" y="23"/>
                        <a:pt x="14" y="22"/>
                        <a:pt x="14" y="22"/>
                      </a:cubicBezTo>
                      <a:cubicBezTo>
                        <a:pt x="14" y="22"/>
                        <a:pt x="13" y="22"/>
                        <a:pt x="13" y="22"/>
                      </a:cubicBezTo>
                      <a:cubicBezTo>
                        <a:pt x="13" y="22"/>
                        <a:pt x="13" y="22"/>
                        <a:pt x="13" y="22"/>
                      </a:cubicBezTo>
                      <a:cubicBezTo>
                        <a:pt x="13" y="22"/>
                        <a:pt x="13" y="22"/>
                        <a:pt x="13" y="22"/>
                      </a:cubicBezTo>
                      <a:cubicBezTo>
                        <a:pt x="13" y="22"/>
                        <a:pt x="13" y="22"/>
                        <a:pt x="13" y="22"/>
                      </a:cubicBezTo>
                      <a:cubicBezTo>
                        <a:pt x="12" y="22"/>
                        <a:pt x="12" y="22"/>
                        <a:pt x="12" y="22"/>
                      </a:cubicBezTo>
                      <a:cubicBezTo>
                        <a:pt x="12" y="22"/>
                        <a:pt x="11" y="22"/>
                        <a:pt x="11" y="22"/>
                      </a:cubicBezTo>
                      <a:cubicBezTo>
                        <a:pt x="11" y="22"/>
                        <a:pt x="11" y="22"/>
                        <a:pt x="11" y="21"/>
                      </a:cubicBezTo>
                      <a:cubicBezTo>
                        <a:pt x="11" y="21"/>
                        <a:pt x="10" y="21"/>
                        <a:pt x="10" y="21"/>
                      </a:cubicBezTo>
                      <a:cubicBezTo>
                        <a:pt x="10" y="21"/>
                        <a:pt x="10" y="21"/>
                        <a:pt x="10" y="21"/>
                      </a:cubicBezTo>
                      <a:cubicBezTo>
                        <a:pt x="10" y="21"/>
                        <a:pt x="10" y="21"/>
                        <a:pt x="10" y="21"/>
                      </a:cubicBezTo>
                      <a:cubicBezTo>
                        <a:pt x="9" y="22"/>
                        <a:pt x="9" y="21"/>
                        <a:pt x="9" y="21"/>
                      </a:cubicBezTo>
                      <a:cubicBezTo>
                        <a:pt x="9" y="21"/>
                        <a:pt x="9" y="21"/>
                        <a:pt x="9" y="21"/>
                      </a:cubicBezTo>
                      <a:cubicBezTo>
                        <a:pt x="10" y="21"/>
                        <a:pt x="10" y="21"/>
                        <a:pt x="10" y="21"/>
                      </a:cubicBezTo>
                      <a:cubicBezTo>
                        <a:pt x="10" y="21"/>
                        <a:pt x="10" y="21"/>
                        <a:pt x="10" y="21"/>
                      </a:cubicBezTo>
                      <a:cubicBezTo>
                        <a:pt x="10" y="21"/>
                        <a:pt x="10" y="21"/>
                        <a:pt x="10" y="21"/>
                      </a:cubicBezTo>
                      <a:cubicBezTo>
                        <a:pt x="11" y="21"/>
                        <a:pt x="11" y="21"/>
                        <a:pt x="11" y="21"/>
                      </a:cubicBezTo>
                      <a:cubicBezTo>
                        <a:pt x="11" y="21"/>
                        <a:pt x="11" y="21"/>
                        <a:pt x="11" y="22"/>
                      </a:cubicBezTo>
                      <a:cubicBezTo>
                        <a:pt x="11" y="22"/>
                        <a:pt x="11" y="22"/>
                        <a:pt x="11" y="22"/>
                      </a:cubicBezTo>
                      <a:cubicBezTo>
                        <a:pt x="11" y="22"/>
                        <a:pt x="12" y="22"/>
                        <a:pt x="12" y="22"/>
                      </a:cubicBezTo>
                      <a:cubicBezTo>
                        <a:pt x="12" y="22"/>
                        <a:pt x="12" y="22"/>
                        <a:pt x="12" y="22"/>
                      </a:cubicBezTo>
                      <a:cubicBezTo>
                        <a:pt x="13" y="22"/>
                        <a:pt x="13" y="22"/>
                        <a:pt x="13" y="22"/>
                      </a:cubicBezTo>
                      <a:cubicBezTo>
                        <a:pt x="13" y="22"/>
                        <a:pt x="13" y="22"/>
                        <a:pt x="13" y="22"/>
                      </a:cubicBezTo>
                      <a:cubicBezTo>
                        <a:pt x="13" y="22"/>
                        <a:pt x="14" y="22"/>
                        <a:pt x="14" y="22"/>
                      </a:cubicBezTo>
                      <a:cubicBezTo>
                        <a:pt x="14" y="22"/>
                        <a:pt x="14" y="22"/>
                        <a:pt x="14" y="22"/>
                      </a:cubicBezTo>
                      <a:cubicBezTo>
                        <a:pt x="14" y="22"/>
                        <a:pt x="14" y="22"/>
                        <a:pt x="15" y="22"/>
                      </a:cubicBezTo>
                      <a:cubicBezTo>
                        <a:pt x="15" y="22"/>
                        <a:pt x="15" y="22"/>
                        <a:pt x="15" y="22"/>
                      </a:cubicBezTo>
                      <a:cubicBezTo>
                        <a:pt x="15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7" y="22"/>
                      </a:cubicBezTo>
                      <a:cubicBezTo>
                        <a:pt x="17" y="22"/>
                        <a:pt x="17" y="22"/>
                        <a:pt x="17" y="22"/>
                      </a:cubicBezTo>
                      <a:cubicBezTo>
                        <a:pt x="17" y="22"/>
                        <a:pt x="17" y="22"/>
                        <a:pt x="17" y="22"/>
                      </a:cubicBezTo>
                      <a:cubicBezTo>
                        <a:pt x="17" y="22"/>
                        <a:pt x="17" y="22"/>
                        <a:pt x="17" y="22"/>
                      </a:cubicBezTo>
                      <a:cubicBezTo>
                        <a:pt x="17" y="22"/>
                        <a:pt x="17" y="22"/>
                        <a:pt x="17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1"/>
                        <a:pt x="18" y="22"/>
                        <a:pt x="18" y="22"/>
                      </a:cubicBezTo>
                      <a:cubicBezTo>
                        <a:pt x="18" y="22"/>
                        <a:pt x="19" y="22"/>
                        <a:pt x="19" y="22"/>
                      </a:cubicBezTo>
                      <a:cubicBezTo>
                        <a:pt x="19" y="22"/>
                        <a:pt x="19" y="22"/>
                        <a:pt x="19" y="22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2"/>
                        <a:pt x="19" y="22"/>
                      </a:cubicBezTo>
                      <a:cubicBezTo>
                        <a:pt x="19" y="22"/>
                        <a:pt x="19" y="21"/>
                        <a:pt x="20" y="21"/>
                      </a:cubicBezTo>
                      <a:cubicBezTo>
                        <a:pt x="20" y="21"/>
                        <a:pt x="20" y="21"/>
                        <a:pt x="20" y="21"/>
                      </a:cubicBezTo>
                      <a:cubicBezTo>
                        <a:pt x="20" y="21"/>
                        <a:pt x="20" y="21"/>
                        <a:pt x="20" y="21"/>
                      </a:cubicBezTo>
                      <a:cubicBezTo>
                        <a:pt x="20" y="21"/>
                        <a:pt x="20" y="21"/>
                        <a:pt x="20" y="21"/>
                      </a:cubicBezTo>
                      <a:cubicBezTo>
                        <a:pt x="20" y="21"/>
                        <a:pt x="20" y="21"/>
                        <a:pt x="20" y="21"/>
                      </a:cubicBezTo>
                      <a:cubicBezTo>
                        <a:pt x="20" y="21"/>
                        <a:pt x="20" y="21"/>
                        <a:pt x="20" y="21"/>
                      </a:cubicBezTo>
                      <a:cubicBezTo>
                        <a:pt x="20" y="21"/>
                        <a:pt x="20" y="21"/>
                        <a:pt x="20" y="21"/>
                      </a:cubicBezTo>
                      <a:cubicBezTo>
                        <a:pt x="20" y="21"/>
                        <a:pt x="20" y="21"/>
                        <a:pt x="20" y="21"/>
                      </a:cubicBezTo>
                      <a:cubicBezTo>
                        <a:pt x="20" y="21"/>
                        <a:pt x="20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8" y="20"/>
                        <a:pt x="18" y="20"/>
                        <a:pt x="18" y="20"/>
                      </a:cubicBezTo>
                      <a:cubicBezTo>
                        <a:pt x="18" y="20"/>
                        <a:pt x="18" y="20"/>
                        <a:pt x="18" y="20"/>
                      </a:cubicBezTo>
                      <a:cubicBezTo>
                        <a:pt x="18" y="20"/>
                        <a:pt x="18" y="20"/>
                        <a:pt x="18" y="20"/>
                      </a:cubicBezTo>
                      <a:cubicBezTo>
                        <a:pt x="18" y="20"/>
                        <a:pt x="18" y="20"/>
                        <a:pt x="18" y="20"/>
                      </a:cubicBezTo>
                      <a:cubicBezTo>
                        <a:pt x="18" y="20"/>
                        <a:pt x="18" y="20"/>
                        <a:pt x="18" y="20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9"/>
                        <a:pt x="18" y="20"/>
                        <a:pt x="18" y="20"/>
                      </a:cubicBezTo>
                      <a:cubicBezTo>
                        <a:pt x="18" y="20"/>
                        <a:pt x="18" y="20"/>
                        <a:pt x="18" y="20"/>
                      </a:cubicBezTo>
                      <a:cubicBezTo>
                        <a:pt x="18" y="20"/>
                        <a:pt x="18" y="19"/>
                        <a:pt x="18" y="19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9"/>
                        <a:pt x="17" y="19"/>
                        <a:pt x="17" y="19"/>
                      </a:cubicBezTo>
                      <a:cubicBezTo>
                        <a:pt x="17" y="19"/>
                        <a:pt x="17" y="19"/>
                        <a:pt x="17" y="19"/>
                      </a:cubicBezTo>
                      <a:cubicBezTo>
                        <a:pt x="17" y="19"/>
                        <a:pt x="17" y="19"/>
                        <a:pt x="17" y="19"/>
                      </a:cubicBezTo>
                      <a:cubicBezTo>
                        <a:pt x="17" y="19"/>
                        <a:pt x="17" y="19"/>
                        <a:pt x="17" y="19"/>
                      </a:cubicBezTo>
                      <a:cubicBezTo>
                        <a:pt x="17" y="19"/>
                        <a:pt x="17" y="19"/>
                        <a:pt x="17" y="19"/>
                      </a:cubicBezTo>
                      <a:cubicBezTo>
                        <a:pt x="17" y="19"/>
                        <a:pt x="17" y="19"/>
                        <a:pt x="17" y="19"/>
                      </a:cubicBezTo>
                      <a:cubicBezTo>
                        <a:pt x="17" y="19"/>
                        <a:pt x="17" y="19"/>
                        <a:pt x="17" y="19"/>
                      </a:cubicBezTo>
                      <a:cubicBezTo>
                        <a:pt x="17" y="19"/>
                        <a:pt x="17" y="19"/>
                        <a:pt x="17" y="19"/>
                      </a:cubicBezTo>
                      <a:cubicBezTo>
                        <a:pt x="17" y="19"/>
                        <a:pt x="17" y="19"/>
                        <a:pt x="17" y="19"/>
                      </a:cubicBezTo>
                      <a:cubicBezTo>
                        <a:pt x="17" y="19"/>
                        <a:pt x="17" y="19"/>
                        <a:pt x="17" y="19"/>
                      </a:cubicBezTo>
                      <a:cubicBezTo>
                        <a:pt x="17" y="19"/>
                        <a:pt x="17" y="19"/>
                        <a:pt x="18" y="19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9"/>
                        <a:pt x="18" y="19"/>
                        <a:pt x="18" y="20"/>
                      </a:cubicBezTo>
                      <a:cubicBezTo>
                        <a:pt x="18" y="20"/>
                        <a:pt x="18" y="20"/>
                        <a:pt x="18" y="20"/>
                      </a:cubicBezTo>
                      <a:cubicBezTo>
                        <a:pt x="18" y="20"/>
                        <a:pt x="18" y="20"/>
                        <a:pt x="18" y="20"/>
                      </a:cubicBezTo>
                      <a:cubicBezTo>
                        <a:pt x="18" y="20"/>
                        <a:pt x="18" y="20"/>
                        <a:pt x="18" y="20"/>
                      </a:cubicBezTo>
                      <a:cubicBezTo>
                        <a:pt x="18" y="20"/>
                        <a:pt x="18" y="20"/>
                        <a:pt x="18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20" y="20"/>
                      </a:cubicBezTo>
                      <a:cubicBezTo>
                        <a:pt x="20" y="20"/>
                        <a:pt x="20" y="20"/>
                        <a:pt x="20" y="20"/>
                      </a:cubicBezTo>
                      <a:cubicBezTo>
                        <a:pt x="20" y="20"/>
                        <a:pt x="20" y="20"/>
                        <a:pt x="20" y="20"/>
                      </a:cubicBezTo>
                      <a:cubicBezTo>
                        <a:pt x="20" y="20"/>
                        <a:pt x="20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lose/>
                      <a:moveTo>
                        <a:pt x="19" y="21"/>
                      </a:move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20" y="21"/>
                        <a:pt x="20" y="21"/>
                      </a:cubicBezTo>
                      <a:cubicBezTo>
                        <a:pt x="20" y="21"/>
                        <a:pt x="20" y="21"/>
                        <a:pt x="20" y="21"/>
                      </a:cubicBezTo>
                      <a:cubicBezTo>
                        <a:pt x="20" y="21"/>
                        <a:pt x="20" y="21"/>
                        <a:pt x="20" y="21"/>
                      </a:cubicBezTo>
                      <a:cubicBezTo>
                        <a:pt x="20" y="21"/>
                        <a:pt x="20" y="21"/>
                        <a:pt x="20" y="21"/>
                      </a:cubicBezTo>
                      <a:cubicBezTo>
                        <a:pt x="20" y="21"/>
                        <a:pt x="20" y="21"/>
                        <a:pt x="20" y="21"/>
                      </a:cubicBezTo>
                      <a:cubicBezTo>
                        <a:pt x="20" y="21"/>
                        <a:pt x="20" y="21"/>
                        <a:pt x="20" y="21"/>
                      </a:cubicBezTo>
                      <a:cubicBezTo>
                        <a:pt x="20" y="21"/>
                        <a:pt x="20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lose/>
                      <a:moveTo>
                        <a:pt x="16" y="22"/>
                      </a:move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lose/>
                      <a:moveTo>
                        <a:pt x="16" y="23"/>
                      </a:moveTo>
                      <a:cubicBezTo>
                        <a:pt x="16" y="23"/>
                        <a:pt x="16" y="23"/>
                        <a:pt x="16" y="23"/>
                      </a:cubicBezTo>
                      <a:cubicBezTo>
                        <a:pt x="15" y="23"/>
                        <a:pt x="15" y="23"/>
                        <a:pt x="15" y="23"/>
                      </a:cubicBezTo>
                      <a:cubicBezTo>
                        <a:pt x="15" y="23"/>
                        <a:pt x="15" y="23"/>
                        <a:pt x="15" y="23"/>
                      </a:cubicBezTo>
                      <a:cubicBezTo>
                        <a:pt x="15" y="23"/>
                        <a:pt x="15" y="23"/>
                        <a:pt x="15" y="23"/>
                      </a:cubicBezTo>
                      <a:cubicBezTo>
                        <a:pt x="15" y="23"/>
                        <a:pt x="15" y="23"/>
                        <a:pt x="15" y="23"/>
                      </a:cubicBezTo>
                      <a:cubicBezTo>
                        <a:pt x="15" y="23"/>
                        <a:pt x="15" y="23"/>
                        <a:pt x="15" y="23"/>
                      </a:cubicBezTo>
                      <a:cubicBezTo>
                        <a:pt x="15" y="23"/>
                        <a:pt x="15" y="23"/>
                        <a:pt x="15" y="23"/>
                      </a:cubicBezTo>
                      <a:cubicBezTo>
                        <a:pt x="15" y="23"/>
                        <a:pt x="16" y="23"/>
                        <a:pt x="16" y="23"/>
                      </a:cubicBezTo>
                      <a:cubicBezTo>
                        <a:pt x="16" y="23"/>
                        <a:pt x="16" y="23"/>
                        <a:pt x="16" y="23"/>
                      </a:cubicBezTo>
                      <a:cubicBezTo>
                        <a:pt x="16" y="23"/>
                        <a:pt x="16" y="23"/>
                        <a:pt x="16" y="23"/>
                      </a:cubicBezTo>
                      <a:close/>
                      <a:moveTo>
                        <a:pt x="20" y="23"/>
                      </a:move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lose/>
                      <a:moveTo>
                        <a:pt x="20" y="23"/>
                      </a:moveTo>
                      <a:cubicBezTo>
                        <a:pt x="20" y="23"/>
                        <a:pt x="20" y="22"/>
                        <a:pt x="20" y="22"/>
                      </a:cubicBezTo>
                      <a:cubicBezTo>
                        <a:pt x="20" y="22"/>
                        <a:pt x="20" y="22"/>
                        <a:pt x="20" y="22"/>
                      </a:cubicBezTo>
                      <a:cubicBezTo>
                        <a:pt x="19" y="22"/>
                        <a:pt x="19" y="22"/>
                        <a:pt x="19" y="22"/>
                      </a:cubicBezTo>
                      <a:cubicBezTo>
                        <a:pt x="19" y="22"/>
                        <a:pt x="19" y="22"/>
                        <a:pt x="19" y="22"/>
                      </a:cubicBezTo>
                      <a:cubicBezTo>
                        <a:pt x="19" y="22"/>
                        <a:pt x="19" y="22"/>
                        <a:pt x="19" y="22"/>
                      </a:cubicBezTo>
                      <a:cubicBezTo>
                        <a:pt x="19" y="22"/>
                        <a:pt x="19" y="22"/>
                        <a:pt x="19" y="22"/>
                      </a:cubicBezTo>
                      <a:cubicBezTo>
                        <a:pt x="19" y="22"/>
                        <a:pt x="19" y="22"/>
                        <a:pt x="19" y="22"/>
                      </a:cubicBezTo>
                      <a:cubicBezTo>
                        <a:pt x="19" y="22"/>
                        <a:pt x="19" y="22"/>
                        <a:pt x="19" y="22"/>
                      </a:cubicBezTo>
                      <a:cubicBezTo>
                        <a:pt x="19" y="22"/>
                        <a:pt x="19" y="22"/>
                        <a:pt x="19" y="22"/>
                      </a:cubicBezTo>
                      <a:cubicBezTo>
                        <a:pt x="19" y="22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19" y="23"/>
                      </a:cubicBezTo>
                      <a:cubicBezTo>
                        <a:pt x="19" y="23"/>
                        <a:pt x="19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lose/>
                      <a:moveTo>
                        <a:pt x="18" y="22"/>
                      </a:move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7" y="22"/>
                      </a:cubicBezTo>
                      <a:cubicBezTo>
                        <a:pt x="17" y="22"/>
                        <a:pt x="17" y="22"/>
                        <a:pt x="17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ubicBezTo>
                        <a:pt x="18" y="22"/>
                        <a:pt x="18" y="22"/>
                        <a:pt x="18" y="22"/>
                      </a:cubicBezTo>
                      <a:close/>
                      <a:moveTo>
                        <a:pt x="21" y="23"/>
                      </a:moveTo>
                      <a:cubicBezTo>
                        <a:pt x="21" y="23"/>
                        <a:pt x="21" y="23"/>
                        <a:pt x="21" y="23"/>
                      </a:cubicBezTo>
                      <a:cubicBezTo>
                        <a:pt x="21" y="23"/>
                        <a:pt x="21" y="23"/>
                        <a:pt x="21" y="23"/>
                      </a:cubicBezTo>
                      <a:cubicBezTo>
                        <a:pt x="21" y="23"/>
                        <a:pt x="21" y="23"/>
                        <a:pt x="21" y="23"/>
                      </a:cubicBezTo>
                      <a:cubicBezTo>
                        <a:pt x="21" y="23"/>
                        <a:pt x="21" y="23"/>
                        <a:pt x="20" y="23"/>
                      </a:cubicBezTo>
                      <a:cubicBezTo>
                        <a:pt x="20" y="23"/>
                        <a:pt x="20" y="23"/>
                        <a:pt x="20" y="24"/>
                      </a:cubicBezTo>
                      <a:cubicBezTo>
                        <a:pt x="20" y="24"/>
                        <a:pt x="20" y="24"/>
                        <a:pt x="20" y="24"/>
                      </a:cubicBezTo>
                      <a:cubicBezTo>
                        <a:pt x="21" y="24"/>
                        <a:pt x="21" y="24"/>
                        <a:pt x="21" y="24"/>
                      </a:cubicBezTo>
                      <a:cubicBezTo>
                        <a:pt x="21" y="24"/>
                        <a:pt x="21" y="24"/>
                        <a:pt x="21" y="24"/>
                      </a:cubicBezTo>
                      <a:cubicBezTo>
                        <a:pt x="21" y="24"/>
                        <a:pt x="21" y="24"/>
                        <a:pt x="21" y="24"/>
                      </a:cubicBezTo>
                      <a:cubicBezTo>
                        <a:pt x="21" y="24"/>
                        <a:pt x="21" y="24"/>
                        <a:pt x="21" y="24"/>
                      </a:cubicBezTo>
                      <a:cubicBezTo>
                        <a:pt x="21" y="24"/>
                        <a:pt x="21" y="24"/>
                        <a:pt x="21" y="24"/>
                      </a:cubicBezTo>
                      <a:cubicBezTo>
                        <a:pt x="21" y="24"/>
                        <a:pt x="21" y="24"/>
                        <a:pt x="21" y="23"/>
                      </a:cubicBezTo>
                      <a:cubicBezTo>
                        <a:pt x="21" y="23"/>
                        <a:pt x="21" y="23"/>
                        <a:pt x="21" y="23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52" name="Freeform 700">
                  <a:extLst>
                    <a:ext uri="{FF2B5EF4-FFF2-40B4-BE49-F238E27FC236}">
                      <a16:creationId xmlns:a16="http://schemas.microsoft.com/office/drawing/2014/main" id="{0D54F350-A73D-0C1B-D03A-4E80F0CEB3F5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558338" y="5029200"/>
                  <a:ext cx="96837" cy="46038"/>
                </a:xfrm>
                <a:custGeom>
                  <a:avLst/>
                  <a:gdLst>
                    <a:gd name="T0" fmla="*/ 6 w 23"/>
                    <a:gd name="T1" fmla="*/ 1 h 11"/>
                    <a:gd name="T2" fmla="*/ 6 w 23"/>
                    <a:gd name="T3" fmla="*/ 2 h 11"/>
                    <a:gd name="T4" fmla="*/ 8 w 23"/>
                    <a:gd name="T5" fmla="*/ 0 h 11"/>
                    <a:gd name="T6" fmla="*/ 8 w 23"/>
                    <a:gd name="T7" fmla="*/ 0 h 11"/>
                    <a:gd name="T8" fmla="*/ 9 w 23"/>
                    <a:gd name="T9" fmla="*/ 0 h 11"/>
                    <a:gd name="T10" fmla="*/ 8 w 23"/>
                    <a:gd name="T11" fmla="*/ 0 h 11"/>
                    <a:gd name="T12" fmla="*/ 8 w 23"/>
                    <a:gd name="T13" fmla="*/ 0 h 11"/>
                    <a:gd name="T14" fmla="*/ 20 w 23"/>
                    <a:gd name="T15" fmla="*/ 2 h 11"/>
                    <a:gd name="T16" fmla="*/ 20 w 23"/>
                    <a:gd name="T17" fmla="*/ 2 h 11"/>
                    <a:gd name="T18" fmla="*/ 19 w 23"/>
                    <a:gd name="T19" fmla="*/ 2 h 11"/>
                    <a:gd name="T20" fmla="*/ 20 w 23"/>
                    <a:gd name="T21" fmla="*/ 2 h 11"/>
                    <a:gd name="T22" fmla="*/ 16 w 23"/>
                    <a:gd name="T23" fmla="*/ 7 h 11"/>
                    <a:gd name="T24" fmla="*/ 19 w 23"/>
                    <a:gd name="T25" fmla="*/ 6 h 11"/>
                    <a:gd name="T26" fmla="*/ 20 w 23"/>
                    <a:gd name="T27" fmla="*/ 5 h 11"/>
                    <a:gd name="T28" fmla="*/ 23 w 23"/>
                    <a:gd name="T29" fmla="*/ 2 h 11"/>
                    <a:gd name="T30" fmla="*/ 22 w 23"/>
                    <a:gd name="T31" fmla="*/ 2 h 11"/>
                    <a:gd name="T32" fmla="*/ 21 w 23"/>
                    <a:gd name="T33" fmla="*/ 2 h 11"/>
                    <a:gd name="T34" fmla="*/ 19 w 23"/>
                    <a:gd name="T35" fmla="*/ 5 h 11"/>
                    <a:gd name="T36" fmla="*/ 17 w 23"/>
                    <a:gd name="T37" fmla="*/ 6 h 11"/>
                    <a:gd name="T38" fmla="*/ 16 w 23"/>
                    <a:gd name="T39" fmla="*/ 6 h 11"/>
                    <a:gd name="T40" fmla="*/ 15 w 23"/>
                    <a:gd name="T41" fmla="*/ 5 h 11"/>
                    <a:gd name="T42" fmla="*/ 13 w 23"/>
                    <a:gd name="T43" fmla="*/ 6 h 11"/>
                    <a:gd name="T44" fmla="*/ 12 w 23"/>
                    <a:gd name="T45" fmla="*/ 5 h 11"/>
                    <a:gd name="T46" fmla="*/ 12 w 23"/>
                    <a:gd name="T47" fmla="*/ 4 h 11"/>
                    <a:gd name="T48" fmla="*/ 12 w 23"/>
                    <a:gd name="T49" fmla="*/ 4 h 11"/>
                    <a:gd name="T50" fmla="*/ 13 w 23"/>
                    <a:gd name="T51" fmla="*/ 3 h 11"/>
                    <a:gd name="T52" fmla="*/ 13 w 23"/>
                    <a:gd name="T53" fmla="*/ 2 h 11"/>
                    <a:gd name="T54" fmla="*/ 12 w 23"/>
                    <a:gd name="T55" fmla="*/ 3 h 11"/>
                    <a:gd name="T56" fmla="*/ 12 w 23"/>
                    <a:gd name="T57" fmla="*/ 4 h 11"/>
                    <a:gd name="T58" fmla="*/ 11 w 23"/>
                    <a:gd name="T59" fmla="*/ 5 h 11"/>
                    <a:gd name="T60" fmla="*/ 10 w 23"/>
                    <a:gd name="T61" fmla="*/ 6 h 11"/>
                    <a:gd name="T62" fmla="*/ 10 w 23"/>
                    <a:gd name="T63" fmla="*/ 5 h 11"/>
                    <a:gd name="T64" fmla="*/ 8 w 23"/>
                    <a:gd name="T65" fmla="*/ 6 h 11"/>
                    <a:gd name="T66" fmla="*/ 8 w 23"/>
                    <a:gd name="T67" fmla="*/ 6 h 11"/>
                    <a:gd name="T68" fmla="*/ 7 w 23"/>
                    <a:gd name="T69" fmla="*/ 6 h 11"/>
                    <a:gd name="T70" fmla="*/ 6 w 23"/>
                    <a:gd name="T71" fmla="*/ 6 h 11"/>
                    <a:gd name="T72" fmla="*/ 5 w 23"/>
                    <a:gd name="T73" fmla="*/ 5 h 11"/>
                    <a:gd name="T74" fmla="*/ 4 w 23"/>
                    <a:gd name="T75" fmla="*/ 6 h 11"/>
                    <a:gd name="T76" fmla="*/ 3 w 23"/>
                    <a:gd name="T77" fmla="*/ 6 h 11"/>
                    <a:gd name="T78" fmla="*/ 1 w 23"/>
                    <a:gd name="T79" fmla="*/ 5 h 11"/>
                    <a:gd name="T80" fmla="*/ 0 w 23"/>
                    <a:gd name="T81" fmla="*/ 6 h 11"/>
                    <a:gd name="T82" fmla="*/ 2 w 23"/>
                    <a:gd name="T83" fmla="*/ 8 h 11"/>
                    <a:gd name="T84" fmla="*/ 3 w 23"/>
                    <a:gd name="T85" fmla="*/ 8 h 11"/>
                    <a:gd name="T86" fmla="*/ 3 w 23"/>
                    <a:gd name="T87" fmla="*/ 8 h 11"/>
                    <a:gd name="T88" fmla="*/ 4 w 23"/>
                    <a:gd name="T89" fmla="*/ 9 h 11"/>
                    <a:gd name="T90" fmla="*/ 4 w 23"/>
                    <a:gd name="T91" fmla="*/ 9 h 11"/>
                    <a:gd name="T92" fmla="*/ 5 w 23"/>
                    <a:gd name="T93" fmla="*/ 10 h 11"/>
                    <a:gd name="T94" fmla="*/ 6 w 23"/>
                    <a:gd name="T95" fmla="*/ 10 h 11"/>
                    <a:gd name="T96" fmla="*/ 7 w 23"/>
                    <a:gd name="T97" fmla="*/ 10 h 11"/>
                    <a:gd name="T98" fmla="*/ 9 w 23"/>
                    <a:gd name="T99" fmla="*/ 10 h 11"/>
                    <a:gd name="T100" fmla="*/ 11 w 23"/>
                    <a:gd name="T101" fmla="*/ 11 h 11"/>
                    <a:gd name="T102" fmla="*/ 12 w 23"/>
                    <a:gd name="T103" fmla="*/ 11 h 11"/>
                    <a:gd name="T104" fmla="*/ 13 w 23"/>
                    <a:gd name="T105" fmla="*/ 11 h 11"/>
                    <a:gd name="T106" fmla="*/ 15 w 23"/>
                    <a:gd name="T107" fmla="*/ 11 h 11"/>
                    <a:gd name="T108" fmla="*/ 17 w 23"/>
                    <a:gd name="T109" fmla="*/ 10 h 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23" h="11">
                      <a:moveTo>
                        <a:pt x="6" y="1"/>
                      </a:move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1"/>
                        <a:pt x="6" y="1"/>
                      </a:cubicBezTo>
                      <a:close/>
                      <a:moveTo>
                        <a:pt x="8" y="0"/>
                      </a:move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9" y="0"/>
                      </a:cubicBezTo>
                      <a:cubicBezTo>
                        <a:pt x="9" y="0"/>
                        <a:pt x="9" y="0"/>
                        <a:pt x="9" y="0"/>
                      </a:cubicBezTo>
                      <a:cubicBezTo>
                        <a:pt x="9" y="0"/>
                        <a:pt x="9" y="0"/>
                        <a:pt x="9" y="0"/>
                      </a:cubicBezTo>
                      <a:cubicBezTo>
                        <a:pt x="9" y="0"/>
                        <a:pt x="9" y="0"/>
                        <a:pt x="9" y="0"/>
                      </a:cubicBezTo>
                      <a:cubicBezTo>
                        <a:pt x="9" y="0"/>
                        <a:pt x="9" y="0"/>
                        <a:pt x="9" y="0"/>
                      </a:cubicBezTo>
                      <a:cubicBezTo>
                        <a:pt x="9" y="0"/>
                        <a:pt x="9" y="0"/>
                        <a:pt x="9" y="0"/>
                      </a:cubicBezTo>
                      <a:cubicBezTo>
                        <a:pt x="9" y="0"/>
                        <a:pt x="9" y="0"/>
                        <a:pt x="9" y="0"/>
                      </a:cubicBezTo>
                      <a:cubicBezTo>
                        <a:pt x="9" y="0"/>
                        <a:pt x="9" y="0"/>
                        <a:pt x="9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lose/>
                      <a:moveTo>
                        <a:pt x="20" y="2"/>
                      </a:move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19" y="2"/>
                        <a:pt x="19" y="2"/>
                        <a:pt x="19" y="2"/>
                      </a:cubicBezTo>
                      <a:cubicBezTo>
                        <a:pt x="19" y="2"/>
                        <a:pt x="19" y="2"/>
                        <a:pt x="19" y="2"/>
                      </a:cubicBezTo>
                      <a:cubicBezTo>
                        <a:pt x="19" y="2"/>
                        <a:pt x="19" y="2"/>
                        <a:pt x="19" y="2"/>
                      </a:cubicBezTo>
                      <a:cubicBezTo>
                        <a:pt x="19" y="2"/>
                        <a:pt x="19" y="2"/>
                        <a:pt x="19" y="2"/>
                      </a:cubicBezTo>
                      <a:cubicBezTo>
                        <a:pt x="19" y="2"/>
                        <a:pt x="19" y="2"/>
                        <a:pt x="19" y="2"/>
                      </a:cubicBezTo>
                      <a:cubicBezTo>
                        <a:pt x="19" y="2"/>
                        <a:pt x="19" y="2"/>
                        <a:pt x="19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lose/>
                      <a:moveTo>
                        <a:pt x="16" y="8"/>
                      </a:moveTo>
                      <a:cubicBezTo>
                        <a:pt x="16" y="8"/>
                        <a:pt x="16" y="7"/>
                        <a:pt x="16" y="7"/>
                      </a:cubicBezTo>
                      <a:cubicBezTo>
                        <a:pt x="18" y="7"/>
                        <a:pt x="18" y="7"/>
                        <a:pt x="18" y="7"/>
                      </a:cubicBezTo>
                      <a:cubicBezTo>
                        <a:pt x="18" y="7"/>
                        <a:pt x="18" y="7"/>
                        <a:pt x="18" y="7"/>
                      </a:cubicBezTo>
                      <a:cubicBezTo>
                        <a:pt x="18" y="7"/>
                        <a:pt x="18" y="7"/>
                        <a:pt x="18" y="7"/>
                      </a:cubicBezTo>
                      <a:cubicBezTo>
                        <a:pt x="18" y="7"/>
                        <a:pt x="18" y="7"/>
                        <a:pt x="18" y="7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9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20" y="6"/>
                        <a:pt x="20" y="6"/>
                        <a:pt x="20" y="6"/>
                      </a:cubicBezTo>
                      <a:cubicBezTo>
                        <a:pt x="20" y="5"/>
                        <a:pt x="20" y="5"/>
                        <a:pt x="20" y="5"/>
                      </a:cubicBezTo>
                      <a:cubicBezTo>
                        <a:pt x="20" y="5"/>
                        <a:pt x="20" y="5"/>
                        <a:pt x="20" y="5"/>
                      </a:cubicBezTo>
                      <a:cubicBezTo>
                        <a:pt x="20" y="5"/>
                        <a:pt x="20" y="5"/>
                        <a:pt x="20" y="5"/>
                      </a:cubicBezTo>
                      <a:cubicBezTo>
                        <a:pt x="20" y="5"/>
                        <a:pt x="20" y="5"/>
                        <a:pt x="20" y="5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1" y="3"/>
                        <a:pt x="21" y="3"/>
                        <a:pt x="21" y="3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2" y="2"/>
                        <a:pt x="22" y="2"/>
                        <a:pt x="22" y="2"/>
                      </a:cubicBezTo>
                      <a:cubicBezTo>
                        <a:pt x="22" y="2"/>
                        <a:pt x="22" y="2"/>
                        <a:pt x="23" y="2"/>
                      </a:cubicBezTo>
                      <a:cubicBezTo>
                        <a:pt x="23" y="2"/>
                        <a:pt x="23" y="2"/>
                        <a:pt x="23" y="2"/>
                      </a:cubicBezTo>
                      <a:cubicBezTo>
                        <a:pt x="23" y="2"/>
                        <a:pt x="23" y="2"/>
                        <a:pt x="23" y="2"/>
                      </a:cubicBezTo>
                      <a:cubicBezTo>
                        <a:pt x="23" y="2"/>
                        <a:pt x="23" y="2"/>
                        <a:pt x="23" y="2"/>
                      </a:cubicBezTo>
                      <a:cubicBezTo>
                        <a:pt x="23" y="2"/>
                        <a:pt x="23" y="2"/>
                        <a:pt x="23" y="2"/>
                      </a:cubicBezTo>
                      <a:cubicBezTo>
                        <a:pt x="23" y="2"/>
                        <a:pt x="23" y="2"/>
                        <a:pt x="23" y="2"/>
                      </a:cubicBezTo>
                      <a:cubicBezTo>
                        <a:pt x="22" y="2"/>
                        <a:pt x="22" y="2"/>
                        <a:pt x="22" y="2"/>
                      </a:cubicBezTo>
                      <a:cubicBezTo>
                        <a:pt x="22" y="2"/>
                        <a:pt x="22" y="2"/>
                        <a:pt x="22" y="2"/>
                      </a:cubicBezTo>
                      <a:cubicBezTo>
                        <a:pt x="22" y="2"/>
                        <a:pt x="22" y="2"/>
                        <a:pt x="22" y="2"/>
                      </a:cubicBezTo>
                      <a:cubicBezTo>
                        <a:pt x="22" y="2"/>
                        <a:pt x="21" y="2"/>
                        <a:pt x="21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19" y="3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9" y="5"/>
                        <a:pt x="19" y="5"/>
                      </a:cubicBezTo>
                      <a:cubicBezTo>
                        <a:pt x="19" y="5"/>
                        <a:pt x="19" y="5"/>
                        <a:pt x="19" y="5"/>
                      </a:cubicBezTo>
                      <a:cubicBezTo>
                        <a:pt x="18" y="5"/>
                        <a:pt x="18" y="5"/>
                        <a:pt x="18" y="5"/>
                      </a:cubicBezTo>
                      <a:cubicBezTo>
                        <a:pt x="18" y="5"/>
                        <a:pt x="18" y="5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7" y="6"/>
                      </a:cubicBezTo>
                      <a:cubicBezTo>
                        <a:pt x="17" y="6"/>
                        <a:pt x="17" y="5"/>
                        <a:pt x="17" y="5"/>
                      </a:cubicBezTo>
                      <a:cubicBezTo>
                        <a:pt x="17" y="5"/>
                        <a:pt x="17" y="5"/>
                        <a:pt x="17" y="5"/>
                      </a:cubicBezTo>
                      <a:cubicBezTo>
                        <a:pt x="17" y="5"/>
                        <a:pt x="17" y="5"/>
                        <a:pt x="17" y="5"/>
                      </a:cubicBezTo>
                      <a:cubicBezTo>
                        <a:pt x="17" y="6"/>
                        <a:pt x="17" y="6"/>
                        <a:pt x="17" y="6"/>
                      </a:cubicBezTo>
                      <a:cubicBezTo>
                        <a:pt x="17" y="6"/>
                        <a:pt x="17" y="6"/>
                        <a:pt x="16" y="6"/>
                      </a:cubicBezTo>
                      <a:cubicBezTo>
                        <a:pt x="16" y="6"/>
                        <a:pt x="16" y="6"/>
                        <a:pt x="16" y="6"/>
                      </a:cubicBezTo>
                      <a:cubicBezTo>
                        <a:pt x="16" y="6"/>
                        <a:pt x="16" y="6"/>
                        <a:pt x="16" y="6"/>
                      </a:cubicBezTo>
                      <a:cubicBezTo>
                        <a:pt x="16" y="6"/>
                        <a:pt x="16" y="6"/>
                        <a:pt x="16" y="6"/>
                      </a:cubicBezTo>
                      <a:cubicBezTo>
                        <a:pt x="16" y="6"/>
                        <a:pt x="16" y="5"/>
                        <a:pt x="15" y="5"/>
                      </a:cubicBezTo>
                      <a:cubicBezTo>
                        <a:pt x="15" y="5"/>
                        <a:pt x="15" y="5"/>
                        <a:pt x="15" y="5"/>
                      </a:cubicBezTo>
                      <a:cubicBezTo>
                        <a:pt x="15" y="5"/>
                        <a:pt x="15" y="5"/>
                        <a:pt x="15" y="5"/>
                      </a:cubicBezTo>
                      <a:cubicBezTo>
                        <a:pt x="15" y="5"/>
                        <a:pt x="15" y="5"/>
                        <a:pt x="15" y="5"/>
                      </a:cubicBezTo>
                      <a:cubicBezTo>
                        <a:pt x="15" y="5"/>
                        <a:pt x="15" y="5"/>
                        <a:pt x="15" y="5"/>
                      </a:cubicBezTo>
                      <a:cubicBezTo>
                        <a:pt x="14" y="5"/>
                        <a:pt x="14" y="5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2" y="2"/>
                        <a:pt x="12" y="2"/>
                        <a:pt x="12" y="2"/>
                      </a:cubicBezTo>
                      <a:cubicBezTo>
                        <a:pt x="12" y="2"/>
                        <a:pt x="12" y="2"/>
                        <a:pt x="12" y="2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1" y="4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2" y="5"/>
                      </a:cubicBezTo>
                      <a:cubicBezTo>
                        <a:pt x="12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5"/>
                      </a:cubicBezTo>
                      <a:cubicBezTo>
                        <a:pt x="10" y="6"/>
                        <a:pt x="10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5"/>
                      </a:cubicBezTo>
                      <a:cubicBezTo>
                        <a:pt x="5" y="5"/>
                        <a:pt x="5" y="5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1" y="6"/>
                        <a:pt x="1" y="5"/>
                      </a:cubicBezTo>
                      <a:cubicBezTo>
                        <a:pt x="1" y="5"/>
                        <a:pt x="1" y="5"/>
                        <a:pt x="1" y="5"/>
                      </a:cubicBezTo>
                      <a:cubicBezTo>
                        <a:pt x="1" y="5"/>
                        <a:pt x="1" y="5"/>
                        <a:pt x="1" y="5"/>
                      </a:cubicBezTo>
                      <a:cubicBezTo>
                        <a:pt x="1" y="5"/>
                        <a:pt x="1" y="5"/>
                        <a:pt x="1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7"/>
                        <a:pt x="0" y="7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7"/>
                        <a:pt x="1" y="8"/>
                        <a:pt x="1" y="8"/>
                      </a:cubicBezTo>
                      <a:cubicBezTo>
                        <a:pt x="1" y="8"/>
                        <a:pt x="2" y="8"/>
                        <a:pt x="2" y="8"/>
                      </a:cubicBezTo>
                      <a:cubicBezTo>
                        <a:pt x="2" y="8"/>
                        <a:pt x="2" y="8"/>
                        <a:pt x="2" y="8"/>
                      </a:cubicBezTo>
                      <a:cubicBezTo>
                        <a:pt x="2" y="8"/>
                        <a:pt x="2" y="8"/>
                        <a:pt x="2" y="8"/>
                      </a:cubicBezTo>
                      <a:cubicBezTo>
                        <a:pt x="2" y="8"/>
                        <a:pt x="2" y="8"/>
                        <a:pt x="2" y="8"/>
                      </a:cubicBezTo>
                      <a:cubicBezTo>
                        <a:pt x="2" y="8"/>
                        <a:pt x="2" y="8"/>
                        <a:pt x="2" y="8"/>
                      </a:cubicBezTo>
                      <a:cubicBezTo>
                        <a:pt x="2" y="8"/>
                        <a:pt x="2" y="8"/>
                        <a:pt x="2" y="8"/>
                      </a:cubicBezTo>
                      <a:cubicBezTo>
                        <a:pt x="2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10"/>
                      </a:cubicBezTo>
                      <a:cubicBezTo>
                        <a:pt x="5" y="10"/>
                        <a:pt x="5" y="10"/>
                        <a:pt x="5" y="10"/>
                      </a:cubicBezTo>
                      <a:cubicBezTo>
                        <a:pt x="5" y="10"/>
                        <a:pt x="5" y="10"/>
                        <a:pt x="5" y="10"/>
                      </a:cubicBezTo>
                      <a:cubicBezTo>
                        <a:pt x="5" y="10"/>
                        <a:pt x="5" y="10"/>
                        <a:pt x="5" y="10"/>
                      </a:cubicBezTo>
                      <a:cubicBezTo>
                        <a:pt x="5" y="10"/>
                        <a:pt x="5" y="10"/>
                        <a:pt x="5" y="10"/>
                      </a:cubicBezTo>
                      <a:cubicBezTo>
                        <a:pt x="5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7" y="10"/>
                      </a:cubicBezTo>
                      <a:cubicBezTo>
                        <a:pt x="7" y="10"/>
                        <a:pt x="7" y="10"/>
                        <a:pt x="7" y="9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9" y="10"/>
                        <a:pt x="9" y="10"/>
                      </a:cubicBezTo>
                      <a:cubicBezTo>
                        <a:pt x="9" y="11"/>
                        <a:pt x="9" y="11"/>
                        <a:pt x="9" y="11"/>
                      </a:cubicBezTo>
                      <a:cubicBezTo>
                        <a:pt x="9" y="11"/>
                        <a:pt x="9" y="11"/>
                        <a:pt x="9" y="11"/>
                      </a:cubicBezTo>
                      <a:cubicBezTo>
                        <a:pt x="9" y="11"/>
                        <a:pt x="10" y="11"/>
                        <a:pt x="10" y="11"/>
                      </a:cubicBezTo>
                      <a:cubicBezTo>
                        <a:pt x="10" y="11"/>
                        <a:pt x="10" y="11"/>
                        <a:pt x="10" y="11"/>
                      </a:cubicBezTo>
                      <a:cubicBezTo>
                        <a:pt x="10" y="11"/>
                        <a:pt x="10" y="11"/>
                        <a:pt x="10" y="11"/>
                      </a:cubicBezTo>
                      <a:cubicBezTo>
                        <a:pt x="10" y="11"/>
                        <a:pt x="10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3" y="11"/>
                      </a:cubicBezTo>
                      <a:cubicBezTo>
                        <a:pt x="13" y="11"/>
                        <a:pt x="13" y="11"/>
                        <a:pt x="13" y="11"/>
                      </a:cubicBezTo>
                      <a:cubicBezTo>
                        <a:pt x="13" y="11"/>
                        <a:pt x="13" y="11"/>
                        <a:pt x="13" y="11"/>
                      </a:cubicBezTo>
                      <a:cubicBezTo>
                        <a:pt x="13" y="11"/>
                        <a:pt x="13" y="11"/>
                        <a:pt x="13" y="11"/>
                      </a:cubicBezTo>
                      <a:cubicBezTo>
                        <a:pt x="13" y="11"/>
                        <a:pt x="13" y="11"/>
                        <a:pt x="13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5" y="11"/>
                        <a:pt x="15" y="11"/>
                      </a:cubicBezTo>
                      <a:cubicBezTo>
                        <a:pt x="15" y="11"/>
                        <a:pt x="15" y="11"/>
                        <a:pt x="15" y="10"/>
                      </a:cubicBezTo>
                      <a:cubicBezTo>
                        <a:pt x="16" y="10"/>
                        <a:pt x="16" y="10"/>
                        <a:pt x="16" y="10"/>
                      </a:cubicBezTo>
                      <a:cubicBezTo>
                        <a:pt x="16" y="10"/>
                        <a:pt x="16" y="10"/>
                        <a:pt x="16" y="10"/>
                      </a:cubicBezTo>
                      <a:cubicBezTo>
                        <a:pt x="16" y="10"/>
                        <a:pt x="16" y="10"/>
                        <a:pt x="16" y="10"/>
                      </a:cubicBezTo>
                      <a:cubicBezTo>
                        <a:pt x="16" y="10"/>
                        <a:pt x="17" y="10"/>
                        <a:pt x="17" y="10"/>
                      </a:cubicBezTo>
                      <a:cubicBezTo>
                        <a:pt x="17" y="10"/>
                        <a:pt x="17" y="10"/>
                        <a:pt x="17" y="10"/>
                      </a:cubicBezTo>
                      <a:cubicBezTo>
                        <a:pt x="16" y="9"/>
                        <a:pt x="16" y="9"/>
                        <a:pt x="16" y="9"/>
                      </a:cubicBezTo>
                      <a:cubicBezTo>
                        <a:pt x="16" y="9"/>
                        <a:pt x="16" y="8"/>
                        <a:pt x="16" y="8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53" name="Freeform 701">
                  <a:extLst>
                    <a:ext uri="{FF2B5EF4-FFF2-40B4-BE49-F238E27FC236}">
                      <a16:creationId xmlns:a16="http://schemas.microsoft.com/office/drawing/2014/main" id="{041DD0CF-6C64-4C33-AF7C-BF639F90203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9429750" y="5046663"/>
                  <a:ext cx="25400" cy="33338"/>
                </a:xfrm>
                <a:custGeom>
                  <a:avLst/>
                  <a:gdLst>
                    <a:gd name="T0" fmla="*/ 3 w 6"/>
                    <a:gd name="T1" fmla="*/ 1 h 8"/>
                    <a:gd name="T2" fmla="*/ 2 w 6"/>
                    <a:gd name="T3" fmla="*/ 1 h 8"/>
                    <a:gd name="T4" fmla="*/ 2 w 6"/>
                    <a:gd name="T5" fmla="*/ 1 h 8"/>
                    <a:gd name="T6" fmla="*/ 2 w 6"/>
                    <a:gd name="T7" fmla="*/ 2 h 8"/>
                    <a:gd name="T8" fmla="*/ 2 w 6"/>
                    <a:gd name="T9" fmla="*/ 2 h 8"/>
                    <a:gd name="T10" fmla="*/ 2 w 6"/>
                    <a:gd name="T11" fmla="*/ 2 h 8"/>
                    <a:gd name="T12" fmla="*/ 2 w 6"/>
                    <a:gd name="T13" fmla="*/ 3 h 8"/>
                    <a:gd name="T14" fmla="*/ 2 w 6"/>
                    <a:gd name="T15" fmla="*/ 3 h 8"/>
                    <a:gd name="T16" fmla="*/ 2 w 6"/>
                    <a:gd name="T17" fmla="*/ 4 h 8"/>
                    <a:gd name="T18" fmla="*/ 2 w 6"/>
                    <a:gd name="T19" fmla="*/ 4 h 8"/>
                    <a:gd name="T20" fmla="*/ 1 w 6"/>
                    <a:gd name="T21" fmla="*/ 4 h 8"/>
                    <a:gd name="T22" fmla="*/ 0 w 6"/>
                    <a:gd name="T23" fmla="*/ 4 h 8"/>
                    <a:gd name="T24" fmla="*/ 1 w 6"/>
                    <a:gd name="T25" fmla="*/ 5 h 8"/>
                    <a:gd name="T26" fmla="*/ 1 w 6"/>
                    <a:gd name="T27" fmla="*/ 5 h 8"/>
                    <a:gd name="T28" fmla="*/ 2 w 6"/>
                    <a:gd name="T29" fmla="*/ 5 h 8"/>
                    <a:gd name="T30" fmla="*/ 3 w 6"/>
                    <a:gd name="T31" fmla="*/ 6 h 8"/>
                    <a:gd name="T32" fmla="*/ 3 w 6"/>
                    <a:gd name="T33" fmla="*/ 6 h 8"/>
                    <a:gd name="T34" fmla="*/ 3 w 6"/>
                    <a:gd name="T35" fmla="*/ 6 h 8"/>
                    <a:gd name="T36" fmla="*/ 4 w 6"/>
                    <a:gd name="T37" fmla="*/ 6 h 8"/>
                    <a:gd name="T38" fmla="*/ 5 w 6"/>
                    <a:gd name="T39" fmla="*/ 7 h 8"/>
                    <a:gd name="T40" fmla="*/ 5 w 6"/>
                    <a:gd name="T41" fmla="*/ 7 h 8"/>
                    <a:gd name="T42" fmla="*/ 5 w 6"/>
                    <a:gd name="T43" fmla="*/ 7 h 8"/>
                    <a:gd name="T44" fmla="*/ 6 w 6"/>
                    <a:gd name="T45" fmla="*/ 7 h 8"/>
                    <a:gd name="T46" fmla="*/ 6 w 6"/>
                    <a:gd name="T47" fmla="*/ 6 h 8"/>
                    <a:gd name="T48" fmla="*/ 5 w 6"/>
                    <a:gd name="T49" fmla="*/ 6 h 8"/>
                    <a:gd name="T50" fmla="*/ 5 w 6"/>
                    <a:gd name="T51" fmla="*/ 5 h 8"/>
                    <a:gd name="T52" fmla="*/ 5 w 6"/>
                    <a:gd name="T53" fmla="*/ 5 h 8"/>
                    <a:gd name="T54" fmla="*/ 5 w 6"/>
                    <a:gd name="T55" fmla="*/ 4 h 8"/>
                    <a:gd name="T56" fmla="*/ 5 w 6"/>
                    <a:gd name="T57" fmla="*/ 4 h 8"/>
                    <a:gd name="T58" fmla="*/ 6 w 6"/>
                    <a:gd name="T59" fmla="*/ 3 h 8"/>
                    <a:gd name="T60" fmla="*/ 6 w 6"/>
                    <a:gd name="T61" fmla="*/ 3 h 8"/>
                    <a:gd name="T62" fmla="*/ 6 w 6"/>
                    <a:gd name="T63" fmla="*/ 2 h 8"/>
                    <a:gd name="T64" fmla="*/ 5 w 6"/>
                    <a:gd name="T65" fmla="*/ 2 h 8"/>
                    <a:gd name="T66" fmla="*/ 6 w 6"/>
                    <a:gd name="T67" fmla="*/ 1 h 8"/>
                    <a:gd name="T68" fmla="*/ 5 w 6"/>
                    <a:gd name="T69" fmla="*/ 1 h 8"/>
                    <a:gd name="T70" fmla="*/ 5 w 6"/>
                    <a:gd name="T71" fmla="*/ 0 h 8"/>
                    <a:gd name="T72" fmla="*/ 4 w 6"/>
                    <a:gd name="T73" fmla="*/ 0 h 8"/>
                    <a:gd name="T74" fmla="*/ 4 w 6"/>
                    <a:gd name="T75" fmla="*/ 1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6" h="8">
                      <a:moveTo>
                        <a:pt x="3" y="1"/>
                      </a:move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0" y="4"/>
                        <a:pt x="0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1" y="5"/>
                        <a:pt x="1" y="5"/>
                        <a:pt x="1" y="5"/>
                      </a:cubicBezTo>
                      <a:cubicBezTo>
                        <a:pt x="1" y="5"/>
                        <a:pt x="1" y="5"/>
                        <a:pt x="1" y="5"/>
                      </a:cubicBezTo>
                      <a:cubicBezTo>
                        <a:pt x="1" y="5"/>
                        <a:pt x="1" y="5"/>
                        <a:pt x="1" y="5"/>
                      </a:cubicBezTo>
                      <a:cubicBezTo>
                        <a:pt x="1" y="5"/>
                        <a:pt x="1" y="5"/>
                        <a:pt x="1" y="5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5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7"/>
                        <a:pt x="5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6" y="8"/>
                        <a:pt x="6" y="8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4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2"/>
                        <a:pt x="6" y="2"/>
                      </a:cubicBez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5" y="2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5" y="1"/>
                        <a:pt x="5" y="1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1"/>
                        <a:pt x="4" y="1"/>
                        <a:pt x="4" y="1"/>
                      </a:cubicBezTo>
                      <a:lnTo>
                        <a:pt x="3" y="1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54" name="Freeform 702">
                  <a:extLst>
                    <a:ext uri="{FF2B5EF4-FFF2-40B4-BE49-F238E27FC236}">
                      <a16:creationId xmlns:a16="http://schemas.microsoft.com/office/drawing/2014/main" id="{0BE7202C-42A6-45A0-8295-8CF4F5632C0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9383713" y="5037138"/>
                  <a:ext cx="74612" cy="55563"/>
                </a:xfrm>
                <a:custGeom>
                  <a:avLst/>
                  <a:gdLst>
                    <a:gd name="T0" fmla="*/ 17 w 18"/>
                    <a:gd name="T1" fmla="*/ 12 h 13"/>
                    <a:gd name="T2" fmla="*/ 17 w 18"/>
                    <a:gd name="T3" fmla="*/ 11 h 13"/>
                    <a:gd name="T4" fmla="*/ 16 w 18"/>
                    <a:gd name="T5" fmla="*/ 11 h 13"/>
                    <a:gd name="T6" fmla="*/ 16 w 18"/>
                    <a:gd name="T7" fmla="*/ 10 h 13"/>
                    <a:gd name="T8" fmla="*/ 17 w 18"/>
                    <a:gd name="T9" fmla="*/ 10 h 13"/>
                    <a:gd name="T10" fmla="*/ 16 w 18"/>
                    <a:gd name="T11" fmla="*/ 9 h 13"/>
                    <a:gd name="T12" fmla="*/ 16 w 18"/>
                    <a:gd name="T13" fmla="*/ 9 h 13"/>
                    <a:gd name="T14" fmla="*/ 15 w 18"/>
                    <a:gd name="T15" fmla="*/ 9 h 13"/>
                    <a:gd name="T16" fmla="*/ 15 w 18"/>
                    <a:gd name="T17" fmla="*/ 8 h 13"/>
                    <a:gd name="T18" fmla="*/ 14 w 18"/>
                    <a:gd name="T19" fmla="*/ 8 h 13"/>
                    <a:gd name="T20" fmla="*/ 14 w 18"/>
                    <a:gd name="T21" fmla="*/ 8 h 13"/>
                    <a:gd name="T22" fmla="*/ 13 w 18"/>
                    <a:gd name="T23" fmla="*/ 7 h 13"/>
                    <a:gd name="T24" fmla="*/ 13 w 18"/>
                    <a:gd name="T25" fmla="*/ 7 h 13"/>
                    <a:gd name="T26" fmla="*/ 12 w 18"/>
                    <a:gd name="T27" fmla="*/ 7 h 13"/>
                    <a:gd name="T28" fmla="*/ 12 w 18"/>
                    <a:gd name="T29" fmla="*/ 7 h 13"/>
                    <a:gd name="T30" fmla="*/ 10 w 18"/>
                    <a:gd name="T31" fmla="*/ 7 h 13"/>
                    <a:gd name="T32" fmla="*/ 9 w 18"/>
                    <a:gd name="T33" fmla="*/ 6 h 13"/>
                    <a:gd name="T34" fmla="*/ 8 w 18"/>
                    <a:gd name="T35" fmla="*/ 6 h 13"/>
                    <a:gd name="T36" fmla="*/ 8 w 18"/>
                    <a:gd name="T37" fmla="*/ 5 h 13"/>
                    <a:gd name="T38" fmla="*/ 4 w 18"/>
                    <a:gd name="T39" fmla="*/ 4 h 13"/>
                    <a:gd name="T40" fmla="*/ 4 w 18"/>
                    <a:gd name="T41" fmla="*/ 0 h 13"/>
                    <a:gd name="T42" fmla="*/ 2 w 18"/>
                    <a:gd name="T43" fmla="*/ 0 h 13"/>
                    <a:gd name="T44" fmla="*/ 1 w 18"/>
                    <a:gd name="T45" fmla="*/ 1 h 13"/>
                    <a:gd name="T46" fmla="*/ 1 w 18"/>
                    <a:gd name="T47" fmla="*/ 1 h 13"/>
                    <a:gd name="T48" fmla="*/ 1 w 18"/>
                    <a:gd name="T49" fmla="*/ 2 h 13"/>
                    <a:gd name="T50" fmla="*/ 1 w 18"/>
                    <a:gd name="T51" fmla="*/ 3 h 13"/>
                    <a:gd name="T52" fmla="*/ 1 w 18"/>
                    <a:gd name="T53" fmla="*/ 2 h 13"/>
                    <a:gd name="T54" fmla="*/ 0 w 18"/>
                    <a:gd name="T55" fmla="*/ 4 h 13"/>
                    <a:gd name="T56" fmla="*/ 2 w 18"/>
                    <a:gd name="T57" fmla="*/ 5 h 13"/>
                    <a:gd name="T58" fmla="*/ 4 w 18"/>
                    <a:gd name="T59" fmla="*/ 6 h 13"/>
                    <a:gd name="T60" fmla="*/ 6 w 18"/>
                    <a:gd name="T61" fmla="*/ 13 h 13"/>
                    <a:gd name="T62" fmla="*/ 17 w 18"/>
                    <a:gd name="T63" fmla="*/ 12 h 13"/>
                    <a:gd name="T64" fmla="*/ 17 w 18"/>
                    <a:gd name="T65" fmla="*/ 12 h 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18" h="13">
                      <a:moveTo>
                        <a:pt x="17" y="12"/>
                      </a:move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1"/>
                        <a:pt x="17" y="11"/>
                        <a:pt x="17" y="11"/>
                      </a:cubicBezTo>
                      <a:cubicBezTo>
                        <a:pt x="17" y="11"/>
                        <a:pt x="16" y="11"/>
                        <a:pt x="16" y="11"/>
                      </a:cubicBezTo>
                      <a:cubicBezTo>
                        <a:pt x="16" y="11"/>
                        <a:pt x="16" y="11"/>
                        <a:pt x="16" y="11"/>
                      </a:cubicBezTo>
                      <a:cubicBezTo>
                        <a:pt x="16" y="11"/>
                        <a:pt x="16" y="10"/>
                        <a:pt x="16" y="10"/>
                      </a:cubicBezTo>
                      <a:cubicBezTo>
                        <a:pt x="16" y="10"/>
                        <a:pt x="16" y="10"/>
                        <a:pt x="16" y="10"/>
                      </a:cubicBezTo>
                      <a:cubicBezTo>
                        <a:pt x="17" y="10"/>
                        <a:pt x="17" y="10"/>
                        <a:pt x="17" y="10"/>
                      </a:cubicBezTo>
                      <a:cubicBezTo>
                        <a:pt x="17" y="10"/>
                        <a:pt x="17" y="10"/>
                        <a:pt x="17" y="10"/>
                      </a:cubicBezTo>
                      <a:cubicBezTo>
                        <a:pt x="17" y="10"/>
                        <a:pt x="16" y="9"/>
                        <a:pt x="16" y="9"/>
                      </a:cubicBezTo>
                      <a:cubicBezTo>
                        <a:pt x="16" y="9"/>
                        <a:pt x="16" y="9"/>
                        <a:pt x="16" y="9"/>
                      </a:cubicBezTo>
                      <a:cubicBezTo>
                        <a:pt x="16" y="9"/>
                        <a:pt x="16" y="9"/>
                        <a:pt x="16" y="9"/>
                      </a:cubicBezTo>
                      <a:cubicBezTo>
                        <a:pt x="16" y="9"/>
                        <a:pt x="16" y="9"/>
                        <a:pt x="16" y="9"/>
                      </a:cubicBezTo>
                      <a:cubicBezTo>
                        <a:pt x="16" y="9"/>
                        <a:pt x="16" y="9"/>
                        <a:pt x="16" y="9"/>
                      </a:cubicBezTo>
                      <a:cubicBezTo>
                        <a:pt x="16" y="9"/>
                        <a:pt x="15" y="9"/>
                        <a:pt x="15" y="9"/>
                      </a:cubicBezTo>
                      <a:cubicBezTo>
                        <a:pt x="15" y="9"/>
                        <a:pt x="15" y="9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2" y="2"/>
                        <a:pt x="2" y="2"/>
                      </a:cubicBezTo>
                      <a:cubicBezTo>
                        <a:pt x="2" y="2"/>
                        <a:pt x="1" y="2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0" y="3"/>
                        <a:pt x="0" y="3"/>
                        <a:pt x="0" y="3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13"/>
                        <a:pt x="4" y="13"/>
                        <a:pt x="4" y="13"/>
                      </a:cubicBezTo>
                      <a:cubicBezTo>
                        <a:pt x="6" y="13"/>
                        <a:pt x="6" y="13"/>
                        <a:pt x="6" y="13"/>
                      </a:cubicBezTo>
                      <a:cubicBezTo>
                        <a:pt x="13" y="13"/>
                        <a:pt x="13" y="13"/>
                        <a:pt x="13" y="13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8" y="12"/>
                        <a:pt x="18" y="12"/>
                        <a:pt x="18" y="12"/>
                      </a:cubicBezTo>
                      <a:lnTo>
                        <a:pt x="17" y="12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55" name="Freeform 704">
                  <a:extLst>
                    <a:ext uri="{FF2B5EF4-FFF2-40B4-BE49-F238E27FC236}">
                      <a16:creationId xmlns:a16="http://schemas.microsoft.com/office/drawing/2014/main" id="{ACF83E25-A3CC-B0EF-0161-603191ABD92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9521825" y="5126038"/>
                  <a:ext cx="69850" cy="53975"/>
                </a:xfrm>
                <a:custGeom>
                  <a:avLst/>
                  <a:gdLst>
                    <a:gd name="T0" fmla="*/ 0 w 17"/>
                    <a:gd name="T1" fmla="*/ 0 h 13"/>
                    <a:gd name="T2" fmla="*/ 5 w 17"/>
                    <a:gd name="T3" fmla="*/ 4 h 13"/>
                    <a:gd name="T4" fmla="*/ 4 w 17"/>
                    <a:gd name="T5" fmla="*/ 6 h 13"/>
                    <a:gd name="T6" fmla="*/ 4 w 17"/>
                    <a:gd name="T7" fmla="*/ 6 h 13"/>
                    <a:gd name="T8" fmla="*/ 5 w 17"/>
                    <a:gd name="T9" fmla="*/ 7 h 13"/>
                    <a:gd name="T10" fmla="*/ 6 w 17"/>
                    <a:gd name="T11" fmla="*/ 8 h 13"/>
                    <a:gd name="T12" fmla="*/ 7 w 17"/>
                    <a:gd name="T13" fmla="*/ 9 h 13"/>
                    <a:gd name="T14" fmla="*/ 7 w 17"/>
                    <a:gd name="T15" fmla="*/ 10 h 13"/>
                    <a:gd name="T16" fmla="*/ 7 w 17"/>
                    <a:gd name="T17" fmla="*/ 10 h 13"/>
                    <a:gd name="T18" fmla="*/ 9 w 17"/>
                    <a:gd name="T19" fmla="*/ 12 h 13"/>
                    <a:gd name="T20" fmla="*/ 10 w 17"/>
                    <a:gd name="T21" fmla="*/ 12 h 13"/>
                    <a:gd name="T22" fmla="*/ 11 w 17"/>
                    <a:gd name="T23" fmla="*/ 13 h 13"/>
                    <a:gd name="T24" fmla="*/ 13 w 17"/>
                    <a:gd name="T25" fmla="*/ 13 h 13"/>
                    <a:gd name="T26" fmla="*/ 13 w 17"/>
                    <a:gd name="T27" fmla="*/ 13 h 13"/>
                    <a:gd name="T28" fmla="*/ 14 w 17"/>
                    <a:gd name="T29" fmla="*/ 13 h 13"/>
                    <a:gd name="T30" fmla="*/ 14 w 17"/>
                    <a:gd name="T31" fmla="*/ 12 h 13"/>
                    <a:gd name="T32" fmla="*/ 15 w 17"/>
                    <a:gd name="T33" fmla="*/ 12 h 13"/>
                    <a:gd name="T34" fmla="*/ 17 w 17"/>
                    <a:gd name="T35" fmla="*/ 11 h 13"/>
                    <a:gd name="T36" fmla="*/ 17 w 17"/>
                    <a:gd name="T37" fmla="*/ 11 h 13"/>
                    <a:gd name="T38" fmla="*/ 16 w 17"/>
                    <a:gd name="T39" fmla="*/ 10 h 13"/>
                    <a:gd name="T40" fmla="*/ 16 w 17"/>
                    <a:gd name="T41" fmla="*/ 10 h 13"/>
                    <a:gd name="T42" fmla="*/ 15 w 17"/>
                    <a:gd name="T43" fmla="*/ 10 h 13"/>
                    <a:gd name="T44" fmla="*/ 15 w 17"/>
                    <a:gd name="T45" fmla="*/ 10 h 13"/>
                    <a:gd name="T46" fmla="*/ 15 w 17"/>
                    <a:gd name="T47" fmla="*/ 9 h 13"/>
                    <a:gd name="T48" fmla="*/ 16 w 17"/>
                    <a:gd name="T49" fmla="*/ 8 h 13"/>
                    <a:gd name="T50" fmla="*/ 16 w 17"/>
                    <a:gd name="T51" fmla="*/ 8 h 13"/>
                    <a:gd name="T52" fmla="*/ 16 w 17"/>
                    <a:gd name="T53" fmla="*/ 8 h 13"/>
                    <a:gd name="T54" fmla="*/ 16 w 17"/>
                    <a:gd name="T55" fmla="*/ 8 h 13"/>
                    <a:gd name="T56" fmla="*/ 16 w 17"/>
                    <a:gd name="T57" fmla="*/ 7 h 13"/>
                    <a:gd name="T58" fmla="*/ 16 w 17"/>
                    <a:gd name="T59" fmla="*/ 7 h 13"/>
                    <a:gd name="T60" fmla="*/ 16 w 17"/>
                    <a:gd name="T61" fmla="*/ 7 h 13"/>
                    <a:gd name="T62" fmla="*/ 15 w 17"/>
                    <a:gd name="T63" fmla="*/ 7 h 13"/>
                    <a:gd name="T64" fmla="*/ 15 w 17"/>
                    <a:gd name="T65" fmla="*/ 7 h 13"/>
                    <a:gd name="T66" fmla="*/ 13 w 17"/>
                    <a:gd name="T67" fmla="*/ 7 h 13"/>
                    <a:gd name="T68" fmla="*/ 13 w 17"/>
                    <a:gd name="T69" fmla="*/ 8 h 13"/>
                    <a:gd name="T70" fmla="*/ 12 w 17"/>
                    <a:gd name="T71" fmla="*/ 8 h 13"/>
                    <a:gd name="T72" fmla="*/ 12 w 17"/>
                    <a:gd name="T73" fmla="*/ 7 h 13"/>
                    <a:gd name="T74" fmla="*/ 11 w 17"/>
                    <a:gd name="T75" fmla="*/ 7 h 13"/>
                    <a:gd name="T76" fmla="*/ 11 w 17"/>
                    <a:gd name="T77" fmla="*/ 7 h 13"/>
                    <a:gd name="T78" fmla="*/ 11 w 17"/>
                    <a:gd name="T79" fmla="*/ 6 h 13"/>
                    <a:gd name="T80" fmla="*/ 10 w 17"/>
                    <a:gd name="T81" fmla="*/ 6 h 13"/>
                    <a:gd name="T82" fmla="*/ 10 w 17"/>
                    <a:gd name="T83" fmla="*/ 5 h 13"/>
                    <a:gd name="T84" fmla="*/ 10 w 17"/>
                    <a:gd name="T85" fmla="*/ 4 h 13"/>
                    <a:gd name="T86" fmla="*/ 9 w 17"/>
                    <a:gd name="T87" fmla="*/ 4 h 13"/>
                    <a:gd name="T88" fmla="*/ 9 w 17"/>
                    <a:gd name="T89" fmla="*/ 4 h 13"/>
                    <a:gd name="T90" fmla="*/ 9 w 17"/>
                    <a:gd name="T91" fmla="*/ 3 h 13"/>
                    <a:gd name="T92" fmla="*/ 9 w 17"/>
                    <a:gd name="T93" fmla="*/ 3 h 13"/>
                    <a:gd name="T94" fmla="*/ 8 w 17"/>
                    <a:gd name="T95" fmla="*/ 2 h 13"/>
                    <a:gd name="T96" fmla="*/ 8 w 17"/>
                    <a:gd name="T97" fmla="*/ 1 h 13"/>
                    <a:gd name="T98" fmla="*/ 8 w 17"/>
                    <a:gd name="T99" fmla="*/ 0 h 13"/>
                    <a:gd name="T100" fmla="*/ 7 w 17"/>
                    <a:gd name="T101" fmla="*/ 0 h 13"/>
                    <a:gd name="T102" fmla="*/ 7 w 17"/>
                    <a:gd name="T103" fmla="*/ 0 h 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17" h="13">
                      <a:moveTo>
                        <a:pt x="2" y="0"/>
                      </a:move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7"/>
                        <a:pt x="5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5" y="8"/>
                        <a:pt x="5" y="8"/>
                      </a:cubicBezTo>
                      <a:cubicBezTo>
                        <a:pt x="5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9"/>
                        <a:pt x="6" y="9"/>
                      </a:cubicBezTo>
                      <a:cubicBezTo>
                        <a:pt x="6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8" y="11"/>
                        <a:pt x="8" y="11"/>
                        <a:pt x="8" y="11"/>
                      </a:cubicBezTo>
                      <a:cubicBezTo>
                        <a:pt x="9" y="11"/>
                        <a:pt x="9" y="11"/>
                        <a:pt x="9" y="11"/>
                      </a:cubicBezTo>
                      <a:cubicBezTo>
                        <a:pt x="9" y="11"/>
                        <a:pt x="9" y="12"/>
                        <a:pt x="9" y="12"/>
                      </a:cubicBezTo>
                      <a:cubicBezTo>
                        <a:pt x="9" y="12"/>
                        <a:pt x="9" y="12"/>
                        <a:pt x="9" y="12"/>
                      </a:cubicBezTo>
                      <a:cubicBezTo>
                        <a:pt x="9" y="12"/>
                        <a:pt x="10" y="12"/>
                        <a:pt x="10" y="12"/>
                      </a:cubicBezTo>
                      <a:cubicBezTo>
                        <a:pt x="10" y="12"/>
                        <a:pt x="10" y="12"/>
                        <a:pt x="10" y="12"/>
                      </a:cubicBezTo>
                      <a:cubicBezTo>
                        <a:pt x="10" y="12"/>
                        <a:pt x="10" y="12"/>
                        <a:pt x="10" y="12"/>
                      </a:cubicBezTo>
                      <a:cubicBezTo>
                        <a:pt x="11" y="13"/>
                        <a:pt x="11" y="13"/>
                        <a:pt x="11" y="13"/>
                      </a:cubicBezTo>
                      <a:cubicBezTo>
                        <a:pt x="11" y="13"/>
                        <a:pt x="11" y="13"/>
                        <a:pt x="11" y="13"/>
                      </a:cubicBezTo>
                      <a:cubicBezTo>
                        <a:pt x="12" y="13"/>
                        <a:pt x="12" y="13"/>
                        <a:pt x="12" y="13"/>
                      </a:cubicBezTo>
                      <a:cubicBezTo>
                        <a:pt x="12" y="13"/>
                        <a:pt x="12" y="13"/>
                        <a:pt x="12" y="13"/>
                      </a:cubicBezTo>
                      <a:cubicBezTo>
                        <a:pt x="13" y="13"/>
                        <a:pt x="13" y="13"/>
                        <a:pt x="13" y="13"/>
                      </a:cubicBezTo>
                      <a:cubicBezTo>
                        <a:pt x="13" y="13"/>
                        <a:pt x="13" y="13"/>
                        <a:pt x="13" y="13"/>
                      </a:cubicBezTo>
                      <a:cubicBezTo>
                        <a:pt x="13" y="13"/>
                        <a:pt x="13" y="13"/>
                        <a:pt x="13" y="13"/>
                      </a:cubicBezTo>
                      <a:cubicBezTo>
                        <a:pt x="13" y="13"/>
                        <a:pt x="13" y="13"/>
                        <a:pt x="13" y="13"/>
                      </a:cubicBezTo>
                      <a:cubicBezTo>
                        <a:pt x="14" y="13"/>
                        <a:pt x="14" y="13"/>
                        <a:pt x="14" y="13"/>
                      </a:cubicBezTo>
                      <a:cubicBezTo>
                        <a:pt x="14" y="13"/>
                        <a:pt x="14" y="13"/>
                        <a:pt x="14" y="13"/>
                      </a:cubicBezTo>
                      <a:cubicBezTo>
                        <a:pt x="14" y="13"/>
                        <a:pt x="14" y="13"/>
                        <a:pt x="14" y="13"/>
                      </a:cubicBezTo>
                      <a:cubicBezTo>
                        <a:pt x="14" y="13"/>
                        <a:pt x="14" y="12"/>
                        <a:pt x="14" y="12"/>
                      </a:cubicBezTo>
                      <a:cubicBezTo>
                        <a:pt x="14" y="12"/>
                        <a:pt x="14" y="12"/>
                        <a:pt x="14" y="12"/>
                      </a:cubicBezTo>
                      <a:cubicBezTo>
                        <a:pt x="14" y="12"/>
                        <a:pt x="14" y="12"/>
                        <a:pt x="14" y="12"/>
                      </a:cubicBezTo>
                      <a:cubicBezTo>
                        <a:pt x="14" y="12"/>
                        <a:pt x="14" y="12"/>
                        <a:pt x="14" y="12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5" y="11"/>
                        <a:pt x="15" y="11"/>
                        <a:pt x="15" y="11"/>
                      </a:cubicBezTo>
                      <a:cubicBezTo>
                        <a:pt x="15" y="11"/>
                        <a:pt x="16" y="11"/>
                        <a:pt x="16" y="11"/>
                      </a:cubicBezTo>
                      <a:cubicBezTo>
                        <a:pt x="16" y="11"/>
                        <a:pt x="17" y="11"/>
                        <a:pt x="17" y="11"/>
                      </a:cubicBezTo>
                      <a:cubicBezTo>
                        <a:pt x="17" y="11"/>
                        <a:pt x="17" y="11"/>
                        <a:pt x="17" y="11"/>
                      </a:cubicBezTo>
                      <a:cubicBezTo>
                        <a:pt x="17" y="11"/>
                        <a:pt x="17" y="11"/>
                        <a:pt x="17" y="11"/>
                      </a:cubicBezTo>
                      <a:cubicBezTo>
                        <a:pt x="17" y="11"/>
                        <a:pt x="17" y="11"/>
                        <a:pt x="17" y="11"/>
                      </a:cubicBezTo>
                      <a:cubicBezTo>
                        <a:pt x="17" y="11"/>
                        <a:pt x="17" y="11"/>
                        <a:pt x="17" y="10"/>
                      </a:cubicBezTo>
                      <a:cubicBezTo>
                        <a:pt x="16" y="10"/>
                        <a:pt x="16" y="10"/>
                        <a:pt x="16" y="10"/>
                      </a:cubicBezTo>
                      <a:cubicBezTo>
                        <a:pt x="16" y="10"/>
                        <a:pt x="16" y="10"/>
                        <a:pt x="16" y="10"/>
                      </a:cubicBezTo>
                      <a:cubicBezTo>
                        <a:pt x="16" y="10"/>
                        <a:pt x="16" y="10"/>
                        <a:pt x="16" y="10"/>
                      </a:cubicBezTo>
                      <a:cubicBezTo>
                        <a:pt x="16" y="10"/>
                        <a:pt x="16" y="10"/>
                        <a:pt x="16" y="10"/>
                      </a:cubicBezTo>
                      <a:cubicBezTo>
                        <a:pt x="16" y="10"/>
                        <a:pt x="16" y="10"/>
                        <a:pt x="16" y="10"/>
                      </a:cubicBezTo>
                      <a:cubicBezTo>
                        <a:pt x="16" y="10"/>
                        <a:pt x="16" y="10"/>
                        <a:pt x="16" y="10"/>
                      </a:cubicBezTo>
                      <a:cubicBezTo>
                        <a:pt x="16" y="10"/>
                        <a:pt x="15" y="10"/>
                        <a:pt x="15" y="10"/>
                      </a:cubicBezTo>
                      <a:cubicBezTo>
                        <a:pt x="15" y="10"/>
                        <a:pt x="15" y="10"/>
                        <a:pt x="15" y="10"/>
                      </a:cubicBezTo>
                      <a:cubicBezTo>
                        <a:pt x="15" y="10"/>
                        <a:pt x="15" y="10"/>
                        <a:pt x="15" y="10"/>
                      </a:cubicBezTo>
                      <a:cubicBezTo>
                        <a:pt x="15" y="10"/>
                        <a:pt x="15" y="10"/>
                        <a:pt x="15" y="10"/>
                      </a:cubicBezTo>
                      <a:cubicBezTo>
                        <a:pt x="15" y="10"/>
                        <a:pt x="15" y="10"/>
                        <a:pt x="15" y="10"/>
                      </a:cubicBezTo>
                      <a:cubicBezTo>
                        <a:pt x="15" y="10"/>
                        <a:pt x="15" y="9"/>
                        <a:pt x="15" y="9"/>
                      </a:cubicBezTo>
                      <a:cubicBezTo>
                        <a:pt x="15" y="9"/>
                        <a:pt x="15" y="9"/>
                        <a:pt x="15" y="9"/>
                      </a:cubicBezTo>
                      <a:cubicBezTo>
                        <a:pt x="15" y="9"/>
                        <a:pt x="15" y="9"/>
                        <a:pt x="15" y="9"/>
                      </a:cubicBezTo>
                      <a:cubicBezTo>
                        <a:pt x="15" y="9"/>
                        <a:pt x="15" y="9"/>
                        <a:pt x="15" y="9"/>
                      </a:cubicBezTo>
                      <a:cubicBezTo>
                        <a:pt x="16" y="9"/>
                        <a:pt x="16" y="9"/>
                        <a:pt x="16" y="9"/>
                      </a:cubicBezTo>
                      <a:cubicBezTo>
                        <a:pt x="16" y="9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7"/>
                        <a:pt x="16" y="7"/>
                      </a:cubicBezTo>
                      <a:cubicBezTo>
                        <a:pt x="16" y="7"/>
                        <a:pt x="16" y="7"/>
                        <a:pt x="16" y="7"/>
                      </a:cubicBezTo>
                      <a:cubicBezTo>
                        <a:pt x="16" y="7"/>
                        <a:pt x="16" y="7"/>
                        <a:pt x="16" y="7"/>
                      </a:cubicBezTo>
                      <a:cubicBezTo>
                        <a:pt x="16" y="7"/>
                        <a:pt x="16" y="7"/>
                        <a:pt x="16" y="7"/>
                      </a:cubicBezTo>
                      <a:cubicBezTo>
                        <a:pt x="16" y="7"/>
                        <a:pt x="16" y="7"/>
                        <a:pt x="16" y="7"/>
                      </a:cubicBezTo>
                      <a:cubicBezTo>
                        <a:pt x="16" y="7"/>
                        <a:pt x="16" y="7"/>
                        <a:pt x="16" y="7"/>
                      </a:cubicBezTo>
                      <a:cubicBezTo>
                        <a:pt x="16" y="7"/>
                        <a:pt x="16" y="7"/>
                        <a:pt x="16" y="7"/>
                      </a:cubicBezTo>
                      <a:cubicBezTo>
                        <a:pt x="16" y="7"/>
                        <a:pt x="16" y="7"/>
                        <a:pt x="16" y="7"/>
                      </a:cubicBezTo>
                      <a:cubicBezTo>
                        <a:pt x="16" y="7"/>
                        <a:pt x="16" y="7"/>
                        <a:pt x="16" y="7"/>
                      </a:cubicBezTo>
                      <a:cubicBezTo>
                        <a:pt x="15" y="7"/>
                        <a:pt x="15" y="7"/>
                        <a:pt x="15" y="7"/>
                      </a:cubicBezTo>
                      <a:cubicBezTo>
                        <a:pt x="15" y="7"/>
                        <a:pt x="15" y="7"/>
                        <a:pt x="15" y="7"/>
                      </a:cubicBezTo>
                      <a:cubicBezTo>
                        <a:pt x="15" y="7"/>
                        <a:pt x="15" y="7"/>
                        <a:pt x="15" y="7"/>
                      </a:cubicBezTo>
                      <a:cubicBezTo>
                        <a:pt x="15" y="7"/>
                        <a:pt x="15" y="7"/>
                        <a:pt x="15" y="7"/>
                      </a:cubicBezTo>
                      <a:cubicBezTo>
                        <a:pt x="15" y="7"/>
                        <a:pt x="15" y="7"/>
                        <a:pt x="15" y="7"/>
                      </a:cubicBezTo>
                      <a:cubicBezTo>
                        <a:pt x="15" y="7"/>
                        <a:pt x="15" y="7"/>
                        <a:pt x="15" y="7"/>
                      </a:cubicBezTo>
                      <a:cubicBezTo>
                        <a:pt x="15" y="7"/>
                        <a:pt x="15" y="7"/>
                        <a:pt x="14" y="7"/>
                      </a:cubicBezTo>
                      <a:cubicBezTo>
                        <a:pt x="14" y="7"/>
                        <a:pt x="14" y="7"/>
                        <a:pt x="14" y="7"/>
                      </a:cubicBezTo>
                      <a:cubicBezTo>
                        <a:pt x="14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8"/>
                      </a:cubicBezTo>
                      <a:cubicBezTo>
                        <a:pt x="13" y="8"/>
                        <a:pt x="12" y="8"/>
                        <a:pt x="12" y="8"/>
                      </a:cubicBezTo>
                      <a:cubicBezTo>
                        <a:pt x="12" y="8"/>
                        <a:pt x="12" y="8"/>
                        <a:pt x="12" y="8"/>
                      </a:cubicBezTo>
                      <a:cubicBezTo>
                        <a:pt x="12" y="8"/>
                        <a:pt x="12" y="8"/>
                        <a:pt x="12" y="8"/>
                      </a:cubicBezTo>
                      <a:cubicBezTo>
                        <a:pt x="12" y="8"/>
                        <a:pt x="12" y="7"/>
                        <a:pt x="12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0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8" y="2"/>
                      </a:cubicBezTo>
                      <a:cubicBezTo>
                        <a:pt x="8" y="2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56" name="Freeform 705">
                  <a:extLst>
                    <a:ext uri="{FF2B5EF4-FFF2-40B4-BE49-F238E27FC236}">
                      <a16:creationId xmlns:a16="http://schemas.microsoft.com/office/drawing/2014/main" id="{44F49A02-0419-5893-79A6-93AF59407035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604375" y="4962525"/>
                  <a:ext cx="107950" cy="71438"/>
                </a:xfrm>
                <a:custGeom>
                  <a:avLst/>
                  <a:gdLst>
                    <a:gd name="T0" fmla="*/ 2 w 26"/>
                    <a:gd name="T1" fmla="*/ 2 h 17"/>
                    <a:gd name="T2" fmla="*/ 1 w 26"/>
                    <a:gd name="T3" fmla="*/ 1 h 17"/>
                    <a:gd name="T4" fmla="*/ 2 w 26"/>
                    <a:gd name="T5" fmla="*/ 1 h 17"/>
                    <a:gd name="T6" fmla="*/ 3 w 26"/>
                    <a:gd name="T7" fmla="*/ 1 h 17"/>
                    <a:gd name="T8" fmla="*/ 4 w 26"/>
                    <a:gd name="T9" fmla="*/ 2 h 17"/>
                    <a:gd name="T10" fmla="*/ 3 w 26"/>
                    <a:gd name="T11" fmla="*/ 2 h 17"/>
                    <a:gd name="T12" fmla="*/ 5 w 26"/>
                    <a:gd name="T13" fmla="*/ 3 h 17"/>
                    <a:gd name="T14" fmla="*/ 5 w 26"/>
                    <a:gd name="T15" fmla="*/ 2 h 17"/>
                    <a:gd name="T16" fmla="*/ 6 w 26"/>
                    <a:gd name="T17" fmla="*/ 3 h 17"/>
                    <a:gd name="T18" fmla="*/ 9 w 26"/>
                    <a:gd name="T19" fmla="*/ 4 h 17"/>
                    <a:gd name="T20" fmla="*/ 14 w 26"/>
                    <a:gd name="T21" fmla="*/ 8 h 17"/>
                    <a:gd name="T22" fmla="*/ 16 w 26"/>
                    <a:gd name="T23" fmla="*/ 8 h 17"/>
                    <a:gd name="T24" fmla="*/ 17 w 26"/>
                    <a:gd name="T25" fmla="*/ 9 h 17"/>
                    <a:gd name="T26" fmla="*/ 19 w 26"/>
                    <a:gd name="T27" fmla="*/ 12 h 17"/>
                    <a:gd name="T28" fmla="*/ 19 w 26"/>
                    <a:gd name="T29" fmla="*/ 15 h 17"/>
                    <a:gd name="T30" fmla="*/ 19 w 26"/>
                    <a:gd name="T31" fmla="*/ 16 h 17"/>
                    <a:gd name="T32" fmla="*/ 21 w 26"/>
                    <a:gd name="T33" fmla="*/ 17 h 17"/>
                    <a:gd name="T34" fmla="*/ 22 w 26"/>
                    <a:gd name="T35" fmla="*/ 16 h 17"/>
                    <a:gd name="T36" fmla="*/ 21 w 26"/>
                    <a:gd name="T37" fmla="*/ 15 h 17"/>
                    <a:gd name="T38" fmla="*/ 22 w 26"/>
                    <a:gd name="T39" fmla="*/ 13 h 17"/>
                    <a:gd name="T40" fmla="*/ 21 w 26"/>
                    <a:gd name="T41" fmla="*/ 12 h 17"/>
                    <a:gd name="T42" fmla="*/ 19 w 26"/>
                    <a:gd name="T43" fmla="*/ 11 h 17"/>
                    <a:gd name="T44" fmla="*/ 18 w 26"/>
                    <a:gd name="T45" fmla="*/ 9 h 17"/>
                    <a:gd name="T46" fmla="*/ 16 w 26"/>
                    <a:gd name="T47" fmla="*/ 8 h 17"/>
                    <a:gd name="T48" fmla="*/ 14 w 26"/>
                    <a:gd name="T49" fmla="*/ 6 h 17"/>
                    <a:gd name="T50" fmla="*/ 12 w 26"/>
                    <a:gd name="T51" fmla="*/ 5 h 17"/>
                    <a:gd name="T52" fmla="*/ 10 w 26"/>
                    <a:gd name="T53" fmla="*/ 4 h 17"/>
                    <a:gd name="T54" fmla="*/ 8 w 26"/>
                    <a:gd name="T55" fmla="*/ 3 h 17"/>
                    <a:gd name="T56" fmla="*/ 6 w 26"/>
                    <a:gd name="T57" fmla="*/ 2 h 17"/>
                    <a:gd name="T58" fmla="*/ 6 w 26"/>
                    <a:gd name="T59" fmla="*/ 3 h 17"/>
                    <a:gd name="T60" fmla="*/ 5 w 26"/>
                    <a:gd name="T61" fmla="*/ 3 h 17"/>
                    <a:gd name="T62" fmla="*/ 7 w 26"/>
                    <a:gd name="T63" fmla="*/ 4 h 17"/>
                    <a:gd name="T64" fmla="*/ 6 w 26"/>
                    <a:gd name="T65" fmla="*/ 4 h 17"/>
                    <a:gd name="T66" fmla="*/ 6 w 26"/>
                    <a:gd name="T67" fmla="*/ 5 h 17"/>
                    <a:gd name="T68" fmla="*/ 6 w 26"/>
                    <a:gd name="T69" fmla="*/ 4 h 17"/>
                    <a:gd name="T70" fmla="*/ 7 w 26"/>
                    <a:gd name="T71" fmla="*/ 4 h 17"/>
                    <a:gd name="T72" fmla="*/ 14 w 26"/>
                    <a:gd name="T73" fmla="*/ 3 h 17"/>
                    <a:gd name="T74" fmla="*/ 14 w 26"/>
                    <a:gd name="T75" fmla="*/ 3 h 17"/>
                    <a:gd name="T76" fmla="*/ 14 w 26"/>
                    <a:gd name="T77" fmla="*/ 4 h 17"/>
                    <a:gd name="T78" fmla="*/ 14 w 26"/>
                    <a:gd name="T79" fmla="*/ 3 h 17"/>
                    <a:gd name="T80" fmla="*/ 14 w 26"/>
                    <a:gd name="T81" fmla="*/ 4 h 17"/>
                    <a:gd name="T82" fmla="*/ 14 w 26"/>
                    <a:gd name="T83" fmla="*/ 4 h 17"/>
                    <a:gd name="T84" fmla="*/ 15 w 26"/>
                    <a:gd name="T85" fmla="*/ 5 h 17"/>
                    <a:gd name="T86" fmla="*/ 14 w 26"/>
                    <a:gd name="T87" fmla="*/ 2 h 17"/>
                    <a:gd name="T88" fmla="*/ 14 w 26"/>
                    <a:gd name="T89" fmla="*/ 2 h 17"/>
                    <a:gd name="T90" fmla="*/ 15 w 26"/>
                    <a:gd name="T91" fmla="*/ 2 h 17"/>
                    <a:gd name="T92" fmla="*/ 18 w 26"/>
                    <a:gd name="T93" fmla="*/ 5 h 17"/>
                    <a:gd name="T94" fmla="*/ 19 w 26"/>
                    <a:gd name="T95" fmla="*/ 6 h 17"/>
                    <a:gd name="T96" fmla="*/ 19 w 26"/>
                    <a:gd name="T97" fmla="*/ 5 h 17"/>
                    <a:gd name="T98" fmla="*/ 22 w 26"/>
                    <a:gd name="T99" fmla="*/ 8 h 17"/>
                    <a:gd name="T100" fmla="*/ 23 w 26"/>
                    <a:gd name="T101" fmla="*/ 8 h 17"/>
                    <a:gd name="T102" fmla="*/ 23 w 26"/>
                    <a:gd name="T103" fmla="*/ 7 h 17"/>
                    <a:gd name="T104" fmla="*/ 23 w 26"/>
                    <a:gd name="T105" fmla="*/ 7 h 17"/>
                    <a:gd name="T106" fmla="*/ 26 w 26"/>
                    <a:gd name="T107" fmla="*/ 12 h 17"/>
                    <a:gd name="T108" fmla="*/ 25 w 26"/>
                    <a:gd name="T109" fmla="*/ 12 h 17"/>
                    <a:gd name="T110" fmla="*/ 26 w 26"/>
                    <a:gd name="T111" fmla="*/ 12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26" h="17">
                      <a:moveTo>
                        <a:pt x="3" y="2"/>
                      </a:moveTo>
                      <a:cubicBezTo>
                        <a:pt x="3" y="3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1"/>
                        <a:pt x="2" y="0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lose/>
                      <a:moveTo>
                        <a:pt x="5" y="2"/>
                      </a:moveTo>
                      <a:cubicBezTo>
                        <a:pt x="5" y="2"/>
                        <a:pt x="4" y="2"/>
                        <a:pt x="4" y="2"/>
                      </a:cubicBezTo>
                      <a:cubicBezTo>
                        <a:pt x="4" y="2"/>
                        <a:pt x="5" y="2"/>
                        <a:pt x="5" y="2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5" y="2"/>
                        <a:pt x="5" y="2"/>
                        <a:pt x="5" y="2"/>
                      </a:cubicBezTo>
                      <a:close/>
                      <a:moveTo>
                        <a:pt x="5" y="2"/>
                      </a:move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5" y="2"/>
                        <a:pt x="5" y="2"/>
                        <a:pt x="5" y="2"/>
                      </a:cubicBezTo>
                      <a:close/>
                      <a:moveTo>
                        <a:pt x="6" y="3"/>
                      </a:move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5"/>
                        <a:pt x="10" y="5"/>
                        <a:pt x="10" y="5"/>
                      </a:cubicBezTo>
                      <a:cubicBezTo>
                        <a:pt x="11" y="5"/>
                        <a:pt x="11" y="5"/>
                        <a:pt x="11" y="6"/>
                      </a:cubicBezTo>
                      <a:cubicBezTo>
                        <a:pt x="11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4" y="7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9"/>
                        <a:pt x="16" y="9"/>
                        <a:pt x="16" y="9"/>
                      </a:cubicBezTo>
                      <a:cubicBezTo>
                        <a:pt x="16" y="9"/>
                        <a:pt x="16" y="9"/>
                        <a:pt x="16" y="9"/>
                      </a:cubicBezTo>
                      <a:cubicBezTo>
                        <a:pt x="16" y="9"/>
                        <a:pt x="16" y="9"/>
                        <a:pt x="16" y="9"/>
                      </a:cubicBezTo>
                      <a:cubicBezTo>
                        <a:pt x="16" y="9"/>
                        <a:pt x="17" y="9"/>
                        <a:pt x="17" y="9"/>
                      </a:cubicBezTo>
                      <a:cubicBezTo>
                        <a:pt x="17" y="9"/>
                        <a:pt x="17" y="9"/>
                        <a:pt x="17" y="9"/>
                      </a:cubicBezTo>
                      <a:cubicBezTo>
                        <a:pt x="17" y="9"/>
                        <a:pt x="17" y="9"/>
                        <a:pt x="17" y="9"/>
                      </a:cubicBezTo>
                      <a:cubicBezTo>
                        <a:pt x="17" y="9"/>
                        <a:pt x="17" y="9"/>
                        <a:pt x="17" y="10"/>
                      </a:cubicBezTo>
                      <a:cubicBezTo>
                        <a:pt x="17" y="10"/>
                        <a:pt x="17" y="10"/>
                        <a:pt x="17" y="10"/>
                      </a:cubicBezTo>
                      <a:cubicBezTo>
                        <a:pt x="17" y="10"/>
                        <a:pt x="17" y="10"/>
                        <a:pt x="17" y="10"/>
                      </a:cubicBezTo>
                      <a:cubicBezTo>
                        <a:pt x="17" y="10"/>
                        <a:pt x="18" y="10"/>
                        <a:pt x="18" y="11"/>
                      </a:cubicBezTo>
                      <a:cubicBezTo>
                        <a:pt x="18" y="11"/>
                        <a:pt x="18" y="11"/>
                        <a:pt x="18" y="11"/>
                      </a:cubicBezTo>
                      <a:cubicBezTo>
                        <a:pt x="18" y="11"/>
                        <a:pt x="18" y="11"/>
                        <a:pt x="18" y="11"/>
                      </a:cubicBezTo>
                      <a:cubicBezTo>
                        <a:pt x="18" y="12"/>
                        <a:pt x="19" y="12"/>
                        <a:pt x="19" y="12"/>
                      </a:cubicBezTo>
                      <a:cubicBezTo>
                        <a:pt x="19" y="12"/>
                        <a:pt x="19" y="12"/>
                        <a:pt x="19" y="13"/>
                      </a:cubicBezTo>
                      <a:cubicBezTo>
                        <a:pt x="19" y="13"/>
                        <a:pt x="19" y="13"/>
                        <a:pt x="19" y="13"/>
                      </a:cubicBezTo>
                      <a:cubicBezTo>
                        <a:pt x="19" y="13"/>
                        <a:pt x="19" y="13"/>
                        <a:pt x="19" y="13"/>
                      </a:cubicBezTo>
                      <a:cubicBezTo>
                        <a:pt x="19" y="13"/>
                        <a:pt x="19" y="13"/>
                        <a:pt x="19" y="13"/>
                      </a:cubicBezTo>
                      <a:cubicBezTo>
                        <a:pt x="19" y="13"/>
                        <a:pt x="19" y="13"/>
                        <a:pt x="19" y="13"/>
                      </a:cubicBezTo>
                      <a:cubicBezTo>
                        <a:pt x="19" y="13"/>
                        <a:pt x="19" y="14"/>
                        <a:pt x="19" y="14"/>
                      </a:cubicBezTo>
                      <a:cubicBezTo>
                        <a:pt x="19" y="14"/>
                        <a:pt x="19" y="14"/>
                        <a:pt x="19" y="14"/>
                      </a:cubicBezTo>
                      <a:cubicBezTo>
                        <a:pt x="19" y="14"/>
                        <a:pt x="19" y="14"/>
                        <a:pt x="19" y="15"/>
                      </a:cubicBezTo>
                      <a:cubicBezTo>
                        <a:pt x="19" y="15"/>
                        <a:pt x="19" y="15"/>
                        <a:pt x="19" y="15"/>
                      </a:cubicBezTo>
                      <a:cubicBezTo>
                        <a:pt x="19" y="15"/>
                        <a:pt x="19" y="15"/>
                        <a:pt x="19" y="15"/>
                      </a:cubicBezTo>
                      <a:cubicBezTo>
                        <a:pt x="19" y="15"/>
                        <a:pt x="19" y="15"/>
                        <a:pt x="19" y="15"/>
                      </a:cubicBezTo>
                      <a:cubicBezTo>
                        <a:pt x="19" y="15"/>
                        <a:pt x="19" y="15"/>
                        <a:pt x="19" y="15"/>
                      </a:cubicBezTo>
                      <a:cubicBezTo>
                        <a:pt x="19" y="15"/>
                        <a:pt x="19" y="15"/>
                        <a:pt x="19" y="15"/>
                      </a:cubicBezTo>
                      <a:cubicBezTo>
                        <a:pt x="19" y="16"/>
                        <a:pt x="19" y="16"/>
                        <a:pt x="19" y="16"/>
                      </a:cubicBezTo>
                      <a:cubicBezTo>
                        <a:pt x="19" y="16"/>
                        <a:pt x="19" y="16"/>
                        <a:pt x="19" y="16"/>
                      </a:cubicBezTo>
                      <a:cubicBezTo>
                        <a:pt x="19" y="16"/>
                        <a:pt x="19" y="16"/>
                        <a:pt x="19" y="16"/>
                      </a:cubicBezTo>
                      <a:cubicBezTo>
                        <a:pt x="19" y="16"/>
                        <a:pt x="19" y="16"/>
                        <a:pt x="20" y="16"/>
                      </a:cubicBezTo>
                      <a:cubicBezTo>
                        <a:pt x="20" y="16"/>
                        <a:pt x="20" y="16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21" y="17"/>
                        <a:pt x="21" y="17"/>
                        <a:pt x="21" y="17"/>
                      </a:cubicBezTo>
                      <a:cubicBezTo>
                        <a:pt x="21" y="17"/>
                        <a:pt x="21" y="17"/>
                        <a:pt x="21" y="17"/>
                      </a:cubicBezTo>
                      <a:cubicBezTo>
                        <a:pt x="21" y="17"/>
                        <a:pt x="21" y="17"/>
                        <a:pt x="21" y="17"/>
                      </a:cubicBezTo>
                      <a:cubicBezTo>
                        <a:pt x="21" y="17"/>
                        <a:pt x="21" y="17"/>
                        <a:pt x="21" y="17"/>
                      </a:cubicBezTo>
                      <a:cubicBezTo>
                        <a:pt x="21" y="17"/>
                        <a:pt x="21" y="17"/>
                        <a:pt x="21" y="17"/>
                      </a:cubicBezTo>
                      <a:cubicBezTo>
                        <a:pt x="21" y="17"/>
                        <a:pt x="21" y="17"/>
                        <a:pt x="21" y="17"/>
                      </a:cubicBezTo>
                      <a:cubicBezTo>
                        <a:pt x="21" y="16"/>
                        <a:pt x="21" y="16"/>
                        <a:pt x="21" y="16"/>
                      </a:cubicBezTo>
                      <a:cubicBezTo>
                        <a:pt x="21" y="16"/>
                        <a:pt x="21" y="16"/>
                        <a:pt x="21" y="16"/>
                      </a:cubicBezTo>
                      <a:cubicBezTo>
                        <a:pt x="21" y="16"/>
                        <a:pt x="21" y="16"/>
                        <a:pt x="21" y="16"/>
                      </a:cubicBezTo>
                      <a:cubicBezTo>
                        <a:pt x="21" y="16"/>
                        <a:pt x="21" y="16"/>
                        <a:pt x="22" y="16"/>
                      </a:cubicBezTo>
                      <a:cubicBezTo>
                        <a:pt x="22" y="16"/>
                        <a:pt x="22" y="16"/>
                        <a:pt x="22" y="16"/>
                      </a:cubicBezTo>
                      <a:cubicBezTo>
                        <a:pt x="22" y="16"/>
                        <a:pt x="22" y="16"/>
                        <a:pt x="22" y="16"/>
                      </a:cubicBezTo>
                      <a:cubicBezTo>
                        <a:pt x="22" y="15"/>
                        <a:pt x="22" y="15"/>
                        <a:pt x="22" y="15"/>
                      </a:cubicBezTo>
                      <a:cubicBezTo>
                        <a:pt x="22" y="15"/>
                        <a:pt x="22" y="15"/>
                        <a:pt x="22" y="15"/>
                      </a:cubicBezTo>
                      <a:cubicBezTo>
                        <a:pt x="22" y="15"/>
                        <a:pt x="21" y="15"/>
                        <a:pt x="21" y="15"/>
                      </a:cubicBezTo>
                      <a:cubicBezTo>
                        <a:pt x="21" y="15"/>
                        <a:pt x="21" y="15"/>
                        <a:pt x="21" y="15"/>
                      </a:cubicBezTo>
                      <a:cubicBezTo>
                        <a:pt x="21" y="15"/>
                        <a:pt x="21" y="15"/>
                        <a:pt x="21" y="15"/>
                      </a:cubicBezTo>
                      <a:cubicBezTo>
                        <a:pt x="21" y="15"/>
                        <a:pt x="21" y="15"/>
                        <a:pt x="21" y="15"/>
                      </a:cubicBezTo>
                      <a:cubicBezTo>
                        <a:pt x="22" y="15"/>
                        <a:pt x="22" y="15"/>
                        <a:pt x="22" y="14"/>
                      </a:cubicBezTo>
                      <a:cubicBezTo>
                        <a:pt x="22" y="14"/>
                        <a:pt x="22" y="14"/>
                        <a:pt x="22" y="14"/>
                      </a:cubicBezTo>
                      <a:cubicBezTo>
                        <a:pt x="22" y="14"/>
                        <a:pt x="22" y="14"/>
                        <a:pt x="22" y="14"/>
                      </a:cubicBezTo>
                      <a:cubicBezTo>
                        <a:pt x="22" y="14"/>
                        <a:pt x="22" y="14"/>
                        <a:pt x="22" y="14"/>
                      </a:cubicBezTo>
                      <a:cubicBezTo>
                        <a:pt x="22" y="14"/>
                        <a:pt x="22" y="14"/>
                        <a:pt x="22" y="13"/>
                      </a:cubicBezTo>
                      <a:cubicBezTo>
                        <a:pt x="22" y="13"/>
                        <a:pt x="22" y="13"/>
                        <a:pt x="22" y="13"/>
                      </a:cubicBezTo>
                      <a:cubicBezTo>
                        <a:pt x="22" y="13"/>
                        <a:pt x="22" y="13"/>
                        <a:pt x="22" y="13"/>
                      </a:cubicBezTo>
                      <a:cubicBezTo>
                        <a:pt x="22" y="13"/>
                        <a:pt x="22" y="13"/>
                        <a:pt x="22" y="13"/>
                      </a:cubicBezTo>
                      <a:cubicBezTo>
                        <a:pt x="22" y="13"/>
                        <a:pt x="22" y="13"/>
                        <a:pt x="22" y="13"/>
                      </a:cubicBezTo>
                      <a:cubicBezTo>
                        <a:pt x="22" y="13"/>
                        <a:pt x="22" y="13"/>
                        <a:pt x="22" y="13"/>
                      </a:cubicBezTo>
                      <a:cubicBezTo>
                        <a:pt x="22" y="13"/>
                        <a:pt x="22" y="13"/>
                        <a:pt x="22" y="13"/>
                      </a:cubicBezTo>
                      <a:cubicBezTo>
                        <a:pt x="21" y="13"/>
                        <a:pt x="22" y="13"/>
                        <a:pt x="21" y="13"/>
                      </a:cubicBezTo>
                      <a:cubicBezTo>
                        <a:pt x="21" y="12"/>
                        <a:pt x="21" y="12"/>
                        <a:pt x="21" y="12"/>
                      </a:cubicBezTo>
                      <a:cubicBezTo>
                        <a:pt x="21" y="12"/>
                        <a:pt x="21" y="12"/>
                        <a:pt x="21" y="12"/>
                      </a:cubicBezTo>
                      <a:cubicBezTo>
                        <a:pt x="21" y="12"/>
                        <a:pt x="21" y="12"/>
                        <a:pt x="21" y="12"/>
                      </a:cubicBezTo>
                      <a:cubicBezTo>
                        <a:pt x="21" y="12"/>
                        <a:pt x="21" y="12"/>
                        <a:pt x="21" y="12"/>
                      </a:cubicBezTo>
                      <a:cubicBezTo>
                        <a:pt x="21" y="12"/>
                        <a:pt x="21" y="12"/>
                        <a:pt x="21" y="11"/>
                      </a:cubicBezTo>
                      <a:cubicBezTo>
                        <a:pt x="21" y="11"/>
                        <a:pt x="21" y="11"/>
                        <a:pt x="21" y="11"/>
                      </a:cubicBezTo>
                      <a:cubicBezTo>
                        <a:pt x="21" y="11"/>
                        <a:pt x="21" y="11"/>
                        <a:pt x="20" y="11"/>
                      </a:cubicBezTo>
                      <a:cubicBezTo>
                        <a:pt x="20" y="11"/>
                        <a:pt x="20" y="11"/>
                        <a:pt x="20" y="11"/>
                      </a:cubicBezTo>
                      <a:cubicBezTo>
                        <a:pt x="20" y="11"/>
                        <a:pt x="20" y="11"/>
                        <a:pt x="20" y="11"/>
                      </a:cubicBezTo>
                      <a:cubicBezTo>
                        <a:pt x="20" y="11"/>
                        <a:pt x="20" y="11"/>
                        <a:pt x="20" y="11"/>
                      </a:cubicBezTo>
                      <a:cubicBezTo>
                        <a:pt x="20" y="11"/>
                        <a:pt x="20" y="11"/>
                        <a:pt x="20" y="11"/>
                      </a:cubicBezTo>
                      <a:cubicBezTo>
                        <a:pt x="19" y="11"/>
                        <a:pt x="19" y="11"/>
                        <a:pt x="19" y="11"/>
                      </a:cubicBezTo>
                      <a:cubicBezTo>
                        <a:pt x="19" y="11"/>
                        <a:pt x="19" y="10"/>
                        <a:pt x="19" y="10"/>
                      </a:cubicBezTo>
                      <a:cubicBezTo>
                        <a:pt x="19" y="10"/>
                        <a:pt x="19" y="10"/>
                        <a:pt x="18" y="10"/>
                      </a:cubicBezTo>
                      <a:cubicBezTo>
                        <a:pt x="18" y="10"/>
                        <a:pt x="18" y="10"/>
                        <a:pt x="18" y="10"/>
                      </a:cubicBezTo>
                      <a:cubicBezTo>
                        <a:pt x="18" y="10"/>
                        <a:pt x="18" y="10"/>
                        <a:pt x="18" y="10"/>
                      </a:cubicBezTo>
                      <a:cubicBezTo>
                        <a:pt x="18" y="10"/>
                        <a:pt x="18" y="10"/>
                        <a:pt x="18" y="10"/>
                      </a:cubicBezTo>
                      <a:cubicBezTo>
                        <a:pt x="18" y="9"/>
                        <a:pt x="18" y="9"/>
                        <a:pt x="18" y="9"/>
                      </a:cubicBezTo>
                      <a:cubicBezTo>
                        <a:pt x="18" y="9"/>
                        <a:pt x="18" y="9"/>
                        <a:pt x="18" y="9"/>
                      </a:cubicBezTo>
                      <a:cubicBezTo>
                        <a:pt x="18" y="9"/>
                        <a:pt x="18" y="9"/>
                        <a:pt x="18" y="9"/>
                      </a:cubicBezTo>
                      <a:cubicBezTo>
                        <a:pt x="17" y="9"/>
                        <a:pt x="17" y="9"/>
                        <a:pt x="17" y="9"/>
                      </a:cubicBezTo>
                      <a:cubicBezTo>
                        <a:pt x="17" y="9"/>
                        <a:pt x="17" y="9"/>
                        <a:pt x="17" y="9"/>
                      </a:cubicBezTo>
                      <a:cubicBezTo>
                        <a:pt x="17" y="9"/>
                        <a:pt x="17" y="9"/>
                        <a:pt x="17" y="9"/>
                      </a:cubicBezTo>
                      <a:cubicBezTo>
                        <a:pt x="17" y="9"/>
                        <a:pt x="17" y="9"/>
                        <a:pt x="17" y="9"/>
                      </a:cubicBezTo>
                      <a:cubicBezTo>
                        <a:pt x="17" y="9"/>
                        <a:pt x="17" y="9"/>
                        <a:pt x="17" y="9"/>
                      </a:cubicBezTo>
                      <a:cubicBezTo>
                        <a:pt x="17" y="9"/>
                        <a:pt x="17" y="8"/>
                        <a:pt x="17" y="8"/>
                      </a:cubicBezTo>
                      <a:cubicBezTo>
                        <a:pt x="17" y="8"/>
                        <a:pt x="17" y="8"/>
                        <a:pt x="17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7"/>
                        <a:pt x="15" y="7"/>
                        <a:pt x="15" y="7"/>
                      </a:cubicBezTo>
                      <a:cubicBezTo>
                        <a:pt x="15" y="7"/>
                        <a:pt x="15" y="7"/>
                        <a:pt x="15" y="7"/>
                      </a:cubicBezTo>
                      <a:cubicBezTo>
                        <a:pt x="15" y="7"/>
                        <a:pt x="15" y="7"/>
                        <a:pt x="15" y="7"/>
                      </a:cubicBezTo>
                      <a:cubicBezTo>
                        <a:pt x="15" y="7"/>
                        <a:pt x="15" y="7"/>
                        <a:pt x="15" y="7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5"/>
                      </a:cubicBezTo>
                      <a:cubicBezTo>
                        <a:pt x="13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7" y="2"/>
                        <a:pt x="7" y="2"/>
                      </a:cubicBezTo>
                      <a:cubicBezTo>
                        <a:pt x="7" y="2"/>
                        <a:pt x="7" y="3"/>
                        <a:pt x="7" y="3"/>
                      </a:cubicBezTo>
                      <a:cubicBezTo>
                        <a:pt x="7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lose/>
                      <a:moveTo>
                        <a:pt x="8" y="4"/>
                      </a:move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6" y="4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4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5"/>
                        <a:pt x="7" y="4"/>
                        <a:pt x="7" y="4"/>
                      </a:cubicBezTo>
                      <a:cubicBezTo>
                        <a:pt x="7" y="4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4"/>
                        <a:pt x="8" y="4"/>
                        <a:pt x="8" y="4"/>
                      </a:cubicBezTo>
                      <a:close/>
                      <a:moveTo>
                        <a:pt x="14" y="3"/>
                      </a:move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lose/>
                      <a:moveTo>
                        <a:pt x="15" y="4"/>
                      </a:moveTo>
                      <a:cubicBezTo>
                        <a:pt x="15" y="4"/>
                        <a:pt x="15" y="4"/>
                        <a:pt x="15" y="4"/>
                      </a:cubicBezTo>
                      <a:cubicBezTo>
                        <a:pt x="15" y="4"/>
                        <a:pt x="15" y="4"/>
                        <a:pt x="15" y="4"/>
                      </a:cubicBezTo>
                      <a:cubicBezTo>
                        <a:pt x="15" y="4"/>
                        <a:pt x="15" y="4"/>
                        <a:pt x="15" y="4"/>
                      </a:cubicBezTo>
                      <a:cubicBezTo>
                        <a:pt x="15" y="4"/>
                        <a:pt x="15" y="4"/>
                        <a:pt x="15" y="4"/>
                      </a:cubicBezTo>
                      <a:cubicBezTo>
                        <a:pt x="15" y="4"/>
                        <a:pt x="15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5" y="4"/>
                      </a:cubicBezTo>
                      <a:cubicBezTo>
                        <a:pt x="15" y="5"/>
                        <a:pt x="15" y="5"/>
                        <a:pt x="15" y="5"/>
                      </a:cubicBezTo>
                      <a:cubicBezTo>
                        <a:pt x="15" y="5"/>
                        <a:pt x="15" y="5"/>
                        <a:pt x="15" y="5"/>
                      </a:cubicBezTo>
                      <a:cubicBezTo>
                        <a:pt x="15" y="5"/>
                        <a:pt x="15" y="4"/>
                        <a:pt x="15" y="4"/>
                      </a:cubicBezTo>
                      <a:cubicBezTo>
                        <a:pt x="15" y="4"/>
                        <a:pt x="15" y="4"/>
                        <a:pt x="15" y="4"/>
                      </a:cubicBezTo>
                      <a:close/>
                      <a:moveTo>
                        <a:pt x="14" y="2"/>
                      </a:move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lose/>
                      <a:moveTo>
                        <a:pt x="18" y="5"/>
                      </a:moveTo>
                      <a:cubicBezTo>
                        <a:pt x="18" y="5"/>
                        <a:pt x="18" y="5"/>
                        <a:pt x="18" y="5"/>
                      </a:cubicBezTo>
                      <a:cubicBezTo>
                        <a:pt x="18" y="5"/>
                        <a:pt x="18" y="5"/>
                        <a:pt x="18" y="5"/>
                      </a:cubicBezTo>
                      <a:cubicBezTo>
                        <a:pt x="18" y="5"/>
                        <a:pt x="18" y="5"/>
                        <a:pt x="18" y="5"/>
                      </a:cubicBezTo>
                      <a:cubicBezTo>
                        <a:pt x="18" y="5"/>
                        <a:pt x="18" y="5"/>
                        <a:pt x="18" y="5"/>
                      </a:cubicBezTo>
                      <a:cubicBezTo>
                        <a:pt x="18" y="5"/>
                        <a:pt x="18" y="5"/>
                        <a:pt x="18" y="5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9" y="5"/>
                        <a:pt x="19" y="5"/>
                      </a:cubicBezTo>
                      <a:cubicBezTo>
                        <a:pt x="19" y="5"/>
                        <a:pt x="19" y="5"/>
                        <a:pt x="19" y="5"/>
                      </a:cubicBezTo>
                      <a:cubicBezTo>
                        <a:pt x="19" y="5"/>
                        <a:pt x="19" y="5"/>
                        <a:pt x="19" y="5"/>
                      </a:cubicBezTo>
                      <a:cubicBezTo>
                        <a:pt x="19" y="5"/>
                        <a:pt x="19" y="5"/>
                        <a:pt x="19" y="5"/>
                      </a:cubicBezTo>
                      <a:cubicBezTo>
                        <a:pt x="19" y="5"/>
                        <a:pt x="19" y="5"/>
                        <a:pt x="19" y="5"/>
                      </a:cubicBezTo>
                      <a:cubicBezTo>
                        <a:pt x="19" y="5"/>
                        <a:pt x="19" y="5"/>
                        <a:pt x="19" y="5"/>
                      </a:cubicBezTo>
                      <a:cubicBezTo>
                        <a:pt x="19" y="5"/>
                        <a:pt x="19" y="5"/>
                        <a:pt x="19" y="5"/>
                      </a:cubicBezTo>
                      <a:cubicBezTo>
                        <a:pt x="19" y="5"/>
                        <a:pt x="18" y="5"/>
                        <a:pt x="18" y="5"/>
                      </a:cubicBezTo>
                      <a:close/>
                      <a:moveTo>
                        <a:pt x="23" y="8"/>
                      </a:moveTo>
                      <a:cubicBezTo>
                        <a:pt x="23" y="8"/>
                        <a:pt x="23" y="8"/>
                        <a:pt x="23" y="8"/>
                      </a:cubicBezTo>
                      <a:cubicBezTo>
                        <a:pt x="23" y="8"/>
                        <a:pt x="23" y="8"/>
                        <a:pt x="23" y="8"/>
                      </a:cubicBezTo>
                      <a:cubicBezTo>
                        <a:pt x="23" y="8"/>
                        <a:pt x="23" y="8"/>
                        <a:pt x="23" y="8"/>
                      </a:cubicBezTo>
                      <a:cubicBezTo>
                        <a:pt x="23" y="8"/>
                        <a:pt x="22" y="8"/>
                        <a:pt x="22" y="8"/>
                      </a:cubicBezTo>
                      <a:cubicBezTo>
                        <a:pt x="22" y="8"/>
                        <a:pt x="22" y="8"/>
                        <a:pt x="22" y="8"/>
                      </a:cubicBezTo>
                      <a:cubicBezTo>
                        <a:pt x="22" y="8"/>
                        <a:pt x="22" y="8"/>
                        <a:pt x="22" y="8"/>
                      </a:cubicBezTo>
                      <a:cubicBezTo>
                        <a:pt x="22" y="8"/>
                        <a:pt x="22" y="8"/>
                        <a:pt x="23" y="8"/>
                      </a:cubicBezTo>
                      <a:cubicBezTo>
                        <a:pt x="23" y="8"/>
                        <a:pt x="23" y="8"/>
                        <a:pt x="23" y="8"/>
                      </a:cubicBezTo>
                      <a:cubicBezTo>
                        <a:pt x="23" y="8"/>
                        <a:pt x="23" y="8"/>
                        <a:pt x="23" y="8"/>
                      </a:cubicBezTo>
                      <a:cubicBezTo>
                        <a:pt x="23" y="8"/>
                        <a:pt x="23" y="8"/>
                        <a:pt x="23" y="8"/>
                      </a:cubicBezTo>
                      <a:cubicBezTo>
                        <a:pt x="23" y="8"/>
                        <a:pt x="23" y="8"/>
                        <a:pt x="23" y="8"/>
                      </a:cubicBezTo>
                      <a:cubicBezTo>
                        <a:pt x="23" y="8"/>
                        <a:pt x="23" y="8"/>
                        <a:pt x="23" y="8"/>
                      </a:cubicBezTo>
                      <a:cubicBezTo>
                        <a:pt x="23" y="8"/>
                        <a:pt x="23" y="8"/>
                        <a:pt x="23" y="8"/>
                      </a:cubicBezTo>
                      <a:cubicBezTo>
                        <a:pt x="23" y="8"/>
                        <a:pt x="23" y="8"/>
                        <a:pt x="23" y="8"/>
                      </a:cubicBezTo>
                      <a:close/>
                      <a:moveTo>
                        <a:pt x="23" y="7"/>
                      </a:moveTo>
                      <a:cubicBezTo>
                        <a:pt x="23" y="7"/>
                        <a:pt x="23" y="7"/>
                        <a:pt x="23" y="7"/>
                      </a:cubicBezTo>
                      <a:cubicBezTo>
                        <a:pt x="23" y="7"/>
                        <a:pt x="23" y="7"/>
                        <a:pt x="23" y="7"/>
                      </a:cubicBezTo>
                      <a:cubicBezTo>
                        <a:pt x="23" y="7"/>
                        <a:pt x="23" y="7"/>
                        <a:pt x="23" y="7"/>
                      </a:cubicBezTo>
                      <a:cubicBezTo>
                        <a:pt x="23" y="7"/>
                        <a:pt x="23" y="7"/>
                        <a:pt x="23" y="7"/>
                      </a:cubicBezTo>
                      <a:cubicBezTo>
                        <a:pt x="23" y="7"/>
                        <a:pt x="23" y="7"/>
                        <a:pt x="23" y="7"/>
                      </a:cubicBezTo>
                      <a:cubicBezTo>
                        <a:pt x="23" y="7"/>
                        <a:pt x="23" y="7"/>
                        <a:pt x="23" y="7"/>
                      </a:cubicBezTo>
                      <a:cubicBezTo>
                        <a:pt x="23" y="7"/>
                        <a:pt x="23" y="7"/>
                        <a:pt x="23" y="7"/>
                      </a:cubicBezTo>
                      <a:cubicBezTo>
                        <a:pt x="23" y="7"/>
                        <a:pt x="24" y="7"/>
                        <a:pt x="24" y="7"/>
                      </a:cubicBezTo>
                      <a:cubicBezTo>
                        <a:pt x="24" y="7"/>
                        <a:pt x="24" y="7"/>
                        <a:pt x="24" y="7"/>
                      </a:cubicBezTo>
                      <a:cubicBezTo>
                        <a:pt x="24" y="7"/>
                        <a:pt x="23" y="7"/>
                        <a:pt x="23" y="7"/>
                      </a:cubicBezTo>
                      <a:cubicBezTo>
                        <a:pt x="23" y="7"/>
                        <a:pt x="23" y="7"/>
                        <a:pt x="23" y="7"/>
                      </a:cubicBezTo>
                      <a:cubicBezTo>
                        <a:pt x="23" y="7"/>
                        <a:pt x="23" y="7"/>
                        <a:pt x="23" y="7"/>
                      </a:cubicBezTo>
                      <a:cubicBezTo>
                        <a:pt x="23" y="7"/>
                        <a:pt x="23" y="7"/>
                        <a:pt x="23" y="7"/>
                      </a:cubicBezTo>
                      <a:cubicBezTo>
                        <a:pt x="23" y="7"/>
                        <a:pt x="23" y="7"/>
                        <a:pt x="23" y="7"/>
                      </a:cubicBezTo>
                      <a:cubicBezTo>
                        <a:pt x="23" y="7"/>
                        <a:pt x="23" y="7"/>
                        <a:pt x="23" y="7"/>
                      </a:cubicBezTo>
                      <a:cubicBezTo>
                        <a:pt x="23" y="7"/>
                        <a:pt x="23" y="7"/>
                        <a:pt x="23" y="7"/>
                      </a:cubicBezTo>
                      <a:cubicBezTo>
                        <a:pt x="23" y="7"/>
                        <a:pt x="23" y="7"/>
                        <a:pt x="23" y="7"/>
                      </a:cubicBezTo>
                      <a:cubicBezTo>
                        <a:pt x="23" y="7"/>
                        <a:pt x="23" y="7"/>
                        <a:pt x="23" y="7"/>
                      </a:cubicBezTo>
                      <a:close/>
                      <a:moveTo>
                        <a:pt x="25" y="12"/>
                      </a:moveTo>
                      <a:cubicBezTo>
                        <a:pt x="25" y="12"/>
                        <a:pt x="25" y="12"/>
                        <a:pt x="25" y="12"/>
                      </a:cubicBezTo>
                      <a:cubicBezTo>
                        <a:pt x="25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5" y="12"/>
                        <a:pt x="25" y="12"/>
                        <a:pt x="25" y="12"/>
                      </a:cubicBezTo>
                      <a:cubicBezTo>
                        <a:pt x="25" y="12"/>
                        <a:pt x="25" y="12"/>
                        <a:pt x="25" y="12"/>
                      </a:cubicBezTo>
                      <a:cubicBezTo>
                        <a:pt x="25" y="12"/>
                        <a:pt x="25" y="12"/>
                        <a:pt x="25" y="12"/>
                      </a:cubicBezTo>
                      <a:cubicBezTo>
                        <a:pt x="25" y="12"/>
                        <a:pt x="25" y="12"/>
                        <a:pt x="25" y="12"/>
                      </a:cubicBezTo>
                      <a:cubicBezTo>
                        <a:pt x="25" y="12"/>
                        <a:pt x="25" y="12"/>
                        <a:pt x="25" y="12"/>
                      </a:cubicBezTo>
                      <a:cubicBezTo>
                        <a:pt x="25" y="12"/>
                        <a:pt x="25" y="12"/>
                        <a:pt x="25" y="12"/>
                      </a:cubicBezTo>
                      <a:close/>
                      <a:moveTo>
                        <a:pt x="26" y="12"/>
                      </a:move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1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57" name="Freeform 706">
                  <a:extLst>
                    <a:ext uri="{FF2B5EF4-FFF2-40B4-BE49-F238E27FC236}">
                      <a16:creationId xmlns:a16="http://schemas.microsoft.com/office/drawing/2014/main" id="{68B01314-C862-7890-A860-FBD70DF025AC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488488" y="5046663"/>
                  <a:ext cx="66675" cy="79375"/>
                </a:xfrm>
                <a:custGeom>
                  <a:avLst/>
                  <a:gdLst>
                    <a:gd name="T0" fmla="*/ 12 w 16"/>
                    <a:gd name="T1" fmla="*/ 0 h 19"/>
                    <a:gd name="T2" fmla="*/ 12 w 16"/>
                    <a:gd name="T3" fmla="*/ 0 h 19"/>
                    <a:gd name="T4" fmla="*/ 13 w 16"/>
                    <a:gd name="T5" fmla="*/ 0 h 19"/>
                    <a:gd name="T6" fmla="*/ 13 w 16"/>
                    <a:gd name="T7" fmla="*/ 0 h 19"/>
                    <a:gd name="T8" fmla="*/ 12 w 16"/>
                    <a:gd name="T9" fmla="*/ 1 h 19"/>
                    <a:gd name="T10" fmla="*/ 14 w 16"/>
                    <a:gd name="T11" fmla="*/ 2 h 19"/>
                    <a:gd name="T12" fmla="*/ 14 w 16"/>
                    <a:gd name="T13" fmla="*/ 2 h 19"/>
                    <a:gd name="T14" fmla="*/ 14 w 16"/>
                    <a:gd name="T15" fmla="*/ 3 h 19"/>
                    <a:gd name="T16" fmla="*/ 14 w 16"/>
                    <a:gd name="T17" fmla="*/ 3 h 19"/>
                    <a:gd name="T18" fmla="*/ 15 w 16"/>
                    <a:gd name="T19" fmla="*/ 4 h 19"/>
                    <a:gd name="T20" fmla="*/ 16 w 16"/>
                    <a:gd name="T21" fmla="*/ 3 h 19"/>
                    <a:gd name="T22" fmla="*/ 15 w 16"/>
                    <a:gd name="T23" fmla="*/ 2 h 19"/>
                    <a:gd name="T24" fmla="*/ 16 w 16"/>
                    <a:gd name="T25" fmla="*/ 1 h 19"/>
                    <a:gd name="T26" fmla="*/ 16 w 16"/>
                    <a:gd name="T27" fmla="*/ 1 h 19"/>
                    <a:gd name="T28" fmla="*/ 16 w 16"/>
                    <a:gd name="T29" fmla="*/ 1 h 19"/>
                    <a:gd name="T30" fmla="*/ 16 w 16"/>
                    <a:gd name="T31" fmla="*/ 1 h 19"/>
                    <a:gd name="T32" fmla="*/ 16 w 16"/>
                    <a:gd name="T33" fmla="*/ 1 h 19"/>
                    <a:gd name="T34" fmla="*/ 15 w 16"/>
                    <a:gd name="T35" fmla="*/ 19 h 19"/>
                    <a:gd name="T36" fmla="*/ 14 w 16"/>
                    <a:gd name="T37" fmla="*/ 19 h 19"/>
                    <a:gd name="T38" fmla="*/ 13 w 16"/>
                    <a:gd name="T39" fmla="*/ 19 h 19"/>
                    <a:gd name="T40" fmla="*/ 13 w 16"/>
                    <a:gd name="T41" fmla="*/ 18 h 19"/>
                    <a:gd name="T42" fmla="*/ 12 w 16"/>
                    <a:gd name="T43" fmla="*/ 17 h 19"/>
                    <a:gd name="T44" fmla="*/ 12 w 16"/>
                    <a:gd name="T45" fmla="*/ 17 h 19"/>
                    <a:gd name="T46" fmla="*/ 12 w 16"/>
                    <a:gd name="T47" fmla="*/ 17 h 19"/>
                    <a:gd name="T48" fmla="*/ 11 w 16"/>
                    <a:gd name="T49" fmla="*/ 16 h 19"/>
                    <a:gd name="T50" fmla="*/ 10 w 16"/>
                    <a:gd name="T51" fmla="*/ 15 h 19"/>
                    <a:gd name="T52" fmla="*/ 10 w 16"/>
                    <a:gd name="T53" fmla="*/ 15 h 19"/>
                    <a:gd name="T54" fmla="*/ 10 w 16"/>
                    <a:gd name="T55" fmla="*/ 15 h 19"/>
                    <a:gd name="T56" fmla="*/ 9 w 16"/>
                    <a:gd name="T57" fmla="*/ 14 h 19"/>
                    <a:gd name="T58" fmla="*/ 9 w 16"/>
                    <a:gd name="T59" fmla="*/ 14 h 19"/>
                    <a:gd name="T60" fmla="*/ 9 w 16"/>
                    <a:gd name="T61" fmla="*/ 13 h 19"/>
                    <a:gd name="T62" fmla="*/ 8 w 16"/>
                    <a:gd name="T63" fmla="*/ 12 h 19"/>
                    <a:gd name="T64" fmla="*/ 8 w 16"/>
                    <a:gd name="T65" fmla="*/ 11 h 19"/>
                    <a:gd name="T66" fmla="*/ 8 w 16"/>
                    <a:gd name="T67" fmla="*/ 10 h 19"/>
                    <a:gd name="T68" fmla="*/ 9 w 16"/>
                    <a:gd name="T69" fmla="*/ 10 h 19"/>
                    <a:gd name="T70" fmla="*/ 10 w 16"/>
                    <a:gd name="T71" fmla="*/ 10 h 19"/>
                    <a:gd name="T72" fmla="*/ 12 w 16"/>
                    <a:gd name="T73" fmla="*/ 10 h 19"/>
                    <a:gd name="T74" fmla="*/ 12 w 16"/>
                    <a:gd name="T75" fmla="*/ 10 h 19"/>
                    <a:gd name="T76" fmla="*/ 14 w 16"/>
                    <a:gd name="T77" fmla="*/ 10 h 19"/>
                    <a:gd name="T78" fmla="*/ 14 w 16"/>
                    <a:gd name="T79" fmla="*/ 9 h 19"/>
                    <a:gd name="T80" fmla="*/ 14 w 16"/>
                    <a:gd name="T81" fmla="*/ 8 h 19"/>
                    <a:gd name="T82" fmla="*/ 14 w 16"/>
                    <a:gd name="T83" fmla="*/ 7 h 19"/>
                    <a:gd name="T84" fmla="*/ 13 w 16"/>
                    <a:gd name="T85" fmla="*/ 6 h 19"/>
                    <a:gd name="T86" fmla="*/ 12 w 16"/>
                    <a:gd name="T87" fmla="*/ 5 h 19"/>
                    <a:gd name="T88" fmla="*/ 11 w 16"/>
                    <a:gd name="T89" fmla="*/ 5 h 19"/>
                    <a:gd name="T90" fmla="*/ 10 w 16"/>
                    <a:gd name="T91" fmla="*/ 5 h 19"/>
                    <a:gd name="T92" fmla="*/ 9 w 16"/>
                    <a:gd name="T93" fmla="*/ 5 h 19"/>
                    <a:gd name="T94" fmla="*/ 8 w 16"/>
                    <a:gd name="T95" fmla="*/ 5 h 19"/>
                    <a:gd name="T96" fmla="*/ 8 w 16"/>
                    <a:gd name="T97" fmla="*/ 4 h 19"/>
                    <a:gd name="T98" fmla="*/ 7 w 16"/>
                    <a:gd name="T99" fmla="*/ 4 h 19"/>
                    <a:gd name="T100" fmla="*/ 1 w 16"/>
                    <a:gd name="T101" fmla="*/ 5 h 19"/>
                    <a:gd name="T102" fmla="*/ 1 w 16"/>
                    <a:gd name="T103" fmla="*/ 6 h 19"/>
                    <a:gd name="T104" fmla="*/ 2 w 16"/>
                    <a:gd name="T105" fmla="*/ 7 h 19"/>
                    <a:gd name="T106" fmla="*/ 1 w 16"/>
                    <a:gd name="T107" fmla="*/ 11 h 19"/>
                    <a:gd name="T108" fmla="*/ 1 w 16"/>
                    <a:gd name="T109" fmla="*/ 13 h 19"/>
                    <a:gd name="T110" fmla="*/ 0 w 16"/>
                    <a:gd name="T111" fmla="*/ 13 h 19"/>
                    <a:gd name="T112" fmla="*/ 3 w 16"/>
                    <a:gd name="T113" fmla="*/ 16 h 19"/>
                    <a:gd name="T114" fmla="*/ 6 w 16"/>
                    <a:gd name="T115" fmla="*/ 18 h 19"/>
                    <a:gd name="T116" fmla="*/ 7 w 16"/>
                    <a:gd name="T117" fmla="*/ 18 h 19"/>
                    <a:gd name="T118" fmla="*/ 8 w 16"/>
                    <a:gd name="T119" fmla="*/ 19 h 19"/>
                    <a:gd name="T120" fmla="*/ 10 w 16"/>
                    <a:gd name="T121" fmla="*/ 19 h 1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6" h="19">
                      <a:moveTo>
                        <a:pt x="12" y="1"/>
                      </a:moveTo>
                      <a:cubicBezTo>
                        <a:pt x="12" y="1"/>
                        <a:pt x="12" y="1"/>
                        <a:pt x="12" y="1"/>
                      </a:cubicBezTo>
                      <a:cubicBezTo>
                        <a:pt x="12" y="1"/>
                        <a:pt x="12" y="1"/>
                        <a:pt x="12" y="1"/>
                      </a:cubicBezTo>
                      <a:cubicBezTo>
                        <a:pt x="12" y="1"/>
                        <a:pt x="12" y="0"/>
                        <a:pt x="12" y="0"/>
                      </a:cubicBezTo>
                      <a:cubicBezTo>
                        <a:pt x="12" y="0"/>
                        <a:pt x="12" y="0"/>
                        <a:pt x="12" y="0"/>
                      </a:cubicBezTo>
                      <a:cubicBezTo>
                        <a:pt x="12" y="0"/>
                        <a:pt x="12" y="0"/>
                        <a:pt x="12" y="0"/>
                      </a:cubicBezTo>
                      <a:cubicBezTo>
                        <a:pt x="12" y="0"/>
                        <a:pt x="12" y="0"/>
                        <a:pt x="12" y="0"/>
                      </a:cubicBezTo>
                      <a:cubicBezTo>
                        <a:pt x="12" y="0"/>
                        <a:pt x="12" y="0"/>
                        <a:pt x="12" y="0"/>
                      </a:cubicBezTo>
                      <a:cubicBezTo>
                        <a:pt x="12" y="0"/>
                        <a:pt x="12" y="0"/>
                        <a:pt x="13" y="0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1"/>
                        <a:pt x="13" y="0"/>
                        <a:pt x="13" y="1"/>
                      </a:cubicBezTo>
                      <a:cubicBezTo>
                        <a:pt x="13" y="1"/>
                        <a:pt x="13" y="1"/>
                        <a:pt x="13" y="1"/>
                      </a:cubicBezTo>
                      <a:cubicBezTo>
                        <a:pt x="13" y="1"/>
                        <a:pt x="13" y="1"/>
                        <a:pt x="12" y="1"/>
                      </a:cubicBezTo>
                      <a:cubicBezTo>
                        <a:pt x="12" y="1"/>
                        <a:pt x="12" y="1"/>
                        <a:pt x="12" y="1"/>
                      </a:cubicBezTo>
                      <a:cubicBezTo>
                        <a:pt x="12" y="1"/>
                        <a:pt x="12" y="1"/>
                        <a:pt x="12" y="1"/>
                      </a:cubicBezTo>
                      <a:cubicBezTo>
                        <a:pt x="12" y="1"/>
                        <a:pt x="12" y="1"/>
                        <a:pt x="12" y="1"/>
                      </a:cubicBezTo>
                      <a:close/>
                      <a:moveTo>
                        <a:pt x="15" y="2"/>
                      </a:moveTo>
                      <a:cubicBezTo>
                        <a:pt x="15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4" y="2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4"/>
                        <a:pt x="15" y="4"/>
                        <a:pt x="15" y="4"/>
                      </a:cubicBezTo>
                      <a:cubicBezTo>
                        <a:pt x="15" y="4"/>
                        <a:pt x="15" y="4"/>
                        <a:pt x="15" y="4"/>
                      </a:cubicBezTo>
                      <a:cubicBezTo>
                        <a:pt x="15" y="4"/>
                        <a:pt x="15" y="4"/>
                        <a:pt x="15" y="4"/>
                      </a:cubicBezTo>
                      <a:cubicBezTo>
                        <a:pt x="15" y="4"/>
                        <a:pt x="15" y="4"/>
                        <a:pt x="15" y="4"/>
                      </a:cubicBezTo>
                      <a:cubicBezTo>
                        <a:pt x="15" y="4"/>
                        <a:pt x="16" y="4"/>
                        <a:pt x="16" y="3"/>
                      </a:cubicBezTo>
                      <a:cubicBezTo>
                        <a:pt x="16" y="3"/>
                        <a:pt x="16" y="3"/>
                        <a:pt x="16" y="3"/>
                      </a:cubicBezTo>
                      <a:cubicBezTo>
                        <a:pt x="16" y="3"/>
                        <a:pt x="16" y="3"/>
                        <a:pt x="16" y="3"/>
                      </a:cubicBezTo>
                      <a:cubicBezTo>
                        <a:pt x="16" y="3"/>
                        <a:pt x="16" y="3"/>
                        <a:pt x="16" y="3"/>
                      </a:cubicBezTo>
                      <a:cubicBezTo>
                        <a:pt x="16" y="3"/>
                        <a:pt x="16" y="3"/>
                        <a:pt x="16" y="3"/>
                      </a:cubicBezTo>
                      <a:cubicBezTo>
                        <a:pt x="16" y="2"/>
                        <a:pt x="16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lose/>
                      <a:moveTo>
                        <a:pt x="16" y="1"/>
                      </a:move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lose/>
                      <a:moveTo>
                        <a:pt x="15" y="19"/>
                      </a:moveTo>
                      <a:cubicBezTo>
                        <a:pt x="15" y="19"/>
                        <a:pt x="15" y="19"/>
                        <a:pt x="15" y="19"/>
                      </a:cubicBezTo>
                      <a:cubicBezTo>
                        <a:pt x="15" y="19"/>
                        <a:pt x="14" y="19"/>
                        <a:pt x="14" y="19"/>
                      </a:cubicBezTo>
                      <a:cubicBezTo>
                        <a:pt x="14" y="19"/>
                        <a:pt x="14" y="19"/>
                        <a:pt x="14" y="18"/>
                      </a:cubicBezTo>
                      <a:cubicBezTo>
                        <a:pt x="14" y="18"/>
                        <a:pt x="14" y="19"/>
                        <a:pt x="14" y="19"/>
                      </a:cubicBezTo>
                      <a:cubicBezTo>
                        <a:pt x="14" y="19"/>
                        <a:pt x="14" y="19"/>
                        <a:pt x="14" y="19"/>
                      </a:cubicBezTo>
                      <a:cubicBezTo>
                        <a:pt x="14" y="19"/>
                        <a:pt x="14" y="18"/>
                        <a:pt x="14" y="18"/>
                      </a:cubicBezTo>
                      <a:cubicBezTo>
                        <a:pt x="14" y="18"/>
                        <a:pt x="14" y="18"/>
                        <a:pt x="14" y="19"/>
                      </a:cubicBezTo>
                      <a:cubicBezTo>
                        <a:pt x="14" y="19"/>
                        <a:pt x="14" y="19"/>
                        <a:pt x="14" y="19"/>
                      </a:cubicBezTo>
                      <a:cubicBezTo>
                        <a:pt x="13" y="19"/>
                        <a:pt x="13" y="19"/>
                        <a:pt x="13" y="19"/>
                      </a:cubicBezTo>
                      <a:cubicBezTo>
                        <a:pt x="13" y="19"/>
                        <a:pt x="13" y="19"/>
                        <a:pt x="13" y="19"/>
                      </a:cubicBezTo>
                      <a:cubicBezTo>
                        <a:pt x="13" y="19"/>
                        <a:pt x="13" y="18"/>
                        <a:pt x="13" y="18"/>
                      </a:cubicBezTo>
                      <a:cubicBezTo>
                        <a:pt x="13" y="18"/>
                        <a:pt x="13" y="18"/>
                        <a:pt x="13" y="18"/>
                      </a:cubicBezTo>
                      <a:cubicBezTo>
                        <a:pt x="13" y="18"/>
                        <a:pt x="13" y="18"/>
                        <a:pt x="13" y="18"/>
                      </a:cubicBezTo>
                      <a:cubicBezTo>
                        <a:pt x="13" y="18"/>
                        <a:pt x="13" y="18"/>
                        <a:pt x="13" y="18"/>
                      </a:cubicBezTo>
                      <a:cubicBezTo>
                        <a:pt x="13" y="18"/>
                        <a:pt x="13" y="18"/>
                        <a:pt x="13" y="18"/>
                      </a:cubicBezTo>
                      <a:cubicBezTo>
                        <a:pt x="13" y="18"/>
                        <a:pt x="13" y="17"/>
                        <a:pt x="13" y="17"/>
                      </a:cubicBezTo>
                      <a:cubicBezTo>
                        <a:pt x="13" y="17"/>
                        <a:pt x="13" y="17"/>
                        <a:pt x="12" y="17"/>
                      </a:cubicBezTo>
                      <a:cubicBezTo>
                        <a:pt x="12" y="17"/>
                        <a:pt x="12" y="17"/>
                        <a:pt x="12" y="17"/>
                      </a:cubicBezTo>
                      <a:cubicBezTo>
                        <a:pt x="12" y="17"/>
                        <a:pt x="12" y="17"/>
                        <a:pt x="12" y="17"/>
                      </a:cubicBezTo>
                      <a:cubicBezTo>
                        <a:pt x="12" y="17"/>
                        <a:pt x="12" y="17"/>
                        <a:pt x="12" y="17"/>
                      </a:cubicBezTo>
                      <a:cubicBezTo>
                        <a:pt x="12" y="17"/>
                        <a:pt x="12" y="17"/>
                        <a:pt x="12" y="17"/>
                      </a:cubicBezTo>
                      <a:cubicBezTo>
                        <a:pt x="12" y="17"/>
                        <a:pt x="12" y="17"/>
                        <a:pt x="12" y="17"/>
                      </a:cubicBezTo>
                      <a:cubicBezTo>
                        <a:pt x="12" y="17"/>
                        <a:pt x="12" y="17"/>
                        <a:pt x="12" y="17"/>
                      </a:cubicBezTo>
                      <a:cubicBezTo>
                        <a:pt x="12" y="17"/>
                        <a:pt x="12" y="17"/>
                        <a:pt x="12" y="17"/>
                      </a:cubicBezTo>
                      <a:cubicBezTo>
                        <a:pt x="12" y="17"/>
                        <a:pt x="12" y="17"/>
                        <a:pt x="12" y="17"/>
                      </a:cubicBezTo>
                      <a:cubicBezTo>
                        <a:pt x="12" y="17"/>
                        <a:pt x="12" y="17"/>
                        <a:pt x="12" y="17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1" y="16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6"/>
                        <a:pt x="10" y="16"/>
                        <a:pt x="10" y="15"/>
                      </a:cubicBezTo>
                      <a:cubicBezTo>
                        <a:pt x="10" y="15"/>
                        <a:pt x="10" y="15"/>
                        <a:pt x="10" y="15"/>
                      </a:cubicBezTo>
                      <a:cubicBezTo>
                        <a:pt x="10" y="15"/>
                        <a:pt x="10" y="15"/>
                        <a:pt x="10" y="15"/>
                      </a:cubicBezTo>
                      <a:cubicBezTo>
                        <a:pt x="10" y="15"/>
                        <a:pt x="10" y="15"/>
                        <a:pt x="10" y="15"/>
                      </a:cubicBezTo>
                      <a:cubicBezTo>
                        <a:pt x="10" y="15"/>
                        <a:pt x="10" y="15"/>
                        <a:pt x="10" y="15"/>
                      </a:cubicBezTo>
                      <a:cubicBezTo>
                        <a:pt x="10" y="15"/>
                        <a:pt x="10" y="15"/>
                        <a:pt x="10" y="15"/>
                      </a:cubicBezTo>
                      <a:cubicBezTo>
                        <a:pt x="10" y="15"/>
                        <a:pt x="10" y="15"/>
                        <a:pt x="10" y="15"/>
                      </a:cubicBezTo>
                      <a:cubicBezTo>
                        <a:pt x="10" y="15"/>
                        <a:pt x="10" y="15"/>
                        <a:pt x="10" y="15"/>
                      </a:cubicBezTo>
                      <a:cubicBezTo>
                        <a:pt x="10" y="15"/>
                        <a:pt x="10" y="15"/>
                        <a:pt x="10" y="15"/>
                      </a:cubicBezTo>
                      <a:cubicBezTo>
                        <a:pt x="10" y="15"/>
                        <a:pt x="9" y="15"/>
                        <a:pt x="9" y="15"/>
                      </a:cubicBezTo>
                      <a:cubicBezTo>
                        <a:pt x="9" y="15"/>
                        <a:pt x="9" y="15"/>
                        <a:pt x="9" y="15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3"/>
                        <a:pt x="9" y="13"/>
                        <a:pt x="9" y="12"/>
                      </a:cubicBezTo>
                      <a:cubicBezTo>
                        <a:pt x="9" y="12"/>
                        <a:pt x="9" y="12"/>
                        <a:pt x="9" y="12"/>
                      </a:cubicBezTo>
                      <a:cubicBezTo>
                        <a:pt x="8" y="12"/>
                        <a:pt x="8" y="12"/>
                        <a:pt x="8" y="12"/>
                      </a:cubicBezTo>
                      <a:cubicBezTo>
                        <a:pt x="8" y="12"/>
                        <a:pt x="8" y="12"/>
                        <a:pt x="8" y="12"/>
                      </a:cubicBezTo>
                      <a:cubicBezTo>
                        <a:pt x="8" y="12"/>
                        <a:pt x="8" y="12"/>
                        <a:pt x="8" y="12"/>
                      </a:cubicBezTo>
                      <a:cubicBezTo>
                        <a:pt x="8" y="12"/>
                        <a:pt x="8" y="12"/>
                        <a:pt x="8" y="12"/>
                      </a:cubicBezTo>
                      <a:cubicBezTo>
                        <a:pt x="8" y="12"/>
                        <a:pt x="8" y="11"/>
                        <a:pt x="8" y="11"/>
                      </a:cubicBezTo>
                      <a:cubicBezTo>
                        <a:pt x="8" y="11"/>
                        <a:pt x="8" y="11"/>
                        <a:pt x="8" y="11"/>
                      </a:cubicBezTo>
                      <a:cubicBezTo>
                        <a:pt x="8" y="11"/>
                        <a:pt x="8" y="11"/>
                        <a:pt x="8" y="11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9" y="10"/>
                        <a:pt x="9" y="10"/>
                      </a:cubicBezTo>
                      <a:cubicBezTo>
                        <a:pt x="9" y="10"/>
                        <a:pt x="9" y="10"/>
                        <a:pt x="9" y="10"/>
                      </a:cubicBezTo>
                      <a:cubicBezTo>
                        <a:pt x="9" y="10"/>
                        <a:pt x="9" y="10"/>
                        <a:pt x="9" y="10"/>
                      </a:cubicBezTo>
                      <a:cubicBezTo>
                        <a:pt x="9" y="10"/>
                        <a:pt x="9" y="10"/>
                        <a:pt x="9" y="10"/>
                      </a:cubicBezTo>
                      <a:cubicBezTo>
                        <a:pt x="10" y="10"/>
                        <a:pt x="9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1" y="10"/>
                        <a:pt x="11" y="10"/>
                      </a:cubicBezTo>
                      <a:cubicBezTo>
                        <a:pt x="11" y="10"/>
                        <a:pt x="11" y="10"/>
                        <a:pt x="11" y="10"/>
                      </a:cubicBezTo>
                      <a:cubicBezTo>
                        <a:pt x="11" y="10"/>
                        <a:pt x="11" y="10"/>
                        <a:pt x="11" y="10"/>
                      </a:cubicBezTo>
                      <a:cubicBezTo>
                        <a:pt x="11" y="10"/>
                        <a:pt x="11" y="10"/>
                        <a:pt x="12" y="10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2" y="10"/>
                        <a:pt x="13" y="10"/>
                        <a:pt x="13" y="10"/>
                      </a:cubicBezTo>
                      <a:cubicBezTo>
                        <a:pt x="13" y="10"/>
                        <a:pt x="14" y="10"/>
                        <a:pt x="14" y="10"/>
                      </a:cubicBezTo>
                      <a:cubicBezTo>
                        <a:pt x="14" y="10"/>
                        <a:pt x="14" y="10"/>
                        <a:pt x="14" y="10"/>
                      </a:cubicBezTo>
                      <a:cubicBezTo>
                        <a:pt x="14" y="10"/>
                        <a:pt x="14" y="10"/>
                        <a:pt x="14" y="10"/>
                      </a:cubicBezTo>
                      <a:cubicBezTo>
                        <a:pt x="14" y="10"/>
                        <a:pt x="14" y="9"/>
                        <a:pt x="14" y="9"/>
                      </a:cubicBezTo>
                      <a:cubicBezTo>
                        <a:pt x="14" y="9"/>
                        <a:pt x="14" y="9"/>
                        <a:pt x="14" y="9"/>
                      </a:cubicBezTo>
                      <a:cubicBezTo>
                        <a:pt x="14" y="9"/>
                        <a:pt x="14" y="9"/>
                        <a:pt x="14" y="9"/>
                      </a:cubicBezTo>
                      <a:cubicBezTo>
                        <a:pt x="14" y="9"/>
                        <a:pt x="14" y="9"/>
                        <a:pt x="14" y="9"/>
                      </a:cubicBezTo>
                      <a:cubicBezTo>
                        <a:pt x="14" y="9"/>
                        <a:pt x="14" y="9"/>
                        <a:pt x="14" y="9"/>
                      </a:cubicBezTo>
                      <a:cubicBezTo>
                        <a:pt x="14" y="9"/>
                        <a:pt x="14" y="9"/>
                        <a:pt x="14" y="9"/>
                      </a:cubicBezTo>
                      <a:cubicBezTo>
                        <a:pt x="14" y="9"/>
                        <a:pt x="14" y="9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7"/>
                        <a:pt x="14" y="7"/>
                      </a:cubicBezTo>
                      <a:cubicBezTo>
                        <a:pt x="14" y="7"/>
                        <a:pt x="14" y="7"/>
                        <a:pt x="14" y="7"/>
                      </a:cubicBezTo>
                      <a:cubicBezTo>
                        <a:pt x="14" y="7"/>
                        <a:pt x="14" y="7"/>
                        <a:pt x="14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1" y="5"/>
                        <a:pt x="1" y="5"/>
                        <a:pt x="1" y="5"/>
                      </a:cubicBezTo>
                      <a:cubicBezTo>
                        <a:pt x="1" y="5"/>
                        <a:pt x="1" y="5"/>
                        <a:pt x="1" y="5"/>
                      </a:cubicBezTo>
                      <a:cubicBezTo>
                        <a:pt x="1" y="5"/>
                        <a:pt x="1" y="5"/>
                        <a:pt x="1" y="5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3" y="7"/>
                        <a:pt x="3" y="7"/>
                        <a:pt x="3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10"/>
                        <a:pt x="2" y="10"/>
                        <a:pt x="2" y="10"/>
                      </a:cubicBezTo>
                      <a:cubicBezTo>
                        <a:pt x="2" y="10"/>
                        <a:pt x="1" y="10"/>
                        <a:pt x="1" y="10"/>
                      </a:cubicBezTo>
                      <a:cubicBezTo>
                        <a:pt x="1" y="10"/>
                        <a:pt x="2" y="11"/>
                        <a:pt x="2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3"/>
                        <a:pt x="1" y="13"/>
                        <a:pt x="1" y="13"/>
                      </a:cubicBezTo>
                      <a:cubicBezTo>
                        <a:pt x="1" y="13"/>
                        <a:pt x="1" y="13"/>
                        <a:pt x="1" y="13"/>
                      </a:cubicBezTo>
                      <a:cubicBezTo>
                        <a:pt x="1" y="13"/>
                        <a:pt x="0" y="13"/>
                        <a:pt x="0" y="13"/>
                      </a:cubicBezTo>
                      <a:cubicBezTo>
                        <a:pt x="0" y="13"/>
                        <a:pt x="0" y="13"/>
                        <a:pt x="0" y="13"/>
                      </a:cubicBezTo>
                      <a:cubicBezTo>
                        <a:pt x="0" y="13"/>
                        <a:pt x="0" y="13"/>
                        <a:pt x="0" y="13"/>
                      </a:cubicBezTo>
                      <a:cubicBezTo>
                        <a:pt x="0" y="13"/>
                        <a:pt x="0" y="13"/>
                        <a:pt x="0" y="13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6"/>
                        <a:pt x="2" y="16"/>
                        <a:pt x="2" y="16"/>
                      </a:cubicBezTo>
                      <a:cubicBezTo>
                        <a:pt x="3" y="16"/>
                        <a:pt x="3" y="16"/>
                        <a:pt x="3" y="16"/>
                      </a:cubicBezTo>
                      <a:cubicBezTo>
                        <a:pt x="4" y="16"/>
                        <a:pt x="4" y="16"/>
                        <a:pt x="4" y="16"/>
                      </a:cubicBezTo>
                      <a:cubicBezTo>
                        <a:pt x="5" y="16"/>
                        <a:pt x="5" y="16"/>
                        <a:pt x="5" y="16"/>
                      </a:cubicBezTo>
                      <a:cubicBezTo>
                        <a:pt x="6" y="17"/>
                        <a:pt x="6" y="17"/>
                        <a:pt x="6" y="17"/>
                      </a:cubicBezTo>
                      <a:cubicBezTo>
                        <a:pt x="6" y="18"/>
                        <a:pt x="6" y="18"/>
                        <a:pt x="6" y="18"/>
                      </a:cubicBezTo>
                      <a:cubicBezTo>
                        <a:pt x="6" y="18"/>
                        <a:pt x="6" y="18"/>
                        <a:pt x="6" y="18"/>
                      </a:cubicBezTo>
                      <a:cubicBezTo>
                        <a:pt x="6" y="18"/>
                        <a:pt x="6" y="18"/>
                        <a:pt x="6" y="18"/>
                      </a:cubicBezTo>
                      <a:cubicBezTo>
                        <a:pt x="6" y="18"/>
                        <a:pt x="7" y="18"/>
                        <a:pt x="7" y="18"/>
                      </a:cubicBezTo>
                      <a:cubicBezTo>
                        <a:pt x="7" y="19"/>
                        <a:pt x="7" y="18"/>
                        <a:pt x="7" y="18"/>
                      </a:cubicBezTo>
                      <a:cubicBezTo>
                        <a:pt x="7" y="18"/>
                        <a:pt x="7" y="19"/>
                        <a:pt x="7" y="19"/>
                      </a:cubicBezTo>
                      <a:cubicBezTo>
                        <a:pt x="7" y="19"/>
                        <a:pt x="7" y="19"/>
                        <a:pt x="7" y="19"/>
                      </a:cubicBezTo>
                      <a:cubicBezTo>
                        <a:pt x="7" y="19"/>
                        <a:pt x="8" y="19"/>
                        <a:pt x="8" y="19"/>
                      </a:cubicBezTo>
                      <a:cubicBezTo>
                        <a:pt x="8" y="19"/>
                        <a:pt x="8" y="19"/>
                        <a:pt x="8" y="19"/>
                      </a:cubicBezTo>
                      <a:cubicBezTo>
                        <a:pt x="8" y="19"/>
                        <a:pt x="8" y="19"/>
                        <a:pt x="8" y="19"/>
                      </a:cubicBezTo>
                      <a:cubicBezTo>
                        <a:pt x="9" y="19"/>
                        <a:pt x="9" y="19"/>
                        <a:pt x="9" y="19"/>
                      </a:cubicBezTo>
                      <a:cubicBezTo>
                        <a:pt x="10" y="19"/>
                        <a:pt x="10" y="19"/>
                        <a:pt x="10" y="19"/>
                      </a:cubicBezTo>
                      <a:cubicBezTo>
                        <a:pt x="10" y="19"/>
                        <a:pt x="10" y="19"/>
                        <a:pt x="10" y="19"/>
                      </a:cubicBezTo>
                      <a:cubicBezTo>
                        <a:pt x="15" y="19"/>
                        <a:pt x="15" y="19"/>
                        <a:pt x="15" y="19"/>
                      </a:cubicBezTo>
                      <a:cubicBezTo>
                        <a:pt x="15" y="19"/>
                        <a:pt x="15" y="19"/>
                        <a:pt x="15" y="19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58" name="Freeform 708">
                  <a:extLst>
                    <a:ext uri="{FF2B5EF4-FFF2-40B4-BE49-F238E27FC236}">
                      <a16:creationId xmlns:a16="http://schemas.microsoft.com/office/drawing/2014/main" id="{1D695DB7-F0B2-547E-AE10-DC847C9808C4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509125" y="4954588"/>
                  <a:ext cx="36512" cy="7938"/>
                </a:xfrm>
                <a:custGeom>
                  <a:avLst/>
                  <a:gdLst>
                    <a:gd name="T0" fmla="*/ 1 w 9"/>
                    <a:gd name="T1" fmla="*/ 0 h 2"/>
                    <a:gd name="T2" fmla="*/ 1 w 9"/>
                    <a:gd name="T3" fmla="*/ 0 h 2"/>
                    <a:gd name="T4" fmla="*/ 2 w 9"/>
                    <a:gd name="T5" fmla="*/ 0 h 2"/>
                    <a:gd name="T6" fmla="*/ 3 w 9"/>
                    <a:gd name="T7" fmla="*/ 0 h 2"/>
                    <a:gd name="T8" fmla="*/ 4 w 9"/>
                    <a:gd name="T9" fmla="*/ 0 h 2"/>
                    <a:gd name="T10" fmla="*/ 5 w 9"/>
                    <a:gd name="T11" fmla="*/ 0 h 2"/>
                    <a:gd name="T12" fmla="*/ 5 w 9"/>
                    <a:gd name="T13" fmla="*/ 0 h 2"/>
                    <a:gd name="T14" fmla="*/ 6 w 9"/>
                    <a:gd name="T15" fmla="*/ 0 h 2"/>
                    <a:gd name="T16" fmla="*/ 6 w 9"/>
                    <a:gd name="T17" fmla="*/ 0 h 2"/>
                    <a:gd name="T18" fmla="*/ 6 w 9"/>
                    <a:gd name="T19" fmla="*/ 0 h 2"/>
                    <a:gd name="T20" fmla="*/ 6 w 9"/>
                    <a:gd name="T21" fmla="*/ 0 h 2"/>
                    <a:gd name="T22" fmla="*/ 6 w 9"/>
                    <a:gd name="T23" fmla="*/ 0 h 2"/>
                    <a:gd name="T24" fmla="*/ 5 w 9"/>
                    <a:gd name="T25" fmla="*/ 0 h 2"/>
                    <a:gd name="T26" fmla="*/ 5 w 9"/>
                    <a:gd name="T27" fmla="*/ 1 h 2"/>
                    <a:gd name="T28" fmla="*/ 5 w 9"/>
                    <a:gd name="T29" fmla="*/ 1 h 2"/>
                    <a:gd name="T30" fmla="*/ 4 w 9"/>
                    <a:gd name="T31" fmla="*/ 1 h 2"/>
                    <a:gd name="T32" fmla="*/ 4 w 9"/>
                    <a:gd name="T33" fmla="*/ 1 h 2"/>
                    <a:gd name="T34" fmla="*/ 3 w 9"/>
                    <a:gd name="T35" fmla="*/ 1 h 2"/>
                    <a:gd name="T36" fmla="*/ 3 w 9"/>
                    <a:gd name="T37" fmla="*/ 1 h 2"/>
                    <a:gd name="T38" fmla="*/ 2 w 9"/>
                    <a:gd name="T39" fmla="*/ 1 h 2"/>
                    <a:gd name="T40" fmla="*/ 2 w 9"/>
                    <a:gd name="T41" fmla="*/ 1 h 2"/>
                    <a:gd name="T42" fmla="*/ 1 w 9"/>
                    <a:gd name="T43" fmla="*/ 1 h 2"/>
                    <a:gd name="T44" fmla="*/ 1 w 9"/>
                    <a:gd name="T45" fmla="*/ 1 h 2"/>
                    <a:gd name="T46" fmla="*/ 0 w 9"/>
                    <a:gd name="T47" fmla="*/ 2 h 2"/>
                    <a:gd name="T48" fmla="*/ 0 w 9"/>
                    <a:gd name="T49" fmla="*/ 1 h 2"/>
                    <a:gd name="T50" fmla="*/ 0 w 9"/>
                    <a:gd name="T51" fmla="*/ 1 h 2"/>
                    <a:gd name="T52" fmla="*/ 1 w 9"/>
                    <a:gd name="T53" fmla="*/ 1 h 2"/>
                    <a:gd name="T54" fmla="*/ 0 w 9"/>
                    <a:gd name="T55" fmla="*/ 0 h 2"/>
                    <a:gd name="T56" fmla="*/ 1 w 9"/>
                    <a:gd name="T57" fmla="*/ 0 h 2"/>
                    <a:gd name="T58" fmla="*/ 8 w 9"/>
                    <a:gd name="T59" fmla="*/ 2 h 2"/>
                    <a:gd name="T60" fmla="*/ 8 w 9"/>
                    <a:gd name="T61" fmla="*/ 2 h 2"/>
                    <a:gd name="T62" fmla="*/ 8 w 9"/>
                    <a:gd name="T63" fmla="*/ 2 h 2"/>
                    <a:gd name="T64" fmla="*/ 9 w 9"/>
                    <a:gd name="T65" fmla="*/ 2 h 2"/>
                    <a:gd name="T66" fmla="*/ 9 w 9"/>
                    <a:gd name="T67" fmla="*/ 2 h 2"/>
                    <a:gd name="T68" fmla="*/ 9 w 9"/>
                    <a:gd name="T69" fmla="*/ 2 h 2"/>
                    <a:gd name="T70" fmla="*/ 9 w 9"/>
                    <a:gd name="T71" fmla="*/ 2 h 2"/>
                    <a:gd name="T72" fmla="*/ 9 w 9"/>
                    <a:gd name="T73" fmla="*/ 2 h 2"/>
                    <a:gd name="T74" fmla="*/ 9 w 9"/>
                    <a:gd name="T75" fmla="*/ 2 h 2"/>
                    <a:gd name="T76" fmla="*/ 9 w 9"/>
                    <a:gd name="T77" fmla="*/ 2 h 2"/>
                    <a:gd name="T78" fmla="*/ 9 w 9"/>
                    <a:gd name="T79" fmla="*/ 2 h 2"/>
                    <a:gd name="T80" fmla="*/ 9 w 9"/>
                    <a:gd name="T81" fmla="*/ 2 h 2"/>
                    <a:gd name="T82" fmla="*/ 9 w 9"/>
                    <a:gd name="T83" fmla="*/ 2 h 2"/>
                    <a:gd name="T84" fmla="*/ 8 w 9"/>
                    <a:gd name="T85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9" h="2">
                      <a:moveTo>
                        <a:pt x="1" y="0"/>
                      </a:move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3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3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5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0"/>
                        <a:pt x="5" y="0"/>
                        <a:pt x="5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0"/>
                        <a:pt x="5" y="0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0" y="1"/>
                        <a:pt x="0" y="1"/>
                      </a:cubicBezTo>
                      <a:cubicBezTo>
                        <a:pt x="0" y="1"/>
                        <a:pt x="0" y="2"/>
                        <a:pt x="0" y="2"/>
                      </a:cubicBezTo>
                      <a:cubicBezTo>
                        <a:pt x="0" y="2"/>
                        <a:pt x="0" y="2"/>
                        <a:pt x="0" y="2"/>
                      </a:cubicBezTo>
                      <a:cubicBezTo>
                        <a:pt x="0" y="2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1" y="1"/>
                      </a:cubicBezTo>
                      <a:cubicBezTo>
                        <a:pt x="1" y="1"/>
                        <a:pt x="1" y="0"/>
                        <a:pt x="1" y="0"/>
                      </a:cubicBezTo>
                      <a:cubicBezTo>
                        <a:pt x="1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lose/>
                      <a:moveTo>
                        <a:pt x="8" y="2"/>
                      </a:move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8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8" y="2"/>
                        <a:pt x="8" y="2"/>
                      </a:cubicBez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8" y="2"/>
                        <a:pt x="8" y="2"/>
                        <a:pt x="8" y="2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59" name="Freeform 709">
                  <a:extLst>
                    <a:ext uri="{FF2B5EF4-FFF2-40B4-BE49-F238E27FC236}">
                      <a16:creationId xmlns:a16="http://schemas.microsoft.com/office/drawing/2014/main" id="{B5338216-74A4-226F-E567-5686015D6694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437688" y="5008563"/>
                  <a:ext cx="92075" cy="58738"/>
                </a:xfrm>
                <a:custGeom>
                  <a:avLst/>
                  <a:gdLst>
                    <a:gd name="T0" fmla="*/ 19 w 22"/>
                    <a:gd name="T1" fmla="*/ 13 h 14"/>
                    <a:gd name="T2" fmla="*/ 18 w 22"/>
                    <a:gd name="T3" fmla="*/ 12 h 14"/>
                    <a:gd name="T4" fmla="*/ 17 w 22"/>
                    <a:gd name="T5" fmla="*/ 12 h 14"/>
                    <a:gd name="T6" fmla="*/ 16 w 22"/>
                    <a:gd name="T7" fmla="*/ 11 h 14"/>
                    <a:gd name="T8" fmla="*/ 14 w 22"/>
                    <a:gd name="T9" fmla="*/ 11 h 14"/>
                    <a:gd name="T10" fmla="*/ 13 w 22"/>
                    <a:gd name="T11" fmla="*/ 11 h 14"/>
                    <a:gd name="T12" fmla="*/ 12 w 22"/>
                    <a:gd name="T13" fmla="*/ 10 h 14"/>
                    <a:gd name="T14" fmla="*/ 12 w 22"/>
                    <a:gd name="T15" fmla="*/ 9 h 14"/>
                    <a:gd name="T16" fmla="*/ 12 w 22"/>
                    <a:gd name="T17" fmla="*/ 9 h 14"/>
                    <a:gd name="T18" fmla="*/ 12 w 22"/>
                    <a:gd name="T19" fmla="*/ 8 h 14"/>
                    <a:gd name="T20" fmla="*/ 12 w 22"/>
                    <a:gd name="T21" fmla="*/ 6 h 14"/>
                    <a:gd name="T22" fmla="*/ 10 w 22"/>
                    <a:gd name="T23" fmla="*/ 4 h 14"/>
                    <a:gd name="T24" fmla="*/ 9 w 22"/>
                    <a:gd name="T25" fmla="*/ 3 h 14"/>
                    <a:gd name="T26" fmla="*/ 7 w 22"/>
                    <a:gd name="T27" fmla="*/ 2 h 14"/>
                    <a:gd name="T28" fmla="*/ 6 w 22"/>
                    <a:gd name="T29" fmla="*/ 1 h 14"/>
                    <a:gd name="T30" fmla="*/ 5 w 22"/>
                    <a:gd name="T31" fmla="*/ 1 h 14"/>
                    <a:gd name="T32" fmla="*/ 0 w 22"/>
                    <a:gd name="T33" fmla="*/ 7 h 14"/>
                    <a:gd name="T34" fmla="*/ 1 w 22"/>
                    <a:gd name="T35" fmla="*/ 8 h 14"/>
                    <a:gd name="T36" fmla="*/ 3 w 22"/>
                    <a:gd name="T37" fmla="*/ 9 h 14"/>
                    <a:gd name="T38" fmla="*/ 4 w 22"/>
                    <a:gd name="T39" fmla="*/ 10 h 14"/>
                    <a:gd name="T40" fmla="*/ 6 w 22"/>
                    <a:gd name="T41" fmla="*/ 12 h 14"/>
                    <a:gd name="T42" fmla="*/ 7 w 22"/>
                    <a:gd name="T43" fmla="*/ 13 h 14"/>
                    <a:gd name="T44" fmla="*/ 9 w 22"/>
                    <a:gd name="T45" fmla="*/ 13 h 14"/>
                    <a:gd name="T46" fmla="*/ 11 w 22"/>
                    <a:gd name="T47" fmla="*/ 14 h 14"/>
                    <a:gd name="T48" fmla="*/ 14 w 22"/>
                    <a:gd name="T49" fmla="*/ 14 h 14"/>
                    <a:gd name="T50" fmla="*/ 21 w 22"/>
                    <a:gd name="T51" fmla="*/ 10 h 14"/>
                    <a:gd name="T52" fmla="*/ 21 w 22"/>
                    <a:gd name="T53" fmla="*/ 9 h 14"/>
                    <a:gd name="T54" fmla="*/ 21 w 22"/>
                    <a:gd name="T55" fmla="*/ 10 h 14"/>
                    <a:gd name="T56" fmla="*/ 21 w 22"/>
                    <a:gd name="T57" fmla="*/ 10 h 14"/>
                    <a:gd name="T58" fmla="*/ 22 w 22"/>
                    <a:gd name="T59" fmla="*/ 10 h 14"/>
                    <a:gd name="T60" fmla="*/ 21 w 22"/>
                    <a:gd name="T61" fmla="*/ 9 h 14"/>
                    <a:gd name="T62" fmla="*/ 20 w 22"/>
                    <a:gd name="T63" fmla="*/ 9 h 14"/>
                    <a:gd name="T64" fmla="*/ 20 w 22"/>
                    <a:gd name="T65" fmla="*/ 9 h 14"/>
                    <a:gd name="T66" fmla="*/ 21 w 22"/>
                    <a:gd name="T67" fmla="*/ 10 h 14"/>
                    <a:gd name="T68" fmla="*/ 21 w 22"/>
                    <a:gd name="T69" fmla="*/ 10 h 14"/>
                    <a:gd name="T70" fmla="*/ 22 w 22"/>
                    <a:gd name="T71" fmla="*/ 10 h 14"/>
                    <a:gd name="T72" fmla="*/ 20 w 22"/>
                    <a:gd name="T73" fmla="*/ 8 h 14"/>
                    <a:gd name="T74" fmla="*/ 20 w 22"/>
                    <a:gd name="T75" fmla="*/ 8 h 14"/>
                    <a:gd name="T76" fmla="*/ 20 w 22"/>
                    <a:gd name="T77" fmla="*/ 8 h 14"/>
                    <a:gd name="T78" fmla="*/ 20 w 22"/>
                    <a:gd name="T79" fmla="*/ 8 h 14"/>
                    <a:gd name="T80" fmla="*/ 15 w 22"/>
                    <a:gd name="T81" fmla="*/ 6 h 14"/>
                    <a:gd name="T82" fmla="*/ 15 w 22"/>
                    <a:gd name="T83" fmla="*/ 6 h 14"/>
                    <a:gd name="T84" fmla="*/ 15 w 22"/>
                    <a:gd name="T85" fmla="*/ 6 h 14"/>
                    <a:gd name="T86" fmla="*/ 14 w 22"/>
                    <a:gd name="T87" fmla="*/ 4 h 14"/>
                    <a:gd name="T88" fmla="*/ 13 w 22"/>
                    <a:gd name="T89" fmla="*/ 4 h 14"/>
                    <a:gd name="T90" fmla="*/ 13 w 22"/>
                    <a:gd name="T91" fmla="*/ 5 h 14"/>
                    <a:gd name="T92" fmla="*/ 13 w 22"/>
                    <a:gd name="T93" fmla="*/ 5 h 14"/>
                    <a:gd name="T94" fmla="*/ 13 w 22"/>
                    <a:gd name="T95" fmla="*/ 6 h 14"/>
                    <a:gd name="T96" fmla="*/ 14 w 22"/>
                    <a:gd name="T97" fmla="*/ 5 h 14"/>
                    <a:gd name="T98" fmla="*/ 7 w 22"/>
                    <a:gd name="T99" fmla="*/ 1 h 14"/>
                    <a:gd name="T100" fmla="*/ 7 w 22"/>
                    <a:gd name="T101" fmla="*/ 1 h 14"/>
                    <a:gd name="T102" fmla="*/ 7 w 22"/>
                    <a:gd name="T103" fmla="*/ 1 h 14"/>
                    <a:gd name="T104" fmla="*/ 7 w 22"/>
                    <a:gd name="T105" fmla="*/ 1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22" h="14">
                      <a:moveTo>
                        <a:pt x="3" y="9"/>
                      </a:move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lnTo>
                        <a:pt x="3" y="9"/>
                      </a:lnTo>
                      <a:close/>
                      <a:moveTo>
                        <a:pt x="19" y="13"/>
                      </a:moveTo>
                      <a:cubicBezTo>
                        <a:pt x="19" y="13"/>
                        <a:pt x="19" y="13"/>
                        <a:pt x="19" y="13"/>
                      </a:cubicBezTo>
                      <a:cubicBezTo>
                        <a:pt x="19" y="13"/>
                        <a:pt x="18" y="13"/>
                        <a:pt x="18" y="13"/>
                      </a:cubicBezTo>
                      <a:cubicBezTo>
                        <a:pt x="18" y="13"/>
                        <a:pt x="18" y="13"/>
                        <a:pt x="18" y="13"/>
                      </a:cubicBezTo>
                      <a:cubicBezTo>
                        <a:pt x="18" y="13"/>
                        <a:pt x="18" y="13"/>
                        <a:pt x="18" y="13"/>
                      </a:cubicBezTo>
                      <a:cubicBezTo>
                        <a:pt x="18" y="13"/>
                        <a:pt x="18" y="12"/>
                        <a:pt x="18" y="12"/>
                      </a:cubicBezTo>
                      <a:cubicBezTo>
                        <a:pt x="18" y="12"/>
                        <a:pt x="18" y="12"/>
                        <a:pt x="17" y="12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2"/>
                        <a:pt x="17" y="11"/>
                        <a:pt x="17" y="11"/>
                      </a:cubicBezTo>
                      <a:cubicBezTo>
                        <a:pt x="17" y="11"/>
                        <a:pt x="16" y="11"/>
                        <a:pt x="16" y="12"/>
                      </a:cubicBezTo>
                      <a:cubicBezTo>
                        <a:pt x="16" y="12"/>
                        <a:pt x="16" y="12"/>
                        <a:pt x="16" y="11"/>
                      </a:cubicBezTo>
                      <a:cubicBezTo>
                        <a:pt x="16" y="11"/>
                        <a:pt x="16" y="11"/>
                        <a:pt x="16" y="11"/>
                      </a:cubicBezTo>
                      <a:cubicBezTo>
                        <a:pt x="16" y="11"/>
                        <a:pt x="16" y="11"/>
                        <a:pt x="16" y="11"/>
                      </a:cubicBezTo>
                      <a:cubicBezTo>
                        <a:pt x="16" y="11"/>
                        <a:pt x="16" y="11"/>
                        <a:pt x="16" y="11"/>
                      </a:cubicBezTo>
                      <a:cubicBezTo>
                        <a:pt x="16" y="11"/>
                        <a:pt x="15" y="11"/>
                        <a:pt x="15" y="11"/>
                      </a:cubicBezTo>
                      <a:cubicBezTo>
                        <a:pt x="15" y="11"/>
                        <a:pt x="15" y="11"/>
                        <a:pt x="15" y="11"/>
                      </a:cubicBezTo>
                      <a:cubicBezTo>
                        <a:pt x="15" y="11"/>
                        <a:pt x="15" y="11"/>
                        <a:pt x="15" y="11"/>
                      </a:cubicBezTo>
                      <a:cubicBezTo>
                        <a:pt x="15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3" y="11"/>
                        <a:pt x="13" y="11"/>
                        <a:pt x="13" y="11"/>
                      </a:cubicBezTo>
                      <a:cubicBezTo>
                        <a:pt x="13" y="10"/>
                        <a:pt x="13" y="11"/>
                        <a:pt x="13" y="11"/>
                      </a:cubicBezTo>
                      <a:cubicBezTo>
                        <a:pt x="13" y="11"/>
                        <a:pt x="13" y="11"/>
                        <a:pt x="13" y="11"/>
                      </a:cubicBezTo>
                      <a:cubicBezTo>
                        <a:pt x="13" y="11"/>
                        <a:pt x="13" y="11"/>
                        <a:pt x="13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0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2" y="10"/>
                        <a:pt x="12" y="10"/>
                        <a:pt x="12" y="9"/>
                      </a:cubicBezTo>
                      <a:cubicBezTo>
                        <a:pt x="12" y="9"/>
                        <a:pt x="12" y="9"/>
                        <a:pt x="12" y="9"/>
                      </a:cubicBezTo>
                      <a:cubicBezTo>
                        <a:pt x="12" y="9"/>
                        <a:pt x="12" y="9"/>
                        <a:pt x="12" y="9"/>
                      </a:cubicBezTo>
                      <a:cubicBezTo>
                        <a:pt x="12" y="9"/>
                        <a:pt x="12" y="9"/>
                        <a:pt x="12" y="9"/>
                      </a:cubicBezTo>
                      <a:cubicBezTo>
                        <a:pt x="12" y="9"/>
                        <a:pt x="12" y="9"/>
                        <a:pt x="12" y="9"/>
                      </a:cubicBezTo>
                      <a:cubicBezTo>
                        <a:pt x="12" y="9"/>
                        <a:pt x="12" y="9"/>
                        <a:pt x="12" y="9"/>
                      </a:cubicBezTo>
                      <a:cubicBezTo>
                        <a:pt x="12" y="9"/>
                        <a:pt x="12" y="8"/>
                        <a:pt x="12" y="8"/>
                      </a:cubicBezTo>
                      <a:cubicBezTo>
                        <a:pt x="12" y="8"/>
                        <a:pt x="12" y="8"/>
                        <a:pt x="12" y="8"/>
                      </a:cubicBezTo>
                      <a:cubicBezTo>
                        <a:pt x="12" y="8"/>
                        <a:pt x="12" y="8"/>
                        <a:pt x="12" y="8"/>
                      </a:cubicBezTo>
                      <a:cubicBezTo>
                        <a:pt x="12" y="8"/>
                        <a:pt x="12" y="8"/>
                        <a:pt x="12" y="8"/>
                      </a:cubicBezTo>
                      <a:cubicBezTo>
                        <a:pt x="12" y="8"/>
                        <a:pt x="12" y="8"/>
                        <a:pt x="12" y="8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7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1" y="6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0" y="5"/>
                      </a:cubicBezTo>
                      <a:cubicBezTo>
                        <a:pt x="10" y="5"/>
                        <a:pt x="10" y="5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8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7" y="3"/>
                        <a:pt x="7" y="3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0"/>
                        <a:pt x="4" y="0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8"/>
                        <a:pt x="0" y="8"/>
                        <a:pt x="0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9"/>
                        <a:pt x="1" y="9"/>
                      </a:cubicBezTo>
                      <a:cubicBezTo>
                        <a:pt x="2" y="9"/>
                        <a:pt x="2" y="9"/>
                        <a:pt x="2" y="9"/>
                      </a:cubicBezTo>
                      <a:cubicBezTo>
                        <a:pt x="2" y="9"/>
                        <a:pt x="2" y="9"/>
                        <a:pt x="2" y="9"/>
                      </a:cubicBezTo>
                      <a:cubicBezTo>
                        <a:pt x="2" y="9"/>
                        <a:pt x="2" y="9"/>
                        <a:pt x="2" y="9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5" y="10"/>
                        <a:pt x="5" y="10"/>
                        <a:pt x="5" y="10"/>
                      </a:cubicBezTo>
                      <a:cubicBezTo>
                        <a:pt x="5" y="11"/>
                        <a:pt x="5" y="11"/>
                        <a:pt x="5" y="11"/>
                      </a:cubicBezTo>
                      <a:cubicBezTo>
                        <a:pt x="5" y="11"/>
                        <a:pt x="6" y="11"/>
                        <a:pt x="6" y="11"/>
                      </a:cubicBezTo>
                      <a:cubicBezTo>
                        <a:pt x="6" y="11"/>
                        <a:pt x="6" y="12"/>
                        <a:pt x="6" y="12"/>
                      </a:cubicBezTo>
                      <a:cubicBezTo>
                        <a:pt x="6" y="12"/>
                        <a:pt x="6" y="12"/>
                        <a:pt x="6" y="12"/>
                      </a:cubicBezTo>
                      <a:cubicBezTo>
                        <a:pt x="7" y="12"/>
                        <a:pt x="7" y="12"/>
                        <a:pt x="7" y="12"/>
                      </a:cubicBezTo>
                      <a:cubicBezTo>
                        <a:pt x="7" y="12"/>
                        <a:pt x="7" y="12"/>
                        <a:pt x="7" y="12"/>
                      </a:cubicBezTo>
                      <a:cubicBezTo>
                        <a:pt x="7" y="12"/>
                        <a:pt x="7" y="12"/>
                        <a:pt x="7" y="12"/>
                      </a:cubicBezTo>
                      <a:cubicBezTo>
                        <a:pt x="7" y="13"/>
                        <a:pt x="7" y="13"/>
                        <a:pt x="7" y="13"/>
                      </a:cubicBezTo>
                      <a:cubicBezTo>
                        <a:pt x="7" y="13"/>
                        <a:pt x="7" y="13"/>
                        <a:pt x="7" y="13"/>
                      </a:cubicBezTo>
                      <a:cubicBezTo>
                        <a:pt x="8" y="13"/>
                        <a:pt x="8" y="13"/>
                        <a:pt x="8" y="13"/>
                      </a:cubicBezTo>
                      <a:cubicBezTo>
                        <a:pt x="8" y="13"/>
                        <a:pt x="8" y="13"/>
                        <a:pt x="8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1" y="14"/>
                        <a:pt x="11" y="14"/>
                      </a:cubicBezTo>
                      <a:cubicBezTo>
                        <a:pt x="11" y="14"/>
                        <a:pt x="11" y="13"/>
                        <a:pt x="11" y="13"/>
                      </a:cubicBezTo>
                      <a:cubicBezTo>
                        <a:pt x="11" y="13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2" y="14"/>
                        <a:pt x="12" y="14"/>
                        <a:pt x="12" y="14"/>
                      </a:cubicBezTo>
                      <a:cubicBezTo>
                        <a:pt x="13" y="14"/>
                        <a:pt x="13" y="14"/>
                        <a:pt x="13" y="14"/>
                      </a:cubicBezTo>
                      <a:cubicBezTo>
                        <a:pt x="13" y="14"/>
                        <a:pt x="13" y="14"/>
                        <a:pt x="13" y="14"/>
                      </a:cubicBezTo>
                      <a:cubicBezTo>
                        <a:pt x="14" y="14"/>
                        <a:pt x="14" y="14"/>
                        <a:pt x="14" y="14"/>
                      </a:cubicBezTo>
                      <a:cubicBezTo>
                        <a:pt x="17" y="14"/>
                        <a:pt x="17" y="14"/>
                        <a:pt x="17" y="14"/>
                      </a:cubicBezTo>
                      <a:cubicBezTo>
                        <a:pt x="19" y="13"/>
                        <a:pt x="19" y="13"/>
                        <a:pt x="19" y="13"/>
                      </a:cubicBezTo>
                      <a:cubicBezTo>
                        <a:pt x="19" y="13"/>
                        <a:pt x="19" y="13"/>
                        <a:pt x="19" y="13"/>
                      </a:cubicBezTo>
                      <a:close/>
                      <a:moveTo>
                        <a:pt x="21" y="10"/>
                      </a:move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2" y="10"/>
                        <a:pt x="22" y="10"/>
                      </a:cubicBezTo>
                      <a:cubicBezTo>
                        <a:pt x="22" y="10"/>
                        <a:pt x="22" y="10"/>
                        <a:pt x="21" y="10"/>
                      </a:cubicBezTo>
                      <a:close/>
                      <a:moveTo>
                        <a:pt x="22" y="10"/>
                      </a:moveTo>
                      <a:cubicBezTo>
                        <a:pt x="22" y="10"/>
                        <a:pt x="22" y="10"/>
                        <a:pt x="22" y="10"/>
                      </a:cubicBezTo>
                      <a:cubicBezTo>
                        <a:pt x="22" y="9"/>
                        <a:pt x="22" y="9"/>
                        <a:pt x="22" y="9"/>
                      </a:cubicBezTo>
                      <a:cubicBezTo>
                        <a:pt x="22" y="9"/>
                        <a:pt x="22" y="9"/>
                        <a:pt x="22" y="9"/>
                      </a:cubicBezTo>
                      <a:cubicBezTo>
                        <a:pt x="22" y="9"/>
                        <a:pt x="22" y="9"/>
                        <a:pt x="22" y="9"/>
                      </a:cubicBezTo>
                      <a:cubicBezTo>
                        <a:pt x="22" y="9"/>
                        <a:pt x="22" y="9"/>
                        <a:pt x="21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0" y="9"/>
                        <a:pt x="20" y="9"/>
                      </a:cubicBezTo>
                      <a:cubicBezTo>
                        <a:pt x="20" y="9"/>
                        <a:pt x="20" y="9"/>
                        <a:pt x="20" y="9"/>
                      </a:cubicBezTo>
                      <a:cubicBezTo>
                        <a:pt x="20" y="9"/>
                        <a:pt x="20" y="9"/>
                        <a:pt x="20" y="9"/>
                      </a:cubicBezTo>
                      <a:cubicBezTo>
                        <a:pt x="20" y="9"/>
                        <a:pt x="20" y="9"/>
                        <a:pt x="20" y="9"/>
                      </a:cubicBezTo>
                      <a:cubicBezTo>
                        <a:pt x="20" y="9"/>
                        <a:pt x="20" y="9"/>
                        <a:pt x="20" y="9"/>
                      </a:cubicBezTo>
                      <a:cubicBezTo>
                        <a:pt x="20" y="9"/>
                        <a:pt x="20" y="9"/>
                        <a:pt x="20" y="9"/>
                      </a:cubicBezTo>
                      <a:cubicBezTo>
                        <a:pt x="20" y="9"/>
                        <a:pt x="20" y="9"/>
                        <a:pt x="20" y="10"/>
                      </a:cubicBezTo>
                      <a:cubicBezTo>
                        <a:pt x="20" y="10"/>
                        <a:pt x="20" y="10"/>
                        <a:pt x="20" y="10"/>
                      </a:cubicBezTo>
                      <a:cubicBezTo>
                        <a:pt x="20" y="10"/>
                        <a:pt x="20" y="10"/>
                        <a:pt x="20" y="10"/>
                      </a:cubicBezTo>
                      <a:cubicBezTo>
                        <a:pt x="20" y="10"/>
                        <a:pt x="20" y="10"/>
                        <a:pt x="20" y="10"/>
                      </a:cubicBezTo>
                      <a:cubicBezTo>
                        <a:pt x="20" y="10"/>
                        <a:pt x="20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2" y="10"/>
                        <a:pt x="22" y="10"/>
                        <a:pt x="22" y="10"/>
                      </a:cubicBezTo>
                      <a:cubicBezTo>
                        <a:pt x="22" y="10"/>
                        <a:pt x="22" y="10"/>
                        <a:pt x="22" y="10"/>
                      </a:cubicBezTo>
                      <a:cubicBezTo>
                        <a:pt x="22" y="10"/>
                        <a:pt x="22" y="10"/>
                        <a:pt x="22" y="10"/>
                      </a:cubicBezTo>
                      <a:cubicBezTo>
                        <a:pt x="22" y="10"/>
                        <a:pt x="22" y="10"/>
                        <a:pt x="22" y="10"/>
                      </a:cubicBezTo>
                      <a:cubicBezTo>
                        <a:pt x="22" y="10"/>
                        <a:pt x="22" y="10"/>
                        <a:pt x="22" y="10"/>
                      </a:cubicBezTo>
                      <a:cubicBezTo>
                        <a:pt x="22" y="10"/>
                        <a:pt x="22" y="10"/>
                        <a:pt x="22" y="10"/>
                      </a:cubicBezTo>
                      <a:cubicBezTo>
                        <a:pt x="22" y="10"/>
                        <a:pt x="22" y="10"/>
                        <a:pt x="22" y="10"/>
                      </a:cubicBezTo>
                      <a:close/>
                      <a:moveTo>
                        <a:pt x="20" y="8"/>
                      </a:move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lose/>
                      <a:moveTo>
                        <a:pt x="15" y="6"/>
                      </a:move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lose/>
                      <a:moveTo>
                        <a:pt x="14" y="5"/>
                      </a:move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4" y="4"/>
                        <a:pt x="14" y="4"/>
                        <a:pt x="14" y="4"/>
                      </a:cubicBezTo>
                      <a:cubicBezTo>
                        <a:pt x="13" y="4"/>
                        <a:pt x="13" y="4"/>
                        <a:pt x="13" y="4"/>
                      </a:cubicBezTo>
                      <a:cubicBezTo>
                        <a:pt x="13" y="4"/>
                        <a:pt x="13" y="4"/>
                        <a:pt x="13" y="4"/>
                      </a:cubicBezTo>
                      <a:cubicBezTo>
                        <a:pt x="13" y="4"/>
                        <a:pt x="13" y="4"/>
                        <a:pt x="13" y="4"/>
                      </a:cubicBezTo>
                      <a:cubicBezTo>
                        <a:pt x="13" y="4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4" y="6"/>
                        <a:pt x="14" y="6"/>
                      </a:cubicBezTo>
                      <a:cubicBezTo>
                        <a:pt x="14" y="6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lose/>
                      <a:moveTo>
                        <a:pt x="7" y="1"/>
                      </a:move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60" name="Freeform 710">
                  <a:extLst>
                    <a:ext uri="{FF2B5EF4-FFF2-40B4-BE49-F238E27FC236}">
                      <a16:creationId xmlns:a16="http://schemas.microsoft.com/office/drawing/2014/main" id="{EAB30E39-2ECE-9CA0-AD7C-DCBCD753DE2E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450388" y="5046663"/>
                  <a:ext cx="17462" cy="33338"/>
                </a:xfrm>
                <a:custGeom>
                  <a:avLst/>
                  <a:gdLst>
                    <a:gd name="T0" fmla="*/ 4 w 4"/>
                    <a:gd name="T1" fmla="*/ 3 h 8"/>
                    <a:gd name="T2" fmla="*/ 3 w 4"/>
                    <a:gd name="T3" fmla="*/ 3 h 8"/>
                    <a:gd name="T4" fmla="*/ 3 w 4"/>
                    <a:gd name="T5" fmla="*/ 2 h 8"/>
                    <a:gd name="T6" fmla="*/ 2 w 4"/>
                    <a:gd name="T7" fmla="*/ 1 h 8"/>
                    <a:gd name="T8" fmla="*/ 1 w 4"/>
                    <a:gd name="T9" fmla="*/ 1 h 8"/>
                    <a:gd name="T10" fmla="*/ 1 w 4"/>
                    <a:gd name="T11" fmla="*/ 0 h 8"/>
                    <a:gd name="T12" fmla="*/ 0 w 4"/>
                    <a:gd name="T13" fmla="*/ 0 h 8"/>
                    <a:gd name="T14" fmla="*/ 1 w 4"/>
                    <a:gd name="T15" fmla="*/ 1 h 8"/>
                    <a:gd name="T16" fmla="*/ 1 w 4"/>
                    <a:gd name="T17" fmla="*/ 1 h 8"/>
                    <a:gd name="T18" fmla="*/ 0 w 4"/>
                    <a:gd name="T19" fmla="*/ 2 h 8"/>
                    <a:gd name="T20" fmla="*/ 1 w 4"/>
                    <a:gd name="T21" fmla="*/ 3 h 8"/>
                    <a:gd name="T22" fmla="*/ 1 w 4"/>
                    <a:gd name="T23" fmla="*/ 3 h 8"/>
                    <a:gd name="T24" fmla="*/ 0 w 4"/>
                    <a:gd name="T25" fmla="*/ 4 h 8"/>
                    <a:gd name="T26" fmla="*/ 0 w 4"/>
                    <a:gd name="T27" fmla="*/ 4 h 8"/>
                    <a:gd name="T28" fmla="*/ 0 w 4"/>
                    <a:gd name="T29" fmla="*/ 4 h 8"/>
                    <a:gd name="T30" fmla="*/ 0 w 4"/>
                    <a:gd name="T31" fmla="*/ 5 h 8"/>
                    <a:gd name="T32" fmla="*/ 0 w 4"/>
                    <a:gd name="T33" fmla="*/ 6 h 8"/>
                    <a:gd name="T34" fmla="*/ 1 w 4"/>
                    <a:gd name="T35" fmla="*/ 6 h 8"/>
                    <a:gd name="T36" fmla="*/ 0 w 4"/>
                    <a:gd name="T37" fmla="*/ 7 h 8"/>
                    <a:gd name="T38" fmla="*/ 1 w 4"/>
                    <a:gd name="T39" fmla="*/ 8 h 8"/>
                    <a:gd name="T40" fmla="*/ 1 w 4"/>
                    <a:gd name="T41" fmla="*/ 7 h 8"/>
                    <a:gd name="T42" fmla="*/ 1 w 4"/>
                    <a:gd name="T43" fmla="*/ 7 h 8"/>
                    <a:gd name="T44" fmla="*/ 2 w 4"/>
                    <a:gd name="T45" fmla="*/ 7 h 8"/>
                    <a:gd name="T46" fmla="*/ 2 w 4"/>
                    <a:gd name="T47" fmla="*/ 6 h 8"/>
                    <a:gd name="T48" fmla="*/ 2 w 4"/>
                    <a:gd name="T49" fmla="*/ 6 h 8"/>
                    <a:gd name="T50" fmla="*/ 2 w 4"/>
                    <a:gd name="T51" fmla="*/ 5 h 8"/>
                    <a:gd name="T52" fmla="*/ 2 w 4"/>
                    <a:gd name="T53" fmla="*/ 4 h 8"/>
                    <a:gd name="T54" fmla="*/ 2 w 4"/>
                    <a:gd name="T55" fmla="*/ 4 h 8"/>
                    <a:gd name="T56" fmla="*/ 3 w 4"/>
                    <a:gd name="T57" fmla="*/ 4 h 8"/>
                    <a:gd name="T58" fmla="*/ 3 w 4"/>
                    <a:gd name="T59" fmla="*/ 4 h 8"/>
                    <a:gd name="T60" fmla="*/ 4 w 4"/>
                    <a:gd name="T61" fmla="*/ 4 h 8"/>
                    <a:gd name="T62" fmla="*/ 0 w 4"/>
                    <a:gd name="T63" fmla="*/ 0 h 8"/>
                    <a:gd name="T64" fmla="*/ 1 w 4"/>
                    <a:gd name="T65" fmla="*/ 0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</a:cxnLst>
                  <a:rect l="0" t="0" r="r" b="b"/>
                  <a:pathLst>
                    <a:path w="4" h="8">
                      <a:moveTo>
                        <a:pt x="4" y="3"/>
                      </a:move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3" y="3"/>
                        <a:pt x="3" y="3"/>
                        <a:pt x="3" y="3"/>
                      </a:cubicBezTo>
                      <a:cubicBezTo>
                        <a:pt x="3" y="3"/>
                        <a:pt x="3" y="3"/>
                        <a:pt x="3" y="3"/>
                      </a:cubicBezTo>
                      <a:cubicBezTo>
                        <a:pt x="3" y="3"/>
                        <a:pt x="3" y="2"/>
                        <a:pt x="3" y="2"/>
                      </a:cubicBezTo>
                      <a:cubicBezTo>
                        <a:pt x="3" y="2"/>
                        <a:pt x="2" y="2"/>
                        <a:pt x="2" y="2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0" y="2"/>
                        <a:pt x="0" y="2"/>
                      </a:cubicBezTo>
                      <a:cubicBezTo>
                        <a:pt x="0" y="2"/>
                        <a:pt x="0" y="2"/>
                        <a:pt x="0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0" y="3"/>
                        <a:pt x="0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4"/>
                        <a:pt x="0" y="5"/>
                        <a:pt x="0" y="5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0" y="5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1" y="6"/>
                        <a:pt x="1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6"/>
                        <a:pt x="0" y="7"/>
                        <a:pt x="0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3" y="4"/>
                        <a:pt x="3" y="4"/>
                      </a:cubicBezTo>
                      <a:cubicBezTo>
                        <a:pt x="3" y="4"/>
                        <a:pt x="3" y="4"/>
                        <a:pt x="3" y="4"/>
                      </a:cubicBezTo>
                      <a:cubicBezTo>
                        <a:pt x="3" y="4"/>
                        <a:pt x="3" y="4"/>
                        <a:pt x="3" y="4"/>
                      </a:cubicBezTo>
                      <a:cubicBezTo>
                        <a:pt x="3" y="4"/>
                        <a:pt x="3" y="4"/>
                        <a:pt x="3" y="4"/>
                      </a:cubicBezTo>
                      <a:cubicBezTo>
                        <a:pt x="3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lnTo>
                        <a:pt x="4" y="3"/>
                      </a:lnTo>
                      <a:close/>
                      <a:moveTo>
                        <a:pt x="0" y="0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61" name="Freeform 711">
                  <a:extLst>
                    <a:ext uri="{FF2B5EF4-FFF2-40B4-BE49-F238E27FC236}">
                      <a16:creationId xmlns:a16="http://schemas.microsoft.com/office/drawing/2014/main" id="{99D3B069-4533-D8B5-4F5C-BEE85D24FBDC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409113" y="5087938"/>
                  <a:ext cx="103187" cy="53975"/>
                </a:xfrm>
                <a:custGeom>
                  <a:avLst/>
                  <a:gdLst>
                    <a:gd name="T0" fmla="*/ 6 w 25"/>
                    <a:gd name="T1" fmla="*/ 7 h 13"/>
                    <a:gd name="T2" fmla="*/ 7 w 25"/>
                    <a:gd name="T3" fmla="*/ 8 h 13"/>
                    <a:gd name="T4" fmla="*/ 7 w 25"/>
                    <a:gd name="T5" fmla="*/ 8 h 13"/>
                    <a:gd name="T6" fmla="*/ 6 w 25"/>
                    <a:gd name="T7" fmla="*/ 7 h 13"/>
                    <a:gd name="T8" fmla="*/ 6 w 25"/>
                    <a:gd name="T9" fmla="*/ 7 h 13"/>
                    <a:gd name="T10" fmla="*/ 8 w 25"/>
                    <a:gd name="T11" fmla="*/ 8 h 13"/>
                    <a:gd name="T12" fmla="*/ 9 w 25"/>
                    <a:gd name="T13" fmla="*/ 7 h 13"/>
                    <a:gd name="T14" fmla="*/ 10 w 25"/>
                    <a:gd name="T15" fmla="*/ 7 h 13"/>
                    <a:gd name="T16" fmla="*/ 10 w 25"/>
                    <a:gd name="T17" fmla="*/ 7 h 13"/>
                    <a:gd name="T18" fmla="*/ 12 w 25"/>
                    <a:gd name="T19" fmla="*/ 5 h 13"/>
                    <a:gd name="T20" fmla="*/ 11 w 25"/>
                    <a:gd name="T21" fmla="*/ 6 h 13"/>
                    <a:gd name="T22" fmla="*/ 24 w 25"/>
                    <a:gd name="T23" fmla="*/ 6 h 13"/>
                    <a:gd name="T24" fmla="*/ 23 w 25"/>
                    <a:gd name="T25" fmla="*/ 13 h 13"/>
                    <a:gd name="T26" fmla="*/ 22 w 25"/>
                    <a:gd name="T27" fmla="*/ 12 h 13"/>
                    <a:gd name="T28" fmla="*/ 22 w 25"/>
                    <a:gd name="T29" fmla="*/ 11 h 13"/>
                    <a:gd name="T30" fmla="*/ 21 w 25"/>
                    <a:gd name="T31" fmla="*/ 10 h 13"/>
                    <a:gd name="T32" fmla="*/ 20 w 25"/>
                    <a:gd name="T33" fmla="*/ 9 h 13"/>
                    <a:gd name="T34" fmla="*/ 19 w 25"/>
                    <a:gd name="T35" fmla="*/ 8 h 13"/>
                    <a:gd name="T36" fmla="*/ 17 w 25"/>
                    <a:gd name="T37" fmla="*/ 8 h 13"/>
                    <a:gd name="T38" fmla="*/ 16 w 25"/>
                    <a:gd name="T39" fmla="*/ 8 h 13"/>
                    <a:gd name="T40" fmla="*/ 15 w 25"/>
                    <a:gd name="T41" fmla="*/ 8 h 13"/>
                    <a:gd name="T42" fmla="*/ 14 w 25"/>
                    <a:gd name="T43" fmla="*/ 8 h 13"/>
                    <a:gd name="T44" fmla="*/ 14 w 25"/>
                    <a:gd name="T45" fmla="*/ 8 h 13"/>
                    <a:gd name="T46" fmla="*/ 14 w 25"/>
                    <a:gd name="T47" fmla="*/ 8 h 13"/>
                    <a:gd name="T48" fmla="*/ 13 w 25"/>
                    <a:gd name="T49" fmla="*/ 7 h 13"/>
                    <a:gd name="T50" fmla="*/ 13 w 25"/>
                    <a:gd name="T51" fmla="*/ 7 h 13"/>
                    <a:gd name="T52" fmla="*/ 13 w 25"/>
                    <a:gd name="T53" fmla="*/ 7 h 13"/>
                    <a:gd name="T54" fmla="*/ 13 w 25"/>
                    <a:gd name="T55" fmla="*/ 6 h 13"/>
                    <a:gd name="T56" fmla="*/ 13 w 25"/>
                    <a:gd name="T57" fmla="*/ 7 h 13"/>
                    <a:gd name="T58" fmla="*/ 12 w 25"/>
                    <a:gd name="T59" fmla="*/ 6 h 13"/>
                    <a:gd name="T60" fmla="*/ 12 w 25"/>
                    <a:gd name="T61" fmla="*/ 6 h 13"/>
                    <a:gd name="T62" fmla="*/ 11 w 25"/>
                    <a:gd name="T63" fmla="*/ 5 h 13"/>
                    <a:gd name="T64" fmla="*/ 11 w 25"/>
                    <a:gd name="T65" fmla="*/ 6 h 13"/>
                    <a:gd name="T66" fmla="*/ 11 w 25"/>
                    <a:gd name="T67" fmla="*/ 6 h 13"/>
                    <a:gd name="T68" fmla="*/ 11 w 25"/>
                    <a:gd name="T69" fmla="*/ 5 h 13"/>
                    <a:gd name="T70" fmla="*/ 10 w 25"/>
                    <a:gd name="T71" fmla="*/ 6 h 13"/>
                    <a:gd name="T72" fmla="*/ 11 w 25"/>
                    <a:gd name="T73" fmla="*/ 7 h 13"/>
                    <a:gd name="T74" fmla="*/ 10 w 25"/>
                    <a:gd name="T75" fmla="*/ 5 h 13"/>
                    <a:gd name="T76" fmla="*/ 10 w 25"/>
                    <a:gd name="T77" fmla="*/ 6 h 13"/>
                    <a:gd name="T78" fmla="*/ 10 w 25"/>
                    <a:gd name="T79" fmla="*/ 6 h 13"/>
                    <a:gd name="T80" fmla="*/ 10 w 25"/>
                    <a:gd name="T81" fmla="*/ 6 h 13"/>
                    <a:gd name="T82" fmla="*/ 10 w 25"/>
                    <a:gd name="T83" fmla="*/ 7 h 13"/>
                    <a:gd name="T84" fmla="*/ 10 w 25"/>
                    <a:gd name="T85" fmla="*/ 7 h 13"/>
                    <a:gd name="T86" fmla="*/ 10 w 25"/>
                    <a:gd name="T87" fmla="*/ 6 h 13"/>
                    <a:gd name="T88" fmla="*/ 9 w 25"/>
                    <a:gd name="T89" fmla="*/ 6 h 13"/>
                    <a:gd name="T90" fmla="*/ 9 w 25"/>
                    <a:gd name="T91" fmla="*/ 7 h 13"/>
                    <a:gd name="T92" fmla="*/ 8 w 25"/>
                    <a:gd name="T93" fmla="*/ 6 h 13"/>
                    <a:gd name="T94" fmla="*/ 9 w 25"/>
                    <a:gd name="T95" fmla="*/ 7 h 13"/>
                    <a:gd name="T96" fmla="*/ 8 w 25"/>
                    <a:gd name="T97" fmla="*/ 6 h 13"/>
                    <a:gd name="T98" fmla="*/ 7 w 25"/>
                    <a:gd name="T99" fmla="*/ 6 h 13"/>
                    <a:gd name="T100" fmla="*/ 8 w 25"/>
                    <a:gd name="T101" fmla="*/ 7 h 13"/>
                    <a:gd name="T102" fmla="*/ 8 w 25"/>
                    <a:gd name="T103" fmla="*/ 7 h 13"/>
                    <a:gd name="T104" fmla="*/ 7 w 25"/>
                    <a:gd name="T105" fmla="*/ 7 h 13"/>
                    <a:gd name="T106" fmla="*/ 5 w 25"/>
                    <a:gd name="T107" fmla="*/ 6 h 13"/>
                    <a:gd name="T108" fmla="*/ 5 w 25"/>
                    <a:gd name="T109" fmla="*/ 4 h 13"/>
                    <a:gd name="T110" fmla="*/ 4 w 25"/>
                    <a:gd name="T111" fmla="*/ 5 h 13"/>
                    <a:gd name="T112" fmla="*/ 5 w 25"/>
                    <a:gd name="T113" fmla="*/ 6 h 13"/>
                    <a:gd name="T114" fmla="*/ 6 w 25"/>
                    <a:gd name="T115" fmla="*/ 8 h 13"/>
                    <a:gd name="T116" fmla="*/ 12 w 25"/>
                    <a:gd name="T117" fmla="*/ 0 h 13"/>
                    <a:gd name="T118" fmla="*/ 14 w 25"/>
                    <a:gd name="T119" fmla="*/ 1 h 13"/>
                    <a:gd name="T120" fmla="*/ 16 w 25"/>
                    <a:gd name="T121" fmla="*/ 1 h 13"/>
                    <a:gd name="T122" fmla="*/ 19 w 25"/>
                    <a:gd name="T123" fmla="*/ 3 h 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</a:cxnLst>
                  <a:rect l="0" t="0" r="r" b="b"/>
                  <a:pathLst>
                    <a:path w="25" h="13">
                      <a:moveTo>
                        <a:pt x="6" y="8"/>
                      </a:move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lose/>
                      <a:moveTo>
                        <a:pt x="7" y="8"/>
                      </a:move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lose/>
                      <a:moveTo>
                        <a:pt x="8" y="7"/>
                      </a:moveTo>
                      <a:cubicBezTo>
                        <a:pt x="8" y="7"/>
                        <a:pt x="8" y="7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9" y="8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lose/>
                      <a:moveTo>
                        <a:pt x="10" y="7"/>
                      </a:move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lose/>
                      <a:moveTo>
                        <a:pt x="12" y="6"/>
                      </a:move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lose/>
                      <a:moveTo>
                        <a:pt x="12" y="6"/>
                      </a:move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lose/>
                      <a:moveTo>
                        <a:pt x="24" y="6"/>
                      </a:moveTo>
                      <a:cubicBezTo>
                        <a:pt x="25" y="7"/>
                        <a:pt x="25" y="7"/>
                        <a:pt x="25" y="7"/>
                      </a:cubicBezTo>
                      <a:cubicBezTo>
                        <a:pt x="25" y="8"/>
                        <a:pt x="25" y="8"/>
                        <a:pt x="25" y="8"/>
                      </a:cubicBezTo>
                      <a:cubicBezTo>
                        <a:pt x="24" y="8"/>
                        <a:pt x="24" y="8"/>
                        <a:pt x="24" y="8"/>
                      </a:cubicBezTo>
                      <a:cubicBezTo>
                        <a:pt x="24" y="8"/>
                        <a:pt x="24" y="8"/>
                        <a:pt x="24" y="8"/>
                      </a:cubicBezTo>
                      <a:cubicBezTo>
                        <a:pt x="24" y="8"/>
                        <a:pt x="24" y="8"/>
                        <a:pt x="24" y="8"/>
                      </a:cubicBezTo>
                      <a:cubicBezTo>
                        <a:pt x="24" y="8"/>
                        <a:pt x="24" y="8"/>
                        <a:pt x="24" y="8"/>
                      </a:cubicBezTo>
                      <a:cubicBezTo>
                        <a:pt x="24" y="8"/>
                        <a:pt x="24" y="8"/>
                        <a:pt x="24" y="8"/>
                      </a:cubicBezTo>
                      <a:cubicBezTo>
                        <a:pt x="23" y="8"/>
                        <a:pt x="23" y="8"/>
                        <a:pt x="23" y="8"/>
                      </a:cubicBezTo>
                      <a:cubicBezTo>
                        <a:pt x="23" y="13"/>
                        <a:pt x="23" y="13"/>
                        <a:pt x="23" y="13"/>
                      </a:cubicBezTo>
                      <a:cubicBezTo>
                        <a:pt x="23" y="13"/>
                        <a:pt x="23" y="13"/>
                        <a:pt x="23" y="13"/>
                      </a:cubicBezTo>
                      <a:cubicBezTo>
                        <a:pt x="23" y="13"/>
                        <a:pt x="23" y="13"/>
                        <a:pt x="23" y="13"/>
                      </a:cubicBezTo>
                      <a:cubicBezTo>
                        <a:pt x="23" y="13"/>
                        <a:pt x="23" y="13"/>
                        <a:pt x="23" y="13"/>
                      </a:cubicBezTo>
                      <a:cubicBezTo>
                        <a:pt x="23" y="13"/>
                        <a:pt x="23" y="13"/>
                        <a:pt x="23" y="12"/>
                      </a:cubicBezTo>
                      <a:cubicBezTo>
                        <a:pt x="23" y="12"/>
                        <a:pt x="23" y="12"/>
                        <a:pt x="23" y="12"/>
                      </a:cubicBezTo>
                      <a:cubicBezTo>
                        <a:pt x="23" y="12"/>
                        <a:pt x="23" y="12"/>
                        <a:pt x="23" y="12"/>
                      </a:cubicBezTo>
                      <a:cubicBezTo>
                        <a:pt x="23" y="12"/>
                        <a:pt x="23" y="12"/>
                        <a:pt x="23" y="12"/>
                      </a:cubicBezTo>
                      <a:cubicBezTo>
                        <a:pt x="23" y="12"/>
                        <a:pt x="23" y="12"/>
                        <a:pt x="23" y="12"/>
                      </a:cubicBezTo>
                      <a:cubicBezTo>
                        <a:pt x="23" y="12"/>
                        <a:pt x="22" y="12"/>
                        <a:pt x="22" y="12"/>
                      </a:cubicBezTo>
                      <a:cubicBezTo>
                        <a:pt x="22" y="12"/>
                        <a:pt x="22" y="12"/>
                        <a:pt x="22" y="12"/>
                      </a:cubicBezTo>
                      <a:cubicBezTo>
                        <a:pt x="22" y="12"/>
                        <a:pt x="22" y="12"/>
                        <a:pt x="22" y="12"/>
                      </a:cubicBezTo>
                      <a:cubicBezTo>
                        <a:pt x="22" y="12"/>
                        <a:pt x="22" y="12"/>
                        <a:pt x="22" y="11"/>
                      </a:cubicBezTo>
                      <a:cubicBezTo>
                        <a:pt x="22" y="11"/>
                        <a:pt x="22" y="11"/>
                        <a:pt x="22" y="11"/>
                      </a:cubicBezTo>
                      <a:cubicBezTo>
                        <a:pt x="22" y="11"/>
                        <a:pt x="22" y="11"/>
                        <a:pt x="22" y="11"/>
                      </a:cubicBezTo>
                      <a:cubicBezTo>
                        <a:pt x="22" y="11"/>
                        <a:pt x="22" y="11"/>
                        <a:pt x="22" y="11"/>
                      </a:cubicBezTo>
                      <a:cubicBezTo>
                        <a:pt x="22" y="11"/>
                        <a:pt x="22" y="11"/>
                        <a:pt x="22" y="11"/>
                      </a:cubicBezTo>
                      <a:cubicBezTo>
                        <a:pt x="22" y="11"/>
                        <a:pt x="22" y="11"/>
                        <a:pt x="22" y="11"/>
                      </a:cubicBezTo>
                      <a:cubicBezTo>
                        <a:pt x="22" y="11"/>
                        <a:pt x="22" y="11"/>
                        <a:pt x="22" y="11"/>
                      </a:cubicBezTo>
                      <a:cubicBezTo>
                        <a:pt x="22" y="11"/>
                        <a:pt x="22" y="11"/>
                        <a:pt x="22" y="11"/>
                      </a:cubicBezTo>
                      <a:cubicBezTo>
                        <a:pt x="22" y="11"/>
                        <a:pt x="22" y="10"/>
                        <a:pt x="22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10"/>
                        <a:pt x="21" y="10"/>
                      </a:cubicBezTo>
                      <a:cubicBezTo>
                        <a:pt x="21" y="10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0" y="9"/>
                      </a:cubicBezTo>
                      <a:cubicBezTo>
                        <a:pt x="20" y="9"/>
                        <a:pt x="20" y="9"/>
                        <a:pt x="20" y="9"/>
                      </a:cubicBezTo>
                      <a:cubicBezTo>
                        <a:pt x="20" y="9"/>
                        <a:pt x="20" y="9"/>
                        <a:pt x="20" y="9"/>
                      </a:cubicBezTo>
                      <a:cubicBezTo>
                        <a:pt x="20" y="9"/>
                        <a:pt x="20" y="9"/>
                        <a:pt x="20" y="9"/>
                      </a:cubicBezTo>
                      <a:cubicBezTo>
                        <a:pt x="20" y="9"/>
                        <a:pt x="20" y="9"/>
                        <a:pt x="20" y="9"/>
                      </a:cubicBezTo>
                      <a:cubicBezTo>
                        <a:pt x="19" y="9"/>
                        <a:pt x="19" y="9"/>
                        <a:pt x="19" y="9"/>
                      </a:cubicBezTo>
                      <a:cubicBezTo>
                        <a:pt x="19" y="9"/>
                        <a:pt x="19" y="9"/>
                        <a:pt x="19" y="9"/>
                      </a:cubicBezTo>
                      <a:cubicBezTo>
                        <a:pt x="19" y="9"/>
                        <a:pt x="19" y="9"/>
                        <a:pt x="19" y="9"/>
                      </a:cubicBezTo>
                      <a:cubicBezTo>
                        <a:pt x="19" y="9"/>
                        <a:pt x="19" y="9"/>
                        <a:pt x="19" y="9"/>
                      </a:cubicBezTo>
                      <a:cubicBezTo>
                        <a:pt x="19" y="9"/>
                        <a:pt x="19" y="9"/>
                        <a:pt x="19" y="9"/>
                      </a:cubicBezTo>
                      <a:cubicBezTo>
                        <a:pt x="19" y="9"/>
                        <a:pt x="19" y="9"/>
                        <a:pt x="19" y="9"/>
                      </a:cubicBezTo>
                      <a:cubicBezTo>
                        <a:pt x="19" y="9"/>
                        <a:pt x="19" y="8"/>
                        <a:pt x="19" y="8"/>
                      </a:cubicBezTo>
                      <a:cubicBezTo>
                        <a:pt x="19" y="8"/>
                        <a:pt x="19" y="8"/>
                        <a:pt x="19" y="8"/>
                      </a:cubicBezTo>
                      <a:cubicBezTo>
                        <a:pt x="19" y="8"/>
                        <a:pt x="19" y="8"/>
                        <a:pt x="19" y="8"/>
                      </a:cubicBezTo>
                      <a:cubicBezTo>
                        <a:pt x="19" y="8"/>
                        <a:pt x="19" y="9"/>
                        <a:pt x="19" y="9"/>
                      </a:cubicBezTo>
                      <a:cubicBezTo>
                        <a:pt x="19" y="9"/>
                        <a:pt x="19" y="9"/>
                        <a:pt x="19" y="9"/>
                      </a:cubicBezTo>
                      <a:cubicBezTo>
                        <a:pt x="19" y="9"/>
                        <a:pt x="18" y="9"/>
                        <a:pt x="18" y="9"/>
                      </a:cubicBezTo>
                      <a:cubicBezTo>
                        <a:pt x="18" y="9"/>
                        <a:pt x="18" y="9"/>
                        <a:pt x="18" y="9"/>
                      </a:cubicBezTo>
                      <a:cubicBezTo>
                        <a:pt x="18" y="9"/>
                        <a:pt x="18" y="8"/>
                        <a:pt x="18" y="8"/>
                      </a:cubicBezTo>
                      <a:cubicBezTo>
                        <a:pt x="18" y="8"/>
                        <a:pt x="18" y="8"/>
                        <a:pt x="18" y="9"/>
                      </a:cubicBezTo>
                      <a:cubicBezTo>
                        <a:pt x="18" y="9"/>
                        <a:pt x="18" y="9"/>
                        <a:pt x="17" y="9"/>
                      </a:cubicBezTo>
                      <a:cubicBezTo>
                        <a:pt x="17" y="9"/>
                        <a:pt x="17" y="9"/>
                        <a:pt x="17" y="8"/>
                      </a:cubicBezTo>
                      <a:cubicBezTo>
                        <a:pt x="17" y="8"/>
                        <a:pt x="17" y="8"/>
                        <a:pt x="17" y="8"/>
                      </a:cubicBezTo>
                      <a:cubicBezTo>
                        <a:pt x="17" y="8"/>
                        <a:pt x="17" y="8"/>
                        <a:pt x="17" y="8"/>
                      </a:cubicBezTo>
                      <a:cubicBezTo>
                        <a:pt x="17" y="8"/>
                        <a:pt x="17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7"/>
                        <a:pt x="14" y="7"/>
                        <a:pt x="14" y="7"/>
                      </a:cubicBezTo>
                      <a:cubicBezTo>
                        <a:pt x="14" y="7"/>
                        <a:pt x="14" y="7"/>
                        <a:pt x="14" y="7"/>
                      </a:cubicBezTo>
                      <a:cubicBezTo>
                        <a:pt x="14" y="7"/>
                        <a:pt x="14" y="7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7"/>
                      </a:cubicBezTo>
                      <a:cubicBezTo>
                        <a:pt x="14" y="7"/>
                        <a:pt x="14" y="7"/>
                        <a:pt x="14" y="7"/>
                      </a:cubicBezTo>
                      <a:cubicBezTo>
                        <a:pt x="14" y="7"/>
                        <a:pt x="14" y="7"/>
                        <a:pt x="14" y="7"/>
                      </a:cubicBezTo>
                      <a:cubicBezTo>
                        <a:pt x="14" y="7"/>
                        <a:pt x="14" y="7"/>
                        <a:pt x="14" y="7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4" y="8"/>
                        <a:pt x="14" y="7"/>
                        <a:pt x="14" y="7"/>
                      </a:cubicBezTo>
                      <a:cubicBezTo>
                        <a:pt x="14" y="8"/>
                        <a:pt x="14" y="8"/>
                        <a:pt x="14" y="8"/>
                      </a:cubicBezTo>
                      <a:cubicBezTo>
                        <a:pt x="13" y="8"/>
                        <a:pt x="13" y="8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2" y="7"/>
                        <a:pt x="12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1" y="6"/>
                      </a:cubicBezTo>
                      <a:cubicBezTo>
                        <a:pt x="11" y="6"/>
                        <a:pt x="11" y="6"/>
                        <a:pt x="11" y="7"/>
                      </a:cubicBezTo>
                      <a:cubicBezTo>
                        <a:pt x="11" y="7"/>
                        <a:pt x="11" y="7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1" y="6"/>
                        <a:pt x="11" y="6"/>
                        <a:pt x="11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7"/>
                        <a:pt x="11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8"/>
                      </a:cubicBezTo>
                      <a:cubicBezTo>
                        <a:pt x="10" y="8"/>
                        <a:pt x="10" y="8"/>
                        <a:pt x="10" y="8"/>
                      </a:cubicBezTo>
                      <a:cubicBezTo>
                        <a:pt x="10" y="8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6"/>
                      </a:cubicBezTo>
                      <a:cubicBezTo>
                        <a:pt x="6" y="6"/>
                        <a:pt x="6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4" y="5"/>
                        <a:pt x="4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5" y="5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0" y="2"/>
                        <a:pt x="0" y="2"/>
                        <a:pt x="0" y="2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11" y="0"/>
                        <a:pt x="11" y="0"/>
                        <a:pt x="11" y="0"/>
                      </a:cubicBezTo>
                      <a:cubicBezTo>
                        <a:pt x="12" y="0"/>
                        <a:pt x="12" y="0"/>
                        <a:pt x="12" y="0"/>
                      </a:cubicBezTo>
                      <a:cubicBezTo>
                        <a:pt x="12" y="0"/>
                        <a:pt x="12" y="0"/>
                        <a:pt x="12" y="0"/>
                      </a:cubicBezTo>
                      <a:cubicBezTo>
                        <a:pt x="12" y="0"/>
                        <a:pt x="12" y="0"/>
                        <a:pt x="12" y="0"/>
                      </a:cubicBezTo>
                      <a:cubicBezTo>
                        <a:pt x="12" y="0"/>
                        <a:pt x="12" y="0"/>
                        <a:pt x="12" y="0"/>
                      </a:cubicBezTo>
                      <a:cubicBezTo>
                        <a:pt x="12" y="0"/>
                        <a:pt x="13" y="0"/>
                        <a:pt x="13" y="0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0"/>
                        <a:pt x="14" y="1"/>
                        <a:pt x="14" y="1"/>
                      </a:cubicBezTo>
                      <a:cubicBezTo>
                        <a:pt x="14" y="1"/>
                        <a:pt x="14" y="1"/>
                        <a:pt x="14" y="1"/>
                      </a:cubicBezTo>
                      <a:cubicBezTo>
                        <a:pt x="14" y="1"/>
                        <a:pt x="14" y="1"/>
                        <a:pt x="14" y="1"/>
                      </a:cubicBezTo>
                      <a:cubicBezTo>
                        <a:pt x="14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8" y="2"/>
                        <a:pt x="18" y="2"/>
                        <a:pt x="18" y="2"/>
                      </a:cubicBezTo>
                      <a:cubicBezTo>
                        <a:pt x="18" y="3"/>
                        <a:pt x="18" y="3"/>
                        <a:pt x="18" y="3"/>
                      </a:cubicBezTo>
                      <a:cubicBezTo>
                        <a:pt x="18" y="3"/>
                        <a:pt x="18" y="3"/>
                        <a:pt x="18" y="3"/>
                      </a:cubicBezTo>
                      <a:cubicBezTo>
                        <a:pt x="18" y="3"/>
                        <a:pt x="18" y="3"/>
                        <a:pt x="18" y="3"/>
                      </a:cubicBezTo>
                      <a:cubicBezTo>
                        <a:pt x="18" y="3"/>
                        <a:pt x="18" y="3"/>
                        <a:pt x="18" y="3"/>
                      </a:cubicBezTo>
                      <a:cubicBezTo>
                        <a:pt x="18" y="3"/>
                        <a:pt x="18" y="3"/>
                        <a:pt x="18" y="3"/>
                      </a:cubicBezTo>
                      <a:cubicBezTo>
                        <a:pt x="18" y="3"/>
                        <a:pt x="18" y="3"/>
                        <a:pt x="18" y="3"/>
                      </a:cubicBezTo>
                      <a:cubicBezTo>
                        <a:pt x="19" y="3"/>
                        <a:pt x="19" y="3"/>
                        <a:pt x="19" y="3"/>
                      </a:cubicBezTo>
                      <a:cubicBezTo>
                        <a:pt x="19" y="3"/>
                        <a:pt x="19" y="3"/>
                        <a:pt x="19" y="3"/>
                      </a:cubicBezTo>
                      <a:cubicBezTo>
                        <a:pt x="21" y="5"/>
                        <a:pt x="21" y="5"/>
                        <a:pt x="21" y="5"/>
                      </a:cubicBezTo>
                      <a:cubicBezTo>
                        <a:pt x="21" y="5"/>
                        <a:pt x="21" y="5"/>
                        <a:pt x="21" y="5"/>
                      </a:cubicBezTo>
                      <a:cubicBezTo>
                        <a:pt x="21" y="6"/>
                        <a:pt x="21" y="6"/>
                        <a:pt x="21" y="6"/>
                      </a:cubicBezTo>
                      <a:cubicBezTo>
                        <a:pt x="22" y="6"/>
                        <a:pt x="22" y="6"/>
                        <a:pt x="22" y="6"/>
                      </a:cubicBezTo>
                      <a:cubicBezTo>
                        <a:pt x="23" y="6"/>
                        <a:pt x="23" y="6"/>
                        <a:pt x="23" y="6"/>
                      </a:cubicBezTo>
                      <a:lnTo>
                        <a:pt x="24" y="6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62" name="Freeform 712">
                  <a:extLst>
                    <a:ext uri="{FF2B5EF4-FFF2-40B4-BE49-F238E27FC236}">
                      <a16:creationId xmlns:a16="http://schemas.microsoft.com/office/drawing/2014/main" id="{47329DAC-7A73-6549-3740-9A3311BD77A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9401175" y="5037138"/>
                  <a:ext cx="46037" cy="30163"/>
                </a:xfrm>
                <a:custGeom>
                  <a:avLst/>
                  <a:gdLst>
                    <a:gd name="T0" fmla="*/ 1 w 11"/>
                    <a:gd name="T1" fmla="*/ 4 h 7"/>
                    <a:gd name="T2" fmla="*/ 4 w 11"/>
                    <a:gd name="T3" fmla="*/ 5 h 7"/>
                    <a:gd name="T4" fmla="*/ 4 w 11"/>
                    <a:gd name="T5" fmla="*/ 5 h 7"/>
                    <a:gd name="T6" fmla="*/ 4 w 11"/>
                    <a:gd name="T7" fmla="*/ 6 h 7"/>
                    <a:gd name="T8" fmla="*/ 4 w 11"/>
                    <a:gd name="T9" fmla="*/ 6 h 7"/>
                    <a:gd name="T10" fmla="*/ 5 w 11"/>
                    <a:gd name="T11" fmla="*/ 6 h 7"/>
                    <a:gd name="T12" fmla="*/ 5 w 11"/>
                    <a:gd name="T13" fmla="*/ 7 h 7"/>
                    <a:gd name="T14" fmla="*/ 6 w 11"/>
                    <a:gd name="T15" fmla="*/ 7 h 7"/>
                    <a:gd name="T16" fmla="*/ 7 w 11"/>
                    <a:gd name="T17" fmla="*/ 7 h 7"/>
                    <a:gd name="T18" fmla="*/ 8 w 11"/>
                    <a:gd name="T19" fmla="*/ 7 h 7"/>
                    <a:gd name="T20" fmla="*/ 8 w 11"/>
                    <a:gd name="T21" fmla="*/ 7 h 7"/>
                    <a:gd name="T22" fmla="*/ 7 w 11"/>
                    <a:gd name="T23" fmla="*/ 6 h 7"/>
                    <a:gd name="T24" fmla="*/ 7 w 11"/>
                    <a:gd name="T25" fmla="*/ 6 h 7"/>
                    <a:gd name="T26" fmla="*/ 8 w 11"/>
                    <a:gd name="T27" fmla="*/ 6 h 7"/>
                    <a:gd name="T28" fmla="*/ 8 w 11"/>
                    <a:gd name="T29" fmla="*/ 6 h 7"/>
                    <a:gd name="T30" fmla="*/ 9 w 11"/>
                    <a:gd name="T31" fmla="*/ 6 h 7"/>
                    <a:gd name="T32" fmla="*/ 9 w 11"/>
                    <a:gd name="T33" fmla="*/ 6 h 7"/>
                    <a:gd name="T34" fmla="*/ 9 w 11"/>
                    <a:gd name="T35" fmla="*/ 6 h 7"/>
                    <a:gd name="T36" fmla="*/ 9 w 11"/>
                    <a:gd name="T37" fmla="*/ 5 h 7"/>
                    <a:gd name="T38" fmla="*/ 9 w 11"/>
                    <a:gd name="T39" fmla="*/ 5 h 7"/>
                    <a:gd name="T40" fmla="*/ 9 w 11"/>
                    <a:gd name="T41" fmla="*/ 5 h 7"/>
                    <a:gd name="T42" fmla="*/ 9 w 11"/>
                    <a:gd name="T43" fmla="*/ 5 h 7"/>
                    <a:gd name="T44" fmla="*/ 9 w 11"/>
                    <a:gd name="T45" fmla="*/ 4 h 7"/>
                    <a:gd name="T46" fmla="*/ 9 w 11"/>
                    <a:gd name="T47" fmla="*/ 4 h 7"/>
                    <a:gd name="T48" fmla="*/ 9 w 11"/>
                    <a:gd name="T49" fmla="*/ 4 h 7"/>
                    <a:gd name="T50" fmla="*/ 9 w 11"/>
                    <a:gd name="T51" fmla="*/ 4 h 7"/>
                    <a:gd name="T52" fmla="*/ 9 w 11"/>
                    <a:gd name="T53" fmla="*/ 4 h 7"/>
                    <a:gd name="T54" fmla="*/ 9 w 11"/>
                    <a:gd name="T55" fmla="*/ 4 h 7"/>
                    <a:gd name="T56" fmla="*/ 9 w 11"/>
                    <a:gd name="T57" fmla="*/ 4 h 7"/>
                    <a:gd name="T58" fmla="*/ 9 w 11"/>
                    <a:gd name="T59" fmla="*/ 3 h 7"/>
                    <a:gd name="T60" fmla="*/ 9 w 11"/>
                    <a:gd name="T61" fmla="*/ 3 h 7"/>
                    <a:gd name="T62" fmla="*/ 9 w 11"/>
                    <a:gd name="T63" fmla="*/ 3 h 7"/>
                    <a:gd name="T64" fmla="*/ 9 w 11"/>
                    <a:gd name="T65" fmla="*/ 3 h 7"/>
                    <a:gd name="T66" fmla="*/ 10 w 11"/>
                    <a:gd name="T67" fmla="*/ 3 h 7"/>
                    <a:gd name="T68" fmla="*/ 10 w 11"/>
                    <a:gd name="T69" fmla="*/ 3 h 7"/>
                    <a:gd name="T70" fmla="*/ 11 w 11"/>
                    <a:gd name="T71" fmla="*/ 3 h 7"/>
                    <a:gd name="T72" fmla="*/ 11 w 11"/>
                    <a:gd name="T73" fmla="*/ 2 h 7"/>
                    <a:gd name="T74" fmla="*/ 11 w 11"/>
                    <a:gd name="T75" fmla="*/ 2 h 7"/>
                    <a:gd name="T76" fmla="*/ 10 w 11"/>
                    <a:gd name="T77" fmla="*/ 2 h 7"/>
                    <a:gd name="T78" fmla="*/ 10 w 11"/>
                    <a:gd name="T79" fmla="*/ 1 h 7"/>
                    <a:gd name="T80" fmla="*/ 10 w 11"/>
                    <a:gd name="T81" fmla="*/ 1 h 7"/>
                    <a:gd name="T82" fmla="*/ 10 w 11"/>
                    <a:gd name="T83" fmla="*/ 1 h 7"/>
                    <a:gd name="T84" fmla="*/ 9 w 11"/>
                    <a:gd name="T85" fmla="*/ 1 h 7"/>
                    <a:gd name="T86" fmla="*/ 9 w 11"/>
                    <a:gd name="T87" fmla="*/ 0 h 7"/>
                    <a:gd name="T88" fmla="*/ 7 w 11"/>
                    <a:gd name="T89" fmla="*/ 1 h 7"/>
                    <a:gd name="T90" fmla="*/ 7 w 11"/>
                    <a:gd name="T91" fmla="*/ 1 h 7"/>
                    <a:gd name="T92" fmla="*/ 6 w 11"/>
                    <a:gd name="T93" fmla="*/ 1 h 7"/>
                    <a:gd name="T94" fmla="*/ 6 w 11"/>
                    <a:gd name="T95" fmla="*/ 1 h 7"/>
                    <a:gd name="T96" fmla="*/ 5 w 11"/>
                    <a:gd name="T97" fmla="*/ 1 h 7"/>
                    <a:gd name="T98" fmla="*/ 5 w 11"/>
                    <a:gd name="T99" fmla="*/ 1 h 7"/>
                    <a:gd name="T100" fmla="*/ 5 w 11"/>
                    <a:gd name="T101" fmla="*/ 1 h 7"/>
                    <a:gd name="T102" fmla="*/ 4 w 11"/>
                    <a:gd name="T103" fmla="*/ 1 h 7"/>
                    <a:gd name="T104" fmla="*/ 4 w 11"/>
                    <a:gd name="T105" fmla="*/ 1 h 7"/>
                    <a:gd name="T106" fmla="*/ 2 w 11"/>
                    <a:gd name="T107" fmla="*/ 1 h 7"/>
                    <a:gd name="T108" fmla="*/ 2 w 11"/>
                    <a:gd name="T109" fmla="*/ 1 h 7"/>
                    <a:gd name="T110" fmla="*/ 1 w 11"/>
                    <a:gd name="T111" fmla="*/ 1 h 7"/>
                    <a:gd name="T112" fmla="*/ 0 w 11"/>
                    <a:gd name="T113" fmla="*/ 1 h 7"/>
                    <a:gd name="T114" fmla="*/ 0 w 11"/>
                    <a:gd name="T115" fmla="*/ 4 h 7"/>
                    <a:gd name="T116" fmla="*/ 1 w 11"/>
                    <a:gd name="T117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</a:cxnLst>
                  <a:rect l="0" t="0" r="r" b="b"/>
                  <a:pathLst>
                    <a:path w="11" h="7">
                      <a:moveTo>
                        <a:pt x="1" y="4"/>
                      </a:move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1" y="3"/>
                        <a:pt x="11" y="3"/>
                        <a:pt x="11" y="3"/>
                      </a:cubicBezTo>
                      <a:cubicBezTo>
                        <a:pt x="11" y="2"/>
                        <a:pt x="11" y="2"/>
                        <a:pt x="11" y="2"/>
                      </a:cubicBezTo>
                      <a:cubicBezTo>
                        <a:pt x="11" y="2"/>
                        <a:pt x="11" y="2"/>
                        <a:pt x="11" y="2"/>
                      </a:cubicBezTo>
                      <a:cubicBezTo>
                        <a:pt x="10" y="2"/>
                        <a:pt x="10" y="2"/>
                        <a:pt x="10" y="2"/>
                      </a:cubicBezTo>
                      <a:cubicBezTo>
                        <a:pt x="10" y="2"/>
                        <a:pt x="10" y="1"/>
                        <a:pt x="10" y="1"/>
                      </a:cubicBezTo>
                      <a:cubicBezTo>
                        <a:pt x="10" y="1"/>
                        <a:pt x="10" y="1"/>
                        <a:pt x="10" y="1"/>
                      </a:cubicBezTo>
                      <a:cubicBezTo>
                        <a:pt x="10" y="1"/>
                        <a:pt x="10" y="1"/>
                        <a:pt x="10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0"/>
                        <a:pt x="9" y="0"/>
                        <a:pt x="9" y="0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5" y="1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4"/>
                        <a:pt x="0" y="4"/>
                        <a:pt x="0" y="4"/>
                      </a:cubicBezTo>
                      <a:lnTo>
                        <a:pt x="1" y="4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63" name="Freeform 713">
                  <a:extLst>
                    <a:ext uri="{FF2B5EF4-FFF2-40B4-BE49-F238E27FC236}">
                      <a16:creationId xmlns:a16="http://schemas.microsoft.com/office/drawing/2014/main" id="{450E99E8-6095-4788-247D-4654862B86A3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363075" y="4987925"/>
                  <a:ext cx="92075" cy="53975"/>
                </a:xfrm>
                <a:custGeom>
                  <a:avLst/>
                  <a:gdLst>
                    <a:gd name="T0" fmla="*/ 15 w 22"/>
                    <a:gd name="T1" fmla="*/ 1 h 13"/>
                    <a:gd name="T2" fmla="*/ 15 w 22"/>
                    <a:gd name="T3" fmla="*/ 1 h 13"/>
                    <a:gd name="T4" fmla="*/ 15 w 22"/>
                    <a:gd name="T5" fmla="*/ 1 h 13"/>
                    <a:gd name="T6" fmla="*/ 15 w 22"/>
                    <a:gd name="T7" fmla="*/ 1 h 13"/>
                    <a:gd name="T8" fmla="*/ 15 w 22"/>
                    <a:gd name="T9" fmla="*/ 1 h 13"/>
                    <a:gd name="T10" fmla="*/ 15 w 22"/>
                    <a:gd name="T11" fmla="*/ 1 h 13"/>
                    <a:gd name="T12" fmla="*/ 15 w 22"/>
                    <a:gd name="T13" fmla="*/ 1 h 13"/>
                    <a:gd name="T14" fmla="*/ 15 w 22"/>
                    <a:gd name="T15" fmla="*/ 2 h 13"/>
                    <a:gd name="T16" fmla="*/ 15 w 22"/>
                    <a:gd name="T17" fmla="*/ 1 h 13"/>
                    <a:gd name="T18" fmla="*/ 15 w 22"/>
                    <a:gd name="T19" fmla="*/ 1 h 13"/>
                    <a:gd name="T20" fmla="*/ 15 w 22"/>
                    <a:gd name="T21" fmla="*/ 1 h 13"/>
                    <a:gd name="T22" fmla="*/ 15 w 22"/>
                    <a:gd name="T23" fmla="*/ 1 h 13"/>
                    <a:gd name="T24" fmla="*/ 15 w 22"/>
                    <a:gd name="T25" fmla="*/ 2 h 13"/>
                    <a:gd name="T26" fmla="*/ 18 w 22"/>
                    <a:gd name="T27" fmla="*/ 0 h 13"/>
                    <a:gd name="T28" fmla="*/ 18 w 22"/>
                    <a:gd name="T29" fmla="*/ 0 h 13"/>
                    <a:gd name="T30" fmla="*/ 19 w 22"/>
                    <a:gd name="T31" fmla="*/ 0 h 13"/>
                    <a:gd name="T32" fmla="*/ 19 w 22"/>
                    <a:gd name="T33" fmla="*/ 0 h 13"/>
                    <a:gd name="T34" fmla="*/ 9 w 22"/>
                    <a:gd name="T35" fmla="*/ 12 h 13"/>
                    <a:gd name="T36" fmla="*/ 10 w 22"/>
                    <a:gd name="T37" fmla="*/ 13 h 13"/>
                    <a:gd name="T38" fmla="*/ 13 w 22"/>
                    <a:gd name="T39" fmla="*/ 13 h 13"/>
                    <a:gd name="T40" fmla="*/ 14 w 22"/>
                    <a:gd name="T41" fmla="*/ 13 h 13"/>
                    <a:gd name="T42" fmla="*/ 15 w 22"/>
                    <a:gd name="T43" fmla="*/ 13 h 13"/>
                    <a:gd name="T44" fmla="*/ 18 w 22"/>
                    <a:gd name="T45" fmla="*/ 12 h 13"/>
                    <a:gd name="T46" fmla="*/ 22 w 22"/>
                    <a:gd name="T47" fmla="*/ 5 h 13"/>
                    <a:gd name="T48" fmla="*/ 22 w 22"/>
                    <a:gd name="T49" fmla="*/ 5 h 13"/>
                    <a:gd name="T50" fmla="*/ 22 w 22"/>
                    <a:gd name="T51" fmla="*/ 4 h 13"/>
                    <a:gd name="T52" fmla="*/ 21 w 22"/>
                    <a:gd name="T53" fmla="*/ 4 h 13"/>
                    <a:gd name="T54" fmla="*/ 20 w 22"/>
                    <a:gd name="T55" fmla="*/ 4 h 13"/>
                    <a:gd name="T56" fmla="*/ 20 w 22"/>
                    <a:gd name="T57" fmla="*/ 4 h 13"/>
                    <a:gd name="T58" fmla="*/ 19 w 22"/>
                    <a:gd name="T59" fmla="*/ 4 h 13"/>
                    <a:gd name="T60" fmla="*/ 19 w 22"/>
                    <a:gd name="T61" fmla="*/ 4 h 13"/>
                    <a:gd name="T62" fmla="*/ 19 w 22"/>
                    <a:gd name="T63" fmla="*/ 4 h 13"/>
                    <a:gd name="T64" fmla="*/ 18 w 22"/>
                    <a:gd name="T65" fmla="*/ 4 h 13"/>
                    <a:gd name="T66" fmla="*/ 17 w 22"/>
                    <a:gd name="T67" fmla="*/ 3 h 13"/>
                    <a:gd name="T68" fmla="*/ 16 w 22"/>
                    <a:gd name="T69" fmla="*/ 3 h 13"/>
                    <a:gd name="T70" fmla="*/ 15 w 22"/>
                    <a:gd name="T71" fmla="*/ 2 h 13"/>
                    <a:gd name="T72" fmla="*/ 15 w 22"/>
                    <a:gd name="T73" fmla="*/ 2 h 13"/>
                    <a:gd name="T74" fmla="*/ 14 w 22"/>
                    <a:gd name="T75" fmla="*/ 1 h 13"/>
                    <a:gd name="T76" fmla="*/ 13 w 22"/>
                    <a:gd name="T77" fmla="*/ 1 h 13"/>
                    <a:gd name="T78" fmla="*/ 12 w 22"/>
                    <a:gd name="T79" fmla="*/ 1 h 13"/>
                    <a:gd name="T80" fmla="*/ 11 w 22"/>
                    <a:gd name="T81" fmla="*/ 2 h 13"/>
                    <a:gd name="T82" fmla="*/ 10 w 22"/>
                    <a:gd name="T83" fmla="*/ 2 h 13"/>
                    <a:gd name="T84" fmla="*/ 9 w 22"/>
                    <a:gd name="T85" fmla="*/ 2 h 13"/>
                    <a:gd name="T86" fmla="*/ 9 w 22"/>
                    <a:gd name="T87" fmla="*/ 3 h 13"/>
                    <a:gd name="T88" fmla="*/ 8 w 22"/>
                    <a:gd name="T89" fmla="*/ 5 h 13"/>
                    <a:gd name="T90" fmla="*/ 3 w 22"/>
                    <a:gd name="T91" fmla="*/ 6 h 13"/>
                    <a:gd name="T92" fmla="*/ 3 w 22"/>
                    <a:gd name="T93" fmla="*/ 6 h 13"/>
                    <a:gd name="T94" fmla="*/ 3 w 22"/>
                    <a:gd name="T95" fmla="*/ 5 h 13"/>
                    <a:gd name="T96" fmla="*/ 2 w 22"/>
                    <a:gd name="T97" fmla="*/ 6 h 13"/>
                    <a:gd name="T98" fmla="*/ 6 w 22"/>
                    <a:gd name="T99" fmla="*/ 10 h 13"/>
                    <a:gd name="T100" fmla="*/ 7 w 22"/>
                    <a:gd name="T101" fmla="*/ 12 h 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22" h="13">
                      <a:moveTo>
                        <a:pt x="15" y="1"/>
                      </a:move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lose/>
                      <a:moveTo>
                        <a:pt x="15" y="2"/>
                      </a:move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1"/>
                        <a:pt x="15" y="1"/>
                        <a:pt x="15" y="1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lose/>
                      <a:moveTo>
                        <a:pt x="19" y="0"/>
                      </a:moveTo>
                      <a:cubicBezTo>
                        <a:pt x="19" y="0"/>
                        <a:pt x="19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lose/>
                      <a:moveTo>
                        <a:pt x="9" y="12"/>
                      </a:moveTo>
                      <a:cubicBezTo>
                        <a:pt x="9" y="12"/>
                        <a:pt x="9" y="12"/>
                        <a:pt x="9" y="12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10" y="13"/>
                        <a:pt x="10" y="13"/>
                        <a:pt x="10" y="13"/>
                      </a:cubicBezTo>
                      <a:cubicBezTo>
                        <a:pt x="11" y="13"/>
                        <a:pt x="11" y="13"/>
                        <a:pt x="11" y="13"/>
                      </a:cubicBezTo>
                      <a:cubicBezTo>
                        <a:pt x="11" y="13"/>
                        <a:pt x="11" y="13"/>
                        <a:pt x="11" y="13"/>
                      </a:cubicBezTo>
                      <a:cubicBezTo>
                        <a:pt x="13" y="13"/>
                        <a:pt x="13" y="13"/>
                        <a:pt x="13" y="13"/>
                      </a:cubicBezTo>
                      <a:cubicBezTo>
                        <a:pt x="13" y="13"/>
                        <a:pt x="13" y="13"/>
                        <a:pt x="13" y="13"/>
                      </a:cubicBezTo>
                      <a:cubicBezTo>
                        <a:pt x="14" y="13"/>
                        <a:pt x="14" y="13"/>
                        <a:pt x="14" y="13"/>
                      </a:cubicBezTo>
                      <a:cubicBezTo>
                        <a:pt x="14" y="13"/>
                        <a:pt x="14" y="13"/>
                        <a:pt x="14" y="13"/>
                      </a:cubicBezTo>
                      <a:cubicBezTo>
                        <a:pt x="14" y="13"/>
                        <a:pt x="14" y="13"/>
                        <a:pt x="14" y="13"/>
                      </a:cubicBezTo>
                      <a:cubicBezTo>
                        <a:pt x="14" y="13"/>
                        <a:pt x="15" y="13"/>
                        <a:pt x="15" y="13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6" y="13"/>
                        <a:pt x="16" y="13"/>
                        <a:pt x="16" y="13"/>
                      </a:cubicBezTo>
                      <a:cubicBezTo>
                        <a:pt x="16" y="13"/>
                        <a:pt x="16" y="13"/>
                        <a:pt x="16" y="13"/>
                      </a:cubicBezTo>
                      <a:cubicBezTo>
                        <a:pt x="18" y="12"/>
                        <a:pt x="18" y="12"/>
                        <a:pt x="18" y="12"/>
                      </a:cubicBezTo>
                      <a:cubicBezTo>
                        <a:pt x="18" y="12"/>
                        <a:pt x="18" y="12"/>
                        <a:pt x="18" y="12"/>
                      </a:cubicBezTo>
                      <a:cubicBezTo>
                        <a:pt x="22" y="9"/>
                        <a:pt x="22" y="9"/>
                        <a:pt x="22" y="9"/>
                      </a:cubicBezTo>
                      <a:cubicBezTo>
                        <a:pt x="22" y="5"/>
                        <a:pt x="22" y="5"/>
                        <a:pt x="22" y="5"/>
                      </a:cubicBezTo>
                      <a:cubicBezTo>
                        <a:pt x="22" y="5"/>
                        <a:pt x="22" y="5"/>
                        <a:pt x="22" y="5"/>
                      </a:cubicBezTo>
                      <a:cubicBezTo>
                        <a:pt x="22" y="5"/>
                        <a:pt x="22" y="5"/>
                        <a:pt x="22" y="5"/>
                      </a:cubicBezTo>
                      <a:cubicBezTo>
                        <a:pt x="22" y="5"/>
                        <a:pt x="22" y="5"/>
                        <a:pt x="22" y="5"/>
                      </a:cubicBezTo>
                      <a:cubicBezTo>
                        <a:pt x="22" y="5"/>
                        <a:pt x="22" y="5"/>
                        <a:pt x="22" y="5"/>
                      </a:cubicBezTo>
                      <a:cubicBezTo>
                        <a:pt x="22" y="5"/>
                        <a:pt x="22" y="5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1" y="4"/>
                        <a:pt x="21" y="4"/>
                      </a:cubicBezTo>
                      <a:cubicBezTo>
                        <a:pt x="21" y="4"/>
                        <a:pt x="21" y="4"/>
                        <a:pt x="21" y="4"/>
                      </a:cubicBezTo>
                      <a:cubicBezTo>
                        <a:pt x="21" y="4"/>
                        <a:pt x="21" y="4"/>
                        <a:pt x="21" y="4"/>
                      </a:cubicBezTo>
                      <a:cubicBezTo>
                        <a:pt x="21" y="4"/>
                        <a:pt x="21" y="4"/>
                        <a:pt x="21" y="4"/>
                      </a:cubicBezTo>
                      <a:cubicBezTo>
                        <a:pt x="21" y="4"/>
                        <a:pt x="21" y="4"/>
                        <a:pt x="21" y="4"/>
                      </a:cubicBezTo>
                      <a:cubicBezTo>
                        <a:pt x="21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8" y="4"/>
                        <a:pt x="18" y="4"/>
                      </a:cubicBezTo>
                      <a:cubicBezTo>
                        <a:pt x="18" y="4"/>
                        <a:pt x="18" y="4"/>
                        <a:pt x="18" y="4"/>
                      </a:cubicBezTo>
                      <a:cubicBezTo>
                        <a:pt x="18" y="4"/>
                        <a:pt x="18" y="4"/>
                        <a:pt x="18" y="4"/>
                      </a:cubicBezTo>
                      <a:cubicBezTo>
                        <a:pt x="18" y="4"/>
                        <a:pt x="18" y="4"/>
                        <a:pt x="18" y="4"/>
                      </a:cubicBezTo>
                      <a:cubicBezTo>
                        <a:pt x="18" y="4"/>
                        <a:pt x="17" y="4"/>
                        <a:pt x="17" y="4"/>
                      </a:cubicBezTo>
                      <a:cubicBezTo>
                        <a:pt x="17" y="3"/>
                        <a:pt x="17" y="3"/>
                        <a:pt x="17" y="3"/>
                      </a:cubicBezTo>
                      <a:cubicBezTo>
                        <a:pt x="17" y="3"/>
                        <a:pt x="17" y="3"/>
                        <a:pt x="17" y="3"/>
                      </a:cubicBezTo>
                      <a:cubicBezTo>
                        <a:pt x="17" y="3"/>
                        <a:pt x="17" y="3"/>
                        <a:pt x="16" y="3"/>
                      </a:cubicBezTo>
                      <a:cubicBezTo>
                        <a:pt x="16" y="3"/>
                        <a:pt x="16" y="3"/>
                        <a:pt x="16" y="3"/>
                      </a:cubicBezTo>
                      <a:cubicBezTo>
                        <a:pt x="16" y="3"/>
                        <a:pt x="16" y="3"/>
                        <a:pt x="16" y="3"/>
                      </a:cubicBezTo>
                      <a:cubicBezTo>
                        <a:pt x="16" y="3"/>
                        <a:pt x="16" y="3"/>
                        <a:pt x="16" y="3"/>
                      </a:cubicBezTo>
                      <a:cubicBezTo>
                        <a:pt x="16" y="3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1"/>
                        <a:pt x="14" y="1"/>
                      </a:cubicBezTo>
                      <a:cubicBezTo>
                        <a:pt x="14" y="1"/>
                        <a:pt x="14" y="1"/>
                        <a:pt x="14" y="1"/>
                      </a:cubicBezTo>
                      <a:cubicBezTo>
                        <a:pt x="13" y="1"/>
                        <a:pt x="13" y="1"/>
                        <a:pt x="13" y="1"/>
                      </a:cubicBezTo>
                      <a:cubicBezTo>
                        <a:pt x="13" y="1"/>
                        <a:pt x="13" y="1"/>
                        <a:pt x="13" y="1"/>
                      </a:cubicBezTo>
                      <a:cubicBezTo>
                        <a:pt x="13" y="1"/>
                        <a:pt x="12" y="1"/>
                        <a:pt x="12" y="1"/>
                      </a:cubicBezTo>
                      <a:cubicBezTo>
                        <a:pt x="12" y="1"/>
                        <a:pt x="12" y="1"/>
                        <a:pt x="12" y="1"/>
                      </a:cubicBezTo>
                      <a:cubicBezTo>
                        <a:pt x="12" y="1"/>
                        <a:pt x="12" y="1"/>
                        <a:pt x="12" y="1"/>
                      </a:cubicBezTo>
                      <a:cubicBezTo>
                        <a:pt x="12" y="1"/>
                        <a:pt x="12" y="2"/>
                        <a:pt x="12" y="2"/>
                      </a:cubicBezTo>
                      <a:cubicBezTo>
                        <a:pt x="12" y="2"/>
                        <a:pt x="12" y="2"/>
                        <a:pt x="12" y="2"/>
                      </a:cubicBezTo>
                      <a:cubicBezTo>
                        <a:pt x="12" y="2"/>
                        <a:pt x="11" y="2"/>
                        <a:pt x="11" y="2"/>
                      </a:cubicBezTo>
                      <a:cubicBezTo>
                        <a:pt x="11" y="2"/>
                        <a:pt x="11" y="2"/>
                        <a:pt x="11" y="2"/>
                      </a:cubicBezTo>
                      <a:cubicBezTo>
                        <a:pt x="11" y="2"/>
                        <a:pt x="11" y="2"/>
                        <a:pt x="11" y="2"/>
                      </a:cubicBezTo>
                      <a:cubicBezTo>
                        <a:pt x="10" y="2"/>
                        <a:pt x="10" y="2"/>
                        <a:pt x="10" y="2"/>
                      </a:cubicBezTo>
                      <a:cubicBezTo>
                        <a:pt x="10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10"/>
                        <a:pt x="0" y="10"/>
                        <a:pt x="0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2"/>
                        <a:pt x="6" y="12"/>
                        <a:pt x="6" y="12"/>
                      </a:cubicBezTo>
                      <a:cubicBezTo>
                        <a:pt x="7" y="12"/>
                        <a:pt x="7" y="12"/>
                        <a:pt x="7" y="12"/>
                      </a:cubicBezTo>
                      <a:lnTo>
                        <a:pt x="9" y="12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64" name="Freeform 714">
                  <a:extLst>
                    <a:ext uri="{FF2B5EF4-FFF2-40B4-BE49-F238E27FC236}">
                      <a16:creationId xmlns:a16="http://schemas.microsoft.com/office/drawing/2014/main" id="{5B41487C-1905-5881-E952-28350EDC0819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625013" y="5013325"/>
                  <a:ext cx="53975" cy="57150"/>
                </a:xfrm>
                <a:custGeom>
                  <a:avLst/>
                  <a:gdLst>
                    <a:gd name="T0" fmla="*/ 12 w 13"/>
                    <a:gd name="T1" fmla="*/ 0 h 14"/>
                    <a:gd name="T2" fmla="*/ 13 w 13"/>
                    <a:gd name="T3" fmla="*/ 1 h 14"/>
                    <a:gd name="T4" fmla="*/ 12 w 13"/>
                    <a:gd name="T5" fmla="*/ 1 h 14"/>
                    <a:gd name="T6" fmla="*/ 12 w 13"/>
                    <a:gd name="T7" fmla="*/ 1 h 14"/>
                    <a:gd name="T8" fmla="*/ 12 w 13"/>
                    <a:gd name="T9" fmla="*/ 2 h 14"/>
                    <a:gd name="T10" fmla="*/ 11 w 13"/>
                    <a:gd name="T11" fmla="*/ 2 h 14"/>
                    <a:gd name="T12" fmla="*/ 11 w 13"/>
                    <a:gd name="T13" fmla="*/ 1 h 14"/>
                    <a:gd name="T14" fmla="*/ 11 w 13"/>
                    <a:gd name="T15" fmla="*/ 1 h 14"/>
                    <a:gd name="T16" fmla="*/ 11 w 13"/>
                    <a:gd name="T17" fmla="*/ 1 h 14"/>
                    <a:gd name="T18" fmla="*/ 11 w 13"/>
                    <a:gd name="T19" fmla="*/ 1 h 14"/>
                    <a:gd name="T20" fmla="*/ 11 w 13"/>
                    <a:gd name="T21" fmla="*/ 0 h 14"/>
                    <a:gd name="T22" fmla="*/ 10 w 13"/>
                    <a:gd name="T23" fmla="*/ 1 h 14"/>
                    <a:gd name="T24" fmla="*/ 9 w 13"/>
                    <a:gd name="T25" fmla="*/ 1 h 14"/>
                    <a:gd name="T26" fmla="*/ 9 w 13"/>
                    <a:gd name="T27" fmla="*/ 2 h 14"/>
                    <a:gd name="T28" fmla="*/ 9 w 13"/>
                    <a:gd name="T29" fmla="*/ 2 h 14"/>
                    <a:gd name="T30" fmla="*/ 8 w 13"/>
                    <a:gd name="T31" fmla="*/ 1 h 14"/>
                    <a:gd name="T32" fmla="*/ 6 w 13"/>
                    <a:gd name="T33" fmla="*/ 1 h 14"/>
                    <a:gd name="T34" fmla="*/ 6 w 13"/>
                    <a:gd name="T35" fmla="*/ 1 h 14"/>
                    <a:gd name="T36" fmla="*/ 6 w 13"/>
                    <a:gd name="T37" fmla="*/ 2 h 14"/>
                    <a:gd name="T38" fmla="*/ 6 w 13"/>
                    <a:gd name="T39" fmla="*/ 2 h 14"/>
                    <a:gd name="T40" fmla="*/ 7 w 13"/>
                    <a:gd name="T41" fmla="*/ 3 h 14"/>
                    <a:gd name="T42" fmla="*/ 7 w 13"/>
                    <a:gd name="T43" fmla="*/ 4 h 14"/>
                    <a:gd name="T44" fmla="*/ 7 w 13"/>
                    <a:gd name="T45" fmla="*/ 5 h 14"/>
                    <a:gd name="T46" fmla="*/ 7 w 13"/>
                    <a:gd name="T47" fmla="*/ 5 h 14"/>
                    <a:gd name="T48" fmla="*/ 7 w 13"/>
                    <a:gd name="T49" fmla="*/ 6 h 14"/>
                    <a:gd name="T50" fmla="*/ 6 w 13"/>
                    <a:gd name="T51" fmla="*/ 6 h 14"/>
                    <a:gd name="T52" fmla="*/ 4 w 13"/>
                    <a:gd name="T53" fmla="*/ 8 h 14"/>
                    <a:gd name="T54" fmla="*/ 4 w 13"/>
                    <a:gd name="T55" fmla="*/ 9 h 14"/>
                    <a:gd name="T56" fmla="*/ 3 w 13"/>
                    <a:gd name="T57" fmla="*/ 10 h 14"/>
                    <a:gd name="T58" fmla="*/ 2 w 13"/>
                    <a:gd name="T59" fmla="*/ 11 h 14"/>
                    <a:gd name="T60" fmla="*/ 2 w 13"/>
                    <a:gd name="T61" fmla="*/ 11 h 14"/>
                    <a:gd name="T62" fmla="*/ 0 w 13"/>
                    <a:gd name="T63" fmla="*/ 13 h 14"/>
                    <a:gd name="T64" fmla="*/ 1 w 13"/>
                    <a:gd name="T65" fmla="*/ 13 h 14"/>
                    <a:gd name="T66" fmla="*/ 2 w 13"/>
                    <a:gd name="T67" fmla="*/ 13 h 14"/>
                    <a:gd name="T68" fmla="*/ 3 w 13"/>
                    <a:gd name="T69" fmla="*/ 13 h 14"/>
                    <a:gd name="T70" fmla="*/ 3 w 13"/>
                    <a:gd name="T71" fmla="*/ 13 h 14"/>
                    <a:gd name="T72" fmla="*/ 4 w 13"/>
                    <a:gd name="T73" fmla="*/ 13 h 14"/>
                    <a:gd name="T74" fmla="*/ 4 w 13"/>
                    <a:gd name="T75" fmla="*/ 13 h 14"/>
                    <a:gd name="T76" fmla="*/ 5 w 13"/>
                    <a:gd name="T77" fmla="*/ 12 h 14"/>
                    <a:gd name="T78" fmla="*/ 6 w 13"/>
                    <a:gd name="T79" fmla="*/ 11 h 14"/>
                    <a:gd name="T80" fmla="*/ 6 w 13"/>
                    <a:gd name="T81" fmla="*/ 11 h 14"/>
                    <a:gd name="T82" fmla="*/ 6 w 13"/>
                    <a:gd name="T83" fmla="*/ 10 h 14"/>
                    <a:gd name="T84" fmla="*/ 7 w 13"/>
                    <a:gd name="T85" fmla="*/ 10 h 14"/>
                    <a:gd name="T86" fmla="*/ 7 w 13"/>
                    <a:gd name="T87" fmla="*/ 10 h 14"/>
                    <a:gd name="T88" fmla="*/ 8 w 13"/>
                    <a:gd name="T89" fmla="*/ 10 h 14"/>
                    <a:gd name="T90" fmla="*/ 10 w 13"/>
                    <a:gd name="T91" fmla="*/ 10 h 14"/>
                    <a:gd name="T92" fmla="*/ 10 w 13"/>
                    <a:gd name="T93" fmla="*/ 9 h 14"/>
                    <a:gd name="T94" fmla="*/ 10 w 13"/>
                    <a:gd name="T95" fmla="*/ 8 h 14"/>
                    <a:gd name="T96" fmla="*/ 9 w 13"/>
                    <a:gd name="T97" fmla="*/ 7 h 14"/>
                    <a:gd name="T98" fmla="*/ 9 w 13"/>
                    <a:gd name="T99" fmla="*/ 7 h 14"/>
                    <a:gd name="T100" fmla="*/ 10 w 13"/>
                    <a:gd name="T101" fmla="*/ 6 h 14"/>
                    <a:gd name="T102" fmla="*/ 11 w 13"/>
                    <a:gd name="T103" fmla="*/ 6 h 14"/>
                    <a:gd name="T104" fmla="*/ 11 w 13"/>
                    <a:gd name="T105" fmla="*/ 6 h 14"/>
                    <a:gd name="T106" fmla="*/ 12 w 13"/>
                    <a:gd name="T107" fmla="*/ 4 h 14"/>
                    <a:gd name="T108" fmla="*/ 12 w 13"/>
                    <a:gd name="T109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13" h="14">
                      <a:moveTo>
                        <a:pt x="12" y="1"/>
                      </a:moveTo>
                      <a:cubicBezTo>
                        <a:pt x="12" y="1"/>
                        <a:pt x="12" y="0"/>
                        <a:pt x="12" y="0"/>
                      </a:cubicBezTo>
                      <a:cubicBezTo>
                        <a:pt x="12" y="0"/>
                        <a:pt x="12" y="0"/>
                        <a:pt x="12" y="0"/>
                      </a:cubicBezTo>
                      <a:cubicBezTo>
                        <a:pt x="12" y="0"/>
                        <a:pt x="12" y="0"/>
                        <a:pt x="13" y="0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1"/>
                        <a:pt x="13" y="1"/>
                        <a:pt x="13" y="1"/>
                      </a:cubicBezTo>
                      <a:cubicBezTo>
                        <a:pt x="13" y="1"/>
                        <a:pt x="13" y="1"/>
                        <a:pt x="13" y="1"/>
                      </a:cubicBezTo>
                      <a:cubicBezTo>
                        <a:pt x="13" y="1"/>
                        <a:pt x="13" y="1"/>
                        <a:pt x="13" y="1"/>
                      </a:cubicBezTo>
                      <a:cubicBezTo>
                        <a:pt x="12" y="1"/>
                        <a:pt x="12" y="1"/>
                        <a:pt x="12" y="1"/>
                      </a:cubicBezTo>
                      <a:cubicBezTo>
                        <a:pt x="12" y="1"/>
                        <a:pt x="12" y="1"/>
                        <a:pt x="12" y="1"/>
                      </a:cubicBezTo>
                      <a:cubicBezTo>
                        <a:pt x="12" y="1"/>
                        <a:pt x="12" y="1"/>
                        <a:pt x="12" y="1"/>
                      </a:cubicBezTo>
                      <a:cubicBezTo>
                        <a:pt x="12" y="1"/>
                        <a:pt x="12" y="1"/>
                        <a:pt x="12" y="1"/>
                      </a:cubicBezTo>
                      <a:close/>
                      <a:moveTo>
                        <a:pt x="12" y="2"/>
                      </a:moveTo>
                      <a:cubicBezTo>
                        <a:pt x="12" y="2"/>
                        <a:pt x="12" y="2"/>
                        <a:pt x="12" y="2"/>
                      </a:cubicBezTo>
                      <a:cubicBezTo>
                        <a:pt x="12" y="2"/>
                        <a:pt x="12" y="2"/>
                        <a:pt x="12" y="2"/>
                      </a:cubicBezTo>
                      <a:cubicBezTo>
                        <a:pt x="12" y="2"/>
                        <a:pt x="12" y="2"/>
                        <a:pt x="11" y="2"/>
                      </a:cubicBezTo>
                      <a:cubicBezTo>
                        <a:pt x="11" y="2"/>
                        <a:pt x="11" y="2"/>
                        <a:pt x="11" y="2"/>
                      </a:cubicBezTo>
                      <a:cubicBezTo>
                        <a:pt x="11" y="2"/>
                        <a:pt x="11" y="2"/>
                        <a:pt x="11" y="2"/>
                      </a:cubicBezTo>
                      <a:cubicBezTo>
                        <a:pt x="11" y="2"/>
                        <a:pt x="11" y="2"/>
                        <a:pt x="11" y="2"/>
                      </a:cubicBezTo>
                      <a:cubicBezTo>
                        <a:pt x="11" y="2"/>
                        <a:pt x="11" y="2"/>
                        <a:pt x="11" y="2"/>
                      </a:cubicBezTo>
                      <a:cubicBezTo>
                        <a:pt x="10" y="1"/>
                        <a:pt x="10" y="1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0" y="1"/>
                        <a:pt x="10" y="1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1"/>
                        <a:pt x="11" y="0"/>
                        <a:pt x="11" y="0"/>
                      </a:cubicBezTo>
                      <a:cubicBezTo>
                        <a:pt x="10" y="0"/>
                        <a:pt x="10" y="0"/>
                        <a:pt x="10" y="1"/>
                      </a:cubicBezTo>
                      <a:cubicBezTo>
                        <a:pt x="10" y="1"/>
                        <a:pt x="10" y="1"/>
                        <a:pt x="10" y="1"/>
                      </a:cubicBezTo>
                      <a:cubicBezTo>
                        <a:pt x="10" y="1"/>
                        <a:pt x="10" y="1"/>
                        <a:pt x="10" y="1"/>
                      </a:cubicBezTo>
                      <a:cubicBezTo>
                        <a:pt x="10" y="1"/>
                        <a:pt x="10" y="1"/>
                        <a:pt x="10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10" y="1"/>
                        <a:pt x="10" y="1"/>
                      </a:cubicBezTo>
                      <a:cubicBezTo>
                        <a:pt x="10" y="1"/>
                        <a:pt x="10" y="1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8" y="2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7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7" y="2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4" y="8"/>
                        <a:pt x="4" y="8"/>
                        <a:pt x="4" y="8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3" y="10"/>
                        <a:pt x="3" y="10"/>
                        <a:pt x="3" y="10"/>
                      </a:cubicBezTo>
                      <a:cubicBezTo>
                        <a:pt x="3" y="10"/>
                        <a:pt x="3" y="10"/>
                        <a:pt x="3" y="10"/>
                      </a:cubicBezTo>
                      <a:cubicBezTo>
                        <a:pt x="3" y="10"/>
                        <a:pt x="2" y="10"/>
                        <a:pt x="2" y="10"/>
                      </a:cubicBezTo>
                      <a:cubicBezTo>
                        <a:pt x="2" y="10"/>
                        <a:pt x="2" y="10"/>
                        <a:pt x="2" y="11"/>
                      </a:cubicBez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0" y="11"/>
                        <a:pt x="0" y="11"/>
                        <a:pt x="0" y="11"/>
                      </a:cubicBezTo>
                      <a:cubicBezTo>
                        <a:pt x="0" y="11"/>
                        <a:pt x="0" y="12"/>
                        <a:pt x="0" y="12"/>
                      </a:cubicBezTo>
                      <a:cubicBezTo>
                        <a:pt x="0" y="12"/>
                        <a:pt x="0" y="13"/>
                        <a:pt x="0" y="13"/>
                      </a:cubicBez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1" y="13"/>
                        <a:pt x="1" y="13"/>
                        <a:pt x="1" y="13"/>
                      </a:cubicBezTo>
                      <a:cubicBezTo>
                        <a:pt x="1" y="13"/>
                        <a:pt x="1" y="13"/>
                        <a:pt x="1" y="13"/>
                      </a:cubicBezTo>
                      <a:cubicBezTo>
                        <a:pt x="1" y="13"/>
                        <a:pt x="2" y="13"/>
                        <a:pt x="2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3"/>
                        <a:pt x="3" y="13"/>
                        <a:pt x="3" y="13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3" y="13"/>
                        <a:pt x="4" y="13"/>
                        <a:pt x="4" y="13"/>
                      </a:cubicBezTo>
                      <a:cubicBezTo>
                        <a:pt x="4" y="13"/>
                        <a:pt x="4" y="13"/>
                        <a:pt x="4" y="13"/>
                      </a:cubicBezTo>
                      <a:cubicBezTo>
                        <a:pt x="4" y="13"/>
                        <a:pt x="4" y="13"/>
                        <a:pt x="4" y="13"/>
                      </a:cubicBezTo>
                      <a:cubicBezTo>
                        <a:pt x="4" y="13"/>
                        <a:pt x="4" y="13"/>
                        <a:pt x="4" y="13"/>
                      </a:cubicBezTo>
                      <a:cubicBezTo>
                        <a:pt x="4" y="13"/>
                        <a:pt x="4" y="13"/>
                        <a:pt x="4" y="13"/>
                      </a:cubicBezTo>
                      <a:cubicBezTo>
                        <a:pt x="4" y="13"/>
                        <a:pt x="4" y="12"/>
                        <a:pt x="4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1"/>
                        <a:pt x="5" y="11"/>
                      </a:cubicBezTo>
                      <a:cubicBezTo>
                        <a:pt x="5" y="11"/>
                        <a:pt x="6" y="11"/>
                        <a:pt x="6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6" y="11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7" y="10"/>
                        <a:pt x="8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9" y="10"/>
                        <a:pt x="9" y="10"/>
                        <a:pt x="9" y="10"/>
                      </a:cubicBezTo>
                      <a:cubicBezTo>
                        <a:pt x="9" y="10"/>
                        <a:pt x="9" y="10"/>
                        <a:pt x="10" y="10"/>
                      </a:cubicBezTo>
                      <a:cubicBezTo>
                        <a:pt x="10" y="9"/>
                        <a:pt x="10" y="9"/>
                        <a:pt x="10" y="9"/>
                      </a:cubicBezTo>
                      <a:cubicBezTo>
                        <a:pt x="10" y="9"/>
                        <a:pt x="10" y="9"/>
                        <a:pt x="10" y="9"/>
                      </a:cubicBezTo>
                      <a:cubicBezTo>
                        <a:pt x="10" y="9"/>
                        <a:pt x="10" y="9"/>
                        <a:pt x="10" y="9"/>
                      </a:cubicBezTo>
                      <a:cubicBezTo>
                        <a:pt x="10" y="9"/>
                        <a:pt x="10" y="9"/>
                        <a:pt x="10" y="9"/>
                      </a:cubicBezTo>
                      <a:cubicBezTo>
                        <a:pt x="10" y="9"/>
                        <a:pt x="10" y="9"/>
                        <a:pt x="10" y="9"/>
                      </a:cubicBezTo>
                      <a:cubicBezTo>
                        <a:pt x="10" y="9"/>
                        <a:pt x="10" y="8"/>
                        <a:pt x="10" y="8"/>
                      </a:cubicBezTo>
                      <a:cubicBezTo>
                        <a:pt x="10" y="8"/>
                        <a:pt x="10" y="8"/>
                        <a:pt x="10" y="8"/>
                      </a:cubicBezTo>
                      <a:cubicBezTo>
                        <a:pt x="10" y="8"/>
                        <a:pt x="10" y="8"/>
                        <a:pt x="9" y="8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5"/>
                        <a:pt x="11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2"/>
                        <a:pt x="12" y="2"/>
                      </a:cubicBezTo>
                      <a:cubicBezTo>
                        <a:pt x="12" y="2"/>
                        <a:pt x="12" y="2"/>
                        <a:pt x="12" y="2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65" name="Freeform 715">
                  <a:extLst>
                    <a:ext uri="{FF2B5EF4-FFF2-40B4-BE49-F238E27FC236}">
                      <a16:creationId xmlns:a16="http://schemas.microsoft.com/office/drawing/2014/main" id="{5765B11C-4D9F-021B-B400-6490112E808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9467850" y="5062538"/>
                  <a:ext cx="33337" cy="38100"/>
                </a:xfrm>
                <a:custGeom>
                  <a:avLst/>
                  <a:gdLst>
                    <a:gd name="T0" fmla="*/ 4 w 8"/>
                    <a:gd name="T1" fmla="*/ 1 h 9"/>
                    <a:gd name="T2" fmla="*/ 4 w 8"/>
                    <a:gd name="T3" fmla="*/ 1 h 9"/>
                    <a:gd name="T4" fmla="*/ 4 w 8"/>
                    <a:gd name="T5" fmla="*/ 0 h 9"/>
                    <a:gd name="T6" fmla="*/ 4 w 8"/>
                    <a:gd name="T7" fmla="*/ 1 h 9"/>
                    <a:gd name="T8" fmla="*/ 3 w 8"/>
                    <a:gd name="T9" fmla="*/ 1 h 9"/>
                    <a:gd name="T10" fmla="*/ 2 w 8"/>
                    <a:gd name="T11" fmla="*/ 1 h 9"/>
                    <a:gd name="T12" fmla="*/ 2 w 8"/>
                    <a:gd name="T13" fmla="*/ 0 h 9"/>
                    <a:gd name="T14" fmla="*/ 2 w 8"/>
                    <a:gd name="T15" fmla="*/ 0 h 9"/>
                    <a:gd name="T16" fmla="*/ 1 w 8"/>
                    <a:gd name="T17" fmla="*/ 0 h 9"/>
                    <a:gd name="T18" fmla="*/ 1 w 8"/>
                    <a:gd name="T19" fmla="*/ 0 h 9"/>
                    <a:gd name="T20" fmla="*/ 1 w 8"/>
                    <a:gd name="T21" fmla="*/ 1 h 9"/>
                    <a:gd name="T22" fmla="*/ 1 w 8"/>
                    <a:gd name="T23" fmla="*/ 2 h 9"/>
                    <a:gd name="T24" fmla="*/ 1 w 8"/>
                    <a:gd name="T25" fmla="*/ 2 h 9"/>
                    <a:gd name="T26" fmla="*/ 1 w 8"/>
                    <a:gd name="T27" fmla="*/ 2 h 9"/>
                    <a:gd name="T28" fmla="*/ 1 w 8"/>
                    <a:gd name="T29" fmla="*/ 3 h 9"/>
                    <a:gd name="T30" fmla="*/ 2 w 8"/>
                    <a:gd name="T31" fmla="*/ 3 h 9"/>
                    <a:gd name="T32" fmla="*/ 1 w 8"/>
                    <a:gd name="T33" fmla="*/ 3 h 9"/>
                    <a:gd name="T34" fmla="*/ 1 w 8"/>
                    <a:gd name="T35" fmla="*/ 4 h 9"/>
                    <a:gd name="T36" fmla="*/ 1 w 8"/>
                    <a:gd name="T37" fmla="*/ 4 h 9"/>
                    <a:gd name="T38" fmla="*/ 1 w 8"/>
                    <a:gd name="T39" fmla="*/ 4 h 9"/>
                    <a:gd name="T40" fmla="*/ 0 w 8"/>
                    <a:gd name="T41" fmla="*/ 4 h 9"/>
                    <a:gd name="T42" fmla="*/ 0 w 8"/>
                    <a:gd name="T43" fmla="*/ 4 h 9"/>
                    <a:gd name="T44" fmla="*/ 0 w 8"/>
                    <a:gd name="T45" fmla="*/ 5 h 9"/>
                    <a:gd name="T46" fmla="*/ 0 w 8"/>
                    <a:gd name="T47" fmla="*/ 5 h 9"/>
                    <a:gd name="T48" fmla="*/ 0 w 8"/>
                    <a:gd name="T49" fmla="*/ 5 h 9"/>
                    <a:gd name="T50" fmla="*/ 1 w 8"/>
                    <a:gd name="T51" fmla="*/ 6 h 9"/>
                    <a:gd name="T52" fmla="*/ 2 w 8"/>
                    <a:gd name="T53" fmla="*/ 6 h 9"/>
                    <a:gd name="T54" fmla="*/ 2 w 8"/>
                    <a:gd name="T55" fmla="*/ 6 h 9"/>
                    <a:gd name="T56" fmla="*/ 2 w 8"/>
                    <a:gd name="T57" fmla="*/ 7 h 9"/>
                    <a:gd name="T58" fmla="*/ 2 w 8"/>
                    <a:gd name="T59" fmla="*/ 7 h 9"/>
                    <a:gd name="T60" fmla="*/ 4 w 8"/>
                    <a:gd name="T61" fmla="*/ 8 h 9"/>
                    <a:gd name="T62" fmla="*/ 4 w 8"/>
                    <a:gd name="T63" fmla="*/ 9 h 9"/>
                    <a:gd name="T64" fmla="*/ 4 w 8"/>
                    <a:gd name="T65" fmla="*/ 9 h 9"/>
                    <a:gd name="T66" fmla="*/ 4 w 8"/>
                    <a:gd name="T67" fmla="*/ 9 h 9"/>
                    <a:gd name="T68" fmla="*/ 4 w 8"/>
                    <a:gd name="T69" fmla="*/ 9 h 9"/>
                    <a:gd name="T70" fmla="*/ 4 w 8"/>
                    <a:gd name="T71" fmla="*/ 9 h 9"/>
                    <a:gd name="T72" fmla="*/ 4 w 8"/>
                    <a:gd name="T73" fmla="*/ 9 h 9"/>
                    <a:gd name="T74" fmla="*/ 5 w 8"/>
                    <a:gd name="T75" fmla="*/ 9 h 9"/>
                    <a:gd name="T76" fmla="*/ 5 w 8"/>
                    <a:gd name="T77" fmla="*/ 9 h 9"/>
                    <a:gd name="T78" fmla="*/ 5 w 8"/>
                    <a:gd name="T79" fmla="*/ 9 h 9"/>
                    <a:gd name="T80" fmla="*/ 5 w 8"/>
                    <a:gd name="T81" fmla="*/ 9 h 9"/>
                    <a:gd name="T82" fmla="*/ 5 w 8"/>
                    <a:gd name="T83" fmla="*/ 9 h 9"/>
                    <a:gd name="T84" fmla="*/ 6 w 8"/>
                    <a:gd name="T85" fmla="*/ 9 h 9"/>
                    <a:gd name="T86" fmla="*/ 6 w 8"/>
                    <a:gd name="T87" fmla="*/ 9 h 9"/>
                    <a:gd name="T88" fmla="*/ 6 w 8"/>
                    <a:gd name="T89" fmla="*/ 8 h 9"/>
                    <a:gd name="T90" fmla="*/ 6 w 8"/>
                    <a:gd name="T91" fmla="*/ 8 h 9"/>
                    <a:gd name="T92" fmla="*/ 6 w 8"/>
                    <a:gd name="T93" fmla="*/ 7 h 9"/>
                    <a:gd name="T94" fmla="*/ 7 w 8"/>
                    <a:gd name="T95" fmla="*/ 7 h 9"/>
                    <a:gd name="T96" fmla="*/ 6 w 8"/>
                    <a:gd name="T97" fmla="*/ 6 h 9"/>
                    <a:gd name="T98" fmla="*/ 7 w 8"/>
                    <a:gd name="T99" fmla="*/ 6 h 9"/>
                    <a:gd name="T100" fmla="*/ 7 w 8"/>
                    <a:gd name="T101" fmla="*/ 3 h 9"/>
                    <a:gd name="T102" fmla="*/ 8 w 8"/>
                    <a:gd name="T103" fmla="*/ 3 h 9"/>
                    <a:gd name="T104" fmla="*/ 7 w 8"/>
                    <a:gd name="T105" fmla="*/ 2 h 9"/>
                    <a:gd name="T106" fmla="*/ 7 w 8"/>
                    <a:gd name="T107" fmla="*/ 2 h 9"/>
                    <a:gd name="T108" fmla="*/ 6 w 8"/>
                    <a:gd name="T109" fmla="*/ 2 h 9"/>
                    <a:gd name="T110" fmla="*/ 6 w 8"/>
                    <a:gd name="T111" fmla="*/ 2 h 9"/>
                    <a:gd name="T112" fmla="*/ 6 w 8"/>
                    <a:gd name="T113" fmla="*/ 2 h 9"/>
                    <a:gd name="T114" fmla="*/ 6 w 8"/>
                    <a:gd name="T115" fmla="*/ 1 h 9"/>
                    <a:gd name="T116" fmla="*/ 6 w 8"/>
                    <a:gd name="T117" fmla="*/ 1 h 9"/>
                    <a:gd name="T118" fmla="*/ 5 w 8"/>
                    <a:gd name="T119" fmla="*/ 1 h 9"/>
                    <a:gd name="T120" fmla="*/ 4 w 8"/>
                    <a:gd name="T121" fmla="*/ 1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8" h="9">
                      <a:moveTo>
                        <a:pt x="4" y="1"/>
                      </a:move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0"/>
                        <a:pt x="4" y="0"/>
                      </a:cubicBezTo>
                      <a:cubicBezTo>
                        <a:pt x="4" y="0"/>
                        <a:pt x="4" y="1"/>
                        <a:pt x="4" y="1"/>
                      </a:cubicBezTo>
                      <a:cubicBezTo>
                        <a:pt x="4" y="1"/>
                        <a:pt x="3" y="1"/>
                        <a:pt x="3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4"/>
                        <a:pt x="0" y="5"/>
                        <a:pt x="0" y="5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4" y="8"/>
                        <a:pt x="4" y="8"/>
                        <a:pt x="4" y="8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6" y="6"/>
                        <a:pt x="6" y="6"/>
                      </a:cubicBezTo>
                      <a:cubicBezTo>
                        <a:pt x="6" y="6"/>
                        <a:pt x="7" y="6"/>
                        <a:pt x="7" y="6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lnTo>
                        <a:pt x="4" y="1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66" name="Freeform 716">
                  <a:extLst>
                    <a:ext uri="{FF2B5EF4-FFF2-40B4-BE49-F238E27FC236}">
                      <a16:creationId xmlns:a16="http://schemas.microsoft.com/office/drawing/2014/main" id="{8B234D3E-A21A-E2F9-91D3-16A8B8B4265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9450388" y="5062538"/>
                  <a:ext cx="25400" cy="30163"/>
                </a:xfrm>
                <a:custGeom>
                  <a:avLst/>
                  <a:gdLst>
                    <a:gd name="T0" fmla="*/ 4 w 6"/>
                    <a:gd name="T1" fmla="*/ 0 h 7"/>
                    <a:gd name="T2" fmla="*/ 3 w 6"/>
                    <a:gd name="T3" fmla="*/ 0 h 7"/>
                    <a:gd name="T4" fmla="*/ 3 w 6"/>
                    <a:gd name="T5" fmla="*/ 0 h 7"/>
                    <a:gd name="T6" fmla="*/ 2 w 6"/>
                    <a:gd name="T7" fmla="*/ 0 h 7"/>
                    <a:gd name="T8" fmla="*/ 2 w 6"/>
                    <a:gd name="T9" fmla="*/ 1 h 7"/>
                    <a:gd name="T10" fmla="*/ 2 w 6"/>
                    <a:gd name="T11" fmla="*/ 2 h 7"/>
                    <a:gd name="T12" fmla="*/ 2 w 6"/>
                    <a:gd name="T13" fmla="*/ 2 h 7"/>
                    <a:gd name="T14" fmla="*/ 2 w 6"/>
                    <a:gd name="T15" fmla="*/ 3 h 7"/>
                    <a:gd name="T16" fmla="*/ 2 w 6"/>
                    <a:gd name="T17" fmla="*/ 3 h 7"/>
                    <a:gd name="T18" fmla="*/ 1 w 6"/>
                    <a:gd name="T19" fmla="*/ 3 h 7"/>
                    <a:gd name="T20" fmla="*/ 1 w 6"/>
                    <a:gd name="T21" fmla="*/ 4 h 7"/>
                    <a:gd name="T22" fmla="*/ 1 w 6"/>
                    <a:gd name="T23" fmla="*/ 4 h 7"/>
                    <a:gd name="T24" fmla="*/ 0 w 6"/>
                    <a:gd name="T25" fmla="*/ 4 h 7"/>
                    <a:gd name="T26" fmla="*/ 0 w 6"/>
                    <a:gd name="T27" fmla="*/ 5 h 7"/>
                    <a:gd name="T28" fmla="*/ 1 w 6"/>
                    <a:gd name="T29" fmla="*/ 6 h 7"/>
                    <a:gd name="T30" fmla="*/ 1 w 6"/>
                    <a:gd name="T31" fmla="*/ 6 h 7"/>
                    <a:gd name="T32" fmla="*/ 2 w 6"/>
                    <a:gd name="T33" fmla="*/ 6 h 7"/>
                    <a:gd name="T34" fmla="*/ 2 w 6"/>
                    <a:gd name="T35" fmla="*/ 6 h 7"/>
                    <a:gd name="T36" fmla="*/ 3 w 6"/>
                    <a:gd name="T37" fmla="*/ 6 h 7"/>
                    <a:gd name="T38" fmla="*/ 3 w 6"/>
                    <a:gd name="T39" fmla="*/ 6 h 7"/>
                    <a:gd name="T40" fmla="*/ 3 w 6"/>
                    <a:gd name="T41" fmla="*/ 6 h 7"/>
                    <a:gd name="T42" fmla="*/ 4 w 6"/>
                    <a:gd name="T43" fmla="*/ 7 h 7"/>
                    <a:gd name="T44" fmla="*/ 4 w 6"/>
                    <a:gd name="T45" fmla="*/ 7 h 7"/>
                    <a:gd name="T46" fmla="*/ 5 w 6"/>
                    <a:gd name="T47" fmla="*/ 7 h 7"/>
                    <a:gd name="T48" fmla="*/ 5 w 6"/>
                    <a:gd name="T49" fmla="*/ 7 h 7"/>
                    <a:gd name="T50" fmla="*/ 5 w 6"/>
                    <a:gd name="T51" fmla="*/ 7 h 7"/>
                    <a:gd name="T52" fmla="*/ 6 w 6"/>
                    <a:gd name="T53" fmla="*/ 6 h 7"/>
                    <a:gd name="T54" fmla="*/ 5 w 6"/>
                    <a:gd name="T55" fmla="*/ 6 h 7"/>
                    <a:gd name="T56" fmla="*/ 4 w 6"/>
                    <a:gd name="T57" fmla="*/ 5 h 7"/>
                    <a:gd name="T58" fmla="*/ 4 w 6"/>
                    <a:gd name="T59" fmla="*/ 4 h 7"/>
                    <a:gd name="T60" fmla="*/ 5 w 6"/>
                    <a:gd name="T61" fmla="*/ 4 h 7"/>
                    <a:gd name="T62" fmla="*/ 5 w 6"/>
                    <a:gd name="T63" fmla="*/ 4 h 7"/>
                    <a:gd name="T64" fmla="*/ 6 w 6"/>
                    <a:gd name="T65" fmla="*/ 3 h 7"/>
                    <a:gd name="T66" fmla="*/ 5 w 6"/>
                    <a:gd name="T67" fmla="*/ 2 h 7"/>
                    <a:gd name="T68" fmla="*/ 5 w 6"/>
                    <a:gd name="T69" fmla="*/ 2 h 7"/>
                    <a:gd name="T70" fmla="*/ 5 w 6"/>
                    <a:gd name="T71" fmla="*/ 0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</a:cxnLst>
                  <a:rect l="0" t="0" r="r" b="b"/>
                  <a:pathLst>
                    <a:path w="6" h="7">
                      <a:moveTo>
                        <a:pt x="4" y="0"/>
                      </a:move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3" y="0"/>
                        <a:pt x="3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3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4"/>
                        <a:pt x="0" y="5"/>
                        <a:pt x="0" y="5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0" y="5"/>
                        <a:pt x="1" y="5"/>
                        <a:pt x="1" y="5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4" y="7"/>
                        <a:pt x="4" y="7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7"/>
                        <a:pt x="5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67" name="Freeform 717">
                  <a:extLst>
                    <a:ext uri="{FF2B5EF4-FFF2-40B4-BE49-F238E27FC236}">
                      <a16:creationId xmlns:a16="http://schemas.microsoft.com/office/drawing/2014/main" id="{6C4F0083-3530-FC62-6405-B0CB789A8B4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9504363" y="5116513"/>
                  <a:ext cx="96837" cy="74613"/>
                </a:xfrm>
                <a:custGeom>
                  <a:avLst/>
                  <a:gdLst>
                    <a:gd name="T0" fmla="*/ 20 w 23"/>
                    <a:gd name="T1" fmla="*/ 15 h 18"/>
                    <a:gd name="T2" fmla="*/ 18 w 23"/>
                    <a:gd name="T3" fmla="*/ 14 h 18"/>
                    <a:gd name="T4" fmla="*/ 18 w 23"/>
                    <a:gd name="T5" fmla="*/ 15 h 18"/>
                    <a:gd name="T6" fmla="*/ 16 w 23"/>
                    <a:gd name="T7" fmla="*/ 15 h 18"/>
                    <a:gd name="T8" fmla="*/ 14 w 23"/>
                    <a:gd name="T9" fmla="*/ 14 h 18"/>
                    <a:gd name="T10" fmla="*/ 11 w 23"/>
                    <a:gd name="T11" fmla="*/ 12 h 18"/>
                    <a:gd name="T12" fmla="*/ 10 w 23"/>
                    <a:gd name="T13" fmla="*/ 11 h 18"/>
                    <a:gd name="T14" fmla="*/ 9 w 23"/>
                    <a:gd name="T15" fmla="*/ 9 h 18"/>
                    <a:gd name="T16" fmla="*/ 7 w 23"/>
                    <a:gd name="T17" fmla="*/ 7 h 18"/>
                    <a:gd name="T18" fmla="*/ 4 w 23"/>
                    <a:gd name="T19" fmla="*/ 2 h 18"/>
                    <a:gd name="T20" fmla="*/ 2 w 23"/>
                    <a:gd name="T21" fmla="*/ 1 h 18"/>
                    <a:gd name="T22" fmla="*/ 1 w 23"/>
                    <a:gd name="T23" fmla="*/ 1 h 18"/>
                    <a:gd name="T24" fmla="*/ 0 w 23"/>
                    <a:gd name="T25" fmla="*/ 6 h 18"/>
                    <a:gd name="T26" fmla="*/ 1 w 23"/>
                    <a:gd name="T27" fmla="*/ 6 h 18"/>
                    <a:gd name="T28" fmla="*/ 1 w 23"/>
                    <a:gd name="T29" fmla="*/ 7 h 18"/>
                    <a:gd name="T30" fmla="*/ 1 w 23"/>
                    <a:gd name="T31" fmla="*/ 7 h 18"/>
                    <a:gd name="T32" fmla="*/ 1 w 23"/>
                    <a:gd name="T33" fmla="*/ 8 h 18"/>
                    <a:gd name="T34" fmla="*/ 2 w 23"/>
                    <a:gd name="T35" fmla="*/ 9 h 18"/>
                    <a:gd name="T36" fmla="*/ 3 w 23"/>
                    <a:gd name="T37" fmla="*/ 9 h 18"/>
                    <a:gd name="T38" fmla="*/ 4 w 23"/>
                    <a:gd name="T39" fmla="*/ 9 h 18"/>
                    <a:gd name="T40" fmla="*/ 4 w 23"/>
                    <a:gd name="T41" fmla="*/ 10 h 18"/>
                    <a:gd name="T42" fmla="*/ 4 w 23"/>
                    <a:gd name="T43" fmla="*/ 10 h 18"/>
                    <a:gd name="T44" fmla="*/ 4 w 23"/>
                    <a:gd name="T45" fmla="*/ 11 h 18"/>
                    <a:gd name="T46" fmla="*/ 4 w 23"/>
                    <a:gd name="T47" fmla="*/ 11 h 18"/>
                    <a:gd name="T48" fmla="*/ 5 w 23"/>
                    <a:gd name="T49" fmla="*/ 11 h 18"/>
                    <a:gd name="T50" fmla="*/ 5 w 23"/>
                    <a:gd name="T51" fmla="*/ 12 h 18"/>
                    <a:gd name="T52" fmla="*/ 5 w 23"/>
                    <a:gd name="T53" fmla="*/ 12 h 18"/>
                    <a:gd name="T54" fmla="*/ 6 w 23"/>
                    <a:gd name="T55" fmla="*/ 11 h 18"/>
                    <a:gd name="T56" fmla="*/ 6 w 23"/>
                    <a:gd name="T57" fmla="*/ 12 h 18"/>
                    <a:gd name="T58" fmla="*/ 7 w 23"/>
                    <a:gd name="T59" fmla="*/ 13 h 18"/>
                    <a:gd name="T60" fmla="*/ 8 w 23"/>
                    <a:gd name="T61" fmla="*/ 14 h 18"/>
                    <a:gd name="T62" fmla="*/ 8 w 23"/>
                    <a:gd name="T63" fmla="*/ 15 h 18"/>
                    <a:gd name="T64" fmla="*/ 9 w 23"/>
                    <a:gd name="T65" fmla="*/ 16 h 18"/>
                    <a:gd name="T66" fmla="*/ 9 w 23"/>
                    <a:gd name="T67" fmla="*/ 16 h 18"/>
                    <a:gd name="T68" fmla="*/ 10 w 23"/>
                    <a:gd name="T69" fmla="*/ 16 h 18"/>
                    <a:gd name="T70" fmla="*/ 10 w 23"/>
                    <a:gd name="T71" fmla="*/ 16 h 18"/>
                    <a:gd name="T72" fmla="*/ 10 w 23"/>
                    <a:gd name="T73" fmla="*/ 16 h 18"/>
                    <a:gd name="T74" fmla="*/ 11 w 23"/>
                    <a:gd name="T75" fmla="*/ 17 h 18"/>
                    <a:gd name="T76" fmla="*/ 12 w 23"/>
                    <a:gd name="T77" fmla="*/ 17 h 18"/>
                    <a:gd name="T78" fmla="*/ 12 w 23"/>
                    <a:gd name="T79" fmla="*/ 16 h 18"/>
                    <a:gd name="T80" fmla="*/ 12 w 23"/>
                    <a:gd name="T81" fmla="*/ 16 h 18"/>
                    <a:gd name="T82" fmla="*/ 13 w 23"/>
                    <a:gd name="T83" fmla="*/ 17 h 18"/>
                    <a:gd name="T84" fmla="*/ 14 w 23"/>
                    <a:gd name="T85" fmla="*/ 17 h 18"/>
                    <a:gd name="T86" fmla="*/ 14 w 23"/>
                    <a:gd name="T87" fmla="*/ 17 h 18"/>
                    <a:gd name="T88" fmla="*/ 15 w 23"/>
                    <a:gd name="T89" fmla="*/ 17 h 18"/>
                    <a:gd name="T90" fmla="*/ 16 w 23"/>
                    <a:gd name="T91" fmla="*/ 17 h 18"/>
                    <a:gd name="T92" fmla="*/ 16 w 23"/>
                    <a:gd name="T93" fmla="*/ 17 h 18"/>
                    <a:gd name="T94" fmla="*/ 17 w 23"/>
                    <a:gd name="T95" fmla="*/ 17 h 18"/>
                    <a:gd name="T96" fmla="*/ 18 w 23"/>
                    <a:gd name="T97" fmla="*/ 17 h 18"/>
                    <a:gd name="T98" fmla="*/ 19 w 23"/>
                    <a:gd name="T99" fmla="*/ 17 h 18"/>
                    <a:gd name="T100" fmla="*/ 21 w 23"/>
                    <a:gd name="T101" fmla="*/ 18 h 18"/>
                    <a:gd name="T102" fmla="*/ 21 w 23"/>
                    <a:gd name="T103" fmla="*/ 18 h 18"/>
                    <a:gd name="T104" fmla="*/ 23 w 23"/>
                    <a:gd name="T105" fmla="*/ 18 h 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23" h="18">
                      <a:moveTo>
                        <a:pt x="22" y="16"/>
                      </a:moveTo>
                      <a:cubicBezTo>
                        <a:pt x="21" y="16"/>
                        <a:pt x="21" y="16"/>
                        <a:pt x="21" y="16"/>
                      </a:cubicBezTo>
                      <a:cubicBezTo>
                        <a:pt x="21" y="15"/>
                        <a:pt x="21" y="15"/>
                        <a:pt x="21" y="15"/>
                      </a:cubicBezTo>
                      <a:cubicBezTo>
                        <a:pt x="21" y="15"/>
                        <a:pt x="20" y="15"/>
                        <a:pt x="20" y="15"/>
                      </a:cubicBezTo>
                      <a:cubicBezTo>
                        <a:pt x="20" y="15"/>
                        <a:pt x="20" y="15"/>
                        <a:pt x="20" y="15"/>
                      </a:cubicBezTo>
                      <a:cubicBezTo>
                        <a:pt x="20" y="15"/>
                        <a:pt x="20" y="15"/>
                        <a:pt x="20" y="15"/>
                      </a:cubicBezTo>
                      <a:cubicBezTo>
                        <a:pt x="20" y="15"/>
                        <a:pt x="20" y="14"/>
                        <a:pt x="20" y="14"/>
                      </a:cubicBezTo>
                      <a:cubicBezTo>
                        <a:pt x="20" y="14"/>
                        <a:pt x="19" y="14"/>
                        <a:pt x="19" y="14"/>
                      </a:cubicBezTo>
                      <a:cubicBezTo>
                        <a:pt x="19" y="14"/>
                        <a:pt x="19" y="14"/>
                        <a:pt x="19" y="14"/>
                      </a:cubicBezTo>
                      <a:cubicBezTo>
                        <a:pt x="19" y="14"/>
                        <a:pt x="19" y="14"/>
                        <a:pt x="19" y="14"/>
                      </a:cubicBezTo>
                      <a:cubicBezTo>
                        <a:pt x="19" y="14"/>
                        <a:pt x="19" y="14"/>
                        <a:pt x="19" y="14"/>
                      </a:cubicBezTo>
                      <a:cubicBezTo>
                        <a:pt x="19" y="14"/>
                        <a:pt x="18" y="14"/>
                        <a:pt x="18" y="14"/>
                      </a:cubicBezTo>
                      <a:cubicBezTo>
                        <a:pt x="18" y="14"/>
                        <a:pt x="18" y="14"/>
                        <a:pt x="18" y="14"/>
                      </a:cubicBezTo>
                      <a:cubicBezTo>
                        <a:pt x="18" y="14"/>
                        <a:pt x="18" y="14"/>
                        <a:pt x="18" y="14"/>
                      </a:cubicBezTo>
                      <a:cubicBezTo>
                        <a:pt x="18" y="14"/>
                        <a:pt x="18" y="14"/>
                        <a:pt x="18" y="14"/>
                      </a:cubicBezTo>
                      <a:cubicBezTo>
                        <a:pt x="18" y="14"/>
                        <a:pt x="18" y="14"/>
                        <a:pt x="18" y="14"/>
                      </a:cubicBezTo>
                      <a:cubicBezTo>
                        <a:pt x="18" y="14"/>
                        <a:pt x="18" y="15"/>
                        <a:pt x="18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7" y="15"/>
                        <a:pt x="17" y="15"/>
                        <a:pt x="17" y="15"/>
                      </a:cubicBezTo>
                      <a:cubicBezTo>
                        <a:pt x="17" y="15"/>
                        <a:pt x="17" y="15"/>
                        <a:pt x="17" y="15"/>
                      </a:cubicBezTo>
                      <a:cubicBezTo>
                        <a:pt x="17" y="15"/>
                        <a:pt x="17" y="15"/>
                        <a:pt x="17" y="15"/>
                      </a:cubicBezTo>
                      <a:cubicBezTo>
                        <a:pt x="17" y="15"/>
                        <a:pt x="17" y="15"/>
                        <a:pt x="17" y="15"/>
                      </a:cubicBezTo>
                      <a:cubicBezTo>
                        <a:pt x="16" y="15"/>
                        <a:pt x="16" y="15"/>
                        <a:pt x="16" y="15"/>
                      </a:cubicBezTo>
                      <a:cubicBezTo>
                        <a:pt x="16" y="15"/>
                        <a:pt x="16" y="15"/>
                        <a:pt x="16" y="15"/>
                      </a:cubicBezTo>
                      <a:cubicBezTo>
                        <a:pt x="15" y="15"/>
                        <a:pt x="15" y="15"/>
                        <a:pt x="15" y="15"/>
                      </a:cubicBezTo>
                      <a:cubicBezTo>
                        <a:pt x="15" y="15"/>
                        <a:pt x="15" y="15"/>
                        <a:pt x="15" y="15"/>
                      </a:cubicBezTo>
                      <a:cubicBezTo>
                        <a:pt x="14" y="14"/>
                        <a:pt x="14" y="14"/>
                        <a:pt x="14" y="14"/>
                      </a:cubicBezTo>
                      <a:cubicBezTo>
                        <a:pt x="14" y="14"/>
                        <a:pt x="14" y="14"/>
                        <a:pt x="14" y="14"/>
                      </a:cubicBezTo>
                      <a:cubicBezTo>
                        <a:pt x="14" y="14"/>
                        <a:pt x="14" y="14"/>
                        <a:pt x="14" y="14"/>
                      </a:cubicBezTo>
                      <a:cubicBezTo>
                        <a:pt x="14" y="14"/>
                        <a:pt x="13" y="14"/>
                        <a:pt x="13" y="14"/>
                      </a:cubicBezTo>
                      <a:cubicBezTo>
                        <a:pt x="13" y="14"/>
                        <a:pt x="13" y="14"/>
                        <a:pt x="13" y="14"/>
                      </a:cubicBezTo>
                      <a:cubicBezTo>
                        <a:pt x="13" y="14"/>
                        <a:pt x="13" y="13"/>
                        <a:pt x="13" y="13"/>
                      </a:cubicBezTo>
                      <a:cubicBezTo>
                        <a:pt x="12" y="13"/>
                        <a:pt x="12" y="13"/>
                        <a:pt x="12" y="13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0" y="11"/>
                        <a:pt x="10" y="11"/>
                      </a:cubicBezTo>
                      <a:cubicBezTo>
                        <a:pt x="10" y="11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9" y="10"/>
                        <a:pt x="9" y="10"/>
                      </a:cubicBezTo>
                      <a:cubicBezTo>
                        <a:pt x="9" y="10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8" y="9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1"/>
                        <a:pt x="3" y="1"/>
                      </a:cubicBezTo>
                      <a:cubicBezTo>
                        <a:pt x="3" y="1"/>
                        <a:pt x="3" y="2"/>
                        <a:pt x="3" y="1"/>
                      </a:cubicBezTo>
                      <a:cubicBezTo>
                        <a:pt x="3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1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6"/>
                        <a:pt x="1" y="6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2" y="7"/>
                        <a:pt x="2" y="7"/>
                      </a:cubicBezTo>
                      <a:cubicBezTo>
                        <a:pt x="2" y="8"/>
                        <a:pt x="2" y="8"/>
                        <a:pt x="2" y="8"/>
                      </a:cubicBezTo>
                      <a:cubicBezTo>
                        <a:pt x="2" y="8"/>
                        <a:pt x="2" y="8"/>
                        <a:pt x="2" y="8"/>
                      </a:cubicBezTo>
                      <a:cubicBezTo>
                        <a:pt x="2" y="8"/>
                        <a:pt x="2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9"/>
                      </a:cubicBezTo>
                      <a:cubicBezTo>
                        <a:pt x="2" y="9"/>
                        <a:pt x="2" y="9"/>
                        <a:pt x="2" y="9"/>
                      </a:cubicBezTo>
                      <a:cubicBezTo>
                        <a:pt x="2" y="9"/>
                        <a:pt x="2" y="9"/>
                        <a:pt x="2" y="9"/>
                      </a:cubicBezTo>
                      <a:cubicBezTo>
                        <a:pt x="2" y="9"/>
                        <a:pt x="3" y="9"/>
                        <a:pt x="3" y="9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4" y="10"/>
                        <a:pt x="4" y="10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5" y="11"/>
                        <a:pt x="5" y="11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1"/>
                        <a:pt x="5" y="11"/>
                      </a:cubicBezTo>
                      <a:cubicBezTo>
                        <a:pt x="5" y="11"/>
                        <a:pt x="5" y="11"/>
                        <a:pt x="5" y="11"/>
                      </a:cubicBezTo>
                      <a:cubicBezTo>
                        <a:pt x="5" y="11"/>
                        <a:pt x="5" y="11"/>
                        <a:pt x="5" y="11"/>
                      </a:cubicBezTo>
                      <a:cubicBezTo>
                        <a:pt x="5" y="11"/>
                        <a:pt x="5" y="11"/>
                        <a:pt x="5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6" y="11"/>
                        <a:pt x="6" y="12"/>
                        <a:pt x="6" y="12"/>
                      </a:cubicBezTo>
                      <a:cubicBezTo>
                        <a:pt x="6" y="12"/>
                        <a:pt x="6" y="12"/>
                        <a:pt x="6" y="12"/>
                      </a:cubicBezTo>
                      <a:cubicBezTo>
                        <a:pt x="6" y="12"/>
                        <a:pt x="6" y="12"/>
                        <a:pt x="6" y="12"/>
                      </a:cubicBezTo>
                      <a:cubicBezTo>
                        <a:pt x="6" y="12"/>
                        <a:pt x="6" y="12"/>
                        <a:pt x="6" y="12"/>
                      </a:cubicBezTo>
                      <a:cubicBezTo>
                        <a:pt x="6" y="12"/>
                        <a:pt x="6" y="12"/>
                        <a:pt x="6" y="12"/>
                      </a:cubicBezTo>
                      <a:cubicBezTo>
                        <a:pt x="6" y="12"/>
                        <a:pt x="6" y="12"/>
                        <a:pt x="7" y="13"/>
                      </a:cubicBezTo>
                      <a:cubicBezTo>
                        <a:pt x="7" y="13"/>
                        <a:pt x="7" y="13"/>
                        <a:pt x="7" y="13"/>
                      </a:cubicBezTo>
                      <a:cubicBezTo>
                        <a:pt x="7" y="13"/>
                        <a:pt x="7" y="13"/>
                        <a:pt x="7" y="13"/>
                      </a:cubicBezTo>
                      <a:cubicBezTo>
                        <a:pt x="7" y="13"/>
                        <a:pt x="7" y="13"/>
                        <a:pt x="7" y="13"/>
                      </a:cubicBezTo>
                      <a:cubicBezTo>
                        <a:pt x="7" y="13"/>
                        <a:pt x="7" y="13"/>
                        <a:pt x="7" y="13"/>
                      </a:cubicBezTo>
                      <a:cubicBezTo>
                        <a:pt x="7" y="13"/>
                        <a:pt x="7" y="13"/>
                        <a:pt x="7" y="13"/>
                      </a:cubicBezTo>
                      <a:cubicBezTo>
                        <a:pt x="7" y="13"/>
                        <a:pt x="7" y="14"/>
                        <a:pt x="7" y="14"/>
                      </a:cubicBezTo>
                      <a:cubicBezTo>
                        <a:pt x="7" y="14"/>
                        <a:pt x="8" y="14"/>
                        <a:pt x="8" y="14"/>
                      </a:cubicBezTo>
                      <a:cubicBezTo>
                        <a:pt x="8" y="14"/>
                        <a:pt x="8" y="14"/>
                        <a:pt x="8" y="14"/>
                      </a:cubicBezTo>
                      <a:cubicBezTo>
                        <a:pt x="8" y="14"/>
                        <a:pt x="8" y="14"/>
                        <a:pt x="8" y="14"/>
                      </a:cubicBezTo>
                      <a:cubicBezTo>
                        <a:pt x="8" y="14"/>
                        <a:pt x="8" y="14"/>
                        <a:pt x="8" y="14"/>
                      </a:cubicBezTo>
                      <a:cubicBezTo>
                        <a:pt x="8" y="14"/>
                        <a:pt x="8" y="14"/>
                        <a:pt x="8" y="15"/>
                      </a:cubicBezTo>
                      <a:cubicBezTo>
                        <a:pt x="8" y="15"/>
                        <a:pt x="8" y="15"/>
                        <a:pt x="8" y="15"/>
                      </a:cubicBezTo>
                      <a:cubicBezTo>
                        <a:pt x="8" y="15"/>
                        <a:pt x="8" y="15"/>
                        <a:pt x="8" y="15"/>
                      </a:cubicBezTo>
                      <a:cubicBezTo>
                        <a:pt x="8" y="15"/>
                        <a:pt x="8" y="15"/>
                        <a:pt x="8" y="15"/>
                      </a:cubicBezTo>
                      <a:cubicBezTo>
                        <a:pt x="8" y="15"/>
                        <a:pt x="8" y="15"/>
                        <a:pt x="8" y="15"/>
                      </a:cubicBezTo>
                      <a:cubicBezTo>
                        <a:pt x="8" y="15"/>
                        <a:pt x="8" y="15"/>
                        <a:pt x="8" y="15"/>
                      </a:cubicBezTo>
                      <a:cubicBezTo>
                        <a:pt x="8" y="15"/>
                        <a:pt x="8" y="15"/>
                        <a:pt x="8" y="15"/>
                      </a:cubicBezTo>
                      <a:cubicBezTo>
                        <a:pt x="8" y="15"/>
                        <a:pt x="8" y="15"/>
                        <a:pt x="8" y="15"/>
                      </a:cubicBezTo>
                      <a:cubicBezTo>
                        <a:pt x="8" y="15"/>
                        <a:pt x="8" y="15"/>
                        <a:pt x="8" y="15"/>
                      </a:cubicBezTo>
                      <a:cubicBezTo>
                        <a:pt x="8" y="16"/>
                        <a:pt x="9" y="16"/>
                        <a:pt x="9" y="16"/>
                      </a:cubicBezTo>
                      <a:cubicBezTo>
                        <a:pt x="9" y="16"/>
                        <a:pt x="9" y="16"/>
                        <a:pt x="9" y="16"/>
                      </a:cubicBezTo>
                      <a:cubicBezTo>
                        <a:pt x="9" y="16"/>
                        <a:pt x="9" y="16"/>
                        <a:pt x="9" y="16"/>
                      </a:cubicBezTo>
                      <a:cubicBezTo>
                        <a:pt x="9" y="16"/>
                        <a:pt x="9" y="16"/>
                        <a:pt x="9" y="16"/>
                      </a:cubicBezTo>
                      <a:cubicBezTo>
                        <a:pt x="9" y="16"/>
                        <a:pt x="9" y="16"/>
                        <a:pt x="9" y="16"/>
                      </a:cubicBezTo>
                      <a:cubicBezTo>
                        <a:pt x="9" y="16"/>
                        <a:pt x="9" y="16"/>
                        <a:pt x="9" y="16"/>
                      </a:cubicBezTo>
                      <a:cubicBezTo>
                        <a:pt x="9" y="16"/>
                        <a:pt x="9" y="16"/>
                        <a:pt x="9" y="16"/>
                      </a:cubicBezTo>
                      <a:cubicBezTo>
                        <a:pt x="9" y="16"/>
                        <a:pt x="9" y="16"/>
                        <a:pt x="9" y="16"/>
                      </a:cubicBezTo>
                      <a:cubicBezTo>
                        <a:pt x="9" y="16"/>
                        <a:pt x="9" y="16"/>
                        <a:pt x="9" y="16"/>
                      </a:cubicBezTo>
                      <a:cubicBezTo>
                        <a:pt x="9" y="16"/>
                        <a:pt x="9" y="16"/>
                        <a:pt x="9" y="16"/>
                      </a:cubicBezTo>
                      <a:cubicBezTo>
                        <a:pt x="9" y="16"/>
                        <a:pt x="9" y="16"/>
                        <a:pt x="9" y="16"/>
                      </a:cubicBezTo>
                      <a:cubicBezTo>
                        <a:pt x="9" y="16"/>
                        <a:pt x="9" y="16"/>
                        <a:pt x="9" y="16"/>
                      </a:cubicBezTo>
                      <a:cubicBezTo>
                        <a:pt x="9" y="16"/>
                        <a:pt x="10" y="16"/>
                        <a:pt x="10" y="16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7"/>
                        <a:pt x="11" y="17"/>
                        <a:pt x="11" y="17"/>
                      </a:cubicBezTo>
                      <a:cubicBezTo>
                        <a:pt x="11" y="17"/>
                        <a:pt x="11" y="17"/>
                        <a:pt x="11" y="17"/>
                      </a:cubicBezTo>
                      <a:cubicBezTo>
                        <a:pt x="11" y="17"/>
                        <a:pt x="11" y="17"/>
                        <a:pt x="11" y="17"/>
                      </a:cubicBezTo>
                      <a:cubicBezTo>
                        <a:pt x="11" y="17"/>
                        <a:pt x="11" y="17"/>
                        <a:pt x="11" y="17"/>
                      </a:cubicBezTo>
                      <a:cubicBezTo>
                        <a:pt x="11" y="17"/>
                        <a:pt x="11" y="17"/>
                        <a:pt x="11" y="17"/>
                      </a:cubicBezTo>
                      <a:cubicBezTo>
                        <a:pt x="11" y="17"/>
                        <a:pt x="11" y="17"/>
                        <a:pt x="11" y="17"/>
                      </a:cubicBezTo>
                      <a:cubicBezTo>
                        <a:pt x="11" y="17"/>
                        <a:pt x="12" y="17"/>
                        <a:pt x="12" y="17"/>
                      </a:cubicBezTo>
                      <a:cubicBezTo>
                        <a:pt x="12" y="17"/>
                        <a:pt x="12" y="17"/>
                        <a:pt x="12" y="17"/>
                      </a:cubicBezTo>
                      <a:cubicBezTo>
                        <a:pt x="12" y="17"/>
                        <a:pt x="12" y="17"/>
                        <a:pt x="12" y="16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3" y="16"/>
                      </a:cubicBezTo>
                      <a:cubicBezTo>
                        <a:pt x="13" y="16"/>
                        <a:pt x="13" y="16"/>
                        <a:pt x="13" y="16"/>
                      </a:cubicBezTo>
                      <a:cubicBezTo>
                        <a:pt x="13" y="16"/>
                        <a:pt x="13" y="16"/>
                        <a:pt x="13" y="16"/>
                      </a:cubicBezTo>
                      <a:cubicBezTo>
                        <a:pt x="13" y="16"/>
                        <a:pt x="13" y="16"/>
                        <a:pt x="13" y="17"/>
                      </a:cubicBezTo>
                      <a:cubicBezTo>
                        <a:pt x="13" y="17"/>
                        <a:pt x="13" y="17"/>
                        <a:pt x="13" y="17"/>
                      </a:cubicBezTo>
                      <a:cubicBezTo>
                        <a:pt x="13" y="17"/>
                        <a:pt x="13" y="17"/>
                        <a:pt x="13" y="17"/>
                      </a:cubicBezTo>
                      <a:cubicBezTo>
                        <a:pt x="13" y="17"/>
                        <a:pt x="13" y="17"/>
                        <a:pt x="13" y="17"/>
                      </a:cubicBezTo>
                      <a:cubicBezTo>
                        <a:pt x="13" y="17"/>
                        <a:pt x="13" y="17"/>
                        <a:pt x="13" y="17"/>
                      </a:cubicBezTo>
                      <a:cubicBezTo>
                        <a:pt x="13" y="17"/>
                        <a:pt x="13" y="17"/>
                        <a:pt x="13" y="17"/>
                      </a:cubicBezTo>
                      <a:cubicBezTo>
                        <a:pt x="13" y="17"/>
                        <a:pt x="13" y="17"/>
                        <a:pt x="14" y="17"/>
                      </a:cubicBezTo>
                      <a:cubicBezTo>
                        <a:pt x="14" y="17"/>
                        <a:pt x="14" y="17"/>
                        <a:pt x="14" y="17"/>
                      </a:cubicBezTo>
                      <a:cubicBezTo>
                        <a:pt x="14" y="17"/>
                        <a:pt x="14" y="17"/>
                        <a:pt x="14" y="17"/>
                      </a:cubicBezTo>
                      <a:cubicBezTo>
                        <a:pt x="14" y="17"/>
                        <a:pt x="14" y="17"/>
                        <a:pt x="14" y="17"/>
                      </a:cubicBezTo>
                      <a:cubicBezTo>
                        <a:pt x="14" y="17"/>
                        <a:pt x="14" y="17"/>
                        <a:pt x="14" y="17"/>
                      </a:cubicBezTo>
                      <a:cubicBezTo>
                        <a:pt x="14" y="17"/>
                        <a:pt x="14" y="17"/>
                        <a:pt x="14" y="17"/>
                      </a:cubicBezTo>
                      <a:cubicBezTo>
                        <a:pt x="14" y="17"/>
                        <a:pt x="14" y="17"/>
                        <a:pt x="14" y="17"/>
                      </a:cubicBezTo>
                      <a:cubicBezTo>
                        <a:pt x="14" y="17"/>
                        <a:pt x="14" y="17"/>
                        <a:pt x="14" y="17"/>
                      </a:cubicBezTo>
                      <a:cubicBezTo>
                        <a:pt x="14" y="17"/>
                        <a:pt x="14" y="17"/>
                        <a:pt x="14" y="17"/>
                      </a:cubicBezTo>
                      <a:cubicBezTo>
                        <a:pt x="14" y="17"/>
                        <a:pt x="14" y="17"/>
                        <a:pt x="14" y="17"/>
                      </a:cubicBezTo>
                      <a:cubicBezTo>
                        <a:pt x="14" y="17"/>
                        <a:pt x="14" y="17"/>
                        <a:pt x="14" y="17"/>
                      </a:cubicBezTo>
                      <a:cubicBezTo>
                        <a:pt x="14" y="17"/>
                        <a:pt x="14" y="17"/>
                        <a:pt x="15" y="17"/>
                      </a:cubicBezTo>
                      <a:cubicBezTo>
                        <a:pt x="15" y="17"/>
                        <a:pt x="15" y="17"/>
                        <a:pt x="15" y="17"/>
                      </a:cubicBezTo>
                      <a:cubicBezTo>
                        <a:pt x="15" y="17"/>
                        <a:pt x="15" y="17"/>
                        <a:pt x="15" y="17"/>
                      </a:cubicBezTo>
                      <a:cubicBezTo>
                        <a:pt x="15" y="17"/>
                        <a:pt x="15" y="17"/>
                        <a:pt x="15" y="17"/>
                      </a:cubicBezTo>
                      <a:cubicBezTo>
                        <a:pt x="15" y="17"/>
                        <a:pt x="15" y="17"/>
                        <a:pt x="15" y="17"/>
                      </a:cubicBezTo>
                      <a:cubicBezTo>
                        <a:pt x="15" y="17"/>
                        <a:pt x="15" y="17"/>
                        <a:pt x="15" y="17"/>
                      </a:cubicBezTo>
                      <a:cubicBezTo>
                        <a:pt x="15" y="17"/>
                        <a:pt x="15" y="17"/>
                        <a:pt x="15" y="17"/>
                      </a:cubicBezTo>
                      <a:cubicBezTo>
                        <a:pt x="15" y="17"/>
                        <a:pt x="16" y="17"/>
                        <a:pt x="16" y="17"/>
                      </a:cubicBezTo>
                      <a:cubicBezTo>
                        <a:pt x="16" y="17"/>
                        <a:pt x="16" y="17"/>
                        <a:pt x="16" y="17"/>
                      </a:cubicBezTo>
                      <a:cubicBezTo>
                        <a:pt x="16" y="17"/>
                        <a:pt x="16" y="17"/>
                        <a:pt x="16" y="17"/>
                      </a:cubicBezTo>
                      <a:cubicBezTo>
                        <a:pt x="16" y="17"/>
                        <a:pt x="16" y="17"/>
                        <a:pt x="16" y="17"/>
                      </a:cubicBezTo>
                      <a:cubicBezTo>
                        <a:pt x="16" y="17"/>
                        <a:pt x="16" y="17"/>
                        <a:pt x="16" y="17"/>
                      </a:cubicBezTo>
                      <a:cubicBezTo>
                        <a:pt x="16" y="17"/>
                        <a:pt x="16" y="17"/>
                        <a:pt x="16" y="17"/>
                      </a:cubicBezTo>
                      <a:cubicBezTo>
                        <a:pt x="16" y="17"/>
                        <a:pt x="16" y="17"/>
                        <a:pt x="16" y="17"/>
                      </a:cubicBezTo>
                      <a:cubicBezTo>
                        <a:pt x="16" y="17"/>
                        <a:pt x="16" y="17"/>
                        <a:pt x="16" y="17"/>
                      </a:cubicBezTo>
                      <a:cubicBezTo>
                        <a:pt x="16" y="17"/>
                        <a:pt x="16" y="17"/>
                        <a:pt x="16" y="17"/>
                      </a:cubicBezTo>
                      <a:cubicBezTo>
                        <a:pt x="16" y="17"/>
                        <a:pt x="16" y="17"/>
                        <a:pt x="16" y="17"/>
                      </a:cubicBezTo>
                      <a:cubicBezTo>
                        <a:pt x="16" y="17"/>
                        <a:pt x="16" y="17"/>
                        <a:pt x="16" y="17"/>
                      </a:cubicBezTo>
                      <a:cubicBezTo>
                        <a:pt x="16" y="17"/>
                        <a:pt x="16" y="17"/>
                        <a:pt x="16" y="17"/>
                      </a:cubicBezTo>
                      <a:cubicBezTo>
                        <a:pt x="16" y="17"/>
                        <a:pt x="17" y="17"/>
                        <a:pt x="17" y="17"/>
                      </a:cubicBezTo>
                      <a:cubicBezTo>
                        <a:pt x="17" y="17"/>
                        <a:pt x="17" y="17"/>
                        <a:pt x="17" y="17"/>
                      </a:cubicBezTo>
                      <a:cubicBezTo>
                        <a:pt x="17" y="17"/>
                        <a:pt x="18" y="18"/>
                        <a:pt x="18" y="18"/>
                      </a:cubicBezTo>
                      <a:cubicBezTo>
                        <a:pt x="18" y="18"/>
                        <a:pt x="18" y="18"/>
                        <a:pt x="18" y="18"/>
                      </a:cubicBezTo>
                      <a:cubicBezTo>
                        <a:pt x="18" y="18"/>
                        <a:pt x="18" y="18"/>
                        <a:pt x="18" y="18"/>
                      </a:cubicBezTo>
                      <a:cubicBezTo>
                        <a:pt x="18" y="18"/>
                        <a:pt x="18" y="17"/>
                        <a:pt x="18" y="17"/>
                      </a:cubicBezTo>
                      <a:cubicBezTo>
                        <a:pt x="18" y="17"/>
                        <a:pt x="18" y="17"/>
                        <a:pt x="18" y="17"/>
                      </a:cubicBezTo>
                      <a:cubicBezTo>
                        <a:pt x="18" y="17"/>
                        <a:pt x="18" y="17"/>
                        <a:pt x="18" y="17"/>
                      </a:cubicBezTo>
                      <a:cubicBezTo>
                        <a:pt x="18" y="17"/>
                        <a:pt x="19" y="17"/>
                        <a:pt x="19" y="17"/>
                      </a:cubicBezTo>
                      <a:cubicBezTo>
                        <a:pt x="19" y="17"/>
                        <a:pt x="19" y="17"/>
                        <a:pt x="19" y="17"/>
                      </a:cubicBezTo>
                      <a:cubicBezTo>
                        <a:pt x="19" y="17"/>
                        <a:pt x="19" y="17"/>
                        <a:pt x="19" y="17"/>
                      </a:cubicBezTo>
                      <a:cubicBezTo>
                        <a:pt x="19" y="17"/>
                        <a:pt x="19" y="17"/>
                        <a:pt x="19" y="17"/>
                      </a:cubicBezTo>
                      <a:cubicBezTo>
                        <a:pt x="19" y="17"/>
                        <a:pt x="19" y="17"/>
                        <a:pt x="19" y="17"/>
                      </a:cubicBezTo>
                      <a:cubicBezTo>
                        <a:pt x="19" y="18"/>
                        <a:pt x="19" y="18"/>
                        <a:pt x="19" y="18"/>
                      </a:cubicBezTo>
                      <a:cubicBezTo>
                        <a:pt x="19" y="18"/>
                        <a:pt x="20" y="18"/>
                        <a:pt x="20" y="18"/>
                      </a:cubicBezTo>
                      <a:cubicBezTo>
                        <a:pt x="20" y="18"/>
                        <a:pt x="20" y="18"/>
                        <a:pt x="20" y="18"/>
                      </a:cubicBezTo>
                      <a:cubicBezTo>
                        <a:pt x="20" y="18"/>
                        <a:pt x="20" y="18"/>
                        <a:pt x="20" y="18"/>
                      </a:cubicBezTo>
                      <a:cubicBezTo>
                        <a:pt x="20" y="18"/>
                        <a:pt x="20" y="18"/>
                        <a:pt x="20" y="18"/>
                      </a:cubicBezTo>
                      <a:cubicBezTo>
                        <a:pt x="20" y="18"/>
                        <a:pt x="20" y="18"/>
                        <a:pt x="21" y="18"/>
                      </a:cubicBezTo>
                      <a:cubicBezTo>
                        <a:pt x="21" y="18"/>
                        <a:pt x="21" y="18"/>
                        <a:pt x="21" y="18"/>
                      </a:cubicBezTo>
                      <a:cubicBezTo>
                        <a:pt x="21" y="18"/>
                        <a:pt x="21" y="18"/>
                        <a:pt x="21" y="18"/>
                      </a:cubicBezTo>
                      <a:cubicBezTo>
                        <a:pt x="21" y="18"/>
                        <a:pt x="21" y="18"/>
                        <a:pt x="21" y="18"/>
                      </a:cubicBezTo>
                      <a:cubicBezTo>
                        <a:pt x="21" y="18"/>
                        <a:pt x="21" y="18"/>
                        <a:pt x="21" y="18"/>
                      </a:cubicBezTo>
                      <a:cubicBezTo>
                        <a:pt x="21" y="18"/>
                        <a:pt x="21" y="18"/>
                        <a:pt x="21" y="18"/>
                      </a:cubicBezTo>
                      <a:cubicBezTo>
                        <a:pt x="21" y="18"/>
                        <a:pt x="21" y="18"/>
                        <a:pt x="21" y="18"/>
                      </a:cubicBezTo>
                      <a:cubicBezTo>
                        <a:pt x="21" y="18"/>
                        <a:pt x="21" y="18"/>
                        <a:pt x="21" y="18"/>
                      </a:cubicBezTo>
                      <a:cubicBezTo>
                        <a:pt x="21" y="18"/>
                        <a:pt x="21" y="18"/>
                        <a:pt x="22" y="18"/>
                      </a:cubicBezTo>
                      <a:cubicBezTo>
                        <a:pt x="22" y="18"/>
                        <a:pt x="22" y="18"/>
                        <a:pt x="22" y="18"/>
                      </a:cubicBezTo>
                      <a:cubicBezTo>
                        <a:pt x="22" y="18"/>
                        <a:pt x="22" y="18"/>
                        <a:pt x="22" y="18"/>
                      </a:cubicBezTo>
                      <a:cubicBezTo>
                        <a:pt x="22" y="18"/>
                        <a:pt x="22" y="18"/>
                        <a:pt x="22" y="18"/>
                      </a:cubicBezTo>
                      <a:cubicBezTo>
                        <a:pt x="22" y="18"/>
                        <a:pt x="22" y="18"/>
                        <a:pt x="23" y="18"/>
                      </a:cubicBezTo>
                      <a:cubicBezTo>
                        <a:pt x="23" y="16"/>
                        <a:pt x="23" y="16"/>
                        <a:pt x="23" y="16"/>
                      </a:cubicBezTo>
                      <a:lnTo>
                        <a:pt x="22" y="16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</p:grpSp>
          <p:grpSp>
            <p:nvGrpSpPr>
              <p:cNvPr id="217" name="Group 216">
                <a:extLst>
                  <a:ext uri="{FF2B5EF4-FFF2-40B4-BE49-F238E27FC236}">
                    <a16:creationId xmlns:a16="http://schemas.microsoft.com/office/drawing/2014/main" id="{17F73B96-E762-FC27-9DFE-4F3841EF93A7}"/>
                  </a:ext>
                </a:extLst>
              </p:cNvPr>
              <p:cNvGrpSpPr/>
              <p:nvPr/>
            </p:nvGrpSpPr>
            <p:grpSpPr>
              <a:xfrm>
                <a:off x="10066338" y="5942013"/>
                <a:ext cx="503237" cy="561975"/>
                <a:chOff x="10066338" y="5942013"/>
                <a:chExt cx="503237" cy="561975"/>
              </a:xfrm>
              <a:grpFill/>
            </p:grpSpPr>
            <p:sp>
              <p:nvSpPr>
                <p:cNvPr id="232" name="Freeform 718">
                  <a:extLst>
                    <a:ext uri="{FF2B5EF4-FFF2-40B4-BE49-F238E27FC236}">
                      <a16:creationId xmlns:a16="http://schemas.microsoft.com/office/drawing/2014/main" id="{002E49B2-375B-D6F0-C3FA-D0999F7C811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0117138" y="6167438"/>
                  <a:ext cx="133350" cy="149225"/>
                </a:xfrm>
                <a:custGeom>
                  <a:avLst/>
                  <a:gdLst>
                    <a:gd name="T0" fmla="*/ 13 w 32"/>
                    <a:gd name="T1" fmla="*/ 29 h 36"/>
                    <a:gd name="T2" fmla="*/ 14 w 32"/>
                    <a:gd name="T3" fmla="*/ 28 h 36"/>
                    <a:gd name="T4" fmla="*/ 14 w 32"/>
                    <a:gd name="T5" fmla="*/ 26 h 36"/>
                    <a:gd name="T6" fmla="*/ 16 w 32"/>
                    <a:gd name="T7" fmla="*/ 26 h 36"/>
                    <a:gd name="T8" fmla="*/ 17 w 32"/>
                    <a:gd name="T9" fmla="*/ 25 h 36"/>
                    <a:gd name="T10" fmla="*/ 19 w 32"/>
                    <a:gd name="T11" fmla="*/ 24 h 36"/>
                    <a:gd name="T12" fmla="*/ 20 w 32"/>
                    <a:gd name="T13" fmla="*/ 23 h 36"/>
                    <a:gd name="T14" fmla="*/ 22 w 32"/>
                    <a:gd name="T15" fmla="*/ 21 h 36"/>
                    <a:gd name="T16" fmla="*/ 24 w 32"/>
                    <a:gd name="T17" fmla="*/ 20 h 36"/>
                    <a:gd name="T18" fmla="*/ 26 w 32"/>
                    <a:gd name="T19" fmla="*/ 20 h 36"/>
                    <a:gd name="T20" fmla="*/ 27 w 32"/>
                    <a:gd name="T21" fmla="*/ 19 h 36"/>
                    <a:gd name="T22" fmla="*/ 28 w 32"/>
                    <a:gd name="T23" fmla="*/ 17 h 36"/>
                    <a:gd name="T24" fmla="*/ 29 w 32"/>
                    <a:gd name="T25" fmla="*/ 16 h 36"/>
                    <a:gd name="T26" fmla="*/ 30 w 32"/>
                    <a:gd name="T27" fmla="*/ 15 h 36"/>
                    <a:gd name="T28" fmla="*/ 30 w 32"/>
                    <a:gd name="T29" fmla="*/ 14 h 36"/>
                    <a:gd name="T30" fmla="*/ 30 w 32"/>
                    <a:gd name="T31" fmla="*/ 13 h 36"/>
                    <a:gd name="T32" fmla="*/ 29 w 32"/>
                    <a:gd name="T33" fmla="*/ 12 h 36"/>
                    <a:gd name="T34" fmla="*/ 28 w 32"/>
                    <a:gd name="T35" fmla="*/ 11 h 36"/>
                    <a:gd name="T36" fmla="*/ 28 w 32"/>
                    <a:gd name="T37" fmla="*/ 10 h 36"/>
                    <a:gd name="T38" fmla="*/ 28 w 32"/>
                    <a:gd name="T39" fmla="*/ 9 h 36"/>
                    <a:gd name="T40" fmla="*/ 29 w 32"/>
                    <a:gd name="T41" fmla="*/ 8 h 36"/>
                    <a:gd name="T42" fmla="*/ 30 w 32"/>
                    <a:gd name="T43" fmla="*/ 8 h 36"/>
                    <a:gd name="T44" fmla="*/ 30 w 32"/>
                    <a:gd name="T45" fmla="*/ 6 h 36"/>
                    <a:gd name="T46" fmla="*/ 31 w 32"/>
                    <a:gd name="T47" fmla="*/ 6 h 36"/>
                    <a:gd name="T48" fmla="*/ 32 w 32"/>
                    <a:gd name="T49" fmla="*/ 4 h 36"/>
                    <a:gd name="T50" fmla="*/ 32 w 32"/>
                    <a:gd name="T51" fmla="*/ 4 h 36"/>
                    <a:gd name="T52" fmla="*/ 31 w 32"/>
                    <a:gd name="T53" fmla="*/ 2 h 36"/>
                    <a:gd name="T54" fmla="*/ 30 w 32"/>
                    <a:gd name="T55" fmla="*/ 2 h 36"/>
                    <a:gd name="T56" fmla="*/ 30 w 32"/>
                    <a:gd name="T57" fmla="*/ 2 h 36"/>
                    <a:gd name="T58" fmla="*/ 29 w 32"/>
                    <a:gd name="T59" fmla="*/ 1 h 36"/>
                    <a:gd name="T60" fmla="*/ 29 w 32"/>
                    <a:gd name="T61" fmla="*/ 0 h 36"/>
                    <a:gd name="T62" fmla="*/ 28 w 32"/>
                    <a:gd name="T63" fmla="*/ 1 h 36"/>
                    <a:gd name="T64" fmla="*/ 28 w 32"/>
                    <a:gd name="T65" fmla="*/ 4 h 36"/>
                    <a:gd name="T66" fmla="*/ 27 w 32"/>
                    <a:gd name="T67" fmla="*/ 7 h 36"/>
                    <a:gd name="T68" fmla="*/ 26 w 32"/>
                    <a:gd name="T69" fmla="*/ 8 h 36"/>
                    <a:gd name="T70" fmla="*/ 24 w 32"/>
                    <a:gd name="T71" fmla="*/ 9 h 36"/>
                    <a:gd name="T72" fmla="*/ 23 w 32"/>
                    <a:gd name="T73" fmla="*/ 11 h 36"/>
                    <a:gd name="T74" fmla="*/ 22 w 32"/>
                    <a:gd name="T75" fmla="*/ 15 h 36"/>
                    <a:gd name="T76" fmla="*/ 20 w 32"/>
                    <a:gd name="T77" fmla="*/ 19 h 36"/>
                    <a:gd name="T78" fmla="*/ 19 w 32"/>
                    <a:gd name="T79" fmla="*/ 20 h 36"/>
                    <a:gd name="T80" fmla="*/ 18 w 32"/>
                    <a:gd name="T81" fmla="*/ 21 h 36"/>
                    <a:gd name="T82" fmla="*/ 15 w 32"/>
                    <a:gd name="T83" fmla="*/ 22 h 36"/>
                    <a:gd name="T84" fmla="*/ 15 w 32"/>
                    <a:gd name="T85" fmla="*/ 23 h 36"/>
                    <a:gd name="T86" fmla="*/ 14 w 32"/>
                    <a:gd name="T87" fmla="*/ 24 h 36"/>
                    <a:gd name="T88" fmla="*/ 12 w 32"/>
                    <a:gd name="T89" fmla="*/ 26 h 36"/>
                    <a:gd name="T90" fmla="*/ 11 w 32"/>
                    <a:gd name="T91" fmla="*/ 27 h 36"/>
                    <a:gd name="T92" fmla="*/ 9 w 32"/>
                    <a:gd name="T93" fmla="*/ 27 h 36"/>
                    <a:gd name="T94" fmla="*/ 8 w 32"/>
                    <a:gd name="T95" fmla="*/ 28 h 36"/>
                    <a:gd name="T96" fmla="*/ 6 w 32"/>
                    <a:gd name="T97" fmla="*/ 30 h 36"/>
                    <a:gd name="T98" fmla="*/ 4 w 32"/>
                    <a:gd name="T99" fmla="*/ 31 h 36"/>
                    <a:gd name="T100" fmla="*/ 2 w 32"/>
                    <a:gd name="T101" fmla="*/ 31 h 36"/>
                    <a:gd name="T102" fmla="*/ 0 w 32"/>
                    <a:gd name="T103" fmla="*/ 33 h 36"/>
                    <a:gd name="T104" fmla="*/ 0 w 32"/>
                    <a:gd name="T105" fmla="*/ 34 h 36"/>
                    <a:gd name="T106" fmla="*/ 2 w 32"/>
                    <a:gd name="T107" fmla="*/ 34 h 36"/>
                    <a:gd name="T108" fmla="*/ 2 w 32"/>
                    <a:gd name="T109" fmla="*/ 35 h 36"/>
                    <a:gd name="T110" fmla="*/ 2 w 32"/>
                    <a:gd name="T111" fmla="*/ 36 h 36"/>
                    <a:gd name="T112" fmla="*/ 4 w 32"/>
                    <a:gd name="T113" fmla="*/ 35 h 36"/>
                    <a:gd name="T114" fmla="*/ 5 w 32"/>
                    <a:gd name="T115" fmla="*/ 34 h 36"/>
                    <a:gd name="T116" fmla="*/ 6 w 32"/>
                    <a:gd name="T117" fmla="*/ 33 h 36"/>
                    <a:gd name="T118" fmla="*/ 7 w 32"/>
                    <a:gd name="T119" fmla="*/ 32 h 36"/>
                    <a:gd name="T120" fmla="*/ 9 w 32"/>
                    <a:gd name="T121" fmla="*/ 32 h 36"/>
                    <a:gd name="T122" fmla="*/ 10 w 32"/>
                    <a:gd name="T123" fmla="*/ 31 h 36"/>
                    <a:gd name="T124" fmla="*/ 11 w 32"/>
                    <a:gd name="T125" fmla="*/ 30 h 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32" h="36">
                      <a:moveTo>
                        <a:pt x="12" y="30"/>
                      </a:moveTo>
                      <a:cubicBezTo>
                        <a:pt x="12" y="29"/>
                        <a:pt x="12" y="29"/>
                        <a:pt x="12" y="29"/>
                      </a:cubicBezTo>
                      <a:cubicBezTo>
                        <a:pt x="13" y="29"/>
                        <a:pt x="13" y="29"/>
                        <a:pt x="13" y="29"/>
                      </a:cubicBezTo>
                      <a:cubicBezTo>
                        <a:pt x="13" y="29"/>
                        <a:pt x="13" y="29"/>
                        <a:pt x="13" y="29"/>
                      </a:cubicBezTo>
                      <a:cubicBezTo>
                        <a:pt x="13" y="29"/>
                        <a:pt x="13" y="28"/>
                        <a:pt x="13" y="28"/>
                      </a:cubicBezTo>
                      <a:cubicBezTo>
                        <a:pt x="13" y="28"/>
                        <a:pt x="13" y="28"/>
                        <a:pt x="13" y="28"/>
                      </a:cubicBezTo>
                      <a:cubicBezTo>
                        <a:pt x="13" y="28"/>
                        <a:pt x="13" y="28"/>
                        <a:pt x="13" y="28"/>
                      </a:cubicBezTo>
                      <a:cubicBezTo>
                        <a:pt x="14" y="28"/>
                        <a:pt x="14" y="28"/>
                        <a:pt x="14" y="28"/>
                      </a:cubicBezTo>
                      <a:cubicBezTo>
                        <a:pt x="14" y="27"/>
                        <a:pt x="14" y="27"/>
                        <a:pt x="14" y="27"/>
                      </a:cubicBezTo>
                      <a:cubicBezTo>
                        <a:pt x="14" y="27"/>
                        <a:pt x="14" y="27"/>
                        <a:pt x="14" y="27"/>
                      </a:cubicBezTo>
                      <a:cubicBezTo>
                        <a:pt x="14" y="27"/>
                        <a:pt x="14" y="27"/>
                        <a:pt x="14" y="27"/>
                      </a:cubicBezTo>
                      <a:cubicBezTo>
                        <a:pt x="14" y="27"/>
                        <a:pt x="14" y="27"/>
                        <a:pt x="14" y="26"/>
                      </a:cubicBezTo>
                      <a:cubicBezTo>
                        <a:pt x="14" y="26"/>
                        <a:pt x="15" y="26"/>
                        <a:pt x="15" y="26"/>
                      </a:cubicBezTo>
                      <a:cubicBezTo>
                        <a:pt x="15" y="26"/>
                        <a:pt x="15" y="26"/>
                        <a:pt x="15" y="26"/>
                      </a:cubicBezTo>
                      <a:cubicBezTo>
                        <a:pt x="15" y="26"/>
                        <a:pt x="15" y="26"/>
                        <a:pt x="15" y="26"/>
                      </a:cubicBezTo>
                      <a:cubicBezTo>
                        <a:pt x="16" y="26"/>
                        <a:pt x="16" y="26"/>
                        <a:pt x="16" y="26"/>
                      </a:cubicBezTo>
                      <a:cubicBezTo>
                        <a:pt x="16" y="26"/>
                        <a:pt x="16" y="26"/>
                        <a:pt x="16" y="26"/>
                      </a:cubicBezTo>
                      <a:cubicBezTo>
                        <a:pt x="16" y="26"/>
                        <a:pt x="16" y="25"/>
                        <a:pt x="16" y="25"/>
                      </a:cubicBezTo>
                      <a:cubicBezTo>
                        <a:pt x="17" y="25"/>
                        <a:pt x="17" y="25"/>
                        <a:pt x="17" y="25"/>
                      </a:cubicBezTo>
                      <a:cubicBezTo>
                        <a:pt x="17" y="25"/>
                        <a:pt x="17" y="25"/>
                        <a:pt x="17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4"/>
                        <a:pt x="18" y="24"/>
                        <a:pt x="18" y="24"/>
                      </a:cubicBezTo>
                      <a:cubicBezTo>
                        <a:pt x="18" y="24"/>
                        <a:pt x="18" y="24"/>
                        <a:pt x="18" y="24"/>
                      </a:cubicBezTo>
                      <a:cubicBezTo>
                        <a:pt x="19" y="24"/>
                        <a:pt x="19" y="24"/>
                        <a:pt x="19" y="24"/>
                      </a:cubicBezTo>
                      <a:cubicBezTo>
                        <a:pt x="19" y="24"/>
                        <a:pt x="19" y="24"/>
                        <a:pt x="19" y="24"/>
                      </a:cubicBezTo>
                      <a:cubicBezTo>
                        <a:pt x="19" y="24"/>
                        <a:pt x="19" y="24"/>
                        <a:pt x="19" y="24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0" y="23"/>
                        <a:pt x="20" y="23"/>
                        <a:pt x="20" y="23"/>
                      </a:cubicBezTo>
                      <a:cubicBezTo>
                        <a:pt x="21" y="22"/>
                        <a:pt x="21" y="22"/>
                        <a:pt x="21" y="22"/>
                      </a:cubicBezTo>
                      <a:cubicBezTo>
                        <a:pt x="22" y="22"/>
                        <a:pt x="22" y="22"/>
                        <a:pt x="22" y="22"/>
                      </a:cubicBezTo>
                      <a:cubicBezTo>
                        <a:pt x="22" y="22"/>
                        <a:pt x="22" y="22"/>
                        <a:pt x="22" y="22"/>
                      </a:cubicBezTo>
                      <a:cubicBezTo>
                        <a:pt x="22" y="21"/>
                        <a:pt x="22" y="21"/>
                        <a:pt x="22" y="21"/>
                      </a:cubicBezTo>
                      <a:cubicBezTo>
                        <a:pt x="23" y="20"/>
                        <a:pt x="23" y="20"/>
                        <a:pt x="23" y="20"/>
                      </a:cubicBezTo>
                      <a:cubicBezTo>
                        <a:pt x="23" y="20"/>
                        <a:pt x="23" y="20"/>
                        <a:pt x="23" y="20"/>
                      </a:cubicBezTo>
                      <a:cubicBezTo>
                        <a:pt x="23" y="20"/>
                        <a:pt x="23" y="20"/>
                        <a:pt x="23" y="20"/>
                      </a:cubicBezTo>
                      <a:cubicBezTo>
                        <a:pt x="24" y="20"/>
                        <a:pt x="24" y="20"/>
                        <a:pt x="24" y="20"/>
                      </a:cubicBezTo>
                      <a:cubicBezTo>
                        <a:pt x="25" y="20"/>
                        <a:pt x="25" y="20"/>
                        <a:pt x="25" y="20"/>
                      </a:cubicBezTo>
                      <a:cubicBezTo>
                        <a:pt x="25" y="20"/>
                        <a:pt x="25" y="20"/>
                        <a:pt x="25" y="20"/>
                      </a:cubicBezTo>
                      <a:cubicBezTo>
                        <a:pt x="25" y="20"/>
                        <a:pt x="25" y="20"/>
                        <a:pt x="25" y="20"/>
                      </a:cubicBezTo>
                      <a:cubicBezTo>
                        <a:pt x="26" y="20"/>
                        <a:pt x="26" y="20"/>
                        <a:pt x="26" y="20"/>
                      </a:cubicBezTo>
                      <a:cubicBezTo>
                        <a:pt x="26" y="20"/>
                        <a:pt x="26" y="20"/>
                        <a:pt x="26" y="20"/>
                      </a:cubicBezTo>
                      <a:cubicBezTo>
                        <a:pt x="26" y="19"/>
                        <a:pt x="26" y="19"/>
                        <a:pt x="26" y="19"/>
                      </a:cubicBezTo>
                      <a:cubicBezTo>
                        <a:pt x="26" y="19"/>
                        <a:pt x="26" y="19"/>
                        <a:pt x="26" y="19"/>
                      </a:cubicBezTo>
                      <a:cubicBezTo>
                        <a:pt x="27" y="19"/>
                        <a:pt x="27" y="19"/>
                        <a:pt x="27" y="19"/>
                      </a:cubicBezTo>
                      <a:cubicBezTo>
                        <a:pt x="27" y="18"/>
                        <a:pt x="27" y="18"/>
                        <a:pt x="27" y="18"/>
                      </a:cubicBezTo>
                      <a:cubicBezTo>
                        <a:pt x="27" y="18"/>
                        <a:pt x="27" y="18"/>
                        <a:pt x="27" y="18"/>
                      </a:cubicBezTo>
                      <a:cubicBezTo>
                        <a:pt x="27" y="18"/>
                        <a:pt x="27" y="17"/>
                        <a:pt x="27" y="17"/>
                      </a:cubicBezTo>
                      <a:cubicBezTo>
                        <a:pt x="28" y="17"/>
                        <a:pt x="28" y="17"/>
                        <a:pt x="28" y="17"/>
                      </a:cubicBezTo>
                      <a:cubicBezTo>
                        <a:pt x="28" y="17"/>
                        <a:pt x="28" y="17"/>
                        <a:pt x="28" y="17"/>
                      </a:cubicBezTo>
                      <a:cubicBezTo>
                        <a:pt x="28" y="17"/>
                        <a:pt x="28" y="17"/>
                        <a:pt x="28" y="17"/>
                      </a:cubicBezTo>
                      <a:cubicBezTo>
                        <a:pt x="29" y="16"/>
                        <a:pt x="29" y="16"/>
                        <a:pt x="29" y="16"/>
                      </a:cubicBezTo>
                      <a:cubicBezTo>
                        <a:pt x="29" y="16"/>
                        <a:pt x="29" y="16"/>
                        <a:pt x="29" y="16"/>
                      </a:cubicBezTo>
                      <a:cubicBezTo>
                        <a:pt x="29" y="16"/>
                        <a:pt x="29" y="16"/>
                        <a:pt x="29" y="16"/>
                      </a:cubicBezTo>
                      <a:cubicBezTo>
                        <a:pt x="30" y="16"/>
                        <a:pt x="30" y="16"/>
                        <a:pt x="30" y="16"/>
                      </a:cubicBezTo>
                      <a:cubicBezTo>
                        <a:pt x="30" y="16"/>
                        <a:pt x="30" y="15"/>
                        <a:pt x="30" y="15"/>
                      </a:cubicBezTo>
                      <a:cubicBezTo>
                        <a:pt x="30" y="15"/>
                        <a:pt x="30" y="15"/>
                        <a:pt x="30" y="15"/>
                      </a:cubicBezTo>
                      <a:cubicBezTo>
                        <a:pt x="30" y="15"/>
                        <a:pt x="31" y="15"/>
                        <a:pt x="31" y="15"/>
                      </a:cubicBezTo>
                      <a:cubicBezTo>
                        <a:pt x="31" y="15"/>
                        <a:pt x="31" y="15"/>
                        <a:pt x="31" y="15"/>
                      </a:cubicBezTo>
                      <a:cubicBezTo>
                        <a:pt x="31" y="15"/>
                        <a:pt x="31" y="14"/>
                        <a:pt x="31" y="14"/>
                      </a:cubicBezTo>
                      <a:cubicBezTo>
                        <a:pt x="31" y="14"/>
                        <a:pt x="30" y="14"/>
                        <a:pt x="30" y="14"/>
                      </a:cubicBezTo>
                      <a:cubicBezTo>
                        <a:pt x="30" y="14"/>
                        <a:pt x="30" y="14"/>
                        <a:pt x="30" y="14"/>
                      </a:cubicBezTo>
                      <a:cubicBezTo>
                        <a:pt x="30" y="14"/>
                        <a:pt x="30" y="14"/>
                        <a:pt x="30" y="14"/>
                      </a:cubicBezTo>
                      <a:cubicBezTo>
                        <a:pt x="30" y="13"/>
                        <a:pt x="30" y="13"/>
                        <a:pt x="30" y="13"/>
                      </a:cubicBezTo>
                      <a:cubicBezTo>
                        <a:pt x="30" y="13"/>
                        <a:pt x="30" y="13"/>
                        <a:pt x="30" y="13"/>
                      </a:cubicBezTo>
                      <a:cubicBezTo>
                        <a:pt x="30" y="13"/>
                        <a:pt x="30" y="13"/>
                        <a:pt x="30" y="13"/>
                      </a:cubicBezTo>
                      <a:cubicBezTo>
                        <a:pt x="29" y="13"/>
                        <a:pt x="29" y="13"/>
                        <a:pt x="29" y="13"/>
                      </a:cubicBezTo>
                      <a:cubicBezTo>
                        <a:pt x="29" y="13"/>
                        <a:pt x="29" y="12"/>
                        <a:pt x="29" y="12"/>
                      </a:cubicBezTo>
                      <a:cubicBezTo>
                        <a:pt x="29" y="12"/>
                        <a:pt x="29" y="12"/>
                        <a:pt x="29" y="12"/>
                      </a:cubicBezTo>
                      <a:cubicBezTo>
                        <a:pt x="29" y="12"/>
                        <a:pt x="28" y="12"/>
                        <a:pt x="28" y="12"/>
                      </a:cubicBezTo>
                      <a:cubicBezTo>
                        <a:pt x="28" y="12"/>
                        <a:pt x="28" y="12"/>
                        <a:pt x="28" y="12"/>
                      </a:cubicBezTo>
                      <a:cubicBezTo>
                        <a:pt x="28" y="12"/>
                        <a:pt x="28" y="12"/>
                        <a:pt x="28" y="12"/>
                      </a:cubicBezTo>
                      <a:cubicBezTo>
                        <a:pt x="28" y="12"/>
                        <a:pt x="28" y="12"/>
                        <a:pt x="28" y="11"/>
                      </a:cubicBezTo>
                      <a:cubicBezTo>
                        <a:pt x="28" y="11"/>
                        <a:pt x="28" y="11"/>
                        <a:pt x="28" y="11"/>
                      </a:cubicBezTo>
                      <a:cubicBezTo>
                        <a:pt x="28" y="11"/>
                        <a:pt x="28" y="11"/>
                        <a:pt x="28" y="11"/>
                      </a:cubicBezTo>
                      <a:cubicBezTo>
                        <a:pt x="28" y="11"/>
                        <a:pt x="28" y="10"/>
                        <a:pt x="28" y="10"/>
                      </a:cubicBezTo>
                      <a:cubicBezTo>
                        <a:pt x="28" y="10"/>
                        <a:pt x="28" y="10"/>
                        <a:pt x="28" y="10"/>
                      </a:cubicBezTo>
                      <a:cubicBezTo>
                        <a:pt x="28" y="10"/>
                        <a:pt x="28" y="10"/>
                        <a:pt x="28" y="10"/>
                      </a:cubicBezTo>
                      <a:cubicBezTo>
                        <a:pt x="28" y="9"/>
                        <a:pt x="28" y="9"/>
                        <a:pt x="28" y="9"/>
                      </a:cubicBezTo>
                      <a:cubicBezTo>
                        <a:pt x="28" y="9"/>
                        <a:pt x="28" y="9"/>
                        <a:pt x="28" y="9"/>
                      </a:cubicBezTo>
                      <a:cubicBezTo>
                        <a:pt x="28" y="9"/>
                        <a:pt x="28" y="9"/>
                        <a:pt x="28" y="9"/>
                      </a:cubicBezTo>
                      <a:cubicBezTo>
                        <a:pt x="28" y="9"/>
                        <a:pt x="28" y="9"/>
                        <a:pt x="28" y="9"/>
                      </a:cubicBezTo>
                      <a:cubicBezTo>
                        <a:pt x="29" y="8"/>
                        <a:pt x="29" y="8"/>
                        <a:pt x="29" y="8"/>
                      </a:cubicBezTo>
                      <a:cubicBezTo>
                        <a:pt x="29" y="9"/>
                        <a:pt x="29" y="9"/>
                        <a:pt x="29" y="9"/>
                      </a:cubicBezTo>
                      <a:cubicBezTo>
                        <a:pt x="29" y="8"/>
                        <a:pt x="29" y="8"/>
                        <a:pt x="29" y="8"/>
                      </a:cubicBezTo>
                      <a:cubicBezTo>
                        <a:pt x="29" y="8"/>
                        <a:pt x="29" y="8"/>
                        <a:pt x="29" y="8"/>
                      </a:cubicBezTo>
                      <a:cubicBezTo>
                        <a:pt x="29" y="8"/>
                        <a:pt x="29" y="8"/>
                        <a:pt x="29" y="8"/>
                      </a:cubicBezTo>
                      <a:cubicBezTo>
                        <a:pt x="30" y="8"/>
                        <a:pt x="30" y="8"/>
                        <a:pt x="30" y="8"/>
                      </a:cubicBezTo>
                      <a:cubicBezTo>
                        <a:pt x="30" y="8"/>
                        <a:pt x="30" y="8"/>
                        <a:pt x="30" y="8"/>
                      </a:cubicBezTo>
                      <a:cubicBezTo>
                        <a:pt x="30" y="7"/>
                        <a:pt x="30" y="7"/>
                        <a:pt x="30" y="7"/>
                      </a:cubicBezTo>
                      <a:cubicBezTo>
                        <a:pt x="30" y="7"/>
                        <a:pt x="30" y="7"/>
                        <a:pt x="30" y="7"/>
                      </a:cubicBezTo>
                      <a:cubicBezTo>
                        <a:pt x="30" y="6"/>
                        <a:pt x="30" y="6"/>
                        <a:pt x="30" y="6"/>
                      </a:cubicBezTo>
                      <a:cubicBezTo>
                        <a:pt x="30" y="6"/>
                        <a:pt x="30" y="6"/>
                        <a:pt x="30" y="6"/>
                      </a:cubicBezTo>
                      <a:cubicBezTo>
                        <a:pt x="30" y="6"/>
                        <a:pt x="30" y="6"/>
                        <a:pt x="30" y="6"/>
                      </a:cubicBezTo>
                      <a:cubicBezTo>
                        <a:pt x="30" y="6"/>
                        <a:pt x="31" y="6"/>
                        <a:pt x="31" y="6"/>
                      </a:cubicBezTo>
                      <a:cubicBezTo>
                        <a:pt x="31" y="6"/>
                        <a:pt x="31" y="6"/>
                        <a:pt x="31" y="6"/>
                      </a:cubicBezTo>
                      <a:cubicBezTo>
                        <a:pt x="31" y="6"/>
                        <a:pt x="31" y="6"/>
                        <a:pt x="31" y="6"/>
                      </a:cubicBezTo>
                      <a:cubicBezTo>
                        <a:pt x="31" y="6"/>
                        <a:pt x="32" y="5"/>
                        <a:pt x="32" y="5"/>
                      </a:cubicBezTo>
                      <a:cubicBezTo>
                        <a:pt x="32" y="5"/>
                        <a:pt x="32" y="5"/>
                        <a:pt x="32" y="5"/>
                      </a:cubicBezTo>
                      <a:cubicBezTo>
                        <a:pt x="32" y="5"/>
                        <a:pt x="32" y="4"/>
                        <a:pt x="32" y="4"/>
                      </a:cubicBezTo>
                      <a:cubicBezTo>
                        <a:pt x="32" y="4"/>
                        <a:pt x="32" y="4"/>
                        <a:pt x="32" y="4"/>
                      </a:cubicBezTo>
                      <a:cubicBezTo>
                        <a:pt x="32" y="4"/>
                        <a:pt x="32" y="4"/>
                        <a:pt x="32" y="4"/>
                      </a:cubicBezTo>
                      <a:cubicBezTo>
                        <a:pt x="32" y="4"/>
                        <a:pt x="32" y="4"/>
                        <a:pt x="32" y="4"/>
                      </a:cubicBezTo>
                      <a:cubicBezTo>
                        <a:pt x="32" y="4"/>
                        <a:pt x="32" y="4"/>
                        <a:pt x="32" y="4"/>
                      </a:cubicBezTo>
                      <a:cubicBezTo>
                        <a:pt x="32" y="4"/>
                        <a:pt x="32" y="4"/>
                        <a:pt x="32" y="4"/>
                      </a:cubicBezTo>
                      <a:cubicBezTo>
                        <a:pt x="32" y="4"/>
                        <a:pt x="32" y="3"/>
                        <a:pt x="32" y="3"/>
                      </a:cubicBezTo>
                      <a:cubicBezTo>
                        <a:pt x="32" y="3"/>
                        <a:pt x="31" y="3"/>
                        <a:pt x="31" y="3"/>
                      </a:cubicBezTo>
                      <a:cubicBezTo>
                        <a:pt x="31" y="3"/>
                        <a:pt x="31" y="3"/>
                        <a:pt x="31" y="3"/>
                      </a:cubicBezTo>
                      <a:cubicBezTo>
                        <a:pt x="31" y="3"/>
                        <a:pt x="31" y="2"/>
                        <a:pt x="31" y="2"/>
                      </a:cubicBezTo>
                      <a:cubicBezTo>
                        <a:pt x="31" y="2"/>
                        <a:pt x="31" y="2"/>
                        <a:pt x="31" y="2"/>
                      </a:cubicBezTo>
                      <a:cubicBezTo>
                        <a:pt x="31" y="2"/>
                        <a:pt x="30" y="2"/>
                        <a:pt x="30" y="2"/>
                      </a:cubicBezTo>
                      <a:cubicBezTo>
                        <a:pt x="30" y="2"/>
                        <a:pt x="30" y="2"/>
                        <a:pt x="30" y="2"/>
                      </a:cubicBezTo>
                      <a:cubicBezTo>
                        <a:pt x="30" y="2"/>
                        <a:pt x="30" y="2"/>
                        <a:pt x="30" y="2"/>
                      </a:cubicBezTo>
                      <a:cubicBezTo>
                        <a:pt x="30" y="2"/>
                        <a:pt x="30" y="2"/>
                        <a:pt x="30" y="2"/>
                      </a:cubicBezTo>
                      <a:cubicBezTo>
                        <a:pt x="30" y="2"/>
                        <a:pt x="30" y="2"/>
                        <a:pt x="30" y="2"/>
                      </a:cubicBezTo>
                      <a:cubicBezTo>
                        <a:pt x="30" y="2"/>
                        <a:pt x="30" y="2"/>
                        <a:pt x="30" y="2"/>
                      </a:cubicBezTo>
                      <a:cubicBezTo>
                        <a:pt x="30" y="2"/>
                        <a:pt x="30" y="2"/>
                        <a:pt x="30" y="2"/>
                      </a:cubicBezTo>
                      <a:cubicBezTo>
                        <a:pt x="30" y="2"/>
                        <a:pt x="30" y="1"/>
                        <a:pt x="30" y="1"/>
                      </a:cubicBezTo>
                      <a:cubicBezTo>
                        <a:pt x="30" y="1"/>
                        <a:pt x="30" y="1"/>
                        <a:pt x="30" y="1"/>
                      </a:cubicBezTo>
                      <a:cubicBezTo>
                        <a:pt x="30" y="1"/>
                        <a:pt x="30" y="1"/>
                        <a:pt x="30" y="1"/>
                      </a:cubicBezTo>
                      <a:cubicBezTo>
                        <a:pt x="30" y="1"/>
                        <a:pt x="29" y="1"/>
                        <a:pt x="29" y="1"/>
                      </a:cubicBezTo>
                      <a:cubicBezTo>
                        <a:pt x="29" y="1"/>
                        <a:pt x="29" y="1"/>
                        <a:pt x="29" y="1"/>
                      </a:cubicBezTo>
                      <a:cubicBezTo>
                        <a:pt x="29" y="1"/>
                        <a:pt x="29" y="1"/>
                        <a:pt x="29" y="1"/>
                      </a:cubicBezTo>
                      <a:cubicBezTo>
                        <a:pt x="29" y="1"/>
                        <a:pt x="29" y="1"/>
                        <a:pt x="29" y="1"/>
                      </a:cubicBezTo>
                      <a:cubicBezTo>
                        <a:pt x="29" y="1"/>
                        <a:pt x="29" y="0"/>
                        <a:pt x="29" y="0"/>
                      </a:cubicBezTo>
                      <a:cubicBezTo>
                        <a:pt x="29" y="0"/>
                        <a:pt x="29" y="0"/>
                        <a:pt x="29" y="0"/>
                      </a:cubicBezTo>
                      <a:cubicBezTo>
                        <a:pt x="29" y="0"/>
                        <a:pt x="29" y="0"/>
                        <a:pt x="29" y="0"/>
                      </a:cubicBezTo>
                      <a:cubicBezTo>
                        <a:pt x="28" y="1"/>
                        <a:pt x="28" y="1"/>
                        <a:pt x="28" y="1"/>
                      </a:cubicBezTo>
                      <a:cubicBezTo>
                        <a:pt x="28" y="1"/>
                        <a:pt x="28" y="1"/>
                        <a:pt x="28" y="1"/>
                      </a:cubicBezTo>
                      <a:cubicBezTo>
                        <a:pt x="28" y="1"/>
                        <a:pt x="28" y="1"/>
                        <a:pt x="28" y="1"/>
                      </a:cubicBezTo>
                      <a:cubicBezTo>
                        <a:pt x="28" y="2"/>
                        <a:pt x="28" y="2"/>
                        <a:pt x="28" y="2"/>
                      </a:cubicBezTo>
                      <a:cubicBezTo>
                        <a:pt x="28" y="3"/>
                        <a:pt x="28" y="3"/>
                        <a:pt x="28" y="3"/>
                      </a:cubicBezTo>
                      <a:cubicBezTo>
                        <a:pt x="28" y="4"/>
                        <a:pt x="28" y="4"/>
                        <a:pt x="28" y="4"/>
                      </a:cubicBezTo>
                      <a:cubicBezTo>
                        <a:pt x="28" y="4"/>
                        <a:pt x="28" y="5"/>
                        <a:pt x="28" y="5"/>
                      </a:cubicBezTo>
                      <a:cubicBezTo>
                        <a:pt x="28" y="5"/>
                        <a:pt x="28" y="5"/>
                        <a:pt x="28" y="5"/>
                      </a:cubicBezTo>
                      <a:cubicBezTo>
                        <a:pt x="28" y="5"/>
                        <a:pt x="28" y="5"/>
                        <a:pt x="28" y="5"/>
                      </a:cubicBezTo>
                      <a:cubicBezTo>
                        <a:pt x="28" y="6"/>
                        <a:pt x="27" y="6"/>
                        <a:pt x="27" y="7"/>
                      </a:cubicBezTo>
                      <a:cubicBezTo>
                        <a:pt x="27" y="7"/>
                        <a:pt x="27" y="7"/>
                        <a:pt x="27" y="8"/>
                      </a:cubicBezTo>
                      <a:cubicBezTo>
                        <a:pt x="27" y="8"/>
                        <a:pt x="27" y="8"/>
                        <a:pt x="27" y="8"/>
                      </a:cubicBezTo>
                      <a:cubicBezTo>
                        <a:pt x="26" y="8"/>
                        <a:pt x="26" y="8"/>
                        <a:pt x="26" y="8"/>
                      </a:cubicBezTo>
                      <a:cubicBezTo>
                        <a:pt x="26" y="8"/>
                        <a:pt x="26" y="8"/>
                        <a:pt x="26" y="8"/>
                      </a:cubicBezTo>
                      <a:cubicBezTo>
                        <a:pt x="26" y="9"/>
                        <a:pt x="25" y="9"/>
                        <a:pt x="25" y="9"/>
                      </a:cubicBezTo>
                      <a:cubicBezTo>
                        <a:pt x="25" y="9"/>
                        <a:pt x="25" y="9"/>
                        <a:pt x="25" y="9"/>
                      </a:cubicBezTo>
                      <a:cubicBezTo>
                        <a:pt x="25" y="9"/>
                        <a:pt x="25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4" y="10"/>
                        <a:pt x="24" y="10"/>
                      </a:cubicBezTo>
                      <a:cubicBezTo>
                        <a:pt x="24" y="10"/>
                        <a:pt x="24" y="10"/>
                        <a:pt x="24" y="10"/>
                      </a:cubicBezTo>
                      <a:cubicBezTo>
                        <a:pt x="24" y="10"/>
                        <a:pt x="23" y="11"/>
                        <a:pt x="23" y="11"/>
                      </a:cubicBezTo>
                      <a:cubicBezTo>
                        <a:pt x="23" y="11"/>
                        <a:pt x="23" y="11"/>
                        <a:pt x="23" y="11"/>
                      </a:cubicBezTo>
                      <a:cubicBezTo>
                        <a:pt x="23" y="12"/>
                        <a:pt x="23" y="12"/>
                        <a:pt x="23" y="13"/>
                      </a:cubicBezTo>
                      <a:cubicBezTo>
                        <a:pt x="23" y="13"/>
                        <a:pt x="23" y="14"/>
                        <a:pt x="23" y="14"/>
                      </a:cubicBezTo>
                      <a:cubicBezTo>
                        <a:pt x="22" y="14"/>
                        <a:pt x="22" y="15"/>
                        <a:pt x="22" y="15"/>
                      </a:cubicBezTo>
                      <a:cubicBezTo>
                        <a:pt x="22" y="15"/>
                        <a:pt x="22" y="15"/>
                        <a:pt x="22" y="15"/>
                      </a:cubicBezTo>
                      <a:cubicBezTo>
                        <a:pt x="22" y="16"/>
                        <a:pt x="22" y="16"/>
                        <a:pt x="22" y="16"/>
                      </a:cubicBezTo>
                      <a:cubicBezTo>
                        <a:pt x="22" y="17"/>
                        <a:pt x="21" y="17"/>
                        <a:pt x="21" y="18"/>
                      </a:cubicBezTo>
                      <a:cubicBezTo>
                        <a:pt x="20" y="18"/>
                        <a:pt x="20" y="19"/>
                        <a:pt x="20" y="19"/>
                      </a:cubicBezTo>
                      <a:cubicBezTo>
                        <a:pt x="20" y="19"/>
                        <a:pt x="20" y="19"/>
                        <a:pt x="19" y="19"/>
                      </a:cubicBezTo>
                      <a:cubicBezTo>
                        <a:pt x="19" y="19"/>
                        <a:pt x="19" y="19"/>
                        <a:pt x="19" y="19"/>
                      </a:cubicBezTo>
                      <a:cubicBezTo>
                        <a:pt x="19" y="19"/>
                        <a:pt x="19" y="19"/>
                        <a:pt x="19" y="19"/>
                      </a:cubicBezTo>
                      <a:cubicBezTo>
                        <a:pt x="19" y="19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8" y="20"/>
                        <a:pt x="18" y="21"/>
                      </a:cubicBezTo>
                      <a:cubicBezTo>
                        <a:pt x="18" y="21"/>
                        <a:pt x="18" y="21"/>
                        <a:pt x="18" y="21"/>
                      </a:cubicBezTo>
                      <a:cubicBezTo>
                        <a:pt x="18" y="21"/>
                        <a:pt x="17" y="21"/>
                        <a:pt x="17" y="21"/>
                      </a:cubicBezTo>
                      <a:cubicBezTo>
                        <a:pt x="17" y="21"/>
                        <a:pt x="16" y="21"/>
                        <a:pt x="16" y="22"/>
                      </a:cubicBezTo>
                      <a:cubicBezTo>
                        <a:pt x="16" y="22"/>
                        <a:pt x="16" y="22"/>
                        <a:pt x="16" y="22"/>
                      </a:cubicBezTo>
                      <a:cubicBezTo>
                        <a:pt x="16" y="22"/>
                        <a:pt x="15" y="22"/>
                        <a:pt x="15" y="22"/>
                      </a:cubicBezTo>
                      <a:cubicBezTo>
                        <a:pt x="15" y="22"/>
                        <a:pt x="15" y="22"/>
                        <a:pt x="15" y="22"/>
                      </a:cubicBezTo>
                      <a:cubicBezTo>
                        <a:pt x="15" y="23"/>
                        <a:pt x="15" y="23"/>
                        <a:pt x="15" y="23"/>
                      </a:cubicBezTo>
                      <a:cubicBezTo>
                        <a:pt x="15" y="23"/>
                        <a:pt x="15" y="23"/>
                        <a:pt x="15" y="23"/>
                      </a:cubicBezTo>
                      <a:cubicBezTo>
                        <a:pt x="15" y="23"/>
                        <a:pt x="15" y="23"/>
                        <a:pt x="15" y="23"/>
                      </a:cubicBezTo>
                      <a:cubicBezTo>
                        <a:pt x="14" y="23"/>
                        <a:pt x="14" y="23"/>
                        <a:pt x="14" y="23"/>
                      </a:cubicBezTo>
                      <a:cubicBezTo>
                        <a:pt x="14" y="24"/>
                        <a:pt x="14" y="24"/>
                        <a:pt x="14" y="24"/>
                      </a:cubicBezTo>
                      <a:cubicBezTo>
                        <a:pt x="14" y="24"/>
                        <a:pt x="14" y="24"/>
                        <a:pt x="14" y="24"/>
                      </a:cubicBezTo>
                      <a:cubicBezTo>
                        <a:pt x="14" y="24"/>
                        <a:pt x="14" y="24"/>
                        <a:pt x="14" y="24"/>
                      </a:cubicBezTo>
                      <a:cubicBezTo>
                        <a:pt x="14" y="24"/>
                        <a:pt x="13" y="24"/>
                        <a:pt x="13" y="24"/>
                      </a:cubicBezTo>
                      <a:cubicBezTo>
                        <a:pt x="13" y="25"/>
                        <a:pt x="13" y="25"/>
                        <a:pt x="12" y="25"/>
                      </a:cubicBezTo>
                      <a:cubicBezTo>
                        <a:pt x="12" y="25"/>
                        <a:pt x="12" y="25"/>
                        <a:pt x="12" y="25"/>
                      </a:cubicBezTo>
                      <a:cubicBezTo>
                        <a:pt x="12" y="25"/>
                        <a:pt x="12" y="25"/>
                        <a:pt x="12" y="26"/>
                      </a:cubicBezTo>
                      <a:cubicBezTo>
                        <a:pt x="12" y="26"/>
                        <a:pt x="12" y="26"/>
                        <a:pt x="12" y="26"/>
                      </a:cubicBezTo>
                      <a:cubicBezTo>
                        <a:pt x="11" y="26"/>
                        <a:pt x="11" y="26"/>
                        <a:pt x="11" y="26"/>
                      </a:cubicBezTo>
                      <a:cubicBezTo>
                        <a:pt x="11" y="26"/>
                        <a:pt x="11" y="26"/>
                        <a:pt x="11" y="26"/>
                      </a:cubicBezTo>
                      <a:cubicBezTo>
                        <a:pt x="11" y="27"/>
                        <a:pt x="11" y="27"/>
                        <a:pt x="11" y="27"/>
                      </a:cubicBezTo>
                      <a:cubicBezTo>
                        <a:pt x="11" y="27"/>
                        <a:pt x="10" y="27"/>
                        <a:pt x="10" y="27"/>
                      </a:cubicBezTo>
                      <a:cubicBezTo>
                        <a:pt x="10" y="27"/>
                        <a:pt x="10" y="27"/>
                        <a:pt x="10" y="27"/>
                      </a:cubicBezTo>
                      <a:cubicBezTo>
                        <a:pt x="10" y="27"/>
                        <a:pt x="10" y="27"/>
                        <a:pt x="10" y="27"/>
                      </a:cubicBezTo>
                      <a:cubicBezTo>
                        <a:pt x="9" y="27"/>
                        <a:pt x="9" y="27"/>
                        <a:pt x="9" y="27"/>
                      </a:cubicBezTo>
                      <a:cubicBezTo>
                        <a:pt x="9" y="27"/>
                        <a:pt x="9" y="27"/>
                        <a:pt x="9" y="27"/>
                      </a:cubicBezTo>
                      <a:cubicBezTo>
                        <a:pt x="9" y="27"/>
                        <a:pt x="9" y="27"/>
                        <a:pt x="9" y="27"/>
                      </a:cubicBezTo>
                      <a:cubicBezTo>
                        <a:pt x="8" y="28"/>
                        <a:pt x="8" y="28"/>
                        <a:pt x="8" y="28"/>
                      </a:cubicBezTo>
                      <a:cubicBezTo>
                        <a:pt x="8" y="28"/>
                        <a:pt x="8" y="28"/>
                        <a:pt x="8" y="28"/>
                      </a:cubicBezTo>
                      <a:cubicBezTo>
                        <a:pt x="8" y="28"/>
                        <a:pt x="7" y="28"/>
                        <a:pt x="7" y="28"/>
                      </a:cubicBezTo>
                      <a:cubicBezTo>
                        <a:pt x="7" y="29"/>
                        <a:pt x="7" y="29"/>
                        <a:pt x="7" y="29"/>
                      </a:cubicBezTo>
                      <a:cubicBezTo>
                        <a:pt x="6" y="29"/>
                        <a:pt x="6" y="29"/>
                        <a:pt x="6" y="29"/>
                      </a:cubicBezTo>
                      <a:cubicBezTo>
                        <a:pt x="6" y="29"/>
                        <a:pt x="6" y="30"/>
                        <a:pt x="6" y="30"/>
                      </a:cubicBezTo>
                      <a:cubicBezTo>
                        <a:pt x="6" y="30"/>
                        <a:pt x="6" y="30"/>
                        <a:pt x="6" y="30"/>
                      </a:cubicBezTo>
                      <a:cubicBezTo>
                        <a:pt x="6" y="30"/>
                        <a:pt x="6" y="30"/>
                        <a:pt x="6" y="30"/>
                      </a:cubicBezTo>
                      <a:cubicBezTo>
                        <a:pt x="5" y="30"/>
                        <a:pt x="5" y="30"/>
                        <a:pt x="5" y="30"/>
                      </a:cubicBezTo>
                      <a:cubicBezTo>
                        <a:pt x="5" y="30"/>
                        <a:pt x="5" y="31"/>
                        <a:pt x="4" y="31"/>
                      </a:cubicBezTo>
                      <a:cubicBezTo>
                        <a:pt x="4" y="31"/>
                        <a:pt x="4" y="31"/>
                        <a:pt x="4" y="31"/>
                      </a:cubicBezTo>
                      <a:cubicBezTo>
                        <a:pt x="4" y="31"/>
                        <a:pt x="4" y="31"/>
                        <a:pt x="4" y="31"/>
                      </a:cubicBezTo>
                      <a:cubicBezTo>
                        <a:pt x="3" y="30"/>
                        <a:pt x="3" y="30"/>
                        <a:pt x="3" y="31"/>
                      </a:cubicBezTo>
                      <a:cubicBezTo>
                        <a:pt x="3" y="31"/>
                        <a:pt x="3" y="31"/>
                        <a:pt x="2" y="31"/>
                      </a:cubicBezTo>
                      <a:cubicBezTo>
                        <a:pt x="2" y="31"/>
                        <a:pt x="2" y="31"/>
                        <a:pt x="1" y="31"/>
                      </a:cubicBezTo>
                      <a:cubicBezTo>
                        <a:pt x="1" y="32"/>
                        <a:pt x="2" y="32"/>
                        <a:pt x="1" y="32"/>
                      </a:cubicBezTo>
                      <a:cubicBezTo>
                        <a:pt x="1" y="32"/>
                        <a:pt x="1" y="32"/>
                        <a:pt x="1" y="33"/>
                      </a:cubicBezTo>
                      <a:cubicBezTo>
                        <a:pt x="0" y="33"/>
                        <a:pt x="0" y="33"/>
                        <a:pt x="0" y="33"/>
                      </a:cubicBezTo>
                      <a:cubicBezTo>
                        <a:pt x="0" y="33"/>
                        <a:pt x="0" y="33"/>
                        <a:pt x="0" y="33"/>
                      </a:cubicBezTo>
                      <a:cubicBezTo>
                        <a:pt x="0" y="33"/>
                        <a:pt x="0" y="34"/>
                        <a:pt x="0" y="34"/>
                      </a:cubicBezTo>
                      <a:cubicBezTo>
                        <a:pt x="0" y="34"/>
                        <a:pt x="0" y="34"/>
                        <a:pt x="0" y="34"/>
                      </a:cubicBezTo>
                      <a:cubicBezTo>
                        <a:pt x="0" y="34"/>
                        <a:pt x="0" y="34"/>
                        <a:pt x="0" y="34"/>
                      </a:cubicBezTo>
                      <a:cubicBezTo>
                        <a:pt x="1" y="33"/>
                        <a:pt x="1" y="33"/>
                        <a:pt x="1" y="33"/>
                      </a:cubicBezTo>
                      <a:cubicBezTo>
                        <a:pt x="1" y="33"/>
                        <a:pt x="1" y="34"/>
                        <a:pt x="1" y="34"/>
                      </a:cubicBezTo>
                      <a:cubicBezTo>
                        <a:pt x="1" y="34"/>
                        <a:pt x="1" y="34"/>
                        <a:pt x="1" y="34"/>
                      </a:cubicBezTo>
                      <a:cubicBezTo>
                        <a:pt x="2" y="34"/>
                        <a:pt x="2" y="34"/>
                        <a:pt x="2" y="34"/>
                      </a:cubicBezTo>
                      <a:cubicBezTo>
                        <a:pt x="2" y="34"/>
                        <a:pt x="2" y="34"/>
                        <a:pt x="2" y="34"/>
                      </a:cubicBezTo>
                      <a:cubicBezTo>
                        <a:pt x="2" y="34"/>
                        <a:pt x="2" y="35"/>
                        <a:pt x="2" y="35"/>
                      </a:cubicBezTo>
                      <a:cubicBezTo>
                        <a:pt x="2" y="35"/>
                        <a:pt x="2" y="35"/>
                        <a:pt x="2" y="35"/>
                      </a:cubicBezTo>
                      <a:cubicBezTo>
                        <a:pt x="2" y="35"/>
                        <a:pt x="2" y="35"/>
                        <a:pt x="2" y="35"/>
                      </a:cubicBezTo>
                      <a:cubicBezTo>
                        <a:pt x="2" y="35"/>
                        <a:pt x="1" y="36"/>
                        <a:pt x="1" y="36"/>
                      </a:cubicBezTo>
                      <a:cubicBezTo>
                        <a:pt x="1" y="36"/>
                        <a:pt x="1" y="36"/>
                        <a:pt x="1" y="36"/>
                      </a:cubicBezTo>
                      <a:cubicBezTo>
                        <a:pt x="2" y="36"/>
                        <a:pt x="2" y="36"/>
                        <a:pt x="2" y="36"/>
                      </a:cubicBezTo>
                      <a:cubicBezTo>
                        <a:pt x="2" y="36"/>
                        <a:pt x="2" y="36"/>
                        <a:pt x="2" y="36"/>
                      </a:cubicBezTo>
                      <a:cubicBezTo>
                        <a:pt x="2" y="36"/>
                        <a:pt x="3" y="36"/>
                        <a:pt x="3" y="36"/>
                      </a:cubicBezTo>
                      <a:cubicBezTo>
                        <a:pt x="3" y="35"/>
                        <a:pt x="3" y="35"/>
                        <a:pt x="3" y="35"/>
                      </a:cubicBezTo>
                      <a:cubicBezTo>
                        <a:pt x="3" y="35"/>
                        <a:pt x="4" y="35"/>
                        <a:pt x="4" y="35"/>
                      </a:cubicBezTo>
                      <a:cubicBezTo>
                        <a:pt x="4" y="35"/>
                        <a:pt x="4" y="35"/>
                        <a:pt x="4" y="35"/>
                      </a:cubicBezTo>
                      <a:cubicBezTo>
                        <a:pt x="4" y="35"/>
                        <a:pt x="4" y="35"/>
                        <a:pt x="4" y="35"/>
                      </a:cubicBezTo>
                      <a:cubicBezTo>
                        <a:pt x="4" y="35"/>
                        <a:pt x="4" y="35"/>
                        <a:pt x="4" y="35"/>
                      </a:cubicBezTo>
                      <a:cubicBezTo>
                        <a:pt x="5" y="35"/>
                        <a:pt x="5" y="35"/>
                        <a:pt x="5" y="35"/>
                      </a:cubicBezTo>
                      <a:cubicBezTo>
                        <a:pt x="5" y="35"/>
                        <a:pt x="5" y="34"/>
                        <a:pt x="5" y="34"/>
                      </a:cubicBezTo>
                      <a:cubicBezTo>
                        <a:pt x="5" y="34"/>
                        <a:pt x="5" y="34"/>
                        <a:pt x="5" y="34"/>
                      </a:cubicBezTo>
                      <a:cubicBezTo>
                        <a:pt x="5" y="33"/>
                        <a:pt x="5" y="33"/>
                        <a:pt x="5" y="33"/>
                      </a:cubicBezTo>
                      <a:cubicBezTo>
                        <a:pt x="5" y="33"/>
                        <a:pt x="5" y="33"/>
                        <a:pt x="5" y="33"/>
                      </a:cubicBezTo>
                      <a:cubicBezTo>
                        <a:pt x="5" y="33"/>
                        <a:pt x="6" y="33"/>
                        <a:pt x="6" y="33"/>
                      </a:cubicBezTo>
                      <a:cubicBezTo>
                        <a:pt x="6" y="33"/>
                        <a:pt x="6" y="32"/>
                        <a:pt x="6" y="32"/>
                      </a:cubicBezTo>
                      <a:cubicBezTo>
                        <a:pt x="6" y="32"/>
                        <a:pt x="6" y="32"/>
                        <a:pt x="6" y="32"/>
                      </a:cubicBezTo>
                      <a:cubicBezTo>
                        <a:pt x="7" y="32"/>
                        <a:pt x="7" y="32"/>
                        <a:pt x="7" y="32"/>
                      </a:cubicBezTo>
                      <a:cubicBezTo>
                        <a:pt x="7" y="32"/>
                        <a:pt x="7" y="32"/>
                        <a:pt x="7" y="32"/>
                      </a:cubicBezTo>
                      <a:cubicBezTo>
                        <a:pt x="7" y="32"/>
                        <a:pt x="7" y="32"/>
                        <a:pt x="7" y="32"/>
                      </a:cubicBezTo>
                      <a:cubicBezTo>
                        <a:pt x="8" y="32"/>
                        <a:pt x="8" y="32"/>
                        <a:pt x="8" y="32"/>
                      </a:cubicBezTo>
                      <a:cubicBezTo>
                        <a:pt x="8" y="31"/>
                        <a:pt x="8" y="31"/>
                        <a:pt x="8" y="31"/>
                      </a:cubicBezTo>
                      <a:cubicBezTo>
                        <a:pt x="9" y="32"/>
                        <a:pt x="9" y="32"/>
                        <a:pt x="9" y="32"/>
                      </a:cubicBezTo>
                      <a:cubicBezTo>
                        <a:pt x="9" y="32"/>
                        <a:pt x="9" y="32"/>
                        <a:pt x="9" y="32"/>
                      </a:cubicBezTo>
                      <a:cubicBezTo>
                        <a:pt x="9" y="31"/>
                        <a:pt x="9" y="31"/>
                        <a:pt x="9" y="31"/>
                      </a:cubicBezTo>
                      <a:cubicBezTo>
                        <a:pt x="10" y="31"/>
                        <a:pt x="10" y="31"/>
                        <a:pt x="10" y="31"/>
                      </a:cubicBezTo>
                      <a:cubicBezTo>
                        <a:pt x="10" y="31"/>
                        <a:pt x="10" y="31"/>
                        <a:pt x="10" y="31"/>
                      </a:cubicBezTo>
                      <a:cubicBezTo>
                        <a:pt x="10" y="31"/>
                        <a:pt x="10" y="31"/>
                        <a:pt x="10" y="31"/>
                      </a:cubicBezTo>
                      <a:cubicBezTo>
                        <a:pt x="10" y="30"/>
                        <a:pt x="10" y="30"/>
                        <a:pt x="10" y="30"/>
                      </a:cubicBezTo>
                      <a:cubicBezTo>
                        <a:pt x="11" y="30"/>
                        <a:pt x="11" y="30"/>
                        <a:pt x="11" y="30"/>
                      </a:cubicBezTo>
                      <a:cubicBezTo>
                        <a:pt x="11" y="30"/>
                        <a:pt x="11" y="30"/>
                        <a:pt x="11" y="30"/>
                      </a:cubicBezTo>
                      <a:lnTo>
                        <a:pt x="12" y="3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33" name="Freeform 719">
                  <a:extLst>
                    <a:ext uri="{FF2B5EF4-FFF2-40B4-BE49-F238E27FC236}">
                      <a16:creationId xmlns:a16="http://schemas.microsoft.com/office/drawing/2014/main" id="{DC0A6EC7-F429-20D5-578F-6E5217964901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10307638" y="6162675"/>
                  <a:ext cx="50800" cy="36513"/>
                </a:xfrm>
                <a:custGeom>
                  <a:avLst/>
                  <a:gdLst>
                    <a:gd name="T0" fmla="*/ 2 w 12"/>
                    <a:gd name="T1" fmla="*/ 2 h 9"/>
                    <a:gd name="T2" fmla="*/ 2 w 12"/>
                    <a:gd name="T3" fmla="*/ 2 h 9"/>
                    <a:gd name="T4" fmla="*/ 2 w 12"/>
                    <a:gd name="T5" fmla="*/ 2 h 9"/>
                    <a:gd name="T6" fmla="*/ 10 w 12"/>
                    <a:gd name="T7" fmla="*/ 0 h 9"/>
                    <a:gd name="T8" fmla="*/ 10 w 12"/>
                    <a:gd name="T9" fmla="*/ 0 h 9"/>
                    <a:gd name="T10" fmla="*/ 9 w 12"/>
                    <a:gd name="T11" fmla="*/ 1 h 9"/>
                    <a:gd name="T12" fmla="*/ 9 w 12"/>
                    <a:gd name="T13" fmla="*/ 1 h 9"/>
                    <a:gd name="T14" fmla="*/ 9 w 12"/>
                    <a:gd name="T15" fmla="*/ 1 h 9"/>
                    <a:gd name="T16" fmla="*/ 8 w 12"/>
                    <a:gd name="T17" fmla="*/ 1 h 9"/>
                    <a:gd name="T18" fmla="*/ 8 w 12"/>
                    <a:gd name="T19" fmla="*/ 1 h 9"/>
                    <a:gd name="T20" fmla="*/ 8 w 12"/>
                    <a:gd name="T21" fmla="*/ 0 h 9"/>
                    <a:gd name="T22" fmla="*/ 7 w 12"/>
                    <a:gd name="T23" fmla="*/ 1 h 9"/>
                    <a:gd name="T24" fmla="*/ 7 w 12"/>
                    <a:gd name="T25" fmla="*/ 1 h 9"/>
                    <a:gd name="T26" fmla="*/ 6 w 12"/>
                    <a:gd name="T27" fmla="*/ 0 h 9"/>
                    <a:gd name="T28" fmla="*/ 6 w 12"/>
                    <a:gd name="T29" fmla="*/ 1 h 9"/>
                    <a:gd name="T30" fmla="*/ 5 w 12"/>
                    <a:gd name="T31" fmla="*/ 1 h 9"/>
                    <a:gd name="T32" fmla="*/ 5 w 12"/>
                    <a:gd name="T33" fmla="*/ 1 h 9"/>
                    <a:gd name="T34" fmla="*/ 4 w 12"/>
                    <a:gd name="T35" fmla="*/ 1 h 9"/>
                    <a:gd name="T36" fmla="*/ 4 w 12"/>
                    <a:gd name="T37" fmla="*/ 1 h 9"/>
                    <a:gd name="T38" fmla="*/ 4 w 12"/>
                    <a:gd name="T39" fmla="*/ 0 h 9"/>
                    <a:gd name="T40" fmla="*/ 3 w 12"/>
                    <a:gd name="T41" fmla="*/ 2 h 9"/>
                    <a:gd name="T42" fmla="*/ 2 w 12"/>
                    <a:gd name="T43" fmla="*/ 3 h 9"/>
                    <a:gd name="T44" fmla="*/ 2 w 12"/>
                    <a:gd name="T45" fmla="*/ 4 h 9"/>
                    <a:gd name="T46" fmla="*/ 2 w 12"/>
                    <a:gd name="T47" fmla="*/ 4 h 9"/>
                    <a:gd name="T48" fmla="*/ 1 w 12"/>
                    <a:gd name="T49" fmla="*/ 5 h 9"/>
                    <a:gd name="T50" fmla="*/ 0 w 12"/>
                    <a:gd name="T51" fmla="*/ 6 h 9"/>
                    <a:gd name="T52" fmla="*/ 0 w 12"/>
                    <a:gd name="T53" fmla="*/ 6 h 9"/>
                    <a:gd name="T54" fmla="*/ 2 w 12"/>
                    <a:gd name="T55" fmla="*/ 6 h 9"/>
                    <a:gd name="T56" fmla="*/ 1 w 12"/>
                    <a:gd name="T57" fmla="*/ 6 h 9"/>
                    <a:gd name="T58" fmla="*/ 2 w 12"/>
                    <a:gd name="T59" fmla="*/ 5 h 9"/>
                    <a:gd name="T60" fmla="*/ 2 w 12"/>
                    <a:gd name="T61" fmla="*/ 5 h 9"/>
                    <a:gd name="T62" fmla="*/ 2 w 12"/>
                    <a:gd name="T63" fmla="*/ 6 h 9"/>
                    <a:gd name="T64" fmla="*/ 2 w 12"/>
                    <a:gd name="T65" fmla="*/ 7 h 9"/>
                    <a:gd name="T66" fmla="*/ 3 w 12"/>
                    <a:gd name="T67" fmla="*/ 7 h 9"/>
                    <a:gd name="T68" fmla="*/ 4 w 12"/>
                    <a:gd name="T69" fmla="*/ 6 h 9"/>
                    <a:gd name="T70" fmla="*/ 4 w 12"/>
                    <a:gd name="T71" fmla="*/ 7 h 9"/>
                    <a:gd name="T72" fmla="*/ 4 w 12"/>
                    <a:gd name="T73" fmla="*/ 7 h 9"/>
                    <a:gd name="T74" fmla="*/ 4 w 12"/>
                    <a:gd name="T75" fmla="*/ 8 h 9"/>
                    <a:gd name="T76" fmla="*/ 5 w 12"/>
                    <a:gd name="T77" fmla="*/ 9 h 9"/>
                    <a:gd name="T78" fmla="*/ 5 w 12"/>
                    <a:gd name="T79" fmla="*/ 8 h 9"/>
                    <a:gd name="T80" fmla="*/ 7 w 12"/>
                    <a:gd name="T81" fmla="*/ 7 h 9"/>
                    <a:gd name="T82" fmla="*/ 8 w 12"/>
                    <a:gd name="T83" fmla="*/ 6 h 9"/>
                    <a:gd name="T84" fmla="*/ 9 w 12"/>
                    <a:gd name="T85" fmla="*/ 5 h 9"/>
                    <a:gd name="T86" fmla="*/ 10 w 12"/>
                    <a:gd name="T87" fmla="*/ 4 h 9"/>
                    <a:gd name="T88" fmla="*/ 10 w 12"/>
                    <a:gd name="T89" fmla="*/ 3 h 9"/>
                    <a:gd name="T90" fmla="*/ 11 w 12"/>
                    <a:gd name="T91" fmla="*/ 2 h 9"/>
                    <a:gd name="T92" fmla="*/ 12 w 12"/>
                    <a:gd name="T93" fmla="*/ 0 h 9"/>
                    <a:gd name="T94" fmla="*/ 11 w 12"/>
                    <a:gd name="T95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12" h="9">
                      <a:moveTo>
                        <a:pt x="2" y="2"/>
                      </a:move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lose/>
                      <a:moveTo>
                        <a:pt x="10" y="0"/>
                      </a:moveTo>
                      <a:cubicBezTo>
                        <a:pt x="10" y="0"/>
                        <a:pt x="10" y="0"/>
                        <a:pt x="10" y="0"/>
                      </a:cubicBezTo>
                      <a:cubicBezTo>
                        <a:pt x="10" y="0"/>
                        <a:pt x="10" y="0"/>
                        <a:pt x="10" y="0"/>
                      </a:cubicBezTo>
                      <a:cubicBezTo>
                        <a:pt x="10" y="1"/>
                        <a:pt x="10" y="1"/>
                        <a:pt x="10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0"/>
                        <a:pt x="8" y="0"/>
                      </a:cubicBezTo>
                      <a:cubicBezTo>
                        <a:pt x="8" y="0"/>
                        <a:pt x="7" y="0"/>
                        <a:pt x="7" y="0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3" y="1"/>
                        <a:pt x="3" y="1"/>
                        <a:pt x="3" y="2"/>
                      </a:cubicBezTo>
                      <a:cubicBezTo>
                        <a:pt x="3" y="2"/>
                        <a:pt x="3" y="2"/>
                        <a:pt x="3" y="3"/>
                      </a:cubicBezTo>
                      <a:cubicBezTo>
                        <a:pt x="3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1" y="4"/>
                        <a:pt x="1" y="4"/>
                      </a:cubicBezTo>
                      <a:cubicBezTo>
                        <a:pt x="1" y="4"/>
                        <a:pt x="1" y="5"/>
                        <a:pt x="1" y="5"/>
                      </a:cubicBezTo>
                      <a:cubicBezTo>
                        <a:pt x="1" y="5"/>
                        <a:pt x="1" y="5"/>
                        <a:pt x="1" y="5"/>
                      </a:cubicBezTo>
                      <a:cubicBezTo>
                        <a:pt x="0" y="5"/>
                        <a:pt x="0" y="5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1" y="6"/>
                        <a:pt x="1" y="6"/>
                      </a:cubicBezTo>
                      <a:cubicBezTo>
                        <a:pt x="1" y="6"/>
                        <a:pt x="1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6"/>
                        <a:pt x="2" y="5"/>
                        <a:pt x="2" y="5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3" y="7"/>
                        <a:pt x="3" y="7"/>
                      </a:cubicBezTo>
                      <a:cubicBezTo>
                        <a:pt x="3" y="7"/>
                        <a:pt x="3" y="7"/>
                        <a:pt x="3" y="7"/>
                      </a:cubicBezTo>
                      <a:cubicBezTo>
                        <a:pt x="3" y="7"/>
                        <a:pt x="4" y="7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8"/>
                        <a:pt x="4" y="8"/>
                        <a:pt x="4" y="8"/>
                      </a:cubicBezTo>
                      <a:cubicBezTo>
                        <a:pt x="4" y="8"/>
                        <a:pt x="4" y="8"/>
                        <a:pt x="4" y="8"/>
                      </a:cubicBezTo>
                      <a:cubicBezTo>
                        <a:pt x="4" y="8"/>
                        <a:pt x="4" y="9"/>
                        <a:pt x="4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8"/>
                        <a:pt x="5" y="8"/>
                        <a:pt x="5" y="8"/>
                      </a:cubicBezTo>
                      <a:cubicBezTo>
                        <a:pt x="5" y="8"/>
                        <a:pt x="5" y="8"/>
                        <a:pt x="5" y="8"/>
                      </a:cubicBezTo>
                      <a:cubicBezTo>
                        <a:pt x="5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7" y="7"/>
                      </a:cubicBezTo>
                      <a:cubicBezTo>
                        <a:pt x="7" y="7"/>
                        <a:pt x="7" y="7"/>
                        <a:pt x="8" y="7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9" y="6"/>
                        <a:pt x="9" y="6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10" y="5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1" y="2"/>
                        <a:pt x="11" y="2"/>
                        <a:pt x="11" y="2"/>
                      </a:cubicBezTo>
                      <a:cubicBezTo>
                        <a:pt x="11" y="2"/>
                        <a:pt x="11" y="1"/>
                        <a:pt x="11" y="1"/>
                      </a:cubicBezTo>
                      <a:cubicBezTo>
                        <a:pt x="11" y="1"/>
                        <a:pt x="11" y="1"/>
                        <a:pt x="12" y="0"/>
                      </a:cubicBezTo>
                      <a:cubicBezTo>
                        <a:pt x="12" y="0"/>
                        <a:pt x="12" y="0"/>
                        <a:pt x="12" y="0"/>
                      </a:cubicBezTo>
                      <a:cubicBezTo>
                        <a:pt x="11" y="0"/>
                        <a:pt x="11" y="0"/>
                        <a:pt x="11" y="0"/>
                      </a:cubicBezTo>
                      <a:lnTo>
                        <a:pt x="10" y="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34" name="Freeform 720">
                  <a:extLst>
                    <a:ext uri="{FF2B5EF4-FFF2-40B4-BE49-F238E27FC236}">
                      <a16:creationId xmlns:a16="http://schemas.microsoft.com/office/drawing/2014/main" id="{35D54EAB-E29C-13AD-AC9F-714DD20E84B9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10307638" y="6011863"/>
                  <a:ext cx="53975" cy="100013"/>
                </a:xfrm>
                <a:custGeom>
                  <a:avLst/>
                  <a:gdLst>
                    <a:gd name="T0" fmla="*/ 8 w 13"/>
                    <a:gd name="T1" fmla="*/ 2 h 24"/>
                    <a:gd name="T2" fmla="*/ 8 w 13"/>
                    <a:gd name="T3" fmla="*/ 1 h 24"/>
                    <a:gd name="T4" fmla="*/ 12 w 13"/>
                    <a:gd name="T5" fmla="*/ 16 h 24"/>
                    <a:gd name="T6" fmla="*/ 11 w 13"/>
                    <a:gd name="T7" fmla="*/ 15 h 24"/>
                    <a:gd name="T8" fmla="*/ 10 w 13"/>
                    <a:gd name="T9" fmla="*/ 13 h 24"/>
                    <a:gd name="T10" fmla="*/ 9 w 13"/>
                    <a:gd name="T11" fmla="*/ 12 h 24"/>
                    <a:gd name="T12" fmla="*/ 9 w 13"/>
                    <a:gd name="T13" fmla="*/ 11 h 24"/>
                    <a:gd name="T14" fmla="*/ 8 w 13"/>
                    <a:gd name="T15" fmla="*/ 10 h 24"/>
                    <a:gd name="T16" fmla="*/ 8 w 13"/>
                    <a:gd name="T17" fmla="*/ 8 h 24"/>
                    <a:gd name="T18" fmla="*/ 9 w 13"/>
                    <a:gd name="T19" fmla="*/ 8 h 24"/>
                    <a:gd name="T20" fmla="*/ 9 w 13"/>
                    <a:gd name="T21" fmla="*/ 7 h 24"/>
                    <a:gd name="T22" fmla="*/ 9 w 13"/>
                    <a:gd name="T23" fmla="*/ 5 h 24"/>
                    <a:gd name="T24" fmla="*/ 8 w 13"/>
                    <a:gd name="T25" fmla="*/ 5 h 24"/>
                    <a:gd name="T26" fmla="*/ 8 w 13"/>
                    <a:gd name="T27" fmla="*/ 3 h 24"/>
                    <a:gd name="T28" fmla="*/ 8 w 13"/>
                    <a:gd name="T29" fmla="*/ 2 h 24"/>
                    <a:gd name="T30" fmla="*/ 7 w 13"/>
                    <a:gd name="T31" fmla="*/ 2 h 24"/>
                    <a:gd name="T32" fmla="*/ 6 w 13"/>
                    <a:gd name="T33" fmla="*/ 2 h 24"/>
                    <a:gd name="T34" fmla="*/ 6 w 13"/>
                    <a:gd name="T35" fmla="*/ 1 h 24"/>
                    <a:gd name="T36" fmla="*/ 5 w 13"/>
                    <a:gd name="T37" fmla="*/ 0 h 24"/>
                    <a:gd name="T38" fmla="*/ 6 w 13"/>
                    <a:gd name="T39" fmla="*/ 1 h 24"/>
                    <a:gd name="T40" fmla="*/ 6 w 13"/>
                    <a:gd name="T41" fmla="*/ 3 h 24"/>
                    <a:gd name="T42" fmla="*/ 6 w 13"/>
                    <a:gd name="T43" fmla="*/ 4 h 24"/>
                    <a:gd name="T44" fmla="*/ 6 w 13"/>
                    <a:gd name="T45" fmla="*/ 6 h 24"/>
                    <a:gd name="T46" fmla="*/ 6 w 13"/>
                    <a:gd name="T47" fmla="*/ 6 h 24"/>
                    <a:gd name="T48" fmla="*/ 5 w 13"/>
                    <a:gd name="T49" fmla="*/ 5 h 24"/>
                    <a:gd name="T50" fmla="*/ 4 w 13"/>
                    <a:gd name="T51" fmla="*/ 6 h 24"/>
                    <a:gd name="T52" fmla="*/ 2 w 13"/>
                    <a:gd name="T53" fmla="*/ 6 h 24"/>
                    <a:gd name="T54" fmla="*/ 1 w 13"/>
                    <a:gd name="T55" fmla="*/ 7 h 24"/>
                    <a:gd name="T56" fmla="*/ 1 w 13"/>
                    <a:gd name="T57" fmla="*/ 8 h 24"/>
                    <a:gd name="T58" fmla="*/ 2 w 13"/>
                    <a:gd name="T59" fmla="*/ 11 h 24"/>
                    <a:gd name="T60" fmla="*/ 2 w 13"/>
                    <a:gd name="T61" fmla="*/ 11 h 24"/>
                    <a:gd name="T62" fmla="*/ 1 w 13"/>
                    <a:gd name="T63" fmla="*/ 12 h 24"/>
                    <a:gd name="T64" fmla="*/ 2 w 13"/>
                    <a:gd name="T65" fmla="*/ 13 h 24"/>
                    <a:gd name="T66" fmla="*/ 1 w 13"/>
                    <a:gd name="T67" fmla="*/ 14 h 24"/>
                    <a:gd name="T68" fmla="*/ 2 w 13"/>
                    <a:gd name="T69" fmla="*/ 14 h 24"/>
                    <a:gd name="T70" fmla="*/ 1 w 13"/>
                    <a:gd name="T71" fmla="*/ 14 h 24"/>
                    <a:gd name="T72" fmla="*/ 1 w 13"/>
                    <a:gd name="T73" fmla="*/ 15 h 24"/>
                    <a:gd name="T74" fmla="*/ 1 w 13"/>
                    <a:gd name="T75" fmla="*/ 16 h 24"/>
                    <a:gd name="T76" fmla="*/ 0 w 13"/>
                    <a:gd name="T77" fmla="*/ 17 h 24"/>
                    <a:gd name="T78" fmla="*/ 0 w 13"/>
                    <a:gd name="T79" fmla="*/ 19 h 24"/>
                    <a:gd name="T80" fmla="*/ 2 w 13"/>
                    <a:gd name="T81" fmla="*/ 19 h 24"/>
                    <a:gd name="T82" fmla="*/ 3 w 13"/>
                    <a:gd name="T83" fmla="*/ 19 h 24"/>
                    <a:gd name="T84" fmla="*/ 5 w 13"/>
                    <a:gd name="T85" fmla="*/ 18 h 24"/>
                    <a:gd name="T86" fmla="*/ 5 w 13"/>
                    <a:gd name="T87" fmla="*/ 18 h 24"/>
                    <a:gd name="T88" fmla="*/ 6 w 13"/>
                    <a:gd name="T89" fmla="*/ 17 h 24"/>
                    <a:gd name="T90" fmla="*/ 7 w 13"/>
                    <a:gd name="T91" fmla="*/ 18 h 24"/>
                    <a:gd name="T92" fmla="*/ 6 w 13"/>
                    <a:gd name="T93" fmla="*/ 20 h 24"/>
                    <a:gd name="T94" fmla="*/ 7 w 13"/>
                    <a:gd name="T95" fmla="*/ 21 h 24"/>
                    <a:gd name="T96" fmla="*/ 6 w 13"/>
                    <a:gd name="T97" fmla="*/ 24 h 24"/>
                    <a:gd name="T98" fmla="*/ 8 w 13"/>
                    <a:gd name="T99" fmla="*/ 24 h 24"/>
                    <a:gd name="T100" fmla="*/ 9 w 13"/>
                    <a:gd name="T101" fmla="*/ 23 h 24"/>
                    <a:gd name="T102" fmla="*/ 10 w 13"/>
                    <a:gd name="T103" fmla="*/ 22 h 24"/>
                    <a:gd name="T104" fmla="*/ 11 w 13"/>
                    <a:gd name="T105" fmla="*/ 21 h 24"/>
                    <a:gd name="T106" fmla="*/ 12 w 13"/>
                    <a:gd name="T107" fmla="*/ 19 h 24"/>
                    <a:gd name="T108" fmla="*/ 13 w 13"/>
                    <a:gd name="T109" fmla="*/ 16 h 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13" h="24">
                      <a:moveTo>
                        <a:pt x="8" y="1"/>
                      </a:move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2"/>
                      </a:cubicBez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8" y="2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lose/>
                      <a:moveTo>
                        <a:pt x="13" y="16"/>
                      </a:moveTo>
                      <a:cubicBezTo>
                        <a:pt x="13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2" y="16"/>
                      </a:cubicBezTo>
                      <a:cubicBezTo>
                        <a:pt x="12" y="16"/>
                        <a:pt x="12" y="15"/>
                        <a:pt x="12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5"/>
                        <a:pt x="10" y="15"/>
                        <a:pt x="10" y="15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3"/>
                      </a:cubicBezTo>
                      <a:cubicBezTo>
                        <a:pt x="10" y="13"/>
                        <a:pt x="10" y="13"/>
                        <a:pt x="10" y="13"/>
                      </a:cubicBezTo>
                      <a:cubicBezTo>
                        <a:pt x="10" y="13"/>
                        <a:pt x="9" y="13"/>
                        <a:pt x="9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3"/>
                        <a:pt x="9" y="12"/>
                        <a:pt x="9" y="12"/>
                      </a:cubicBezTo>
                      <a:cubicBezTo>
                        <a:pt x="9" y="12"/>
                        <a:pt x="9" y="12"/>
                        <a:pt x="9" y="12"/>
                      </a:cubicBezTo>
                      <a:cubicBezTo>
                        <a:pt x="9" y="12"/>
                        <a:pt x="9" y="12"/>
                        <a:pt x="9" y="12"/>
                      </a:cubicBezTo>
                      <a:cubicBezTo>
                        <a:pt x="9" y="12"/>
                        <a:pt x="9" y="12"/>
                        <a:pt x="9" y="12"/>
                      </a:cubicBezTo>
                      <a:cubicBezTo>
                        <a:pt x="9" y="12"/>
                        <a:pt x="9" y="11"/>
                        <a:pt x="9" y="11"/>
                      </a:cubicBezTo>
                      <a:cubicBezTo>
                        <a:pt x="9" y="11"/>
                        <a:pt x="9" y="11"/>
                        <a:pt x="9" y="11"/>
                      </a:cubicBezTo>
                      <a:cubicBezTo>
                        <a:pt x="9" y="10"/>
                        <a:pt x="9" y="10"/>
                        <a:pt x="9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9"/>
                        <a:pt x="8" y="9"/>
                        <a:pt x="8" y="9"/>
                      </a:cubicBezTo>
                      <a:cubicBezTo>
                        <a:pt x="8" y="9"/>
                        <a:pt x="8" y="9"/>
                        <a:pt x="8" y="9"/>
                      </a:cubicBezTo>
                      <a:cubicBezTo>
                        <a:pt x="8" y="9"/>
                        <a:pt x="8" y="9"/>
                        <a:pt x="8" y="9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9"/>
                        <a:pt x="8" y="9"/>
                      </a:cubicBezTo>
                      <a:cubicBezTo>
                        <a:pt x="8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6"/>
                        <a:pt x="9" y="6"/>
                      </a:cubicBezTo>
                      <a:cubicBezTo>
                        <a:pt x="9" y="6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9" y="4"/>
                        <a:pt x="8" y="4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7" y="3"/>
                        <a:pt x="7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8" y="2"/>
                        <a:pt x="8" y="2"/>
                      </a:cubicBez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8" y="2"/>
                        <a:pt x="7" y="2"/>
                        <a:pt x="7" y="2"/>
                      </a:cubicBezTo>
                      <a:cubicBezTo>
                        <a:pt x="7" y="2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6" y="2"/>
                        <a:pt x="6" y="2"/>
                      </a:cubicBezTo>
                      <a:cubicBezTo>
                        <a:pt x="7" y="2"/>
                        <a:pt x="7" y="2"/>
                        <a:pt x="7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0"/>
                        <a:pt x="5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5" y="3"/>
                        <a:pt x="5" y="4"/>
                        <a:pt x="6" y="4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6" y="4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5" y="6"/>
                        <a:pt x="5" y="6"/>
                      </a:cubicBezTo>
                      <a:cubicBezTo>
                        <a:pt x="5" y="6"/>
                        <a:pt x="5" y="7"/>
                        <a:pt x="5" y="6"/>
                      </a:cubicBezTo>
                      <a:cubicBezTo>
                        <a:pt x="5" y="6"/>
                        <a:pt x="5" y="6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7"/>
                        <a:pt x="1" y="7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10"/>
                        <a:pt x="1" y="10"/>
                      </a:cubicBezTo>
                      <a:cubicBezTo>
                        <a:pt x="1" y="10"/>
                        <a:pt x="1" y="11"/>
                        <a:pt x="2" y="11"/>
                      </a:cubicBez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2" y="12"/>
                        <a:pt x="2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3"/>
                        <a:pt x="1" y="13"/>
                      </a:cubicBezTo>
                      <a:cubicBezTo>
                        <a:pt x="1" y="13"/>
                        <a:pt x="2" y="13"/>
                        <a:pt x="2" y="13"/>
                      </a:cubicBezTo>
                      <a:cubicBezTo>
                        <a:pt x="1" y="13"/>
                        <a:pt x="2" y="13"/>
                        <a:pt x="2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3"/>
                        <a:pt x="2" y="13"/>
                        <a:pt x="1" y="13"/>
                      </a:cubicBezTo>
                      <a:cubicBezTo>
                        <a:pt x="1" y="13"/>
                        <a:pt x="1" y="14"/>
                        <a:pt x="1" y="14"/>
                      </a:cubicBez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1" y="14"/>
                        <a:pt x="1" y="15"/>
                        <a:pt x="1" y="15"/>
                      </a:cubicBezTo>
                      <a:cubicBezTo>
                        <a:pt x="1" y="15"/>
                        <a:pt x="1" y="15"/>
                        <a:pt x="1" y="15"/>
                      </a:cubicBezTo>
                      <a:cubicBezTo>
                        <a:pt x="1" y="15"/>
                        <a:pt x="1" y="15"/>
                        <a:pt x="1" y="15"/>
                      </a:cubicBezTo>
                      <a:cubicBezTo>
                        <a:pt x="1" y="15"/>
                        <a:pt x="1" y="15"/>
                        <a:pt x="1" y="16"/>
                      </a:cubicBezTo>
                      <a:cubicBezTo>
                        <a:pt x="1" y="16"/>
                        <a:pt x="1" y="16"/>
                        <a:pt x="1" y="16"/>
                      </a:cubicBezTo>
                      <a:cubicBezTo>
                        <a:pt x="1" y="16"/>
                        <a:pt x="1" y="16"/>
                        <a:pt x="0" y="16"/>
                      </a:cubicBezTo>
                      <a:cubicBezTo>
                        <a:pt x="0" y="16"/>
                        <a:pt x="0" y="17"/>
                        <a:pt x="0" y="17"/>
                      </a:cubicBezTo>
                      <a:cubicBezTo>
                        <a:pt x="0" y="17"/>
                        <a:pt x="0" y="17"/>
                        <a:pt x="0" y="17"/>
                      </a:cubicBezTo>
                      <a:cubicBezTo>
                        <a:pt x="0" y="17"/>
                        <a:pt x="0" y="17"/>
                        <a:pt x="0" y="17"/>
                      </a:cubicBezTo>
                      <a:cubicBezTo>
                        <a:pt x="0" y="18"/>
                        <a:pt x="0" y="18"/>
                        <a:pt x="0" y="18"/>
                      </a:cubicBezTo>
                      <a:cubicBezTo>
                        <a:pt x="0" y="18"/>
                        <a:pt x="0" y="19"/>
                        <a:pt x="0" y="19"/>
                      </a:cubicBezTo>
                      <a:cubicBezTo>
                        <a:pt x="0" y="19"/>
                        <a:pt x="0" y="19"/>
                        <a:pt x="0" y="19"/>
                      </a:cubicBezTo>
                      <a:cubicBezTo>
                        <a:pt x="0" y="19"/>
                        <a:pt x="0" y="19"/>
                        <a:pt x="0" y="19"/>
                      </a:cubicBezTo>
                      <a:cubicBezTo>
                        <a:pt x="0" y="19"/>
                        <a:pt x="1" y="19"/>
                        <a:pt x="1" y="19"/>
                      </a:cubicBezTo>
                      <a:cubicBezTo>
                        <a:pt x="1" y="19"/>
                        <a:pt x="1" y="19"/>
                        <a:pt x="1" y="19"/>
                      </a:cubicBezTo>
                      <a:cubicBezTo>
                        <a:pt x="2" y="20"/>
                        <a:pt x="2" y="20"/>
                        <a:pt x="2" y="20"/>
                      </a:cubicBezTo>
                      <a:cubicBezTo>
                        <a:pt x="2" y="19"/>
                        <a:pt x="2" y="19"/>
                        <a:pt x="2" y="19"/>
                      </a:cubicBezTo>
                      <a:cubicBezTo>
                        <a:pt x="2" y="19"/>
                        <a:pt x="2" y="19"/>
                        <a:pt x="2" y="19"/>
                      </a:cubicBezTo>
                      <a:cubicBezTo>
                        <a:pt x="2" y="19"/>
                        <a:pt x="2" y="19"/>
                        <a:pt x="2" y="19"/>
                      </a:cubicBezTo>
                      <a:cubicBezTo>
                        <a:pt x="2" y="19"/>
                        <a:pt x="2" y="19"/>
                        <a:pt x="2" y="19"/>
                      </a:cubicBezTo>
                      <a:cubicBezTo>
                        <a:pt x="3" y="19"/>
                        <a:pt x="3" y="19"/>
                        <a:pt x="3" y="19"/>
                      </a:cubicBezTo>
                      <a:cubicBezTo>
                        <a:pt x="3" y="18"/>
                        <a:pt x="3" y="18"/>
                        <a:pt x="3" y="18"/>
                      </a:cubicBezTo>
                      <a:cubicBezTo>
                        <a:pt x="3" y="18"/>
                        <a:pt x="3" y="18"/>
                        <a:pt x="3" y="18"/>
                      </a:cubicBezTo>
                      <a:cubicBezTo>
                        <a:pt x="4" y="18"/>
                        <a:pt x="4" y="18"/>
                        <a:pt x="4" y="18"/>
                      </a:cubicBezTo>
                      <a:cubicBezTo>
                        <a:pt x="5" y="18"/>
                        <a:pt x="5" y="18"/>
                        <a:pt x="5" y="18"/>
                      </a:cubicBezTo>
                      <a:cubicBezTo>
                        <a:pt x="5" y="18"/>
                        <a:pt x="5" y="18"/>
                        <a:pt x="5" y="18"/>
                      </a:cubicBezTo>
                      <a:cubicBezTo>
                        <a:pt x="5" y="18"/>
                        <a:pt x="5" y="18"/>
                        <a:pt x="5" y="18"/>
                      </a:cubicBezTo>
                      <a:cubicBezTo>
                        <a:pt x="5" y="18"/>
                        <a:pt x="5" y="18"/>
                        <a:pt x="5" y="18"/>
                      </a:cubicBezTo>
                      <a:cubicBezTo>
                        <a:pt x="5" y="18"/>
                        <a:pt x="5" y="18"/>
                        <a:pt x="5" y="18"/>
                      </a:cubicBezTo>
                      <a:cubicBezTo>
                        <a:pt x="5" y="18"/>
                        <a:pt x="5" y="18"/>
                        <a:pt x="5" y="18"/>
                      </a:cubicBezTo>
                      <a:cubicBezTo>
                        <a:pt x="5" y="18"/>
                        <a:pt x="5" y="17"/>
                        <a:pt x="5" y="17"/>
                      </a:cubicBezTo>
                      <a:cubicBezTo>
                        <a:pt x="6" y="17"/>
                        <a:pt x="6" y="17"/>
                        <a:pt x="6" y="17"/>
                      </a:cubicBezTo>
                      <a:cubicBezTo>
                        <a:pt x="6" y="17"/>
                        <a:pt x="6" y="17"/>
                        <a:pt x="6" y="17"/>
                      </a:cubicBezTo>
                      <a:cubicBezTo>
                        <a:pt x="7" y="17"/>
                        <a:pt x="7" y="17"/>
                        <a:pt x="7" y="17"/>
                      </a:cubicBezTo>
                      <a:cubicBezTo>
                        <a:pt x="7" y="18"/>
                        <a:pt x="7" y="18"/>
                        <a:pt x="7" y="18"/>
                      </a:cubicBezTo>
                      <a:cubicBezTo>
                        <a:pt x="7" y="18"/>
                        <a:pt x="7" y="18"/>
                        <a:pt x="7" y="18"/>
                      </a:cubicBezTo>
                      <a:cubicBezTo>
                        <a:pt x="7" y="18"/>
                        <a:pt x="7" y="18"/>
                        <a:pt x="7" y="18"/>
                      </a:cubicBezTo>
                      <a:cubicBezTo>
                        <a:pt x="6" y="19"/>
                        <a:pt x="6" y="19"/>
                        <a:pt x="6" y="19"/>
                      </a:cubicBezTo>
                      <a:cubicBezTo>
                        <a:pt x="6" y="19"/>
                        <a:pt x="6" y="20"/>
                        <a:pt x="6" y="20"/>
                      </a:cubicBezTo>
                      <a:cubicBezTo>
                        <a:pt x="6" y="20"/>
                        <a:pt x="7" y="20"/>
                        <a:pt x="7" y="20"/>
                      </a:cubicBezTo>
                      <a:cubicBezTo>
                        <a:pt x="7" y="20"/>
                        <a:pt x="6" y="20"/>
                        <a:pt x="6" y="20"/>
                      </a:cubicBezTo>
                      <a:cubicBezTo>
                        <a:pt x="6" y="20"/>
                        <a:pt x="6" y="21"/>
                        <a:pt x="6" y="21"/>
                      </a:cubicBezTo>
                      <a:cubicBezTo>
                        <a:pt x="6" y="21"/>
                        <a:pt x="6" y="21"/>
                        <a:pt x="6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2"/>
                        <a:pt x="7" y="22"/>
                        <a:pt x="7" y="22"/>
                      </a:cubicBezTo>
                      <a:cubicBezTo>
                        <a:pt x="7" y="22"/>
                        <a:pt x="7" y="22"/>
                        <a:pt x="7" y="22"/>
                      </a:cubicBezTo>
                      <a:cubicBezTo>
                        <a:pt x="7" y="23"/>
                        <a:pt x="7" y="23"/>
                        <a:pt x="7" y="23"/>
                      </a:cubicBezTo>
                      <a:cubicBezTo>
                        <a:pt x="6" y="24"/>
                        <a:pt x="6" y="24"/>
                        <a:pt x="6" y="24"/>
                      </a:cubicBezTo>
                      <a:cubicBezTo>
                        <a:pt x="7" y="24"/>
                        <a:pt x="7" y="24"/>
                        <a:pt x="7" y="24"/>
                      </a:cubicBezTo>
                      <a:cubicBezTo>
                        <a:pt x="7" y="24"/>
                        <a:pt x="7" y="24"/>
                        <a:pt x="7" y="24"/>
                      </a:cubicBezTo>
                      <a:cubicBezTo>
                        <a:pt x="8" y="24"/>
                        <a:pt x="8" y="24"/>
                        <a:pt x="8" y="24"/>
                      </a:cubicBezTo>
                      <a:cubicBezTo>
                        <a:pt x="8" y="24"/>
                        <a:pt x="8" y="24"/>
                        <a:pt x="8" y="24"/>
                      </a:cubicBezTo>
                      <a:cubicBezTo>
                        <a:pt x="9" y="24"/>
                        <a:pt x="9" y="24"/>
                        <a:pt x="9" y="24"/>
                      </a:cubicBezTo>
                      <a:cubicBezTo>
                        <a:pt x="9" y="24"/>
                        <a:pt x="9" y="24"/>
                        <a:pt x="9" y="24"/>
                      </a:cubicBezTo>
                      <a:cubicBezTo>
                        <a:pt x="9" y="23"/>
                        <a:pt x="9" y="23"/>
                        <a:pt x="9" y="23"/>
                      </a:cubicBezTo>
                      <a:cubicBezTo>
                        <a:pt x="9" y="23"/>
                        <a:pt x="9" y="23"/>
                        <a:pt x="9" y="23"/>
                      </a:cubicBezTo>
                      <a:cubicBezTo>
                        <a:pt x="9" y="23"/>
                        <a:pt x="9" y="23"/>
                        <a:pt x="9" y="23"/>
                      </a:cubicBezTo>
                      <a:cubicBezTo>
                        <a:pt x="9" y="23"/>
                        <a:pt x="9" y="23"/>
                        <a:pt x="9" y="23"/>
                      </a:cubicBezTo>
                      <a:cubicBezTo>
                        <a:pt x="9" y="23"/>
                        <a:pt x="10" y="23"/>
                        <a:pt x="10" y="22"/>
                      </a:cubicBezTo>
                      <a:cubicBezTo>
                        <a:pt x="10" y="22"/>
                        <a:pt x="10" y="22"/>
                        <a:pt x="10" y="22"/>
                      </a:cubicBezTo>
                      <a:cubicBezTo>
                        <a:pt x="10" y="23"/>
                        <a:pt x="10" y="23"/>
                        <a:pt x="10" y="23"/>
                      </a:cubicBezTo>
                      <a:cubicBezTo>
                        <a:pt x="11" y="22"/>
                        <a:pt x="11" y="22"/>
                        <a:pt x="11" y="22"/>
                      </a:cubicBezTo>
                      <a:cubicBezTo>
                        <a:pt x="10" y="22"/>
                        <a:pt x="10" y="22"/>
                        <a:pt x="10" y="22"/>
                      </a:cubicBezTo>
                      <a:cubicBezTo>
                        <a:pt x="11" y="21"/>
                        <a:pt x="11" y="21"/>
                        <a:pt x="11" y="21"/>
                      </a:cubicBezTo>
                      <a:cubicBezTo>
                        <a:pt x="11" y="21"/>
                        <a:pt x="11" y="21"/>
                        <a:pt x="11" y="21"/>
                      </a:cubicBezTo>
                      <a:cubicBezTo>
                        <a:pt x="11" y="20"/>
                        <a:pt x="11" y="20"/>
                        <a:pt x="11" y="20"/>
                      </a:cubicBezTo>
                      <a:cubicBezTo>
                        <a:pt x="11" y="20"/>
                        <a:pt x="11" y="20"/>
                        <a:pt x="11" y="20"/>
                      </a:cubicBezTo>
                      <a:cubicBezTo>
                        <a:pt x="12" y="19"/>
                        <a:pt x="12" y="19"/>
                        <a:pt x="12" y="19"/>
                      </a:cubicBezTo>
                      <a:cubicBezTo>
                        <a:pt x="12" y="18"/>
                        <a:pt x="12" y="18"/>
                        <a:pt x="12" y="18"/>
                      </a:cubicBezTo>
                      <a:cubicBezTo>
                        <a:pt x="13" y="17"/>
                        <a:pt x="13" y="17"/>
                        <a:pt x="13" y="17"/>
                      </a:cubicBezTo>
                      <a:cubicBezTo>
                        <a:pt x="13" y="16"/>
                        <a:pt x="13" y="16"/>
                        <a:pt x="13" y="16"/>
                      </a:cubicBezTo>
                      <a:cubicBezTo>
                        <a:pt x="13" y="16"/>
                        <a:pt x="13" y="16"/>
                        <a:pt x="13" y="16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35" name="Freeform 721">
                  <a:extLst>
                    <a:ext uri="{FF2B5EF4-FFF2-40B4-BE49-F238E27FC236}">
                      <a16:creationId xmlns:a16="http://schemas.microsoft.com/office/drawing/2014/main" id="{CF9C1B08-7431-22EE-205B-A0170F245CE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0283825" y="6091238"/>
                  <a:ext cx="36512" cy="42863"/>
                </a:xfrm>
                <a:custGeom>
                  <a:avLst/>
                  <a:gdLst>
                    <a:gd name="T0" fmla="*/ 7 w 9"/>
                    <a:gd name="T1" fmla="*/ 10 h 10"/>
                    <a:gd name="T2" fmla="*/ 8 w 9"/>
                    <a:gd name="T3" fmla="*/ 9 h 10"/>
                    <a:gd name="T4" fmla="*/ 8 w 9"/>
                    <a:gd name="T5" fmla="*/ 9 h 10"/>
                    <a:gd name="T6" fmla="*/ 8 w 9"/>
                    <a:gd name="T7" fmla="*/ 8 h 10"/>
                    <a:gd name="T8" fmla="*/ 8 w 9"/>
                    <a:gd name="T9" fmla="*/ 8 h 10"/>
                    <a:gd name="T10" fmla="*/ 9 w 9"/>
                    <a:gd name="T11" fmla="*/ 8 h 10"/>
                    <a:gd name="T12" fmla="*/ 9 w 9"/>
                    <a:gd name="T13" fmla="*/ 8 h 10"/>
                    <a:gd name="T14" fmla="*/ 9 w 9"/>
                    <a:gd name="T15" fmla="*/ 8 h 10"/>
                    <a:gd name="T16" fmla="*/ 9 w 9"/>
                    <a:gd name="T17" fmla="*/ 7 h 10"/>
                    <a:gd name="T18" fmla="*/ 9 w 9"/>
                    <a:gd name="T19" fmla="*/ 7 h 10"/>
                    <a:gd name="T20" fmla="*/ 8 w 9"/>
                    <a:gd name="T21" fmla="*/ 7 h 10"/>
                    <a:gd name="T22" fmla="*/ 8 w 9"/>
                    <a:gd name="T23" fmla="*/ 6 h 10"/>
                    <a:gd name="T24" fmla="*/ 8 w 9"/>
                    <a:gd name="T25" fmla="*/ 6 h 10"/>
                    <a:gd name="T26" fmla="*/ 8 w 9"/>
                    <a:gd name="T27" fmla="*/ 5 h 10"/>
                    <a:gd name="T28" fmla="*/ 7 w 9"/>
                    <a:gd name="T29" fmla="*/ 5 h 10"/>
                    <a:gd name="T30" fmla="*/ 7 w 9"/>
                    <a:gd name="T31" fmla="*/ 5 h 10"/>
                    <a:gd name="T32" fmla="*/ 7 w 9"/>
                    <a:gd name="T33" fmla="*/ 5 h 10"/>
                    <a:gd name="T34" fmla="*/ 7 w 9"/>
                    <a:gd name="T35" fmla="*/ 4 h 10"/>
                    <a:gd name="T36" fmla="*/ 7 w 9"/>
                    <a:gd name="T37" fmla="*/ 4 h 10"/>
                    <a:gd name="T38" fmla="*/ 7 w 9"/>
                    <a:gd name="T39" fmla="*/ 3 h 10"/>
                    <a:gd name="T40" fmla="*/ 7 w 9"/>
                    <a:gd name="T41" fmla="*/ 3 h 10"/>
                    <a:gd name="T42" fmla="*/ 7 w 9"/>
                    <a:gd name="T43" fmla="*/ 2 h 10"/>
                    <a:gd name="T44" fmla="*/ 7 w 9"/>
                    <a:gd name="T45" fmla="*/ 2 h 10"/>
                    <a:gd name="T46" fmla="*/ 7 w 9"/>
                    <a:gd name="T47" fmla="*/ 2 h 10"/>
                    <a:gd name="T48" fmla="*/ 7 w 9"/>
                    <a:gd name="T49" fmla="*/ 2 h 10"/>
                    <a:gd name="T50" fmla="*/ 8 w 9"/>
                    <a:gd name="T51" fmla="*/ 2 h 10"/>
                    <a:gd name="T52" fmla="*/ 7 w 9"/>
                    <a:gd name="T53" fmla="*/ 2 h 10"/>
                    <a:gd name="T54" fmla="*/ 7 w 9"/>
                    <a:gd name="T55" fmla="*/ 1 h 10"/>
                    <a:gd name="T56" fmla="*/ 8 w 9"/>
                    <a:gd name="T57" fmla="*/ 1 h 10"/>
                    <a:gd name="T58" fmla="*/ 7 w 9"/>
                    <a:gd name="T59" fmla="*/ 0 h 10"/>
                    <a:gd name="T60" fmla="*/ 7 w 9"/>
                    <a:gd name="T61" fmla="*/ 0 h 10"/>
                    <a:gd name="T62" fmla="*/ 6 w 9"/>
                    <a:gd name="T63" fmla="*/ 0 h 10"/>
                    <a:gd name="T64" fmla="*/ 6 w 9"/>
                    <a:gd name="T65" fmla="*/ 0 h 10"/>
                    <a:gd name="T66" fmla="*/ 6 w 9"/>
                    <a:gd name="T67" fmla="*/ 0 h 10"/>
                    <a:gd name="T68" fmla="*/ 6 w 9"/>
                    <a:gd name="T69" fmla="*/ 1 h 10"/>
                    <a:gd name="T70" fmla="*/ 6 w 9"/>
                    <a:gd name="T71" fmla="*/ 1 h 10"/>
                    <a:gd name="T72" fmla="*/ 5 w 9"/>
                    <a:gd name="T73" fmla="*/ 2 h 10"/>
                    <a:gd name="T74" fmla="*/ 5 w 9"/>
                    <a:gd name="T75" fmla="*/ 2 h 10"/>
                    <a:gd name="T76" fmla="*/ 4 w 9"/>
                    <a:gd name="T77" fmla="*/ 3 h 10"/>
                    <a:gd name="T78" fmla="*/ 4 w 9"/>
                    <a:gd name="T79" fmla="*/ 3 h 10"/>
                    <a:gd name="T80" fmla="*/ 4 w 9"/>
                    <a:gd name="T81" fmla="*/ 3 h 10"/>
                    <a:gd name="T82" fmla="*/ 3 w 9"/>
                    <a:gd name="T83" fmla="*/ 3 h 10"/>
                    <a:gd name="T84" fmla="*/ 2 w 9"/>
                    <a:gd name="T85" fmla="*/ 3 h 10"/>
                    <a:gd name="T86" fmla="*/ 2 w 9"/>
                    <a:gd name="T87" fmla="*/ 4 h 10"/>
                    <a:gd name="T88" fmla="*/ 1 w 9"/>
                    <a:gd name="T89" fmla="*/ 4 h 10"/>
                    <a:gd name="T90" fmla="*/ 0 w 9"/>
                    <a:gd name="T91" fmla="*/ 5 h 10"/>
                    <a:gd name="T92" fmla="*/ 0 w 9"/>
                    <a:gd name="T93" fmla="*/ 6 h 10"/>
                    <a:gd name="T94" fmla="*/ 1 w 9"/>
                    <a:gd name="T95" fmla="*/ 6 h 10"/>
                    <a:gd name="T96" fmla="*/ 1 w 9"/>
                    <a:gd name="T97" fmla="*/ 7 h 10"/>
                    <a:gd name="T98" fmla="*/ 2 w 9"/>
                    <a:gd name="T99" fmla="*/ 7 h 10"/>
                    <a:gd name="T100" fmla="*/ 3 w 9"/>
                    <a:gd name="T101" fmla="*/ 8 h 10"/>
                    <a:gd name="T102" fmla="*/ 4 w 9"/>
                    <a:gd name="T103" fmla="*/ 8 h 10"/>
                    <a:gd name="T104" fmla="*/ 4 w 9"/>
                    <a:gd name="T105" fmla="*/ 9 h 10"/>
                    <a:gd name="T106" fmla="*/ 5 w 9"/>
                    <a:gd name="T107" fmla="*/ 9 h 10"/>
                    <a:gd name="T108" fmla="*/ 6 w 9"/>
                    <a:gd name="T109" fmla="*/ 10 h 10"/>
                    <a:gd name="T110" fmla="*/ 7 w 9"/>
                    <a:gd name="T111" fmla="*/ 10 h 10"/>
                    <a:gd name="T112" fmla="*/ 7 w 9"/>
                    <a:gd name="T113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9" h="10">
                      <a:moveTo>
                        <a:pt x="7" y="10"/>
                      </a:moveTo>
                      <a:cubicBezTo>
                        <a:pt x="8" y="9"/>
                        <a:pt x="8" y="9"/>
                        <a:pt x="8" y="9"/>
                      </a:cubicBezTo>
                      <a:cubicBezTo>
                        <a:pt x="8" y="9"/>
                        <a:pt x="8" y="9"/>
                        <a:pt x="8" y="9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8" y="7"/>
                        <a:pt x="8" y="7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5"/>
                        <a:pt x="8" y="5"/>
                      </a:cubicBezTo>
                      <a:cubicBezTo>
                        <a:pt x="8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7" y="0"/>
                        <a:pt x="6" y="0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0"/>
                        <a:pt x="6" y="0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2"/>
                        <a:pt x="5" y="2"/>
                      </a:cubicBezTo>
                      <a:cubicBezTo>
                        <a:pt x="5" y="2"/>
                        <a:pt x="5" y="2"/>
                        <a:pt x="5" y="2"/>
                      </a:cubicBezTo>
                      <a:cubicBezTo>
                        <a:pt x="5" y="2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3" y="2"/>
                        <a:pt x="3" y="3"/>
                        <a:pt x="3" y="3"/>
                      </a:cubicBezTo>
                      <a:cubicBezTo>
                        <a:pt x="3" y="3"/>
                        <a:pt x="3" y="3"/>
                        <a:pt x="2" y="3"/>
                      </a:cubicBezTo>
                      <a:cubicBezTo>
                        <a:pt x="2" y="3"/>
                        <a:pt x="2" y="4"/>
                        <a:pt x="2" y="4"/>
                      </a:cubicBezTo>
                      <a:cubicBezTo>
                        <a:pt x="2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0" y="5"/>
                      </a:cubicBezTo>
                      <a:cubicBezTo>
                        <a:pt x="0" y="5"/>
                        <a:pt x="0" y="5"/>
                        <a:pt x="0" y="6"/>
                      </a:cubicBezTo>
                      <a:cubicBezTo>
                        <a:pt x="1" y="6"/>
                        <a:pt x="0" y="6"/>
                        <a:pt x="1" y="6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2" y="7"/>
                        <a:pt x="2" y="7"/>
                      </a:cubicBezTo>
                      <a:cubicBezTo>
                        <a:pt x="2" y="8"/>
                        <a:pt x="2" y="8"/>
                        <a:pt x="3" y="8"/>
                      </a:cubicBezTo>
                      <a:cubicBezTo>
                        <a:pt x="3" y="8"/>
                        <a:pt x="4" y="8"/>
                        <a:pt x="4" y="8"/>
                      </a:cubicBezTo>
                      <a:cubicBezTo>
                        <a:pt x="4" y="8"/>
                        <a:pt x="4" y="8"/>
                        <a:pt x="4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10"/>
                        <a:pt x="6" y="10"/>
                        <a:pt x="6" y="10"/>
                      </a:cubicBezTo>
                      <a:cubicBezTo>
                        <a:pt x="6" y="10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10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36" name="Freeform 722">
                  <a:extLst>
                    <a:ext uri="{FF2B5EF4-FFF2-40B4-BE49-F238E27FC236}">
                      <a16:creationId xmlns:a16="http://schemas.microsoft.com/office/drawing/2014/main" id="{27BCF2D2-BECE-13BD-3811-643F0C5A2789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10233025" y="6154738"/>
                  <a:ext cx="38100" cy="69850"/>
                </a:xfrm>
                <a:custGeom>
                  <a:avLst/>
                  <a:gdLst>
                    <a:gd name="T0" fmla="*/ 6 w 9"/>
                    <a:gd name="T1" fmla="*/ 0 h 17"/>
                    <a:gd name="T2" fmla="*/ 5 w 9"/>
                    <a:gd name="T3" fmla="*/ 14 h 17"/>
                    <a:gd name="T4" fmla="*/ 5 w 9"/>
                    <a:gd name="T5" fmla="*/ 13 h 17"/>
                    <a:gd name="T6" fmla="*/ 6 w 9"/>
                    <a:gd name="T7" fmla="*/ 12 h 17"/>
                    <a:gd name="T8" fmla="*/ 7 w 9"/>
                    <a:gd name="T9" fmla="*/ 11 h 17"/>
                    <a:gd name="T10" fmla="*/ 8 w 9"/>
                    <a:gd name="T11" fmla="*/ 10 h 17"/>
                    <a:gd name="T12" fmla="*/ 8 w 9"/>
                    <a:gd name="T13" fmla="*/ 9 h 17"/>
                    <a:gd name="T14" fmla="*/ 8 w 9"/>
                    <a:gd name="T15" fmla="*/ 8 h 17"/>
                    <a:gd name="T16" fmla="*/ 7 w 9"/>
                    <a:gd name="T17" fmla="*/ 7 h 17"/>
                    <a:gd name="T18" fmla="*/ 8 w 9"/>
                    <a:gd name="T19" fmla="*/ 7 h 17"/>
                    <a:gd name="T20" fmla="*/ 7 w 9"/>
                    <a:gd name="T21" fmla="*/ 7 h 17"/>
                    <a:gd name="T22" fmla="*/ 7 w 9"/>
                    <a:gd name="T23" fmla="*/ 6 h 17"/>
                    <a:gd name="T24" fmla="*/ 7 w 9"/>
                    <a:gd name="T25" fmla="*/ 6 h 17"/>
                    <a:gd name="T26" fmla="*/ 7 w 9"/>
                    <a:gd name="T27" fmla="*/ 5 h 17"/>
                    <a:gd name="T28" fmla="*/ 7 w 9"/>
                    <a:gd name="T29" fmla="*/ 4 h 17"/>
                    <a:gd name="T30" fmla="*/ 7 w 9"/>
                    <a:gd name="T31" fmla="*/ 3 h 17"/>
                    <a:gd name="T32" fmla="*/ 6 w 9"/>
                    <a:gd name="T33" fmla="*/ 3 h 17"/>
                    <a:gd name="T34" fmla="*/ 5 w 9"/>
                    <a:gd name="T35" fmla="*/ 3 h 17"/>
                    <a:gd name="T36" fmla="*/ 4 w 9"/>
                    <a:gd name="T37" fmla="*/ 2 h 17"/>
                    <a:gd name="T38" fmla="*/ 4 w 9"/>
                    <a:gd name="T39" fmla="*/ 1 h 17"/>
                    <a:gd name="T40" fmla="*/ 6 w 9"/>
                    <a:gd name="T41" fmla="*/ 0 h 17"/>
                    <a:gd name="T42" fmla="*/ 4 w 9"/>
                    <a:gd name="T43" fmla="*/ 0 h 17"/>
                    <a:gd name="T44" fmla="*/ 4 w 9"/>
                    <a:gd name="T45" fmla="*/ 1 h 17"/>
                    <a:gd name="T46" fmla="*/ 3 w 9"/>
                    <a:gd name="T47" fmla="*/ 1 h 17"/>
                    <a:gd name="T48" fmla="*/ 3 w 9"/>
                    <a:gd name="T49" fmla="*/ 1 h 17"/>
                    <a:gd name="T50" fmla="*/ 3 w 9"/>
                    <a:gd name="T51" fmla="*/ 2 h 17"/>
                    <a:gd name="T52" fmla="*/ 2 w 9"/>
                    <a:gd name="T53" fmla="*/ 2 h 17"/>
                    <a:gd name="T54" fmla="*/ 1 w 9"/>
                    <a:gd name="T55" fmla="*/ 3 h 17"/>
                    <a:gd name="T56" fmla="*/ 1 w 9"/>
                    <a:gd name="T57" fmla="*/ 4 h 17"/>
                    <a:gd name="T58" fmla="*/ 2 w 9"/>
                    <a:gd name="T59" fmla="*/ 4 h 17"/>
                    <a:gd name="T60" fmla="*/ 2 w 9"/>
                    <a:gd name="T61" fmla="*/ 5 h 17"/>
                    <a:gd name="T62" fmla="*/ 2 w 9"/>
                    <a:gd name="T63" fmla="*/ 5 h 17"/>
                    <a:gd name="T64" fmla="*/ 3 w 9"/>
                    <a:gd name="T65" fmla="*/ 5 h 17"/>
                    <a:gd name="T66" fmla="*/ 3 w 9"/>
                    <a:gd name="T67" fmla="*/ 6 h 17"/>
                    <a:gd name="T68" fmla="*/ 4 w 9"/>
                    <a:gd name="T69" fmla="*/ 7 h 17"/>
                    <a:gd name="T70" fmla="*/ 4 w 9"/>
                    <a:gd name="T71" fmla="*/ 7 h 17"/>
                    <a:gd name="T72" fmla="*/ 4 w 9"/>
                    <a:gd name="T73" fmla="*/ 8 h 17"/>
                    <a:gd name="T74" fmla="*/ 3 w 9"/>
                    <a:gd name="T75" fmla="*/ 9 h 17"/>
                    <a:gd name="T76" fmla="*/ 2 w 9"/>
                    <a:gd name="T77" fmla="*/ 9 h 17"/>
                    <a:gd name="T78" fmla="*/ 2 w 9"/>
                    <a:gd name="T79" fmla="*/ 11 h 17"/>
                    <a:gd name="T80" fmla="*/ 1 w 9"/>
                    <a:gd name="T81" fmla="*/ 11 h 17"/>
                    <a:gd name="T82" fmla="*/ 1 w 9"/>
                    <a:gd name="T83" fmla="*/ 11 h 17"/>
                    <a:gd name="T84" fmla="*/ 0 w 9"/>
                    <a:gd name="T85" fmla="*/ 12 h 17"/>
                    <a:gd name="T86" fmla="*/ 0 w 9"/>
                    <a:gd name="T87" fmla="*/ 13 h 17"/>
                    <a:gd name="T88" fmla="*/ 0 w 9"/>
                    <a:gd name="T89" fmla="*/ 14 h 17"/>
                    <a:gd name="T90" fmla="*/ 0 w 9"/>
                    <a:gd name="T91" fmla="*/ 15 h 17"/>
                    <a:gd name="T92" fmla="*/ 1 w 9"/>
                    <a:gd name="T93" fmla="*/ 15 h 17"/>
                    <a:gd name="T94" fmla="*/ 2 w 9"/>
                    <a:gd name="T95" fmla="*/ 16 h 17"/>
                    <a:gd name="T96" fmla="*/ 2 w 9"/>
                    <a:gd name="T97" fmla="*/ 17 h 17"/>
                    <a:gd name="T98" fmla="*/ 3 w 9"/>
                    <a:gd name="T99" fmla="*/ 17 h 17"/>
                    <a:gd name="T100" fmla="*/ 3 w 9"/>
                    <a:gd name="T101" fmla="*/ 17 h 17"/>
                    <a:gd name="T102" fmla="*/ 4 w 9"/>
                    <a:gd name="T103" fmla="*/ 16 h 17"/>
                    <a:gd name="T104" fmla="*/ 5 w 9"/>
                    <a:gd name="T105" fmla="*/ 15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9" h="17">
                      <a:moveTo>
                        <a:pt x="6" y="0"/>
                      </a:move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1"/>
                        <a:pt x="6" y="0"/>
                        <a:pt x="6" y="0"/>
                      </a:cubicBezTo>
                      <a:close/>
                      <a:moveTo>
                        <a:pt x="5" y="15"/>
                      </a:moveTo>
                      <a:cubicBezTo>
                        <a:pt x="5" y="15"/>
                        <a:pt x="5" y="15"/>
                        <a:pt x="5" y="15"/>
                      </a:cubicBezTo>
                      <a:cubicBezTo>
                        <a:pt x="5" y="15"/>
                        <a:pt x="5" y="14"/>
                        <a:pt x="5" y="14"/>
                      </a:cubicBezTo>
                      <a:cubicBezTo>
                        <a:pt x="5" y="14"/>
                        <a:pt x="5" y="14"/>
                        <a:pt x="5" y="14"/>
                      </a:cubicBezTo>
                      <a:cubicBezTo>
                        <a:pt x="5" y="14"/>
                        <a:pt x="5" y="14"/>
                        <a:pt x="5" y="14"/>
                      </a:cubicBezTo>
                      <a:cubicBezTo>
                        <a:pt x="5" y="14"/>
                        <a:pt x="5" y="13"/>
                        <a:pt x="5" y="13"/>
                      </a:cubicBezTo>
                      <a:cubicBezTo>
                        <a:pt x="5" y="13"/>
                        <a:pt x="6" y="13"/>
                        <a:pt x="6" y="13"/>
                      </a:cubicBezTo>
                      <a:cubicBezTo>
                        <a:pt x="6" y="13"/>
                        <a:pt x="6" y="12"/>
                        <a:pt x="6" y="12"/>
                      </a:cubicBezTo>
                      <a:cubicBezTo>
                        <a:pt x="6" y="12"/>
                        <a:pt x="6" y="12"/>
                        <a:pt x="6" y="12"/>
                      </a:cubicBezTo>
                      <a:cubicBezTo>
                        <a:pt x="6" y="12"/>
                        <a:pt x="6" y="12"/>
                        <a:pt x="6" y="12"/>
                      </a:cubicBezTo>
                      <a:cubicBezTo>
                        <a:pt x="6" y="12"/>
                        <a:pt x="7" y="12"/>
                        <a:pt x="7" y="12"/>
                      </a:cubicBezTo>
                      <a:cubicBezTo>
                        <a:pt x="7" y="12"/>
                        <a:pt x="7" y="11"/>
                        <a:pt x="7" y="11"/>
                      </a:cubicBezTo>
                      <a:cubicBezTo>
                        <a:pt x="7" y="11"/>
                        <a:pt x="7" y="11"/>
                        <a:pt x="7" y="11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9" y="10"/>
                        <a:pt x="9" y="10"/>
                        <a:pt x="9" y="10"/>
                      </a:cubicBezTo>
                      <a:cubicBezTo>
                        <a:pt x="9" y="10"/>
                        <a:pt x="9" y="10"/>
                        <a:pt x="8" y="9"/>
                      </a:cubicBezTo>
                      <a:cubicBezTo>
                        <a:pt x="8" y="9"/>
                        <a:pt x="8" y="9"/>
                        <a:pt x="8" y="9"/>
                      </a:cubicBezTo>
                      <a:cubicBezTo>
                        <a:pt x="8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7" y="8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8"/>
                        <a:pt x="8" y="8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3"/>
                        <a:pt x="7" y="4"/>
                        <a:pt x="7" y="4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6" y="3"/>
                        <a:pt x="6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2"/>
                      </a:cubicBezTo>
                      <a:cubicBezTo>
                        <a:pt x="5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5" y="1"/>
                        <a:pt x="5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0"/>
                        <a:pt x="6" y="0"/>
                        <a:pt x="6" y="0"/>
                      </a:cubicBezTo>
                      <a:cubicBezTo>
                        <a:pt x="6" y="0"/>
                        <a:pt x="5" y="0"/>
                        <a:pt x="5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0"/>
                        <a:pt x="4" y="0"/>
                        <a:pt x="4" y="0"/>
                      </a:cubicBezTo>
                      <a:cubicBezTo>
                        <a:pt x="4" y="0"/>
                        <a:pt x="4" y="1"/>
                        <a:pt x="3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3"/>
                        <a:pt x="2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5"/>
                        <a:pt x="2" y="5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5"/>
                        <a:pt x="2" y="5"/>
                        <a:pt x="2" y="5"/>
                      </a:cubicBezTo>
                      <a:cubicBezTo>
                        <a:pt x="2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4" y="6"/>
                        <a:pt x="4" y="6"/>
                      </a:cubicBezTo>
                      <a:cubicBezTo>
                        <a:pt x="4" y="6"/>
                        <a:pt x="4" y="7"/>
                        <a:pt x="4" y="7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7"/>
                        <a:pt x="4" y="8"/>
                        <a:pt x="4" y="8"/>
                      </a:cubicBezTo>
                      <a:cubicBezTo>
                        <a:pt x="4" y="8"/>
                        <a:pt x="4" y="8"/>
                        <a:pt x="4" y="8"/>
                      </a:cubicBezTo>
                      <a:cubicBezTo>
                        <a:pt x="4" y="8"/>
                        <a:pt x="3" y="9"/>
                        <a:pt x="3" y="9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3" y="9"/>
                        <a:pt x="2" y="9"/>
                        <a:pt x="2" y="9"/>
                      </a:cubicBezTo>
                      <a:cubicBezTo>
                        <a:pt x="2" y="9"/>
                        <a:pt x="2" y="9"/>
                        <a:pt x="2" y="9"/>
                      </a:cubicBezTo>
                      <a:cubicBezTo>
                        <a:pt x="2" y="9"/>
                        <a:pt x="2" y="9"/>
                        <a:pt x="2" y="9"/>
                      </a:cubicBezTo>
                      <a:cubicBezTo>
                        <a:pt x="2" y="10"/>
                        <a:pt x="2" y="10"/>
                        <a:pt x="2" y="10"/>
                      </a:cubicBezTo>
                      <a:cubicBezTo>
                        <a:pt x="2" y="10"/>
                        <a:pt x="2" y="10"/>
                        <a:pt x="2" y="10"/>
                      </a:cubicBez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13"/>
                        <a:pt x="0" y="13"/>
                        <a:pt x="0" y="13"/>
                      </a:cubicBezTo>
                      <a:cubicBezTo>
                        <a:pt x="0" y="13"/>
                        <a:pt x="0" y="13"/>
                        <a:pt x="0" y="13"/>
                      </a:cubicBezTo>
                      <a:cubicBezTo>
                        <a:pt x="0" y="13"/>
                        <a:pt x="0" y="13"/>
                        <a:pt x="0" y="13"/>
                      </a:cubicBezTo>
                      <a:cubicBezTo>
                        <a:pt x="0" y="13"/>
                        <a:pt x="0" y="14"/>
                        <a:pt x="0" y="14"/>
                      </a:cubicBezTo>
                      <a:cubicBezTo>
                        <a:pt x="0" y="14"/>
                        <a:pt x="0" y="14"/>
                        <a:pt x="0" y="14"/>
                      </a:cubicBezTo>
                      <a:cubicBezTo>
                        <a:pt x="0" y="14"/>
                        <a:pt x="0" y="14"/>
                        <a:pt x="0" y="14"/>
                      </a:cubicBezTo>
                      <a:cubicBezTo>
                        <a:pt x="0" y="15"/>
                        <a:pt x="0" y="15"/>
                        <a:pt x="0" y="15"/>
                      </a:cubicBezTo>
                      <a:cubicBezTo>
                        <a:pt x="0" y="15"/>
                        <a:pt x="0" y="15"/>
                        <a:pt x="0" y="15"/>
                      </a:cubicBezTo>
                      <a:cubicBezTo>
                        <a:pt x="0" y="15"/>
                        <a:pt x="0" y="15"/>
                        <a:pt x="0" y="15"/>
                      </a:cubicBezTo>
                      <a:cubicBezTo>
                        <a:pt x="0" y="15"/>
                        <a:pt x="1" y="15"/>
                        <a:pt x="1" y="15"/>
                      </a:cubicBezTo>
                      <a:cubicBezTo>
                        <a:pt x="1" y="15"/>
                        <a:pt x="1" y="15"/>
                        <a:pt x="1" y="15"/>
                      </a:cubicBezTo>
                      <a:cubicBezTo>
                        <a:pt x="1" y="15"/>
                        <a:pt x="1" y="16"/>
                        <a:pt x="1" y="16"/>
                      </a:cubicBezTo>
                      <a:cubicBezTo>
                        <a:pt x="1" y="16"/>
                        <a:pt x="1" y="16"/>
                        <a:pt x="2" y="16"/>
                      </a:cubicBezTo>
                      <a:cubicBezTo>
                        <a:pt x="2" y="16"/>
                        <a:pt x="2" y="16"/>
                        <a:pt x="2" y="16"/>
                      </a:cubicBezTo>
                      <a:cubicBezTo>
                        <a:pt x="2" y="16"/>
                        <a:pt x="2" y="16"/>
                        <a:pt x="2" y="16"/>
                      </a:cubicBezTo>
                      <a:cubicBezTo>
                        <a:pt x="2" y="17"/>
                        <a:pt x="2" y="17"/>
                        <a:pt x="2" y="17"/>
                      </a:cubicBezTo>
                      <a:cubicBezTo>
                        <a:pt x="2" y="17"/>
                        <a:pt x="2" y="17"/>
                        <a:pt x="2" y="17"/>
                      </a:cubicBezTo>
                      <a:cubicBezTo>
                        <a:pt x="2" y="17"/>
                        <a:pt x="2" y="17"/>
                        <a:pt x="2" y="17"/>
                      </a:cubicBezTo>
                      <a:cubicBezTo>
                        <a:pt x="2" y="17"/>
                        <a:pt x="3" y="17"/>
                        <a:pt x="3" y="17"/>
                      </a:cubicBezTo>
                      <a:cubicBezTo>
                        <a:pt x="3" y="17"/>
                        <a:pt x="3" y="17"/>
                        <a:pt x="3" y="17"/>
                      </a:cubicBezTo>
                      <a:cubicBezTo>
                        <a:pt x="3" y="17"/>
                        <a:pt x="3" y="17"/>
                        <a:pt x="3" y="17"/>
                      </a:cubicBezTo>
                      <a:cubicBezTo>
                        <a:pt x="3" y="17"/>
                        <a:pt x="3" y="17"/>
                        <a:pt x="3" y="17"/>
                      </a:cubicBezTo>
                      <a:cubicBezTo>
                        <a:pt x="3" y="17"/>
                        <a:pt x="3" y="17"/>
                        <a:pt x="3" y="17"/>
                      </a:cubicBezTo>
                      <a:cubicBezTo>
                        <a:pt x="3" y="16"/>
                        <a:pt x="3" y="16"/>
                        <a:pt x="3" y="16"/>
                      </a:cubicBezTo>
                      <a:cubicBezTo>
                        <a:pt x="4" y="16"/>
                        <a:pt x="4" y="16"/>
                        <a:pt x="4" y="16"/>
                      </a:cubicBezTo>
                      <a:cubicBezTo>
                        <a:pt x="4" y="16"/>
                        <a:pt x="4" y="16"/>
                        <a:pt x="4" y="16"/>
                      </a:cubicBezTo>
                      <a:cubicBezTo>
                        <a:pt x="4" y="15"/>
                        <a:pt x="4" y="15"/>
                        <a:pt x="4" y="15"/>
                      </a:cubicBezTo>
                      <a:cubicBezTo>
                        <a:pt x="4" y="15"/>
                        <a:pt x="4" y="15"/>
                        <a:pt x="4" y="15"/>
                      </a:cubicBezTo>
                      <a:cubicBezTo>
                        <a:pt x="4" y="15"/>
                        <a:pt x="5" y="15"/>
                        <a:pt x="5" y="15"/>
                      </a:cubicBezTo>
                      <a:cubicBezTo>
                        <a:pt x="5" y="15"/>
                        <a:pt x="5" y="15"/>
                        <a:pt x="5" y="15"/>
                      </a:cubicBezTo>
                      <a:cubicBezTo>
                        <a:pt x="5" y="15"/>
                        <a:pt x="5" y="15"/>
                        <a:pt x="5" y="15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37" name="Freeform 723">
                  <a:extLst>
                    <a:ext uri="{FF2B5EF4-FFF2-40B4-BE49-F238E27FC236}">
                      <a16:creationId xmlns:a16="http://schemas.microsoft.com/office/drawing/2014/main" id="{78AF1ED6-BAA0-6801-1DAF-FA957ECB7E81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10066338" y="6303963"/>
                  <a:ext cx="84137" cy="200025"/>
                </a:xfrm>
                <a:custGeom>
                  <a:avLst/>
                  <a:gdLst>
                    <a:gd name="T0" fmla="*/ 3 w 20"/>
                    <a:gd name="T1" fmla="*/ 10 h 48"/>
                    <a:gd name="T2" fmla="*/ 1 w 20"/>
                    <a:gd name="T3" fmla="*/ 14 h 48"/>
                    <a:gd name="T4" fmla="*/ 2 w 20"/>
                    <a:gd name="T5" fmla="*/ 14 h 48"/>
                    <a:gd name="T6" fmla="*/ 15 w 20"/>
                    <a:gd name="T7" fmla="*/ 26 h 48"/>
                    <a:gd name="T8" fmla="*/ 1 w 20"/>
                    <a:gd name="T9" fmla="*/ 19 h 48"/>
                    <a:gd name="T10" fmla="*/ 13 w 20"/>
                    <a:gd name="T11" fmla="*/ 28 h 48"/>
                    <a:gd name="T12" fmla="*/ 11 w 20"/>
                    <a:gd name="T13" fmla="*/ 27 h 48"/>
                    <a:gd name="T14" fmla="*/ 9 w 20"/>
                    <a:gd name="T15" fmla="*/ 26 h 48"/>
                    <a:gd name="T16" fmla="*/ 8 w 20"/>
                    <a:gd name="T17" fmla="*/ 29 h 48"/>
                    <a:gd name="T18" fmla="*/ 9 w 20"/>
                    <a:gd name="T19" fmla="*/ 30 h 48"/>
                    <a:gd name="T20" fmla="*/ 12 w 20"/>
                    <a:gd name="T21" fmla="*/ 29 h 48"/>
                    <a:gd name="T22" fmla="*/ 3 w 20"/>
                    <a:gd name="T23" fmla="*/ 18 h 48"/>
                    <a:gd name="T24" fmla="*/ 9 w 20"/>
                    <a:gd name="T25" fmla="*/ 21 h 48"/>
                    <a:gd name="T26" fmla="*/ 17 w 20"/>
                    <a:gd name="T27" fmla="*/ 24 h 48"/>
                    <a:gd name="T28" fmla="*/ 13 w 20"/>
                    <a:gd name="T29" fmla="*/ 24 h 48"/>
                    <a:gd name="T30" fmla="*/ 13 w 20"/>
                    <a:gd name="T31" fmla="*/ 23 h 48"/>
                    <a:gd name="T32" fmla="*/ 9 w 20"/>
                    <a:gd name="T33" fmla="*/ 21 h 48"/>
                    <a:gd name="T34" fmla="*/ 7 w 20"/>
                    <a:gd name="T35" fmla="*/ 20 h 48"/>
                    <a:gd name="T36" fmla="*/ 2 w 20"/>
                    <a:gd name="T37" fmla="*/ 19 h 48"/>
                    <a:gd name="T38" fmla="*/ 2 w 20"/>
                    <a:gd name="T39" fmla="*/ 17 h 48"/>
                    <a:gd name="T40" fmla="*/ 1 w 20"/>
                    <a:gd name="T41" fmla="*/ 16 h 48"/>
                    <a:gd name="T42" fmla="*/ 3 w 20"/>
                    <a:gd name="T43" fmla="*/ 15 h 48"/>
                    <a:gd name="T44" fmla="*/ 3 w 20"/>
                    <a:gd name="T45" fmla="*/ 14 h 48"/>
                    <a:gd name="T46" fmla="*/ 4 w 20"/>
                    <a:gd name="T47" fmla="*/ 13 h 48"/>
                    <a:gd name="T48" fmla="*/ 3 w 20"/>
                    <a:gd name="T49" fmla="*/ 12 h 48"/>
                    <a:gd name="T50" fmla="*/ 4 w 20"/>
                    <a:gd name="T51" fmla="*/ 12 h 48"/>
                    <a:gd name="T52" fmla="*/ 4 w 20"/>
                    <a:gd name="T53" fmla="*/ 11 h 48"/>
                    <a:gd name="T54" fmla="*/ 5 w 20"/>
                    <a:gd name="T55" fmla="*/ 8 h 48"/>
                    <a:gd name="T56" fmla="*/ 6 w 20"/>
                    <a:gd name="T57" fmla="*/ 7 h 48"/>
                    <a:gd name="T58" fmla="*/ 7 w 20"/>
                    <a:gd name="T59" fmla="*/ 6 h 48"/>
                    <a:gd name="T60" fmla="*/ 9 w 20"/>
                    <a:gd name="T61" fmla="*/ 4 h 48"/>
                    <a:gd name="T62" fmla="*/ 10 w 20"/>
                    <a:gd name="T63" fmla="*/ 3 h 48"/>
                    <a:gd name="T64" fmla="*/ 14 w 20"/>
                    <a:gd name="T65" fmla="*/ 1 h 48"/>
                    <a:gd name="T66" fmla="*/ 12 w 20"/>
                    <a:gd name="T67" fmla="*/ 5 h 48"/>
                    <a:gd name="T68" fmla="*/ 13 w 20"/>
                    <a:gd name="T69" fmla="*/ 10 h 48"/>
                    <a:gd name="T70" fmla="*/ 17 w 20"/>
                    <a:gd name="T71" fmla="*/ 12 h 48"/>
                    <a:gd name="T72" fmla="*/ 19 w 20"/>
                    <a:gd name="T73" fmla="*/ 17 h 48"/>
                    <a:gd name="T74" fmla="*/ 19 w 20"/>
                    <a:gd name="T75" fmla="*/ 19 h 48"/>
                    <a:gd name="T76" fmla="*/ 3 w 20"/>
                    <a:gd name="T77" fmla="*/ 17 h 48"/>
                    <a:gd name="T78" fmla="*/ 3 w 20"/>
                    <a:gd name="T79" fmla="*/ 18 h 48"/>
                    <a:gd name="T80" fmla="*/ 11 w 20"/>
                    <a:gd name="T81" fmla="*/ 44 h 48"/>
                    <a:gd name="T82" fmla="*/ 10 w 20"/>
                    <a:gd name="T83" fmla="*/ 44 h 48"/>
                    <a:gd name="T84" fmla="*/ 10 w 20"/>
                    <a:gd name="T85" fmla="*/ 45 h 48"/>
                    <a:gd name="T86" fmla="*/ 11 w 20"/>
                    <a:gd name="T87" fmla="*/ 45 h 48"/>
                    <a:gd name="T88" fmla="*/ 10 w 20"/>
                    <a:gd name="T89" fmla="*/ 46 h 48"/>
                    <a:gd name="T90" fmla="*/ 11 w 20"/>
                    <a:gd name="T91" fmla="*/ 46 h 48"/>
                    <a:gd name="T92" fmla="*/ 11 w 20"/>
                    <a:gd name="T93" fmla="*/ 47 h 48"/>
                    <a:gd name="T94" fmla="*/ 10 w 20"/>
                    <a:gd name="T95" fmla="*/ 47 h 48"/>
                    <a:gd name="T96" fmla="*/ 9 w 20"/>
                    <a:gd name="T97" fmla="*/ 46 h 48"/>
                    <a:gd name="T98" fmla="*/ 9 w 20"/>
                    <a:gd name="T99" fmla="*/ 47 h 48"/>
                    <a:gd name="T100" fmla="*/ 9 w 20"/>
                    <a:gd name="T101" fmla="*/ 46 h 48"/>
                    <a:gd name="T102" fmla="*/ 10 w 20"/>
                    <a:gd name="T103" fmla="*/ 44 h 48"/>
                    <a:gd name="T104" fmla="*/ 10 w 20"/>
                    <a:gd name="T105" fmla="*/ 43 h 48"/>
                    <a:gd name="T106" fmla="*/ 11 w 20"/>
                    <a:gd name="T107" fmla="*/ 44 h 48"/>
                    <a:gd name="T108" fmla="*/ 11 w 20"/>
                    <a:gd name="T109" fmla="*/ 44 h 48"/>
                    <a:gd name="T110" fmla="*/ 10 w 20"/>
                    <a:gd name="T111" fmla="*/ 47 h 48"/>
                    <a:gd name="T112" fmla="*/ 9 w 20"/>
                    <a:gd name="T113" fmla="*/ 47 h 48"/>
                    <a:gd name="T114" fmla="*/ 10 w 20"/>
                    <a:gd name="T115" fmla="*/ 48 h 48"/>
                    <a:gd name="T116" fmla="*/ 11 w 20"/>
                    <a:gd name="T117" fmla="*/ 47 h 48"/>
                    <a:gd name="T118" fmla="*/ 11 w 20"/>
                    <a:gd name="T119" fmla="*/ 43 h 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</a:cxnLst>
                  <a:rect l="0" t="0" r="r" b="b"/>
                  <a:pathLst>
                    <a:path w="20" h="48">
                      <a:moveTo>
                        <a:pt x="2" y="19"/>
                      </a:moveTo>
                      <a:cubicBezTo>
                        <a:pt x="2" y="19"/>
                        <a:pt x="2" y="19"/>
                        <a:pt x="2" y="19"/>
                      </a:cubicBezTo>
                      <a:cubicBezTo>
                        <a:pt x="2" y="19"/>
                        <a:pt x="2" y="19"/>
                        <a:pt x="2" y="19"/>
                      </a:cubicBezTo>
                      <a:close/>
                      <a:moveTo>
                        <a:pt x="4" y="11"/>
                      </a:move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0"/>
                        <a:pt x="4" y="10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10"/>
                      </a:cubicBezTo>
                      <a:cubicBezTo>
                        <a:pt x="3" y="10"/>
                        <a:pt x="3" y="10"/>
                        <a:pt x="3" y="10"/>
                      </a:cubicBezTo>
                      <a:cubicBezTo>
                        <a:pt x="3" y="10"/>
                        <a:pt x="3" y="10"/>
                        <a:pt x="3" y="10"/>
                      </a:cubicBezTo>
                      <a:cubicBezTo>
                        <a:pt x="3" y="10"/>
                        <a:pt x="3" y="10"/>
                        <a:pt x="3" y="10"/>
                      </a:cubicBezTo>
                      <a:cubicBezTo>
                        <a:pt x="3" y="10"/>
                        <a:pt x="4" y="11"/>
                        <a:pt x="4" y="11"/>
                      </a:cubicBezTo>
                      <a:close/>
                      <a:moveTo>
                        <a:pt x="14" y="24"/>
                      </a:moveTo>
                      <a:cubicBezTo>
                        <a:pt x="14" y="24"/>
                        <a:pt x="14" y="24"/>
                        <a:pt x="14" y="24"/>
                      </a:cubicBezTo>
                      <a:cubicBezTo>
                        <a:pt x="14" y="24"/>
                        <a:pt x="14" y="24"/>
                        <a:pt x="15" y="24"/>
                      </a:cubicBezTo>
                      <a:cubicBezTo>
                        <a:pt x="15" y="24"/>
                        <a:pt x="15" y="24"/>
                        <a:pt x="14" y="24"/>
                      </a:cubicBezTo>
                      <a:cubicBezTo>
                        <a:pt x="14" y="24"/>
                        <a:pt x="14" y="24"/>
                        <a:pt x="14" y="24"/>
                      </a:cubicBezTo>
                      <a:close/>
                      <a:moveTo>
                        <a:pt x="15" y="24"/>
                      </a:moveTo>
                      <a:cubicBezTo>
                        <a:pt x="15" y="24"/>
                        <a:pt x="15" y="24"/>
                        <a:pt x="15" y="24"/>
                      </a:cubicBezTo>
                      <a:cubicBezTo>
                        <a:pt x="15" y="24"/>
                        <a:pt x="15" y="24"/>
                        <a:pt x="15" y="24"/>
                      </a:cubicBezTo>
                      <a:cubicBezTo>
                        <a:pt x="15" y="24"/>
                        <a:pt x="15" y="24"/>
                        <a:pt x="15" y="24"/>
                      </a:cubicBezTo>
                      <a:cubicBezTo>
                        <a:pt x="15" y="24"/>
                        <a:pt x="15" y="24"/>
                        <a:pt x="15" y="24"/>
                      </a:cubicBezTo>
                      <a:close/>
                      <a:moveTo>
                        <a:pt x="1" y="14"/>
                      </a:move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1" y="15"/>
                        <a:pt x="1" y="15"/>
                        <a:pt x="1" y="15"/>
                      </a:cubicBezTo>
                      <a:cubicBezTo>
                        <a:pt x="1" y="15"/>
                        <a:pt x="1" y="15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2" y="14"/>
                        <a:pt x="1" y="14"/>
                        <a:pt x="1" y="14"/>
                      </a:cubicBez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1" y="14"/>
                        <a:pt x="0" y="15"/>
                        <a:pt x="0" y="15"/>
                      </a:cubicBezTo>
                      <a:cubicBezTo>
                        <a:pt x="0" y="15"/>
                        <a:pt x="0" y="15"/>
                        <a:pt x="0" y="15"/>
                      </a:cubicBezTo>
                      <a:cubicBezTo>
                        <a:pt x="1" y="15"/>
                        <a:pt x="1" y="15"/>
                        <a:pt x="1" y="14"/>
                      </a:cubicBezTo>
                      <a:close/>
                      <a:moveTo>
                        <a:pt x="15" y="26"/>
                      </a:moveTo>
                      <a:cubicBezTo>
                        <a:pt x="15" y="26"/>
                        <a:pt x="15" y="26"/>
                        <a:pt x="15" y="26"/>
                      </a:cubicBezTo>
                      <a:cubicBezTo>
                        <a:pt x="15" y="26"/>
                        <a:pt x="15" y="26"/>
                        <a:pt x="15" y="26"/>
                      </a:cubicBezTo>
                      <a:cubicBezTo>
                        <a:pt x="15" y="26"/>
                        <a:pt x="15" y="26"/>
                        <a:pt x="15" y="26"/>
                      </a:cubicBezTo>
                      <a:cubicBezTo>
                        <a:pt x="15" y="26"/>
                        <a:pt x="15" y="26"/>
                        <a:pt x="15" y="26"/>
                      </a:cubicBezTo>
                      <a:close/>
                      <a:moveTo>
                        <a:pt x="9" y="26"/>
                      </a:moveTo>
                      <a:cubicBezTo>
                        <a:pt x="9" y="26"/>
                        <a:pt x="9" y="26"/>
                        <a:pt x="9" y="26"/>
                      </a:cubicBezTo>
                      <a:cubicBezTo>
                        <a:pt x="9" y="26"/>
                        <a:pt x="9" y="26"/>
                        <a:pt x="8" y="26"/>
                      </a:cubicBezTo>
                      <a:cubicBezTo>
                        <a:pt x="8" y="26"/>
                        <a:pt x="8" y="26"/>
                        <a:pt x="8" y="26"/>
                      </a:cubicBezTo>
                      <a:cubicBezTo>
                        <a:pt x="8" y="26"/>
                        <a:pt x="8" y="26"/>
                        <a:pt x="9" y="26"/>
                      </a:cubicBezTo>
                      <a:close/>
                      <a:moveTo>
                        <a:pt x="1" y="19"/>
                      </a:moveTo>
                      <a:cubicBezTo>
                        <a:pt x="1" y="19"/>
                        <a:pt x="1" y="19"/>
                        <a:pt x="1" y="19"/>
                      </a:cubicBezTo>
                      <a:cubicBezTo>
                        <a:pt x="1" y="19"/>
                        <a:pt x="1" y="19"/>
                        <a:pt x="1" y="19"/>
                      </a:cubicBezTo>
                      <a:cubicBezTo>
                        <a:pt x="1" y="19"/>
                        <a:pt x="1" y="19"/>
                        <a:pt x="1" y="19"/>
                      </a:cubicBezTo>
                      <a:close/>
                      <a:moveTo>
                        <a:pt x="2" y="19"/>
                      </a:moveTo>
                      <a:cubicBezTo>
                        <a:pt x="1" y="19"/>
                        <a:pt x="1" y="19"/>
                        <a:pt x="1" y="19"/>
                      </a:cubicBezTo>
                      <a:cubicBezTo>
                        <a:pt x="1" y="19"/>
                        <a:pt x="1" y="19"/>
                        <a:pt x="1" y="19"/>
                      </a:cubicBezTo>
                      <a:cubicBezTo>
                        <a:pt x="1" y="19"/>
                        <a:pt x="1" y="19"/>
                        <a:pt x="1" y="19"/>
                      </a:cubicBezTo>
                      <a:cubicBezTo>
                        <a:pt x="1" y="19"/>
                        <a:pt x="1" y="19"/>
                        <a:pt x="2" y="19"/>
                      </a:cubicBezTo>
                      <a:cubicBezTo>
                        <a:pt x="2" y="19"/>
                        <a:pt x="2" y="19"/>
                        <a:pt x="2" y="19"/>
                      </a:cubicBezTo>
                      <a:close/>
                      <a:moveTo>
                        <a:pt x="7" y="31"/>
                      </a:moveTo>
                      <a:cubicBezTo>
                        <a:pt x="7" y="31"/>
                        <a:pt x="7" y="31"/>
                        <a:pt x="7" y="31"/>
                      </a:cubicBezTo>
                      <a:cubicBezTo>
                        <a:pt x="7" y="31"/>
                        <a:pt x="7" y="31"/>
                        <a:pt x="7" y="31"/>
                      </a:cubicBezTo>
                      <a:cubicBezTo>
                        <a:pt x="7" y="31"/>
                        <a:pt x="7" y="31"/>
                        <a:pt x="7" y="31"/>
                      </a:cubicBezTo>
                      <a:cubicBezTo>
                        <a:pt x="7" y="31"/>
                        <a:pt x="7" y="31"/>
                        <a:pt x="7" y="31"/>
                      </a:cubicBezTo>
                      <a:close/>
                      <a:moveTo>
                        <a:pt x="1" y="18"/>
                      </a:moveTo>
                      <a:cubicBezTo>
                        <a:pt x="1" y="18"/>
                        <a:pt x="1" y="18"/>
                        <a:pt x="1" y="18"/>
                      </a:cubicBezTo>
                      <a:cubicBezTo>
                        <a:pt x="1" y="18"/>
                        <a:pt x="1" y="18"/>
                        <a:pt x="1" y="18"/>
                      </a:cubicBezTo>
                      <a:cubicBezTo>
                        <a:pt x="1" y="18"/>
                        <a:pt x="1" y="18"/>
                        <a:pt x="1" y="18"/>
                      </a:cubicBezTo>
                      <a:cubicBezTo>
                        <a:pt x="1" y="18"/>
                        <a:pt x="1" y="18"/>
                        <a:pt x="1" y="18"/>
                      </a:cubicBezTo>
                      <a:close/>
                      <a:moveTo>
                        <a:pt x="13" y="28"/>
                      </a:moveTo>
                      <a:cubicBezTo>
                        <a:pt x="13" y="28"/>
                        <a:pt x="13" y="28"/>
                        <a:pt x="13" y="28"/>
                      </a:cubicBezTo>
                      <a:cubicBezTo>
                        <a:pt x="13" y="28"/>
                        <a:pt x="13" y="28"/>
                        <a:pt x="13" y="28"/>
                      </a:cubicBezTo>
                      <a:cubicBezTo>
                        <a:pt x="12" y="28"/>
                        <a:pt x="12" y="28"/>
                        <a:pt x="12" y="28"/>
                      </a:cubicBezTo>
                      <a:cubicBezTo>
                        <a:pt x="12" y="28"/>
                        <a:pt x="12" y="28"/>
                        <a:pt x="12" y="28"/>
                      </a:cubicBezTo>
                      <a:cubicBezTo>
                        <a:pt x="12" y="28"/>
                        <a:pt x="12" y="28"/>
                        <a:pt x="12" y="28"/>
                      </a:cubicBezTo>
                      <a:cubicBezTo>
                        <a:pt x="12" y="28"/>
                        <a:pt x="12" y="28"/>
                        <a:pt x="12" y="28"/>
                      </a:cubicBezTo>
                      <a:cubicBezTo>
                        <a:pt x="12" y="28"/>
                        <a:pt x="12" y="28"/>
                        <a:pt x="12" y="28"/>
                      </a:cubicBezTo>
                      <a:cubicBezTo>
                        <a:pt x="12" y="28"/>
                        <a:pt x="12" y="28"/>
                        <a:pt x="11" y="28"/>
                      </a:cubicBezTo>
                      <a:cubicBezTo>
                        <a:pt x="11" y="27"/>
                        <a:pt x="11" y="27"/>
                        <a:pt x="11" y="28"/>
                      </a:cubicBezTo>
                      <a:cubicBezTo>
                        <a:pt x="11" y="28"/>
                        <a:pt x="11" y="28"/>
                        <a:pt x="11" y="28"/>
                      </a:cubicBezTo>
                      <a:cubicBezTo>
                        <a:pt x="11" y="28"/>
                        <a:pt x="11" y="27"/>
                        <a:pt x="11" y="27"/>
                      </a:cubicBezTo>
                      <a:cubicBezTo>
                        <a:pt x="11" y="27"/>
                        <a:pt x="11" y="27"/>
                        <a:pt x="11" y="27"/>
                      </a:cubicBezTo>
                      <a:cubicBezTo>
                        <a:pt x="11" y="27"/>
                        <a:pt x="11" y="27"/>
                        <a:pt x="11" y="27"/>
                      </a:cubicBezTo>
                      <a:cubicBezTo>
                        <a:pt x="11" y="27"/>
                        <a:pt x="11" y="27"/>
                        <a:pt x="11" y="27"/>
                      </a:cubicBezTo>
                      <a:cubicBezTo>
                        <a:pt x="11" y="27"/>
                        <a:pt x="11" y="27"/>
                        <a:pt x="12" y="27"/>
                      </a:cubicBezTo>
                      <a:cubicBezTo>
                        <a:pt x="12" y="27"/>
                        <a:pt x="12" y="27"/>
                        <a:pt x="12" y="27"/>
                      </a:cubicBezTo>
                      <a:cubicBezTo>
                        <a:pt x="12" y="27"/>
                        <a:pt x="12" y="27"/>
                        <a:pt x="12" y="27"/>
                      </a:cubicBezTo>
                      <a:cubicBezTo>
                        <a:pt x="12" y="27"/>
                        <a:pt x="12" y="27"/>
                        <a:pt x="12" y="27"/>
                      </a:cubicBezTo>
                      <a:cubicBezTo>
                        <a:pt x="12" y="27"/>
                        <a:pt x="12" y="27"/>
                        <a:pt x="12" y="27"/>
                      </a:cubicBezTo>
                      <a:cubicBezTo>
                        <a:pt x="12" y="26"/>
                        <a:pt x="12" y="26"/>
                        <a:pt x="12" y="26"/>
                      </a:cubicBezTo>
                      <a:cubicBezTo>
                        <a:pt x="11" y="26"/>
                        <a:pt x="11" y="26"/>
                        <a:pt x="11" y="26"/>
                      </a:cubicBezTo>
                      <a:cubicBezTo>
                        <a:pt x="11" y="25"/>
                        <a:pt x="11" y="25"/>
                        <a:pt x="11" y="25"/>
                      </a:cubicBezTo>
                      <a:cubicBezTo>
                        <a:pt x="10" y="25"/>
                        <a:pt x="10" y="25"/>
                        <a:pt x="10" y="25"/>
                      </a:cubicBezTo>
                      <a:cubicBezTo>
                        <a:pt x="10" y="25"/>
                        <a:pt x="10" y="25"/>
                        <a:pt x="10" y="25"/>
                      </a:cubicBezTo>
                      <a:cubicBezTo>
                        <a:pt x="10" y="25"/>
                        <a:pt x="9" y="25"/>
                        <a:pt x="9" y="25"/>
                      </a:cubicBezTo>
                      <a:cubicBezTo>
                        <a:pt x="9" y="25"/>
                        <a:pt x="9" y="25"/>
                        <a:pt x="9" y="26"/>
                      </a:cubicBezTo>
                      <a:cubicBezTo>
                        <a:pt x="9" y="26"/>
                        <a:pt x="9" y="26"/>
                        <a:pt x="9" y="26"/>
                      </a:cubicBezTo>
                      <a:cubicBezTo>
                        <a:pt x="9" y="26"/>
                        <a:pt x="9" y="26"/>
                        <a:pt x="9" y="26"/>
                      </a:cubicBezTo>
                      <a:cubicBezTo>
                        <a:pt x="9" y="26"/>
                        <a:pt x="9" y="26"/>
                        <a:pt x="9" y="26"/>
                      </a:cubicBezTo>
                      <a:cubicBezTo>
                        <a:pt x="9" y="27"/>
                        <a:pt x="9" y="27"/>
                        <a:pt x="9" y="27"/>
                      </a:cubicBezTo>
                      <a:cubicBezTo>
                        <a:pt x="9" y="27"/>
                        <a:pt x="9" y="27"/>
                        <a:pt x="9" y="27"/>
                      </a:cubicBezTo>
                      <a:cubicBezTo>
                        <a:pt x="9" y="28"/>
                        <a:pt x="9" y="28"/>
                        <a:pt x="9" y="28"/>
                      </a:cubicBezTo>
                      <a:cubicBezTo>
                        <a:pt x="9" y="28"/>
                        <a:pt x="9" y="28"/>
                        <a:pt x="9" y="28"/>
                      </a:cubicBezTo>
                      <a:cubicBezTo>
                        <a:pt x="9" y="28"/>
                        <a:pt x="9" y="28"/>
                        <a:pt x="9" y="28"/>
                      </a:cubicBezTo>
                      <a:cubicBezTo>
                        <a:pt x="9" y="29"/>
                        <a:pt x="9" y="29"/>
                        <a:pt x="9" y="29"/>
                      </a:cubicBezTo>
                      <a:cubicBezTo>
                        <a:pt x="9" y="29"/>
                        <a:pt x="9" y="29"/>
                        <a:pt x="9" y="29"/>
                      </a:cubicBezTo>
                      <a:cubicBezTo>
                        <a:pt x="9" y="29"/>
                        <a:pt x="9" y="29"/>
                        <a:pt x="9" y="29"/>
                      </a:cubicBezTo>
                      <a:cubicBezTo>
                        <a:pt x="9" y="29"/>
                        <a:pt x="9" y="29"/>
                        <a:pt x="9" y="29"/>
                      </a:cubicBezTo>
                      <a:cubicBezTo>
                        <a:pt x="9" y="29"/>
                        <a:pt x="8" y="29"/>
                        <a:pt x="8" y="29"/>
                      </a:cubicBezTo>
                      <a:cubicBezTo>
                        <a:pt x="8" y="29"/>
                        <a:pt x="8" y="29"/>
                        <a:pt x="8" y="30"/>
                      </a:cubicBezTo>
                      <a:cubicBezTo>
                        <a:pt x="8" y="30"/>
                        <a:pt x="8" y="30"/>
                        <a:pt x="8" y="30"/>
                      </a:cubicBezTo>
                      <a:cubicBezTo>
                        <a:pt x="8" y="30"/>
                        <a:pt x="8" y="30"/>
                        <a:pt x="8" y="30"/>
                      </a:cubicBezTo>
                      <a:cubicBezTo>
                        <a:pt x="8" y="30"/>
                        <a:pt x="7" y="30"/>
                        <a:pt x="7" y="31"/>
                      </a:cubicBezTo>
                      <a:cubicBezTo>
                        <a:pt x="7" y="31"/>
                        <a:pt x="7" y="31"/>
                        <a:pt x="7" y="31"/>
                      </a:cubicBezTo>
                      <a:cubicBezTo>
                        <a:pt x="8" y="31"/>
                        <a:pt x="8" y="31"/>
                        <a:pt x="8" y="31"/>
                      </a:cubicBezTo>
                      <a:cubicBezTo>
                        <a:pt x="8" y="31"/>
                        <a:pt x="8" y="31"/>
                        <a:pt x="8" y="31"/>
                      </a:cubicBezTo>
                      <a:cubicBezTo>
                        <a:pt x="9" y="31"/>
                        <a:pt x="9" y="31"/>
                        <a:pt x="9" y="31"/>
                      </a:cubicBezTo>
                      <a:cubicBezTo>
                        <a:pt x="8" y="31"/>
                        <a:pt x="8" y="31"/>
                        <a:pt x="8" y="31"/>
                      </a:cubicBezTo>
                      <a:cubicBezTo>
                        <a:pt x="8" y="31"/>
                        <a:pt x="8" y="31"/>
                        <a:pt x="8" y="30"/>
                      </a:cubicBezTo>
                      <a:cubicBezTo>
                        <a:pt x="8" y="30"/>
                        <a:pt x="8" y="30"/>
                        <a:pt x="9" y="30"/>
                      </a:cubicBezTo>
                      <a:cubicBezTo>
                        <a:pt x="9" y="30"/>
                        <a:pt x="9" y="30"/>
                        <a:pt x="9" y="30"/>
                      </a:cubicBezTo>
                      <a:cubicBezTo>
                        <a:pt x="9" y="30"/>
                        <a:pt x="9" y="30"/>
                        <a:pt x="9" y="30"/>
                      </a:cubicBezTo>
                      <a:cubicBezTo>
                        <a:pt x="9" y="30"/>
                        <a:pt x="9" y="30"/>
                        <a:pt x="9" y="30"/>
                      </a:cubicBezTo>
                      <a:cubicBezTo>
                        <a:pt x="9" y="30"/>
                        <a:pt x="9" y="30"/>
                        <a:pt x="9" y="30"/>
                      </a:cubicBezTo>
                      <a:cubicBezTo>
                        <a:pt x="9" y="30"/>
                        <a:pt x="10" y="30"/>
                        <a:pt x="10" y="30"/>
                      </a:cubicBezTo>
                      <a:cubicBezTo>
                        <a:pt x="10" y="30"/>
                        <a:pt x="10" y="30"/>
                        <a:pt x="10" y="30"/>
                      </a:cubicBezTo>
                      <a:cubicBezTo>
                        <a:pt x="10" y="30"/>
                        <a:pt x="10" y="30"/>
                        <a:pt x="10" y="30"/>
                      </a:cubicBezTo>
                      <a:cubicBezTo>
                        <a:pt x="10" y="30"/>
                        <a:pt x="10" y="30"/>
                        <a:pt x="11" y="30"/>
                      </a:cubicBezTo>
                      <a:cubicBezTo>
                        <a:pt x="11" y="30"/>
                        <a:pt x="11" y="30"/>
                        <a:pt x="11" y="30"/>
                      </a:cubicBezTo>
                      <a:cubicBezTo>
                        <a:pt x="11" y="30"/>
                        <a:pt x="11" y="30"/>
                        <a:pt x="11" y="30"/>
                      </a:cubicBezTo>
                      <a:cubicBezTo>
                        <a:pt x="11" y="30"/>
                        <a:pt x="11" y="30"/>
                        <a:pt x="11" y="30"/>
                      </a:cubicBezTo>
                      <a:cubicBezTo>
                        <a:pt x="11" y="30"/>
                        <a:pt x="11" y="30"/>
                        <a:pt x="11" y="29"/>
                      </a:cubicBezTo>
                      <a:cubicBezTo>
                        <a:pt x="11" y="29"/>
                        <a:pt x="11" y="29"/>
                        <a:pt x="11" y="29"/>
                      </a:cubicBezTo>
                      <a:cubicBezTo>
                        <a:pt x="11" y="30"/>
                        <a:pt x="11" y="30"/>
                        <a:pt x="11" y="29"/>
                      </a:cubicBezTo>
                      <a:cubicBezTo>
                        <a:pt x="12" y="29"/>
                        <a:pt x="12" y="29"/>
                        <a:pt x="12" y="29"/>
                      </a:cubicBezTo>
                      <a:cubicBezTo>
                        <a:pt x="12" y="29"/>
                        <a:pt x="12" y="29"/>
                        <a:pt x="12" y="29"/>
                      </a:cubicBezTo>
                      <a:cubicBezTo>
                        <a:pt x="12" y="29"/>
                        <a:pt x="12" y="29"/>
                        <a:pt x="12" y="29"/>
                      </a:cubicBezTo>
                      <a:cubicBezTo>
                        <a:pt x="12" y="29"/>
                        <a:pt x="12" y="29"/>
                        <a:pt x="12" y="29"/>
                      </a:cubicBezTo>
                      <a:cubicBezTo>
                        <a:pt x="13" y="29"/>
                        <a:pt x="13" y="29"/>
                        <a:pt x="13" y="29"/>
                      </a:cubicBezTo>
                      <a:cubicBezTo>
                        <a:pt x="13" y="29"/>
                        <a:pt x="13" y="29"/>
                        <a:pt x="13" y="28"/>
                      </a:cubicBezTo>
                      <a:close/>
                      <a:moveTo>
                        <a:pt x="9" y="21"/>
                      </a:moveTo>
                      <a:cubicBezTo>
                        <a:pt x="9" y="21"/>
                        <a:pt x="9" y="21"/>
                        <a:pt x="9" y="21"/>
                      </a:cubicBezTo>
                      <a:cubicBezTo>
                        <a:pt x="9" y="21"/>
                        <a:pt x="9" y="21"/>
                        <a:pt x="9" y="21"/>
                      </a:cubicBezTo>
                      <a:close/>
                      <a:moveTo>
                        <a:pt x="3" y="17"/>
                      </a:moveTo>
                      <a:cubicBezTo>
                        <a:pt x="3" y="17"/>
                        <a:pt x="3" y="17"/>
                        <a:pt x="3" y="17"/>
                      </a:cubicBezTo>
                      <a:cubicBezTo>
                        <a:pt x="3" y="17"/>
                        <a:pt x="3" y="17"/>
                        <a:pt x="3" y="17"/>
                      </a:cubicBezTo>
                      <a:cubicBezTo>
                        <a:pt x="3" y="17"/>
                        <a:pt x="3" y="17"/>
                        <a:pt x="3" y="17"/>
                      </a:cubicBezTo>
                      <a:cubicBezTo>
                        <a:pt x="3" y="17"/>
                        <a:pt x="3" y="17"/>
                        <a:pt x="3" y="18"/>
                      </a:cubicBezTo>
                      <a:cubicBezTo>
                        <a:pt x="3" y="18"/>
                        <a:pt x="3" y="18"/>
                        <a:pt x="3" y="18"/>
                      </a:cubicBezTo>
                      <a:cubicBezTo>
                        <a:pt x="3" y="18"/>
                        <a:pt x="3" y="18"/>
                        <a:pt x="2" y="18"/>
                      </a:cubicBezTo>
                      <a:cubicBezTo>
                        <a:pt x="2" y="18"/>
                        <a:pt x="2" y="18"/>
                        <a:pt x="2" y="18"/>
                      </a:cubicBezTo>
                      <a:cubicBezTo>
                        <a:pt x="2" y="18"/>
                        <a:pt x="2" y="18"/>
                        <a:pt x="2" y="18"/>
                      </a:cubicBezTo>
                      <a:cubicBezTo>
                        <a:pt x="2" y="18"/>
                        <a:pt x="2" y="18"/>
                        <a:pt x="2" y="18"/>
                      </a:cubicBezTo>
                      <a:cubicBezTo>
                        <a:pt x="2" y="18"/>
                        <a:pt x="2" y="18"/>
                        <a:pt x="2" y="18"/>
                      </a:cubicBezTo>
                      <a:cubicBezTo>
                        <a:pt x="2" y="18"/>
                        <a:pt x="2" y="18"/>
                        <a:pt x="3" y="18"/>
                      </a:cubicBezTo>
                      <a:cubicBezTo>
                        <a:pt x="2" y="18"/>
                        <a:pt x="2" y="18"/>
                        <a:pt x="3" y="18"/>
                      </a:cubicBezTo>
                      <a:cubicBezTo>
                        <a:pt x="3" y="18"/>
                        <a:pt x="3" y="18"/>
                        <a:pt x="3" y="18"/>
                      </a:cubicBezTo>
                      <a:cubicBezTo>
                        <a:pt x="3" y="18"/>
                        <a:pt x="3" y="18"/>
                        <a:pt x="3" y="18"/>
                      </a:cubicBezTo>
                      <a:cubicBezTo>
                        <a:pt x="3" y="18"/>
                        <a:pt x="3" y="17"/>
                        <a:pt x="3" y="17"/>
                      </a:cubicBezTo>
                      <a:cubicBezTo>
                        <a:pt x="3" y="17"/>
                        <a:pt x="3" y="17"/>
                        <a:pt x="3" y="17"/>
                      </a:cubicBezTo>
                      <a:close/>
                      <a:moveTo>
                        <a:pt x="9" y="21"/>
                      </a:moveTo>
                      <a:cubicBezTo>
                        <a:pt x="9" y="21"/>
                        <a:pt x="9" y="21"/>
                        <a:pt x="9" y="21"/>
                      </a:cubicBezTo>
                      <a:cubicBezTo>
                        <a:pt x="9" y="21"/>
                        <a:pt x="9" y="21"/>
                        <a:pt x="9" y="21"/>
                      </a:cubicBezTo>
                      <a:close/>
                      <a:moveTo>
                        <a:pt x="20" y="24"/>
                      </a:moveTo>
                      <a:cubicBezTo>
                        <a:pt x="20" y="25"/>
                        <a:pt x="20" y="25"/>
                        <a:pt x="20" y="25"/>
                      </a:cubicBezTo>
                      <a:cubicBezTo>
                        <a:pt x="20" y="25"/>
                        <a:pt x="19" y="24"/>
                        <a:pt x="19" y="24"/>
                      </a:cubicBezTo>
                      <a:cubicBezTo>
                        <a:pt x="19" y="24"/>
                        <a:pt x="19" y="24"/>
                        <a:pt x="19" y="24"/>
                      </a:cubicBezTo>
                      <a:cubicBezTo>
                        <a:pt x="19" y="24"/>
                        <a:pt x="19" y="24"/>
                        <a:pt x="19" y="24"/>
                      </a:cubicBezTo>
                      <a:cubicBezTo>
                        <a:pt x="19" y="24"/>
                        <a:pt x="19" y="25"/>
                        <a:pt x="19" y="25"/>
                      </a:cubicBezTo>
                      <a:cubicBezTo>
                        <a:pt x="19" y="25"/>
                        <a:pt x="19" y="25"/>
                        <a:pt x="19" y="24"/>
                      </a:cubicBezTo>
                      <a:cubicBezTo>
                        <a:pt x="18" y="25"/>
                        <a:pt x="19" y="25"/>
                        <a:pt x="18" y="25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18" y="25"/>
                        <a:pt x="18" y="25"/>
                        <a:pt x="17" y="25"/>
                      </a:cubicBezTo>
                      <a:cubicBezTo>
                        <a:pt x="17" y="25"/>
                        <a:pt x="17" y="25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7" y="24"/>
                        <a:pt x="17" y="24"/>
                        <a:pt x="17" y="24"/>
                      </a:cubicBezTo>
                      <a:cubicBezTo>
                        <a:pt x="16" y="24"/>
                        <a:pt x="16" y="24"/>
                        <a:pt x="16" y="24"/>
                      </a:cubicBezTo>
                      <a:cubicBezTo>
                        <a:pt x="16" y="24"/>
                        <a:pt x="16" y="24"/>
                        <a:pt x="16" y="24"/>
                      </a:cubicBezTo>
                      <a:cubicBezTo>
                        <a:pt x="16" y="24"/>
                        <a:pt x="15" y="24"/>
                        <a:pt x="15" y="24"/>
                      </a:cubicBezTo>
                      <a:cubicBezTo>
                        <a:pt x="15" y="24"/>
                        <a:pt x="15" y="24"/>
                        <a:pt x="15" y="24"/>
                      </a:cubicBezTo>
                      <a:cubicBezTo>
                        <a:pt x="15" y="24"/>
                        <a:pt x="15" y="24"/>
                        <a:pt x="15" y="24"/>
                      </a:cubicBezTo>
                      <a:cubicBezTo>
                        <a:pt x="15" y="24"/>
                        <a:pt x="15" y="24"/>
                        <a:pt x="15" y="24"/>
                      </a:cubicBezTo>
                      <a:cubicBezTo>
                        <a:pt x="15" y="24"/>
                        <a:pt x="15" y="24"/>
                        <a:pt x="15" y="24"/>
                      </a:cubicBezTo>
                      <a:cubicBezTo>
                        <a:pt x="14" y="24"/>
                        <a:pt x="14" y="24"/>
                        <a:pt x="14" y="24"/>
                      </a:cubicBezTo>
                      <a:cubicBezTo>
                        <a:pt x="14" y="24"/>
                        <a:pt x="14" y="24"/>
                        <a:pt x="14" y="23"/>
                      </a:cubicBezTo>
                      <a:cubicBezTo>
                        <a:pt x="14" y="23"/>
                        <a:pt x="13" y="24"/>
                        <a:pt x="13" y="24"/>
                      </a:cubicBezTo>
                      <a:cubicBezTo>
                        <a:pt x="13" y="24"/>
                        <a:pt x="13" y="24"/>
                        <a:pt x="13" y="24"/>
                      </a:cubicBezTo>
                      <a:cubicBezTo>
                        <a:pt x="13" y="24"/>
                        <a:pt x="14" y="24"/>
                        <a:pt x="14" y="24"/>
                      </a:cubicBezTo>
                      <a:cubicBezTo>
                        <a:pt x="14" y="24"/>
                        <a:pt x="14" y="24"/>
                        <a:pt x="14" y="24"/>
                      </a:cubicBezTo>
                      <a:cubicBezTo>
                        <a:pt x="13" y="24"/>
                        <a:pt x="13" y="24"/>
                        <a:pt x="13" y="24"/>
                      </a:cubicBezTo>
                      <a:cubicBezTo>
                        <a:pt x="13" y="24"/>
                        <a:pt x="13" y="24"/>
                        <a:pt x="13" y="24"/>
                      </a:cubicBezTo>
                      <a:cubicBezTo>
                        <a:pt x="13" y="24"/>
                        <a:pt x="13" y="24"/>
                        <a:pt x="13" y="24"/>
                      </a:cubicBezTo>
                      <a:cubicBezTo>
                        <a:pt x="13" y="24"/>
                        <a:pt x="13" y="23"/>
                        <a:pt x="13" y="23"/>
                      </a:cubicBezTo>
                      <a:cubicBezTo>
                        <a:pt x="13" y="23"/>
                        <a:pt x="13" y="23"/>
                        <a:pt x="13" y="23"/>
                      </a:cubicBezTo>
                      <a:cubicBezTo>
                        <a:pt x="14" y="23"/>
                        <a:pt x="14" y="23"/>
                        <a:pt x="14" y="22"/>
                      </a:cubicBezTo>
                      <a:cubicBezTo>
                        <a:pt x="14" y="22"/>
                        <a:pt x="14" y="22"/>
                        <a:pt x="14" y="22"/>
                      </a:cubicBezTo>
                      <a:cubicBezTo>
                        <a:pt x="13" y="22"/>
                        <a:pt x="13" y="23"/>
                        <a:pt x="13" y="23"/>
                      </a:cubicBezTo>
                      <a:cubicBezTo>
                        <a:pt x="13" y="23"/>
                        <a:pt x="13" y="23"/>
                        <a:pt x="13" y="23"/>
                      </a:cubicBezTo>
                      <a:cubicBezTo>
                        <a:pt x="13" y="23"/>
                        <a:pt x="13" y="23"/>
                        <a:pt x="13" y="23"/>
                      </a:cubicBezTo>
                      <a:cubicBezTo>
                        <a:pt x="13" y="23"/>
                        <a:pt x="13" y="23"/>
                        <a:pt x="13" y="23"/>
                      </a:cubicBezTo>
                      <a:cubicBezTo>
                        <a:pt x="13" y="23"/>
                        <a:pt x="13" y="23"/>
                        <a:pt x="13" y="23"/>
                      </a:cubicBezTo>
                      <a:cubicBezTo>
                        <a:pt x="13" y="23"/>
                        <a:pt x="13" y="23"/>
                        <a:pt x="13" y="22"/>
                      </a:cubicBezTo>
                      <a:cubicBezTo>
                        <a:pt x="13" y="22"/>
                        <a:pt x="12" y="22"/>
                        <a:pt x="12" y="22"/>
                      </a:cubicBezTo>
                      <a:cubicBezTo>
                        <a:pt x="12" y="21"/>
                        <a:pt x="12" y="21"/>
                        <a:pt x="12" y="21"/>
                      </a:cubicBezTo>
                      <a:cubicBezTo>
                        <a:pt x="11" y="21"/>
                        <a:pt x="11" y="22"/>
                        <a:pt x="11" y="22"/>
                      </a:cubicBezTo>
                      <a:cubicBezTo>
                        <a:pt x="11" y="22"/>
                        <a:pt x="11" y="22"/>
                        <a:pt x="11" y="22"/>
                      </a:cubicBezTo>
                      <a:cubicBezTo>
                        <a:pt x="11" y="22"/>
                        <a:pt x="11" y="22"/>
                        <a:pt x="11" y="22"/>
                      </a:cubicBezTo>
                      <a:cubicBezTo>
                        <a:pt x="11" y="22"/>
                        <a:pt x="10" y="22"/>
                        <a:pt x="10" y="22"/>
                      </a:cubicBezTo>
                      <a:cubicBezTo>
                        <a:pt x="10" y="22"/>
                        <a:pt x="10" y="22"/>
                        <a:pt x="10" y="22"/>
                      </a:cubicBezTo>
                      <a:cubicBezTo>
                        <a:pt x="10" y="22"/>
                        <a:pt x="10" y="22"/>
                        <a:pt x="10" y="22"/>
                      </a:cubicBezTo>
                      <a:cubicBezTo>
                        <a:pt x="10" y="22"/>
                        <a:pt x="9" y="22"/>
                        <a:pt x="9" y="22"/>
                      </a:cubicBezTo>
                      <a:cubicBezTo>
                        <a:pt x="9" y="22"/>
                        <a:pt x="9" y="21"/>
                        <a:pt x="9" y="21"/>
                      </a:cubicBezTo>
                      <a:cubicBezTo>
                        <a:pt x="9" y="21"/>
                        <a:pt x="9" y="21"/>
                        <a:pt x="9" y="21"/>
                      </a:cubicBezTo>
                      <a:cubicBezTo>
                        <a:pt x="9" y="21"/>
                        <a:pt x="9" y="21"/>
                        <a:pt x="9" y="21"/>
                      </a:cubicBezTo>
                      <a:cubicBezTo>
                        <a:pt x="9" y="21"/>
                        <a:pt x="9" y="21"/>
                        <a:pt x="9" y="21"/>
                      </a:cubicBezTo>
                      <a:cubicBezTo>
                        <a:pt x="9" y="21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8" y="20"/>
                        <a:pt x="8" y="20"/>
                        <a:pt x="8" y="19"/>
                      </a:cubicBezTo>
                      <a:cubicBezTo>
                        <a:pt x="8" y="19"/>
                        <a:pt x="8" y="19"/>
                        <a:pt x="8" y="19"/>
                      </a:cubicBezTo>
                      <a:cubicBezTo>
                        <a:pt x="7" y="19"/>
                        <a:pt x="7" y="19"/>
                        <a:pt x="7" y="19"/>
                      </a:cubicBezTo>
                      <a:cubicBezTo>
                        <a:pt x="7" y="19"/>
                        <a:pt x="7" y="19"/>
                        <a:pt x="7" y="20"/>
                      </a:cubicBezTo>
                      <a:cubicBezTo>
                        <a:pt x="7" y="20"/>
                        <a:pt x="7" y="20"/>
                        <a:pt x="7" y="20"/>
                      </a:cubicBezTo>
                      <a:cubicBezTo>
                        <a:pt x="7" y="20"/>
                        <a:pt x="7" y="20"/>
                        <a:pt x="7" y="20"/>
                      </a:cubicBezTo>
                      <a:cubicBezTo>
                        <a:pt x="7" y="20"/>
                        <a:pt x="7" y="20"/>
                        <a:pt x="7" y="20"/>
                      </a:cubicBezTo>
                      <a:cubicBezTo>
                        <a:pt x="7" y="20"/>
                        <a:pt x="6" y="21"/>
                        <a:pt x="6" y="20"/>
                      </a:cubicBezTo>
                      <a:cubicBezTo>
                        <a:pt x="6" y="20"/>
                        <a:pt x="6" y="20"/>
                        <a:pt x="6" y="21"/>
                      </a:cubicBezTo>
                      <a:cubicBezTo>
                        <a:pt x="6" y="21"/>
                        <a:pt x="5" y="21"/>
                        <a:pt x="5" y="20"/>
                      </a:cubicBezTo>
                      <a:cubicBezTo>
                        <a:pt x="5" y="20"/>
                        <a:pt x="5" y="20"/>
                        <a:pt x="5" y="20"/>
                      </a:cubicBezTo>
                      <a:cubicBezTo>
                        <a:pt x="5" y="20"/>
                        <a:pt x="5" y="20"/>
                        <a:pt x="4" y="20"/>
                      </a:cubicBezTo>
                      <a:cubicBezTo>
                        <a:pt x="4" y="20"/>
                        <a:pt x="4" y="20"/>
                        <a:pt x="4" y="20"/>
                      </a:cubicBezTo>
                      <a:cubicBezTo>
                        <a:pt x="3" y="20"/>
                        <a:pt x="3" y="20"/>
                        <a:pt x="3" y="20"/>
                      </a:cubicBezTo>
                      <a:cubicBezTo>
                        <a:pt x="3" y="20"/>
                        <a:pt x="2" y="20"/>
                        <a:pt x="2" y="20"/>
                      </a:cubicBezTo>
                      <a:cubicBezTo>
                        <a:pt x="2" y="20"/>
                        <a:pt x="2" y="20"/>
                        <a:pt x="2" y="20"/>
                      </a:cubicBezTo>
                      <a:cubicBezTo>
                        <a:pt x="2" y="20"/>
                        <a:pt x="1" y="20"/>
                        <a:pt x="1" y="19"/>
                      </a:cubicBezTo>
                      <a:cubicBezTo>
                        <a:pt x="2" y="19"/>
                        <a:pt x="2" y="19"/>
                        <a:pt x="2" y="19"/>
                      </a:cubicBezTo>
                      <a:cubicBezTo>
                        <a:pt x="2" y="19"/>
                        <a:pt x="2" y="19"/>
                        <a:pt x="2" y="19"/>
                      </a:cubicBezTo>
                      <a:cubicBezTo>
                        <a:pt x="2" y="19"/>
                        <a:pt x="2" y="19"/>
                        <a:pt x="2" y="19"/>
                      </a:cubicBezTo>
                      <a:cubicBezTo>
                        <a:pt x="2" y="19"/>
                        <a:pt x="2" y="18"/>
                        <a:pt x="2" y="18"/>
                      </a:cubicBezTo>
                      <a:cubicBezTo>
                        <a:pt x="2" y="19"/>
                        <a:pt x="2" y="19"/>
                        <a:pt x="1" y="19"/>
                      </a:cubicBezTo>
                      <a:cubicBezTo>
                        <a:pt x="1" y="19"/>
                        <a:pt x="1" y="19"/>
                        <a:pt x="1" y="19"/>
                      </a:cubicBezTo>
                      <a:cubicBezTo>
                        <a:pt x="1" y="19"/>
                        <a:pt x="1" y="18"/>
                        <a:pt x="1" y="18"/>
                      </a:cubicBezTo>
                      <a:cubicBezTo>
                        <a:pt x="1" y="18"/>
                        <a:pt x="1" y="18"/>
                        <a:pt x="1" y="18"/>
                      </a:cubicBezTo>
                      <a:cubicBezTo>
                        <a:pt x="1" y="18"/>
                        <a:pt x="1" y="18"/>
                        <a:pt x="2" y="18"/>
                      </a:cubicBezTo>
                      <a:cubicBezTo>
                        <a:pt x="2" y="18"/>
                        <a:pt x="2" y="18"/>
                        <a:pt x="2" y="18"/>
                      </a:cubicBezTo>
                      <a:cubicBezTo>
                        <a:pt x="2" y="18"/>
                        <a:pt x="2" y="18"/>
                        <a:pt x="2" y="18"/>
                      </a:cubicBezTo>
                      <a:cubicBezTo>
                        <a:pt x="2" y="18"/>
                        <a:pt x="2" y="18"/>
                        <a:pt x="2" y="18"/>
                      </a:cubicBezTo>
                      <a:cubicBezTo>
                        <a:pt x="2" y="18"/>
                        <a:pt x="2" y="18"/>
                        <a:pt x="2" y="18"/>
                      </a:cubicBezTo>
                      <a:cubicBezTo>
                        <a:pt x="2" y="18"/>
                        <a:pt x="2" y="17"/>
                        <a:pt x="2" y="17"/>
                      </a:cubicBezTo>
                      <a:cubicBezTo>
                        <a:pt x="2" y="17"/>
                        <a:pt x="2" y="18"/>
                        <a:pt x="2" y="17"/>
                      </a:cubicBezTo>
                      <a:cubicBezTo>
                        <a:pt x="2" y="17"/>
                        <a:pt x="2" y="17"/>
                        <a:pt x="2" y="17"/>
                      </a:cubicBezTo>
                      <a:cubicBezTo>
                        <a:pt x="2" y="17"/>
                        <a:pt x="2" y="17"/>
                        <a:pt x="2" y="17"/>
                      </a:cubicBezTo>
                      <a:cubicBezTo>
                        <a:pt x="2" y="17"/>
                        <a:pt x="2" y="17"/>
                        <a:pt x="2" y="17"/>
                      </a:cubicBezTo>
                      <a:cubicBezTo>
                        <a:pt x="2" y="17"/>
                        <a:pt x="2" y="17"/>
                        <a:pt x="2" y="17"/>
                      </a:cubicBezTo>
                      <a:cubicBezTo>
                        <a:pt x="2" y="17"/>
                        <a:pt x="2" y="17"/>
                        <a:pt x="1" y="17"/>
                      </a:cubicBezTo>
                      <a:cubicBezTo>
                        <a:pt x="1" y="18"/>
                        <a:pt x="1" y="18"/>
                        <a:pt x="1" y="18"/>
                      </a:cubicBezTo>
                      <a:cubicBezTo>
                        <a:pt x="1" y="18"/>
                        <a:pt x="1" y="18"/>
                        <a:pt x="1" y="18"/>
                      </a:cubicBezTo>
                      <a:cubicBezTo>
                        <a:pt x="1" y="18"/>
                        <a:pt x="1" y="18"/>
                        <a:pt x="1" y="18"/>
                      </a:cubicBezTo>
                      <a:cubicBezTo>
                        <a:pt x="0" y="18"/>
                        <a:pt x="0" y="18"/>
                        <a:pt x="0" y="18"/>
                      </a:cubicBezTo>
                      <a:cubicBezTo>
                        <a:pt x="0" y="18"/>
                        <a:pt x="0" y="18"/>
                        <a:pt x="0" y="18"/>
                      </a:cubicBezTo>
                      <a:cubicBezTo>
                        <a:pt x="0" y="17"/>
                        <a:pt x="0" y="17"/>
                        <a:pt x="0" y="16"/>
                      </a:cubicBezTo>
                      <a:cubicBezTo>
                        <a:pt x="0" y="16"/>
                        <a:pt x="0" y="16"/>
                        <a:pt x="0" y="16"/>
                      </a:cubicBezTo>
                      <a:cubicBezTo>
                        <a:pt x="1" y="16"/>
                        <a:pt x="1" y="16"/>
                        <a:pt x="1" y="16"/>
                      </a:cubicBezTo>
                      <a:cubicBezTo>
                        <a:pt x="1" y="16"/>
                        <a:pt x="1" y="16"/>
                        <a:pt x="1" y="16"/>
                      </a:cubicBezTo>
                      <a:cubicBezTo>
                        <a:pt x="2" y="16"/>
                        <a:pt x="2" y="16"/>
                        <a:pt x="2" y="16"/>
                      </a:cubicBezTo>
                      <a:cubicBezTo>
                        <a:pt x="2" y="16"/>
                        <a:pt x="2" y="16"/>
                        <a:pt x="2" y="16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5"/>
                        <a:pt x="2" y="15"/>
                        <a:pt x="2" y="16"/>
                      </a:cubicBezTo>
                      <a:cubicBezTo>
                        <a:pt x="2" y="16"/>
                        <a:pt x="2" y="16"/>
                        <a:pt x="2" y="16"/>
                      </a:cubicBezTo>
                      <a:cubicBezTo>
                        <a:pt x="2" y="16"/>
                        <a:pt x="3" y="15"/>
                        <a:pt x="3" y="16"/>
                      </a:cubicBezTo>
                      <a:cubicBezTo>
                        <a:pt x="3" y="16"/>
                        <a:pt x="3" y="15"/>
                        <a:pt x="3" y="15"/>
                      </a:cubicBezTo>
                      <a:cubicBezTo>
                        <a:pt x="3" y="15"/>
                        <a:pt x="3" y="15"/>
                        <a:pt x="3" y="15"/>
                      </a:cubicBezTo>
                      <a:cubicBezTo>
                        <a:pt x="3" y="15"/>
                        <a:pt x="3" y="15"/>
                        <a:pt x="3" y="15"/>
                      </a:cubicBezTo>
                      <a:cubicBezTo>
                        <a:pt x="3" y="15"/>
                        <a:pt x="3" y="15"/>
                        <a:pt x="3" y="15"/>
                      </a:cubicBezTo>
                      <a:cubicBezTo>
                        <a:pt x="3" y="15"/>
                        <a:pt x="3" y="15"/>
                        <a:pt x="3" y="15"/>
                      </a:cubicBezTo>
                      <a:cubicBezTo>
                        <a:pt x="3" y="15"/>
                        <a:pt x="3" y="15"/>
                        <a:pt x="4" y="15"/>
                      </a:cubicBezTo>
                      <a:cubicBezTo>
                        <a:pt x="4" y="15"/>
                        <a:pt x="4" y="15"/>
                        <a:pt x="4" y="15"/>
                      </a:cubicBezTo>
                      <a:cubicBezTo>
                        <a:pt x="4" y="15"/>
                        <a:pt x="4" y="15"/>
                        <a:pt x="4" y="15"/>
                      </a:cubicBezTo>
                      <a:cubicBezTo>
                        <a:pt x="4" y="15"/>
                        <a:pt x="4" y="15"/>
                        <a:pt x="4" y="15"/>
                      </a:cubicBezTo>
                      <a:cubicBezTo>
                        <a:pt x="4" y="15"/>
                        <a:pt x="3" y="15"/>
                        <a:pt x="3" y="15"/>
                      </a:cubicBezTo>
                      <a:cubicBezTo>
                        <a:pt x="3" y="15"/>
                        <a:pt x="3" y="15"/>
                        <a:pt x="3" y="15"/>
                      </a:cubicBezTo>
                      <a:cubicBezTo>
                        <a:pt x="3" y="15"/>
                        <a:pt x="3" y="15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5"/>
                        <a:pt x="2" y="15"/>
                        <a:pt x="2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2" y="14"/>
                        <a:pt x="2" y="14"/>
                        <a:pt x="3" y="14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4" y="13"/>
                        <a:pt x="4" y="13"/>
                        <a:pt x="4" y="13"/>
                      </a:cubicBezTo>
                      <a:cubicBezTo>
                        <a:pt x="4" y="13"/>
                        <a:pt x="4" y="13"/>
                        <a:pt x="4" y="13"/>
                      </a:cubicBezTo>
                      <a:cubicBezTo>
                        <a:pt x="4" y="13"/>
                        <a:pt x="4" y="13"/>
                        <a:pt x="3" y="13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2" y="13"/>
                        <a:pt x="2" y="14"/>
                        <a:pt x="2" y="14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2" y="14"/>
                        <a:pt x="2" y="13"/>
                        <a:pt x="2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3"/>
                        <a:pt x="2" y="12"/>
                        <a:pt x="2" y="12"/>
                      </a:cubicBezTo>
                      <a:cubicBezTo>
                        <a:pt x="2" y="12"/>
                        <a:pt x="2" y="12"/>
                        <a:pt x="3" y="12"/>
                      </a:cubicBezTo>
                      <a:cubicBezTo>
                        <a:pt x="3" y="12"/>
                        <a:pt x="3" y="12"/>
                        <a:pt x="3" y="12"/>
                      </a:cubicBezTo>
                      <a:cubicBezTo>
                        <a:pt x="3" y="12"/>
                        <a:pt x="3" y="12"/>
                        <a:pt x="3" y="12"/>
                      </a:cubicBezTo>
                      <a:cubicBezTo>
                        <a:pt x="3" y="12"/>
                        <a:pt x="3" y="12"/>
                        <a:pt x="3" y="12"/>
                      </a:cubicBezTo>
                      <a:cubicBezTo>
                        <a:pt x="3" y="12"/>
                        <a:pt x="3" y="12"/>
                        <a:pt x="3" y="12"/>
                      </a:cubicBezTo>
                      <a:cubicBezTo>
                        <a:pt x="3" y="12"/>
                        <a:pt x="3" y="12"/>
                        <a:pt x="3" y="12"/>
                      </a:cubicBezTo>
                      <a:cubicBezTo>
                        <a:pt x="3" y="12"/>
                        <a:pt x="2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2"/>
                      </a:cubicBezTo>
                      <a:cubicBezTo>
                        <a:pt x="4" y="12"/>
                        <a:pt x="4" y="12"/>
                        <a:pt x="4" y="12"/>
                      </a:cubicBezTo>
                      <a:cubicBezTo>
                        <a:pt x="4" y="12"/>
                        <a:pt x="4" y="12"/>
                        <a:pt x="4" y="12"/>
                      </a:cubicBezTo>
                      <a:cubicBezTo>
                        <a:pt x="4" y="12"/>
                        <a:pt x="4" y="12"/>
                        <a:pt x="4" y="12"/>
                      </a:cubicBezTo>
                      <a:cubicBezTo>
                        <a:pt x="4" y="12"/>
                        <a:pt x="4" y="11"/>
                        <a:pt x="4" y="11"/>
                      </a:cubicBezTo>
                      <a:cubicBezTo>
                        <a:pt x="5" y="11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1"/>
                        <a:pt x="5" y="11"/>
                        <a:pt x="5" y="11"/>
                      </a:cubicBezTo>
                      <a:cubicBezTo>
                        <a:pt x="5" y="11"/>
                        <a:pt x="5" y="11"/>
                        <a:pt x="5" y="10"/>
                      </a:cubicBezTo>
                      <a:cubicBezTo>
                        <a:pt x="5" y="10"/>
                        <a:pt x="5" y="11"/>
                        <a:pt x="5" y="10"/>
                      </a:cubicBezTo>
                      <a:cubicBezTo>
                        <a:pt x="5" y="11"/>
                        <a:pt x="4" y="11"/>
                        <a:pt x="4" y="11"/>
                      </a:cubicBezTo>
                      <a:cubicBezTo>
                        <a:pt x="4" y="11"/>
                        <a:pt x="4" y="11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5" y="9"/>
                        <a:pt x="5" y="9"/>
                      </a:cubicBezTo>
                      <a:cubicBezTo>
                        <a:pt x="5" y="10"/>
                        <a:pt x="5" y="10"/>
                        <a:pt x="5" y="9"/>
                      </a:cubicBezTo>
                      <a:cubicBezTo>
                        <a:pt x="5" y="9"/>
                        <a:pt x="5" y="9"/>
                        <a:pt x="4" y="9"/>
                      </a:cubicBezTo>
                      <a:cubicBezTo>
                        <a:pt x="4" y="9"/>
                        <a:pt x="4" y="8"/>
                        <a:pt x="5" y="8"/>
                      </a:cubicBezTo>
                      <a:cubicBezTo>
                        <a:pt x="5" y="8"/>
                        <a:pt x="5" y="8"/>
                        <a:pt x="5" y="8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8"/>
                      </a:cubicBezTo>
                      <a:cubicBezTo>
                        <a:pt x="5" y="8"/>
                        <a:pt x="5" y="8"/>
                        <a:pt x="5" y="8"/>
                      </a:cubicBezTo>
                      <a:cubicBezTo>
                        <a:pt x="5" y="8"/>
                        <a:pt x="5" y="8"/>
                        <a:pt x="5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5" y="8"/>
                        <a:pt x="5" y="8"/>
                      </a:cubicBezTo>
                      <a:cubicBezTo>
                        <a:pt x="5" y="8"/>
                        <a:pt x="5" y="8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7" y="6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5"/>
                        <a:pt x="8" y="5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4"/>
                        <a:pt x="8" y="4"/>
                      </a:cubicBezTo>
                      <a:cubicBezTo>
                        <a:pt x="8" y="4"/>
                        <a:pt x="9" y="4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10" y="3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1" y="5"/>
                      </a:cubicBezTo>
                      <a:cubicBezTo>
                        <a:pt x="11" y="5"/>
                        <a:pt x="11" y="5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3"/>
                        <a:pt x="10" y="3"/>
                      </a:cubicBezTo>
                      <a:cubicBezTo>
                        <a:pt x="10" y="3"/>
                        <a:pt x="10" y="2"/>
                        <a:pt x="10" y="2"/>
                      </a:cubicBezTo>
                      <a:cubicBezTo>
                        <a:pt x="11" y="2"/>
                        <a:pt x="11" y="2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1"/>
                        <a:pt x="12" y="1"/>
                        <a:pt x="12" y="1"/>
                      </a:cubicBezTo>
                      <a:cubicBezTo>
                        <a:pt x="12" y="1"/>
                        <a:pt x="12" y="1"/>
                        <a:pt x="12" y="1"/>
                      </a:cubicBezTo>
                      <a:cubicBezTo>
                        <a:pt x="12" y="1"/>
                        <a:pt x="12" y="1"/>
                        <a:pt x="12" y="1"/>
                      </a:cubicBezTo>
                      <a:cubicBezTo>
                        <a:pt x="12" y="1"/>
                        <a:pt x="12" y="1"/>
                        <a:pt x="12" y="1"/>
                      </a:cubicBezTo>
                      <a:cubicBezTo>
                        <a:pt x="13" y="0"/>
                        <a:pt x="13" y="0"/>
                        <a:pt x="13" y="0"/>
                      </a:cubicBezTo>
                      <a:cubicBezTo>
                        <a:pt x="13" y="0"/>
                        <a:pt x="13" y="1"/>
                        <a:pt x="13" y="1"/>
                      </a:cubicBezTo>
                      <a:cubicBezTo>
                        <a:pt x="13" y="1"/>
                        <a:pt x="13" y="1"/>
                        <a:pt x="13" y="1"/>
                      </a:cubicBezTo>
                      <a:cubicBezTo>
                        <a:pt x="14" y="1"/>
                        <a:pt x="14" y="1"/>
                        <a:pt x="14" y="1"/>
                      </a:cubicBezTo>
                      <a:cubicBezTo>
                        <a:pt x="14" y="1"/>
                        <a:pt x="14" y="1"/>
                        <a:pt x="14" y="1"/>
                      </a:cubicBezTo>
                      <a:cubicBezTo>
                        <a:pt x="14" y="1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3" y="3"/>
                      </a:cubicBezTo>
                      <a:cubicBezTo>
                        <a:pt x="13" y="4"/>
                        <a:pt x="13" y="4"/>
                        <a:pt x="13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2" y="8"/>
                        <a:pt x="12" y="8"/>
                        <a:pt x="12" y="8"/>
                      </a:cubicBezTo>
                      <a:cubicBezTo>
                        <a:pt x="12" y="8"/>
                        <a:pt x="13" y="8"/>
                        <a:pt x="13" y="8"/>
                      </a:cubicBezTo>
                      <a:cubicBezTo>
                        <a:pt x="13" y="8"/>
                        <a:pt x="13" y="8"/>
                        <a:pt x="13" y="8"/>
                      </a:cubicBezTo>
                      <a:cubicBezTo>
                        <a:pt x="13" y="9"/>
                        <a:pt x="13" y="9"/>
                        <a:pt x="13" y="9"/>
                      </a:cubicBezTo>
                      <a:cubicBezTo>
                        <a:pt x="13" y="9"/>
                        <a:pt x="13" y="9"/>
                        <a:pt x="13" y="9"/>
                      </a:cubicBezTo>
                      <a:cubicBezTo>
                        <a:pt x="13" y="10"/>
                        <a:pt x="13" y="10"/>
                        <a:pt x="13" y="10"/>
                      </a:cubicBezTo>
                      <a:cubicBezTo>
                        <a:pt x="13" y="10"/>
                        <a:pt x="13" y="10"/>
                        <a:pt x="13" y="10"/>
                      </a:cubicBezTo>
                      <a:cubicBezTo>
                        <a:pt x="13" y="10"/>
                        <a:pt x="13" y="10"/>
                        <a:pt x="13" y="10"/>
                      </a:cubicBezTo>
                      <a:cubicBezTo>
                        <a:pt x="13" y="11"/>
                        <a:pt x="13" y="11"/>
                        <a:pt x="13" y="11"/>
                      </a:cubicBezTo>
                      <a:cubicBezTo>
                        <a:pt x="13" y="11"/>
                        <a:pt x="13" y="11"/>
                        <a:pt x="13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6" y="10"/>
                        <a:pt x="16" y="10"/>
                        <a:pt x="16" y="10"/>
                      </a:cubicBezTo>
                      <a:cubicBezTo>
                        <a:pt x="16" y="10"/>
                        <a:pt x="16" y="11"/>
                        <a:pt x="16" y="11"/>
                      </a:cubicBezTo>
                      <a:cubicBezTo>
                        <a:pt x="16" y="11"/>
                        <a:pt x="16" y="11"/>
                        <a:pt x="16" y="11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8" y="12"/>
                        <a:pt x="18" y="12"/>
                        <a:pt x="18" y="12"/>
                      </a:cubicBezTo>
                      <a:cubicBezTo>
                        <a:pt x="18" y="11"/>
                        <a:pt x="18" y="11"/>
                        <a:pt x="18" y="11"/>
                      </a:cubicBezTo>
                      <a:cubicBezTo>
                        <a:pt x="18" y="11"/>
                        <a:pt x="18" y="11"/>
                        <a:pt x="18" y="11"/>
                      </a:cubicBezTo>
                      <a:cubicBezTo>
                        <a:pt x="20" y="12"/>
                        <a:pt x="20" y="12"/>
                        <a:pt x="20" y="12"/>
                      </a:cubicBezTo>
                      <a:cubicBezTo>
                        <a:pt x="20" y="12"/>
                        <a:pt x="20" y="12"/>
                        <a:pt x="20" y="12"/>
                      </a:cubicBezTo>
                      <a:cubicBezTo>
                        <a:pt x="19" y="12"/>
                        <a:pt x="19" y="12"/>
                        <a:pt x="19" y="12"/>
                      </a:cubicBezTo>
                      <a:cubicBezTo>
                        <a:pt x="19" y="13"/>
                        <a:pt x="19" y="13"/>
                        <a:pt x="19" y="13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8" y="16"/>
                        <a:pt x="18" y="16"/>
                        <a:pt x="18" y="16"/>
                      </a:cubicBezTo>
                      <a:cubicBezTo>
                        <a:pt x="18" y="17"/>
                        <a:pt x="18" y="17"/>
                        <a:pt x="18" y="17"/>
                      </a:cubicBezTo>
                      <a:cubicBezTo>
                        <a:pt x="18" y="17"/>
                        <a:pt x="19" y="17"/>
                        <a:pt x="19" y="17"/>
                      </a:cubicBezTo>
                      <a:cubicBezTo>
                        <a:pt x="19" y="17"/>
                        <a:pt x="19" y="17"/>
                        <a:pt x="19" y="17"/>
                      </a:cubicBezTo>
                      <a:cubicBezTo>
                        <a:pt x="19" y="17"/>
                        <a:pt x="19" y="17"/>
                        <a:pt x="19" y="17"/>
                      </a:cubicBezTo>
                      <a:cubicBezTo>
                        <a:pt x="19" y="17"/>
                        <a:pt x="19" y="17"/>
                        <a:pt x="19" y="17"/>
                      </a:cubicBezTo>
                      <a:cubicBezTo>
                        <a:pt x="19" y="17"/>
                        <a:pt x="19" y="18"/>
                        <a:pt x="19" y="18"/>
                      </a:cubicBezTo>
                      <a:cubicBezTo>
                        <a:pt x="19" y="18"/>
                        <a:pt x="19" y="18"/>
                        <a:pt x="19" y="18"/>
                      </a:cubicBezTo>
                      <a:cubicBezTo>
                        <a:pt x="19" y="18"/>
                        <a:pt x="19" y="18"/>
                        <a:pt x="19" y="18"/>
                      </a:cubicBezTo>
                      <a:cubicBezTo>
                        <a:pt x="19" y="18"/>
                        <a:pt x="19" y="18"/>
                        <a:pt x="19" y="18"/>
                      </a:cubicBezTo>
                      <a:cubicBezTo>
                        <a:pt x="19" y="18"/>
                        <a:pt x="19" y="18"/>
                        <a:pt x="19" y="18"/>
                      </a:cubicBezTo>
                      <a:cubicBezTo>
                        <a:pt x="19" y="19"/>
                        <a:pt x="19" y="19"/>
                        <a:pt x="19" y="19"/>
                      </a:cubicBezTo>
                      <a:cubicBezTo>
                        <a:pt x="19" y="19"/>
                        <a:pt x="19" y="19"/>
                        <a:pt x="19" y="19"/>
                      </a:cubicBezTo>
                      <a:cubicBezTo>
                        <a:pt x="19" y="19"/>
                        <a:pt x="19" y="19"/>
                        <a:pt x="19" y="19"/>
                      </a:cubicBezTo>
                      <a:cubicBezTo>
                        <a:pt x="19" y="19"/>
                        <a:pt x="19" y="19"/>
                        <a:pt x="19" y="19"/>
                      </a:cubicBezTo>
                      <a:cubicBezTo>
                        <a:pt x="19" y="19"/>
                        <a:pt x="19" y="19"/>
                        <a:pt x="19" y="19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2"/>
                        <a:pt x="19" y="22"/>
                      </a:cubicBezTo>
                      <a:cubicBezTo>
                        <a:pt x="19" y="22"/>
                        <a:pt x="19" y="22"/>
                        <a:pt x="19" y="22"/>
                      </a:cubicBezTo>
                      <a:cubicBezTo>
                        <a:pt x="19" y="22"/>
                        <a:pt x="19" y="22"/>
                        <a:pt x="19" y="22"/>
                      </a:cubicBezTo>
                      <a:cubicBezTo>
                        <a:pt x="19" y="22"/>
                        <a:pt x="19" y="23"/>
                        <a:pt x="19" y="23"/>
                      </a:cubicBezTo>
                      <a:cubicBezTo>
                        <a:pt x="19" y="23"/>
                        <a:pt x="20" y="23"/>
                        <a:pt x="20" y="23"/>
                      </a:cubicBezTo>
                      <a:cubicBezTo>
                        <a:pt x="20" y="23"/>
                        <a:pt x="20" y="24"/>
                        <a:pt x="20" y="24"/>
                      </a:cubicBezTo>
                      <a:cubicBezTo>
                        <a:pt x="20" y="24"/>
                        <a:pt x="19" y="24"/>
                        <a:pt x="19" y="24"/>
                      </a:cubicBezTo>
                      <a:cubicBezTo>
                        <a:pt x="19" y="24"/>
                        <a:pt x="20" y="24"/>
                        <a:pt x="20" y="24"/>
                      </a:cubicBezTo>
                      <a:close/>
                      <a:moveTo>
                        <a:pt x="3" y="17"/>
                      </a:moveTo>
                      <a:cubicBezTo>
                        <a:pt x="3" y="17"/>
                        <a:pt x="3" y="17"/>
                        <a:pt x="3" y="17"/>
                      </a:cubicBezTo>
                      <a:cubicBezTo>
                        <a:pt x="3" y="17"/>
                        <a:pt x="3" y="17"/>
                        <a:pt x="3" y="17"/>
                      </a:cubicBezTo>
                      <a:cubicBezTo>
                        <a:pt x="3" y="17"/>
                        <a:pt x="3" y="17"/>
                        <a:pt x="3" y="17"/>
                      </a:cubicBezTo>
                      <a:cubicBezTo>
                        <a:pt x="3" y="17"/>
                        <a:pt x="3" y="17"/>
                        <a:pt x="3" y="17"/>
                      </a:cubicBezTo>
                      <a:cubicBezTo>
                        <a:pt x="3" y="17"/>
                        <a:pt x="3" y="17"/>
                        <a:pt x="3" y="18"/>
                      </a:cubicBezTo>
                      <a:cubicBezTo>
                        <a:pt x="3" y="18"/>
                        <a:pt x="3" y="18"/>
                        <a:pt x="3" y="18"/>
                      </a:cubicBezTo>
                      <a:cubicBezTo>
                        <a:pt x="3" y="18"/>
                        <a:pt x="3" y="18"/>
                        <a:pt x="2" y="18"/>
                      </a:cubicBezTo>
                      <a:cubicBezTo>
                        <a:pt x="2" y="18"/>
                        <a:pt x="2" y="18"/>
                        <a:pt x="2" y="18"/>
                      </a:cubicBezTo>
                      <a:cubicBezTo>
                        <a:pt x="2" y="18"/>
                        <a:pt x="2" y="18"/>
                        <a:pt x="2" y="18"/>
                      </a:cubicBezTo>
                      <a:cubicBezTo>
                        <a:pt x="2" y="18"/>
                        <a:pt x="2" y="18"/>
                        <a:pt x="2" y="18"/>
                      </a:cubicBezTo>
                      <a:cubicBezTo>
                        <a:pt x="2" y="18"/>
                        <a:pt x="2" y="18"/>
                        <a:pt x="2" y="18"/>
                      </a:cubicBezTo>
                      <a:cubicBezTo>
                        <a:pt x="2" y="18"/>
                        <a:pt x="2" y="18"/>
                        <a:pt x="3" y="18"/>
                      </a:cubicBezTo>
                      <a:cubicBezTo>
                        <a:pt x="2" y="18"/>
                        <a:pt x="2" y="18"/>
                        <a:pt x="3" y="18"/>
                      </a:cubicBezTo>
                      <a:cubicBezTo>
                        <a:pt x="3" y="18"/>
                        <a:pt x="3" y="18"/>
                        <a:pt x="3" y="18"/>
                      </a:cubicBezTo>
                      <a:cubicBezTo>
                        <a:pt x="3" y="18"/>
                        <a:pt x="3" y="18"/>
                        <a:pt x="3" y="18"/>
                      </a:cubicBezTo>
                      <a:cubicBezTo>
                        <a:pt x="3" y="18"/>
                        <a:pt x="3" y="17"/>
                        <a:pt x="3" y="17"/>
                      </a:cubicBezTo>
                      <a:close/>
                      <a:moveTo>
                        <a:pt x="9" y="21"/>
                      </a:moveTo>
                      <a:cubicBezTo>
                        <a:pt x="9" y="21"/>
                        <a:pt x="9" y="21"/>
                        <a:pt x="9" y="21"/>
                      </a:cubicBezTo>
                      <a:cubicBezTo>
                        <a:pt x="9" y="21"/>
                        <a:pt x="9" y="21"/>
                        <a:pt x="9" y="21"/>
                      </a:cubicBezTo>
                      <a:close/>
                      <a:moveTo>
                        <a:pt x="9" y="21"/>
                      </a:moveTo>
                      <a:cubicBezTo>
                        <a:pt x="9" y="21"/>
                        <a:pt x="9" y="21"/>
                        <a:pt x="9" y="21"/>
                      </a:cubicBezTo>
                      <a:cubicBezTo>
                        <a:pt x="9" y="21"/>
                        <a:pt x="9" y="21"/>
                        <a:pt x="9" y="21"/>
                      </a:cubicBezTo>
                      <a:close/>
                      <a:moveTo>
                        <a:pt x="11" y="44"/>
                      </a:move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5"/>
                        <a:pt x="11" y="45"/>
                      </a:cubicBezTo>
                      <a:cubicBezTo>
                        <a:pt x="11" y="45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0" y="44"/>
                      </a:cubicBezTo>
                      <a:cubicBezTo>
                        <a:pt x="10" y="44"/>
                        <a:pt x="10" y="44"/>
                        <a:pt x="10" y="44"/>
                      </a:cubicBezTo>
                      <a:cubicBezTo>
                        <a:pt x="11" y="44"/>
                        <a:pt x="11" y="45"/>
                        <a:pt x="11" y="45"/>
                      </a:cubicBezTo>
                      <a:cubicBezTo>
                        <a:pt x="11" y="45"/>
                        <a:pt x="11" y="45"/>
                        <a:pt x="11" y="45"/>
                      </a:cubicBezTo>
                      <a:cubicBezTo>
                        <a:pt x="11" y="45"/>
                        <a:pt x="11" y="45"/>
                        <a:pt x="11" y="45"/>
                      </a:cubicBezTo>
                      <a:cubicBezTo>
                        <a:pt x="11" y="45"/>
                        <a:pt x="11" y="45"/>
                        <a:pt x="11" y="45"/>
                      </a:cubicBezTo>
                      <a:cubicBezTo>
                        <a:pt x="11" y="45"/>
                        <a:pt x="11" y="45"/>
                        <a:pt x="11" y="45"/>
                      </a:cubicBezTo>
                      <a:cubicBezTo>
                        <a:pt x="11" y="45"/>
                        <a:pt x="11" y="45"/>
                        <a:pt x="11" y="45"/>
                      </a:cubicBezTo>
                      <a:cubicBezTo>
                        <a:pt x="11" y="45"/>
                        <a:pt x="11" y="45"/>
                        <a:pt x="11" y="45"/>
                      </a:cubicBezTo>
                      <a:cubicBezTo>
                        <a:pt x="11" y="45"/>
                        <a:pt x="11" y="45"/>
                        <a:pt x="11" y="45"/>
                      </a:cubicBezTo>
                      <a:cubicBezTo>
                        <a:pt x="11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1" y="45"/>
                      </a:cubicBezTo>
                      <a:cubicBezTo>
                        <a:pt x="11" y="45"/>
                        <a:pt x="11" y="45"/>
                        <a:pt x="11" y="45"/>
                      </a:cubicBezTo>
                      <a:cubicBezTo>
                        <a:pt x="11" y="45"/>
                        <a:pt x="11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1" y="45"/>
                        <a:pt x="11" y="45"/>
                      </a:cubicBezTo>
                      <a:cubicBezTo>
                        <a:pt x="11" y="45"/>
                        <a:pt x="11" y="45"/>
                        <a:pt x="11" y="45"/>
                      </a:cubicBezTo>
                      <a:cubicBezTo>
                        <a:pt x="11" y="45"/>
                        <a:pt x="11" y="45"/>
                        <a:pt x="11" y="45"/>
                      </a:cubicBezTo>
                      <a:cubicBezTo>
                        <a:pt x="11" y="45"/>
                        <a:pt x="11" y="45"/>
                        <a:pt x="11" y="45"/>
                      </a:cubicBezTo>
                      <a:cubicBezTo>
                        <a:pt x="11" y="46"/>
                        <a:pt x="11" y="46"/>
                        <a:pt x="11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6"/>
                        <a:pt x="10" y="45"/>
                      </a:cubicBezTo>
                      <a:cubicBezTo>
                        <a:pt x="10" y="45"/>
                        <a:pt x="10" y="45"/>
                        <a:pt x="10" y="46"/>
                      </a:cubicBezTo>
                      <a:cubicBezTo>
                        <a:pt x="10" y="46"/>
                        <a:pt x="10" y="46"/>
                        <a:pt x="10" y="46"/>
                      </a:cubicBezTo>
                      <a:cubicBezTo>
                        <a:pt x="10" y="46"/>
                        <a:pt x="10" y="46"/>
                        <a:pt x="10" y="46"/>
                      </a:cubicBezTo>
                      <a:cubicBezTo>
                        <a:pt x="10" y="46"/>
                        <a:pt x="10" y="46"/>
                        <a:pt x="10" y="46"/>
                      </a:cubicBezTo>
                      <a:cubicBezTo>
                        <a:pt x="10" y="46"/>
                        <a:pt x="10" y="46"/>
                        <a:pt x="10" y="46"/>
                      </a:cubicBezTo>
                      <a:cubicBezTo>
                        <a:pt x="10" y="46"/>
                        <a:pt x="10" y="46"/>
                        <a:pt x="10" y="46"/>
                      </a:cubicBezTo>
                      <a:cubicBezTo>
                        <a:pt x="10" y="46"/>
                        <a:pt x="10" y="46"/>
                        <a:pt x="10" y="46"/>
                      </a:cubicBezTo>
                      <a:cubicBezTo>
                        <a:pt x="11" y="46"/>
                        <a:pt x="11" y="46"/>
                        <a:pt x="11" y="46"/>
                      </a:cubicBezTo>
                      <a:cubicBezTo>
                        <a:pt x="11" y="46"/>
                        <a:pt x="11" y="46"/>
                        <a:pt x="11" y="46"/>
                      </a:cubicBezTo>
                      <a:cubicBezTo>
                        <a:pt x="11" y="46"/>
                        <a:pt x="11" y="46"/>
                        <a:pt x="11" y="46"/>
                      </a:cubicBezTo>
                      <a:cubicBezTo>
                        <a:pt x="10" y="46"/>
                        <a:pt x="10" y="46"/>
                        <a:pt x="10" y="46"/>
                      </a:cubicBezTo>
                      <a:cubicBezTo>
                        <a:pt x="10" y="46"/>
                        <a:pt x="10" y="46"/>
                        <a:pt x="10" y="46"/>
                      </a:cubicBezTo>
                      <a:cubicBezTo>
                        <a:pt x="10" y="46"/>
                        <a:pt x="10" y="46"/>
                        <a:pt x="10" y="46"/>
                      </a:cubicBezTo>
                      <a:cubicBezTo>
                        <a:pt x="10" y="46"/>
                        <a:pt x="10" y="46"/>
                        <a:pt x="10" y="46"/>
                      </a:cubicBezTo>
                      <a:cubicBezTo>
                        <a:pt x="11" y="46"/>
                        <a:pt x="11" y="46"/>
                        <a:pt x="11" y="46"/>
                      </a:cubicBezTo>
                      <a:cubicBezTo>
                        <a:pt x="11" y="46"/>
                        <a:pt x="11" y="46"/>
                        <a:pt x="11" y="46"/>
                      </a:cubicBezTo>
                      <a:cubicBezTo>
                        <a:pt x="11" y="46"/>
                        <a:pt x="11" y="46"/>
                        <a:pt x="11" y="46"/>
                      </a:cubicBezTo>
                      <a:cubicBezTo>
                        <a:pt x="11" y="46"/>
                        <a:pt x="11" y="46"/>
                        <a:pt x="11" y="46"/>
                      </a:cubicBezTo>
                      <a:cubicBezTo>
                        <a:pt x="11" y="46"/>
                        <a:pt x="11" y="46"/>
                        <a:pt x="11" y="46"/>
                      </a:cubicBezTo>
                      <a:cubicBezTo>
                        <a:pt x="11" y="46"/>
                        <a:pt x="11" y="46"/>
                        <a:pt x="11" y="46"/>
                      </a:cubicBezTo>
                      <a:cubicBezTo>
                        <a:pt x="11" y="46"/>
                        <a:pt x="11" y="46"/>
                        <a:pt x="10" y="46"/>
                      </a:cubicBezTo>
                      <a:cubicBezTo>
                        <a:pt x="10" y="46"/>
                        <a:pt x="10" y="46"/>
                        <a:pt x="11" y="46"/>
                      </a:cubicBezTo>
                      <a:cubicBezTo>
                        <a:pt x="11" y="46"/>
                        <a:pt x="11" y="46"/>
                        <a:pt x="11" y="46"/>
                      </a:cubicBezTo>
                      <a:cubicBezTo>
                        <a:pt x="11" y="46"/>
                        <a:pt x="11" y="46"/>
                        <a:pt x="11" y="46"/>
                      </a:cubicBezTo>
                      <a:cubicBezTo>
                        <a:pt x="11" y="46"/>
                        <a:pt x="11" y="47"/>
                        <a:pt x="11" y="47"/>
                      </a:cubicBezTo>
                      <a:cubicBezTo>
                        <a:pt x="11" y="47"/>
                        <a:pt x="11" y="47"/>
                        <a:pt x="11" y="47"/>
                      </a:cubicBezTo>
                      <a:cubicBezTo>
                        <a:pt x="11" y="47"/>
                        <a:pt x="11" y="47"/>
                        <a:pt x="11" y="47"/>
                      </a:cubicBezTo>
                      <a:cubicBezTo>
                        <a:pt x="11" y="47"/>
                        <a:pt x="11" y="47"/>
                        <a:pt x="11" y="47"/>
                      </a:cubicBezTo>
                      <a:cubicBezTo>
                        <a:pt x="11" y="47"/>
                        <a:pt x="11" y="47"/>
                        <a:pt x="11" y="47"/>
                      </a:cubicBezTo>
                      <a:cubicBezTo>
                        <a:pt x="11" y="47"/>
                        <a:pt x="11" y="47"/>
                        <a:pt x="11" y="47"/>
                      </a:cubicBezTo>
                      <a:cubicBezTo>
                        <a:pt x="11" y="47"/>
                        <a:pt x="11" y="47"/>
                        <a:pt x="11" y="47"/>
                      </a:cubicBezTo>
                      <a:cubicBezTo>
                        <a:pt x="11" y="47"/>
                        <a:pt x="11" y="47"/>
                        <a:pt x="11" y="47"/>
                      </a:cubicBezTo>
                      <a:cubicBezTo>
                        <a:pt x="11" y="47"/>
                        <a:pt x="11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6"/>
                        <a:pt x="10" y="46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6"/>
                        <a:pt x="10" y="46"/>
                      </a:cubicBezTo>
                      <a:cubicBezTo>
                        <a:pt x="10" y="46"/>
                        <a:pt x="10" y="46"/>
                        <a:pt x="10" y="46"/>
                      </a:cubicBezTo>
                      <a:cubicBezTo>
                        <a:pt x="10" y="46"/>
                        <a:pt x="10" y="46"/>
                        <a:pt x="10" y="46"/>
                      </a:cubicBezTo>
                      <a:cubicBezTo>
                        <a:pt x="10" y="46"/>
                        <a:pt x="10" y="46"/>
                        <a:pt x="10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10" y="46"/>
                        <a:pt x="10" y="46"/>
                      </a:cubicBezTo>
                      <a:cubicBezTo>
                        <a:pt x="10" y="46"/>
                        <a:pt x="10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8" y="47"/>
                        <a:pt x="9" y="47"/>
                        <a:pt x="9" y="47"/>
                      </a:cubicBezTo>
                      <a:cubicBezTo>
                        <a:pt x="8" y="47"/>
                        <a:pt x="8" y="46"/>
                        <a:pt x="8" y="46"/>
                      </a:cubicBezTo>
                      <a:cubicBezTo>
                        <a:pt x="8" y="46"/>
                        <a:pt x="8" y="46"/>
                        <a:pt x="8" y="46"/>
                      </a:cubicBezTo>
                      <a:cubicBezTo>
                        <a:pt x="8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9" y="46"/>
                        <a:pt x="9" y="46"/>
                      </a:cubicBezTo>
                      <a:cubicBezTo>
                        <a:pt x="9" y="46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cubicBezTo>
                        <a:pt x="10" y="45"/>
                        <a:pt x="10" y="45"/>
                        <a:pt x="10" y="44"/>
                      </a:cubicBezTo>
                      <a:cubicBezTo>
                        <a:pt x="10" y="44"/>
                        <a:pt x="10" y="44"/>
                        <a:pt x="10" y="44"/>
                      </a:cubicBezTo>
                      <a:cubicBezTo>
                        <a:pt x="10" y="44"/>
                        <a:pt x="10" y="44"/>
                        <a:pt x="10" y="44"/>
                      </a:cubicBezTo>
                      <a:cubicBezTo>
                        <a:pt x="10" y="44"/>
                        <a:pt x="10" y="44"/>
                        <a:pt x="10" y="44"/>
                      </a:cubicBezTo>
                      <a:cubicBezTo>
                        <a:pt x="10" y="44"/>
                        <a:pt x="10" y="44"/>
                        <a:pt x="10" y="44"/>
                      </a:cubicBezTo>
                      <a:cubicBezTo>
                        <a:pt x="10" y="44"/>
                        <a:pt x="10" y="44"/>
                        <a:pt x="10" y="44"/>
                      </a:cubicBezTo>
                      <a:cubicBezTo>
                        <a:pt x="10" y="44"/>
                        <a:pt x="10" y="44"/>
                        <a:pt x="10" y="44"/>
                      </a:cubicBezTo>
                      <a:cubicBezTo>
                        <a:pt x="10" y="43"/>
                        <a:pt x="10" y="43"/>
                        <a:pt x="10" y="43"/>
                      </a:cubicBezTo>
                      <a:cubicBezTo>
                        <a:pt x="10" y="43"/>
                        <a:pt x="10" y="43"/>
                        <a:pt x="10" y="43"/>
                      </a:cubicBezTo>
                      <a:cubicBezTo>
                        <a:pt x="10" y="43"/>
                        <a:pt x="10" y="43"/>
                        <a:pt x="10" y="43"/>
                      </a:cubicBezTo>
                      <a:cubicBezTo>
                        <a:pt x="10" y="43"/>
                        <a:pt x="10" y="43"/>
                        <a:pt x="10" y="43"/>
                      </a:cubicBezTo>
                      <a:cubicBezTo>
                        <a:pt x="10" y="43"/>
                        <a:pt x="10" y="43"/>
                        <a:pt x="10" y="43"/>
                      </a:cubicBezTo>
                      <a:cubicBezTo>
                        <a:pt x="10" y="43"/>
                        <a:pt x="10" y="43"/>
                        <a:pt x="10" y="43"/>
                      </a:cubicBezTo>
                      <a:cubicBezTo>
                        <a:pt x="10" y="43"/>
                        <a:pt x="10" y="43"/>
                        <a:pt x="10" y="43"/>
                      </a:cubicBezTo>
                      <a:cubicBezTo>
                        <a:pt x="10" y="43"/>
                        <a:pt x="10" y="43"/>
                        <a:pt x="10" y="43"/>
                      </a:cubicBezTo>
                      <a:cubicBezTo>
                        <a:pt x="10" y="43"/>
                        <a:pt x="10" y="43"/>
                        <a:pt x="10" y="43"/>
                      </a:cubicBezTo>
                      <a:cubicBezTo>
                        <a:pt x="10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0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3"/>
                      </a:cubicBezTo>
                      <a:cubicBezTo>
                        <a:pt x="11" y="43"/>
                        <a:pt x="11" y="43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lose/>
                      <a:moveTo>
                        <a:pt x="11" y="44"/>
                      </a:moveTo>
                      <a:cubicBezTo>
                        <a:pt x="11" y="44"/>
                        <a:pt x="11" y="44"/>
                        <a:pt x="11" y="44"/>
                      </a:cubicBezTo>
                      <a:cubicBezTo>
                        <a:pt x="11" y="44"/>
                        <a:pt x="11" y="44"/>
                        <a:pt x="11" y="44"/>
                      </a:cubicBezTo>
                      <a:close/>
                      <a:moveTo>
                        <a:pt x="12" y="43"/>
                      </a:move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2" y="43"/>
                      </a:cubicBezTo>
                      <a:cubicBezTo>
                        <a:pt x="12" y="43"/>
                        <a:pt x="12" y="43"/>
                        <a:pt x="12" y="43"/>
                      </a:cubicBezTo>
                      <a:close/>
                      <a:moveTo>
                        <a:pt x="11" y="47"/>
                      </a:moveTo>
                      <a:cubicBezTo>
                        <a:pt x="11" y="47"/>
                        <a:pt x="11" y="47"/>
                        <a:pt x="11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7"/>
                        <a:pt x="9" y="47"/>
                      </a:cubicBezTo>
                      <a:cubicBezTo>
                        <a:pt x="9" y="47"/>
                        <a:pt x="9" y="48"/>
                        <a:pt x="9" y="48"/>
                      </a:cubicBezTo>
                      <a:cubicBezTo>
                        <a:pt x="9" y="48"/>
                        <a:pt x="9" y="48"/>
                        <a:pt x="9" y="48"/>
                      </a:cubicBezTo>
                      <a:cubicBezTo>
                        <a:pt x="9" y="48"/>
                        <a:pt x="9" y="48"/>
                        <a:pt x="9" y="48"/>
                      </a:cubicBezTo>
                      <a:cubicBezTo>
                        <a:pt x="9" y="48"/>
                        <a:pt x="9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8"/>
                        <a:pt x="10" y="48"/>
                        <a:pt x="10" y="48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0" y="47"/>
                      </a:cubicBezTo>
                      <a:cubicBezTo>
                        <a:pt x="11" y="47"/>
                        <a:pt x="10" y="47"/>
                        <a:pt x="10" y="47"/>
                      </a:cubicBezTo>
                      <a:cubicBezTo>
                        <a:pt x="10" y="47"/>
                        <a:pt x="10" y="47"/>
                        <a:pt x="11" y="47"/>
                      </a:cubicBezTo>
                      <a:cubicBezTo>
                        <a:pt x="11" y="47"/>
                        <a:pt x="11" y="47"/>
                        <a:pt x="11" y="47"/>
                      </a:cubicBezTo>
                      <a:cubicBezTo>
                        <a:pt x="11" y="47"/>
                        <a:pt x="11" y="47"/>
                        <a:pt x="11" y="47"/>
                      </a:cubicBezTo>
                      <a:close/>
                      <a:moveTo>
                        <a:pt x="9" y="44"/>
                      </a:moveTo>
                      <a:cubicBezTo>
                        <a:pt x="9" y="44"/>
                        <a:pt x="9" y="44"/>
                        <a:pt x="9" y="44"/>
                      </a:cubicBezTo>
                      <a:cubicBezTo>
                        <a:pt x="9" y="44"/>
                        <a:pt x="9" y="44"/>
                        <a:pt x="9" y="44"/>
                      </a:cubicBezTo>
                      <a:cubicBezTo>
                        <a:pt x="9" y="44"/>
                        <a:pt x="9" y="44"/>
                        <a:pt x="9" y="44"/>
                      </a:cubicBezTo>
                      <a:cubicBezTo>
                        <a:pt x="9" y="44"/>
                        <a:pt x="9" y="44"/>
                        <a:pt x="9" y="44"/>
                      </a:cubicBezTo>
                      <a:cubicBezTo>
                        <a:pt x="9" y="44"/>
                        <a:pt x="9" y="44"/>
                        <a:pt x="9" y="44"/>
                      </a:cubicBezTo>
                      <a:cubicBezTo>
                        <a:pt x="9" y="44"/>
                        <a:pt x="9" y="44"/>
                        <a:pt x="9" y="44"/>
                      </a:cubicBezTo>
                      <a:cubicBezTo>
                        <a:pt x="9" y="44"/>
                        <a:pt x="9" y="44"/>
                        <a:pt x="9" y="44"/>
                      </a:cubicBezTo>
                      <a:close/>
                      <a:moveTo>
                        <a:pt x="11" y="43"/>
                      </a:move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lose/>
                      <a:moveTo>
                        <a:pt x="11" y="43"/>
                      </a:move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ubicBezTo>
                        <a:pt x="11" y="43"/>
                        <a:pt x="11" y="43"/>
                        <a:pt x="11" y="43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38" name="Freeform 724">
                  <a:extLst>
                    <a:ext uri="{FF2B5EF4-FFF2-40B4-BE49-F238E27FC236}">
                      <a16:creationId xmlns:a16="http://schemas.microsoft.com/office/drawing/2014/main" id="{539765E7-1E42-1D50-912D-76305D48DFD2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10117138" y="6291263"/>
                  <a:ext cx="87312" cy="117475"/>
                </a:xfrm>
                <a:custGeom>
                  <a:avLst/>
                  <a:gdLst>
                    <a:gd name="T0" fmla="*/ 18 w 21"/>
                    <a:gd name="T1" fmla="*/ 20 h 28"/>
                    <a:gd name="T2" fmla="*/ 18 w 21"/>
                    <a:gd name="T3" fmla="*/ 10 h 28"/>
                    <a:gd name="T4" fmla="*/ 17 w 21"/>
                    <a:gd name="T5" fmla="*/ 11 h 28"/>
                    <a:gd name="T6" fmla="*/ 16 w 21"/>
                    <a:gd name="T7" fmla="*/ 11 h 28"/>
                    <a:gd name="T8" fmla="*/ 15 w 21"/>
                    <a:gd name="T9" fmla="*/ 10 h 28"/>
                    <a:gd name="T10" fmla="*/ 13 w 21"/>
                    <a:gd name="T11" fmla="*/ 7 h 28"/>
                    <a:gd name="T12" fmla="*/ 11 w 21"/>
                    <a:gd name="T13" fmla="*/ 7 h 28"/>
                    <a:gd name="T14" fmla="*/ 10 w 21"/>
                    <a:gd name="T15" fmla="*/ 5 h 28"/>
                    <a:gd name="T16" fmla="*/ 10 w 21"/>
                    <a:gd name="T17" fmla="*/ 3 h 28"/>
                    <a:gd name="T18" fmla="*/ 11 w 21"/>
                    <a:gd name="T19" fmla="*/ 1 h 28"/>
                    <a:gd name="T20" fmla="*/ 10 w 21"/>
                    <a:gd name="T21" fmla="*/ 1 h 28"/>
                    <a:gd name="T22" fmla="*/ 9 w 21"/>
                    <a:gd name="T23" fmla="*/ 2 h 28"/>
                    <a:gd name="T24" fmla="*/ 7 w 21"/>
                    <a:gd name="T25" fmla="*/ 2 h 28"/>
                    <a:gd name="T26" fmla="*/ 6 w 21"/>
                    <a:gd name="T27" fmla="*/ 2 h 28"/>
                    <a:gd name="T28" fmla="*/ 5 w 21"/>
                    <a:gd name="T29" fmla="*/ 4 h 28"/>
                    <a:gd name="T30" fmla="*/ 4 w 21"/>
                    <a:gd name="T31" fmla="*/ 5 h 28"/>
                    <a:gd name="T32" fmla="*/ 3 w 21"/>
                    <a:gd name="T33" fmla="*/ 6 h 28"/>
                    <a:gd name="T34" fmla="*/ 1 w 21"/>
                    <a:gd name="T35" fmla="*/ 6 h 28"/>
                    <a:gd name="T36" fmla="*/ 1 w 21"/>
                    <a:gd name="T37" fmla="*/ 7 h 28"/>
                    <a:gd name="T38" fmla="*/ 0 w 21"/>
                    <a:gd name="T39" fmla="*/ 8 h 28"/>
                    <a:gd name="T40" fmla="*/ 0 w 21"/>
                    <a:gd name="T41" fmla="*/ 9 h 28"/>
                    <a:gd name="T42" fmla="*/ 0 w 21"/>
                    <a:gd name="T43" fmla="*/ 10 h 28"/>
                    <a:gd name="T44" fmla="*/ 1 w 21"/>
                    <a:gd name="T45" fmla="*/ 12 h 28"/>
                    <a:gd name="T46" fmla="*/ 1 w 21"/>
                    <a:gd name="T47" fmla="*/ 13 h 28"/>
                    <a:gd name="T48" fmla="*/ 4 w 21"/>
                    <a:gd name="T49" fmla="*/ 13 h 28"/>
                    <a:gd name="T50" fmla="*/ 5 w 21"/>
                    <a:gd name="T51" fmla="*/ 15 h 28"/>
                    <a:gd name="T52" fmla="*/ 5 w 21"/>
                    <a:gd name="T53" fmla="*/ 15 h 28"/>
                    <a:gd name="T54" fmla="*/ 8 w 21"/>
                    <a:gd name="T55" fmla="*/ 15 h 28"/>
                    <a:gd name="T56" fmla="*/ 6 w 21"/>
                    <a:gd name="T57" fmla="*/ 18 h 28"/>
                    <a:gd name="T58" fmla="*/ 7 w 21"/>
                    <a:gd name="T59" fmla="*/ 20 h 28"/>
                    <a:gd name="T60" fmla="*/ 7 w 21"/>
                    <a:gd name="T61" fmla="*/ 21 h 28"/>
                    <a:gd name="T62" fmla="*/ 7 w 21"/>
                    <a:gd name="T63" fmla="*/ 21 h 28"/>
                    <a:gd name="T64" fmla="*/ 7 w 21"/>
                    <a:gd name="T65" fmla="*/ 22 h 28"/>
                    <a:gd name="T66" fmla="*/ 7 w 21"/>
                    <a:gd name="T67" fmla="*/ 24 h 28"/>
                    <a:gd name="T68" fmla="*/ 7 w 21"/>
                    <a:gd name="T69" fmla="*/ 25 h 28"/>
                    <a:gd name="T70" fmla="*/ 7 w 21"/>
                    <a:gd name="T71" fmla="*/ 27 h 28"/>
                    <a:gd name="T72" fmla="*/ 8 w 21"/>
                    <a:gd name="T73" fmla="*/ 27 h 28"/>
                    <a:gd name="T74" fmla="*/ 10 w 21"/>
                    <a:gd name="T75" fmla="*/ 27 h 28"/>
                    <a:gd name="T76" fmla="*/ 11 w 21"/>
                    <a:gd name="T77" fmla="*/ 26 h 28"/>
                    <a:gd name="T78" fmla="*/ 12 w 21"/>
                    <a:gd name="T79" fmla="*/ 24 h 28"/>
                    <a:gd name="T80" fmla="*/ 15 w 21"/>
                    <a:gd name="T81" fmla="*/ 21 h 28"/>
                    <a:gd name="T82" fmla="*/ 18 w 21"/>
                    <a:gd name="T83" fmla="*/ 20 h 28"/>
                    <a:gd name="T84" fmla="*/ 18 w 21"/>
                    <a:gd name="T85" fmla="*/ 19 h 28"/>
                    <a:gd name="T86" fmla="*/ 17 w 21"/>
                    <a:gd name="T87" fmla="*/ 20 h 28"/>
                    <a:gd name="T88" fmla="*/ 18 w 21"/>
                    <a:gd name="T89" fmla="*/ 19 h 28"/>
                    <a:gd name="T90" fmla="*/ 17 w 21"/>
                    <a:gd name="T91" fmla="*/ 18 h 28"/>
                    <a:gd name="T92" fmla="*/ 18 w 21"/>
                    <a:gd name="T93" fmla="*/ 17 h 28"/>
                    <a:gd name="T94" fmla="*/ 19 w 21"/>
                    <a:gd name="T95" fmla="*/ 14 h 28"/>
                    <a:gd name="T96" fmla="*/ 21 w 21"/>
                    <a:gd name="T97" fmla="*/ 11 h 2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</a:cxnLst>
                  <a:rect l="0" t="0" r="r" b="b"/>
                  <a:pathLst>
                    <a:path w="21" h="28">
                      <a:moveTo>
                        <a:pt x="18" y="20"/>
                      </a:moveTo>
                      <a:cubicBezTo>
                        <a:pt x="18" y="20"/>
                        <a:pt x="18" y="19"/>
                        <a:pt x="18" y="19"/>
                      </a:cubicBezTo>
                      <a:cubicBezTo>
                        <a:pt x="18" y="19"/>
                        <a:pt x="19" y="19"/>
                        <a:pt x="19" y="19"/>
                      </a:cubicBezTo>
                      <a:cubicBezTo>
                        <a:pt x="19" y="20"/>
                        <a:pt x="18" y="20"/>
                        <a:pt x="18" y="20"/>
                      </a:cubicBezTo>
                      <a:cubicBezTo>
                        <a:pt x="18" y="20"/>
                        <a:pt x="18" y="20"/>
                        <a:pt x="18" y="20"/>
                      </a:cubicBezTo>
                      <a:close/>
                      <a:moveTo>
                        <a:pt x="19" y="10"/>
                      </a:moveTo>
                      <a:cubicBezTo>
                        <a:pt x="19" y="10"/>
                        <a:pt x="19" y="10"/>
                        <a:pt x="19" y="10"/>
                      </a:cubicBezTo>
                      <a:cubicBezTo>
                        <a:pt x="19" y="10"/>
                        <a:pt x="18" y="10"/>
                        <a:pt x="18" y="10"/>
                      </a:cubicBezTo>
                      <a:cubicBezTo>
                        <a:pt x="18" y="10"/>
                        <a:pt x="18" y="10"/>
                        <a:pt x="18" y="10"/>
                      </a:cubicBezTo>
                      <a:cubicBezTo>
                        <a:pt x="18" y="11"/>
                        <a:pt x="18" y="11"/>
                        <a:pt x="18" y="11"/>
                      </a:cubicBezTo>
                      <a:cubicBezTo>
                        <a:pt x="17" y="11"/>
                        <a:pt x="17" y="11"/>
                        <a:pt x="17" y="11"/>
                      </a:cubicBezTo>
                      <a:cubicBezTo>
                        <a:pt x="17" y="11"/>
                        <a:pt x="17" y="11"/>
                        <a:pt x="17" y="11"/>
                      </a:cubicBezTo>
                      <a:cubicBezTo>
                        <a:pt x="16" y="12"/>
                        <a:pt x="16" y="12"/>
                        <a:pt x="16" y="12"/>
                      </a:cubicBezTo>
                      <a:cubicBezTo>
                        <a:pt x="16" y="12"/>
                        <a:pt x="16" y="12"/>
                        <a:pt x="16" y="12"/>
                      </a:cubicBezTo>
                      <a:cubicBezTo>
                        <a:pt x="16" y="12"/>
                        <a:pt x="16" y="11"/>
                        <a:pt x="16" y="11"/>
                      </a:cubicBezTo>
                      <a:cubicBezTo>
                        <a:pt x="16" y="11"/>
                        <a:pt x="16" y="11"/>
                        <a:pt x="16" y="11"/>
                      </a:cubicBezTo>
                      <a:cubicBezTo>
                        <a:pt x="16" y="11"/>
                        <a:pt x="16" y="11"/>
                        <a:pt x="16" y="11"/>
                      </a:cubicBezTo>
                      <a:cubicBezTo>
                        <a:pt x="16" y="10"/>
                        <a:pt x="16" y="10"/>
                        <a:pt x="16" y="10"/>
                      </a:cubicBezTo>
                      <a:cubicBezTo>
                        <a:pt x="15" y="10"/>
                        <a:pt x="15" y="10"/>
                        <a:pt x="15" y="10"/>
                      </a:cubicBezTo>
                      <a:cubicBezTo>
                        <a:pt x="15" y="10"/>
                        <a:pt x="15" y="10"/>
                        <a:pt x="15" y="10"/>
                      </a:cubicBezTo>
                      <a:cubicBezTo>
                        <a:pt x="14" y="10"/>
                        <a:pt x="14" y="10"/>
                        <a:pt x="14" y="10"/>
                      </a:cubicBezTo>
                      <a:cubicBezTo>
                        <a:pt x="13" y="9"/>
                        <a:pt x="13" y="9"/>
                        <a:pt x="13" y="9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2" y="7"/>
                        <a:pt x="12" y="7"/>
                        <a:pt x="12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1"/>
                        <a:pt x="11" y="1"/>
                        <a:pt x="11" y="1"/>
                      </a:cubicBezTo>
                      <a:cubicBezTo>
                        <a:pt x="11" y="0"/>
                        <a:pt x="11" y="0"/>
                        <a:pt x="11" y="0"/>
                      </a:cubicBezTo>
                      <a:cubicBezTo>
                        <a:pt x="10" y="0"/>
                        <a:pt x="10" y="0"/>
                        <a:pt x="10" y="0"/>
                      </a:cubicBezTo>
                      <a:cubicBezTo>
                        <a:pt x="10" y="1"/>
                        <a:pt x="10" y="1"/>
                        <a:pt x="10" y="1"/>
                      </a:cubicBezTo>
                      <a:cubicBezTo>
                        <a:pt x="10" y="1"/>
                        <a:pt x="10" y="1"/>
                        <a:pt x="10" y="1"/>
                      </a:cubicBezTo>
                      <a:cubicBezTo>
                        <a:pt x="10" y="1"/>
                        <a:pt x="10" y="1"/>
                        <a:pt x="10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3"/>
                        <a:pt x="6" y="3"/>
                      </a:cubicBezTo>
                      <a:cubicBezTo>
                        <a:pt x="6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4"/>
                        <a:pt x="5" y="5"/>
                        <a:pt x="5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3" y="5"/>
                        <a:pt x="3" y="5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7"/>
                        <a:pt x="0" y="8"/>
                        <a:pt x="0" y="8"/>
                      </a:cubicBezTo>
                      <a:cubicBezTo>
                        <a:pt x="0" y="8"/>
                        <a:pt x="0" y="8"/>
                        <a:pt x="0" y="8"/>
                      </a:cubicBezTo>
                      <a:cubicBezTo>
                        <a:pt x="0" y="8"/>
                        <a:pt x="0" y="8"/>
                        <a:pt x="0" y="8"/>
                      </a:cubicBezTo>
                      <a:cubicBezTo>
                        <a:pt x="0" y="8"/>
                        <a:pt x="0" y="8"/>
                        <a:pt x="0" y="8"/>
                      </a:cubicBezTo>
                      <a:cubicBezTo>
                        <a:pt x="0" y="8"/>
                        <a:pt x="0" y="9"/>
                        <a:pt x="0" y="9"/>
                      </a:cubicBezTo>
                      <a:cubicBezTo>
                        <a:pt x="0" y="9"/>
                        <a:pt x="0" y="9"/>
                        <a:pt x="0" y="9"/>
                      </a:cubicBezTo>
                      <a:cubicBezTo>
                        <a:pt x="0" y="9"/>
                        <a:pt x="0" y="9"/>
                        <a:pt x="0" y="9"/>
                      </a:cubicBezTo>
                      <a:cubicBezTo>
                        <a:pt x="0" y="9"/>
                        <a:pt x="0" y="9"/>
                        <a:pt x="0" y="9"/>
                      </a:cubicBezTo>
                      <a:cubicBezTo>
                        <a:pt x="0" y="9"/>
                        <a:pt x="0" y="9"/>
                        <a:pt x="0" y="9"/>
                      </a:cubicBezTo>
                      <a:cubicBezTo>
                        <a:pt x="0" y="10"/>
                        <a:pt x="0" y="10"/>
                        <a:pt x="0" y="10"/>
                      </a:cubicBezTo>
                      <a:cubicBezTo>
                        <a:pt x="0" y="10"/>
                        <a:pt x="0" y="10"/>
                        <a:pt x="0" y="10"/>
                      </a:cubicBezTo>
                      <a:cubicBezTo>
                        <a:pt x="0" y="11"/>
                        <a:pt x="0" y="11"/>
                        <a:pt x="0" y="11"/>
                      </a:cubicBezTo>
                      <a:cubicBezTo>
                        <a:pt x="0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3"/>
                        <a:pt x="1" y="13"/>
                        <a:pt x="1" y="13"/>
                      </a:cubicBezTo>
                      <a:cubicBezTo>
                        <a:pt x="1" y="13"/>
                        <a:pt x="1" y="13"/>
                        <a:pt x="1" y="13"/>
                      </a:cubicBezTo>
                      <a:cubicBezTo>
                        <a:pt x="1" y="13"/>
                        <a:pt x="1" y="13"/>
                        <a:pt x="1" y="13"/>
                      </a:cubicBez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1" y="14"/>
                        <a:pt x="1" y="14"/>
                        <a:pt x="1" y="14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4" y="13"/>
                        <a:pt x="4" y="13"/>
                        <a:pt x="4" y="13"/>
                      </a:cubicBezTo>
                      <a:cubicBezTo>
                        <a:pt x="4" y="13"/>
                        <a:pt x="4" y="14"/>
                        <a:pt x="4" y="14"/>
                      </a:cubicBezTo>
                      <a:cubicBezTo>
                        <a:pt x="4" y="14"/>
                        <a:pt x="4" y="14"/>
                        <a:pt x="4" y="14"/>
                      </a:cubicBezTo>
                      <a:cubicBezTo>
                        <a:pt x="5" y="15"/>
                        <a:pt x="5" y="15"/>
                        <a:pt x="5" y="15"/>
                      </a:cubicBezTo>
                      <a:cubicBezTo>
                        <a:pt x="5" y="15"/>
                        <a:pt x="5" y="15"/>
                        <a:pt x="5" y="15"/>
                      </a:cubicBezTo>
                      <a:cubicBezTo>
                        <a:pt x="5" y="15"/>
                        <a:pt x="5" y="15"/>
                        <a:pt x="5" y="15"/>
                      </a:cubicBezTo>
                      <a:cubicBezTo>
                        <a:pt x="5" y="15"/>
                        <a:pt x="5" y="15"/>
                        <a:pt x="5" y="15"/>
                      </a:cubicBezTo>
                      <a:cubicBezTo>
                        <a:pt x="5" y="15"/>
                        <a:pt x="5" y="15"/>
                        <a:pt x="5" y="15"/>
                      </a:cubicBezTo>
                      <a:cubicBezTo>
                        <a:pt x="5" y="15"/>
                        <a:pt x="5" y="15"/>
                        <a:pt x="5" y="15"/>
                      </a:cubicBezTo>
                      <a:cubicBezTo>
                        <a:pt x="6" y="15"/>
                        <a:pt x="6" y="15"/>
                        <a:pt x="6" y="15"/>
                      </a:cubicBezTo>
                      <a:cubicBezTo>
                        <a:pt x="6" y="14"/>
                        <a:pt x="6" y="14"/>
                        <a:pt x="6" y="14"/>
                      </a:cubicBezTo>
                      <a:cubicBezTo>
                        <a:pt x="6" y="14"/>
                        <a:pt x="6" y="14"/>
                        <a:pt x="6" y="14"/>
                      </a:cubicBezTo>
                      <a:cubicBezTo>
                        <a:pt x="8" y="15"/>
                        <a:pt x="8" y="15"/>
                        <a:pt x="8" y="15"/>
                      </a:cubicBezTo>
                      <a:cubicBezTo>
                        <a:pt x="8" y="15"/>
                        <a:pt x="8" y="15"/>
                        <a:pt x="8" y="15"/>
                      </a:cubicBezTo>
                      <a:cubicBezTo>
                        <a:pt x="7" y="15"/>
                        <a:pt x="7" y="15"/>
                        <a:pt x="7" y="15"/>
                      </a:cubicBezTo>
                      <a:cubicBezTo>
                        <a:pt x="7" y="16"/>
                        <a:pt x="7" y="16"/>
                        <a:pt x="7" y="16"/>
                      </a:cubicBezTo>
                      <a:cubicBezTo>
                        <a:pt x="6" y="18"/>
                        <a:pt x="6" y="18"/>
                        <a:pt x="6" y="18"/>
                      </a:cubicBezTo>
                      <a:cubicBezTo>
                        <a:pt x="6" y="18"/>
                        <a:pt x="6" y="18"/>
                        <a:pt x="6" y="18"/>
                      </a:cubicBezTo>
                      <a:cubicBezTo>
                        <a:pt x="6" y="19"/>
                        <a:pt x="6" y="19"/>
                        <a:pt x="6" y="19"/>
                      </a:cubicBezTo>
                      <a:cubicBezTo>
                        <a:pt x="6" y="20"/>
                        <a:pt x="6" y="20"/>
                        <a:pt x="6" y="20"/>
                      </a:cubicBezTo>
                      <a:cubicBezTo>
                        <a:pt x="6" y="20"/>
                        <a:pt x="7" y="20"/>
                        <a:pt x="7" y="20"/>
                      </a:cubicBezTo>
                      <a:cubicBezTo>
                        <a:pt x="7" y="20"/>
                        <a:pt x="7" y="20"/>
                        <a:pt x="7" y="20"/>
                      </a:cubicBezTo>
                      <a:cubicBezTo>
                        <a:pt x="7" y="20"/>
                        <a:pt x="7" y="20"/>
                        <a:pt x="7" y="20"/>
                      </a:cubicBezTo>
                      <a:cubicBezTo>
                        <a:pt x="7" y="20"/>
                        <a:pt x="7" y="20"/>
                        <a:pt x="7" y="20"/>
                      </a:cubicBezTo>
                      <a:cubicBezTo>
                        <a:pt x="7" y="20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2"/>
                        <a:pt x="7" y="22"/>
                        <a:pt x="7" y="22"/>
                      </a:cubicBezTo>
                      <a:cubicBezTo>
                        <a:pt x="7" y="22"/>
                        <a:pt x="7" y="22"/>
                        <a:pt x="7" y="22"/>
                      </a:cubicBezTo>
                      <a:cubicBezTo>
                        <a:pt x="7" y="22"/>
                        <a:pt x="7" y="22"/>
                        <a:pt x="7" y="22"/>
                      </a:cubicBezTo>
                      <a:cubicBezTo>
                        <a:pt x="7" y="22"/>
                        <a:pt x="7" y="22"/>
                        <a:pt x="7" y="22"/>
                      </a:cubicBezTo>
                      <a:cubicBezTo>
                        <a:pt x="7" y="22"/>
                        <a:pt x="7" y="22"/>
                        <a:pt x="7" y="22"/>
                      </a:cubicBezTo>
                      <a:cubicBezTo>
                        <a:pt x="7" y="23"/>
                        <a:pt x="7" y="23"/>
                        <a:pt x="7" y="23"/>
                      </a:cubicBezTo>
                      <a:cubicBezTo>
                        <a:pt x="7" y="23"/>
                        <a:pt x="7" y="23"/>
                        <a:pt x="7" y="23"/>
                      </a:cubicBezTo>
                      <a:cubicBezTo>
                        <a:pt x="7" y="24"/>
                        <a:pt x="7" y="24"/>
                        <a:pt x="7" y="24"/>
                      </a:cubicBezTo>
                      <a:cubicBezTo>
                        <a:pt x="7" y="24"/>
                        <a:pt x="7" y="24"/>
                        <a:pt x="7" y="24"/>
                      </a:cubicBezTo>
                      <a:cubicBezTo>
                        <a:pt x="7" y="24"/>
                        <a:pt x="7" y="25"/>
                        <a:pt x="7" y="25"/>
                      </a:cubicBezTo>
                      <a:cubicBezTo>
                        <a:pt x="7" y="25"/>
                        <a:pt x="7" y="25"/>
                        <a:pt x="7" y="25"/>
                      </a:cubicBezTo>
                      <a:cubicBezTo>
                        <a:pt x="7" y="25"/>
                        <a:pt x="7" y="25"/>
                        <a:pt x="7" y="25"/>
                      </a:cubicBezTo>
                      <a:cubicBezTo>
                        <a:pt x="7" y="25"/>
                        <a:pt x="7" y="26"/>
                        <a:pt x="7" y="26"/>
                      </a:cubicBezTo>
                      <a:cubicBezTo>
                        <a:pt x="7" y="26"/>
                        <a:pt x="8" y="26"/>
                        <a:pt x="8" y="26"/>
                      </a:cubicBezTo>
                      <a:cubicBezTo>
                        <a:pt x="8" y="26"/>
                        <a:pt x="8" y="27"/>
                        <a:pt x="8" y="27"/>
                      </a:cubicBezTo>
                      <a:cubicBezTo>
                        <a:pt x="8" y="27"/>
                        <a:pt x="7" y="27"/>
                        <a:pt x="7" y="27"/>
                      </a:cubicBezTo>
                      <a:cubicBezTo>
                        <a:pt x="7" y="27"/>
                        <a:pt x="8" y="27"/>
                        <a:pt x="8" y="27"/>
                      </a:cubicBezTo>
                      <a:cubicBezTo>
                        <a:pt x="8" y="28"/>
                        <a:pt x="8" y="28"/>
                        <a:pt x="8" y="28"/>
                      </a:cubicBezTo>
                      <a:cubicBezTo>
                        <a:pt x="8" y="28"/>
                        <a:pt x="8" y="28"/>
                        <a:pt x="8" y="28"/>
                      </a:cubicBezTo>
                      <a:cubicBezTo>
                        <a:pt x="8" y="27"/>
                        <a:pt x="8" y="27"/>
                        <a:pt x="8" y="27"/>
                      </a:cubicBezTo>
                      <a:cubicBezTo>
                        <a:pt x="8" y="27"/>
                        <a:pt x="9" y="27"/>
                        <a:pt x="9" y="27"/>
                      </a:cubicBezTo>
                      <a:cubicBezTo>
                        <a:pt x="9" y="27"/>
                        <a:pt x="9" y="27"/>
                        <a:pt x="9" y="27"/>
                      </a:cubicBezTo>
                      <a:cubicBezTo>
                        <a:pt x="9" y="27"/>
                        <a:pt x="9" y="27"/>
                        <a:pt x="9" y="27"/>
                      </a:cubicBezTo>
                      <a:cubicBezTo>
                        <a:pt x="9" y="27"/>
                        <a:pt x="10" y="27"/>
                        <a:pt x="10" y="27"/>
                      </a:cubicBezTo>
                      <a:cubicBezTo>
                        <a:pt x="10" y="27"/>
                        <a:pt x="10" y="27"/>
                        <a:pt x="10" y="27"/>
                      </a:cubicBezTo>
                      <a:cubicBezTo>
                        <a:pt x="10" y="27"/>
                        <a:pt x="10" y="27"/>
                        <a:pt x="10" y="27"/>
                      </a:cubicBezTo>
                      <a:cubicBezTo>
                        <a:pt x="10" y="27"/>
                        <a:pt x="10" y="27"/>
                        <a:pt x="10" y="27"/>
                      </a:cubicBezTo>
                      <a:cubicBezTo>
                        <a:pt x="11" y="26"/>
                        <a:pt x="11" y="26"/>
                        <a:pt x="11" y="26"/>
                      </a:cubicBezTo>
                      <a:cubicBezTo>
                        <a:pt x="11" y="26"/>
                        <a:pt x="11" y="26"/>
                        <a:pt x="11" y="26"/>
                      </a:cubicBezTo>
                      <a:cubicBezTo>
                        <a:pt x="11" y="26"/>
                        <a:pt x="11" y="26"/>
                        <a:pt x="12" y="26"/>
                      </a:cubicBezTo>
                      <a:cubicBezTo>
                        <a:pt x="12" y="26"/>
                        <a:pt x="12" y="25"/>
                        <a:pt x="12" y="25"/>
                      </a:cubicBezTo>
                      <a:cubicBezTo>
                        <a:pt x="12" y="25"/>
                        <a:pt x="12" y="24"/>
                        <a:pt x="12" y="24"/>
                      </a:cubicBezTo>
                      <a:cubicBezTo>
                        <a:pt x="13" y="24"/>
                        <a:pt x="13" y="24"/>
                        <a:pt x="14" y="23"/>
                      </a:cubicBezTo>
                      <a:cubicBezTo>
                        <a:pt x="14" y="23"/>
                        <a:pt x="14" y="23"/>
                        <a:pt x="14" y="23"/>
                      </a:cubicBezTo>
                      <a:cubicBezTo>
                        <a:pt x="14" y="23"/>
                        <a:pt x="15" y="23"/>
                        <a:pt x="15" y="22"/>
                      </a:cubicBezTo>
                      <a:cubicBezTo>
                        <a:pt x="15" y="22"/>
                        <a:pt x="15" y="21"/>
                        <a:pt x="15" y="21"/>
                      </a:cubicBezTo>
                      <a:cubicBezTo>
                        <a:pt x="16" y="20"/>
                        <a:pt x="16" y="20"/>
                        <a:pt x="16" y="20"/>
                      </a:cubicBezTo>
                      <a:cubicBezTo>
                        <a:pt x="16" y="20"/>
                        <a:pt x="17" y="20"/>
                        <a:pt x="17" y="20"/>
                      </a:cubicBezTo>
                      <a:cubicBezTo>
                        <a:pt x="17" y="20"/>
                        <a:pt x="17" y="20"/>
                        <a:pt x="17" y="20"/>
                      </a:cubicBezTo>
                      <a:cubicBezTo>
                        <a:pt x="17" y="20"/>
                        <a:pt x="17" y="20"/>
                        <a:pt x="18" y="20"/>
                      </a:cubicBezTo>
                      <a:cubicBezTo>
                        <a:pt x="18" y="20"/>
                        <a:pt x="18" y="20"/>
                        <a:pt x="18" y="20"/>
                      </a:cubicBezTo>
                      <a:cubicBezTo>
                        <a:pt x="18" y="20"/>
                        <a:pt x="18" y="20"/>
                        <a:pt x="18" y="20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9" y="19"/>
                        <a:pt x="19" y="19"/>
                        <a:pt x="19" y="19"/>
                      </a:cubicBezTo>
                      <a:cubicBezTo>
                        <a:pt x="19" y="19"/>
                        <a:pt x="19" y="19"/>
                        <a:pt x="18" y="19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9"/>
                        <a:pt x="18" y="19"/>
                        <a:pt x="17" y="20"/>
                      </a:cubicBezTo>
                      <a:cubicBezTo>
                        <a:pt x="17" y="20"/>
                        <a:pt x="17" y="20"/>
                        <a:pt x="17" y="20"/>
                      </a:cubicBezTo>
                      <a:cubicBezTo>
                        <a:pt x="17" y="20"/>
                        <a:pt x="17" y="19"/>
                        <a:pt x="18" y="19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9"/>
                        <a:pt x="18" y="19"/>
                        <a:pt x="18" y="19"/>
                      </a:cubicBezTo>
                      <a:cubicBezTo>
                        <a:pt x="18" y="18"/>
                        <a:pt x="18" y="18"/>
                        <a:pt x="18" y="18"/>
                      </a:cubicBezTo>
                      <a:cubicBezTo>
                        <a:pt x="18" y="18"/>
                        <a:pt x="18" y="18"/>
                        <a:pt x="18" y="18"/>
                      </a:cubicBezTo>
                      <a:cubicBezTo>
                        <a:pt x="18" y="18"/>
                        <a:pt x="18" y="18"/>
                        <a:pt x="18" y="18"/>
                      </a:cubicBezTo>
                      <a:cubicBezTo>
                        <a:pt x="17" y="18"/>
                        <a:pt x="17" y="18"/>
                        <a:pt x="17" y="18"/>
                      </a:cubicBezTo>
                      <a:cubicBezTo>
                        <a:pt x="17" y="18"/>
                        <a:pt x="17" y="18"/>
                        <a:pt x="17" y="18"/>
                      </a:cubicBezTo>
                      <a:cubicBezTo>
                        <a:pt x="18" y="18"/>
                        <a:pt x="18" y="17"/>
                        <a:pt x="18" y="17"/>
                      </a:cubicBezTo>
                      <a:cubicBezTo>
                        <a:pt x="18" y="17"/>
                        <a:pt x="18" y="17"/>
                        <a:pt x="18" y="17"/>
                      </a:cubicBezTo>
                      <a:cubicBezTo>
                        <a:pt x="18" y="17"/>
                        <a:pt x="18" y="17"/>
                        <a:pt x="18" y="17"/>
                      </a:cubicBezTo>
                      <a:cubicBezTo>
                        <a:pt x="18" y="17"/>
                        <a:pt x="19" y="17"/>
                        <a:pt x="19" y="17"/>
                      </a:cubicBezTo>
                      <a:cubicBezTo>
                        <a:pt x="19" y="16"/>
                        <a:pt x="19" y="16"/>
                        <a:pt x="19" y="16"/>
                      </a:cubicBezTo>
                      <a:cubicBezTo>
                        <a:pt x="19" y="16"/>
                        <a:pt x="19" y="15"/>
                        <a:pt x="19" y="15"/>
                      </a:cubicBezTo>
                      <a:cubicBezTo>
                        <a:pt x="19" y="15"/>
                        <a:pt x="19" y="14"/>
                        <a:pt x="19" y="14"/>
                      </a:cubicBezTo>
                      <a:cubicBezTo>
                        <a:pt x="19" y="14"/>
                        <a:pt x="19" y="14"/>
                        <a:pt x="20" y="13"/>
                      </a:cubicBezTo>
                      <a:cubicBezTo>
                        <a:pt x="20" y="13"/>
                        <a:pt x="20" y="12"/>
                        <a:pt x="20" y="12"/>
                      </a:cubicBezTo>
                      <a:cubicBezTo>
                        <a:pt x="20" y="12"/>
                        <a:pt x="20" y="12"/>
                        <a:pt x="20" y="12"/>
                      </a:cubicBezTo>
                      <a:cubicBezTo>
                        <a:pt x="21" y="11"/>
                        <a:pt x="21" y="11"/>
                        <a:pt x="21" y="11"/>
                      </a:cubicBezTo>
                      <a:cubicBezTo>
                        <a:pt x="21" y="11"/>
                        <a:pt x="21" y="11"/>
                        <a:pt x="21" y="10"/>
                      </a:cubicBezTo>
                      <a:cubicBezTo>
                        <a:pt x="20" y="10"/>
                        <a:pt x="20" y="10"/>
                        <a:pt x="20" y="10"/>
                      </a:cubicBezTo>
                      <a:lnTo>
                        <a:pt x="19" y="1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39" name="Freeform 725">
                  <a:extLst>
                    <a:ext uri="{FF2B5EF4-FFF2-40B4-BE49-F238E27FC236}">
                      <a16:creationId xmlns:a16="http://schemas.microsoft.com/office/drawing/2014/main" id="{7DB7AE54-A25B-5B05-8986-50BD0BF8CE4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0266363" y="6178550"/>
                  <a:ext cx="12700" cy="12700"/>
                </a:xfrm>
                <a:custGeom>
                  <a:avLst/>
                  <a:gdLst>
                    <a:gd name="T0" fmla="*/ 1 w 3"/>
                    <a:gd name="T1" fmla="*/ 3 h 3"/>
                    <a:gd name="T2" fmla="*/ 2 w 3"/>
                    <a:gd name="T3" fmla="*/ 2 h 3"/>
                    <a:gd name="T4" fmla="*/ 2 w 3"/>
                    <a:gd name="T5" fmla="*/ 1 h 3"/>
                    <a:gd name="T6" fmla="*/ 2 w 3"/>
                    <a:gd name="T7" fmla="*/ 1 h 3"/>
                    <a:gd name="T8" fmla="*/ 3 w 3"/>
                    <a:gd name="T9" fmla="*/ 0 h 3"/>
                    <a:gd name="T10" fmla="*/ 3 w 3"/>
                    <a:gd name="T11" fmla="*/ 0 h 3"/>
                    <a:gd name="T12" fmla="*/ 2 w 3"/>
                    <a:gd name="T13" fmla="*/ 0 h 3"/>
                    <a:gd name="T14" fmla="*/ 2 w 3"/>
                    <a:gd name="T15" fmla="*/ 0 h 3"/>
                    <a:gd name="T16" fmla="*/ 2 w 3"/>
                    <a:gd name="T17" fmla="*/ 0 h 3"/>
                    <a:gd name="T18" fmla="*/ 2 w 3"/>
                    <a:gd name="T19" fmla="*/ 0 h 3"/>
                    <a:gd name="T20" fmla="*/ 1 w 3"/>
                    <a:gd name="T21" fmla="*/ 1 h 3"/>
                    <a:gd name="T22" fmla="*/ 1 w 3"/>
                    <a:gd name="T23" fmla="*/ 1 h 3"/>
                    <a:gd name="T24" fmla="*/ 1 w 3"/>
                    <a:gd name="T25" fmla="*/ 1 h 3"/>
                    <a:gd name="T26" fmla="*/ 1 w 3"/>
                    <a:gd name="T27" fmla="*/ 1 h 3"/>
                    <a:gd name="T28" fmla="*/ 0 w 3"/>
                    <a:gd name="T29" fmla="*/ 2 h 3"/>
                    <a:gd name="T30" fmla="*/ 0 w 3"/>
                    <a:gd name="T31" fmla="*/ 2 h 3"/>
                    <a:gd name="T32" fmla="*/ 0 w 3"/>
                    <a:gd name="T33" fmla="*/ 2 h 3"/>
                    <a:gd name="T34" fmla="*/ 1 w 3"/>
                    <a:gd name="T35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3" h="3">
                      <a:moveTo>
                        <a:pt x="1" y="3"/>
                      </a:moveTo>
                      <a:cubicBezTo>
                        <a:pt x="1" y="3"/>
                        <a:pt x="2" y="2"/>
                        <a:pt x="2" y="2"/>
                      </a:cubicBezTo>
                      <a:cubicBezTo>
                        <a:pt x="2" y="2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3" y="0"/>
                        <a:pt x="3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3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1" y="0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0" y="2"/>
                        <a:pt x="0" y="2"/>
                      </a:cubicBezTo>
                      <a:cubicBezTo>
                        <a:pt x="0" y="2"/>
                        <a:pt x="0" y="2"/>
                        <a:pt x="0" y="2"/>
                      </a:cubicBezTo>
                      <a:cubicBezTo>
                        <a:pt x="0" y="2"/>
                        <a:pt x="0" y="2"/>
                        <a:pt x="0" y="2"/>
                      </a:cubicBezTo>
                      <a:lnTo>
                        <a:pt x="1" y="3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40" name="Freeform 726">
                  <a:extLst>
                    <a:ext uri="{FF2B5EF4-FFF2-40B4-BE49-F238E27FC236}">
                      <a16:creationId xmlns:a16="http://schemas.microsoft.com/office/drawing/2014/main" id="{724755C0-8C0E-5B68-D2BF-C5494D077D1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0312400" y="6083300"/>
                  <a:ext cx="53975" cy="84138"/>
                </a:xfrm>
                <a:custGeom>
                  <a:avLst/>
                  <a:gdLst>
                    <a:gd name="T0" fmla="*/ 12 w 13"/>
                    <a:gd name="T1" fmla="*/ 17 h 20"/>
                    <a:gd name="T2" fmla="*/ 11 w 13"/>
                    <a:gd name="T3" fmla="*/ 17 h 20"/>
                    <a:gd name="T4" fmla="*/ 11 w 13"/>
                    <a:gd name="T5" fmla="*/ 16 h 20"/>
                    <a:gd name="T6" fmla="*/ 11 w 13"/>
                    <a:gd name="T7" fmla="*/ 15 h 20"/>
                    <a:gd name="T8" fmla="*/ 10 w 13"/>
                    <a:gd name="T9" fmla="*/ 14 h 20"/>
                    <a:gd name="T10" fmla="*/ 9 w 13"/>
                    <a:gd name="T11" fmla="*/ 13 h 20"/>
                    <a:gd name="T12" fmla="*/ 9 w 13"/>
                    <a:gd name="T13" fmla="*/ 13 h 20"/>
                    <a:gd name="T14" fmla="*/ 9 w 13"/>
                    <a:gd name="T15" fmla="*/ 12 h 20"/>
                    <a:gd name="T16" fmla="*/ 10 w 13"/>
                    <a:gd name="T17" fmla="*/ 10 h 20"/>
                    <a:gd name="T18" fmla="*/ 10 w 13"/>
                    <a:gd name="T19" fmla="*/ 9 h 20"/>
                    <a:gd name="T20" fmla="*/ 9 w 13"/>
                    <a:gd name="T21" fmla="*/ 8 h 20"/>
                    <a:gd name="T22" fmla="*/ 9 w 13"/>
                    <a:gd name="T23" fmla="*/ 8 h 20"/>
                    <a:gd name="T24" fmla="*/ 9 w 13"/>
                    <a:gd name="T25" fmla="*/ 7 h 20"/>
                    <a:gd name="T26" fmla="*/ 9 w 13"/>
                    <a:gd name="T27" fmla="*/ 6 h 20"/>
                    <a:gd name="T28" fmla="*/ 8 w 13"/>
                    <a:gd name="T29" fmla="*/ 6 h 20"/>
                    <a:gd name="T30" fmla="*/ 8 w 13"/>
                    <a:gd name="T31" fmla="*/ 6 h 20"/>
                    <a:gd name="T32" fmla="*/ 7 w 13"/>
                    <a:gd name="T33" fmla="*/ 7 h 20"/>
                    <a:gd name="T34" fmla="*/ 6 w 13"/>
                    <a:gd name="T35" fmla="*/ 7 h 20"/>
                    <a:gd name="T36" fmla="*/ 6 w 13"/>
                    <a:gd name="T37" fmla="*/ 5 h 20"/>
                    <a:gd name="T38" fmla="*/ 6 w 13"/>
                    <a:gd name="T39" fmla="*/ 4 h 20"/>
                    <a:gd name="T40" fmla="*/ 5 w 13"/>
                    <a:gd name="T41" fmla="*/ 3 h 20"/>
                    <a:gd name="T42" fmla="*/ 5 w 13"/>
                    <a:gd name="T43" fmla="*/ 2 h 20"/>
                    <a:gd name="T44" fmla="*/ 6 w 13"/>
                    <a:gd name="T45" fmla="*/ 1 h 20"/>
                    <a:gd name="T46" fmla="*/ 5 w 13"/>
                    <a:gd name="T47" fmla="*/ 0 h 20"/>
                    <a:gd name="T48" fmla="*/ 4 w 13"/>
                    <a:gd name="T49" fmla="*/ 1 h 20"/>
                    <a:gd name="T50" fmla="*/ 4 w 13"/>
                    <a:gd name="T51" fmla="*/ 1 h 20"/>
                    <a:gd name="T52" fmla="*/ 2 w 13"/>
                    <a:gd name="T53" fmla="*/ 1 h 20"/>
                    <a:gd name="T54" fmla="*/ 1 w 13"/>
                    <a:gd name="T55" fmla="*/ 2 h 20"/>
                    <a:gd name="T56" fmla="*/ 1 w 13"/>
                    <a:gd name="T57" fmla="*/ 2 h 20"/>
                    <a:gd name="T58" fmla="*/ 0 w 13"/>
                    <a:gd name="T59" fmla="*/ 4 h 20"/>
                    <a:gd name="T60" fmla="*/ 0 w 13"/>
                    <a:gd name="T61" fmla="*/ 4 h 20"/>
                    <a:gd name="T62" fmla="*/ 0 w 13"/>
                    <a:gd name="T63" fmla="*/ 5 h 20"/>
                    <a:gd name="T64" fmla="*/ 0 w 13"/>
                    <a:gd name="T65" fmla="*/ 6 h 20"/>
                    <a:gd name="T66" fmla="*/ 0 w 13"/>
                    <a:gd name="T67" fmla="*/ 7 h 20"/>
                    <a:gd name="T68" fmla="*/ 1 w 13"/>
                    <a:gd name="T69" fmla="*/ 8 h 20"/>
                    <a:gd name="T70" fmla="*/ 2 w 13"/>
                    <a:gd name="T71" fmla="*/ 9 h 20"/>
                    <a:gd name="T72" fmla="*/ 2 w 13"/>
                    <a:gd name="T73" fmla="*/ 10 h 20"/>
                    <a:gd name="T74" fmla="*/ 1 w 13"/>
                    <a:gd name="T75" fmla="*/ 11 h 20"/>
                    <a:gd name="T76" fmla="*/ 0 w 13"/>
                    <a:gd name="T77" fmla="*/ 12 h 20"/>
                    <a:gd name="T78" fmla="*/ 1 w 13"/>
                    <a:gd name="T79" fmla="*/ 12 h 20"/>
                    <a:gd name="T80" fmla="*/ 3 w 13"/>
                    <a:gd name="T81" fmla="*/ 15 h 20"/>
                    <a:gd name="T82" fmla="*/ 3 w 13"/>
                    <a:gd name="T83" fmla="*/ 19 h 20"/>
                    <a:gd name="T84" fmla="*/ 3 w 13"/>
                    <a:gd name="T85" fmla="*/ 20 h 20"/>
                    <a:gd name="T86" fmla="*/ 4 w 13"/>
                    <a:gd name="T87" fmla="*/ 20 h 20"/>
                    <a:gd name="T88" fmla="*/ 4 w 13"/>
                    <a:gd name="T89" fmla="*/ 20 h 20"/>
                    <a:gd name="T90" fmla="*/ 5 w 13"/>
                    <a:gd name="T91" fmla="*/ 19 h 20"/>
                    <a:gd name="T92" fmla="*/ 6 w 13"/>
                    <a:gd name="T93" fmla="*/ 20 h 20"/>
                    <a:gd name="T94" fmla="*/ 7 w 13"/>
                    <a:gd name="T95" fmla="*/ 19 h 20"/>
                    <a:gd name="T96" fmla="*/ 7 w 13"/>
                    <a:gd name="T97" fmla="*/ 20 h 20"/>
                    <a:gd name="T98" fmla="*/ 8 w 13"/>
                    <a:gd name="T99" fmla="*/ 20 h 20"/>
                    <a:gd name="T100" fmla="*/ 8 w 13"/>
                    <a:gd name="T101" fmla="*/ 20 h 20"/>
                    <a:gd name="T102" fmla="*/ 9 w 13"/>
                    <a:gd name="T103" fmla="*/ 19 h 20"/>
                    <a:gd name="T104" fmla="*/ 10 w 13"/>
                    <a:gd name="T105" fmla="*/ 19 h 20"/>
                    <a:gd name="T106" fmla="*/ 12 w 13"/>
                    <a:gd name="T107" fmla="*/ 18 h 2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13" h="20">
                      <a:moveTo>
                        <a:pt x="13" y="17"/>
                      </a:moveTo>
                      <a:cubicBezTo>
                        <a:pt x="13" y="17"/>
                        <a:pt x="13" y="17"/>
                        <a:pt x="13" y="17"/>
                      </a:cubicBezTo>
                      <a:cubicBezTo>
                        <a:pt x="12" y="17"/>
                        <a:pt x="12" y="17"/>
                        <a:pt x="12" y="17"/>
                      </a:cubicBezTo>
                      <a:cubicBezTo>
                        <a:pt x="12" y="17"/>
                        <a:pt x="12" y="17"/>
                        <a:pt x="12" y="17"/>
                      </a:cubicBezTo>
                      <a:cubicBezTo>
                        <a:pt x="12" y="17"/>
                        <a:pt x="12" y="17"/>
                        <a:pt x="12" y="17"/>
                      </a:cubicBezTo>
                      <a:cubicBezTo>
                        <a:pt x="11" y="17"/>
                        <a:pt x="11" y="17"/>
                        <a:pt x="11" y="17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6"/>
                        <a:pt x="11" y="15"/>
                        <a:pt x="11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9" y="14"/>
                        <a:pt x="9" y="13"/>
                        <a:pt x="9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3"/>
                        <a:pt x="9" y="12"/>
                        <a:pt x="9" y="12"/>
                      </a:cubicBezTo>
                      <a:cubicBezTo>
                        <a:pt x="9" y="12"/>
                        <a:pt x="9" y="12"/>
                        <a:pt x="9" y="12"/>
                      </a:cubicBezTo>
                      <a:cubicBezTo>
                        <a:pt x="9" y="12"/>
                        <a:pt x="9" y="12"/>
                        <a:pt x="9" y="12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9" y="10"/>
                        <a:pt x="9" y="10"/>
                      </a:cubicBezTo>
                      <a:cubicBezTo>
                        <a:pt x="9" y="10"/>
                        <a:pt x="10" y="9"/>
                        <a:pt x="10" y="9"/>
                      </a:cubicBezTo>
                      <a:cubicBezTo>
                        <a:pt x="10" y="9"/>
                        <a:pt x="10" y="9"/>
                        <a:pt x="10" y="9"/>
                      </a:cubicBezTo>
                      <a:cubicBezTo>
                        <a:pt x="10" y="9"/>
                        <a:pt x="10" y="9"/>
                        <a:pt x="10" y="9"/>
                      </a:cubicBezTo>
                      <a:cubicBezTo>
                        <a:pt x="10" y="9"/>
                        <a:pt x="9" y="9"/>
                        <a:pt x="9" y="9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4"/>
                        <a:pt x="5" y="3"/>
                        <a:pt x="5" y="3"/>
                      </a:cubicBezTo>
                      <a:cubicBezTo>
                        <a:pt x="5" y="3"/>
                        <a:pt x="6" y="3"/>
                        <a:pt x="6" y="3"/>
                      </a:cubicBezTo>
                      <a:cubicBezTo>
                        <a:pt x="6" y="3"/>
                        <a:pt x="5" y="3"/>
                        <a:pt x="5" y="3"/>
                      </a:cubicBezTo>
                      <a:cubicBezTo>
                        <a:pt x="5" y="3"/>
                        <a:pt x="5" y="2"/>
                        <a:pt x="5" y="2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0" y="3"/>
                        <a:pt x="0" y="3"/>
                        <a:pt x="0" y="3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7"/>
                        <a:pt x="1" y="7"/>
                        <a:pt x="1" y="7"/>
                      </a:cubicBezTo>
                      <a:cubicBezTo>
                        <a:pt x="1" y="7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2" y="9"/>
                        <a:pt x="2" y="9"/>
                      </a:cubicBezTo>
                      <a:cubicBezTo>
                        <a:pt x="2" y="9"/>
                        <a:pt x="2" y="9"/>
                        <a:pt x="2" y="9"/>
                      </a:cubicBezTo>
                      <a:cubicBezTo>
                        <a:pt x="2" y="9"/>
                        <a:pt x="2" y="10"/>
                        <a:pt x="2" y="10"/>
                      </a:cubicBezTo>
                      <a:cubicBezTo>
                        <a:pt x="2" y="10"/>
                        <a:pt x="2" y="10"/>
                        <a:pt x="2" y="10"/>
                      </a:cubicBezTo>
                      <a:cubicBezTo>
                        <a:pt x="2" y="10"/>
                        <a:pt x="2" y="10"/>
                        <a:pt x="2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12"/>
                        <a:pt x="1" y="12"/>
                        <a:pt x="1" y="12"/>
                      </a:cubicBezTo>
                      <a:cubicBezTo>
                        <a:pt x="1" y="12"/>
                        <a:pt x="1" y="13"/>
                        <a:pt x="2" y="13"/>
                      </a:cubicBezTo>
                      <a:cubicBezTo>
                        <a:pt x="2" y="13"/>
                        <a:pt x="2" y="14"/>
                        <a:pt x="3" y="14"/>
                      </a:cubicBezTo>
                      <a:cubicBezTo>
                        <a:pt x="3" y="14"/>
                        <a:pt x="3" y="14"/>
                        <a:pt x="3" y="15"/>
                      </a:cubicBezTo>
                      <a:cubicBezTo>
                        <a:pt x="3" y="15"/>
                        <a:pt x="3" y="15"/>
                        <a:pt x="3" y="16"/>
                      </a:cubicBezTo>
                      <a:cubicBezTo>
                        <a:pt x="3" y="16"/>
                        <a:pt x="3" y="17"/>
                        <a:pt x="3" y="17"/>
                      </a:cubicBezTo>
                      <a:cubicBezTo>
                        <a:pt x="3" y="18"/>
                        <a:pt x="3" y="19"/>
                        <a:pt x="3" y="19"/>
                      </a:cubicBezTo>
                      <a:cubicBezTo>
                        <a:pt x="3" y="20"/>
                        <a:pt x="3" y="20"/>
                        <a:pt x="3" y="20"/>
                      </a:cubicBezTo>
                      <a:cubicBezTo>
                        <a:pt x="3" y="20"/>
                        <a:pt x="3" y="20"/>
                        <a:pt x="3" y="20"/>
                      </a:cubicBezTo>
                      <a:cubicBezTo>
                        <a:pt x="3" y="20"/>
                        <a:pt x="3" y="20"/>
                        <a:pt x="3" y="20"/>
                      </a:cubicBezTo>
                      <a:cubicBezTo>
                        <a:pt x="3" y="20"/>
                        <a:pt x="3" y="20"/>
                        <a:pt x="3" y="20"/>
                      </a:cubicBezTo>
                      <a:cubicBezTo>
                        <a:pt x="3" y="20"/>
                        <a:pt x="3" y="20"/>
                        <a:pt x="3" y="20"/>
                      </a:cubicBezTo>
                      <a:cubicBezTo>
                        <a:pt x="4" y="20"/>
                        <a:pt x="4" y="20"/>
                        <a:pt x="4" y="20"/>
                      </a:cubicBezTo>
                      <a:cubicBezTo>
                        <a:pt x="4" y="20"/>
                        <a:pt x="4" y="20"/>
                        <a:pt x="4" y="20"/>
                      </a:cubicBezTo>
                      <a:cubicBezTo>
                        <a:pt x="4" y="20"/>
                        <a:pt x="4" y="20"/>
                        <a:pt x="4" y="20"/>
                      </a:cubicBezTo>
                      <a:cubicBezTo>
                        <a:pt x="4" y="20"/>
                        <a:pt x="4" y="20"/>
                        <a:pt x="4" y="20"/>
                      </a:cubicBezTo>
                      <a:cubicBezTo>
                        <a:pt x="5" y="20"/>
                        <a:pt x="5" y="20"/>
                        <a:pt x="5" y="20"/>
                      </a:cubicBezTo>
                      <a:cubicBezTo>
                        <a:pt x="5" y="19"/>
                        <a:pt x="5" y="19"/>
                        <a:pt x="5" y="19"/>
                      </a:cubicBezTo>
                      <a:cubicBezTo>
                        <a:pt x="5" y="19"/>
                        <a:pt x="5" y="19"/>
                        <a:pt x="5" y="19"/>
                      </a:cubicBezTo>
                      <a:cubicBezTo>
                        <a:pt x="5" y="20"/>
                        <a:pt x="5" y="20"/>
                        <a:pt x="5" y="20"/>
                      </a:cubicBezTo>
                      <a:cubicBezTo>
                        <a:pt x="5" y="20"/>
                        <a:pt x="6" y="20"/>
                        <a:pt x="6" y="20"/>
                      </a:cubicBezTo>
                      <a:cubicBezTo>
                        <a:pt x="6" y="20"/>
                        <a:pt x="6" y="20"/>
                        <a:pt x="6" y="20"/>
                      </a:cubicBezTo>
                      <a:cubicBezTo>
                        <a:pt x="6" y="20"/>
                        <a:pt x="6" y="20"/>
                        <a:pt x="6" y="20"/>
                      </a:cubicBezTo>
                      <a:cubicBezTo>
                        <a:pt x="6" y="19"/>
                        <a:pt x="6" y="19"/>
                        <a:pt x="6" y="19"/>
                      </a:cubicBezTo>
                      <a:cubicBezTo>
                        <a:pt x="6" y="19"/>
                        <a:pt x="7" y="19"/>
                        <a:pt x="7" y="19"/>
                      </a:cubicBezTo>
                      <a:cubicBezTo>
                        <a:pt x="7" y="19"/>
                        <a:pt x="7" y="20"/>
                        <a:pt x="7" y="20"/>
                      </a:cubicBezTo>
                      <a:cubicBezTo>
                        <a:pt x="7" y="20"/>
                        <a:pt x="7" y="20"/>
                        <a:pt x="7" y="20"/>
                      </a:cubicBezTo>
                      <a:cubicBezTo>
                        <a:pt x="7" y="20"/>
                        <a:pt x="7" y="20"/>
                        <a:pt x="7" y="20"/>
                      </a:cubicBezTo>
                      <a:cubicBezTo>
                        <a:pt x="7" y="20"/>
                        <a:pt x="7" y="20"/>
                        <a:pt x="7" y="20"/>
                      </a:cubicBezTo>
                      <a:cubicBezTo>
                        <a:pt x="7" y="20"/>
                        <a:pt x="7" y="20"/>
                        <a:pt x="7" y="20"/>
                      </a:cubicBezTo>
                      <a:cubicBezTo>
                        <a:pt x="7" y="20"/>
                        <a:pt x="8" y="20"/>
                        <a:pt x="8" y="20"/>
                      </a:cubicBezTo>
                      <a:cubicBezTo>
                        <a:pt x="8" y="20"/>
                        <a:pt x="8" y="20"/>
                        <a:pt x="8" y="20"/>
                      </a:cubicBezTo>
                      <a:cubicBezTo>
                        <a:pt x="8" y="20"/>
                        <a:pt x="8" y="20"/>
                        <a:pt x="8" y="20"/>
                      </a:cubicBezTo>
                      <a:cubicBezTo>
                        <a:pt x="8" y="20"/>
                        <a:pt x="8" y="20"/>
                        <a:pt x="8" y="20"/>
                      </a:cubicBezTo>
                      <a:cubicBezTo>
                        <a:pt x="8" y="20"/>
                        <a:pt x="8" y="20"/>
                        <a:pt x="8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19"/>
                        <a:pt x="9" y="19"/>
                        <a:pt x="9" y="19"/>
                      </a:cubicBezTo>
                      <a:cubicBezTo>
                        <a:pt x="9" y="19"/>
                        <a:pt x="9" y="19"/>
                        <a:pt x="9" y="19"/>
                      </a:cubicBezTo>
                      <a:cubicBezTo>
                        <a:pt x="9" y="19"/>
                        <a:pt x="9" y="19"/>
                        <a:pt x="9" y="19"/>
                      </a:cubicBezTo>
                      <a:cubicBezTo>
                        <a:pt x="10" y="19"/>
                        <a:pt x="10" y="19"/>
                        <a:pt x="10" y="19"/>
                      </a:cubicBezTo>
                      <a:cubicBezTo>
                        <a:pt x="11" y="19"/>
                        <a:pt x="11" y="19"/>
                        <a:pt x="11" y="19"/>
                      </a:cubicBezTo>
                      <a:cubicBezTo>
                        <a:pt x="11" y="19"/>
                        <a:pt x="11" y="19"/>
                        <a:pt x="12" y="18"/>
                      </a:cubicBezTo>
                      <a:cubicBezTo>
                        <a:pt x="12" y="18"/>
                        <a:pt x="12" y="18"/>
                        <a:pt x="12" y="18"/>
                      </a:cubicBezTo>
                      <a:cubicBezTo>
                        <a:pt x="12" y="18"/>
                        <a:pt x="12" y="18"/>
                        <a:pt x="12" y="18"/>
                      </a:cubicBezTo>
                      <a:cubicBezTo>
                        <a:pt x="13" y="18"/>
                        <a:pt x="13" y="18"/>
                        <a:pt x="13" y="17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41" name="Freeform 727">
                  <a:extLst>
                    <a:ext uri="{FF2B5EF4-FFF2-40B4-BE49-F238E27FC236}">
                      <a16:creationId xmlns:a16="http://schemas.microsoft.com/office/drawing/2014/main" id="{2FBAE4AE-B118-D1DE-DBDB-8BB1C4CEA283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10253663" y="6162675"/>
                  <a:ext cx="50800" cy="69850"/>
                </a:xfrm>
                <a:custGeom>
                  <a:avLst/>
                  <a:gdLst>
                    <a:gd name="T0" fmla="*/ 11 w 12"/>
                    <a:gd name="T1" fmla="*/ 5 h 17"/>
                    <a:gd name="T2" fmla="*/ 11 w 12"/>
                    <a:gd name="T3" fmla="*/ 5 h 17"/>
                    <a:gd name="T4" fmla="*/ 11 w 12"/>
                    <a:gd name="T5" fmla="*/ 4 h 17"/>
                    <a:gd name="T6" fmla="*/ 8 w 12"/>
                    <a:gd name="T7" fmla="*/ 3 h 17"/>
                    <a:gd name="T8" fmla="*/ 9 w 12"/>
                    <a:gd name="T9" fmla="*/ 2 h 17"/>
                    <a:gd name="T10" fmla="*/ 7 w 12"/>
                    <a:gd name="T11" fmla="*/ 2 h 17"/>
                    <a:gd name="T12" fmla="*/ 8 w 12"/>
                    <a:gd name="T13" fmla="*/ 1 h 17"/>
                    <a:gd name="T14" fmla="*/ 8 w 12"/>
                    <a:gd name="T15" fmla="*/ 1 h 17"/>
                    <a:gd name="T16" fmla="*/ 7 w 12"/>
                    <a:gd name="T17" fmla="*/ 2 h 17"/>
                    <a:gd name="T18" fmla="*/ 10 w 12"/>
                    <a:gd name="T19" fmla="*/ 6 h 17"/>
                    <a:gd name="T20" fmla="*/ 9 w 12"/>
                    <a:gd name="T21" fmla="*/ 7 h 17"/>
                    <a:gd name="T22" fmla="*/ 9 w 12"/>
                    <a:gd name="T23" fmla="*/ 8 h 17"/>
                    <a:gd name="T24" fmla="*/ 10 w 12"/>
                    <a:gd name="T25" fmla="*/ 9 h 17"/>
                    <a:gd name="T26" fmla="*/ 10 w 12"/>
                    <a:gd name="T27" fmla="*/ 11 h 17"/>
                    <a:gd name="T28" fmla="*/ 8 w 12"/>
                    <a:gd name="T29" fmla="*/ 12 h 17"/>
                    <a:gd name="T30" fmla="*/ 7 w 12"/>
                    <a:gd name="T31" fmla="*/ 12 h 17"/>
                    <a:gd name="T32" fmla="*/ 5 w 12"/>
                    <a:gd name="T33" fmla="*/ 13 h 17"/>
                    <a:gd name="T34" fmla="*/ 4 w 12"/>
                    <a:gd name="T35" fmla="*/ 15 h 17"/>
                    <a:gd name="T36" fmla="*/ 3 w 12"/>
                    <a:gd name="T37" fmla="*/ 17 h 17"/>
                    <a:gd name="T38" fmla="*/ 1 w 12"/>
                    <a:gd name="T39" fmla="*/ 17 h 17"/>
                    <a:gd name="T40" fmla="*/ 1 w 12"/>
                    <a:gd name="T41" fmla="*/ 16 h 17"/>
                    <a:gd name="T42" fmla="*/ 0 w 12"/>
                    <a:gd name="T43" fmla="*/ 15 h 17"/>
                    <a:gd name="T44" fmla="*/ 0 w 12"/>
                    <a:gd name="T45" fmla="*/ 14 h 17"/>
                    <a:gd name="T46" fmla="*/ 0 w 12"/>
                    <a:gd name="T47" fmla="*/ 13 h 17"/>
                    <a:gd name="T48" fmla="*/ 1 w 12"/>
                    <a:gd name="T49" fmla="*/ 11 h 17"/>
                    <a:gd name="T50" fmla="*/ 2 w 12"/>
                    <a:gd name="T51" fmla="*/ 9 h 17"/>
                    <a:gd name="T52" fmla="*/ 3 w 12"/>
                    <a:gd name="T53" fmla="*/ 7 h 17"/>
                    <a:gd name="T54" fmla="*/ 5 w 12"/>
                    <a:gd name="T55" fmla="*/ 6 h 17"/>
                    <a:gd name="T56" fmla="*/ 6 w 12"/>
                    <a:gd name="T57" fmla="*/ 4 h 17"/>
                    <a:gd name="T58" fmla="*/ 7 w 12"/>
                    <a:gd name="T59" fmla="*/ 4 h 17"/>
                    <a:gd name="T60" fmla="*/ 7 w 12"/>
                    <a:gd name="T61" fmla="*/ 3 h 17"/>
                    <a:gd name="T62" fmla="*/ 8 w 12"/>
                    <a:gd name="T63" fmla="*/ 2 h 17"/>
                    <a:gd name="T64" fmla="*/ 8 w 12"/>
                    <a:gd name="T65" fmla="*/ 3 h 17"/>
                    <a:gd name="T66" fmla="*/ 7 w 12"/>
                    <a:gd name="T67" fmla="*/ 3 h 17"/>
                    <a:gd name="T68" fmla="*/ 7 w 12"/>
                    <a:gd name="T69" fmla="*/ 4 h 17"/>
                    <a:gd name="T70" fmla="*/ 8 w 12"/>
                    <a:gd name="T71" fmla="*/ 3 h 17"/>
                    <a:gd name="T72" fmla="*/ 7 w 12"/>
                    <a:gd name="T73" fmla="*/ 4 h 17"/>
                    <a:gd name="T74" fmla="*/ 8 w 12"/>
                    <a:gd name="T75" fmla="*/ 5 h 17"/>
                    <a:gd name="T76" fmla="*/ 7 w 12"/>
                    <a:gd name="T77" fmla="*/ 5 h 17"/>
                    <a:gd name="T78" fmla="*/ 9 w 12"/>
                    <a:gd name="T79" fmla="*/ 5 h 17"/>
                    <a:gd name="T80" fmla="*/ 9 w 12"/>
                    <a:gd name="T81" fmla="*/ 5 h 17"/>
                    <a:gd name="T82" fmla="*/ 8 w 12"/>
                    <a:gd name="T83" fmla="*/ 5 h 17"/>
                    <a:gd name="T84" fmla="*/ 9 w 12"/>
                    <a:gd name="T85" fmla="*/ 4 h 17"/>
                    <a:gd name="T86" fmla="*/ 10 w 12"/>
                    <a:gd name="T87" fmla="*/ 3 h 17"/>
                    <a:gd name="T88" fmla="*/ 10 w 12"/>
                    <a:gd name="T89" fmla="*/ 3 h 17"/>
                    <a:gd name="T90" fmla="*/ 11 w 12"/>
                    <a:gd name="T91" fmla="*/ 3 h 17"/>
                    <a:gd name="T92" fmla="*/ 10 w 12"/>
                    <a:gd name="T93" fmla="*/ 4 h 17"/>
                    <a:gd name="T94" fmla="*/ 10 w 12"/>
                    <a:gd name="T95" fmla="*/ 5 h 17"/>
                    <a:gd name="T96" fmla="*/ 8 w 12"/>
                    <a:gd name="T97" fmla="*/ 5 h 17"/>
                    <a:gd name="T98" fmla="*/ 9 w 12"/>
                    <a:gd name="T99" fmla="*/ 5 h 17"/>
                    <a:gd name="T100" fmla="*/ 11 w 12"/>
                    <a:gd name="T101" fmla="*/ 5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12" h="17">
                      <a:moveTo>
                        <a:pt x="11" y="4"/>
                      </a:move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2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5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1" y="4"/>
                      </a:cubicBezTo>
                      <a:close/>
                      <a:moveTo>
                        <a:pt x="8" y="3"/>
                      </a:moveTo>
                      <a:cubicBezTo>
                        <a:pt x="8" y="3"/>
                        <a:pt x="8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8" y="3"/>
                      </a:cubicBezTo>
                      <a:close/>
                      <a:moveTo>
                        <a:pt x="9" y="2"/>
                      </a:moveTo>
                      <a:cubicBezTo>
                        <a:pt x="9" y="2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2"/>
                      </a:cubicBezTo>
                      <a:close/>
                      <a:moveTo>
                        <a:pt x="7" y="2"/>
                      </a:move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8" y="2"/>
                        <a:pt x="8" y="2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9" y="1"/>
                        <a:pt x="8" y="1"/>
                        <a:pt x="8" y="0"/>
                      </a:cubicBezTo>
                      <a:cubicBezTo>
                        <a:pt x="8" y="0"/>
                        <a:pt x="9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7" y="1"/>
                        <a:pt x="7" y="1"/>
                        <a:pt x="8" y="1"/>
                      </a:cubicBezTo>
                      <a:cubicBezTo>
                        <a:pt x="8" y="2"/>
                        <a:pt x="8" y="2"/>
                        <a:pt x="7" y="2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2"/>
                        <a:pt x="7" y="2"/>
                        <a:pt x="7" y="2"/>
                      </a:cubicBezTo>
                      <a:close/>
                      <a:moveTo>
                        <a:pt x="10" y="6"/>
                      </a:move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8"/>
                        <a:pt x="9" y="8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8"/>
                        <a:pt x="10" y="8"/>
                      </a:cubicBezTo>
                      <a:cubicBezTo>
                        <a:pt x="10" y="8"/>
                        <a:pt x="10" y="8"/>
                        <a:pt x="10" y="8"/>
                      </a:cubicBezTo>
                      <a:cubicBezTo>
                        <a:pt x="10" y="8"/>
                        <a:pt x="10" y="8"/>
                        <a:pt x="10" y="8"/>
                      </a:cubicBezTo>
                      <a:cubicBezTo>
                        <a:pt x="10" y="9"/>
                        <a:pt x="10" y="9"/>
                        <a:pt x="10" y="9"/>
                      </a:cubicBezTo>
                      <a:cubicBezTo>
                        <a:pt x="10" y="9"/>
                        <a:pt x="10" y="9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1" y="10"/>
                        <a:pt x="11" y="10"/>
                      </a:cubicBezTo>
                      <a:cubicBezTo>
                        <a:pt x="11" y="10"/>
                        <a:pt x="11" y="10"/>
                        <a:pt x="10" y="10"/>
                      </a:cubicBezTo>
                      <a:cubicBezTo>
                        <a:pt x="10" y="10"/>
                        <a:pt x="10" y="11"/>
                        <a:pt x="10" y="11"/>
                      </a:cubicBezTo>
                      <a:cubicBezTo>
                        <a:pt x="10" y="11"/>
                        <a:pt x="10" y="11"/>
                        <a:pt x="10" y="11"/>
                      </a:cubicBezTo>
                      <a:cubicBezTo>
                        <a:pt x="10" y="12"/>
                        <a:pt x="9" y="12"/>
                        <a:pt x="9" y="12"/>
                      </a:cubicBezTo>
                      <a:cubicBezTo>
                        <a:pt x="9" y="12"/>
                        <a:pt x="9" y="12"/>
                        <a:pt x="9" y="12"/>
                      </a:cubicBezTo>
                      <a:cubicBezTo>
                        <a:pt x="8" y="12"/>
                        <a:pt x="8" y="12"/>
                        <a:pt x="8" y="12"/>
                      </a:cubicBezTo>
                      <a:cubicBezTo>
                        <a:pt x="8" y="12"/>
                        <a:pt x="8" y="12"/>
                        <a:pt x="8" y="12"/>
                      </a:cubicBezTo>
                      <a:cubicBezTo>
                        <a:pt x="8" y="12"/>
                        <a:pt x="8" y="12"/>
                        <a:pt x="8" y="12"/>
                      </a:cubicBezTo>
                      <a:cubicBezTo>
                        <a:pt x="8" y="12"/>
                        <a:pt x="7" y="12"/>
                        <a:pt x="7" y="12"/>
                      </a:cubicBezTo>
                      <a:cubicBezTo>
                        <a:pt x="7" y="12"/>
                        <a:pt x="7" y="12"/>
                        <a:pt x="7" y="12"/>
                      </a:cubicBezTo>
                      <a:cubicBezTo>
                        <a:pt x="7" y="12"/>
                        <a:pt x="7" y="12"/>
                        <a:pt x="7" y="12"/>
                      </a:cubicBezTo>
                      <a:cubicBezTo>
                        <a:pt x="7" y="12"/>
                        <a:pt x="7" y="12"/>
                        <a:pt x="7" y="12"/>
                      </a:cubicBezTo>
                      <a:cubicBezTo>
                        <a:pt x="7" y="12"/>
                        <a:pt x="6" y="13"/>
                        <a:pt x="6" y="13"/>
                      </a:cubicBezTo>
                      <a:cubicBezTo>
                        <a:pt x="6" y="13"/>
                        <a:pt x="6" y="13"/>
                        <a:pt x="6" y="13"/>
                      </a:cubicBezTo>
                      <a:cubicBezTo>
                        <a:pt x="6" y="13"/>
                        <a:pt x="6" y="13"/>
                        <a:pt x="6" y="13"/>
                      </a:cubicBezTo>
                      <a:cubicBezTo>
                        <a:pt x="5" y="13"/>
                        <a:pt x="5" y="13"/>
                        <a:pt x="5" y="13"/>
                      </a:cubicBezTo>
                      <a:cubicBezTo>
                        <a:pt x="5" y="13"/>
                        <a:pt x="5" y="13"/>
                        <a:pt x="5" y="13"/>
                      </a:cubicBezTo>
                      <a:cubicBezTo>
                        <a:pt x="5" y="14"/>
                        <a:pt x="5" y="14"/>
                        <a:pt x="5" y="14"/>
                      </a:cubicBezTo>
                      <a:cubicBezTo>
                        <a:pt x="5" y="14"/>
                        <a:pt x="5" y="14"/>
                        <a:pt x="5" y="14"/>
                      </a:cubicBezTo>
                      <a:cubicBezTo>
                        <a:pt x="5" y="14"/>
                        <a:pt x="5" y="14"/>
                        <a:pt x="5" y="14"/>
                      </a:cubicBezTo>
                      <a:cubicBezTo>
                        <a:pt x="4" y="15"/>
                        <a:pt x="4" y="15"/>
                        <a:pt x="4" y="15"/>
                      </a:cubicBezTo>
                      <a:cubicBezTo>
                        <a:pt x="4" y="15"/>
                        <a:pt x="4" y="15"/>
                        <a:pt x="4" y="15"/>
                      </a:cubicBezTo>
                      <a:cubicBezTo>
                        <a:pt x="4" y="15"/>
                        <a:pt x="3" y="16"/>
                        <a:pt x="3" y="16"/>
                      </a:cubicBezTo>
                      <a:cubicBezTo>
                        <a:pt x="3" y="16"/>
                        <a:pt x="3" y="16"/>
                        <a:pt x="3" y="16"/>
                      </a:cubicBezTo>
                      <a:cubicBezTo>
                        <a:pt x="3" y="16"/>
                        <a:pt x="3" y="16"/>
                        <a:pt x="3" y="16"/>
                      </a:cubicBezTo>
                      <a:cubicBezTo>
                        <a:pt x="3" y="16"/>
                        <a:pt x="3" y="16"/>
                        <a:pt x="3" y="16"/>
                      </a:cubicBezTo>
                      <a:cubicBezTo>
                        <a:pt x="3" y="16"/>
                        <a:pt x="3" y="17"/>
                        <a:pt x="3" y="17"/>
                      </a:cubicBezTo>
                      <a:cubicBezTo>
                        <a:pt x="3" y="17"/>
                        <a:pt x="2" y="17"/>
                        <a:pt x="2" y="17"/>
                      </a:cubicBezTo>
                      <a:cubicBezTo>
                        <a:pt x="2" y="17"/>
                        <a:pt x="2" y="17"/>
                        <a:pt x="2" y="17"/>
                      </a:cubicBezTo>
                      <a:cubicBezTo>
                        <a:pt x="2" y="17"/>
                        <a:pt x="2" y="17"/>
                        <a:pt x="2" y="17"/>
                      </a:cubicBezTo>
                      <a:cubicBezTo>
                        <a:pt x="2" y="17"/>
                        <a:pt x="2" y="17"/>
                        <a:pt x="2" y="17"/>
                      </a:cubicBezTo>
                      <a:cubicBezTo>
                        <a:pt x="2" y="17"/>
                        <a:pt x="1" y="17"/>
                        <a:pt x="1" y="17"/>
                      </a:cubicBezTo>
                      <a:cubicBezTo>
                        <a:pt x="1" y="17"/>
                        <a:pt x="2" y="16"/>
                        <a:pt x="2" y="16"/>
                      </a:cubicBezTo>
                      <a:cubicBezTo>
                        <a:pt x="2" y="16"/>
                        <a:pt x="2" y="16"/>
                        <a:pt x="2" y="16"/>
                      </a:cubicBezTo>
                      <a:cubicBezTo>
                        <a:pt x="2" y="16"/>
                        <a:pt x="1" y="16"/>
                        <a:pt x="1" y="16"/>
                      </a:cubicBezTo>
                      <a:cubicBezTo>
                        <a:pt x="1" y="16"/>
                        <a:pt x="1" y="16"/>
                        <a:pt x="1" y="16"/>
                      </a:cubicBezTo>
                      <a:cubicBezTo>
                        <a:pt x="1" y="16"/>
                        <a:pt x="1" y="16"/>
                        <a:pt x="1" y="16"/>
                      </a:cubicBezTo>
                      <a:cubicBezTo>
                        <a:pt x="1" y="16"/>
                        <a:pt x="1" y="16"/>
                        <a:pt x="1" y="15"/>
                      </a:cubicBezTo>
                      <a:cubicBezTo>
                        <a:pt x="1" y="15"/>
                        <a:pt x="1" y="15"/>
                        <a:pt x="1" y="15"/>
                      </a:cubicBezTo>
                      <a:cubicBezTo>
                        <a:pt x="1" y="15"/>
                        <a:pt x="1" y="15"/>
                        <a:pt x="1" y="15"/>
                      </a:cubicBezTo>
                      <a:cubicBezTo>
                        <a:pt x="1" y="16"/>
                        <a:pt x="1" y="15"/>
                        <a:pt x="1" y="15"/>
                      </a:cubicBezTo>
                      <a:cubicBezTo>
                        <a:pt x="0" y="15"/>
                        <a:pt x="0" y="15"/>
                        <a:pt x="0" y="15"/>
                      </a:cubicBezTo>
                      <a:cubicBezTo>
                        <a:pt x="0" y="15"/>
                        <a:pt x="1" y="15"/>
                        <a:pt x="1" y="15"/>
                      </a:cubicBezTo>
                      <a:cubicBezTo>
                        <a:pt x="1" y="15"/>
                        <a:pt x="0" y="15"/>
                        <a:pt x="0" y="15"/>
                      </a:cubicBezTo>
                      <a:cubicBezTo>
                        <a:pt x="0" y="15"/>
                        <a:pt x="0" y="14"/>
                        <a:pt x="0" y="14"/>
                      </a:cubicBezTo>
                      <a:cubicBezTo>
                        <a:pt x="0" y="14"/>
                        <a:pt x="0" y="14"/>
                        <a:pt x="0" y="14"/>
                      </a:cubicBezTo>
                      <a:cubicBezTo>
                        <a:pt x="0" y="14"/>
                        <a:pt x="0" y="14"/>
                        <a:pt x="0" y="14"/>
                      </a:cubicBezTo>
                      <a:cubicBezTo>
                        <a:pt x="0" y="14"/>
                        <a:pt x="0" y="14"/>
                        <a:pt x="0" y="14"/>
                      </a:cubicBezTo>
                      <a:cubicBezTo>
                        <a:pt x="0" y="14"/>
                        <a:pt x="0" y="13"/>
                        <a:pt x="0" y="13"/>
                      </a:cubicBezTo>
                      <a:cubicBezTo>
                        <a:pt x="0" y="13"/>
                        <a:pt x="0" y="13"/>
                        <a:pt x="0" y="13"/>
                      </a:cubicBezTo>
                      <a:cubicBezTo>
                        <a:pt x="0" y="13"/>
                        <a:pt x="0" y="13"/>
                        <a:pt x="0" y="13"/>
                      </a:cubicBezTo>
                      <a:cubicBezTo>
                        <a:pt x="0" y="13"/>
                        <a:pt x="0" y="13"/>
                        <a:pt x="0" y="13"/>
                      </a:cubicBezTo>
                      <a:cubicBezTo>
                        <a:pt x="0" y="13"/>
                        <a:pt x="0" y="12"/>
                        <a:pt x="0" y="12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12"/>
                        <a:pt x="0" y="11"/>
                        <a:pt x="0" y="11"/>
                      </a:cubicBezTo>
                      <a:cubicBezTo>
                        <a:pt x="0" y="11"/>
                        <a:pt x="1" y="11"/>
                        <a:pt x="1" y="11"/>
                      </a:cubicBezTo>
                      <a:cubicBezTo>
                        <a:pt x="1" y="11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2" y="10"/>
                        <a:pt x="2" y="10"/>
                      </a:cubicBezTo>
                      <a:cubicBezTo>
                        <a:pt x="2" y="10"/>
                        <a:pt x="2" y="9"/>
                        <a:pt x="2" y="9"/>
                      </a:cubicBezTo>
                      <a:cubicBezTo>
                        <a:pt x="2" y="9"/>
                        <a:pt x="2" y="9"/>
                        <a:pt x="2" y="9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4" y="8"/>
                        <a:pt x="4" y="8"/>
                        <a:pt x="4" y="8"/>
                      </a:cubicBezTo>
                      <a:cubicBezTo>
                        <a:pt x="4" y="8"/>
                        <a:pt x="4" y="8"/>
                        <a:pt x="3" y="7"/>
                      </a:cubicBezTo>
                      <a:cubicBezTo>
                        <a:pt x="3" y="7"/>
                        <a:pt x="3" y="7"/>
                        <a:pt x="3" y="7"/>
                      </a:cubicBezTo>
                      <a:cubicBezTo>
                        <a:pt x="3" y="7"/>
                        <a:pt x="4" y="7"/>
                        <a:pt x="4" y="7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7"/>
                        <a:pt x="5" y="6"/>
                        <a:pt x="5" y="6"/>
                      </a:cubicBezTo>
                      <a:cubicBezTo>
                        <a:pt x="5" y="6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6" y="4"/>
                        <a:pt x="6" y="4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6" y="4"/>
                        <a:pt x="6" y="3"/>
                        <a:pt x="6" y="3"/>
                      </a:cubicBezTo>
                      <a:cubicBezTo>
                        <a:pt x="6" y="3"/>
                        <a:pt x="6" y="4"/>
                        <a:pt x="6" y="4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6" y="4"/>
                        <a:pt x="6" y="4"/>
                        <a:pt x="7" y="4"/>
                      </a:cubicBezTo>
                      <a:cubicBezTo>
                        <a:pt x="7" y="4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6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8" y="2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8" y="2"/>
                        <a:pt x="8" y="2"/>
                      </a:cubicBez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8" y="3"/>
                        <a:pt x="8" y="2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3"/>
                      </a:cubicBezTo>
                      <a:cubicBezTo>
                        <a:pt x="7" y="3"/>
                        <a:pt x="7" y="3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8" y="4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5"/>
                        <a:pt x="7" y="4"/>
                      </a:cubicBezTo>
                      <a:cubicBezTo>
                        <a:pt x="7" y="4"/>
                        <a:pt x="7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8" y="6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10" y="5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9" y="5"/>
                        <a:pt x="9" y="5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8" y="4"/>
                        <a:pt x="8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9" y="3"/>
                        <a:pt x="10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0" y="3"/>
                        <a:pt x="10" y="4"/>
                        <a:pt x="11" y="3"/>
                      </a:cubicBezTo>
                      <a:cubicBezTo>
                        <a:pt x="11" y="3"/>
                        <a:pt x="11" y="3"/>
                        <a:pt x="11" y="3"/>
                      </a:cubicBezTo>
                      <a:cubicBezTo>
                        <a:pt x="11" y="3"/>
                        <a:pt x="11" y="3"/>
                        <a:pt x="11" y="3"/>
                      </a:cubicBezTo>
                      <a:cubicBezTo>
                        <a:pt x="11" y="4"/>
                        <a:pt x="10" y="4"/>
                        <a:pt x="11" y="4"/>
                      </a:cubicBezTo>
                      <a:cubicBezTo>
                        <a:pt x="11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0" y="6"/>
                        <a:pt x="10" y="6"/>
                        <a:pt x="10" y="6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42" name="Freeform 728">
                  <a:extLst>
                    <a:ext uri="{FF2B5EF4-FFF2-40B4-BE49-F238E27FC236}">
                      <a16:creationId xmlns:a16="http://schemas.microsoft.com/office/drawing/2014/main" id="{3B22658A-376C-E63A-15D6-9354D1B4119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0348913" y="6088063"/>
                  <a:ext cx="55562" cy="66675"/>
                </a:xfrm>
                <a:custGeom>
                  <a:avLst/>
                  <a:gdLst>
                    <a:gd name="T0" fmla="*/ 11 w 13"/>
                    <a:gd name="T1" fmla="*/ 3 h 16"/>
                    <a:gd name="T2" fmla="*/ 11 w 13"/>
                    <a:gd name="T3" fmla="*/ 2 h 16"/>
                    <a:gd name="T4" fmla="*/ 10 w 13"/>
                    <a:gd name="T5" fmla="*/ 2 h 16"/>
                    <a:gd name="T6" fmla="*/ 9 w 13"/>
                    <a:gd name="T7" fmla="*/ 1 h 16"/>
                    <a:gd name="T8" fmla="*/ 9 w 13"/>
                    <a:gd name="T9" fmla="*/ 1 h 16"/>
                    <a:gd name="T10" fmla="*/ 9 w 13"/>
                    <a:gd name="T11" fmla="*/ 0 h 16"/>
                    <a:gd name="T12" fmla="*/ 8 w 13"/>
                    <a:gd name="T13" fmla="*/ 1 h 16"/>
                    <a:gd name="T14" fmla="*/ 7 w 13"/>
                    <a:gd name="T15" fmla="*/ 0 h 16"/>
                    <a:gd name="T16" fmla="*/ 6 w 13"/>
                    <a:gd name="T17" fmla="*/ 0 h 16"/>
                    <a:gd name="T18" fmla="*/ 6 w 13"/>
                    <a:gd name="T19" fmla="*/ 1 h 16"/>
                    <a:gd name="T20" fmla="*/ 5 w 13"/>
                    <a:gd name="T21" fmla="*/ 1 h 16"/>
                    <a:gd name="T22" fmla="*/ 4 w 13"/>
                    <a:gd name="T23" fmla="*/ 2 h 16"/>
                    <a:gd name="T24" fmla="*/ 4 w 13"/>
                    <a:gd name="T25" fmla="*/ 2 h 16"/>
                    <a:gd name="T26" fmla="*/ 3 w 13"/>
                    <a:gd name="T27" fmla="*/ 2 h 16"/>
                    <a:gd name="T28" fmla="*/ 2 w 13"/>
                    <a:gd name="T29" fmla="*/ 3 h 16"/>
                    <a:gd name="T30" fmla="*/ 2 w 13"/>
                    <a:gd name="T31" fmla="*/ 3 h 16"/>
                    <a:gd name="T32" fmla="*/ 2 w 13"/>
                    <a:gd name="T33" fmla="*/ 3 h 16"/>
                    <a:gd name="T34" fmla="*/ 1 w 13"/>
                    <a:gd name="T35" fmla="*/ 3 h 16"/>
                    <a:gd name="T36" fmla="*/ 1 w 13"/>
                    <a:gd name="T37" fmla="*/ 4 h 16"/>
                    <a:gd name="T38" fmla="*/ 0 w 13"/>
                    <a:gd name="T39" fmla="*/ 5 h 16"/>
                    <a:gd name="T40" fmla="*/ 0 w 13"/>
                    <a:gd name="T41" fmla="*/ 6 h 16"/>
                    <a:gd name="T42" fmla="*/ 0 w 13"/>
                    <a:gd name="T43" fmla="*/ 7 h 16"/>
                    <a:gd name="T44" fmla="*/ 1 w 13"/>
                    <a:gd name="T45" fmla="*/ 8 h 16"/>
                    <a:gd name="T46" fmla="*/ 0 w 13"/>
                    <a:gd name="T47" fmla="*/ 9 h 16"/>
                    <a:gd name="T48" fmla="*/ 1 w 13"/>
                    <a:gd name="T49" fmla="*/ 9 h 16"/>
                    <a:gd name="T50" fmla="*/ 0 w 13"/>
                    <a:gd name="T51" fmla="*/ 11 h 16"/>
                    <a:gd name="T52" fmla="*/ 0 w 13"/>
                    <a:gd name="T53" fmla="*/ 12 h 16"/>
                    <a:gd name="T54" fmla="*/ 1 w 13"/>
                    <a:gd name="T55" fmla="*/ 13 h 16"/>
                    <a:gd name="T56" fmla="*/ 2 w 13"/>
                    <a:gd name="T57" fmla="*/ 13 h 16"/>
                    <a:gd name="T58" fmla="*/ 2 w 13"/>
                    <a:gd name="T59" fmla="*/ 14 h 16"/>
                    <a:gd name="T60" fmla="*/ 2 w 13"/>
                    <a:gd name="T61" fmla="*/ 15 h 16"/>
                    <a:gd name="T62" fmla="*/ 3 w 13"/>
                    <a:gd name="T63" fmla="*/ 16 h 16"/>
                    <a:gd name="T64" fmla="*/ 4 w 13"/>
                    <a:gd name="T65" fmla="*/ 15 h 16"/>
                    <a:gd name="T66" fmla="*/ 5 w 13"/>
                    <a:gd name="T67" fmla="*/ 13 h 16"/>
                    <a:gd name="T68" fmla="*/ 6 w 13"/>
                    <a:gd name="T69" fmla="*/ 11 h 16"/>
                    <a:gd name="T70" fmla="*/ 7 w 13"/>
                    <a:gd name="T71" fmla="*/ 9 h 16"/>
                    <a:gd name="T72" fmla="*/ 6 w 13"/>
                    <a:gd name="T73" fmla="*/ 9 h 16"/>
                    <a:gd name="T74" fmla="*/ 5 w 13"/>
                    <a:gd name="T75" fmla="*/ 8 h 16"/>
                    <a:gd name="T76" fmla="*/ 6 w 13"/>
                    <a:gd name="T77" fmla="*/ 6 h 16"/>
                    <a:gd name="T78" fmla="*/ 8 w 13"/>
                    <a:gd name="T79" fmla="*/ 4 h 16"/>
                    <a:gd name="T80" fmla="*/ 10 w 13"/>
                    <a:gd name="T81" fmla="*/ 4 h 16"/>
                    <a:gd name="T82" fmla="*/ 12 w 13"/>
                    <a:gd name="T83" fmla="*/ 4 h 16"/>
                    <a:gd name="T84" fmla="*/ 12 w 13"/>
                    <a:gd name="T85" fmla="*/ 5 h 16"/>
                    <a:gd name="T86" fmla="*/ 12 w 13"/>
                    <a:gd name="T87" fmla="*/ 6 h 16"/>
                    <a:gd name="T88" fmla="*/ 13 w 13"/>
                    <a:gd name="T89" fmla="*/ 5 h 16"/>
                    <a:gd name="T90" fmla="*/ 12 w 13"/>
                    <a:gd name="T91" fmla="*/ 3 h 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3" h="16">
                      <a:moveTo>
                        <a:pt x="12" y="3"/>
                      </a:moveTo>
                      <a:cubicBezTo>
                        <a:pt x="11" y="3"/>
                        <a:pt x="11" y="3"/>
                        <a:pt x="11" y="3"/>
                      </a:cubicBezTo>
                      <a:cubicBezTo>
                        <a:pt x="11" y="3"/>
                        <a:pt x="11" y="3"/>
                        <a:pt x="11" y="3"/>
                      </a:cubicBezTo>
                      <a:cubicBezTo>
                        <a:pt x="11" y="3"/>
                        <a:pt x="11" y="3"/>
                        <a:pt x="11" y="3"/>
                      </a:cubicBezTo>
                      <a:cubicBezTo>
                        <a:pt x="11" y="3"/>
                        <a:pt x="11" y="3"/>
                        <a:pt x="11" y="3"/>
                      </a:cubicBezTo>
                      <a:cubicBezTo>
                        <a:pt x="11" y="2"/>
                        <a:pt x="11" y="2"/>
                        <a:pt x="11" y="2"/>
                      </a:cubicBezTo>
                      <a:cubicBezTo>
                        <a:pt x="11" y="2"/>
                        <a:pt x="10" y="2"/>
                        <a:pt x="10" y="2"/>
                      </a:cubicBezTo>
                      <a:cubicBezTo>
                        <a:pt x="10" y="2"/>
                        <a:pt x="10" y="2"/>
                        <a:pt x="10" y="2"/>
                      </a:cubicBezTo>
                      <a:cubicBezTo>
                        <a:pt x="10" y="2"/>
                        <a:pt x="10" y="2"/>
                        <a:pt x="10" y="2"/>
                      </a:cubicBezTo>
                      <a:cubicBezTo>
                        <a:pt x="10" y="2"/>
                        <a:pt x="10" y="2"/>
                        <a:pt x="10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0"/>
                        <a:pt x="9" y="0"/>
                        <a:pt x="9" y="0"/>
                      </a:cubicBezTo>
                      <a:cubicBezTo>
                        <a:pt x="9" y="0"/>
                        <a:pt x="9" y="0"/>
                        <a:pt x="9" y="0"/>
                      </a:cubicBezTo>
                      <a:cubicBezTo>
                        <a:pt x="9" y="0"/>
                        <a:pt x="9" y="0"/>
                        <a:pt x="9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1"/>
                        <a:pt x="8" y="1"/>
                      </a:cubicBezTo>
                      <a:cubicBezTo>
                        <a:pt x="8" y="1"/>
                        <a:pt x="8" y="0"/>
                        <a:pt x="8" y="0"/>
                      </a:cubicBezTo>
                      <a:cubicBezTo>
                        <a:pt x="8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1"/>
                        <a:pt x="5" y="1"/>
                        <a:pt x="5" y="1"/>
                      </a:cubicBezTo>
                      <a:cubicBezTo>
                        <a:pt x="5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3"/>
                        <a:pt x="3" y="3"/>
                      </a:cubicBezTo>
                      <a:cubicBezTo>
                        <a:pt x="3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7"/>
                        <a:pt x="0" y="7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8"/>
                        <a:pt x="0" y="8"/>
                        <a:pt x="0" y="8"/>
                      </a:cubicBezTo>
                      <a:cubicBezTo>
                        <a:pt x="0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0" y="9"/>
                        <a:pt x="0" y="9"/>
                      </a:cubicBezTo>
                      <a:cubicBezTo>
                        <a:pt x="0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0" y="11"/>
                        <a:pt x="0" y="11"/>
                        <a:pt x="0" y="11"/>
                      </a:cubicBezTo>
                      <a:cubicBezTo>
                        <a:pt x="0" y="11"/>
                        <a:pt x="0" y="11"/>
                        <a:pt x="0" y="11"/>
                      </a:cubicBezTo>
                      <a:cubicBezTo>
                        <a:pt x="0" y="11"/>
                        <a:pt x="0" y="11"/>
                        <a:pt x="0" y="11"/>
                      </a:cubicBezTo>
                      <a:cubicBezTo>
                        <a:pt x="0" y="11"/>
                        <a:pt x="0" y="12"/>
                        <a:pt x="0" y="12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12"/>
                        <a:pt x="0" y="13"/>
                        <a:pt x="1" y="13"/>
                      </a:cubicBezTo>
                      <a:cubicBezTo>
                        <a:pt x="1" y="13"/>
                        <a:pt x="1" y="13"/>
                        <a:pt x="1" y="13"/>
                      </a:cubicBezTo>
                      <a:cubicBezTo>
                        <a:pt x="1" y="13"/>
                        <a:pt x="1" y="13"/>
                        <a:pt x="1" y="13"/>
                      </a:cubicBezTo>
                      <a:cubicBezTo>
                        <a:pt x="1" y="13"/>
                        <a:pt x="1" y="13"/>
                        <a:pt x="1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2" y="14"/>
                        <a:pt x="2" y="15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2" y="16"/>
                        <a:pt x="2" y="16"/>
                        <a:pt x="2" y="16"/>
                      </a:cubicBezTo>
                      <a:cubicBezTo>
                        <a:pt x="3" y="16"/>
                        <a:pt x="3" y="16"/>
                        <a:pt x="3" y="16"/>
                      </a:cubicBezTo>
                      <a:cubicBezTo>
                        <a:pt x="3" y="16"/>
                        <a:pt x="3" y="16"/>
                        <a:pt x="3" y="16"/>
                      </a:cubicBezTo>
                      <a:cubicBezTo>
                        <a:pt x="3" y="16"/>
                        <a:pt x="3" y="16"/>
                        <a:pt x="3" y="16"/>
                      </a:cubicBezTo>
                      <a:cubicBezTo>
                        <a:pt x="3" y="16"/>
                        <a:pt x="3" y="16"/>
                        <a:pt x="4" y="16"/>
                      </a:cubicBezTo>
                      <a:cubicBezTo>
                        <a:pt x="4" y="16"/>
                        <a:pt x="4" y="16"/>
                        <a:pt x="4" y="15"/>
                      </a:cubicBezTo>
                      <a:cubicBezTo>
                        <a:pt x="4" y="15"/>
                        <a:pt x="4" y="15"/>
                        <a:pt x="4" y="15"/>
                      </a:cubicBezTo>
                      <a:cubicBezTo>
                        <a:pt x="4" y="15"/>
                        <a:pt x="4" y="15"/>
                        <a:pt x="4" y="14"/>
                      </a:cubicBezTo>
                      <a:cubicBezTo>
                        <a:pt x="5" y="14"/>
                        <a:pt x="5" y="14"/>
                        <a:pt x="5" y="13"/>
                      </a:cubicBezTo>
                      <a:cubicBezTo>
                        <a:pt x="5" y="13"/>
                        <a:pt x="5" y="12"/>
                        <a:pt x="6" y="12"/>
                      </a:cubicBezTo>
                      <a:cubicBezTo>
                        <a:pt x="6" y="12"/>
                        <a:pt x="6" y="11"/>
                        <a:pt x="6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7" y="10"/>
                        <a:pt x="7" y="10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5" y="8"/>
                      </a:cubicBezTo>
                      <a:cubicBezTo>
                        <a:pt x="5" y="8"/>
                        <a:pt x="5" y="8"/>
                        <a:pt x="5" y="8"/>
                      </a:cubicBezTo>
                      <a:cubicBezTo>
                        <a:pt x="5" y="7"/>
                        <a:pt x="5" y="7"/>
                        <a:pt x="6" y="7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5"/>
                        <a:pt x="7" y="5"/>
                        <a:pt x="7" y="5"/>
                      </a:cubicBezTo>
                      <a:cubicBezTo>
                        <a:pt x="7" y="5"/>
                        <a:pt x="8" y="5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9" y="4"/>
                        <a:pt x="9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1" y="4"/>
                        <a:pt x="11" y="4"/>
                        <a:pt x="12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5"/>
                      </a:cubicBezTo>
                      <a:cubicBezTo>
                        <a:pt x="12" y="5"/>
                        <a:pt x="12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4"/>
                        <a:pt x="12" y="4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43" name="Freeform 729">
                  <a:extLst>
                    <a:ext uri="{FF2B5EF4-FFF2-40B4-BE49-F238E27FC236}">
                      <a16:creationId xmlns:a16="http://schemas.microsoft.com/office/drawing/2014/main" id="{488CAE68-F5AB-E557-BE9F-882E94C9F72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0379075" y="6049963"/>
                  <a:ext cx="41275" cy="50800"/>
                </a:xfrm>
                <a:custGeom>
                  <a:avLst/>
                  <a:gdLst>
                    <a:gd name="T0" fmla="*/ 9 w 10"/>
                    <a:gd name="T1" fmla="*/ 1 h 12"/>
                    <a:gd name="T2" fmla="*/ 8 w 10"/>
                    <a:gd name="T3" fmla="*/ 1 h 12"/>
                    <a:gd name="T4" fmla="*/ 8 w 10"/>
                    <a:gd name="T5" fmla="*/ 1 h 12"/>
                    <a:gd name="T6" fmla="*/ 8 w 10"/>
                    <a:gd name="T7" fmla="*/ 0 h 12"/>
                    <a:gd name="T8" fmla="*/ 8 w 10"/>
                    <a:gd name="T9" fmla="*/ 0 h 12"/>
                    <a:gd name="T10" fmla="*/ 7 w 10"/>
                    <a:gd name="T11" fmla="*/ 0 h 12"/>
                    <a:gd name="T12" fmla="*/ 6 w 10"/>
                    <a:gd name="T13" fmla="*/ 0 h 12"/>
                    <a:gd name="T14" fmla="*/ 7 w 10"/>
                    <a:gd name="T15" fmla="*/ 1 h 12"/>
                    <a:gd name="T16" fmla="*/ 6 w 10"/>
                    <a:gd name="T17" fmla="*/ 1 h 12"/>
                    <a:gd name="T18" fmla="*/ 6 w 10"/>
                    <a:gd name="T19" fmla="*/ 1 h 12"/>
                    <a:gd name="T20" fmla="*/ 6 w 10"/>
                    <a:gd name="T21" fmla="*/ 2 h 12"/>
                    <a:gd name="T22" fmla="*/ 6 w 10"/>
                    <a:gd name="T23" fmla="*/ 2 h 12"/>
                    <a:gd name="T24" fmla="*/ 6 w 10"/>
                    <a:gd name="T25" fmla="*/ 3 h 12"/>
                    <a:gd name="T26" fmla="*/ 4 w 10"/>
                    <a:gd name="T27" fmla="*/ 5 h 12"/>
                    <a:gd name="T28" fmla="*/ 4 w 10"/>
                    <a:gd name="T29" fmla="*/ 4 h 12"/>
                    <a:gd name="T30" fmla="*/ 4 w 10"/>
                    <a:gd name="T31" fmla="*/ 4 h 12"/>
                    <a:gd name="T32" fmla="*/ 4 w 10"/>
                    <a:gd name="T33" fmla="*/ 5 h 12"/>
                    <a:gd name="T34" fmla="*/ 3 w 10"/>
                    <a:gd name="T35" fmla="*/ 6 h 12"/>
                    <a:gd name="T36" fmla="*/ 2 w 10"/>
                    <a:gd name="T37" fmla="*/ 6 h 12"/>
                    <a:gd name="T38" fmla="*/ 2 w 10"/>
                    <a:gd name="T39" fmla="*/ 6 h 12"/>
                    <a:gd name="T40" fmla="*/ 2 w 10"/>
                    <a:gd name="T41" fmla="*/ 7 h 12"/>
                    <a:gd name="T42" fmla="*/ 1 w 10"/>
                    <a:gd name="T43" fmla="*/ 8 h 12"/>
                    <a:gd name="T44" fmla="*/ 1 w 10"/>
                    <a:gd name="T45" fmla="*/ 8 h 12"/>
                    <a:gd name="T46" fmla="*/ 0 w 10"/>
                    <a:gd name="T47" fmla="*/ 9 h 12"/>
                    <a:gd name="T48" fmla="*/ 0 w 10"/>
                    <a:gd name="T49" fmla="*/ 9 h 12"/>
                    <a:gd name="T50" fmla="*/ 1 w 10"/>
                    <a:gd name="T51" fmla="*/ 10 h 12"/>
                    <a:gd name="T52" fmla="*/ 2 w 10"/>
                    <a:gd name="T53" fmla="*/ 9 h 12"/>
                    <a:gd name="T54" fmla="*/ 2 w 10"/>
                    <a:gd name="T55" fmla="*/ 9 h 12"/>
                    <a:gd name="T56" fmla="*/ 2 w 10"/>
                    <a:gd name="T57" fmla="*/ 10 h 12"/>
                    <a:gd name="T58" fmla="*/ 2 w 10"/>
                    <a:gd name="T59" fmla="*/ 10 h 12"/>
                    <a:gd name="T60" fmla="*/ 2 w 10"/>
                    <a:gd name="T61" fmla="*/ 11 h 12"/>
                    <a:gd name="T62" fmla="*/ 3 w 10"/>
                    <a:gd name="T63" fmla="*/ 11 h 12"/>
                    <a:gd name="T64" fmla="*/ 3 w 10"/>
                    <a:gd name="T65" fmla="*/ 11 h 12"/>
                    <a:gd name="T66" fmla="*/ 4 w 10"/>
                    <a:gd name="T67" fmla="*/ 12 h 12"/>
                    <a:gd name="T68" fmla="*/ 4 w 10"/>
                    <a:gd name="T69" fmla="*/ 12 h 12"/>
                    <a:gd name="T70" fmla="*/ 5 w 10"/>
                    <a:gd name="T71" fmla="*/ 12 h 12"/>
                    <a:gd name="T72" fmla="*/ 5 w 10"/>
                    <a:gd name="T73" fmla="*/ 12 h 12"/>
                    <a:gd name="T74" fmla="*/ 5 w 10"/>
                    <a:gd name="T75" fmla="*/ 12 h 12"/>
                    <a:gd name="T76" fmla="*/ 6 w 10"/>
                    <a:gd name="T77" fmla="*/ 11 h 12"/>
                    <a:gd name="T78" fmla="*/ 6 w 10"/>
                    <a:gd name="T79" fmla="*/ 10 h 12"/>
                    <a:gd name="T80" fmla="*/ 6 w 10"/>
                    <a:gd name="T81" fmla="*/ 10 h 12"/>
                    <a:gd name="T82" fmla="*/ 7 w 10"/>
                    <a:gd name="T83" fmla="*/ 9 h 12"/>
                    <a:gd name="T84" fmla="*/ 8 w 10"/>
                    <a:gd name="T85" fmla="*/ 9 h 12"/>
                    <a:gd name="T86" fmla="*/ 8 w 10"/>
                    <a:gd name="T87" fmla="*/ 7 h 12"/>
                    <a:gd name="T88" fmla="*/ 8 w 10"/>
                    <a:gd name="T89" fmla="*/ 7 h 12"/>
                    <a:gd name="T90" fmla="*/ 8 w 10"/>
                    <a:gd name="T91" fmla="*/ 6 h 12"/>
                    <a:gd name="T92" fmla="*/ 8 w 10"/>
                    <a:gd name="T93" fmla="*/ 5 h 12"/>
                    <a:gd name="T94" fmla="*/ 8 w 10"/>
                    <a:gd name="T95" fmla="*/ 5 h 12"/>
                    <a:gd name="T96" fmla="*/ 8 w 10"/>
                    <a:gd name="T97" fmla="*/ 4 h 12"/>
                    <a:gd name="T98" fmla="*/ 8 w 10"/>
                    <a:gd name="T99" fmla="*/ 4 h 12"/>
                    <a:gd name="T100" fmla="*/ 8 w 10"/>
                    <a:gd name="T101" fmla="*/ 4 h 12"/>
                    <a:gd name="T102" fmla="*/ 9 w 10"/>
                    <a:gd name="T103" fmla="*/ 2 h 12"/>
                    <a:gd name="T104" fmla="*/ 9 w 10"/>
                    <a:gd name="T105" fmla="*/ 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10" h="12">
                      <a:moveTo>
                        <a:pt x="9" y="1"/>
                      </a:move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7" y="0"/>
                        <a:pt x="7" y="0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2"/>
                      </a:cubicBezTo>
                      <a:cubicBezTo>
                        <a:pt x="6" y="3"/>
                        <a:pt x="6" y="3"/>
                        <a:pt x="6" y="3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3" y="5"/>
                        <a:pt x="3" y="5"/>
                      </a:cubicBezTo>
                      <a:cubicBezTo>
                        <a:pt x="3" y="5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0" y="9"/>
                        <a:pt x="0" y="9"/>
                        <a:pt x="0" y="9"/>
                      </a:cubicBezTo>
                      <a:cubicBezTo>
                        <a:pt x="0" y="9"/>
                        <a:pt x="0" y="9"/>
                        <a:pt x="0" y="9"/>
                      </a:cubicBezTo>
                      <a:cubicBezTo>
                        <a:pt x="0" y="9"/>
                        <a:pt x="0" y="9"/>
                        <a:pt x="0" y="9"/>
                      </a:cubicBezTo>
                      <a:cubicBezTo>
                        <a:pt x="0" y="9"/>
                        <a:pt x="1" y="9"/>
                        <a:pt x="1" y="9"/>
                      </a:cubicBezTo>
                      <a:cubicBezTo>
                        <a:pt x="1" y="9"/>
                        <a:pt x="1" y="10"/>
                        <a:pt x="1" y="10"/>
                      </a:cubicBezTo>
                      <a:cubicBezTo>
                        <a:pt x="1" y="10"/>
                        <a:pt x="1" y="9"/>
                        <a:pt x="1" y="9"/>
                      </a:cubicBezTo>
                      <a:cubicBezTo>
                        <a:pt x="2" y="9"/>
                        <a:pt x="2" y="9"/>
                        <a:pt x="2" y="9"/>
                      </a:cubicBezTo>
                      <a:cubicBezTo>
                        <a:pt x="2" y="9"/>
                        <a:pt x="2" y="9"/>
                        <a:pt x="2" y="9"/>
                      </a:cubicBezTo>
                      <a:cubicBezTo>
                        <a:pt x="2" y="9"/>
                        <a:pt x="2" y="9"/>
                        <a:pt x="2" y="9"/>
                      </a:cubicBezTo>
                      <a:cubicBezTo>
                        <a:pt x="2" y="9"/>
                        <a:pt x="2" y="9"/>
                        <a:pt x="2" y="10"/>
                      </a:cubicBezTo>
                      <a:cubicBezTo>
                        <a:pt x="2" y="10"/>
                        <a:pt x="2" y="10"/>
                        <a:pt x="2" y="10"/>
                      </a:cubicBezTo>
                      <a:cubicBezTo>
                        <a:pt x="2" y="10"/>
                        <a:pt x="2" y="10"/>
                        <a:pt x="2" y="10"/>
                      </a:cubicBezTo>
                      <a:cubicBezTo>
                        <a:pt x="2" y="10"/>
                        <a:pt x="2" y="10"/>
                        <a:pt x="2" y="10"/>
                      </a:cubicBezTo>
                      <a:cubicBezTo>
                        <a:pt x="2" y="10"/>
                        <a:pt x="2" y="10"/>
                        <a:pt x="2" y="10"/>
                      </a:cubicBezTo>
                      <a:cubicBezTo>
                        <a:pt x="2" y="10"/>
                        <a:pt x="2" y="11"/>
                        <a:pt x="2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4" y="11"/>
                        <a:pt x="4" y="11"/>
                      </a:cubicBezTo>
                      <a:cubicBezTo>
                        <a:pt x="4" y="12"/>
                        <a:pt x="4" y="12"/>
                        <a:pt x="4" y="12"/>
                      </a:cubicBezTo>
                      <a:cubicBezTo>
                        <a:pt x="4" y="12"/>
                        <a:pt x="4" y="12"/>
                        <a:pt x="4" y="12"/>
                      </a:cubicBezTo>
                      <a:cubicBezTo>
                        <a:pt x="4" y="12"/>
                        <a:pt x="4" y="12"/>
                        <a:pt x="4" y="12"/>
                      </a:cubicBezTo>
                      <a:cubicBezTo>
                        <a:pt x="4" y="12"/>
                        <a:pt x="4" y="12"/>
                        <a:pt x="4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2"/>
                        <a:pt x="5" y="12"/>
                        <a:pt x="5" y="12"/>
                      </a:cubicBezTo>
                      <a:cubicBezTo>
                        <a:pt x="5" y="11"/>
                        <a:pt x="5" y="11"/>
                        <a:pt x="5" y="11"/>
                      </a:cubicBezTo>
                      <a:cubicBezTo>
                        <a:pt x="5" y="11"/>
                        <a:pt x="5" y="11"/>
                        <a:pt x="6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5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9"/>
                      </a:cubicBezTo>
                      <a:cubicBezTo>
                        <a:pt x="7" y="9"/>
                        <a:pt x="7" y="9"/>
                        <a:pt x="8" y="9"/>
                      </a:cubicBezTo>
                      <a:cubicBezTo>
                        <a:pt x="8" y="9"/>
                        <a:pt x="8" y="9"/>
                        <a:pt x="8" y="9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6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8" y="3"/>
                        <a:pt x="8" y="3"/>
                        <a:pt x="9" y="3"/>
                      </a:cubicBezTo>
                      <a:cubicBezTo>
                        <a:pt x="9" y="3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10" y="2"/>
                        <a:pt x="9" y="1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44" name="Freeform 730">
                  <a:extLst>
                    <a:ext uri="{FF2B5EF4-FFF2-40B4-BE49-F238E27FC236}">
                      <a16:creationId xmlns:a16="http://schemas.microsoft.com/office/drawing/2014/main" id="{F952F88B-43C9-B68A-7A53-863BE2499DC6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10548938" y="6283325"/>
                  <a:ext cx="20637" cy="25400"/>
                </a:xfrm>
                <a:custGeom>
                  <a:avLst/>
                  <a:gdLst>
                    <a:gd name="T0" fmla="*/ 4 w 5"/>
                    <a:gd name="T1" fmla="*/ 1 h 6"/>
                    <a:gd name="T2" fmla="*/ 3 w 5"/>
                    <a:gd name="T3" fmla="*/ 1 h 6"/>
                    <a:gd name="T4" fmla="*/ 3 w 5"/>
                    <a:gd name="T5" fmla="*/ 2 h 6"/>
                    <a:gd name="T6" fmla="*/ 3 w 5"/>
                    <a:gd name="T7" fmla="*/ 2 h 6"/>
                    <a:gd name="T8" fmla="*/ 4 w 5"/>
                    <a:gd name="T9" fmla="*/ 3 h 6"/>
                    <a:gd name="T10" fmla="*/ 4 w 5"/>
                    <a:gd name="T11" fmla="*/ 3 h 6"/>
                    <a:gd name="T12" fmla="*/ 3 w 5"/>
                    <a:gd name="T13" fmla="*/ 3 h 6"/>
                    <a:gd name="T14" fmla="*/ 3 w 5"/>
                    <a:gd name="T15" fmla="*/ 3 h 6"/>
                    <a:gd name="T16" fmla="*/ 2 w 5"/>
                    <a:gd name="T17" fmla="*/ 4 h 6"/>
                    <a:gd name="T18" fmla="*/ 2 w 5"/>
                    <a:gd name="T19" fmla="*/ 4 h 6"/>
                    <a:gd name="T20" fmla="*/ 2 w 5"/>
                    <a:gd name="T21" fmla="*/ 3 h 6"/>
                    <a:gd name="T22" fmla="*/ 2 w 5"/>
                    <a:gd name="T23" fmla="*/ 3 h 6"/>
                    <a:gd name="T24" fmla="*/ 2 w 5"/>
                    <a:gd name="T25" fmla="*/ 2 h 6"/>
                    <a:gd name="T26" fmla="*/ 2 w 5"/>
                    <a:gd name="T27" fmla="*/ 2 h 6"/>
                    <a:gd name="T28" fmla="*/ 3 w 5"/>
                    <a:gd name="T29" fmla="*/ 2 h 6"/>
                    <a:gd name="T30" fmla="*/ 2 w 5"/>
                    <a:gd name="T31" fmla="*/ 1 h 6"/>
                    <a:gd name="T32" fmla="*/ 2 w 5"/>
                    <a:gd name="T33" fmla="*/ 1 h 6"/>
                    <a:gd name="T34" fmla="*/ 1 w 5"/>
                    <a:gd name="T35" fmla="*/ 1 h 6"/>
                    <a:gd name="T36" fmla="*/ 1 w 5"/>
                    <a:gd name="T37" fmla="*/ 1 h 6"/>
                    <a:gd name="T38" fmla="*/ 1 w 5"/>
                    <a:gd name="T39" fmla="*/ 1 h 6"/>
                    <a:gd name="T40" fmla="*/ 1 w 5"/>
                    <a:gd name="T41" fmla="*/ 1 h 6"/>
                    <a:gd name="T42" fmla="*/ 1 w 5"/>
                    <a:gd name="T43" fmla="*/ 1 h 6"/>
                    <a:gd name="T44" fmla="*/ 0 w 5"/>
                    <a:gd name="T45" fmla="*/ 1 h 6"/>
                    <a:gd name="T46" fmla="*/ 0 w 5"/>
                    <a:gd name="T47" fmla="*/ 1 h 6"/>
                    <a:gd name="T48" fmla="*/ 0 w 5"/>
                    <a:gd name="T49" fmla="*/ 1 h 6"/>
                    <a:gd name="T50" fmla="*/ 1 w 5"/>
                    <a:gd name="T51" fmla="*/ 0 h 6"/>
                    <a:gd name="T52" fmla="*/ 2 w 5"/>
                    <a:gd name="T53" fmla="*/ 0 h 6"/>
                    <a:gd name="T54" fmla="*/ 2 w 5"/>
                    <a:gd name="T55" fmla="*/ 0 h 6"/>
                    <a:gd name="T56" fmla="*/ 2 w 5"/>
                    <a:gd name="T57" fmla="*/ 0 h 6"/>
                    <a:gd name="T58" fmla="*/ 3 w 5"/>
                    <a:gd name="T59" fmla="*/ 0 h 6"/>
                    <a:gd name="T60" fmla="*/ 3 w 5"/>
                    <a:gd name="T61" fmla="*/ 0 h 6"/>
                    <a:gd name="T62" fmla="*/ 4 w 5"/>
                    <a:gd name="T63" fmla="*/ 0 h 6"/>
                    <a:gd name="T64" fmla="*/ 4 w 5"/>
                    <a:gd name="T65" fmla="*/ 0 h 6"/>
                    <a:gd name="T66" fmla="*/ 4 w 5"/>
                    <a:gd name="T67" fmla="*/ 0 h 6"/>
                    <a:gd name="T68" fmla="*/ 4 w 5"/>
                    <a:gd name="T69" fmla="*/ 0 h 6"/>
                    <a:gd name="T70" fmla="*/ 5 w 5"/>
                    <a:gd name="T71" fmla="*/ 0 h 6"/>
                    <a:gd name="T72" fmla="*/ 4 w 5"/>
                    <a:gd name="T73" fmla="*/ 0 h 6"/>
                    <a:gd name="T74" fmla="*/ 4 w 5"/>
                    <a:gd name="T75" fmla="*/ 0 h 6"/>
                    <a:gd name="T76" fmla="*/ 5 w 5"/>
                    <a:gd name="T77" fmla="*/ 5 h 6"/>
                    <a:gd name="T78" fmla="*/ 4 w 5"/>
                    <a:gd name="T79" fmla="*/ 5 h 6"/>
                    <a:gd name="T80" fmla="*/ 4 w 5"/>
                    <a:gd name="T81" fmla="*/ 5 h 6"/>
                    <a:gd name="T82" fmla="*/ 4 w 5"/>
                    <a:gd name="T83" fmla="*/ 6 h 6"/>
                    <a:gd name="T84" fmla="*/ 4 w 5"/>
                    <a:gd name="T85" fmla="*/ 6 h 6"/>
                    <a:gd name="T86" fmla="*/ 5 w 5"/>
                    <a:gd name="T87" fmla="*/ 5 h 6"/>
                    <a:gd name="T88" fmla="*/ 5 w 5"/>
                    <a:gd name="T89" fmla="*/ 5 h 6"/>
                    <a:gd name="T90" fmla="*/ 5 w 5"/>
                    <a:gd name="T91" fmla="*/ 6 h 6"/>
                    <a:gd name="T92" fmla="*/ 4 w 5"/>
                    <a:gd name="T93" fmla="*/ 5 h 6"/>
                    <a:gd name="T94" fmla="*/ 4 w 5"/>
                    <a:gd name="T95" fmla="*/ 5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5" h="6">
                      <a:moveTo>
                        <a:pt x="4" y="0"/>
                      </a:move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3" y="1"/>
                        <a:pt x="3" y="1"/>
                      </a:cubicBezTo>
                      <a:cubicBezTo>
                        <a:pt x="4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3"/>
                      </a:cubicBezTo>
                      <a:cubicBezTo>
                        <a:pt x="3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3" y="3"/>
                      </a:cubicBezTo>
                      <a:cubicBezTo>
                        <a:pt x="3" y="3"/>
                        <a:pt x="3" y="3"/>
                        <a:pt x="3" y="3"/>
                      </a:cubicBezTo>
                      <a:cubicBezTo>
                        <a:pt x="3" y="3"/>
                        <a:pt x="3" y="3"/>
                        <a:pt x="3" y="3"/>
                      </a:cubicBezTo>
                      <a:cubicBezTo>
                        <a:pt x="3" y="3"/>
                        <a:pt x="3" y="3"/>
                        <a:pt x="3" y="3"/>
                      </a:cubicBezTo>
                      <a:cubicBezTo>
                        <a:pt x="3" y="3"/>
                        <a:pt x="3" y="3"/>
                        <a:pt x="3" y="3"/>
                      </a:cubicBezTo>
                      <a:cubicBezTo>
                        <a:pt x="3" y="3"/>
                        <a:pt x="3" y="3"/>
                        <a:pt x="3" y="3"/>
                      </a:cubicBezTo>
                      <a:cubicBezTo>
                        <a:pt x="3" y="3"/>
                        <a:pt x="3" y="4"/>
                        <a:pt x="3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1" y="3"/>
                        <a:pt x="1" y="3"/>
                        <a:pt x="2" y="3"/>
                      </a:cubicBezTo>
                      <a:cubicBezTo>
                        <a:pt x="2" y="3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3" y="2"/>
                        <a:pt x="3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1" y="1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3" y="0"/>
                        <a:pt x="3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3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5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0"/>
                        <a:pt x="5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5" y="0"/>
                        <a:pt x="5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ubicBezTo>
                        <a:pt x="4" y="0"/>
                        <a:pt x="4" y="0"/>
                        <a:pt x="4" y="0"/>
                      </a:cubicBezTo>
                      <a:close/>
                      <a:moveTo>
                        <a:pt x="5" y="5"/>
                      </a:move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5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lose/>
                      <a:moveTo>
                        <a:pt x="5" y="6"/>
                      </a:move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lose/>
                      <a:moveTo>
                        <a:pt x="4" y="5"/>
                      </a:move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45" name="Freeform 731">
                  <a:extLst>
                    <a:ext uri="{FF2B5EF4-FFF2-40B4-BE49-F238E27FC236}">
                      <a16:creationId xmlns:a16="http://schemas.microsoft.com/office/drawing/2014/main" id="{7FF0DE58-97B7-753E-B1F9-C05024211CCF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0158413" y="6211888"/>
                  <a:ext cx="133350" cy="130175"/>
                </a:xfrm>
                <a:custGeom>
                  <a:avLst/>
                  <a:gdLst>
                    <a:gd name="T0" fmla="*/ 30 w 32"/>
                    <a:gd name="T1" fmla="*/ 0 h 31"/>
                    <a:gd name="T2" fmla="*/ 29 w 32"/>
                    <a:gd name="T3" fmla="*/ 1 h 31"/>
                    <a:gd name="T4" fmla="*/ 28 w 32"/>
                    <a:gd name="T5" fmla="*/ 1 h 31"/>
                    <a:gd name="T6" fmla="*/ 27 w 32"/>
                    <a:gd name="T7" fmla="*/ 3 h 31"/>
                    <a:gd name="T8" fmla="*/ 26 w 32"/>
                    <a:gd name="T9" fmla="*/ 4 h 31"/>
                    <a:gd name="T10" fmla="*/ 25 w 32"/>
                    <a:gd name="T11" fmla="*/ 5 h 31"/>
                    <a:gd name="T12" fmla="*/ 25 w 32"/>
                    <a:gd name="T13" fmla="*/ 4 h 31"/>
                    <a:gd name="T14" fmla="*/ 24 w 32"/>
                    <a:gd name="T15" fmla="*/ 4 h 31"/>
                    <a:gd name="T16" fmla="*/ 24 w 32"/>
                    <a:gd name="T17" fmla="*/ 3 h 31"/>
                    <a:gd name="T18" fmla="*/ 23 w 32"/>
                    <a:gd name="T19" fmla="*/ 2 h 31"/>
                    <a:gd name="T20" fmla="*/ 23 w 32"/>
                    <a:gd name="T21" fmla="*/ 1 h 31"/>
                    <a:gd name="T22" fmla="*/ 22 w 32"/>
                    <a:gd name="T23" fmla="*/ 2 h 31"/>
                    <a:gd name="T24" fmla="*/ 21 w 32"/>
                    <a:gd name="T25" fmla="*/ 3 h 31"/>
                    <a:gd name="T26" fmla="*/ 21 w 32"/>
                    <a:gd name="T27" fmla="*/ 4 h 31"/>
                    <a:gd name="T28" fmla="*/ 19 w 32"/>
                    <a:gd name="T29" fmla="*/ 5 h 31"/>
                    <a:gd name="T30" fmla="*/ 18 w 32"/>
                    <a:gd name="T31" fmla="*/ 6 h 31"/>
                    <a:gd name="T32" fmla="*/ 17 w 32"/>
                    <a:gd name="T33" fmla="*/ 7 h 31"/>
                    <a:gd name="T34" fmla="*/ 16 w 32"/>
                    <a:gd name="T35" fmla="*/ 9 h 31"/>
                    <a:gd name="T36" fmla="*/ 15 w 32"/>
                    <a:gd name="T37" fmla="*/ 9 h 31"/>
                    <a:gd name="T38" fmla="*/ 13 w 32"/>
                    <a:gd name="T39" fmla="*/ 9 h 31"/>
                    <a:gd name="T40" fmla="*/ 11 w 32"/>
                    <a:gd name="T41" fmla="*/ 11 h 31"/>
                    <a:gd name="T42" fmla="*/ 9 w 32"/>
                    <a:gd name="T43" fmla="*/ 13 h 31"/>
                    <a:gd name="T44" fmla="*/ 8 w 32"/>
                    <a:gd name="T45" fmla="*/ 14 h 31"/>
                    <a:gd name="T46" fmla="*/ 6 w 32"/>
                    <a:gd name="T47" fmla="*/ 15 h 31"/>
                    <a:gd name="T48" fmla="*/ 5 w 32"/>
                    <a:gd name="T49" fmla="*/ 15 h 31"/>
                    <a:gd name="T50" fmla="*/ 4 w 32"/>
                    <a:gd name="T51" fmla="*/ 16 h 31"/>
                    <a:gd name="T52" fmla="*/ 3 w 32"/>
                    <a:gd name="T53" fmla="*/ 17 h 31"/>
                    <a:gd name="T54" fmla="*/ 2 w 32"/>
                    <a:gd name="T55" fmla="*/ 19 h 31"/>
                    <a:gd name="T56" fmla="*/ 1 w 32"/>
                    <a:gd name="T57" fmla="*/ 20 h 31"/>
                    <a:gd name="T58" fmla="*/ 0 w 32"/>
                    <a:gd name="T59" fmla="*/ 22 h 31"/>
                    <a:gd name="T60" fmla="*/ 0 w 32"/>
                    <a:gd name="T61" fmla="*/ 24 h 31"/>
                    <a:gd name="T62" fmla="*/ 1 w 32"/>
                    <a:gd name="T63" fmla="*/ 26 h 31"/>
                    <a:gd name="T64" fmla="*/ 3 w 32"/>
                    <a:gd name="T65" fmla="*/ 26 h 31"/>
                    <a:gd name="T66" fmla="*/ 5 w 32"/>
                    <a:gd name="T67" fmla="*/ 29 h 31"/>
                    <a:gd name="T68" fmla="*/ 6 w 32"/>
                    <a:gd name="T69" fmla="*/ 30 h 31"/>
                    <a:gd name="T70" fmla="*/ 7 w 32"/>
                    <a:gd name="T71" fmla="*/ 30 h 31"/>
                    <a:gd name="T72" fmla="*/ 8 w 32"/>
                    <a:gd name="T73" fmla="*/ 29 h 31"/>
                    <a:gd name="T74" fmla="*/ 11 w 32"/>
                    <a:gd name="T75" fmla="*/ 29 h 31"/>
                    <a:gd name="T76" fmla="*/ 12 w 32"/>
                    <a:gd name="T77" fmla="*/ 27 h 31"/>
                    <a:gd name="T78" fmla="*/ 12 w 32"/>
                    <a:gd name="T79" fmla="*/ 23 h 31"/>
                    <a:gd name="T80" fmla="*/ 18 w 32"/>
                    <a:gd name="T81" fmla="*/ 19 h 31"/>
                    <a:gd name="T82" fmla="*/ 21 w 32"/>
                    <a:gd name="T83" fmla="*/ 17 h 31"/>
                    <a:gd name="T84" fmla="*/ 22 w 32"/>
                    <a:gd name="T85" fmla="*/ 17 h 31"/>
                    <a:gd name="T86" fmla="*/ 21 w 32"/>
                    <a:gd name="T87" fmla="*/ 18 h 31"/>
                    <a:gd name="T88" fmla="*/ 23 w 32"/>
                    <a:gd name="T89" fmla="*/ 18 h 31"/>
                    <a:gd name="T90" fmla="*/ 24 w 32"/>
                    <a:gd name="T91" fmla="*/ 18 h 31"/>
                    <a:gd name="T92" fmla="*/ 24 w 32"/>
                    <a:gd name="T93" fmla="*/ 18 h 31"/>
                    <a:gd name="T94" fmla="*/ 26 w 32"/>
                    <a:gd name="T95" fmla="*/ 17 h 31"/>
                    <a:gd name="T96" fmla="*/ 24 w 32"/>
                    <a:gd name="T97" fmla="*/ 16 h 31"/>
                    <a:gd name="T98" fmla="*/ 24 w 32"/>
                    <a:gd name="T99" fmla="*/ 16 h 31"/>
                    <a:gd name="T100" fmla="*/ 23 w 32"/>
                    <a:gd name="T101" fmla="*/ 16 h 31"/>
                    <a:gd name="T102" fmla="*/ 22 w 32"/>
                    <a:gd name="T103" fmla="*/ 16 h 31"/>
                    <a:gd name="T104" fmla="*/ 23 w 32"/>
                    <a:gd name="T105" fmla="*/ 16 h 31"/>
                    <a:gd name="T106" fmla="*/ 23 w 32"/>
                    <a:gd name="T107" fmla="*/ 14 h 31"/>
                    <a:gd name="T108" fmla="*/ 23 w 32"/>
                    <a:gd name="T109" fmla="*/ 13 h 31"/>
                    <a:gd name="T110" fmla="*/ 25 w 32"/>
                    <a:gd name="T111" fmla="*/ 11 h 31"/>
                    <a:gd name="T112" fmla="*/ 27 w 32"/>
                    <a:gd name="T113" fmla="*/ 9 h 31"/>
                    <a:gd name="T114" fmla="*/ 28 w 32"/>
                    <a:gd name="T115" fmla="*/ 6 h 31"/>
                    <a:gd name="T116" fmla="*/ 30 w 32"/>
                    <a:gd name="T117" fmla="*/ 4 h 31"/>
                    <a:gd name="T118" fmla="*/ 30 w 32"/>
                    <a:gd name="T119" fmla="*/ 3 h 31"/>
                    <a:gd name="T120" fmla="*/ 32 w 32"/>
                    <a:gd name="T121" fmla="*/ 0 h 3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32" h="31">
                      <a:moveTo>
                        <a:pt x="31" y="0"/>
                      </a:moveTo>
                      <a:cubicBezTo>
                        <a:pt x="31" y="0"/>
                        <a:pt x="31" y="0"/>
                        <a:pt x="31" y="0"/>
                      </a:cubicBezTo>
                      <a:cubicBezTo>
                        <a:pt x="31" y="0"/>
                        <a:pt x="31" y="0"/>
                        <a:pt x="31" y="0"/>
                      </a:cubicBezTo>
                      <a:cubicBezTo>
                        <a:pt x="31" y="0"/>
                        <a:pt x="30" y="0"/>
                        <a:pt x="30" y="0"/>
                      </a:cubicBezTo>
                      <a:cubicBezTo>
                        <a:pt x="30" y="0"/>
                        <a:pt x="30" y="0"/>
                        <a:pt x="30" y="0"/>
                      </a:cubicBezTo>
                      <a:cubicBezTo>
                        <a:pt x="30" y="0"/>
                        <a:pt x="30" y="0"/>
                        <a:pt x="30" y="0"/>
                      </a:cubicBezTo>
                      <a:cubicBezTo>
                        <a:pt x="30" y="0"/>
                        <a:pt x="30" y="0"/>
                        <a:pt x="30" y="0"/>
                      </a:cubicBezTo>
                      <a:cubicBezTo>
                        <a:pt x="30" y="0"/>
                        <a:pt x="29" y="1"/>
                        <a:pt x="29" y="1"/>
                      </a:cubicBezTo>
                      <a:cubicBezTo>
                        <a:pt x="29" y="1"/>
                        <a:pt x="29" y="1"/>
                        <a:pt x="29" y="1"/>
                      </a:cubicBezTo>
                      <a:cubicBezTo>
                        <a:pt x="29" y="1"/>
                        <a:pt x="29" y="1"/>
                        <a:pt x="29" y="1"/>
                      </a:cubicBezTo>
                      <a:cubicBezTo>
                        <a:pt x="28" y="1"/>
                        <a:pt x="28" y="1"/>
                        <a:pt x="28" y="1"/>
                      </a:cubicBezTo>
                      <a:cubicBezTo>
                        <a:pt x="28" y="1"/>
                        <a:pt x="28" y="1"/>
                        <a:pt x="28" y="1"/>
                      </a:cubicBezTo>
                      <a:cubicBezTo>
                        <a:pt x="28" y="2"/>
                        <a:pt x="28" y="2"/>
                        <a:pt x="28" y="2"/>
                      </a:cubicBezTo>
                      <a:cubicBezTo>
                        <a:pt x="28" y="2"/>
                        <a:pt x="28" y="2"/>
                        <a:pt x="28" y="2"/>
                      </a:cubicBezTo>
                      <a:cubicBezTo>
                        <a:pt x="28" y="2"/>
                        <a:pt x="28" y="2"/>
                        <a:pt x="28" y="2"/>
                      </a:cubicBezTo>
                      <a:cubicBezTo>
                        <a:pt x="27" y="3"/>
                        <a:pt x="27" y="3"/>
                        <a:pt x="27" y="3"/>
                      </a:cubicBezTo>
                      <a:cubicBezTo>
                        <a:pt x="27" y="3"/>
                        <a:pt x="27" y="3"/>
                        <a:pt x="27" y="3"/>
                      </a:cubicBezTo>
                      <a:cubicBezTo>
                        <a:pt x="27" y="3"/>
                        <a:pt x="26" y="4"/>
                        <a:pt x="26" y="4"/>
                      </a:cubicBezTo>
                      <a:cubicBezTo>
                        <a:pt x="26" y="4"/>
                        <a:pt x="26" y="4"/>
                        <a:pt x="26" y="4"/>
                      </a:cubicBezTo>
                      <a:cubicBezTo>
                        <a:pt x="26" y="4"/>
                        <a:pt x="26" y="4"/>
                        <a:pt x="26" y="4"/>
                      </a:cubicBezTo>
                      <a:cubicBezTo>
                        <a:pt x="26" y="4"/>
                        <a:pt x="26" y="4"/>
                        <a:pt x="26" y="4"/>
                      </a:cubicBezTo>
                      <a:cubicBezTo>
                        <a:pt x="26" y="4"/>
                        <a:pt x="26" y="5"/>
                        <a:pt x="26" y="5"/>
                      </a:cubicBezTo>
                      <a:cubicBezTo>
                        <a:pt x="26" y="5"/>
                        <a:pt x="25" y="5"/>
                        <a:pt x="25" y="5"/>
                      </a:cubicBezTo>
                      <a:cubicBezTo>
                        <a:pt x="25" y="5"/>
                        <a:pt x="25" y="5"/>
                        <a:pt x="25" y="5"/>
                      </a:cubicBezTo>
                      <a:cubicBezTo>
                        <a:pt x="25" y="5"/>
                        <a:pt x="25" y="5"/>
                        <a:pt x="25" y="5"/>
                      </a:cubicBezTo>
                      <a:cubicBezTo>
                        <a:pt x="25" y="5"/>
                        <a:pt x="25" y="5"/>
                        <a:pt x="25" y="5"/>
                      </a:cubicBezTo>
                      <a:cubicBezTo>
                        <a:pt x="25" y="5"/>
                        <a:pt x="24" y="5"/>
                        <a:pt x="24" y="5"/>
                      </a:cubicBezTo>
                      <a:cubicBezTo>
                        <a:pt x="24" y="5"/>
                        <a:pt x="25" y="4"/>
                        <a:pt x="25" y="4"/>
                      </a:cubicBezTo>
                      <a:cubicBezTo>
                        <a:pt x="25" y="4"/>
                        <a:pt x="25" y="4"/>
                        <a:pt x="25" y="4"/>
                      </a:cubicBezTo>
                      <a:cubicBezTo>
                        <a:pt x="25" y="4"/>
                        <a:pt x="24" y="4"/>
                        <a:pt x="24" y="4"/>
                      </a:cubicBezTo>
                      <a:cubicBezTo>
                        <a:pt x="24" y="4"/>
                        <a:pt x="24" y="4"/>
                        <a:pt x="24" y="4"/>
                      </a:cubicBezTo>
                      <a:cubicBezTo>
                        <a:pt x="24" y="4"/>
                        <a:pt x="24" y="4"/>
                        <a:pt x="24" y="4"/>
                      </a:cubicBezTo>
                      <a:cubicBezTo>
                        <a:pt x="24" y="4"/>
                        <a:pt x="24" y="4"/>
                        <a:pt x="24" y="3"/>
                      </a:cubicBezTo>
                      <a:cubicBezTo>
                        <a:pt x="24" y="3"/>
                        <a:pt x="24" y="3"/>
                        <a:pt x="24" y="3"/>
                      </a:cubicBezTo>
                      <a:cubicBezTo>
                        <a:pt x="24" y="3"/>
                        <a:pt x="24" y="3"/>
                        <a:pt x="24" y="3"/>
                      </a:cubicBezTo>
                      <a:cubicBezTo>
                        <a:pt x="24" y="4"/>
                        <a:pt x="24" y="3"/>
                        <a:pt x="24" y="3"/>
                      </a:cubicBezTo>
                      <a:cubicBezTo>
                        <a:pt x="23" y="3"/>
                        <a:pt x="23" y="3"/>
                        <a:pt x="23" y="3"/>
                      </a:cubicBezTo>
                      <a:cubicBezTo>
                        <a:pt x="23" y="3"/>
                        <a:pt x="24" y="3"/>
                        <a:pt x="24" y="3"/>
                      </a:cubicBezTo>
                      <a:cubicBezTo>
                        <a:pt x="24" y="3"/>
                        <a:pt x="23" y="3"/>
                        <a:pt x="23" y="3"/>
                      </a:cubicBezTo>
                      <a:cubicBezTo>
                        <a:pt x="23" y="3"/>
                        <a:pt x="23" y="2"/>
                        <a:pt x="23" y="2"/>
                      </a:cubicBezTo>
                      <a:cubicBezTo>
                        <a:pt x="23" y="2"/>
                        <a:pt x="23" y="2"/>
                        <a:pt x="23" y="2"/>
                      </a:cubicBezTo>
                      <a:cubicBezTo>
                        <a:pt x="23" y="2"/>
                        <a:pt x="23" y="2"/>
                        <a:pt x="23" y="2"/>
                      </a:cubicBezTo>
                      <a:cubicBezTo>
                        <a:pt x="23" y="2"/>
                        <a:pt x="23" y="2"/>
                        <a:pt x="23" y="2"/>
                      </a:cubicBezTo>
                      <a:cubicBezTo>
                        <a:pt x="23" y="2"/>
                        <a:pt x="23" y="1"/>
                        <a:pt x="23" y="1"/>
                      </a:cubicBezTo>
                      <a:cubicBezTo>
                        <a:pt x="23" y="1"/>
                        <a:pt x="22" y="1"/>
                        <a:pt x="22" y="1"/>
                      </a:cubicBezTo>
                      <a:cubicBezTo>
                        <a:pt x="22" y="1"/>
                        <a:pt x="22" y="1"/>
                        <a:pt x="22" y="1"/>
                      </a:cubicBezTo>
                      <a:cubicBezTo>
                        <a:pt x="22" y="2"/>
                        <a:pt x="22" y="2"/>
                        <a:pt x="22" y="2"/>
                      </a:cubicBezTo>
                      <a:cubicBezTo>
                        <a:pt x="22" y="2"/>
                        <a:pt x="22" y="2"/>
                        <a:pt x="22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1" y="3"/>
                        <a:pt x="21" y="3"/>
                        <a:pt x="21" y="3"/>
                      </a:cubicBezTo>
                      <a:cubicBezTo>
                        <a:pt x="21" y="3"/>
                        <a:pt x="21" y="3"/>
                        <a:pt x="21" y="3"/>
                      </a:cubicBezTo>
                      <a:cubicBezTo>
                        <a:pt x="21" y="3"/>
                        <a:pt x="21" y="3"/>
                        <a:pt x="21" y="3"/>
                      </a:cubicBezTo>
                      <a:cubicBezTo>
                        <a:pt x="21" y="3"/>
                        <a:pt x="21" y="3"/>
                        <a:pt x="21" y="3"/>
                      </a:cubicBezTo>
                      <a:cubicBezTo>
                        <a:pt x="21" y="3"/>
                        <a:pt x="21" y="3"/>
                        <a:pt x="21" y="3"/>
                      </a:cubicBezTo>
                      <a:cubicBezTo>
                        <a:pt x="21" y="3"/>
                        <a:pt x="21" y="4"/>
                        <a:pt x="21" y="4"/>
                      </a:cubicBezTo>
                      <a:cubicBezTo>
                        <a:pt x="21" y="4"/>
                        <a:pt x="21" y="4"/>
                        <a:pt x="21" y="4"/>
                      </a:cubicBezTo>
                      <a:cubicBezTo>
                        <a:pt x="21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5"/>
                        <a:pt x="20" y="5"/>
                      </a:cubicBezTo>
                      <a:cubicBezTo>
                        <a:pt x="19" y="5"/>
                        <a:pt x="19" y="5"/>
                        <a:pt x="19" y="5"/>
                      </a:cubicBezTo>
                      <a:cubicBezTo>
                        <a:pt x="19" y="5"/>
                        <a:pt x="19" y="5"/>
                        <a:pt x="19" y="5"/>
                      </a:cubicBezTo>
                      <a:cubicBezTo>
                        <a:pt x="19" y="5"/>
                        <a:pt x="19" y="5"/>
                        <a:pt x="19" y="5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7" y="6"/>
                        <a:pt x="17" y="6"/>
                        <a:pt x="17" y="6"/>
                      </a:cubicBezTo>
                      <a:cubicBezTo>
                        <a:pt x="17" y="6"/>
                        <a:pt x="17" y="7"/>
                        <a:pt x="17" y="7"/>
                      </a:cubicBezTo>
                      <a:cubicBezTo>
                        <a:pt x="17" y="7"/>
                        <a:pt x="17" y="7"/>
                        <a:pt x="17" y="7"/>
                      </a:cubicBezTo>
                      <a:cubicBezTo>
                        <a:pt x="17" y="8"/>
                        <a:pt x="17" y="8"/>
                        <a:pt x="17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9"/>
                        <a:pt x="16" y="9"/>
                        <a:pt x="16" y="9"/>
                      </a:cubicBezTo>
                      <a:cubicBezTo>
                        <a:pt x="16" y="9"/>
                        <a:pt x="16" y="9"/>
                        <a:pt x="16" y="9"/>
                      </a:cubicBezTo>
                      <a:cubicBezTo>
                        <a:pt x="15" y="9"/>
                        <a:pt x="15" y="9"/>
                        <a:pt x="15" y="9"/>
                      </a:cubicBezTo>
                      <a:cubicBezTo>
                        <a:pt x="15" y="9"/>
                        <a:pt x="15" y="9"/>
                        <a:pt x="15" y="9"/>
                      </a:cubicBezTo>
                      <a:cubicBezTo>
                        <a:pt x="15" y="9"/>
                        <a:pt x="15" y="9"/>
                        <a:pt x="15" y="9"/>
                      </a:cubicBezTo>
                      <a:cubicBezTo>
                        <a:pt x="14" y="9"/>
                        <a:pt x="14" y="9"/>
                        <a:pt x="14" y="9"/>
                      </a:cubicBezTo>
                      <a:cubicBezTo>
                        <a:pt x="13" y="9"/>
                        <a:pt x="13" y="9"/>
                        <a:pt x="13" y="9"/>
                      </a:cubicBezTo>
                      <a:cubicBezTo>
                        <a:pt x="13" y="9"/>
                        <a:pt x="13" y="9"/>
                        <a:pt x="13" y="9"/>
                      </a:cubicBezTo>
                      <a:cubicBezTo>
                        <a:pt x="13" y="9"/>
                        <a:pt x="13" y="9"/>
                        <a:pt x="13" y="9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0" y="12"/>
                        <a:pt x="10" y="12"/>
                        <a:pt x="10" y="12"/>
                      </a:cubicBezTo>
                      <a:cubicBezTo>
                        <a:pt x="10" y="12"/>
                        <a:pt x="10" y="12"/>
                        <a:pt x="10" y="12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8" y="13"/>
                        <a:pt x="8" y="13"/>
                        <a:pt x="8" y="13"/>
                      </a:cubicBezTo>
                      <a:cubicBezTo>
                        <a:pt x="8" y="13"/>
                        <a:pt x="8" y="13"/>
                        <a:pt x="8" y="13"/>
                      </a:cubicBezTo>
                      <a:cubicBezTo>
                        <a:pt x="8" y="14"/>
                        <a:pt x="8" y="14"/>
                        <a:pt x="8" y="14"/>
                      </a:cubicBezTo>
                      <a:cubicBezTo>
                        <a:pt x="7" y="14"/>
                        <a:pt x="7" y="14"/>
                        <a:pt x="7" y="14"/>
                      </a:cubicBezTo>
                      <a:cubicBezTo>
                        <a:pt x="7" y="14"/>
                        <a:pt x="7" y="14"/>
                        <a:pt x="7" y="14"/>
                      </a:cubicBezTo>
                      <a:cubicBezTo>
                        <a:pt x="7" y="14"/>
                        <a:pt x="7" y="14"/>
                        <a:pt x="6" y="14"/>
                      </a:cubicBezTo>
                      <a:cubicBezTo>
                        <a:pt x="6" y="14"/>
                        <a:pt x="6" y="15"/>
                        <a:pt x="6" y="15"/>
                      </a:cubicBezTo>
                      <a:cubicBezTo>
                        <a:pt x="6" y="15"/>
                        <a:pt x="6" y="15"/>
                        <a:pt x="6" y="15"/>
                      </a:cubicBezTo>
                      <a:cubicBezTo>
                        <a:pt x="5" y="15"/>
                        <a:pt x="5" y="15"/>
                        <a:pt x="5" y="15"/>
                      </a:cubicBezTo>
                      <a:cubicBezTo>
                        <a:pt x="5" y="15"/>
                        <a:pt x="5" y="15"/>
                        <a:pt x="5" y="15"/>
                      </a:cubicBezTo>
                      <a:cubicBezTo>
                        <a:pt x="5" y="15"/>
                        <a:pt x="5" y="15"/>
                        <a:pt x="5" y="15"/>
                      </a:cubicBezTo>
                      <a:cubicBezTo>
                        <a:pt x="5" y="15"/>
                        <a:pt x="4" y="15"/>
                        <a:pt x="4" y="15"/>
                      </a:cubicBezTo>
                      <a:cubicBezTo>
                        <a:pt x="4" y="16"/>
                        <a:pt x="4" y="16"/>
                        <a:pt x="4" y="16"/>
                      </a:cubicBezTo>
                      <a:cubicBezTo>
                        <a:pt x="4" y="16"/>
                        <a:pt x="4" y="16"/>
                        <a:pt x="4" y="16"/>
                      </a:cubicBezTo>
                      <a:cubicBezTo>
                        <a:pt x="4" y="16"/>
                        <a:pt x="4" y="16"/>
                        <a:pt x="4" y="16"/>
                      </a:cubicBezTo>
                      <a:cubicBezTo>
                        <a:pt x="4" y="17"/>
                        <a:pt x="4" y="17"/>
                        <a:pt x="4" y="17"/>
                      </a:cubicBezTo>
                      <a:cubicBezTo>
                        <a:pt x="3" y="17"/>
                        <a:pt x="3" y="17"/>
                        <a:pt x="3" y="17"/>
                      </a:cubicBezTo>
                      <a:cubicBezTo>
                        <a:pt x="3" y="17"/>
                        <a:pt x="3" y="17"/>
                        <a:pt x="3" y="17"/>
                      </a:cubicBezTo>
                      <a:cubicBezTo>
                        <a:pt x="3" y="17"/>
                        <a:pt x="3" y="17"/>
                        <a:pt x="3" y="17"/>
                      </a:cubicBezTo>
                      <a:cubicBezTo>
                        <a:pt x="3" y="17"/>
                        <a:pt x="3" y="18"/>
                        <a:pt x="3" y="18"/>
                      </a:cubicBezTo>
                      <a:cubicBezTo>
                        <a:pt x="3" y="18"/>
                        <a:pt x="3" y="18"/>
                        <a:pt x="3" y="18"/>
                      </a:cubicBezTo>
                      <a:cubicBezTo>
                        <a:pt x="2" y="18"/>
                        <a:pt x="2" y="18"/>
                        <a:pt x="2" y="18"/>
                      </a:cubicBezTo>
                      <a:cubicBezTo>
                        <a:pt x="2" y="19"/>
                        <a:pt x="2" y="19"/>
                        <a:pt x="2" y="19"/>
                      </a:cubicBezTo>
                      <a:cubicBezTo>
                        <a:pt x="1" y="19"/>
                        <a:pt x="1" y="19"/>
                        <a:pt x="1" y="19"/>
                      </a:cubicBezTo>
                      <a:cubicBezTo>
                        <a:pt x="1" y="19"/>
                        <a:pt x="1" y="19"/>
                        <a:pt x="1" y="19"/>
                      </a:cubicBezTo>
                      <a:cubicBezTo>
                        <a:pt x="1" y="20"/>
                        <a:pt x="1" y="20"/>
                        <a:pt x="1" y="20"/>
                      </a:cubicBezTo>
                      <a:cubicBezTo>
                        <a:pt x="1" y="20"/>
                        <a:pt x="1" y="20"/>
                        <a:pt x="1" y="20"/>
                      </a:cubicBezTo>
                      <a:cubicBezTo>
                        <a:pt x="1" y="20"/>
                        <a:pt x="1" y="20"/>
                        <a:pt x="1" y="20"/>
                      </a:cubicBezTo>
                      <a:cubicBezTo>
                        <a:pt x="1" y="20"/>
                        <a:pt x="1" y="20"/>
                        <a:pt x="1" y="20"/>
                      </a:cubicBezTo>
                      <a:cubicBezTo>
                        <a:pt x="0" y="22"/>
                        <a:pt x="0" y="22"/>
                        <a:pt x="0" y="22"/>
                      </a:cubicBezTo>
                      <a:cubicBezTo>
                        <a:pt x="0" y="22"/>
                        <a:pt x="0" y="22"/>
                        <a:pt x="0" y="22"/>
                      </a:cubicBezTo>
                      <a:cubicBezTo>
                        <a:pt x="0" y="22"/>
                        <a:pt x="0" y="22"/>
                        <a:pt x="0" y="22"/>
                      </a:cubicBezTo>
                      <a:cubicBezTo>
                        <a:pt x="0" y="23"/>
                        <a:pt x="0" y="23"/>
                        <a:pt x="0" y="23"/>
                      </a:cubicBezTo>
                      <a:cubicBezTo>
                        <a:pt x="0" y="24"/>
                        <a:pt x="0" y="24"/>
                        <a:pt x="0" y="24"/>
                      </a:cubicBezTo>
                      <a:cubicBezTo>
                        <a:pt x="0" y="24"/>
                        <a:pt x="0" y="24"/>
                        <a:pt x="0" y="24"/>
                      </a:cubicBezTo>
                      <a:cubicBezTo>
                        <a:pt x="1" y="24"/>
                        <a:pt x="1" y="24"/>
                        <a:pt x="1" y="24"/>
                      </a:cubicBezTo>
                      <a:cubicBezTo>
                        <a:pt x="1" y="26"/>
                        <a:pt x="1" y="26"/>
                        <a:pt x="1" y="26"/>
                      </a:cubicBezTo>
                      <a:cubicBezTo>
                        <a:pt x="1" y="26"/>
                        <a:pt x="1" y="26"/>
                        <a:pt x="1" y="26"/>
                      </a:cubicBezTo>
                      <a:cubicBezTo>
                        <a:pt x="1" y="26"/>
                        <a:pt x="1" y="26"/>
                        <a:pt x="1" y="26"/>
                      </a:cubicBezTo>
                      <a:cubicBezTo>
                        <a:pt x="1" y="26"/>
                        <a:pt x="1" y="26"/>
                        <a:pt x="1" y="26"/>
                      </a:cubicBezTo>
                      <a:cubicBezTo>
                        <a:pt x="1" y="26"/>
                        <a:pt x="1" y="26"/>
                        <a:pt x="1" y="26"/>
                      </a:cubicBezTo>
                      <a:cubicBezTo>
                        <a:pt x="2" y="26"/>
                        <a:pt x="2" y="26"/>
                        <a:pt x="2" y="26"/>
                      </a:cubicBezTo>
                      <a:cubicBezTo>
                        <a:pt x="3" y="26"/>
                        <a:pt x="3" y="26"/>
                        <a:pt x="3" y="26"/>
                      </a:cubicBezTo>
                      <a:cubicBezTo>
                        <a:pt x="3" y="26"/>
                        <a:pt x="3" y="26"/>
                        <a:pt x="3" y="26"/>
                      </a:cubicBezTo>
                      <a:cubicBezTo>
                        <a:pt x="3" y="28"/>
                        <a:pt x="3" y="28"/>
                        <a:pt x="3" y="28"/>
                      </a:cubicBezTo>
                      <a:cubicBezTo>
                        <a:pt x="4" y="29"/>
                        <a:pt x="4" y="29"/>
                        <a:pt x="4" y="29"/>
                      </a:cubicBezTo>
                      <a:cubicBezTo>
                        <a:pt x="5" y="29"/>
                        <a:pt x="5" y="29"/>
                        <a:pt x="5" y="29"/>
                      </a:cubicBezTo>
                      <a:cubicBezTo>
                        <a:pt x="5" y="29"/>
                        <a:pt x="5" y="29"/>
                        <a:pt x="5" y="29"/>
                      </a:cubicBezTo>
                      <a:cubicBezTo>
                        <a:pt x="6" y="29"/>
                        <a:pt x="6" y="29"/>
                        <a:pt x="6" y="29"/>
                      </a:cubicBezTo>
                      <a:cubicBezTo>
                        <a:pt x="6" y="30"/>
                        <a:pt x="6" y="30"/>
                        <a:pt x="6" y="30"/>
                      </a:cubicBezTo>
                      <a:cubicBezTo>
                        <a:pt x="6" y="30"/>
                        <a:pt x="6" y="30"/>
                        <a:pt x="6" y="30"/>
                      </a:cubicBezTo>
                      <a:cubicBezTo>
                        <a:pt x="6" y="30"/>
                        <a:pt x="6" y="30"/>
                        <a:pt x="6" y="30"/>
                      </a:cubicBezTo>
                      <a:cubicBezTo>
                        <a:pt x="6" y="30"/>
                        <a:pt x="6" y="31"/>
                        <a:pt x="6" y="31"/>
                      </a:cubicBezTo>
                      <a:cubicBezTo>
                        <a:pt x="6" y="31"/>
                        <a:pt x="6" y="31"/>
                        <a:pt x="6" y="31"/>
                      </a:cubicBezTo>
                      <a:cubicBezTo>
                        <a:pt x="7" y="30"/>
                        <a:pt x="7" y="30"/>
                        <a:pt x="7" y="30"/>
                      </a:cubicBezTo>
                      <a:cubicBezTo>
                        <a:pt x="7" y="30"/>
                        <a:pt x="7" y="30"/>
                        <a:pt x="7" y="30"/>
                      </a:cubicBezTo>
                      <a:cubicBezTo>
                        <a:pt x="8" y="30"/>
                        <a:pt x="8" y="30"/>
                        <a:pt x="8" y="30"/>
                      </a:cubicBezTo>
                      <a:cubicBezTo>
                        <a:pt x="8" y="29"/>
                        <a:pt x="8" y="29"/>
                        <a:pt x="8" y="29"/>
                      </a:cubicBezTo>
                      <a:cubicBezTo>
                        <a:pt x="8" y="29"/>
                        <a:pt x="8" y="29"/>
                        <a:pt x="8" y="29"/>
                      </a:cubicBezTo>
                      <a:cubicBezTo>
                        <a:pt x="8" y="29"/>
                        <a:pt x="9" y="29"/>
                        <a:pt x="9" y="29"/>
                      </a:cubicBezTo>
                      <a:cubicBezTo>
                        <a:pt x="9" y="29"/>
                        <a:pt x="9" y="29"/>
                        <a:pt x="9" y="29"/>
                      </a:cubicBezTo>
                      <a:cubicBezTo>
                        <a:pt x="10" y="29"/>
                        <a:pt x="10" y="29"/>
                        <a:pt x="10" y="29"/>
                      </a:cubicBezTo>
                      <a:cubicBezTo>
                        <a:pt x="11" y="29"/>
                        <a:pt x="11" y="29"/>
                        <a:pt x="11" y="29"/>
                      </a:cubicBezTo>
                      <a:cubicBezTo>
                        <a:pt x="12" y="29"/>
                        <a:pt x="12" y="29"/>
                        <a:pt x="12" y="29"/>
                      </a:cubicBezTo>
                      <a:cubicBezTo>
                        <a:pt x="12" y="28"/>
                        <a:pt x="12" y="28"/>
                        <a:pt x="12" y="27"/>
                      </a:cubicBezTo>
                      <a:cubicBezTo>
                        <a:pt x="12" y="27"/>
                        <a:pt x="12" y="27"/>
                        <a:pt x="12" y="27"/>
                      </a:cubicBezTo>
                      <a:cubicBezTo>
                        <a:pt x="11" y="27"/>
                        <a:pt x="11" y="27"/>
                        <a:pt x="12" y="27"/>
                      </a:cubicBezTo>
                      <a:cubicBezTo>
                        <a:pt x="12" y="27"/>
                        <a:pt x="12" y="26"/>
                        <a:pt x="12" y="26"/>
                      </a:cubicBezTo>
                      <a:cubicBezTo>
                        <a:pt x="12" y="26"/>
                        <a:pt x="12" y="25"/>
                        <a:pt x="12" y="25"/>
                      </a:cubicBezTo>
                      <a:cubicBezTo>
                        <a:pt x="12" y="24"/>
                        <a:pt x="12" y="24"/>
                        <a:pt x="12" y="24"/>
                      </a:cubicBezTo>
                      <a:cubicBezTo>
                        <a:pt x="12" y="23"/>
                        <a:pt x="12" y="23"/>
                        <a:pt x="12" y="23"/>
                      </a:cubicBezTo>
                      <a:cubicBezTo>
                        <a:pt x="12" y="23"/>
                        <a:pt x="12" y="23"/>
                        <a:pt x="13" y="23"/>
                      </a:cubicBezTo>
                      <a:cubicBezTo>
                        <a:pt x="13" y="22"/>
                        <a:pt x="14" y="22"/>
                        <a:pt x="14" y="22"/>
                      </a:cubicBezTo>
                      <a:cubicBezTo>
                        <a:pt x="15" y="21"/>
                        <a:pt x="15" y="21"/>
                        <a:pt x="16" y="21"/>
                      </a:cubicBezTo>
                      <a:cubicBezTo>
                        <a:pt x="16" y="20"/>
                        <a:pt x="17" y="20"/>
                        <a:pt x="18" y="19"/>
                      </a:cubicBezTo>
                      <a:cubicBezTo>
                        <a:pt x="19" y="19"/>
                        <a:pt x="19" y="19"/>
                        <a:pt x="20" y="18"/>
                      </a:cubicBezTo>
                      <a:cubicBezTo>
                        <a:pt x="20" y="18"/>
                        <a:pt x="20" y="18"/>
                        <a:pt x="20" y="18"/>
                      </a:cubicBezTo>
                      <a:cubicBezTo>
                        <a:pt x="20" y="18"/>
                        <a:pt x="20" y="17"/>
                        <a:pt x="20" y="17"/>
                      </a:cubicBezTo>
                      <a:cubicBezTo>
                        <a:pt x="21" y="17"/>
                        <a:pt x="21" y="17"/>
                        <a:pt x="21" y="17"/>
                      </a:cubicBezTo>
                      <a:cubicBezTo>
                        <a:pt x="21" y="17"/>
                        <a:pt x="21" y="17"/>
                        <a:pt x="21" y="17"/>
                      </a:cubicBezTo>
                      <a:cubicBezTo>
                        <a:pt x="21" y="17"/>
                        <a:pt x="21" y="17"/>
                        <a:pt x="21" y="17"/>
                      </a:cubicBezTo>
                      <a:cubicBezTo>
                        <a:pt x="21" y="17"/>
                        <a:pt x="22" y="18"/>
                        <a:pt x="22" y="17"/>
                      </a:cubicBezTo>
                      <a:cubicBezTo>
                        <a:pt x="22" y="17"/>
                        <a:pt x="22" y="17"/>
                        <a:pt x="22" y="17"/>
                      </a:cubicBezTo>
                      <a:cubicBezTo>
                        <a:pt x="22" y="17"/>
                        <a:pt x="22" y="18"/>
                        <a:pt x="22" y="18"/>
                      </a:cubicBezTo>
                      <a:cubicBezTo>
                        <a:pt x="22" y="18"/>
                        <a:pt x="22" y="18"/>
                        <a:pt x="22" y="18"/>
                      </a:cubicBezTo>
                      <a:cubicBezTo>
                        <a:pt x="22" y="18"/>
                        <a:pt x="21" y="18"/>
                        <a:pt x="21" y="18"/>
                      </a:cubicBezTo>
                      <a:cubicBezTo>
                        <a:pt x="21" y="18"/>
                        <a:pt x="20" y="18"/>
                        <a:pt x="21" y="18"/>
                      </a:cubicBezTo>
                      <a:cubicBezTo>
                        <a:pt x="21" y="18"/>
                        <a:pt x="21" y="18"/>
                        <a:pt x="21" y="18"/>
                      </a:cubicBezTo>
                      <a:cubicBezTo>
                        <a:pt x="22" y="18"/>
                        <a:pt x="22" y="18"/>
                        <a:pt x="23" y="18"/>
                      </a:cubicBezTo>
                      <a:cubicBezTo>
                        <a:pt x="23" y="18"/>
                        <a:pt x="23" y="18"/>
                        <a:pt x="23" y="18"/>
                      </a:cubicBezTo>
                      <a:cubicBezTo>
                        <a:pt x="23" y="18"/>
                        <a:pt x="23" y="18"/>
                        <a:pt x="23" y="18"/>
                      </a:cubicBezTo>
                      <a:cubicBezTo>
                        <a:pt x="23" y="18"/>
                        <a:pt x="23" y="18"/>
                        <a:pt x="23" y="19"/>
                      </a:cubicBezTo>
                      <a:cubicBezTo>
                        <a:pt x="24" y="19"/>
                        <a:pt x="24" y="19"/>
                        <a:pt x="24" y="19"/>
                      </a:cubicBezTo>
                      <a:cubicBezTo>
                        <a:pt x="24" y="19"/>
                        <a:pt x="24" y="19"/>
                        <a:pt x="24" y="19"/>
                      </a:cubicBezTo>
                      <a:cubicBezTo>
                        <a:pt x="24" y="19"/>
                        <a:pt x="24" y="19"/>
                        <a:pt x="24" y="18"/>
                      </a:cubicBezTo>
                      <a:cubicBezTo>
                        <a:pt x="24" y="18"/>
                        <a:pt x="24" y="18"/>
                        <a:pt x="24" y="18"/>
                      </a:cubicBezTo>
                      <a:cubicBezTo>
                        <a:pt x="24" y="18"/>
                        <a:pt x="24" y="18"/>
                        <a:pt x="24" y="17"/>
                      </a:cubicBezTo>
                      <a:cubicBezTo>
                        <a:pt x="24" y="18"/>
                        <a:pt x="24" y="18"/>
                        <a:pt x="24" y="18"/>
                      </a:cubicBezTo>
                      <a:cubicBezTo>
                        <a:pt x="24" y="18"/>
                        <a:pt x="24" y="18"/>
                        <a:pt x="24" y="18"/>
                      </a:cubicBezTo>
                      <a:cubicBezTo>
                        <a:pt x="24" y="19"/>
                        <a:pt x="25" y="19"/>
                        <a:pt x="25" y="19"/>
                      </a:cubicBezTo>
                      <a:cubicBezTo>
                        <a:pt x="25" y="18"/>
                        <a:pt x="25" y="18"/>
                        <a:pt x="25" y="18"/>
                      </a:cubicBezTo>
                      <a:cubicBezTo>
                        <a:pt x="26" y="18"/>
                        <a:pt x="26" y="17"/>
                        <a:pt x="26" y="17"/>
                      </a:cubicBezTo>
                      <a:cubicBezTo>
                        <a:pt x="26" y="17"/>
                        <a:pt x="26" y="17"/>
                        <a:pt x="26" y="17"/>
                      </a:cubicBezTo>
                      <a:cubicBezTo>
                        <a:pt x="26" y="17"/>
                        <a:pt x="25" y="17"/>
                        <a:pt x="25" y="17"/>
                      </a:cubicBezTo>
                      <a:cubicBezTo>
                        <a:pt x="25" y="17"/>
                        <a:pt x="25" y="17"/>
                        <a:pt x="25" y="17"/>
                      </a:cubicBezTo>
                      <a:cubicBezTo>
                        <a:pt x="25" y="16"/>
                        <a:pt x="25" y="16"/>
                        <a:pt x="25" y="16"/>
                      </a:cubicBezTo>
                      <a:cubicBezTo>
                        <a:pt x="25" y="16"/>
                        <a:pt x="24" y="16"/>
                        <a:pt x="24" y="16"/>
                      </a:cubicBezTo>
                      <a:cubicBezTo>
                        <a:pt x="24" y="16"/>
                        <a:pt x="24" y="16"/>
                        <a:pt x="24" y="16"/>
                      </a:cubicBezTo>
                      <a:cubicBezTo>
                        <a:pt x="24" y="16"/>
                        <a:pt x="24" y="16"/>
                        <a:pt x="24" y="16"/>
                      </a:cubicBezTo>
                      <a:cubicBezTo>
                        <a:pt x="24" y="16"/>
                        <a:pt x="24" y="16"/>
                        <a:pt x="24" y="16"/>
                      </a:cubicBezTo>
                      <a:cubicBezTo>
                        <a:pt x="24" y="16"/>
                        <a:pt x="24" y="16"/>
                        <a:pt x="24" y="16"/>
                      </a:cubicBezTo>
                      <a:cubicBezTo>
                        <a:pt x="24" y="16"/>
                        <a:pt x="24" y="16"/>
                        <a:pt x="24" y="16"/>
                      </a:cubicBezTo>
                      <a:cubicBezTo>
                        <a:pt x="24" y="16"/>
                        <a:pt x="24" y="16"/>
                        <a:pt x="24" y="16"/>
                      </a:cubicBezTo>
                      <a:cubicBezTo>
                        <a:pt x="24" y="16"/>
                        <a:pt x="24" y="16"/>
                        <a:pt x="24" y="16"/>
                      </a:cubicBezTo>
                      <a:cubicBezTo>
                        <a:pt x="24" y="16"/>
                        <a:pt x="23" y="16"/>
                        <a:pt x="23" y="16"/>
                      </a:cubicBezTo>
                      <a:cubicBezTo>
                        <a:pt x="23" y="16"/>
                        <a:pt x="23" y="16"/>
                        <a:pt x="23" y="16"/>
                      </a:cubicBezTo>
                      <a:cubicBezTo>
                        <a:pt x="23" y="16"/>
                        <a:pt x="23" y="16"/>
                        <a:pt x="23" y="16"/>
                      </a:cubicBezTo>
                      <a:cubicBezTo>
                        <a:pt x="23" y="16"/>
                        <a:pt x="23" y="16"/>
                        <a:pt x="23" y="16"/>
                      </a:cubicBezTo>
                      <a:cubicBezTo>
                        <a:pt x="23" y="16"/>
                        <a:pt x="22" y="16"/>
                        <a:pt x="22" y="16"/>
                      </a:cubicBezTo>
                      <a:cubicBezTo>
                        <a:pt x="22" y="16"/>
                        <a:pt x="22" y="16"/>
                        <a:pt x="22" y="16"/>
                      </a:cubicBezTo>
                      <a:cubicBezTo>
                        <a:pt x="22" y="16"/>
                        <a:pt x="23" y="16"/>
                        <a:pt x="23" y="16"/>
                      </a:cubicBezTo>
                      <a:cubicBezTo>
                        <a:pt x="23" y="16"/>
                        <a:pt x="23" y="16"/>
                        <a:pt x="23" y="16"/>
                      </a:cubicBezTo>
                      <a:cubicBezTo>
                        <a:pt x="23" y="16"/>
                        <a:pt x="23" y="16"/>
                        <a:pt x="23" y="16"/>
                      </a:cubicBezTo>
                      <a:cubicBezTo>
                        <a:pt x="23" y="16"/>
                        <a:pt x="23" y="16"/>
                        <a:pt x="23" y="15"/>
                      </a:cubicBezTo>
                      <a:cubicBezTo>
                        <a:pt x="23" y="15"/>
                        <a:pt x="23" y="15"/>
                        <a:pt x="23" y="15"/>
                      </a:cubicBezTo>
                      <a:cubicBezTo>
                        <a:pt x="23" y="15"/>
                        <a:pt x="23" y="15"/>
                        <a:pt x="23" y="15"/>
                      </a:cubicBezTo>
                      <a:cubicBezTo>
                        <a:pt x="23" y="15"/>
                        <a:pt x="23" y="14"/>
                        <a:pt x="23" y="14"/>
                      </a:cubicBezTo>
                      <a:cubicBezTo>
                        <a:pt x="23" y="14"/>
                        <a:pt x="22" y="14"/>
                        <a:pt x="23" y="14"/>
                      </a:cubicBezTo>
                      <a:cubicBezTo>
                        <a:pt x="23" y="13"/>
                        <a:pt x="23" y="13"/>
                        <a:pt x="23" y="13"/>
                      </a:cubicBezTo>
                      <a:cubicBezTo>
                        <a:pt x="23" y="13"/>
                        <a:pt x="23" y="13"/>
                        <a:pt x="23" y="13"/>
                      </a:cubicBezTo>
                      <a:cubicBezTo>
                        <a:pt x="23" y="13"/>
                        <a:pt x="23" y="13"/>
                        <a:pt x="23" y="13"/>
                      </a:cubicBezTo>
                      <a:cubicBezTo>
                        <a:pt x="23" y="13"/>
                        <a:pt x="23" y="13"/>
                        <a:pt x="23" y="13"/>
                      </a:cubicBezTo>
                      <a:cubicBezTo>
                        <a:pt x="23" y="12"/>
                        <a:pt x="23" y="11"/>
                        <a:pt x="24" y="11"/>
                      </a:cubicBezTo>
                      <a:cubicBezTo>
                        <a:pt x="24" y="11"/>
                        <a:pt x="24" y="11"/>
                        <a:pt x="24" y="11"/>
                      </a:cubicBezTo>
                      <a:cubicBezTo>
                        <a:pt x="25" y="11"/>
                        <a:pt x="25" y="11"/>
                        <a:pt x="25" y="11"/>
                      </a:cubicBezTo>
                      <a:cubicBezTo>
                        <a:pt x="25" y="10"/>
                        <a:pt x="25" y="11"/>
                        <a:pt x="25" y="10"/>
                      </a:cubicBezTo>
                      <a:cubicBezTo>
                        <a:pt x="25" y="10"/>
                        <a:pt x="25" y="10"/>
                        <a:pt x="25" y="10"/>
                      </a:cubicBezTo>
                      <a:cubicBezTo>
                        <a:pt x="26" y="10"/>
                        <a:pt x="26" y="10"/>
                        <a:pt x="26" y="10"/>
                      </a:cubicBezTo>
                      <a:cubicBezTo>
                        <a:pt x="26" y="10"/>
                        <a:pt x="27" y="9"/>
                        <a:pt x="27" y="9"/>
                      </a:cubicBezTo>
                      <a:cubicBezTo>
                        <a:pt x="27" y="9"/>
                        <a:pt x="27" y="9"/>
                        <a:pt x="27" y="9"/>
                      </a:cubicBezTo>
                      <a:cubicBezTo>
                        <a:pt x="27" y="9"/>
                        <a:pt x="27" y="8"/>
                        <a:pt x="27" y="8"/>
                      </a:cubicBezTo>
                      <a:cubicBezTo>
                        <a:pt x="27" y="8"/>
                        <a:pt x="27" y="8"/>
                        <a:pt x="27" y="8"/>
                      </a:cubicBezTo>
                      <a:cubicBezTo>
                        <a:pt x="28" y="7"/>
                        <a:pt x="28" y="7"/>
                        <a:pt x="28" y="6"/>
                      </a:cubicBezTo>
                      <a:cubicBezTo>
                        <a:pt x="28" y="6"/>
                        <a:pt x="28" y="5"/>
                        <a:pt x="28" y="5"/>
                      </a:cubicBezTo>
                      <a:cubicBezTo>
                        <a:pt x="29" y="5"/>
                        <a:pt x="29" y="4"/>
                        <a:pt x="29" y="4"/>
                      </a:cubicBezTo>
                      <a:cubicBezTo>
                        <a:pt x="29" y="4"/>
                        <a:pt x="29" y="4"/>
                        <a:pt x="29" y="4"/>
                      </a:cubicBezTo>
                      <a:cubicBezTo>
                        <a:pt x="30" y="4"/>
                        <a:pt x="30" y="4"/>
                        <a:pt x="30" y="4"/>
                      </a:cubicBezTo>
                      <a:cubicBezTo>
                        <a:pt x="30" y="4"/>
                        <a:pt x="30" y="4"/>
                        <a:pt x="30" y="4"/>
                      </a:cubicBezTo>
                      <a:cubicBezTo>
                        <a:pt x="30" y="4"/>
                        <a:pt x="30" y="4"/>
                        <a:pt x="30" y="4"/>
                      </a:cubicBezTo>
                      <a:cubicBezTo>
                        <a:pt x="30" y="4"/>
                        <a:pt x="30" y="3"/>
                        <a:pt x="30" y="3"/>
                      </a:cubicBezTo>
                      <a:cubicBezTo>
                        <a:pt x="30" y="3"/>
                        <a:pt x="30" y="3"/>
                        <a:pt x="30" y="3"/>
                      </a:cubicBezTo>
                      <a:cubicBezTo>
                        <a:pt x="31" y="3"/>
                        <a:pt x="31" y="2"/>
                        <a:pt x="31" y="2"/>
                      </a:cubicBezTo>
                      <a:cubicBezTo>
                        <a:pt x="31" y="2"/>
                        <a:pt x="31" y="1"/>
                        <a:pt x="31" y="1"/>
                      </a:cubicBezTo>
                      <a:cubicBezTo>
                        <a:pt x="31" y="1"/>
                        <a:pt x="31" y="1"/>
                        <a:pt x="31" y="1"/>
                      </a:cubicBezTo>
                      <a:cubicBezTo>
                        <a:pt x="32" y="1"/>
                        <a:pt x="32" y="0"/>
                        <a:pt x="32" y="0"/>
                      </a:cubicBezTo>
                      <a:cubicBezTo>
                        <a:pt x="32" y="0"/>
                        <a:pt x="32" y="0"/>
                        <a:pt x="32" y="0"/>
                      </a:cubicBezTo>
                      <a:lnTo>
                        <a:pt x="31" y="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46" name="Freeform 732">
                  <a:extLst>
                    <a:ext uri="{FF2B5EF4-FFF2-40B4-BE49-F238E27FC236}">
                      <a16:creationId xmlns:a16="http://schemas.microsoft.com/office/drawing/2014/main" id="{7D3A03A9-2C3F-1B3F-568B-1AEAE83CF2AC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10340975" y="6042025"/>
                  <a:ext cx="66675" cy="61913"/>
                </a:xfrm>
                <a:custGeom>
                  <a:avLst/>
                  <a:gdLst>
                    <a:gd name="T0" fmla="*/ 2 w 16"/>
                    <a:gd name="T1" fmla="*/ 2 h 15"/>
                    <a:gd name="T2" fmla="*/ 2 w 16"/>
                    <a:gd name="T3" fmla="*/ 3 h 15"/>
                    <a:gd name="T4" fmla="*/ 2 w 16"/>
                    <a:gd name="T5" fmla="*/ 3 h 15"/>
                    <a:gd name="T6" fmla="*/ 2 w 16"/>
                    <a:gd name="T7" fmla="*/ 3 h 15"/>
                    <a:gd name="T8" fmla="*/ 2 w 16"/>
                    <a:gd name="T9" fmla="*/ 3 h 15"/>
                    <a:gd name="T10" fmla="*/ 2 w 16"/>
                    <a:gd name="T11" fmla="*/ 3 h 15"/>
                    <a:gd name="T12" fmla="*/ 2 w 16"/>
                    <a:gd name="T13" fmla="*/ 3 h 15"/>
                    <a:gd name="T14" fmla="*/ 2 w 16"/>
                    <a:gd name="T15" fmla="*/ 2 h 15"/>
                    <a:gd name="T16" fmla="*/ 3 w 16"/>
                    <a:gd name="T17" fmla="*/ 0 h 15"/>
                    <a:gd name="T18" fmla="*/ 3 w 16"/>
                    <a:gd name="T19" fmla="*/ 0 h 15"/>
                    <a:gd name="T20" fmla="*/ 15 w 16"/>
                    <a:gd name="T21" fmla="*/ 4 h 15"/>
                    <a:gd name="T22" fmla="*/ 15 w 16"/>
                    <a:gd name="T23" fmla="*/ 3 h 15"/>
                    <a:gd name="T24" fmla="*/ 16 w 16"/>
                    <a:gd name="T25" fmla="*/ 3 h 15"/>
                    <a:gd name="T26" fmla="*/ 15 w 16"/>
                    <a:gd name="T27" fmla="*/ 2 h 15"/>
                    <a:gd name="T28" fmla="*/ 14 w 16"/>
                    <a:gd name="T29" fmla="*/ 3 h 15"/>
                    <a:gd name="T30" fmla="*/ 13 w 16"/>
                    <a:gd name="T31" fmla="*/ 3 h 15"/>
                    <a:gd name="T32" fmla="*/ 12 w 16"/>
                    <a:gd name="T33" fmla="*/ 4 h 15"/>
                    <a:gd name="T34" fmla="*/ 12 w 16"/>
                    <a:gd name="T35" fmla="*/ 5 h 15"/>
                    <a:gd name="T36" fmla="*/ 11 w 16"/>
                    <a:gd name="T37" fmla="*/ 6 h 15"/>
                    <a:gd name="T38" fmla="*/ 10 w 16"/>
                    <a:gd name="T39" fmla="*/ 6 h 15"/>
                    <a:gd name="T40" fmla="*/ 9 w 16"/>
                    <a:gd name="T41" fmla="*/ 6 h 15"/>
                    <a:gd name="T42" fmla="*/ 9 w 16"/>
                    <a:gd name="T43" fmla="*/ 6 h 15"/>
                    <a:gd name="T44" fmla="*/ 7 w 16"/>
                    <a:gd name="T45" fmla="*/ 5 h 15"/>
                    <a:gd name="T46" fmla="*/ 5 w 16"/>
                    <a:gd name="T47" fmla="*/ 4 h 15"/>
                    <a:gd name="T48" fmla="*/ 3 w 16"/>
                    <a:gd name="T49" fmla="*/ 3 h 15"/>
                    <a:gd name="T50" fmla="*/ 2 w 16"/>
                    <a:gd name="T51" fmla="*/ 3 h 15"/>
                    <a:gd name="T52" fmla="*/ 1 w 16"/>
                    <a:gd name="T53" fmla="*/ 3 h 15"/>
                    <a:gd name="T54" fmla="*/ 1 w 16"/>
                    <a:gd name="T55" fmla="*/ 2 h 15"/>
                    <a:gd name="T56" fmla="*/ 1 w 16"/>
                    <a:gd name="T57" fmla="*/ 1 h 15"/>
                    <a:gd name="T58" fmla="*/ 1 w 16"/>
                    <a:gd name="T59" fmla="*/ 1 h 15"/>
                    <a:gd name="T60" fmla="*/ 1 w 16"/>
                    <a:gd name="T61" fmla="*/ 2 h 15"/>
                    <a:gd name="T62" fmla="*/ 0 w 16"/>
                    <a:gd name="T63" fmla="*/ 1 h 15"/>
                    <a:gd name="T64" fmla="*/ 0 w 16"/>
                    <a:gd name="T65" fmla="*/ 2 h 15"/>
                    <a:gd name="T66" fmla="*/ 0 w 16"/>
                    <a:gd name="T67" fmla="*/ 3 h 15"/>
                    <a:gd name="T68" fmla="*/ 1 w 16"/>
                    <a:gd name="T69" fmla="*/ 4 h 15"/>
                    <a:gd name="T70" fmla="*/ 1 w 16"/>
                    <a:gd name="T71" fmla="*/ 5 h 15"/>
                    <a:gd name="T72" fmla="*/ 1 w 16"/>
                    <a:gd name="T73" fmla="*/ 6 h 15"/>
                    <a:gd name="T74" fmla="*/ 2 w 16"/>
                    <a:gd name="T75" fmla="*/ 7 h 15"/>
                    <a:gd name="T76" fmla="*/ 3 w 16"/>
                    <a:gd name="T77" fmla="*/ 8 h 15"/>
                    <a:gd name="T78" fmla="*/ 4 w 16"/>
                    <a:gd name="T79" fmla="*/ 9 h 15"/>
                    <a:gd name="T80" fmla="*/ 5 w 16"/>
                    <a:gd name="T81" fmla="*/ 9 h 15"/>
                    <a:gd name="T82" fmla="*/ 4 w 16"/>
                    <a:gd name="T83" fmla="*/ 11 h 15"/>
                    <a:gd name="T84" fmla="*/ 3 w 16"/>
                    <a:gd name="T85" fmla="*/ 13 h 15"/>
                    <a:gd name="T86" fmla="*/ 4 w 16"/>
                    <a:gd name="T87" fmla="*/ 14 h 15"/>
                    <a:gd name="T88" fmla="*/ 4 w 16"/>
                    <a:gd name="T89" fmla="*/ 15 h 15"/>
                    <a:gd name="T90" fmla="*/ 4 w 16"/>
                    <a:gd name="T91" fmla="*/ 14 h 15"/>
                    <a:gd name="T92" fmla="*/ 5 w 16"/>
                    <a:gd name="T93" fmla="*/ 13 h 15"/>
                    <a:gd name="T94" fmla="*/ 5 w 16"/>
                    <a:gd name="T95" fmla="*/ 13 h 15"/>
                    <a:gd name="T96" fmla="*/ 6 w 16"/>
                    <a:gd name="T97" fmla="*/ 13 h 15"/>
                    <a:gd name="T98" fmla="*/ 6 w 16"/>
                    <a:gd name="T99" fmla="*/ 12 h 15"/>
                    <a:gd name="T100" fmla="*/ 7 w 16"/>
                    <a:gd name="T101" fmla="*/ 12 h 15"/>
                    <a:gd name="T102" fmla="*/ 8 w 16"/>
                    <a:gd name="T103" fmla="*/ 12 h 15"/>
                    <a:gd name="T104" fmla="*/ 9 w 16"/>
                    <a:gd name="T105" fmla="*/ 11 h 15"/>
                    <a:gd name="T106" fmla="*/ 10 w 16"/>
                    <a:gd name="T107" fmla="*/ 10 h 15"/>
                    <a:gd name="T108" fmla="*/ 10 w 16"/>
                    <a:gd name="T109" fmla="*/ 10 h 15"/>
                    <a:gd name="T110" fmla="*/ 11 w 16"/>
                    <a:gd name="T111" fmla="*/ 9 h 15"/>
                    <a:gd name="T112" fmla="*/ 11 w 16"/>
                    <a:gd name="T113" fmla="*/ 8 h 15"/>
                    <a:gd name="T114" fmla="*/ 12 w 16"/>
                    <a:gd name="T115" fmla="*/ 7 h 15"/>
                    <a:gd name="T116" fmla="*/ 13 w 16"/>
                    <a:gd name="T117" fmla="*/ 6 h 15"/>
                    <a:gd name="T118" fmla="*/ 13 w 16"/>
                    <a:gd name="T119" fmla="*/ 6 h 15"/>
                    <a:gd name="T120" fmla="*/ 15 w 16"/>
                    <a:gd name="T121" fmla="*/ 5 h 1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16" h="15">
                      <a:moveTo>
                        <a:pt x="1" y="2"/>
                      </a:move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2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1" y="2"/>
                      </a:cubicBezTo>
                      <a:close/>
                      <a:moveTo>
                        <a:pt x="3" y="0"/>
                      </a:move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lose/>
                      <a:moveTo>
                        <a:pt x="15" y="4"/>
                      </a:moveTo>
                      <a:cubicBezTo>
                        <a:pt x="15" y="4"/>
                        <a:pt x="15" y="4"/>
                        <a:pt x="15" y="4"/>
                      </a:cubicBezTo>
                      <a:cubicBezTo>
                        <a:pt x="15" y="4"/>
                        <a:pt x="15" y="3"/>
                        <a:pt x="15" y="3"/>
                      </a:cubicBezTo>
                      <a:cubicBezTo>
                        <a:pt x="15" y="3"/>
                        <a:pt x="15" y="3"/>
                        <a:pt x="15" y="3"/>
                      </a:cubicBezTo>
                      <a:cubicBezTo>
                        <a:pt x="15" y="3"/>
                        <a:pt x="15" y="3"/>
                        <a:pt x="15" y="3"/>
                      </a:cubicBezTo>
                      <a:cubicBezTo>
                        <a:pt x="15" y="3"/>
                        <a:pt x="15" y="3"/>
                        <a:pt x="15" y="3"/>
                      </a:cubicBezTo>
                      <a:cubicBezTo>
                        <a:pt x="15" y="3"/>
                        <a:pt x="15" y="3"/>
                        <a:pt x="15" y="3"/>
                      </a:cubicBezTo>
                      <a:cubicBezTo>
                        <a:pt x="16" y="3"/>
                        <a:pt x="16" y="3"/>
                        <a:pt x="16" y="3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3"/>
                        <a:pt x="15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3" y="3"/>
                      </a:cubicBezTo>
                      <a:cubicBezTo>
                        <a:pt x="13" y="3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3" y="3"/>
                      </a:cubicBezTo>
                      <a:cubicBezTo>
                        <a:pt x="13" y="4"/>
                        <a:pt x="13" y="4"/>
                        <a:pt x="13" y="4"/>
                      </a:cubicBezTo>
                      <a:cubicBezTo>
                        <a:pt x="13" y="4"/>
                        <a:pt x="12" y="4"/>
                        <a:pt x="13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1" y="5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8" y="6"/>
                        <a:pt x="8" y="6"/>
                      </a:cubicBezTo>
                      <a:cubicBezTo>
                        <a:pt x="8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6" y="5"/>
                        <a:pt x="6" y="5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3" y="3"/>
                        <a:pt x="3" y="3"/>
                      </a:cubicBezTo>
                      <a:cubicBezTo>
                        <a:pt x="3" y="3"/>
                        <a:pt x="3" y="3"/>
                        <a:pt x="3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0"/>
                        <a:pt x="1" y="0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0" y="2"/>
                        <a:pt x="0" y="2"/>
                      </a:cubicBezTo>
                      <a:cubicBezTo>
                        <a:pt x="0" y="2"/>
                        <a:pt x="0" y="1"/>
                        <a:pt x="0" y="1"/>
                      </a:cubicBezTo>
                      <a:cubicBezTo>
                        <a:pt x="0" y="2"/>
                        <a:pt x="0" y="2"/>
                        <a:pt x="0" y="2"/>
                      </a:cubicBezTo>
                      <a:cubicBezTo>
                        <a:pt x="0" y="2"/>
                        <a:pt x="0" y="2"/>
                        <a:pt x="0" y="2"/>
                      </a:cubicBezTo>
                      <a:cubicBezTo>
                        <a:pt x="0" y="2"/>
                        <a:pt x="0" y="2"/>
                        <a:pt x="0" y="2"/>
                      </a:cubicBezTo>
                      <a:cubicBezTo>
                        <a:pt x="0" y="3"/>
                        <a:pt x="0" y="3"/>
                        <a:pt x="0" y="3"/>
                      </a:cubicBezTo>
                      <a:cubicBezTo>
                        <a:pt x="0" y="3"/>
                        <a:pt x="0" y="3"/>
                        <a:pt x="0" y="3"/>
                      </a:cubicBezTo>
                      <a:cubicBezTo>
                        <a:pt x="0" y="3"/>
                        <a:pt x="0" y="3"/>
                        <a:pt x="0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1" y="5"/>
                        <a:pt x="1" y="5"/>
                      </a:cubicBezTo>
                      <a:cubicBezTo>
                        <a:pt x="1" y="5"/>
                        <a:pt x="1" y="5"/>
                        <a:pt x="1" y="5"/>
                      </a:cubicBezTo>
                      <a:cubicBezTo>
                        <a:pt x="1" y="5"/>
                        <a:pt x="1" y="5"/>
                        <a:pt x="1" y="5"/>
                      </a:cubicBezTo>
                      <a:cubicBezTo>
                        <a:pt x="1" y="5"/>
                        <a:pt x="1" y="5"/>
                        <a:pt x="1" y="5"/>
                      </a:cubicBezTo>
                      <a:cubicBezTo>
                        <a:pt x="1" y="5"/>
                        <a:pt x="1" y="6"/>
                        <a:pt x="1" y="6"/>
                      </a:cubicBez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1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8"/>
                        <a:pt x="2" y="8"/>
                        <a:pt x="2" y="8"/>
                      </a:cubicBezTo>
                      <a:cubicBezTo>
                        <a:pt x="2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4" y="8"/>
                      </a:cubicBezTo>
                      <a:cubicBezTo>
                        <a:pt x="4" y="8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10"/>
                        <a:pt x="5" y="10"/>
                        <a:pt x="5" y="10"/>
                      </a:cubicBezTo>
                      <a:cubicBezTo>
                        <a:pt x="4" y="11"/>
                        <a:pt x="4" y="11"/>
                        <a:pt x="4" y="11"/>
                      </a:cubicBezTo>
                      <a:cubicBezTo>
                        <a:pt x="4" y="12"/>
                        <a:pt x="4" y="12"/>
                        <a:pt x="4" y="12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4" y="14"/>
                        <a:pt x="4" y="14"/>
                        <a:pt x="4" y="14"/>
                      </a:cubicBezTo>
                      <a:cubicBezTo>
                        <a:pt x="4" y="14"/>
                        <a:pt x="4" y="14"/>
                        <a:pt x="4" y="14"/>
                      </a:cubicBezTo>
                      <a:cubicBezTo>
                        <a:pt x="4" y="14"/>
                        <a:pt x="4" y="15"/>
                        <a:pt x="4" y="15"/>
                      </a:cubicBezTo>
                      <a:cubicBezTo>
                        <a:pt x="4" y="15"/>
                        <a:pt x="4" y="15"/>
                        <a:pt x="4" y="15"/>
                      </a:cubicBezTo>
                      <a:cubicBezTo>
                        <a:pt x="4" y="15"/>
                        <a:pt x="4" y="14"/>
                        <a:pt x="4" y="14"/>
                      </a:cubicBezTo>
                      <a:cubicBezTo>
                        <a:pt x="4" y="14"/>
                        <a:pt x="4" y="14"/>
                        <a:pt x="4" y="14"/>
                      </a:cubicBezTo>
                      <a:cubicBezTo>
                        <a:pt x="4" y="14"/>
                        <a:pt x="4" y="14"/>
                        <a:pt x="4" y="14"/>
                      </a:cubicBezTo>
                      <a:cubicBezTo>
                        <a:pt x="4" y="14"/>
                        <a:pt x="4" y="14"/>
                        <a:pt x="4" y="14"/>
                      </a:cubicBezTo>
                      <a:cubicBezTo>
                        <a:pt x="4" y="14"/>
                        <a:pt x="5" y="14"/>
                        <a:pt x="5" y="14"/>
                      </a:cubicBezTo>
                      <a:cubicBezTo>
                        <a:pt x="5" y="14"/>
                        <a:pt x="5" y="13"/>
                        <a:pt x="5" y="13"/>
                      </a:cubicBezTo>
                      <a:cubicBezTo>
                        <a:pt x="5" y="13"/>
                        <a:pt x="5" y="13"/>
                        <a:pt x="5" y="13"/>
                      </a:cubicBezTo>
                      <a:cubicBezTo>
                        <a:pt x="5" y="13"/>
                        <a:pt x="5" y="13"/>
                        <a:pt x="5" y="13"/>
                      </a:cubicBezTo>
                      <a:cubicBezTo>
                        <a:pt x="5" y="13"/>
                        <a:pt x="5" y="13"/>
                        <a:pt x="5" y="13"/>
                      </a:cubicBezTo>
                      <a:cubicBezTo>
                        <a:pt x="5" y="13"/>
                        <a:pt x="6" y="13"/>
                        <a:pt x="6" y="13"/>
                      </a:cubicBezTo>
                      <a:cubicBezTo>
                        <a:pt x="6" y="13"/>
                        <a:pt x="6" y="13"/>
                        <a:pt x="6" y="13"/>
                      </a:cubicBezTo>
                      <a:cubicBezTo>
                        <a:pt x="6" y="13"/>
                        <a:pt x="6" y="13"/>
                        <a:pt x="6" y="13"/>
                      </a:cubicBezTo>
                      <a:cubicBezTo>
                        <a:pt x="6" y="13"/>
                        <a:pt x="6" y="13"/>
                        <a:pt x="6" y="13"/>
                      </a:cubicBezTo>
                      <a:cubicBezTo>
                        <a:pt x="6" y="13"/>
                        <a:pt x="6" y="12"/>
                        <a:pt x="6" y="12"/>
                      </a:cubicBezTo>
                      <a:cubicBezTo>
                        <a:pt x="6" y="12"/>
                        <a:pt x="6" y="12"/>
                        <a:pt x="6" y="12"/>
                      </a:cubicBezTo>
                      <a:cubicBezTo>
                        <a:pt x="6" y="12"/>
                        <a:pt x="7" y="12"/>
                        <a:pt x="7" y="12"/>
                      </a:cubicBezTo>
                      <a:cubicBezTo>
                        <a:pt x="7" y="12"/>
                        <a:pt x="7" y="12"/>
                        <a:pt x="7" y="12"/>
                      </a:cubicBezTo>
                      <a:cubicBezTo>
                        <a:pt x="7" y="12"/>
                        <a:pt x="7" y="12"/>
                        <a:pt x="7" y="12"/>
                      </a:cubicBezTo>
                      <a:cubicBezTo>
                        <a:pt x="8" y="12"/>
                        <a:pt x="8" y="12"/>
                        <a:pt x="8" y="12"/>
                      </a:cubicBezTo>
                      <a:cubicBezTo>
                        <a:pt x="8" y="12"/>
                        <a:pt x="8" y="12"/>
                        <a:pt x="8" y="12"/>
                      </a:cubicBezTo>
                      <a:cubicBezTo>
                        <a:pt x="8" y="12"/>
                        <a:pt x="8" y="12"/>
                        <a:pt x="8" y="12"/>
                      </a:cubicBezTo>
                      <a:cubicBezTo>
                        <a:pt x="8" y="11"/>
                        <a:pt x="8" y="11"/>
                        <a:pt x="8" y="11"/>
                      </a:cubicBezTo>
                      <a:cubicBezTo>
                        <a:pt x="9" y="11"/>
                        <a:pt x="9" y="11"/>
                        <a:pt x="9" y="11"/>
                      </a:cubicBezTo>
                      <a:cubicBezTo>
                        <a:pt x="9" y="11"/>
                        <a:pt x="9" y="11"/>
                        <a:pt x="9" y="11"/>
                      </a:cubicBezTo>
                      <a:cubicBezTo>
                        <a:pt x="9" y="11"/>
                        <a:pt x="9" y="11"/>
                        <a:pt x="9" y="11"/>
                      </a:cubicBezTo>
                      <a:cubicBezTo>
                        <a:pt x="9" y="11"/>
                        <a:pt x="9" y="11"/>
                        <a:pt x="9" y="11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1" y="9"/>
                        <a:pt x="11" y="9"/>
                      </a:cubicBezTo>
                      <a:cubicBezTo>
                        <a:pt x="11" y="9"/>
                        <a:pt x="11" y="9"/>
                        <a:pt x="11" y="9"/>
                      </a:cubicBezTo>
                      <a:cubicBezTo>
                        <a:pt x="11" y="9"/>
                        <a:pt x="11" y="9"/>
                        <a:pt x="11" y="9"/>
                      </a:cubicBezTo>
                      <a:cubicBezTo>
                        <a:pt x="11" y="8"/>
                        <a:pt x="11" y="8"/>
                        <a:pt x="11" y="8"/>
                      </a:cubicBezTo>
                      <a:cubicBezTo>
                        <a:pt x="11" y="8"/>
                        <a:pt x="11" y="8"/>
                        <a:pt x="11" y="8"/>
                      </a:cubicBezTo>
                      <a:cubicBezTo>
                        <a:pt x="11" y="8"/>
                        <a:pt x="11" y="8"/>
                        <a:pt x="11" y="8"/>
                      </a:cubicBezTo>
                      <a:cubicBezTo>
                        <a:pt x="11" y="8"/>
                        <a:pt x="12" y="8"/>
                        <a:pt x="12" y="8"/>
                      </a:cubicBezTo>
                      <a:cubicBezTo>
                        <a:pt x="12" y="8"/>
                        <a:pt x="12" y="8"/>
                        <a:pt x="12" y="8"/>
                      </a:cubicBezTo>
                      <a:cubicBezTo>
                        <a:pt x="12" y="8"/>
                        <a:pt x="12" y="7"/>
                        <a:pt x="12" y="7"/>
                      </a:cubicBezTo>
                      <a:cubicBezTo>
                        <a:pt x="12" y="7"/>
                        <a:pt x="13" y="7"/>
                        <a:pt x="13" y="7"/>
                      </a:cubicBezTo>
                      <a:cubicBezTo>
                        <a:pt x="13" y="7"/>
                        <a:pt x="13" y="7"/>
                        <a:pt x="13" y="7"/>
                      </a:cubicBezTo>
                      <a:cubicBezTo>
                        <a:pt x="13" y="7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7"/>
                        <a:pt x="13" y="7"/>
                      </a:cubicBezTo>
                      <a:cubicBezTo>
                        <a:pt x="14" y="7"/>
                        <a:pt x="14" y="7"/>
                        <a:pt x="14" y="7"/>
                      </a:cubicBezTo>
                      <a:cubicBezTo>
                        <a:pt x="15" y="5"/>
                        <a:pt x="15" y="5"/>
                        <a:pt x="15" y="5"/>
                      </a:cubicBezTo>
                      <a:cubicBezTo>
                        <a:pt x="15" y="4"/>
                        <a:pt x="15" y="4"/>
                        <a:pt x="15" y="4"/>
                      </a:cubicBezTo>
                      <a:cubicBezTo>
                        <a:pt x="15" y="4"/>
                        <a:pt x="15" y="4"/>
                        <a:pt x="15" y="4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47" name="Freeform 733">
                  <a:extLst>
                    <a:ext uri="{FF2B5EF4-FFF2-40B4-BE49-F238E27FC236}">
                      <a16:creationId xmlns:a16="http://schemas.microsoft.com/office/drawing/2014/main" id="{A93DC7B1-A17E-4CA8-E01E-8950AAE1C3B1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10294938" y="6000750"/>
                  <a:ext cx="38100" cy="41275"/>
                </a:xfrm>
                <a:custGeom>
                  <a:avLst/>
                  <a:gdLst>
                    <a:gd name="T0" fmla="*/ 8 w 9"/>
                    <a:gd name="T1" fmla="*/ 1 h 10"/>
                    <a:gd name="T2" fmla="*/ 8 w 9"/>
                    <a:gd name="T3" fmla="*/ 0 h 10"/>
                    <a:gd name="T4" fmla="*/ 8 w 9"/>
                    <a:gd name="T5" fmla="*/ 0 h 10"/>
                    <a:gd name="T6" fmla="*/ 9 w 9"/>
                    <a:gd name="T7" fmla="*/ 1 h 10"/>
                    <a:gd name="T8" fmla="*/ 9 w 9"/>
                    <a:gd name="T9" fmla="*/ 1 h 10"/>
                    <a:gd name="T10" fmla="*/ 9 w 9"/>
                    <a:gd name="T11" fmla="*/ 2 h 10"/>
                    <a:gd name="T12" fmla="*/ 9 w 9"/>
                    <a:gd name="T13" fmla="*/ 2 h 10"/>
                    <a:gd name="T14" fmla="*/ 8 w 9"/>
                    <a:gd name="T15" fmla="*/ 1 h 10"/>
                    <a:gd name="T16" fmla="*/ 6 w 9"/>
                    <a:gd name="T17" fmla="*/ 1 h 10"/>
                    <a:gd name="T18" fmla="*/ 6 w 9"/>
                    <a:gd name="T19" fmla="*/ 1 h 10"/>
                    <a:gd name="T20" fmla="*/ 5 w 9"/>
                    <a:gd name="T21" fmla="*/ 6 h 10"/>
                    <a:gd name="T22" fmla="*/ 5 w 9"/>
                    <a:gd name="T23" fmla="*/ 6 h 10"/>
                    <a:gd name="T24" fmla="*/ 5 w 9"/>
                    <a:gd name="T25" fmla="*/ 5 h 10"/>
                    <a:gd name="T26" fmla="*/ 5 w 9"/>
                    <a:gd name="T27" fmla="*/ 6 h 10"/>
                    <a:gd name="T28" fmla="*/ 5 w 9"/>
                    <a:gd name="T29" fmla="*/ 3 h 10"/>
                    <a:gd name="T30" fmla="*/ 5 w 9"/>
                    <a:gd name="T31" fmla="*/ 3 h 10"/>
                    <a:gd name="T32" fmla="*/ 6 w 9"/>
                    <a:gd name="T33" fmla="*/ 6 h 10"/>
                    <a:gd name="T34" fmla="*/ 7 w 9"/>
                    <a:gd name="T35" fmla="*/ 6 h 10"/>
                    <a:gd name="T36" fmla="*/ 7 w 9"/>
                    <a:gd name="T37" fmla="*/ 6 h 10"/>
                    <a:gd name="T38" fmla="*/ 6 w 9"/>
                    <a:gd name="T39" fmla="*/ 6 h 10"/>
                    <a:gd name="T40" fmla="*/ 6 w 9"/>
                    <a:gd name="T41" fmla="*/ 6 h 10"/>
                    <a:gd name="T42" fmla="*/ 7 w 9"/>
                    <a:gd name="T43" fmla="*/ 7 h 10"/>
                    <a:gd name="T44" fmla="*/ 7 w 9"/>
                    <a:gd name="T45" fmla="*/ 6 h 10"/>
                    <a:gd name="T46" fmla="*/ 4 w 9"/>
                    <a:gd name="T47" fmla="*/ 4 h 10"/>
                    <a:gd name="T48" fmla="*/ 5 w 9"/>
                    <a:gd name="T49" fmla="*/ 10 h 10"/>
                    <a:gd name="T50" fmla="*/ 6 w 9"/>
                    <a:gd name="T51" fmla="*/ 9 h 10"/>
                    <a:gd name="T52" fmla="*/ 7 w 9"/>
                    <a:gd name="T53" fmla="*/ 9 h 10"/>
                    <a:gd name="T54" fmla="*/ 8 w 9"/>
                    <a:gd name="T55" fmla="*/ 8 h 10"/>
                    <a:gd name="T56" fmla="*/ 7 w 9"/>
                    <a:gd name="T57" fmla="*/ 7 h 10"/>
                    <a:gd name="T58" fmla="*/ 6 w 9"/>
                    <a:gd name="T59" fmla="*/ 7 h 10"/>
                    <a:gd name="T60" fmla="*/ 5 w 9"/>
                    <a:gd name="T61" fmla="*/ 7 h 10"/>
                    <a:gd name="T62" fmla="*/ 5 w 9"/>
                    <a:gd name="T63" fmla="*/ 7 h 10"/>
                    <a:gd name="T64" fmla="*/ 4 w 9"/>
                    <a:gd name="T65" fmla="*/ 6 h 10"/>
                    <a:gd name="T66" fmla="*/ 4 w 9"/>
                    <a:gd name="T67" fmla="*/ 6 h 10"/>
                    <a:gd name="T68" fmla="*/ 4 w 9"/>
                    <a:gd name="T69" fmla="*/ 6 h 10"/>
                    <a:gd name="T70" fmla="*/ 4 w 9"/>
                    <a:gd name="T71" fmla="*/ 4 h 10"/>
                    <a:gd name="T72" fmla="*/ 4 w 9"/>
                    <a:gd name="T73" fmla="*/ 4 h 10"/>
                    <a:gd name="T74" fmla="*/ 4 w 9"/>
                    <a:gd name="T75" fmla="*/ 3 h 10"/>
                    <a:gd name="T76" fmla="*/ 4 w 9"/>
                    <a:gd name="T77" fmla="*/ 3 h 10"/>
                    <a:gd name="T78" fmla="*/ 5 w 9"/>
                    <a:gd name="T79" fmla="*/ 2 h 10"/>
                    <a:gd name="T80" fmla="*/ 4 w 9"/>
                    <a:gd name="T81" fmla="*/ 2 h 10"/>
                    <a:gd name="T82" fmla="*/ 4 w 9"/>
                    <a:gd name="T83" fmla="*/ 2 h 10"/>
                    <a:gd name="T84" fmla="*/ 3 w 9"/>
                    <a:gd name="T85" fmla="*/ 1 h 10"/>
                    <a:gd name="T86" fmla="*/ 2 w 9"/>
                    <a:gd name="T87" fmla="*/ 1 h 10"/>
                    <a:gd name="T88" fmla="*/ 1 w 9"/>
                    <a:gd name="T89" fmla="*/ 2 h 10"/>
                    <a:gd name="T90" fmla="*/ 1 w 9"/>
                    <a:gd name="T91" fmla="*/ 2 h 10"/>
                    <a:gd name="T92" fmla="*/ 2 w 9"/>
                    <a:gd name="T93" fmla="*/ 3 h 10"/>
                    <a:gd name="T94" fmla="*/ 2 w 9"/>
                    <a:gd name="T95" fmla="*/ 3 h 10"/>
                    <a:gd name="T96" fmla="*/ 1 w 9"/>
                    <a:gd name="T97" fmla="*/ 4 h 10"/>
                    <a:gd name="T98" fmla="*/ 1 w 9"/>
                    <a:gd name="T99" fmla="*/ 3 h 10"/>
                    <a:gd name="T100" fmla="*/ 0 w 9"/>
                    <a:gd name="T101" fmla="*/ 3 h 10"/>
                    <a:gd name="T102" fmla="*/ 2 w 9"/>
                    <a:gd name="T103" fmla="*/ 6 h 10"/>
                    <a:gd name="T104" fmla="*/ 2 w 9"/>
                    <a:gd name="T105" fmla="*/ 8 h 10"/>
                    <a:gd name="T106" fmla="*/ 3 w 9"/>
                    <a:gd name="T107" fmla="*/ 8 h 10"/>
                    <a:gd name="T108" fmla="*/ 4 w 9"/>
                    <a:gd name="T109" fmla="*/ 7 h 10"/>
                    <a:gd name="T110" fmla="*/ 4 w 9"/>
                    <a:gd name="T111" fmla="*/ 8 h 10"/>
                    <a:gd name="T112" fmla="*/ 5 w 9"/>
                    <a:gd name="T113" fmla="*/ 8 h 10"/>
                    <a:gd name="T114" fmla="*/ 4 w 9"/>
                    <a:gd name="T115" fmla="*/ 8 h 10"/>
                    <a:gd name="T116" fmla="*/ 3 w 9"/>
                    <a:gd name="T117" fmla="*/ 9 h 10"/>
                    <a:gd name="T118" fmla="*/ 3 w 9"/>
                    <a:gd name="T119" fmla="*/ 8 h 10"/>
                    <a:gd name="T120" fmla="*/ 3 w 9"/>
                    <a:gd name="T121" fmla="*/ 8 h 10"/>
                    <a:gd name="T122" fmla="*/ 4 w 9"/>
                    <a:gd name="T123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</a:cxnLst>
                  <a:rect l="0" t="0" r="r" b="b"/>
                  <a:pathLst>
                    <a:path w="9" h="10">
                      <a:moveTo>
                        <a:pt x="8" y="1"/>
                      </a:move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8" y="0"/>
                        <a:pt x="8" y="0"/>
                        <a:pt x="8" y="0"/>
                      </a:cubicBezTo>
                      <a:cubicBezTo>
                        <a:pt x="9" y="0"/>
                        <a:pt x="8" y="0"/>
                        <a:pt x="8" y="0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1"/>
                        <a:pt x="9" y="1"/>
                        <a:pt x="9" y="1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lose/>
                      <a:moveTo>
                        <a:pt x="6" y="1"/>
                      </a:move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lose/>
                      <a:moveTo>
                        <a:pt x="5" y="6"/>
                      </a:move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5"/>
                      </a:cubicBezTo>
                      <a:cubicBezTo>
                        <a:pt x="5" y="5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lose/>
                      <a:moveTo>
                        <a:pt x="5" y="3"/>
                      </a:move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lose/>
                      <a:moveTo>
                        <a:pt x="6" y="6"/>
                      </a:move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5"/>
                        <a:pt x="7" y="5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lose/>
                      <a:moveTo>
                        <a:pt x="7" y="6"/>
                      </a:moveTo>
                      <a:cubicBezTo>
                        <a:pt x="7" y="6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6"/>
                        <a:pt x="7" y="6"/>
                      </a:cubicBezTo>
                      <a:close/>
                      <a:moveTo>
                        <a:pt x="4" y="4"/>
                      </a:move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lose/>
                      <a:moveTo>
                        <a:pt x="4" y="9"/>
                      </a:moveTo>
                      <a:cubicBezTo>
                        <a:pt x="5" y="10"/>
                        <a:pt x="5" y="10"/>
                        <a:pt x="5" y="10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6" y="7"/>
                      </a:cubicBezTo>
                      <a:cubicBezTo>
                        <a:pt x="6" y="7"/>
                        <a:pt x="6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2"/>
                        <a:pt x="4" y="2"/>
                      </a:cubicBezTo>
                      <a:cubicBezTo>
                        <a:pt x="4" y="2"/>
                        <a:pt x="5" y="3"/>
                        <a:pt x="5" y="2"/>
                      </a:cubicBezTo>
                      <a:cubicBezTo>
                        <a:pt x="5" y="2"/>
                        <a:pt x="5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5" y="2"/>
                        <a:pt x="4" y="2"/>
                        <a:pt x="4" y="2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3" y="1"/>
                        <a:pt x="3" y="0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2"/>
                        <a:pt x="2" y="2"/>
                      </a:cubicBezTo>
                      <a:cubicBezTo>
                        <a:pt x="2" y="2"/>
                        <a:pt x="1" y="2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5"/>
                      </a:cubicBezTo>
                      <a:cubicBezTo>
                        <a:pt x="2" y="5"/>
                        <a:pt x="1" y="4"/>
                        <a:pt x="1" y="4"/>
                      </a:cubicBezTo>
                      <a:cubicBezTo>
                        <a:pt x="2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0" y="3"/>
                        <a:pt x="0" y="3"/>
                        <a:pt x="0" y="3"/>
                      </a:cubicBezTo>
                      <a:cubicBezTo>
                        <a:pt x="0" y="3"/>
                        <a:pt x="0" y="3"/>
                        <a:pt x="0" y="3"/>
                      </a:cubicBezTo>
                      <a:cubicBezTo>
                        <a:pt x="0" y="3"/>
                        <a:pt x="0" y="3"/>
                        <a:pt x="0" y="3"/>
                      </a:cubicBezTo>
                      <a:cubicBezTo>
                        <a:pt x="0" y="3"/>
                        <a:pt x="0" y="4"/>
                        <a:pt x="0" y="4"/>
                      </a:cubicBezTo>
                      <a:cubicBezTo>
                        <a:pt x="1" y="4"/>
                        <a:pt x="1" y="5"/>
                        <a:pt x="1" y="5"/>
                      </a:cubicBezTo>
                      <a:cubicBezTo>
                        <a:pt x="1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8"/>
                      </a:cubicBezTo>
                      <a:cubicBezTo>
                        <a:pt x="2" y="8"/>
                        <a:pt x="2" y="8"/>
                        <a:pt x="2" y="8"/>
                      </a:cubicBezTo>
                      <a:cubicBezTo>
                        <a:pt x="2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7"/>
                      </a:cubicBezTo>
                      <a:cubicBezTo>
                        <a:pt x="3" y="7"/>
                        <a:pt x="3" y="7"/>
                        <a:pt x="3" y="7"/>
                      </a:cubicBezTo>
                      <a:cubicBezTo>
                        <a:pt x="3" y="7"/>
                        <a:pt x="3" y="7"/>
                        <a:pt x="4" y="7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4" y="7"/>
                        <a:pt x="4" y="7"/>
                        <a:pt x="4" y="8"/>
                      </a:cubicBezTo>
                      <a:cubicBezTo>
                        <a:pt x="4" y="8"/>
                        <a:pt x="4" y="8"/>
                        <a:pt x="4" y="8"/>
                      </a:cubicBezTo>
                      <a:cubicBezTo>
                        <a:pt x="4" y="8"/>
                        <a:pt x="5" y="8"/>
                        <a:pt x="5" y="8"/>
                      </a:cubicBezTo>
                      <a:cubicBezTo>
                        <a:pt x="5" y="8"/>
                        <a:pt x="5" y="8"/>
                        <a:pt x="5" y="8"/>
                      </a:cubicBezTo>
                      <a:cubicBezTo>
                        <a:pt x="5" y="8"/>
                        <a:pt x="5" y="8"/>
                        <a:pt x="5" y="8"/>
                      </a:cubicBezTo>
                      <a:cubicBezTo>
                        <a:pt x="5" y="8"/>
                        <a:pt x="5" y="8"/>
                        <a:pt x="4" y="8"/>
                      </a:cubicBezTo>
                      <a:cubicBezTo>
                        <a:pt x="4" y="8"/>
                        <a:pt x="4" y="8"/>
                        <a:pt x="4" y="8"/>
                      </a:cubicBezTo>
                      <a:cubicBezTo>
                        <a:pt x="4" y="8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3" y="9"/>
                      </a:cubicBezTo>
                      <a:cubicBezTo>
                        <a:pt x="3" y="9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3" y="9"/>
                        <a:pt x="3" y="9"/>
                        <a:pt x="3" y="9"/>
                      </a:cubicBezTo>
                      <a:cubicBezTo>
                        <a:pt x="3" y="9"/>
                        <a:pt x="3" y="9"/>
                        <a:pt x="3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lnTo>
                        <a:pt x="4" y="9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48" name="Freeform 734">
                  <a:extLst>
                    <a:ext uri="{FF2B5EF4-FFF2-40B4-BE49-F238E27FC236}">
                      <a16:creationId xmlns:a16="http://schemas.microsoft.com/office/drawing/2014/main" id="{4F338315-CE5F-0F69-3E0C-DB8D9009227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0253663" y="5942013"/>
                  <a:ext cx="53975" cy="69850"/>
                </a:xfrm>
                <a:custGeom>
                  <a:avLst/>
                  <a:gdLst>
                    <a:gd name="T0" fmla="*/ 13 w 13"/>
                    <a:gd name="T1" fmla="*/ 15 h 17"/>
                    <a:gd name="T2" fmla="*/ 13 w 13"/>
                    <a:gd name="T3" fmla="*/ 14 h 17"/>
                    <a:gd name="T4" fmla="*/ 12 w 13"/>
                    <a:gd name="T5" fmla="*/ 12 h 17"/>
                    <a:gd name="T6" fmla="*/ 11 w 13"/>
                    <a:gd name="T7" fmla="*/ 11 h 17"/>
                    <a:gd name="T8" fmla="*/ 12 w 13"/>
                    <a:gd name="T9" fmla="*/ 12 h 17"/>
                    <a:gd name="T10" fmla="*/ 12 w 13"/>
                    <a:gd name="T11" fmla="*/ 10 h 17"/>
                    <a:gd name="T12" fmla="*/ 12 w 13"/>
                    <a:gd name="T13" fmla="*/ 10 h 17"/>
                    <a:gd name="T14" fmla="*/ 12 w 13"/>
                    <a:gd name="T15" fmla="*/ 9 h 17"/>
                    <a:gd name="T16" fmla="*/ 11 w 13"/>
                    <a:gd name="T17" fmla="*/ 8 h 17"/>
                    <a:gd name="T18" fmla="*/ 11 w 13"/>
                    <a:gd name="T19" fmla="*/ 7 h 17"/>
                    <a:gd name="T20" fmla="*/ 10 w 13"/>
                    <a:gd name="T21" fmla="*/ 7 h 17"/>
                    <a:gd name="T22" fmla="*/ 10 w 13"/>
                    <a:gd name="T23" fmla="*/ 7 h 17"/>
                    <a:gd name="T24" fmla="*/ 10 w 13"/>
                    <a:gd name="T25" fmla="*/ 8 h 17"/>
                    <a:gd name="T26" fmla="*/ 10 w 13"/>
                    <a:gd name="T27" fmla="*/ 7 h 17"/>
                    <a:gd name="T28" fmla="*/ 9 w 13"/>
                    <a:gd name="T29" fmla="*/ 7 h 17"/>
                    <a:gd name="T30" fmla="*/ 9 w 13"/>
                    <a:gd name="T31" fmla="*/ 6 h 17"/>
                    <a:gd name="T32" fmla="*/ 9 w 13"/>
                    <a:gd name="T33" fmla="*/ 6 h 17"/>
                    <a:gd name="T34" fmla="*/ 8 w 13"/>
                    <a:gd name="T35" fmla="*/ 5 h 17"/>
                    <a:gd name="T36" fmla="*/ 7 w 13"/>
                    <a:gd name="T37" fmla="*/ 5 h 17"/>
                    <a:gd name="T38" fmla="*/ 6 w 13"/>
                    <a:gd name="T39" fmla="*/ 5 h 17"/>
                    <a:gd name="T40" fmla="*/ 6 w 13"/>
                    <a:gd name="T41" fmla="*/ 5 h 17"/>
                    <a:gd name="T42" fmla="*/ 5 w 13"/>
                    <a:gd name="T43" fmla="*/ 5 h 17"/>
                    <a:gd name="T44" fmla="*/ 5 w 13"/>
                    <a:gd name="T45" fmla="*/ 4 h 17"/>
                    <a:gd name="T46" fmla="*/ 4 w 13"/>
                    <a:gd name="T47" fmla="*/ 4 h 17"/>
                    <a:gd name="T48" fmla="*/ 4 w 13"/>
                    <a:gd name="T49" fmla="*/ 5 h 17"/>
                    <a:gd name="T50" fmla="*/ 4 w 13"/>
                    <a:gd name="T51" fmla="*/ 4 h 17"/>
                    <a:gd name="T52" fmla="*/ 3 w 13"/>
                    <a:gd name="T53" fmla="*/ 3 h 17"/>
                    <a:gd name="T54" fmla="*/ 2 w 13"/>
                    <a:gd name="T55" fmla="*/ 2 h 17"/>
                    <a:gd name="T56" fmla="*/ 2 w 13"/>
                    <a:gd name="T57" fmla="*/ 2 h 17"/>
                    <a:gd name="T58" fmla="*/ 2 w 13"/>
                    <a:gd name="T59" fmla="*/ 2 h 17"/>
                    <a:gd name="T60" fmla="*/ 2 w 13"/>
                    <a:gd name="T61" fmla="*/ 1 h 17"/>
                    <a:gd name="T62" fmla="*/ 2 w 13"/>
                    <a:gd name="T63" fmla="*/ 1 h 17"/>
                    <a:gd name="T64" fmla="*/ 2 w 13"/>
                    <a:gd name="T65" fmla="*/ 0 h 17"/>
                    <a:gd name="T66" fmla="*/ 0 w 13"/>
                    <a:gd name="T67" fmla="*/ 0 h 17"/>
                    <a:gd name="T68" fmla="*/ 1 w 13"/>
                    <a:gd name="T69" fmla="*/ 2 h 17"/>
                    <a:gd name="T70" fmla="*/ 3 w 13"/>
                    <a:gd name="T71" fmla="*/ 4 h 17"/>
                    <a:gd name="T72" fmla="*/ 3 w 13"/>
                    <a:gd name="T73" fmla="*/ 6 h 17"/>
                    <a:gd name="T74" fmla="*/ 4 w 13"/>
                    <a:gd name="T75" fmla="*/ 8 h 17"/>
                    <a:gd name="T76" fmla="*/ 4 w 13"/>
                    <a:gd name="T77" fmla="*/ 9 h 17"/>
                    <a:gd name="T78" fmla="*/ 5 w 13"/>
                    <a:gd name="T79" fmla="*/ 9 h 17"/>
                    <a:gd name="T80" fmla="*/ 6 w 13"/>
                    <a:gd name="T81" fmla="*/ 8 h 17"/>
                    <a:gd name="T82" fmla="*/ 5 w 13"/>
                    <a:gd name="T83" fmla="*/ 9 h 17"/>
                    <a:gd name="T84" fmla="*/ 5 w 13"/>
                    <a:gd name="T85" fmla="*/ 10 h 17"/>
                    <a:gd name="T86" fmla="*/ 7 w 13"/>
                    <a:gd name="T87" fmla="*/ 13 h 17"/>
                    <a:gd name="T88" fmla="*/ 10 w 13"/>
                    <a:gd name="T89" fmla="*/ 16 h 17"/>
                    <a:gd name="T90" fmla="*/ 9 w 13"/>
                    <a:gd name="T91" fmla="*/ 14 h 17"/>
                    <a:gd name="T92" fmla="*/ 10 w 13"/>
                    <a:gd name="T93" fmla="*/ 15 h 17"/>
                    <a:gd name="T94" fmla="*/ 11 w 13"/>
                    <a:gd name="T95" fmla="*/ 15 h 17"/>
                    <a:gd name="T96" fmla="*/ 11 w 13"/>
                    <a:gd name="T97" fmla="*/ 15 h 17"/>
                    <a:gd name="T98" fmla="*/ 11 w 13"/>
                    <a:gd name="T99" fmla="*/ 15 h 17"/>
                    <a:gd name="T100" fmla="*/ 12 w 13"/>
                    <a:gd name="T101" fmla="*/ 16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13" h="17">
                      <a:moveTo>
                        <a:pt x="12" y="15"/>
                      </a:moveTo>
                      <a:cubicBezTo>
                        <a:pt x="12" y="15"/>
                        <a:pt x="12" y="15"/>
                        <a:pt x="12" y="15"/>
                      </a:cubicBezTo>
                      <a:cubicBezTo>
                        <a:pt x="12" y="15"/>
                        <a:pt x="13" y="15"/>
                        <a:pt x="13" y="15"/>
                      </a:cubicBezTo>
                      <a:cubicBezTo>
                        <a:pt x="13" y="15"/>
                        <a:pt x="13" y="15"/>
                        <a:pt x="13" y="15"/>
                      </a:cubicBezTo>
                      <a:cubicBezTo>
                        <a:pt x="13" y="15"/>
                        <a:pt x="13" y="15"/>
                        <a:pt x="13" y="15"/>
                      </a:cubicBezTo>
                      <a:cubicBezTo>
                        <a:pt x="13" y="14"/>
                        <a:pt x="13" y="14"/>
                        <a:pt x="13" y="14"/>
                      </a:cubicBezTo>
                      <a:cubicBezTo>
                        <a:pt x="13" y="14"/>
                        <a:pt x="13" y="14"/>
                        <a:pt x="13" y="14"/>
                      </a:cubicBezTo>
                      <a:cubicBezTo>
                        <a:pt x="13" y="14"/>
                        <a:pt x="13" y="14"/>
                        <a:pt x="13" y="14"/>
                      </a:cubicBezTo>
                      <a:cubicBezTo>
                        <a:pt x="13" y="14"/>
                        <a:pt x="13" y="14"/>
                        <a:pt x="13" y="14"/>
                      </a:cubicBezTo>
                      <a:cubicBezTo>
                        <a:pt x="12" y="13"/>
                        <a:pt x="12" y="13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2"/>
                        <a:pt x="12" y="12"/>
                      </a:cubicBezTo>
                      <a:cubicBezTo>
                        <a:pt x="12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1"/>
                        <a:pt x="13" y="11"/>
                        <a:pt x="13" y="11"/>
                      </a:cubicBezTo>
                      <a:cubicBezTo>
                        <a:pt x="12" y="11"/>
                        <a:pt x="12" y="11"/>
                        <a:pt x="12" y="10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2" y="10"/>
                        <a:pt x="13" y="10"/>
                        <a:pt x="13" y="10"/>
                      </a:cubicBezTo>
                      <a:cubicBezTo>
                        <a:pt x="13" y="10"/>
                        <a:pt x="13" y="10"/>
                        <a:pt x="12" y="10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2" y="10"/>
                        <a:pt x="12" y="9"/>
                        <a:pt x="12" y="9"/>
                      </a:cubicBezTo>
                      <a:cubicBezTo>
                        <a:pt x="12" y="9"/>
                        <a:pt x="12" y="9"/>
                        <a:pt x="12" y="9"/>
                      </a:cubicBezTo>
                      <a:cubicBezTo>
                        <a:pt x="12" y="9"/>
                        <a:pt x="12" y="9"/>
                        <a:pt x="12" y="9"/>
                      </a:cubicBezTo>
                      <a:cubicBezTo>
                        <a:pt x="12" y="9"/>
                        <a:pt x="12" y="9"/>
                        <a:pt x="12" y="9"/>
                      </a:cubicBezTo>
                      <a:cubicBezTo>
                        <a:pt x="12" y="9"/>
                        <a:pt x="12" y="9"/>
                        <a:pt x="12" y="9"/>
                      </a:cubicBezTo>
                      <a:cubicBezTo>
                        <a:pt x="12" y="9"/>
                        <a:pt x="11" y="9"/>
                        <a:pt x="11" y="9"/>
                      </a:cubicBezTo>
                      <a:cubicBezTo>
                        <a:pt x="11" y="9"/>
                        <a:pt x="11" y="8"/>
                        <a:pt x="11" y="8"/>
                      </a:cubicBezTo>
                      <a:cubicBezTo>
                        <a:pt x="11" y="8"/>
                        <a:pt x="11" y="8"/>
                        <a:pt x="11" y="8"/>
                      </a:cubicBezTo>
                      <a:cubicBezTo>
                        <a:pt x="11" y="8"/>
                        <a:pt x="11" y="8"/>
                        <a:pt x="11" y="8"/>
                      </a:cubicBezTo>
                      <a:cubicBezTo>
                        <a:pt x="11" y="8"/>
                        <a:pt x="11" y="8"/>
                        <a:pt x="11" y="8"/>
                      </a:cubicBezTo>
                      <a:cubicBezTo>
                        <a:pt x="11" y="8"/>
                        <a:pt x="11" y="8"/>
                        <a:pt x="12" y="8"/>
                      </a:cubicBezTo>
                      <a:cubicBezTo>
                        <a:pt x="11" y="8"/>
                        <a:pt x="11" y="8"/>
                        <a:pt x="11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7"/>
                        <a:pt x="11" y="7"/>
                        <a:pt x="11" y="7"/>
                      </a:cubicBezTo>
                      <a:cubicBezTo>
                        <a:pt x="11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8"/>
                        <a:pt x="10" y="8"/>
                        <a:pt x="10" y="8"/>
                      </a:cubicBezTo>
                      <a:cubicBezTo>
                        <a:pt x="10" y="8"/>
                        <a:pt x="10" y="8"/>
                        <a:pt x="10" y="8"/>
                      </a:cubicBezTo>
                      <a:cubicBezTo>
                        <a:pt x="10" y="8"/>
                        <a:pt x="10" y="8"/>
                        <a:pt x="10" y="8"/>
                      </a:cubicBezTo>
                      <a:cubicBezTo>
                        <a:pt x="10" y="8"/>
                        <a:pt x="10" y="8"/>
                        <a:pt x="10" y="8"/>
                      </a:cubicBezTo>
                      <a:cubicBezTo>
                        <a:pt x="10" y="8"/>
                        <a:pt x="10" y="8"/>
                        <a:pt x="10" y="8"/>
                      </a:cubicBezTo>
                      <a:cubicBezTo>
                        <a:pt x="10" y="8"/>
                        <a:pt x="10" y="8"/>
                        <a:pt x="10" y="8"/>
                      </a:cubicBezTo>
                      <a:cubicBezTo>
                        <a:pt x="10" y="8"/>
                        <a:pt x="10" y="8"/>
                        <a:pt x="10" y="8"/>
                      </a:cubicBezTo>
                      <a:cubicBezTo>
                        <a:pt x="10" y="7"/>
                        <a:pt x="10" y="7"/>
                        <a:pt x="10" y="7"/>
                      </a:cubicBezTo>
                      <a:cubicBezTo>
                        <a:pt x="10" y="7"/>
                        <a:pt x="10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7"/>
                      </a:cubicBezTo>
                      <a:cubicBezTo>
                        <a:pt x="9" y="7"/>
                        <a:pt x="9" y="7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7"/>
                        <a:pt x="10" y="7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8" y="5"/>
                      </a:cubicBezTo>
                      <a:cubicBezTo>
                        <a:pt x="8" y="5"/>
                        <a:pt x="7" y="5"/>
                        <a:pt x="7" y="5"/>
                      </a:cubicBezTo>
                      <a:cubicBezTo>
                        <a:pt x="7" y="5"/>
                        <a:pt x="8" y="5"/>
                        <a:pt x="7" y="5"/>
                      </a:cubicBezTo>
                      <a:cubicBezTo>
                        <a:pt x="7" y="5"/>
                        <a:pt x="7" y="6"/>
                        <a:pt x="7" y="6"/>
                      </a:cubicBezTo>
                      <a:cubicBezTo>
                        <a:pt x="7" y="6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4"/>
                        <a:pt x="6" y="4"/>
                        <a:pt x="6" y="4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4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4"/>
                        <a:pt x="5" y="4"/>
                        <a:pt x="5" y="4"/>
                      </a:cubicBezTo>
                      <a:cubicBezTo>
                        <a:pt x="5" y="4"/>
                        <a:pt x="5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5"/>
                        <a:pt x="5" y="5"/>
                      </a:cubicBezTo>
                      <a:cubicBezTo>
                        <a:pt x="5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3" y="4"/>
                        <a:pt x="3" y="4"/>
                        <a:pt x="3" y="4"/>
                      </a:cubicBezTo>
                      <a:cubicBezTo>
                        <a:pt x="3" y="4"/>
                        <a:pt x="3" y="3"/>
                        <a:pt x="3" y="3"/>
                      </a:cubicBezTo>
                      <a:cubicBezTo>
                        <a:pt x="3" y="3"/>
                        <a:pt x="3" y="3"/>
                        <a:pt x="3" y="3"/>
                      </a:cubicBezTo>
                      <a:cubicBezTo>
                        <a:pt x="3" y="3"/>
                        <a:pt x="3" y="4"/>
                        <a:pt x="3" y="4"/>
                      </a:cubicBezTo>
                      <a:cubicBezTo>
                        <a:pt x="3" y="3"/>
                        <a:pt x="3" y="3"/>
                        <a:pt x="3" y="3"/>
                      </a:cubicBezTo>
                      <a:cubicBezTo>
                        <a:pt x="3" y="3"/>
                        <a:pt x="3" y="2"/>
                        <a:pt x="2" y="2"/>
                      </a:cubicBezTo>
                      <a:cubicBezTo>
                        <a:pt x="2" y="2"/>
                        <a:pt x="2" y="2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2" y="2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2" y="1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1" y="0"/>
                        <a:pt x="1" y="0"/>
                      </a:cubicBezTo>
                      <a:cubicBezTo>
                        <a:pt x="1" y="0"/>
                        <a:pt x="1" y="1"/>
                        <a:pt x="1" y="1"/>
                      </a:cubicBezTo>
                      <a:cubicBezTo>
                        <a:pt x="1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0"/>
                        <a:pt x="0" y="0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1" y="1"/>
                        <a:pt x="1" y="2"/>
                      </a:cubicBez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2" y="2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3" y="4"/>
                        <a:pt x="3" y="4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6"/>
                        <a:pt x="4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7"/>
                        <a:pt x="3" y="7"/>
                        <a:pt x="3" y="7"/>
                      </a:cubicBezTo>
                      <a:cubicBezTo>
                        <a:pt x="3" y="7"/>
                        <a:pt x="3" y="7"/>
                        <a:pt x="3" y="7"/>
                      </a:cubicBezTo>
                      <a:cubicBezTo>
                        <a:pt x="3" y="7"/>
                        <a:pt x="3" y="7"/>
                        <a:pt x="3" y="7"/>
                      </a:cubicBezTo>
                      <a:cubicBezTo>
                        <a:pt x="3" y="8"/>
                        <a:pt x="3" y="8"/>
                        <a:pt x="4" y="8"/>
                      </a:cubicBezTo>
                      <a:cubicBezTo>
                        <a:pt x="4" y="8"/>
                        <a:pt x="4" y="8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8"/>
                        <a:pt x="5" y="8"/>
                      </a:cubicBezTo>
                      <a:cubicBezTo>
                        <a:pt x="5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8"/>
                        <a:pt x="6" y="8"/>
                        <a:pt x="5" y="8"/>
                      </a:cubicBezTo>
                      <a:cubicBezTo>
                        <a:pt x="5" y="8"/>
                        <a:pt x="5" y="8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10"/>
                        <a:pt x="5" y="10"/>
                        <a:pt x="5" y="10"/>
                      </a:cubicBezTo>
                      <a:cubicBezTo>
                        <a:pt x="5" y="10"/>
                        <a:pt x="5" y="10"/>
                        <a:pt x="5" y="10"/>
                      </a:cubicBezTo>
                      <a:cubicBezTo>
                        <a:pt x="5" y="10"/>
                        <a:pt x="5" y="10"/>
                        <a:pt x="5" y="10"/>
                      </a:cubicBezTo>
                      <a:cubicBezTo>
                        <a:pt x="5" y="10"/>
                        <a:pt x="5" y="10"/>
                        <a:pt x="6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6" y="11"/>
                        <a:pt x="7" y="12"/>
                        <a:pt x="7" y="13"/>
                      </a:cubicBezTo>
                      <a:cubicBezTo>
                        <a:pt x="8" y="13"/>
                        <a:pt x="8" y="14"/>
                        <a:pt x="9" y="15"/>
                      </a:cubicBezTo>
                      <a:cubicBezTo>
                        <a:pt x="9" y="15"/>
                        <a:pt x="9" y="16"/>
                        <a:pt x="9" y="16"/>
                      </a:cubicBezTo>
                      <a:cubicBezTo>
                        <a:pt x="9" y="17"/>
                        <a:pt x="9" y="17"/>
                        <a:pt x="10" y="17"/>
                      </a:cubicBezTo>
                      <a:cubicBezTo>
                        <a:pt x="10" y="16"/>
                        <a:pt x="10" y="16"/>
                        <a:pt x="10" y="16"/>
                      </a:cubicBezTo>
                      <a:cubicBezTo>
                        <a:pt x="10" y="16"/>
                        <a:pt x="10" y="15"/>
                        <a:pt x="10" y="15"/>
                      </a:cubicBezTo>
                      <a:cubicBezTo>
                        <a:pt x="10" y="15"/>
                        <a:pt x="10" y="15"/>
                        <a:pt x="10" y="15"/>
                      </a:cubicBezTo>
                      <a:cubicBezTo>
                        <a:pt x="9" y="15"/>
                        <a:pt x="9" y="15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5"/>
                        <a:pt x="9" y="15"/>
                        <a:pt x="10" y="15"/>
                      </a:cubicBezTo>
                      <a:cubicBezTo>
                        <a:pt x="10" y="15"/>
                        <a:pt x="10" y="15"/>
                        <a:pt x="10" y="15"/>
                      </a:cubicBezTo>
                      <a:cubicBezTo>
                        <a:pt x="10" y="15"/>
                        <a:pt x="10" y="15"/>
                        <a:pt x="10" y="15"/>
                      </a:cubicBezTo>
                      <a:cubicBezTo>
                        <a:pt x="10" y="15"/>
                        <a:pt x="11" y="15"/>
                        <a:pt x="11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5"/>
                        <a:pt x="10" y="15"/>
                        <a:pt x="10" y="15"/>
                      </a:cubicBezTo>
                      <a:cubicBezTo>
                        <a:pt x="10" y="15"/>
                        <a:pt x="10" y="14"/>
                        <a:pt x="10" y="14"/>
                      </a:cubicBezTo>
                      <a:cubicBezTo>
                        <a:pt x="10" y="14"/>
                        <a:pt x="11" y="14"/>
                        <a:pt x="11" y="14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5"/>
                        <a:pt x="11" y="15"/>
                        <a:pt x="11" y="16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6"/>
                        <a:pt x="12" y="16"/>
                        <a:pt x="12" y="16"/>
                      </a:cubicBezTo>
                      <a:cubicBezTo>
                        <a:pt x="12" y="16"/>
                        <a:pt x="12" y="15"/>
                        <a:pt x="12" y="15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</p:grpSp>
          <p:grpSp>
            <p:nvGrpSpPr>
              <p:cNvPr id="218" name="Group 217">
                <a:extLst>
                  <a:ext uri="{FF2B5EF4-FFF2-40B4-BE49-F238E27FC236}">
                    <a16:creationId xmlns:a16="http://schemas.microsoft.com/office/drawing/2014/main" id="{0512B1B4-2ED6-01F7-AAC6-272EEFBB6A51}"/>
                  </a:ext>
                </a:extLst>
              </p:cNvPr>
              <p:cNvGrpSpPr/>
              <p:nvPr/>
            </p:nvGrpSpPr>
            <p:grpSpPr>
              <a:xfrm>
                <a:off x="9766300" y="5083175"/>
                <a:ext cx="736600" cy="474663"/>
                <a:chOff x="9766300" y="5083175"/>
                <a:chExt cx="736600" cy="474663"/>
              </a:xfrm>
              <a:grpFill/>
            </p:grpSpPr>
            <p:sp>
              <p:nvSpPr>
                <p:cNvPr id="228" name="Freeform 695">
                  <a:extLst>
                    <a:ext uri="{FF2B5EF4-FFF2-40B4-BE49-F238E27FC236}">
                      <a16:creationId xmlns:a16="http://schemas.microsoft.com/office/drawing/2014/main" id="{3F3F3CB7-F8EB-1510-A363-0B3A831BF446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10079038" y="5270500"/>
                  <a:ext cx="95250" cy="212725"/>
                </a:xfrm>
                <a:custGeom>
                  <a:avLst/>
                  <a:gdLst>
                    <a:gd name="T0" fmla="*/ 2 w 23"/>
                    <a:gd name="T1" fmla="*/ 15 h 51"/>
                    <a:gd name="T2" fmla="*/ 3 w 23"/>
                    <a:gd name="T3" fmla="*/ 13 h 51"/>
                    <a:gd name="T4" fmla="*/ 4 w 23"/>
                    <a:gd name="T5" fmla="*/ 16 h 51"/>
                    <a:gd name="T6" fmla="*/ 4 w 23"/>
                    <a:gd name="T7" fmla="*/ 18 h 51"/>
                    <a:gd name="T8" fmla="*/ 1 w 23"/>
                    <a:gd name="T9" fmla="*/ 18 h 51"/>
                    <a:gd name="T10" fmla="*/ 0 w 23"/>
                    <a:gd name="T11" fmla="*/ 14 h 51"/>
                    <a:gd name="T12" fmla="*/ 0 w 23"/>
                    <a:gd name="T13" fmla="*/ 11 h 51"/>
                    <a:gd name="T14" fmla="*/ 8 w 23"/>
                    <a:gd name="T15" fmla="*/ 24 h 51"/>
                    <a:gd name="T16" fmla="*/ 7 w 23"/>
                    <a:gd name="T17" fmla="*/ 22 h 51"/>
                    <a:gd name="T18" fmla="*/ 5 w 23"/>
                    <a:gd name="T19" fmla="*/ 20 h 51"/>
                    <a:gd name="T20" fmla="*/ 5 w 23"/>
                    <a:gd name="T21" fmla="*/ 22 h 51"/>
                    <a:gd name="T22" fmla="*/ 6 w 23"/>
                    <a:gd name="T23" fmla="*/ 24 h 51"/>
                    <a:gd name="T24" fmla="*/ 7 w 23"/>
                    <a:gd name="T25" fmla="*/ 24 h 51"/>
                    <a:gd name="T26" fmla="*/ 13 w 23"/>
                    <a:gd name="T27" fmla="*/ 32 h 51"/>
                    <a:gd name="T28" fmla="*/ 11 w 23"/>
                    <a:gd name="T29" fmla="*/ 33 h 51"/>
                    <a:gd name="T30" fmla="*/ 12 w 23"/>
                    <a:gd name="T31" fmla="*/ 33 h 51"/>
                    <a:gd name="T32" fmla="*/ 14 w 23"/>
                    <a:gd name="T33" fmla="*/ 33 h 51"/>
                    <a:gd name="T34" fmla="*/ 18 w 23"/>
                    <a:gd name="T35" fmla="*/ 41 h 51"/>
                    <a:gd name="T36" fmla="*/ 17 w 23"/>
                    <a:gd name="T37" fmla="*/ 40 h 51"/>
                    <a:gd name="T38" fmla="*/ 18 w 23"/>
                    <a:gd name="T39" fmla="*/ 42 h 51"/>
                    <a:gd name="T40" fmla="*/ 9 w 23"/>
                    <a:gd name="T41" fmla="*/ 23 h 51"/>
                    <a:gd name="T42" fmla="*/ 11 w 23"/>
                    <a:gd name="T43" fmla="*/ 22 h 51"/>
                    <a:gd name="T44" fmla="*/ 20 w 23"/>
                    <a:gd name="T45" fmla="*/ 46 h 51"/>
                    <a:gd name="T46" fmla="*/ 18 w 23"/>
                    <a:gd name="T47" fmla="*/ 45 h 51"/>
                    <a:gd name="T48" fmla="*/ 20 w 23"/>
                    <a:gd name="T49" fmla="*/ 46 h 51"/>
                    <a:gd name="T50" fmla="*/ 11 w 23"/>
                    <a:gd name="T51" fmla="*/ 19 h 51"/>
                    <a:gd name="T52" fmla="*/ 11 w 23"/>
                    <a:gd name="T53" fmla="*/ 21 h 51"/>
                    <a:gd name="T54" fmla="*/ 11 w 23"/>
                    <a:gd name="T55" fmla="*/ 19 h 51"/>
                    <a:gd name="T56" fmla="*/ 12 w 23"/>
                    <a:gd name="T57" fmla="*/ 26 h 51"/>
                    <a:gd name="T58" fmla="*/ 12 w 23"/>
                    <a:gd name="T59" fmla="*/ 26 h 51"/>
                    <a:gd name="T60" fmla="*/ 11 w 23"/>
                    <a:gd name="T61" fmla="*/ 25 h 51"/>
                    <a:gd name="T62" fmla="*/ 6 w 23"/>
                    <a:gd name="T63" fmla="*/ 6 h 51"/>
                    <a:gd name="T64" fmla="*/ 6 w 23"/>
                    <a:gd name="T65" fmla="*/ 5 h 51"/>
                    <a:gd name="T66" fmla="*/ 9 w 23"/>
                    <a:gd name="T67" fmla="*/ 17 h 51"/>
                    <a:gd name="T68" fmla="*/ 8 w 23"/>
                    <a:gd name="T69" fmla="*/ 17 h 51"/>
                    <a:gd name="T70" fmla="*/ 10 w 23"/>
                    <a:gd name="T71" fmla="*/ 15 h 51"/>
                    <a:gd name="T72" fmla="*/ 11 w 23"/>
                    <a:gd name="T73" fmla="*/ 17 h 51"/>
                    <a:gd name="T74" fmla="*/ 10 w 23"/>
                    <a:gd name="T75" fmla="*/ 13 h 51"/>
                    <a:gd name="T76" fmla="*/ 7 w 23"/>
                    <a:gd name="T77" fmla="*/ 8 h 51"/>
                    <a:gd name="T78" fmla="*/ 23 w 23"/>
                    <a:gd name="T79" fmla="*/ 51 h 51"/>
                    <a:gd name="T80" fmla="*/ 4 w 23"/>
                    <a:gd name="T81" fmla="*/ 18 h 51"/>
                    <a:gd name="T82" fmla="*/ 4 w 23"/>
                    <a:gd name="T83" fmla="*/ 18 h 51"/>
                    <a:gd name="T84" fmla="*/ 5 w 23"/>
                    <a:gd name="T85" fmla="*/ 3 h 51"/>
                    <a:gd name="T86" fmla="*/ 13 w 23"/>
                    <a:gd name="T87" fmla="*/ 28 h 51"/>
                    <a:gd name="T88" fmla="*/ 11 w 23"/>
                    <a:gd name="T89" fmla="*/ 24 h 51"/>
                    <a:gd name="T90" fmla="*/ 7 w 23"/>
                    <a:gd name="T91" fmla="*/ 4 h 51"/>
                    <a:gd name="T92" fmla="*/ 0 w 23"/>
                    <a:gd name="T93" fmla="*/ 1 h 51"/>
                    <a:gd name="T94" fmla="*/ 12 w 23"/>
                    <a:gd name="T95" fmla="*/ 31 h 51"/>
                    <a:gd name="T96" fmla="*/ 13 w 23"/>
                    <a:gd name="T97" fmla="*/ 27 h 51"/>
                    <a:gd name="T98" fmla="*/ 12 w 23"/>
                    <a:gd name="T99" fmla="*/ 25 h 51"/>
                    <a:gd name="T100" fmla="*/ 10 w 23"/>
                    <a:gd name="T101" fmla="*/ 10 h 51"/>
                    <a:gd name="T102" fmla="*/ 1 w 23"/>
                    <a:gd name="T103" fmla="*/ 3 h 51"/>
                    <a:gd name="T104" fmla="*/ 7 w 23"/>
                    <a:gd name="T105" fmla="*/ 4 h 51"/>
                    <a:gd name="T106" fmla="*/ 0 w 23"/>
                    <a:gd name="T107" fmla="*/ 1 h 5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23" h="51">
                      <a:moveTo>
                        <a:pt x="1" y="12"/>
                      </a:moveTo>
                      <a:cubicBezTo>
                        <a:pt x="1" y="12"/>
                        <a:pt x="1" y="13"/>
                        <a:pt x="1" y="13"/>
                      </a:cubicBezTo>
                      <a:cubicBezTo>
                        <a:pt x="2" y="13"/>
                        <a:pt x="1" y="14"/>
                        <a:pt x="2" y="14"/>
                      </a:cubicBezTo>
                      <a:cubicBezTo>
                        <a:pt x="2" y="14"/>
                        <a:pt x="2" y="14"/>
                        <a:pt x="2" y="15"/>
                      </a:cubicBezTo>
                      <a:cubicBezTo>
                        <a:pt x="2" y="15"/>
                        <a:pt x="2" y="15"/>
                        <a:pt x="2" y="15"/>
                      </a:cubicBezTo>
                      <a:cubicBezTo>
                        <a:pt x="3" y="15"/>
                        <a:pt x="3" y="15"/>
                        <a:pt x="3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3" y="13"/>
                        <a:pt x="3" y="13"/>
                        <a:pt x="3" y="13"/>
                      </a:cubicBezTo>
                      <a:cubicBezTo>
                        <a:pt x="3" y="14"/>
                        <a:pt x="4" y="14"/>
                        <a:pt x="4" y="15"/>
                      </a:cubicBezTo>
                      <a:cubicBezTo>
                        <a:pt x="4" y="15"/>
                        <a:pt x="4" y="15"/>
                        <a:pt x="4" y="15"/>
                      </a:cubicBezTo>
                      <a:cubicBezTo>
                        <a:pt x="4" y="15"/>
                        <a:pt x="4" y="15"/>
                        <a:pt x="4" y="15"/>
                      </a:cubicBezTo>
                      <a:cubicBezTo>
                        <a:pt x="4" y="15"/>
                        <a:pt x="4" y="15"/>
                        <a:pt x="4" y="15"/>
                      </a:cubicBezTo>
                      <a:cubicBezTo>
                        <a:pt x="4" y="16"/>
                        <a:pt x="4" y="16"/>
                        <a:pt x="4" y="16"/>
                      </a:cubicBezTo>
                      <a:cubicBezTo>
                        <a:pt x="4" y="16"/>
                        <a:pt x="4" y="16"/>
                        <a:pt x="4" y="16"/>
                      </a:cubicBezTo>
                      <a:cubicBezTo>
                        <a:pt x="4" y="17"/>
                        <a:pt x="4" y="17"/>
                        <a:pt x="5" y="17"/>
                      </a:cubicBezTo>
                      <a:cubicBezTo>
                        <a:pt x="5" y="17"/>
                        <a:pt x="5" y="17"/>
                        <a:pt x="5" y="17"/>
                      </a:cubicBezTo>
                      <a:cubicBezTo>
                        <a:pt x="5" y="17"/>
                        <a:pt x="5" y="17"/>
                        <a:pt x="5" y="17"/>
                      </a:cubicBezTo>
                      <a:cubicBezTo>
                        <a:pt x="4" y="17"/>
                        <a:pt x="4" y="18"/>
                        <a:pt x="4" y="18"/>
                      </a:cubicBezTo>
                      <a:cubicBezTo>
                        <a:pt x="4" y="18"/>
                        <a:pt x="4" y="18"/>
                        <a:pt x="3" y="18"/>
                      </a:cubicBezTo>
                      <a:cubicBezTo>
                        <a:pt x="3" y="18"/>
                        <a:pt x="2" y="18"/>
                        <a:pt x="2" y="18"/>
                      </a:cubicBezTo>
                      <a:cubicBezTo>
                        <a:pt x="2" y="19"/>
                        <a:pt x="2" y="19"/>
                        <a:pt x="2" y="19"/>
                      </a:cubicBezTo>
                      <a:cubicBezTo>
                        <a:pt x="2" y="18"/>
                        <a:pt x="1" y="18"/>
                        <a:pt x="1" y="18"/>
                      </a:cubicBezTo>
                      <a:cubicBezTo>
                        <a:pt x="1" y="18"/>
                        <a:pt x="1" y="18"/>
                        <a:pt x="1" y="18"/>
                      </a:cubicBezTo>
                      <a:cubicBezTo>
                        <a:pt x="1" y="17"/>
                        <a:pt x="1" y="17"/>
                        <a:pt x="1" y="17"/>
                      </a:cubicBezTo>
                      <a:cubicBezTo>
                        <a:pt x="0" y="16"/>
                        <a:pt x="1" y="16"/>
                        <a:pt x="1" y="16"/>
                      </a:cubicBezTo>
                      <a:cubicBezTo>
                        <a:pt x="1" y="16"/>
                        <a:pt x="1" y="16"/>
                        <a:pt x="1" y="15"/>
                      </a:cubicBezTo>
                      <a:cubicBezTo>
                        <a:pt x="0" y="15"/>
                        <a:pt x="1" y="15"/>
                        <a:pt x="0" y="14"/>
                      </a:cubicBezTo>
                      <a:cubicBezTo>
                        <a:pt x="0" y="14"/>
                        <a:pt x="0" y="14"/>
                        <a:pt x="0" y="14"/>
                      </a:cubicBezTo>
                      <a:cubicBezTo>
                        <a:pt x="0" y="13"/>
                        <a:pt x="0" y="13"/>
                        <a:pt x="0" y="13"/>
                      </a:cubicBezTo>
                      <a:cubicBezTo>
                        <a:pt x="0" y="13"/>
                        <a:pt x="0" y="12"/>
                        <a:pt x="0" y="12"/>
                      </a:cubicBezTo>
                      <a:cubicBezTo>
                        <a:pt x="0" y="12"/>
                        <a:pt x="0" y="12"/>
                        <a:pt x="0" y="12"/>
                      </a:cubicBezTo>
                      <a:cubicBezTo>
                        <a:pt x="0" y="11"/>
                        <a:pt x="0" y="11"/>
                        <a:pt x="0" y="11"/>
                      </a:cubicBezTo>
                      <a:cubicBezTo>
                        <a:pt x="0" y="11"/>
                        <a:pt x="0" y="11"/>
                        <a:pt x="0" y="11"/>
                      </a:cubicBezTo>
                      <a:cubicBezTo>
                        <a:pt x="1" y="12"/>
                        <a:pt x="1" y="12"/>
                        <a:pt x="1" y="12"/>
                      </a:cubicBezTo>
                      <a:close/>
                      <a:moveTo>
                        <a:pt x="9" y="24"/>
                      </a:moveTo>
                      <a:cubicBezTo>
                        <a:pt x="9" y="24"/>
                        <a:pt x="9" y="24"/>
                        <a:pt x="9" y="24"/>
                      </a:cubicBezTo>
                      <a:cubicBezTo>
                        <a:pt x="8" y="24"/>
                        <a:pt x="8" y="24"/>
                        <a:pt x="8" y="24"/>
                      </a:cubicBezTo>
                      <a:cubicBezTo>
                        <a:pt x="8" y="24"/>
                        <a:pt x="8" y="24"/>
                        <a:pt x="8" y="24"/>
                      </a:cubicBezTo>
                      <a:cubicBezTo>
                        <a:pt x="8" y="24"/>
                        <a:pt x="8" y="23"/>
                        <a:pt x="8" y="23"/>
                      </a:cubicBezTo>
                      <a:cubicBezTo>
                        <a:pt x="8" y="23"/>
                        <a:pt x="8" y="23"/>
                        <a:pt x="7" y="23"/>
                      </a:cubicBezTo>
                      <a:cubicBezTo>
                        <a:pt x="7" y="23"/>
                        <a:pt x="7" y="23"/>
                        <a:pt x="7" y="23"/>
                      </a:cubicBezTo>
                      <a:cubicBezTo>
                        <a:pt x="7" y="23"/>
                        <a:pt x="7" y="22"/>
                        <a:pt x="7" y="22"/>
                      </a:cubicBezTo>
                      <a:cubicBezTo>
                        <a:pt x="7" y="22"/>
                        <a:pt x="7" y="22"/>
                        <a:pt x="7" y="22"/>
                      </a:cubicBezTo>
                      <a:cubicBezTo>
                        <a:pt x="7" y="22"/>
                        <a:pt x="6" y="22"/>
                        <a:pt x="6" y="22"/>
                      </a:cubicBezTo>
                      <a:cubicBezTo>
                        <a:pt x="6" y="22"/>
                        <a:pt x="6" y="22"/>
                        <a:pt x="6" y="22"/>
                      </a:cubicBezTo>
                      <a:cubicBezTo>
                        <a:pt x="6" y="22"/>
                        <a:pt x="6" y="22"/>
                        <a:pt x="6" y="22"/>
                      </a:cubicBezTo>
                      <a:cubicBezTo>
                        <a:pt x="6" y="22"/>
                        <a:pt x="6" y="21"/>
                        <a:pt x="6" y="21"/>
                      </a:cubicBezTo>
                      <a:cubicBezTo>
                        <a:pt x="6" y="21"/>
                        <a:pt x="5" y="21"/>
                        <a:pt x="5" y="20"/>
                      </a:cubicBezTo>
                      <a:cubicBezTo>
                        <a:pt x="5" y="20"/>
                        <a:pt x="5" y="20"/>
                        <a:pt x="4" y="20"/>
                      </a:cubicBezTo>
                      <a:cubicBezTo>
                        <a:pt x="4" y="20"/>
                        <a:pt x="4" y="20"/>
                        <a:pt x="4" y="20"/>
                      </a:cubicBezTo>
                      <a:cubicBezTo>
                        <a:pt x="4" y="21"/>
                        <a:pt x="4" y="21"/>
                        <a:pt x="4" y="21"/>
                      </a:cubicBezTo>
                      <a:cubicBezTo>
                        <a:pt x="4" y="21"/>
                        <a:pt x="4" y="22"/>
                        <a:pt x="4" y="22"/>
                      </a:cubicBezTo>
                      <a:cubicBezTo>
                        <a:pt x="4" y="22"/>
                        <a:pt x="5" y="22"/>
                        <a:pt x="5" y="22"/>
                      </a:cubicBezTo>
                      <a:cubicBezTo>
                        <a:pt x="5" y="22"/>
                        <a:pt x="5" y="22"/>
                        <a:pt x="5" y="22"/>
                      </a:cubicBezTo>
                      <a:cubicBezTo>
                        <a:pt x="5" y="22"/>
                        <a:pt x="5" y="22"/>
                        <a:pt x="6" y="22"/>
                      </a:cubicBezTo>
                      <a:cubicBezTo>
                        <a:pt x="6" y="22"/>
                        <a:pt x="5" y="22"/>
                        <a:pt x="6" y="23"/>
                      </a:cubicBezTo>
                      <a:cubicBezTo>
                        <a:pt x="6" y="23"/>
                        <a:pt x="6" y="23"/>
                        <a:pt x="6" y="23"/>
                      </a:cubicBezTo>
                      <a:cubicBezTo>
                        <a:pt x="5" y="23"/>
                        <a:pt x="6" y="23"/>
                        <a:pt x="6" y="24"/>
                      </a:cubicBezTo>
                      <a:cubicBezTo>
                        <a:pt x="6" y="24"/>
                        <a:pt x="6" y="24"/>
                        <a:pt x="6" y="24"/>
                      </a:cubicBezTo>
                      <a:cubicBezTo>
                        <a:pt x="6" y="24"/>
                        <a:pt x="6" y="24"/>
                        <a:pt x="6" y="24"/>
                      </a:cubicBezTo>
                      <a:cubicBezTo>
                        <a:pt x="6" y="25"/>
                        <a:pt x="6" y="25"/>
                        <a:pt x="6" y="25"/>
                      </a:cubicBezTo>
                      <a:cubicBezTo>
                        <a:pt x="7" y="25"/>
                        <a:pt x="7" y="25"/>
                        <a:pt x="7" y="25"/>
                      </a:cubicBezTo>
                      <a:cubicBezTo>
                        <a:pt x="7" y="25"/>
                        <a:pt x="7" y="24"/>
                        <a:pt x="7" y="24"/>
                      </a:cubicBezTo>
                      <a:cubicBezTo>
                        <a:pt x="7" y="24"/>
                        <a:pt x="8" y="24"/>
                        <a:pt x="8" y="25"/>
                      </a:cubicBezTo>
                      <a:cubicBezTo>
                        <a:pt x="8" y="25"/>
                        <a:pt x="8" y="24"/>
                        <a:pt x="9" y="24"/>
                      </a:cubicBezTo>
                      <a:cubicBezTo>
                        <a:pt x="9" y="24"/>
                        <a:pt x="9" y="24"/>
                        <a:pt x="9" y="24"/>
                      </a:cubicBezTo>
                      <a:close/>
                      <a:moveTo>
                        <a:pt x="14" y="33"/>
                      </a:moveTo>
                      <a:cubicBezTo>
                        <a:pt x="13" y="33"/>
                        <a:pt x="13" y="33"/>
                        <a:pt x="13" y="32"/>
                      </a:cubicBezTo>
                      <a:cubicBezTo>
                        <a:pt x="13" y="32"/>
                        <a:pt x="13" y="32"/>
                        <a:pt x="12" y="32"/>
                      </a:cubicBezTo>
                      <a:cubicBezTo>
                        <a:pt x="12" y="32"/>
                        <a:pt x="12" y="32"/>
                        <a:pt x="12" y="32"/>
                      </a:cubicBezTo>
                      <a:cubicBezTo>
                        <a:pt x="12" y="32"/>
                        <a:pt x="11" y="32"/>
                        <a:pt x="11" y="32"/>
                      </a:cubicBezTo>
                      <a:cubicBezTo>
                        <a:pt x="11" y="32"/>
                        <a:pt x="11" y="32"/>
                        <a:pt x="11" y="32"/>
                      </a:cubicBezTo>
                      <a:cubicBezTo>
                        <a:pt x="11" y="33"/>
                        <a:pt x="11" y="33"/>
                        <a:pt x="11" y="33"/>
                      </a:cubicBezTo>
                      <a:cubicBezTo>
                        <a:pt x="11" y="33"/>
                        <a:pt x="11" y="33"/>
                        <a:pt x="11" y="33"/>
                      </a:cubicBezTo>
                      <a:cubicBezTo>
                        <a:pt x="11" y="33"/>
                        <a:pt x="11" y="33"/>
                        <a:pt x="11" y="33"/>
                      </a:cubicBezTo>
                      <a:cubicBezTo>
                        <a:pt x="11" y="33"/>
                        <a:pt x="11" y="33"/>
                        <a:pt x="11" y="33"/>
                      </a:cubicBezTo>
                      <a:cubicBezTo>
                        <a:pt x="12" y="33"/>
                        <a:pt x="12" y="33"/>
                        <a:pt x="12" y="33"/>
                      </a:cubicBezTo>
                      <a:cubicBezTo>
                        <a:pt x="12" y="33"/>
                        <a:pt x="12" y="33"/>
                        <a:pt x="12" y="33"/>
                      </a:cubicBezTo>
                      <a:cubicBezTo>
                        <a:pt x="12" y="33"/>
                        <a:pt x="12" y="33"/>
                        <a:pt x="12" y="34"/>
                      </a:cubicBezTo>
                      <a:cubicBezTo>
                        <a:pt x="12" y="34"/>
                        <a:pt x="12" y="33"/>
                        <a:pt x="12" y="34"/>
                      </a:cubicBezTo>
                      <a:cubicBezTo>
                        <a:pt x="12" y="34"/>
                        <a:pt x="13" y="34"/>
                        <a:pt x="13" y="34"/>
                      </a:cubicBezTo>
                      <a:cubicBezTo>
                        <a:pt x="13" y="34"/>
                        <a:pt x="13" y="34"/>
                        <a:pt x="13" y="34"/>
                      </a:cubicBezTo>
                      <a:cubicBezTo>
                        <a:pt x="13" y="34"/>
                        <a:pt x="14" y="33"/>
                        <a:pt x="14" y="33"/>
                      </a:cubicBezTo>
                      <a:cubicBezTo>
                        <a:pt x="14" y="33"/>
                        <a:pt x="14" y="33"/>
                        <a:pt x="14" y="33"/>
                      </a:cubicBezTo>
                      <a:close/>
                      <a:moveTo>
                        <a:pt x="19" y="42"/>
                      </a:moveTo>
                      <a:cubicBezTo>
                        <a:pt x="19" y="42"/>
                        <a:pt x="19" y="42"/>
                        <a:pt x="19" y="42"/>
                      </a:cubicBezTo>
                      <a:cubicBezTo>
                        <a:pt x="19" y="42"/>
                        <a:pt x="19" y="41"/>
                        <a:pt x="19" y="41"/>
                      </a:cubicBezTo>
                      <a:cubicBezTo>
                        <a:pt x="18" y="41"/>
                        <a:pt x="18" y="41"/>
                        <a:pt x="18" y="41"/>
                      </a:cubicBezTo>
                      <a:cubicBezTo>
                        <a:pt x="18" y="41"/>
                        <a:pt x="18" y="41"/>
                        <a:pt x="18" y="41"/>
                      </a:cubicBezTo>
                      <a:cubicBezTo>
                        <a:pt x="18" y="41"/>
                        <a:pt x="18" y="40"/>
                        <a:pt x="18" y="40"/>
                      </a:cubicBezTo>
                      <a:cubicBezTo>
                        <a:pt x="18" y="41"/>
                        <a:pt x="18" y="40"/>
                        <a:pt x="18" y="40"/>
                      </a:cubicBezTo>
                      <a:cubicBezTo>
                        <a:pt x="18" y="40"/>
                        <a:pt x="17" y="39"/>
                        <a:pt x="17" y="40"/>
                      </a:cubicBezTo>
                      <a:cubicBezTo>
                        <a:pt x="17" y="40"/>
                        <a:pt x="17" y="40"/>
                        <a:pt x="17" y="40"/>
                      </a:cubicBezTo>
                      <a:cubicBezTo>
                        <a:pt x="17" y="40"/>
                        <a:pt x="17" y="40"/>
                        <a:pt x="17" y="40"/>
                      </a:cubicBezTo>
                      <a:cubicBezTo>
                        <a:pt x="16" y="40"/>
                        <a:pt x="16" y="41"/>
                        <a:pt x="17" y="41"/>
                      </a:cubicBezTo>
                      <a:cubicBezTo>
                        <a:pt x="17" y="41"/>
                        <a:pt x="17" y="41"/>
                        <a:pt x="17" y="41"/>
                      </a:cubicBezTo>
                      <a:cubicBezTo>
                        <a:pt x="16" y="41"/>
                        <a:pt x="16" y="41"/>
                        <a:pt x="17" y="42"/>
                      </a:cubicBezTo>
                      <a:cubicBezTo>
                        <a:pt x="17" y="42"/>
                        <a:pt x="17" y="42"/>
                        <a:pt x="18" y="42"/>
                      </a:cubicBezTo>
                      <a:cubicBezTo>
                        <a:pt x="18" y="42"/>
                        <a:pt x="18" y="42"/>
                        <a:pt x="18" y="42"/>
                      </a:cubicBezTo>
                      <a:cubicBezTo>
                        <a:pt x="19" y="42"/>
                        <a:pt x="19" y="42"/>
                        <a:pt x="19" y="42"/>
                      </a:cubicBezTo>
                      <a:close/>
                      <a:moveTo>
                        <a:pt x="10" y="22"/>
                      </a:moveTo>
                      <a:cubicBezTo>
                        <a:pt x="10" y="22"/>
                        <a:pt x="9" y="22"/>
                        <a:pt x="9" y="22"/>
                      </a:cubicBezTo>
                      <a:cubicBezTo>
                        <a:pt x="9" y="22"/>
                        <a:pt x="9" y="23"/>
                        <a:pt x="9" y="23"/>
                      </a:cubicBezTo>
                      <a:cubicBezTo>
                        <a:pt x="10" y="23"/>
                        <a:pt x="10" y="23"/>
                        <a:pt x="10" y="23"/>
                      </a:cubicBezTo>
                      <a:cubicBezTo>
                        <a:pt x="11" y="24"/>
                        <a:pt x="11" y="23"/>
                        <a:pt x="11" y="23"/>
                      </a:cubicBezTo>
                      <a:cubicBezTo>
                        <a:pt x="12" y="23"/>
                        <a:pt x="12" y="23"/>
                        <a:pt x="12" y="23"/>
                      </a:cubicBezTo>
                      <a:cubicBezTo>
                        <a:pt x="12" y="23"/>
                        <a:pt x="12" y="23"/>
                        <a:pt x="12" y="23"/>
                      </a:cubicBezTo>
                      <a:cubicBezTo>
                        <a:pt x="11" y="23"/>
                        <a:pt x="11" y="22"/>
                        <a:pt x="11" y="22"/>
                      </a:cubicBezTo>
                      <a:cubicBezTo>
                        <a:pt x="11" y="22"/>
                        <a:pt x="11" y="22"/>
                        <a:pt x="11" y="22"/>
                      </a:cubicBezTo>
                      <a:cubicBezTo>
                        <a:pt x="11" y="22"/>
                        <a:pt x="11" y="22"/>
                        <a:pt x="11" y="22"/>
                      </a:cubicBezTo>
                      <a:cubicBezTo>
                        <a:pt x="10" y="22"/>
                        <a:pt x="10" y="22"/>
                        <a:pt x="10" y="22"/>
                      </a:cubicBezTo>
                      <a:cubicBezTo>
                        <a:pt x="10" y="22"/>
                        <a:pt x="10" y="22"/>
                        <a:pt x="10" y="22"/>
                      </a:cubicBezTo>
                      <a:close/>
                      <a:moveTo>
                        <a:pt x="20" y="46"/>
                      </a:moveTo>
                      <a:cubicBezTo>
                        <a:pt x="20" y="46"/>
                        <a:pt x="20" y="46"/>
                        <a:pt x="19" y="46"/>
                      </a:cubicBezTo>
                      <a:cubicBezTo>
                        <a:pt x="19" y="46"/>
                        <a:pt x="19" y="45"/>
                        <a:pt x="19" y="45"/>
                      </a:cubicBezTo>
                      <a:cubicBezTo>
                        <a:pt x="19" y="45"/>
                        <a:pt x="19" y="45"/>
                        <a:pt x="19" y="45"/>
                      </a:cubicBezTo>
                      <a:cubicBezTo>
                        <a:pt x="19" y="45"/>
                        <a:pt x="18" y="45"/>
                        <a:pt x="18" y="45"/>
                      </a:cubicBezTo>
                      <a:cubicBezTo>
                        <a:pt x="18" y="45"/>
                        <a:pt x="18" y="45"/>
                        <a:pt x="18" y="45"/>
                      </a:cubicBezTo>
                      <a:cubicBezTo>
                        <a:pt x="18" y="46"/>
                        <a:pt x="18" y="46"/>
                        <a:pt x="18" y="46"/>
                      </a:cubicBezTo>
                      <a:cubicBezTo>
                        <a:pt x="18" y="46"/>
                        <a:pt x="19" y="47"/>
                        <a:pt x="19" y="47"/>
                      </a:cubicBezTo>
                      <a:cubicBezTo>
                        <a:pt x="20" y="47"/>
                        <a:pt x="20" y="47"/>
                        <a:pt x="20" y="47"/>
                      </a:cubicBezTo>
                      <a:cubicBezTo>
                        <a:pt x="20" y="47"/>
                        <a:pt x="20" y="47"/>
                        <a:pt x="20" y="47"/>
                      </a:cubicBezTo>
                      <a:cubicBezTo>
                        <a:pt x="20" y="46"/>
                        <a:pt x="20" y="46"/>
                        <a:pt x="20" y="46"/>
                      </a:cubicBezTo>
                      <a:close/>
                      <a:moveTo>
                        <a:pt x="11" y="17"/>
                      </a:moveTo>
                      <a:cubicBezTo>
                        <a:pt x="11" y="17"/>
                        <a:pt x="11" y="17"/>
                        <a:pt x="11" y="17"/>
                      </a:cubicBezTo>
                      <a:cubicBezTo>
                        <a:pt x="11" y="17"/>
                        <a:pt x="11" y="18"/>
                        <a:pt x="11" y="18"/>
                      </a:cubicBezTo>
                      <a:cubicBezTo>
                        <a:pt x="11" y="18"/>
                        <a:pt x="11" y="18"/>
                        <a:pt x="11" y="18"/>
                      </a:cubicBezTo>
                      <a:cubicBezTo>
                        <a:pt x="11" y="18"/>
                        <a:pt x="11" y="19"/>
                        <a:pt x="11" y="19"/>
                      </a:cubicBezTo>
                      <a:cubicBezTo>
                        <a:pt x="11" y="19"/>
                        <a:pt x="11" y="19"/>
                        <a:pt x="11" y="19"/>
                      </a:cubicBezTo>
                      <a:cubicBezTo>
                        <a:pt x="11" y="20"/>
                        <a:pt x="11" y="20"/>
                        <a:pt x="11" y="20"/>
                      </a:cubicBezTo>
                      <a:cubicBezTo>
                        <a:pt x="11" y="20"/>
                        <a:pt x="11" y="20"/>
                        <a:pt x="11" y="20"/>
                      </a:cubicBezTo>
                      <a:cubicBezTo>
                        <a:pt x="11" y="20"/>
                        <a:pt x="11" y="20"/>
                        <a:pt x="11" y="21"/>
                      </a:cubicBezTo>
                      <a:cubicBezTo>
                        <a:pt x="11" y="21"/>
                        <a:pt x="11" y="21"/>
                        <a:pt x="11" y="21"/>
                      </a:cubicBezTo>
                      <a:cubicBezTo>
                        <a:pt x="11" y="21"/>
                        <a:pt x="11" y="21"/>
                        <a:pt x="11" y="21"/>
                      </a:cubicBezTo>
                      <a:cubicBezTo>
                        <a:pt x="12" y="21"/>
                        <a:pt x="12" y="21"/>
                        <a:pt x="12" y="21"/>
                      </a:cubicBezTo>
                      <a:cubicBezTo>
                        <a:pt x="12" y="20"/>
                        <a:pt x="12" y="20"/>
                        <a:pt x="12" y="20"/>
                      </a:cubicBezTo>
                      <a:cubicBezTo>
                        <a:pt x="11" y="20"/>
                        <a:pt x="12" y="19"/>
                        <a:pt x="11" y="19"/>
                      </a:cubicBezTo>
                      <a:cubicBezTo>
                        <a:pt x="11" y="19"/>
                        <a:pt x="11" y="19"/>
                        <a:pt x="11" y="19"/>
                      </a:cubicBezTo>
                      <a:cubicBezTo>
                        <a:pt x="11" y="18"/>
                        <a:pt x="11" y="18"/>
                        <a:pt x="11" y="18"/>
                      </a:cubicBezTo>
                      <a:cubicBezTo>
                        <a:pt x="11" y="18"/>
                        <a:pt x="11" y="18"/>
                        <a:pt x="11" y="17"/>
                      </a:cubicBezTo>
                      <a:cubicBezTo>
                        <a:pt x="11" y="17"/>
                        <a:pt x="11" y="17"/>
                        <a:pt x="11" y="17"/>
                      </a:cubicBezTo>
                      <a:close/>
                      <a:moveTo>
                        <a:pt x="12" y="27"/>
                      </a:moveTo>
                      <a:cubicBezTo>
                        <a:pt x="12" y="27"/>
                        <a:pt x="12" y="27"/>
                        <a:pt x="12" y="26"/>
                      </a:cubicBezTo>
                      <a:cubicBezTo>
                        <a:pt x="12" y="26"/>
                        <a:pt x="12" y="26"/>
                        <a:pt x="12" y="26"/>
                      </a:cubicBezTo>
                      <a:cubicBezTo>
                        <a:pt x="12" y="27"/>
                        <a:pt x="13" y="27"/>
                        <a:pt x="13" y="27"/>
                      </a:cubicBezTo>
                      <a:cubicBezTo>
                        <a:pt x="13" y="27"/>
                        <a:pt x="13" y="27"/>
                        <a:pt x="13" y="27"/>
                      </a:cubicBezTo>
                      <a:cubicBezTo>
                        <a:pt x="13" y="27"/>
                        <a:pt x="13" y="26"/>
                        <a:pt x="13" y="26"/>
                      </a:cubicBezTo>
                      <a:cubicBezTo>
                        <a:pt x="12" y="27"/>
                        <a:pt x="12" y="26"/>
                        <a:pt x="12" y="26"/>
                      </a:cubicBezTo>
                      <a:cubicBezTo>
                        <a:pt x="12" y="26"/>
                        <a:pt x="12" y="26"/>
                        <a:pt x="12" y="26"/>
                      </a:cubicBezTo>
                      <a:cubicBezTo>
                        <a:pt x="11" y="26"/>
                        <a:pt x="11" y="26"/>
                        <a:pt x="11" y="26"/>
                      </a:cubicBezTo>
                      <a:cubicBezTo>
                        <a:pt x="11" y="25"/>
                        <a:pt x="11" y="25"/>
                        <a:pt x="11" y="25"/>
                      </a:cubicBezTo>
                      <a:cubicBezTo>
                        <a:pt x="11" y="25"/>
                        <a:pt x="11" y="25"/>
                        <a:pt x="11" y="25"/>
                      </a:cubicBezTo>
                      <a:cubicBezTo>
                        <a:pt x="11" y="25"/>
                        <a:pt x="11" y="25"/>
                        <a:pt x="11" y="25"/>
                      </a:cubicBezTo>
                      <a:cubicBezTo>
                        <a:pt x="11" y="26"/>
                        <a:pt x="11" y="26"/>
                        <a:pt x="11" y="26"/>
                      </a:cubicBezTo>
                      <a:cubicBezTo>
                        <a:pt x="11" y="26"/>
                        <a:pt x="11" y="26"/>
                        <a:pt x="11" y="26"/>
                      </a:cubicBezTo>
                      <a:cubicBezTo>
                        <a:pt x="11" y="27"/>
                        <a:pt x="11" y="27"/>
                        <a:pt x="12" y="27"/>
                      </a:cubicBezTo>
                      <a:close/>
                      <a:moveTo>
                        <a:pt x="6" y="6"/>
                      </a:move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6"/>
                        <a:pt x="7" y="6"/>
                        <a:pt x="7" y="6"/>
                      </a:cubicBezTo>
                      <a:cubicBezTo>
                        <a:pt x="7" y="5"/>
                        <a:pt x="7" y="5"/>
                        <a:pt x="7" y="5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6" y="5"/>
                        <a:pt x="5" y="5"/>
                        <a:pt x="5" y="5"/>
                      </a:cubicBezTo>
                      <a:cubicBezTo>
                        <a:pt x="5" y="6"/>
                        <a:pt x="6" y="6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lose/>
                      <a:moveTo>
                        <a:pt x="8" y="17"/>
                      </a:moveTo>
                      <a:cubicBezTo>
                        <a:pt x="8" y="17"/>
                        <a:pt x="9" y="17"/>
                        <a:pt x="9" y="17"/>
                      </a:cubicBezTo>
                      <a:cubicBezTo>
                        <a:pt x="9" y="17"/>
                        <a:pt x="9" y="16"/>
                        <a:pt x="10" y="16"/>
                      </a:cubicBezTo>
                      <a:cubicBezTo>
                        <a:pt x="10" y="16"/>
                        <a:pt x="10" y="16"/>
                        <a:pt x="9" y="16"/>
                      </a:cubicBezTo>
                      <a:cubicBezTo>
                        <a:pt x="9" y="16"/>
                        <a:pt x="9" y="16"/>
                        <a:pt x="9" y="16"/>
                      </a:cubicBezTo>
                      <a:cubicBezTo>
                        <a:pt x="9" y="16"/>
                        <a:pt x="8" y="16"/>
                        <a:pt x="8" y="17"/>
                      </a:cubicBezTo>
                      <a:cubicBezTo>
                        <a:pt x="8" y="17"/>
                        <a:pt x="7" y="17"/>
                        <a:pt x="8" y="17"/>
                      </a:cubicBezTo>
                      <a:close/>
                      <a:moveTo>
                        <a:pt x="10" y="13"/>
                      </a:moveTo>
                      <a:cubicBezTo>
                        <a:pt x="10" y="13"/>
                        <a:pt x="10" y="13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5"/>
                      </a:cubicBezTo>
                      <a:cubicBezTo>
                        <a:pt x="10" y="15"/>
                        <a:pt x="10" y="15"/>
                        <a:pt x="11" y="15"/>
                      </a:cubicBezTo>
                      <a:cubicBezTo>
                        <a:pt x="11" y="15"/>
                        <a:pt x="10" y="16"/>
                        <a:pt x="11" y="16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7"/>
                        <a:pt x="11" y="17"/>
                        <a:pt x="11" y="17"/>
                      </a:cubicBezTo>
                      <a:cubicBezTo>
                        <a:pt x="11" y="16"/>
                        <a:pt x="11" y="16"/>
                        <a:pt x="11" y="16"/>
                      </a:cubicBezTo>
                      <a:cubicBezTo>
                        <a:pt x="11" y="16"/>
                        <a:pt x="11" y="15"/>
                        <a:pt x="11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4"/>
                        <a:pt x="10" y="14"/>
                        <a:pt x="10" y="13"/>
                      </a:cubicBezTo>
                      <a:cubicBezTo>
                        <a:pt x="10" y="13"/>
                        <a:pt x="10" y="13"/>
                        <a:pt x="10" y="13"/>
                      </a:cubicBezTo>
                      <a:cubicBezTo>
                        <a:pt x="10" y="13"/>
                        <a:pt x="10" y="13"/>
                        <a:pt x="10" y="13"/>
                      </a:cubicBezTo>
                      <a:close/>
                      <a:moveTo>
                        <a:pt x="6" y="8"/>
                      </a:move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7" y="9"/>
                      </a:cubicBezTo>
                      <a:cubicBezTo>
                        <a:pt x="7" y="9"/>
                        <a:pt x="7" y="9"/>
                        <a:pt x="7" y="8"/>
                      </a:cubicBezTo>
                      <a:cubicBezTo>
                        <a:pt x="7" y="8"/>
                        <a:pt x="6" y="8"/>
                        <a:pt x="6" y="8"/>
                      </a:cubicBezTo>
                      <a:close/>
                      <a:moveTo>
                        <a:pt x="22" y="51"/>
                      </a:moveTo>
                      <a:cubicBezTo>
                        <a:pt x="22" y="51"/>
                        <a:pt x="22" y="51"/>
                        <a:pt x="22" y="51"/>
                      </a:cubicBezTo>
                      <a:cubicBezTo>
                        <a:pt x="22" y="51"/>
                        <a:pt x="22" y="51"/>
                        <a:pt x="22" y="51"/>
                      </a:cubicBezTo>
                      <a:cubicBezTo>
                        <a:pt x="23" y="51"/>
                        <a:pt x="23" y="51"/>
                        <a:pt x="23" y="51"/>
                      </a:cubicBezTo>
                      <a:cubicBezTo>
                        <a:pt x="23" y="51"/>
                        <a:pt x="22" y="51"/>
                        <a:pt x="22" y="51"/>
                      </a:cubicBezTo>
                      <a:close/>
                      <a:moveTo>
                        <a:pt x="4" y="18"/>
                      </a:moveTo>
                      <a:cubicBezTo>
                        <a:pt x="4" y="19"/>
                        <a:pt x="4" y="19"/>
                        <a:pt x="4" y="19"/>
                      </a:cubicBezTo>
                      <a:cubicBezTo>
                        <a:pt x="5" y="19"/>
                        <a:pt x="5" y="19"/>
                        <a:pt x="5" y="19"/>
                      </a:cubicBezTo>
                      <a:cubicBezTo>
                        <a:pt x="5" y="18"/>
                        <a:pt x="4" y="18"/>
                        <a:pt x="4" y="18"/>
                      </a:cubicBezTo>
                      <a:cubicBezTo>
                        <a:pt x="4" y="18"/>
                        <a:pt x="4" y="18"/>
                        <a:pt x="4" y="18"/>
                      </a:cubicBezTo>
                      <a:close/>
                      <a:moveTo>
                        <a:pt x="4" y="18"/>
                      </a:moveTo>
                      <a:cubicBezTo>
                        <a:pt x="4" y="18"/>
                        <a:pt x="4" y="18"/>
                        <a:pt x="4" y="18"/>
                      </a:cubicBezTo>
                      <a:cubicBezTo>
                        <a:pt x="4" y="18"/>
                        <a:pt x="4" y="18"/>
                        <a:pt x="4" y="18"/>
                      </a:cubicBezTo>
                      <a:cubicBezTo>
                        <a:pt x="4" y="18"/>
                        <a:pt x="4" y="18"/>
                        <a:pt x="4" y="18"/>
                      </a:cubicBezTo>
                      <a:cubicBezTo>
                        <a:pt x="4" y="18"/>
                        <a:pt x="4" y="18"/>
                        <a:pt x="4" y="18"/>
                      </a:cubicBezTo>
                      <a:close/>
                      <a:moveTo>
                        <a:pt x="5" y="4"/>
                      </a:moveTo>
                      <a:cubicBezTo>
                        <a:pt x="5" y="4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3"/>
                        <a:pt x="5" y="3"/>
                      </a:cubicBezTo>
                      <a:cubicBezTo>
                        <a:pt x="5" y="3"/>
                        <a:pt x="5" y="4"/>
                        <a:pt x="5" y="4"/>
                      </a:cubicBezTo>
                      <a:close/>
                      <a:moveTo>
                        <a:pt x="12" y="28"/>
                      </a:moveTo>
                      <a:cubicBezTo>
                        <a:pt x="12" y="28"/>
                        <a:pt x="12" y="29"/>
                        <a:pt x="12" y="29"/>
                      </a:cubicBezTo>
                      <a:cubicBezTo>
                        <a:pt x="12" y="29"/>
                        <a:pt x="12" y="29"/>
                        <a:pt x="12" y="29"/>
                      </a:cubicBezTo>
                      <a:cubicBezTo>
                        <a:pt x="12" y="29"/>
                        <a:pt x="13" y="28"/>
                        <a:pt x="13" y="28"/>
                      </a:cubicBezTo>
                      <a:cubicBezTo>
                        <a:pt x="12" y="28"/>
                        <a:pt x="12" y="28"/>
                        <a:pt x="12" y="28"/>
                      </a:cubicBezTo>
                      <a:close/>
                      <a:moveTo>
                        <a:pt x="11" y="24"/>
                      </a:moveTo>
                      <a:cubicBezTo>
                        <a:pt x="11" y="24"/>
                        <a:pt x="11" y="24"/>
                        <a:pt x="11" y="24"/>
                      </a:cubicBezTo>
                      <a:cubicBezTo>
                        <a:pt x="11" y="24"/>
                        <a:pt x="11" y="25"/>
                        <a:pt x="11" y="24"/>
                      </a:cubicBezTo>
                      <a:cubicBezTo>
                        <a:pt x="11" y="24"/>
                        <a:pt x="12" y="24"/>
                        <a:pt x="11" y="24"/>
                      </a:cubicBezTo>
                      <a:cubicBezTo>
                        <a:pt x="11" y="24"/>
                        <a:pt x="12" y="24"/>
                        <a:pt x="11" y="24"/>
                      </a:cubicBezTo>
                      <a:close/>
                      <a:moveTo>
                        <a:pt x="7" y="5"/>
                      </a:moveTo>
                      <a:cubicBezTo>
                        <a:pt x="8" y="5"/>
                        <a:pt x="8" y="5"/>
                        <a:pt x="8" y="4"/>
                      </a:cubicBezTo>
                      <a:cubicBezTo>
                        <a:pt x="8" y="4"/>
                        <a:pt x="8" y="4"/>
                        <a:pt x="8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5"/>
                        <a:pt x="7" y="5"/>
                        <a:pt x="7" y="5"/>
                      </a:cubicBezTo>
                      <a:close/>
                      <a:moveTo>
                        <a:pt x="0" y="2"/>
                      </a:moveTo>
                      <a:cubicBezTo>
                        <a:pt x="0" y="2"/>
                        <a:pt x="1" y="2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2"/>
                        <a:pt x="0" y="2"/>
                      </a:cubicBezTo>
                      <a:close/>
                      <a:moveTo>
                        <a:pt x="12" y="31"/>
                      </a:moveTo>
                      <a:cubicBezTo>
                        <a:pt x="12" y="31"/>
                        <a:pt x="12" y="31"/>
                        <a:pt x="12" y="31"/>
                      </a:cubicBezTo>
                      <a:cubicBezTo>
                        <a:pt x="12" y="31"/>
                        <a:pt x="12" y="31"/>
                        <a:pt x="12" y="31"/>
                      </a:cubicBezTo>
                      <a:cubicBezTo>
                        <a:pt x="12" y="31"/>
                        <a:pt x="12" y="31"/>
                        <a:pt x="12" y="31"/>
                      </a:cubicBezTo>
                      <a:close/>
                      <a:moveTo>
                        <a:pt x="13" y="27"/>
                      </a:moveTo>
                      <a:cubicBezTo>
                        <a:pt x="13" y="27"/>
                        <a:pt x="13" y="27"/>
                        <a:pt x="13" y="27"/>
                      </a:cubicBezTo>
                      <a:cubicBezTo>
                        <a:pt x="13" y="27"/>
                        <a:pt x="13" y="27"/>
                        <a:pt x="14" y="27"/>
                      </a:cubicBezTo>
                      <a:cubicBezTo>
                        <a:pt x="14" y="27"/>
                        <a:pt x="14" y="27"/>
                        <a:pt x="14" y="27"/>
                      </a:cubicBezTo>
                      <a:cubicBezTo>
                        <a:pt x="14" y="27"/>
                        <a:pt x="14" y="27"/>
                        <a:pt x="13" y="27"/>
                      </a:cubicBezTo>
                      <a:close/>
                      <a:moveTo>
                        <a:pt x="12" y="25"/>
                      </a:moveTo>
                      <a:cubicBezTo>
                        <a:pt x="12" y="25"/>
                        <a:pt x="12" y="25"/>
                        <a:pt x="12" y="24"/>
                      </a:cubicBezTo>
                      <a:cubicBezTo>
                        <a:pt x="12" y="24"/>
                        <a:pt x="12" y="24"/>
                        <a:pt x="12" y="24"/>
                      </a:cubicBezTo>
                      <a:cubicBezTo>
                        <a:pt x="12" y="24"/>
                        <a:pt x="12" y="24"/>
                        <a:pt x="12" y="24"/>
                      </a:cubicBezTo>
                      <a:cubicBezTo>
                        <a:pt x="12" y="25"/>
                        <a:pt x="12" y="25"/>
                        <a:pt x="12" y="25"/>
                      </a:cubicBezTo>
                      <a:close/>
                      <a:moveTo>
                        <a:pt x="10" y="10"/>
                      </a:move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lose/>
                      <a:moveTo>
                        <a:pt x="1" y="3"/>
                      </a:move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2"/>
                        <a:pt x="1" y="2"/>
                      </a:cubicBezTo>
                      <a:cubicBezTo>
                        <a:pt x="1" y="2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lose/>
                      <a:moveTo>
                        <a:pt x="0" y="2"/>
                      </a:moveTo>
                      <a:cubicBezTo>
                        <a:pt x="1" y="2"/>
                        <a:pt x="1" y="2"/>
                        <a:pt x="1" y="2"/>
                      </a:cubicBezTo>
                      <a:cubicBezTo>
                        <a:pt x="1" y="2"/>
                        <a:pt x="0" y="2"/>
                        <a:pt x="0" y="2"/>
                      </a:cubicBezTo>
                      <a:cubicBezTo>
                        <a:pt x="0" y="2"/>
                        <a:pt x="0" y="2"/>
                        <a:pt x="0" y="2"/>
                      </a:cubicBezTo>
                      <a:close/>
                      <a:moveTo>
                        <a:pt x="7" y="4"/>
                      </a:move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7" y="4"/>
                        <a:pt x="7" y="4"/>
                      </a:cubicBezTo>
                      <a:cubicBezTo>
                        <a:pt x="7" y="4"/>
                        <a:pt x="6" y="4"/>
                        <a:pt x="6" y="4"/>
                      </a:cubicBezTo>
                      <a:cubicBezTo>
                        <a:pt x="6" y="4"/>
                        <a:pt x="7" y="4"/>
                        <a:pt x="7" y="4"/>
                      </a:cubicBezTo>
                      <a:close/>
                      <a:moveTo>
                        <a:pt x="0" y="1"/>
                      </a:move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0"/>
                        <a:pt x="0" y="0"/>
                      </a:cubicBezTo>
                      <a:cubicBezTo>
                        <a:pt x="0" y="0"/>
                        <a:pt x="0" y="1"/>
                        <a:pt x="0" y="1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29" name="Freeform 696">
                  <a:extLst>
                    <a:ext uri="{FF2B5EF4-FFF2-40B4-BE49-F238E27FC236}">
                      <a16:creationId xmlns:a16="http://schemas.microsoft.com/office/drawing/2014/main" id="{9A3EAC4B-60B7-A457-2B19-99B1D1269EAC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766300" y="5083175"/>
                  <a:ext cx="325437" cy="150813"/>
                </a:xfrm>
                <a:custGeom>
                  <a:avLst/>
                  <a:gdLst>
                    <a:gd name="T0" fmla="*/ 30 w 78"/>
                    <a:gd name="T1" fmla="*/ 20 h 36"/>
                    <a:gd name="T2" fmla="*/ 29 w 78"/>
                    <a:gd name="T3" fmla="*/ 22 h 36"/>
                    <a:gd name="T4" fmla="*/ 35 w 78"/>
                    <a:gd name="T5" fmla="*/ 23 h 36"/>
                    <a:gd name="T6" fmla="*/ 36 w 78"/>
                    <a:gd name="T7" fmla="*/ 18 h 36"/>
                    <a:gd name="T8" fmla="*/ 34 w 78"/>
                    <a:gd name="T9" fmla="*/ 13 h 36"/>
                    <a:gd name="T10" fmla="*/ 37 w 78"/>
                    <a:gd name="T11" fmla="*/ 14 h 36"/>
                    <a:gd name="T12" fmla="*/ 38 w 78"/>
                    <a:gd name="T13" fmla="*/ 17 h 36"/>
                    <a:gd name="T14" fmla="*/ 39 w 78"/>
                    <a:gd name="T15" fmla="*/ 20 h 36"/>
                    <a:gd name="T16" fmla="*/ 41 w 78"/>
                    <a:gd name="T17" fmla="*/ 21 h 36"/>
                    <a:gd name="T18" fmla="*/ 25 w 78"/>
                    <a:gd name="T19" fmla="*/ 11 h 36"/>
                    <a:gd name="T20" fmla="*/ 21 w 78"/>
                    <a:gd name="T21" fmla="*/ 8 h 36"/>
                    <a:gd name="T22" fmla="*/ 19 w 78"/>
                    <a:gd name="T23" fmla="*/ 7 h 36"/>
                    <a:gd name="T24" fmla="*/ 19 w 78"/>
                    <a:gd name="T25" fmla="*/ 6 h 36"/>
                    <a:gd name="T26" fmla="*/ 21 w 78"/>
                    <a:gd name="T27" fmla="*/ 7 h 36"/>
                    <a:gd name="T28" fmla="*/ 24 w 78"/>
                    <a:gd name="T29" fmla="*/ 9 h 36"/>
                    <a:gd name="T30" fmla="*/ 28 w 78"/>
                    <a:gd name="T31" fmla="*/ 13 h 36"/>
                    <a:gd name="T32" fmla="*/ 27 w 78"/>
                    <a:gd name="T33" fmla="*/ 12 h 36"/>
                    <a:gd name="T34" fmla="*/ 6 w 78"/>
                    <a:gd name="T35" fmla="*/ 0 h 36"/>
                    <a:gd name="T36" fmla="*/ 11 w 78"/>
                    <a:gd name="T37" fmla="*/ 4 h 36"/>
                    <a:gd name="T38" fmla="*/ 14 w 78"/>
                    <a:gd name="T39" fmla="*/ 6 h 36"/>
                    <a:gd name="T40" fmla="*/ 11 w 78"/>
                    <a:gd name="T41" fmla="*/ 5 h 36"/>
                    <a:gd name="T42" fmla="*/ 45 w 78"/>
                    <a:gd name="T43" fmla="*/ 28 h 36"/>
                    <a:gd name="T44" fmla="*/ 41 w 78"/>
                    <a:gd name="T45" fmla="*/ 26 h 36"/>
                    <a:gd name="T46" fmla="*/ 40 w 78"/>
                    <a:gd name="T47" fmla="*/ 27 h 36"/>
                    <a:gd name="T48" fmla="*/ 42 w 78"/>
                    <a:gd name="T49" fmla="*/ 29 h 36"/>
                    <a:gd name="T50" fmla="*/ 16 w 78"/>
                    <a:gd name="T51" fmla="*/ 14 h 36"/>
                    <a:gd name="T52" fmla="*/ 13 w 78"/>
                    <a:gd name="T53" fmla="*/ 12 h 36"/>
                    <a:gd name="T54" fmla="*/ 11 w 78"/>
                    <a:gd name="T55" fmla="*/ 11 h 36"/>
                    <a:gd name="T56" fmla="*/ 14 w 78"/>
                    <a:gd name="T57" fmla="*/ 11 h 36"/>
                    <a:gd name="T58" fmla="*/ 8 w 78"/>
                    <a:gd name="T59" fmla="*/ 10 h 36"/>
                    <a:gd name="T60" fmla="*/ 8 w 78"/>
                    <a:gd name="T61" fmla="*/ 8 h 36"/>
                    <a:gd name="T62" fmla="*/ 17 w 78"/>
                    <a:gd name="T63" fmla="*/ 14 h 36"/>
                    <a:gd name="T64" fmla="*/ 17 w 78"/>
                    <a:gd name="T65" fmla="*/ 13 h 36"/>
                    <a:gd name="T66" fmla="*/ 12 w 78"/>
                    <a:gd name="T67" fmla="*/ 14 h 36"/>
                    <a:gd name="T68" fmla="*/ 1 w 78"/>
                    <a:gd name="T69" fmla="*/ 3 h 36"/>
                    <a:gd name="T70" fmla="*/ 32 w 78"/>
                    <a:gd name="T71" fmla="*/ 17 h 36"/>
                    <a:gd name="T72" fmla="*/ 28 w 78"/>
                    <a:gd name="T73" fmla="*/ 13 h 36"/>
                    <a:gd name="T74" fmla="*/ 13 w 78"/>
                    <a:gd name="T75" fmla="*/ 15 h 36"/>
                    <a:gd name="T76" fmla="*/ 32 w 78"/>
                    <a:gd name="T77" fmla="*/ 17 h 36"/>
                    <a:gd name="T78" fmla="*/ 0 w 78"/>
                    <a:gd name="T79" fmla="*/ 6 h 36"/>
                    <a:gd name="T80" fmla="*/ 3 w 78"/>
                    <a:gd name="T81" fmla="*/ 3 h 36"/>
                    <a:gd name="T82" fmla="*/ 10 w 78"/>
                    <a:gd name="T83" fmla="*/ 11 h 36"/>
                    <a:gd name="T84" fmla="*/ 24 w 78"/>
                    <a:gd name="T85" fmla="*/ 17 h 36"/>
                    <a:gd name="T86" fmla="*/ 42 w 78"/>
                    <a:gd name="T87" fmla="*/ 25 h 36"/>
                    <a:gd name="T88" fmla="*/ 31 w 78"/>
                    <a:gd name="T89" fmla="*/ 16 h 36"/>
                    <a:gd name="T90" fmla="*/ 30 w 78"/>
                    <a:gd name="T91" fmla="*/ 16 h 36"/>
                    <a:gd name="T92" fmla="*/ 13 w 78"/>
                    <a:gd name="T93" fmla="*/ 12 h 36"/>
                    <a:gd name="T94" fmla="*/ 2 w 78"/>
                    <a:gd name="T95" fmla="*/ 4 h 36"/>
                    <a:gd name="T96" fmla="*/ 36 w 78"/>
                    <a:gd name="T97" fmla="*/ 22 h 36"/>
                    <a:gd name="T98" fmla="*/ 21 w 78"/>
                    <a:gd name="T99" fmla="*/ 7 h 36"/>
                    <a:gd name="T100" fmla="*/ 13 w 78"/>
                    <a:gd name="T101" fmla="*/ 12 h 36"/>
                    <a:gd name="T102" fmla="*/ 27 w 78"/>
                    <a:gd name="T103" fmla="*/ 11 h 36"/>
                    <a:gd name="T104" fmla="*/ 22 w 78"/>
                    <a:gd name="T105" fmla="*/ 7 h 36"/>
                    <a:gd name="T106" fmla="*/ 30 w 78"/>
                    <a:gd name="T107" fmla="*/ 16 h 36"/>
                    <a:gd name="T108" fmla="*/ 24 w 78"/>
                    <a:gd name="T109" fmla="*/ 17 h 36"/>
                    <a:gd name="T110" fmla="*/ 43 w 78"/>
                    <a:gd name="T111" fmla="*/ 24 h 36"/>
                    <a:gd name="T112" fmla="*/ 12 w 78"/>
                    <a:gd name="T113" fmla="*/ 12 h 36"/>
                    <a:gd name="T114" fmla="*/ 30 w 78"/>
                    <a:gd name="T115" fmla="*/ 34 h 36"/>
                    <a:gd name="T116" fmla="*/ 34 w 78"/>
                    <a:gd name="T117" fmla="*/ 36 h 36"/>
                    <a:gd name="T118" fmla="*/ 70 w 78"/>
                    <a:gd name="T119" fmla="*/ 29 h 36"/>
                    <a:gd name="T120" fmla="*/ 77 w 78"/>
                    <a:gd name="T121" fmla="*/ 36 h 36"/>
                    <a:gd name="T122" fmla="*/ 70 w 78"/>
                    <a:gd name="T123" fmla="*/ 26 h 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</a:cxnLst>
                  <a:rect l="0" t="0" r="r" b="b"/>
                  <a:pathLst>
                    <a:path w="78" h="36">
                      <a:moveTo>
                        <a:pt x="36" y="22"/>
                      </a:moveTo>
                      <a:cubicBezTo>
                        <a:pt x="35" y="22"/>
                        <a:pt x="36" y="22"/>
                        <a:pt x="36" y="22"/>
                      </a:cubicBezTo>
                      <a:cubicBezTo>
                        <a:pt x="36" y="22"/>
                        <a:pt x="35" y="22"/>
                        <a:pt x="35" y="22"/>
                      </a:cubicBezTo>
                      <a:cubicBezTo>
                        <a:pt x="36" y="22"/>
                        <a:pt x="35" y="22"/>
                        <a:pt x="35" y="22"/>
                      </a:cubicBezTo>
                      <a:cubicBezTo>
                        <a:pt x="35" y="22"/>
                        <a:pt x="35" y="22"/>
                        <a:pt x="35" y="22"/>
                      </a:cubicBezTo>
                      <a:cubicBezTo>
                        <a:pt x="35" y="22"/>
                        <a:pt x="35" y="22"/>
                        <a:pt x="35" y="22"/>
                      </a:cubicBezTo>
                      <a:cubicBezTo>
                        <a:pt x="35" y="22"/>
                        <a:pt x="35" y="21"/>
                        <a:pt x="35" y="22"/>
                      </a:cubicBezTo>
                      <a:cubicBezTo>
                        <a:pt x="35" y="22"/>
                        <a:pt x="35" y="22"/>
                        <a:pt x="35" y="21"/>
                      </a:cubicBezTo>
                      <a:cubicBezTo>
                        <a:pt x="35" y="21"/>
                        <a:pt x="34" y="21"/>
                        <a:pt x="34" y="21"/>
                      </a:cubicBezTo>
                      <a:cubicBezTo>
                        <a:pt x="35" y="21"/>
                        <a:pt x="34" y="21"/>
                        <a:pt x="34" y="21"/>
                      </a:cubicBezTo>
                      <a:cubicBezTo>
                        <a:pt x="34" y="21"/>
                        <a:pt x="34" y="21"/>
                        <a:pt x="34" y="21"/>
                      </a:cubicBezTo>
                      <a:cubicBezTo>
                        <a:pt x="34" y="21"/>
                        <a:pt x="34" y="20"/>
                        <a:pt x="34" y="20"/>
                      </a:cubicBezTo>
                      <a:cubicBezTo>
                        <a:pt x="33" y="20"/>
                        <a:pt x="33" y="20"/>
                        <a:pt x="33" y="20"/>
                      </a:cubicBezTo>
                      <a:cubicBezTo>
                        <a:pt x="33" y="20"/>
                        <a:pt x="33" y="20"/>
                        <a:pt x="33" y="20"/>
                      </a:cubicBezTo>
                      <a:cubicBezTo>
                        <a:pt x="33" y="20"/>
                        <a:pt x="33" y="20"/>
                        <a:pt x="33" y="20"/>
                      </a:cubicBezTo>
                      <a:cubicBezTo>
                        <a:pt x="33" y="20"/>
                        <a:pt x="32" y="19"/>
                        <a:pt x="32" y="20"/>
                      </a:cubicBezTo>
                      <a:cubicBezTo>
                        <a:pt x="32" y="20"/>
                        <a:pt x="32" y="20"/>
                        <a:pt x="32" y="20"/>
                      </a:cubicBezTo>
                      <a:cubicBezTo>
                        <a:pt x="32" y="20"/>
                        <a:pt x="32" y="20"/>
                        <a:pt x="32" y="20"/>
                      </a:cubicBezTo>
                      <a:cubicBezTo>
                        <a:pt x="32" y="20"/>
                        <a:pt x="32" y="20"/>
                        <a:pt x="32" y="20"/>
                      </a:cubicBezTo>
                      <a:cubicBezTo>
                        <a:pt x="32" y="20"/>
                        <a:pt x="32" y="20"/>
                        <a:pt x="32" y="20"/>
                      </a:cubicBezTo>
                      <a:cubicBezTo>
                        <a:pt x="31" y="19"/>
                        <a:pt x="31" y="20"/>
                        <a:pt x="31" y="19"/>
                      </a:cubicBezTo>
                      <a:cubicBezTo>
                        <a:pt x="31" y="19"/>
                        <a:pt x="31" y="20"/>
                        <a:pt x="31" y="20"/>
                      </a:cubicBezTo>
                      <a:cubicBezTo>
                        <a:pt x="31" y="20"/>
                        <a:pt x="31" y="20"/>
                        <a:pt x="30" y="20"/>
                      </a:cubicBezTo>
                      <a:cubicBezTo>
                        <a:pt x="30" y="19"/>
                        <a:pt x="30" y="19"/>
                        <a:pt x="30" y="20"/>
                      </a:cubicBezTo>
                      <a:cubicBezTo>
                        <a:pt x="30" y="20"/>
                        <a:pt x="30" y="20"/>
                        <a:pt x="30" y="20"/>
                      </a:cubicBezTo>
                      <a:cubicBezTo>
                        <a:pt x="30" y="20"/>
                        <a:pt x="30" y="20"/>
                        <a:pt x="30" y="20"/>
                      </a:cubicBezTo>
                      <a:cubicBezTo>
                        <a:pt x="29" y="20"/>
                        <a:pt x="29" y="19"/>
                        <a:pt x="29" y="19"/>
                      </a:cubicBezTo>
                      <a:cubicBezTo>
                        <a:pt x="29" y="19"/>
                        <a:pt x="29" y="19"/>
                        <a:pt x="29" y="19"/>
                      </a:cubicBezTo>
                      <a:cubicBezTo>
                        <a:pt x="29" y="19"/>
                        <a:pt x="29" y="19"/>
                        <a:pt x="29" y="19"/>
                      </a:cubicBezTo>
                      <a:cubicBezTo>
                        <a:pt x="29" y="19"/>
                        <a:pt x="29" y="19"/>
                        <a:pt x="29" y="19"/>
                      </a:cubicBezTo>
                      <a:cubicBezTo>
                        <a:pt x="28" y="19"/>
                        <a:pt x="28" y="19"/>
                        <a:pt x="28" y="18"/>
                      </a:cubicBezTo>
                      <a:cubicBezTo>
                        <a:pt x="28" y="18"/>
                        <a:pt x="28" y="18"/>
                        <a:pt x="28" y="18"/>
                      </a:cubicBezTo>
                      <a:cubicBezTo>
                        <a:pt x="28" y="19"/>
                        <a:pt x="28" y="19"/>
                        <a:pt x="28" y="19"/>
                      </a:cubicBezTo>
                      <a:cubicBezTo>
                        <a:pt x="27" y="19"/>
                        <a:pt x="27" y="19"/>
                        <a:pt x="27" y="19"/>
                      </a:cubicBezTo>
                      <a:cubicBezTo>
                        <a:pt x="27" y="19"/>
                        <a:pt x="27" y="19"/>
                        <a:pt x="27" y="19"/>
                      </a:cubicBezTo>
                      <a:cubicBezTo>
                        <a:pt x="27" y="19"/>
                        <a:pt x="27" y="20"/>
                        <a:pt x="27" y="20"/>
                      </a:cubicBezTo>
                      <a:cubicBezTo>
                        <a:pt x="27" y="20"/>
                        <a:pt x="27" y="20"/>
                        <a:pt x="27" y="20"/>
                      </a:cubicBezTo>
                      <a:cubicBezTo>
                        <a:pt x="27" y="20"/>
                        <a:pt x="27" y="20"/>
                        <a:pt x="27" y="20"/>
                      </a:cubicBezTo>
                      <a:cubicBezTo>
                        <a:pt x="27" y="20"/>
                        <a:pt x="27" y="20"/>
                        <a:pt x="27" y="20"/>
                      </a:cubicBezTo>
                      <a:cubicBezTo>
                        <a:pt x="28" y="20"/>
                        <a:pt x="28" y="21"/>
                        <a:pt x="28" y="21"/>
                      </a:cubicBezTo>
                      <a:cubicBezTo>
                        <a:pt x="28" y="21"/>
                        <a:pt x="28" y="21"/>
                        <a:pt x="28" y="21"/>
                      </a:cubicBezTo>
                      <a:cubicBezTo>
                        <a:pt x="28" y="21"/>
                        <a:pt x="28" y="21"/>
                        <a:pt x="28" y="21"/>
                      </a:cubicBezTo>
                      <a:cubicBezTo>
                        <a:pt x="28" y="21"/>
                        <a:pt x="28" y="21"/>
                        <a:pt x="28" y="21"/>
                      </a:cubicBezTo>
                      <a:cubicBezTo>
                        <a:pt x="28" y="21"/>
                        <a:pt x="28" y="21"/>
                        <a:pt x="28" y="22"/>
                      </a:cubicBezTo>
                      <a:cubicBezTo>
                        <a:pt x="28" y="22"/>
                        <a:pt x="28" y="22"/>
                        <a:pt x="28" y="22"/>
                      </a:cubicBezTo>
                      <a:cubicBezTo>
                        <a:pt x="28" y="22"/>
                        <a:pt x="28" y="22"/>
                        <a:pt x="29" y="22"/>
                      </a:cubicBezTo>
                      <a:cubicBezTo>
                        <a:pt x="29" y="22"/>
                        <a:pt x="29" y="22"/>
                        <a:pt x="29" y="22"/>
                      </a:cubicBezTo>
                      <a:cubicBezTo>
                        <a:pt x="29" y="22"/>
                        <a:pt x="29" y="22"/>
                        <a:pt x="29" y="22"/>
                      </a:cubicBezTo>
                      <a:cubicBezTo>
                        <a:pt x="29" y="22"/>
                        <a:pt x="29" y="22"/>
                        <a:pt x="29" y="22"/>
                      </a:cubicBezTo>
                      <a:cubicBezTo>
                        <a:pt x="29" y="22"/>
                        <a:pt x="30" y="22"/>
                        <a:pt x="30" y="22"/>
                      </a:cubicBezTo>
                      <a:cubicBezTo>
                        <a:pt x="30" y="22"/>
                        <a:pt x="30" y="22"/>
                        <a:pt x="30" y="22"/>
                      </a:cubicBezTo>
                      <a:cubicBezTo>
                        <a:pt x="30" y="22"/>
                        <a:pt x="30" y="22"/>
                        <a:pt x="30" y="22"/>
                      </a:cubicBezTo>
                      <a:cubicBezTo>
                        <a:pt x="30" y="22"/>
                        <a:pt x="30" y="22"/>
                        <a:pt x="30" y="22"/>
                      </a:cubicBezTo>
                      <a:cubicBezTo>
                        <a:pt x="30" y="22"/>
                        <a:pt x="31" y="22"/>
                        <a:pt x="31" y="22"/>
                      </a:cubicBezTo>
                      <a:cubicBezTo>
                        <a:pt x="31" y="22"/>
                        <a:pt x="31" y="22"/>
                        <a:pt x="31" y="22"/>
                      </a:cubicBezTo>
                      <a:cubicBezTo>
                        <a:pt x="31" y="22"/>
                        <a:pt x="31" y="22"/>
                        <a:pt x="32" y="22"/>
                      </a:cubicBezTo>
                      <a:cubicBezTo>
                        <a:pt x="32" y="22"/>
                        <a:pt x="32" y="22"/>
                        <a:pt x="32" y="22"/>
                      </a:cubicBezTo>
                      <a:cubicBezTo>
                        <a:pt x="32" y="22"/>
                        <a:pt x="32" y="22"/>
                        <a:pt x="32" y="22"/>
                      </a:cubicBezTo>
                      <a:cubicBezTo>
                        <a:pt x="32" y="22"/>
                        <a:pt x="32" y="22"/>
                        <a:pt x="32" y="22"/>
                      </a:cubicBezTo>
                      <a:cubicBezTo>
                        <a:pt x="33" y="22"/>
                        <a:pt x="33" y="23"/>
                        <a:pt x="33" y="23"/>
                      </a:cubicBezTo>
                      <a:cubicBezTo>
                        <a:pt x="33" y="23"/>
                        <a:pt x="33" y="23"/>
                        <a:pt x="33" y="23"/>
                      </a:cubicBezTo>
                      <a:cubicBezTo>
                        <a:pt x="33" y="23"/>
                        <a:pt x="33" y="23"/>
                        <a:pt x="33" y="23"/>
                      </a:cubicBezTo>
                      <a:cubicBezTo>
                        <a:pt x="33" y="23"/>
                        <a:pt x="33" y="23"/>
                        <a:pt x="33" y="23"/>
                      </a:cubicBezTo>
                      <a:cubicBezTo>
                        <a:pt x="33" y="23"/>
                        <a:pt x="34" y="23"/>
                        <a:pt x="34" y="23"/>
                      </a:cubicBezTo>
                      <a:cubicBezTo>
                        <a:pt x="34" y="23"/>
                        <a:pt x="34" y="23"/>
                        <a:pt x="34" y="23"/>
                      </a:cubicBezTo>
                      <a:cubicBezTo>
                        <a:pt x="34" y="23"/>
                        <a:pt x="34" y="23"/>
                        <a:pt x="34" y="23"/>
                      </a:cubicBezTo>
                      <a:cubicBezTo>
                        <a:pt x="34" y="23"/>
                        <a:pt x="34" y="23"/>
                        <a:pt x="34" y="23"/>
                      </a:cubicBezTo>
                      <a:cubicBezTo>
                        <a:pt x="34" y="23"/>
                        <a:pt x="34" y="23"/>
                        <a:pt x="34" y="23"/>
                      </a:cubicBezTo>
                      <a:cubicBezTo>
                        <a:pt x="34" y="23"/>
                        <a:pt x="35" y="23"/>
                        <a:pt x="35" y="23"/>
                      </a:cubicBezTo>
                      <a:cubicBezTo>
                        <a:pt x="35" y="23"/>
                        <a:pt x="35" y="23"/>
                        <a:pt x="35" y="23"/>
                      </a:cubicBezTo>
                      <a:cubicBezTo>
                        <a:pt x="35" y="23"/>
                        <a:pt x="35" y="23"/>
                        <a:pt x="35" y="23"/>
                      </a:cubicBezTo>
                      <a:cubicBezTo>
                        <a:pt x="35" y="23"/>
                        <a:pt x="36" y="23"/>
                        <a:pt x="36" y="23"/>
                      </a:cubicBezTo>
                      <a:cubicBezTo>
                        <a:pt x="36" y="23"/>
                        <a:pt x="36" y="23"/>
                        <a:pt x="36" y="22"/>
                      </a:cubicBezTo>
                      <a:cubicBezTo>
                        <a:pt x="36" y="22"/>
                        <a:pt x="36" y="22"/>
                        <a:pt x="36" y="22"/>
                      </a:cubicBezTo>
                      <a:cubicBezTo>
                        <a:pt x="36" y="22"/>
                        <a:pt x="36" y="22"/>
                        <a:pt x="36" y="22"/>
                      </a:cubicBezTo>
                      <a:close/>
                      <a:moveTo>
                        <a:pt x="39" y="20"/>
                      </a:moveTo>
                      <a:cubicBezTo>
                        <a:pt x="39" y="20"/>
                        <a:pt x="39" y="20"/>
                        <a:pt x="39" y="20"/>
                      </a:cubicBezTo>
                      <a:cubicBezTo>
                        <a:pt x="39" y="20"/>
                        <a:pt x="38" y="20"/>
                        <a:pt x="38" y="20"/>
                      </a:cubicBezTo>
                      <a:cubicBezTo>
                        <a:pt x="38" y="20"/>
                        <a:pt x="38" y="20"/>
                        <a:pt x="38" y="19"/>
                      </a:cubicBezTo>
                      <a:cubicBezTo>
                        <a:pt x="38" y="19"/>
                        <a:pt x="38" y="19"/>
                        <a:pt x="38" y="19"/>
                      </a:cubicBezTo>
                      <a:cubicBezTo>
                        <a:pt x="38" y="19"/>
                        <a:pt x="38" y="19"/>
                        <a:pt x="38" y="19"/>
                      </a:cubicBezTo>
                      <a:cubicBezTo>
                        <a:pt x="38" y="19"/>
                        <a:pt x="38" y="19"/>
                        <a:pt x="38" y="19"/>
                      </a:cubicBezTo>
                      <a:cubicBezTo>
                        <a:pt x="37" y="19"/>
                        <a:pt x="37" y="19"/>
                        <a:pt x="37" y="19"/>
                      </a:cubicBezTo>
                      <a:cubicBezTo>
                        <a:pt x="37" y="19"/>
                        <a:pt x="37" y="19"/>
                        <a:pt x="37" y="19"/>
                      </a:cubicBezTo>
                      <a:cubicBezTo>
                        <a:pt x="37" y="19"/>
                        <a:pt x="37" y="19"/>
                        <a:pt x="37" y="19"/>
                      </a:cubicBezTo>
                      <a:cubicBezTo>
                        <a:pt x="37" y="19"/>
                        <a:pt x="37" y="19"/>
                        <a:pt x="37" y="19"/>
                      </a:cubicBezTo>
                      <a:cubicBezTo>
                        <a:pt x="37" y="19"/>
                        <a:pt x="37" y="19"/>
                        <a:pt x="37" y="19"/>
                      </a:cubicBezTo>
                      <a:cubicBezTo>
                        <a:pt x="37" y="19"/>
                        <a:pt x="37" y="19"/>
                        <a:pt x="37" y="19"/>
                      </a:cubicBezTo>
                      <a:cubicBezTo>
                        <a:pt x="37" y="19"/>
                        <a:pt x="37" y="18"/>
                        <a:pt x="37" y="18"/>
                      </a:cubicBezTo>
                      <a:cubicBezTo>
                        <a:pt x="37" y="18"/>
                        <a:pt x="37" y="18"/>
                        <a:pt x="37" y="18"/>
                      </a:cubicBezTo>
                      <a:cubicBezTo>
                        <a:pt x="37" y="18"/>
                        <a:pt x="36" y="18"/>
                        <a:pt x="36" y="18"/>
                      </a:cubicBezTo>
                      <a:cubicBezTo>
                        <a:pt x="36" y="18"/>
                        <a:pt x="36" y="18"/>
                        <a:pt x="36" y="18"/>
                      </a:cubicBezTo>
                      <a:cubicBezTo>
                        <a:pt x="36" y="18"/>
                        <a:pt x="36" y="18"/>
                        <a:pt x="36" y="18"/>
                      </a:cubicBezTo>
                      <a:cubicBezTo>
                        <a:pt x="36" y="18"/>
                        <a:pt x="36" y="17"/>
                        <a:pt x="35" y="17"/>
                      </a:cubicBezTo>
                      <a:cubicBezTo>
                        <a:pt x="35" y="17"/>
                        <a:pt x="35" y="17"/>
                        <a:pt x="35" y="17"/>
                      </a:cubicBezTo>
                      <a:cubicBezTo>
                        <a:pt x="35" y="17"/>
                        <a:pt x="35" y="17"/>
                        <a:pt x="35" y="17"/>
                      </a:cubicBezTo>
                      <a:cubicBezTo>
                        <a:pt x="35" y="17"/>
                        <a:pt x="35" y="17"/>
                        <a:pt x="35" y="17"/>
                      </a:cubicBezTo>
                      <a:cubicBezTo>
                        <a:pt x="35" y="17"/>
                        <a:pt x="35" y="17"/>
                        <a:pt x="35" y="17"/>
                      </a:cubicBezTo>
                      <a:cubicBezTo>
                        <a:pt x="35" y="17"/>
                        <a:pt x="35" y="16"/>
                        <a:pt x="35" y="16"/>
                      </a:cubicBezTo>
                      <a:cubicBezTo>
                        <a:pt x="35" y="16"/>
                        <a:pt x="35" y="16"/>
                        <a:pt x="35" y="16"/>
                      </a:cubicBezTo>
                      <a:cubicBezTo>
                        <a:pt x="35" y="16"/>
                        <a:pt x="35" y="16"/>
                        <a:pt x="35" y="16"/>
                      </a:cubicBezTo>
                      <a:cubicBezTo>
                        <a:pt x="35" y="16"/>
                        <a:pt x="35" y="16"/>
                        <a:pt x="35" y="16"/>
                      </a:cubicBezTo>
                      <a:cubicBezTo>
                        <a:pt x="35" y="16"/>
                        <a:pt x="35" y="15"/>
                        <a:pt x="35" y="15"/>
                      </a:cubicBezTo>
                      <a:cubicBezTo>
                        <a:pt x="35" y="15"/>
                        <a:pt x="35" y="15"/>
                        <a:pt x="35" y="15"/>
                      </a:cubicBezTo>
                      <a:cubicBezTo>
                        <a:pt x="35" y="15"/>
                        <a:pt x="35" y="15"/>
                        <a:pt x="35" y="15"/>
                      </a:cubicBezTo>
                      <a:cubicBezTo>
                        <a:pt x="35" y="15"/>
                        <a:pt x="35" y="15"/>
                        <a:pt x="35" y="15"/>
                      </a:cubicBezTo>
                      <a:cubicBezTo>
                        <a:pt x="35" y="14"/>
                        <a:pt x="35" y="14"/>
                        <a:pt x="35" y="14"/>
                      </a:cubicBezTo>
                      <a:cubicBezTo>
                        <a:pt x="35" y="14"/>
                        <a:pt x="35" y="14"/>
                        <a:pt x="35" y="14"/>
                      </a:cubicBezTo>
                      <a:cubicBezTo>
                        <a:pt x="34" y="14"/>
                        <a:pt x="34" y="14"/>
                        <a:pt x="35" y="14"/>
                      </a:cubicBezTo>
                      <a:cubicBezTo>
                        <a:pt x="35" y="14"/>
                        <a:pt x="35" y="14"/>
                        <a:pt x="35" y="14"/>
                      </a:cubicBezTo>
                      <a:cubicBezTo>
                        <a:pt x="35" y="14"/>
                        <a:pt x="35" y="14"/>
                        <a:pt x="35" y="14"/>
                      </a:cubicBezTo>
                      <a:cubicBezTo>
                        <a:pt x="35" y="14"/>
                        <a:pt x="35" y="14"/>
                        <a:pt x="35" y="14"/>
                      </a:cubicBezTo>
                      <a:cubicBezTo>
                        <a:pt x="35" y="14"/>
                        <a:pt x="35" y="14"/>
                        <a:pt x="35" y="14"/>
                      </a:cubicBezTo>
                      <a:cubicBezTo>
                        <a:pt x="35" y="13"/>
                        <a:pt x="35" y="13"/>
                        <a:pt x="35" y="13"/>
                      </a:cubicBezTo>
                      <a:cubicBezTo>
                        <a:pt x="35" y="13"/>
                        <a:pt x="34" y="13"/>
                        <a:pt x="34" y="13"/>
                      </a:cubicBezTo>
                      <a:cubicBezTo>
                        <a:pt x="34" y="13"/>
                        <a:pt x="34" y="13"/>
                        <a:pt x="34" y="13"/>
                      </a:cubicBezTo>
                      <a:cubicBezTo>
                        <a:pt x="34" y="13"/>
                        <a:pt x="34" y="13"/>
                        <a:pt x="34" y="13"/>
                      </a:cubicBezTo>
                      <a:cubicBezTo>
                        <a:pt x="34" y="12"/>
                        <a:pt x="34" y="12"/>
                        <a:pt x="34" y="12"/>
                      </a:cubicBezTo>
                      <a:cubicBezTo>
                        <a:pt x="34" y="12"/>
                        <a:pt x="34" y="12"/>
                        <a:pt x="34" y="12"/>
                      </a:cubicBezTo>
                      <a:cubicBezTo>
                        <a:pt x="34" y="12"/>
                        <a:pt x="35" y="12"/>
                        <a:pt x="35" y="12"/>
                      </a:cubicBezTo>
                      <a:cubicBezTo>
                        <a:pt x="35" y="12"/>
                        <a:pt x="35" y="12"/>
                        <a:pt x="35" y="12"/>
                      </a:cubicBezTo>
                      <a:cubicBezTo>
                        <a:pt x="35" y="12"/>
                        <a:pt x="35" y="12"/>
                        <a:pt x="35" y="12"/>
                      </a:cubicBezTo>
                      <a:cubicBezTo>
                        <a:pt x="35" y="12"/>
                        <a:pt x="35" y="12"/>
                        <a:pt x="35" y="12"/>
                      </a:cubicBezTo>
                      <a:cubicBezTo>
                        <a:pt x="35" y="12"/>
                        <a:pt x="35" y="12"/>
                        <a:pt x="35" y="12"/>
                      </a:cubicBezTo>
                      <a:cubicBezTo>
                        <a:pt x="35" y="12"/>
                        <a:pt x="35" y="12"/>
                        <a:pt x="35" y="12"/>
                      </a:cubicBezTo>
                      <a:cubicBezTo>
                        <a:pt x="35" y="12"/>
                        <a:pt x="35" y="12"/>
                        <a:pt x="35" y="12"/>
                      </a:cubicBezTo>
                      <a:cubicBezTo>
                        <a:pt x="35" y="12"/>
                        <a:pt x="35" y="12"/>
                        <a:pt x="35" y="12"/>
                      </a:cubicBezTo>
                      <a:cubicBezTo>
                        <a:pt x="35" y="12"/>
                        <a:pt x="35" y="12"/>
                        <a:pt x="35" y="12"/>
                      </a:cubicBezTo>
                      <a:cubicBezTo>
                        <a:pt x="35" y="12"/>
                        <a:pt x="35" y="12"/>
                        <a:pt x="36" y="13"/>
                      </a:cubicBezTo>
                      <a:cubicBezTo>
                        <a:pt x="36" y="13"/>
                        <a:pt x="36" y="13"/>
                        <a:pt x="36" y="13"/>
                      </a:cubicBezTo>
                      <a:cubicBezTo>
                        <a:pt x="36" y="13"/>
                        <a:pt x="36" y="13"/>
                        <a:pt x="36" y="13"/>
                      </a:cubicBezTo>
                      <a:cubicBezTo>
                        <a:pt x="36" y="13"/>
                        <a:pt x="36" y="13"/>
                        <a:pt x="36" y="13"/>
                      </a:cubicBezTo>
                      <a:cubicBezTo>
                        <a:pt x="36" y="13"/>
                        <a:pt x="36" y="13"/>
                        <a:pt x="36" y="13"/>
                      </a:cubicBezTo>
                      <a:cubicBezTo>
                        <a:pt x="36" y="13"/>
                        <a:pt x="36" y="13"/>
                        <a:pt x="36" y="13"/>
                      </a:cubicBezTo>
                      <a:cubicBezTo>
                        <a:pt x="36" y="14"/>
                        <a:pt x="36" y="14"/>
                        <a:pt x="36" y="14"/>
                      </a:cubicBezTo>
                      <a:cubicBezTo>
                        <a:pt x="37" y="14"/>
                        <a:pt x="37" y="14"/>
                        <a:pt x="37" y="14"/>
                      </a:cubicBezTo>
                      <a:cubicBezTo>
                        <a:pt x="37" y="14"/>
                        <a:pt x="37" y="14"/>
                        <a:pt x="37" y="14"/>
                      </a:cubicBezTo>
                      <a:cubicBezTo>
                        <a:pt x="37" y="14"/>
                        <a:pt x="37" y="14"/>
                        <a:pt x="37" y="14"/>
                      </a:cubicBezTo>
                      <a:cubicBezTo>
                        <a:pt x="37" y="15"/>
                        <a:pt x="37" y="15"/>
                        <a:pt x="37" y="15"/>
                      </a:cubicBezTo>
                      <a:cubicBezTo>
                        <a:pt x="36" y="15"/>
                        <a:pt x="36" y="15"/>
                        <a:pt x="36" y="15"/>
                      </a:cubicBezTo>
                      <a:cubicBezTo>
                        <a:pt x="37" y="15"/>
                        <a:pt x="37" y="15"/>
                        <a:pt x="36" y="15"/>
                      </a:cubicBezTo>
                      <a:cubicBezTo>
                        <a:pt x="36" y="15"/>
                        <a:pt x="36" y="15"/>
                        <a:pt x="36" y="15"/>
                      </a:cubicBezTo>
                      <a:cubicBezTo>
                        <a:pt x="36" y="15"/>
                        <a:pt x="36" y="15"/>
                        <a:pt x="36" y="15"/>
                      </a:cubicBezTo>
                      <a:cubicBezTo>
                        <a:pt x="36" y="15"/>
                        <a:pt x="36" y="16"/>
                        <a:pt x="37" y="16"/>
                      </a:cubicBezTo>
                      <a:cubicBezTo>
                        <a:pt x="37" y="16"/>
                        <a:pt x="37" y="16"/>
                        <a:pt x="37" y="16"/>
                      </a:cubicBezTo>
                      <a:cubicBezTo>
                        <a:pt x="37" y="16"/>
                        <a:pt x="37" y="16"/>
                        <a:pt x="37" y="16"/>
                      </a:cubicBezTo>
                      <a:cubicBezTo>
                        <a:pt x="37" y="16"/>
                        <a:pt x="37" y="16"/>
                        <a:pt x="37" y="16"/>
                      </a:cubicBezTo>
                      <a:cubicBezTo>
                        <a:pt x="37" y="16"/>
                        <a:pt x="37" y="16"/>
                        <a:pt x="37" y="16"/>
                      </a:cubicBezTo>
                      <a:cubicBezTo>
                        <a:pt x="37" y="16"/>
                        <a:pt x="37" y="16"/>
                        <a:pt x="37" y="16"/>
                      </a:cubicBezTo>
                      <a:cubicBezTo>
                        <a:pt x="37" y="16"/>
                        <a:pt x="37" y="16"/>
                        <a:pt x="37" y="16"/>
                      </a:cubicBezTo>
                      <a:cubicBezTo>
                        <a:pt x="37" y="16"/>
                        <a:pt x="37" y="16"/>
                        <a:pt x="37" y="16"/>
                      </a:cubicBezTo>
                      <a:cubicBezTo>
                        <a:pt x="37" y="16"/>
                        <a:pt x="37" y="16"/>
                        <a:pt x="37" y="16"/>
                      </a:cubicBezTo>
                      <a:cubicBezTo>
                        <a:pt x="37" y="16"/>
                        <a:pt x="37" y="16"/>
                        <a:pt x="37" y="16"/>
                      </a:cubicBezTo>
                      <a:cubicBezTo>
                        <a:pt x="37" y="16"/>
                        <a:pt x="37" y="16"/>
                        <a:pt x="37" y="16"/>
                      </a:cubicBezTo>
                      <a:cubicBezTo>
                        <a:pt x="37" y="16"/>
                        <a:pt x="37" y="16"/>
                        <a:pt x="37" y="16"/>
                      </a:cubicBezTo>
                      <a:cubicBezTo>
                        <a:pt x="37" y="16"/>
                        <a:pt x="37" y="16"/>
                        <a:pt x="37" y="16"/>
                      </a:cubicBezTo>
                      <a:cubicBezTo>
                        <a:pt x="38" y="16"/>
                        <a:pt x="38" y="16"/>
                        <a:pt x="38" y="16"/>
                      </a:cubicBezTo>
                      <a:cubicBezTo>
                        <a:pt x="38" y="16"/>
                        <a:pt x="38" y="17"/>
                        <a:pt x="38" y="17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38" y="17"/>
                        <a:pt x="38" y="18"/>
                        <a:pt x="38" y="18"/>
                      </a:cubicBezTo>
                      <a:cubicBezTo>
                        <a:pt x="38" y="18"/>
                        <a:pt x="38" y="18"/>
                        <a:pt x="38" y="18"/>
                      </a:cubicBezTo>
                      <a:cubicBezTo>
                        <a:pt x="38" y="18"/>
                        <a:pt x="38" y="18"/>
                        <a:pt x="38" y="18"/>
                      </a:cubicBezTo>
                      <a:cubicBezTo>
                        <a:pt x="38" y="18"/>
                        <a:pt x="39" y="18"/>
                        <a:pt x="38" y="18"/>
                      </a:cubicBezTo>
                      <a:cubicBezTo>
                        <a:pt x="38" y="18"/>
                        <a:pt x="39" y="18"/>
                        <a:pt x="39" y="18"/>
                      </a:cubicBezTo>
                      <a:cubicBezTo>
                        <a:pt x="39" y="18"/>
                        <a:pt x="38" y="18"/>
                        <a:pt x="38" y="18"/>
                      </a:cubicBezTo>
                      <a:cubicBezTo>
                        <a:pt x="38" y="18"/>
                        <a:pt x="38" y="18"/>
                        <a:pt x="38" y="18"/>
                      </a:cubicBezTo>
                      <a:cubicBezTo>
                        <a:pt x="39" y="18"/>
                        <a:pt x="39" y="19"/>
                        <a:pt x="39" y="19"/>
                      </a:cubicBezTo>
                      <a:cubicBezTo>
                        <a:pt x="39" y="19"/>
                        <a:pt x="39" y="19"/>
                        <a:pt x="39" y="19"/>
                      </a:cubicBezTo>
                      <a:cubicBezTo>
                        <a:pt x="38" y="19"/>
                        <a:pt x="38" y="19"/>
                        <a:pt x="38" y="19"/>
                      </a:cubicBezTo>
                      <a:cubicBezTo>
                        <a:pt x="38" y="19"/>
                        <a:pt x="38" y="19"/>
                        <a:pt x="38" y="19"/>
                      </a:cubicBezTo>
                      <a:cubicBezTo>
                        <a:pt x="38" y="19"/>
                        <a:pt x="38" y="19"/>
                        <a:pt x="38" y="19"/>
                      </a:cubicBezTo>
                      <a:cubicBezTo>
                        <a:pt x="38" y="19"/>
                        <a:pt x="38" y="19"/>
                        <a:pt x="39" y="19"/>
                      </a:cubicBezTo>
                      <a:cubicBezTo>
                        <a:pt x="39" y="19"/>
                        <a:pt x="39" y="19"/>
                        <a:pt x="39" y="19"/>
                      </a:cubicBezTo>
                      <a:cubicBezTo>
                        <a:pt x="39" y="19"/>
                        <a:pt x="39" y="19"/>
                        <a:pt x="39" y="20"/>
                      </a:cubicBezTo>
                      <a:cubicBezTo>
                        <a:pt x="39" y="20"/>
                        <a:pt x="39" y="20"/>
                        <a:pt x="39" y="20"/>
                      </a:cubicBezTo>
                      <a:cubicBezTo>
                        <a:pt x="39" y="20"/>
                        <a:pt x="39" y="20"/>
                        <a:pt x="39" y="20"/>
                      </a:cubicBezTo>
                      <a:cubicBezTo>
                        <a:pt x="39" y="20"/>
                        <a:pt x="39" y="20"/>
                        <a:pt x="39" y="20"/>
                      </a:cubicBezTo>
                      <a:cubicBezTo>
                        <a:pt x="39" y="20"/>
                        <a:pt x="39" y="20"/>
                        <a:pt x="39" y="20"/>
                      </a:cubicBezTo>
                      <a:cubicBezTo>
                        <a:pt x="39" y="20"/>
                        <a:pt x="39" y="20"/>
                        <a:pt x="39" y="20"/>
                      </a:cubicBezTo>
                      <a:cubicBezTo>
                        <a:pt x="39" y="20"/>
                        <a:pt x="39" y="20"/>
                        <a:pt x="39" y="20"/>
                      </a:cubicBezTo>
                      <a:cubicBezTo>
                        <a:pt x="39" y="20"/>
                        <a:pt x="39" y="20"/>
                        <a:pt x="39" y="20"/>
                      </a:cubicBezTo>
                      <a:cubicBezTo>
                        <a:pt x="39" y="20"/>
                        <a:pt x="39" y="20"/>
                        <a:pt x="39" y="20"/>
                      </a:cubicBezTo>
                      <a:cubicBezTo>
                        <a:pt x="39" y="20"/>
                        <a:pt x="39" y="20"/>
                        <a:pt x="39" y="20"/>
                      </a:cubicBezTo>
                      <a:cubicBezTo>
                        <a:pt x="40" y="20"/>
                        <a:pt x="39" y="20"/>
                        <a:pt x="39" y="20"/>
                      </a:cubicBezTo>
                      <a:cubicBezTo>
                        <a:pt x="39" y="20"/>
                        <a:pt x="39" y="20"/>
                        <a:pt x="39" y="20"/>
                      </a:cubicBezTo>
                      <a:cubicBezTo>
                        <a:pt x="39" y="20"/>
                        <a:pt x="39" y="20"/>
                        <a:pt x="39" y="19"/>
                      </a:cubicBezTo>
                      <a:cubicBezTo>
                        <a:pt x="39" y="19"/>
                        <a:pt x="39" y="19"/>
                        <a:pt x="39" y="19"/>
                      </a:cubicBezTo>
                      <a:cubicBezTo>
                        <a:pt x="39" y="19"/>
                        <a:pt x="39" y="19"/>
                        <a:pt x="39" y="19"/>
                      </a:cubicBezTo>
                      <a:cubicBezTo>
                        <a:pt x="39" y="19"/>
                        <a:pt x="39" y="19"/>
                        <a:pt x="39" y="19"/>
                      </a:cubicBezTo>
                      <a:cubicBezTo>
                        <a:pt x="39" y="19"/>
                        <a:pt x="39" y="19"/>
                        <a:pt x="39" y="19"/>
                      </a:cubicBezTo>
                      <a:cubicBezTo>
                        <a:pt x="39" y="19"/>
                        <a:pt x="39" y="19"/>
                        <a:pt x="39" y="19"/>
                      </a:cubicBezTo>
                      <a:cubicBezTo>
                        <a:pt x="39" y="19"/>
                        <a:pt x="39" y="19"/>
                        <a:pt x="39" y="19"/>
                      </a:cubicBezTo>
                      <a:cubicBezTo>
                        <a:pt x="39" y="19"/>
                        <a:pt x="39" y="19"/>
                        <a:pt x="39" y="19"/>
                      </a:cubicBezTo>
                      <a:cubicBezTo>
                        <a:pt x="39" y="19"/>
                        <a:pt x="39" y="19"/>
                        <a:pt x="39" y="19"/>
                      </a:cubicBezTo>
                      <a:cubicBezTo>
                        <a:pt x="40" y="19"/>
                        <a:pt x="40" y="19"/>
                        <a:pt x="40" y="20"/>
                      </a:cubicBezTo>
                      <a:cubicBezTo>
                        <a:pt x="40" y="20"/>
                        <a:pt x="40" y="20"/>
                        <a:pt x="40" y="20"/>
                      </a:cubicBezTo>
                      <a:cubicBezTo>
                        <a:pt x="40" y="20"/>
                        <a:pt x="40" y="20"/>
                        <a:pt x="40" y="20"/>
                      </a:cubicBezTo>
                      <a:cubicBezTo>
                        <a:pt x="40" y="20"/>
                        <a:pt x="40" y="20"/>
                        <a:pt x="40" y="20"/>
                      </a:cubicBezTo>
                      <a:cubicBezTo>
                        <a:pt x="40" y="20"/>
                        <a:pt x="40" y="20"/>
                        <a:pt x="40" y="20"/>
                      </a:cubicBezTo>
                      <a:cubicBezTo>
                        <a:pt x="41" y="20"/>
                        <a:pt x="41" y="21"/>
                        <a:pt x="41" y="21"/>
                      </a:cubicBezTo>
                      <a:cubicBezTo>
                        <a:pt x="41" y="21"/>
                        <a:pt x="41" y="21"/>
                        <a:pt x="41" y="21"/>
                      </a:cubicBezTo>
                      <a:cubicBezTo>
                        <a:pt x="40" y="21"/>
                        <a:pt x="41" y="21"/>
                        <a:pt x="41" y="21"/>
                      </a:cubicBezTo>
                      <a:cubicBezTo>
                        <a:pt x="41" y="21"/>
                        <a:pt x="41" y="22"/>
                        <a:pt x="41" y="22"/>
                      </a:cubicBezTo>
                      <a:cubicBezTo>
                        <a:pt x="41" y="22"/>
                        <a:pt x="41" y="22"/>
                        <a:pt x="41" y="22"/>
                      </a:cubicBezTo>
                      <a:cubicBezTo>
                        <a:pt x="40" y="21"/>
                        <a:pt x="40" y="21"/>
                        <a:pt x="40" y="21"/>
                      </a:cubicBezTo>
                      <a:cubicBezTo>
                        <a:pt x="40" y="21"/>
                        <a:pt x="40" y="21"/>
                        <a:pt x="40" y="21"/>
                      </a:cubicBezTo>
                      <a:cubicBezTo>
                        <a:pt x="40" y="21"/>
                        <a:pt x="40" y="21"/>
                        <a:pt x="40" y="21"/>
                      </a:cubicBezTo>
                      <a:cubicBezTo>
                        <a:pt x="40" y="21"/>
                        <a:pt x="40" y="21"/>
                        <a:pt x="40" y="21"/>
                      </a:cubicBezTo>
                      <a:cubicBezTo>
                        <a:pt x="39" y="21"/>
                        <a:pt x="40" y="21"/>
                        <a:pt x="40" y="21"/>
                      </a:cubicBezTo>
                      <a:cubicBezTo>
                        <a:pt x="40" y="21"/>
                        <a:pt x="40" y="21"/>
                        <a:pt x="39" y="21"/>
                      </a:cubicBezTo>
                      <a:cubicBezTo>
                        <a:pt x="39" y="21"/>
                        <a:pt x="39" y="21"/>
                        <a:pt x="39" y="21"/>
                      </a:cubicBezTo>
                      <a:cubicBezTo>
                        <a:pt x="39" y="21"/>
                        <a:pt x="39" y="21"/>
                        <a:pt x="39" y="20"/>
                      </a:cubicBezTo>
                      <a:cubicBezTo>
                        <a:pt x="39" y="20"/>
                        <a:pt x="39" y="20"/>
                        <a:pt x="39" y="20"/>
                      </a:cubicBezTo>
                      <a:cubicBezTo>
                        <a:pt x="39" y="20"/>
                        <a:pt x="39" y="20"/>
                        <a:pt x="39" y="20"/>
                      </a:cubicBezTo>
                      <a:close/>
                      <a:moveTo>
                        <a:pt x="27" y="12"/>
                      </a:moveTo>
                      <a:cubicBezTo>
                        <a:pt x="27" y="12"/>
                        <a:pt x="27" y="12"/>
                        <a:pt x="27" y="12"/>
                      </a:cubicBezTo>
                      <a:cubicBezTo>
                        <a:pt x="27" y="12"/>
                        <a:pt x="26" y="12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6" y="12"/>
                        <a:pt x="25" y="12"/>
                        <a:pt x="25" y="11"/>
                      </a:cubicBezTo>
                      <a:cubicBezTo>
                        <a:pt x="25" y="11"/>
                        <a:pt x="25" y="11"/>
                        <a:pt x="25" y="11"/>
                      </a:cubicBezTo>
                      <a:cubicBezTo>
                        <a:pt x="25" y="11"/>
                        <a:pt x="25" y="11"/>
                        <a:pt x="25" y="11"/>
                      </a:cubicBezTo>
                      <a:cubicBezTo>
                        <a:pt x="25" y="11"/>
                        <a:pt x="25" y="11"/>
                        <a:pt x="25" y="11"/>
                      </a:cubicBezTo>
                      <a:cubicBezTo>
                        <a:pt x="25" y="11"/>
                        <a:pt x="25" y="11"/>
                        <a:pt x="25" y="11"/>
                      </a:cubicBezTo>
                      <a:cubicBezTo>
                        <a:pt x="25" y="11"/>
                        <a:pt x="25" y="11"/>
                        <a:pt x="25" y="11"/>
                      </a:cubicBezTo>
                      <a:cubicBezTo>
                        <a:pt x="25" y="11"/>
                        <a:pt x="25" y="11"/>
                        <a:pt x="24" y="11"/>
                      </a:cubicBezTo>
                      <a:cubicBezTo>
                        <a:pt x="24" y="11"/>
                        <a:pt x="24" y="11"/>
                        <a:pt x="24" y="11"/>
                      </a:cubicBezTo>
                      <a:cubicBezTo>
                        <a:pt x="24" y="11"/>
                        <a:pt x="24" y="11"/>
                        <a:pt x="24" y="11"/>
                      </a:cubicBezTo>
                      <a:cubicBezTo>
                        <a:pt x="24" y="11"/>
                        <a:pt x="24" y="11"/>
                        <a:pt x="24" y="10"/>
                      </a:cubicBezTo>
                      <a:cubicBezTo>
                        <a:pt x="24" y="11"/>
                        <a:pt x="24" y="10"/>
                        <a:pt x="23" y="10"/>
                      </a:cubicBezTo>
                      <a:cubicBezTo>
                        <a:pt x="23" y="10"/>
                        <a:pt x="23" y="10"/>
                        <a:pt x="23" y="10"/>
                      </a:cubicBezTo>
                      <a:cubicBezTo>
                        <a:pt x="23" y="10"/>
                        <a:pt x="23" y="10"/>
                        <a:pt x="23" y="10"/>
                      </a:cubicBezTo>
                      <a:cubicBezTo>
                        <a:pt x="23" y="10"/>
                        <a:pt x="23" y="10"/>
                        <a:pt x="23" y="10"/>
                      </a:cubicBezTo>
                      <a:cubicBezTo>
                        <a:pt x="23" y="10"/>
                        <a:pt x="23" y="10"/>
                        <a:pt x="23" y="10"/>
                      </a:cubicBezTo>
                      <a:cubicBezTo>
                        <a:pt x="23" y="10"/>
                        <a:pt x="23" y="10"/>
                        <a:pt x="22" y="10"/>
                      </a:cubicBezTo>
                      <a:cubicBezTo>
                        <a:pt x="22" y="10"/>
                        <a:pt x="22" y="10"/>
                        <a:pt x="22" y="10"/>
                      </a:cubicBezTo>
                      <a:cubicBezTo>
                        <a:pt x="22" y="9"/>
                        <a:pt x="22" y="9"/>
                        <a:pt x="22" y="9"/>
                      </a:cubicBezTo>
                      <a:cubicBezTo>
                        <a:pt x="22" y="9"/>
                        <a:pt x="22" y="9"/>
                        <a:pt x="22" y="9"/>
                      </a:cubicBezTo>
                      <a:cubicBezTo>
                        <a:pt x="22" y="9"/>
                        <a:pt x="22" y="9"/>
                        <a:pt x="22" y="9"/>
                      </a:cubicBezTo>
                      <a:cubicBezTo>
                        <a:pt x="22" y="9"/>
                        <a:pt x="22" y="9"/>
                        <a:pt x="22" y="9"/>
                      </a:cubicBezTo>
                      <a:cubicBezTo>
                        <a:pt x="22" y="9"/>
                        <a:pt x="22" y="9"/>
                        <a:pt x="22" y="9"/>
                      </a:cubicBezTo>
                      <a:cubicBezTo>
                        <a:pt x="22" y="9"/>
                        <a:pt x="22" y="9"/>
                        <a:pt x="22" y="9"/>
                      </a:cubicBezTo>
                      <a:cubicBezTo>
                        <a:pt x="22" y="9"/>
                        <a:pt x="22" y="9"/>
                        <a:pt x="22" y="9"/>
                      </a:cubicBezTo>
                      <a:cubicBezTo>
                        <a:pt x="22" y="9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8"/>
                      </a:cubicBezTo>
                      <a:cubicBezTo>
                        <a:pt x="21" y="8"/>
                        <a:pt x="21" y="8"/>
                        <a:pt x="21" y="8"/>
                      </a:cubicBezTo>
                      <a:cubicBezTo>
                        <a:pt x="21" y="9"/>
                        <a:pt x="21" y="8"/>
                        <a:pt x="21" y="8"/>
                      </a:cubicBezTo>
                      <a:cubicBezTo>
                        <a:pt x="21" y="8"/>
                        <a:pt x="21" y="8"/>
                        <a:pt x="21" y="8"/>
                      </a:cubicBezTo>
                      <a:cubicBezTo>
                        <a:pt x="21" y="8"/>
                        <a:pt x="21" y="8"/>
                        <a:pt x="21" y="8"/>
                      </a:cubicBezTo>
                      <a:cubicBezTo>
                        <a:pt x="21" y="8"/>
                        <a:pt x="21" y="8"/>
                        <a:pt x="21" y="8"/>
                      </a:cubicBezTo>
                      <a:cubicBezTo>
                        <a:pt x="21" y="8"/>
                        <a:pt x="20" y="8"/>
                        <a:pt x="21" y="8"/>
                      </a:cubicBezTo>
                      <a:cubicBezTo>
                        <a:pt x="21" y="8"/>
                        <a:pt x="21" y="8"/>
                        <a:pt x="21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7"/>
                        <a:pt x="20" y="8"/>
                        <a:pt x="20" y="8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8"/>
                        <a:pt x="20" y="8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7"/>
                        <a:pt x="19" y="7"/>
                        <a:pt x="19" y="7"/>
                      </a:cubicBezTo>
                      <a:cubicBezTo>
                        <a:pt x="19" y="7"/>
                        <a:pt x="19" y="7"/>
                        <a:pt x="19" y="7"/>
                      </a:cubicBezTo>
                      <a:cubicBezTo>
                        <a:pt x="19" y="7"/>
                        <a:pt x="19" y="7"/>
                        <a:pt x="19" y="7"/>
                      </a:cubicBezTo>
                      <a:cubicBezTo>
                        <a:pt x="19" y="7"/>
                        <a:pt x="19" y="7"/>
                        <a:pt x="19" y="7"/>
                      </a:cubicBezTo>
                      <a:cubicBezTo>
                        <a:pt x="19" y="7"/>
                        <a:pt x="19" y="7"/>
                        <a:pt x="19" y="7"/>
                      </a:cubicBezTo>
                      <a:cubicBezTo>
                        <a:pt x="19" y="7"/>
                        <a:pt x="19" y="7"/>
                        <a:pt x="19" y="7"/>
                      </a:cubicBezTo>
                      <a:cubicBezTo>
                        <a:pt x="19" y="7"/>
                        <a:pt x="19" y="7"/>
                        <a:pt x="19" y="7"/>
                      </a:cubicBezTo>
                      <a:cubicBezTo>
                        <a:pt x="19" y="7"/>
                        <a:pt x="19" y="7"/>
                        <a:pt x="19" y="7"/>
                      </a:cubicBezTo>
                      <a:cubicBezTo>
                        <a:pt x="19" y="7"/>
                        <a:pt x="19" y="7"/>
                        <a:pt x="19" y="7"/>
                      </a:cubicBezTo>
                      <a:cubicBezTo>
                        <a:pt x="19" y="7"/>
                        <a:pt x="19" y="7"/>
                        <a:pt x="19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7"/>
                        <a:pt x="19" y="7"/>
                        <a:pt x="19" y="7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9" y="6"/>
                        <a:pt x="19" y="6"/>
                      </a:cubicBezTo>
                      <a:cubicBezTo>
                        <a:pt x="19" y="6"/>
                        <a:pt x="19" y="7"/>
                        <a:pt x="19" y="7"/>
                      </a:cubicBezTo>
                      <a:cubicBezTo>
                        <a:pt x="19" y="6"/>
                        <a:pt x="19" y="7"/>
                        <a:pt x="19" y="7"/>
                      </a:cubicBezTo>
                      <a:cubicBezTo>
                        <a:pt x="19" y="7"/>
                        <a:pt x="19" y="7"/>
                        <a:pt x="19" y="7"/>
                      </a:cubicBezTo>
                      <a:cubicBezTo>
                        <a:pt x="19" y="7"/>
                        <a:pt x="19" y="7"/>
                        <a:pt x="19" y="7"/>
                      </a:cubicBezTo>
                      <a:cubicBezTo>
                        <a:pt x="19" y="7"/>
                        <a:pt x="19" y="7"/>
                        <a:pt x="19" y="7"/>
                      </a:cubicBezTo>
                      <a:cubicBezTo>
                        <a:pt x="19" y="7"/>
                        <a:pt x="19" y="7"/>
                        <a:pt x="19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7"/>
                        <a:pt x="20" y="7"/>
                        <a:pt x="21" y="7"/>
                      </a:cubicBezTo>
                      <a:cubicBezTo>
                        <a:pt x="21" y="7"/>
                        <a:pt x="21" y="7"/>
                        <a:pt x="21" y="7"/>
                      </a:cubicBezTo>
                      <a:cubicBezTo>
                        <a:pt x="21" y="7"/>
                        <a:pt x="21" y="7"/>
                        <a:pt x="21" y="7"/>
                      </a:cubicBezTo>
                      <a:cubicBezTo>
                        <a:pt x="21" y="7"/>
                        <a:pt x="21" y="7"/>
                        <a:pt x="21" y="7"/>
                      </a:cubicBezTo>
                      <a:cubicBezTo>
                        <a:pt x="21" y="7"/>
                        <a:pt x="21" y="7"/>
                        <a:pt x="21" y="7"/>
                      </a:cubicBezTo>
                      <a:cubicBezTo>
                        <a:pt x="22" y="7"/>
                        <a:pt x="22" y="7"/>
                        <a:pt x="22" y="7"/>
                      </a:cubicBezTo>
                      <a:cubicBezTo>
                        <a:pt x="22" y="7"/>
                        <a:pt x="22" y="7"/>
                        <a:pt x="22" y="7"/>
                      </a:cubicBezTo>
                      <a:cubicBezTo>
                        <a:pt x="22" y="7"/>
                        <a:pt x="22" y="7"/>
                        <a:pt x="22" y="7"/>
                      </a:cubicBezTo>
                      <a:cubicBezTo>
                        <a:pt x="22" y="8"/>
                        <a:pt x="22" y="8"/>
                        <a:pt x="22" y="8"/>
                      </a:cubicBezTo>
                      <a:cubicBezTo>
                        <a:pt x="22" y="8"/>
                        <a:pt x="22" y="8"/>
                        <a:pt x="23" y="8"/>
                      </a:cubicBezTo>
                      <a:cubicBezTo>
                        <a:pt x="23" y="8"/>
                        <a:pt x="23" y="8"/>
                        <a:pt x="23" y="8"/>
                      </a:cubicBezTo>
                      <a:cubicBezTo>
                        <a:pt x="23" y="8"/>
                        <a:pt x="23" y="8"/>
                        <a:pt x="23" y="8"/>
                      </a:cubicBezTo>
                      <a:cubicBezTo>
                        <a:pt x="23" y="8"/>
                        <a:pt x="23" y="8"/>
                        <a:pt x="23" y="8"/>
                      </a:cubicBezTo>
                      <a:cubicBezTo>
                        <a:pt x="23" y="8"/>
                        <a:pt x="23" y="8"/>
                        <a:pt x="23" y="9"/>
                      </a:cubicBezTo>
                      <a:cubicBezTo>
                        <a:pt x="23" y="9"/>
                        <a:pt x="23" y="9"/>
                        <a:pt x="23" y="9"/>
                      </a:cubicBezTo>
                      <a:cubicBezTo>
                        <a:pt x="23" y="9"/>
                        <a:pt x="23" y="9"/>
                        <a:pt x="23" y="9"/>
                      </a:cubicBezTo>
                      <a:cubicBezTo>
                        <a:pt x="23" y="9"/>
                        <a:pt x="23" y="9"/>
                        <a:pt x="23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5" y="9"/>
                      </a:cubicBezTo>
                      <a:cubicBezTo>
                        <a:pt x="25" y="9"/>
                        <a:pt x="25" y="9"/>
                        <a:pt x="25" y="9"/>
                      </a:cubicBezTo>
                      <a:cubicBezTo>
                        <a:pt x="25" y="9"/>
                        <a:pt x="25" y="9"/>
                        <a:pt x="25" y="9"/>
                      </a:cubicBezTo>
                      <a:cubicBezTo>
                        <a:pt x="25" y="9"/>
                        <a:pt x="24" y="9"/>
                        <a:pt x="24" y="9"/>
                      </a:cubicBezTo>
                      <a:cubicBezTo>
                        <a:pt x="25" y="9"/>
                        <a:pt x="25" y="10"/>
                        <a:pt x="25" y="10"/>
                      </a:cubicBezTo>
                      <a:cubicBezTo>
                        <a:pt x="25" y="10"/>
                        <a:pt x="25" y="10"/>
                        <a:pt x="25" y="10"/>
                      </a:cubicBezTo>
                      <a:cubicBezTo>
                        <a:pt x="25" y="10"/>
                        <a:pt x="25" y="10"/>
                        <a:pt x="25" y="10"/>
                      </a:cubicBezTo>
                      <a:cubicBezTo>
                        <a:pt x="25" y="10"/>
                        <a:pt x="25" y="10"/>
                        <a:pt x="25" y="10"/>
                      </a:cubicBezTo>
                      <a:cubicBezTo>
                        <a:pt x="25" y="10"/>
                        <a:pt x="25" y="10"/>
                        <a:pt x="25" y="10"/>
                      </a:cubicBezTo>
                      <a:cubicBezTo>
                        <a:pt x="25" y="10"/>
                        <a:pt x="25" y="10"/>
                        <a:pt x="25" y="10"/>
                      </a:cubicBezTo>
                      <a:cubicBezTo>
                        <a:pt x="26" y="10"/>
                        <a:pt x="26" y="10"/>
                        <a:pt x="26" y="10"/>
                      </a:cubicBezTo>
                      <a:cubicBezTo>
                        <a:pt x="26" y="10"/>
                        <a:pt x="26" y="10"/>
                        <a:pt x="26" y="10"/>
                      </a:cubicBezTo>
                      <a:cubicBezTo>
                        <a:pt x="26" y="10"/>
                        <a:pt x="26" y="10"/>
                        <a:pt x="26" y="10"/>
                      </a:cubicBezTo>
                      <a:cubicBezTo>
                        <a:pt x="26" y="10"/>
                        <a:pt x="26" y="10"/>
                        <a:pt x="26" y="10"/>
                      </a:cubicBezTo>
                      <a:cubicBezTo>
                        <a:pt x="26" y="10"/>
                        <a:pt x="26" y="10"/>
                        <a:pt x="26" y="10"/>
                      </a:cubicBezTo>
                      <a:cubicBezTo>
                        <a:pt x="27" y="10"/>
                        <a:pt x="27" y="10"/>
                        <a:pt x="27" y="10"/>
                      </a:cubicBezTo>
                      <a:cubicBezTo>
                        <a:pt x="27" y="10"/>
                        <a:pt x="27" y="11"/>
                        <a:pt x="27" y="11"/>
                      </a:cubicBezTo>
                      <a:cubicBezTo>
                        <a:pt x="27" y="11"/>
                        <a:pt x="27" y="11"/>
                        <a:pt x="27" y="11"/>
                      </a:cubicBezTo>
                      <a:cubicBezTo>
                        <a:pt x="27" y="11"/>
                        <a:pt x="28" y="11"/>
                        <a:pt x="28" y="11"/>
                      </a:cubicBezTo>
                      <a:cubicBezTo>
                        <a:pt x="28" y="11"/>
                        <a:pt x="28" y="11"/>
                        <a:pt x="28" y="11"/>
                      </a:cubicBezTo>
                      <a:cubicBezTo>
                        <a:pt x="28" y="11"/>
                        <a:pt x="28" y="12"/>
                        <a:pt x="28" y="12"/>
                      </a:cubicBezTo>
                      <a:cubicBezTo>
                        <a:pt x="28" y="12"/>
                        <a:pt x="29" y="12"/>
                        <a:pt x="29" y="12"/>
                      </a:cubicBezTo>
                      <a:cubicBezTo>
                        <a:pt x="29" y="12"/>
                        <a:pt x="29" y="12"/>
                        <a:pt x="29" y="12"/>
                      </a:cubicBezTo>
                      <a:cubicBezTo>
                        <a:pt x="29" y="12"/>
                        <a:pt x="29" y="12"/>
                        <a:pt x="29" y="12"/>
                      </a:cubicBezTo>
                      <a:cubicBezTo>
                        <a:pt x="29" y="12"/>
                        <a:pt x="29" y="12"/>
                        <a:pt x="29" y="13"/>
                      </a:cubicBezTo>
                      <a:cubicBezTo>
                        <a:pt x="29" y="13"/>
                        <a:pt x="29" y="13"/>
                        <a:pt x="29" y="13"/>
                      </a:cubicBezTo>
                      <a:cubicBezTo>
                        <a:pt x="28" y="12"/>
                        <a:pt x="28" y="13"/>
                        <a:pt x="28" y="13"/>
                      </a:cubicBezTo>
                      <a:cubicBezTo>
                        <a:pt x="28" y="13"/>
                        <a:pt x="29" y="13"/>
                        <a:pt x="29" y="13"/>
                      </a:cubicBezTo>
                      <a:cubicBezTo>
                        <a:pt x="29" y="13"/>
                        <a:pt x="29" y="13"/>
                        <a:pt x="29" y="13"/>
                      </a:cubicBezTo>
                      <a:cubicBezTo>
                        <a:pt x="29" y="13"/>
                        <a:pt x="29" y="13"/>
                        <a:pt x="29" y="13"/>
                      </a:cubicBezTo>
                      <a:cubicBezTo>
                        <a:pt x="29" y="13"/>
                        <a:pt x="29" y="13"/>
                        <a:pt x="29" y="13"/>
                      </a:cubicBezTo>
                      <a:cubicBezTo>
                        <a:pt x="29" y="13"/>
                        <a:pt x="29" y="13"/>
                        <a:pt x="29" y="13"/>
                      </a:cubicBezTo>
                      <a:cubicBezTo>
                        <a:pt x="29" y="13"/>
                        <a:pt x="29" y="13"/>
                        <a:pt x="29" y="13"/>
                      </a:cubicBezTo>
                      <a:cubicBezTo>
                        <a:pt x="29" y="13"/>
                        <a:pt x="29" y="13"/>
                        <a:pt x="29" y="13"/>
                      </a:cubicBezTo>
                      <a:cubicBezTo>
                        <a:pt x="29" y="13"/>
                        <a:pt x="29" y="13"/>
                        <a:pt x="29" y="13"/>
                      </a:cubicBezTo>
                      <a:cubicBezTo>
                        <a:pt x="29" y="13"/>
                        <a:pt x="29" y="14"/>
                        <a:pt x="29" y="14"/>
                      </a:cubicBezTo>
                      <a:cubicBezTo>
                        <a:pt x="29" y="14"/>
                        <a:pt x="29" y="14"/>
                        <a:pt x="29" y="14"/>
                      </a:cubicBezTo>
                      <a:cubicBezTo>
                        <a:pt x="29" y="14"/>
                        <a:pt x="29" y="14"/>
                        <a:pt x="29" y="14"/>
                      </a:cubicBezTo>
                      <a:cubicBezTo>
                        <a:pt x="29" y="14"/>
                        <a:pt x="29" y="14"/>
                        <a:pt x="29" y="13"/>
                      </a:cubicBezTo>
                      <a:cubicBezTo>
                        <a:pt x="29" y="13"/>
                        <a:pt x="29" y="13"/>
                        <a:pt x="29" y="13"/>
                      </a:cubicBezTo>
                      <a:cubicBezTo>
                        <a:pt x="29" y="13"/>
                        <a:pt x="29" y="13"/>
                        <a:pt x="28" y="13"/>
                      </a:cubicBezTo>
                      <a:cubicBezTo>
                        <a:pt x="28" y="13"/>
                        <a:pt x="28" y="13"/>
                        <a:pt x="28" y="13"/>
                      </a:cubicBezTo>
                      <a:cubicBezTo>
                        <a:pt x="28" y="13"/>
                        <a:pt x="28" y="13"/>
                        <a:pt x="28" y="13"/>
                      </a:cubicBezTo>
                      <a:cubicBezTo>
                        <a:pt x="28" y="13"/>
                        <a:pt x="28" y="13"/>
                        <a:pt x="28" y="13"/>
                      </a:cubicBezTo>
                      <a:cubicBezTo>
                        <a:pt x="28" y="13"/>
                        <a:pt x="28" y="13"/>
                        <a:pt x="28" y="13"/>
                      </a:cubicBezTo>
                      <a:cubicBezTo>
                        <a:pt x="28" y="13"/>
                        <a:pt x="28" y="12"/>
                        <a:pt x="28" y="12"/>
                      </a:cubicBezTo>
                      <a:cubicBezTo>
                        <a:pt x="27" y="12"/>
                        <a:pt x="27" y="12"/>
                        <a:pt x="27" y="12"/>
                      </a:cubicBezTo>
                      <a:cubicBezTo>
                        <a:pt x="27" y="12"/>
                        <a:pt x="27" y="12"/>
                        <a:pt x="27" y="12"/>
                      </a:cubicBezTo>
                      <a:cubicBezTo>
                        <a:pt x="27" y="12"/>
                        <a:pt x="27" y="12"/>
                        <a:pt x="27" y="12"/>
                      </a:cubicBezTo>
                      <a:cubicBezTo>
                        <a:pt x="27" y="12"/>
                        <a:pt x="27" y="12"/>
                        <a:pt x="27" y="12"/>
                      </a:cubicBezTo>
                      <a:close/>
                      <a:moveTo>
                        <a:pt x="9" y="5"/>
                      </a:moveTo>
                      <a:cubicBezTo>
                        <a:pt x="9" y="5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8" y="4"/>
                      </a:cubicBezTo>
                      <a:cubicBezTo>
                        <a:pt x="8" y="4"/>
                        <a:pt x="8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3"/>
                        <a:pt x="8" y="3"/>
                        <a:pt x="8" y="3"/>
                      </a:cubicBezTo>
                      <a:cubicBezTo>
                        <a:pt x="8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7" y="2"/>
                        <a:pt x="7" y="2"/>
                      </a:cubicBezTo>
                      <a:cubicBezTo>
                        <a:pt x="7" y="2"/>
                        <a:pt x="6" y="2"/>
                        <a:pt x="6" y="2"/>
                      </a:cubicBezTo>
                      <a:cubicBezTo>
                        <a:pt x="6" y="2"/>
                        <a:pt x="6" y="2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6" y="1"/>
                        <a:pt x="6" y="1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6" y="0"/>
                        <a:pt x="6" y="0"/>
                        <a:pt x="6" y="0"/>
                      </a:cubicBezTo>
                      <a:cubicBezTo>
                        <a:pt x="7" y="0"/>
                        <a:pt x="7" y="0"/>
                        <a:pt x="7" y="0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7" y="1"/>
                        <a:pt x="7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1"/>
                        <a:pt x="8" y="1"/>
                      </a:cubicBezTo>
                      <a:cubicBezTo>
                        <a:pt x="8" y="1"/>
                        <a:pt x="8" y="2"/>
                        <a:pt x="8" y="2"/>
                      </a:cubicBezTo>
                      <a:cubicBezTo>
                        <a:pt x="8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9" y="2"/>
                        <a:pt x="9" y="2"/>
                        <a:pt x="9" y="2"/>
                      </a:cubicBezTo>
                      <a:cubicBezTo>
                        <a:pt x="10" y="2"/>
                        <a:pt x="10" y="2"/>
                        <a:pt x="10" y="2"/>
                      </a:cubicBezTo>
                      <a:cubicBezTo>
                        <a:pt x="10" y="2"/>
                        <a:pt x="10" y="2"/>
                        <a:pt x="10" y="2"/>
                      </a:cubicBezTo>
                      <a:cubicBezTo>
                        <a:pt x="10" y="2"/>
                        <a:pt x="10" y="2"/>
                        <a:pt x="10" y="2"/>
                      </a:cubicBezTo>
                      <a:cubicBezTo>
                        <a:pt x="10" y="2"/>
                        <a:pt x="10" y="2"/>
                        <a:pt x="10" y="2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1" y="3"/>
                        <a:pt x="11" y="3"/>
                        <a:pt x="11" y="3"/>
                      </a:cubicBezTo>
                      <a:cubicBezTo>
                        <a:pt x="11" y="3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2" y="4"/>
                      </a:cubicBezTo>
                      <a:cubicBezTo>
                        <a:pt x="12" y="4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3" y="6"/>
                      </a:cubicBezTo>
                      <a:cubicBezTo>
                        <a:pt x="13" y="6"/>
                        <a:pt x="13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6"/>
                        <a:pt x="12" y="5"/>
                      </a:cubicBezTo>
                      <a:cubicBezTo>
                        <a:pt x="12" y="5"/>
                        <a:pt x="12" y="5"/>
                        <a:pt x="11" y="5"/>
                      </a:cubicBezTo>
                      <a:cubicBezTo>
                        <a:pt x="11" y="6"/>
                        <a:pt x="11" y="6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6"/>
                        <a:pt x="11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9" y="5"/>
                      </a:cubicBezTo>
                      <a:close/>
                      <a:moveTo>
                        <a:pt x="46" y="29"/>
                      </a:moveTo>
                      <a:cubicBezTo>
                        <a:pt x="46" y="29"/>
                        <a:pt x="46" y="29"/>
                        <a:pt x="46" y="29"/>
                      </a:cubicBezTo>
                      <a:cubicBezTo>
                        <a:pt x="46" y="29"/>
                        <a:pt x="46" y="29"/>
                        <a:pt x="45" y="29"/>
                      </a:cubicBezTo>
                      <a:cubicBezTo>
                        <a:pt x="45" y="29"/>
                        <a:pt x="45" y="29"/>
                        <a:pt x="45" y="29"/>
                      </a:cubicBezTo>
                      <a:cubicBezTo>
                        <a:pt x="45" y="29"/>
                        <a:pt x="45" y="29"/>
                        <a:pt x="45" y="29"/>
                      </a:cubicBezTo>
                      <a:cubicBezTo>
                        <a:pt x="45" y="29"/>
                        <a:pt x="45" y="29"/>
                        <a:pt x="45" y="29"/>
                      </a:cubicBezTo>
                      <a:cubicBezTo>
                        <a:pt x="45" y="29"/>
                        <a:pt x="45" y="29"/>
                        <a:pt x="45" y="29"/>
                      </a:cubicBezTo>
                      <a:cubicBezTo>
                        <a:pt x="46" y="29"/>
                        <a:pt x="46" y="29"/>
                        <a:pt x="45" y="29"/>
                      </a:cubicBezTo>
                      <a:cubicBezTo>
                        <a:pt x="45" y="29"/>
                        <a:pt x="45" y="28"/>
                        <a:pt x="45" y="28"/>
                      </a:cubicBezTo>
                      <a:cubicBezTo>
                        <a:pt x="45" y="28"/>
                        <a:pt x="45" y="28"/>
                        <a:pt x="45" y="28"/>
                      </a:cubicBezTo>
                      <a:cubicBezTo>
                        <a:pt x="45" y="28"/>
                        <a:pt x="45" y="28"/>
                        <a:pt x="45" y="28"/>
                      </a:cubicBezTo>
                      <a:cubicBezTo>
                        <a:pt x="45" y="28"/>
                        <a:pt x="45" y="28"/>
                        <a:pt x="45" y="28"/>
                      </a:cubicBezTo>
                      <a:cubicBezTo>
                        <a:pt x="45" y="28"/>
                        <a:pt x="45" y="28"/>
                        <a:pt x="45" y="28"/>
                      </a:cubicBezTo>
                      <a:cubicBezTo>
                        <a:pt x="45" y="27"/>
                        <a:pt x="45" y="27"/>
                        <a:pt x="44" y="27"/>
                      </a:cubicBezTo>
                      <a:cubicBezTo>
                        <a:pt x="44" y="27"/>
                        <a:pt x="44" y="27"/>
                        <a:pt x="44" y="27"/>
                      </a:cubicBezTo>
                      <a:cubicBezTo>
                        <a:pt x="44" y="27"/>
                        <a:pt x="44" y="27"/>
                        <a:pt x="44" y="27"/>
                      </a:cubicBezTo>
                      <a:cubicBezTo>
                        <a:pt x="44" y="27"/>
                        <a:pt x="44" y="27"/>
                        <a:pt x="44" y="27"/>
                      </a:cubicBezTo>
                      <a:cubicBezTo>
                        <a:pt x="44" y="27"/>
                        <a:pt x="44" y="27"/>
                        <a:pt x="44" y="27"/>
                      </a:cubicBezTo>
                      <a:cubicBezTo>
                        <a:pt x="44" y="27"/>
                        <a:pt x="44" y="27"/>
                        <a:pt x="44" y="27"/>
                      </a:cubicBezTo>
                      <a:cubicBezTo>
                        <a:pt x="43" y="27"/>
                        <a:pt x="43" y="27"/>
                        <a:pt x="43" y="27"/>
                      </a:cubicBezTo>
                      <a:cubicBezTo>
                        <a:pt x="43" y="27"/>
                        <a:pt x="43" y="27"/>
                        <a:pt x="43" y="27"/>
                      </a:cubicBezTo>
                      <a:cubicBezTo>
                        <a:pt x="43" y="27"/>
                        <a:pt x="43" y="27"/>
                        <a:pt x="43" y="27"/>
                      </a:cubicBezTo>
                      <a:cubicBezTo>
                        <a:pt x="43" y="27"/>
                        <a:pt x="43" y="27"/>
                        <a:pt x="43" y="27"/>
                      </a:cubicBezTo>
                      <a:cubicBezTo>
                        <a:pt x="43" y="27"/>
                        <a:pt x="42" y="27"/>
                        <a:pt x="42" y="26"/>
                      </a:cubicBezTo>
                      <a:cubicBezTo>
                        <a:pt x="42" y="26"/>
                        <a:pt x="42" y="26"/>
                        <a:pt x="42" y="26"/>
                      </a:cubicBezTo>
                      <a:cubicBezTo>
                        <a:pt x="42" y="26"/>
                        <a:pt x="42" y="26"/>
                        <a:pt x="42" y="26"/>
                      </a:cubicBezTo>
                      <a:cubicBezTo>
                        <a:pt x="42" y="26"/>
                        <a:pt x="41" y="26"/>
                        <a:pt x="41" y="26"/>
                      </a:cubicBezTo>
                      <a:cubicBezTo>
                        <a:pt x="41" y="26"/>
                        <a:pt x="41" y="26"/>
                        <a:pt x="41" y="26"/>
                      </a:cubicBezTo>
                      <a:cubicBezTo>
                        <a:pt x="41" y="26"/>
                        <a:pt x="41" y="26"/>
                        <a:pt x="41" y="26"/>
                      </a:cubicBezTo>
                      <a:cubicBezTo>
                        <a:pt x="41" y="26"/>
                        <a:pt x="41" y="26"/>
                        <a:pt x="41" y="26"/>
                      </a:cubicBezTo>
                      <a:cubicBezTo>
                        <a:pt x="41" y="26"/>
                        <a:pt x="41" y="26"/>
                        <a:pt x="41" y="26"/>
                      </a:cubicBezTo>
                      <a:cubicBezTo>
                        <a:pt x="41" y="26"/>
                        <a:pt x="41" y="26"/>
                        <a:pt x="41" y="26"/>
                      </a:cubicBezTo>
                      <a:cubicBezTo>
                        <a:pt x="41" y="25"/>
                        <a:pt x="41" y="25"/>
                        <a:pt x="40" y="25"/>
                      </a:cubicBezTo>
                      <a:cubicBezTo>
                        <a:pt x="40" y="25"/>
                        <a:pt x="40" y="25"/>
                        <a:pt x="40" y="25"/>
                      </a:cubicBezTo>
                      <a:cubicBezTo>
                        <a:pt x="40" y="25"/>
                        <a:pt x="40" y="25"/>
                        <a:pt x="40" y="25"/>
                      </a:cubicBezTo>
                      <a:cubicBezTo>
                        <a:pt x="39" y="25"/>
                        <a:pt x="39" y="25"/>
                        <a:pt x="39" y="25"/>
                      </a:cubicBezTo>
                      <a:cubicBezTo>
                        <a:pt x="39" y="25"/>
                        <a:pt x="39" y="25"/>
                        <a:pt x="39" y="25"/>
                      </a:cubicBezTo>
                      <a:cubicBezTo>
                        <a:pt x="39" y="25"/>
                        <a:pt x="39" y="25"/>
                        <a:pt x="39" y="25"/>
                      </a:cubicBezTo>
                      <a:cubicBezTo>
                        <a:pt x="39" y="25"/>
                        <a:pt x="39" y="25"/>
                        <a:pt x="39" y="26"/>
                      </a:cubicBezTo>
                      <a:cubicBezTo>
                        <a:pt x="39" y="26"/>
                        <a:pt x="39" y="26"/>
                        <a:pt x="39" y="26"/>
                      </a:cubicBezTo>
                      <a:cubicBezTo>
                        <a:pt x="39" y="26"/>
                        <a:pt x="39" y="26"/>
                        <a:pt x="39" y="26"/>
                      </a:cubicBezTo>
                      <a:cubicBezTo>
                        <a:pt x="39" y="26"/>
                        <a:pt x="39" y="26"/>
                        <a:pt x="39" y="26"/>
                      </a:cubicBezTo>
                      <a:cubicBezTo>
                        <a:pt x="39" y="26"/>
                        <a:pt x="39" y="26"/>
                        <a:pt x="39" y="26"/>
                      </a:cubicBezTo>
                      <a:cubicBezTo>
                        <a:pt x="39" y="26"/>
                        <a:pt x="39" y="26"/>
                        <a:pt x="39" y="26"/>
                      </a:cubicBezTo>
                      <a:cubicBezTo>
                        <a:pt x="39" y="26"/>
                        <a:pt x="39" y="26"/>
                        <a:pt x="40" y="26"/>
                      </a:cubicBezTo>
                      <a:cubicBezTo>
                        <a:pt x="40" y="26"/>
                        <a:pt x="40" y="26"/>
                        <a:pt x="40" y="26"/>
                      </a:cubicBezTo>
                      <a:cubicBezTo>
                        <a:pt x="40" y="26"/>
                        <a:pt x="40" y="26"/>
                        <a:pt x="40" y="26"/>
                      </a:cubicBezTo>
                      <a:cubicBezTo>
                        <a:pt x="40" y="26"/>
                        <a:pt x="40" y="26"/>
                        <a:pt x="40" y="26"/>
                      </a:cubicBezTo>
                      <a:cubicBezTo>
                        <a:pt x="40" y="26"/>
                        <a:pt x="40" y="26"/>
                        <a:pt x="40" y="26"/>
                      </a:cubicBezTo>
                      <a:cubicBezTo>
                        <a:pt x="40" y="26"/>
                        <a:pt x="40" y="26"/>
                        <a:pt x="40" y="26"/>
                      </a:cubicBezTo>
                      <a:cubicBezTo>
                        <a:pt x="40" y="26"/>
                        <a:pt x="40" y="26"/>
                        <a:pt x="40" y="27"/>
                      </a:cubicBezTo>
                      <a:cubicBezTo>
                        <a:pt x="40" y="27"/>
                        <a:pt x="40" y="27"/>
                        <a:pt x="40" y="27"/>
                      </a:cubicBezTo>
                      <a:cubicBezTo>
                        <a:pt x="40" y="27"/>
                        <a:pt x="40" y="27"/>
                        <a:pt x="40" y="27"/>
                      </a:cubicBezTo>
                      <a:cubicBezTo>
                        <a:pt x="40" y="27"/>
                        <a:pt x="40" y="27"/>
                        <a:pt x="40" y="27"/>
                      </a:cubicBezTo>
                      <a:cubicBezTo>
                        <a:pt x="40" y="27"/>
                        <a:pt x="40" y="27"/>
                        <a:pt x="40" y="27"/>
                      </a:cubicBezTo>
                      <a:cubicBezTo>
                        <a:pt x="40" y="27"/>
                        <a:pt x="40" y="27"/>
                        <a:pt x="40" y="27"/>
                      </a:cubicBezTo>
                      <a:cubicBezTo>
                        <a:pt x="40" y="27"/>
                        <a:pt x="40" y="27"/>
                        <a:pt x="40" y="27"/>
                      </a:cubicBezTo>
                      <a:cubicBezTo>
                        <a:pt x="40" y="27"/>
                        <a:pt x="40" y="27"/>
                        <a:pt x="40" y="27"/>
                      </a:cubicBezTo>
                      <a:cubicBezTo>
                        <a:pt x="40" y="27"/>
                        <a:pt x="40" y="27"/>
                        <a:pt x="40" y="27"/>
                      </a:cubicBezTo>
                      <a:cubicBezTo>
                        <a:pt x="40" y="27"/>
                        <a:pt x="40" y="28"/>
                        <a:pt x="41" y="27"/>
                      </a:cubicBezTo>
                      <a:cubicBezTo>
                        <a:pt x="41" y="27"/>
                        <a:pt x="41" y="27"/>
                        <a:pt x="41" y="27"/>
                      </a:cubicBezTo>
                      <a:cubicBezTo>
                        <a:pt x="41" y="27"/>
                        <a:pt x="41" y="28"/>
                        <a:pt x="41" y="28"/>
                      </a:cubicBezTo>
                      <a:cubicBezTo>
                        <a:pt x="41" y="28"/>
                        <a:pt x="41" y="28"/>
                        <a:pt x="41" y="28"/>
                      </a:cubicBezTo>
                      <a:cubicBezTo>
                        <a:pt x="41" y="28"/>
                        <a:pt x="41" y="28"/>
                        <a:pt x="41" y="28"/>
                      </a:cubicBezTo>
                      <a:cubicBezTo>
                        <a:pt x="41" y="28"/>
                        <a:pt x="41" y="28"/>
                        <a:pt x="41" y="28"/>
                      </a:cubicBezTo>
                      <a:cubicBezTo>
                        <a:pt x="41" y="28"/>
                        <a:pt x="41" y="28"/>
                        <a:pt x="41" y="28"/>
                      </a:cubicBezTo>
                      <a:cubicBezTo>
                        <a:pt x="41" y="28"/>
                        <a:pt x="41" y="28"/>
                        <a:pt x="41" y="28"/>
                      </a:cubicBezTo>
                      <a:cubicBezTo>
                        <a:pt x="41" y="28"/>
                        <a:pt x="41" y="28"/>
                        <a:pt x="41" y="28"/>
                      </a:cubicBezTo>
                      <a:cubicBezTo>
                        <a:pt x="41" y="28"/>
                        <a:pt x="41" y="28"/>
                        <a:pt x="42" y="28"/>
                      </a:cubicBezTo>
                      <a:cubicBezTo>
                        <a:pt x="42" y="28"/>
                        <a:pt x="42" y="28"/>
                        <a:pt x="41" y="28"/>
                      </a:cubicBezTo>
                      <a:cubicBezTo>
                        <a:pt x="42" y="28"/>
                        <a:pt x="42" y="28"/>
                        <a:pt x="42" y="28"/>
                      </a:cubicBezTo>
                      <a:cubicBezTo>
                        <a:pt x="42" y="28"/>
                        <a:pt x="42" y="28"/>
                        <a:pt x="42" y="28"/>
                      </a:cubicBezTo>
                      <a:cubicBezTo>
                        <a:pt x="42" y="28"/>
                        <a:pt x="42" y="28"/>
                        <a:pt x="42" y="28"/>
                      </a:cubicBezTo>
                      <a:cubicBezTo>
                        <a:pt x="42" y="28"/>
                        <a:pt x="42" y="28"/>
                        <a:pt x="42" y="28"/>
                      </a:cubicBezTo>
                      <a:cubicBezTo>
                        <a:pt x="42" y="29"/>
                        <a:pt x="42" y="28"/>
                        <a:pt x="42" y="28"/>
                      </a:cubicBezTo>
                      <a:cubicBezTo>
                        <a:pt x="42" y="29"/>
                        <a:pt x="42" y="29"/>
                        <a:pt x="42" y="29"/>
                      </a:cubicBezTo>
                      <a:cubicBezTo>
                        <a:pt x="42" y="29"/>
                        <a:pt x="42" y="29"/>
                        <a:pt x="42" y="29"/>
                      </a:cubicBezTo>
                      <a:cubicBezTo>
                        <a:pt x="42" y="29"/>
                        <a:pt x="42" y="29"/>
                        <a:pt x="42" y="29"/>
                      </a:cubicBezTo>
                      <a:cubicBezTo>
                        <a:pt x="43" y="29"/>
                        <a:pt x="43" y="29"/>
                        <a:pt x="43" y="29"/>
                      </a:cubicBezTo>
                      <a:cubicBezTo>
                        <a:pt x="43" y="29"/>
                        <a:pt x="43" y="29"/>
                        <a:pt x="43" y="29"/>
                      </a:cubicBezTo>
                      <a:cubicBezTo>
                        <a:pt x="43" y="29"/>
                        <a:pt x="43" y="29"/>
                        <a:pt x="43" y="29"/>
                      </a:cubicBezTo>
                      <a:cubicBezTo>
                        <a:pt x="43" y="29"/>
                        <a:pt x="43" y="29"/>
                        <a:pt x="43" y="29"/>
                      </a:cubicBezTo>
                      <a:cubicBezTo>
                        <a:pt x="43" y="29"/>
                        <a:pt x="43" y="29"/>
                        <a:pt x="43" y="29"/>
                      </a:cubicBezTo>
                      <a:cubicBezTo>
                        <a:pt x="44" y="29"/>
                        <a:pt x="44" y="29"/>
                        <a:pt x="44" y="29"/>
                      </a:cubicBezTo>
                      <a:cubicBezTo>
                        <a:pt x="44" y="29"/>
                        <a:pt x="44" y="29"/>
                        <a:pt x="44" y="29"/>
                      </a:cubicBezTo>
                      <a:cubicBezTo>
                        <a:pt x="44" y="29"/>
                        <a:pt x="44" y="29"/>
                        <a:pt x="44" y="29"/>
                      </a:cubicBezTo>
                      <a:cubicBezTo>
                        <a:pt x="44" y="29"/>
                        <a:pt x="44" y="29"/>
                        <a:pt x="45" y="29"/>
                      </a:cubicBezTo>
                      <a:cubicBezTo>
                        <a:pt x="45" y="29"/>
                        <a:pt x="45" y="29"/>
                        <a:pt x="45" y="29"/>
                      </a:cubicBezTo>
                      <a:cubicBezTo>
                        <a:pt x="45" y="29"/>
                        <a:pt x="45" y="29"/>
                        <a:pt x="45" y="29"/>
                      </a:cubicBezTo>
                      <a:cubicBezTo>
                        <a:pt x="45" y="29"/>
                        <a:pt x="46" y="29"/>
                        <a:pt x="46" y="29"/>
                      </a:cubicBezTo>
                      <a:cubicBezTo>
                        <a:pt x="46" y="29"/>
                        <a:pt x="46" y="29"/>
                        <a:pt x="46" y="29"/>
                      </a:cubicBezTo>
                      <a:cubicBezTo>
                        <a:pt x="46" y="29"/>
                        <a:pt x="46" y="29"/>
                        <a:pt x="46" y="29"/>
                      </a:cubicBezTo>
                      <a:cubicBezTo>
                        <a:pt x="46" y="29"/>
                        <a:pt x="46" y="29"/>
                        <a:pt x="46" y="29"/>
                      </a:cubicBezTo>
                      <a:close/>
                      <a:moveTo>
                        <a:pt x="43" y="27"/>
                      </a:moveTo>
                      <a:cubicBezTo>
                        <a:pt x="43" y="27"/>
                        <a:pt x="43" y="27"/>
                        <a:pt x="43" y="27"/>
                      </a:cubicBezTo>
                      <a:cubicBezTo>
                        <a:pt x="43" y="27"/>
                        <a:pt x="43" y="27"/>
                        <a:pt x="43" y="27"/>
                      </a:cubicBezTo>
                      <a:cubicBezTo>
                        <a:pt x="43" y="27"/>
                        <a:pt x="43" y="27"/>
                        <a:pt x="43" y="27"/>
                      </a:cubicBezTo>
                      <a:close/>
                      <a:moveTo>
                        <a:pt x="43" y="27"/>
                      </a:moveTo>
                      <a:cubicBezTo>
                        <a:pt x="43" y="27"/>
                        <a:pt x="43" y="27"/>
                        <a:pt x="43" y="27"/>
                      </a:cubicBezTo>
                      <a:cubicBezTo>
                        <a:pt x="43" y="27"/>
                        <a:pt x="43" y="27"/>
                        <a:pt x="43" y="27"/>
                      </a:cubicBezTo>
                      <a:close/>
                      <a:moveTo>
                        <a:pt x="16" y="14"/>
                      </a:moveTo>
                      <a:cubicBezTo>
                        <a:pt x="16" y="14"/>
                        <a:pt x="15" y="14"/>
                        <a:pt x="15" y="14"/>
                      </a:cubicBezTo>
                      <a:cubicBezTo>
                        <a:pt x="15" y="14"/>
                        <a:pt x="15" y="14"/>
                        <a:pt x="15" y="14"/>
                      </a:cubicBezTo>
                      <a:cubicBezTo>
                        <a:pt x="15" y="14"/>
                        <a:pt x="15" y="14"/>
                        <a:pt x="15" y="14"/>
                      </a:cubicBezTo>
                      <a:cubicBezTo>
                        <a:pt x="15" y="14"/>
                        <a:pt x="15" y="14"/>
                        <a:pt x="15" y="14"/>
                      </a:cubicBezTo>
                      <a:cubicBezTo>
                        <a:pt x="15" y="14"/>
                        <a:pt x="15" y="14"/>
                        <a:pt x="15" y="14"/>
                      </a:cubicBezTo>
                      <a:cubicBezTo>
                        <a:pt x="15" y="14"/>
                        <a:pt x="15" y="13"/>
                        <a:pt x="15" y="13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4" y="13"/>
                        <a:pt x="14" y="13"/>
                        <a:pt x="14" y="13"/>
                      </a:cubicBezTo>
                      <a:cubicBezTo>
                        <a:pt x="14" y="13"/>
                        <a:pt x="14" y="13"/>
                        <a:pt x="14" y="13"/>
                      </a:cubicBezTo>
                      <a:cubicBezTo>
                        <a:pt x="14" y="13"/>
                        <a:pt x="14" y="13"/>
                        <a:pt x="14" y="13"/>
                      </a:cubicBezTo>
                      <a:cubicBezTo>
                        <a:pt x="14" y="13"/>
                        <a:pt x="14" y="13"/>
                        <a:pt x="14" y="13"/>
                      </a:cubicBezTo>
                      <a:cubicBezTo>
                        <a:pt x="14" y="13"/>
                        <a:pt x="14" y="13"/>
                        <a:pt x="14" y="12"/>
                      </a:cubicBezTo>
                      <a:cubicBezTo>
                        <a:pt x="14" y="13"/>
                        <a:pt x="14" y="12"/>
                        <a:pt x="14" y="13"/>
                      </a:cubicBezTo>
                      <a:cubicBezTo>
                        <a:pt x="14" y="13"/>
                        <a:pt x="14" y="12"/>
                        <a:pt x="14" y="12"/>
                      </a:cubicBezTo>
                      <a:cubicBezTo>
                        <a:pt x="14" y="12"/>
                        <a:pt x="14" y="12"/>
                        <a:pt x="14" y="12"/>
                      </a:cubicBezTo>
                      <a:cubicBezTo>
                        <a:pt x="14" y="12"/>
                        <a:pt x="14" y="12"/>
                        <a:pt x="14" y="12"/>
                      </a:cubicBezTo>
                      <a:cubicBezTo>
                        <a:pt x="14" y="12"/>
                        <a:pt x="14" y="12"/>
                        <a:pt x="14" y="12"/>
                      </a:cubicBezTo>
                      <a:cubicBezTo>
                        <a:pt x="14" y="12"/>
                        <a:pt x="14" y="12"/>
                        <a:pt x="14" y="12"/>
                      </a:cubicBezTo>
                      <a:cubicBezTo>
                        <a:pt x="14" y="12"/>
                        <a:pt x="14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0" y="11"/>
                        <a:pt x="10" y="11"/>
                        <a:pt x="10" y="11"/>
                      </a:cubicBezTo>
                      <a:cubicBezTo>
                        <a:pt x="10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2" y="10"/>
                        <a:pt x="12" y="10"/>
                        <a:pt x="13" y="10"/>
                      </a:cubicBezTo>
                      <a:cubicBezTo>
                        <a:pt x="13" y="10"/>
                        <a:pt x="13" y="10"/>
                        <a:pt x="13" y="10"/>
                      </a:cubicBezTo>
                      <a:cubicBezTo>
                        <a:pt x="13" y="10"/>
                        <a:pt x="13" y="10"/>
                        <a:pt x="13" y="10"/>
                      </a:cubicBezTo>
                      <a:cubicBezTo>
                        <a:pt x="13" y="10"/>
                        <a:pt x="13" y="10"/>
                        <a:pt x="13" y="10"/>
                      </a:cubicBezTo>
                      <a:cubicBezTo>
                        <a:pt x="13" y="10"/>
                        <a:pt x="13" y="10"/>
                        <a:pt x="13" y="10"/>
                      </a:cubicBezTo>
                      <a:cubicBezTo>
                        <a:pt x="14" y="10"/>
                        <a:pt x="14" y="10"/>
                        <a:pt x="14" y="10"/>
                      </a:cubicBezTo>
                      <a:cubicBezTo>
                        <a:pt x="14" y="10"/>
                        <a:pt x="14" y="10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5" y="11"/>
                        <a:pt x="15" y="11"/>
                        <a:pt x="15" y="11"/>
                      </a:cubicBezTo>
                      <a:cubicBezTo>
                        <a:pt x="15" y="11"/>
                        <a:pt x="15" y="11"/>
                        <a:pt x="15" y="11"/>
                      </a:cubicBezTo>
                      <a:cubicBezTo>
                        <a:pt x="15" y="11"/>
                        <a:pt x="15" y="12"/>
                        <a:pt x="15" y="12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5" y="12"/>
                        <a:pt x="15" y="12"/>
                        <a:pt x="16" y="12"/>
                      </a:cubicBezTo>
                      <a:cubicBezTo>
                        <a:pt x="16" y="13"/>
                        <a:pt x="16" y="13"/>
                        <a:pt x="16" y="13"/>
                      </a:cubicBezTo>
                      <a:cubicBezTo>
                        <a:pt x="16" y="13"/>
                        <a:pt x="16" y="13"/>
                        <a:pt x="16" y="13"/>
                      </a:cubicBezTo>
                      <a:cubicBezTo>
                        <a:pt x="16" y="13"/>
                        <a:pt x="16" y="13"/>
                        <a:pt x="16" y="13"/>
                      </a:cubicBezTo>
                      <a:cubicBezTo>
                        <a:pt x="16" y="13"/>
                        <a:pt x="16" y="13"/>
                        <a:pt x="16" y="13"/>
                      </a:cubicBezTo>
                      <a:cubicBezTo>
                        <a:pt x="16" y="13"/>
                        <a:pt x="16" y="14"/>
                        <a:pt x="16" y="14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lose/>
                      <a:moveTo>
                        <a:pt x="8" y="9"/>
                      </a:moveTo>
                      <a:cubicBezTo>
                        <a:pt x="8" y="9"/>
                        <a:pt x="8" y="9"/>
                        <a:pt x="8" y="9"/>
                      </a:cubicBezTo>
                      <a:cubicBezTo>
                        <a:pt x="8" y="9"/>
                        <a:pt x="8" y="9"/>
                        <a:pt x="8" y="9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9"/>
                        <a:pt x="8" y="9"/>
                        <a:pt x="8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6" y="8"/>
                        <a:pt x="7" y="8"/>
                        <a:pt x="7" y="8"/>
                      </a:cubicBezTo>
                      <a:cubicBezTo>
                        <a:pt x="6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7" y="7"/>
                      </a:cubicBezTo>
                      <a:cubicBezTo>
                        <a:pt x="7" y="7"/>
                        <a:pt x="7" y="7"/>
                        <a:pt x="8" y="7"/>
                      </a:cubicBezTo>
                      <a:cubicBezTo>
                        <a:pt x="8" y="7"/>
                        <a:pt x="8" y="7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9"/>
                        <a:pt x="8" y="9"/>
                      </a:cubicBezTo>
                      <a:close/>
                      <a:moveTo>
                        <a:pt x="10" y="11"/>
                      </a:moveTo>
                      <a:cubicBezTo>
                        <a:pt x="10" y="11"/>
                        <a:pt x="10" y="10"/>
                        <a:pt x="10" y="10"/>
                      </a:cubicBezTo>
                      <a:cubicBezTo>
                        <a:pt x="9" y="10"/>
                        <a:pt x="9" y="10"/>
                        <a:pt x="9" y="9"/>
                      </a:cubicBezTo>
                      <a:cubicBezTo>
                        <a:pt x="10" y="9"/>
                        <a:pt x="10" y="9"/>
                        <a:pt x="10" y="9"/>
                      </a:cubicBezTo>
                      <a:cubicBezTo>
                        <a:pt x="10" y="9"/>
                        <a:pt x="10" y="9"/>
                        <a:pt x="10" y="9"/>
                      </a:cubicBezTo>
                      <a:cubicBezTo>
                        <a:pt x="11" y="9"/>
                        <a:pt x="11" y="9"/>
                        <a:pt x="11" y="9"/>
                      </a:cubicBezTo>
                      <a:cubicBezTo>
                        <a:pt x="11" y="9"/>
                        <a:pt x="11" y="10"/>
                        <a:pt x="11" y="10"/>
                      </a:cubicBezTo>
                      <a:cubicBezTo>
                        <a:pt x="11" y="10"/>
                        <a:pt x="11" y="10"/>
                        <a:pt x="11" y="10"/>
                      </a:cubicBezTo>
                      <a:cubicBezTo>
                        <a:pt x="11" y="10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0" y="11"/>
                        <a:pt x="10" y="11"/>
                        <a:pt x="10" y="11"/>
                      </a:cubicBezTo>
                      <a:close/>
                      <a:moveTo>
                        <a:pt x="17" y="14"/>
                      </a:moveTo>
                      <a:cubicBezTo>
                        <a:pt x="17" y="14"/>
                        <a:pt x="17" y="14"/>
                        <a:pt x="17" y="14"/>
                      </a:cubicBezTo>
                      <a:cubicBezTo>
                        <a:pt x="17" y="14"/>
                        <a:pt x="17" y="14"/>
                        <a:pt x="17" y="14"/>
                      </a:cubicBezTo>
                      <a:cubicBezTo>
                        <a:pt x="17" y="14"/>
                        <a:pt x="17" y="14"/>
                        <a:pt x="17" y="14"/>
                      </a:cubicBezTo>
                      <a:cubicBezTo>
                        <a:pt x="17" y="14"/>
                        <a:pt x="17" y="14"/>
                        <a:pt x="17" y="14"/>
                      </a:cubicBezTo>
                      <a:cubicBezTo>
                        <a:pt x="17" y="14"/>
                        <a:pt x="17" y="14"/>
                        <a:pt x="17" y="14"/>
                      </a:cubicBezTo>
                      <a:cubicBezTo>
                        <a:pt x="17" y="14"/>
                        <a:pt x="17" y="15"/>
                        <a:pt x="17" y="15"/>
                      </a:cubicBezTo>
                      <a:cubicBezTo>
                        <a:pt x="17" y="15"/>
                        <a:pt x="17" y="15"/>
                        <a:pt x="17" y="15"/>
                      </a:cubicBezTo>
                      <a:cubicBezTo>
                        <a:pt x="17" y="15"/>
                        <a:pt x="17" y="15"/>
                        <a:pt x="17" y="15"/>
                      </a:cubicBezTo>
                      <a:cubicBezTo>
                        <a:pt x="17" y="15"/>
                        <a:pt x="17" y="15"/>
                        <a:pt x="17" y="15"/>
                      </a:cubicBezTo>
                      <a:cubicBezTo>
                        <a:pt x="17" y="15"/>
                        <a:pt x="17" y="15"/>
                        <a:pt x="17" y="15"/>
                      </a:cubicBezTo>
                      <a:cubicBezTo>
                        <a:pt x="17" y="15"/>
                        <a:pt x="17" y="15"/>
                        <a:pt x="16" y="15"/>
                      </a:cubicBezTo>
                      <a:cubicBezTo>
                        <a:pt x="16" y="15"/>
                        <a:pt x="16" y="15"/>
                        <a:pt x="16" y="15"/>
                      </a:cubicBezTo>
                      <a:cubicBezTo>
                        <a:pt x="16" y="15"/>
                        <a:pt x="16" y="15"/>
                        <a:pt x="16" y="15"/>
                      </a:cubicBezTo>
                      <a:cubicBezTo>
                        <a:pt x="16" y="15"/>
                        <a:pt x="16" y="15"/>
                        <a:pt x="16" y="15"/>
                      </a:cubicBezTo>
                      <a:cubicBezTo>
                        <a:pt x="16" y="15"/>
                        <a:pt x="16" y="15"/>
                        <a:pt x="16" y="15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6" y="14"/>
                        <a:pt x="16" y="13"/>
                      </a:cubicBezTo>
                      <a:cubicBezTo>
                        <a:pt x="16" y="14"/>
                        <a:pt x="16" y="13"/>
                        <a:pt x="17" y="13"/>
                      </a:cubicBezTo>
                      <a:cubicBezTo>
                        <a:pt x="17" y="13"/>
                        <a:pt x="17" y="13"/>
                        <a:pt x="17" y="13"/>
                      </a:cubicBezTo>
                      <a:cubicBezTo>
                        <a:pt x="17" y="13"/>
                        <a:pt x="17" y="13"/>
                        <a:pt x="17" y="13"/>
                      </a:cubicBezTo>
                      <a:cubicBezTo>
                        <a:pt x="17" y="14"/>
                        <a:pt x="17" y="14"/>
                        <a:pt x="17" y="14"/>
                      </a:cubicBezTo>
                      <a:cubicBezTo>
                        <a:pt x="17" y="14"/>
                        <a:pt x="17" y="14"/>
                        <a:pt x="17" y="14"/>
                      </a:cubicBezTo>
                      <a:cubicBezTo>
                        <a:pt x="17" y="14"/>
                        <a:pt x="17" y="13"/>
                        <a:pt x="17" y="13"/>
                      </a:cubicBezTo>
                      <a:cubicBezTo>
                        <a:pt x="17" y="13"/>
                        <a:pt x="17" y="13"/>
                        <a:pt x="17" y="13"/>
                      </a:cubicBezTo>
                      <a:cubicBezTo>
                        <a:pt x="17" y="14"/>
                        <a:pt x="17" y="14"/>
                        <a:pt x="17" y="14"/>
                      </a:cubicBezTo>
                      <a:cubicBezTo>
                        <a:pt x="17" y="14"/>
                        <a:pt x="17" y="14"/>
                        <a:pt x="17" y="14"/>
                      </a:cubicBezTo>
                      <a:close/>
                      <a:moveTo>
                        <a:pt x="12" y="14"/>
                      </a:moveTo>
                      <a:cubicBezTo>
                        <a:pt x="12" y="14"/>
                        <a:pt x="12" y="14"/>
                        <a:pt x="12" y="14"/>
                      </a:cubicBezTo>
                      <a:cubicBezTo>
                        <a:pt x="12" y="14"/>
                        <a:pt x="12" y="14"/>
                        <a:pt x="12" y="14"/>
                      </a:cubicBezTo>
                      <a:cubicBezTo>
                        <a:pt x="12" y="14"/>
                        <a:pt x="12" y="14"/>
                        <a:pt x="12" y="14"/>
                      </a:cubicBezTo>
                      <a:cubicBezTo>
                        <a:pt x="12" y="14"/>
                        <a:pt x="12" y="14"/>
                        <a:pt x="12" y="14"/>
                      </a:cubicBezTo>
                      <a:cubicBezTo>
                        <a:pt x="12" y="14"/>
                        <a:pt x="12" y="14"/>
                        <a:pt x="12" y="14"/>
                      </a:cubicBezTo>
                      <a:cubicBezTo>
                        <a:pt x="12" y="14"/>
                        <a:pt x="12" y="14"/>
                        <a:pt x="12" y="14"/>
                      </a:cubicBezTo>
                      <a:cubicBezTo>
                        <a:pt x="12" y="14"/>
                        <a:pt x="12" y="14"/>
                        <a:pt x="12" y="15"/>
                      </a:cubicBezTo>
                      <a:cubicBezTo>
                        <a:pt x="12" y="15"/>
                        <a:pt x="12" y="15"/>
                        <a:pt x="12" y="15"/>
                      </a:cubicBezTo>
                      <a:cubicBezTo>
                        <a:pt x="12" y="15"/>
                        <a:pt x="12" y="15"/>
                        <a:pt x="13" y="15"/>
                      </a:cubicBezTo>
                      <a:cubicBezTo>
                        <a:pt x="13" y="15"/>
                        <a:pt x="13" y="15"/>
                        <a:pt x="13" y="15"/>
                      </a:cubicBezTo>
                      <a:cubicBezTo>
                        <a:pt x="13" y="15"/>
                        <a:pt x="13" y="15"/>
                        <a:pt x="12" y="15"/>
                      </a:cubicBezTo>
                      <a:cubicBezTo>
                        <a:pt x="12" y="15"/>
                        <a:pt x="12" y="15"/>
                        <a:pt x="12" y="15"/>
                      </a:cubicBezTo>
                      <a:cubicBezTo>
                        <a:pt x="12" y="15"/>
                        <a:pt x="12" y="15"/>
                        <a:pt x="12" y="15"/>
                      </a:cubicBezTo>
                      <a:cubicBezTo>
                        <a:pt x="12" y="15"/>
                        <a:pt x="12" y="15"/>
                        <a:pt x="12" y="15"/>
                      </a:cubicBezTo>
                      <a:cubicBezTo>
                        <a:pt x="12" y="14"/>
                        <a:pt x="12" y="14"/>
                        <a:pt x="12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1" y="13"/>
                      </a:cubicBezTo>
                      <a:cubicBezTo>
                        <a:pt x="11" y="13"/>
                        <a:pt x="11" y="13"/>
                        <a:pt x="12" y="13"/>
                      </a:cubicBezTo>
                      <a:cubicBezTo>
                        <a:pt x="12" y="13"/>
                        <a:pt x="12" y="13"/>
                        <a:pt x="12" y="13"/>
                      </a:cubicBezTo>
                      <a:cubicBezTo>
                        <a:pt x="12" y="13"/>
                        <a:pt x="12" y="13"/>
                        <a:pt x="12" y="13"/>
                      </a:cubicBezTo>
                      <a:cubicBezTo>
                        <a:pt x="12" y="13"/>
                        <a:pt x="12" y="13"/>
                        <a:pt x="12" y="13"/>
                      </a:cubicBezTo>
                      <a:cubicBezTo>
                        <a:pt x="12" y="13"/>
                        <a:pt x="12" y="13"/>
                        <a:pt x="13" y="13"/>
                      </a:cubicBezTo>
                      <a:cubicBezTo>
                        <a:pt x="13" y="13"/>
                        <a:pt x="13" y="13"/>
                        <a:pt x="12" y="14"/>
                      </a:cubicBezTo>
                      <a:close/>
                      <a:moveTo>
                        <a:pt x="2" y="4"/>
                      </a:move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lose/>
                      <a:moveTo>
                        <a:pt x="31" y="17"/>
                      </a:move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2" y="17"/>
                        <a:pt x="32" y="17"/>
                        <a:pt x="32" y="17"/>
                      </a:cubicBezTo>
                      <a:cubicBezTo>
                        <a:pt x="32" y="17"/>
                        <a:pt x="32" y="17"/>
                        <a:pt x="32" y="17"/>
                      </a:cubicBezTo>
                      <a:cubicBezTo>
                        <a:pt x="32" y="17"/>
                        <a:pt x="32" y="17"/>
                        <a:pt x="32" y="17"/>
                      </a:cubicBezTo>
                      <a:cubicBezTo>
                        <a:pt x="32" y="17"/>
                        <a:pt x="32" y="17"/>
                        <a:pt x="32" y="17"/>
                      </a:cubicBezTo>
                      <a:cubicBezTo>
                        <a:pt x="32" y="17"/>
                        <a:pt x="32" y="17"/>
                        <a:pt x="32" y="17"/>
                      </a:cubicBezTo>
                      <a:cubicBezTo>
                        <a:pt x="32" y="17"/>
                        <a:pt x="32" y="17"/>
                        <a:pt x="32" y="18"/>
                      </a:cubicBezTo>
                      <a:cubicBezTo>
                        <a:pt x="32" y="18"/>
                        <a:pt x="32" y="18"/>
                        <a:pt x="32" y="18"/>
                      </a:cubicBezTo>
                      <a:cubicBezTo>
                        <a:pt x="32" y="18"/>
                        <a:pt x="32" y="18"/>
                        <a:pt x="32" y="18"/>
                      </a:cubicBezTo>
                      <a:cubicBezTo>
                        <a:pt x="32" y="18"/>
                        <a:pt x="32" y="17"/>
                        <a:pt x="32" y="17"/>
                      </a:cubicBezTo>
                      <a:cubicBezTo>
                        <a:pt x="32" y="17"/>
                        <a:pt x="32" y="17"/>
                        <a:pt x="32" y="17"/>
                      </a:cubicBezTo>
                      <a:cubicBezTo>
                        <a:pt x="32" y="17"/>
                        <a:pt x="32" y="17"/>
                        <a:pt x="32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lose/>
                      <a:moveTo>
                        <a:pt x="27" y="13"/>
                      </a:moveTo>
                      <a:cubicBezTo>
                        <a:pt x="27" y="13"/>
                        <a:pt x="27" y="13"/>
                        <a:pt x="27" y="13"/>
                      </a:cubicBezTo>
                      <a:cubicBezTo>
                        <a:pt x="27" y="13"/>
                        <a:pt x="27" y="13"/>
                        <a:pt x="27" y="13"/>
                      </a:cubicBezTo>
                      <a:cubicBezTo>
                        <a:pt x="27" y="12"/>
                        <a:pt x="27" y="12"/>
                        <a:pt x="27" y="12"/>
                      </a:cubicBezTo>
                      <a:cubicBezTo>
                        <a:pt x="28" y="13"/>
                        <a:pt x="28" y="13"/>
                        <a:pt x="28" y="13"/>
                      </a:cubicBezTo>
                      <a:cubicBezTo>
                        <a:pt x="28" y="13"/>
                        <a:pt x="28" y="13"/>
                        <a:pt x="28" y="13"/>
                      </a:cubicBezTo>
                      <a:cubicBezTo>
                        <a:pt x="28" y="13"/>
                        <a:pt x="28" y="13"/>
                        <a:pt x="28" y="13"/>
                      </a:cubicBezTo>
                      <a:cubicBezTo>
                        <a:pt x="28" y="13"/>
                        <a:pt x="28" y="13"/>
                        <a:pt x="28" y="13"/>
                      </a:cubicBezTo>
                      <a:cubicBezTo>
                        <a:pt x="28" y="13"/>
                        <a:pt x="28" y="13"/>
                        <a:pt x="28" y="13"/>
                      </a:cubicBezTo>
                      <a:cubicBezTo>
                        <a:pt x="28" y="13"/>
                        <a:pt x="28" y="13"/>
                        <a:pt x="28" y="13"/>
                      </a:cubicBezTo>
                      <a:cubicBezTo>
                        <a:pt x="28" y="13"/>
                        <a:pt x="28" y="13"/>
                        <a:pt x="28" y="13"/>
                      </a:cubicBezTo>
                      <a:cubicBezTo>
                        <a:pt x="28" y="13"/>
                        <a:pt x="28" y="13"/>
                        <a:pt x="28" y="13"/>
                      </a:cubicBezTo>
                      <a:cubicBezTo>
                        <a:pt x="28" y="13"/>
                        <a:pt x="28" y="14"/>
                        <a:pt x="28" y="14"/>
                      </a:cubicBezTo>
                      <a:cubicBezTo>
                        <a:pt x="28" y="14"/>
                        <a:pt x="28" y="14"/>
                        <a:pt x="28" y="14"/>
                      </a:cubicBezTo>
                      <a:cubicBezTo>
                        <a:pt x="28" y="14"/>
                        <a:pt x="27" y="14"/>
                        <a:pt x="27" y="13"/>
                      </a:cubicBezTo>
                      <a:cubicBezTo>
                        <a:pt x="27" y="13"/>
                        <a:pt x="27" y="13"/>
                        <a:pt x="27" y="13"/>
                      </a:cubicBezTo>
                      <a:close/>
                      <a:moveTo>
                        <a:pt x="7" y="11"/>
                      </a:moveTo>
                      <a:cubicBezTo>
                        <a:pt x="7" y="11"/>
                        <a:pt x="7" y="11"/>
                        <a:pt x="7" y="11"/>
                      </a:cubicBezTo>
                      <a:cubicBezTo>
                        <a:pt x="7" y="11"/>
                        <a:pt x="7" y="11"/>
                        <a:pt x="7" y="11"/>
                      </a:cubicBezTo>
                      <a:cubicBezTo>
                        <a:pt x="7" y="11"/>
                        <a:pt x="7" y="11"/>
                        <a:pt x="7" y="11"/>
                      </a:cubicBezTo>
                      <a:cubicBezTo>
                        <a:pt x="7" y="11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7" y="11"/>
                        <a:pt x="7" y="11"/>
                        <a:pt x="7" y="11"/>
                      </a:cubicBezTo>
                      <a:close/>
                      <a:moveTo>
                        <a:pt x="14" y="15"/>
                      </a:moveTo>
                      <a:cubicBezTo>
                        <a:pt x="14" y="15"/>
                        <a:pt x="14" y="15"/>
                        <a:pt x="14" y="15"/>
                      </a:cubicBezTo>
                      <a:cubicBezTo>
                        <a:pt x="14" y="15"/>
                        <a:pt x="14" y="15"/>
                        <a:pt x="14" y="15"/>
                      </a:cubicBezTo>
                      <a:cubicBezTo>
                        <a:pt x="14" y="15"/>
                        <a:pt x="14" y="15"/>
                        <a:pt x="13" y="15"/>
                      </a:cubicBezTo>
                      <a:cubicBezTo>
                        <a:pt x="13" y="15"/>
                        <a:pt x="13" y="15"/>
                        <a:pt x="13" y="15"/>
                      </a:cubicBezTo>
                      <a:cubicBezTo>
                        <a:pt x="13" y="15"/>
                        <a:pt x="13" y="15"/>
                        <a:pt x="13" y="15"/>
                      </a:cubicBezTo>
                      <a:cubicBezTo>
                        <a:pt x="13" y="15"/>
                        <a:pt x="13" y="15"/>
                        <a:pt x="13" y="15"/>
                      </a:cubicBezTo>
                      <a:cubicBezTo>
                        <a:pt x="13" y="15"/>
                        <a:pt x="13" y="15"/>
                        <a:pt x="13" y="15"/>
                      </a:cubicBezTo>
                      <a:cubicBezTo>
                        <a:pt x="14" y="15"/>
                        <a:pt x="14" y="15"/>
                        <a:pt x="14" y="15"/>
                      </a:cubicBezTo>
                      <a:cubicBezTo>
                        <a:pt x="14" y="15"/>
                        <a:pt x="14" y="15"/>
                        <a:pt x="14" y="15"/>
                      </a:cubicBezTo>
                      <a:cubicBezTo>
                        <a:pt x="14" y="15"/>
                        <a:pt x="14" y="15"/>
                        <a:pt x="14" y="15"/>
                      </a:cubicBezTo>
                      <a:cubicBezTo>
                        <a:pt x="14" y="15"/>
                        <a:pt x="14" y="15"/>
                        <a:pt x="14" y="15"/>
                      </a:cubicBezTo>
                      <a:close/>
                      <a:moveTo>
                        <a:pt x="32" y="18"/>
                      </a:moveTo>
                      <a:cubicBezTo>
                        <a:pt x="32" y="18"/>
                        <a:pt x="32" y="18"/>
                        <a:pt x="32" y="18"/>
                      </a:cubicBezTo>
                      <a:cubicBezTo>
                        <a:pt x="32" y="18"/>
                        <a:pt x="32" y="18"/>
                        <a:pt x="32" y="18"/>
                      </a:cubicBezTo>
                      <a:cubicBezTo>
                        <a:pt x="32" y="18"/>
                        <a:pt x="32" y="18"/>
                        <a:pt x="32" y="18"/>
                      </a:cubicBezTo>
                      <a:cubicBezTo>
                        <a:pt x="32" y="18"/>
                        <a:pt x="32" y="18"/>
                        <a:pt x="32" y="18"/>
                      </a:cubicBezTo>
                      <a:cubicBezTo>
                        <a:pt x="32" y="18"/>
                        <a:pt x="31" y="18"/>
                        <a:pt x="31" y="18"/>
                      </a:cubicBezTo>
                      <a:cubicBezTo>
                        <a:pt x="32" y="18"/>
                        <a:pt x="32" y="18"/>
                        <a:pt x="32" y="18"/>
                      </a:cubicBezTo>
                      <a:cubicBezTo>
                        <a:pt x="32" y="18"/>
                        <a:pt x="32" y="18"/>
                        <a:pt x="32" y="18"/>
                      </a:cubicBezTo>
                      <a:cubicBezTo>
                        <a:pt x="32" y="18"/>
                        <a:pt x="32" y="18"/>
                        <a:pt x="32" y="18"/>
                      </a:cubicBezTo>
                      <a:cubicBezTo>
                        <a:pt x="32" y="18"/>
                        <a:pt x="32" y="18"/>
                        <a:pt x="32" y="18"/>
                      </a:cubicBezTo>
                      <a:cubicBezTo>
                        <a:pt x="32" y="18"/>
                        <a:pt x="32" y="18"/>
                        <a:pt x="32" y="17"/>
                      </a:cubicBezTo>
                      <a:cubicBezTo>
                        <a:pt x="32" y="17"/>
                        <a:pt x="32" y="17"/>
                        <a:pt x="32" y="17"/>
                      </a:cubicBezTo>
                      <a:cubicBezTo>
                        <a:pt x="32" y="17"/>
                        <a:pt x="32" y="17"/>
                        <a:pt x="32" y="17"/>
                      </a:cubicBezTo>
                      <a:cubicBezTo>
                        <a:pt x="32" y="17"/>
                        <a:pt x="32" y="17"/>
                        <a:pt x="32" y="17"/>
                      </a:cubicBezTo>
                      <a:cubicBezTo>
                        <a:pt x="32" y="17"/>
                        <a:pt x="32" y="17"/>
                        <a:pt x="32" y="17"/>
                      </a:cubicBezTo>
                      <a:cubicBezTo>
                        <a:pt x="32" y="17"/>
                        <a:pt x="32" y="17"/>
                        <a:pt x="32" y="17"/>
                      </a:cubicBezTo>
                      <a:cubicBezTo>
                        <a:pt x="32" y="17"/>
                        <a:pt x="33" y="17"/>
                        <a:pt x="33" y="17"/>
                      </a:cubicBezTo>
                      <a:cubicBezTo>
                        <a:pt x="33" y="17"/>
                        <a:pt x="33" y="17"/>
                        <a:pt x="33" y="18"/>
                      </a:cubicBezTo>
                      <a:cubicBezTo>
                        <a:pt x="33" y="18"/>
                        <a:pt x="33" y="18"/>
                        <a:pt x="33" y="18"/>
                      </a:cubicBezTo>
                      <a:cubicBezTo>
                        <a:pt x="33" y="18"/>
                        <a:pt x="33" y="18"/>
                        <a:pt x="33" y="18"/>
                      </a:cubicBezTo>
                      <a:cubicBezTo>
                        <a:pt x="33" y="18"/>
                        <a:pt x="32" y="18"/>
                        <a:pt x="32" y="18"/>
                      </a:cubicBezTo>
                      <a:cubicBezTo>
                        <a:pt x="32" y="18"/>
                        <a:pt x="32" y="18"/>
                        <a:pt x="32" y="18"/>
                      </a:cubicBezTo>
                      <a:cubicBezTo>
                        <a:pt x="32" y="18"/>
                        <a:pt x="32" y="18"/>
                        <a:pt x="32" y="18"/>
                      </a:cubicBezTo>
                      <a:close/>
                      <a:moveTo>
                        <a:pt x="18" y="15"/>
                      </a:move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8" y="16"/>
                        <a:pt x="18" y="16"/>
                        <a:pt x="18" y="16"/>
                      </a:cubicBezTo>
                      <a:cubicBezTo>
                        <a:pt x="18" y="15"/>
                        <a:pt x="18" y="16"/>
                        <a:pt x="18" y="15"/>
                      </a:cubicBezTo>
                      <a:cubicBezTo>
                        <a:pt x="17" y="15"/>
                        <a:pt x="17" y="15"/>
                        <a:pt x="17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lose/>
                      <a:moveTo>
                        <a:pt x="1" y="6"/>
                      </a:moveTo>
                      <a:cubicBezTo>
                        <a:pt x="1" y="6"/>
                        <a:pt x="1" y="6"/>
                        <a:pt x="1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0" y="5"/>
                        <a:pt x="0" y="5"/>
                        <a:pt x="0" y="5"/>
                      </a:cubicBezTo>
                      <a:cubicBezTo>
                        <a:pt x="0" y="5"/>
                        <a:pt x="0" y="5"/>
                        <a:pt x="1" y="6"/>
                      </a:cubicBezTo>
                      <a:close/>
                      <a:moveTo>
                        <a:pt x="15" y="6"/>
                      </a:move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ubicBezTo>
                        <a:pt x="15" y="6"/>
                        <a:pt x="15" y="6"/>
                        <a:pt x="15" y="6"/>
                      </a:cubicBezTo>
                      <a:close/>
                      <a:moveTo>
                        <a:pt x="4" y="3"/>
                      </a:move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ubicBezTo>
                        <a:pt x="3" y="3"/>
                        <a:pt x="3" y="3"/>
                        <a:pt x="3" y="3"/>
                      </a:cubicBezTo>
                      <a:cubicBezTo>
                        <a:pt x="3" y="3"/>
                        <a:pt x="3" y="3"/>
                        <a:pt x="3" y="3"/>
                      </a:cubicBezTo>
                      <a:cubicBezTo>
                        <a:pt x="3" y="3"/>
                        <a:pt x="3" y="3"/>
                        <a:pt x="3" y="3"/>
                      </a:cubicBezTo>
                      <a:cubicBezTo>
                        <a:pt x="3" y="3"/>
                        <a:pt x="3" y="3"/>
                        <a:pt x="3" y="3"/>
                      </a:cubicBezTo>
                      <a:cubicBezTo>
                        <a:pt x="3" y="3"/>
                        <a:pt x="4" y="3"/>
                        <a:pt x="3" y="3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3"/>
                      </a:cubicBezTo>
                      <a:cubicBezTo>
                        <a:pt x="4" y="3"/>
                        <a:pt x="4" y="3"/>
                        <a:pt x="4" y="3"/>
                      </a:cubicBezTo>
                      <a:close/>
                      <a:moveTo>
                        <a:pt x="11" y="12"/>
                      </a:move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0" y="12"/>
                      </a:cubicBezTo>
                      <a:cubicBezTo>
                        <a:pt x="10" y="12"/>
                        <a:pt x="10" y="12"/>
                        <a:pt x="10" y="12"/>
                      </a:cubicBezTo>
                      <a:cubicBezTo>
                        <a:pt x="10" y="12"/>
                        <a:pt x="10" y="12"/>
                        <a:pt x="10" y="11"/>
                      </a:cubicBezTo>
                      <a:cubicBezTo>
                        <a:pt x="10" y="11"/>
                        <a:pt x="10" y="11"/>
                        <a:pt x="10" y="11"/>
                      </a:cubicBezTo>
                      <a:cubicBezTo>
                        <a:pt x="10" y="11"/>
                        <a:pt x="10" y="11"/>
                        <a:pt x="10" y="11"/>
                      </a:cubicBezTo>
                      <a:cubicBezTo>
                        <a:pt x="10" y="11"/>
                        <a:pt x="10" y="11"/>
                        <a:pt x="10" y="11"/>
                      </a:cubicBezTo>
                      <a:cubicBezTo>
                        <a:pt x="10" y="11"/>
                        <a:pt x="10" y="11"/>
                        <a:pt x="10" y="11"/>
                      </a:cubicBezTo>
                      <a:cubicBezTo>
                        <a:pt x="10" y="11"/>
                        <a:pt x="10" y="11"/>
                        <a:pt x="10" y="11"/>
                      </a:cubicBezTo>
                      <a:cubicBezTo>
                        <a:pt x="11" y="11"/>
                        <a:pt x="11" y="11"/>
                        <a:pt x="11" y="12"/>
                      </a:cubicBezTo>
                      <a:cubicBezTo>
                        <a:pt x="10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lose/>
                      <a:moveTo>
                        <a:pt x="44" y="22"/>
                      </a:moveTo>
                      <a:cubicBezTo>
                        <a:pt x="44" y="22"/>
                        <a:pt x="43" y="22"/>
                        <a:pt x="44" y="22"/>
                      </a:cubicBezTo>
                      <a:cubicBezTo>
                        <a:pt x="44" y="23"/>
                        <a:pt x="44" y="23"/>
                        <a:pt x="43" y="23"/>
                      </a:cubicBezTo>
                      <a:cubicBezTo>
                        <a:pt x="43" y="23"/>
                        <a:pt x="43" y="23"/>
                        <a:pt x="43" y="23"/>
                      </a:cubicBezTo>
                      <a:cubicBezTo>
                        <a:pt x="43" y="22"/>
                        <a:pt x="43" y="22"/>
                        <a:pt x="43" y="22"/>
                      </a:cubicBezTo>
                      <a:cubicBezTo>
                        <a:pt x="43" y="22"/>
                        <a:pt x="43" y="22"/>
                        <a:pt x="43" y="22"/>
                      </a:cubicBezTo>
                      <a:cubicBezTo>
                        <a:pt x="43" y="22"/>
                        <a:pt x="43" y="22"/>
                        <a:pt x="44" y="22"/>
                      </a:cubicBezTo>
                      <a:cubicBezTo>
                        <a:pt x="44" y="22"/>
                        <a:pt x="44" y="22"/>
                        <a:pt x="44" y="22"/>
                      </a:cubicBezTo>
                      <a:cubicBezTo>
                        <a:pt x="44" y="22"/>
                        <a:pt x="44" y="22"/>
                        <a:pt x="44" y="22"/>
                      </a:cubicBezTo>
                      <a:cubicBezTo>
                        <a:pt x="43" y="22"/>
                        <a:pt x="44" y="22"/>
                        <a:pt x="44" y="22"/>
                      </a:cubicBezTo>
                      <a:close/>
                      <a:moveTo>
                        <a:pt x="25" y="17"/>
                      </a:moveTo>
                      <a:cubicBezTo>
                        <a:pt x="25" y="17"/>
                        <a:pt x="25" y="18"/>
                        <a:pt x="25" y="18"/>
                      </a:cubicBezTo>
                      <a:cubicBezTo>
                        <a:pt x="25" y="18"/>
                        <a:pt x="25" y="18"/>
                        <a:pt x="25" y="18"/>
                      </a:cubicBezTo>
                      <a:cubicBezTo>
                        <a:pt x="24" y="18"/>
                        <a:pt x="24" y="18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8"/>
                        <a:pt x="24" y="17"/>
                      </a:cubicBezTo>
                      <a:cubicBezTo>
                        <a:pt x="24" y="17"/>
                        <a:pt x="24" y="17"/>
                        <a:pt x="24" y="18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5" y="17"/>
                        <a:pt x="25" y="17"/>
                      </a:cubicBezTo>
                      <a:cubicBezTo>
                        <a:pt x="25" y="17"/>
                        <a:pt x="25" y="17"/>
                        <a:pt x="24" y="17"/>
                      </a:cubicBezTo>
                      <a:cubicBezTo>
                        <a:pt x="25" y="17"/>
                        <a:pt x="25" y="17"/>
                        <a:pt x="25" y="17"/>
                      </a:cubicBezTo>
                      <a:cubicBezTo>
                        <a:pt x="25" y="17"/>
                        <a:pt x="25" y="17"/>
                        <a:pt x="25" y="17"/>
                      </a:cubicBezTo>
                      <a:cubicBezTo>
                        <a:pt x="25" y="17"/>
                        <a:pt x="25" y="17"/>
                        <a:pt x="25" y="17"/>
                      </a:cubicBezTo>
                      <a:cubicBezTo>
                        <a:pt x="25" y="17"/>
                        <a:pt x="25" y="17"/>
                        <a:pt x="25" y="17"/>
                      </a:cubicBezTo>
                      <a:close/>
                      <a:moveTo>
                        <a:pt x="42" y="26"/>
                      </a:moveTo>
                      <a:cubicBezTo>
                        <a:pt x="42" y="25"/>
                        <a:pt x="42" y="25"/>
                        <a:pt x="42" y="25"/>
                      </a:cubicBezTo>
                      <a:cubicBezTo>
                        <a:pt x="42" y="25"/>
                        <a:pt x="42" y="25"/>
                        <a:pt x="42" y="25"/>
                      </a:cubicBezTo>
                      <a:cubicBezTo>
                        <a:pt x="42" y="25"/>
                        <a:pt x="42" y="25"/>
                        <a:pt x="42" y="25"/>
                      </a:cubicBezTo>
                      <a:cubicBezTo>
                        <a:pt x="42" y="25"/>
                        <a:pt x="42" y="25"/>
                        <a:pt x="42" y="25"/>
                      </a:cubicBezTo>
                      <a:cubicBezTo>
                        <a:pt x="42" y="25"/>
                        <a:pt x="42" y="26"/>
                        <a:pt x="42" y="26"/>
                      </a:cubicBezTo>
                      <a:cubicBezTo>
                        <a:pt x="42" y="26"/>
                        <a:pt x="42" y="26"/>
                        <a:pt x="42" y="26"/>
                      </a:cubicBezTo>
                      <a:cubicBezTo>
                        <a:pt x="42" y="26"/>
                        <a:pt x="42" y="26"/>
                        <a:pt x="42" y="26"/>
                      </a:cubicBezTo>
                      <a:close/>
                      <a:moveTo>
                        <a:pt x="9" y="10"/>
                      </a:moveTo>
                      <a:cubicBezTo>
                        <a:pt x="9" y="10"/>
                        <a:pt x="9" y="10"/>
                        <a:pt x="9" y="11"/>
                      </a:cubicBezTo>
                      <a:cubicBezTo>
                        <a:pt x="9" y="11"/>
                        <a:pt x="9" y="11"/>
                        <a:pt x="9" y="11"/>
                      </a:cubicBezTo>
                      <a:cubicBezTo>
                        <a:pt x="9" y="11"/>
                        <a:pt x="8" y="11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9" y="10"/>
                        <a:pt x="9" y="10"/>
                      </a:cubicBezTo>
                      <a:close/>
                      <a:moveTo>
                        <a:pt x="29" y="18"/>
                      </a:moveTo>
                      <a:cubicBezTo>
                        <a:pt x="29" y="18"/>
                        <a:pt x="29" y="18"/>
                        <a:pt x="29" y="18"/>
                      </a:cubicBezTo>
                      <a:cubicBezTo>
                        <a:pt x="29" y="18"/>
                        <a:pt x="29" y="18"/>
                        <a:pt x="29" y="18"/>
                      </a:cubicBezTo>
                      <a:cubicBezTo>
                        <a:pt x="29" y="18"/>
                        <a:pt x="29" y="17"/>
                        <a:pt x="29" y="17"/>
                      </a:cubicBezTo>
                      <a:cubicBezTo>
                        <a:pt x="29" y="17"/>
                        <a:pt x="29" y="17"/>
                        <a:pt x="29" y="18"/>
                      </a:cubicBezTo>
                      <a:close/>
                      <a:moveTo>
                        <a:pt x="7" y="9"/>
                      </a:move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6" y="9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9"/>
                        <a:pt x="7" y="9"/>
                        <a:pt x="7" y="9"/>
                      </a:cubicBezTo>
                      <a:close/>
                      <a:moveTo>
                        <a:pt x="31" y="17"/>
                      </a:moveTo>
                      <a:cubicBezTo>
                        <a:pt x="31" y="17"/>
                        <a:pt x="31" y="16"/>
                        <a:pt x="31" y="16"/>
                      </a:cubicBezTo>
                      <a:cubicBezTo>
                        <a:pt x="31" y="16"/>
                        <a:pt x="31" y="16"/>
                        <a:pt x="31" y="16"/>
                      </a:cubicBezTo>
                      <a:cubicBezTo>
                        <a:pt x="31" y="16"/>
                        <a:pt x="31" y="16"/>
                        <a:pt x="31" y="16"/>
                      </a:cubicBezTo>
                      <a:cubicBezTo>
                        <a:pt x="31" y="16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0" y="17"/>
                        <a:pt x="30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lose/>
                      <a:moveTo>
                        <a:pt x="3" y="2"/>
                      </a:move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lose/>
                      <a:moveTo>
                        <a:pt x="35" y="12"/>
                      </a:moveTo>
                      <a:cubicBezTo>
                        <a:pt x="35" y="12"/>
                        <a:pt x="36" y="12"/>
                        <a:pt x="36" y="12"/>
                      </a:cubicBezTo>
                      <a:cubicBezTo>
                        <a:pt x="36" y="12"/>
                        <a:pt x="35" y="12"/>
                        <a:pt x="35" y="12"/>
                      </a:cubicBezTo>
                      <a:cubicBezTo>
                        <a:pt x="35" y="12"/>
                        <a:pt x="35" y="12"/>
                        <a:pt x="35" y="12"/>
                      </a:cubicBezTo>
                      <a:cubicBezTo>
                        <a:pt x="35" y="12"/>
                        <a:pt x="35" y="12"/>
                        <a:pt x="35" y="12"/>
                      </a:cubicBezTo>
                      <a:cubicBezTo>
                        <a:pt x="35" y="12"/>
                        <a:pt x="35" y="12"/>
                        <a:pt x="35" y="12"/>
                      </a:cubicBezTo>
                      <a:close/>
                      <a:moveTo>
                        <a:pt x="30" y="16"/>
                      </a:moveTo>
                      <a:cubicBezTo>
                        <a:pt x="30" y="16"/>
                        <a:pt x="30" y="16"/>
                        <a:pt x="30" y="16"/>
                      </a:cubicBezTo>
                      <a:cubicBezTo>
                        <a:pt x="30" y="16"/>
                        <a:pt x="30" y="16"/>
                        <a:pt x="30" y="16"/>
                      </a:cubicBezTo>
                      <a:cubicBezTo>
                        <a:pt x="30" y="16"/>
                        <a:pt x="30" y="16"/>
                        <a:pt x="30" y="16"/>
                      </a:cubicBezTo>
                      <a:cubicBezTo>
                        <a:pt x="30" y="16"/>
                        <a:pt x="30" y="16"/>
                        <a:pt x="30" y="16"/>
                      </a:cubicBezTo>
                      <a:cubicBezTo>
                        <a:pt x="30" y="16"/>
                        <a:pt x="30" y="16"/>
                        <a:pt x="30" y="16"/>
                      </a:cubicBezTo>
                      <a:cubicBezTo>
                        <a:pt x="30" y="16"/>
                        <a:pt x="30" y="16"/>
                        <a:pt x="30" y="16"/>
                      </a:cubicBezTo>
                      <a:cubicBezTo>
                        <a:pt x="30" y="16"/>
                        <a:pt x="30" y="16"/>
                        <a:pt x="30" y="16"/>
                      </a:cubicBezTo>
                      <a:cubicBezTo>
                        <a:pt x="30" y="16"/>
                        <a:pt x="30" y="16"/>
                        <a:pt x="30" y="16"/>
                      </a:cubicBezTo>
                      <a:close/>
                      <a:moveTo>
                        <a:pt x="29" y="33"/>
                      </a:moveTo>
                      <a:cubicBezTo>
                        <a:pt x="29" y="33"/>
                        <a:pt x="29" y="33"/>
                        <a:pt x="28" y="32"/>
                      </a:cubicBezTo>
                      <a:cubicBezTo>
                        <a:pt x="29" y="32"/>
                        <a:pt x="29" y="32"/>
                        <a:pt x="29" y="33"/>
                      </a:cubicBezTo>
                      <a:close/>
                      <a:moveTo>
                        <a:pt x="34" y="9"/>
                      </a:moveTo>
                      <a:cubicBezTo>
                        <a:pt x="34" y="9"/>
                        <a:pt x="34" y="9"/>
                        <a:pt x="34" y="9"/>
                      </a:cubicBezTo>
                      <a:cubicBezTo>
                        <a:pt x="34" y="9"/>
                        <a:pt x="34" y="9"/>
                        <a:pt x="34" y="9"/>
                      </a:cubicBezTo>
                      <a:cubicBezTo>
                        <a:pt x="34" y="9"/>
                        <a:pt x="34" y="9"/>
                        <a:pt x="34" y="9"/>
                      </a:cubicBezTo>
                      <a:cubicBezTo>
                        <a:pt x="34" y="9"/>
                        <a:pt x="34" y="9"/>
                        <a:pt x="34" y="9"/>
                      </a:cubicBezTo>
                      <a:cubicBezTo>
                        <a:pt x="34" y="9"/>
                        <a:pt x="34" y="9"/>
                        <a:pt x="34" y="9"/>
                      </a:cubicBezTo>
                      <a:cubicBezTo>
                        <a:pt x="34" y="9"/>
                        <a:pt x="34" y="9"/>
                        <a:pt x="34" y="9"/>
                      </a:cubicBezTo>
                      <a:close/>
                      <a:moveTo>
                        <a:pt x="47" y="29"/>
                      </a:moveTo>
                      <a:cubicBezTo>
                        <a:pt x="47" y="29"/>
                        <a:pt x="47" y="29"/>
                        <a:pt x="47" y="29"/>
                      </a:cubicBezTo>
                      <a:cubicBezTo>
                        <a:pt x="47" y="29"/>
                        <a:pt x="47" y="29"/>
                        <a:pt x="47" y="29"/>
                      </a:cubicBezTo>
                      <a:cubicBezTo>
                        <a:pt x="47" y="29"/>
                        <a:pt x="47" y="29"/>
                        <a:pt x="47" y="29"/>
                      </a:cubicBezTo>
                      <a:cubicBezTo>
                        <a:pt x="47" y="29"/>
                        <a:pt x="47" y="29"/>
                        <a:pt x="47" y="29"/>
                      </a:cubicBezTo>
                      <a:close/>
                      <a:moveTo>
                        <a:pt x="13" y="12"/>
                      </a:move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lose/>
                      <a:moveTo>
                        <a:pt x="7" y="12"/>
                      </a:moveTo>
                      <a:cubicBezTo>
                        <a:pt x="7" y="12"/>
                        <a:pt x="7" y="12"/>
                        <a:pt x="7" y="12"/>
                      </a:cubicBezTo>
                      <a:cubicBezTo>
                        <a:pt x="7" y="12"/>
                        <a:pt x="7" y="12"/>
                        <a:pt x="7" y="12"/>
                      </a:cubicBezTo>
                      <a:cubicBezTo>
                        <a:pt x="7" y="12"/>
                        <a:pt x="7" y="12"/>
                        <a:pt x="7" y="12"/>
                      </a:cubicBezTo>
                      <a:cubicBezTo>
                        <a:pt x="7" y="12"/>
                        <a:pt x="7" y="12"/>
                        <a:pt x="7" y="12"/>
                      </a:cubicBezTo>
                      <a:cubicBezTo>
                        <a:pt x="7" y="12"/>
                        <a:pt x="7" y="12"/>
                        <a:pt x="7" y="12"/>
                      </a:cubicBezTo>
                      <a:cubicBezTo>
                        <a:pt x="7" y="12"/>
                        <a:pt x="7" y="12"/>
                        <a:pt x="7" y="12"/>
                      </a:cubicBezTo>
                      <a:close/>
                      <a:moveTo>
                        <a:pt x="22" y="7"/>
                      </a:moveTo>
                      <a:cubicBezTo>
                        <a:pt x="22" y="7"/>
                        <a:pt x="22" y="7"/>
                        <a:pt x="22" y="7"/>
                      </a:cubicBezTo>
                      <a:cubicBezTo>
                        <a:pt x="22" y="7"/>
                        <a:pt x="21" y="7"/>
                        <a:pt x="21" y="7"/>
                      </a:cubicBezTo>
                      <a:cubicBezTo>
                        <a:pt x="21" y="7"/>
                        <a:pt x="21" y="7"/>
                        <a:pt x="21" y="7"/>
                      </a:cubicBezTo>
                      <a:cubicBezTo>
                        <a:pt x="21" y="7"/>
                        <a:pt x="21" y="7"/>
                        <a:pt x="22" y="7"/>
                      </a:cubicBezTo>
                      <a:close/>
                      <a:moveTo>
                        <a:pt x="2" y="4"/>
                      </a:move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lose/>
                      <a:moveTo>
                        <a:pt x="0" y="6"/>
                      </a:move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lose/>
                      <a:moveTo>
                        <a:pt x="13" y="12"/>
                      </a:move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3"/>
                        <a:pt x="13" y="13"/>
                        <a:pt x="14" y="13"/>
                      </a:cubicBezTo>
                      <a:cubicBezTo>
                        <a:pt x="13" y="13"/>
                        <a:pt x="13" y="13"/>
                        <a:pt x="13" y="13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lose/>
                      <a:moveTo>
                        <a:pt x="19" y="15"/>
                      </a:moveTo>
                      <a:cubicBezTo>
                        <a:pt x="19" y="15"/>
                        <a:pt x="19" y="15"/>
                        <a:pt x="18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9" y="15"/>
                        <a:pt x="19" y="15"/>
                        <a:pt x="19" y="15"/>
                      </a:cubicBezTo>
                      <a:close/>
                      <a:moveTo>
                        <a:pt x="36" y="22"/>
                      </a:moveTo>
                      <a:cubicBezTo>
                        <a:pt x="36" y="22"/>
                        <a:pt x="36" y="22"/>
                        <a:pt x="36" y="22"/>
                      </a:cubicBezTo>
                      <a:cubicBezTo>
                        <a:pt x="36" y="22"/>
                        <a:pt x="36" y="22"/>
                        <a:pt x="36" y="22"/>
                      </a:cubicBezTo>
                      <a:cubicBezTo>
                        <a:pt x="36" y="22"/>
                        <a:pt x="36" y="22"/>
                        <a:pt x="36" y="22"/>
                      </a:cubicBezTo>
                      <a:cubicBezTo>
                        <a:pt x="36" y="22"/>
                        <a:pt x="36" y="22"/>
                        <a:pt x="36" y="22"/>
                      </a:cubicBezTo>
                      <a:cubicBezTo>
                        <a:pt x="36" y="22"/>
                        <a:pt x="36" y="22"/>
                        <a:pt x="36" y="22"/>
                      </a:cubicBezTo>
                      <a:close/>
                      <a:moveTo>
                        <a:pt x="43" y="25"/>
                      </a:moveTo>
                      <a:cubicBezTo>
                        <a:pt x="43" y="25"/>
                        <a:pt x="43" y="25"/>
                        <a:pt x="43" y="25"/>
                      </a:cubicBezTo>
                      <a:cubicBezTo>
                        <a:pt x="43" y="25"/>
                        <a:pt x="43" y="25"/>
                        <a:pt x="43" y="25"/>
                      </a:cubicBezTo>
                      <a:cubicBezTo>
                        <a:pt x="43" y="25"/>
                        <a:pt x="43" y="25"/>
                        <a:pt x="43" y="25"/>
                      </a:cubicBezTo>
                      <a:cubicBezTo>
                        <a:pt x="43" y="25"/>
                        <a:pt x="43" y="25"/>
                        <a:pt x="43" y="25"/>
                      </a:cubicBezTo>
                      <a:close/>
                      <a:moveTo>
                        <a:pt x="24" y="18"/>
                      </a:moveTo>
                      <a:cubicBezTo>
                        <a:pt x="24" y="18"/>
                        <a:pt x="24" y="18"/>
                        <a:pt x="24" y="18"/>
                      </a:cubicBezTo>
                      <a:cubicBezTo>
                        <a:pt x="24" y="18"/>
                        <a:pt x="24" y="18"/>
                        <a:pt x="24" y="18"/>
                      </a:cubicBezTo>
                      <a:cubicBezTo>
                        <a:pt x="24" y="18"/>
                        <a:pt x="24" y="18"/>
                        <a:pt x="24" y="18"/>
                      </a:cubicBezTo>
                      <a:cubicBezTo>
                        <a:pt x="24" y="18"/>
                        <a:pt x="24" y="18"/>
                        <a:pt x="24" y="18"/>
                      </a:cubicBezTo>
                      <a:close/>
                      <a:moveTo>
                        <a:pt x="16" y="6"/>
                      </a:moveTo>
                      <a:cubicBezTo>
                        <a:pt x="16" y="6"/>
                        <a:pt x="17" y="6"/>
                        <a:pt x="17" y="6"/>
                      </a:cubicBezTo>
                      <a:cubicBezTo>
                        <a:pt x="16" y="6"/>
                        <a:pt x="16" y="6"/>
                        <a:pt x="16" y="6"/>
                      </a:cubicBezTo>
                      <a:cubicBezTo>
                        <a:pt x="16" y="6"/>
                        <a:pt x="16" y="6"/>
                        <a:pt x="16" y="6"/>
                      </a:cubicBezTo>
                      <a:cubicBezTo>
                        <a:pt x="16" y="6"/>
                        <a:pt x="16" y="6"/>
                        <a:pt x="16" y="6"/>
                      </a:cubicBezTo>
                      <a:close/>
                      <a:moveTo>
                        <a:pt x="17" y="6"/>
                      </a:move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7" y="6"/>
                      </a:cubicBezTo>
                      <a:cubicBezTo>
                        <a:pt x="17" y="6"/>
                        <a:pt x="17" y="6"/>
                        <a:pt x="17" y="6"/>
                      </a:cubicBezTo>
                      <a:close/>
                      <a:moveTo>
                        <a:pt x="21" y="7"/>
                      </a:moveTo>
                      <a:cubicBezTo>
                        <a:pt x="21" y="7"/>
                        <a:pt x="21" y="7"/>
                        <a:pt x="21" y="7"/>
                      </a:cubicBezTo>
                      <a:cubicBezTo>
                        <a:pt x="21" y="7"/>
                        <a:pt x="21" y="7"/>
                        <a:pt x="21" y="7"/>
                      </a:cubicBezTo>
                      <a:cubicBezTo>
                        <a:pt x="21" y="7"/>
                        <a:pt x="21" y="7"/>
                        <a:pt x="21" y="7"/>
                      </a:cubicBezTo>
                      <a:close/>
                      <a:moveTo>
                        <a:pt x="2" y="3"/>
                      </a:move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ubicBezTo>
                        <a:pt x="2" y="3"/>
                        <a:pt x="2" y="3"/>
                        <a:pt x="2" y="3"/>
                      </a:cubicBezTo>
                      <a:close/>
                      <a:moveTo>
                        <a:pt x="12" y="12"/>
                      </a:move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lose/>
                      <a:moveTo>
                        <a:pt x="20" y="8"/>
                      </a:move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lose/>
                      <a:moveTo>
                        <a:pt x="25" y="17"/>
                      </a:moveTo>
                      <a:cubicBezTo>
                        <a:pt x="25" y="18"/>
                        <a:pt x="25" y="18"/>
                        <a:pt x="25" y="18"/>
                      </a:cubicBezTo>
                      <a:cubicBezTo>
                        <a:pt x="25" y="18"/>
                        <a:pt x="25" y="18"/>
                        <a:pt x="25" y="18"/>
                      </a:cubicBezTo>
                      <a:cubicBezTo>
                        <a:pt x="25" y="17"/>
                        <a:pt x="25" y="17"/>
                        <a:pt x="25" y="17"/>
                      </a:cubicBezTo>
                      <a:cubicBezTo>
                        <a:pt x="25" y="17"/>
                        <a:pt x="25" y="17"/>
                        <a:pt x="25" y="17"/>
                      </a:cubicBezTo>
                      <a:close/>
                      <a:moveTo>
                        <a:pt x="13" y="12"/>
                      </a:move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3" y="12"/>
                      </a:cubicBezTo>
                      <a:close/>
                      <a:moveTo>
                        <a:pt x="13" y="12"/>
                      </a:move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lose/>
                      <a:moveTo>
                        <a:pt x="40" y="27"/>
                      </a:moveTo>
                      <a:cubicBezTo>
                        <a:pt x="40" y="27"/>
                        <a:pt x="40" y="27"/>
                        <a:pt x="40" y="27"/>
                      </a:cubicBezTo>
                      <a:cubicBezTo>
                        <a:pt x="40" y="27"/>
                        <a:pt x="40" y="27"/>
                        <a:pt x="40" y="27"/>
                      </a:cubicBezTo>
                      <a:cubicBezTo>
                        <a:pt x="40" y="27"/>
                        <a:pt x="40" y="27"/>
                        <a:pt x="40" y="27"/>
                      </a:cubicBezTo>
                      <a:cubicBezTo>
                        <a:pt x="40" y="27"/>
                        <a:pt x="40" y="27"/>
                        <a:pt x="40" y="27"/>
                      </a:cubicBezTo>
                      <a:close/>
                      <a:moveTo>
                        <a:pt x="47" y="30"/>
                      </a:moveTo>
                      <a:cubicBezTo>
                        <a:pt x="47" y="30"/>
                        <a:pt x="47" y="30"/>
                        <a:pt x="47" y="30"/>
                      </a:cubicBezTo>
                      <a:cubicBezTo>
                        <a:pt x="47" y="30"/>
                        <a:pt x="47" y="30"/>
                        <a:pt x="47" y="30"/>
                      </a:cubicBezTo>
                      <a:cubicBezTo>
                        <a:pt x="47" y="30"/>
                        <a:pt x="47" y="30"/>
                        <a:pt x="47" y="30"/>
                      </a:cubicBezTo>
                      <a:close/>
                      <a:moveTo>
                        <a:pt x="41" y="25"/>
                      </a:moveTo>
                      <a:cubicBezTo>
                        <a:pt x="41" y="25"/>
                        <a:pt x="41" y="25"/>
                        <a:pt x="41" y="25"/>
                      </a:cubicBezTo>
                      <a:cubicBezTo>
                        <a:pt x="41" y="25"/>
                        <a:pt x="41" y="25"/>
                        <a:pt x="41" y="25"/>
                      </a:cubicBezTo>
                      <a:cubicBezTo>
                        <a:pt x="41" y="25"/>
                        <a:pt x="41" y="25"/>
                        <a:pt x="41" y="25"/>
                      </a:cubicBezTo>
                      <a:close/>
                      <a:moveTo>
                        <a:pt x="27" y="11"/>
                      </a:moveTo>
                      <a:cubicBezTo>
                        <a:pt x="27" y="11"/>
                        <a:pt x="27" y="11"/>
                        <a:pt x="27" y="11"/>
                      </a:cubicBezTo>
                      <a:cubicBezTo>
                        <a:pt x="27" y="11"/>
                        <a:pt x="27" y="11"/>
                        <a:pt x="27" y="11"/>
                      </a:cubicBezTo>
                      <a:cubicBezTo>
                        <a:pt x="27" y="11"/>
                        <a:pt x="27" y="11"/>
                        <a:pt x="27" y="11"/>
                      </a:cubicBezTo>
                      <a:cubicBezTo>
                        <a:pt x="27" y="11"/>
                        <a:pt x="27" y="11"/>
                        <a:pt x="27" y="11"/>
                      </a:cubicBezTo>
                      <a:cubicBezTo>
                        <a:pt x="27" y="11"/>
                        <a:pt x="27" y="11"/>
                        <a:pt x="27" y="11"/>
                      </a:cubicBezTo>
                      <a:close/>
                      <a:moveTo>
                        <a:pt x="43" y="25"/>
                      </a:moveTo>
                      <a:cubicBezTo>
                        <a:pt x="43" y="25"/>
                        <a:pt x="43" y="25"/>
                        <a:pt x="43" y="25"/>
                      </a:cubicBezTo>
                      <a:cubicBezTo>
                        <a:pt x="43" y="25"/>
                        <a:pt x="43" y="25"/>
                        <a:pt x="43" y="25"/>
                      </a:cubicBezTo>
                      <a:cubicBezTo>
                        <a:pt x="43" y="25"/>
                        <a:pt x="43" y="25"/>
                        <a:pt x="43" y="25"/>
                      </a:cubicBezTo>
                      <a:cubicBezTo>
                        <a:pt x="43" y="25"/>
                        <a:pt x="43" y="25"/>
                        <a:pt x="43" y="25"/>
                      </a:cubicBezTo>
                      <a:close/>
                      <a:moveTo>
                        <a:pt x="15" y="12"/>
                      </a:move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lose/>
                      <a:moveTo>
                        <a:pt x="18" y="14"/>
                      </a:moveTo>
                      <a:cubicBezTo>
                        <a:pt x="18" y="14"/>
                        <a:pt x="18" y="14"/>
                        <a:pt x="18" y="14"/>
                      </a:cubicBezTo>
                      <a:cubicBezTo>
                        <a:pt x="18" y="14"/>
                        <a:pt x="18" y="14"/>
                        <a:pt x="18" y="14"/>
                      </a:cubicBezTo>
                      <a:cubicBezTo>
                        <a:pt x="18" y="14"/>
                        <a:pt x="18" y="15"/>
                        <a:pt x="18" y="15"/>
                      </a:cubicBezTo>
                      <a:cubicBezTo>
                        <a:pt x="18" y="15"/>
                        <a:pt x="18" y="14"/>
                        <a:pt x="18" y="14"/>
                      </a:cubicBezTo>
                      <a:close/>
                      <a:moveTo>
                        <a:pt x="29" y="13"/>
                      </a:moveTo>
                      <a:cubicBezTo>
                        <a:pt x="30" y="13"/>
                        <a:pt x="30" y="13"/>
                        <a:pt x="30" y="13"/>
                      </a:cubicBezTo>
                      <a:cubicBezTo>
                        <a:pt x="30" y="13"/>
                        <a:pt x="30" y="13"/>
                        <a:pt x="30" y="13"/>
                      </a:cubicBezTo>
                      <a:cubicBezTo>
                        <a:pt x="29" y="13"/>
                        <a:pt x="29" y="13"/>
                        <a:pt x="29" y="13"/>
                      </a:cubicBezTo>
                      <a:cubicBezTo>
                        <a:pt x="29" y="13"/>
                        <a:pt x="29" y="13"/>
                        <a:pt x="29" y="13"/>
                      </a:cubicBezTo>
                      <a:close/>
                      <a:moveTo>
                        <a:pt x="22" y="7"/>
                      </a:moveTo>
                      <a:cubicBezTo>
                        <a:pt x="22" y="7"/>
                        <a:pt x="22" y="7"/>
                        <a:pt x="22" y="7"/>
                      </a:cubicBezTo>
                      <a:cubicBezTo>
                        <a:pt x="22" y="7"/>
                        <a:pt x="22" y="7"/>
                        <a:pt x="22" y="7"/>
                      </a:cubicBezTo>
                      <a:cubicBezTo>
                        <a:pt x="22" y="7"/>
                        <a:pt x="22" y="7"/>
                        <a:pt x="22" y="7"/>
                      </a:cubicBezTo>
                      <a:cubicBezTo>
                        <a:pt x="22" y="7"/>
                        <a:pt x="22" y="7"/>
                        <a:pt x="22" y="7"/>
                      </a:cubicBezTo>
                      <a:close/>
                      <a:moveTo>
                        <a:pt x="27" y="10"/>
                      </a:moveTo>
                      <a:cubicBezTo>
                        <a:pt x="27" y="10"/>
                        <a:pt x="27" y="10"/>
                        <a:pt x="27" y="10"/>
                      </a:cubicBezTo>
                      <a:cubicBezTo>
                        <a:pt x="27" y="10"/>
                        <a:pt x="27" y="10"/>
                        <a:pt x="27" y="10"/>
                      </a:cubicBezTo>
                      <a:cubicBezTo>
                        <a:pt x="27" y="10"/>
                        <a:pt x="27" y="10"/>
                        <a:pt x="27" y="10"/>
                      </a:cubicBezTo>
                      <a:close/>
                      <a:moveTo>
                        <a:pt x="16" y="6"/>
                      </a:moveTo>
                      <a:cubicBezTo>
                        <a:pt x="16" y="6"/>
                        <a:pt x="16" y="6"/>
                        <a:pt x="16" y="6"/>
                      </a:cubicBezTo>
                      <a:cubicBezTo>
                        <a:pt x="16" y="6"/>
                        <a:pt x="16" y="6"/>
                        <a:pt x="16" y="6"/>
                      </a:cubicBezTo>
                      <a:cubicBezTo>
                        <a:pt x="16" y="6"/>
                        <a:pt x="16" y="6"/>
                        <a:pt x="16" y="6"/>
                      </a:cubicBezTo>
                      <a:close/>
                      <a:moveTo>
                        <a:pt x="4" y="2"/>
                      </a:move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lose/>
                      <a:moveTo>
                        <a:pt x="14" y="11"/>
                      </a:move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lose/>
                      <a:moveTo>
                        <a:pt x="26" y="18"/>
                      </a:moveTo>
                      <a:cubicBezTo>
                        <a:pt x="26" y="18"/>
                        <a:pt x="26" y="18"/>
                        <a:pt x="26" y="18"/>
                      </a:cubicBezTo>
                      <a:cubicBezTo>
                        <a:pt x="26" y="18"/>
                        <a:pt x="26" y="18"/>
                        <a:pt x="26" y="18"/>
                      </a:cubicBezTo>
                      <a:cubicBezTo>
                        <a:pt x="26" y="18"/>
                        <a:pt x="26" y="17"/>
                        <a:pt x="26" y="17"/>
                      </a:cubicBezTo>
                      <a:cubicBezTo>
                        <a:pt x="26" y="17"/>
                        <a:pt x="26" y="17"/>
                        <a:pt x="26" y="18"/>
                      </a:cubicBezTo>
                      <a:close/>
                      <a:moveTo>
                        <a:pt x="30" y="16"/>
                      </a:moveTo>
                      <a:cubicBezTo>
                        <a:pt x="30" y="16"/>
                        <a:pt x="30" y="16"/>
                        <a:pt x="30" y="16"/>
                      </a:cubicBezTo>
                      <a:cubicBezTo>
                        <a:pt x="30" y="16"/>
                        <a:pt x="30" y="16"/>
                        <a:pt x="30" y="16"/>
                      </a:cubicBezTo>
                      <a:cubicBezTo>
                        <a:pt x="30" y="16"/>
                        <a:pt x="30" y="16"/>
                        <a:pt x="30" y="16"/>
                      </a:cubicBezTo>
                      <a:cubicBezTo>
                        <a:pt x="30" y="16"/>
                        <a:pt x="30" y="16"/>
                        <a:pt x="30" y="16"/>
                      </a:cubicBezTo>
                      <a:close/>
                      <a:moveTo>
                        <a:pt x="24" y="17"/>
                      </a:move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lose/>
                      <a:moveTo>
                        <a:pt x="20" y="8"/>
                      </a:moveTo>
                      <a:cubicBezTo>
                        <a:pt x="21" y="8"/>
                        <a:pt x="21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lose/>
                      <a:moveTo>
                        <a:pt x="15" y="12"/>
                      </a:move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lose/>
                      <a:moveTo>
                        <a:pt x="24" y="17"/>
                      </a:move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lose/>
                      <a:moveTo>
                        <a:pt x="24" y="17"/>
                      </a:move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6"/>
                        <a:pt x="24" y="16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4" y="17"/>
                      </a:cubicBezTo>
                      <a:close/>
                      <a:moveTo>
                        <a:pt x="18" y="6"/>
                      </a:move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6"/>
                        <a:pt x="18" y="6"/>
                        <a:pt x="18" y="6"/>
                      </a:cubicBezTo>
                      <a:cubicBezTo>
                        <a:pt x="18" y="5"/>
                        <a:pt x="18" y="6"/>
                        <a:pt x="18" y="6"/>
                      </a:cubicBezTo>
                      <a:close/>
                      <a:moveTo>
                        <a:pt x="34" y="12"/>
                      </a:moveTo>
                      <a:cubicBezTo>
                        <a:pt x="34" y="12"/>
                        <a:pt x="34" y="12"/>
                        <a:pt x="34" y="12"/>
                      </a:cubicBezTo>
                      <a:cubicBezTo>
                        <a:pt x="34" y="12"/>
                        <a:pt x="34" y="12"/>
                        <a:pt x="34" y="12"/>
                      </a:cubicBezTo>
                      <a:cubicBezTo>
                        <a:pt x="34" y="12"/>
                        <a:pt x="34" y="12"/>
                        <a:pt x="34" y="12"/>
                      </a:cubicBezTo>
                      <a:cubicBezTo>
                        <a:pt x="34" y="12"/>
                        <a:pt x="34" y="12"/>
                        <a:pt x="34" y="12"/>
                      </a:cubicBezTo>
                      <a:close/>
                      <a:moveTo>
                        <a:pt x="31" y="17"/>
                      </a:move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lose/>
                      <a:moveTo>
                        <a:pt x="38" y="20"/>
                      </a:moveTo>
                      <a:cubicBezTo>
                        <a:pt x="38" y="20"/>
                        <a:pt x="38" y="20"/>
                        <a:pt x="38" y="20"/>
                      </a:cubicBezTo>
                      <a:cubicBezTo>
                        <a:pt x="38" y="20"/>
                        <a:pt x="38" y="20"/>
                        <a:pt x="38" y="20"/>
                      </a:cubicBezTo>
                      <a:cubicBezTo>
                        <a:pt x="38" y="20"/>
                        <a:pt x="38" y="20"/>
                        <a:pt x="38" y="20"/>
                      </a:cubicBezTo>
                      <a:close/>
                      <a:moveTo>
                        <a:pt x="43" y="24"/>
                      </a:moveTo>
                      <a:cubicBezTo>
                        <a:pt x="43" y="25"/>
                        <a:pt x="43" y="25"/>
                        <a:pt x="43" y="25"/>
                      </a:cubicBezTo>
                      <a:cubicBezTo>
                        <a:pt x="43" y="25"/>
                        <a:pt x="43" y="25"/>
                        <a:pt x="43" y="24"/>
                      </a:cubicBezTo>
                      <a:cubicBezTo>
                        <a:pt x="43" y="24"/>
                        <a:pt x="43" y="24"/>
                        <a:pt x="43" y="24"/>
                      </a:cubicBezTo>
                      <a:cubicBezTo>
                        <a:pt x="43" y="24"/>
                        <a:pt x="43" y="24"/>
                        <a:pt x="43" y="24"/>
                      </a:cubicBezTo>
                      <a:close/>
                      <a:moveTo>
                        <a:pt x="14" y="12"/>
                      </a:moveTo>
                      <a:cubicBezTo>
                        <a:pt x="14" y="12"/>
                        <a:pt x="14" y="12"/>
                        <a:pt x="14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4" y="12"/>
                      </a:cubicBezTo>
                      <a:cubicBezTo>
                        <a:pt x="14" y="12"/>
                        <a:pt x="14" y="12"/>
                        <a:pt x="14" y="12"/>
                      </a:cubicBezTo>
                      <a:cubicBezTo>
                        <a:pt x="14" y="12"/>
                        <a:pt x="14" y="12"/>
                        <a:pt x="14" y="12"/>
                      </a:cubicBezTo>
                      <a:close/>
                      <a:moveTo>
                        <a:pt x="18" y="15"/>
                      </a:move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lose/>
                      <a:moveTo>
                        <a:pt x="14" y="12"/>
                      </a:moveTo>
                      <a:cubicBezTo>
                        <a:pt x="14" y="12"/>
                        <a:pt x="14" y="12"/>
                        <a:pt x="14" y="12"/>
                      </a:cubicBezTo>
                      <a:cubicBezTo>
                        <a:pt x="14" y="12"/>
                        <a:pt x="14" y="12"/>
                        <a:pt x="14" y="12"/>
                      </a:cubicBezTo>
                      <a:cubicBezTo>
                        <a:pt x="14" y="12"/>
                        <a:pt x="14" y="12"/>
                        <a:pt x="14" y="12"/>
                      </a:cubicBezTo>
                      <a:close/>
                      <a:moveTo>
                        <a:pt x="3" y="2"/>
                      </a:move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ubicBezTo>
                        <a:pt x="3" y="2"/>
                        <a:pt x="3" y="2"/>
                        <a:pt x="3" y="2"/>
                      </a:cubicBezTo>
                      <a:close/>
                      <a:moveTo>
                        <a:pt x="12" y="12"/>
                      </a:move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ubicBezTo>
                        <a:pt x="12" y="12"/>
                        <a:pt x="12" y="12"/>
                        <a:pt x="12" y="12"/>
                      </a:cubicBezTo>
                      <a:close/>
                      <a:moveTo>
                        <a:pt x="15" y="11"/>
                      </a:moveTo>
                      <a:cubicBezTo>
                        <a:pt x="15" y="11"/>
                        <a:pt x="15" y="11"/>
                        <a:pt x="15" y="11"/>
                      </a:cubicBezTo>
                      <a:cubicBezTo>
                        <a:pt x="15" y="11"/>
                        <a:pt x="15" y="11"/>
                        <a:pt x="15" y="11"/>
                      </a:cubicBezTo>
                      <a:cubicBezTo>
                        <a:pt x="15" y="11"/>
                        <a:pt x="15" y="11"/>
                        <a:pt x="15" y="11"/>
                      </a:cubicBezTo>
                      <a:cubicBezTo>
                        <a:pt x="15" y="11"/>
                        <a:pt x="15" y="11"/>
                        <a:pt x="15" y="11"/>
                      </a:cubicBezTo>
                      <a:close/>
                      <a:moveTo>
                        <a:pt x="34" y="36"/>
                      </a:moveTo>
                      <a:cubicBezTo>
                        <a:pt x="34" y="36"/>
                        <a:pt x="34" y="36"/>
                        <a:pt x="34" y="36"/>
                      </a:cubicBezTo>
                      <a:cubicBezTo>
                        <a:pt x="34" y="36"/>
                        <a:pt x="34" y="36"/>
                        <a:pt x="34" y="35"/>
                      </a:cubicBezTo>
                      <a:cubicBezTo>
                        <a:pt x="33" y="35"/>
                        <a:pt x="33" y="35"/>
                        <a:pt x="33" y="35"/>
                      </a:cubicBezTo>
                      <a:cubicBezTo>
                        <a:pt x="33" y="35"/>
                        <a:pt x="33" y="35"/>
                        <a:pt x="33" y="35"/>
                      </a:cubicBezTo>
                      <a:cubicBezTo>
                        <a:pt x="33" y="35"/>
                        <a:pt x="33" y="35"/>
                        <a:pt x="33" y="35"/>
                      </a:cubicBezTo>
                      <a:cubicBezTo>
                        <a:pt x="33" y="35"/>
                        <a:pt x="33" y="35"/>
                        <a:pt x="32" y="35"/>
                      </a:cubicBezTo>
                      <a:cubicBezTo>
                        <a:pt x="32" y="35"/>
                        <a:pt x="32" y="35"/>
                        <a:pt x="32" y="34"/>
                      </a:cubicBezTo>
                      <a:cubicBezTo>
                        <a:pt x="32" y="34"/>
                        <a:pt x="31" y="34"/>
                        <a:pt x="31" y="34"/>
                      </a:cubicBezTo>
                      <a:cubicBezTo>
                        <a:pt x="31" y="34"/>
                        <a:pt x="31" y="34"/>
                        <a:pt x="31" y="34"/>
                      </a:cubicBezTo>
                      <a:cubicBezTo>
                        <a:pt x="31" y="34"/>
                        <a:pt x="31" y="34"/>
                        <a:pt x="31" y="34"/>
                      </a:cubicBezTo>
                      <a:cubicBezTo>
                        <a:pt x="30" y="34"/>
                        <a:pt x="30" y="34"/>
                        <a:pt x="30" y="34"/>
                      </a:cubicBezTo>
                      <a:cubicBezTo>
                        <a:pt x="30" y="33"/>
                        <a:pt x="30" y="34"/>
                        <a:pt x="30" y="34"/>
                      </a:cubicBezTo>
                      <a:cubicBezTo>
                        <a:pt x="30" y="34"/>
                        <a:pt x="30" y="34"/>
                        <a:pt x="30" y="34"/>
                      </a:cubicBezTo>
                      <a:cubicBezTo>
                        <a:pt x="30" y="34"/>
                        <a:pt x="30" y="34"/>
                        <a:pt x="30" y="34"/>
                      </a:cubicBezTo>
                      <a:cubicBezTo>
                        <a:pt x="30" y="35"/>
                        <a:pt x="30" y="35"/>
                        <a:pt x="30" y="35"/>
                      </a:cubicBezTo>
                      <a:cubicBezTo>
                        <a:pt x="30" y="35"/>
                        <a:pt x="30" y="35"/>
                        <a:pt x="30" y="35"/>
                      </a:cubicBezTo>
                      <a:cubicBezTo>
                        <a:pt x="30" y="34"/>
                        <a:pt x="31" y="35"/>
                        <a:pt x="31" y="35"/>
                      </a:cubicBezTo>
                      <a:cubicBezTo>
                        <a:pt x="31" y="35"/>
                        <a:pt x="31" y="35"/>
                        <a:pt x="31" y="35"/>
                      </a:cubicBezTo>
                      <a:cubicBezTo>
                        <a:pt x="31" y="35"/>
                        <a:pt x="31" y="35"/>
                        <a:pt x="31" y="35"/>
                      </a:cubicBezTo>
                      <a:cubicBezTo>
                        <a:pt x="31" y="35"/>
                        <a:pt x="31" y="35"/>
                        <a:pt x="31" y="35"/>
                      </a:cubicBezTo>
                      <a:cubicBezTo>
                        <a:pt x="31" y="35"/>
                        <a:pt x="31" y="35"/>
                        <a:pt x="31" y="35"/>
                      </a:cubicBezTo>
                      <a:cubicBezTo>
                        <a:pt x="31" y="35"/>
                        <a:pt x="32" y="35"/>
                        <a:pt x="32" y="35"/>
                      </a:cubicBezTo>
                      <a:cubicBezTo>
                        <a:pt x="32" y="35"/>
                        <a:pt x="32" y="35"/>
                        <a:pt x="32" y="35"/>
                      </a:cubicBezTo>
                      <a:cubicBezTo>
                        <a:pt x="32" y="35"/>
                        <a:pt x="32" y="35"/>
                        <a:pt x="32" y="35"/>
                      </a:cubicBezTo>
                      <a:cubicBezTo>
                        <a:pt x="32" y="35"/>
                        <a:pt x="32" y="35"/>
                        <a:pt x="32" y="35"/>
                      </a:cubicBezTo>
                      <a:cubicBezTo>
                        <a:pt x="32" y="35"/>
                        <a:pt x="32" y="35"/>
                        <a:pt x="32" y="35"/>
                      </a:cubicBezTo>
                      <a:cubicBezTo>
                        <a:pt x="32" y="35"/>
                        <a:pt x="32" y="35"/>
                        <a:pt x="32" y="35"/>
                      </a:cubicBezTo>
                      <a:cubicBezTo>
                        <a:pt x="32" y="35"/>
                        <a:pt x="32" y="35"/>
                        <a:pt x="32" y="35"/>
                      </a:cubicBezTo>
                      <a:cubicBezTo>
                        <a:pt x="32" y="35"/>
                        <a:pt x="32" y="35"/>
                        <a:pt x="32" y="35"/>
                      </a:cubicBezTo>
                      <a:cubicBezTo>
                        <a:pt x="33" y="35"/>
                        <a:pt x="33" y="35"/>
                        <a:pt x="33" y="36"/>
                      </a:cubicBezTo>
                      <a:cubicBezTo>
                        <a:pt x="33" y="36"/>
                        <a:pt x="33" y="36"/>
                        <a:pt x="33" y="36"/>
                      </a:cubicBezTo>
                      <a:cubicBezTo>
                        <a:pt x="33" y="36"/>
                        <a:pt x="33" y="36"/>
                        <a:pt x="33" y="36"/>
                      </a:cubicBezTo>
                      <a:cubicBezTo>
                        <a:pt x="33" y="36"/>
                        <a:pt x="33" y="36"/>
                        <a:pt x="33" y="36"/>
                      </a:cubicBezTo>
                      <a:cubicBezTo>
                        <a:pt x="34" y="36"/>
                        <a:pt x="34" y="36"/>
                        <a:pt x="34" y="36"/>
                      </a:cubicBezTo>
                      <a:cubicBezTo>
                        <a:pt x="34" y="36"/>
                        <a:pt x="34" y="36"/>
                        <a:pt x="34" y="36"/>
                      </a:cubicBezTo>
                      <a:cubicBezTo>
                        <a:pt x="34" y="36"/>
                        <a:pt x="34" y="36"/>
                        <a:pt x="34" y="36"/>
                      </a:cubicBezTo>
                      <a:cubicBezTo>
                        <a:pt x="34" y="36"/>
                        <a:pt x="34" y="36"/>
                        <a:pt x="34" y="36"/>
                      </a:cubicBezTo>
                      <a:cubicBezTo>
                        <a:pt x="34" y="36"/>
                        <a:pt x="34" y="36"/>
                        <a:pt x="34" y="36"/>
                      </a:cubicBezTo>
                      <a:cubicBezTo>
                        <a:pt x="34" y="36"/>
                        <a:pt x="34" y="36"/>
                        <a:pt x="34" y="36"/>
                      </a:cubicBezTo>
                      <a:cubicBezTo>
                        <a:pt x="34" y="36"/>
                        <a:pt x="34" y="36"/>
                        <a:pt x="34" y="36"/>
                      </a:cubicBezTo>
                      <a:cubicBezTo>
                        <a:pt x="35" y="36"/>
                        <a:pt x="34" y="36"/>
                        <a:pt x="34" y="36"/>
                      </a:cubicBezTo>
                      <a:close/>
                      <a:moveTo>
                        <a:pt x="34" y="36"/>
                      </a:moveTo>
                      <a:cubicBezTo>
                        <a:pt x="34" y="36"/>
                        <a:pt x="34" y="36"/>
                        <a:pt x="34" y="36"/>
                      </a:cubicBezTo>
                      <a:cubicBezTo>
                        <a:pt x="34" y="36"/>
                        <a:pt x="34" y="36"/>
                        <a:pt x="34" y="36"/>
                      </a:cubicBezTo>
                      <a:cubicBezTo>
                        <a:pt x="34" y="36"/>
                        <a:pt x="34" y="36"/>
                        <a:pt x="34" y="36"/>
                      </a:cubicBezTo>
                      <a:cubicBezTo>
                        <a:pt x="34" y="36"/>
                        <a:pt x="34" y="36"/>
                        <a:pt x="33" y="36"/>
                      </a:cubicBezTo>
                      <a:cubicBezTo>
                        <a:pt x="33" y="36"/>
                        <a:pt x="33" y="36"/>
                        <a:pt x="33" y="36"/>
                      </a:cubicBezTo>
                      <a:cubicBezTo>
                        <a:pt x="33" y="36"/>
                        <a:pt x="33" y="36"/>
                        <a:pt x="33" y="36"/>
                      </a:cubicBezTo>
                      <a:cubicBezTo>
                        <a:pt x="33" y="36"/>
                        <a:pt x="33" y="36"/>
                        <a:pt x="33" y="36"/>
                      </a:cubicBezTo>
                      <a:cubicBezTo>
                        <a:pt x="33" y="35"/>
                        <a:pt x="33" y="35"/>
                        <a:pt x="33" y="35"/>
                      </a:cubicBezTo>
                      <a:cubicBezTo>
                        <a:pt x="33" y="35"/>
                        <a:pt x="33" y="35"/>
                        <a:pt x="33" y="35"/>
                      </a:cubicBezTo>
                      <a:cubicBezTo>
                        <a:pt x="33" y="35"/>
                        <a:pt x="33" y="35"/>
                        <a:pt x="33" y="35"/>
                      </a:cubicBezTo>
                      <a:cubicBezTo>
                        <a:pt x="33" y="35"/>
                        <a:pt x="33" y="35"/>
                        <a:pt x="33" y="35"/>
                      </a:cubicBezTo>
                      <a:cubicBezTo>
                        <a:pt x="34" y="35"/>
                        <a:pt x="34" y="36"/>
                        <a:pt x="34" y="36"/>
                      </a:cubicBezTo>
                      <a:cubicBezTo>
                        <a:pt x="34" y="36"/>
                        <a:pt x="34" y="36"/>
                        <a:pt x="34" y="36"/>
                      </a:cubicBezTo>
                      <a:cubicBezTo>
                        <a:pt x="34" y="36"/>
                        <a:pt x="34" y="36"/>
                        <a:pt x="34" y="36"/>
                      </a:cubicBezTo>
                      <a:close/>
                      <a:moveTo>
                        <a:pt x="69" y="29"/>
                      </a:moveTo>
                      <a:cubicBezTo>
                        <a:pt x="70" y="29"/>
                        <a:pt x="70" y="29"/>
                        <a:pt x="70" y="29"/>
                      </a:cubicBezTo>
                      <a:cubicBezTo>
                        <a:pt x="70" y="29"/>
                        <a:pt x="70" y="29"/>
                        <a:pt x="70" y="29"/>
                      </a:cubicBezTo>
                      <a:cubicBezTo>
                        <a:pt x="70" y="29"/>
                        <a:pt x="70" y="29"/>
                        <a:pt x="70" y="29"/>
                      </a:cubicBezTo>
                      <a:cubicBezTo>
                        <a:pt x="70" y="29"/>
                        <a:pt x="70" y="29"/>
                        <a:pt x="70" y="29"/>
                      </a:cubicBezTo>
                      <a:cubicBezTo>
                        <a:pt x="70" y="29"/>
                        <a:pt x="70" y="28"/>
                        <a:pt x="70" y="28"/>
                      </a:cubicBezTo>
                      <a:cubicBezTo>
                        <a:pt x="71" y="28"/>
                        <a:pt x="71" y="28"/>
                        <a:pt x="71" y="28"/>
                      </a:cubicBezTo>
                      <a:cubicBezTo>
                        <a:pt x="71" y="28"/>
                        <a:pt x="71" y="28"/>
                        <a:pt x="71" y="28"/>
                      </a:cubicBezTo>
                      <a:cubicBezTo>
                        <a:pt x="71" y="28"/>
                        <a:pt x="72" y="28"/>
                        <a:pt x="72" y="28"/>
                      </a:cubicBezTo>
                      <a:cubicBezTo>
                        <a:pt x="72" y="28"/>
                        <a:pt x="72" y="28"/>
                        <a:pt x="72" y="28"/>
                      </a:cubicBezTo>
                      <a:cubicBezTo>
                        <a:pt x="72" y="29"/>
                        <a:pt x="72" y="29"/>
                        <a:pt x="71" y="29"/>
                      </a:cubicBezTo>
                      <a:cubicBezTo>
                        <a:pt x="71" y="29"/>
                        <a:pt x="71" y="29"/>
                        <a:pt x="71" y="29"/>
                      </a:cubicBezTo>
                      <a:cubicBezTo>
                        <a:pt x="71" y="29"/>
                        <a:pt x="71" y="29"/>
                        <a:pt x="71" y="29"/>
                      </a:cubicBezTo>
                      <a:cubicBezTo>
                        <a:pt x="71" y="29"/>
                        <a:pt x="70" y="29"/>
                        <a:pt x="70" y="29"/>
                      </a:cubicBezTo>
                      <a:cubicBezTo>
                        <a:pt x="70" y="30"/>
                        <a:pt x="70" y="30"/>
                        <a:pt x="70" y="29"/>
                      </a:cubicBezTo>
                      <a:cubicBezTo>
                        <a:pt x="70" y="30"/>
                        <a:pt x="70" y="30"/>
                        <a:pt x="70" y="30"/>
                      </a:cubicBezTo>
                      <a:cubicBezTo>
                        <a:pt x="70" y="30"/>
                        <a:pt x="70" y="29"/>
                        <a:pt x="69" y="29"/>
                      </a:cubicBezTo>
                      <a:cubicBezTo>
                        <a:pt x="69" y="29"/>
                        <a:pt x="69" y="29"/>
                        <a:pt x="69" y="29"/>
                      </a:cubicBezTo>
                      <a:close/>
                      <a:moveTo>
                        <a:pt x="77" y="35"/>
                      </a:moveTo>
                      <a:cubicBezTo>
                        <a:pt x="76" y="35"/>
                        <a:pt x="77" y="35"/>
                        <a:pt x="77" y="35"/>
                      </a:cubicBezTo>
                      <a:cubicBezTo>
                        <a:pt x="77" y="35"/>
                        <a:pt x="77" y="35"/>
                        <a:pt x="78" y="35"/>
                      </a:cubicBezTo>
                      <a:cubicBezTo>
                        <a:pt x="78" y="35"/>
                        <a:pt x="78" y="35"/>
                        <a:pt x="78" y="35"/>
                      </a:cubicBezTo>
                      <a:cubicBezTo>
                        <a:pt x="78" y="35"/>
                        <a:pt x="78" y="35"/>
                        <a:pt x="78" y="35"/>
                      </a:cubicBezTo>
                      <a:cubicBezTo>
                        <a:pt x="78" y="35"/>
                        <a:pt x="78" y="35"/>
                        <a:pt x="78" y="35"/>
                      </a:cubicBezTo>
                      <a:cubicBezTo>
                        <a:pt x="78" y="35"/>
                        <a:pt x="78" y="35"/>
                        <a:pt x="78" y="36"/>
                      </a:cubicBezTo>
                      <a:cubicBezTo>
                        <a:pt x="78" y="36"/>
                        <a:pt x="77" y="36"/>
                        <a:pt x="77" y="36"/>
                      </a:cubicBezTo>
                      <a:cubicBezTo>
                        <a:pt x="77" y="36"/>
                        <a:pt x="77" y="36"/>
                        <a:pt x="77" y="36"/>
                      </a:cubicBezTo>
                      <a:cubicBezTo>
                        <a:pt x="77" y="36"/>
                        <a:pt x="77" y="35"/>
                        <a:pt x="77" y="35"/>
                      </a:cubicBezTo>
                      <a:close/>
                      <a:moveTo>
                        <a:pt x="74" y="32"/>
                      </a:moveTo>
                      <a:cubicBezTo>
                        <a:pt x="74" y="32"/>
                        <a:pt x="74" y="32"/>
                        <a:pt x="75" y="32"/>
                      </a:cubicBezTo>
                      <a:cubicBezTo>
                        <a:pt x="75" y="32"/>
                        <a:pt x="75" y="32"/>
                        <a:pt x="75" y="33"/>
                      </a:cubicBezTo>
                      <a:cubicBezTo>
                        <a:pt x="75" y="33"/>
                        <a:pt x="75" y="33"/>
                        <a:pt x="75" y="33"/>
                      </a:cubicBezTo>
                      <a:cubicBezTo>
                        <a:pt x="74" y="33"/>
                        <a:pt x="74" y="33"/>
                        <a:pt x="74" y="32"/>
                      </a:cubicBezTo>
                      <a:close/>
                      <a:moveTo>
                        <a:pt x="73" y="26"/>
                      </a:moveTo>
                      <a:cubicBezTo>
                        <a:pt x="73" y="26"/>
                        <a:pt x="73" y="26"/>
                        <a:pt x="73" y="26"/>
                      </a:cubicBezTo>
                      <a:cubicBezTo>
                        <a:pt x="73" y="26"/>
                        <a:pt x="74" y="26"/>
                        <a:pt x="74" y="26"/>
                      </a:cubicBezTo>
                      <a:cubicBezTo>
                        <a:pt x="73" y="26"/>
                        <a:pt x="73" y="26"/>
                        <a:pt x="73" y="26"/>
                      </a:cubicBezTo>
                      <a:cubicBezTo>
                        <a:pt x="73" y="26"/>
                        <a:pt x="73" y="26"/>
                        <a:pt x="73" y="26"/>
                      </a:cubicBezTo>
                      <a:close/>
                      <a:moveTo>
                        <a:pt x="71" y="29"/>
                      </a:moveTo>
                      <a:cubicBezTo>
                        <a:pt x="71" y="29"/>
                        <a:pt x="72" y="29"/>
                        <a:pt x="72" y="29"/>
                      </a:cubicBezTo>
                      <a:cubicBezTo>
                        <a:pt x="72" y="29"/>
                        <a:pt x="72" y="29"/>
                        <a:pt x="71" y="29"/>
                      </a:cubicBezTo>
                      <a:close/>
                      <a:moveTo>
                        <a:pt x="70" y="29"/>
                      </a:moveTo>
                      <a:cubicBezTo>
                        <a:pt x="70" y="28"/>
                        <a:pt x="70" y="28"/>
                        <a:pt x="70" y="28"/>
                      </a:cubicBezTo>
                      <a:cubicBezTo>
                        <a:pt x="70" y="28"/>
                        <a:pt x="70" y="28"/>
                        <a:pt x="70" y="28"/>
                      </a:cubicBezTo>
                      <a:cubicBezTo>
                        <a:pt x="70" y="29"/>
                        <a:pt x="70" y="29"/>
                        <a:pt x="70" y="29"/>
                      </a:cubicBezTo>
                      <a:cubicBezTo>
                        <a:pt x="70" y="29"/>
                        <a:pt x="70" y="29"/>
                        <a:pt x="70" y="29"/>
                      </a:cubicBezTo>
                      <a:close/>
                      <a:moveTo>
                        <a:pt x="70" y="26"/>
                      </a:moveTo>
                      <a:cubicBezTo>
                        <a:pt x="70" y="26"/>
                        <a:pt x="70" y="26"/>
                        <a:pt x="70" y="26"/>
                      </a:cubicBezTo>
                      <a:cubicBezTo>
                        <a:pt x="70" y="26"/>
                        <a:pt x="70" y="26"/>
                        <a:pt x="70" y="26"/>
                      </a:cubicBezTo>
                      <a:cubicBezTo>
                        <a:pt x="70" y="26"/>
                        <a:pt x="70" y="26"/>
                        <a:pt x="70" y="26"/>
                      </a:cubicBezTo>
                      <a:cubicBezTo>
                        <a:pt x="70" y="26"/>
                        <a:pt x="70" y="26"/>
                        <a:pt x="70" y="26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30" name="Freeform 735">
                  <a:extLst>
                    <a:ext uri="{FF2B5EF4-FFF2-40B4-BE49-F238E27FC236}">
                      <a16:creationId xmlns:a16="http://schemas.microsoft.com/office/drawing/2014/main" id="{1214C959-B767-71A6-4ABA-51B972314491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996488" y="5462588"/>
                  <a:ext cx="128587" cy="95250"/>
                </a:xfrm>
                <a:custGeom>
                  <a:avLst/>
                  <a:gdLst>
                    <a:gd name="T0" fmla="*/ 24 w 31"/>
                    <a:gd name="T1" fmla="*/ 11 h 23"/>
                    <a:gd name="T2" fmla="*/ 24 w 31"/>
                    <a:gd name="T3" fmla="*/ 9 h 23"/>
                    <a:gd name="T4" fmla="*/ 23 w 31"/>
                    <a:gd name="T5" fmla="*/ 9 h 23"/>
                    <a:gd name="T6" fmla="*/ 25 w 31"/>
                    <a:gd name="T7" fmla="*/ 9 h 23"/>
                    <a:gd name="T8" fmla="*/ 26 w 31"/>
                    <a:gd name="T9" fmla="*/ 11 h 23"/>
                    <a:gd name="T10" fmla="*/ 26 w 31"/>
                    <a:gd name="T11" fmla="*/ 22 h 23"/>
                    <a:gd name="T12" fmla="*/ 26 w 31"/>
                    <a:gd name="T13" fmla="*/ 22 h 23"/>
                    <a:gd name="T14" fmla="*/ 20 w 31"/>
                    <a:gd name="T15" fmla="*/ 8 h 23"/>
                    <a:gd name="T16" fmla="*/ 6 w 31"/>
                    <a:gd name="T17" fmla="*/ 11 h 23"/>
                    <a:gd name="T18" fmla="*/ 6 w 31"/>
                    <a:gd name="T19" fmla="*/ 11 h 23"/>
                    <a:gd name="T20" fmla="*/ 16 w 31"/>
                    <a:gd name="T21" fmla="*/ 19 h 23"/>
                    <a:gd name="T22" fmla="*/ 0 w 31"/>
                    <a:gd name="T23" fmla="*/ 2 h 23"/>
                    <a:gd name="T24" fmla="*/ 14 w 31"/>
                    <a:gd name="T25" fmla="*/ 17 h 23"/>
                    <a:gd name="T26" fmla="*/ 22 w 31"/>
                    <a:gd name="T27" fmla="*/ 22 h 23"/>
                    <a:gd name="T28" fmla="*/ 4 w 31"/>
                    <a:gd name="T29" fmla="*/ 5 h 23"/>
                    <a:gd name="T30" fmla="*/ 4 w 31"/>
                    <a:gd name="T31" fmla="*/ 5 h 23"/>
                    <a:gd name="T32" fmla="*/ 8 w 31"/>
                    <a:gd name="T33" fmla="*/ 12 h 23"/>
                    <a:gd name="T34" fmla="*/ 10 w 31"/>
                    <a:gd name="T35" fmla="*/ 14 h 23"/>
                    <a:gd name="T36" fmla="*/ 2 w 31"/>
                    <a:gd name="T37" fmla="*/ 4 h 23"/>
                    <a:gd name="T38" fmla="*/ 22 w 31"/>
                    <a:gd name="T39" fmla="*/ 21 h 23"/>
                    <a:gd name="T40" fmla="*/ 21 w 31"/>
                    <a:gd name="T41" fmla="*/ 21 h 23"/>
                    <a:gd name="T42" fmla="*/ 20 w 31"/>
                    <a:gd name="T43" fmla="*/ 20 h 23"/>
                    <a:gd name="T44" fmla="*/ 19 w 31"/>
                    <a:gd name="T45" fmla="*/ 20 h 23"/>
                    <a:gd name="T46" fmla="*/ 19 w 31"/>
                    <a:gd name="T47" fmla="*/ 20 h 23"/>
                    <a:gd name="T48" fmla="*/ 17 w 31"/>
                    <a:gd name="T49" fmla="*/ 19 h 23"/>
                    <a:gd name="T50" fmla="*/ 16 w 31"/>
                    <a:gd name="T51" fmla="*/ 18 h 23"/>
                    <a:gd name="T52" fmla="*/ 14 w 31"/>
                    <a:gd name="T53" fmla="*/ 16 h 23"/>
                    <a:gd name="T54" fmla="*/ 13 w 31"/>
                    <a:gd name="T55" fmla="*/ 17 h 23"/>
                    <a:gd name="T56" fmla="*/ 12 w 31"/>
                    <a:gd name="T57" fmla="*/ 15 h 23"/>
                    <a:gd name="T58" fmla="*/ 9 w 31"/>
                    <a:gd name="T59" fmla="*/ 13 h 23"/>
                    <a:gd name="T60" fmla="*/ 9 w 31"/>
                    <a:gd name="T61" fmla="*/ 13 h 23"/>
                    <a:gd name="T62" fmla="*/ 7 w 31"/>
                    <a:gd name="T63" fmla="*/ 11 h 23"/>
                    <a:gd name="T64" fmla="*/ 7 w 31"/>
                    <a:gd name="T65" fmla="*/ 10 h 23"/>
                    <a:gd name="T66" fmla="*/ 5 w 31"/>
                    <a:gd name="T67" fmla="*/ 9 h 23"/>
                    <a:gd name="T68" fmla="*/ 4 w 31"/>
                    <a:gd name="T69" fmla="*/ 7 h 23"/>
                    <a:gd name="T70" fmla="*/ 3 w 31"/>
                    <a:gd name="T71" fmla="*/ 6 h 23"/>
                    <a:gd name="T72" fmla="*/ 3 w 31"/>
                    <a:gd name="T73" fmla="*/ 5 h 23"/>
                    <a:gd name="T74" fmla="*/ 3 w 31"/>
                    <a:gd name="T75" fmla="*/ 5 h 23"/>
                    <a:gd name="T76" fmla="*/ 5 w 31"/>
                    <a:gd name="T77" fmla="*/ 6 h 23"/>
                    <a:gd name="T78" fmla="*/ 7 w 31"/>
                    <a:gd name="T79" fmla="*/ 7 h 23"/>
                    <a:gd name="T80" fmla="*/ 11 w 31"/>
                    <a:gd name="T81" fmla="*/ 10 h 23"/>
                    <a:gd name="T82" fmla="*/ 13 w 31"/>
                    <a:gd name="T83" fmla="*/ 12 h 23"/>
                    <a:gd name="T84" fmla="*/ 15 w 31"/>
                    <a:gd name="T85" fmla="*/ 14 h 23"/>
                    <a:gd name="T86" fmla="*/ 16 w 31"/>
                    <a:gd name="T87" fmla="*/ 14 h 23"/>
                    <a:gd name="T88" fmla="*/ 18 w 31"/>
                    <a:gd name="T89" fmla="*/ 15 h 23"/>
                    <a:gd name="T90" fmla="*/ 20 w 31"/>
                    <a:gd name="T91" fmla="*/ 17 h 23"/>
                    <a:gd name="T92" fmla="*/ 23 w 31"/>
                    <a:gd name="T93" fmla="*/ 19 h 23"/>
                    <a:gd name="T94" fmla="*/ 1 w 31"/>
                    <a:gd name="T95" fmla="*/ 4 h 23"/>
                    <a:gd name="T96" fmla="*/ 0 w 31"/>
                    <a:gd name="T97" fmla="*/ 1 h 23"/>
                    <a:gd name="T98" fmla="*/ 31 w 31"/>
                    <a:gd name="T99" fmla="*/ 14 h 23"/>
                    <a:gd name="T100" fmla="*/ 28 w 31"/>
                    <a:gd name="T101" fmla="*/ 14 h 23"/>
                    <a:gd name="T102" fmla="*/ 30 w 31"/>
                    <a:gd name="T103" fmla="*/ 16 h 23"/>
                    <a:gd name="T104" fmla="*/ 20 w 31"/>
                    <a:gd name="T105" fmla="*/ 7 h 23"/>
                    <a:gd name="T106" fmla="*/ 20 w 31"/>
                    <a:gd name="T107" fmla="*/ 7 h 23"/>
                    <a:gd name="T108" fmla="*/ 16 w 31"/>
                    <a:gd name="T109" fmla="*/ 18 h 23"/>
                    <a:gd name="T110" fmla="*/ 16 w 31"/>
                    <a:gd name="T111" fmla="*/ 19 h 23"/>
                    <a:gd name="T112" fmla="*/ 16 w 31"/>
                    <a:gd name="T113" fmla="*/ 18 h 2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31" h="23">
                      <a:moveTo>
                        <a:pt x="26" y="12"/>
                      </a:move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5" y="12"/>
                        <a:pt x="25" y="12"/>
                        <a:pt x="25" y="12"/>
                      </a:cubicBezTo>
                      <a:cubicBezTo>
                        <a:pt x="25" y="12"/>
                        <a:pt x="25" y="12"/>
                        <a:pt x="24" y="11"/>
                      </a:cubicBezTo>
                      <a:cubicBezTo>
                        <a:pt x="24" y="11"/>
                        <a:pt x="24" y="11"/>
                        <a:pt x="24" y="11"/>
                      </a:cubicBezTo>
                      <a:cubicBezTo>
                        <a:pt x="23" y="11"/>
                        <a:pt x="23" y="11"/>
                        <a:pt x="23" y="10"/>
                      </a:cubicBezTo>
                      <a:cubicBezTo>
                        <a:pt x="23" y="10"/>
                        <a:pt x="23" y="10"/>
                        <a:pt x="23" y="10"/>
                      </a:cubicBezTo>
                      <a:cubicBezTo>
                        <a:pt x="23" y="10"/>
                        <a:pt x="23" y="10"/>
                        <a:pt x="23" y="10"/>
                      </a:cubicBezTo>
                      <a:cubicBezTo>
                        <a:pt x="24" y="10"/>
                        <a:pt x="24" y="10"/>
                        <a:pt x="24" y="10"/>
                      </a:cubicBezTo>
                      <a:cubicBezTo>
                        <a:pt x="24" y="10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3" y="9"/>
                        <a:pt x="23" y="9"/>
                      </a:cubicBezTo>
                      <a:cubicBezTo>
                        <a:pt x="23" y="9"/>
                        <a:pt x="23" y="9"/>
                        <a:pt x="23" y="9"/>
                      </a:cubicBezTo>
                      <a:cubicBezTo>
                        <a:pt x="23" y="9"/>
                        <a:pt x="23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8"/>
                        <a:pt x="24" y="9"/>
                        <a:pt x="25" y="9"/>
                      </a:cubicBezTo>
                      <a:cubicBezTo>
                        <a:pt x="25" y="9"/>
                        <a:pt x="25" y="9"/>
                        <a:pt x="25" y="9"/>
                      </a:cubicBezTo>
                      <a:cubicBezTo>
                        <a:pt x="25" y="9"/>
                        <a:pt x="25" y="9"/>
                        <a:pt x="25" y="9"/>
                      </a:cubicBezTo>
                      <a:cubicBezTo>
                        <a:pt x="25" y="9"/>
                        <a:pt x="25" y="10"/>
                        <a:pt x="25" y="10"/>
                      </a:cubicBezTo>
                      <a:cubicBezTo>
                        <a:pt x="25" y="10"/>
                        <a:pt x="25" y="10"/>
                        <a:pt x="25" y="10"/>
                      </a:cubicBezTo>
                      <a:cubicBezTo>
                        <a:pt x="25" y="10"/>
                        <a:pt x="25" y="10"/>
                        <a:pt x="25" y="10"/>
                      </a:cubicBezTo>
                      <a:cubicBezTo>
                        <a:pt x="25" y="10"/>
                        <a:pt x="26" y="11"/>
                        <a:pt x="26" y="11"/>
                      </a:cubicBezTo>
                      <a:cubicBezTo>
                        <a:pt x="26" y="11"/>
                        <a:pt x="26" y="11"/>
                        <a:pt x="26" y="11"/>
                      </a:cubicBezTo>
                      <a:cubicBezTo>
                        <a:pt x="26" y="11"/>
                        <a:pt x="26" y="11"/>
                        <a:pt x="26" y="12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lose/>
                      <a:moveTo>
                        <a:pt x="26" y="22"/>
                      </a:moveTo>
                      <a:cubicBezTo>
                        <a:pt x="26" y="22"/>
                        <a:pt x="26" y="22"/>
                        <a:pt x="26" y="22"/>
                      </a:cubicBezTo>
                      <a:cubicBezTo>
                        <a:pt x="26" y="22"/>
                        <a:pt x="26" y="22"/>
                        <a:pt x="26" y="22"/>
                      </a:cubicBezTo>
                      <a:cubicBezTo>
                        <a:pt x="26" y="22"/>
                        <a:pt x="26" y="23"/>
                        <a:pt x="26" y="23"/>
                      </a:cubicBezTo>
                      <a:cubicBezTo>
                        <a:pt x="26" y="23"/>
                        <a:pt x="26" y="23"/>
                        <a:pt x="26" y="23"/>
                      </a:cubicBezTo>
                      <a:cubicBezTo>
                        <a:pt x="26" y="23"/>
                        <a:pt x="27" y="23"/>
                        <a:pt x="27" y="23"/>
                      </a:cubicBezTo>
                      <a:cubicBezTo>
                        <a:pt x="27" y="23"/>
                        <a:pt x="27" y="22"/>
                        <a:pt x="26" y="22"/>
                      </a:cubicBezTo>
                      <a:close/>
                      <a:moveTo>
                        <a:pt x="20" y="9"/>
                      </a:moveTo>
                      <a:cubicBezTo>
                        <a:pt x="19" y="9"/>
                        <a:pt x="19" y="9"/>
                        <a:pt x="19" y="9"/>
                      </a:cubicBezTo>
                      <a:cubicBezTo>
                        <a:pt x="19" y="9"/>
                        <a:pt x="19" y="9"/>
                        <a:pt x="19" y="9"/>
                      </a:cubicBezTo>
                      <a:cubicBezTo>
                        <a:pt x="20" y="9"/>
                        <a:pt x="20" y="9"/>
                        <a:pt x="20" y="9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20" y="8"/>
                        <a:pt x="20" y="8"/>
                        <a:pt x="20" y="7"/>
                      </a:cubicBezTo>
                      <a:cubicBezTo>
                        <a:pt x="20" y="8"/>
                        <a:pt x="20" y="8"/>
                        <a:pt x="20" y="9"/>
                      </a:cubicBezTo>
                      <a:close/>
                      <a:moveTo>
                        <a:pt x="6" y="11"/>
                      </a:moveTo>
                      <a:cubicBezTo>
                        <a:pt x="6" y="11"/>
                        <a:pt x="6" y="10"/>
                        <a:pt x="6" y="11"/>
                      </a:cubicBezTo>
                      <a:cubicBezTo>
                        <a:pt x="6" y="11"/>
                        <a:pt x="6" y="11"/>
                        <a:pt x="5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6" y="11"/>
                        <a:pt x="6" y="11"/>
                        <a:pt x="6" y="11"/>
                      </a:cubicBezTo>
                      <a:cubicBezTo>
                        <a:pt x="6" y="11"/>
                        <a:pt x="6" y="11"/>
                        <a:pt x="7" y="11"/>
                      </a:cubicBezTo>
                      <a:cubicBezTo>
                        <a:pt x="7" y="11"/>
                        <a:pt x="6" y="11"/>
                        <a:pt x="6" y="11"/>
                      </a:cubicBezTo>
                      <a:close/>
                      <a:moveTo>
                        <a:pt x="16" y="19"/>
                      </a:moveTo>
                      <a:cubicBezTo>
                        <a:pt x="16" y="19"/>
                        <a:pt x="16" y="19"/>
                        <a:pt x="16" y="19"/>
                      </a:cubicBezTo>
                      <a:cubicBezTo>
                        <a:pt x="16" y="19"/>
                        <a:pt x="16" y="19"/>
                        <a:pt x="16" y="19"/>
                      </a:cubicBezTo>
                      <a:cubicBezTo>
                        <a:pt x="16" y="19"/>
                        <a:pt x="17" y="19"/>
                        <a:pt x="17" y="19"/>
                      </a:cubicBezTo>
                      <a:cubicBezTo>
                        <a:pt x="17" y="19"/>
                        <a:pt x="17" y="19"/>
                        <a:pt x="16" y="19"/>
                      </a:cubicBezTo>
                      <a:close/>
                      <a:moveTo>
                        <a:pt x="0" y="1"/>
                      </a:move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2"/>
                        <a:pt x="0" y="2"/>
                        <a:pt x="0" y="2"/>
                      </a:cubicBezTo>
                      <a:cubicBezTo>
                        <a:pt x="0" y="2"/>
                        <a:pt x="0" y="2"/>
                        <a:pt x="0" y="2"/>
                      </a:cubicBezTo>
                      <a:cubicBezTo>
                        <a:pt x="0" y="2"/>
                        <a:pt x="0" y="1"/>
                        <a:pt x="0" y="1"/>
                      </a:cubicBezTo>
                      <a:close/>
                      <a:moveTo>
                        <a:pt x="14" y="17"/>
                      </a:moveTo>
                      <a:cubicBezTo>
                        <a:pt x="14" y="17"/>
                        <a:pt x="14" y="16"/>
                        <a:pt x="14" y="16"/>
                      </a:cubicBezTo>
                      <a:cubicBezTo>
                        <a:pt x="14" y="16"/>
                        <a:pt x="14" y="17"/>
                        <a:pt x="14" y="17"/>
                      </a:cubicBezTo>
                      <a:cubicBezTo>
                        <a:pt x="14" y="17"/>
                        <a:pt x="14" y="17"/>
                        <a:pt x="14" y="17"/>
                      </a:cubicBezTo>
                      <a:cubicBezTo>
                        <a:pt x="14" y="17"/>
                        <a:pt x="14" y="17"/>
                        <a:pt x="14" y="17"/>
                      </a:cubicBezTo>
                      <a:cubicBezTo>
                        <a:pt x="14" y="17"/>
                        <a:pt x="14" y="17"/>
                        <a:pt x="14" y="17"/>
                      </a:cubicBezTo>
                      <a:close/>
                      <a:moveTo>
                        <a:pt x="22" y="21"/>
                      </a:moveTo>
                      <a:cubicBezTo>
                        <a:pt x="22" y="21"/>
                        <a:pt x="21" y="21"/>
                        <a:pt x="21" y="21"/>
                      </a:cubicBezTo>
                      <a:cubicBezTo>
                        <a:pt x="21" y="22"/>
                        <a:pt x="21" y="22"/>
                        <a:pt x="22" y="22"/>
                      </a:cubicBezTo>
                      <a:cubicBezTo>
                        <a:pt x="22" y="22"/>
                        <a:pt x="22" y="21"/>
                        <a:pt x="22" y="21"/>
                      </a:cubicBezTo>
                      <a:cubicBezTo>
                        <a:pt x="22" y="21"/>
                        <a:pt x="22" y="21"/>
                        <a:pt x="22" y="21"/>
                      </a:cubicBezTo>
                      <a:close/>
                      <a:moveTo>
                        <a:pt x="4" y="5"/>
                      </a:move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3" y="4"/>
                        <a:pt x="4" y="4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5"/>
                        <a:pt x="4" y="4"/>
                        <a:pt x="3" y="4"/>
                      </a:cubicBezTo>
                      <a:cubicBezTo>
                        <a:pt x="3" y="5"/>
                        <a:pt x="4" y="5"/>
                        <a:pt x="4" y="5"/>
                      </a:cubicBezTo>
                      <a:close/>
                      <a:moveTo>
                        <a:pt x="8" y="12"/>
                      </a:moveTo>
                      <a:cubicBezTo>
                        <a:pt x="7" y="12"/>
                        <a:pt x="8" y="12"/>
                        <a:pt x="8" y="12"/>
                      </a:cubicBezTo>
                      <a:cubicBezTo>
                        <a:pt x="8" y="12"/>
                        <a:pt x="7" y="12"/>
                        <a:pt x="8" y="12"/>
                      </a:cubicBezTo>
                      <a:cubicBezTo>
                        <a:pt x="8" y="12"/>
                        <a:pt x="8" y="12"/>
                        <a:pt x="8" y="12"/>
                      </a:cubicBezTo>
                      <a:cubicBezTo>
                        <a:pt x="8" y="12"/>
                        <a:pt x="8" y="12"/>
                        <a:pt x="8" y="12"/>
                      </a:cubicBezTo>
                      <a:close/>
                      <a:moveTo>
                        <a:pt x="10" y="14"/>
                      </a:move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5"/>
                        <a:pt x="10" y="15"/>
                      </a:cubicBezTo>
                      <a:cubicBezTo>
                        <a:pt x="10" y="15"/>
                        <a:pt x="10" y="14"/>
                        <a:pt x="10" y="14"/>
                      </a:cubicBezTo>
                      <a:close/>
                      <a:moveTo>
                        <a:pt x="2" y="4"/>
                      </a:move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lose/>
                      <a:moveTo>
                        <a:pt x="23" y="21"/>
                      </a:moveTo>
                      <a:cubicBezTo>
                        <a:pt x="23" y="21"/>
                        <a:pt x="23" y="21"/>
                        <a:pt x="23" y="21"/>
                      </a:cubicBezTo>
                      <a:cubicBezTo>
                        <a:pt x="23" y="21"/>
                        <a:pt x="23" y="21"/>
                        <a:pt x="23" y="21"/>
                      </a:cubicBezTo>
                      <a:cubicBezTo>
                        <a:pt x="22" y="21"/>
                        <a:pt x="22" y="21"/>
                        <a:pt x="22" y="21"/>
                      </a:cubicBezTo>
                      <a:cubicBezTo>
                        <a:pt x="22" y="21"/>
                        <a:pt x="22" y="21"/>
                        <a:pt x="22" y="21"/>
                      </a:cubicBezTo>
                      <a:cubicBezTo>
                        <a:pt x="22" y="21"/>
                        <a:pt x="22" y="21"/>
                        <a:pt x="22" y="21"/>
                      </a:cubicBezTo>
                      <a:cubicBezTo>
                        <a:pt x="22" y="21"/>
                        <a:pt x="22" y="21"/>
                        <a:pt x="22" y="21"/>
                      </a:cubicBezTo>
                      <a:cubicBezTo>
                        <a:pt x="22" y="21"/>
                        <a:pt x="22" y="21"/>
                        <a:pt x="22" y="21"/>
                      </a:cubicBezTo>
                      <a:cubicBezTo>
                        <a:pt x="21" y="21"/>
                        <a:pt x="21" y="21"/>
                        <a:pt x="21" y="21"/>
                      </a:cubicBezTo>
                      <a:cubicBezTo>
                        <a:pt x="21" y="21"/>
                        <a:pt x="21" y="21"/>
                        <a:pt x="21" y="21"/>
                      </a:cubicBezTo>
                      <a:cubicBezTo>
                        <a:pt x="21" y="21"/>
                        <a:pt x="21" y="21"/>
                        <a:pt x="21" y="20"/>
                      </a:cubicBezTo>
                      <a:cubicBezTo>
                        <a:pt x="21" y="20"/>
                        <a:pt x="21" y="20"/>
                        <a:pt x="20" y="20"/>
                      </a:cubicBezTo>
                      <a:cubicBezTo>
                        <a:pt x="20" y="20"/>
                        <a:pt x="20" y="20"/>
                        <a:pt x="20" y="20"/>
                      </a:cubicBezTo>
                      <a:cubicBezTo>
                        <a:pt x="20" y="20"/>
                        <a:pt x="20" y="20"/>
                        <a:pt x="20" y="20"/>
                      </a:cubicBezTo>
                      <a:cubicBezTo>
                        <a:pt x="20" y="20"/>
                        <a:pt x="20" y="20"/>
                        <a:pt x="20" y="20"/>
                      </a:cubicBezTo>
                      <a:cubicBezTo>
                        <a:pt x="20" y="20"/>
                        <a:pt x="20" y="20"/>
                        <a:pt x="20" y="20"/>
                      </a:cubicBezTo>
                      <a:cubicBezTo>
                        <a:pt x="19" y="20"/>
                        <a:pt x="20" y="20"/>
                        <a:pt x="20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9" y="20"/>
                        <a:pt x="19" y="20"/>
                        <a:pt x="19" y="20"/>
                      </a:cubicBezTo>
                      <a:cubicBezTo>
                        <a:pt x="18" y="19"/>
                        <a:pt x="18" y="20"/>
                        <a:pt x="18" y="19"/>
                      </a:cubicBezTo>
                      <a:cubicBezTo>
                        <a:pt x="18" y="19"/>
                        <a:pt x="17" y="19"/>
                        <a:pt x="17" y="19"/>
                      </a:cubicBezTo>
                      <a:cubicBezTo>
                        <a:pt x="17" y="19"/>
                        <a:pt x="17" y="19"/>
                        <a:pt x="17" y="19"/>
                      </a:cubicBezTo>
                      <a:cubicBezTo>
                        <a:pt x="17" y="19"/>
                        <a:pt x="17" y="19"/>
                        <a:pt x="17" y="19"/>
                      </a:cubicBezTo>
                      <a:cubicBezTo>
                        <a:pt x="17" y="19"/>
                        <a:pt x="17" y="18"/>
                        <a:pt x="17" y="18"/>
                      </a:cubicBezTo>
                      <a:cubicBezTo>
                        <a:pt x="17" y="18"/>
                        <a:pt x="17" y="18"/>
                        <a:pt x="17" y="18"/>
                      </a:cubicBezTo>
                      <a:cubicBezTo>
                        <a:pt x="17" y="18"/>
                        <a:pt x="17" y="18"/>
                        <a:pt x="17" y="18"/>
                      </a:cubicBezTo>
                      <a:cubicBezTo>
                        <a:pt x="17" y="18"/>
                        <a:pt x="17" y="18"/>
                        <a:pt x="17" y="18"/>
                      </a:cubicBezTo>
                      <a:cubicBezTo>
                        <a:pt x="17" y="18"/>
                        <a:pt x="16" y="18"/>
                        <a:pt x="16" y="18"/>
                      </a:cubicBezTo>
                      <a:cubicBezTo>
                        <a:pt x="16" y="18"/>
                        <a:pt x="16" y="18"/>
                        <a:pt x="16" y="18"/>
                      </a:cubicBezTo>
                      <a:cubicBezTo>
                        <a:pt x="16" y="17"/>
                        <a:pt x="15" y="17"/>
                        <a:pt x="15" y="17"/>
                      </a:cubicBezTo>
                      <a:cubicBezTo>
                        <a:pt x="15" y="17"/>
                        <a:pt x="15" y="17"/>
                        <a:pt x="15" y="17"/>
                      </a:cubicBezTo>
                      <a:cubicBezTo>
                        <a:pt x="15" y="17"/>
                        <a:pt x="14" y="17"/>
                        <a:pt x="14" y="17"/>
                      </a:cubicBezTo>
                      <a:cubicBezTo>
                        <a:pt x="15" y="16"/>
                        <a:pt x="14" y="16"/>
                        <a:pt x="14" y="16"/>
                      </a:cubicBezTo>
                      <a:cubicBezTo>
                        <a:pt x="14" y="16"/>
                        <a:pt x="14" y="16"/>
                        <a:pt x="14" y="16"/>
                      </a:cubicBezTo>
                      <a:cubicBezTo>
                        <a:pt x="14" y="16"/>
                        <a:pt x="14" y="16"/>
                        <a:pt x="14" y="16"/>
                      </a:cubicBezTo>
                      <a:cubicBezTo>
                        <a:pt x="13" y="16"/>
                        <a:pt x="13" y="16"/>
                        <a:pt x="14" y="16"/>
                      </a:cubicBezTo>
                      <a:cubicBezTo>
                        <a:pt x="14" y="16"/>
                        <a:pt x="14" y="17"/>
                        <a:pt x="13" y="17"/>
                      </a:cubicBezTo>
                      <a:cubicBezTo>
                        <a:pt x="13" y="17"/>
                        <a:pt x="13" y="17"/>
                        <a:pt x="13" y="17"/>
                      </a:cubicBezTo>
                      <a:cubicBezTo>
                        <a:pt x="13" y="17"/>
                        <a:pt x="13" y="17"/>
                        <a:pt x="13" y="17"/>
                      </a:cubicBezTo>
                      <a:cubicBezTo>
                        <a:pt x="13" y="16"/>
                        <a:pt x="12" y="16"/>
                        <a:pt x="12" y="16"/>
                      </a:cubicBezTo>
                      <a:cubicBezTo>
                        <a:pt x="12" y="16"/>
                        <a:pt x="12" y="16"/>
                        <a:pt x="13" y="16"/>
                      </a:cubicBezTo>
                      <a:cubicBezTo>
                        <a:pt x="13" y="15"/>
                        <a:pt x="12" y="15"/>
                        <a:pt x="12" y="15"/>
                      </a:cubicBezTo>
                      <a:cubicBezTo>
                        <a:pt x="12" y="15"/>
                        <a:pt x="12" y="15"/>
                        <a:pt x="12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5"/>
                        <a:pt x="11" y="15"/>
                        <a:pt x="11" y="15"/>
                      </a:cubicBezTo>
                      <a:cubicBezTo>
                        <a:pt x="11" y="15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9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8" y="13"/>
                        <a:pt x="9" y="13"/>
                        <a:pt x="9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3"/>
                        <a:pt x="9" y="13"/>
                        <a:pt x="9" y="13"/>
                      </a:cubicBezTo>
                      <a:cubicBezTo>
                        <a:pt x="9" y="13"/>
                        <a:pt x="8" y="12"/>
                        <a:pt x="8" y="12"/>
                      </a:cubicBezTo>
                      <a:cubicBezTo>
                        <a:pt x="8" y="12"/>
                        <a:pt x="8" y="12"/>
                        <a:pt x="8" y="12"/>
                      </a:cubicBezTo>
                      <a:cubicBezTo>
                        <a:pt x="8" y="11"/>
                        <a:pt x="8" y="11"/>
                        <a:pt x="8" y="11"/>
                      </a:cubicBezTo>
                      <a:cubicBezTo>
                        <a:pt x="7" y="11"/>
                        <a:pt x="7" y="11"/>
                        <a:pt x="7" y="11"/>
                      </a:cubicBezTo>
                      <a:cubicBezTo>
                        <a:pt x="7" y="11"/>
                        <a:pt x="7" y="11"/>
                        <a:pt x="7" y="11"/>
                      </a:cubicBezTo>
                      <a:cubicBezTo>
                        <a:pt x="7" y="11"/>
                        <a:pt x="7" y="11"/>
                        <a:pt x="7" y="11"/>
                      </a:cubicBezTo>
                      <a:cubicBezTo>
                        <a:pt x="7" y="11"/>
                        <a:pt x="7" y="11"/>
                        <a:pt x="7" y="11"/>
                      </a:cubicBezTo>
                      <a:cubicBezTo>
                        <a:pt x="7" y="11"/>
                        <a:pt x="7" y="11"/>
                        <a:pt x="7" y="11"/>
                      </a:cubicBezTo>
                      <a:cubicBezTo>
                        <a:pt x="7" y="11"/>
                        <a:pt x="7" y="11"/>
                        <a:pt x="7" y="10"/>
                      </a:cubicBezTo>
                      <a:cubicBezTo>
                        <a:pt x="7" y="10"/>
                        <a:pt x="7" y="10"/>
                        <a:pt x="7" y="10"/>
                      </a:cubicBezTo>
                      <a:cubicBezTo>
                        <a:pt x="7" y="10"/>
                        <a:pt x="6" y="10"/>
                        <a:pt x="6" y="10"/>
                      </a:cubicBezTo>
                      <a:cubicBezTo>
                        <a:pt x="6" y="10"/>
                        <a:pt x="6" y="10"/>
                        <a:pt x="6" y="10"/>
                      </a:cubicBezTo>
                      <a:cubicBezTo>
                        <a:pt x="5" y="10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8"/>
                        <a:pt x="5" y="8"/>
                      </a:cubicBezTo>
                      <a:cubicBezTo>
                        <a:pt x="5" y="8"/>
                        <a:pt x="4" y="8"/>
                        <a:pt x="4" y="8"/>
                      </a:cubicBezTo>
                      <a:cubicBezTo>
                        <a:pt x="4" y="8"/>
                        <a:pt x="4" y="7"/>
                        <a:pt x="4" y="7"/>
                      </a:cubicBezTo>
                      <a:cubicBezTo>
                        <a:pt x="4" y="7"/>
                        <a:pt x="4" y="7"/>
                        <a:pt x="4" y="7"/>
                      </a:cubicBezTo>
                      <a:cubicBezTo>
                        <a:pt x="3" y="7"/>
                        <a:pt x="3" y="6"/>
                        <a:pt x="4" y="6"/>
                      </a:cubicBezTo>
                      <a:cubicBezTo>
                        <a:pt x="4" y="6"/>
                        <a:pt x="4" y="6"/>
                        <a:pt x="4" y="6"/>
                      </a:cubicBezTo>
                      <a:cubicBezTo>
                        <a:pt x="4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2" y="6"/>
                      </a:cubicBezTo>
                      <a:cubicBezTo>
                        <a:pt x="2" y="5"/>
                        <a:pt x="2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4"/>
                      </a:cubicBezTo>
                      <a:cubicBezTo>
                        <a:pt x="3" y="4"/>
                        <a:pt x="2" y="4"/>
                        <a:pt x="3" y="4"/>
                      </a:cubicBezTo>
                      <a:cubicBezTo>
                        <a:pt x="3" y="4"/>
                        <a:pt x="3" y="4"/>
                        <a:pt x="3" y="4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4" y="6"/>
                        <a:pt x="4" y="6"/>
                        <a:pt x="5" y="6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6"/>
                        <a:pt x="4" y="5"/>
                        <a:pt x="5" y="5"/>
                      </a:cubicBezTo>
                      <a:cubicBezTo>
                        <a:pt x="5" y="5"/>
                        <a:pt x="5" y="5"/>
                        <a:pt x="5" y="5"/>
                      </a:cubicBezTo>
                      <a:cubicBezTo>
                        <a:pt x="5" y="5"/>
                        <a:pt x="5" y="6"/>
                        <a:pt x="5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6" y="6"/>
                        <a:pt x="7" y="7"/>
                        <a:pt x="7" y="7"/>
                      </a:cubicBezTo>
                      <a:cubicBezTo>
                        <a:pt x="7" y="7"/>
                        <a:pt x="8" y="7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9" y="8"/>
                        <a:pt x="9" y="9"/>
                        <a:pt x="10" y="9"/>
                      </a:cubicBezTo>
                      <a:cubicBezTo>
                        <a:pt x="10" y="9"/>
                        <a:pt x="10" y="9"/>
                        <a:pt x="10" y="9"/>
                      </a:cubicBezTo>
                      <a:cubicBezTo>
                        <a:pt x="11" y="9"/>
                        <a:pt x="11" y="9"/>
                        <a:pt x="11" y="10"/>
                      </a:cubicBezTo>
                      <a:cubicBezTo>
                        <a:pt x="11" y="10"/>
                        <a:pt x="11" y="10"/>
                        <a:pt x="12" y="10"/>
                      </a:cubicBezTo>
                      <a:cubicBezTo>
                        <a:pt x="12" y="10"/>
                        <a:pt x="12" y="10"/>
                        <a:pt x="12" y="11"/>
                      </a:cubicBezTo>
                      <a:cubicBezTo>
                        <a:pt x="12" y="11"/>
                        <a:pt x="12" y="11"/>
                        <a:pt x="12" y="12"/>
                      </a:cubicBezTo>
                      <a:cubicBezTo>
                        <a:pt x="12" y="12"/>
                        <a:pt x="13" y="12"/>
                        <a:pt x="13" y="12"/>
                      </a:cubicBezTo>
                      <a:cubicBezTo>
                        <a:pt x="13" y="12"/>
                        <a:pt x="13" y="12"/>
                        <a:pt x="13" y="12"/>
                      </a:cubicBezTo>
                      <a:cubicBezTo>
                        <a:pt x="14" y="12"/>
                        <a:pt x="13" y="12"/>
                        <a:pt x="13" y="12"/>
                      </a:cubicBezTo>
                      <a:cubicBezTo>
                        <a:pt x="13" y="13"/>
                        <a:pt x="13" y="13"/>
                        <a:pt x="13" y="13"/>
                      </a:cubicBezTo>
                      <a:cubicBezTo>
                        <a:pt x="13" y="13"/>
                        <a:pt x="14" y="13"/>
                        <a:pt x="14" y="13"/>
                      </a:cubicBezTo>
                      <a:cubicBezTo>
                        <a:pt x="14" y="13"/>
                        <a:pt x="14" y="13"/>
                        <a:pt x="14" y="13"/>
                      </a:cubicBezTo>
                      <a:cubicBezTo>
                        <a:pt x="15" y="13"/>
                        <a:pt x="15" y="13"/>
                        <a:pt x="15" y="14"/>
                      </a:cubicBezTo>
                      <a:cubicBezTo>
                        <a:pt x="15" y="14"/>
                        <a:pt x="15" y="14"/>
                        <a:pt x="15" y="14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6" y="15"/>
                        <a:pt x="16" y="15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7" y="14"/>
                        <a:pt x="17" y="15"/>
                      </a:cubicBezTo>
                      <a:cubicBezTo>
                        <a:pt x="17" y="15"/>
                        <a:pt x="17" y="15"/>
                        <a:pt x="17" y="15"/>
                      </a:cubicBezTo>
                      <a:cubicBezTo>
                        <a:pt x="17" y="15"/>
                        <a:pt x="17" y="15"/>
                        <a:pt x="17" y="15"/>
                      </a:cubicBezTo>
                      <a:cubicBezTo>
                        <a:pt x="18" y="15"/>
                        <a:pt x="18" y="15"/>
                        <a:pt x="18" y="15"/>
                      </a:cubicBezTo>
                      <a:cubicBezTo>
                        <a:pt x="18" y="15"/>
                        <a:pt x="18" y="16"/>
                        <a:pt x="18" y="16"/>
                      </a:cubicBezTo>
                      <a:cubicBezTo>
                        <a:pt x="18" y="16"/>
                        <a:pt x="18" y="16"/>
                        <a:pt x="18" y="16"/>
                      </a:cubicBezTo>
                      <a:cubicBezTo>
                        <a:pt x="18" y="16"/>
                        <a:pt x="18" y="16"/>
                        <a:pt x="18" y="16"/>
                      </a:cubicBezTo>
                      <a:cubicBezTo>
                        <a:pt x="18" y="16"/>
                        <a:pt x="19" y="16"/>
                        <a:pt x="19" y="16"/>
                      </a:cubicBezTo>
                      <a:cubicBezTo>
                        <a:pt x="19" y="17"/>
                        <a:pt x="20" y="17"/>
                        <a:pt x="20" y="17"/>
                      </a:cubicBezTo>
                      <a:cubicBezTo>
                        <a:pt x="20" y="18"/>
                        <a:pt x="20" y="18"/>
                        <a:pt x="20" y="18"/>
                      </a:cubicBezTo>
                      <a:cubicBezTo>
                        <a:pt x="20" y="18"/>
                        <a:pt x="21" y="18"/>
                        <a:pt x="21" y="18"/>
                      </a:cubicBezTo>
                      <a:cubicBezTo>
                        <a:pt x="21" y="18"/>
                        <a:pt x="21" y="18"/>
                        <a:pt x="21" y="18"/>
                      </a:cubicBezTo>
                      <a:cubicBezTo>
                        <a:pt x="21" y="18"/>
                        <a:pt x="21" y="18"/>
                        <a:pt x="22" y="18"/>
                      </a:cubicBezTo>
                      <a:cubicBezTo>
                        <a:pt x="22" y="18"/>
                        <a:pt x="22" y="19"/>
                        <a:pt x="23" y="19"/>
                      </a:cubicBezTo>
                      <a:cubicBezTo>
                        <a:pt x="23" y="19"/>
                        <a:pt x="23" y="19"/>
                        <a:pt x="23" y="19"/>
                      </a:cubicBezTo>
                      <a:cubicBezTo>
                        <a:pt x="23" y="19"/>
                        <a:pt x="23" y="19"/>
                        <a:pt x="23" y="19"/>
                      </a:cubicBezTo>
                      <a:cubicBezTo>
                        <a:pt x="23" y="20"/>
                        <a:pt x="23" y="20"/>
                        <a:pt x="23" y="20"/>
                      </a:cubicBezTo>
                      <a:cubicBezTo>
                        <a:pt x="23" y="20"/>
                        <a:pt x="23" y="20"/>
                        <a:pt x="23" y="21"/>
                      </a:cubicBezTo>
                      <a:close/>
                      <a:moveTo>
                        <a:pt x="1" y="4"/>
                      </a:move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lose/>
                      <a:moveTo>
                        <a:pt x="0" y="1"/>
                      </a:moveTo>
                      <a:cubicBezTo>
                        <a:pt x="0" y="0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lose/>
                      <a:moveTo>
                        <a:pt x="31" y="14"/>
                      </a:moveTo>
                      <a:cubicBezTo>
                        <a:pt x="30" y="14"/>
                        <a:pt x="30" y="14"/>
                        <a:pt x="30" y="14"/>
                      </a:cubicBezTo>
                      <a:cubicBezTo>
                        <a:pt x="30" y="14"/>
                        <a:pt x="29" y="14"/>
                        <a:pt x="30" y="14"/>
                      </a:cubicBezTo>
                      <a:cubicBezTo>
                        <a:pt x="30" y="14"/>
                        <a:pt x="29" y="14"/>
                        <a:pt x="29" y="14"/>
                      </a:cubicBezTo>
                      <a:cubicBezTo>
                        <a:pt x="29" y="14"/>
                        <a:pt x="29" y="14"/>
                        <a:pt x="29" y="14"/>
                      </a:cubicBezTo>
                      <a:cubicBezTo>
                        <a:pt x="29" y="14"/>
                        <a:pt x="28" y="14"/>
                        <a:pt x="28" y="14"/>
                      </a:cubicBezTo>
                      <a:cubicBezTo>
                        <a:pt x="29" y="14"/>
                        <a:pt x="29" y="15"/>
                        <a:pt x="29" y="15"/>
                      </a:cubicBezTo>
                      <a:cubicBezTo>
                        <a:pt x="29" y="15"/>
                        <a:pt x="29" y="15"/>
                        <a:pt x="29" y="15"/>
                      </a:cubicBezTo>
                      <a:cubicBezTo>
                        <a:pt x="29" y="15"/>
                        <a:pt x="29" y="15"/>
                        <a:pt x="29" y="15"/>
                      </a:cubicBezTo>
                      <a:cubicBezTo>
                        <a:pt x="29" y="16"/>
                        <a:pt x="30" y="16"/>
                        <a:pt x="30" y="16"/>
                      </a:cubicBezTo>
                      <a:cubicBezTo>
                        <a:pt x="30" y="16"/>
                        <a:pt x="30" y="16"/>
                        <a:pt x="30" y="16"/>
                      </a:cubicBezTo>
                      <a:cubicBezTo>
                        <a:pt x="31" y="16"/>
                        <a:pt x="31" y="15"/>
                        <a:pt x="31" y="15"/>
                      </a:cubicBezTo>
                      <a:cubicBezTo>
                        <a:pt x="31" y="15"/>
                        <a:pt x="31" y="15"/>
                        <a:pt x="30" y="15"/>
                      </a:cubicBezTo>
                      <a:cubicBezTo>
                        <a:pt x="31" y="15"/>
                        <a:pt x="30" y="15"/>
                        <a:pt x="31" y="15"/>
                      </a:cubicBezTo>
                      <a:cubicBezTo>
                        <a:pt x="31" y="14"/>
                        <a:pt x="31" y="14"/>
                        <a:pt x="31" y="14"/>
                      </a:cubicBezTo>
                      <a:close/>
                      <a:moveTo>
                        <a:pt x="20" y="7"/>
                      </a:moveTo>
                      <a:cubicBezTo>
                        <a:pt x="21" y="7"/>
                        <a:pt x="21" y="7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6"/>
                        <a:pt x="20" y="6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ubicBezTo>
                        <a:pt x="20" y="7"/>
                        <a:pt x="20" y="7"/>
                        <a:pt x="20" y="7"/>
                      </a:cubicBezTo>
                      <a:close/>
                      <a:moveTo>
                        <a:pt x="16" y="18"/>
                      </a:moveTo>
                      <a:cubicBezTo>
                        <a:pt x="16" y="18"/>
                        <a:pt x="16" y="18"/>
                        <a:pt x="16" y="18"/>
                      </a:cubicBezTo>
                      <a:cubicBezTo>
                        <a:pt x="16" y="18"/>
                        <a:pt x="16" y="18"/>
                        <a:pt x="16" y="18"/>
                      </a:cubicBezTo>
                      <a:cubicBezTo>
                        <a:pt x="16" y="18"/>
                        <a:pt x="16" y="18"/>
                        <a:pt x="16" y="18"/>
                      </a:cubicBezTo>
                      <a:cubicBezTo>
                        <a:pt x="16" y="18"/>
                        <a:pt x="16" y="18"/>
                        <a:pt x="16" y="18"/>
                      </a:cubicBezTo>
                      <a:close/>
                      <a:moveTo>
                        <a:pt x="16" y="19"/>
                      </a:moveTo>
                      <a:cubicBezTo>
                        <a:pt x="16" y="19"/>
                        <a:pt x="16" y="19"/>
                        <a:pt x="16" y="19"/>
                      </a:cubicBezTo>
                      <a:cubicBezTo>
                        <a:pt x="16" y="19"/>
                        <a:pt x="16" y="19"/>
                        <a:pt x="16" y="19"/>
                      </a:cubicBezTo>
                      <a:cubicBezTo>
                        <a:pt x="16" y="19"/>
                        <a:pt x="16" y="19"/>
                        <a:pt x="16" y="19"/>
                      </a:cubicBezTo>
                      <a:cubicBezTo>
                        <a:pt x="16" y="19"/>
                        <a:pt x="16" y="19"/>
                        <a:pt x="16" y="19"/>
                      </a:cubicBezTo>
                      <a:close/>
                      <a:moveTo>
                        <a:pt x="16" y="18"/>
                      </a:moveTo>
                      <a:cubicBezTo>
                        <a:pt x="16" y="18"/>
                        <a:pt x="16" y="18"/>
                        <a:pt x="16" y="18"/>
                      </a:cubicBezTo>
                      <a:cubicBezTo>
                        <a:pt x="16" y="18"/>
                        <a:pt x="16" y="18"/>
                        <a:pt x="16" y="18"/>
                      </a:cubicBezTo>
                      <a:cubicBezTo>
                        <a:pt x="16" y="18"/>
                        <a:pt x="16" y="18"/>
                        <a:pt x="16" y="18"/>
                      </a:cubicBezTo>
                      <a:cubicBezTo>
                        <a:pt x="16" y="18"/>
                        <a:pt x="16" y="18"/>
                        <a:pt x="16" y="18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31" name="Freeform 736">
                  <a:extLst>
                    <a:ext uri="{FF2B5EF4-FFF2-40B4-BE49-F238E27FC236}">
                      <a16:creationId xmlns:a16="http://schemas.microsoft.com/office/drawing/2014/main" id="{D65BBA6B-56CF-7C47-58C7-9EA714622418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10374313" y="5362575"/>
                  <a:ext cx="128587" cy="92075"/>
                </a:xfrm>
                <a:custGeom>
                  <a:avLst/>
                  <a:gdLst>
                    <a:gd name="T0" fmla="*/ 9 w 31"/>
                    <a:gd name="T1" fmla="*/ 20 h 22"/>
                    <a:gd name="T2" fmla="*/ 7 w 31"/>
                    <a:gd name="T3" fmla="*/ 21 h 22"/>
                    <a:gd name="T4" fmla="*/ 9 w 31"/>
                    <a:gd name="T5" fmla="*/ 20 h 22"/>
                    <a:gd name="T6" fmla="*/ 11 w 31"/>
                    <a:gd name="T7" fmla="*/ 14 h 22"/>
                    <a:gd name="T8" fmla="*/ 9 w 31"/>
                    <a:gd name="T9" fmla="*/ 14 h 22"/>
                    <a:gd name="T10" fmla="*/ 6 w 31"/>
                    <a:gd name="T11" fmla="*/ 15 h 22"/>
                    <a:gd name="T12" fmla="*/ 2 w 31"/>
                    <a:gd name="T13" fmla="*/ 13 h 22"/>
                    <a:gd name="T14" fmla="*/ 3 w 31"/>
                    <a:gd name="T15" fmla="*/ 11 h 22"/>
                    <a:gd name="T16" fmla="*/ 5 w 31"/>
                    <a:gd name="T17" fmla="*/ 9 h 22"/>
                    <a:gd name="T18" fmla="*/ 7 w 31"/>
                    <a:gd name="T19" fmla="*/ 9 h 22"/>
                    <a:gd name="T20" fmla="*/ 9 w 31"/>
                    <a:gd name="T21" fmla="*/ 9 h 22"/>
                    <a:gd name="T22" fmla="*/ 11 w 31"/>
                    <a:gd name="T23" fmla="*/ 12 h 22"/>
                    <a:gd name="T24" fmla="*/ 15 w 31"/>
                    <a:gd name="T25" fmla="*/ 13 h 22"/>
                    <a:gd name="T26" fmla="*/ 18 w 31"/>
                    <a:gd name="T27" fmla="*/ 4 h 22"/>
                    <a:gd name="T28" fmla="*/ 16 w 31"/>
                    <a:gd name="T29" fmla="*/ 4 h 22"/>
                    <a:gd name="T30" fmla="*/ 14 w 31"/>
                    <a:gd name="T31" fmla="*/ 6 h 22"/>
                    <a:gd name="T32" fmla="*/ 12 w 31"/>
                    <a:gd name="T33" fmla="*/ 6 h 22"/>
                    <a:gd name="T34" fmla="*/ 11 w 31"/>
                    <a:gd name="T35" fmla="*/ 4 h 22"/>
                    <a:gd name="T36" fmla="*/ 12 w 31"/>
                    <a:gd name="T37" fmla="*/ 3 h 22"/>
                    <a:gd name="T38" fmla="*/ 14 w 31"/>
                    <a:gd name="T39" fmla="*/ 2 h 22"/>
                    <a:gd name="T40" fmla="*/ 17 w 31"/>
                    <a:gd name="T41" fmla="*/ 1 h 22"/>
                    <a:gd name="T42" fmla="*/ 18 w 31"/>
                    <a:gd name="T43" fmla="*/ 1 h 22"/>
                    <a:gd name="T44" fmla="*/ 19 w 31"/>
                    <a:gd name="T45" fmla="*/ 0 h 22"/>
                    <a:gd name="T46" fmla="*/ 19 w 31"/>
                    <a:gd name="T47" fmla="*/ 1 h 22"/>
                    <a:gd name="T48" fmla="*/ 17 w 31"/>
                    <a:gd name="T49" fmla="*/ 4 h 22"/>
                    <a:gd name="T50" fmla="*/ 20 w 31"/>
                    <a:gd name="T51" fmla="*/ 2 h 22"/>
                    <a:gd name="T52" fmla="*/ 20 w 31"/>
                    <a:gd name="T53" fmla="*/ 4 h 22"/>
                    <a:gd name="T54" fmla="*/ 27 w 31"/>
                    <a:gd name="T55" fmla="*/ 7 h 22"/>
                    <a:gd name="T56" fmla="*/ 21 w 31"/>
                    <a:gd name="T57" fmla="*/ 2 h 22"/>
                    <a:gd name="T58" fmla="*/ 19 w 31"/>
                    <a:gd name="T59" fmla="*/ 17 h 22"/>
                    <a:gd name="T60" fmla="*/ 22 w 31"/>
                    <a:gd name="T61" fmla="*/ 4 h 22"/>
                    <a:gd name="T62" fmla="*/ 8 w 31"/>
                    <a:gd name="T63" fmla="*/ 16 h 22"/>
                    <a:gd name="T64" fmla="*/ 22 w 31"/>
                    <a:gd name="T65" fmla="*/ 5 h 22"/>
                    <a:gd name="T66" fmla="*/ 2 w 31"/>
                    <a:gd name="T67" fmla="*/ 7 h 22"/>
                    <a:gd name="T68" fmla="*/ 25 w 31"/>
                    <a:gd name="T69" fmla="*/ 11 h 22"/>
                    <a:gd name="T70" fmla="*/ 3 w 31"/>
                    <a:gd name="T71" fmla="*/ 5 h 22"/>
                    <a:gd name="T72" fmla="*/ 10 w 31"/>
                    <a:gd name="T73" fmla="*/ 20 h 22"/>
                    <a:gd name="T74" fmla="*/ 1 w 31"/>
                    <a:gd name="T75" fmla="*/ 11 h 22"/>
                    <a:gd name="T76" fmla="*/ 26 w 31"/>
                    <a:gd name="T77" fmla="*/ 9 h 22"/>
                    <a:gd name="T78" fmla="*/ 17 w 31"/>
                    <a:gd name="T79" fmla="*/ 12 h 22"/>
                    <a:gd name="T80" fmla="*/ 27 w 31"/>
                    <a:gd name="T81" fmla="*/ 13 h 22"/>
                    <a:gd name="T82" fmla="*/ 28 w 31"/>
                    <a:gd name="T83" fmla="*/ 11 h 22"/>
                    <a:gd name="T84" fmla="*/ 12 w 31"/>
                    <a:gd name="T85" fmla="*/ 3 h 22"/>
                    <a:gd name="T86" fmla="*/ 14 w 31"/>
                    <a:gd name="T87" fmla="*/ 10 h 22"/>
                    <a:gd name="T88" fmla="*/ 1 w 31"/>
                    <a:gd name="T89" fmla="*/ 11 h 22"/>
                    <a:gd name="T90" fmla="*/ 16 w 31"/>
                    <a:gd name="T91" fmla="*/ 1 h 22"/>
                    <a:gd name="T92" fmla="*/ 3 w 31"/>
                    <a:gd name="T93" fmla="*/ 6 h 22"/>
                    <a:gd name="T94" fmla="*/ 1 w 31"/>
                    <a:gd name="T95" fmla="*/ 8 h 22"/>
                    <a:gd name="T96" fmla="*/ 12 w 31"/>
                    <a:gd name="T97" fmla="*/ 3 h 22"/>
                    <a:gd name="T98" fmla="*/ 0 w 31"/>
                    <a:gd name="T99" fmla="*/ 7 h 22"/>
                    <a:gd name="T100" fmla="*/ 4 w 31"/>
                    <a:gd name="T101" fmla="*/ 9 h 22"/>
                    <a:gd name="T102" fmla="*/ 13 w 31"/>
                    <a:gd name="T103" fmla="*/ 2 h 22"/>
                    <a:gd name="T104" fmla="*/ 12 w 31"/>
                    <a:gd name="T105" fmla="*/ 10 h 22"/>
                    <a:gd name="T106" fmla="*/ 28 w 31"/>
                    <a:gd name="T107" fmla="*/ 7 h 22"/>
                    <a:gd name="T108" fmla="*/ 31 w 31"/>
                    <a:gd name="T109" fmla="*/ 20 h 22"/>
                    <a:gd name="T110" fmla="*/ 12 w 31"/>
                    <a:gd name="T111" fmla="*/ 11 h 22"/>
                    <a:gd name="T112" fmla="*/ 15 w 31"/>
                    <a:gd name="T113" fmla="*/ 2 h 22"/>
                    <a:gd name="T114" fmla="*/ 2 w 31"/>
                    <a:gd name="T115" fmla="*/ 7 h 22"/>
                    <a:gd name="T116" fmla="*/ 23 w 31"/>
                    <a:gd name="T117" fmla="*/ 2 h 22"/>
                    <a:gd name="T118" fmla="*/ 9 w 31"/>
                    <a:gd name="T119" fmla="*/ 14 h 22"/>
                    <a:gd name="T120" fmla="*/ 1 w 31"/>
                    <a:gd name="T121" fmla="*/ 9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31" h="22">
                      <a:moveTo>
                        <a:pt x="10" y="20"/>
                      </a:move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9" y="21"/>
                      </a:cubicBezTo>
                      <a:cubicBezTo>
                        <a:pt x="9" y="21"/>
                        <a:pt x="9" y="21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1"/>
                        <a:pt x="9" y="21"/>
                        <a:pt x="9" y="21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8" y="20"/>
                        <a:pt x="9" y="20"/>
                        <a:pt x="9" y="20"/>
                      </a:cubicBezTo>
                      <a:cubicBezTo>
                        <a:pt x="9" y="20"/>
                        <a:pt x="8" y="20"/>
                        <a:pt x="8" y="20"/>
                      </a:cubicBezTo>
                      <a:cubicBezTo>
                        <a:pt x="8" y="20"/>
                        <a:pt x="8" y="21"/>
                        <a:pt x="8" y="20"/>
                      </a:cubicBezTo>
                      <a:cubicBezTo>
                        <a:pt x="8" y="20"/>
                        <a:pt x="8" y="20"/>
                        <a:pt x="8" y="20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7" y="21"/>
                        <a:pt x="7" y="21"/>
                        <a:pt x="7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0"/>
                        <a:pt x="8" y="20"/>
                        <a:pt x="8" y="20"/>
                      </a:cubicBezTo>
                      <a:cubicBezTo>
                        <a:pt x="8" y="21"/>
                        <a:pt x="8" y="20"/>
                        <a:pt x="8" y="20"/>
                      </a:cubicBezTo>
                      <a:cubicBezTo>
                        <a:pt x="8" y="20"/>
                        <a:pt x="8" y="20"/>
                        <a:pt x="8" y="20"/>
                      </a:cubicBezTo>
                      <a:cubicBezTo>
                        <a:pt x="8" y="20"/>
                        <a:pt x="8" y="20"/>
                        <a:pt x="8" y="20"/>
                      </a:cubicBezTo>
                      <a:cubicBezTo>
                        <a:pt x="8" y="20"/>
                        <a:pt x="8" y="20"/>
                        <a:pt x="8" y="20"/>
                      </a:cubicBezTo>
                      <a:cubicBezTo>
                        <a:pt x="8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lose/>
                      <a:moveTo>
                        <a:pt x="12" y="13"/>
                      </a:moveTo>
                      <a:cubicBezTo>
                        <a:pt x="11" y="13"/>
                        <a:pt x="11" y="13"/>
                        <a:pt x="12" y="13"/>
                      </a:cubicBezTo>
                      <a:cubicBezTo>
                        <a:pt x="12" y="13"/>
                        <a:pt x="12" y="13"/>
                        <a:pt x="12" y="13"/>
                      </a:cubicBezTo>
                      <a:cubicBezTo>
                        <a:pt x="11" y="13"/>
                        <a:pt x="11" y="13"/>
                        <a:pt x="11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1" y="14"/>
                        <a:pt x="11" y="14"/>
                        <a:pt x="11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10" y="14"/>
                      </a:cubicBezTo>
                      <a:cubicBezTo>
                        <a:pt x="10" y="14"/>
                        <a:pt x="10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8" y="14"/>
                        <a:pt x="8" y="14"/>
                      </a:cubicBezTo>
                      <a:cubicBezTo>
                        <a:pt x="8" y="14"/>
                        <a:pt x="8" y="14"/>
                        <a:pt x="8" y="14"/>
                      </a:cubicBezTo>
                      <a:cubicBezTo>
                        <a:pt x="8" y="14"/>
                        <a:pt x="8" y="15"/>
                        <a:pt x="8" y="15"/>
                      </a:cubicBezTo>
                      <a:cubicBezTo>
                        <a:pt x="8" y="15"/>
                        <a:pt x="8" y="15"/>
                        <a:pt x="8" y="15"/>
                      </a:cubicBezTo>
                      <a:cubicBezTo>
                        <a:pt x="8" y="15"/>
                        <a:pt x="8" y="15"/>
                        <a:pt x="8" y="15"/>
                      </a:cubicBezTo>
                      <a:cubicBezTo>
                        <a:pt x="8" y="15"/>
                        <a:pt x="8" y="15"/>
                        <a:pt x="8" y="15"/>
                      </a:cubicBezTo>
                      <a:cubicBezTo>
                        <a:pt x="7" y="15"/>
                        <a:pt x="7" y="15"/>
                        <a:pt x="7" y="15"/>
                      </a:cubicBezTo>
                      <a:cubicBezTo>
                        <a:pt x="7" y="15"/>
                        <a:pt x="7" y="15"/>
                        <a:pt x="7" y="15"/>
                      </a:cubicBezTo>
                      <a:cubicBezTo>
                        <a:pt x="7" y="15"/>
                        <a:pt x="7" y="15"/>
                        <a:pt x="7" y="15"/>
                      </a:cubicBezTo>
                      <a:cubicBezTo>
                        <a:pt x="7" y="15"/>
                        <a:pt x="7" y="15"/>
                        <a:pt x="7" y="15"/>
                      </a:cubicBezTo>
                      <a:cubicBezTo>
                        <a:pt x="7" y="15"/>
                        <a:pt x="7" y="15"/>
                        <a:pt x="7" y="15"/>
                      </a:cubicBezTo>
                      <a:cubicBezTo>
                        <a:pt x="7" y="15"/>
                        <a:pt x="7" y="15"/>
                        <a:pt x="7" y="15"/>
                      </a:cubicBezTo>
                      <a:cubicBezTo>
                        <a:pt x="7" y="15"/>
                        <a:pt x="7" y="15"/>
                        <a:pt x="7" y="15"/>
                      </a:cubicBezTo>
                      <a:cubicBezTo>
                        <a:pt x="7" y="15"/>
                        <a:pt x="6" y="15"/>
                        <a:pt x="6" y="15"/>
                      </a:cubicBezTo>
                      <a:cubicBezTo>
                        <a:pt x="6" y="15"/>
                        <a:pt x="6" y="15"/>
                        <a:pt x="6" y="15"/>
                      </a:cubicBezTo>
                      <a:cubicBezTo>
                        <a:pt x="6" y="15"/>
                        <a:pt x="6" y="15"/>
                        <a:pt x="6" y="15"/>
                      </a:cubicBezTo>
                      <a:cubicBezTo>
                        <a:pt x="6" y="15"/>
                        <a:pt x="6" y="15"/>
                        <a:pt x="6" y="15"/>
                      </a:cubicBezTo>
                      <a:cubicBezTo>
                        <a:pt x="6" y="15"/>
                        <a:pt x="6" y="15"/>
                        <a:pt x="6" y="15"/>
                      </a:cubicBezTo>
                      <a:cubicBezTo>
                        <a:pt x="6" y="15"/>
                        <a:pt x="6" y="15"/>
                        <a:pt x="6" y="15"/>
                      </a:cubicBezTo>
                      <a:cubicBezTo>
                        <a:pt x="6" y="15"/>
                        <a:pt x="6" y="15"/>
                        <a:pt x="6" y="15"/>
                      </a:cubicBezTo>
                      <a:cubicBezTo>
                        <a:pt x="6" y="15"/>
                        <a:pt x="6" y="15"/>
                        <a:pt x="6" y="15"/>
                      </a:cubicBezTo>
                      <a:cubicBezTo>
                        <a:pt x="6" y="15"/>
                        <a:pt x="6" y="15"/>
                        <a:pt x="6" y="15"/>
                      </a:cubicBezTo>
                      <a:cubicBezTo>
                        <a:pt x="6" y="15"/>
                        <a:pt x="6" y="15"/>
                        <a:pt x="6" y="15"/>
                      </a:cubicBezTo>
                      <a:cubicBezTo>
                        <a:pt x="6" y="15"/>
                        <a:pt x="6" y="15"/>
                        <a:pt x="5" y="15"/>
                      </a:cubicBezTo>
                      <a:cubicBezTo>
                        <a:pt x="5" y="15"/>
                        <a:pt x="5" y="15"/>
                        <a:pt x="5" y="15"/>
                      </a:cubicBezTo>
                      <a:cubicBezTo>
                        <a:pt x="5" y="15"/>
                        <a:pt x="5" y="15"/>
                        <a:pt x="5" y="15"/>
                      </a:cubicBezTo>
                      <a:cubicBezTo>
                        <a:pt x="5" y="15"/>
                        <a:pt x="5" y="15"/>
                        <a:pt x="5" y="14"/>
                      </a:cubicBezTo>
                      <a:cubicBezTo>
                        <a:pt x="5" y="14"/>
                        <a:pt x="5" y="14"/>
                        <a:pt x="5" y="14"/>
                      </a:cubicBezTo>
                      <a:cubicBezTo>
                        <a:pt x="5" y="14"/>
                        <a:pt x="5" y="15"/>
                        <a:pt x="5" y="14"/>
                      </a:cubicBezTo>
                      <a:cubicBezTo>
                        <a:pt x="5" y="14"/>
                        <a:pt x="5" y="14"/>
                        <a:pt x="5" y="14"/>
                      </a:cubicBezTo>
                      <a:cubicBezTo>
                        <a:pt x="5" y="14"/>
                        <a:pt x="4" y="14"/>
                        <a:pt x="4" y="14"/>
                      </a:cubicBezTo>
                      <a:cubicBezTo>
                        <a:pt x="4" y="14"/>
                        <a:pt x="4" y="14"/>
                        <a:pt x="4" y="14"/>
                      </a:cubicBezTo>
                      <a:cubicBezTo>
                        <a:pt x="4" y="14"/>
                        <a:pt x="4" y="14"/>
                        <a:pt x="4" y="14"/>
                      </a:cubicBezTo>
                      <a:cubicBezTo>
                        <a:pt x="4" y="14"/>
                        <a:pt x="4" y="14"/>
                        <a:pt x="4" y="14"/>
                      </a:cubicBezTo>
                      <a:cubicBezTo>
                        <a:pt x="4" y="14"/>
                        <a:pt x="4" y="14"/>
                        <a:pt x="3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3" y="14"/>
                        <a:pt x="3" y="14"/>
                        <a:pt x="3" y="14"/>
                      </a:cubicBezTo>
                      <a:cubicBezTo>
                        <a:pt x="3" y="14"/>
                        <a:pt x="2" y="14"/>
                        <a:pt x="2" y="14"/>
                      </a:cubicBezTo>
                      <a:cubicBezTo>
                        <a:pt x="2" y="14"/>
                        <a:pt x="2" y="14"/>
                        <a:pt x="2" y="14"/>
                      </a:cubicBezTo>
                      <a:cubicBezTo>
                        <a:pt x="2" y="14"/>
                        <a:pt x="2" y="14"/>
                        <a:pt x="2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3"/>
                        <a:pt x="2" y="13"/>
                        <a:pt x="2" y="13"/>
                      </a:cubicBezTo>
                      <a:cubicBezTo>
                        <a:pt x="2" y="12"/>
                        <a:pt x="2" y="12"/>
                        <a:pt x="2" y="12"/>
                      </a:cubicBezTo>
                      <a:cubicBezTo>
                        <a:pt x="2" y="12"/>
                        <a:pt x="2" y="12"/>
                        <a:pt x="2" y="12"/>
                      </a:cubicBezTo>
                      <a:cubicBezTo>
                        <a:pt x="2" y="12"/>
                        <a:pt x="2" y="12"/>
                        <a:pt x="2" y="12"/>
                      </a:cubicBezTo>
                      <a:cubicBezTo>
                        <a:pt x="2" y="12"/>
                        <a:pt x="2" y="12"/>
                        <a:pt x="2" y="12"/>
                      </a:cubicBezTo>
                      <a:cubicBezTo>
                        <a:pt x="2" y="12"/>
                        <a:pt x="2" y="12"/>
                        <a:pt x="2" y="12"/>
                      </a:cubicBezTo>
                      <a:cubicBezTo>
                        <a:pt x="2" y="12"/>
                        <a:pt x="2" y="12"/>
                        <a:pt x="2" y="12"/>
                      </a:cubicBezTo>
                      <a:cubicBezTo>
                        <a:pt x="2" y="12"/>
                        <a:pt x="2" y="12"/>
                        <a:pt x="2" y="12"/>
                      </a:cubicBezTo>
                      <a:cubicBezTo>
                        <a:pt x="2" y="12"/>
                        <a:pt x="2" y="12"/>
                        <a:pt x="2" y="12"/>
                      </a:cubicBezTo>
                      <a:cubicBezTo>
                        <a:pt x="2" y="12"/>
                        <a:pt x="3" y="12"/>
                        <a:pt x="3" y="12"/>
                      </a:cubicBezTo>
                      <a:cubicBezTo>
                        <a:pt x="3" y="12"/>
                        <a:pt x="3" y="12"/>
                        <a:pt x="3" y="12"/>
                      </a:cubicBezTo>
                      <a:cubicBezTo>
                        <a:pt x="3" y="12"/>
                        <a:pt x="3" y="12"/>
                        <a:pt x="3" y="12"/>
                      </a:cubicBezTo>
                      <a:cubicBezTo>
                        <a:pt x="3" y="12"/>
                        <a:pt x="3" y="12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1"/>
                        <a:pt x="3" y="11"/>
                        <a:pt x="3" y="10"/>
                      </a:cubicBezTo>
                      <a:cubicBezTo>
                        <a:pt x="3" y="11"/>
                        <a:pt x="3" y="11"/>
                        <a:pt x="3" y="11"/>
                      </a:cubicBezTo>
                      <a:cubicBezTo>
                        <a:pt x="3" y="10"/>
                        <a:pt x="3" y="10"/>
                        <a:pt x="3" y="10"/>
                      </a:cubicBezTo>
                      <a:cubicBezTo>
                        <a:pt x="3" y="10"/>
                        <a:pt x="3" y="10"/>
                        <a:pt x="3" y="10"/>
                      </a:cubicBezTo>
                      <a:cubicBezTo>
                        <a:pt x="3" y="10"/>
                        <a:pt x="3" y="10"/>
                        <a:pt x="3" y="10"/>
                      </a:cubicBezTo>
                      <a:cubicBezTo>
                        <a:pt x="3" y="10"/>
                        <a:pt x="3" y="10"/>
                        <a:pt x="3" y="10"/>
                      </a:cubicBezTo>
                      <a:cubicBezTo>
                        <a:pt x="3" y="10"/>
                        <a:pt x="3" y="10"/>
                        <a:pt x="3" y="10"/>
                      </a:cubicBezTo>
                      <a:cubicBezTo>
                        <a:pt x="3" y="10"/>
                        <a:pt x="3" y="10"/>
                        <a:pt x="3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10"/>
                      </a:cubicBezTo>
                      <a:cubicBezTo>
                        <a:pt x="4" y="10"/>
                        <a:pt x="4" y="10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6" y="9"/>
                      </a:cubicBezTo>
                      <a:cubicBezTo>
                        <a:pt x="6" y="9"/>
                        <a:pt x="6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8"/>
                        <a:pt x="7" y="8"/>
                        <a:pt x="8" y="9"/>
                      </a:cubicBezTo>
                      <a:cubicBezTo>
                        <a:pt x="8" y="9"/>
                        <a:pt x="8" y="9"/>
                        <a:pt x="8" y="9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9" y="8"/>
                        <a:pt x="9" y="8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9"/>
                        <a:pt x="9" y="9"/>
                      </a:cubicBezTo>
                      <a:cubicBezTo>
                        <a:pt x="9" y="9"/>
                        <a:pt x="9" y="10"/>
                        <a:pt x="9" y="10"/>
                      </a:cubicBezTo>
                      <a:cubicBezTo>
                        <a:pt x="9" y="10"/>
                        <a:pt x="10" y="10"/>
                        <a:pt x="9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0" y="10"/>
                        <a:pt x="10" y="10"/>
                        <a:pt x="10" y="10"/>
                      </a:cubicBezTo>
                      <a:cubicBezTo>
                        <a:pt x="11" y="10"/>
                        <a:pt x="11" y="10"/>
                        <a:pt x="11" y="10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1"/>
                      </a:cubicBezTo>
                      <a:cubicBezTo>
                        <a:pt x="11" y="11"/>
                        <a:pt x="11" y="11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1" y="12"/>
                        <a:pt x="11" y="13"/>
                      </a:cubicBezTo>
                      <a:cubicBezTo>
                        <a:pt x="11" y="13"/>
                        <a:pt x="11" y="13"/>
                        <a:pt x="11" y="13"/>
                      </a:cubicBezTo>
                      <a:cubicBezTo>
                        <a:pt x="11" y="13"/>
                        <a:pt x="11" y="13"/>
                        <a:pt x="11" y="13"/>
                      </a:cubicBezTo>
                      <a:cubicBezTo>
                        <a:pt x="11" y="13"/>
                        <a:pt x="11" y="13"/>
                        <a:pt x="11" y="13"/>
                      </a:cubicBezTo>
                      <a:cubicBezTo>
                        <a:pt x="11" y="13"/>
                        <a:pt x="11" y="13"/>
                        <a:pt x="11" y="13"/>
                      </a:cubicBezTo>
                      <a:cubicBezTo>
                        <a:pt x="11" y="13"/>
                        <a:pt x="11" y="13"/>
                        <a:pt x="11" y="13"/>
                      </a:cubicBezTo>
                      <a:cubicBezTo>
                        <a:pt x="11" y="13"/>
                        <a:pt x="11" y="13"/>
                        <a:pt x="11" y="13"/>
                      </a:cubicBezTo>
                      <a:cubicBezTo>
                        <a:pt x="11" y="13"/>
                        <a:pt x="12" y="13"/>
                        <a:pt x="12" y="13"/>
                      </a:cubicBezTo>
                      <a:cubicBezTo>
                        <a:pt x="12" y="13"/>
                        <a:pt x="12" y="13"/>
                        <a:pt x="12" y="13"/>
                      </a:cubicBezTo>
                      <a:cubicBezTo>
                        <a:pt x="12" y="13"/>
                        <a:pt x="12" y="13"/>
                        <a:pt x="12" y="13"/>
                      </a:cubicBezTo>
                      <a:close/>
                      <a:moveTo>
                        <a:pt x="16" y="13"/>
                      </a:moveTo>
                      <a:cubicBezTo>
                        <a:pt x="16" y="13"/>
                        <a:pt x="16" y="13"/>
                        <a:pt x="16" y="13"/>
                      </a:cubicBezTo>
                      <a:cubicBezTo>
                        <a:pt x="16" y="13"/>
                        <a:pt x="16" y="13"/>
                        <a:pt x="16" y="13"/>
                      </a:cubicBezTo>
                      <a:cubicBezTo>
                        <a:pt x="16" y="13"/>
                        <a:pt x="16" y="13"/>
                        <a:pt x="16" y="13"/>
                      </a:cubicBezTo>
                      <a:cubicBezTo>
                        <a:pt x="16" y="13"/>
                        <a:pt x="16" y="13"/>
                        <a:pt x="15" y="13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5" y="13"/>
                        <a:pt x="15" y="13"/>
                        <a:pt x="15" y="13"/>
                      </a:cubicBezTo>
                      <a:cubicBezTo>
                        <a:pt x="15" y="13"/>
                        <a:pt x="16" y="13"/>
                        <a:pt x="16" y="13"/>
                      </a:cubicBezTo>
                      <a:cubicBezTo>
                        <a:pt x="16" y="13"/>
                        <a:pt x="16" y="13"/>
                        <a:pt x="16" y="13"/>
                      </a:cubicBezTo>
                      <a:cubicBezTo>
                        <a:pt x="16" y="13"/>
                        <a:pt x="16" y="13"/>
                        <a:pt x="16" y="14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6" y="14"/>
                        <a:pt x="16" y="14"/>
                      </a:cubicBezTo>
                      <a:cubicBezTo>
                        <a:pt x="16" y="14"/>
                        <a:pt x="16" y="13"/>
                        <a:pt x="16" y="13"/>
                      </a:cubicBezTo>
                      <a:close/>
                      <a:moveTo>
                        <a:pt x="19" y="4"/>
                      </a:move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8" y="4"/>
                        <a:pt x="18" y="4"/>
                        <a:pt x="18" y="4"/>
                      </a:cubicBezTo>
                      <a:cubicBezTo>
                        <a:pt x="18" y="4"/>
                        <a:pt x="18" y="4"/>
                        <a:pt x="18" y="4"/>
                      </a:cubicBezTo>
                      <a:cubicBezTo>
                        <a:pt x="18" y="4"/>
                        <a:pt x="18" y="4"/>
                        <a:pt x="18" y="4"/>
                      </a:cubicBezTo>
                      <a:cubicBezTo>
                        <a:pt x="18" y="4"/>
                        <a:pt x="18" y="4"/>
                        <a:pt x="18" y="4"/>
                      </a:cubicBezTo>
                      <a:cubicBezTo>
                        <a:pt x="18" y="4"/>
                        <a:pt x="18" y="4"/>
                        <a:pt x="18" y="4"/>
                      </a:cubicBezTo>
                      <a:cubicBezTo>
                        <a:pt x="18" y="5"/>
                        <a:pt x="18" y="5"/>
                        <a:pt x="18" y="5"/>
                      </a:cubicBezTo>
                      <a:cubicBezTo>
                        <a:pt x="18" y="5"/>
                        <a:pt x="18" y="5"/>
                        <a:pt x="18" y="5"/>
                      </a:cubicBezTo>
                      <a:cubicBezTo>
                        <a:pt x="18" y="5"/>
                        <a:pt x="17" y="5"/>
                        <a:pt x="17" y="5"/>
                      </a:cubicBezTo>
                      <a:cubicBezTo>
                        <a:pt x="17" y="4"/>
                        <a:pt x="17" y="4"/>
                        <a:pt x="17" y="5"/>
                      </a:cubicBezTo>
                      <a:cubicBezTo>
                        <a:pt x="17" y="5"/>
                        <a:pt x="17" y="5"/>
                        <a:pt x="17" y="5"/>
                      </a:cubicBezTo>
                      <a:cubicBezTo>
                        <a:pt x="17" y="5"/>
                        <a:pt x="17" y="5"/>
                        <a:pt x="17" y="5"/>
                      </a:cubicBezTo>
                      <a:cubicBezTo>
                        <a:pt x="17" y="5"/>
                        <a:pt x="17" y="5"/>
                        <a:pt x="17" y="5"/>
                      </a:cubicBezTo>
                      <a:cubicBezTo>
                        <a:pt x="17" y="5"/>
                        <a:pt x="17" y="5"/>
                        <a:pt x="17" y="5"/>
                      </a:cubicBezTo>
                      <a:cubicBezTo>
                        <a:pt x="17" y="5"/>
                        <a:pt x="17" y="5"/>
                        <a:pt x="17" y="5"/>
                      </a:cubicBezTo>
                      <a:cubicBezTo>
                        <a:pt x="17" y="5"/>
                        <a:pt x="17" y="5"/>
                        <a:pt x="17" y="5"/>
                      </a:cubicBezTo>
                      <a:cubicBezTo>
                        <a:pt x="17" y="5"/>
                        <a:pt x="17" y="5"/>
                        <a:pt x="17" y="5"/>
                      </a:cubicBezTo>
                      <a:cubicBezTo>
                        <a:pt x="17" y="5"/>
                        <a:pt x="16" y="5"/>
                        <a:pt x="16" y="5"/>
                      </a:cubicBezTo>
                      <a:cubicBezTo>
                        <a:pt x="16" y="5"/>
                        <a:pt x="16" y="5"/>
                        <a:pt x="16" y="5"/>
                      </a:cubicBezTo>
                      <a:cubicBezTo>
                        <a:pt x="16" y="5"/>
                        <a:pt x="16" y="5"/>
                        <a:pt x="16" y="5"/>
                      </a:cubicBezTo>
                      <a:cubicBezTo>
                        <a:pt x="16" y="5"/>
                        <a:pt x="16" y="5"/>
                        <a:pt x="16" y="5"/>
                      </a:cubicBezTo>
                      <a:cubicBezTo>
                        <a:pt x="16" y="5"/>
                        <a:pt x="16" y="5"/>
                        <a:pt x="16" y="5"/>
                      </a:cubicBezTo>
                      <a:cubicBezTo>
                        <a:pt x="16" y="5"/>
                        <a:pt x="16" y="5"/>
                        <a:pt x="16" y="5"/>
                      </a:cubicBezTo>
                      <a:cubicBezTo>
                        <a:pt x="16" y="5"/>
                        <a:pt x="16" y="5"/>
                        <a:pt x="16" y="5"/>
                      </a:cubicBezTo>
                      <a:cubicBezTo>
                        <a:pt x="16" y="5"/>
                        <a:pt x="16" y="4"/>
                        <a:pt x="16" y="4"/>
                      </a:cubicBezTo>
                      <a:cubicBezTo>
                        <a:pt x="16" y="4"/>
                        <a:pt x="16" y="4"/>
                        <a:pt x="16" y="4"/>
                      </a:cubicBezTo>
                      <a:cubicBezTo>
                        <a:pt x="16" y="4"/>
                        <a:pt x="16" y="4"/>
                        <a:pt x="16" y="4"/>
                      </a:cubicBezTo>
                      <a:cubicBezTo>
                        <a:pt x="16" y="4"/>
                        <a:pt x="16" y="4"/>
                        <a:pt x="16" y="4"/>
                      </a:cubicBezTo>
                      <a:cubicBezTo>
                        <a:pt x="16" y="4"/>
                        <a:pt x="16" y="4"/>
                        <a:pt x="16" y="4"/>
                      </a:cubicBezTo>
                      <a:cubicBezTo>
                        <a:pt x="16" y="4"/>
                        <a:pt x="16" y="4"/>
                        <a:pt x="16" y="4"/>
                      </a:cubicBezTo>
                      <a:cubicBezTo>
                        <a:pt x="16" y="4"/>
                        <a:pt x="16" y="4"/>
                        <a:pt x="16" y="4"/>
                      </a:cubicBezTo>
                      <a:cubicBezTo>
                        <a:pt x="16" y="4"/>
                        <a:pt x="16" y="4"/>
                        <a:pt x="16" y="4"/>
                      </a:cubicBezTo>
                      <a:cubicBezTo>
                        <a:pt x="16" y="4"/>
                        <a:pt x="15" y="4"/>
                        <a:pt x="15" y="4"/>
                      </a:cubicBezTo>
                      <a:cubicBezTo>
                        <a:pt x="15" y="4"/>
                        <a:pt x="15" y="4"/>
                        <a:pt x="15" y="4"/>
                      </a:cubicBezTo>
                      <a:cubicBezTo>
                        <a:pt x="15" y="4"/>
                        <a:pt x="15" y="4"/>
                        <a:pt x="15" y="4"/>
                      </a:cubicBezTo>
                      <a:cubicBezTo>
                        <a:pt x="15" y="4"/>
                        <a:pt x="15" y="4"/>
                        <a:pt x="15" y="4"/>
                      </a:cubicBezTo>
                      <a:cubicBezTo>
                        <a:pt x="15" y="4"/>
                        <a:pt x="15" y="4"/>
                        <a:pt x="15" y="4"/>
                      </a:cubicBezTo>
                      <a:cubicBezTo>
                        <a:pt x="15" y="4"/>
                        <a:pt x="14" y="4"/>
                        <a:pt x="14" y="4"/>
                      </a:cubicBezTo>
                      <a:cubicBezTo>
                        <a:pt x="14" y="4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5"/>
                        <a:pt x="14" y="5"/>
                        <a:pt x="14" y="5"/>
                      </a:cubicBezTo>
                      <a:cubicBezTo>
                        <a:pt x="14" y="6"/>
                        <a:pt x="14" y="6"/>
                        <a:pt x="14" y="6"/>
                      </a:cubicBezTo>
                      <a:cubicBezTo>
                        <a:pt x="14" y="6"/>
                        <a:pt x="14" y="6"/>
                        <a:pt x="14" y="5"/>
                      </a:cubicBezTo>
                      <a:cubicBezTo>
                        <a:pt x="14" y="5"/>
                        <a:pt x="14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3" y="5"/>
                      </a:cubicBezTo>
                      <a:cubicBezTo>
                        <a:pt x="13" y="5"/>
                        <a:pt x="13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1" y="6"/>
                      </a:cubicBez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1" y="6"/>
                        <a:pt x="11" y="6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1" y="5"/>
                        <a:pt x="11" y="5"/>
                        <a:pt x="11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5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10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0" y="4"/>
                        <a:pt x="10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0" y="3"/>
                        <a:pt x="11" y="3"/>
                        <a:pt x="11" y="3"/>
                      </a:cubicBezTo>
                      <a:cubicBezTo>
                        <a:pt x="11" y="3"/>
                        <a:pt x="11" y="3"/>
                        <a:pt x="11" y="3"/>
                      </a:cubicBezTo>
                      <a:cubicBezTo>
                        <a:pt x="11" y="3"/>
                        <a:pt x="11" y="3"/>
                        <a:pt x="11" y="3"/>
                      </a:cubicBezTo>
                      <a:cubicBezTo>
                        <a:pt x="11" y="3"/>
                        <a:pt x="11" y="3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1" y="3"/>
                        <a:pt x="11" y="3"/>
                        <a:pt x="11" y="4"/>
                      </a:cubicBezTo>
                      <a:cubicBezTo>
                        <a:pt x="11" y="4"/>
                        <a:pt x="11" y="4"/>
                        <a:pt x="11" y="4"/>
                      </a:cubicBezTo>
                      <a:cubicBezTo>
                        <a:pt x="12" y="4"/>
                        <a:pt x="12" y="4"/>
                        <a:pt x="12" y="4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4"/>
                        <a:pt x="12" y="4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3" y="3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6" y="2"/>
                      </a:cubicBezTo>
                      <a:cubicBezTo>
                        <a:pt x="16" y="2"/>
                        <a:pt x="16" y="2"/>
                        <a:pt x="16" y="2"/>
                      </a:cubicBezTo>
                      <a:cubicBezTo>
                        <a:pt x="16" y="2"/>
                        <a:pt x="16" y="2"/>
                        <a:pt x="16" y="2"/>
                      </a:cubicBezTo>
                      <a:cubicBezTo>
                        <a:pt x="16" y="2"/>
                        <a:pt x="16" y="2"/>
                        <a:pt x="16" y="2"/>
                      </a:cubicBezTo>
                      <a:cubicBezTo>
                        <a:pt x="16" y="2"/>
                        <a:pt x="16" y="2"/>
                        <a:pt x="16" y="2"/>
                      </a:cubicBezTo>
                      <a:cubicBezTo>
                        <a:pt x="16" y="2"/>
                        <a:pt x="16" y="2"/>
                        <a:pt x="16" y="2"/>
                      </a:cubicBezTo>
                      <a:cubicBezTo>
                        <a:pt x="16" y="2"/>
                        <a:pt x="16" y="2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2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2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7" y="1"/>
                      </a:cubicBezTo>
                      <a:cubicBezTo>
                        <a:pt x="17" y="1"/>
                        <a:pt x="17" y="1"/>
                        <a:pt x="18" y="1"/>
                      </a:cubicBezTo>
                      <a:cubicBezTo>
                        <a:pt x="18" y="1"/>
                        <a:pt x="18" y="1"/>
                        <a:pt x="18" y="1"/>
                      </a:cubicBezTo>
                      <a:cubicBezTo>
                        <a:pt x="17" y="1"/>
                        <a:pt x="17" y="1"/>
                        <a:pt x="18" y="1"/>
                      </a:cubicBezTo>
                      <a:cubicBezTo>
                        <a:pt x="18" y="1"/>
                        <a:pt x="18" y="1"/>
                        <a:pt x="18" y="1"/>
                      </a:cubicBezTo>
                      <a:cubicBezTo>
                        <a:pt x="18" y="1"/>
                        <a:pt x="18" y="1"/>
                        <a:pt x="18" y="1"/>
                      </a:cubicBezTo>
                      <a:cubicBezTo>
                        <a:pt x="18" y="1"/>
                        <a:pt x="18" y="1"/>
                        <a:pt x="18" y="1"/>
                      </a:cubicBezTo>
                      <a:cubicBezTo>
                        <a:pt x="18" y="1"/>
                        <a:pt x="18" y="1"/>
                        <a:pt x="18" y="1"/>
                      </a:cubicBezTo>
                      <a:cubicBezTo>
                        <a:pt x="18" y="1"/>
                        <a:pt x="18" y="1"/>
                        <a:pt x="18" y="1"/>
                      </a:cubicBezTo>
                      <a:cubicBezTo>
                        <a:pt x="18" y="1"/>
                        <a:pt x="18" y="1"/>
                        <a:pt x="18" y="1"/>
                      </a:cubicBezTo>
                      <a:cubicBezTo>
                        <a:pt x="18" y="1"/>
                        <a:pt x="18" y="1"/>
                        <a:pt x="18" y="1"/>
                      </a:cubicBezTo>
                      <a:cubicBezTo>
                        <a:pt x="18" y="1"/>
                        <a:pt x="18" y="1"/>
                        <a:pt x="18" y="1"/>
                      </a:cubicBezTo>
                      <a:cubicBezTo>
                        <a:pt x="18" y="1"/>
                        <a:pt x="18" y="1"/>
                        <a:pt x="18" y="1"/>
                      </a:cubicBezTo>
                      <a:cubicBezTo>
                        <a:pt x="18" y="1"/>
                        <a:pt x="18" y="1"/>
                        <a:pt x="18" y="1"/>
                      </a:cubicBez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1"/>
                        <a:pt x="19" y="1"/>
                      </a:cubicBezTo>
                      <a:cubicBezTo>
                        <a:pt x="19" y="1"/>
                        <a:pt x="19" y="1"/>
                        <a:pt x="19" y="1"/>
                      </a:cubicBezTo>
                      <a:cubicBezTo>
                        <a:pt x="19" y="1"/>
                        <a:pt x="19" y="0"/>
                        <a:pt x="19" y="1"/>
                      </a:cubicBezTo>
                      <a:cubicBezTo>
                        <a:pt x="19" y="1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1"/>
                        <a:pt x="19" y="1"/>
                      </a:cubicBezTo>
                      <a:cubicBezTo>
                        <a:pt x="19" y="1"/>
                        <a:pt x="19" y="1"/>
                        <a:pt x="19" y="1"/>
                      </a:cubicBezTo>
                      <a:cubicBezTo>
                        <a:pt x="19" y="1"/>
                        <a:pt x="19" y="1"/>
                        <a:pt x="19" y="1"/>
                      </a:cubicBezTo>
                      <a:cubicBezTo>
                        <a:pt x="19" y="0"/>
                        <a:pt x="20" y="0"/>
                        <a:pt x="20" y="0"/>
                      </a:cubicBezTo>
                      <a:cubicBezTo>
                        <a:pt x="20" y="0"/>
                        <a:pt x="20" y="0"/>
                        <a:pt x="20" y="0"/>
                      </a:cubicBezTo>
                      <a:cubicBezTo>
                        <a:pt x="20" y="0"/>
                        <a:pt x="20" y="0"/>
                        <a:pt x="20" y="0"/>
                      </a:cubicBezTo>
                      <a:cubicBezTo>
                        <a:pt x="20" y="0"/>
                        <a:pt x="20" y="0"/>
                        <a:pt x="20" y="0"/>
                      </a:cubicBezTo>
                      <a:cubicBezTo>
                        <a:pt x="20" y="0"/>
                        <a:pt x="20" y="0"/>
                        <a:pt x="20" y="0"/>
                      </a:cubicBezTo>
                      <a:cubicBezTo>
                        <a:pt x="20" y="0"/>
                        <a:pt x="20" y="0"/>
                        <a:pt x="20" y="0"/>
                      </a:cubicBezTo>
                      <a:cubicBezTo>
                        <a:pt x="20" y="0"/>
                        <a:pt x="21" y="0"/>
                        <a:pt x="21" y="0"/>
                      </a:cubicBezTo>
                      <a:cubicBezTo>
                        <a:pt x="21" y="0"/>
                        <a:pt x="21" y="0"/>
                        <a:pt x="21" y="0"/>
                      </a:cubicBezTo>
                      <a:cubicBezTo>
                        <a:pt x="21" y="0"/>
                        <a:pt x="21" y="0"/>
                        <a:pt x="21" y="0"/>
                      </a:cubicBezTo>
                      <a:cubicBezTo>
                        <a:pt x="21" y="0"/>
                        <a:pt x="20" y="0"/>
                        <a:pt x="20" y="0"/>
                      </a:cubicBezTo>
                      <a:cubicBezTo>
                        <a:pt x="20" y="0"/>
                        <a:pt x="20" y="0"/>
                        <a:pt x="20" y="0"/>
                      </a:cubicBezTo>
                      <a:cubicBezTo>
                        <a:pt x="20" y="0"/>
                        <a:pt x="20" y="0"/>
                        <a:pt x="20" y="0"/>
                      </a:cubicBezTo>
                      <a:cubicBezTo>
                        <a:pt x="20" y="0"/>
                        <a:pt x="20" y="0"/>
                        <a:pt x="20" y="0"/>
                      </a:cubicBezTo>
                      <a:cubicBezTo>
                        <a:pt x="20" y="1"/>
                        <a:pt x="20" y="1"/>
                        <a:pt x="20" y="1"/>
                      </a:cubicBezTo>
                      <a:cubicBezTo>
                        <a:pt x="20" y="1"/>
                        <a:pt x="20" y="1"/>
                        <a:pt x="20" y="1"/>
                      </a:cubicBezTo>
                      <a:cubicBezTo>
                        <a:pt x="20" y="1"/>
                        <a:pt x="19" y="1"/>
                        <a:pt x="19" y="1"/>
                      </a:cubicBezTo>
                      <a:cubicBezTo>
                        <a:pt x="19" y="1"/>
                        <a:pt x="19" y="1"/>
                        <a:pt x="19" y="1"/>
                      </a:cubicBezTo>
                      <a:cubicBezTo>
                        <a:pt x="19" y="1"/>
                        <a:pt x="19" y="1"/>
                        <a:pt x="19" y="1"/>
                      </a:cubicBezTo>
                      <a:cubicBezTo>
                        <a:pt x="19" y="1"/>
                        <a:pt x="19" y="1"/>
                        <a:pt x="19" y="1"/>
                      </a:cubicBezTo>
                      <a:cubicBezTo>
                        <a:pt x="19" y="1"/>
                        <a:pt x="19" y="2"/>
                        <a:pt x="19" y="2"/>
                      </a:cubicBezTo>
                      <a:cubicBezTo>
                        <a:pt x="19" y="2"/>
                        <a:pt x="19" y="2"/>
                        <a:pt x="19" y="2"/>
                      </a:cubicBezTo>
                      <a:cubicBezTo>
                        <a:pt x="19" y="2"/>
                        <a:pt x="19" y="2"/>
                        <a:pt x="19" y="2"/>
                      </a:cubicBezTo>
                      <a:cubicBezTo>
                        <a:pt x="19" y="2"/>
                        <a:pt x="19" y="2"/>
                        <a:pt x="19" y="2"/>
                      </a:cubicBezTo>
                      <a:cubicBezTo>
                        <a:pt x="19" y="2"/>
                        <a:pt x="18" y="2"/>
                        <a:pt x="18" y="2"/>
                      </a:cubicBezTo>
                      <a:cubicBezTo>
                        <a:pt x="18" y="2"/>
                        <a:pt x="18" y="2"/>
                        <a:pt x="18" y="2"/>
                      </a:cubicBezTo>
                      <a:cubicBezTo>
                        <a:pt x="18" y="2"/>
                        <a:pt x="18" y="2"/>
                        <a:pt x="18" y="3"/>
                      </a:cubicBezTo>
                      <a:cubicBezTo>
                        <a:pt x="18" y="3"/>
                        <a:pt x="18" y="3"/>
                        <a:pt x="18" y="3"/>
                      </a:cubicBezTo>
                      <a:cubicBezTo>
                        <a:pt x="18" y="3"/>
                        <a:pt x="18" y="3"/>
                        <a:pt x="18" y="3"/>
                      </a:cubicBezTo>
                      <a:cubicBezTo>
                        <a:pt x="18" y="3"/>
                        <a:pt x="18" y="3"/>
                        <a:pt x="18" y="3"/>
                      </a:cubicBezTo>
                      <a:cubicBezTo>
                        <a:pt x="18" y="3"/>
                        <a:pt x="18" y="3"/>
                        <a:pt x="18" y="3"/>
                      </a:cubicBezTo>
                      <a:cubicBezTo>
                        <a:pt x="18" y="3"/>
                        <a:pt x="18" y="3"/>
                        <a:pt x="18" y="3"/>
                      </a:cubicBezTo>
                      <a:cubicBezTo>
                        <a:pt x="17" y="3"/>
                        <a:pt x="18" y="3"/>
                        <a:pt x="18" y="3"/>
                      </a:cubicBezTo>
                      <a:cubicBezTo>
                        <a:pt x="18" y="3"/>
                        <a:pt x="18" y="3"/>
                        <a:pt x="17" y="3"/>
                      </a:cubicBezTo>
                      <a:cubicBezTo>
                        <a:pt x="17" y="3"/>
                        <a:pt x="17" y="3"/>
                        <a:pt x="17" y="3"/>
                      </a:cubicBezTo>
                      <a:cubicBezTo>
                        <a:pt x="17" y="3"/>
                        <a:pt x="17" y="3"/>
                        <a:pt x="17" y="3"/>
                      </a:cubicBezTo>
                      <a:cubicBezTo>
                        <a:pt x="17" y="3"/>
                        <a:pt x="17" y="3"/>
                        <a:pt x="17" y="3"/>
                      </a:cubicBezTo>
                      <a:cubicBezTo>
                        <a:pt x="17" y="3"/>
                        <a:pt x="17" y="3"/>
                        <a:pt x="17" y="3"/>
                      </a:cubicBezTo>
                      <a:cubicBezTo>
                        <a:pt x="17" y="3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7" y="4"/>
                        <a:pt x="17" y="4"/>
                      </a:cubicBezTo>
                      <a:cubicBezTo>
                        <a:pt x="17" y="4"/>
                        <a:pt x="18" y="4"/>
                        <a:pt x="18" y="4"/>
                      </a:cubicBezTo>
                      <a:cubicBezTo>
                        <a:pt x="18" y="4"/>
                        <a:pt x="18" y="4"/>
                        <a:pt x="18" y="4"/>
                      </a:cubicBezTo>
                      <a:cubicBezTo>
                        <a:pt x="18" y="4"/>
                        <a:pt x="18" y="4"/>
                        <a:pt x="18" y="4"/>
                      </a:cubicBezTo>
                      <a:cubicBezTo>
                        <a:pt x="18" y="4"/>
                        <a:pt x="18" y="4"/>
                        <a:pt x="18" y="4"/>
                      </a:cubicBezTo>
                      <a:cubicBezTo>
                        <a:pt x="18" y="4"/>
                        <a:pt x="18" y="4"/>
                        <a:pt x="18" y="4"/>
                      </a:cubicBezTo>
                      <a:cubicBezTo>
                        <a:pt x="18" y="4"/>
                        <a:pt x="18" y="3"/>
                        <a:pt x="18" y="3"/>
                      </a:cubicBezTo>
                      <a:cubicBezTo>
                        <a:pt x="18" y="3"/>
                        <a:pt x="19" y="3"/>
                        <a:pt x="19" y="3"/>
                      </a:cubicBezTo>
                      <a:cubicBezTo>
                        <a:pt x="19" y="3"/>
                        <a:pt x="19" y="3"/>
                        <a:pt x="19" y="3"/>
                      </a:cubicBezTo>
                      <a:cubicBezTo>
                        <a:pt x="19" y="3"/>
                        <a:pt x="19" y="3"/>
                        <a:pt x="19" y="3"/>
                      </a:cubicBezTo>
                      <a:cubicBezTo>
                        <a:pt x="19" y="3"/>
                        <a:pt x="19" y="3"/>
                        <a:pt x="19" y="3"/>
                      </a:cubicBezTo>
                      <a:cubicBezTo>
                        <a:pt x="19" y="3"/>
                        <a:pt x="19" y="3"/>
                        <a:pt x="19" y="3"/>
                      </a:cubicBezTo>
                      <a:cubicBezTo>
                        <a:pt x="19" y="3"/>
                        <a:pt x="19" y="3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19" y="3"/>
                      </a:cubicBezTo>
                      <a:cubicBezTo>
                        <a:pt x="19" y="3"/>
                        <a:pt x="19" y="3"/>
                        <a:pt x="19" y="3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ubicBezTo>
                        <a:pt x="19" y="4"/>
                        <a:pt x="19" y="4"/>
                        <a:pt x="19" y="4"/>
                      </a:cubicBezTo>
                      <a:close/>
                      <a:moveTo>
                        <a:pt x="16" y="9"/>
                      </a:moveTo>
                      <a:cubicBezTo>
                        <a:pt x="16" y="9"/>
                        <a:pt x="17" y="9"/>
                        <a:pt x="17" y="8"/>
                      </a:cubicBezTo>
                      <a:cubicBezTo>
                        <a:pt x="17" y="8"/>
                        <a:pt x="17" y="8"/>
                        <a:pt x="17" y="8"/>
                      </a:cubicBezTo>
                      <a:cubicBezTo>
                        <a:pt x="17" y="8"/>
                        <a:pt x="17" y="8"/>
                        <a:pt x="17" y="8"/>
                      </a:cubicBezTo>
                      <a:cubicBezTo>
                        <a:pt x="17" y="8"/>
                        <a:pt x="17" y="8"/>
                        <a:pt x="17" y="8"/>
                      </a:cubicBezTo>
                      <a:cubicBezTo>
                        <a:pt x="17" y="8"/>
                        <a:pt x="17" y="8"/>
                        <a:pt x="17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9"/>
                        <a:pt x="16" y="9"/>
                      </a:cubicBezTo>
                      <a:cubicBezTo>
                        <a:pt x="16" y="9"/>
                        <a:pt x="16" y="9"/>
                        <a:pt x="16" y="9"/>
                      </a:cubicBezTo>
                      <a:close/>
                      <a:moveTo>
                        <a:pt x="28" y="7"/>
                      </a:moveTo>
                      <a:cubicBezTo>
                        <a:pt x="28" y="7"/>
                        <a:pt x="28" y="7"/>
                        <a:pt x="28" y="7"/>
                      </a:cubicBezTo>
                      <a:cubicBezTo>
                        <a:pt x="27" y="7"/>
                        <a:pt x="27" y="7"/>
                        <a:pt x="27" y="7"/>
                      </a:cubicBezTo>
                      <a:cubicBezTo>
                        <a:pt x="27" y="7"/>
                        <a:pt x="27" y="7"/>
                        <a:pt x="27" y="7"/>
                      </a:cubicBezTo>
                      <a:cubicBezTo>
                        <a:pt x="27" y="7"/>
                        <a:pt x="27" y="7"/>
                        <a:pt x="27" y="7"/>
                      </a:cubicBezTo>
                      <a:cubicBezTo>
                        <a:pt x="27" y="7"/>
                        <a:pt x="27" y="7"/>
                        <a:pt x="27" y="7"/>
                      </a:cubicBezTo>
                      <a:cubicBezTo>
                        <a:pt x="27" y="7"/>
                        <a:pt x="27" y="7"/>
                        <a:pt x="27" y="7"/>
                      </a:cubicBezTo>
                      <a:cubicBezTo>
                        <a:pt x="27" y="7"/>
                        <a:pt x="27" y="7"/>
                        <a:pt x="27" y="7"/>
                      </a:cubicBezTo>
                      <a:cubicBezTo>
                        <a:pt x="27" y="7"/>
                        <a:pt x="27" y="7"/>
                        <a:pt x="27" y="7"/>
                      </a:cubicBezTo>
                      <a:cubicBezTo>
                        <a:pt x="27" y="7"/>
                        <a:pt x="27" y="7"/>
                        <a:pt x="27" y="7"/>
                      </a:cubicBezTo>
                      <a:cubicBezTo>
                        <a:pt x="27" y="7"/>
                        <a:pt x="27" y="7"/>
                        <a:pt x="27" y="7"/>
                      </a:cubicBezTo>
                      <a:cubicBezTo>
                        <a:pt x="27" y="7"/>
                        <a:pt x="27" y="7"/>
                        <a:pt x="27" y="7"/>
                      </a:cubicBezTo>
                      <a:cubicBezTo>
                        <a:pt x="27" y="7"/>
                        <a:pt x="27" y="7"/>
                        <a:pt x="27" y="7"/>
                      </a:cubicBezTo>
                      <a:cubicBezTo>
                        <a:pt x="27" y="7"/>
                        <a:pt x="27" y="7"/>
                        <a:pt x="27" y="7"/>
                      </a:cubicBezTo>
                      <a:cubicBezTo>
                        <a:pt x="27" y="7"/>
                        <a:pt x="27" y="7"/>
                        <a:pt x="27" y="8"/>
                      </a:cubicBezTo>
                      <a:cubicBezTo>
                        <a:pt x="27" y="8"/>
                        <a:pt x="27" y="8"/>
                        <a:pt x="27" y="8"/>
                      </a:cubicBezTo>
                      <a:cubicBezTo>
                        <a:pt x="27" y="8"/>
                        <a:pt x="27" y="8"/>
                        <a:pt x="27" y="8"/>
                      </a:cubicBezTo>
                      <a:cubicBezTo>
                        <a:pt x="27" y="8"/>
                        <a:pt x="27" y="9"/>
                        <a:pt x="28" y="8"/>
                      </a:cubicBezTo>
                      <a:cubicBezTo>
                        <a:pt x="28" y="8"/>
                        <a:pt x="28" y="8"/>
                        <a:pt x="28" y="8"/>
                      </a:cubicBezTo>
                      <a:cubicBezTo>
                        <a:pt x="28" y="8"/>
                        <a:pt x="28" y="8"/>
                        <a:pt x="28" y="8"/>
                      </a:cubicBezTo>
                      <a:cubicBezTo>
                        <a:pt x="27" y="8"/>
                        <a:pt x="27" y="8"/>
                        <a:pt x="27" y="8"/>
                      </a:cubicBezTo>
                      <a:cubicBezTo>
                        <a:pt x="27" y="8"/>
                        <a:pt x="27" y="8"/>
                        <a:pt x="27" y="8"/>
                      </a:cubicBezTo>
                      <a:cubicBezTo>
                        <a:pt x="27" y="8"/>
                        <a:pt x="27" y="8"/>
                        <a:pt x="27" y="8"/>
                      </a:cubicBezTo>
                      <a:cubicBezTo>
                        <a:pt x="27" y="8"/>
                        <a:pt x="27" y="8"/>
                        <a:pt x="27" y="8"/>
                      </a:cubicBezTo>
                      <a:cubicBezTo>
                        <a:pt x="27" y="8"/>
                        <a:pt x="28" y="8"/>
                        <a:pt x="28" y="8"/>
                      </a:cubicBezTo>
                      <a:cubicBezTo>
                        <a:pt x="28" y="8"/>
                        <a:pt x="28" y="8"/>
                        <a:pt x="28" y="7"/>
                      </a:cubicBezTo>
                      <a:cubicBezTo>
                        <a:pt x="28" y="7"/>
                        <a:pt x="28" y="7"/>
                        <a:pt x="28" y="7"/>
                      </a:cubicBezTo>
                      <a:close/>
                      <a:moveTo>
                        <a:pt x="21" y="2"/>
                      </a:move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0" y="2"/>
                        <a:pt x="20" y="2"/>
                        <a:pt x="20" y="3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21" y="3"/>
                      </a:cubicBezTo>
                      <a:cubicBezTo>
                        <a:pt x="21" y="3"/>
                        <a:pt x="21" y="3"/>
                        <a:pt x="21" y="3"/>
                      </a:cubicBezTo>
                      <a:cubicBezTo>
                        <a:pt x="21" y="3"/>
                        <a:pt x="21" y="3"/>
                        <a:pt x="21" y="3"/>
                      </a:cubicBezTo>
                      <a:cubicBezTo>
                        <a:pt x="21" y="3"/>
                        <a:pt x="21" y="3"/>
                        <a:pt x="21" y="3"/>
                      </a:cubicBezTo>
                      <a:cubicBezTo>
                        <a:pt x="21" y="3"/>
                        <a:pt x="21" y="3"/>
                        <a:pt x="21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lose/>
                      <a:moveTo>
                        <a:pt x="20" y="17"/>
                      </a:move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19" y="17"/>
                        <a:pt x="19" y="17"/>
                        <a:pt x="19" y="17"/>
                      </a:cubicBezTo>
                      <a:cubicBezTo>
                        <a:pt x="19" y="17"/>
                        <a:pt x="19" y="17"/>
                        <a:pt x="19" y="17"/>
                      </a:cubicBezTo>
                      <a:cubicBezTo>
                        <a:pt x="19" y="17"/>
                        <a:pt x="19" y="17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20" y="18"/>
                        <a:pt x="20" y="18"/>
                        <a:pt x="20" y="18"/>
                      </a:cubicBezTo>
                      <a:cubicBezTo>
                        <a:pt x="20" y="18"/>
                        <a:pt x="20" y="18"/>
                        <a:pt x="20" y="18"/>
                      </a:cubicBezTo>
                      <a:cubicBezTo>
                        <a:pt x="20" y="18"/>
                        <a:pt x="20" y="18"/>
                        <a:pt x="20" y="18"/>
                      </a:cubicBezTo>
                      <a:cubicBezTo>
                        <a:pt x="20" y="18"/>
                        <a:pt x="20" y="18"/>
                        <a:pt x="20" y="18"/>
                      </a:cubicBezTo>
                      <a:cubicBezTo>
                        <a:pt x="20" y="18"/>
                        <a:pt x="20" y="18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ubicBezTo>
                        <a:pt x="20" y="17"/>
                        <a:pt x="20" y="17"/>
                        <a:pt x="20" y="17"/>
                      </a:cubicBezTo>
                      <a:close/>
                      <a:moveTo>
                        <a:pt x="21" y="5"/>
                      </a:moveTo>
                      <a:cubicBezTo>
                        <a:pt x="21" y="5"/>
                        <a:pt x="21" y="5"/>
                        <a:pt x="21" y="5"/>
                      </a:cubicBezTo>
                      <a:cubicBezTo>
                        <a:pt x="21" y="5"/>
                        <a:pt x="21" y="5"/>
                        <a:pt x="21" y="5"/>
                      </a:cubicBezTo>
                      <a:cubicBezTo>
                        <a:pt x="21" y="5"/>
                        <a:pt x="21" y="5"/>
                        <a:pt x="21" y="5"/>
                      </a:cubicBezTo>
                      <a:cubicBezTo>
                        <a:pt x="21" y="5"/>
                        <a:pt x="21" y="5"/>
                        <a:pt x="21" y="5"/>
                      </a:cubicBezTo>
                      <a:cubicBezTo>
                        <a:pt x="21" y="5"/>
                        <a:pt x="21" y="5"/>
                        <a:pt x="21" y="5"/>
                      </a:cubicBezTo>
                      <a:cubicBezTo>
                        <a:pt x="21" y="5"/>
                        <a:pt x="21" y="5"/>
                        <a:pt x="21" y="5"/>
                      </a:cubicBezTo>
                      <a:cubicBezTo>
                        <a:pt x="21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1" y="4"/>
                      </a:cubicBezTo>
                      <a:cubicBezTo>
                        <a:pt x="21" y="4"/>
                        <a:pt x="21" y="4"/>
                        <a:pt x="21" y="4"/>
                      </a:cubicBezTo>
                      <a:cubicBezTo>
                        <a:pt x="21" y="4"/>
                        <a:pt x="21" y="4"/>
                        <a:pt x="21" y="4"/>
                      </a:cubicBezTo>
                      <a:cubicBezTo>
                        <a:pt x="21" y="4"/>
                        <a:pt x="21" y="4"/>
                        <a:pt x="21" y="4"/>
                      </a:cubicBezTo>
                      <a:cubicBezTo>
                        <a:pt x="21" y="4"/>
                        <a:pt x="21" y="4"/>
                        <a:pt x="21" y="4"/>
                      </a:cubicBezTo>
                      <a:cubicBezTo>
                        <a:pt x="21" y="4"/>
                        <a:pt x="21" y="4"/>
                        <a:pt x="21" y="4"/>
                      </a:cubicBezTo>
                      <a:cubicBezTo>
                        <a:pt x="21" y="4"/>
                        <a:pt x="21" y="4"/>
                        <a:pt x="21" y="4"/>
                      </a:cubicBezTo>
                      <a:cubicBezTo>
                        <a:pt x="20" y="4"/>
                        <a:pt x="20" y="5"/>
                        <a:pt x="20" y="5"/>
                      </a:cubicBezTo>
                      <a:cubicBezTo>
                        <a:pt x="20" y="5"/>
                        <a:pt x="20" y="5"/>
                        <a:pt x="20" y="5"/>
                      </a:cubicBezTo>
                      <a:cubicBezTo>
                        <a:pt x="20" y="5"/>
                        <a:pt x="20" y="5"/>
                        <a:pt x="20" y="5"/>
                      </a:cubicBezTo>
                      <a:cubicBezTo>
                        <a:pt x="20" y="5"/>
                        <a:pt x="20" y="5"/>
                        <a:pt x="20" y="5"/>
                      </a:cubicBezTo>
                      <a:cubicBezTo>
                        <a:pt x="20" y="5"/>
                        <a:pt x="20" y="5"/>
                        <a:pt x="20" y="5"/>
                      </a:cubicBezTo>
                      <a:cubicBezTo>
                        <a:pt x="20" y="5"/>
                        <a:pt x="20" y="5"/>
                        <a:pt x="20" y="6"/>
                      </a:cubicBezTo>
                      <a:cubicBezTo>
                        <a:pt x="20" y="6"/>
                        <a:pt x="20" y="6"/>
                        <a:pt x="20" y="6"/>
                      </a:cubicBezTo>
                      <a:cubicBezTo>
                        <a:pt x="20" y="6"/>
                        <a:pt x="20" y="6"/>
                        <a:pt x="20" y="6"/>
                      </a:cubicBezTo>
                      <a:cubicBezTo>
                        <a:pt x="20" y="6"/>
                        <a:pt x="20" y="6"/>
                        <a:pt x="20" y="6"/>
                      </a:cubicBezTo>
                      <a:cubicBezTo>
                        <a:pt x="20" y="6"/>
                        <a:pt x="20" y="6"/>
                        <a:pt x="20" y="6"/>
                      </a:cubicBezTo>
                      <a:cubicBezTo>
                        <a:pt x="20" y="6"/>
                        <a:pt x="20" y="6"/>
                        <a:pt x="20" y="6"/>
                      </a:cubicBezTo>
                      <a:cubicBezTo>
                        <a:pt x="20" y="6"/>
                        <a:pt x="20" y="6"/>
                        <a:pt x="20" y="6"/>
                      </a:cubicBezTo>
                      <a:cubicBezTo>
                        <a:pt x="20" y="6"/>
                        <a:pt x="21" y="6"/>
                        <a:pt x="21" y="5"/>
                      </a:cubicBezTo>
                      <a:cubicBezTo>
                        <a:pt x="21" y="5"/>
                        <a:pt x="21" y="5"/>
                        <a:pt x="21" y="5"/>
                      </a:cubicBezTo>
                      <a:cubicBezTo>
                        <a:pt x="21" y="5"/>
                        <a:pt x="21" y="5"/>
                        <a:pt x="21" y="5"/>
                      </a:cubicBezTo>
                      <a:close/>
                      <a:moveTo>
                        <a:pt x="8" y="16"/>
                      </a:moveTo>
                      <a:cubicBezTo>
                        <a:pt x="8" y="16"/>
                        <a:pt x="8" y="16"/>
                        <a:pt x="8" y="16"/>
                      </a:cubicBezTo>
                      <a:cubicBezTo>
                        <a:pt x="8" y="16"/>
                        <a:pt x="8" y="16"/>
                        <a:pt x="8" y="16"/>
                      </a:cubicBezTo>
                      <a:cubicBezTo>
                        <a:pt x="8" y="16"/>
                        <a:pt x="8" y="16"/>
                        <a:pt x="8" y="16"/>
                      </a:cubicBezTo>
                      <a:cubicBezTo>
                        <a:pt x="8" y="16"/>
                        <a:pt x="8" y="16"/>
                        <a:pt x="8" y="16"/>
                      </a:cubicBezTo>
                      <a:cubicBezTo>
                        <a:pt x="8" y="16"/>
                        <a:pt x="8" y="16"/>
                        <a:pt x="8" y="16"/>
                      </a:cubicBezTo>
                      <a:cubicBezTo>
                        <a:pt x="8" y="16"/>
                        <a:pt x="8" y="16"/>
                        <a:pt x="8" y="16"/>
                      </a:cubicBezTo>
                      <a:cubicBezTo>
                        <a:pt x="8" y="16"/>
                        <a:pt x="8" y="16"/>
                        <a:pt x="8" y="16"/>
                      </a:cubicBezTo>
                      <a:cubicBezTo>
                        <a:pt x="8" y="16"/>
                        <a:pt x="8" y="16"/>
                        <a:pt x="8" y="16"/>
                      </a:cubicBezTo>
                      <a:cubicBezTo>
                        <a:pt x="8" y="16"/>
                        <a:pt x="8" y="16"/>
                        <a:pt x="8" y="16"/>
                      </a:cubicBezTo>
                      <a:cubicBezTo>
                        <a:pt x="8" y="16"/>
                        <a:pt x="8" y="16"/>
                        <a:pt x="8" y="16"/>
                      </a:cubicBezTo>
                      <a:cubicBezTo>
                        <a:pt x="8" y="16"/>
                        <a:pt x="8" y="16"/>
                        <a:pt x="8" y="16"/>
                      </a:cubicBezTo>
                      <a:cubicBezTo>
                        <a:pt x="8" y="16"/>
                        <a:pt x="8" y="16"/>
                        <a:pt x="8" y="16"/>
                      </a:cubicBezTo>
                      <a:cubicBezTo>
                        <a:pt x="8" y="16"/>
                        <a:pt x="8" y="16"/>
                        <a:pt x="8" y="16"/>
                      </a:cubicBezTo>
                      <a:cubicBezTo>
                        <a:pt x="8" y="16"/>
                        <a:pt x="8" y="16"/>
                        <a:pt x="8" y="16"/>
                      </a:cubicBezTo>
                      <a:cubicBezTo>
                        <a:pt x="8" y="16"/>
                        <a:pt x="8" y="16"/>
                        <a:pt x="8" y="16"/>
                      </a:cubicBezTo>
                      <a:close/>
                      <a:moveTo>
                        <a:pt x="22" y="4"/>
                      </a:move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5"/>
                      </a:cubicBezTo>
                      <a:cubicBezTo>
                        <a:pt x="22" y="5"/>
                        <a:pt x="22" y="5"/>
                        <a:pt x="22" y="4"/>
                      </a:cubicBezTo>
                      <a:cubicBezTo>
                        <a:pt x="22" y="4"/>
                        <a:pt x="22" y="5"/>
                        <a:pt x="22" y="5"/>
                      </a:cubicBezTo>
                      <a:cubicBezTo>
                        <a:pt x="22" y="5"/>
                        <a:pt x="22" y="5"/>
                        <a:pt x="22" y="5"/>
                      </a:cubicBezTo>
                      <a:cubicBezTo>
                        <a:pt x="22" y="5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lose/>
                      <a:moveTo>
                        <a:pt x="2" y="7"/>
                      </a:moveTo>
                      <a:cubicBezTo>
                        <a:pt x="2" y="7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lose/>
                      <a:moveTo>
                        <a:pt x="22" y="20"/>
                      </a:moveTo>
                      <a:cubicBezTo>
                        <a:pt x="22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2" y="20"/>
                      </a:cubicBezTo>
                      <a:cubicBezTo>
                        <a:pt x="22" y="20"/>
                        <a:pt x="22" y="20"/>
                        <a:pt x="22" y="20"/>
                      </a:cubicBezTo>
                      <a:cubicBezTo>
                        <a:pt x="22" y="20"/>
                        <a:pt x="22" y="20"/>
                        <a:pt x="22" y="20"/>
                      </a:cubicBezTo>
                      <a:cubicBezTo>
                        <a:pt x="22" y="20"/>
                        <a:pt x="22" y="20"/>
                        <a:pt x="22" y="20"/>
                      </a:cubicBezTo>
                      <a:cubicBezTo>
                        <a:pt x="22" y="20"/>
                        <a:pt x="22" y="20"/>
                        <a:pt x="22" y="20"/>
                      </a:cubicBezTo>
                      <a:cubicBezTo>
                        <a:pt x="22" y="20"/>
                        <a:pt x="22" y="20"/>
                        <a:pt x="22" y="20"/>
                      </a:cubicBezTo>
                      <a:close/>
                      <a:moveTo>
                        <a:pt x="25" y="11"/>
                      </a:moveTo>
                      <a:cubicBezTo>
                        <a:pt x="25" y="11"/>
                        <a:pt x="25" y="11"/>
                        <a:pt x="25" y="11"/>
                      </a:cubicBezTo>
                      <a:cubicBezTo>
                        <a:pt x="25" y="11"/>
                        <a:pt x="25" y="11"/>
                        <a:pt x="25" y="11"/>
                      </a:cubicBezTo>
                      <a:cubicBezTo>
                        <a:pt x="25" y="11"/>
                        <a:pt x="25" y="11"/>
                        <a:pt x="25" y="11"/>
                      </a:cubicBezTo>
                      <a:cubicBezTo>
                        <a:pt x="25" y="11"/>
                        <a:pt x="25" y="11"/>
                        <a:pt x="25" y="11"/>
                      </a:cubicBezTo>
                      <a:cubicBezTo>
                        <a:pt x="25" y="11"/>
                        <a:pt x="25" y="11"/>
                        <a:pt x="25" y="11"/>
                      </a:cubicBezTo>
                      <a:cubicBezTo>
                        <a:pt x="25" y="11"/>
                        <a:pt x="25" y="11"/>
                        <a:pt x="25" y="11"/>
                      </a:cubicBezTo>
                      <a:close/>
                      <a:moveTo>
                        <a:pt x="3" y="5"/>
                      </a:move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4" y="5"/>
                      </a:cubicBezTo>
                      <a:cubicBezTo>
                        <a:pt x="4" y="5"/>
                        <a:pt x="4" y="5"/>
                        <a:pt x="4" y="5"/>
                      </a:cubicBezTo>
                      <a:cubicBezTo>
                        <a:pt x="3" y="5"/>
                        <a:pt x="4" y="5"/>
                        <a:pt x="4" y="5"/>
                      </a:cubicBezTo>
                      <a:cubicBezTo>
                        <a:pt x="4" y="5"/>
                        <a:pt x="4" y="5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4" y="4"/>
                        <a:pt x="4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lose/>
                      <a:moveTo>
                        <a:pt x="19" y="21"/>
                      </a:move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2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ubicBezTo>
                        <a:pt x="19" y="21"/>
                        <a:pt x="19" y="21"/>
                        <a:pt x="19" y="21"/>
                      </a:cubicBezTo>
                      <a:close/>
                      <a:moveTo>
                        <a:pt x="10" y="19"/>
                      </a:moveTo>
                      <a:cubicBezTo>
                        <a:pt x="10" y="19"/>
                        <a:pt x="10" y="19"/>
                        <a:pt x="10" y="19"/>
                      </a:cubicBezTo>
                      <a:cubicBezTo>
                        <a:pt x="10" y="19"/>
                        <a:pt x="10" y="19"/>
                        <a:pt x="10" y="19"/>
                      </a:cubicBezTo>
                      <a:cubicBezTo>
                        <a:pt x="10" y="19"/>
                        <a:pt x="10" y="19"/>
                        <a:pt x="10" y="19"/>
                      </a:cubicBezTo>
                      <a:cubicBezTo>
                        <a:pt x="10" y="19"/>
                        <a:pt x="10" y="19"/>
                        <a:pt x="10" y="19"/>
                      </a:cubicBezTo>
                      <a:cubicBezTo>
                        <a:pt x="10" y="19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20"/>
                        <a:pt x="10" y="20"/>
                      </a:cubicBezTo>
                      <a:cubicBezTo>
                        <a:pt x="10" y="20"/>
                        <a:pt x="10" y="19"/>
                        <a:pt x="10" y="19"/>
                      </a:cubicBezTo>
                      <a:cubicBezTo>
                        <a:pt x="10" y="19"/>
                        <a:pt x="10" y="19"/>
                        <a:pt x="10" y="19"/>
                      </a:cubicBezTo>
                      <a:close/>
                      <a:moveTo>
                        <a:pt x="27" y="20"/>
                      </a:moveTo>
                      <a:cubicBezTo>
                        <a:pt x="27" y="20"/>
                        <a:pt x="27" y="20"/>
                        <a:pt x="27" y="20"/>
                      </a:cubicBezTo>
                      <a:cubicBezTo>
                        <a:pt x="27" y="20"/>
                        <a:pt x="27" y="20"/>
                        <a:pt x="27" y="20"/>
                      </a:cubicBezTo>
                      <a:cubicBezTo>
                        <a:pt x="27" y="20"/>
                        <a:pt x="27" y="20"/>
                        <a:pt x="28" y="20"/>
                      </a:cubicBezTo>
                      <a:cubicBezTo>
                        <a:pt x="28" y="20"/>
                        <a:pt x="28" y="20"/>
                        <a:pt x="28" y="20"/>
                      </a:cubicBezTo>
                      <a:cubicBezTo>
                        <a:pt x="28" y="20"/>
                        <a:pt x="28" y="20"/>
                        <a:pt x="28" y="20"/>
                      </a:cubicBezTo>
                      <a:cubicBezTo>
                        <a:pt x="28" y="20"/>
                        <a:pt x="28" y="20"/>
                        <a:pt x="27" y="20"/>
                      </a:cubicBezTo>
                      <a:close/>
                      <a:moveTo>
                        <a:pt x="5" y="17"/>
                      </a:moveTo>
                      <a:cubicBezTo>
                        <a:pt x="5" y="17"/>
                        <a:pt x="5" y="17"/>
                        <a:pt x="5" y="17"/>
                      </a:cubicBezTo>
                      <a:cubicBezTo>
                        <a:pt x="5" y="17"/>
                        <a:pt x="5" y="17"/>
                        <a:pt x="4" y="17"/>
                      </a:cubicBezTo>
                      <a:cubicBezTo>
                        <a:pt x="4" y="16"/>
                        <a:pt x="4" y="17"/>
                        <a:pt x="4" y="17"/>
                      </a:cubicBezTo>
                      <a:cubicBezTo>
                        <a:pt x="4" y="17"/>
                        <a:pt x="4" y="17"/>
                        <a:pt x="4" y="17"/>
                      </a:cubicBezTo>
                      <a:cubicBezTo>
                        <a:pt x="4" y="17"/>
                        <a:pt x="4" y="17"/>
                        <a:pt x="4" y="17"/>
                      </a:cubicBezTo>
                      <a:cubicBezTo>
                        <a:pt x="4" y="17"/>
                        <a:pt x="4" y="17"/>
                        <a:pt x="4" y="17"/>
                      </a:cubicBezTo>
                      <a:cubicBezTo>
                        <a:pt x="4" y="17"/>
                        <a:pt x="5" y="17"/>
                        <a:pt x="5" y="17"/>
                      </a:cubicBezTo>
                      <a:cubicBezTo>
                        <a:pt x="5" y="17"/>
                        <a:pt x="5" y="17"/>
                        <a:pt x="5" y="17"/>
                      </a:cubicBezTo>
                      <a:cubicBezTo>
                        <a:pt x="5" y="17"/>
                        <a:pt x="5" y="17"/>
                        <a:pt x="5" y="17"/>
                      </a:cubicBezTo>
                      <a:cubicBezTo>
                        <a:pt x="5" y="17"/>
                        <a:pt x="5" y="17"/>
                        <a:pt x="5" y="17"/>
                      </a:cubicBezTo>
                      <a:close/>
                      <a:moveTo>
                        <a:pt x="1" y="12"/>
                      </a:move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ubicBezTo>
                        <a:pt x="1" y="12"/>
                        <a:pt x="1" y="12"/>
                        <a:pt x="1" y="12"/>
                      </a:cubicBezTo>
                      <a:close/>
                      <a:moveTo>
                        <a:pt x="1" y="8"/>
                      </a:move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lose/>
                      <a:moveTo>
                        <a:pt x="26" y="9"/>
                      </a:moveTo>
                      <a:cubicBezTo>
                        <a:pt x="26" y="9"/>
                        <a:pt x="26" y="9"/>
                        <a:pt x="26" y="9"/>
                      </a:cubicBezTo>
                      <a:cubicBezTo>
                        <a:pt x="26" y="9"/>
                        <a:pt x="26" y="9"/>
                        <a:pt x="26" y="9"/>
                      </a:cubicBezTo>
                      <a:cubicBezTo>
                        <a:pt x="26" y="9"/>
                        <a:pt x="26" y="9"/>
                        <a:pt x="26" y="9"/>
                      </a:cubicBezTo>
                      <a:cubicBezTo>
                        <a:pt x="26" y="9"/>
                        <a:pt x="26" y="9"/>
                        <a:pt x="26" y="9"/>
                      </a:cubicBezTo>
                      <a:close/>
                      <a:moveTo>
                        <a:pt x="3" y="5"/>
                      </a:move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lose/>
                      <a:moveTo>
                        <a:pt x="17" y="11"/>
                      </a:moveTo>
                      <a:cubicBezTo>
                        <a:pt x="16" y="11"/>
                        <a:pt x="16" y="11"/>
                        <a:pt x="16" y="11"/>
                      </a:cubicBezTo>
                      <a:cubicBezTo>
                        <a:pt x="16" y="11"/>
                        <a:pt x="16" y="11"/>
                        <a:pt x="16" y="12"/>
                      </a:cubicBezTo>
                      <a:cubicBezTo>
                        <a:pt x="16" y="12"/>
                        <a:pt x="16" y="12"/>
                        <a:pt x="16" y="12"/>
                      </a:cubicBezTo>
                      <a:cubicBezTo>
                        <a:pt x="16" y="12"/>
                        <a:pt x="16" y="12"/>
                        <a:pt x="16" y="12"/>
                      </a:cubicBezTo>
                      <a:cubicBezTo>
                        <a:pt x="16" y="12"/>
                        <a:pt x="16" y="12"/>
                        <a:pt x="16" y="12"/>
                      </a:cubicBezTo>
                      <a:cubicBezTo>
                        <a:pt x="16" y="12"/>
                        <a:pt x="16" y="12"/>
                        <a:pt x="16" y="12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2"/>
                        <a:pt x="16" y="12"/>
                        <a:pt x="17" y="12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2"/>
                        <a:pt x="17" y="12"/>
                        <a:pt x="17" y="12"/>
                      </a:cubicBezTo>
                      <a:cubicBezTo>
                        <a:pt x="17" y="11"/>
                        <a:pt x="17" y="11"/>
                        <a:pt x="17" y="11"/>
                      </a:cubicBezTo>
                      <a:close/>
                      <a:moveTo>
                        <a:pt x="30" y="21"/>
                      </a:move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ubicBezTo>
                        <a:pt x="30" y="21"/>
                        <a:pt x="30" y="21"/>
                        <a:pt x="30" y="21"/>
                      </a:cubicBezTo>
                      <a:close/>
                      <a:moveTo>
                        <a:pt x="27" y="13"/>
                      </a:moveTo>
                      <a:cubicBezTo>
                        <a:pt x="27" y="13"/>
                        <a:pt x="27" y="13"/>
                        <a:pt x="27" y="13"/>
                      </a:cubicBezTo>
                      <a:cubicBezTo>
                        <a:pt x="27" y="13"/>
                        <a:pt x="27" y="13"/>
                        <a:pt x="27" y="13"/>
                      </a:cubicBezTo>
                      <a:cubicBezTo>
                        <a:pt x="27" y="13"/>
                        <a:pt x="27" y="13"/>
                        <a:pt x="27" y="13"/>
                      </a:cubicBezTo>
                      <a:cubicBezTo>
                        <a:pt x="27" y="13"/>
                        <a:pt x="27" y="13"/>
                        <a:pt x="27" y="13"/>
                      </a:cubicBezTo>
                      <a:cubicBezTo>
                        <a:pt x="27" y="13"/>
                        <a:pt x="27" y="13"/>
                        <a:pt x="27" y="13"/>
                      </a:cubicBezTo>
                      <a:cubicBezTo>
                        <a:pt x="27" y="13"/>
                        <a:pt x="27" y="13"/>
                        <a:pt x="27" y="13"/>
                      </a:cubicBezTo>
                      <a:close/>
                      <a:moveTo>
                        <a:pt x="20" y="4"/>
                      </a:move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4"/>
                        <a:pt x="20" y="4"/>
                      </a:cubicBezTo>
                      <a:cubicBezTo>
                        <a:pt x="20" y="4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20" y="3"/>
                        <a:pt x="20" y="3"/>
                        <a:pt x="20" y="3"/>
                      </a:cubicBezTo>
                      <a:cubicBezTo>
                        <a:pt x="20" y="4"/>
                        <a:pt x="20" y="4"/>
                        <a:pt x="20" y="4"/>
                      </a:cubicBezTo>
                      <a:close/>
                      <a:moveTo>
                        <a:pt x="28" y="11"/>
                      </a:moveTo>
                      <a:cubicBezTo>
                        <a:pt x="28" y="11"/>
                        <a:pt x="28" y="11"/>
                        <a:pt x="28" y="11"/>
                      </a:cubicBezTo>
                      <a:cubicBezTo>
                        <a:pt x="29" y="11"/>
                        <a:pt x="29" y="11"/>
                        <a:pt x="28" y="11"/>
                      </a:cubicBezTo>
                      <a:cubicBezTo>
                        <a:pt x="28" y="11"/>
                        <a:pt x="28" y="11"/>
                        <a:pt x="28" y="11"/>
                      </a:cubicBezTo>
                      <a:cubicBezTo>
                        <a:pt x="28" y="11"/>
                        <a:pt x="28" y="11"/>
                        <a:pt x="28" y="11"/>
                      </a:cubicBezTo>
                      <a:cubicBezTo>
                        <a:pt x="28" y="11"/>
                        <a:pt x="28" y="11"/>
                        <a:pt x="28" y="11"/>
                      </a:cubicBezTo>
                      <a:cubicBezTo>
                        <a:pt x="28" y="11"/>
                        <a:pt x="28" y="11"/>
                        <a:pt x="28" y="11"/>
                      </a:cubicBezTo>
                      <a:cubicBezTo>
                        <a:pt x="28" y="11"/>
                        <a:pt x="28" y="11"/>
                        <a:pt x="28" y="11"/>
                      </a:cubicBezTo>
                      <a:close/>
                      <a:moveTo>
                        <a:pt x="9" y="5"/>
                      </a:move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lose/>
                      <a:moveTo>
                        <a:pt x="26" y="8"/>
                      </a:moveTo>
                      <a:cubicBezTo>
                        <a:pt x="26" y="8"/>
                        <a:pt x="26" y="8"/>
                        <a:pt x="26" y="8"/>
                      </a:cubicBezTo>
                      <a:cubicBezTo>
                        <a:pt x="26" y="8"/>
                        <a:pt x="26" y="8"/>
                        <a:pt x="26" y="8"/>
                      </a:cubicBezTo>
                      <a:cubicBezTo>
                        <a:pt x="26" y="8"/>
                        <a:pt x="26" y="8"/>
                        <a:pt x="26" y="8"/>
                      </a:cubicBezTo>
                      <a:cubicBezTo>
                        <a:pt x="26" y="8"/>
                        <a:pt x="26" y="8"/>
                        <a:pt x="26" y="8"/>
                      </a:cubicBezTo>
                      <a:cubicBezTo>
                        <a:pt x="26" y="8"/>
                        <a:pt x="26" y="8"/>
                        <a:pt x="26" y="8"/>
                      </a:cubicBezTo>
                      <a:cubicBezTo>
                        <a:pt x="26" y="8"/>
                        <a:pt x="26" y="8"/>
                        <a:pt x="26" y="8"/>
                      </a:cubicBezTo>
                      <a:close/>
                      <a:moveTo>
                        <a:pt x="23" y="4"/>
                      </a:moveTo>
                      <a:cubicBezTo>
                        <a:pt x="23" y="4"/>
                        <a:pt x="23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3" y="4"/>
                        <a:pt x="23" y="4"/>
                        <a:pt x="22" y="4"/>
                      </a:cubicBezTo>
                      <a:cubicBezTo>
                        <a:pt x="22" y="4"/>
                        <a:pt x="22" y="4"/>
                        <a:pt x="23" y="4"/>
                      </a:cubicBezTo>
                      <a:cubicBezTo>
                        <a:pt x="23" y="4"/>
                        <a:pt x="23" y="4"/>
                        <a:pt x="23" y="4"/>
                      </a:cubicBezTo>
                      <a:cubicBezTo>
                        <a:pt x="23" y="4"/>
                        <a:pt x="23" y="4"/>
                        <a:pt x="23" y="4"/>
                      </a:cubicBezTo>
                      <a:cubicBezTo>
                        <a:pt x="23" y="4"/>
                        <a:pt x="23" y="4"/>
                        <a:pt x="23" y="4"/>
                      </a:cubicBezTo>
                      <a:cubicBezTo>
                        <a:pt x="23" y="4"/>
                        <a:pt x="23" y="4"/>
                        <a:pt x="23" y="4"/>
                      </a:cubicBezTo>
                      <a:close/>
                      <a:moveTo>
                        <a:pt x="12" y="3"/>
                      </a:move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3" y="3"/>
                        <a:pt x="13" y="2"/>
                      </a:cubicBezTo>
                      <a:cubicBezTo>
                        <a:pt x="13" y="2"/>
                        <a:pt x="12" y="2"/>
                        <a:pt x="12" y="2"/>
                      </a:cubicBezTo>
                      <a:cubicBezTo>
                        <a:pt x="12" y="2"/>
                        <a:pt x="12" y="2"/>
                        <a:pt x="12" y="2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lose/>
                      <a:moveTo>
                        <a:pt x="30" y="18"/>
                      </a:moveTo>
                      <a:cubicBezTo>
                        <a:pt x="30" y="18"/>
                        <a:pt x="30" y="18"/>
                        <a:pt x="30" y="18"/>
                      </a:cubicBezTo>
                      <a:cubicBezTo>
                        <a:pt x="30" y="18"/>
                        <a:pt x="30" y="18"/>
                        <a:pt x="30" y="18"/>
                      </a:cubicBezTo>
                      <a:cubicBezTo>
                        <a:pt x="31" y="18"/>
                        <a:pt x="31" y="18"/>
                        <a:pt x="31" y="18"/>
                      </a:cubicBezTo>
                      <a:cubicBezTo>
                        <a:pt x="31" y="18"/>
                        <a:pt x="31" y="17"/>
                        <a:pt x="30" y="18"/>
                      </a:cubicBezTo>
                      <a:close/>
                      <a:moveTo>
                        <a:pt x="30" y="19"/>
                      </a:moveTo>
                      <a:cubicBezTo>
                        <a:pt x="30" y="19"/>
                        <a:pt x="30" y="19"/>
                        <a:pt x="29" y="19"/>
                      </a:cubicBezTo>
                      <a:cubicBezTo>
                        <a:pt x="29" y="19"/>
                        <a:pt x="29" y="19"/>
                        <a:pt x="29" y="19"/>
                      </a:cubicBezTo>
                      <a:cubicBezTo>
                        <a:pt x="29" y="19"/>
                        <a:pt x="29" y="19"/>
                        <a:pt x="29" y="19"/>
                      </a:cubicBezTo>
                      <a:cubicBezTo>
                        <a:pt x="29" y="19"/>
                        <a:pt x="30" y="19"/>
                        <a:pt x="30" y="19"/>
                      </a:cubicBezTo>
                      <a:cubicBezTo>
                        <a:pt x="30" y="19"/>
                        <a:pt x="30" y="19"/>
                        <a:pt x="30" y="19"/>
                      </a:cubicBezTo>
                      <a:cubicBezTo>
                        <a:pt x="30" y="19"/>
                        <a:pt x="30" y="19"/>
                        <a:pt x="30" y="19"/>
                      </a:cubicBezTo>
                      <a:cubicBezTo>
                        <a:pt x="30" y="19"/>
                        <a:pt x="30" y="19"/>
                        <a:pt x="30" y="19"/>
                      </a:cubicBezTo>
                      <a:cubicBezTo>
                        <a:pt x="30" y="19"/>
                        <a:pt x="30" y="19"/>
                        <a:pt x="30" y="19"/>
                      </a:cubicBezTo>
                      <a:close/>
                      <a:moveTo>
                        <a:pt x="14" y="10"/>
                      </a:moveTo>
                      <a:cubicBezTo>
                        <a:pt x="14" y="10"/>
                        <a:pt x="14" y="10"/>
                        <a:pt x="14" y="10"/>
                      </a:cubicBezTo>
                      <a:cubicBezTo>
                        <a:pt x="14" y="10"/>
                        <a:pt x="14" y="10"/>
                        <a:pt x="14" y="10"/>
                      </a:cubicBezTo>
                      <a:cubicBezTo>
                        <a:pt x="14" y="10"/>
                        <a:pt x="14" y="10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0"/>
                        <a:pt x="14" y="10"/>
                        <a:pt x="14" y="10"/>
                      </a:cubicBezTo>
                      <a:close/>
                      <a:moveTo>
                        <a:pt x="31" y="21"/>
                      </a:moveTo>
                      <a:cubicBezTo>
                        <a:pt x="31" y="21"/>
                        <a:pt x="31" y="21"/>
                        <a:pt x="31" y="21"/>
                      </a:cubicBezTo>
                      <a:cubicBezTo>
                        <a:pt x="31" y="21"/>
                        <a:pt x="31" y="21"/>
                        <a:pt x="31" y="21"/>
                      </a:cubicBezTo>
                      <a:cubicBezTo>
                        <a:pt x="31" y="21"/>
                        <a:pt x="31" y="21"/>
                        <a:pt x="31" y="21"/>
                      </a:cubicBezTo>
                      <a:cubicBezTo>
                        <a:pt x="31" y="21"/>
                        <a:pt x="31" y="21"/>
                        <a:pt x="31" y="21"/>
                      </a:cubicBezTo>
                      <a:cubicBezTo>
                        <a:pt x="31" y="21"/>
                        <a:pt x="31" y="21"/>
                        <a:pt x="31" y="21"/>
                      </a:cubicBezTo>
                      <a:cubicBezTo>
                        <a:pt x="31" y="21"/>
                        <a:pt x="31" y="21"/>
                        <a:pt x="31" y="21"/>
                      </a:cubicBezTo>
                      <a:cubicBezTo>
                        <a:pt x="31" y="21"/>
                        <a:pt x="31" y="21"/>
                        <a:pt x="31" y="21"/>
                      </a:cubicBezTo>
                      <a:close/>
                      <a:moveTo>
                        <a:pt x="3" y="6"/>
                      </a:move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3" y="6"/>
                      </a:cubicBezTo>
                      <a:close/>
                      <a:moveTo>
                        <a:pt x="1" y="11"/>
                      </a:move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lose/>
                      <a:moveTo>
                        <a:pt x="15" y="11"/>
                      </a:moveTo>
                      <a:cubicBezTo>
                        <a:pt x="15" y="11"/>
                        <a:pt x="15" y="11"/>
                        <a:pt x="15" y="11"/>
                      </a:cubicBezTo>
                      <a:cubicBezTo>
                        <a:pt x="15" y="11"/>
                        <a:pt x="15" y="11"/>
                        <a:pt x="15" y="12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5" y="12"/>
                        <a:pt x="15" y="12"/>
                        <a:pt x="15" y="12"/>
                      </a:cubicBezTo>
                      <a:cubicBezTo>
                        <a:pt x="15" y="11"/>
                        <a:pt x="15" y="11"/>
                        <a:pt x="15" y="11"/>
                      </a:cubicBezTo>
                      <a:close/>
                      <a:moveTo>
                        <a:pt x="11" y="3"/>
                      </a:moveTo>
                      <a:cubicBezTo>
                        <a:pt x="11" y="3"/>
                        <a:pt x="11" y="3"/>
                        <a:pt x="11" y="3"/>
                      </a:cubicBezTo>
                      <a:cubicBezTo>
                        <a:pt x="11" y="3"/>
                        <a:pt x="11" y="3"/>
                        <a:pt x="11" y="3"/>
                      </a:cubicBezTo>
                      <a:cubicBezTo>
                        <a:pt x="11" y="3"/>
                        <a:pt x="11" y="3"/>
                        <a:pt x="11" y="3"/>
                      </a:cubicBezTo>
                      <a:close/>
                      <a:moveTo>
                        <a:pt x="25" y="6"/>
                      </a:moveTo>
                      <a:cubicBezTo>
                        <a:pt x="25" y="6"/>
                        <a:pt x="25" y="6"/>
                        <a:pt x="25" y="6"/>
                      </a:cubicBezTo>
                      <a:cubicBezTo>
                        <a:pt x="25" y="6"/>
                        <a:pt x="25" y="6"/>
                        <a:pt x="25" y="6"/>
                      </a:cubicBezTo>
                      <a:cubicBezTo>
                        <a:pt x="25" y="6"/>
                        <a:pt x="25" y="6"/>
                        <a:pt x="25" y="6"/>
                      </a:cubicBezTo>
                      <a:cubicBezTo>
                        <a:pt x="25" y="6"/>
                        <a:pt x="25" y="6"/>
                        <a:pt x="25" y="6"/>
                      </a:cubicBezTo>
                      <a:cubicBezTo>
                        <a:pt x="25" y="6"/>
                        <a:pt x="25" y="6"/>
                        <a:pt x="25" y="6"/>
                      </a:cubicBezTo>
                      <a:close/>
                      <a:moveTo>
                        <a:pt x="16" y="1"/>
                      </a:move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ubicBezTo>
                        <a:pt x="16" y="1"/>
                        <a:pt x="16" y="1"/>
                        <a:pt x="16" y="1"/>
                      </a:cubicBezTo>
                      <a:close/>
                      <a:moveTo>
                        <a:pt x="23" y="18"/>
                      </a:moveTo>
                      <a:cubicBezTo>
                        <a:pt x="23" y="18"/>
                        <a:pt x="23" y="18"/>
                        <a:pt x="23" y="18"/>
                      </a:cubicBezTo>
                      <a:cubicBezTo>
                        <a:pt x="23" y="18"/>
                        <a:pt x="23" y="18"/>
                        <a:pt x="23" y="18"/>
                      </a:cubicBezTo>
                      <a:cubicBezTo>
                        <a:pt x="23" y="18"/>
                        <a:pt x="23" y="18"/>
                        <a:pt x="23" y="18"/>
                      </a:cubicBezTo>
                      <a:cubicBezTo>
                        <a:pt x="23" y="18"/>
                        <a:pt x="23" y="18"/>
                        <a:pt x="23" y="18"/>
                      </a:cubicBezTo>
                      <a:close/>
                      <a:moveTo>
                        <a:pt x="24" y="8"/>
                      </a:moveTo>
                      <a:cubicBezTo>
                        <a:pt x="24" y="8"/>
                        <a:pt x="23" y="8"/>
                        <a:pt x="24" y="8"/>
                      </a:cubicBezTo>
                      <a:cubicBezTo>
                        <a:pt x="24" y="8"/>
                        <a:pt x="24" y="8"/>
                        <a:pt x="24" y="8"/>
                      </a:cubicBezTo>
                      <a:cubicBezTo>
                        <a:pt x="24" y="8"/>
                        <a:pt x="24" y="8"/>
                        <a:pt x="24" y="8"/>
                      </a:cubicBezTo>
                      <a:cubicBezTo>
                        <a:pt x="24" y="8"/>
                        <a:pt x="24" y="8"/>
                        <a:pt x="24" y="8"/>
                      </a:cubicBezTo>
                      <a:close/>
                      <a:moveTo>
                        <a:pt x="13" y="9"/>
                      </a:moveTo>
                      <a:cubicBezTo>
                        <a:pt x="13" y="9"/>
                        <a:pt x="13" y="9"/>
                        <a:pt x="13" y="9"/>
                      </a:cubicBezTo>
                      <a:cubicBezTo>
                        <a:pt x="13" y="9"/>
                        <a:pt x="13" y="9"/>
                        <a:pt x="13" y="9"/>
                      </a:cubicBezTo>
                      <a:cubicBezTo>
                        <a:pt x="13" y="9"/>
                        <a:pt x="14" y="9"/>
                        <a:pt x="14" y="9"/>
                      </a:cubicBezTo>
                      <a:cubicBezTo>
                        <a:pt x="14" y="9"/>
                        <a:pt x="13" y="9"/>
                        <a:pt x="13" y="9"/>
                      </a:cubicBezTo>
                      <a:close/>
                      <a:moveTo>
                        <a:pt x="2" y="6"/>
                      </a:moveTo>
                      <a:cubicBezTo>
                        <a:pt x="2" y="6"/>
                        <a:pt x="2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lose/>
                      <a:moveTo>
                        <a:pt x="28" y="19"/>
                      </a:moveTo>
                      <a:cubicBezTo>
                        <a:pt x="28" y="19"/>
                        <a:pt x="28" y="19"/>
                        <a:pt x="28" y="19"/>
                      </a:cubicBezTo>
                      <a:cubicBezTo>
                        <a:pt x="28" y="19"/>
                        <a:pt x="28" y="19"/>
                        <a:pt x="28" y="19"/>
                      </a:cubicBezTo>
                      <a:cubicBezTo>
                        <a:pt x="28" y="19"/>
                        <a:pt x="28" y="19"/>
                        <a:pt x="28" y="19"/>
                      </a:cubicBezTo>
                      <a:close/>
                      <a:moveTo>
                        <a:pt x="12" y="10"/>
                      </a:move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3" y="11"/>
                        <a:pt x="13" y="11"/>
                      </a:cubicBezTo>
                      <a:cubicBezTo>
                        <a:pt x="13" y="11"/>
                        <a:pt x="13" y="11"/>
                        <a:pt x="12" y="10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lose/>
                      <a:moveTo>
                        <a:pt x="1" y="8"/>
                      </a:move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ubicBezTo>
                        <a:pt x="1" y="8"/>
                        <a:pt x="1" y="8"/>
                        <a:pt x="1" y="8"/>
                      </a:cubicBezTo>
                      <a:close/>
                      <a:moveTo>
                        <a:pt x="14" y="2"/>
                      </a:moveTo>
                      <a:cubicBezTo>
                        <a:pt x="14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lose/>
                      <a:moveTo>
                        <a:pt x="31" y="22"/>
                      </a:moveTo>
                      <a:cubicBezTo>
                        <a:pt x="31" y="22"/>
                        <a:pt x="31" y="22"/>
                        <a:pt x="31" y="22"/>
                      </a:cubicBezTo>
                      <a:cubicBezTo>
                        <a:pt x="31" y="22"/>
                        <a:pt x="31" y="22"/>
                        <a:pt x="31" y="22"/>
                      </a:cubicBezTo>
                      <a:cubicBezTo>
                        <a:pt x="31" y="22"/>
                        <a:pt x="31" y="22"/>
                        <a:pt x="31" y="22"/>
                      </a:cubicBezTo>
                      <a:cubicBezTo>
                        <a:pt x="31" y="21"/>
                        <a:pt x="31" y="22"/>
                        <a:pt x="31" y="22"/>
                      </a:cubicBezTo>
                      <a:close/>
                      <a:moveTo>
                        <a:pt x="12" y="3"/>
                      </a:move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lose/>
                      <a:moveTo>
                        <a:pt x="28" y="8"/>
                      </a:moveTo>
                      <a:cubicBezTo>
                        <a:pt x="28" y="8"/>
                        <a:pt x="28" y="9"/>
                        <a:pt x="28" y="9"/>
                      </a:cubicBezTo>
                      <a:cubicBezTo>
                        <a:pt x="28" y="9"/>
                        <a:pt x="28" y="9"/>
                        <a:pt x="28" y="9"/>
                      </a:cubicBezTo>
                      <a:cubicBezTo>
                        <a:pt x="28" y="9"/>
                        <a:pt x="28" y="9"/>
                        <a:pt x="28" y="8"/>
                      </a:cubicBezTo>
                      <a:cubicBezTo>
                        <a:pt x="28" y="8"/>
                        <a:pt x="28" y="8"/>
                        <a:pt x="28" y="8"/>
                      </a:cubicBezTo>
                      <a:close/>
                      <a:moveTo>
                        <a:pt x="29" y="15"/>
                      </a:moveTo>
                      <a:cubicBezTo>
                        <a:pt x="29" y="14"/>
                        <a:pt x="29" y="14"/>
                        <a:pt x="29" y="14"/>
                      </a:cubicBezTo>
                      <a:cubicBezTo>
                        <a:pt x="29" y="14"/>
                        <a:pt x="29" y="14"/>
                        <a:pt x="29" y="14"/>
                      </a:cubicBezTo>
                      <a:cubicBezTo>
                        <a:pt x="29" y="14"/>
                        <a:pt x="29" y="14"/>
                        <a:pt x="29" y="14"/>
                      </a:cubicBezTo>
                      <a:cubicBezTo>
                        <a:pt x="29" y="14"/>
                        <a:pt x="28" y="14"/>
                        <a:pt x="28" y="14"/>
                      </a:cubicBezTo>
                      <a:cubicBezTo>
                        <a:pt x="28" y="14"/>
                        <a:pt x="28" y="14"/>
                        <a:pt x="28" y="14"/>
                      </a:cubicBezTo>
                      <a:cubicBezTo>
                        <a:pt x="28" y="15"/>
                        <a:pt x="28" y="15"/>
                        <a:pt x="28" y="15"/>
                      </a:cubicBezTo>
                      <a:cubicBezTo>
                        <a:pt x="28" y="15"/>
                        <a:pt x="29" y="15"/>
                        <a:pt x="28" y="15"/>
                      </a:cubicBezTo>
                      <a:cubicBezTo>
                        <a:pt x="28" y="15"/>
                        <a:pt x="29" y="15"/>
                        <a:pt x="29" y="15"/>
                      </a:cubicBezTo>
                      <a:cubicBezTo>
                        <a:pt x="29" y="15"/>
                        <a:pt x="29" y="15"/>
                        <a:pt x="29" y="15"/>
                      </a:cubicBezTo>
                      <a:cubicBezTo>
                        <a:pt x="29" y="15"/>
                        <a:pt x="29" y="15"/>
                        <a:pt x="29" y="15"/>
                      </a:cubicBezTo>
                      <a:cubicBezTo>
                        <a:pt x="29" y="15"/>
                        <a:pt x="29" y="15"/>
                        <a:pt x="29" y="15"/>
                      </a:cubicBezTo>
                      <a:cubicBezTo>
                        <a:pt x="29" y="15"/>
                        <a:pt x="29" y="15"/>
                        <a:pt x="29" y="15"/>
                      </a:cubicBezTo>
                      <a:cubicBezTo>
                        <a:pt x="29" y="15"/>
                        <a:pt x="29" y="15"/>
                        <a:pt x="29" y="15"/>
                      </a:cubicBezTo>
                      <a:cubicBezTo>
                        <a:pt x="29" y="15"/>
                        <a:pt x="29" y="15"/>
                        <a:pt x="29" y="15"/>
                      </a:cubicBezTo>
                      <a:cubicBezTo>
                        <a:pt x="29" y="15"/>
                        <a:pt x="29" y="15"/>
                        <a:pt x="29" y="15"/>
                      </a:cubicBezTo>
                      <a:cubicBezTo>
                        <a:pt x="29" y="15"/>
                        <a:pt x="29" y="15"/>
                        <a:pt x="29" y="15"/>
                      </a:cubicBezTo>
                      <a:close/>
                      <a:moveTo>
                        <a:pt x="0" y="7"/>
                      </a:move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7"/>
                        <a:pt x="0" y="7"/>
                        <a:pt x="0" y="7"/>
                      </a:cubicBezTo>
                      <a:cubicBezTo>
                        <a:pt x="0" y="7"/>
                        <a:pt x="0" y="7"/>
                        <a:pt x="0" y="7"/>
                      </a:cubicBezTo>
                      <a:close/>
                      <a:moveTo>
                        <a:pt x="31" y="16"/>
                      </a:moveTo>
                      <a:cubicBezTo>
                        <a:pt x="31" y="16"/>
                        <a:pt x="31" y="16"/>
                        <a:pt x="31" y="16"/>
                      </a:cubicBezTo>
                      <a:cubicBezTo>
                        <a:pt x="31" y="16"/>
                        <a:pt x="31" y="16"/>
                        <a:pt x="31" y="16"/>
                      </a:cubicBezTo>
                      <a:cubicBezTo>
                        <a:pt x="31" y="16"/>
                        <a:pt x="31" y="16"/>
                        <a:pt x="31" y="16"/>
                      </a:cubicBezTo>
                      <a:cubicBezTo>
                        <a:pt x="31" y="16"/>
                        <a:pt x="31" y="16"/>
                        <a:pt x="31" y="16"/>
                      </a:cubicBezTo>
                      <a:cubicBezTo>
                        <a:pt x="31" y="16"/>
                        <a:pt x="31" y="16"/>
                        <a:pt x="31" y="16"/>
                      </a:cubicBezTo>
                      <a:cubicBezTo>
                        <a:pt x="31" y="16"/>
                        <a:pt x="31" y="16"/>
                        <a:pt x="31" y="16"/>
                      </a:cubicBezTo>
                      <a:close/>
                      <a:moveTo>
                        <a:pt x="18" y="0"/>
                      </a:move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lose/>
                      <a:moveTo>
                        <a:pt x="8" y="8"/>
                      </a:move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lose/>
                      <a:moveTo>
                        <a:pt x="4" y="9"/>
                      </a:move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ubicBezTo>
                        <a:pt x="4" y="9"/>
                        <a:pt x="4" y="9"/>
                        <a:pt x="4" y="9"/>
                      </a:cubicBezTo>
                      <a:close/>
                      <a:moveTo>
                        <a:pt x="25" y="16"/>
                      </a:moveTo>
                      <a:cubicBezTo>
                        <a:pt x="25" y="16"/>
                        <a:pt x="25" y="16"/>
                        <a:pt x="25" y="16"/>
                      </a:cubicBezTo>
                      <a:cubicBezTo>
                        <a:pt x="25" y="16"/>
                        <a:pt x="25" y="16"/>
                        <a:pt x="25" y="16"/>
                      </a:cubicBezTo>
                      <a:cubicBezTo>
                        <a:pt x="25" y="16"/>
                        <a:pt x="25" y="16"/>
                        <a:pt x="25" y="16"/>
                      </a:cubicBezTo>
                      <a:cubicBezTo>
                        <a:pt x="25" y="16"/>
                        <a:pt x="25" y="16"/>
                        <a:pt x="25" y="16"/>
                      </a:cubicBezTo>
                      <a:close/>
                      <a:moveTo>
                        <a:pt x="1" y="11"/>
                      </a:moveTo>
                      <a:cubicBezTo>
                        <a:pt x="1" y="12"/>
                        <a:pt x="1" y="12"/>
                        <a:pt x="2" y="12"/>
                      </a:cubicBezTo>
                      <a:cubicBezTo>
                        <a:pt x="1" y="12"/>
                        <a:pt x="1" y="11"/>
                        <a:pt x="1" y="11"/>
                      </a:cubicBezTo>
                      <a:close/>
                      <a:moveTo>
                        <a:pt x="24" y="9"/>
                      </a:move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lose/>
                      <a:moveTo>
                        <a:pt x="8" y="21"/>
                      </a:move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lose/>
                      <a:moveTo>
                        <a:pt x="13" y="2"/>
                      </a:move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ubicBezTo>
                        <a:pt x="13" y="2"/>
                        <a:pt x="13" y="2"/>
                        <a:pt x="13" y="2"/>
                      </a:cubicBezTo>
                      <a:close/>
                      <a:moveTo>
                        <a:pt x="14" y="2"/>
                      </a:move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ubicBezTo>
                        <a:pt x="14" y="2"/>
                        <a:pt x="14" y="2"/>
                        <a:pt x="14" y="2"/>
                      </a:cubicBezTo>
                      <a:close/>
                      <a:moveTo>
                        <a:pt x="8" y="21"/>
                      </a:move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ubicBezTo>
                        <a:pt x="8" y="21"/>
                        <a:pt x="8" y="21"/>
                        <a:pt x="8" y="21"/>
                      </a:cubicBezTo>
                      <a:close/>
                      <a:moveTo>
                        <a:pt x="8" y="8"/>
                      </a:move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9" y="8"/>
                        <a:pt x="9" y="8"/>
                      </a:cubicBezTo>
                      <a:cubicBezTo>
                        <a:pt x="9" y="8"/>
                        <a:pt x="8" y="8"/>
                        <a:pt x="8" y="8"/>
                      </a:cubicBezTo>
                      <a:close/>
                      <a:moveTo>
                        <a:pt x="31" y="20"/>
                      </a:moveTo>
                      <a:cubicBezTo>
                        <a:pt x="31" y="20"/>
                        <a:pt x="31" y="20"/>
                        <a:pt x="31" y="20"/>
                      </a:cubicBezTo>
                      <a:cubicBezTo>
                        <a:pt x="31" y="20"/>
                        <a:pt x="31" y="20"/>
                        <a:pt x="31" y="20"/>
                      </a:cubicBezTo>
                      <a:close/>
                      <a:moveTo>
                        <a:pt x="12" y="10"/>
                      </a:move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1" y="10"/>
                        <a:pt x="11" y="10"/>
                        <a:pt x="11" y="10"/>
                      </a:cubicBezTo>
                      <a:cubicBezTo>
                        <a:pt x="11" y="10"/>
                        <a:pt x="11" y="10"/>
                        <a:pt x="12" y="10"/>
                      </a:cubicBezTo>
                      <a:close/>
                      <a:moveTo>
                        <a:pt x="10" y="14"/>
                      </a:moveTo>
                      <a:cubicBezTo>
                        <a:pt x="10" y="14"/>
                        <a:pt x="10" y="14"/>
                        <a:pt x="11" y="14"/>
                      </a:cubicBezTo>
                      <a:cubicBezTo>
                        <a:pt x="11" y="14"/>
                        <a:pt x="10" y="14"/>
                        <a:pt x="10" y="14"/>
                      </a:cubicBezTo>
                      <a:close/>
                      <a:moveTo>
                        <a:pt x="11" y="19"/>
                      </a:moveTo>
                      <a:cubicBezTo>
                        <a:pt x="11" y="19"/>
                        <a:pt x="10" y="19"/>
                        <a:pt x="10" y="19"/>
                      </a:cubicBezTo>
                      <a:cubicBezTo>
                        <a:pt x="11" y="19"/>
                        <a:pt x="11" y="19"/>
                        <a:pt x="11" y="19"/>
                      </a:cubicBezTo>
                      <a:cubicBezTo>
                        <a:pt x="11" y="19"/>
                        <a:pt x="11" y="19"/>
                        <a:pt x="11" y="19"/>
                      </a:cubicBezTo>
                      <a:cubicBezTo>
                        <a:pt x="11" y="19"/>
                        <a:pt x="11" y="19"/>
                        <a:pt x="11" y="19"/>
                      </a:cubicBezTo>
                      <a:close/>
                      <a:moveTo>
                        <a:pt x="2" y="11"/>
                      </a:move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2" y="11"/>
                        <a:pt x="1" y="11"/>
                        <a:pt x="1" y="11"/>
                      </a:cubicBez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2" y="11"/>
                        <a:pt x="2" y="11"/>
                        <a:pt x="2" y="11"/>
                      </a:cubicBezTo>
                      <a:cubicBezTo>
                        <a:pt x="2" y="11"/>
                        <a:pt x="2" y="11"/>
                        <a:pt x="2" y="11"/>
                      </a:cubicBezTo>
                      <a:close/>
                      <a:moveTo>
                        <a:pt x="8" y="8"/>
                      </a:move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8" y="8"/>
                        <a:pt x="8" y="8"/>
                        <a:pt x="8" y="8"/>
                      </a:cubicBezTo>
                      <a:close/>
                      <a:moveTo>
                        <a:pt x="28" y="7"/>
                      </a:moveTo>
                      <a:cubicBezTo>
                        <a:pt x="28" y="7"/>
                        <a:pt x="28" y="7"/>
                        <a:pt x="28" y="7"/>
                      </a:cubicBezTo>
                      <a:cubicBezTo>
                        <a:pt x="28" y="7"/>
                        <a:pt x="28" y="7"/>
                        <a:pt x="28" y="7"/>
                      </a:cubicBezTo>
                      <a:close/>
                      <a:moveTo>
                        <a:pt x="15" y="2"/>
                      </a:move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lose/>
                      <a:moveTo>
                        <a:pt x="31" y="21"/>
                      </a:moveTo>
                      <a:cubicBezTo>
                        <a:pt x="31" y="21"/>
                        <a:pt x="31" y="21"/>
                        <a:pt x="31" y="21"/>
                      </a:cubicBezTo>
                      <a:cubicBezTo>
                        <a:pt x="31" y="21"/>
                        <a:pt x="31" y="21"/>
                        <a:pt x="31" y="21"/>
                      </a:cubicBezTo>
                      <a:close/>
                      <a:moveTo>
                        <a:pt x="24" y="8"/>
                      </a:moveTo>
                      <a:cubicBezTo>
                        <a:pt x="24" y="8"/>
                        <a:pt x="24" y="8"/>
                        <a:pt x="24" y="8"/>
                      </a:cubicBezTo>
                      <a:cubicBezTo>
                        <a:pt x="24" y="8"/>
                        <a:pt x="24" y="8"/>
                        <a:pt x="24" y="8"/>
                      </a:cubicBezTo>
                      <a:cubicBezTo>
                        <a:pt x="24" y="8"/>
                        <a:pt x="24" y="8"/>
                        <a:pt x="24" y="8"/>
                      </a:cubicBezTo>
                      <a:cubicBezTo>
                        <a:pt x="24" y="8"/>
                        <a:pt x="24" y="8"/>
                        <a:pt x="24" y="8"/>
                      </a:cubicBezTo>
                      <a:close/>
                      <a:moveTo>
                        <a:pt x="30" y="18"/>
                      </a:moveTo>
                      <a:cubicBezTo>
                        <a:pt x="30" y="18"/>
                        <a:pt x="30" y="18"/>
                        <a:pt x="30" y="18"/>
                      </a:cubicBezTo>
                      <a:cubicBezTo>
                        <a:pt x="30" y="18"/>
                        <a:pt x="30" y="18"/>
                        <a:pt x="30" y="18"/>
                      </a:cubicBezTo>
                      <a:close/>
                      <a:moveTo>
                        <a:pt x="1" y="10"/>
                      </a:move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lose/>
                      <a:moveTo>
                        <a:pt x="31" y="20"/>
                      </a:moveTo>
                      <a:cubicBezTo>
                        <a:pt x="31" y="20"/>
                        <a:pt x="31" y="20"/>
                        <a:pt x="31" y="20"/>
                      </a:cubicBezTo>
                      <a:cubicBezTo>
                        <a:pt x="31" y="20"/>
                        <a:pt x="31" y="20"/>
                        <a:pt x="31" y="20"/>
                      </a:cubicBezTo>
                      <a:cubicBezTo>
                        <a:pt x="31" y="20"/>
                        <a:pt x="31" y="20"/>
                        <a:pt x="31" y="20"/>
                      </a:cubicBezTo>
                      <a:cubicBezTo>
                        <a:pt x="31" y="20"/>
                        <a:pt x="31" y="20"/>
                        <a:pt x="31" y="20"/>
                      </a:cubicBezTo>
                      <a:close/>
                      <a:moveTo>
                        <a:pt x="3" y="6"/>
                      </a:move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lose/>
                      <a:moveTo>
                        <a:pt x="3" y="6"/>
                      </a:moveTo>
                      <a:cubicBezTo>
                        <a:pt x="3" y="6"/>
                        <a:pt x="3" y="6"/>
                        <a:pt x="3" y="6"/>
                      </a:cubicBezTo>
                      <a:close/>
                      <a:moveTo>
                        <a:pt x="12" y="11"/>
                      </a:move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2"/>
                        <a:pt x="12" y="12"/>
                      </a:cubicBezTo>
                      <a:cubicBezTo>
                        <a:pt x="12" y="12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ubicBezTo>
                        <a:pt x="12" y="11"/>
                        <a:pt x="12" y="11"/>
                        <a:pt x="12" y="11"/>
                      </a:cubicBezTo>
                      <a:close/>
                      <a:moveTo>
                        <a:pt x="7" y="16"/>
                      </a:moveTo>
                      <a:cubicBezTo>
                        <a:pt x="7" y="16"/>
                        <a:pt x="7" y="16"/>
                        <a:pt x="7" y="16"/>
                      </a:cubicBezTo>
                      <a:cubicBezTo>
                        <a:pt x="7" y="16"/>
                        <a:pt x="7" y="16"/>
                        <a:pt x="7" y="16"/>
                      </a:cubicBezTo>
                      <a:cubicBezTo>
                        <a:pt x="7" y="16"/>
                        <a:pt x="7" y="16"/>
                        <a:pt x="7" y="16"/>
                      </a:cubicBezTo>
                      <a:cubicBezTo>
                        <a:pt x="7" y="16"/>
                        <a:pt x="7" y="16"/>
                        <a:pt x="7" y="16"/>
                      </a:cubicBezTo>
                      <a:close/>
                      <a:moveTo>
                        <a:pt x="1" y="9"/>
                      </a:move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lose/>
                      <a:moveTo>
                        <a:pt x="3" y="6"/>
                      </a:move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ubicBezTo>
                        <a:pt x="3" y="6"/>
                        <a:pt x="3" y="6"/>
                        <a:pt x="3" y="6"/>
                      </a:cubicBezTo>
                      <a:close/>
                      <a:moveTo>
                        <a:pt x="26" y="0"/>
                      </a:moveTo>
                      <a:cubicBezTo>
                        <a:pt x="26" y="0"/>
                        <a:pt x="26" y="0"/>
                        <a:pt x="26" y="0"/>
                      </a:cubicBezTo>
                      <a:cubicBezTo>
                        <a:pt x="26" y="0"/>
                        <a:pt x="26" y="0"/>
                        <a:pt x="26" y="0"/>
                      </a:cubicBezTo>
                      <a:cubicBezTo>
                        <a:pt x="26" y="0"/>
                        <a:pt x="26" y="0"/>
                        <a:pt x="26" y="0"/>
                      </a:cubicBezTo>
                      <a:close/>
                      <a:moveTo>
                        <a:pt x="14" y="1"/>
                      </a:moveTo>
                      <a:cubicBezTo>
                        <a:pt x="14" y="1"/>
                        <a:pt x="14" y="1"/>
                        <a:pt x="14" y="1"/>
                      </a:cubicBezTo>
                      <a:cubicBezTo>
                        <a:pt x="14" y="1"/>
                        <a:pt x="14" y="1"/>
                        <a:pt x="14" y="1"/>
                      </a:cubicBezTo>
                      <a:cubicBezTo>
                        <a:pt x="14" y="1"/>
                        <a:pt x="14" y="1"/>
                        <a:pt x="14" y="1"/>
                      </a:cubicBezTo>
                      <a:close/>
                      <a:moveTo>
                        <a:pt x="15" y="2"/>
                      </a:move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lose/>
                      <a:moveTo>
                        <a:pt x="3" y="10"/>
                      </a:moveTo>
                      <a:cubicBezTo>
                        <a:pt x="3" y="10"/>
                        <a:pt x="3" y="10"/>
                        <a:pt x="3" y="10"/>
                      </a:cubicBezTo>
                      <a:cubicBezTo>
                        <a:pt x="3" y="10"/>
                        <a:pt x="3" y="10"/>
                        <a:pt x="3" y="10"/>
                      </a:cubicBezTo>
                      <a:cubicBezTo>
                        <a:pt x="3" y="10"/>
                        <a:pt x="3" y="10"/>
                        <a:pt x="3" y="10"/>
                      </a:cubicBezTo>
                      <a:close/>
                      <a:moveTo>
                        <a:pt x="1" y="10"/>
                      </a:move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lose/>
                      <a:moveTo>
                        <a:pt x="28" y="20"/>
                      </a:moveTo>
                      <a:cubicBezTo>
                        <a:pt x="28" y="20"/>
                        <a:pt x="28" y="20"/>
                        <a:pt x="28" y="20"/>
                      </a:cubicBezTo>
                      <a:cubicBezTo>
                        <a:pt x="28" y="20"/>
                        <a:pt x="28" y="20"/>
                        <a:pt x="28" y="20"/>
                      </a:cubicBezTo>
                      <a:cubicBezTo>
                        <a:pt x="28" y="20"/>
                        <a:pt x="28" y="20"/>
                        <a:pt x="28" y="20"/>
                      </a:cubicBezTo>
                      <a:cubicBezTo>
                        <a:pt x="28" y="20"/>
                        <a:pt x="28" y="20"/>
                        <a:pt x="28" y="20"/>
                      </a:cubicBezTo>
                      <a:close/>
                      <a:moveTo>
                        <a:pt x="3" y="5"/>
                      </a:move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lose/>
                      <a:moveTo>
                        <a:pt x="1" y="11"/>
                      </a:moveTo>
                      <a:cubicBezTo>
                        <a:pt x="1" y="11"/>
                        <a:pt x="1" y="11"/>
                        <a:pt x="1" y="11"/>
                      </a:cubicBezTo>
                      <a:cubicBezTo>
                        <a:pt x="1" y="11"/>
                        <a:pt x="1" y="11"/>
                        <a:pt x="1" y="11"/>
                      </a:cubicBezTo>
                      <a:close/>
                      <a:moveTo>
                        <a:pt x="2" y="7"/>
                      </a:move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2" y="7"/>
                        <a:pt x="2" y="7"/>
                      </a:cubicBezTo>
                      <a:cubicBezTo>
                        <a:pt x="2" y="7"/>
                        <a:pt x="1" y="7"/>
                        <a:pt x="1" y="7"/>
                      </a:cubicBezTo>
                      <a:cubicBezTo>
                        <a:pt x="1" y="7"/>
                        <a:pt x="2" y="7"/>
                        <a:pt x="2" y="7"/>
                      </a:cubicBezTo>
                      <a:close/>
                      <a:moveTo>
                        <a:pt x="12" y="3"/>
                      </a:move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ubicBezTo>
                        <a:pt x="12" y="3"/>
                        <a:pt x="12" y="3"/>
                        <a:pt x="12" y="3"/>
                      </a:cubicBezTo>
                      <a:close/>
                      <a:moveTo>
                        <a:pt x="2" y="9"/>
                      </a:moveTo>
                      <a:cubicBezTo>
                        <a:pt x="2" y="9"/>
                        <a:pt x="2" y="9"/>
                        <a:pt x="2" y="9"/>
                      </a:cubicBezTo>
                      <a:cubicBezTo>
                        <a:pt x="2" y="9"/>
                        <a:pt x="2" y="9"/>
                        <a:pt x="2" y="9"/>
                      </a:cubicBezTo>
                      <a:close/>
                      <a:moveTo>
                        <a:pt x="13" y="9"/>
                      </a:moveTo>
                      <a:cubicBezTo>
                        <a:pt x="13" y="9"/>
                        <a:pt x="13" y="9"/>
                        <a:pt x="13" y="9"/>
                      </a:cubicBezTo>
                      <a:cubicBezTo>
                        <a:pt x="13" y="9"/>
                        <a:pt x="13" y="9"/>
                        <a:pt x="13" y="9"/>
                      </a:cubicBezTo>
                      <a:close/>
                      <a:moveTo>
                        <a:pt x="5" y="9"/>
                      </a:move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ubicBezTo>
                        <a:pt x="5" y="9"/>
                        <a:pt x="5" y="9"/>
                        <a:pt x="5" y="9"/>
                      </a:cubicBezTo>
                      <a:close/>
                      <a:moveTo>
                        <a:pt x="18" y="0"/>
                      </a:move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lose/>
                      <a:moveTo>
                        <a:pt x="23" y="2"/>
                      </a:moveTo>
                      <a:cubicBezTo>
                        <a:pt x="23" y="2"/>
                        <a:pt x="22" y="2"/>
                        <a:pt x="22" y="2"/>
                      </a:cubicBezTo>
                      <a:cubicBezTo>
                        <a:pt x="22" y="2"/>
                        <a:pt x="22" y="2"/>
                        <a:pt x="22" y="2"/>
                      </a:cubicBezTo>
                      <a:cubicBezTo>
                        <a:pt x="22" y="2"/>
                        <a:pt x="22" y="2"/>
                        <a:pt x="22" y="2"/>
                      </a:cubicBezTo>
                      <a:cubicBezTo>
                        <a:pt x="22" y="2"/>
                        <a:pt x="23" y="2"/>
                        <a:pt x="23" y="2"/>
                      </a:cubicBezTo>
                      <a:close/>
                      <a:moveTo>
                        <a:pt x="3" y="5"/>
                      </a:move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ubicBezTo>
                        <a:pt x="3" y="5"/>
                        <a:pt x="3" y="5"/>
                        <a:pt x="3" y="5"/>
                      </a:cubicBezTo>
                      <a:close/>
                      <a:moveTo>
                        <a:pt x="30" y="20"/>
                      </a:moveTo>
                      <a:cubicBezTo>
                        <a:pt x="30" y="20"/>
                        <a:pt x="30" y="20"/>
                        <a:pt x="30" y="20"/>
                      </a:cubicBezTo>
                      <a:cubicBezTo>
                        <a:pt x="30" y="20"/>
                        <a:pt x="30" y="20"/>
                        <a:pt x="30" y="20"/>
                      </a:cubicBezTo>
                      <a:cubicBezTo>
                        <a:pt x="30" y="20"/>
                        <a:pt x="30" y="20"/>
                        <a:pt x="30" y="20"/>
                      </a:cubicBezTo>
                      <a:cubicBezTo>
                        <a:pt x="30" y="20"/>
                        <a:pt x="30" y="20"/>
                        <a:pt x="30" y="20"/>
                      </a:cubicBezTo>
                      <a:close/>
                      <a:moveTo>
                        <a:pt x="19" y="0"/>
                      </a:move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ubicBezTo>
                        <a:pt x="19" y="0"/>
                        <a:pt x="19" y="0"/>
                        <a:pt x="19" y="0"/>
                      </a:cubicBezTo>
                      <a:close/>
                      <a:moveTo>
                        <a:pt x="9" y="14"/>
                      </a:move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lose/>
                      <a:moveTo>
                        <a:pt x="29" y="8"/>
                      </a:moveTo>
                      <a:cubicBezTo>
                        <a:pt x="29" y="8"/>
                        <a:pt x="29" y="8"/>
                        <a:pt x="29" y="8"/>
                      </a:cubicBezTo>
                      <a:cubicBezTo>
                        <a:pt x="29" y="8"/>
                        <a:pt x="29" y="8"/>
                        <a:pt x="29" y="8"/>
                      </a:cubicBezTo>
                      <a:cubicBezTo>
                        <a:pt x="29" y="8"/>
                        <a:pt x="29" y="8"/>
                        <a:pt x="29" y="8"/>
                      </a:cubicBezTo>
                      <a:cubicBezTo>
                        <a:pt x="29" y="8"/>
                        <a:pt x="29" y="8"/>
                        <a:pt x="29" y="8"/>
                      </a:cubicBezTo>
                      <a:close/>
                      <a:moveTo>
                        <a:pt x="22" y="4"/>
                      </a:move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lose/>
                      <a:moveTo>
                        <a:pt x="1" y="10"/>
                      </a:move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lose/>
                      <a:moveTo>
                        <a:pt x="15" y="2"/>
                      </a:move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lose/>
                      <a:moveTo>
                        <a:pt x="1" y="7"/>
                      </a:move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ubicBezTo>
                        <a:pt x="1" y="7"/>
                        <a:pt x="1" y="7"/>
                        <a:pt x="1" y="7"/>
                      </a:cubicBezTo>
                      <a:close/>
                      <a:moveTo>
                        <a:pt x="1" y="9"/>
                      </a:move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ubicBezTo>
                        <a:pt x="1" y="9"/>
                        <a:pt x="1" y="9"/>
                        <a:pt x="1" y="9"/>
                      </a:cubicBezTo>
                      <a:close/>
                      <a:moveTo>
                        <a:pt x="18" y="0"/>
                      </a:move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ubicBezTo>
                        <a:pt x="18" y="0"/>
                        <a:pt x="18" y="0"/>
                        <a:pt x="18" y="0"/>
                      </a:cubicBezTo>
                      <a:close/>
                      <a:moveTo>
                        <a:pt x="11" y="13"/>
                      </a:moveTo>
                      <a:cubicBezTo>
                        <a:pt x="11" y="13"/>
                        <a:pt x="11" y="13"/>
                        <a:pt x="11" y="13"/>
                      </a:cubicBezTo>
                      <a:cubicBezTo>
                        <a:pt x="11" y="13"/>
                        <a:pt x="11" y="13"/>
                        <a:pt x="11" y="13"/>
                      </a:cubicBezTo>
                      <a:cubicBezTo>
                        <a:pt x="11" y="13"/>
                        <a:pt x="11" y="13"/>
                        <a:pt x="11" y="13"/>
                      </a:cubicBezTo>
                      <a:cubicBezTo>
                        <a:pt x="11" y="13"/>
                        <a:pt x="11" y="13"/>
                        <a:pt x="11" y="13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</p:grpSp>
          <p:grpSp>
            <p:nvGrpSpPr>
              <p:cNvPr id="219" name="Group 218">
                <a:extLst>
                  <a:ext uri="{FF2B5EF4-FFF2-40B4-BE49-F238E27FC236}">
                    <a16:creationId xmlns:a16="http://schemas.microsoft.com/office/drawing/2014/main" id="{DEB6F7B9-E9F1-3123-785C-D8F3C49D8936}"/>
                  </a:ext>
                </a:extLst>
              </p:cNvPr>
              <p:cNvGrpSpPr/>
              <p:nvPr/>
            </p:nvGrpSpPr>
            <p:grpSpPr>
              <a:xfrm>
                <a:off x="8555038" y="5203825"/>
                <a:ext cx="1154112" cy="1074738"/>
                <a:chOff x="8555038" y="5203825"/>
                <a:chExt cx="1154112" cy="1074738"/>
              </a:xfrm>
              <a:grpFill/>
            </p:grpSpPr>
            <p:sp>
              <p:nvSpPr>
                <p:cNvPr id="220" name="Freeform 737">
                  <a:extLst>
                    <a:ext uri="{FF2B5EF4-FFF2-40B4-BE49-F238E27FC236}">
                      <a16:creationId xmlns:a16="http://schemas.microsoft.com/office/drawing/2014/main" id="{A957D18E-6689-7A6D-AFB7-85FEBB44D6AA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8555038" y="5291138"/>
                  <a:ext cx="454025" cy="676275"/>
                </a:xfrm>
                <a:custGeom>
                  <a:avLst/>
                  <a:gdLst>
                    <a:gd name="T0" fmla="*/ 5 w 109"/>
                    <a:gd name="T1" fmla="*/ 87 h 162"/>
                    <a:gd name="T2" fmla="*/ 5 w 109"/>
                    <a:gd name="T3" fmla="*/ 90 h 162"/>
                    <a:gd name="T4" fmla="*/ 1 w 109"/>
                    <a:gd name="T5" fmla="*/ 88 h 162"/>
                    <a:gd name="T6" fmla="*/ 1 w 109"/>
                    <a:gd name="T7" fmla="*/ 88 h 162"/>
                    <a:gd name="T8" fmla="*/ 2 w 109"/>
                    <a:gd name="T9" fmla="*/ 89 h 162"/>
                    <a:gd name="T10" fmla="*/ 17 w 109"/>
                    <a:gd name="T11" fmla="*/ 50 h 162"/>
                    <a:gd name="T12" fmla="*/ 17 w 109"/>
                    <a:gd name="T13" fmla="*/ 50 h 162"/>
                    <a:gd name="T14" fmla="*/ 79 w 109"/>
                    <a:gd name="T15" fmla="*/ 12 h 162"/>
                    <a:gd name="T16" fmla="*/ 84 w 109"/>
                    <a:gd name="T17" fmla="*/ 6 h 162"/>
                    <a:gd name="T18" fmla="*/ 83 w 109"/>
                    <a:gd name="T19" fmla="*/ 7 h 162"/>
                    <a:gd name="T20" fmla="*/ 106 w 109"/>
                    <a:gd name="T21" fmla="*/ 9 h 162"/>
                    <a:gd name="T22" fmla="*/ 103 w 109"/>
                    <a:gd name="T23" fmla="*/ 12 h 162"/>
                    <a:gd name="T24" fmla="*/ 103 w 109"/>
                    <a:gd name="T25" fmla="*/ 6 h 162"/>
                    <a:gd name="T26" fmla="*/ 97 w 109"/>
                    <a:gd name="T27" fmla="*/ 2 h 162"/>
                    <a:gd name="T28" fmla="*/ 93 w 109"/>
                    <a:gd name="T29" fmla="*/ 3 h 162"/>
                    <a:gd name="T30" fmla="*/ 90 w 109"/>
                    <a:gd name="T31" fmla="*/ 3 h 162"/>
                    <a:gd name="T32" fmla="*/ 88 w 109"/>
                    <a:gd name="T33" fmla="*/ 7 h 162"/>
                    <a:gd name="T34" fmla="*/ 86 w 109"/>
                    <a:gd name="T35" fmla="*/ 6 h 162"/>
                    <a:gd name="T36" fmla="*/ 85 w 109"/>
                    <a:gd name="T37" fmla="*/ 10 h 162"/>
                    <a:gd name="T38" fmla="*/ 83 w 109"/>
                    <a:gd name="T39" fmla="*/ 12 h 162"/>
                    <a:gd name="T40" fmla="*/ 80 w 109"/>
                    <a:gd name="T41" fmla="*/ 12 h 162"/>
                    <a:gd name="T42" fmla="*/ 79 w 109"/>
                    <a:gd name="T43" fmla="*/ 16 h 162"/>
                    <a:gd name="T44" fmla="*/ 78 w 109"/>
                    <a:gd name="T45" fmla="*/ 18 h 162"/>
                    <a:gd name="T46" fmla="*/ 74 w 109"/>
                    <a:gd name="T47" fmla="*/ 17 h 162"/>
                    <a:gd name="T48" fmla="*/ 72 w 109"/>
                    <a:gd name="T49" fmla="*/ 20 h 162"/>
                    <a:gd name="T50" fmla="*/ 73 w 109"/>
                    <a:gd name="T51" fmla="*/ 25 h 162"/>
                    <a:gd name="T52" fmla="*/ 70 w 109"/>
                    <a:gd name="T53" fmla="*/ 22 h 162"/>
                    <a:gd name="T54" fmla="*/ 67 w 109"/>
                    <a:gd name="T55" fmla="*/ 21 h 162"/>
                    <a:gd name="T56" fmla="*/ 63 w 109"/>
                    <a:gd name="T57" fmla="*/ 26 h 162"/>
                    <a:gd name="T58" fmla="*/ 60 w 109"/>
                    <a:gd name="T59" fmla="*/ 35 h 162"/>
                    <a:gd name="T60" fmla="*/ 51 w 109"/>
                    <a:gd name="T61" fmla="*/ 44 h 162"/>
                    <a:gd name="T62" fmla="*/ 42 w 109"/>
                    <a:gd name="T63" fmla="*/ 45 h 162"/>
                    <a:gd name="T64" fmla="*/ 30 w 109"/>
                    <a:gd name="T65" fmla="*/ 50 h 162"/>
                    <a:gd name="T66" fmla="*/ 26 w 109"/>
                    <a:gd name="T67" fmla="*/ 50 h 162"/>
                    <a:gd name="T68" fmla="*/ 20 w 109"/>
                    <a:gd name="T69" fmla="*/ 53 h 162"/>
                    <a:gd name="T70" fmla="*/ 13 w 109"/>
                    <a:gd name="T71" fmla="*/ 58 h 162"/>
                    <a:gd name="T72" fmla="*/ 8 w 109"/>
                    <a:gd name="T73" fmla="*/ 60 h 162"/>
                    <a:gd name="T74" fmla="*/ 6 w 109"/>
                    <a:gd name="T75" fmla="*/ 67 h 162"/>
                    <a:gd name="T76" fmla="*/ 4 w 109"/>
                    <a:gd name="T77" fmla="*/ 79 h 162"/>
                    <a:gd name="T78" fmla="*/ 9 w 109"/>
                    <a:gd name="T79" fmla="*/ 89 h 162"/>
                    <a:gd name="T80" fmla="*/ 7 w 109"/>
                    <a:gd name="T81" fmla="*/ 90 h 162"/>
                    <a:gd name="T82" fmla="*/ 4 w 109"/>
                    <a:gd name="T83" fmla="*/ 91 h 162"/>
                    <a:gd name="T84" fmla="*/ 4 w 109"/>
                    <a:gd name="T85" fmla="*/ 94 h 162"/>
                    <a:gd name="T86" fmla="*/ 11 w 109"/>
                    <a:gd name="T87" fmla="*/ 109 h 162"/>
                    <a:gd name="T88" fmla="*/ 16 w 109"/>
                    <a:gd name="T89" fmla="*/ 127 h 162"/>
                    <a:gd name="T90" fmla="*/ 19 w 109"/>
                    <a:gd name="T91" fmla="*/ 144 h 162"/>
                    <a:gd name="T92" fmla="*/ 15 w 109"/>
                    <a:gd name="T93" fmla="*/ 154 h 162"/>
                    <a:gd name="T94" fmla="*/ 24 w 109"/>
                    <a:gd name="T95" fmla="*/ 160 h 162"/>
                    <a:gd name="T96" fmla="*/ 31 w 109"/>
                    <a:gd name="T97" fmla="*/ 161 h 162"/>
                    <a:gd name="T98" fmla="*/ 36 w 109"/>
                    <a:gd name="T99" fmla="*/ 160 h 162"/>
                    <a:gd name="T100" fmla="*/ 42 w 109"/>
                    <a:gd name="T101" fmla="*/ 156 h 162"/>
                    <a:gd name="T102" fmla="*/ 47 w 109"/>
                    <a:gd name="T103" fmla="*/ 152 h 162"/>
                    <a:gd name="T104" fmla="*/ 58 w 109"/>
                    <a:gd name="T105" fmla="*/ 151 h 162"/>
                    <a:gd name="T106" fmla="*/ 64 w 109"/>
                    <a:gd name="T107" fmla="*/ 152 h 162"/>
                    <a:gd name="T108" fmla="*/ 71 w 109"/>
                    <a:gd name="T109" fmla="*/ 152 h 162"/>
                    <a:gd name="T110" fmla="*/ 75 w 109"/>
                    <a:gd name="T111" fmla="*/ 149 h 162"/>
                    <a:gd name="T112" fmla="*/ 81 w 109"/>
                    <a:gd name="T113" fmla="*/ 143 h 162"/>
                    <a:gd name="T114" fmla="*/ 91 w 109"/>
                    <a:gd name="T115" fmla="*/ 138 h 162"/>
                    <a:gd name="T116" fmla="*/ 109 w 109"/>
                    <a:gd name="T117" fmla="*/ 134 h 16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</a:cxnLst>
                  <a:rect l="0" t="0" r="r" b="b"/>
                  <a:pathLst>
                    <a:path w="109" h="162">
                      <a:moveTo>
                        <a:pt x="3" y="87"/>
                      </a:moveTo>
                      <a:cubicBezTo>
                        <a:pt x="3" y="87"/>
                        <a:pt x="3" y="87"/>
                        <a:pt x="3" y="87"/>
                      </a:cubicBezTo>
                      <a:cubicBezTo>
                        <a:pt x="3" y="87"/>
                        <a:pt x="4" y="87"/>
                        <a:pt x="4" y="87"/>
                      </a:cubicBezTo>
                      <a:cubicBezTo>
                        <a:pt x="4" y="87"/>
                        <a:pt x="4" y="87"/>
                        <a:pt x="4" y="86"/>
                      </a:cubicBezTo>
                      <a:cubicBezTo>
                        <a:pt x="4" y="86"/>
                        <a:pt x="4" y="86"/>
                        <a:pt x="4" y="86"/>
                      </a:cubicBezTo>
                      <a:cubicBezTo>
                        <a:pt x="4" y="86"/>
                        <a:pt x="4" y="86"/>
                        <a:pt x="4" y="86"/>
                      </a:cubicBezTo>
                      <a:cubicBezTo>
                        <a:pt x="4" y="86"/>
                        <a:pt x="4" y="86"/>
                        <a:pt x="4" y="86"/>
                      </a:cubicBezTo>
                      <a:cubicBezTo>
                        <a:pt x="4" y="86"/>
                        <a:pt x="4" y="86"/>
                        <a:pt x="5" y="86"/>
                      </a:cubicBezTo>
                      <a:cubicBezTo>
                        <a:pt x="5" y="86"/>
                        <a:pt x="5" y="87"/>
                        <a:pt x="5" y="87"/>
                      </a:cubicBezTo>
                      <a:cubicBezTo>
                        <a:pt x="5" y="87"/>
                        <a:pt x="5" y="87"/>
                        <a:pt x="5" y="87"/>
                      </a:cubicBezTo>
                      <a:cubicBezTo>
                        <a:pt x="5" y="87"/>
                        <a:pt x="5" y="87"/>
                        <a:pt x="5" y="87"/>
                      </a:cubicBezTo>
                      <a:cubicBezTo>
                        <a:pt x="5" y="87"/>
                        <a:pt x="5" y="87"/>
                        <a:pt x="5" y="87"/>
                      </a:cubicBezTo>
                      <a:cubicBezTo>
                        <a:pt x="5" y="88"/>
                        <a:pt x="6" y="88"/>
                        <a:pt x="6" y="88"/>
                      </a:cubicBezTo>
                      <a:cubicBezTo>
                        <a:pt x="6" y="88"/>
                        <a:pt x="6" y="88"/>
                        <a:pt x="6" y="88"/>
                      </a:cubicBezTo>
                      <a:cubicBezTo>
                        <a:pt x="6" y="88"/>
                        <a:pt x="6" y="88"/>
                        <a:pt x="6" y="89"/>
                      </a:cubicBezTo>
                      <a:cubicBezTo>
                        <a:pt x="6" y="89"/>
                        <a:pt x="6" y="89"/>
                        <a:pt x="6" y="89"/>
                      </a:cubicBezTo>
                      <a:cubicBezTo>
                        <a:pt x="6" y="89"/>
                        <a:pt x="6" y="89"/>
                        <a:pt x="6" y="90"/>
                      </a:cubicBezTo>
                      <a:cubicBezTo>
                        <a:pt x="5" y="90"/>
                        <a:pt x="6" y="90"/>
                        <a:pt x="5" y="91"/>
                      </a:cubicBezTo>
                      <a:cubicBezTo>
                        <a:pt x="5" y="91"/>
                        <a:pt x="5" y="91"/>
                        <a:pt x="5" y="90"/>
                      </a:cubicBezTo>
                      <a:cubicBezTo>
                        <a:pt x="5" y="90"/>
                        <a:pt x="5" y="90"/>
                        <a:pt x="5" y="90"/>
                      </a:cubicBezTo>
                      <a:cubicBezTo>
                        <a:pt x="5" y="90"/>
                        <a:pt x="5" y="90"/>
                        <a:pt x="5" y="89"/>
                      </a:cubicBezTo>
                      <a:cubicBezTo>
                        <a:pt x="5" y="89"/>
                        <a:pt x="5" y="89"/>
                        <a:pt x="5" y="89"/>
                      </a:cubicBezTo>
                      <a:cubicBezTo>
                        <a:pt x="5" y="89"/>
                        <a:pt x="5" y="89"/>
                        <a:pt x="4" y="89"/>
                      </a:cubicBezTo>
                      <a:cubicBezTo>
                        <a:pt x="4" y="89"/>
                        <a:pt x="4" y="88"/>
                        <a:pt x="4" y="88"/>
                      </a:cubicBezTo>
                      <a:cubicBezTo>
                        <a:pt x="4" y="87"/>
                        <a:pt x="4" y="87"/>
                        <a:pt x="4" y="87"/>
                      </a:cubicBezTo>
                      <a:cubicBezTo>
                        <a:pt x="4" y="87"/>
                        <a:pt x="4" y="87"/>
                        <a:pt x="4" y="87"/>
                      </a:cubicBezTo>
                      <a:cubicBezTo>
                        <a:pt x="4" y="87"/>
                        <a:pt x="3" y="87"/>
                        <a:pt x="3" y="87"/>
                      </a:cubicBezTo>
                      <a:cubicBezTo>
                        <a:pt x="3" y="87"/>
                        <a:pt x="3" y="87"/>
                        <a:pt x="3" y="87"/>
                      </a:cubicBezTo>
                      <a:close/>
                      <a:moveTo>
                        <a:pt x="1" y="88"/>
                      </a:moveTo>
                      <a:cubicBezTo>
                        <a:pt x="1" y="88"/>
                        <a:pt x="1" y="88"/>
                        <a:pt x="1" y="88"/>
                      </a:cubicBezTo>
                      <a:cubicBezTo>
                        <a:pt x="1" y="88"/>
                        <a:pt x="1" y="88"/>
                        <a:pt x="1" y="88"/>
                      </a:cubicBezTo>
                      <a:cubicBezTo>
                        <a:pt x="1" y="87"/>
                        <a:pt x="1" y="87"/>
                        <a:pt x="1" y="87"/>
                      </a:cubicBezTo>
                      <a:cubicBezTo>
                        <a:pt x="1" y="87"/>
                        <a:pt x="1" y="87"/>
                        <a:pt x="1" y="87"/>
                      </a:cubicBezTo>
                      <a:cubicBezTo>
                        <a:pt x="1" y="87"/>
                        <a:pt x="1" y="87"/>
                        <a:pt x="1" y="87"/>
                      </a:cubicBezTo>
                      <a:cubicBezTo>
                        <a:pt x="1" y="86"/>
                        <a:pt x="1" y="86"/>
                        <a:pt x="1" y="86"/>
                      </a:cubicBezTo>
                      <a:cubicBezTo>
                        <a:pt x="1" y="86"/>
                        <a:pt x="1" y="86"/>
                        <a:pt x="1" y="86"/>
                      </a:cubicBezTo>
                      <a:cubicBezTo>
                        <a:pt x="1" y="86"/>
                        <a:pt x="1" y="86"/>
                        <a:pt x="1" y="86"/>
                      </a:cubicBezTo>
                      <a:cubicBezTo>
                        <a:pt x="1" y="86"/>
                        <a:pt x="0" y="86"/>
                        <a:pt x="0" y="86"/>
                      </a:cubicBezTo>
                      <a:cubicBezTo>
                        <a:pt x="0" y="86"/>
                        <a:pt x="0" y="87"/>
                        <a:pt x="1" y="87"/>
                      </a:cubicBezTo>
                      <a:cubicBezTo>
                        <a:pt x="1" y="87"/>
                        <a:pt x="1" y="88"/>
                        <a:pt x="1" y="88"/>
                      </a:cubicBezTo>
                      <a:cubicBezTo>
                        <a:pt x="1" y="88"/>
                        <a:pt x="1" y="88"/>
                        <a:pt x="1" y="88"/>
                      </a:cubicBezTo>
                      <a:cubicBezTo>
                        <a:pt x="1" y="88"/>
                        <a:pt x="1" y="88"/>
                        <a:pt x="1" y="88"/>
                      </a:cubicBezTo>
                      <a:cubicBezTo>
                        <a:pt x="1" y="89"/>
                        <a:pt x="1" y="89"/>
                        <a:pt x="2" y="90"/>
                      </a:cubicBezTo>
                      <a:cubicBezTo>
                        <a:pt x="2" y="90"/>
                        <a:pt x="2" y="90"/>
                        <a:pt x="2" y="90"/>
                      </a:cubicBezTo>
                      <a:cubicBezTo>
                        <a:pt x="2" y="90"/>
                        <a:pt x="2" y="90"/>
                        <a:pt x="2" y="90"/>
                      </a:cubicBezTo>
                      <a:cubicBezTo>
                        <a:pt x="2" y="90"/>
                        <a:pt x="2" y="90"/>
                        <a:pt x="2" y="90"/>
                      </a:cubicBezTo>
                      <a:cubicBezTo>
                        <a:pt x="2" y="90"/>
                        <a:pt x="2" y="90"/>
                        <a:pt x="2" y="89"/>
                      </a:cubicBezTo>
                      <a:cubicBezTo>
                        <a:pt x="2" y="89"/>
                        <a:pt x="2" y="89"/>
                        <a:pt x="2" y="89"/>
                      </a:cubicBezTo>
                      <a:cubicBezTo>
                        <a:pt x="2" y="89"/>
                        <a:pt x="2" y="89"/>
                        <a:pt x="2" y="89"/>
                      </a:cubicBezTo>
                      <a:cubicBezTo>
                        <a:pt x="2" y="89"/>
                        <a:pt x="2" y="89"/>
                        <a:pt x="2" y="89"/>
                      </a:cubicBezTo>
                      <a:cubicBezTo>
                        <a:pt x="2" y="89"/>
                        <a:pt x="2" y="89"/>
                        <a:pt x="2" y="89"/>
                      </a:cubicBezTo>
                      <a:cubicBezTo>
                        <a:pt x="2" y="88"/>
                        <a:pt x="2" y="88"/>
                        <a:pt x="2" y="88"/>
                      </a:cubicBezTo>
                      <a:cubicBezTo>
                        <a:pt x="2" y="88"/>
                        <a:pt x="2" y="88"/>
                        <a:pt x="2" y="88"/>
                      </a:cubicBezTo>
                      <a:cubicBezTo>
                        <a:pt x="1" y="88"/>
                        <a:pt x="1" y="88"/>
                        <a:pt x="1" y="88"/>
                      </a:cubicBezTo>
                      <a:cubicBezTo>
                        <a:pt x="1" y="88"/>
                        <a:pt x="1" y="88"/>
                        <a:pt x="1" y="88"/>
                      </a:cubicBezTo>
                      <a:close/>
                      <a:moveTo>
                        <a:pt x="17" y="50"/>
                      </a:moveTo>
                      <a:cubicBezTo>
                        <a:pt x="17" y="50"/>
                        <a:pt x="17" y="50"/>
                        <a:pt x="17" y="50"/>
                      </a:cubicBezTo>
                      <a:cubicBezTo>
                        <a:pt x="17" y="50"/>
                        <a:pt x="17" y="50"/>
                        <a:pt x="17" y="50"/>
                      </a:cubicBezTo>
                      <a:cubicBezTo>
                        <a:pt x="17" y="50"/>
                        <a:pt x="17" y="50"/>
                        <a:pt x="17" y="50"/>
                      </a:cubicBezTo>
                      <a:cubicBezTo>
                        <a:pt x="17" y="50"/>
                        <a:pt x="17" y="50"/>
                        <a:pt x="17" y="50"/>
                      </a:cubicBezTo>
                      <a:cubicBezTo>
                        <a:pt x="17" y="51"/>
                        <a:pt x="17" y="51"/>
                        <a:pt x="17" y="51"/>
                      </a:cubicBezTo>
                      <a:cubicBezTo>
                        <a:pt x="17" y="51"/>
                        <a:pt x="17" y="51"/>
                        <a:pt x="17" y="51"/>
                      </a:cubicBezTo>
                      <a:cubicBezTo>
                        <a:pt x="17" y="51"/>
                        <a:pt x="17" y="51"/>
                        <a:pt x="17" y="51"/>
                      </a:cubicBezTo>
                      <a:cubicBezTo>
                        <a:pt x="17" y="51"/>
                        <a:pt x="17" y="52"/>
                        <a:pt x="17" y="52"/>
                      </a:cubicBezTo>
                      <a:cubicBezTo>
                        <a:pt x="17" y="52"/>
                        <a:pt x="17" y="51"/>
                        <a:pt x="17" y="51"/>
                      </a:cubicBezTo>
                      <a:cubicBezTo>
                        <a:pt x="17" y="51"/>
                        <a:pt x="17" y="51"/>
                        <a:pt x="17" y="51"/>
                      </a:cubicBezTo>
                      <a:cubicBezTo>
                        <a:pt x="17" y="51"/>
                        <a:pt x="17" y="51"/>
                        <a:pt x="17" y="51"/>
                      </a:cubicBezTo>
                      <a:cubicBezTo>
                        <a:pt x="18" y="51"/>
                        <a:pt x="18" y="51"/>
                        <a:pt x="18" y="51"/>
                      </a:cubicBezTo>
                      <a:cubicBezTo>
                        <a:pt x="18" y="51"/>
                        <a:pt x="18" y="51"/>
                        <a:pt x="18" y="50"/>
                      </a:cubicBezTo>
                      <a:cubicBezTo>
                        <a:pt x="18" y="50"/>
                        <a:pt x="18" y="50"/>
                        <a:pt x="17" y="50"/>
                      </a:cubicBezTo>
                      <a:close/>
                      <a:moveTo>
                        <a:pt x="80" y="12"/>
                      </a:moveTo>
                      <a:cubicBezTo>
                        <a:pt x="80" y="11"/>
                        <a:pt x="80" y="11"/>
                        <a:pt x="80" y="11"/>
                      </a:cubicBezTo>
                      <a:cubicBezTo>
                        <a:pt x="80" y="11"/>
                        <a:pt x="80" y="11"/>
                        <a:pt x="79" y="11"/>
                      </a:cubicBezTo>
                      <a:cubicBezTo>
                        <a:pt x="79" y="11"/>
                        <a:pt x="79" y="11"/>
                        <a:pt x="79" y="11"/>
                      </a:cubicBezTo>
                      <a:cubicBezTo>
                        <a:pt x="79" y="11"/>
                        <a:pt x="79" y="11"/>
                        <a:pt x="79" y="11"/>
                      </a:cubicBezTo>
                      <a:cubicBezTo>
                        <a:pt x="79" y="11"/>
                        <a:pt x="79" y="11"/>
                        <a:pt x="79" y="11"/>
                      </a:cubicBezTo>
                      <a:cubicBezTo>
                        <a:pt x="79" y="11"/>
                        <a:pt x="79" y="11"/>
                        <a:pt x="79" y="11"/>
                      </a:cubicBezTo>
                      <a:cubicBezTo>
                        <a:pt x="79" y="12"/>
                        <a:pt x="79" y="12"/>
                        <a:pt x="79" y="12"/>
                      </a:cubicBezTo>
                      <a:cubicBezTo>
                        <a:pt x="79" y="12"/>
                        <a:pt x="79" y="12"/>
                        <a:pt x="79" y="12"/>
                      </a:cubicBezTo>
                      <a:cubicBezTo>
                        <a:pt x="79" y="12"/>
                        <a:pt x="79" y="12"/>
                        <a:pt x="79" y="12"/>
                      </a:cubicBezTo>
                      <a:cubicBezTo>
                        <a:pt x="79" y="12"/>
                        <a:pt x="79" y="12"/>
                        <a:pt x="79" y="12"/>
                      </a:cubicBezTo>
                      <a:cubicBezTo>
                        <a:pt x="80" y="12"/>
                        <a:pt x="80" y="12"/>
                        <a:pt x="80" y="12"/>
                      </a:cubicBezTo>
                      <a:cubicBezTo>
                        <a:pt x="80" y="12"/>
                        <a:pt x="80" y="12"/>
                        <a:pt x="80" y="12"/>
                      </a:cubicBezTo>
                      <a:cubicBezTo>
                        <a:pt x="80" y="12"/>
                        <a:pt x="80" y="12"/>
                        <a:pt x="80" y="12"/>
                      </a:cubicBezTo>
                      <a:cubicBezTo>
                        <a:pt x="80" y="12"/>
                        <a:pt x="80" y="12"/>
                        <a:pt x="80" y="12"/>
                      </a:cubicBezTo>
                      <a:close/>
                      <a:moveTo>
                        <a:pt x="84" y="6"/>
                      </a:moveTo>
                      <a:cubicBezTo>
                        <a:pt x="84" y="6"/>
                        <a:pt x="84" y="6"/>
                        <a:pt x="84" y="6"/>
                      </a:cubicBezTo>
                      <a:cubicBezTo>
                        <a:pt x="84" y="6"/>
                        <a:pt x="84" y="6"/>
                        <a:pt x="84" y="6"/>
                      </a:cubicBezTo>
                      <a:cubicBezTo>
                        <a:pt x="84" y="6"/>
                        <a:pt x="84" y="6"/>
                        <a:pt x="84" y="6"/>
                      </a:cubicBezTo>
                      <a:cubicBezTo>
                        <a:pt x="84" y="6"/>
                        <a:pt x="84" y="6"/>
                        <a:pt x="84" y="6"/>
                      </a:cubicBezTo>
                      <a:cubicBezTo>
                        <a:pt x="84" y="6"/>
                        <a:pt x="84" y="6"/>
                        <a:pt x="84" y="6"/>
                      </a:cubicBezTo>
                      <a:cubicBezTo>
                        <a:pt x="84" y="6"/>
                        <a:pt x="84" y="6"/>
                        <a:pt x="84" y="6"/>
                      </a:cubicBezTo>
                      <a:cubicBezTo>
                        <a:pt x="84" y="6"/>
                        <a:pt x="83" y="6"/>
                        <a:pt x="83" y="6"/>
                      </a:cubicBezTo>
                      <a:cubicBezTo>
                        <a:pt x="83" y="6"/>
                        <a:pt x="83" y="6"/>
                        <a:pt x="83" y="6"/>
                      </a:cubicBezTo>
                      <a:cubicBezTo>
                        <a:pt x="83" y="6"/>
                        <a:pt x="83" y="6"/>
                        <a:pt x="83" y="6"/>
                      </a:cubicBezTo>
                      <a:cubicBezTo>
                        <a:pt x="83" y="6"/>
                        <a:pt x="83" y="6"/>
                        <a:pt x="83" y="6"/>
                      </a:cubicBezTo>
                      <a:cubicBezTo>
                        <a:pt x="83" y="6"/>
                        <a:pt x="83" y="6"/>
                        <a:pt x="83" y="6"/>
                      </a:cubicBezTo>
                      <a:cubicBezTo>
                        <a:pt x="83" y="6"/>
                        <a:pt x="83" y="6"/>
                        <a:pt x="83" y="6"/>
                      </a:cubicBezTo>
                      <a:cubicBezTo>
                        <a:pt x="83" y="6"/>
                        <a:pt x="83" y="7"/>
                        <a:pt x="83" y="7"/>
                      </a:cubicBezTo>
                      <a:cubicBezTo>
                        <a:pt x="83" y="7"/>
                        <a:pt x="83" y="7"/>
                        <a:pt x="83" y="7"/>
                      </a:cubicBezTo>
                      <a:cubicBezTo>
                        <a:pt x="83" y="6"/>
                        <a:pt x="84" y="6"/>
                        <a:pt x="84" y="6"/>
                      </a:cubicBezTo>
                      <a:cubicBezTo>
                        <a:pt x="84" y="6"/>
                        <a:pt x="84" y="6"/>
                        <a:pt x="84" y="6"/>
                      </a:cubicBezTo>
                      <a:cubicBezTo>
                        <a:pt x="84" y="6"/>
                        <a:pt x="84" y="6"/>
                        <a:pt x="84" y="6"/>
                      </a:cubicBezTo>
                      <a:close/>
                      <a:moveTo>
                        <a:pt x="108" y="8"/>
                      </a:moveTo>
                      <a:cubicBezTo>
                        <a:pt x="108" y="8"/>
                        <a:pt x="108" y="8"/>
                        <a:pt x="108" y="8"/>
                      </a:cubicBezTo>
                      <a:cubicBezTo>
                        <a:pt x="107" y="8"/>
                        <a:pt x="107" y="8"/>
                        <a:pt x="107" y="8"/>
                      </a:cubicBezTo>
                      <a:cubicBezTo>
                        <a:pt x="106" y="8"/>
                        <a:pt x="106" y="8"/>
                        <a:pt x="106" y="8"/>
                      </a:cubicBezTo>
                      <a:cubicBezTo>
                        <a:pt x="105" y="8"/>
                        <a:pt x="105" y="8"/>
                        <a:pt x="106" y="8"/>
                      </a:cubicBezTo>
                      <a:cubicBezTo>
                        <a:pt x="106" y="8"/>
                        <a:pt x="106" y="8"/>
                        <a:pt x="106" y="9"/>
                      </a:cubicBezTo>
                      <a:cubicBezTo>
                        <a:pt x="106" y="9"/>
                        <a:pt x="106" y="9"/>
                        <a:pt x="106" y="9"/>
                      </a:cubicBezTo>
                      <a:cubicBezTo>
                        <a:pt x="106" y="9"/>
                        <a:pt x="106" y="10"/>
                        <a:pt x="106" y="10"/>
                      </a:cubicBezTo>
                      <a:cubicBezTo>
                        <a:pt x="105" y="10"/>
                        <a:pt x="105" y="9"/>
                        <a:pt x="105" y="9"/>
                      </a:cubicBezTo>
                      <a:cubicBezTo>
                        <a:pt x="105" y="9"/>
                        <a:pt x="104" y="9"/>
                        <a:pt x="104" y="9"/>
                      </a:cubicBezTo>
                      <a:cubicBezTo>
                        <a:pt x="104" y="9"/>
                        <a:pt x="104" y="10"/>
                        <a:pt x="104" y="10"/>
                      </a:cubicBezTo>
                      <a:cubicBezTo>
                        <a:pt x="104" y="10"/>
                        <a:pt x="105" y="11"/>
                        <a:pt x="105" y="11"/>
                      </a:cubicBezTo>
                      <a:cubicBezTo>
                        <a:pt x="104" y="11"/>
                        <a:pt x="104" y="11"/>
                        <a:pt x="104" y="11"/>
                      </a:cubicBezTo>
                      <a:cubicBezTo>
                        <a:pt x="104" y="11"/>
                        <a:pt x="104" y="11"/>
                        <a:pt x="104" y="11"/>
                      </a:cubicBezTo>
                      <a:cubicBezTo>
                        <a:pt x="104" y="11"/>
                        <a:pt x="104" y="12"/>
                        <a:pt x="104" y="12"/>
                      </a:cubicBezTo>
                      <a:cubicBezTo>
                        <a:pt x="104" y="12"/>
                        <a:pt x="103" y="12"/>
                        <a:pt x="103" y="12"/>
                      </a:cubicBezTo>
                      <a:cubicBezTo>
                        <a:pt x="103" y="12"/>
                        <a:pt x="103" y="12"/>
                        <a:pt x="103" y="12"/>
                      </a:cubicBezTo>
                      <a:cubicBezTo>
                        <a:pt x="103" y="11"/>
                        <a:pt x="103" y="11"/>
                        <a:pt x="103" y="11"/>
                      </a:cubicBezTo>
                      <a:cubicBezTo>
                        <a:pt x="104" y="11"/>
                        <a:pt x="104" y="11"/>
                        <a:pt x="104" y="11"/>
                      </a:cubicBezTo>
                      <a:cubicBezTo>
                        <a:pt x="104" y="11"/>
                        <a:pt x="104" y="10"/>
                        <a:pt x="104" y="10"/>
                      </a:cubicBezTo>
                      <a:cubicBezTo>
                        <a:pt x="104" y="10"/>
                        <a:pt x="104" y="10"/>
                        <a:pt x="104" y="10"/>
                      </a:cubicBezTo>
                      <a:cubicBezTo>
                        <a:pt x="104" y="10"/>
                        <a:pt x="104" y="10"/>
                        <a:pt x="104" y="10"/>
                      </a:cubicBezTo>
                      <a:cubicBezTo>
                        <a:pt x="104" y="9"/>
                        <a:pt x="104" y="9"/>
                        <a:pt x="104" y="9"/>
                      </a:cubicBezTo>
                      <a:cubicBezTo>
                        <a:pt x="104" y="9"/>
                        <a:pt x="104" y="8"/>
                        <a:pt x="104" y="8"/>
                      </a:cubicBezTo>
                      <a:cubicBezTo>
                        <a:pt x="104" y="8"/>
                        <a:pt x="104" y="7"/>
                        <a:pt x="104" y="7"/>
                      </a:cubicBezTo>
                      <a:cubicBezTo>
                        <a:pt x="104" y="7"/>
                        <a:pt x="104" y="7"/>
                        <a:pt x="103" y="7"/>
                      </a:cubicBezTo>
                      <a:cubicBezTo>
                        <a:pt x="103" y="7"/>
                        <a:pt x="103" y="7"/>
                        <a:pt x="103" y="6"/>
                      </a:cubicBezTo>
                      <a:cubicBezTo>
                        <a:pt x="103" y="6"/>
                        <a:pt x="103" y="6"/>
                        <a:pt x="102" y="6"/>
                      </a:cubicBezTo>
                      <a:cubicBezTo>
                        <a:pt x="102" y="6"/>
                        <a:pt x="102" y="6"/>
                        <a:pt x="102" y="6"/>
                      </a:cubicBezTo>
                      <a:cubicBezTo>
                        <a:pt x="102" y="6"/>
                        <a:pt x="102" y="6"/>
                        <a:pt x="102" y="5"/>
                      </a:cubicBezTo>
                      <a:cubicBezTo>
                        <a:pt x="102" y="5"/>
                        <a:pt x="102" y="5"/>
                        <a:pt x="101" y="5"/>
                      </a:cubicBezTo>
                      <a:cubicBezTo>
                        <a:pt x="101" y="4"/>
                        <a:pt x="101" y="4"/>
                        <a:pt x="101" y="4"/>
                      </a:cubicBezTo>
                      <a:cubicBezTo>
                        <a:pt x="101" y="4"/>
                        <a:pt x="99" y="3"/>
                        <a:pt x="99" y="3"/>
                      </a:cubicBezTo>
                      <a:cubicBezTo>
                        <a:pt x="99" y="3"/>
                        <a:pt x="99" y="2"/>
                        <a:pt x="99" y="2"/>
                      </a:cubicBezTo>
                      <a:cubicBezTo>
                        <a:pt x="99" y="2"/>
                        <a:pt x="98" y="2"/>
                        <a:pt x="98" y="2"/>
                      </a:cubicBezTo>
                      <a:cubicBezTo>
                        <a:pt x="98" y="1"/>
                        <a:pt x="98" y="2"/>
                        <a:pt x="97" y="2"/>
                      </a:cubicBezTo>
                      <a:cubicBezTo>
                        <a:pt x="97" y="2"/>
                        <a:pt x="97" y="2"/>
                        <a:pt x="97" y="2"/>
                      </a:cubicBezTo>
                      <a:cubicBezTo>
                        <a:pt x="97" y="2"/>
                        <a:pt x="96" y="1"/>
                        <a:pt x="96" y="1"/>
                      </a:cubicBezTo>
                      <a:cubicBezTo>
                        <a:pt x="96" y="1"/>
                        <a:pt x="96" y="0"/>
                        <a:pt x="96" y="0"/>
                      </a:cubicBezTo>
                      <a:cubicBezTo>
                        <a:pt x="95" y="0"/>
                        <a:pt x="95" y="1"/>
                        <a:pt x="95" y="1"/>
                      </a:cubicBezTo>
                      <a:cubicBezTo>
                        <a:pt x="95" y="1"/>
                        <a:pt x="94" y="1"/>
                        <a:pt x="94" y="1"/>
                      </a:cubicBezTo>
                      <a:cubicBezTo>
                        <a:pt x="94" y="1"/>
                        <a:pt x="95" y="2"/>
                        <a:pt x="95" y="2"/>
                      </a:cubicBezTo>
                      <a:cubicBezTo>
                        <a:pt x="95" y="2"/>
                        <a:pt x="95" y="2"/>
                        <a:pt x="94" y="2"/>
                      </a:cubicBezTo>
                      <a:cubicBezTo>
                        <a:pt x="94" y="2"/>
                        <a:pt x="94" y="3"/>
                        <a:pt x="94" y="3"/>
                      </a:cubicBezTo>
                      <a:cubicBezTo>
                        <a:pt x="94" y="3"/>
                        <a:pt x="94" y="3"/>
                        <a:pt x="93" y="4"/>
                      </a:cubicBezTo>
                      <a:cubicBezTo>
                        <a:pt x="93" y="4"/>
                        <a:pt x="93" y="3"/>
                        <a:pt x="93" y="3"/>
                      </a:cubicBezTo>
                      <a:cubicBezTo>
                        <a:pt x="92" y="3"/>
                        <a:pt x="93" y="3"/>
                        <a:pt x="93" y="3"/>
                      </a:cubicBezTo>
                      <a:cubicBezTo>
                        <a:pt x="93" y="2"/>
                        <a:pt x="92" y="2"/>
                        <a:pt x="92" y="2"/>
                      </a:cubicBezTo>
                      <a:cubicBezTo>
                        <a:pt x="92" y="2"/>
                        <a:pt x="92" y="2"/>
                        <a:pt x="92" y="3"/>
                      </a:cubicBezTo>
                      <a:cubicBezTo>
                        <a:pt x="91" y="3"/>
                        <a:pt x="91" y="3"/>
                        <a:pt x="91" y="3"/>
                      </a:cubicBezTo>
                      <a:cubicBezTo>
                        <a:pt x="91" y="4"/>
                        <a:pt x="91" y="4"/>
                        <a:pt x="91" y="4"/>
                      </a:cubicBezTo>
                      <a:cubicBezTo>
                        <a:pt x="91" y="4"/>
                        <a:pt x="91" y="3"/>
                        <a:pt x="91" y="3"/>
                      </a:cubicBezTo>
                      <a:cubicBezTo>
                        <a:pt x="90" y="3"/>
                        <a:pt x="90" y="2"/>
                        <a:pt x="90" y="2"/>
                      </a:cubicBezTo>
                      <a:cubicBezTo>
                        <a:pt x="90" y="2"/>
                        <a:pt x="90" y="2"/>
                        <a:pt x="90" y="2"/>
                      </a:cubicBezTo>
                      <a:cubicBezTo>
                        <a:pt x="90" y="2"/>
                        <a:pt x="90" y="2"/>
                        <a:pt x="90" y="2"/>
                      </a:cubicBezTo>
                      <a:cubicBezTo>
                        <a:pt x="90" y="2"/>
                        <a:pt x="90" y="3"/>
                        <a:pt x="90" y="3"/>
                      </a:cubicBezTo>
                      <a:cubicBezTo>
                        <a:pt x="90" y="3"/>
                        <a:pt x="90" y="3"/>
                        <a:pt x="90" y="3"/>
                      </a:cubicBezTo>
                      <a:cubicBezTo>
                        <a:pt x="90" y="3"/>
                        <a:pt x="90" y="4"/>
                        <a:pt x="90" y="4"/>
                      </a:cubicBezTo>
                      <a:cubicBezTo>
                        <a:pt x="90" y="4"/>
                        <a:pt x="90" y="4"/>
                        <a:pt x="90" y="4"/>
                      </a:cubicBezTo>
                      <a:cubicBezTo>
                        <a:pt x="90" y="4"/>
                        <a:pt x="90" y="4"/>
                        <a:pt x="90" y="5"/>
                      </a:cubicBezTo>
                      <a:cubicBezTo>
                        <a:pt x="90" y="5"/>
                        <a:pt x="89" y="5"/>
                        <a:pt x="89" y="5"/>
                      </a:cubicBezTo>
                      <a:cubicBezTo>
                        <a:pt x="89" y="5"/>
                        <a:pt x="89" y="5"/>
                        <a:pt x="89" y="6"/>
                      </a:cubicBezTo>
                      <a:cubicBezTo>
                        <a:pt x="89" y="6"/>
                        <a:pt x="90" y="6"/>
                        <a:pt x="90" y="6"/>
                      </a:cubicBezTo>
                      <a:cubicBezTo>
                        <a:pt x="90" y="6"/>
                        <a:pt x="90" y="6"/>
                        <a:pt x="90" y="6"/>
                      </a:cubicBezTo>
                      <a:cubicBezTo>
                        <a:pt x="90" y="6"/>
                        <a:pt x="89" y="6"/>
                        <a:pt x="89" y="6"/>
                      </a:cubicBezTo>
                      <a:cubicBezTo>
                        <a:pt x="89" y="6"/>
                        <a:pt x="89" y="7"/>
                        <a:pt x="89" y="7"/>
                      </a:cubicBezTo>
                      <a:cubicBezTo>
                        <a:pt x="89" y="7"/>
                        <a:pt x="88" y="7"/>
                        <a:pt x="88" y="7"/>
                      </a:cubicBezTo>
                      <a:cubicBezTo>
                        <a:pt x="88" y="7"/>
                        <a:pt x="88" y="6"/>
                        <a:pt x="88" y="6"/>
                      </a:cubicBezTo>
                      <a:cubicBezTo>
                        <a:pt x="88" y="6"/>
                        <a:pt x="88" y="6"/>
                        <a:pt x="87" y="6"/>
                      </a:cubicBezTo>
                      <a:cubicBezTo>
                        <a:pt x="87" y="6"/>
                        <a:pt x="87" y="6"/>
                        <a:pt x="87" y="6"/>
                      </a:cubicBezTo>
                      <a:cubicBezTo>
                        <a:pt x="87" y="6"/>
                        <a:pt x="87" y="6"/>
                        <a:pt x="87" y="6"/>
                      </a:cubicBezTo>
                      <a:cubicBezTo>
                        <a:pt x="87" y="6"/>
                        <a:pt x="87" y="5"/>
                        <a:pt x="87" y="5"/>
                      </a:cubicBezTo>
                      <a:cubicBezTo>
                        <a:pt x="87" y="5"/>
                        <a:pt x="87" y="4"/>
                        <a:pt x="87" y="4"/>
                      </a:cubicBezTo>
                      <a:cubicBezTo>
                        <a:pt x="87" y="4"/>
                        <a:pt x="87" y="4"/>
                        <a:pt x="87" y="4"/>
                      </a:cubicBezTo>
                      <a:cubicBezTo>
                        <a:pt x="87" y="4"/>
                        <a:pt x="86" y="5"/>
                        <a:pt x="86" y="5"/>
                      </a:cubicBezTo>
                      <a:cubicBezTo>
                        <a:pt x="86" y="5"/>
                        <a:pt x="86" y="6"/>
                        <a:pt x="86" y="6"/>
                      </a:cubicBezTo>
                      <a:cubicBezTo>
                        <a:pt x="86" y="6"/>
                        <a:pt x="86" y="6"/>
                        <a:pt x="86" y="6"/>
                      </a:cubicBezTo>
                      <a:cubicBezTo>
                        <a:pt x="86" y="6"/>
                        <a:pt x="85" y="6"/>
                        <a:pt x="85" y="6"/>
                      </a:cubicBezTo>
                      <a:cubicBezTo>
                        <a:pt x="85" y="6"/>
                        <a:pt x="85" y="6"/>
                        <a:pt x="85" y="6"/>
                      </a:cubicBezTo>
                      <a:cubicBezTo>
                        <a:pt x="85" y="6"/>
                        <a:pt x="85" y="6"/>
                        <a:pt x="85" y="6"/>
                      </a:cubicBezTo>
                      <a:cubicBezTo>
                        <a:pt x="84" y="6"/>
                        <a:pt x="84" y="7"/>
                        <a:pt x="84" y="7"/>
                      </a:cubicBezTo>
                      <a:cubicBezTo>
                        <a:pt x="84" y="7"/>
                        <a:pt x="84" y="7"/>
                        <a:pt x="84" y="7"/>
                      </a:cubicBezTo>
                      <a:cubicBezTo>
                        <a:pt x="84" y="7"/>
                        <a:pt x="84" y="8"/>
                        <a:pt x="84" y="8"/>
                      </a:cubicBezTo>
                      <a:cubicBezTo>
                        <a:pt x="84" y="8"/>
                        <a:pt x="84" y="9"/>
                        <a:pt x="84" y="9"/>
                      </a:cubicBezTo>
                      <a:cubicBezTo>
                        <a:pt x="84" y="9"/>
                        <a:pt x="84" y="9"/>
                        <a:pt x="84" y="9"/>
                      </a:cubicBezTo>
                      <a:cubicBezTo>
                        <a:pt x="85" y="9"/>
                        <a:pt x="85" y="9"/>
                        <a:pt x="85" y="9"/>
                      </a:cubicBezTo>
                      <a:cubicBezTo>
                        <a:pt x="85" y="10"/>
                        <a:pt x="85" y="10"/>
                        <a:pt x="85" y="10"/>
                      </a:cubicBezTo>
                      <a:cubicBezTo>
                        <a:pt x="85" y="10"/>
                        <a:pt x="85" y="10"/>
                        <a:pt x="85" y="10"/>
                      </a:cubicBezTo>
                      <a:cubicBezTo>
                        <a:pt x="84" y="10"/>
                        <a:pt x="84" y="10"/>
                        <a:pt x="83" y="10"/>
                      </a:cubicBezTo>
                      <a:cubicBezTo>
                        <a:pt x="83" y="10"/>
                        <a:pt x="83" y="10"/>
                        <a:pt x="83" y="9"/>
                      </a:cubicBezTo>
                      <a:cubicBezTo>
                        <a:pt x="83" y="9"/>
                        <a:pt x="83" y="9"/>
                        <a:pt x="83" y="9"/>
                      </a:cubicBezTo>
                      <a:cubicBezTo>
                        <a:pt x="83" y="9"/>
                        <a:pt x="83" y="10"/>
                        <a:pt x="83" y="10"/>
                      </a:cubicBezTo>
                      <a:cubicBezTo>
                        <a:pt x="83" y="10"/>
                        <a:pt x="82" y="10"/>
                        <a:pt x="82" y="10"/>
                      </a:cubicBezTo>
                      <a:cubicBezTo>
                        <a:pt x="82" y="10"/>
                        <a:pt x="82" y="10"/>
                        <a:pt x="82" y="11"/>
                      </a:cubicBezTo>
                      <a:cubicBezTo>
                        <a:pt x="81" y="11"/>
                        <a:pt x="82" y="11"/>
                        <a:pt x="82" y="11"/>
                      </a:cubicBezTo>
                      <a:cubicBezTo>
                        <a:pt x="82" y="11"/>
                        <a:pt x="82" y="11"/>
                        <a:pt x="82" y="12"/>
                      </a:cubicBezTo>
                      <a:cubicBezTo>
                        <a:pt x="83" y="12"/>
                        <a:pt x="83" y="12"/>
                        <a:pt x="83" y="12"/>
                      </a:cubicBezTo>
                      <a:cubicBezTo>
                        <a:pt x="83" y="12"/>
                        <a:pt x="83" y="12"/>
                        <a:pt x="83" y="12"/>
                      </a:cubicBezTo>
                      <a:cubicBezTo>
                        <a:pt x="83" y="12"/>
                        <a:pt x="83" y="13"/>
                        <a:pt x="83" y="13"/>
                      </a:cubicBezTo>
                      <a:cubicBezTo>
                        <a:pt x="82" y="13"/>
                        <a:pt x="82" y="13"/>
                        <a:pt x="82" y="12"/>
                      </a:cubicBezTo>
                      <a:cubicBezTo>
                        <a:pt x="82" y="12"/>
                        <a:pt x="82" y="12"/>
                        <a:pt x="82" y="12"/>
                      </a:cubicBezTo>
                      <a:cubicBezTo>
                        <a:pt x="81" y="12"/>
                        <a:pt x="81" y="12"/>
                        <a:pt x="81" y="11"/>
                      </a:cubicBezTo>
                      <a:cubicBezTo>
                        <a:pt x="81" y="11"/>
                        <a:pt x="81" y="11"/>
                        <a:pt x="81" y="11"/>
                      </a:cubicBezTo>
                      <a:cubicBezTo>
                        <a:pt x="81" y="11"/>
                        <a:pt x="80" y="11"/>
                        <a:pt x="80" y="11"/>
                      </a:cubicBezTo>
                      <a:cubicBezTo>
                        <a:pt x="80" y="11"/>
                        <a:pt x="80" y="11"/>
                        <a:pt x="80" y="12"/>
                      </a:cubicBezTo>
                      <a:cubicBezTo>
                        <a:pt x="81" y="12"/>
                        <a:pt x="80" y="12"/>
                        <a:pt x="80" y="12"/>
                      </a:cubicBezTo>
                      <a:cubicBezTo>
                        <a:pt x="80" y="12"/>
                        <a:pt x="80" y="12"/>
                        <a:pt x="80" y="12"/>
                      </a:cubicBezTo>
                      <a:cubicBezTo>
                        <a:pt x="80" y="12"/>
                        <a:pt x="80" y="13"/>
                        <a:pt x="80" y="13"/>
                      </a:cubicBezTo>
                      <a:cubicBezTo>
                        <a:pt x="80" y="13"/>
                        <a:pt x="80" y="13"/>
                        <a:pt x="79" y="13"/>
                      </a:cubicBezTo>
                      <a:cubicBezTo>
                        <a:pt x="79" y="13"/>
                        <a:pt x="79" y="13"/>
                        <a:pt x="79" y="13"/>
                      </a:cubicBezTo>
                      <a:cubicBezTo>
                        <a:pt x="79" y="13"/>
                        <a:pt x="79" y="13"/>
                        <a:pt x="79" y="13"/>
                      </a:cubicBezTo>
                      <a:cubicBezTo>
                        <a:pt x="79" y="13"/>
                        <a:pt x="79" y="14"/>
                        <a:pt x="79" y="14"/>
                      </a:cubicBezTo>
                      <a:cubicBezTo>
                        <a:pt x="79" y="14"/>
                        <a:pt x="78" y="14"/>
                        <a:pt x="78" y="14"/>
                      </a:cubicBezTo>
                      <a:cubicBezTo>
                        <a:pt x="78" y="14"/>
                        <a:pt x="78" y="15"/>
                        <a:pt x="78" y="15"/>
                      </a:cubicBezTo>
                      <a:cubicBezTo>
                        <a:pt x="78" y="15"/>
                        <a:pt x="79" y="15"/>
                        <a:pt x="79" y="16"/>
                      </a:cubicBezTo>
                      <a:cubicBezTo>
                        <a:pt x="79" y="16"/>
                        <a:pt x="79" y="16"/>
                        <a:pt x="79" y="16"/>
                      </a:cubicBezTo>
                      <a:cubicBezTo>
                        <a:pt x="79" y="16"/>
                        <a:pt x="79" y="16"/>
                        <a:pt x="79" y="16"/>
                      </a:cubicBezTo>
                      <a:cubicBezTo>
                        <a:pt x="79" y="16"/>
                        <a:pt x="79" y="15"/>
                        <a:pt x="80" y="15"/>
                      </a:cubicBezTo>
                      <a:cubicBezTo>
                        <a:pt x="80" y="15"/>
                        <a:pt x="80" y="15"/>
                        <a:pt x="80" y="15"/>
                      </a:cubicBezTo>
                      <a:cubicBezTo>
                        <a:pt x="80" y="15"/>
                        <a:pt x="80" y="15"/>
                        <a:pt x="80" y="15"/>
                      </a:cubicBezTo>
                      <a:cubicBezTo>
                        <a:pt x="80" y="15"/>
                        <a:pt x="80" y="16"/>
                        <a:pt x="80" y="16"/>
                      </a:cubicBezTo>
                      <a:cubicBezTo>
                        <a:pt x="80" y="16"/>
                        <a:pt x="80" y="17"/>
                        <a:pt x="80" y="17"/>
                      </a:cubicBezTo>
                      <a:cubicBezTo>
                        <a:pt x="80" y="17"/>
                        <a:pt x="80" y="17"/>
                        <a:pt x="80" y="17"/>
                      </a:cubicBezTo>
                      <a:cubicBezTo>
                        <a:pt x="79" y="17"/>
                        <a:pt x="79" y="17"/>
                        <a:pt x="79" y="17"/>
                      </a:cubicBezTo>
                      <a:cubicBezTo>
                        <a:pt x="79" y="17"/>
                        <a:pt x="79" y="17"/>
                        <a:pt x="79" y="17"/>
                      </a:cubicBezTo>
                      <a:cubicBezTo>
                        <a:pt x="79" y="17"/>
                        <a:pt x="78" y="18"/>
                        <a:pt x="78" y="18"/>
                      </a:cubicBezTo>
                      <a:cubicBezTo>
                        <a:pt x="78" y="18"/>
                        <a:pt x="78" y="18"/>
                        <a:pt x="78" y="18"/>
                      </a:cubicBezTo>
                      <a:cubicBezTo>
                        <a:pt x="78" y="18"/>
                        <a:pt x="78" y="19"/>
                        <a:pt x="78" y="19"/>
                      </a:cubicBezTo>
                      <a:cubicBezTo>
                        <a:pt x="78" y="19"/>
                        <a:pt x="78" y="19"/>
                        <a:pt x="78" y="19"/>
                      </a:cubicBezTo>
                      <a:cubicBezTo>
                        <a:pt x="78" y="19"/>
                        <a:pt x="77" y="19"/>
                        <a:pt x="77" y="19"/>
                      </a:cubicBezTo>
                      <a:cubicBezTo>
                        <a:pt x="77" y="19"/>
                        <a:pt x="77" y="19"/>
                        <a:pt x="76" y="18"/>
                      </a:cubicBezTo>
                      <a:cubicBezTo>
                        <a:pt x="76" y="18"/>
                        <a:pt x="75" y="18"/>
                        <a:pt x="75" y="18"/>
                      </a:cubicBezTo>
                      <a:cubicBezTo>
                        <a:pt x="75" y="18"/>
                        <a:pt x="75" y="19"/>
                        <a:pt x="75" y="19"/>
                      </a:cubicBezTo>
                      <a:cubicBezTo>
                        <a:pt x="75" y="19"/>
                        <a:pt x="75" y="19"/>
                        <a:pt x="75" y="19"/>
                      </a:cubicBezTo>
                      <a:cubicBezTo>
                        <a:pt x="75" y="19"/>
                        <a:pt x="74" y="19"/>
                        <a:pt x="74" y="19"/>
                      </a:cubicBezTo>
                      <a:cubicBezTo>
                        <a:pt x="74" y="19"/>
                        <a:pt x="74" y="18"/>
                        <a:pt x="74" y="18"/>
                      </a:cubicBezTo>
                      <a:cubicBezTo>
                        <a:pt x="74" y="18"/>
                        <a:pt x="74" y="18"/>
                        <a:pt x="74" y="17"/>
                      </a:cubicBezTo>
                      <a:cubicBezTo>
                        <a:pt x="74" y="17"/>
                        <a:pt x="73" y="17"/>
                        <a:pt x="73" y="17"/>
                      </a:cubicBezTo>
                      <a:cubicBezTo>
                        <a:pt x="73" y="18"/>
                        <a:pt x="73" y="18"/>
                        <a:pt x="73" y="18"/>
                      </a:cubicBezTo>
                      <a:cubicBezTo>
                        <a:pt x="73" y="18"/>
                        <a:pt x="73" y="18"/>
                        <a:pt x="73" y="18"/>
                      </a:cubicBezTo>
                      <a:cubicBezTo>
                        <a:pt x="73" y="18"/>
                        <a:pt x="73" y="18"/>
                        <a:pt x="73" y="19"/>
                      </a:cubicBezTo>
                      <a:cubicBezTo>
                        <a:pt x="73" y="19"/>
                        <a:pt x="73" y="19"/>
                        <a:pt x="73" y="19"/>
                      </a:cubicBezTo>
                      <a:cubicBezTo>
                        <a:pt x="73" y="19"/>
                        <a:pt x="73" y="19"/>
                        <a:pt x="73" y="19"/>
                      </a:cubicBezTo>
                      <a:cubicBezTo>
                        <a:pt x="73" y="19"/>
                        <a:pt x="73" y="19"/>
                        <a:pt x="73" y="19"/>
                      </a:cubicBezTo>
                      <a:cubicBezTo>
                        <a:pt x="73" y="20"/>
                        <a:pt x="73" y="20"/>
                        <a:pt x="73" y="20"/>
                      </a:cubicBezTo>
                      <a:cubicBezTo>
                        <a:pt x="73" y="20"/>
                        <a:pt x="73" y="20"/>
                        <a:pt x="73" y="20"/>
                      </a:cubicBezTo>
                      <a:cubicBezTo>
                        <a:pt x="73" y="20"/>
                        <a:pt x="72" y="20"/>
                        <a:pt x="72" y="20"/>
                      </a:cubicBezTo>
                      <a:cubicBezTo>
                        <a:pt x="72" y="20"/>
                        <a:pt x="72" y="21"/>
                        <a:pt x="72" y="21"/>
                      </a:cubicBezTo>
                      <a:cubicBezTo>
                        <a:pt x="73" y="21"/>
                        <a:pt x="73" y="21"/>
                        <a:pt x="73" y="21"/>
                      </a:cubicBezTo>
                      <a:cubicBezTo>
                        <a:pt x="73" y="22"/>
                        <a:pt x="74" y="22"/>
                        <a:pt x="74" y="22"/>
                      </a:cubicBezTo>
                      <a:cubicBezTo>
                        <a:pt x="74" y="22"/>
                        <a:pt x="74" y="23"/>
                        <a:pt x="75" y="23"/>
                      </a:cubicBezTo>
                      <a:cubicBezTo>
                        <a:pt x="75" y="23"/>
                        <a:pt x="75" y="23"/>
                        <a:pt x="75" y="23"/>
                      </a:cubicBezTo>
                      <a:cubicBezTo>
                        <a:pt x="74" y="23"/>
                        <a:pt x="74" y="24"/>
                        <a:pt x="74" y="24"/>
                      </a:cubicBezTo>
                      <a:cubicBezTo>
                        <a:pt x="74" y="24"/>
                        <a:pt x="74" y="24"/>
                        <a:pt x="74" y="24"/>
                      </a:cubicBezTo>
                      <a:cubicBezTo>
                        <a:pt x="74" y="24"/>
                        <a:pt x="74" y="24"/>
                        <a:pt x="74" y="24"/>
                      </a:cubicBezTo>
                      <a:cubicBezTo>
                        <a:pt x="74" y="24"/>
                        <a:pt x="73" y="24"/>
                        <a:pt x="73" y="24"/>
                      </a:cubicBezTo>
                      <a:cubicBezTo>
                        <a:pt x="73" y="24"/>
                        <a:pt x="73" y="24"/>
                        <a:pt x="73" y="25"/>
                      </a:cubicBezTo>
                      <a:cubicBezTo>
                        <a:pt x="73" y="25"/>
                        <a:pt x="73" y="25"/>
                        <a:pt x="73" y="26"/>
                      </a:cubicBezTo>
                      <a:cubicBezTo>
                        <a:pt x="73" y="26"/>
                        <a:pt x="73" y="26"/>
                        <a:pt x="73" y="26"/>
                      </a:cubicBezTo>
                      <a:cubicBezTo>
                        <a:pt x="73" y="27"/>
                        <a:pt x="73" y="27"/>
                        <a:pt x="73" y="27"/>
                      </a:cubicBezTo>
                      <a:cubicBezTo>
                        <a:pt x="72" y="27"/>
                        <a:pt x="72" y="26"/>
                        <a:pt x="72" y="26"/>
                      </a:cubicBezTo>
                      <a:cubicBezTo>
                        <a:pt x="72" y="26"/>
                        <a:pt x="72" y="26"/>
                        <a:pt x="71" y="25"/>
                      </a:cubicBezTo>
                      <a:cubicBezTo>
                        <a:pt x="71" y="25"/>
                        <a:pt x="71" y="25"/>
                        <a:pt x="71" y="25"/>
                      </a:cubicBezTo>
                      <a:cubicBezTo>
                        <a:pt x="71" y="25"/>
                        <a:pt x="71" y="24"/>
                        <a:pt x="71" y="24"/>
                      </a:cubicBezTo>
                      <a:cubicBezTo>
                        <a:pt x="71" y="24"/>
                        <a:pt x="70" y="24"/>
                        <a:pt x="70" y="23"/>
                      </a:cubicBezTo>
                      <a:cubicBezTo>
                        <a:pt x="70" y="23"/>
                        <a:pt x="70" y="23"/>
                        <a:pt x="70" y="23"/>
                      </a:cubicBezTo>
                      <a:cubicBezTo>
                        <a:pt x="70" y="22"/>
                        <a:pt x="70" y="22"/>
                        <a:pt x="70" y="22"/>
                      </a:cubicBezTo>
                      <a:cubicBezTo>
                        <a:pt x="69" y="22"/>
                        <a:pt x="69" y="21"/>
                        <a:pt x="69" y="21"/>
                      </a:cubicBezTo>
                      <a:cubicBezTo>
                        <a:pt x="69" y="21"/>
                        <a:pt x="69" y="21"/>
                        <a:pt x="69" y="21"/>
                      </a:cubicBezTo>
                      <a:cubicBezTo>
                        <a:pt x="69" y="21"/>
                        <a:pt x="69" y="21"/>
                        <a:pt x="69" y="21"/>
                      </a:cubicBezTo>
                      <a:cubicBezTo>
                        <a:pt x="68" y="21"/>
                        <a:pt x="69" y="20"/>
                        <a:pt x="69" y="20"/>
                      </a:cubicBezTo>
                      <a:cubicBezTo>
                        <a:pt x="69" y="20"/>
                        <a:pt x="69" y="20"/>
                        <a:pt x="69" y="19"/>
                      </a:cubicBezTo>
                      <a:cubicBezTo>
                        <a:pt x="69" y="19"/>
                        <a:pt x="69" y="19"/>
                        <a:pt x="69" y="19"/>
                      </a:cubicBezTo>
                      <a:cubicBezTo>
                        <a:pt x="69" y="19"/>
                        <a:pt x="68" y="19"/>
                        <a:pt x="68" y="19"/>
                      </a:cubicBezTo>
                      <a:cubicBezTo>
                        <a:pt x="68" y="19"/>
                        <a:pt x="68" y="20"/>
                        <a:pt x="68" y="20"/>
                      </a:cubicBezTo>
                      <a:cubicBezTo>
                        <a:pt x="68" y="20"/>
                        <a:pt x="68" y="20"/>
                        <a:pt x="68" y="20"/>
                      </a:cubicBezTo>
                      <a:cubicBezTo>
                        <a:pt x="68" y="20"/>
                        <a:pt x="67" y="20"/>
                        <a:pt x="67" y="21"/>
                      </a:cubicBezTo>
                      <a:cubicBezTo>
                        <a:pt x="67" y="21"/>
                        <a:pt x="67" y="22"/>
                        <a:pt x="67" y="22"/>
                      </a:cubicBezTo>
                      <a:cubicBezTo>
                        <a:pt x="67" y="22"/>
                        <a:pt x="67" y="22"/>
                        <a:pt x="67" y="22"/>
                      </a:cubicBezTo>
                      <a:cubicBezTo>
                        <a:pt x="67" y="22"/>
                        <a:pt x="66" y="22"/>
                        <a:pt x="66" y="22"/>
                      </a:cubicBezTo>
                      <a:cubicBezTo>
                        <a:pt x="66" y="22"/>
                        <a:pt x="66" y="23"/>
                        <a:pt x="66" y="23"/>
                      </a:cubicBezTo>
                      <a:cubicBezTo>
                        <a:pt x="66" y="23"/>
                        <a:pt x="66" y="23"/>
                        <a:pt x="66" y="23"/>
                      </a:cubicBezTo>
                      <a:cubicBezTo>
                        <a:pt x="66" y="23"/>
                        <a:pt x="66" y="23"/>
                        <a:pt x="66" y="23"/>
                      </a:cubicBezTo>
                      <a:cubicBezTo>
                        <a:pt x="66" y="23"/>
                        <a:pt x="65" y="23"/>
                        <a:pt x="65" y="23"/>
                      </a:cubicBezTo>
                      <a:cubicBezTo>
                        <a:pt x="64" y="23"/>
                        <a:pt x="64" y="24"/>
                        <a:pt x="64" y="24"/>
                      </a:cubicBezTo>
                      <a:cubicBezTo>
                        <a:pt x="64" y="24"/>
                        <a:pt x="63" y="25"/>
                        <a:pt x="63" y="25"/>
                      </a:cubicBezTo>
                      <a:cubicBezTo>
                        <a:pt x="63" y="25"/>
                        <a:pt x="63" y="26"/>
                        <a:pt x="63" y="26"/>
                      </a:cubicBezTo>
                      <a:cubicBezTo>
                        <a:pt x="63" y="26"/>
                        <a:pt x="63" y="27"/>
                        <a:pt x="63" y="28"/>
                      </a:cubicBezTo>
                      <a:cubicBezTo>
                        <a:pt x="63" y="28"/>
                        <a:pt x="63" y="28"/>
                        <a:pt x="63" y="28"/>
                      </a:cubicBezTo>
                      <a:cubicBezTo>
                        <a:pt x="63" y="29"/>
                        <a:pt x="63" y="30"/>
                        <a:pt x="63" y="30"/>
                      </a:cubicBezTo>
                      <a:cubicBezTo>
                        <a:pt x="64" y="30"/>
                        <a:pt x="64" y="30"/>
                        <a:pt x="64" y="31"/>
                      </a:cubicBezTo>
                      <a:cubicBezTo>
                        <a:pt x="65" y="31"/>
                        <a:pt x="64" y="31"/>
                        <a:pt x="64" y="31"/>
                      </a:cubicBezTo>
                      <a:cubicBezTo>
                        <a:pt x="64" y="32"/>
                        <a:pt x="64" y="32"/>
                        <a:pt x="64" y="32"/>
                      </a:cubicBezTo>
                      <a:cubicBezTo>
                        <a:pt x="63" y="32"/>
                        <a:pt x="63" y="33"/>
                        <a:pt x="63" y="33"/>
                      </a:cubicBezTo>
                      <a:cubicBezTo>
                        <a:pt x="63" y="33"/>
                        <a:pt x="62" y="34"/>
                        <a:pt x="62" y="34"/>
                      </a:cubicBezTo>
                      <a:cubicBezTo>
                        <a:pt x="61" y="34"/>
                        <a:pt x="61" y="34"/>
                        <a:pt x="61" y="34"/>
                      </a:cubicBezTo>
                      <a:cubicBezTo>
                        <a:pt x="60" y="34"/>
                        <a:pt x="60" y="35"/>
                        <a:pt x="60" y="35"/>
                      </a:cubicBezTo>
                      <a:cubicBezTo>
                        <a:pt x="60" y="35"/>
                        <a:pt x="60" y="35"/>
                        <a:pt x="60" y="35"/>
                      </a:cubicBezTo>
                      <a:cubicBezTo>
                        <a:pt x="60" y="36"/>
                        <a:pt x="60" y="36"/>
                        <a:pt x="59" y="36"/>
                      </a:cubicBezTo>
                      <a:cubicBezTo>
                        <a:pt x="59" y="36"/>
                        <a:pt x="60" y="36"/>
                        <a:pt x="60" y="36"/>
                      </a:cubicBezTo>
                      <a:cubicBezTo>
                        <a:pt x="60" y="36"/>
                        <a:pt x="60" y="37"/>
                        <a:pt x="59" y="37"/>
                      </a:cubicBezTo>
                      <a:cubicBezTo>
                        <a:pt x="59" y="37"/>
                        <a:pt x="59" y="38"/>
                        <a:pt x="59" y="38"/>
                      </a:cubicBezTo>
                      <a:cubicBezTo>
                        <a:pt x="58" y="39"/>
                        <a:pt x="58" y="40"/>
                        <a:pt x="57" y="41"/>
                      </a:cubicBezTo>
                      <a:cubicBezTo>
                        <a:pt x="57" y="41"/>
                        <a:pt x="55" y="42"/>
                        <a:pt x="55" y="42"/>
                      </a:cubicBezTo>
                      <a:cubicBezTo>
                        <a:pt x="55" y="43"/>
                        <a:pt x="54" y="43"/>
                        <a:pt x="53" y="43"/>
                      </a:cubicBezTo>
                      <a:cubicBezTo>
                        <a:pt x="53" y="43"/>
                        <a:pt x="52" y="43"/>
                        <a:pt x="52" y="43"/>
                      </a:cubicBezTo>
                      <a:cubicBezTo>
                        <a:pt x="51" y="43"/>
                        <a:pt x="51" y="44"/>
                        <a:pt x="51" y="44"/>
                      </a:cubicBezTo>
                      <a:cubicBezTo>
                        <a:pt x="51" y="44"/>
                        <a:pt x="50" y="44"/>
                        <a:pt x="50" y="44"/>
                      </a:cubicBezTo>
                      <a:cubicBezTo>
                        <a:pt x="49" y="44"/>
                        <a:pt x="48" y="44"/>
                        <a:pt x="48" y="45"/>
                      </a:cubicBezTo>
                      <a:cubicBezTo>
                        <a:pt x="47" y="45"/>
                        <a:pt x="47" y="45"/>
                        <a:pt x="47" y="45"/>
                      </a:cubicBezTo>
                      <a:cubicBezTo>
                        <a:pt x="47" y="45"/>
                        <a:pt x="47" y="45"/>
                        <a:pt x="47" y="45"/>
                      </a:cubicBezTo>
                      <a:cubicBezTo>
                        <a:pt x="47" y="45"/>
                        <a:pt x="46" y="45"/>
                        <a:pt x="46" y="45"/>
                      </a:cubicBezTo>
                      <a:cubicBezTo>
                        <a:pt x="46" y="45"/>
                        <a:pt x="45" y="45"/>
                        <a:pt x="45" y="45"/>
                      </a:cubicBezTo>
                      <a:cubicBezTo>
                        <a:pt x="45" y="45"/>
                        <a:pt x="45" y="45"/>
                        <a:pt x="44" y="45"/>
                      </a:cubicBezTo>
                      <a:cubicBezTo>
                        <a:pt x="44" y="45"/>
                        <a:pt x="43" y="45"/>
                        <a:pt x="43" y="45"/>
                      </a:cubicBezTo>
                      <a:cubicBezTo>
                        <a:pt x="43" y="45"/>
                        <a:pt x="43" y="45"/>
                        <a:pt x="42" y="45"/>
                      </a:cubicBezTo>
                      <a:cubicBezTo>
                        <a:pt x="42" y="45"/>
                        <a:pt x="42" y="45"/>
                        <a:pt x="42" y="45"/>
                      </a:cubicBezTo>
                      <a:cubicBezTo>
                        <a:pt x="42" y="45"/>
                        <a:pt x="42" y="46"/>
                        <a:pt x="41" y="46"/>
                      </a:cubicBezTo>
                      <a:cubicBezTo>
                        <a:pt x="41" y="46"/>
                        <a:pt x="40" y="47"/>
                        <a:pt x="40" y="47"/>
                      </a:cubicBezTo>
                      <a:cubicBezTo>
                        <a:pt x="39" y="47"/>
                        <a:pt x="39" y="47"/>
                        <a:pt x="39" y="47"/>
                      </a:cubicBezTo>
                      <a:cubicBezTo>
                        <a:pt x="38" y="47"/>
                        <a:pt x="37" y="47"/>
                        <a:pt x="37" y="47"/>
                      </a:cubicBezTo>
                      <a:cubicBezTo>
                        <a:pt x="37" y="48"/>
                        <a:pt x="36" y="48"/>
                        <a:pt x="36" y="48"/>
                      </a:cubicBezTo>
                      <a:cubicBezTo>
                        <a:pt x="35" y="48"/>
                        <a:pt x="35" y="48"/>
                        <a:pt x="35" y="48"/>
                      </a:cubicBezTo>
                      <a:cubicBezTo>
                        <a:pt x="34" y="49"/>
                        <a:pt x="34" y="49"/>
                        <a:pt x="34" y="49"/>
                      </a:cubicBezTo>
                      <a:cubicBezTo>
                        <a:pt x="34" y="49"/>
                        <a:pt x="33" y="50"/>
                        <a:pt x="33" y="50"/>
                      </a:cubicBezTo>
                      <a:cubicBezTo>
                        <a:pt x="33" y="50"/>
                        <a:pt x="32" y="50"/>
                        <a:pt x="31" y="50"/>
                      </a:cubicBezTo>
                      <a:cubicBezTo>
                        <a:pt x="31" y="50"/>
                        <a:pt x="30" y="50"/>
                        <a:pt x="30" y="50"/>
                      </a:cubicBezTo>
                      <a:cubicBezTo>
                        <a:pt x="29" y="50"/>
                        <a:pt x="29" y="50"/>
                        <a:pt x="29" y="50"/>
                      </a:cubicBezTo>
                      <a:cubicBezTo>
                        <a:pt x="29" y="50"/>
                        <a:pt x="29" y="49"/>
                        <a:pt x="29" y="49"/>
                      </a:cubicBezTo>
                      <a:cubicBezTo>
                        <a:pt x="28" y="49"/>
                        <a:pt x="28" y="50"/>
                        <a:pt x="28" y="50"/>
                      </a:cubicBezTo>
                      <a:cubicBezTo>
                        <a:pt x="27" y="50"/>
                        <a:pt x="27" y="50"/>
                        <a:pt x="27" y="50"/>
                      </a:cubicBezTo>
                      <a:cubicBezTo>
                        <a:pt x="27" y="50"/>
                        <a:pt x="27" y="50"/>
                        <a:pt x="27" y="50"/>
                      </a:cubicBezTo>
                      <a:cubicBezTo>
                        <a:pt x="27" y="50"/>
                        <a:pt x="27" y="49"/>
                        <a:pt x="27" y="49"/>
                      </a:cubicBezTo>
                      <a:cubicBezTo>
                        <a:pt x="27" y="49"/>
                        <a:pt x="27" y="49"/>
                        <a:pt x="27" y="49"/>
                      </a:cubicBezTo>
                      <a:cubicBezTo>
                        <a:pt x="27" y="49"/>
                        <a:pt x="26" y="49"/>
                        <a:pt x="26" y="50"/>
                      </a:cubicBezTo>
                      <a:cubicBezTo>
                        <a:pt x="26" y="50"/>
                        <a:pt x="26" y="50"/>
                        <a:pt x="26" y="50"/>
                      </a:cubicBezTo>
                      <a:cubicBezTo>
                        <a:pt x="26" y="50"/>
                        <a:pt x="26" y="50"/>
                        <a:pt x="26" y="50"/>
                      </a:cubicBezTo>
                      <a:cubicBezTo>
                        <a:pt x="26" y="50"/>
                        <a:pt x="26" y="50"/>
                        <a:pt x="25" y="50"/>
                      </a:cubicBezTo>
                      <a:cubicBezTo>
                        <a:pt x="25" y="50"/>
                        <a:pt x="25" y="50"/>
                        <a:pt x="25" y="50"/>
                      </a:cubicBezTo>
                      <a:cubicBezTo>
                        <a:pt x="25" y="50"/>
                        <a:pt x="24" y="51"/>
                        <a:pt x="24" y="51"/>
                      </a:cubicBezTo>
                      <a:cubicBezTo>
                        <a:pt x="24" y="51"/>
                        <a:pt x="24" y="51"/>
                        <a:pt x="23" y="51"/>
                      </a:cubicBezTo>
                      <a:cubicBezTo>
                        <a:pt x="23" y="51"/>
                        <a:pt x="23" y="51"/>
                        <a:pt x="23" y="51"/>
                      </a:cubicBezTo>
                      <a:cubicBezTo>
                        <a:pt x="23" y="51"/>
                        <a:pt x="23" y="52"/>
                        <a:pt x="23" y="52"/>
                      </a:cubicBezTo>
                      <a:cubicBezTo>
                        <a:pt x="22" y="52"/>
                        <a:pt x="22" y="52"/>
                        <a:pt x="22" y="52"/>
                      </a:cubicBezTo>
                      <a:cubicBezTo>
                        <a:pt x="22" y="52"/>
                        <a:pt x="22" y="52"/>
                        <a:pt x="21" y="52"/>
                      </a:cubicBezTo>
                      <a:cubicBezTo>
                        <a:pt x="21" y="52"/>
                        <a:pt x="21" y="53"/>
                        <a:pt x="21" y="53"/>
                      </a:cubicBezTo>
                      <a:cubicBezTo>
                        <a:pt x="20" y="53"/>
                        <a:pt x="21" y="53"/>
                        <a:pt x="20" y="53"/>
                      </a:cubicBezTo>
                      <a:cubicBezTo>
                        <a:pt x="20" y="54"/>
                        <a:pt x="20" y="54"/>
                        <a:pt x="20" y="54"/>
                      </a:cubicBezTo>
                      <a:cubicBezTo>
                        <a:pt x="20" y="54"/>
                        <a:pt x="19" y="54"/>
                        <a:pt x="19" y="54"/>
                      </a:cubicBezTo>
                      <a:cubicBezTo>
                        <a:pt x="19" y="54"/>
                        <a:pt x="19" y="55"/>
                        <a:pt x="18" y="55"/>
                      </a:cubicBezTo>
                      <a:cubicBezTo>
                        <a:pt x="18" y="55"/>
                        <a:pt x="18" y="56"/>
                        <a:pt x="18" y="56"/>
                      </a:cubicBezTo>
                      <a:cubicBezTo>
                        <a:pt x="18" y="56"/>
                        <a:pt x="17" y="56"/>
                        <a:pt x="17" y="56"/>
                      </a:cubicBezTo>
                      <a:cubicBezTo>
                        <a:pt x="17" y="56"/>
                        <a:pt x="16" y="56"/>
                        <a:pt x="16" y="56"/>
                      </a:cubicBezTo>
                      <a:cubicBezTo>
                        <a:pt x="16" y="56"/>
                        <a:pt x="16" y="57"/>
                        <a:pt x="16" y="57"/>
                      </a:cubicBezTo>
                      <a:cubicBezTo>
                        <a:pt x="16" y="57"/>
                        <a:pt x="15" y="57"/>
                        <a:pt x="15" y="57"/>
                      </a:cubicBezTo>
                      <a:cubicBezTo>
                        <a:pt x="15" y="57"/>
                        <a:pt x="14" y="57"/>
                        <a:pt x="14" y="57"/>
                      </a:cubicBezTo>
                      <a:cubicBezTo>
                        <a:pt x="14" y="57"/>
                        <a:pt x="13" y="58"/>
                        <a:pt x="13" y="58"/>
                      </a:cubicBezTo>
                      <a:cubicBezTo>
                        <a:pt x="12" y="58"/>
                        <a:pt x="12" y="58"/>
                        <a:pt x="12" y="59"/>
                      </a:cubicBezTo>
                      <a:cubicBezTo>
                        <a:pt x="12" y="59"/>
                        <a:pt x="11" y="60"/>
                        <a:pt x="11" y="60"/>
                      </a:cubicBezTo>
                      <a:cubicBezTo>
                        <a:pt x="11" y="60"/>
                        <a:pt x="11" y="61"/>
                        <a:pt x="10" y="62"/>
                      </a:cubicBezTo>
                      <a:cubicBezTo>
                        <a:pt x="10" y="62"/>
                        <a:pt x="10" y="63"/>
                        <a:pt x="10" y="63"/>
                      </a:cubicBezTo>
                      <a:cubicBezTo>
                        <a:pt x="10" y="63"/>
                        <a:pt x="10" y="63"/>
                        <a:pt x="10" y="63"/>
                      </a:cubicBezTo>
                      <a:cubicBezTo>
                        <a:pt x="10" y="63"/>
                        <a:pt x="9" y="63"/>
                        <a:pt x="9" y="63"/>
                      </a:cubicBezTo>
                      <a:cubicBezTo>
                        <a:pt x="9" y="63"/>
                        <a:pt x="9" y="63"/>
                        <a:pt x="9" y="63"/>
                      </a:cubicBezTo>
                      <a:cubicBezTo>
                        <a:pt x="9" y="62"/>
                        <a:pt x="9" y="62"/>
                        <a:pt x="8" y="62"/>
                      </a:cubicBezTo>
                      <a:cubicBezTo>
                        <a:pt x="8" y="62"/>
                        <a:pt x="8" y="61"/>
                        <a:pt x="8" y="61"/>
                      </a:cubicBezTo>
                      <a:cubicBezTo>
                        <a:pt x="8" y="61"/>
                        <a:pt x="8" y="60"/>
                        <a:pt x="8" y="60"/>
                      </a:cubicBezTo>
                      <a:cubicBezTo>
                        <a:pt x="8" y="60"/>
                        <a:pt x="8" y="60"/>
                        <a:pt x="9" y="59"/>
                      </a:cubicBezTo>
                      <a:cubicBezTo>
                        <a:pt x="9" y="59"/>
                        <a:pt x="9" y="58"/>
                        <a:pt x="8" y="58"/>
                      </a:cubicBezTo>
                      <a:cubicBezTo>
                        <a:pt x="8" y="58"/>
                        <a:pt x="8" y="58"/>
                        <a:pt x="8" y="59"/>
                      </a:cubicBezTo>
                      <a:cubicBezTo>
                        <a:pt x="7" y="59"/>
                        <a:pt x="7" y="60"/>
                        <a:pt x="7" y="60"/>
                      </a:cubicBezTo>
                      <a:cubicBezTo>
                        <a:pt x="7" y="60"/>
                        <a:pt x="7" y="61"/>
                        <a:pt x="6" y="62"/>
                      </a:cubicBezTo>
                      <a:cubicBezTo>
                        <a:pt x="6" y="62"/>
                        <a:pt x="6" y="62"/>
                        <a:pt x="6" y="63"/>
                      </a:cubicBezTo>
                      <a:cubicBezTo>
                        <a:pt x="6" y="63"/>
                        <a:pt x="5" y="63"/>
                        <a:pt x="5" y="64"/>
                      </a:cubicBezTo>
                      <a:cubicBezTo>
                        <a:pt x="5" y="64"/>
                        <a:pt x="5" y="64"/>
                        <a:pt x="6" y="65"/>
                      </a:cubicBezTo>
                      <a:cubicBezTo>
                        <a:pt x="6" y="65"/>
                        <a:pt x="6" y="65"/>
                        <a:pt x="6" y="66"/>
                      </a:cubicBezTo>
                      <a:cubicBezTo>
                        <a:pt x="6" y="66"/>
                        <a:pt x="6" y="67"/>
                        <a:pt x="6" y="67"/>
                      </a:cubicBezTo>
                      <a:cubicBezTo>
                        <a:pt x="6" y="68"/>
                        <a:pt x="6" y="68"/>
                        <a:pt x="6" y="68"/>
                      </a:cubicBezTo>
                      <a:cubicBezTo>
                        <a:pt x="6" y="68"/>
                        <a:pt x="6" y="69"/>
                        <a:pt x="6" y="69"/>
                      </a:cubicBezTo>
                      <a:cubicBezTo>
                        <a:pt x="6" y="70"/>
                        <a:pt x="6" y="70"/>
                        <a:pt x="6" y="71"/>
                      </a:cubicBezTo>
                      <a:cubicBezTo>
                        <a:pt x="6" y="71"/>
                        <a:pt x="5" y="71"/>
                        <a:pt x="5" y="72"/>
                      </a:cubicBezTo>
                      <a:cubicBezTo>
                        <a:pt x="5" y="72"/>
                        <a:pt x="5" y="72"/>
                        <a:pt x="5" y="72"/>
                      </a:cubicBezTo>
                      <a:cubicBezTo>
                        <a:pt x="5" y="73"/>
                        <a:pt x="4" y="73"/>
                        <a:pt x="4" y="73"/>
                      </a:cubicBezTo>
                      <a:cubicBezTo>
                        <a:pt x="4" y="74"/>
                        <a:pt x="4" y="74"/>
                        <a:pt x="4" y="75"/>
                      </a:cubicBezTo>
                      <a:cubicBezTo>
                        <a:pt x="4" y="75"/>
                        <a:pt x="4" y="76"/>
                        <a:pt x="4" y="76"/>
                      </a:cubicBezTo>
                      <a:cubicBezTo>
                        <a:pt x="3" y="77"/>
                        <a:pt x="3" y="77"/>
                        <a:pt x="3" y="78"/>
                      </a:cubicBezTo>
                      <a:cubicBezTo>
                        <a:pt x="3" y="78"/>
                        <a:pt x="4" y="78"/>
                        <a:pt x="4" y="79"/>
                      </a:cubicBezTo>
                      <a:cubicBezTo>
                        <a:pt x="4" y="79"/>
                        <a:pt x="5" y="79"/>
                        <a:pt x="5" y="80"/>
                      </a:cubicBezTo>
                      <a:cubicBezTo>
                        <a:pt x="5" y="80"/>
                        <a:pt x="5" y="80"/>
                        <a:pt x="5" y="80"/>
                      </a:cubicBezTo>
                      <a:cubicBezTo>
                        <a:pt x="5" y="81"/>
                        <a:pt x="5" y="81"/>
                        <a:pt x="5" y="81"/>
                      </a:cubicBezTo>
                      <a:cubicBezTo>
                        <a:pt x="5" y="81"/>
                        <a:pt x="5" y="82"/>
                        <a:pt x="5" y="82"/>
                      </a:cubicBezTo>
                      <a:cubicBezTo>
                        <a:pt x="5" y="82"/>
                        <a:pt x="6" y="83"/>
                        <a:pt x="6" y="83"/>
                      </a:cubicBezTo>
                      <a:cubicBezTo>
                        <a:pt x="6" y="83"/>
                        <a:pt x="7" y="84"/>
                        <a:pt x="7" y="84"/>
                      </a:cubicBezTo>
                      <a:cubicBezTo>
                        <a:pt x="7" y="85"/>
                        <a:pt x="7" y="85"/>
                        <a:pt x="7" y="85"/>
                      </a:cubicBezTo>
                      <a:cubicBezTo>
                        <a:pt x="7" y="86"/>
                        <a:pt x="8" y="86"/>
                        <a:pt x="8" y="87"/>
                      </a:cubicBezTo>
                      <a:cubicBezTo>
                        <a:pt x="8" y="88"/>
                        <a:pt x="9" y="88"/>
                        <a:pt x="9" y="89"/>
                      </a:cubicBezTo>
                      <a:cubicBezTo>
                        <a:pt x="9" y="89"/>
                        <a:pt x="9" y="89"/>
                        <a:pt x="9" y="89"/>
                      </a:cubicBezTo>
                      <a:cubicBezTo>
                        <a:pt x="9" y="89"/>
                        <a:pt x="9" y="89"/>
                        <a:pt x="9" y="90"/>
                      </a:cubicBezTo>
                      <a:cubicBezTo>
                        <a:pt x="9" y="90"/>
                        <a:pt x="9" y="90"/>
                        <a:pt x="9" y="90"/>
                      </a:cubicBezTo>
                      <a:cubicBezTo>
                        <a:pt x="9" y="90"/>
                        <a:pt x="9" y="91"/>
                        <a:pt x="9" y="91"/>
                      </a:cubicBezTo>
                      <a:cubicBezTo>
                        <a:pt x="9" y="91"/>
                        <a:pt x="9" y="91"/>
                        <a:pt x="9" y="91"/>
                      </a:cubicBezTo>
                      <a:cubicBezTo>
                        <a:pt x="9" y="92"/>
                        <a:pt x="9" y="92"/>
                        <a:pt x="9" y="92"/>
                      </a:cubicBezTo>
                      <a:cubicBezTo>
                        <a:pt x="8" y="93"/>
                        <a:pt x="8" y="93"/>
                        <a:pt x="8" y="93"/>
                      </a:cubicBezTo>
                      <a:cubicBezTo>
                        <a:pt x="8" y="93"/>
                        <a:pt x="8" y="93"/>
                        <a:pt x="8" y="93"/>
                      </a:cubicBezTo>
                      <a:cubicBezTo>
                        <a:pt x="8" y="93"/>
                        <a:pt x="7" y="92"/>
                        <a:pt x="7" y="92"/>
                      </a:cubicBezTo>
                      <a:cubicBezTo>
                        <a:pt x="7" y="92"/>
                        <a:pt x="7" y="91"/>
                        <a:pt x="7" y="91"/>
                      </a:cubicBezTo>
                      <a:cubicBezTo>
                        <a:pt x="7" y="91"/>
                        <a:pt x="7" y="91"/>
                        <a:pt x="7" y="90"/>
                      </a:cubicBezTo>
                      <a:cubicBezTo>
                        <a:pt x="7" y="90"/>
                        <a:pt x="7" y="90"/>
                        <a:pt x="6" y="90"/>
                      </a:cubicBezTo>
                      <a:cubicBezTo>
                        <a:pt x="6" y="90"/>
                        <a:pt x="6" y="91"/>
                        <a:pt x="6" y="91"/>
                      </a:cubicBezTo>
                      <a:cubicBezTo>
                        <a:pt x="6" y="91"/>
                        <a:pt x="6" y="91"/>
                        <a:pt x="6" y="91"/>
                      </a:cubicBezTo>
                      <a:cubicBezTo>
                        <a:pt x="6" y="91"/>
                        <a:pt x="7" y="92"/>
                        <a:pt x="7" y="92"/>
                      </a:cubicBezTo>
                      <a:cubicBezTo>
                        <a:pt x="7" y="92"/>
                        <a:pt x="7" y="93"/>
                        <a:pt x="7" y="93"/>
                      </a:cubicBezTo>
                      <a:cubicBezTo>
                        <a:pt x="6" y="94"/>
                        <a:pt x="6" y="94"/>
                        <a:pt x="6" y="94"/>
                      </a:cubicBezTo>
                      <a:cubicBezTo>
                        <a:pt x="6" y="94"/>
                        <a:pt x="6" y="94"/>
                        <a:pt x="5" y="94"/>
                      </a:cubicBezTo>
                      <a:cubicBezTo>
                        <a:pt x="5" y="94"/>
                        <a:pt x="5" y="94"/>
                        <a:pt x="5" y="94"/>
                      </a:cubicBezTo>
                      <a:cubicBezTo>
                        <a:pt x="5" y="93"/>
                        <a:pt x="5" y="92"/>
                        <a:pt x="5" y="92"/>
                      </a:cubicBezTo>
                      <a:cubicBezTo>
                        <a:pt x="5" y="92"/>
                        <a:pt x="4" y="91"/>
                        <a:pt x="4" y="91"/>
                      </a:cubicBezTo>
                      <a:cubicBezTo>
                        <a:pt x="4" y="91"/>
                        <a:pt x="4" y="90"/>
                        <a:pt x="4" y="90"/>
                      </a:cubicBezTo>
                      <a:cubicBezTo>
                        <a:pt x="3" y="90"/>
                        <a:pt x="3" y="91"/>
                        <a:pt x="3" y="91"/>
                      </a:cubicBezTo>
                      <a:cubicBezTo>
                        <a:pt x="3" y="91"/>
                        <a:pt x="3" y="91"/>
                        <a:pt x="3" y="91"/>
                      </a:cubicBezTo>
                      <a:cubicBezTo>
                        <a:pt x="3" y="91"/>
                        <a:pt x="3" y="90"/>
                        <a:pt x="3" y="90"/>
                      </a:cubicBezTo>
                      <a:cubicBezTo>
                        <a:pt x="3" y="89"/>
                        <a:pt x="3" y="90"/>
                        <a:pt x="3" y="90"/>
                      </a:cubicBezTo>
                      <a:cubicBezTo>
                        <a:pt x="3" y="90"/>
                        <a:pt x="2" y="90"/>
                        <a:pt x="2" y="90"/>
                      </a:cubicBezTo>
                      <a:cubicBezTo>
                        <a:pt x="2" y="91"/>
                        <a:pt x="2" y="91"/>
                        <a:pt x="2" y="91"/>
                      </a:cubicBezTo>
                      <a:cubicBezTo>
                        <a:pt x="2" y="91"/>
                        <a:pt x="2" y="91"/>
                        <a:pt x="2" y="92"/>
                      </a:cubicBezTo>
                      <a:cubicBezTo>
                        <a:pt x="3" y="92"/>
                        <a:pt x="2" y="92"/>
                        <a:pt x="3" y="92"/>
                      </a:cubicBezTo>
                      <a:cubicBezTo>
                        <a:pt x="3" y="93"/>
                        <a:pt x="4" y="93"/>
                        <a:pt x="4" y="94"/>
                      </a:cubicBezTo>
                      <a:cubicBezTo>
                        <a:pt x="5" y="95"/>
                        <a:pt x="6" y="96"/>
                        <a:pt x="6" y="97"/>
                      </a:cubicBezTo>
                      <a:cubicBezTo>
                        <a:pt x="7" y="98"/>
                        <a:pt x="8" y="99"/>
                        <a:pt x="8" y="99"/>
                      </a:cubicBezTo>
                      <a:cubicBezTo>
                        <a:pt x="8" y="100"/>
                        <a:pt x="8" y="102"/>
                        <a:pt x="9" y="102"/>
                      </a:cubicBezTo>
                      <a:cubicBezTo>
                        <a:pt x="9" y="103"/>
                        <a:pt x="8" y="103"/>
                        <a:pt x="8" y="103"/>
                      </a:cubicBezTo>
                      <a:cubicBezTo>
                        <a:pt x="8" y="103"/>
                        <a:pt x="8" y="104"/>
                        <a:pt x="8" y="104"/>
                      </a:cubicBezTo>
                      <a:cubicBezTo>
                        <a:pt x="9" y="104"/>
                        <a:pt x="9" y="104"/>
                        <a:pt x="9" y="105"/>
                      </a:cubicBezTo>
                      <a:cubicBezTo>
                        <a:pt x="9" y="106"/>
                        <a:pt x="9" y="105"/>
                        <a:pt x="9" y="106"/>
                      </a:cubicBezTo>
                      <a:cubicBezTo>
                        <a:pt x="9" y="106"/>
                        <a:pt x="10" y="106"/>
                        <a:pt x="10" y="107"/>
                      </a:cubicBezTo>
                      <a:cubicBezTo>
                        <a:pt x="10" y="107"/>
                        <a:pt x="10" y="107"/>
                        <a:pt x="11" y="108"/>
                      </a:cubicBezTo>
                      <a:cubicBezTo>
                        <a:pt x="11" y="108"/>
                        <a:pt x="11" y="108"/>
                        <a:pt x="11" y="109"/>
                      </a:cubicBezTo>
                      <a:cubicBezTo>
                        <a:pt x="11" y="109"/>
                        <a:pt x="11" y="110"/>
                        <a:pt x="11" y="110"/>
                      </a:cubicBezTo>
                      <a:cubicBezTo>
                        <a:pt x="11" y="111"/>
                        <a:pt x="12" y="112"/>
                        <a:pt x="12" y="112"/>
                      </a:cubicBezTo>
                      <a:cubicBezTo>
                        <a:pt x="13" y="113"/>
                        <a:pt x="13" y="113"/>
                        <a:pt x="13" y="114"/>
                      </a:cubicBezTo>
                      <a:cubicBezTo>
                        <a:pt x="13" y="114"/>
                        <a:pt x="14" y="114"/>
                        <a:pt x="14" y="115"/>
                      </a:cubicBezTo>
                      <a:cubicBezTo>
                        <a:pt x="14" y="115"/>
                        <a:pt x="14" y="115"/>
                        <a:pt x="14" y="116"/>
                      </a:cubicBezTo>
                      <a:cubicBezTo>
                        <a:pt x="14" y="116"/>
                        <a:pt x="14" y="116"/>
                        <a:pt x="14" y="117"/>
                      </a:cubicBezTo>
                      <a:cubicBezTo>
                        <a:pt x="14" y="117"/>
                        <a:pt x="14" y="118"/>
                        <a:pt x="14" y="118"/>
                      </a:cubicBezTo>
                      <a:cubicBezTo>
                        <a:pt x="14" y="119"/>
                        <a:pt x="14" y="121"/>
                        <a:pt x="14" y="122"/>
                      </a:cubicBezTo>
                      <a:cubicBezTo>
                        <a:pt x="14" y="122"/>
                        <a:pt x="15" y="124"/>
                        <a:pt x="15" y="125"/>
                      </a:cubicBezTo>
                      <a:cubicBezTo>
                        <a:pt x="15" y="126"/>
                        <a:pt x="16" y="127"/>
                        <a:pt x="16" y="127"/>
                      </a:cubicBezTo>
                      <a:cubicBezTo>
                        <a:pt x="16" y="127"/>
                        <a:pt x="17" y="129"/>
                        <a:pt x="18" y="130"/>
                      </a:cubicBezTo>
                      <a:cubicBezTo>
                        <a:pt x="18" y="131"/>
                        <a:pt x="18" y="132"/>
                        <a:pt x="19" y="133"/>
                      </a:cubicBezTo>
                      <a:cubicBezTo>
                        <a:pt x="19" y="133"/>
                        <a:pt x="19" y="134"/>
                        <a:pt x="19" y="135"/>
                      </a:cubicBezTo>
                      <a:cubicBezTo>
                        <a:pt x="19" y="135"/>
                        <a:pt x="19" y="136"/>
                        <a:pt x="19" y="137"/>
                      </a:cubicBezTo>
                      <a:cubicBezTo>
                        <a:pt x="20" y="137"/>
                        <a:pt x="19" y="138"/>
                        <a:pt x="19" y="138"/>
                      </a:cubicBezTo>
                      <a:cubicBezTo>
                        <a:pt x="19" y="138"/>
                        <a:pt x="19" y="139"/>
                        <a:pt x="19" y="139"/>
                      </a:cubicBezTo>
                      <a:cubicBezTo>
                        <a:pt x="19" y="140"/>
                        <a:pt x="19" y="140"/>
                        <a:pt x="19" y="141"/>
                      </a:cubicBezTo>
                      <a:cubicBezTo>
                        <a:pt x="18" y="141"/>
                        <a:pt x="18" y="142"/>
                        <a:pt x="19" y="142"/>
                      </a:cubicBezTo>
                      <a:cubicBezTo>
                        <a:pt x="19" y="142"/>
                        <a:pt x="19" y="142"/>
                        <a:pt x="19" y="143"/>
                      </a:cubicBezTo>
                      <a:cubicBezTo>
                        <a:pt x="19" y="143"/>
                        <a:pt x="19" y="144"/>
                        <a:pt x="19" y="144"/>
                      </a:cubicBezTo>
                      <a:cubicBezTo>
                        <a:pt x="19" y="145"/>
                        <a:pt x="19" y="146"/>
                        <a:pt x="19" y="146"/>
                      </a:cubicBezTo>
                      <a:cubicBezTo>
                        <a:pt x="19" y="147"/>
                        <a:pt x="19" y="147"/>
                        <a:pt x="18" y="147"/>
                      </a:cubicBezTo>
                      <a:cubicBezTo>
                        <a:pt x="18" y="148"/>
                        <a:pt x="18" y="149"/>
                        <a:pt x="18" y="149"/>
                      </a:cubicBezTo>
                      <a:cubicBezTo>
                        <a:pt x="17" y="149"/>
                        <a:pt x="17" y="149"/>
                        <a:pt x="16" y="150"/>
                      </a:cubicBezTo>
                      <a:cubicBezTo>
                        <a:pt x="16" y="150"/>
                        <a:pt x="15" y="149"/>
                        <a:pt x="15" y="149"/>
                      </a:cubicBezTo>
                      <a:cubicBezTo>
                        <a:pt x="15" y="149"/>
                        <a:pt x="15" y="149"/>
                        <a:pt x="15" y="149"/>
                      </a:cubicBezTo>
                      <a:cubicBezTo>
                        <a:pt x="14" y="149"/>
                        <a:pt x="15" y="149"/>
                        <a:pt x="14" y="150"/>
                      </a:cubicBezTo>
                      <a:cubicBezTo>
                        <a:pt x="14" y="150"/>
                        <a:pt x="14" y="150"/>
                        <a:pt x="14" y="151"/>
                      </a:cubicBezTo>
                      <a:cubicBezTo>
                        <a:pt x="14" y="151"/>
                        <a:pt x="14" y="153"/>
                        <a:pt x="15" y="153"/>
                      </a:cubicBezTo>
                      <a:cubicBezTo>
                        <a:pt x="15" y="153"/>
                        <a:pt x="15" y="153"/>
                        <a:pt x="15" y="154"/>
                      </a:cubicBezTo>
                      <a:cubicBezTo>
                        <a:pt x="15" y="154"/>
                        <a:pt x="15" y="155"/>
                        <a:pt x="15" y="155"/>
                      </a:cubicBezTo>
                      <a:cubicBezTo>
                        <a:pt x="15" y="155"/>
                        <a:pt x="15" y="155"/>
                        <a:pt x="16" y="155"/>
                      </a:cubicBezTo>
                      <a:cubicBezTo>
                        <a:pt x="16" y="155"/>
                        <a:pt x="16" y="155"/>
                        <a:pt x="16" y="155"/>
                      </a:cubicBezTo>
                      <a:cubicBezTo>
                        <a:pt x="17" y="155"/>
                        <a:pt x="17" y="155"/>
                        <a:pt x="17" y="155"/>
                      </a:cubicBezTo>
                      <a:cubicBezTo>
                        <a:pt x="17" y="155"/>
                        <a:pt x="18" y="155"/>
                        <a:pt x="18" y="156"/>
                      </a:cubicBezTo>
                      <a:cubicBezTo>
                        <a:pt x="18" y="156"/>
                        <a:pt x="19" y="156"/>
                        <a:pt x="19" y="157"/>
                      </a:cubicBezTo>
                      <a:cubicBezTo>
                        <a:pt x="20" y="157"/>
                        <a:pt x="20" y="158"/>
                        <a:pt x="21" y="158"/>
                      </a:cubicBezTo>
                      <a:cubicBezTo>
                        <a:pt x="21" y="159"/>
                        <a:pt x="21" y="159"/>
                        <a:pt x="21" y="159"/>
                      </a:cubicBezTo>
                      <a:cubicBezTo>
                        <a:pt x="21" y="159"/>
                        <a:pt x="22" y="159"/>
                        <a:pt x="22" y="159"/>
                      </a:cubicBezTo>
                      <a:cubicBezTo>
                        <a:pt x="22" y="159"/>
                        <a:pt x="23" y="160"/>
                        <a:pt x="24" y="160"/>
                      </a:cubicBezTo>
                      <a:cubicBezTo>
                        <a:pt x="24" y="160"/>
                        <a:pt x="25" y="161"/>
                        <a:pt x="25" y="161"/>
                      </a:cubicBezTo>
                      <a:cubicBezTo>
                        <a:pt x="25" y="161"/>
                        <a:pt x="26" y="161"/>
                        <a:pt x="26" y="161"/>
                      </a:cubicBezTo>
                      <a:cubicBezTo>
                        <a:pt x="26" y="161"/>
                        <a:pt x="27" y="161"/>
                        <a:pt x="27" y="161"/>
                      </a:cubicBezTo>
                      <a:cubicBezTo>
                        <a:pt x="27" y="161"/>
                        <a:pt x="28" y="161"/>
                        <a:pt x="28" y="161"/>
                      </a:cubicBezTo>
                      <a:cubicBezTo>
                        <a:pt x="28" y="161"/>
                        <a:pt x="28" y="161"/>
                        <a:pt x="28" y="161"/>
                      </a:cubicBezTo>
                      <a:cubicBezTo>
                        <a:pt x="28" y="161"/>
                        <a:pt x="29" y="161"/>
                        <a:pt x="29" y="161"/>
                      </a:cubicBezTo>
                      <a:cubicBezTo>
                        <a:pt x="29" y="161"/>
                        <a:pt x="30" y="161"/>
                        <a:pt x="30" y="161"/>
                      </a:cubicBezTo>
                      <a:cubicBezTo>
                        <a:pt x="30" y="161"/>
                        <a:pt x="30" y="160"/>
                        <a:pt x="31" y="160"/>
                      </a:cubicBezTo>
                      <a:cubicBezTo>
                        <a:pt x="31" y="160"/>
                        <a:pt x="31" y="160"/>
                        <a:pt x="31" y="160"/>
                      </a:cubicBezTo>
                      <a:cubicBezTo>
                        <a:pt x="31" y="160"/>
                        <a:pt x="31" y="161"/>
                        <a:pt x="31" y="161"/>
                      </a:cubicBezTo>
                      <a:cubicBezTo>
                        <a:pt x="31" y="161"/>
                        <a:pt x="31" y="161"/>
                        <a:pt x="31" y="161"/>
                      </a:cubicBezTo>
                      <a:cubicBezTo>
                        <a:pt x="31" y="161"/>
                        <a:pt x="32" y="162"/>
                        <a:pt x="32" y="162"/>
                      </a:cubicBezTo>
                      <a:cubicBezTo>
                        <a:pt x="32" y="161"/>
                        <a:pt x="32" y="161"/>
                        <a:pt x="32" y="161"/>
                      </a:cubicBezTo>
                      <a:cubicBezTo>
                        <a:pt x="32" y="161"/>
                        <a:pt x="32" y="161"/>
                        <a:pt x="33" y="161"/>
                      </a:cubicBezTo>
                      <a:cubicBezTo>
                        <a:pt x="33" y="161"/>
                        <a:pt x="33" y="161"/>
                        <a:pt x="33" y="161"/>
                      </a:cubicBezTo>
                      <a:cubicBezTo>
                        <a:pt x="33" y="161"/>
                        <a:pt x="34" y="162"/>
                        <a:pt x="34" y="162"/>
                      </a:cubicBezTo>
                      <a:cubicBezTo>
                        <a:pt x="34" y="161"/>
                        <a:pt x="34" y="161"/>
                        <a:pt x="34" y="161"/>
                      </a:cubicBezTo>
                      <a:cubicBezTo>
                        <a:pt x="34" y="161"/>
                        <a:pt x="34" y="161"/>
                        <a:pt x="35" y="161"/>
                      </a:cubicBezTo>
                      <a:cubicBezTo>
                        <a:pt x="35" y="160"/>
                        <a:pt x="35" y="160"/>
                        <a:pt x="36" y="160"/>
                      </a:cubicBezTo>
                      <a:cubicBezTo>
                        <a:pt x="36" y="160"/>
                        <a:pt x="36" y="160"/>
                        <a:pt x="36" y="160"/>
                      </a:cubicBezTo>
                      <a:cubicBezTo>
                        <a:pt x="36" y="160"/>
                        <a:pt x="37" y="160"/>
                        <a:pt x="37" y="160"/>
                      </a:cubicBezTo>
                      <a:cubicBezTo>
                        <a:pt x="38" y="160"/>
                        <a:pt x="38" y="159"/>
                        <a:pt x="38" y="159"/>
                      </a:cubicBezTo>
                      <a:cubicBezTo>
                        <a:pt x="38" y="159"/>
                        <a:pt x="38" y="159"/>
                        <a:pt x="38" y="159"/>
                      </a:cubicBezTo>
                      <a:cubicBezTo>
                        <a:pt x="38" y="158"/>
                        <a:pt x="38" y="158"/>
                        <a:pt x="38" y="158"/>
                      </a:cubicBezTo>
                      <a:cubicBezTo>
                        <a:pt x="38" y="158"/>
                        <a:pt x="39" y="158"/>
                        <a:pt x="39" y="158"/>
                      </a:cubicBezTo>
                      <a:cubicBezTo>
                        <a:pt x="39" y="158"/>
                        <a:pt x="40" y="157"/>
                        <a:pt x="40" y="157"/>
                      </a:cubicBezTo>
                      <a:cubicBezTo>
                        <a:pt x="40" y="157"/>
                        <a:pt x="40" y="157"/>
                        <a:pt x="40" y="157"/>
                      </a:cubicBezTo>
                      <a:cubicBezTo>
                        <a:pt x="40" y="156"/>
                        <a:pt x="41" y="156"/>
                        <a:pt x="41" y="156"/>
                      </a:cubicBezTo>
                      <a:cubicBezTo>
                        <a:pt x="41" y="156"/>
                        <a:pt x="41" y="156"/>
                        <a:pt x="41" y="156"/>
                      </a:cubicBezTo>
                      <a:cubicBezTo>
                        <a:pt x="41" y="156"/>
                        <a:pt x="42" y="156"/>
                        <a:pt x="42" y="156"/>
                      </a:cubicBezTo>
                      <a:cubicBezTo>
                        <a:pt x="43" y="156"/>
                        <a:pt x="43" y="156"/>
                        <a:pt x="43" y="156"/>
                      </a:cubicBezTo>
                      <a:cubicBezTo>
                        <a:pt x="43" y="156"/>
                        <a:pt x="43" y="156"/>
                        <a:pt x="43" y="156"/>
                      </a:cubicBezTo>
                      <a:cubicBezTo>
                        <a:pt x="44" y="156"/>
                        <a:pt x="44" y="156"/>
                        <a:pt x="44" y="156"/>
                      </a:cubicBezTo>
                      <a:cubicBezTo>
                        <a:pt x="44" y="156"/>
                        <a:pt x="44" y="156"/>
                        <a:pt x="44" y="156"/>
                      </a:cubicBezTo>
                      <a:cubicBezTo>
                        <a:pt x="44" y="155"/>
                        <a:pt x="44" y="155"/>
                        <a:pt x="44" y="155"/>
                      </a:cubicBezTo>
                      <a:cubicBezTo>
                        <a:pt x="45" y="155"/>
                        <a:pt x="45" y="155"/>
                        <a:pt x="45" y="155"/>
                      </a:cubicBezTo>
                      <a:cubicBezTo>
                        <a:pt x="45" y="155"/>
                        <a:pt x="45" y="154"/>
                        <a:pt x="45" y="154"/>
                      </a:cubicBezTo>
                      <a:cubicBezTo>
                        <a:pt x="45" y="154"/>
                        <a:pt x="45" y="154"/>
                        <a:pt x="45" y="154"/>
                      </a:cubicBezTo>
                      <a:cubicBezTo>
                        <a:pt x="46" y="153"/>
                        <a:pt x="46" y="153"/>
                        <a:pt x="46" y="153"/>
                      </a:cubicBezTo>
                      <a:cubicBezTo>
                        <a:pt x="47" y="153"/>
                        <a:pt x="47" y="152"/>
                        <a:pt x="47" y="152"/>
                      </a:cubicBezTo>
                      <a:cubicBezTo>
                        <a:pt x="47" y="152"/>
                        <a:pt x="48" y="152"/>
                        <a:pt x="48" y="152"/>
                      </a:cubicBezTo>
                      <a:cubicBezTo>
                        <a:pt x="49" y="152"/>
                        <a:pt x="49" y="152"/>
                        <a:pt x="49" y="152"/>
                      </a:cubicBezTo>
                      <a:cubicBezTo>
                        <a:pt x="50" y="152"/>
                        <a:pt x="50" y="152"/>
                        <a:pt x="50" y="152"/>
                      </a:cubicBezTo>
                      <a:cubicBezTo>
                        <a:pt x="51" y="152"/>
                        <a:pt x="51" y="152"/>
                        <a:pt x="51" y="152"/>
                      </a:cubicBezTo>
                      <a:cubicBezTo>
                        <a:pt x="52" y="152"/>
                        <a:pt x="53" y="151"/>
                        <a:pt x="53" y="151"/>
                      </a:cubicBezTo>
                      <a:cubicBezTo>
                        <a:pt x="53" y="151"/>
                        <a:pt x="53" y="151"/>
                        <a:pt x="54" y="151"/>
                      </a:cubicBezTo>
                      <a:cubicBezTo>
                        <a:pt x="54" y="151"/>
                        <a:pt x="54" y="151"/>
                        <a:pt x="54" y="151"/>
                      </a:cubicBezTo>
                      <a:cubicBezTo>
                        <a:pt x="54" y="151"/>
                        <a:pt x="55" y="151"/>
                        <a:pt x="56" y="151"/>
                      </a:cubicBezTo>
                      <a:cubicBezTo>
                        <a:pt x="56" y="151"/>
                        <a:pt x="56" y="151"/>
                        <a:pt x="57" y="151"/>
                      </a:cubicBezTo>
                      <a:cubicBezTo>
                        <a:pt x="57" y="151"/>
                        <a:pt x="57" y="151"/>
                        <a:pt x="58" y="151"/>
                      </a:cubicBezTo>
                      <a:cubicBezTo>
                        <a:pt x="58" y="151"/>
                        <a:pt x="59" y="151"/>
                        <a:pt x="59" y="151"/>
                      </a:cubicBezTo>
                      <a:cubicBezTo>
                        <a:pt x="59" y="151"/>
                        <a:pt x="59" y="151"/>
                        <a:pt x="59" y="151"/>
                      </a:cubicBezTo>
                      <a:cubicBezTo>
                        <a:pt x="59" y="151"/>
                        <a:pt x="60" y="151"/>
                        <a:pt x="60" y="151"/>
                      </a:cubicBezTo>
                      <a:cubicBezTo>
                        <a:pt x="60" y="151"/>
                        <a:pt x="60" y="151"/>
                        <a:pt x="60" y="151"/>
                      </a:cubicBezTo>
                      <a:cubicBezTo>
                        <a:pt x="60" y="151"/>
                        <a:pt x="60" y="151"/>
                        <a:pt x="61" y="151"/>
                      </a:cubicBezTo>
                      <a:cubicBezTo>
                        <a:pt x="61" y="151"/>
                        <a:pt x="61" y="151"/>
                        <a:pt x="62" y="151"/>
                      </a:cubicBezTo>
                      <a:cubicBezTo>
                        <a:pt x="62" y="151"/>
                        <a:pt x="62" y="151"/>
                        <a:pt x="62" y="151"/>
                      </a:cubicBezTo>
                      <a:cubicBezTo>
                        <a:pt x="62" y="151"/>
                        <a:pt x="62" y="152"/>
                        <a:pt x="63" y="152"/>
                      </a:cubicBezTo>
                      <a:cubicBezTo>
                        <a:pt x="63" y="152"/>
                        <a:pt x="63" y="152"/>
                        <a:pt x="63" y="152"/>
                      </a:cubicBezTo>
                      <a:cubicBezTo>
                        <a:pt x="63" y="152"/>
                        <a:pt x="64" y="152"/>
                        <a:pt x="64" y="152"/>
                      </a:cubicBezTo>
                      <a:cubicBezTo>
                        <a:pt x="64" y="152"/>
                        <a:pt x="64" y="152"/>
                        <a:pt x="64" y="152"/>
                      </a:cubicBezTo>
                      <a:cubicBezTo>
                        <a:pt x="64" y="152"/>
                        <a:pt x="65" y="152"/>
                        <a:pt x="65" y="152"/>
                      </a:cubicBezTo>
                      <a:cubicBezTo>
                        <a:pt x="65" y="152"/>
                        <a:pt x="66" y="152"/>
                        <a:pt x="66" y="152"/>
                      </a:cubicBezTo>
                      <a:cubicBezTo>
                        <a:pt x="66" y="152"/>
                        <a:pt x="66" y="151"/>
                        <a:pt x="66" y="151"/>
                      </a:cubicBezTo>
                      <a:cubicBezTo>
                        <a:pt x="66" y="151"/>
                        <a:pt x="67" y="151"/>
                        <a:pt x="67" y="151"/>
                      </a:cubicBezTo>
                      <a:cubicBezTo>
                        <a:pt x="68" y="151"/>
                        <a:pt x="68" y="151"/>
                        <a:pt x="68" y="151"/>
                      </a:cubicBezTo>
                      <a:cubicBezTo>
                        <a:pt x="69" y="151"/>
                        <a:pt x="69" y="151"/>
                        <a:pt x="69" y="151"/>
                      </a:cubicBezTo>
                      <a:cubicBezTo>
                        <a:pt x="69" y="151"/>
                        <a:pt x="70" y="152"/>
                        <a:pt x="70" y="152"/>
                      </a:cubicBezTo>
                      <a:cubicBezTo>
                        <a:pt x="70" y="152"/>
                        <a:pt x="70" y="152"/>
                        <a:pt x="70" y="152"/>
                      </a:cubicBezTo>
                      <a:cubicBezTo>
                        <a:pt x="70" y="152"/>
                        <a:pt x="70" y="152"/>
                        <a:pt x="71" y="152"/>
                      </a:cubicBezTo>
                      <a:cubicBezTo>
                        <a:pt x="71" y="152"/>
                        <a:pt x="71" y="152"/>
                        <a:pt x="71" y="152"/>
                      </a:cubicBezTo>
                      <a:cubicBezTo>
                        <a:pt x="71" y="151"/>
                        <a:pt x="71" y="151"/>
                        <a:pt x="72" y="151"/>
                      </a:cubicBezTo>
                      <a:cubicBezTo>
                        <a:pt x="72" y="151"/>
                        <a:pt x="72" y="152"/>
                        <a:pt x="72" y="152"/>
                      </a:cubicBezTo>
                      <a:cubicBezTo>
                        <a:pt x="72" y="152"/>
                        <a:pt x="73" y="152"/>
                        <a:pt x="73" y="151"/>
                      </a:cubicBezTo>
                      <a:cubicBezTo>
                        <a:pt x="73" y="151"/>
                        <a:pt x="73" y="151"/>
                        <a:pt x="73" y="151"/>
                      </a:cubicBezTo>
                      <a:cubicBezTo>
                        <a:pt x="74" y="151"/>
                        <a:pt x="74" y="151"/>
                        <a:pt x="74" y="150"/>
                      </a:cubicBezTo>
                      <a:cubicBezTo>
                        <a:pt x="74" y="150"/>
                        <a:pt x="74" y="150"/>
                        <a:pt x="74" y="150"/>
                      </a:cubicBezTo>
                      <a:cubicBezTo>
                        <a:pt x="74" y="150"/>
                        <a:pt x="74" y="150"/>
                        <a:pt x="74" y="150"/>
                      </a:cubicBezTo>
                      <a:cubicBezTo>
                        <a:pt x="74" y="149"/>
                        <a:pt x="75" y="149"/>
                        <a:pt x="75" y="149"/>
                      </a:cubicBezTo>
                      <a:cubicBezTo>
                        <a:pt x="75" y="149"/>
                        <a:pt x="75" y="149"/>
                        <a:pt x="75" y="149"/>
                      </a:cubicBezTo>
                      <a:cubicBezTo>
                        <a:pt x="75" y="149"/>
                        <a:pt x="75" y="149"/>
                        <a:pt x="76" y="149"/>
                      </a:cubicBezTo>
                      <a:cubicBezTo>
                        <a:pt x="76" y="148"/>
                        <a:pt x="75" y="148"/>
                        <a:pt x="76" y="147"/>
                      </a:cubicBezTo>
                      <a:cubicBezTo>
                        <a:pt x="76" y="147"/>
                        <a:pt x="76" y="147"/>
                        <a:pt x="76" y="147"/>
                      </a:cubicBezTo>
                      <a:cubicBezTo>
                        <a:pt x="76" y="146"/>
                        <a:pt x="76" y="146"/>
                        <a:pt x="76" y="146"/>
                      </a:cubicBezTo>
                      <a:cubicBezTo>
                        <a:pt x="76" y="146"/>
                        <a:pt x="76" y="145"/>
                        <a:pt x="77" y="145"/>
                      </a:cubicBezTo>
                      <a:cubicBezTo>
                        <a:pt x="77" y="145"/>
                        <a:pt x="77" y="144"/>
                        <a:pt x="78" y="144"/>
                      </a:cubicBezTo>
                      <a:cubicBezTo>
                        <a:pt x="78" y="144"/>
                        <a:pt x="79" y="144"/>
                        <a:pt x="79" y="144"/>
                      </a:cubicBezTo>
                      <a:cubicBezTo>
                        <a:pt x="79" y="144"/>
                        <a:pt x="79" y="144"/>
                        <a:pt x="80" y="144"/>
                      </a:cubicBezTo>
                      <a:cubicBezTo>
                        <a:pt x="80" y="143"/>
                        <a:pt x="80" y="143"/>
                        <a:pt x="80" y="143"/>
                      </a:cubicBezTo>
                      <a:cubicBezTo>
                        <a:pt x="80" y="143"/>
                        <a:pt x="81" y="143"/>
                        <a:pt x="81" y="143"/>
                      </a:cubicBezTo>
                      <a:cubicBezTo>
                        <a:pt x="81" y="143"/>
                        <a:pt x="81" y="143"/>
                        <a:pt x="82" y="143"/>
                      </a:cubicBezTo>
                      <a:cubicBezTo>
                        <a:pt x="82" y="143"/>
                        <a:pt x="82" y="142"/>
                        <a:pt x="82" y="142"/>
                      </a:cubicBezTo>
                      <a:cubicBezTo>
                        <a:pt x="82" y="142"/>
                        <a:pt x="83" y="142"/>
                        <a:pt x="83" y="142"/>
                      </a:cubicBezTo>
                      <a:cubicBezTo>
                        <a:pt x="83" y="142"/>
                        <a:pt x="84" y="142"/>
                        <a:pt x="84" y="141"/>
                      </a:cubicBezTo>
                      <a:cubicBezTo>
                        <a:pt x="84" y="141"/>
                        <a:pt x="85" y="141"/>
                        <a:pt x="85" y="141"/>
                      </a:cubicBezTo>
                      <a:cubicBezTo>
                        <a:pt x="85" y="141"/>
                        <a:pt x="85" y="141"/>
                        <a:pt x="86" y="140"/>
                      </a:cubicBezTo>
                      <a:cubicBezTo>
                        <a:pt x="87" y="140"/>
                        <a:pt x="87" y="140"/>
                        <a:pt x="87" y="140"/>
                      </a:cubicBezTo>
                      <a:cubicBezTo>
                        <a:pt x="87" y="139"/>
                        <a:pt x="88" y="139"/>
                        <a:pt x="88" y="139"/>
                      </a:cubicBezTo>
                      <a:cubicBezTo>
                        <a:pt x="89" y="138"/>
                        <a:pt x="89" y="138"/>
                        <a:pt x="90" y="138"/>
                      </a:cubicBezTo>
                      <a:cubicBezTo>
                        <a:pt x="90" y="138"/>
                        <a:pt x="91" y="138"/>
                        <a:pt x="91" y="138"/>
                      </a:cubicBezTo>
                      <a:cubicBezTo>
                        <a:pt x="92" y="138"/>
                        <a:pt x="92" y="138"/>
                        <a:pt x="92" y="139"/>
                      </a:cubicBezTo>
                      <a:cubicBezTo>
                        <a:pt x="93" y="139"/>
                        <a:pt x="95" y="139"/>
                        <a:pt x="95" y="138"/>
                      </a:cubicBezTo>
                      <a:cubicBezTo>
                        <a:pt x="96" y="138"/>
                        <a:pt x="98" y="138"/>
                        <a:pt x="98" y="138"/>
                      </a:cubicBezTo>
                      <a:cubicBezTo>
                        <a:pt x="99" y="138"/>
                        <a:pt x="99" y="138"/>
                        <a:pt x="100" y="138"/>
                      </a:cubicBezTo>
                      <a:cubicBezTo>
                        <a:pt x="100" y="137"/>
                        <a:pt x="101" y="137"/>
                        <a:pt x="101" y="137"/>
                      </a:cubicBezTo>
                      <a:cubicBezTo>
                        <a:pt x="101" y="137"/>
                        <a:pt x="103" y="137"/>
                        <a:pt x="103" y="137"/>
                      </a:cubicBezTo>
                      <a:cubicBezTo>
                        <a:pt x="103" y="137"/>
                        <a:pt x="104" y="136"/>
                        <a:pt x="104" y="136"/>
                      </a:cubicBezTo>
                      <a:cubicBezTo>
                        <a:pt x="105" y="136"/>
                        <a:pt x="107" y="135"/>
                        <a:pt x="107" y="135"/>
                      </a:cubicBezTo>
                      <a:cubicBezTo>
                        <a:pt x="108" y="135"/>
                        <a:pt x="109" y="134"/>
                        <a:pt x="109" y="134"/>
                      </a:cubicBezTo>
                      <a:cubicBezTo>
                        <a:pt x="109" y="134"/>
                        <a:pt x="109" y="134"/>
                        <a:pt x="109" y="134"/>
                      </a:cubicBezTo>
                      <a:cubicBezTo>
                        <a:pt x="109" y="89"/>
                        <a:pt x="109" y="89"/>
                        <a:pt x="109" y="89"/>
                      </a:cubicBezTo>
                      <a:cubicBezTo>
                        <a:pt x="109" y="8"/>
                        <a:pt x="109" y="8"/>
                        <a:pt x="109" y="8"/>
                      </a:cubicBezTo>
                      <a:cubicBezTo>
                        <a:pt x="109" y="8"/>
                        <a:pt x="108" y="8"/>
                        <a:pt x="108" y="8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21" name="Freeform 738">
                  <a:extLst>
                    <a:ext uri="{FF2B5EF4-FFF2-40B4-BE49-F238E27FC236}">
                      <a16:creationId xmlns:a16="http://schemas.microsoft.com/office/drawing/2014/main" id="{95424734-FBAF-0C64-E6EF-F2E221ABB2A5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350375" y="5924550"/>
                  <a:ext cx="254000" cy="184150"/>
                </a:xfrm>
                <a:custGeom>
                  <a:avLst/>
                  <a:gdLst>
                    <a:gd name="T0" fmla="*/ 29 w 61"/>
                    <a:gd name="T1" fmla="*/ 38 h 44"/>
                    <a:gd name="T2" fmla="*/ 29 w 61"/>
                    <a:gd name="T3" fmla="*/ 38 h 44"/>
                    <a:gd name="T4" fmla="*/ 29 w 61"/>
                    <a:gd name="T5" fmla="*/ 39 h 44"/>
                    <a:gd name="T6" fmla="*/ 29 w 61"/>
                    <a:gd name="T7" fmla="*/ 37 h 44"/>
                    <a:gd name="T8" fmla="*/ 29 w 61"/>
                    <a:gd name="T9" fmla="*/ 37 h 44"/>
                    <a:gd name="T10" fmla="*/ 30 w 61"/>
                    <a:gd name="T11" fmla="*/ 37 h 44"/>
                    <a:gd name="T12" fmla="*/ 30 w 61"/>
                    <a:gd name="T13" fmla="*/ 37 h 44"/>
                    <a:gd name="T14" fmla="*/ 49 w 61"/>
                    <a:gd name="T15" fmla="*/ 24 h 44"/>
                    <a:gd name="T16" fmla="*/ 48 w 61"/>
                    <a:gd name="T17" fmla="*/ 20 h 44"/>
                    <a:gd name="T18" fmla="*/ 45 w 61"/>
                    <a:gd name="T19" fmla="*/ 16 h 44"/>
                    <a:gd name="T20" fmla="*/ 43 w 61"/>
                    <a:gd name="T21" fmla="*/ 17 h 44"/>
                    <a:gd name="T22" fmla="*/ 40 w 61"/>
                    <a:gd name="T23" fmla="*/ 17 h 44"/>
                    <a:gd name="T24" fmla="*/ 34 w 61"/>
                    <a:gd name="T25" fmla="*/ 17 h 44"/>
                    <a:gd name="T26" fmla="*/ 28 w 61"/>
                    <a:gd name="T27" fmla="*/ 15 h 44"/>
                    <a:gd name="T28" fmla="*/ 27 w 61"/>
                    <a:gd name="T29" fmla="*/ 17 h 44"/>
                    <a:gd name="T30" fmla="*/ 23 w 61"/>
                    <a:gd name="T31" fmla="*/ 15 h 44"/>
                    <a:gd name="T32" fmla="*/ 18 w 61"/>
                    <a:gd name="T33" fmla="*/ 11 h 44"/>
                    <a:gd name="T34" fmla="*/ 15 w 61"/>
                    <a:gd name="T35" fmla="*/ 6 h 44"/>
                    <a:gd name="T36" fmla="*/ 11 w 61"/>
                    <a:gd name="T37" fmla="*/ 6 h 44"/>
                    <a:gd name="T38" fmla="*/ 9 w 61"/>
                    <a:gd name="T39" fmla="*/ 3 h 44"/>
                    <a:gd name="T40" fmla="*/ 4 w 61"/>
                    <a:gd name="T41" fmla="*/ 2 h 44"/>
                    <a:gd name="T42" fmla="*/ 0 w 61"/>
                    <a:gd name="T43" fmla="*/ 0 h 44"/>
                    <a:gd name="T44" fmla="*/ 3 w 61"/>
                    <a:gd name="T45" fmla="*/ 37 h 44"/>
                    <a:gd name="T46" fmla="*/ 7 w 61"/>
                    <a:gd name="T47" fmla="*/ 36 h 44"/>
                    <a:gd name="T48" fmla="*/ 10 w 61"/>
                    <a:gd name="T49" fmla="*/ 37 h 44"/>
                    <a:gd name="T50" fmla="*/ 15 w 61"/>
                    <a:gd name="T51" fmla="*/ 40 h 44"/>
                    <a:gd name="T52" fmla="*/ 19 w 61"/>
                    <a:gd name="T53" fmla="*/ 40 h 44"/>
                    <a:gd name="T54" fmla="*/ 21 w 61"/>
                    <a:gd name="T55" fmla="*/ 38 h 44"/>
                    <a:gd name="T56" fmla="*/ 25 w 61"/>
                    <a:gd name="T57" fmla="*/ 36 h 44"/>
                    <a:gd name="T58" fmla="*/ 23 w 61"/>
                    <a:gd name="T59" fmla="*/ 35 h 44"/>
                    <a:gd name="T60" fmla="*/ 26 w 61"/>
                    <a:gd name="T61" fmla="*/ 33 h 44"/>
                    <a:gd name="T62" fmla="*/ 28 w 61"/>
                    <a:gd name="T63" fmla="*/ 36 h 44"/>
                    <a:gd name="T64" fmla="*/ 27 w 61"/>
                    <a:gd name="T65" fmla="*/ 38 h 44"/>
                    <a:gd name="T66" fmla="*/ 29 w 61"/>
                    <a:gd name="T67" fmla="*/ 37 h 44"/>
                    <a:gd name="T68" fmla="*/ 31 w 61"/>
                    <a:gd name="T69" fmla="*/ 36 h 44"/>
                    <a:gd name="T70" fmla="*/ 31 w 61"/>
                    <a:gd name="T71" fmla="*/ 39 h 44"/>
                    <a:gd name="T72" fmla="*/ 34 w 61"/>
                    <a:gd name="T73" fmla="*/ 42 h 44"/>
                    <a:gd name="T74" fmla="*/ 35 w 61"/>
                    <a:gd name="T75" fmla="*/ 41 h 44"/>
                    <a:gd name="T76" fmla="*/ 37 w 61"/>
                    <a:gd name="T77" fmla="*/ 44 h 44"/>
                    <a:gd name="T78" fmla="*/ 37 w 61"/>
                    <a:gd name="T79" fmla="*/ 42 h 44"/>
                    <a:gd name="T80" fmla="*/ 37 w 61"/>
                    <a:gd name="T81" fmla="*/ 42 h 44"/>
                    <a:gd name="T82" fmla="*/ 36 w 61"/>
                    <a:gd name="T83" fmla="*/ 40 h 44"/>
                    <a:gd name="T84" fmla="*/ 39 w 61"/>
                    <a:gd name="T85" fmla="*/ 40 h 44"/>
                    <a:gd name="T86" fmla="*/ 44 w 61"/>
                    <a:gd name="T87" fmla="*/ 36 h 44"/>
                    <a:gd name="T88" fmla="*/ 44 w 61"/>
                    <a:gd name="T89" fmla="*/ 34 h 44"/>
                    <a:gd name="T90" fmla="*/ 46 w 61"/>
                    <a:gd name="T91" fmla="*/ 33 h 44"/>
                    <a:gd name="T92" fmla="*/ 49 w 61"/>
                    <a:gd name="T93" fmla="*/ 32 h 44"/>
                    <a:gd name="T94" fmla="*/ 55 w 61"/>
                    <a:gd name="T95" fmla="*/ 32 h 44"/>
                    <a:gd name="T96" fmla="*/ 59 w 61"/>
                    <a:gd name="T97" fmla="*/ 31 h 44"/>
                    <a:gd name="T98" fmla="*/ 60 w 61"/>
                    <a:gd name="T99" fmla="*/ 30 h 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</a:cxnLst>
                  <a:rect l="0" t="0" r="r" b="b"/>
                  <a:pathLst>
                    <a:path w="61" h="44">
                      <a:moveTo>
                        <a:pt x="29" y="39"/>
                      </a:moveTo>
                      <a:cubicBezTo>
                        <a:pt x="29" y="38"/>
                        <a:pt x="29" y="38"/>
                        <a:pt x="29" y="38"/>
                      </a:cubicBezTo>
                      <a:cubicBezTo>
                        <a:pt x="29" y="38"/>
                        <a:pt x="29" y="38"/>
                        <a:pt x="29" y="38"/>
                      </a:cubicBezTo>
                      <a:cubicBezTo>
                        <a:pt x="29" y="38"/>
                        <a:pt x="29" y="38"/>
                        <a:pt x="29" y="38"/>
                      </a:cubicBezTo>
                      <a:cubicBezTo>
                        <a:pt x="29" y="38"/>
                        <a:pt x="29" y="38"/>
                        <a:pt x="29" y="38"/>
                      </a:cubicBezTo>
                      <a:cubicBezTo>
                        <a:pt x="29" y="38"/>
                        <a:pt x="29" y="38"/>
                        <a:pt x="29" y="38"/>
                      </a:cubicBezTo>
                      <a:cubicBezTo>
                        <a:pt x="29" y="38"/>
                        <a:pt x="29" y="38"/>
                        <a:pt x="29" y="38"/>
                      </a:cubicBezTo>
                      <a:cubicBezTo>
                        <a:pt x="29" y="38"/>
                        <a:pt x="29" y="38"/>
                        <a:pt x="29" y="38"/>
                      </a:cubicBezTo>
                      <a:cubicBezTo>
                        <a:pt x="29" y="39"/>
                        <a:pt x="29" y="39"/>
                        <a:pt x="29" y="39"/>
                      </a:cubicBezTo>
                      <a:cubicBezTo>
                        <a:pt x="29" y="39"/>
                        <a:pt x="29" y="39"/>
                        <a:pt x="29" y="39"/>
                      </a:cubicBezTo>
                      <a:cubicBezTo>
                        <a:pt x="29" y="39"/>
                        <a:pt x="29" y="39"/>
                        <a:pt x="29" y="39"/>
                      </a:cubicBezTo>
                      <a:cubicBezTo>
                        <a:pt x="29" y="39"/>
                        <a:pt x="29" y="39"/>
                        <a:pt x="29" y="39"/>
                      </a:cubicBezTo>
                      <a:cubicBezTo>
                        <a:pt x="29" y="39"/>
                        <a:pt x="29" y="39"/>
                        <a:pt x="29" y="39"/>
                      </a:cubicBezTo>
                      <a:close/>
                      <a:moveTo>
                        <a:pt x="30" y="36"/>
                      </a:moveTo>
                      <a:cubicBezTo>
                        <a:pt x="30" y="36"/>
                        <a:pt x="30" y="37"/>
                        <a:pt x="29" y="37"/>
                      </a:cubicBezTo>
                      <a:cubicBezTo>
                        <a:pt x="29" y="37"/>
                        <a:pt x="29" y="37"/>
                        <a:pt x="29" y="37"/>
                      </a:cubicBezTo>
                      <a:cubicBezTo>
                        <a:pt x="29" y="37"/>
                        <a:pt x="29" y="37"/>
                        <a:pt x="29" y="37"/>
                      </a:cubicBezTo>
                      <a:cubicBezTo>
                        <a:pt x="29" y="37"/>
                        <a:pt x="29" y="37"/>
                        <a:pt x="29" y="37"/>
                      </a:cubicBezTo>
                      <a:cubicBezTo>
                        <a:pt x="29" y="37"/>
                        <a:pt x="29" y="37"/>
                        <a:pt x="29" y="37"/>
                      </a:cubicBezTo>
                      <a:cubicBezTo>
                        <a:pt x="29" y="37"/>
                        <a:pt x="29" y="37"/>
                        <a:pt x="29" y="37"/>
                      </a:cubicBezTo>
                      <a:cubicBezTo>
                        <a:pt x="29" y="37"/>
                        <a:pt x="30" y="37"/>
                        <a:pt x="30" y="37"/>
                      </a:cubicBezTo>
                      <a:cubicBezTo>
                        <a:pt x="30" y="37"/>
                        <a:pt x="30" y="37"/>
                        <a:pt x="30" y="37"/>
                      </a:cubicBezTo>
                      <a:cubicBezTo>
                        <a:pt x="30" y="37"/>
                        <a:pt x="30" y="37"/>
                        <a:pt x="30" y="37"/>
                      </a:cubicBezTo>
                      <a:cubicBezTo>
                        <a:pt x="30" y="37"/>
                        <a:pt x="30" y="37"/>
                        <a:pt x="30" y="37"/>
                      </a:cubicBezTo>
                      <a:cubicBezTo>
                        <a:pt x="31" y="37"/>
                        <a:pt x="31" y="37"/>
                        <a:pt x="31" y="37"/>
                      </a:cubicBezTo>
                      <a:cubicBezTo>
                        <a:pt x="31" y="37"/>
                        <a:pt x="31" y="37"/>
                        <a:pt x="31" y="37"/>
                      </a:cubicBezTo>
                      <a:cubicBezTo>
                        <a:pt x="30" y="37"/>
                        <a:pt x="30" y="37"/>
                        <a:pt x="30" y="37"/>
                      </a:cubicBezTo>
                      <a:cubicBezTo>
                        <a:pt x="30" y="37"/>
                        <a:pt x="30" y="37"/>
                        <a:pt x="30" y="37"/>
                      </a:cubicBezTo>
                      <a:cubicBezTo>
                        <a:pt x="30" y="37"/>
                        <a:pt x="30" y="36"/>
                        <a:pt x="30" y="36"/>
                      </a:cubicBezTo>
                      <a:close/>
                      <a:moveTo>
                        <a:pt x="58" y="28"/>
                      </a:moveTo>
                      <a:cubicBezTo>
                        <a:pt x="58" y="28"/>
                        <a:pt x="56" y="27"/>
                        <a:pt x="56" y="27"/>
                      </a:cubicBezTo>
                      <a:cubicBezTo>
                        <a:pt x="55" y="27"/>
                        <a:pt x="49" y="24"/>
                        <a:pt x="49" y="24"/>
                      </a:cubicBezTo>
                      <a:cubicBezTo>
                        <a:pt x="49" y="24"/>
                        <a:pt x="49" y="24"/>
                        <a:pt x="49" y="24"/>
                      </a:cubicBezTo>
                      <a:cubicBezTo>
                        <a:pt x="49" y="24"/>
                        <a:pt x="49" y="23"/>
                        <a:pt x="49" y="23"/>
                      </a:cubicBezTo>
                      <a:cubicBezTo>
                        <a:pt x="49" y="23"/>
                        <a:pt x="49" y="22"/>
                        <a:pt x="49" y="22"/>
                      </a:cubicBezTo>
                      <a:cubicBezTo>
                        <a:pt x="49" y="22"/>
                        <a:pt x="48" y="20"/>
                        <a:pt x="48" y="20"/>
                      </a:cubicBezTo>
                      <a:cubicBezTo>
                        <a:pt x="48" y="20"/>
                        <a:pt x="48" y="19"/>
                        <a:pt x="48" y="18"/>
                      </a:cubicBezTo>
                      <a:cubicBezTo>
                        <a:pt x="48" y="18"/>
                        <a:pt x="47" y="17"/>
                        <a:pt x="47" y="17"/>
                      </a:cubicBezTo>
                      <a:cubicBezTo>
                        <a:pt x="47" y="17"/>
                        <a:pt x="46" y="16"/>
                        <a:pt x="46" y="16"/>
                      </a:cubicBezTo>
                      <a:cubicBezTo>
                        <a:pt x="46" y="16"/>
                        <a:pt x="45" y="16"/>
                        <a:pt x="45" y="16"/>
                      </a:cubicBezTo>
                      <a:cubicBezTo>
                        <a:pt x="45" y="17"/>
                        <a:pt x="45" y="17"/>
                        <a:pt x="45" y="17"/>
                      </a:cubicBezTo>
                      <a:cubicBezTo>
                        <a:pt x="45" y="17"/>
                        <a:pt x="44" y="16"/>
                        <a:pt x="44" y="16"/>
                      </a:cubicBezTo>
                      <a:cubicBezTo>
                        <a:pt x="44" y="16"/>
                        <a:pt x="44" y="16"/>
                        <a:pt x="43" y="17"/>
                      </a:cubicBezTo>
                      <a:cubicBezTo>
                        <a:pt x="43" y="17"/>
                        <a:pt x="43" y="17"/>
                        <a:pt x="43" y="17"/>
                      </a:cubicBezTo>
                      <a:cubicBezTo>
                        <a:pt x="43" y="17"/>
                        <a:pt x="42" y="17"/>
                        <a:pt x="42" y="17"/>
                      </a:cubicBezTo>
                      <a:cubicBezTo>
                        <a:pt x="42" y="17"/>
                        <a:pt x="41" y="17"/>
                        <a:pt x="41" y="17"/>
                      </a:cubicBezTo>
                      <a:cubicBezTo>
                        <a:pt x="41" y="17"/>
                        <a:pt x="41" y="18"/>
                        <a:pt x="41" y="18"/>
                      </a:cubicBezTo>
                      <a:cubicBezTo>
                        <a:pt x="41" y="18"/>
                        <a:pt x="40" y="17"/>
                        <a:pt x="40" y="17"/>
                      </a:cubicBezTo>
                      <a:cubicBezTo>
                        <a:pt x="39" y="17"/>
                        <a:pt x="39" y="16"/>
                        <a:pt x="38" y="16"/>
                      </a:cubicBezTo>
                      <a:cubicBezTo>
                        <a:pt x="38" y="16"/>
                        <a:pt x="37" y="16"/>
                        <a:pt x="37" y="16"/>
                      </a:cubicBezTo>
                      <a:cubicBezTo>
                        <a:pt x="37" y="17"/>
                        <a:pt x="36" y="17"/>
                        <a:pt x="36" y="17"/>
                      </a:cubicBezTo>
                      <a:cubicBezTo>
                        <a:pt x="35" y="17"/>
                        <a:pt x="34" y="17"/>
                        <a:pt x="34" y="17"/>
                      </a:cubicBezTo>
                      <a:cubicBezTo>
                        <a:pt x="34" y="17"/>
                        <a:pt x="33" y="16"/>
                        <a:pt x="32" y="16"/>
                      </a:cubicBezTo>
                      <a:cubicBezTo>
                        <a:pt x="32" y="16"/>
                        <a:pt x="31" y="15"/>
                        <a:pt x="31" y="15"/>
                      </a:cubicBezTo>
                      <a:cubicBezTo>
                        <a:pt x="31" y="15"/>
                        <a:pt x="30" y="15"/>
                        <a:pt x="30" y="15"/>
                      </a:cubicBezTo>
                      <a:cubicBezTo>
                        <a:pt x="30" y="15"/>
                        <a:pt x="29" y="15"/>
                        <a:pt x="28" y="15"/>
                      </a:cubicBezTo>
                      <a:cubicBezTo>
                        <a:pt x="28" y="15"/>
                        <a:pt x="28" y="15"/>
                        <a:pt x="28" y="15"/>
                      </a:cubicBezTo>
                      <a:cubicBezTo>
                        <a:pt x="27" y="16"/>
                        <a:pt x="27" y="16"/>
                        <a:pt x="27" y="16"/>
                      </a:cubicBezTo>
                      <a:cubicBezTo>
                        <a:pt x="27" y="16"/>
                        <a:pt x="27" y="17"/>
                        <a:pt x="27" y="17"/>
                      </a:cubicBezTo>
                      <a:cubicBezTo>
                        <a:pt x="27" y="17"/>
                        <a:pt x="27" y="17"/>
                        <a:pt x="27" y="17"/>
                      </a:cubicBezTo>
                      <a:cubicBezTo>
                        <a:pt x="27" y="17"/>
                        <a:pt x="26" y="18"/>
                        <a:pt x="26" y="18"/>
                      </a:cubicBezTo>
                      <a:cubicBezTo>
                        <a:pt x="26" y="18"/>
                        <a:pt x="25" y="17"/>
                        <a:pt x="24" y="17"/>
                      </a:cubicBezTo>
                      <a:cubicBezTo>
                        <a:pt x="24" y="17"/>
                        <a:pt x="24" y="16"/>
                        <a:pt x="23" y="16"/>
                      </a:cubicBezTo>
                      <a:cubicBezTo>
                        <a:pt x="23" y="16"/>
                        <a:pt x="23" y="15"/>
                        <a:pt x="23" y="15"/>
                      </a:cubicBezTo>
                      <a:cubicBezTo>
                        <a:pt x="23" y="15"/>
                        <a:pt x="22" y="14"/>
                        <a:pt x="22" y="14"/>
                      </a:cubicBezTo>
                      <a:cubicBezTo>
                        <a:pt x="21" y="14"/>
                        <a:pt x="20" y="13"/>
                        <a:pt x="20" y="12"/>
                      </a:cubicBezTo>
                      <a:cubicBezTo>
                        <a:pt x="19" y="12"/>
                        <a:pt x="18" y="12"/>
                        <a:pt x="18" y="11"/>
                      </a:cubicBezTo>
                      <a:cubicBezTo>
                        <a:pt x="18" y="11"/>
                        <a:pt x="18" y="11"/>
                        <a:pt x="18" y="11"/>
                      </a:cubicBezTo>
                      <a:cubicBezTo>
                        <a:pt x="18" y="10"/>
                        <a:pt x="16" y="10"/>
                        <a:pt x="16" y="10"/>
                      </a:cubicBezTo>
                      <a:cubicBezTo>
                        <a:pt x="16" y="9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7"/>
                      </a:cubicBezTo>
                      <a:cubicBezTo>
                        <a:pt x="16" y="7"/>
                        <a:pt x="16" y="6"/>
                        <a:pt x="15" y="6"/>
                      </a:cubicBezTo>
                      <a:cubicBezTo>
                        <a:pt x="15" y="6"/>
                        <a:pt x="14" y="6"/>
                        <a:pt x="13" y="6"/>
                      </a:cubicBezTo>
                      <a:cubicBezTo>
                        <a:pt x="13" y="6"/>
                        <a:pt x="13" y="5"/>
                        <a:pt x="12" y="5"/>
                      </a:cubicBezTo>
                      <a:cubicBezTo>
                        <a:pt x="12" y="5"/>
                        <a:pt x="12" y="5"/>
                        <a:pt x="12" y="5"/>
                      </a:cubicBezTo>
                      <a:cubicBezTo>
                        <a:pt x="12" y="6"/>
                        <a:pt x="11" y="6"/>
                        <a:pt x="11" y="6"/>
                      </a:cubicBezTo>
                      <a:cubicBezTo>
                        <a:pt x="11" y="6"/>
                        <a:pt x="11" y="7"/>
                        <a:pt x="11" y="6"/>
                      </a:cubicBezTo>
                      <a:cubicBezTo>
                        <a:pt x="10" y="6"/>
                        <a:pt x="10" y="5"/>
                        <a:pt x="10" y="5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8" y="2"/>
                        <a:pt x="8" y="2"/>
                        <a:pt x="8" y="2"/>
                      </a:cubicBezTo>
                      <a:cubicBezTo>
                        <a:pt x="8" y="1"/>
                        <a:pt x="7" y="2"/>
                        <a:pt x="7" y="1"/>
                      </a:cubicBezTo>
                      <a:cubicBezTo>
                        <a:pt x="6" y="1"/>
                        <a:pt x="6" y="1"/>
                        <a:pt x="6" y="1"/>
                      </a:cubicBezTo>
                      <a:cubicBezTo>
                        <a:pt x="5" y="1"/>
                        <a:pt x="5" y="1"/>
                        <a:pt x="4" y="2"/>
                      </a:cubicBezTo>
                      <a:cubicBezTo>
                        <a:pt x="4" y="2"/>
                        <a:pt x="4" y="2"/>
                        <a:pt x="4" y="2"/>
                      </a:cubicBezTo>
                      <a:cubicBezTo>
                        <a:pt x="3" y="2"/>
                        <a:pt x="3" y="1"/>
                        <a:pt x="2" y="1"/>
                      </a:cubicBezTo>
                      <a:cubicBezTo>
                        <a:pt x="2" y="1"/>
                        <a:pt x="1" y="1"/>
                        <a:pt x="1" y="1"/>
                      </a:cubicBezTo>
                      <a:cubicBezTo>
                        <a:pt x="1" y="1"/>
                        <a:pt x="0" y="0"/>
                        <a:pt x="0" y="0"/>
                      </a:cubicBezTo>
                      <a:cubicBezTo>
                        <a:pt x="0" y="34"/>
                        <a:pt x="0" y="34"/>
                        <a:pt x="0" y="34"/>
                      </a:cubicBezTo>
                      <a:cubicBezTo>
                        <a:pt x="0" y="34"/>
                        <a:pt x="1" y="35"/>
                        <a:pt x="1" y="35"/>
                      </a:cubicBezTo>
                      <a:cubicBezTo>
                        <a:pt x="2" y="35"/>
                        <a:pt x="2" y="36"/>
                        <a:pt x="2" y="36"/>
                      </a:cubicBezTo>
                      <a:cubicBezTo>
                        <a:pt x="3" y="37"/>
                        <a:pt x="3" y="37"/>
                        <a:pt x="3" y="37"/>
                      </a:cubicBezTo>
                      <a:cubicBezTo>
                        <a:pt x="4" y="37"/>
                        <a:pt x="4" y="37"/>
                        <a:pt x="4" y="37"/>
                      </a:cubicBezTo>
                      <a:cubicBezTo>
                        <a:pt x="4" y="37"/>
                        <a:pt x="5" y="37"/>
                        <a:pt x="5" y="36"/>
                      </a:cubicBezTo>
                      <a:cubicBezTo>
                        <a:pt x="5" y="36"/>
                        <a:pt x="5" y="36"/>
                        <a:pt x="5" y="36"/>
                      </a:cubicBezTo>
                      <a:cubicBezTo>
                        <a:pt x="6" y="36"/>
                        <a:pt x="6" y="36"/>
                        <a:pt x="7" y="36"/>
                      </a:cubicBezTo>
                      <a:cubicBezTo>
                        <a:pt x="7" y="36"/>
                        <a:pt x="7" y="37"/>
                        <a:pt x="8" y="37"/>
                      </a:cubicBezTo>
                      <a:cubicBezTo>
                        <a:pt x="8" y="37"/>
                        <a:pt x="8" y="37"/>
                        <a:pt x="8" y="37"/>
                      </a:cubicBezTo>
                      <a:cubicBezTo>
                        <a:pt x="9" y="37"/>
                        <a:pt x="9" y="37"/>
                        <a:pt x="9" y="37"/>
                      </a:cubicBezTo>
                      <a:cubicBezTo>
                        <a:pt x="9" y="37"/>
                        <a:pt x="10" y="37"/>
                        <a:pt x="10" y="37"/>
                      </a:cubicBezTo>
                      <a:cubicBezTo>
                        <a:pt x="11" y="37"/>
                        <a:pt x="11" y="38"/>
                        <a:pt x="12" y="38"/>
                      </a:cubicBezTo>
                      <a:cubicBezTo>
                        <a:pt x="12" y="38"/>
                        <a:pt x="13" y="39"/>
                        <a:pt x="13" y="39"/>
                      </a:cubicBezTo>
                      <a:cubicBezTo>
                        <a:pt x="13" y="39"/>
                        <a:pt x="14" y="39"/>
                        <a:pt x="14" y="40"/>
                      </a:cubicBezTo>
                      <a:cubicBezTo>
                        <a:pt x="15" y="40"/>
                        <a:pt x="15" y="40"/>
                        <a:pt x="15" y="40"/>
                      </a:cubicBezTo>
                      <a:cubicBezTo>
                        <a:pt x="15" y="41"/>
                        <a:pt x="16" y="41"/>
                        <a:pt x="16" y="41"/>
                      </a:cubicBezTo>
                      <a:cubicBezTo>
                        <a:pt x="17" y="41"/>
                        <a:pt x="17" y="41"/>
                        <a:pt x="17" y="41"/>
                      </a:cubicBezTo>
                      <a:cubicBezTo>
                        <a:pt x="18" y="42"/>
                        <a:pt x="18" y="41"/>
                        <a:pt x="18" y="41"/>
                      </a:cubicBezTo>
                      <a:cubicBezTo>
                        <a:pt x="18" y="41"/>
                        <a:pt x="19" y="40"/>
                        <a:pt x="19" y="40"/>
                      </a:cubicBezTo>
                      <a:cubicBezTo>
                        <a:pt x="19" y="40"/>
                        <a:pt x="20" y="40"/>
                        <a:pt x="20" y="40"/>
                      </a:cubicBezTo>
                      <a:cubicBezTo>
                        <a:pt x="20" y="39"/>
                        <a:pt x="20" y="39"/>
                        <a:pt x="20" y="39"/>
                      </a:cubicBezTo>
                      <a:cubicBezTo>
                        <a:pt x="20" y="39"/>
                        <a:pt x="20" y="39"/>
                        <a:pt x="21" y="39"/>
                      </a:cubicBezTo>
                      <a:cubicBezTo>
                        <a:pt x="21" y="38"/>
                        <a:pt x="21" y="38"/>
                        <a:pt x="21" y="38"/>
                      </a:cubicBezTo>
                      <a:cubicBezTo>
                        <a:pt x="21" y="38"/>
                        <a:pt x="22" y="37"/>
                        <a:pt x="22" y="37"/>
                      </a:cubicBezTo>
                      <a:cubicBezTo>
                        <a:pt x="22" y="37"/>
                        <a:pt x="23" y="36"/>
                        <a:pt x="23" y="36"/>
                      </a:cubicBezTo>
                      <a:cubicBezTo>
                        <a:pt x="24" y="36"/>
                        <a:pt x="24" y="36"/>
                        <a:pt x="25" y="36"/>
                      </a:cubicBezTo>
                      <a:cubicBezTo>
                        <a:pt x="25" y="36"/>
                        <a:pt x="25" y="36"/>
                        <a:pt x="25" y="36"/>
                      </a:cubicBezTo>
                      <a:cubicBezTo>
                        <a:pt x="25" y="35"/>
                        <a:pt x="25" y="35"/>
                        <a:pt x="25" y="35"/>
                      </a:cubicBezTo>
                      <a:cubicBezTo>
                        <a:pt x="25" y="35"/>
                        <a:pt x="25" y="35"/>
                        <a:pt x="25" y="35"/>
                      </a:cubicBezTo>
                      <a:cubicBezTo>
                        <a:pt x="24" y="35"/>
                        <a:pt x="24" y="35"/>
                        <a:pt x="24" y="35"/>
                      </a:cubicBezTo>
                      <a:cubicBezTo>
                        <a:pt x="23" y="35"/>
                        <a:pt x="23" y="35"/>
                        <a:pt x="23" y="35"/>
                      </a:cubicBezTo>
                      <a:cubicBezTo>
                        <a:pt x="23" y="35"/>
                        <a:pt x="24" y="35"/>
                        <a:pt x="24" y="35"/>
                      </a:cubicBezTo>
                      <a:cubicBezTo>
                        <a:pt x="24" y="35"/>
                        <a:pt x="24" y="34"/>
                        <a:pt x="25" y="34"/>
                      </a:cubicBezTo>
                      <a:cubicBezTo>
                        <a:pt x="25" y="34"/>
                        <a:pt x="25" y="34"/>
                        <a:pt x="26" y="33"/>
                      </a:cubicBezTo>
                      <a:cubicBezTo>
                        <a:pt x="26" y="33"/>
                        <a:pt x="26" y="33"/>
                        <a:pt x="26" y="33"/>
                      </a:cubicBezTo>
                      <a:cubicBezTo>
                        <a:pt x="27" y="33"/>
                        <a:pt x="27" y="33"/>
                        <a:pt x="27" y="33"/>
                      </a:cubicBezTo>
                      <a:cubicBezTo>
                        <a:pt x="27" y="33"/>
                        <a:pt x="28" y="34"/>
                        <a:pt x="28" y="34"/>
                      </a:cubicBezTo>
                      <a:cubicBezTo>
                        <a:pt x="28" y="34"/>
                        <a:pt x="28" y="35"/>
                        <a:pt x="28" y="35"/>
                      </a:cubicBezTo>
                      <a:cubicBezTo>
                        <a:pt x="28" y="35"/>
                        <a:pt x="28" y="35"/>
                        <a:pt x="28" y="36"/>
                      </a:cubicBezTo>
                      <a:cubicBezTo>
                        <a:pt x="28" y="36"/>
                        <a:pt x="27" y="36"/>
                        <a:pt x="27" y="37"/>
                      </a:cubicBezTo>
                      <a:cubicBezTo>
                        <a:pt x="27" y="37"/>
                        <a:pt x="26" y="37"/>
                        <a:pt x="26" y="37"/>
                      </a:cubicBezTo>
                      <a:cubicBezTo>
                        <a:pt x="26" y="37"/>
                        <a:pt x="26" y="37"/>
                        <a:pt x="26" y="38"/>
                      </a:cubicBezTo>
                      <a:cubicBezTo>
                        <a:pt x="27" y="38"/>
                        <a:pt x="27" y="38"/>
                        <a:pt x="27" y="38"/>
                      </a:cubicBezTo>
                      <a:cubicBezTo>
                        <a:pt x="27" y="38"/>
                        <a:pt x="27" y="38"/>
                        <a:pt x="27" y="38"/>
                      </a:cubicBezTo>
                      <a:cubicBezTo>
                        <a:pt x="27" y="38"/>
                        <a:pt x="28" y="38"/>
                        <a:pt x="28" y="38"/>
                      </a:cubicBezTo>
                      <a:cubicBezTo>
                        <a:pt x="28" y="38"/>
                        <a:pt x="28" y="37"/>
                        <a:pt x="28" y="37"/>
                      </a:cubicBezTo>
                      <a:cubicBezTo>
                        <a:pt x="28" y="37"/>
                        <a:pt x="29" y="37"/>
                        <a:pt x="29" y="37"/>
                      </a:cubicBezTo>
                      <a:cubicBezTo>
                        <a:pt x="29" y="37"/>
                        <a:pt x="29" y="37"/>
                        <a:pt x="29" y="36"/>
                      </a:cubicBezTo>
                      <a:cubicBezTo>
                        <a:pt x="29" y="36"/>
                        <a:pt x="29" y="36"/>
                        <a:pt x="30" y="36"/>
                      </a:cubicBezTo>
                      <a:cubicBezTo>
                        <a:pt x="30" y="36"/>
                        <a:pt x="30" y="36"/>
                        <a:pt x="30" y="36"/>
                      </a:cubicBezTo>
                      <a:cubicBezTo>
                        <a:pt x="31" y="36"/>
                        <a:pt x="31" y="36"/>
                        <a:pt x="31" y="36"/>
                      </a:cubicBezTo>
                      <a:cubicBezTo>
                        <a:pt x="31" y="36"/>
                        <a:pt x="31" y="37"/>
                        <a:pt x="31" y="37"/>
                      </a:cubicBezTo>
                      <a:cubicBezTo>
                        <a:pt x="31" y="38"/>
                        <a:pt x="30" y="38"/>
                        <a:pt x="30" y="38"/>
                      </a:cubicBezTo>
                      <a:cubicBezTo>
                        <a:pt x="30" y="38"/>
                        <a:pt x="30" y="38"/>
                        <a:pt x="31" y="39"/>
                      </a:cubicBezTo>
                      <a:cubicBezTo>
                        <a:pt x="31" y="39"/>
                        <a:pt x="31" y="39"/>
                        <a:pt x="31" y="39"/>
                      </a:cubicBezTo>
                      <a:cubicBezTo>
                        <a:pt x="31" y="40"/>
                        <a:pt x="32" y="40"/>
                        <a:pt x="32" y="40"/>
                      </a:cubicBezTo>
                      <a:cubicBezTo>
                        <a:pt x="32" y="40"/>
                        <a:pt x="33" y="40"/>
                        <a:pt x="33" y="40"/>
                      </a:cubicBezTo>
                      <a:cubicBezTo>
                        <a:pt x="33" y="40"/>
                        <a:pt x="33" y="40"/>
                        <a:pt x="33" y="41"/>
                      </a:cubicBezTo>
                      <a:cubicBezTo>
                        <a:pt x="34" y="42"/>
                        <a:pt x="34" y="42"/>
                        <a:pt x="34" y="42"/>
                      </a:cubicBezTo>
                      <a:cubicBezTo>
                        <a:pt x="34" y="42"/>
                        <a:pt x="34" y="42"/>
                        <a:pt x="34" y="41"/>
                      </a:cubicBezTo>
                      <a:cubicBezTo>
                        <a:pt x="34" y="41"/>
                        <a:pt x="35" y="41"/>
                        <a:pt x="35" y="41"/>
                      </a:cubicBezTo>
                      <a:cubicBezTo>
                        <a:pt x="35" y="41"/>
                        <a:pt x="35" y="41"/>
                        <a:pt x="35" y="41"/>
                      </a:cubicBezTo>
                      <a:cubicBezTo>
                        <a:pt x="35" y="41"/>
                        <a:pt x="35" y="41"/>
                        <a:pt x="35" y="41"/>
                      </a:cubicBezTo>
                      <a:cubicBezTo>
                        <a:pt x="35" y="41"/>
                        <a:pt x="36" y="41"/>
                        <a:pt x="36" y="41"/>
                      </a:cubicBezTo>
                      <a:cubicBezTo>
                        <a:pt x="36" y="42"/>
                        <a:pt x="36" y="42"/>
                        <a:pt x="36" y="42"/>
                      </a:cubicBezTo>
                      <a:cubicBezTo>
                        <a:pt x="36" y="42"/>
                        <a:pt x="36" y="43"/>
                        <a:pt x="37" y="43"/>
                      </a:cubicBezTo>
                      <a:cubicBezTo>
                        <a:pt x="37" y="43"/>
                        <a:pt x="37" y="44"/>
                        <a:pt x="37" y="44"/>
                      </a:cubicBezTo>
                      <a:cubicBezTo>
                        <a:pt x="37" y="44"/>
                        <a:pt x="38" y="44"/>
                        <a:pt x="38" y="43"/>
                      </a:cubicBezTo>
                      <a:cubicBezTo>
                        <a:pt x="38" y="43"/>
                        <a:pt x="38" y="43"/>
                        <a:pt x="38" y="43"/>
                      </a:cubicBezTo>
                      <a:cubicBezTo>
                        <a:pt x="38" y="43"/>
                        <a:pt x="37" y="43"/>
                        <a:pt x="37" y="42"/>
                      </a:cubicBezTo>
                      <a:cubicBezTo>
                        <a:pt x="37" y="42"/>
                        <a:pt x="37" y="42"/>
                        <a:pt x="37" y="42"/>
                      </a:cubicBezTo>
                      <a:cubicBezTo>
                        <a:pt x="38" y="41"/>
                        <a:pt x="38" y="41"/>
                        <a:pt x="38" y="41"/>
                      </a:cubicBezTo>
                      <a:cubicBezTo>
                        <a:pt x="38" y="41"/>
                        <a:pt x="37" y="41"/>
                        <a:pt x="37" y="41"/>
                      </a:cubicBezTo>
                      <a:cubicBezTo>
                        <a:pt x="37" y="41"/>
                        <a:pt x="37" y="41"/>
                        <a:pt x="37" y="41"/>
                      </a:cubicBezTo>
                      <a:cubicBezTo>
                        <a:pt x="37" y="41"/>
                        <a:pt x="37" y="41"/>
                        <a:pt x="37" y="42"/>
                      </a:cubicBezTo>
                      <a:cubicBezTo>
                        <a:pt x="37" y="42"/>
                        <a:pt x="36" y="42"/>
                        <a:pt x="36" y="42"/>
                      </a:cubicBezTo>
                      <a:cubicBezTo>
                        <a:pt x="36" y="42"/>
                        <a:pt x="36" y="41"/>
                        <a:pt x="36" y="41"/>
                      </a:cubicBezTo>
                      <a:cubicBezTo>
                        <a:pt x="36" y="41"/>
                        <a:pt x="36" y="41"/>
                        <a:pt x="36" y="41"/>
                      </a:cubicBezTo>
                      <a:cubicBezTo>
                        <a:pt x="35" y="41"/>
                        <a:pt x="36" y="40"/>
                        <a:pt x="36" y="40"/>
                      </a:cubicBezTo>
                      <a:cubicBezTo>
                        <a:pt x="36" y="40"/>
                        <a:pt x="36" y="40"/>
                        <a:pt x="37" y="40"/>
                      </a:cubicBezTo>
                      <a:cubicBezTo>
                        <a:pt x="37" y="40"/>
                        <a:pt x="37" y="40"/>
                        <a:pt x="38" y="40"/>
                      </a:cubicBezTo>
                      <a:cubicBezTo>
                        <a:pt x="38" y="40"/>
                        <a:pt x="38" y="40"/>
                        <a:pt x="38" y="40"/>
                      </a:cubicBezTo>
                      <a:cubicBezTo>
                        <a:pt x="38" y="40"/>
                        <a:pt x="39" y="40"/>
                        <a:pt x="39" y="40"/>
                      </a:cubicBezTo>
                      <a:cubicBezTo>
                        <a:pt x="40" y="40"/>
                        <a:pt x="40" y="40"/>
                        <a:pt x="40" y="40"/>
                      </a:cubicBezTo>
                      <a:cubicBezTo>
                        <a:pt x="40" y="39"/>
                        <a:pt x="41" y="39"/>
                        <a:pt x="41" y="39"/>
                      </a:cubicBezTo>
                      <a:cubicBezTo>
                        <a:pt x="41" y="39"/>
                        <a:pt x="42" y="38"/>
                        <a:pt x="42" y="38"/>
                      </a:cubicBezTo>
                      <a:cubicBezTo>
                        <a:pt x="42" y="37"/>
                        <a:pt x="44" y="36"/>
                        <a:pt x="44" y="36"/>
                      </a:cubicBezTo>
                      <a:cubicBezTo>
                        <a:pt x="44" y="35"/>
                        <a:pt x="45" y="35"/>
                        <a:pt x="45" y="35"/>
                      </a:cubicBezTo>
                      <a:cubicBezTo>
                        <a:pt x="45" y="35"/>
                        <a:pt x="45" y="34"/>
                        <a:pt x="45" y="34"/>
                      </a:cubicBezTo>
                      <a:cubicBezTo>
                        <a:pt x="45" y="34"/>
                        <a:pt x="44" y="35"/>
                        <a:pt x="44" y="34"/>
                      </a:cubicBezTo>
                      <a:cubicBezTo>
                        <a:pt x="44" y="34"/>
                        <a:pt x="44" y="34"/>
                        <a:pt x="44" y="34"/>
                      </a:cubicBezTo>
                      <a:cubicBezTo>
                        <a:pt x="44" y="34"/>
                        <a:pt x="45" y="34"/>
                        <a:pt x="45" y="34"/>
                      </a:cubicBezTo>
                      <a:cubicBezTo>
                        <a:pt x="45" y="34"/>
                        <a:pt x="46" y="34"/>
                        <a:pt x="46" y="33"/>
                      </a:cubicBezTo>
                      <a:cubicBezTo>
                        <a:pt x="46" y="33"/>
                        <a:pt x="46" y="33"/>
                        <a:pt x="46" y="33"/>
                      </a:cubicBezTo>
                      <a:cubicBezTo>
                        <a:pt x="46" y="33"/>
                        <a:pt x="46" y="33"/>
                        <a:pt x="46" y="33"/>
                      </a:cubicBezTo>
                      <a:cubicBezTo>
                        <a:pt x="46" y="33"/>
                        <a:pt x="46" y="33"/>
                        <a:pt x="46" y="33"/>
                      </a:cubicBezTo>
                      <a:cubicBezTo>
                        <a:pt x="46" y="33"/>
                        <a:pt x="47" y="33"/>
                        <a:pt x="47" y="33"/>
                      </a:cubicBezTo>
                      <a:cubicBezTo>
                        <a:pt x="48" y="33"/>
                        <a:pt x="49" y="33"/>
                        <a:pt x="49" y="33"/>
                      </a:cubicBezTo>
                      <a:cubicBezTo>
                        <a:pt x="49" y="33"/>
                        <a:pt x="49" y="32"/>
                        <a:pt x="49" y="32"/>
                      </a:cubicBezTo>
                      <a:cubicBezTo>
                        <a:pt x="50" y="32"/>
                        <a:pt x="52" y="32"/>
                        <a:pt x="52" y="32"/>
                      </a:cubicBezTo>
                      <a:cubicBezTo>
                        <a:pt x="52" y="32"/>
                        <a:pt x="54" y="32"/>
                        <a:pt x="54" y="32"/>
                      </a:cubicBezTo>
                      <a:cubicBezTo>
                        <a:pt x="54" y="32"/>
                        <a:pt x="54" y="32"/>
                        <a:pt x="54" y="32"/>
                      </a:cubicBezTo>
                      <a:cubicBezTo>
                        <a:pt x="55" y="32"/>
                        <a:pt x="55" y="32"/>
                        <a:pt x="55" y="32"/>
                      </a:cubicBezTo>
                      <a:cubicBezTo>
                        <a:pt x="55" y="32"/>
                        <a:pt x="55" y="32"/>
                        <a:pt x="55" y="32"/>
                      </a:cubicBezTo>
                      <a:cubicBezTo>
                        <a:pt x="56" y="32"/>
                        <a:pt x="57" y="32"/>
                        <a:pt x="58" y="32"/>
                      </a:cubicBezTo>
                      <a:cubicBezTo>
                        <a:pt x="58" y="32"/>
                        <a:pt x="58" y="32"/>
                        <a:pt x="58" y="32"/>
                      </a:cubicBezTo>
                      <a:cubicBezTo>
                        <a:pt x="59" y="32"/>
                        <a:pt x="59" y="31"/>
                        <a:pt x="59" y="31"/>
                      </a:cubicBezTo>
                      <a:cubicBezTo>
                        <a:pt x="60" y="31"/>
                        <a:pt x="60" y="31"/>
                        <a:pt x="60" y="30"/>
                      </a:cubicBezTo>
                      <a:cubicBezTo>
                        <a:pt x="60" y="30"/>
                        <a:pt x="60" y="30"/>
                        <a:pt x="60" y="30"/>
                      </a:cubicBezTo>
                      <a:cubicBezTo>
                        <a:pt x="60" y="30"/>
                        <a:pt x="60" y="30"/>
                        <a:pt x="60" y="30"/>
                      </a:cubicBezTo>
                      <a:cubicBezTo>
                        <a:pt x="60" y="30"/>
                        <a:pt x="60" y="30"/>
                        <a:pt x="60" y="30"/>
                      </a:cubicBezTo>
                      <a:cubicBezTo>
                        <a:pt x="60" y="30"/>
                        <a:pt x="61" y="30"/>
                        <a:pt x="61" y="30"/>
                      </a:cubicBezTo>
                      <a:cubicBezTo>
                        <a:pt x="61" y="30"/>
                        <a:pt x="60" y="29"/>
                        <a:pt x="60" y="29"/>
                      </a:cubicBezTo>
                      <a:cubicBezTo>
                        <a:pt x="60" y="29"/>
                        <a:pt x="59" y="28"/>
                        <a:pt x="58" y="28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22" name="Freeform 739">
                  <a:extLst>
                    <a:ext uri="{FF2B5EF4-FFF2-40B4-BE49-F238E27FC236}">
                      <a16:creationId xmlns:a16="http://schemas.microsoft.com/office/drawing/2014/main" id="{8257BAE9-467C-4D06-8077-D54A6FDA0F36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267825" y="5203825"/>
                  <a:ext cx="441325" cy="563563"/>
                </a:xfrm>
                <a:custGeom>
                  <a:avLst/>
                  <a:gdLst>
                    <a:gd name="T0" fmla="*/ 8 w 106"/>
                    <a:gd name="T1" fmla="*/ 42 h 135"/>
                    <a:gd name="T2" fmla="*/ 9 w 106"/>
                    <a:gd name="T3" fmla="*/ 41 h 135"/>
                    <a:gd name="T4" fmla="*/ 11 w 106"/>
                    <a:gd name="T5" fmla="*/ 40 h 135"/>
                    <a:gd name="T6" fmla="*/ 10 w 106"/>
                    <a:gd name="T7" fmla="*/ 41 h 135"/>
                    <a:gd name="T8" fmla="*/ 9 w 106"/>
                    <a:gd name="T9" fmla="*/ 42 h 135"/>
                    <a:gd name="T10" fmla="*/ 102 w 106"/>
                    <a:gd name="T11" fmla="*/ 104 h 135"/>
                    <a:gd name="T12" fmla="*/ 102 w 106"/>
                    <a:gd name="T13" fmla="*/ 109 h 135"/>
                    <a:gd name="T14" fmla="*/ 104 w 106"/>
                    <a:gd name="T15" fmla="*/ 101 h 135"/>
                    <a:gd name="T16" fmla="*/ 105 w 106"/>
                    <a:gd name="T17" fmla="*/ 120 h 135"/>
                    <a:gd name="T18" fmla="*/ 104 w 106"/>
                    <a:gd name="T19" fmla="*/ 119 h 135"/>
                    <a:gd name="T20" fmla="*/ 105 w 106"/>
                    <a:gd name="T21" fmla="*/ 124 h 135"/>
                    <a:gd name="T22" fmla="*/ 105 w 106"/>
                    <a:gd name="T23" fmla="*/ 121 h 135"/>
                    <a:gd name="T24" fmla="*/ 81 w 106"/>
                    <a:gd name="T25" fmla="*/ 130 h 135"/>
                    <a:gd name="T26" fmla="*/ 90 w 106"/>
                    <a:gd name="T27" fmla="*/ 133 h 135"/>
                    <a:gd name="T28" fmla="*/ 95 w 106"/>
                    <a:gd name="T29" fmla="*/ 131 h 135"/>
                    <a:gd name="T30" fmla="*/ 100 w 106"/>
                    <a:gd name="T31" fmla="*/ 128 h 135"/>
                    <a:gd name="T32" fmla="*/ 105 w 106"/>
                    <a:gd name="T33" fmla="*/ 125 h 135"/>
                    <a:gd name="T34" fmla="*/ 103 w 106"/>
                    <a:gd name="T35" fmla="*/ 121 h 135"/>
                    <a:gd name="T36" fmla="*/ 103 w 106"/>
                    <a:gd name="T37" fmla="*/ 117 h 135"/>
                    <a:gd name="T38" fmla="*/ 102 w 106"/>
                    <a:gd name="T39" fmla="*/ 112 h 135"/>
                    <a:gd name="T40" fmla="*/ 101 w 106"/>
                    <a:gd name="T41" fmla="*/ 108 h 135"/>
                    <a:gd name="T42" fmla="*/ 98 w 106"/>
                    <a:gd name="T43" fmla="*/ 103 h 135"/>
                    <a:gd name="T44" fmla="*/ 95 w 106"/>
                    <a:gd name="T45" fmla="*/ 97 h 135"/>
                    <a:gd name="T46" fmla="*/ 89 w 106"/>
                    <a:gd name="T47" fmla="*/ 94 h 135"/>
                    <a:gd name="T48" fmla="*/ 89 w 106"/>
                    <a:gd name="T49" fmla="*/ 91 h 135"/>
                    <a:gd name="T50" fmla="*/ 87 w 106"/>
                    <a:gd name="T51" fmla="*/ 88 h 135"/>
                    <a:gd name="T52" fmla="*/ 86 w 106"/>
                    <a:gd name="T53" fmla="*/ 84 h 135"/>
                    <a:gd name="T54" fmla="*/ 85 w 106"/>
                    <a:gd name="T55" fmla="*/ 84 h 135"/>
                    <a:gd name="T56" fmla="*/ 82 w 106"/>
                    <a:gd name="T57" fmla="*/ 82 h 135"/>
                    <a:gd name="T58" fmla="*/ 81 w 106"/>
                    <a:gd name="T59" fmla="*/ 84 h 135"/>
                    <a:gd name="T60" fmla="*/ 78 w 106"/>
                    <a:gd name="T61" fmla="*/ 81 h 135"/>
                    <a:gd name="T62" fmla="*/ 77 w 106"/>
                    <a:gd name="T63" fmla="*/ 77 h 135"/>
                    <a:gd name="T64" fmla="*/ 76 w 106"/>
                    <a:gd name="T65" fmla="*/ 73 h 135"/>
                    <a:gd name="T66" fmla="*/ 73 w 106"/>
                    <a:gd name="T67" fmla="*/ 71 h 135"/>
                    <a:gd name="T68" fmla="*/ 73 w 106"/>
                    <a:gd name="T69" fmla="*/ 68 h 135"/>
                    <a:gd name="T70" fmla="*/ 70 w 106"/>
                    <a:gd name="T71" fmla="*/ 67 h 135"/>
                    <a:gd name="T72" fmla="*/ 66 w 106"/>
                    <a:gd name="T73" fmla="*/ 65 h 135"/>
                    <a:gd name="T74" fmla="*/ 62 w 106"/>
                    <a:gd name="T75" fmla="*/ 61 h 135"/>
                    <a:gd name="T76" fmla="*/ 56 w 106"/>
                    <a:gd name="T77" fmla="*/ 58 h 135"/>
                    <a:gd name="T78" fmla="*/ 54 w 106"/>
                    <a:gd name="T79" fmla="*/ 53 h 135"/>
                    <a:gd name="T80" fmla="*/ 54 w 106"/>
                    <a:gd name="T81" fmla="*/ 47 h 135"/>
                    <a:gd name="T82" fmla="*/ 51 w 106"/>
                    <a:gd name="T83" fmla="*/ 42 h 135"/>
                    <a:gd name="T84" fmla="*/ 50 w 106"/>
                    <a:gd name="T85" fmla="*/ 36 h 135"/>
                    <a:gd name="T86" fmla="*/ 50 w 106"/>
                    <a:gd name="T87" fmla="*/ 30 h 135"/>
                    <a:gd name="T88" fmla="*/ 45 w 106"/>
                    <a:gd name="T89" fmla="*/ 27 h 135"/>
                    <a:gd name="T90" fmla="*/ 42 w 106"/>
                    <a:gd name="T91" fmla="*/ 25 h 135"/>
                    <a:gd name="T92" fmla="*/ 38 w 106"/>
                    <a:gd name="T93" fmla="*/ 23 h 135"/>
                    <a:gd name="T94" fmla="*/ 37 w 106"/>
                    <a:gd name="T95" fmla="*/ 18 h 135"/>
                    <a:gd name="T96" fmla="*/ 36 w 106"/>
                    <a:gd name="T97" fmla="*/ 13 h 135"/>
                    <a:gd name="T98" fmla="*/ 34 w 106"/>
                    <a:gd name="T99" fmla="*/ 9 h 135"/>
                    <a:gd name="T100" fmla="*/ 32 w 106"/>
                    <a:gd name="T101" fmla="*/ 2 h 135"/>
                    <a:gd name="T102" fmla="*/ 29 w 106"/>
                    <a:gd name="T103" fmla="*/ 2 h 135"/>
                    <a:gd name="T104" fmla="*/ 27 w 106"/>
                    <a:gd name="T105" fmla="*/ 7 h 135"/>
                    <a:gd name="T106" fmla="*/ 26 w 106"/>
                    <a:gd name="T107" fmla="*/ 9 h 135"/>
                    <a:gd name="T108" fmla="*/ 25 w 106"/>
                    <a:gd name="T109" fmla="*/ 13 h 135"/>
                    <a:gd name="T110" fmla="*/ 25 w 106"/>
                    <a:gd name="T111" fmla="*/ 15 h 135"/>
                    <a:gd name="T112" fmla="*/ 23 w 106"/>
                    <a:gd name="T113" fmla="*/ 21 h 135"/>
                    <a:gd name="T114" fmla="*/ 24 w 106"/>
                    <a:gd name="T115" fmla="*/ 28 h 135"/>
                    <a:gd name="T116" fmla="*/ 23 w 106"/>
                    <a:gd name="T117" fmla="*/ 36 h 135"/>
                    <a:gd name="T118" fmla="*/ 20 w 106"/>
                    <a:gd name="T119" fmla="*/ 44 h 135"/>
                    <a:gd name="T120" fmla="*/ 13 w 106"/>
                    <a:gd name="T121" fmla="*/ 49 h 135"/>
                    <a:gd name="T122" fmla="*/ 7 w 106"/>
                    <a:gd name="T123" fmla="*/ 44 h 135"/>
                    <a:gd name="T124" fmla="*/ 0 w 106"/>
                    <a:gd name="T125" fmla="*/ 110 h 13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06" h="135">
                      <a:moveTo>
                        <a:pt x="9" y="42"/>
                      </a:moveTo>
                      <a:cubicBezTo>
                        <a:pt x="9" y="42"/>
                        <a:pt x="9" y="42"/>
                        <a:pt x="9" y="42"/>
                      </a:cubicBezTo>
                      <a:cubicBezTo>
                        <a:pt x="9" y="42"/>
                        <a:pt x="9" y="43"/>
                        <a:pt x="8" y="43"/>
                      </a:cubicBezTo>
                      <a:cubicBezTo>
                        <a:pt x="8" y="43"/>
                        <a:pt x="8" y="43"/>
                        <a:pt x="8" y="43"/>
                      </a:cubicBezTo>
                      <a:cubicBezTo>
                        <a:pt x="8" y="43"/>
                        <a:pt x="8" y="43"/>
                        <a:pt x="8" y="43"/>
                      </a:cubicBezTo>
                      <a:cubicBezTo>
                        <a:pt x="8" y="42"/>
                        <a:pt x="8" y="42"/>
                        <a:pt x="8" y="42"/>
                      </a:cubicBezTo>
                      <a:cubicBezTo>
                        <a:pt x="8" y="42"/>
                        <a:pt x="8" y="43"/>
                        <a:pt x="8" y="43"/>
                      </a:cubicBezTo>
                      <a:cubicBezTo>
                        <a:pt x="8" y="42"/>
                        <a:pt x="8" y="42"/>
                        <a:pt x="8" y="42"/>
                      </a:cubicBezTo>
                      <a:cubicBezTo>
                        <a:pt x="8" y="42"/>
                        <a:pt x="8" y="42"/>
                        <a:pt x="8" y="42"/>
                      </a:cubicBezTo>
                      <a:cubicBezTo>
                        <a:pt x="8" y="42"/>
                        <a:pt x="8" y="42"/>
                        <a:pt x="8" y="42"/>
                      </a:cubicBezTo>
                      <a:cubicBezTo>
                        <a:pt x="8" y="42"/>
                        <a:pt x="8" y="42"/>
                        <a:pt x="8" y="42"/>
                      </a:cubicBezTo>
                      <a:cubicBezTo>
                        <a:pt x="8" y="42"/>
                        <a:pt x="8" y="41"/>
                        <a:pt x="8" y="41"/>
                      </a:cubicBezTo>
                      <a:cubicBezTo>
                        <a:pt x="8" y="41"/>
                        <a:pt x="8" y="41"/>
                        <a:pt x="8" y="41"/>
                      </a:cubicBezTo>
                      <a:cubicBezTo>
                        <a:pt x="8" y="41"/>
                        <a:pt x="8" y="41"/>
                        <a:pt x="8" y="41"/>
                      </a:cubicBezTo>
                      <a:cubicBezTo>
                        <a:pt x="8" y="41"/>
                        <a:pt x="8" y="41"/>
                        <a:pt x="8" y="41"/>
                      </a:cubicBezTo>
                      <a:cubicBezTo>
                        <a:pt x="9" y="41"/>
                        <a:pt x="9" y="41"/>
                        <a:pt x="9" y="41"/>
                      </a:cubicBezTo>
                      <a:cubicBezTo>
                        <a:pt x="9" y="41"/>
                        <a:pt x="9" y="41"/>
                        <a:pt x="9" y="41"/>
                      </a:cubicBezTo>
                      <a:cubicBezTo>
                        <a:pt x="9" y="41"/>
                        <a:pt x="9" y="41"/>
                        <a:pt x="9" y="41"/>
                      </a:cubicBezTo>
                      <a:cubicBezTo>
                        <a:pt x="9" y="40"/>
                        <a:pt x="10" y="40"/>
                        <a:pt x="10" y="40"/>
                      </a:cubicBezTo>
                      <a:cubicBezTo>
                        <a:pt x="10" y="40"/>
                        <a:pt x="10" y="40"/>
                        <a:pt x="10" y="40"/>
                      </a:cubicBezTo>
                      <a:cubicBezTo>
                        <a:pt x="10" y="40"/>
                        <a:pt x="10" y="40"/>
                        <a:pt x="10" y="40"/>
                      </a:cubicBezTo>
                      <a:cubicBezTo>
                        <a:pt x="10" y="40"/>
                        <a:pt x="10" y="40"/>
                        <a:pt x="10" y="40"/>
                      </a:cubicBezTo>
                      <a:cubicBezTo>
                        <a:pt x="10" y="40"/>
                        <a:pt x="11" y="40"/>
                        <a:pt x="11" y="40"/>
                      </a:cubicBezTo>
                      <a:cubicBezTo>
                        <a:pt x="11" y="40"/>
                        <a:pt x="11" y="40"/>
                        <a:pt x="11" y="40"/>
                      </a:cubicBezTo>
                      <a:cubicBezTo>
                        <a:pt x="11" y="40"/>
                        <a:pt x="11" y="40"/>
                        <a:pt x="11" y="41"/>
                      </a:cubicBezTo>
                      <a:cubicBezTo>
                        <a:pt x="11" y="41"/>
                        <a:pt x="11" y="41"/>
                        <a:pt x="11" y="41"/>
                      </a:cubicBezTo>
                      <a:cubicBezTo>
                        <a:pt x="11" y="41"/>
                        <a:pt x="11" y="41"/>
                        <a:pt x="11" y="41"/>
                      </a:cubicBezTo>
                      <a:cubicBezTo>
                        <a:pt x="12" y="41"/>
                        <a:pt x="11" y="41"/>
                        <a:pt x="11" y="41"/>
                      </a:cubicBezTo>
                      <a:cubicBezTo>
                        <a:pt x="11" y="41"/>
                        <a:pt x="11" y="41"/>
                        <a:pt x="11" y="41"/>
                      </a:cubicBezTo>
                      <a:cubicBezTo>
                        <a:pt x="11" y="41"/>
                        <a:pt x="11" y="41"/>
                        <a:pt x="10" y="41"/>
                      </a:cubicBezTo>
                      <a:cubicBezTo>
                        <a:pt x="10" y="41"/>
                        <a:pt x="10" y="41"/>
                        <a:pt x="10" y="41"/>
                      </a:cubicBezTo>
                      <a:cubicBezTo>
                        <a:pt x="10" y="41"/>
                        <a:pt x="10" y="41"/>
                        <a:pt x="10" y="41"/>
                      </a:cubicBezTo>
                      <a:cubicBezTo>
                        <a:pt x="10" y="41"/>
                        <a:pt x="10" y="41"/>
                        <a:pt x="10" y="41"/>
                      </a:cubicBezTo>
                      <a:cubicBezTo>
                        <a:pt x="10" y="42"/>
                        <a:pt x="10" y="42"/>
                        <a:pt x="10" y="42"/>
                      </a:cubicBezTo>
                      <a:cubicBezTo>
                        <a:pt x="10" y="42"/>
                        <a:pt x="10" y="42"/>
                        <a:pt x="10" y="42"/>
                      </a:cubicBezTo>
                      <a:cubicBezTo>
                        <a:pt x="10" y="42"/>
                        <a:pt x="10" y="42"/>
                        <a:pt x="10" y="42"/>
                      </a:cubicBezTo>
                      <a:cubicBezTo>
                        <a:pt x="9" y="42"/>
                        <a:pt x="9" y="42"/>
                        <a:pt x="9" y="42"/>
                      </a:cubicBezTo>
                      <a:cubicBezTo>
                        <a:pt x="9" y="42"/>
                        <a:pt x="9" y="42"/>
                        <a:pt x="9" y="42"/>
                      </a:cubicBezTo>
                      <a:cubicBezTo>
                        <a:pt x="9" y="42"/>
                        <a:pt x="9" y="42"/>
                        <a:pt x="9" y="42"/>
                      </a:cubicBezTo>
                      <a:cubicBezTo>
                        <a:pt x="9" y="42"/>
                        <a:pt x="9" y="42"/>
                        <a:pt x="9" y="42"/>
                      </a:cubicBezTo>
                      <a:cubicBezTo>
                        <a:pt x="9" y="42"/>
                        <a:pt x="9" y="42"/>
                        <a:pt x="9" y="42"/>
                      </a:cubicBezTo>
                      <a:close/>
                      <a:moveTo>
                        <a:pt x="103" y="102"/>
                      </a:moveTo>
                      <a:cubicBezTo>
                        <a:pt x="103" y="102"/>
                        <a:pt x="104" y="102"/>
                        <a:pt x="104" y="102"/>
                      </a:cubicBezTo>
                      <a:cubicBezTo>
                        <a:pt x="103" y="103"/>
                        <a:pt x="103" y="103"/>
                        <a:pt x="103" y="103"/>
                      </a:cubicBezTo>
                      <a:cubicBezTo>
                        <a:pt x="103" y="103"/>
                        <a:pt x="103" y="103"/>
                        <a:pt x="103" y="103"/>
                      </a:cubicBezTo>
                      <a:cubicBezTo>
                        <a:pt x="103" y="103"/>
                        <a:pt x="103" y="104"/>
                        <a:pt x="103" y="104"/>
                      </a:cubicBezTo>
                      <a:cubicBezTo>
                        <a:pt x="103" y="104"/>
                        <a:pt x="102" y="104"/>
                        <a:pt x="102" y="104"/>
                      </a:cubicBezTo>
                      <a:cubicBezTo>
                        <a:pt x="102" y="104"/>
                        <a:pt x="102" y="104"/>
                        <a:pt x="102" y="104"/>
                      </a:cubicBezTo>
                      <a:cubicBezTo>
                        <a:pt x="102" y="104"/>
                        <a:pt x="102" y="104"/>
                        <a:pt x="102" y="104"/>
                      </a:cubicBezTo>
                      <a:cubicBezTo>
                        <a:pt x="102" y="104"/>
                        <a:pt x="102" y="104"/>
                        <a:pt x="102" y="105"/>
                      </a:cubicBezTo>
                      <a:cubicBezTo>
                        <a:pt x="102" y="105"/>
                        <a:pt x="102" y="105"/>
                        <a:pt x="102" y="105"/>
                      </a:cubicBezTo>
                      <a:cubicBezTo>
                        <a:pt x="102" y="106"/>
                        <a:pt x="102" y="106"/>
                        <a:pt x="102" y="106"/>
                      </a:cubicBezTo>
                      <a:cubicBezTo>
                        <a:pt x="102" y="106"/>
                        <a:pt x="102" y="106"/>
                        <a:pt x="102" y="106"/>
                      </a:cubicBezTo>
                      <a:cubicBezTo>
                        <a:pt x="102" y="107"/>
                        <a:pt x="102" y="107"/>
                        <a:pt x="102" y="107"/>
                      </a:cubicBezTo>
                      <a:cubicBezTo>
                        <a:pt x="102" y="108"/>
                        <a:pt x="102" y="108"/>
                        <a:pt x="102" y="109"/>
                      </a:cubicBezTo>
                      <a:cubicBezTo>
                        <a:pt x="102" y="109"/>
                        <a:pt x="102" y="109"/>
                        <a:pt x="102" y="109"/>
                      </a:cubicBezTo>
                      <a:cubicBezTo>
                        <a:pt x="102" y="108"/>
                        <a:pt x="102" y="108"/>
                        <a:pt x="102" y="108"/>
                      </a:cubicBezTo>
                      <a:cubicBezTo>
                        <a:pt x="102" y="108"/>
                        <a:pt x="102" y="108"/>
                        <a:pt x="103" y="108"/>
                      </a:cubicBezTo>
                      <a:cubicBezTo>
                        <a:pt x="103" y="107"/>
                        <a:pt x="103" y="106"/>
                        <a:pt x="103" y="106"/>
                      </a:cubicBezTo>
                      <a:cubicBezTo>
                        <a:pt x="103" y="106"/>
                        <a:pt x="103" y="105"/>
                        <a:pt x="103" y="105"/>
                      </a:cubicBezTo>
                      <a:cubicBezTo>
                        <a:pt x="103" y="105"/>
                        <a:pt x="104" y="105"/>
                        <a:pt x="104" y="105"/>
                      </a:cubicBezTo>
                      <a:cubicBezTo>
                        <a:pt x="104" y="104"/>
                        <a:pt x="104" y="103"/>
                        <a:pt x="104" y="103"/>
                      </a:cubicBezTo>
                      <a:cubicBezTo>
                        <a:pt x="104" y="102"/>
                        <a:pt x="104" y="102"/>
                        <a:pt x="104" y="102"/>
                      </a:cubicBezTo>
                      <a:cubicBezTo>
                        <a:pt x="104" y="101"/>
                        <a:pt x="104" y="101"/>
                        <a:pt x="104" y="101"/>
                      </a:cubicBezTo>
                      <a:cubicBezTo>
                        <a:pt x="104" y="101"/>
                        <a:pt x="103" y="101"/>
                        <a:pt x="103" y="101"/>
                      </a:cubicBezTo>
                      <a:cubicBezTo>
                        <a:pt x="103" y="101"/>
                        <a:pt x="103" y="101"/>
                        <a:pt x="103" y="101"/>
                      </a:cubicBezTo>
                      <a:cubicBezTo>
                        <a:pt x="103" y="101"/>
                        <a:pt x="103" y="101"/>
                        <a:pt x="103" y="102"/>
                      </a:cubicBezTo>
                      <a:cubicBezTo>
                        <a:pt x="103" y="102"/>
                        <a:pt x="103" y="102"/>
                        <a:pt x="103" y="102"/>
                      </a:cubicBezTo>
                      <a:cubicBezTo>
                        <a:pt x="103" y="102"/>
                        <a:pt x="103" y="102"/>
                        <a:pt x="103" y="102"/>
                      </a:cubicBezTo>
                      <a:close/>
                      <a:moveTo>
                        <a:pt x="104" y="119"/>
                      </a:moveTo>
                      <a:cubicBezTo>
                        <a:pt x="104" y="119"/>
                        <a:pt x="104" y="119"/>
                        <a:pt x="105" y="120"/>
                      </a:cubicBezTo>
                      <a:cubicBezTo>
                        <a:pt x="105" y="120"/>
                        <a:pt x="105" y="120"/>
                        <a:pt x="105" y="120"/>
                      </a:cubicBezTo>
                      <a:cubicBezTo>
                        <a:pt x="105" y="120"/>
                        <a:pt x="105" y="120"/>
                        <a:pt x="105" y="120"/>
                      </a:cubicBezTo>
                      <a:cubicBezTo>
                        <a:pt x="105" y="120"/>
                        <a:pt x="105" y="120"/>
                        <a:pt x="105" y="120"/>
                      </a:cubicBezTo>
                      <a:cubicBezTo>
                        <a:pt x="105" y="120"/>
                        <a:pt x="105" y="120"/>
                        <a:pt x="105" y="119"/>
                      </a:cubicBezTo>
                      <a:cubicBezTo>
                        <a:pt x="105" y="119"/>
                        <a:pt x="105" y="119"/>
                        <a:pt x="105" y="119"/>
                      </a:cubicBezTo>
                      <a:cubicBezTo>
                        <a:pt x="105" y="119"/>
                        <a:pt x="105" y="119"/>
                        <a:pt x="105" y="119"/>
                      </a:cubicBezTo>
                      <a:cubicBezTo>
                        <a:pt x="105" y="119"/>
                        <a:pt x="105" y="118"/>
                        <a:pt x="105" y="118"/>
                      </a:cubicBezTo>
                      <a:cubicBezTo>
                        <a:pt x="105" y="118"/>
                        <a:pt x="105" y="118"/>
                        <a:pt x="105" y="118"/>
                      </a:cubicBezTo>
                      <a:cubicBezTo>
                        <a:pt x="105" y="118"/>
                        <a:pt x="105" y="118"/>
                        <a:pt x="104" y="119"/>
                      </a:cubicBezTo>
                      <a:close/>
                      <a:moveTo>
                        <a:pt x="105" y="121"/>
                      </a:moveTo>
                      <a:cubicBezTo>
                        <a:pt x="105" y="121"/>
                        <a:pt x="105" y="121"/>
                        <a:pt x="105" y="121"/>
                      </a:cubicBezTo>
                      <a:cubicBezTo>
                        <a:pt x="105" y="122"/>
                        <a:pt x="105" y="122"/>
                        <a:pt x="105" y="122"/>
                      </a:cubicBezTo>
                      <a:cubicBezTo>
                        <a:pt x="105" y="122"/>
                        <a:pt x="105" y="123"/>
                        <a:pt x="105" y="123"/>
                      </a:cubicBezTo>
                      <a:cubicBezTo>
                        <a:pt x="105" y="123"/>
                        <a:pt x="105" y="123"/>
                        <a:pt x="105" y="123"/>
                      </a:cubicBezTo>
                      <a:cubicBezTo>
                        <a:pt x="105" y="123"/>
                        <a:pt x="104" y="123"/>
                        <a:pt x="104" y="123"/>
                      </a:cubicBezTo>
                      <a:cubicBezTo>
                        <a:pt x="104" y="123"/>
                        <a:pt x="104" y="123"/>
                        <a:pt x="104" y="123"/>
                      </a:cubicBezTo>
                      <a:cubicBezTo>
                        <a:pt x="105" y="123"/>
                        <a:pt x="105" y="123"/>
                        <a:pt x="105" y="124"/>
                      </a:cubicBezTo>
                      <a:cubicBezTo>
                        <a:pt x="105" y="124"/>
                        <a:pt x="105" y="124"/>
                        <a:pt x="105" y="123"/>
                      </a:cubicBezTo>
                      <a:cubicBezTo>
                        <a:pt x="105" y="123"/>
                        <a:pt x="105" y="123"/>
                        <a:pt x="105" y="123"/>
                      </a:cubicBezTo>
                      <a:cubicBezTo>
                        <a:pt x="105" y="123"/>
                        <a:pt x="105" y="123"/>
                        <a:pt x="105" y="123"/>
                      </a:cubicBezTo>
                      <a:cubicBezTo>
                        <a:pt x="105" y="122"/>
                        <a:pt x="105" y="122"/>
                        <a:pt x="105" y="122"/>
                      </a:cubicBezTo>
                      <a:cubicBezTo>
                        <a:pt x="105" y="122"/>
                        <a:pt x="105" y="122"/>
                        <a:pt x="105" y="122"/>
                      </a:cubicBezTo>
                      <a:cubicBezTo>
                        <a:pt x="105" y="122"/>
                        <a:pt x="105" y="122"/>
                        <a:pt x="106" y="121"/>
                      </a:cubicBezTo>
                      <a:cubicBezTo>
                        <a:pt x="106" y="121"/>
                        <a:pt x="106" y="121"/>
                        <a:pt x="105" y="121"/>
                      </a:cubicBezTo>
                      <a:cubicBezTo>
                        <a:pt x="105" y="121"/>
                        <a:pt x="105" y="121"/>
                        <a:pt x="105" y="121"/>
                      </a:cubicBezTo>
                      <a:cubicBezTo>
                        <a:pt x="105" y="121"/>
                        <a:pt x="105" y="121"/>
                        <a:pt x="105" y="121"/>
                      </a:cubicBezTo>
                      <a:cubicBezTo>
                        <a:pt x="105" y="121"/>
                        <a:pt x="105" y="121"/>
                        <a:pt x="105" y="121"/>
                      </a:cubicBezTo>
                      <a:close/>
                      <a:moveTo>
                        <a:pt x="74" y="133"/>
                      </a:moveTo>
                      <a:cubicBezTo>
                        <a:pt x="75" y="133"/>
                        <a:pt x="76" y="132"/>
                        <a:pt x="76" y="132"/>
                      </a:cubicBezTo>
                      <a:cubicBezTo>
                        <a:pt x="76" y="131"/>
                        <a:pt x="77" y="131"/>
                        <a:pt x="77" y="131"/>
                      </a:cubicBezTo>
                      <a:cubicBezTo>
                        <a:pt x="77" y="130"/>
                        <a:pt x="78" y="130"/>
                        <a:pt x="78" y="130"/>
                      </a:cubicBezTo>
                      <a:cubicBezTo>
                        <a:pt x="78" y="130"/>
                        <a:pt x="79" y="130"/>
                        <a:pt x="79" y="130"/>
                      </a:cubicBezTo>
                      <a:cubicBezTo>
                        <a:pt x="80" y="130"/>
                        <a:pt x="81" y="130"/>
                        <a:pt x="81" y="130"/>
                      </a:cubicBezTo>
                      <a:cubicBezTo>
                        <a:pt x="81" y="130"/>
                        <a:pt x="83" y="130"/>
                        <a:pt x="83" y="130"/>
                      </a:cubicBezTo>
                      <a:cubicBezTo>
                        <a:pt x="83" y="130"/>
                        <a:pt x="84" y="130"/>
                        <a:pt x="84" y="130"/>
                      </a:cubicBezTo>
                      <a:cubicBezTo>
                        <a:pt x="84" y="130"/>
                        <a:pt x="85" y="130"/>
                        <a:pt x="85" y="131"/>
                      </a:cubicBezTo>
                      <a:cubicBezTo>
                        <a:pt x="86" y="131"/>
                        <a:pt x="87" y="130"/>
                        <a:pt x="87" y="130"/>
                      </a:cubicBezTo>
                      <a:cubicBezTo>
                        <a:pt x="87" y="130"/>
                        <a:pt x="88" y="131"/>
                        <a:pt x="88" y="131"/>
                      </a:cubicBezTo>
                      <a:cubicBezTo>
                        <a:pt x="88" y="131"/>
                        <a:pt x="88" y="132"/>
                        <a:pt x="89" y="132"/>
                      </a:cubicBezTo>
                      <a:cubicBezTo>
                        <a:pt x="89" y="132"/>
                        <a:pt x="89" y="132"/>
                        <a:pt x="90" y="132"/>
                      </a:cubicBezTo>
                      <a:cubicBezTo>
                        <a:pt x="90" y="133"/>
                        <a:pt x="90" y="133"/>
                        <a:pt x="90" y="133"/>
                      </a:cubicBezTo>
                      <a:cubicBezTo>
                        <a:pt x="90" y="135"/>
                        <a:pt x="90" y="135"/>
                        <a:pt x="90" y="135"/>
                      </a:cubicBezTo>
                      <a:cubicBezTo>
                        <a:pt x="90" y="135"/>
                        <a:pt x="91" y="134"/>
                        <a:pt x="92" y="133"/>
                      </a:cubicBezTo>
                      <a:cubicBezTo>
                        <a:pt x="92" y="133"/>
                        <a:pt x="92" y="133"/>
                        <a:pt x="92" y="133"/>
                      </a:cubicBezTo>
                      <a:cubicBezTo>
                        <a:pt x="92" y="133"/>
                        <a:pt x="92" y="132"/>
                        <a:pt x="93" y="132"/>
                      </a:cubicBezTo>
                      <a:cubicBezTo>
                        <a:pt x="93" y="132"/>
                        <a:pt x="93" y="133"/>
                        <a:pt x="93" y="133"/>
                      </a:cubicBezTo>
                      <a:cubicBezTo>
                        <a:pt x="94" y="133"/>
                        <a:pt x="94" y="133"/>
                        <a:pt x="95" y="133"/>
                      </a:cubicBezTo>
                      <a:cubicBezTo>
                        <a:pt x="95" y="132"/>
                        <a:pt x="95" y="132"/>
                        <a:pt x="95" y="132"/>
                      </a:cubicBezTo>
                      <a:cubicBezTo>
                        <a:pt x="95" y="132"/>
                        <a:pt x="95" y="131"/>
                        <a:pt x="95" y="131"/>
                      </a:cubicBezTo>
                      <a:cubicBezTo>
                        <a:pt x="95" y="130"/>
                        <a:pt x="95" y="130"/>
                        <a:pt x="95" y="130"/>
                      </a:cubicBezTo>
                      <a:cubicBezTo>
                        <a:pt x="95" y="130"/>
                        <a:pt x="95" y="129"/>
                        <a:pt x="95" y="129"/>
                      </a:cubicBezTo>
                      <a:cubicBezTo>
                        <a:pt x="95" y="129"/>
                        <a:pt x="96" y="129"/>
                        <a:pt x="97" y="129"/>
                      </a:cubicBezTo>
                      <a:cubicBezTo>
                        <a:pt x="97" y="129"/>
                        <a:pt x="97" y="128"/>
                        <a:pt x="98" y="128"/>
                      </a:cubicBezTo>
                      <a:cubicBezTo>
                        <a:pt x="98" y="128"/>
                        <a:pt x="98" y="128"/>
                        <a:pt x="98" y="128"/>
                      </a:cubicBezTo>
                      <a:cubicBezTo>
                        <a:pt x="99" y="128"/>
                        <a:pt x="99" y="128"/>
                        <a:pt x="99" y="128"/>
                      </a:cubicBezTo>
                      <a:cubicBezTo>
                        <a:pt x="99" y="128"/>
                        <a:pt x="99" y="128"/>
                        <a:pt x="99" y="128"/>
                      </a:cubicBezTo>
                      <a:cubicBezTo>
                        <a:pt x="99" y="127"/>
                        <a:pt x="100" y="128"/>
                        <a:pt x="100" y="128"/>
                      </a:cubicBezTo>
                      <a:cubicBezTo>
                        <a:pt x="100" y="128"/>
                        <a:pt x="101" y="128"/>
                        <a:pt x="101" y="128"/>
                      </a:cubicBezTo>
                      <a:cubicBezTo>
                        <a:pt x="102" y="128"/>
                        <a:pt x="102" y="128"/>
                        <a:pt x="102" y="128"/>
                      </a:cubicBezTo>
                      <a:cubicBezTo>
                        <a:pt x="102" y="128"/>
                        <a:pt x="103" y="128"/>
                        <a:pt x="103" y="127"/>
                      </a:cubicBezTo>
                      <a:cubicBezTo>
                        <a:pt x="103" y="127"/>
                        <a:pt x="104" y="127"/>
                        <a:pt x="104" y="127"/>
                      </a:cubicBezTo>
                      <a:cubicBezTo>
                        <a:pt x="104" y="127"/>
                        <a:pt x="105" y="127"/>
                        <a:pt x="105" y="127"/>
                      </a:cubicBezTo>
                      <a:cubicBezTo>
                        <a:pt x="105" y="127"/>
                        <a:pt x="105" y="127"/>
                        <a:pt x="105" y="127"/>
                      </a:cubicBezTo>
                      <a:cubicBezTo>
                        <a:pt x="105" y="127"/>
                        <a:pt x="105" y="126"/>
                        <a:pt x="105" y="126"/>
                      </a:cubicBezTo>
                      <a:cubicBezTo>
                        <a:pt x="105" y="126"/>
                        <a:pt x="105" y="125"/>
                        <a:pt x="105" y="125"/>
                      </a:cubicBezTo>
                      <a:cubicBezTo>
                        <a:pt x="105" y="125"/>
                        <a:pt x="105" y="125"/>
                        <a:pt x="104" y="125"/>
                      </a:cubicBezTo>
                      <a:cubicBezTo>
                        <a:pt x="104" y="125"/>
                        <a:pt x="104" y="125"/>
                        <a:pt x="104" y="125"/>
                      </a:cubicBezTo>
                      <a:cubicBezTo>
                        <a:pt x="104" y="124"/>
                        <a:pt x="104" y="124"/>
                        <a:pt x="104" y="124"/>
                      </a:cubicBezTo>
                      <a:cubicBezTo>
                        <a:pt x="104" y="124"/>
                        <a:pt x="104" y="124"/>
                        <a:pt x="104" y="124"/>
                      </a:cubicBezTo>
                      <a:cubicBezTo>
                        <a:pt x="104" y="124"/>
                        <a:pt x="104" y="123"/>
                        <a:pt x="104" y="123"/>
                      </a:cubicBezTo>
                      <a:cubicBezTo>
                        <a:pt x="104" y="123"/>
                        <a:pt x="104" y="123"/>
                        <a:pt x="104" y="122"/>
                      </a:cubicBezTo>
                      <a:cubicBezTo>
                        <a:pt x="104" y="122"/>
                        <a:pt x="104" y="122"/>
                        <a:pt x="103" y="122"/>
                      </a:cubicBezTo>
                      <a:cubicBezTo>
                        <a:pt x="103" y="121"/>
                        <a:pt x="103" y="121"/>
                        <a:pt x="103" y="121"/>
                      </a:cubicBezTo>
                      <a:cubicBezTo>
                        <a:pt x="103" y="121"/>
                        <a:pt x="103" y="121"/>
                        <a:pt x="102" y="120"/>
                      </a:cubicBezTo>
                      <a:cubicBezTo>
                        <a:pt x="102" y="120"/>
                        <a:pt x="102" y="120"/>
                        <a:pt x="102" y="120"/>
                      </a:cubicBezTo>
                      <a:cubicBezTo>
                        <a:pt x="102" y="119"/>
                        <a:pt x="102" y="120"/>
                        <a:pt x="102" y="119"/>
                      </a:cubicBezTo>
                      <a:cubicBezTo>
                        <a:pt x="102" y="119"/>
                        <a:pt x="102" y="119"/>
                        <a:pt x="102" y="119"/>
                      </a:cubicBezTo>
                      <a:cubicBezTo>
                        <a:pt x="102" y="119"/>
                        <a:pt x="102" y="119"/>
                        <a:pt x="103" y="119"/>
                      </a:cubicBezTo>
                      <a:cubicBezTo>
                        <a:pt x="103" y="119"/>
                        <a:pt x="103" y="118"/>
                        <a:pt x="103" y="118"/>
                      </a:cubicBezTo>
                      <a:cubicBezTo>
                        <a:pt x="103" y="118"/>
                        <a:pt x="103" y="118"/>
                        <a:pt x="103" y="118"/>
                      </a:cubicBezTo>
                      <a:cubicBezTo>
                        <a:pt x="103" y="118"/>
                        <a:pt x="103" y="117"/>
                        <a:pt x="103" y="117"/>
                      </a:cubicBezTo>
                      <a:cubicBezTo>
                        <a:pt x="103" y="117"/>
                        <a:pt x="103" y="116"/>
                        <a:pt x="103" y="116"/>
                      </a:cubicBezTo>
                      <a:cubicBezTo>
                        <a:pt x="103" y="116"/>
                        <a:pt x="103" y="115"/>
                        <a:pt x="103" y="115"/>
                      </a:cubicBezTo>
                      <a:cubicBezTo>
                        <a:pt x="102" y="115"/>
                        <a:pt x="102" y="115"/>
                        <a:pt x="102" y="115"/>
                      </a:cubicBezTo>
                      <a:cubicBezTo>
                        <a:pt x="102" y="114"/>
                        <a:pt x="102" y="114"/>
                        <a:pt x="102" y="114"/>
                      </a:cubicBezTo>
                      <a:cubicBezTo>
                        <a:pt x="102" y="114"/>
                        <a:pt x="103" y="114"/>
                        <a:pt x="103" y="113"/>
                      </a:cubicBezTo>
                      <a:cubicBezTo>
                        <a:pt x="103" y="113"/>
                        <a:pt x="103" y="113"/>
                        <a:pt x="103" y="113"/>
                      </a:cubicBezTo>
                      <a:cubicBezTo>
                        <a:pt x="102" y="113"/>
                        <a:pt x="102" y="113"/>
                        <a:pt x="102" y="113"/>
                      </a:cubicBezTo>
                      <a:cubicBezTo>
                        <a:pt x="102" y="112"/>
                        <a:pt x="102" y="112"/>
                        <a:pt x="102" y="112"/>
                      </a:cubicBezTo>
                      <a:cubicBezTo>
                        <a:pt x="102" y="112"/>
                        <a:pt x="102" y="112"/>
                        <a:pt x="102" y="112"/>
                      </a:cubicBezTo>
                      <a:cubicBezTo>
                        <a:pt x="102" y="112"/>
                        <a:pt x="102" y="112"/>
                        <a:pt x="102" y="112"/>
                      </a:cubicBezTo>
                      <a:cubicBezTo>
                        <a:pt x="103" y="112"/>
                        <a:pt x="103" y="112"/>
                        <a:pt x="103" y="112"/>
                      </a:cubicBezTo>
                      <a:cubicBezTo>
                        <a:pt x="103" y="111"/>
                        <a:pt x="103" y="111"/>
                        <a:pt x="103" y="111"/>
                      </a:cubicBezTo>
                      <a:cubicBezTo>
                        <a:pt x="103" y="111"/>
                        <a:pt x="103" y="110"/>
                        <a:pt x="103" y="110"/>
                      </a:cubicBezTo>
                      <a:cubicBezTo>
                        <a:pt x="103" y="110"/>
                        <a:pt x="103" y="110"/>
                        <a:pt x="102" y="109"/>
                      </a:cubicBezTo>
                      <a:cubicBezTo>
                        <a:pt x="102" y="109"/>
                        <a:pt x="102" y="109"/>
                        <a:pt x="102" y="109"/>
                      </a:cubicBezTo>
                      <a:cubicBezTo>
                        <a:pt x="101" y="109"/>
                        <a:pt x="101" y="108"/>
                        <a:pt x="101" y="108"/>
                      </a:cubicBezTo>
                      <a:cubicBezTo>
                        <a:pt x="101" y="108"/>
                        <a:pt x="101" y="108"/>
                        <a:pt x="101" y="108"/>
                      </a:cubicBezTo>
                      <a:cubicBezTo>
                        <a:pt x="101" y="107"/>
                        <a:pt x="101" y="106"/>
                        <a:pt x="101" y="106"/>
                      </a:cubicBezTo>
                      <a:cubicBezTo>
                        <a:pt x="101" y="106"/>
                        <a:pt x="101" y="105"/>
                        <a:pt x="101" y="105"/>
                      </a:cubicBezTo>
                      <a:cubicBezTo>
                        <a:pt x="101" y="105"/>
                        <a:pt x="101" y="105"/>
                        <a:pt x="100" y="105"/>
                      </a:cubicBezTo>
                      <a:cubicBezTo>
                        <a:pt x="100" y="105"/>
                        <a:pt x="100" y="105"/>
                        <a:pt x="100" y="105"/>
                      </a:cubicBezTo>
                      <a:cubicBezTo>
                        <a:pt x="100" y="105"/>
                        <a:pt x="100" y="104"/>
                        <a:pt x="99" y="104"/>
                      </a:cubicBezTo>
                      <a:cubicBezTo>
                        <a:pt x="99" y="104"/>
                        <a:pt x="99" y="104"/>
                        <a:pt x="99" y="103"/>
                      </a:cubicBezTo>
                      <a:cubicBezTo>
                        <a:pt x="99" y="103"/>
                        <a:pt x="99" y="103"/>
                        <a:pt x="98" y="103"/>
                      </a:cubicBezTo>
                      <a:cubicBezTo>
                        <a:pt x="98" y="103"/>
                        <a:pt x="98" y="103"/>
                        <a:pt x="98" y="103"/>
                      </a:cubicBezTo>
                      <a:cubicBezTo>
                        <a:pt x="98" y="102"/>
                        <a:pt x="98" y="102"/>
                        <a:pt x="98" y="101"/>
                      </a:cubicBezTo>
                      <a:cubicBezTo>
                        <a:pt x="98" y="101"/>
                        <a:pt x="98" y="101"/>
                        <a:pt x="98" y="101"/>
                      </a:cubicBezTo>
                      <a:cubicBezTo>
                        <a:pt x="97" y="101"/>
                        <a:pt x="97" y="101"/>
                        <a:pt x="97" y="100"/>
                      </a:cubicBezTo>
                      <a:cubicBezTo>
                        <a:pt x="96" y="100"/>
                        <a:pt x="96" y="100"/>
                        <a:pt x="96" y="100"/>
                      </a:cubicBezTo>
                      <a:cubicBezTo>
                        <a:pt x="96" y="99"/>
                        <a:pt x="96" y="99"/>
                        <a:pt x="95" y="99"/>
                      </a:cubicBezTo>
                      <a:cubicBezTo>
                        <a:pt x="95" y="99"/>
                        <a:pt x="95" y="98"/>
                        <a:pt x="95" y="98"/>
                      </a:cubicBezTo>
                      <a:cubicBezTo>
                        <a:pt x="95" y="98"/>
                        <a:pt x="95" y="98"/>
                        <a:pt x="95" y="97"/>
                      </a:cubicBezTo>
                      <a:cubicBezTo>
                        <a:pt x="94" y="97"/>
                        <a:pt x="94" y="97"/>
                        <a:pt x="94" y="96"/>
                      </a:cubicBezTo>
                      <a:cubicBezTo>
                        <a:pt x="94" y="96"/>
                        <a:pt x="93" y="96"/>
                        <a:pt x="93" y="96"/>
                      </a:cubicBezTo>
                      <a:cubicBezTo>
                        <a:pt x="93" y="96"/>
                        <a:pt x="93" y="96"/>
                        <a:pt x="93" y="96"/>
                      </a:cubicBezTo>
                      <a:cubicBezTo>
                        <a:pt x="93" y="96"/>
                        <a:pt x="92" y="96"/>
                        <a:pt x="92" y="96"/>
                      </a:cubicBezTo>
                      <a:cubicBezTo>
                        <a:pt x="92" y="96"/>
                        <a:pt x="91" y="96"/>
                        <a:pt x="91" y="96"/>
                      </a:cubicBezTo>
                      <a:cubicBezTo>
                        <a:pt x="91" y="96"/>
                        <a:pt x="91" y="95"/>
                        <a:pt x="91" y="95"/>
                      </a:cubicBezTo>
                      <a:cubicBezTo>
                        <a:pt x="91" y="95"/>
                        <a:pt x="90" y="94"/>
                        <a:pt x="90" y="94"/>
                      </a:cubicBezTo>
                      <a:cubicBezTo>
                        <a:pt x="90" y="94"/>
                        <a:pt x="90" y="94"/>
                        <a:pt x="89" y="94"/>
                      </a:cubicBezTo>
                      <a:cubicBezTo>
                        <a:pt x="89" y="94"/>
                        <a:pt x="89" y="94"/>
                        <a:pt x="89" y="94"/>
                      </a:cubicBezTo>
                      <a:cubicBezTo>
                        <a:pt x="89" y="93"/>
                        <a:pt x="89" y="93"/>
                        <a:pt x="89" y="93"/>
                      </a:cubicBezTo>
                      <a:cubicBezTo>
                        <a:pt x="89" y="93"/>
                        <a:pt x="90" y="94"/>
                        <a:pt x="90" y="94"/>
                      </a:cubicBezTo>
                      <a:cubicBezTo>
                        <a:pt x="90" y="94"/>
                        <a:pt x="90" y="94"/>
                        <a:pt x="90" y="94"/>
                      </a:cubicBezTo>
                      <a:cubicBezTo>
                        <a:pt x="90" y="93"/>
                        <a:pt x="90" y="93"/>
                        <a:pt x="90" y="93"/>
                      </a:cubicBezTo>
                      <a:cubicBezTo>
                        <a:pt x="90" y="93"/>
                        <a:pt x="90" y="93"/>
                        <a:pt x="90" y="92"/>
                      </a:cubicBezTo>
                      <a:cubicBezTo>
                        <a:pt x="90" y="92"/>
                        <a:pt x="90" y="92"/>
                        <a:pt x="90" y="92"/>
                      </a:cubicBezTo>
                      <a:cubicBezTo>
                        <a:pt x="90" y="92"/>
                        <a:pt x="90" y="92"/>
                        <a:pt x="89" y="91"/>
                      </a:cubicBezTo>
                      <a:cubicBezTo>
                        <a:pt x="89" y="91"/>
                        <a:pt x="89" y="91"/>
                        <a:pt x="88" y="91"/>
                      </a:cubicBezTo>
                      <a:cubicBezTo>
                        <a:pt x="88" y="91"/>
                        <a:pt x="88" y="92"/>
                        <a:pt x="88" y="92"/>
                      </a:cubicBezTo>
                      <a:cubicBezTo>
                        <a:pt x="88" y="92"/>
                        <a:pt x="87" y="92"/>
                        <a:pt x="87" y="92"/>
                      </a:cubicBezTo>
                      <a:cubicBezTo>
                        <a:pt x="87" y="92"/>
                        <a:pt x="87" y="92"/>
                        <a:pt x="87" y="92"/>
                      </a:cubicBezTo>
                      <a:cubicBezTo>
                        <a:pt x="87" y="91"/>
                        <a:pt x="87" y="91"/>
                        <a:pt x="87" y="91"/>
                      </a:cubicBezTo>
                      <a:cubicBezTo>
                        <a:pt x="87" y="91"/>
                        <a:pt x="87" y="90"/>
                        <a:pt x="87" y="90"/>
                      </a:cubicBezTo>
                      <a:cubicBezTo>
                        <a:pt x="87" y="90"/>
                        <a:pt x="87" y="90"/>
                        <a:pt x="87" y="89"/>
                      </a:cubicBezTo>
                      <a:cubicBezTo>
                        <a:pt x="87" y="88"/>
                        <a:pt x="87" y="89"/>
                        <a:pt x="87" y="88"/>
                      </a:cubicBezTo>
                      <a:cubicBezTo>
                        <a:pt x="87" y="88"/>
                        <a:pt x="87" y="88"/>
                        <a:pt x="87" y="88"/>
                      </a:cubicBezTo>
                      <a:cubicBezTo>
                        <a:pt x="87" y="88"/>
                        <a:pt x="87" y="88"/>
                        <a:pt x="87" y="87"/>
                      </a:cubicBezTo>
                      <a:cubicBezTo>
                        <a:pt x="87" y="87"/>
                        <a:pt x="87" y="87"/>
                        <a:pt x="87" y="87"/>
                      </a:cubicBezTo>
                      <a:cubicBezTo>
                        <a:pt x="87" y="87"/>
                        <a:pt x="87" y="86"/>
                        <a:pt x="87" y="86"/>
                      </a:cubicBezTo>
                      <a:cubicBezTo>
                        <a:pt x="87" y="85"/>
                        <a:pt x="87" y="85"/>
                        <a:pt x="87" y="85"/>
                      </a:cubicBezTo>
                      <a:cubicBezTo>
                        <a:pt x="87" y="85"/>
                        <a:pt x="87" y="85"/>
                        <a:pt x="87" y="85"/>
                      </a:cubicBezTo>
                      <a:cubicBezTo>
                        <a:pt x="86" y="85"/>
                        <a:pt x="86" y="85"/>
                        <a:pt x="86" y="84"/>
                      </a:cubicBezTo>
                      <a:cubicBezTo>
                        <a:pt x="86" y="84"/>
                        <a:pt x="86" y="84"/>
                        <a:pt x="86" y="84"/>
                      </a:cubicBezTo>
                      <a:cubicBezTo>
                        <a:pt x="86" y="84"/>
                        <a:pt x="86" y="84"/>
                        <a:pt x="86" y="84"/>
                      </a:cubicBezTo>
                      <a:cubicBezTo>
                        <a:pt x="86" y="83"/>
                        <a:pt x="86" y="83"/>
                        <a:pt x="86" y="83"/>
                      </a:cubicBezTo>
                      <a:cubicBezTo>
                        <a:pt x="86" y="83"/>
                        <a:pt x="86" y="83"/>
                        <a:pt x="85" y="83"/>
                      </a:cubicBezTo>
                      <a:cubicBezTo>
                        <a:pt x="85" y="83"/>
                        <a:pt x="85" y="83"/>
                        <a:pt x="85" y="83"/>
                      </a:cubicBezTo>
                      <a:cubicBezTo>
                        <a:pt x="85" y="82"/>
                        <a:pt x="85" y="82"/>
                        <a:pt x="85" y="82"/>
                      </a:cubicBezTo>
                      <a:cubicBezTo>
                        <a:pt x="85" y="82"/>
                        <a:pt x="85" y="83"/>
                        <a:pt x="85" y="83"/>
                      </a:cubicBezTo>
                      <a:cubicBezTo>
                        <a:pt x="85" y="83"/>
                        <a:pt x="85" y="83"/>
                        <a:pt x="85" y="83"/>
                      </a:cubicBezTo>
                      <a:cubicBezTo>
                        <a:pt x="85" y="83"/>
                        <a:pt x="85" y="84"/>
                        <a:pt x="85" y="84"/>
                      </a:cubicBezTo>
                      <a:cubicBezTo>
                        <a:pt x="85" y="84"/>
                        <a:pt x="85" y="84"/>
                        <a:pt x="85" y="84"/>
                      </a:cubicBezTo>
                      <a:cubicBezTo>
                        <a:pt x="86" y="84"/>
                        <a:pt x="85" y="85"/>
                        <a:pt x="85" y="85"/>
                      </a:cubicBezTo>
                      <a:cubicBezTo>
                        <a:pt x="85" y="85"/>
                        <a:pt x="85" y="85"/>
                        <a:pt x="85" y="84"/>
                      </a:cubicBezTo>
                      <a:cubicBezTo>
                        <a:pt x="84" y="84"/>
                        <a:pt x="84" y="84"/>
                        <a:pt x="84" y="84"/>
                      </a:cubicBezTo>
                      <a:cubicBezTo>
                        <a:pt x="84" y="84"/>
                        <a:pt x="84" y="84"/>
                        <a:pt x="84" y="84"/>
                      </a:cubicBezTo>
                      <a:cubicBezTo>
                        <a:pt x="83" y="84"/>
                        <a:pt x="83" y="83"/>
                        <a:pt x="83" y="83"/>
                      </a:cubicBezTo>
                      <a:cubicBezTo>
                        <a:pt x="83" y="83"/>
                        <a:pt x="82" y="83"/>
                        <a:pt x="82" y="82"/>
                      </a:cubicBezTo>
                      <a:cubicBezTo>
                        <a:pt x="82" y="82"/>
                        <a:pt x="82" y="82"/>
                        <a:pt x="82" y="82"/>
                      </a:cubicBezTo>
                      <a:cubicBezTo>
                        <a:pt x="82" y="81"/>
                        <a:pt x="81" y="82"/>
                        <a:pt x="81" y="81"/>
                      </a:cubicBezTo>
                      <a:cubicBezTo>
                        <a:pt x="81" y="81"/>
                        <a:pt x="81" y="81"/>
                        <a:pt x="81" y="81"/>
                      </a:cubicBezTo>
                      <a:cubicBezTo>
                        <a:pt x="81" y="81"/>
                        <a:pt x="81" y="81"/>
                        <a:pt x="81" y="82"/>
                      </a:cubicBezTo>
                      <a:cubicBezTo>
                        <a:pt x="81" y="82"/>
                        <a:pt x="81" y="82"/>
                        <a:pt x="81" y="82"/>
                      </a:cubicBezTo>
                      <a:cubicBezTo>
                        <a:pt x="81" y="83"/>
                        <a:pt x="81" y="83"/>
                        <a:pt x="81" y="83"/>
                      </a:cubicBezTo>
                      <a:cubicBezTo>
                        <a:pt x="81" y="83"/>
                        <a:pt x="81" y="84"/>
                        <a:pt x="81" y="84"/>
                      </a:cubicBezTo>
                      <a:cubicBezTo>
                        <a:pt x="81" y="84"/>
                        <a:pt x="81" y="84"/>
                        <a:pt x="81" y="84"/>
                      </a:cubicBezTo>
                      <a:cubicBezTo>
                        <a:pt x="81" y="84"/>
                        <a:pt x="81" y="84"/>
                        <a:pt x="81" y="84"/>
                      </a:cubicBezTo>
                      <a:cubicBezTo>
                        <a:pt x="80" y="84"/>
                        <a:pt x="80" y="84"/>
                        <a:pt x="80" y="84"/>
                      </a:cubicBezTo>
                      <a:cubicBezTo>
                        <a:pt x="80" y="84"/>
                        <a:pt x="80" y="84"/>
                        <a:pt x="80" y="84"/>
                      </a:cubicBezTo>
                      <a:cubicBezTo>
                        <a:pt x="79" y="84"/>
                        <a:pt x="79" y="83"/>
                        <a:pt x="79" y="83"/>
                      </a:cubicBezTo>
                      <a:cubicBezTo>
                        <a:pt x="79" y="83"/>
                        <a:pt x="79" y="83"/>
                        <a:pt x="79" y="83"/>
                      </a:cubicBezTo>
                      <a:cubicBezTo>
                        <a:pt x="79" y="83"/>
                        <a:pt x="79" y="82"/>
                        <a:pt x="79" y="82"/>
                      </a:cubicBezTo>
                      <a:cubicBezTo>
                        <a:pt x="79" y="82"/>
                        <a:pt x="78" y="82"/>
                        <a:pt x="78" y="82"/>
                      </a:cubicBezTo>
                      <a:cubicBezTo>
                        <a:pt x="78" y="82"/>
                        <a:pt x="78" y="82"/>
                        <a:pt x="78" y="82"/>
                      </a:cubicBezTo>
                      <a:cubicBezTo>
                        <a:pt x="78" y="82"/>
                        <a:pt x="78" y="81"/>
                        <a:pt x="78" y="81"/>
                      </a:cubicBezTo>
                      <a:cubicBezTo>
                        <a:pt x="78" y="81"/>
                        <a:pt x="78" y="80"/>
                        <a:pt x="78" y="80"/>
                      </a:cubicBezTo>
                      <a:cubicBezTo>
                        <a:pt x="78" y="80"/>
                        <a:pt x="78" y="80"/>
                        <a:pt x="78" y="80"/>
                      </a:cubicBezTo>
                      <a:cubicBezTo>
                        <a:pt x="78" y="79"/>
                        <a:pt x="78" y="79"/>
                        <a:pt x="78" y="79"/>
                      </a:cubicBezTo>
                      <a:cubicBezTo>
                        <a:pt x="78" y="79"/>
                        <a:pt x="78" y="79"/>
                        <a:pt x="78" y="78"/>
                      </a:cubicBezTo>
                      <a:cubicBezTo>
                        <a:pt x="78" y="78"/>
                        <a:pt x="78" y="78"/>
                        <a:pt x="78" y="78"/>
                      </a:cubicBezTo>
                      <a:cubicBezTo>
                        <a:pt x="78" y="78"/>
                        <a:pt x="78" y="77"/>
                        <a:pt x="78" y="77"/>
                      </a:cubicBezTo>
                      <a:cubicBezTo>
                        <a:pt x="78" y="77"/>
                        <a:pt x="78" y="77"/>
                        <a:pt x="77" y="77"/>
                      </a:cubicBezTo>
                      <a:cubicBezTo>
                        <a:pt x="77" y="77"/>
                        <a:pt x="77" y="77"/>
                        <a:pt x="77" y="77"/>
                      </a:cubicBezTo>
                      <a:cubicBezTo>
                        <a:pt x="77" y="77"/>
                        <a:pt x="77" y="76"/>
                        <a:pt x="77" y="76"/>
                      </a:cubicBezTo>
                      <a:cubicBezTo>
                        <a:pt x="77" y="76"/>
                        <a:pt x="77" y="75"/>
                        <a:pt x="77" y="75"/>
                      </a:cubicBezTo>
                      <a:cubicBezTo>
                        <a:pt x="77" y="75"/>
                        <a:pt x="76" y="75"/>
                        <a:pt x="76" y="75"/>
                      </a:cubicBezTo>
                      <a:cubicBezTo>
                        <a:pt x="76" y="75"/>
                        <a:pt x="76" y="75"/>
                        <a:pt x="76" y="75"/>
                      </a:cubicBezTo>
                      <a:cubicBezTo>
                        <a:pt x="76" y="75"/>
                        <a:pt x="76" y="75"/>
                        <a:pt x="76" y="75"/>
                      </a:cubicBezTo>
                      <a:cubicBezTo>
                        <a:pt x="76" y="75"/>
                        <a:pt x="76" y="74"/>
                        <a:pt x="76" y="74"/>
                      </a:cubicBezTo>
                      <a:cubicBezTo>
                        <a:pt x="76" y="74"/>
                        <a:pt x="76" y="74"/>
                        <a:pt x="76" y="74"/>
                      </a:cubicBezTo>
                      <a:cubicBezTo>
                        <a:pt x="76" y="74"/>
                        <a:pt x="76" y="73"/>
                        <a:pt x="76" y="73"/>
                      </a:cubicBezTo>
                      <a:cubicBezTo>
                        <a:pt x="76" y="73"/>
                        <a:pt x="76" y="73"/>
                        <a:pt x="75" y="73"/>
                      </a:cubicBezTo>
                      <a:cubicBezTo>
                        <a:pt x="75" y="73"/>
                        <a:pt x="75" y="73"/>
                        <a:pt x="75" y="73"/>
                      </a:cubicBezTo>
                      <a:cubicBezTo>
                        <a:pt x="75" y="73"/>
                        <a:pt x="75" y="73"/>
                        <a:pt x="75" y="73"/>
                      </a:cubicBezTo>
                      <a:cubicBezTo>
                        <a:pt x="75" y="73"/>
                        <a:pt x="74" y="73"/>
                        <a:pt x="74" y="73"/>
                      </a:cubicBezTo>
                      <a:cubicBezTo>
                        <a:pt x="74" y="73"/>
                        <a:pt x="74" y="72"/>
                        <a:pt x="74" y="72"/>
                      </a:cubicBezTo>
                      <a:cubicBezTo>
                        <a:pt x="73" y="72"/>
                        <a:pt x="73" y="72"/>
                        <a:pt x="73" y="72"/>
                      </a:cubicBezTo>
                      <a:cubicBezTo>
                        <a:pt x="73" y="72"/>
                        <a:pt x="73" y="72"/>
                        <a:pt x="73" y="72"/>
                      </a:cubicBezTo>
                      <a:cubicBezTo>
                        <a:pt x="73" y="71"/>
                        <a:pt x="73" y="71"/>
                        <a:pt x="73" y="71"/>
                      </a:cubicBezTo>
                      <a:cubicBezTo>
                        <a:pt x="73" y="71"/>
                        <a:pt x="73" y="71"/>
                        <a:pt x="73" y="71"/>
                      </a:cubicBezTo>
                      <a:cubicBezTo>
                        <a:pt x="73" y="71"/>
                        <a:pt x="73" y="70"/>
                        <a:pt x="73" y="70"/>
                      </a:cubicBezTo>
                      <a:cubicBezTo>
                        <a:pt x="72" y="70"/>
                        <a:pt x="73" y="70"/>
                        <a:pt x="73" y="70"/>
                      </a:cubicBezTo>
                      <a:cubicBezTo>
                        <a:pt x="73" y="69"/>
                        <a:pt x="73" y="69"/>
                        <a:pt x="73" y="69"/>
                      </a:cubicBezTo>
                      <a:cubicBezTo>
                        <a:pt x="73" y="69"/>
                        <a:pt x="73" y="69"/>
                        <a:pt x="73" y="69"/>
                      </a:cubicBezTo>
                      <a:cubicBezTo>
                        <a:pt x="73" y="69"/>
                        <a:pt x="74" y="70"/>
                        <a:pt x="74" y="70"/>
                      </a:cubicBezTo>
                      <a:cubicBezTo>
                        <a:pt x="74" y="69"/>
                        <a:pt x="74" y="69"/>
                        <a:pt x="74" y="69"/>
                      </a:cubicBezTo>
                      <a:cubicBezTo>
                        <a:pt x="74" y="69"/>
                        <a:pt x="74" y="69"/>
                        <a:pt x="73" y="68"/>
                      </a:cubicBezTo>
                      <a:cubicBezTo>
                        <a:pt x="73" y="68"/>
                        <a:pt x="73" y="68"/>
                        <a:pt x="73" y="68"/>
                      </a:cubicBezTo>
                      <a:cubicBezTo>
                        <a:pt x="73" y="68"/>
                        <a:pt x="73" y="68"/>
                        <a:pt x="73" y="68"/>
                      </a:cubicBezTo>
                      <a:cubicBezTo>
                        <a:pt x="73" y="68"/>
                        <a:pt x="73" y="68"/>
                        <a:pt x="72" y="68"/>
                      </a:cubicBezTo>
                      <a:cubicBezTo>
                        <a:pt x="72" y="68"/>
                        <a:pt x="72" y="68"/>
                        <a:pt x="72" y="67"/>
                      </a:cubicBezTo>
                      <a:cubicBezTo>
                        <a:pt x="72" y="67"/>
                        <a:pt x="72" y="67"/>
                        <a:pt x="72" y="67"/>
                      </a:cubicBezTo>
                      <a:cubicBezTo>
                        <a:pt x="72" y="67"/>
                        <a:pt x="72" y="67"/>
                        <a:pt x="72" y="67"/>
                      </a:cubicBezTo>
                      <a:cubicBezTo>
                        <a:pt x="71" y="66"/>
                        <a:pt x="71" y="67"/>
                        <a:pt x="71" y="67"/>
                      </a:cubicBezTo>
                      <a:cubicBezTo>
                        <a:pt x="71" y="67"/>
                        <a:pt x="71" y="67"/>
                        <a:pt x="70" y="67"/>
                      </a:cubicBezTo>
                      <a:cubicBezTo>
                        <a:pt x="70" y="67"/>
                        <a:pt x="70" y="67"/>
                        <a:pt x="70" y="67"/>
                      </a:cubicBezTo>
                      <a:cubicBezTo>
                        <a:pt x="70" y="66"/>
                        <a:pt x="69" y="66"/>
                        <a:pt x="69" y="66"/>
                      </a:cubicBezTo>
                      <a:cubicBezTo>
                        <a:pt x="69" y="65"/>
                        <a:pt x="69" y="66"/>
                        <a:pt x="68" y="65"/>
                      </a:cubicBezTo>
                      <a:cubicBezTo>
                        <a:pt x="68" y="65"/>
                        <a:pt x="67" y="65"/>
                        <a:pt x="67" y="65"/>
                      </a:cubicBezTo>
                      <a:cubicBezTo>
                        <a:pt x="67" y="65"/>
                        <a:pt x="67" y="64"/>
                        <a:pt x="67" y="64"/>
                      </a:cubicBezTo>
                      <a:cubicBezTo>
                        <a:pt x="67" y="64"/>
                        <a:pt x="66" y="64"/>
                        <a:pt x="66" y="64"/>
                      </a:cubicBezTo>
                      <a:cubicBezTo>
                        <a:pt x="66" y="64"/>
                        <a:pt x="66" y="64"/>
                        <a:pt x="66" y="65"/>
                      </a:cubicBezTo>
                      <a:cubicBezTo>
                        <a:pt x="66" y="65"/>
                        <a:pt x="66" y="65"/>
                        <a:pt x="66" y="65"/>
                      </a:cubicBezTo>
                      <a:cubicBezTo>
                        <a:pt x="65" y="65"/>
                        <a:pt x="65" y="64"/>
                        <a:pt x="65" y="64"/>
                      </a:cubicBezTo>
                      <a:cubicBezTo>
                        <a:pt x="64" y="64"/>
                        <a:pt x="65" y="64"/>
                        <a:pt x="65" y="63"/>
                      </a:cubicBezTo>
                      <a:cubicBezTo>
                        <a:pt x="65" y="63"/>
                        <a:pt x="65" y="63"/>
                        <a:pt x="65" y="63"/>
                      </a:cubicBezTo>
                      <a:cubicBezTo>
                        <a:pt x="65" y="63"/>
                        <a:pt x="65" y="63"/>
                        <a:pt x="65" y="63"/>
                      </a:cubicBezTo>
                      <a:cubicBezTo>
                        <a:pt x="65" y="62"/>
                        <a:pt x="65" y="62"/>
                        <a:pt x="64" y="62"/>
                      </a:cubicBezTo>
                      <a:cubicBezTo>
                        <a:pt x="64" y="62"/>
                        <a:pt x="64" y="62"/>
                        <a:pt x="63" y="62"/>
                      </a:cubicBezTo>
                      <a:cubicBezTo>
                        <a:pt x="63" y="62"/>
                        <a:pt x="62" y="62"/>
                        <a:pt x="62" y="62"/>
                      </a:cubicBezTo>
                      <a:cubicBezTo>
                        <a:pt x="62" y="62"/>
                        <a:pt x="62" y="61"/>
                        <a:pt x="62" y="61"/>
                      </a:cubicBezTo>
                      <a:cubicBezTo>
                        <a:pt x="61" y="61"/>
                        <a:pt x="61" y="61"/>
                        <a:pt x="61" y="61"/>
                      </a:cubicBezTo>
                      <a:cubicBezTo>
                        <a:pt x="61" y="60"/>
                        <a:pt x="61" y="61"/>
                        <a:pt x="61" y="61"/>
                      </a:cubicBezTo>
                      <a:cubicBezTo>
                        <a:pt x="61" y="61"/>
                        <a:pt x="61" y="61"/>
                        <a:pt x="60" y="61"/>
                      </a:cubicBezTo>
                      <a:cubicBezTo>
                        <a:pt x="60" y="61"/>
                        <a:pt x="60" y="61"/>
                        <a:pt x="60" y="60"/>
                      </a:cubicBezTo>
                      <a:cubicBezTo>
                        <a:pt x="60" y="60"/>
                        <a:pt x="59" y="60"/>
                        <a:pt x="59" y="60"/>
                      </a:cubicBezTo>
                      <a:cubicBezTo>
                        <a:pt x="59" y="60"/>
                        <a:pt x="59" y="60"/>
                        <a:pt x="58" y="60"/>
                      </a:cubicBezTo>
                      <a:cubicBezTo>
                        <a:pt x="58" y="60"/>
                        <a:pt x="57" y="59"/>
                        <a:pt x="57" y="59"/>
                      </a:cubicBezTo>
                      <a:cubicBezTo>
                        <a:pt x="57" y="59"/>
                        <a:pt x="57" y="59"/>
                        <a:pt x="56" y="58"/>
                      </a:cubicBezTo>
                      <a:cubicBezTo>
                        <a:pt x="56" y="58"/>
                        <a:pt x="56" y="58"/>
                        <a:pt x="56" y="58"/>
                      </a:cubicBezTo>
                      <a:cubicBezTo>
                        <a:pt x="56" y="58"/>
                        <a:pt x="56" y="57"/>
                        <a:pt x="56" y="57"/>
                      </a:cubicBezTo>
                      <a:cubicBezTo>
                        <a:pt x="56" y="57"/>
                        <a:pt x="56" y="57"/>
                        <a:pt x="56" y="56"/>
                      </a:cubicBezTo>
                      <a:cubicBezTo>
                        <a:pt x="57" y="56"/>
                        <a:pt x="57" y="55"/>
                        <a:pt x="56" y="55"/>
                      </a:cubicBezTo>
                      <a:cubicBezTo>
                        <a:pt x="56" y="54"/>
                        <a:pt x="56" y="54"/>
                        <a:pt x="56" y="54"/>
                      </a:cubicBezTo>
                      <a:cubicBezTo>
                        <a:pt x="56" y="54"/>
                        <a:pt x="56" y="54"/>
                        <a:pt x="56" y="54"/>
                      </a:cubicBezTo>
                      <a:cubicBezTo>
                        <a:pt x="55" y="54"/>
                        <a:pt x="55" y="54"/>
                        <a:pt x="55" y="54"/>
                      </a:cubicBezTo>
                      <a:cubicBezTo>
                        <a:pt x="55" y="54"/>
                        <a:pt x="54" y="53"/>
                        <a:pt x="54" y="53"/>
                      </a:cubicBezTo>
                      <a:cubicBezTo>
                        <a:pt x="54" y="53"/>
                        <a:pt x="54" y="53"/>
                        <a:pt x="54" y="52"/>
                      </a:cubicBezTo>
                      <a:cubicBezTo>
                        <a:pt x="54" y="52"/>
                        <a:pt x="55" y="52"/>
                        <a:pt x="55" y="52"/>
                      </a:cubicBezTo>
                      <a:cubicBezTo>
                        <a:pt x="55" y="52"/>
                        <a:pt x="55" y="51"/>
                        <a:pt x="55" y="51"/>
                      </a:cubicBezTo>
                      <a:cubicBezTo>
                        <a:pt x="55" y="51"/>
                        <a:pt x="55" y="50"/>
                        <a:pt x="55" y="50"/>
                      </a:cubicBezTo>
                      <a:cubicBezTo>
                        <a:pt x="55" y="50"/>
                        <a:pt x="55" y="49"/>
                        <a:pt x="55" y="49"/>
                      </a:cubicBezTo>
                      <a:cubicBezTo>
                        <a:pt x="55" y="49"/>
                        <a:pt x="55" y="48"/>
                        <a:pt x="55" y="48"/>
                      </a:cubicBezTo>
                      <a:cubicBezTo>
                        <a:pt x="55" y="48"/>
                        <a:pt x="55" y="48"/>
                        <a:pt x="55" y="48"/>
                      </a:cubicBezTo>
                      <a:cubicBezTo>
                        <a:pt x="55" y="48"/>
                        <a:pt x="54" y="47"/>
                        <a:pt x="54" y="47"/>
                      </a:cubicBezTo>
                      <a:cubicBezTo>
                        <a:pt x="54" y="47"/>
                        <a:pt x="54" y="46"/>
                        <a:pt x="54" y="46"/>
                      </a:cubicBezTo>
                      <a:cubicBezTo>
                        <a:pt x="54" y="46"/>
                        <a:pt x="54" y="46"/>
                        <a:pt x="54" y="45"/>
                      </a:cubicBezTo>
                      <a:cubicBezTo>
                        <a:pt x="54" y="45"/>
                        <a:pt x="54" y="45"/>
                        <a:pt x="53" y="45"/>
                      </a:cubicBezTo>
                      <a:cubicBezTo>
                        <a:pt x="53" y="44"/>
                        <a:pt x="54" y="44"/>
                        <a:pt x="54" y="44"/>
                      </a:cubicBezTo>
                      <a:cubicBezTo>
                        <a:pt x="54" y="44"/>
                        <a:pt x="53" y="44"/>
                        <a:pt x="53" y="44"/>
                      </a:cubicBezTo>
                      <a:cubicBezTo>
                        <a:pt x="53" y="44"/>
                        <a:pt x="52" y="43"/>
                        <a:pt x="52" y="43"/>
                      </a:cubicBezTo>
                      <a:cubicBezTo>
                        <a:pt x="52" y="43"/>
                        <a:pt x="52" y="43"/>
                        <a:pt x="52" y="43"/>
                      </a:cubicBezTo>
                      <a:cubicBezTo>
                        <a:pt x="52" y="42"/>
                        <a:pt x="51" y="42"/>
                        <a:pt x="51" y="42"/>
                      </a:cubicBezTo>
                      <a:cubicBezTo>
                        <a:pt x="51" y="42"/>
                        <a:pt x="50" y="41"/>
                        <a:pt x="50" y="41"/>
                      </a:cubicBezTo>
                      <a:cubicBezTo>
                        <a:pt x="50" y="40"/>
                        <a:pt x="50" y="40"/>
                        <a:pt x="50" y="40"/>
                      </a:cubicBezTo>
                      <a:cubicBezTo>
                        <a:pt x="50" y="40"/>
                        <a:pt x="51" y="39"/>
                        <a:pt x="51" y="39"/>
                      </a:cubicBezTo>
                      <a:cubicBezTo>
                        <a:pt x="51" y="39"/>
                        <a:pt x="50" y="39"/>
                        <a:pt x="50" y="39"/>
                      </a:cubicBezTo>
                      <a:cubicBezTo>
                        <a:pt x="50" y="39"/>
                        <a:pt x="50" y="38"/>
                        <a:pt x="50" y="38"/>
                      </a:cubicBezTo>
                      <a:cubicBezTo>
                        <a:pt x="50" y="38"/>
                        <a:pt x="50" y="37"/>
                        <a:pt x="50" y="37"/>
                      </a:cubicBezTo>
                      <a:cubicBezTo>
                        <a:pt x="50" y="37"/>
                        <a:pt x="50" y="37"/>
                        <a:pt x="50" y="37"/>
                      </a:cubicBezTo>
                      <a:cubicBezTo>
                        <a:pt x="50" y="36"/>
                        <a:pt x="50" y="36"/>
                        <a:pt x="50" y="36"/>
                      </a:cubicBezTo>
                      <a:cubicBezTo>
                        <a:pt x="50" y="36"/>
                        <a:pt x="50" y="35"/>
                        <a:pt x="50" y="35"/>
                      </a:cubicBezTo>
                      <a:cubicBezTo>
                        <a:pt x="50" y="35"/>
                        <a:pt x="49" y="34"/>
                        <a:pt x="49" y="34"/>
                      </a:cubicBezTo>
                      <a:cubicBezTo>
                        <a:pt x="49" y="34"/>
                        <a:pt x="49" y="34"/>
                        <a:pt x="49" y="33"/>
                      </a:cubicBezTo>
                      <a:cubicBezTo>
                        <a:pt x="49" y="33"/>
                        <a:pt x="49" y="33"/>
                        <a:pt x="49" y="33"/>
                      </a:cubicBezTo>
                      <a:cubicBezTo>
                        <a:pt x="50" y="32"/>
                        <a:pt x="49" y="32"/>
                        <a:pt x="49" y="32"/>
                      </a:cubicBezTo>
                      <a:cubicBezTo>
                        <a:pt x="49" y="32"/>
                        <a:pt x="49" y="32"/>
                        <a:pt x="49" y="31"/>
                      </a:cubicBezTo>
                      <a:cubicBezTo>
                        <a:pt x="49" y="31"/>
                        <a:pt x="49" y="31"/>
                        <a:pt x="49" y="31"/>
                      </a:cubicBezTo>
                      <a:cubicBezTo>
                        <a:pt x="50" y="30"/>
                        <a:pt x="50" y="30"/>
                        <a:pt x="50" y="30"/>
                      </a:cubicBezTo>
                      <a:cubicBezTo>
                        <a:pt x="50" y="30"/>
                        <a:pt x="49" y="29"/>
                        <a:pt x="49" y="29"/>
                      </a:cubicBezTo>
                      <a:cubicBezTo>
                        <a:pt x="49" y="29"/>
                        <a:pt x="48" y="29"/>
                        <a:pt x="48" y="29"/>
                      </a:cubicBezTo>
                      <a:cubicBezTo>
                        <a:pt x="48" y="29"/>
                        <a:pt x="47" y="29"/>
                        <a:pt x="47" y="29"/>
                      </a:cubicBezTo>
                      <a:cubicBezTo>
                        <a:pt x="47" y="28"/>
                        <a:pt x="47" y="28"/>
                        <a:pt x="47" y="28"/>
                      </a:cubicBezTo>
                      <a:cubicBezTo>
                        <a:pt x="47" y="28"/>
                        <a:pt x="47" y="28"/>
                        <a:pt x="47" y="28"/>
                      </a:cubicBezTo>
                      <a:cubicBezTo>
                        <a:pt x="47" y="28"/>
                        <a:pt x="47" y="28"/>
                        <a:pt x="46" y="28"/>
                      </a:cubicBezTo>
                      <a:cubicBezTo>
                        <a:pt x="46" y="28"/>
                        <a:pt x="46" y="27"/>
                        <a:pt x="46" y="27"/>
                      </a:cubicBezTo>
                      <a:cubicBezTo>
                        <a:pt x="46" y="27"/>
                        <a:pt x="45" y="27"/>
                        <a:pt x="45" y="27"/>
                      </a:cubicBezTo>
                      <a:cubicBezTo>
                        <a:pt x="45" y="27"/>
                        <a:pt x="45" y="27"/>
                        <a:pt x="45" y="27"/>
                      </a:cubicBezTo>
                      <a:cubicBezTo>
                        <a:pt x="45" y="27"/>
                        <a:pt x="45" y="26"/>
                        <a:pt x="45" y="26"/>
                      </a:cubicBezTo>
                      <a:cubicBezTo>
                        <a:pt x="45" y="26"/>
                        <a:pt x="45" y="26"/>
                        <a:pt x="45" y="26"/>
                      </a:cubicBezTo>
                      <a:cubicBezTo>
                        <a:pt x="45" y="26"/>
                        <a:pt x="45" y="25"/>
                        <a:pt x="45" y="25"/>
                      </a:cubicBezTo>
                      <a:cubicBezTo>
                        <a:pt x="44" y="25"/>
                        <a:pt x="44" y="25"/>
                        <a:pt x="44" y="25"/>
                      </a:cubicBezTo>
                      <a:cubicBezTo>
                        <a:pt x="44" y="25"/>
                        <a:pt x="44" y="25"/>
                        <a:pt x="44" y="25"/>
                      </a:cubicBezTo>
                      <a:cubicBezTo>
                        <a:pt x="44" y="25"/>
                        <a:pt x="43" y="25"/>
                        <a:pt x="43" y="25"/>
                      </a:cubicBezTo>
                      <a:cubicBezTo>
                        <a:pt x="43" y="25"/>
                        <a:pt x="43" y="25"/>
                        <a:pt x="42" y="25"/>
                      </a:cubicBezTo>
                      <a:cubicBezTo>
                        <a:pt x="42" y="25"/>
                        <a:pt x="42" y="25"/>
                        <a:pt x="42" y="26"/>
                      </a:cubicBezTo>
                      <a:cubicBezTo>
                        <a:pt x="42" y="26"/>
                        <a:pt x="42" y="26"/>
                        <a:pt x="42" y="26"/>
                      </a:cubicBezTo>
                      <a:cubicBezTo>
                        <a:pt x="41" y="26"/>
                        <a:pt x="41" y="27"/>
                        <a:pt x="41" y="27"/>
                      </a:cubicBezTo>
                      <a:cubicBezTo>
                        <a:pt x="40" y="27"/>
                        <a:pt x="40" y="27"/>
                        <a:pt x="40" y="27"/>
                      </a:cubicBezTo>
                      <a:cubicBezTo>
                        <a:pt x="39" y="27"/>
                        <a:pt x="39" y="26"/>
                        <a:pt x="39" y="26"/>
                      </a:cubicBezTo>
                      <a:cubicBezTo>
                        <a:pt x="39" y="26"/>
                        <a:pt x="39" y="26"/>
                        <a:pt x="39" y="25"/>
                      </a:cubicBezTo>
                      <a:cubicBezTo>
                        <a:pt x="39" y="25"/>
                        <a:pt x="39" y="25"/>
                        <a:pt x="39" y="24"/>
                      </a:cubicBezTo>
                      <a:cubicBezTo>
                        <a:pt x="39" y="24"/>
                        <a:pt x="39" y="23"/>
                        <a:pt x="38" y="23"/>
                      </a:cubicBezTo>
                      <a:cubicBezTo>
                        <a:pt x="38" y="23"/>
                        <a:pt x="38" y="23"/>
                        <a:pt x="38" y="23"/>
                      </a:cubicBezTo>
                      <a:cubicBezTo>
                        <a:pt x="38" y="23"/>
                        <a:pt x="38" y="22"/>
                        <a:pt x="38" y="22"/>
                      </a:cubicBezTo>
                      <a:cubicBezTo>
                        <a:pt x="38" y="22"/>
                        <a:pt x="38" y="22"/>
                        <a:pt x="38" y="22"/>
                      </a:cubicBezTo>
                      <a:cubicBezTo>
                        <a:pt x="38" y="21"/>
                        <a:pt x="38" y="21"/>
                        <a:pt x="38" y="21"/>
                      </a:cubicBezTo>
                      <a:cubicBezTo>
                        <a:pt x="38" y="20"/>
                        <a:pt x="38" y="20"/>
                        <a:pt x="38" y="20"/>
                      </a:cubicBezTo>
                      <a:cubicBezTo>
                        <a:pt x="38" y="20"/>
                        <a:pt x="38" y="20"/>
                        <a:pt x="38" y="19"/>
                      </a:cubicBezTo>
                      <a:cubicBezTo>
                        <a:pt x="38" y="19"/>
                        <a:pt x="38" y="19"/>
                        <a:pt x="38" y="19"/>
                      </a:cubicBezTo>
                      <a:cubicBezTo>
                        <a:pt x="37" y="19"/>
                        <a:pt x="37" y="18"/>
                        <a:pt x="37" y="18"/>
                      </a:cubicBezTo>
                      <a:cubicBezTo>
                        <a:pt x="37" y="18"/>
                        <a:pt x="37" y="17"/>
                        <a:pt x="37" y="17"/>
                      </a:cubicBezTo>
                      <a:cubicBezTo>
                        <a:pt x="37" y="16"/>
                        <a:pt x="37" y="16"/>
                        <a:pt x="37" y="16"/>
                      </a:cubicBezTo>
                      <a:cubicBezTo>
                        <a:pt x="37" y="15"/>
                        <a:pt x="37" y="15"/>
                        <a:pt x="37" y="15"/>
                      </a:cubicBezTo>
                      <a:cubicBezTo>
                        <a:pt x="36" y="15"/>
                        <a:pt x="36" y="15"/>
                        <a:pt x="36" y="15"/>
                      </a:cubicBezTo>
                      <a:cubicBezTo>
                        <a:pt x="36" y="14"/>
                        <a:pt x="37" y="14"/>
                        <a:pt x="37" y="14"/>
                      </a:cubicBezTo>
                      <a:cubicBezTo>
                        <a:pt x="37" y="14"/>
                        <a:pt x="37" y="14"/>
                        <a:pt x="37" y="13"/>
                      </a:cubicBezTo>
                      <a:cubicBezTo>
                        <a:pt x="36" y="13"/>
                        <a:pt x="36" y="13"/>
                        <a:pt x="36" y="13"/>
                      </a:cubicBezTo>
                      <a:cubicBezTo>
                        <a:pt x="36" y="13"/>
                        <a:pt x="36" y="13"/>
                        <a:pt x="36" y="13"/>
                      </a:cubicBezTo>
                      <a:cubicBezTo>
                        <a:pt x="36" y="13"/>
                        <a:pt x="35" y="12"/>
                        <a:pt x="35" y="12"/>
                      </a:cubicBezTo>
                      <a:cubicBezTo>
                        <a:pt x="35" y="12"/>
                        <a:pt x="35" y="12"/>
                        <a:pt x="35" y="12"/>
                      </a:cubicBezTo>
                      <a:cubicBezTo>
                        <a:pt x="35" y="12"/>
                        <a:pt x="34" y="12"/>
                        <a:pt x="34" y="12"/>
                      </a:cubicBezTo>
                      <a:cubicBezTo>
                        <a:pt x="34" y="12"/>
                        <a:pt x="34" y="11"/>
                        <a:pt x="34" y="11"/>
                      </a:cubicBezTo>
                      <a:cubicBezTo>
                        <a:pt x="34" y="11"/>
                        <a:pt x="35" y="10"/>
                        <a:pt x="35" y="10"/>
                      </a:cubicBezTo>
                      <a:cubicBezTo>
                        <a:pt x="35" y="10"/>
                        <a:pt x="35" y="9"/>
                        <a:pt x="35" y="9"/>
                      </a:cubicBezTo>
                      <a:cubicBezTo>
                        <a:pt x="35" y="9"/>
                        <a:pt x="35" y="9"/>
                        <a:pt x="35" y="9"/>
                      </a:cubicBezTo>
                      <a:cubicBezTo>
                        <a:pt x="35" y="9"/>
                        <a:pt x="34" y="9"/>
                        <a:pt x="34" y="9"/>
                      </a:cubicBezTo>
                      <a:cubicBezTo>
                        <a:pt x="34" y="9"/>
                        <a:pt x="33" y="9"/>
                        <a:pt x="33" y="9"/>
                      </a:cubicBezTo>
                      <a:cubicBezTo>
                        <a:pt x="33" y="9"/>
                        <a:pt x="33" y="8"/>
                        <a:pt x="33" y="8"/>
                      </a:cubicBezTo>
                      <a:cubicBezTo>
                        <a:pt x="33" y="8"/>
                        <a:pt x="33" y="7"/>
                        <a:pt x="33" y="7"/>
                      </a:cubicBezTo>
                      <a:cubicBezTo>
                        <a:pt x="33" y="7"/>
                        <a:pt x="33" y="6"/>
                        <a:pt x="33" y="6"/>
                      </a:cubicBezTo>
                      <a:cubicBezTo>
                        <a:pt x="33" y="6"/>
                        <a:pt x="33" y="5"/>
                        <a:pt x="33" y="5"/>
                      </a:cubicBezTo>
                      <a:cubicBezTo>
                        <a:pt x="33" y="5"/>
                        <a:pt x="33" y="4"/>
                        <a:pt x="33" y="4"/>
                      </a:cubicBezTo>
                      <a:cubicBezTo>
                        <a:pt x="33" y="4"/>
                        <a:pt x="33" y="3"/>
                        <a:pt x="33" y="3"/>
                      </a:cubicBezTo>
                      <a:cubicBezTo>
                        <a:pt x="33" y="3"/>
                        <a:pt x="32" y="3"/>
                        <a:pt x="32" y="2"/>
                      </a:cubicBezTo>
                      <a:cubicBezTo>
                        <a:pt x="32" y="2"/>
                        <a:pt x="32" y="2"/>
                        <a:pt x="32" y="2"/>
                      </a:cubicBezTo>
                      <a:cubicBezTo>
                        <a:pt x="31" y="2"/>
                        <a:pt x="31" y="2"/>
                        <a:pt x="31" y="1"/>
                      </a:cubicBezTo>
                      <a:cubicBezTo>
                        <a:pt x="31" y="1"/>
                        <a:pt x="31" y="1"/>
                        <a:pt x="31" y="1"/>
                      </a:cubicBezTo>
                      <a:cubicBezTo>
                        <a:pt x="31" y="1"/>
                        <a:pt x="31" y="1"/>
                        <a:pt x="31" y="1"/>
                      </a:cubicBezTo>
                      <a:cubicBezTo>
                        <a:pt x="31" y="0"/>
                        <a:pt x="31" y="0"/>
                        <a:pt x="31" y="0"/>
                      </a:cubicBezTo>
                      <a:cubicBezTo>
                        <a:pt x="31" y="0"/>
                        <a:pt x="30" y="0"/>
                        <a:pt x="30" y="0"/>
                      </a:cubicBezTo>
                      <a:cubicBezTo>
                        <a:pt x="30" y="0"/>
                        <a:pt x="30" y="1"/>
                        <a:pt x="30" y="1"/>
                      </a:cubicBezTo>
                      <a:cubicBezTo>
                        <a:pt x="30" y="1"/>
                        <a:pt x="29" y="2"/>
                        <a:pt x="29" y="2"/>
                      </a:cubicBezTo>
                      <a:cubicBezTo>
                        <a:pt x="29" y="2"/>
                        <a:pt x="28" y="2"/>
                        <a:pt x="28" y="2"/>
                      </a:cubicBezTo>
                      <a:cubicBezTo>
                        <a:pt x="28" y="2"/>
                        <a:pt x="28" y="2"/>
                        <a:pt x="28" y="2"/>
                      </a:cubicBezTo>
                      <a:cubicBezTo>
                        <a:pt x="28" y="3"/>
                        <a:pt x="28" y="3"/>
                        <a:pt x="28" y="4"/>
                      </a:cubicBezTo>
                      <a:cubicBezTo>
                        <a:pt x="28" y="4"/>
                        <a:pt x="28" y="5"/>
                        <a:pt x="28" y="5"/>
                      </a:cubicBezTo>
                      <a:cubicBezTo>
                        <a:pt x="28" y="5"/>
                        <a:pt x="28" y="5"/>
                        <a:pt x="28" y="5"/>
                      </a:cubicBezTo>
                      <a:cubicBezTo>
                        <a:pt x="28" y="6"/>
                        <a:pt x="28" y="6"/>
                        <a:pt x="27" y="6"/>
                      </a:cubicBezTo>
                      <a:cubicBezTo>
                        <a:pt x="27" y="6"/>
                        <a:pt x="27" y="7"/>
                        <a:pt x="27" y="7"/>
                      </a:cubicBezTo>
                      <a:cubicBezTo>
                        <a:pt x="27" y="7"/>
                        <a:pt x="27" y="7"/>
                        <a:pt x="27" y="7"/>
                      </a:cubicBezTo>
                      <a:cubicBezTo>
                        <a:pt x="27" y="8"/>
                        <a:pt x="28" y="8"/>
                        <a:pt x="28" y="8"/>
                      </a:cubicBezTo>
                      <a:cubicBezTo>
                        <a:pt x="28" y="8"/>
                        <a:pt x="27" y="8"/>
                        <a:pt x="27" y="8"/>
                      </a:cubicBezTo>
                      <a:cubicBezTo>
                        <a:pt x="27" y="8"/>
                        <a:pt x="27" y="8"/>
                        <a:pt x="27" y="8"/>
                      </a:cubicBezTo>
                      <a:cubicBezTo>
                        <a:pt x="27" y="8"/>
                        <a:pt x="27" y="8"/>
                        <a:pt x="27" y="8"/>
                      </a:cubicBezTo>
                      <a:cubicBezTo>
                        <a:pt x="27" y="8"/>
                        <a:pt x="27" y="8"/>
                        <a:pt x="27" y="9"/>
                      </a:cubicBezTo>
                      <a:cubicBezTo>
                        <a:pt x="27" y="9"/>
                        <a:pt x="27" y="9"/>
                        <a:pt x="27" y="10"/>
                      </a:cubicBezTo>
                      <a:cubicBezTo>
                        <a:pt x="27" y="10"/>
                        <a:pt x="27" y="10"/>
                        <a:pt x="27" y="10"/>
                      </a:cubicBezTo>
                      <a:cubicBezTo>
                        <a:pt x="27" y="10"/>
                        <a:pt x="26" y="9"/>
                        <a:pt x="26" y="9"/>
                      </a:cubicBezTo>
                      <a:cubicBezTo>
                        <a:pt x="26" y="9"/>
                        <a:pt x="26" y="9"/>
                        <a:pt x="26" y="9"/>
                      </a:cubicBezTo>
                      <a:cubicBezTo>
                        <a:pt x="26" y="10"/>
                        <a:pt x="25" y="10"/>
                        <a:pt x="25" y="10"/>
                      </a:cubicBezTo>
                      <a:cubicBezTo>
                        <a:pt x="25" y="11"/>
                        <a:pt x="25" y="11"/>
                        <a:pt x="25" y="11"/>
                      </a:cubicBezTo>
                      <a:cubicBezTo>
                        <a:pt x="25" y="11"/>
                        <a:pt x="25" y="12"/>
                        <a:pt x="25" y="12"/>
                      </a:cubicBezTo>
                      <a:cubicBezTo>
                        <a:pt x="24" y="12"/>
                        <a:pt x="24" y="13"/>
                        <a:pt x="24" y="13"/>
                      </a:cubicBezTo>
                      <a:cubicBezTo>
                        <a:pt x="24" y="13"/>
                        <a:pt x="24" y="13"/>
                        <a:pt x="25" y="13"/>
                      </a:cubicBezTo>
                      <a:cubicBezTo>
                        <a:pt x="25" y="13"/>
                        <a:pt x="25" y="13"/>
                        <a:pt x="25" y="13"/>
                      </a:cubicBezTo>
                      <a:cubicBezTo>
                        <a:pt x="25" y="13"/>
                        <a:pt x="25" y="13"/>
                        <a:pt x="25" y="13"/>
                      </a:cubicBezTo>
                      <a:cubicBezTo>
                        <a:pt x="25" y="13"/>
                        <a:pt x="25" y="13"/>
                        <a:pt x="25" y="13"/>
                      </a:cubicBezTo>
                      <a:cubicBezTo>
                        <a:pt x="25" y="13"/>
                        <a:pt x="25" y="12"/>
                        <a:pt x="25" y="12"/>
                      </a:cubicBezTo>
                      <a:cubicBezTo>
                        <a:pt x="25" y="12"/>
                        <a:pt x="25" y="12"/>
                        <a:pt x="25" y="12"/>
                      </a:cubicBezTo>
                      <a:cubicBezTo>
                        <a:pt x="25" y="13"/>
                        <a:pt x="25" y="13"/>
                        <a:pt x="26" y="13"/>
                      </a:cubicBezTo>
                      <a:cubicBezTo>
                        <a:pt x="26" y="13"/>
                        <a:pt x="26" y="14"/>
                        <a:pt x="26" y="14"/>
                      </a:cubicBezTo>
                      <a:cubicBezTo>
                        <a:pt x="26" y="14"/>
                        <a:pt x="26" y="14"/>
                        <a:pt x="26" y="14"/>
                      </a:cubicBezTo>
                      <a:cubicBezTo>
                        <a:pt x="26" y="14"/>
                        <a:pt x="25" y="15"/>
                        <a:pt x="25" y="15"/>
                      </a:cubicBezTo>
                      <a:cubicBezTo>
                        <a:pt x="25" y="15"/>
                        <a:pt x="25" y="15"/>
                        <a:pt x="25" y="15"/>
                      </a:cubicBezTo>
                      <a:cubicBezTo>
                        <a:pt x="25" y="15"/>
                        <a:pt x="24" y="16"/>
                        <a:pt x="24" y="16"/>
                      </a:cubicBezTo>
                      <a:cubicBezTo>
                        <a:pt x="24" y="16"/>
                        <a:pt x="24" y="17"/>
                        <a:pt x="24" y="17"/>
                      </a:cubicBezTo>
                      <a:cubicBezTo>
                        <a:pt x="24" y="17"/>
                        <a:pt x="24" y="17"/>
                        <a:pt x="25" y="18"/>
                      </a:cubicBezTo>
                      <a:cubicBezTo>
                        <a:pt x="25" y="18"/>
                        <a:pt x="25" y="18"/>
                        <a:pt x="25" y="18"/>
                      </a:cubicBezTo>
                      <a:cubicBezTo>
                        <a:pt x="25" y="19"/>
                        <a:pt x="25" y="19"/>
                        <a:pt x="24" y="19"/>
                      </a:cubicBezTo>
                      <a:cubicBezTo>
                        <a:pt x="24" y="20"/>
                        <a:pt x="24" y="19"/>
                        <a:pt x="24" y="20"/>
                      </a:cubicBezTo>
                      <a:cubicBezTo>
                        <a:pt x="24" y="20"/>
                        <a:pt x="24" y="20"/>
                        <a:pt x="24" y="21"/>
                      </a:cubicBezTo>
                      <a:cubicBezTo>
                        <a:pt x="24" y="21"/>
                        <a:pt x="23" y="21"/>
                        <a:pt x="23" y="21"/>
                      </a:cubicBezTo>
                      <a:cubicBezTo>
                        <a:pt x="23" y="21"/>
                        <a:pt x="24" y="22"/>
                        <a:pt x="24" y="22"/>
                      </a:cubicBezTo>
                      <a:cubicBezTo>
                        <a:pt x="24" y="22"/>
                        <a:pt x="24" y="23"/>
                        <a:pt x="24" y="23"/>
                      </a:cubicBezTo>
                      <a:cubicBezTo>
                        <a:pt x="24" y="23"/>
                        <a:pt x="24" y="23"/>
                        <a:pt x="24" y="23"/>
                      </a:cubicBezTo>
                      <a:cubicBezTo>
                        <a:pt x="24" y="24"/>
                        <a:pt x="24" y="24"/>
                        <a:pt x="24" y="24"/>
                      </a:cubicBezTo>
                      <a:cubicBezTo>
                        <a:pt x="24" y="25"/>
                        <a:pt x="24" y="25"/>
                        <a:pt x="24" y="25"/>
                      </a:cubicBezTo>
                      <a:cubicBezTo>
                        <a:pt x="24" y="26"/>
                        <a:pt x="24" y="26"/>
                        <a:pt x="24" y="26"/>
                      </a:cubicBezTo>
                      <a:cubicBezTo>
                        <a:pt x="24" y="27"/>
                        <a:pt x="24" y="27"/>
                        <a:pt x="24" y="27"/>
                      </a:cubicBezTo>
                      <a:cubicBezTo>
                        <a:pt x="24" y="27"/>
                        <a:pt x="24" y="28"/>
                        <a:pt x="24" y="28"/>
                      </a:cubicBezTo>
                      <a:cubicBezTo>
                        <a:pt x="24" y="28"/>
                        <a:pt x="24" y="29"/>
                        <a:pt x="24" y="29"/>
                      </a:cubicBezTo>
                      <a:cubicBezTo>
                        <a:pt x="24" y="30"/>
                        <a:pt x="25" y="30"/>
                        <a:pt x="25" y="30"/>
                      </a:cubicBezTo>
                      <a:cubicBezTo>
                        <a:pt x="25" y="31"/>
                        <a:pt x="25" y="31"/>
                        <a:pt x="25" y="31"/>
                      </a:cubicBezTo>
                      <a:cubicBezTo>
                        <a:pt x="24" y="32"/>
                        <a:pt x="24" y="32"/>
                        <a:pt x="24" y="32"/>
                      </a:cubicBezTo>
                      <a:cubicBezTo>
                        <a:pt x="24" y="32"/>
                        <a:pt x="24" y="33"/>
                        <a:pt x="24" y="33"/>
                      </a:cubicBezTo>
                      <a:cubicBezTo>
                        <a:pt x="24" y="33"/>
                        <a:pt x="24" y="33"/>
                        <a:pt x="24" y="34"/>
                      </a:cubicBezTo>
                      <a:cubicBezTo>
                        <a:pt x="24" y="34"/>
                        <a:pt x="23" y="35"/>
                        <a:pt x="23" y="35"/>
                      </a:cubicBezTo>
                      <a:cubicBezTo>
                        <a:pt x="23" y="35"/>
                        <a:pt x="23" y="36"/>
                        <a:pt x="23" y="36"/>
                      </a:cubicBezTo>
                      <a:cubicBezTo>
                        <a:pt x="23" y="36"/>
                        <a:pt x="23" y="37"/>
                        <a:pt x="23" y="37"/>
                      </a:cubicBezTo>
                      <a:cubicBezTo>
                        <a:pt x="23" y="37"/>
                        <a:pt x="23" y="38"/>
                        <a:pt x="23" y="38"/>
                      </a:cubicBezTo>
                      <a:cubicBezTo>
                        <a:pt x="23" y="38"/>
                        <a:pt x="23" y="38"/>
                        <a:pt x="23" y="39"/>
                      </a:cubicBezTo>
                      <a:cubicBezTo>
                        <a:pt x="23" y="39"/>
                        <a:pt x="23" y="39"/>
                        <a:pt x="22" y="40"/>
                      </a:cubicBezTo>
                      <a:cubicBezTo>
                        <a:pt x="22" y="40"/>
                        <a:pt x="22" y="41"/>
                        <a:pt x="22" y="41"/>
                      </a:cubicBezTo>
                      <a:cubicBezTo>
                        <a:pt x="22" y="41"/>
                        <a:pt x="22" y="42"/>
                        <a:pt x="22" y="42"/>
                      </a:cubicBezTo>
                      <a:cubicBezTo>
                        <a:pt x="22" y="42"/>
                        <a:pt x="21" y="43"/>
                        <a:pt x="21" y="43"/>
                      </a:cubicBezTo>
                      <a:cubicBezTo>
                        <a:pt x="21" y="43"/>
                        <a:pt x="20" y="44"/>
                        <a:pt x="20" y="44"/>
                      </a:cubicBezTo>
                      <a:cubicBezTo>
                        <a:pt x="20" y="44"/>
                        <a:pt x="20" y="45"/>
                        <a:pt x="20" y="45"/>
                      </a:cubicBezTo>
                      <a:cubicBezTo>
                        <a:pt x="20" y="45"/>
                        <a:pt x="20" y="46"/>
                        <a:pt x="20" y="46"/>
                      </a:cubicBezTo>
                      <a:cubicBezTo>
                        <a:pt x="20" y="46"/>
                        <a:pt x="20" y="47"/>
                        <a:pt x="20" y="47"/>
                      </a:cubicBezTo>
                      <a:cubicBezTo>
                        <a:pt x="19" y="48"/>
                        <a:pt x="19" y="48"/>
                        <a:pt x="19" y="48"/>
                      </a:cubicBezTo>
                      <a:cubicBezTo>
                        <a:pt x="19" y="48"/>
                        <a:pt x="18" y="49"/>
                        <a:pt x="17" y="49"/>
                      </a:cubicBezTo>
                      <a:cubicBezTo>
                        <a:pt x="17" y="49"/>
                        <a:pt x="16" y="49"/>
                        <a:pt x="16" y="49"/>
                      </a:cubicBezTo>
                      <a:cubicBezTo>
                        <a:pt x="15" y="50"/>
                        <a:pt x="15" y="50"/>
                        <a:pt x="14" y="50"/>
                      </a:cubicBezTo>
                      <a:cubicBezTo>
                        <a:pt x="14" y="50"/>
                        <a:pt x="13" y="49"/>
                        <a:pt x="13" y="49"/>
                      </a:cubicBezTo>
                      <a:cubicBezTo>
                        <a:pt x="13" y="49"/>
                        <a:pt x="13" y="49"/>
                        <a:pt x="12" y="49"/>
                      </a:cubicBezTo>
                      <a:cubicBezTo>
                        <a:pt x="12" y="49"/>
                        <a:pt x="11" y="48"/>
                        <a:pt x="11" y="48"/>
                      </a:cubicBezTo>
                      <a:cubicBezTo>
                        <a:pt x="11" y="48"/>
                        <a:pt x="10" y="47"/>
                        <a:pt x="10" y="47"/>
                      </a:cubicBezTo>
                      <a:cubicBezTo>
                        <a:pt x="10" y="47"/>
                        <a:pt x="9" y="47"/>
                        <a:pt x="9" y="47"/>
                      </a:cubicBezTo>
                      <a:cubicBezTo>
                        <a:pt x="9" y="47"/>
                        <a:pt x="8" y="47"/>
                        <a:pt x="8" y="47"/>
                      </a:cubicBezTo>
                      <a:cubicBezTo>
                        <a:pt x="8" y="47"/>
                        <a:pt x="8" y="46"/>
                        <a:pt x="8" y="46"/>
                      </a:cubicBezTo>
                      <a:cubicBezTo>
                        <a:pt x="8" y="46"/>
                        <a:pt x="8" y="45"/>
                        <a:pt x="8" y="45"/>
                      </a:cubicBezTo>
                      <a:cubicBezTo>
                        <a:pt x="8" y="45"/>
                        <a:pt x="8" y="44"/>
                        <a:pt x="7" y="44"/>
                      </a:cubicBezTo>
                      <a:cubicBezTo>
                        <a:pt x="7" y="44"/>
                        <a:pt x="7" y="44"/>
                        <a:pt x="7" y="44"/>
                      </a:cubicBezTo>
                      <a:cubicBezTo>
                        <a:pt x="6" y="44"/>
                        <a:pt x="6" y="44"/>
                        <a:pt x="5" y="43"/>
                      </a:cubicBezTo>
                      <a:cubicBezTo>
                        <a:pt x="5" y="43"/>
                        <a:pt x="5" y="43"/>
                        <a:pt x="5" y="43"/>
                      </a:cubicBezTo>
                      <a:cubicBezTo>
                        <a:pt x="4" y="43"/>
                        <a:pt x="4" y="43"/>
                        <a:pt x="3" y="43"/>
                      </a:cubicBezTo>
                      <a:cubicBezTo>
                        <a:pt x="3" y="43"/>
                        <a:pt x="2" y="43"/>
                        <a:pt x="2" y="43"/>
                      </a:cubicBezTo>
                      <a:cubicBezTo>
                        <a:pt x="1" y="42"/>
                        <a:pt x="1" y="42"/>
                        <a:pt x="1" y="42"/>
                      </a:cubicBezTo>
                      <a:cubicBezTo>
                        <a:pt x="0" y="42"/>
                        <a:pt x="0" y="41"/>
                        <a:pt x="0" y="41"/>
                      </a:cubicBezTo>
                      <a:cubicBezTo>
                        <a:pt x="0" y="110"/>
                        <a:pt x="0" y="110"/>
                        <a:pt x="0" y="110"/>
                      </a:cubicBezTo>
                      <a:cubicBezTo>
                        <a:pt x="20" y="110"/>
                        <a:pt x="20" y="110"/>
                        <a:pt x="20" y="110"/>
                      </a:cubicBezTo>
                      <a:cubicBezTo>
                        <a:pt x="20" y="133"/>
                        <a:pt x="20" y="133"/>
                        <a:pt x="20" y="133"/>
                      </a:cubicBezTo>
                      <a:cubicBezTo>
                        <a:pt x="74" y="133"/>
                        <a:pt x="74" y="133"/>
                        <a:pt x="74" y="133"/>
                      </a:cubicBezTo>
                      <a:cubicBezTo>
                        <a:pt x="74" y="133"/>
                        <a:pt x="74" y="133"/>
                        <a:pt x="74" y="133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23" name="Freeform 740">
                  <a:extLst>
                    <a:ext uri="{FF2B5EF4-FFF2-40B4-BE49-F238E27FC236}">
                      <a16:creationId xmlns:a16="http://schemas.microsoft.com/office/drawing/2014/main" id="{20A6022A-974F-3C09-E55E-FA64E96F8571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429750" y="6124575"/>
                  <a:ext cx="133350" cy="153988"/>
                </a:xfrm>
                <a:custGeom>
                  <a:avLst/>
                  <a:gdLst>
                    <a:gd name="T0" fmla="*/ 2 w 32"/>
                    <a:gd name="T1" fmla="*/ 0 h 37"/>
                    <a:gd name="T2" fmla="*/ 2 w 32"/>
                    <a:gd name="T3" fmla="*/ 4 h 37"/>
                    <a:gd name="T4" fmla="*/ 1 w 32"/>
                    <a:gd name="T5" fmla="*/ 3 h 37"/>
                    <a:gd name="T6" fmla="*/ 29 w 32"/>
                    <a:gd name="T7" fmla="*/ 6 h 37"/>
                    <a:gd name="T8" fmla="*/ 30 w 32"/>
                    <a:gd name="T9" fmla="*/ 5 h 37"/>
                    <a:gd name="T10" fmla="*/ 31 w 32"/>
                    <a:gd name="T11" fmla="*/ 3 h 37"/>
                    <a:gd name="T12" fmla="*/ 29 w 32"/>
                    <a:gd name="T13" fmla="*/ 1 h 37"/>
                    <a:gd name="T14" fmla="*/ 27 w 32"/>
                    <a:gd name="T15" fmla="*/ 2 h 37"/>
                    <a:gd name="T16" fmla="*/ 29 w 32"/>
                    <a:gd name="T17" fmla="*/ 4 h 37"/>
                    <a:gd name="T18" fmla="*/ 30 w 32"/>
                    <a:gd name="T19" fmla="*/ 8 h 37"/>
                    <a:gd name="T20" fmla="*/ 31 w 32"/>
                    <a:gd name="T21" fmla="*/ 8 h 37"/>
                    <a:gd name="T22" fmla="*/ 32 w 32"/>
                    <a:gd name="T23" fmla="*/ 8 h 37"/>
                    <a:gd name="T24" fmla="*/ 31 w 32"/>
                    <a:gd name="T25" fmla="*/ 6 h 37"/>
                    <a:gd name="T26" fmla="*/ 30 w 32"/>
                    <a:gd name="T27" fmla="*/ 7 h 37"/>
                    <a:gd name="T28" fmla="*/ 30 w 32"/>
                    <a:gd name="T29" fmla="*/ 8 h 37"/>
                    <a:gd name="T30" fmla="*/ 21 w 32"/>
                    <a:gd name="T31" fmla="*/ 37 h 37"/>
                    <a:gd name="T32" fmla="*/ 22 w 32"/>
                    <a:gd name="T33" fmla="*/ 35 h 37"/>
                    <a:gd name="T34" fmla="*/ 22 w 32"/>
                    <a:gd name="T35" fmla="*/ 33 h 37"/>
                    <a:gd name="T36" fmla="*/ 24 w 32"/>
                    <a:gd name="T37" fmla="*/ 32 h 37"/>
                    <a:gd name="T38" fmla="*/ 24 w 32"/>
                    <a:gd name="T39" fmla="*/ 31 h 37"/>
                    <a:gd name="T40" fmla="*/ 26 w 32"/>
                    <a:gd name="T41" fmla="*/ 30 h 37"/>
                    <a:gd name="T42" fmla="*/ 27 w 32"/>
                    <a:gd name="T43" fmla="*/ 30 h 37"/>
                    <a:gd name="T44" fmla="*/ 26 w 32"/>
                    <a:gd name="T45" fmla="*/ 31 h 37"/>
                    <a:gd name="T46" fmla="*/ 27 w 32"/>
                    <a:gd name="T47" fmla="*/ 32 h 37"/>
                    <a:gd name="T48" fmla="*/ 29 w 32"/>
                    <a:gd name="T49" fmla="*/ 32 h 37"/>
                    <a:gd name="T50" fmla="*/ 28 w 32"/>
                    <a:gd name="T51" fmla="*/ 29 h 37"/>
                    <a:gd name="T52" fmla="*/ 28 w 32"/>
                    <a:gd name="T53" fmla="*/ 27 h 37"/>
                    <a:gd name="T54" fmla="*/ 29 w 32"/>
                    <a:gd name="T55" fmla="*/ 23 h 37"/>
                    <a:gd name="T56" fmla="*/ 31 w 32"/>
                    <a:gd name="T57" fmla="*/ 24 h 37"/>
                    <a:gd name="T58" fmla="*/ 31 w 32"/>
                    <a:gd name="T59" fmla="*/ 21 h 37"/>
                    <a:gd name="T60" fmla="*/ 30 w 32"/>
                    <a:gd name="T61" fmla="*/ 17 h 37"/>
                    <a:gd name="T62" fmla="*/ 31 w 32"/>
                    <a:gd name="T63" fmla="*/ 14 h 37"/>
                    <a:gd name="T64" fmla="*/ 30 w 32"/>
                    <a:gd name="T65" fmla="*/ 11 h 37"/>
                    <a:gd name="T66" fmla="*/ 28 w 32"/>
                    <a:gd name="T67" fmla="*/ 11 h 37"/>
                    <a:gd name="T68" fmla="*/ 24 w 32"/>
                    <a:gd name="T69" fmla="*/ 12 h 37"/>
                    <a:gd name="T70" fmla="*/ 21 w 32"/>
                    <a:gd name="T71" fmla="*/ 13 h 37"/>
                    <a:gd name="T72" fmla="*/ 10 w 32"/>
                    <a:gd name="T73" fmla="*/ 11 h 37"/>
                    <a:gd name="T74" fmla="*/ 7 w 32"/>
                    <a:gd name="T75" fmla="*/ 10 h 37"/>
                    <a:gd name="T76" fmla="*/ 6 w 32"/>
                    <a:gd name="T77" fmla="*/ 15 h 37"/>
                    <a:gd name="T78" fmla="*/ 8 w 32"/>
                    <a:gd name="T79" fmla="*/ 19 h 37"/>
                    <a:gd name="T80" fmla="*/ 10 w 32"/>
                    <a:gd name="T81" fmla="*/ 24 h 37"/>
                    <a:gd name="T82" fmla="*/ 12 w 32"/>
                    <a:gd name="T83" fmla="*/ 25 h 37"/>
                    <a:gd name="T84" fmla="*/ 11 w 32"/>
                    <a:gd name="T85" fmla="*/ 27 h 37"/>
                    <a:gd name="T86" fmla="*/ 12 w 32"/>
                    <a:gd name="T87" fmla="*/ 30 h 37"/>
                    <a:gd name="T88" fmla="*/ 15 w 32"/>
                    <a:gd name="T89" fmla="*/ 33 h 37"/>
                    <a:gd name="T90" fmla="*/ 16 w 32"/>
                    <a:gd name="T91" fmla="*/ 36 h 37"/>
                    <a:gd name="T92" fmla="*/ 21 w 32"/>
                    <a:gd name="T93" fmla="*/ 37 h 37"/>
                    <a:gd name="T94" fmla="*/ 30 w 32"/>
                    <a:gd name="T95" fmla="*/ 27 h 37"/>
                    <a:gd name="T96" fmla="*/ 29 w 32"/>
                    <a:gd name="T97" fmla="*/ 27 h 37"/>
                    <a:gd name="T98" fmla="*/ 29 w 32"/>
                    <a:gd name="T99" fmla="*/ 27 h 37"/>
                    <a:gd name="T100" fmla="*/ 31 w 32"/>
                    <a:gd name="T101" fmla="*/ 24 h 37"/>
                    <a:gd name="T102" fmla="*/ 31 w 32"/>
                    <a:gd name="T103" fmla="*/ 24 h 37"/>
                    <a:gd name="T104" fmla="*/ 24 w 32"/>
                    <a:gd name="T105" fmla="*/ 35 h 37"/>
                    <a:gd name="T106" fmla="*/ 24 w 32"/>
                    <a:gd name="T107" fmla="*/ 34 h 37"/>
                    <a:gd name="T108" fmla="*/ 24 w 32"/>
                    <a:gd name="T109" fmla="*/ 34 h 37"/>
                    <a:gd name="T110" fmla="*/ 24 w 32"/>
                    <a:gd name="T111" fmla="*/ 35 h 37"/>
                    <a:gd name="T112" fmla="*/ 7 w 32"/>
                    <a:gd name="T113" fmla="*/ 8 h 37"/>
                    <a:gd name="T114" fmla="*/ 8 w 32"/>
                    <a:gd name="T115" fmla="*/ 7 h 37"/>
                    <a:gd name="T116" fmla="*/ 8 w 32"/>
                    <a:gd name="T117" fmla="*/ 7 h 3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</a:cxnLst>
                  <a:rect l="0" t="0" r="r" b="b"/>
                  <a:pathLst>
                    <a:path w="32" h="37">
                      <a:moveTo>
                        <a:pt x="1" y="1"/>
                      </a:move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1"/>
                        <a:pt x="1" y="1"/>
                        <a:pt x="1" y="1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1" y="0"/>
                      </a:cubicBezTo>
                      <a:cubicBezTo>
                        <a:pt x="1" y="0"/>
                        <a:pt x="1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2" y="1"/>
                        <a:pt x="2" y="1"/>
                        <a:pt x="2" y="1"/>
                      </a:cubicBezTo>
                      <a:cubicBezTo>
                        <a:pt x="3" y="2"/>
                        <a:pt x="3" y="2"/>
                        <a:pt x="2" y="3"/>
                      </a:cubicBezTo>
                      <a:cubicBezTo>
                        <a:pt x="2" y="3"/>
                        <a:pt x="2" y="3"/>
                        <a:pt x="2" y="4"/>
                      </a:cubicBezTo>
                      <a:cubicBezTo>
                        <a:pt x="2" y="4"/>
                        <a:pt x="2" y="4"/>
                        <a:pt x="2" y="4"/>
                      </a:cubicBezTo>
                      <a:cubicBezTo>
                        <a:pt x="2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1" y="4"/>
                        <a:pt x="1" y="4"/>
                      </a:cubicBezTo>
                      <a:cubicBezTo>
                        <a:pt x="1" y="4"/>
                        <a:pt x="1" y="3"/>
                        <a:pt x="1" y="3"/>
                      </a:cubicBezTo>
                      <a:cubicBezTo>
                        <a:pt x="1" y="3"/>
                        <a:pt x="1" y="3"/>
                        <a:pt x="1" y="3"/>
                      </a:cubicBezTo>
                      <a:cubicBezTo>
                        <a:pt x="1" y="3"/>
                        <a:pt x="0" y="2"/>
                        <a:pt x="1" y="1"/>
                      </a:cubicBezTo>
                      <a:close/>
                      <a:moveTo>
                        <a:pt x="29" y="4"/>
                      </a:moveTo>
                      <a:cubicBezTo>
                        <a:pt x="29" y="4"/>
                        <a:pt x="29" y="5"/>
                        <a:pt x="29" y="5"/>
                      </a:cubicBezTo>
                      <a:cubicBezTo>
                        <a:pt x="29" y="5"/>
                        <a:pt x="29" y="5"/>
                        <a:pt x="29" y="5"/>
                      </a:cubicBezTo>
                      <a:cubicBezTo>
                        <a:pt x="29" y="5"/>
                        <a:pt x="29" y="6"/>
                        <a:pt x="29" y="6"/>
                      </a:cubicBezTo>
                      <a:cubicBezTo>
                        <a:pt x="29" y="6"/>
                        <a:pt x="29" y="6"/>
                        <a:pt x="29" y="6"/>
                      </a:cubicBezTo>
                      <a:cubicBezTo>
                        <a:pt x="29" y="6"/>
                        <a:pt x="29" y="6"/>
                        <a:pt x="29" y="6"/>
                      </a:cubicBezTo>
                      <a:cubicBezTo>
                        <a:pt x="30" y="6"/>
                        <a:pt x="30" y="6"/>
                        <a:pt x="30" y="6"/>
                      </a:cubicBezTo>
                      <a:cubicBezTo>
                        <a:pt x="30" y="6"/>
                        <a:pt x="30" y="6"/>
                        <a:pt x="30" y="6"/>
                      </a:cubicBezTo>
                      <a:cubicBezTo>
                        <a:pt x="30" y="6"/>
                        <a:pt x="30" y="6"/>
                        <a:pt x="30" y="6"/>
                      </a:cubicBezTo>
                      <a:cubicBezTo>
                        <a:pt x="30" y="6"/>
                        <a:pt x="30" y="5"/>
                        <a:pt x="30" y="5"/>
                      </a:cubicBezTo>
                      <a:cubicBezTo>
                        <a:pt x="30" y="5"/>
                        <a:pt x="30" y="5"/>
                        <a:pt x="30" y="5"/>
                      </a:cubicBezTo>
                      <a:cubicBezTo>
                        <a:pt x="30" y="5"/>
                        <a:pt x="30" y="5"/>
                        <a:pt x="30" y="5"/>
                      </a:cubicBezTo>
                      <a:cubicBezTo>
                        <a:pt x="31" y="5"/>
                        <a:pt x="31" y="5"/>
                        <a:pt x="31" y="5"/>
                      </a:cubicBezTo>
                      <a:cubicBezTo>
                        <a:pt x="31" y="5"/>
                        <a:pt x="31" y="5"/>
                        <a:pt x="31" y="5"/>
                      </a:cubicBezTo>
                      <a:cubicBezTo>
                        <a:pt x="31" y="4"/>
                        <a:pt x="31" y="4"/>
                        <a:pt x="31" y="3"/>
                      </a:cubicBezTo>
                      <a:cubicBezTo>
                        <a:pt x="31" y="3"/>
                        <a:pt x="31" y="3"/>
                        <a:pt x="31" y="3"/>
                      </a:cubicBezTo>
                      <a:cubicBezTo>
                        <a:pt x="31" y="3"/>
                        <a:pt x="31" y="3"/>
                        <a:pt x="31" y="3"/>
                      </a:cubicBezTo>
                      <a:cubicBezTo>
                        <a:pt x="30" y="3"/>
                        <a:pt x="30" y="3"/>
                        <a:pt x="30" y="3"/>
                      </a:cubicBezTo>
                      <a:cubicBezTo>
                        <a:pt x="30" y="3"/>
                        <a:pt x="30" y="3"/>
                        <a:pt x="30" y="3"/>
                      </a:cubicBezTo>
                      <a:cubicBezTo>
                        <a:pt x="30" y="3"/>
                        <a:pt x="30" y="2"/>
                        <a:pt x="30" y="2"/>
                      </a:cubicBezTo>
                      <a:cubicBezTo>
                        <a:pt x="29" y="2"/>
                        <a:pt x="29" y="2"/>
                        <a:pt x="29" y="2"/>
                      </a:cubicBezTo>
                      <a:cubicBezTo>
                        <a:pt x="29" y="2"/>
                        <a:pt x="29" y="2"/>
                        <a:pt x="29" y="2"/>
                      </a:cubicBezTo>
                      <a:cubicBezTo>
                        <a:pt x="29" y="2"/>
                        <a:pt x="29" y="1"/>
                        <a:pt x="29" y="1"/>
                      </a:cubicBezTo>
                      <a:cubicBezTo>
                        <a:pt x="29" y="1"/>
                        <a:pt x="29" y="1"/>
                        <a:pt x="28" y="1"/>
                      </a:cubicBezTo>
                      <a:cubicBezTo>
                        <a:pt x="28" y="1"/>
                        <a:pt x="28" y="1"/>
                        <a:pt x="28" y="1"/>
                      </a:cubicBezTo>
                      <a:cubicBezTo>
                        <a:pt x="28" y="1"/>
                        <a:pt x="28" y="1"/>
                        <a:pt x="28" y="2"/>
                      </a:cubicBezTo>
                      <a:cubicBezTo>
                        <a:pt x="28" y="2"/>
                        <a:pt x="28" y="2"/>
                        <a:pt x="28" y="2"/>
                      </a:cubicBezTo>
                      <a:cubicBezTo>
                        <a:pt x="28" y="2"/>
                        <a:pt x="27" y="2"/>
                        <a:pt x="27" y="2"/>
                      </a:cubicBezTo>
                      <a:cubicBezTo>
                        <a:pt x="27" y="2"/>
                        <a:pt x="27" y="2"/>
                        <a:pt x="27" y="2"/>
                      </a:cubicBezTo>
                      <a:cubicBezTo>
                        <a:pt x="27" y="3"/>
                        <a:pt x="28" y="3"/>
                        <a:pt x="28" y="3"/>
                      </a:cubicBezTo>
                      <a:cubicBezTo>
                        <a:pt x="28" y="3"/>
                        <a:pt x="28" y="3"/>
                        <a:pt x="28" y="3"/>
                      </a:cubicBezTo>
                      <a:cubicBezTo>
                        <a:pt x="28" y="3"/>
                        <a:pt x="28" y="3"/>
                        <a:pt x="28" y="3"/>
                      </a:cubicBezTo>
                      <a:cubicBezTo>
                        <a:pt x="28" y="3"/>
                        <a:pt x="28" y="3"/>
                        <a:pt x="28" y="3"/>
                      </a:cubicBezTo>
                      <a:cubicBezTo>
                        <a:pt x="28" y="3"/>
                        <a:pt x="28" y="3"/>
                        <a:pt x="28" y="3"/>
                      </a:cubicBezTo>
                      <a:cubicBezTo>
                        <a:pt x="29" y="4"/>
                        <a:pt x="28" y="4"/>
                        <a:pt x="29" y="4"/>
                      </a:cubicBezTo>
                      <a:cubicBezTo>
                        <a:pt x="29" y="4"/>
                        <a:pt x="29" y="4"/>
                        <a:pt x="29" y="4"/>
                      </a:cubicBezTo>
                      <a:close/>
                      <a:moveTo>
                        <a:pt x="29" y="7"/>
                      </a:moveTo>
                      <a:cubicBezTo>
                        <a:pt x="29" y="7"/>
                        <a:pt x="29" y="7"/>
                        <a:pt x="29" y="7"/>
                      </a:cubicBezTo>
                      <a:cubicBezTo>
                        <a:pt x="29" y="7"/>
                        <a:pt x="29" y="8"/>
                        <a:pt x="29" y="8"/>
                      </a:cubicBezTo>
                      <a:cubicBezTo>
                        <a:pt x="30" y="8"/>
                        <a:pt x="30" y="8"/>
                        <a:pt x="30" y="8"/>
                      </a:cubicBezTo>
                      <a:cubicBezTo>
                        <a:pt x="30" y="8"/>
                        <a:pt x="30" y="8"/>
                        <a:pt x="30" y="8"/>
                      </a:cubicBezTo>
                      <a:cubicBezTo>
                        <a:pt x="30" y="8"/>
                        <a:pt x="31" y="8"/>
                        <a:pt x="31" y="7"/>
                      </a:cubicBezTo>
                      <a:cubicBezTo>
                        <a:pt x="31" y="7"/>
                        <a:pt x="31" y="7"/>
                        <a:pt x="31" y="7"/>
                      </a:cubicBezTo>
                      <a:cubicBezTo>
                        <a:pt x="31" y="7"/>
                        <a:pt x="31" y="7"/>
                        <a:pt x="31" y="7"/>
                      </a:cubicBezTo>
                      <a:cubicBezTo>
                        <a:pt x="31" y="7"/>
                        <a:pt x="31" y="7"/>
                        <a:pt x="31" y="7"/>
                      </a:cubicBezTo>
                      <a:cubicBezTo>
                        <a:pt x="31" y="7"/>
                        <a:pt x="31" y="8"/>
                        <a:pt x="31" y="8"/>
                      </a:cubicBezTo>
                      <a:cubicBezTo>
                        <a:pt x="31" y="8"/>
                        <a:pt x="31" y="8"/>
                        <a:pt x="31" y="8"/>
                      </a:cubicBezTo>
                      <a:cubicBezTo>
                        <a:pt x="31" y="8"/>
                        <a:pt x="31" y="8"/>
                        <a:pt x="31" y="8"/>
                      </a:cubicBezTo>
                      <a:cubicBezTo>
                        <a:pt x="31" y="8"/>
                        <a:pt x="31" y="8"/>
                        <a:pt x="31" y="8"/>
                      </a:cubicBezTo>
                      <a:cubicBezTo>
                        <a:pt x="31" y="8"/>
                        <a:pt x="31" y="8"/>
                        <a:pt x="31" y="8"/>
                      </a:cubicBezTo>
                      <a:cubicBezTo>
                        <a:pt x="31" y="8"/>
                        <a:pt x="31" y="8"/>
                        <a:pt x="31" y="8"/>
                      </a:cubicBezTo>
                      <a:cubicBezTo>
                        <a:pt x="32" y="8"/>
                        <a:pt x="32" y="8"/>
                        <a:pt x="32" y="8"/>
                      </a:cubicBezTo>
                      <a:cubicBezTo>
                        <a:pt x="32" y="8"/>
                        <a:pt x="32" y="8"/>
                        <a:pt x="32" y="8"/>
                      </a:cubicBezTo>
                      <a:cubicBezTo>
                        <a:pt x="32" y="7"/>
                        <a:pt x="32" y="7"/>
                        <a:pt x="32" y="7"/>
                      </a:cubicBezTo>
                      <a:cubicBezTo>
                        <a:pt x="32" y="7"/>
                        <a:pt x="32" y="7"/>
                        <a:pt x="32" y="7"/>
                      </a:cubicBezTo>
                      <a:cubicBezTo>
                        <a:pt x="32" y="7"/>
                        <a:pt x="32" y="7"/>
                        <a:pt x="32" y="7"/>
                      </a:cubicBezTo>
                      <a:cubicBezTo>
                        <a:pt x="32" y="7"/>
                        <a:pt x="32" y="7"/>
                        <a:pt x="32" y="7"/>
                      </a:cubicBezTo>
                      <a:cubicBezTo>
                        <a:pt x="32" y="7"/>
                        <a:pt x="31" y="7"/>
                        <a:pt x="31" y="6"/>
                      </a:cubicBezTo>
                      <a:cubicBezTo>
                        <a:pt x="31" y="6"/>
                        <a:pt x="31" y="6"/>
                        <a:pt x="31" y="6"/>
                      </a:cubicBezTo>
                      <a:cubicBezTo>
                        <a:pt x="31" y="6"/>
                        <a:pt x="31" y="6"/>
                        <a:pt x="31" y="6"/>
                      </a:cubicBezTo>
                      <a:cubicBezTo>
                        <a:pt x="31" y="6"/>
                        <a:pt x="31" y="6"/>
                        <a:pt x="31" y="6"/>
                      </a:cubicBezTo>
                      <a:cubicBezTo>
                        <a:pt x="31" y="6"/>
                        <a:pt x="31" y="6"/>
                        <a:pt x="31" y="6"/>
                      </a:cubicBezTo>
                      <a:cubicBezTo>
                        <a:pt x="31" y="6"/>
                        <a:pt x="31" y="6"/>
                        <a:pt x="30" y="6"/>
                      </a:cubicBezTo>
                      <a:cubicBezTo>
                        <a:pt x="30" y="6"/>
                        <a:pt x="30" y="6"/>
                        <a:pt x="30" y="6"/>
                      </a:cubicBezTo>
                      <a:cubicBezTo>
                        <a:pt x="30" y="7"/>
                        <a:pt x="30" y="7"/>
                        <a:pt x="30" y="7"/>
                      </a:cubicBezTo>
                      <a:cubicBezTo>
                        <a:pt x="30" y="7"/>
                        <a:pt x="29" y="7"/>
                        <a:pt x="29" y="7"/>
                      </a:cubicBezTo>
                      <a:cubicBezTo>
                        <a:pt x="29" y="7"/>
                        <a:pt x="29" y="7"/>
                        <a:pt x="29" y="7"/>
                      </a:cubicBezTo>
                      <a:cubicBezTo>
                        <a:pt x="29" y="7"/>
                        <a:pt x="29" y="7"/>
                        <a:pt x="29" y="7"/>
                      </a:cubicBezTo>
                      <a:cubicBezTo>
                        <a:pt x="29" y="7"/>
                        <a:pt x="29" y="7"/>
                        <a:pt x="29" y="7"/>
                      </a:cubicBezTo>
                      <a:cubicBezTo>
                        <a:pt x="29" y="7"/>
                        <a:pt x="29" y="7"/>
                        <a:pt x="29" y="7"/>
                      </a:cubicBezTo>
                      <a:close/>
                      <a:moveTo>
                        <a:pt x="30" y="8"/>
                      </a:moveTo>
                      <a:cubicBezTo>
                        <a:pt x="30" y="8"/>
                        <a:pt x="30" y="8"/>
                        <a:pt x="30" y="8"/>
                      </a:cubicBezTo>
                      <a:cubicBezTo>
                        <a:pt x="30" y="8"/>
                        <a:pt x="30" y="8"/>
                        <a:pt x="30" y="8"/>
                      </a:cubicBezTo>
                      <a:cubicBezTo>
                        <a:pt x="30" y="8"/>
                        <a:pt x="30" y="8"/>
                        <a:pt x="30" y="8"/>
                      </a:cubicBezTo>
                      <a:cubicBezTo>
                        <a:pt x="30" y="8"/>
                        <a:pt x="30" y="9"/>
                        <a:pt x="30" y="9"/>
                      </a:cubicBezTo>
                      <a:cubicBezTo>
                        <a:pt x="30" y="8"/>
                        <a:pt x="30" y="8"/>
                        <a:pt x="30" y="8"/>
                      </a:cubicBezTo>
                      <a:close/>
                      <a:moveTo>
                        <a:pt x="21" y="37"/>
                      </a:moveTo>
                      <a:cubicBezTo>
                        <a:pt x="21" y="37"/>
                        <a:pt x="21" y="37"/>
                        <a:pt x="21" y="37"/>
                      </a:cubicBezTo>
                      <a:cubicBezTo>
                        <a:pt x="21" y="37"/>
                        <a:pt x="21" y="36"/>
                        <a:pt x="21" y="36"/>
                      </a:cubicBezTo>
                      <a:cubicBezTo>
                        <a:pt x="21" y="36"/>
                        <a:pt x="21" y="36"/>
                        <a:pt x="21" y="36"/>
                      </a:cubicBezTo>
                      <a:cubicBezTo>
                        <a:pt x="21" y="35"/>
                        <a:pt x="22" y="35"/>
                        <a:pt x="22" y="35"/>
                      </a:cubicBezTo>
                      <a:cubicBezTo>
                        <a:pt x="22" y="35"/>
                        <a:pt x="22" y="35"/>
                        <a:pt x="22" y="35"/>
                      </a:cubicBezTo>
                      <a:cubicBezTo>
                        <a:pt x="22" y="35"/>
                        <a:pt x="22" y="35"/>
                        <a:pt x="22" y="35"/>
                      </a:cubicBezTo>
                      <a:cubicBezTo>
                        <a:pt x="22" y="34"/>
                        <a:pt x="22" y="34"/>
                        <a:pt x="22" y="34"/>
                      </a:cubicBezTo>
                      <a:cubicBezTo>
                        <a:pt x="22" y="34"/>
                        <a:pt x="22" y="34"/>
                        <a:pt x="22" y="34"/>
                      </a:cubicBezTo>
                      <a:cubicBezTo>
                        <a:pt x="22" y="34"/>
                        <a:pt x="22" y="33"/>
                        <a:pt x="22" y="33"/>
                      </a:cubicBezTo>
                      <a:cubicBezTo>
                        <a:pt x="22" y="33"/>
                        <a:pt x="23" y="33"/>
                        <a:pt x="23" y="33"/>
                      </a:cubicBezTo>
                      <a:cubicBezTo>
                        <a:pt x="22" y="33"/>
                        <a:pt x="22" y="33"/>
                        <a:pt x="22" y="33"/>
                      </a:cubicBezTo>
                      <a:cubicBezTo>
                        <a:pt x="22" y="33"/>
                        <a:pt x="22" y="33"/>
                        <a:pt x="22" y="33"/>
                      </a:cubicBezTo>
                      <a:cubicBezTo>
                        <a:pt x="22" y="33"/>
                        <a:pt x="23" y="33"/>
                        <a:pt x="23" y="33"/>
                      </a:cubicBezTo>
                      <a:cubicBezTo>
                        <a:pt x="23" y="33"/>
                        <a:pt x="23" y="33"/>
                        <a:pt x="23" y="33"/>
                      </a:cubicBezTo>
                      <a:cubicBezTo>
                        <a:pt x="23" y="33"/>
                        <a:pt x="23" y="33"/>
                        <a:pt x="23" y="33"/>
                      </a:cubicBezTo>
                      <a:cubicBezTo>
                        <a:pt x="23" y="33"/>
                        <a:pt x="24" y="33"/>
                        <a:pt x="24" y="33"/>
                      </a:cubicBezTo>
                      <a:cubicBezTo>
                        <a:pt x="24" y="33"/>
                        <a:pt x="24" y="33"/>
                        <a:pt x="24" y="33"/>
                      </a:cubicBezTo>
                      <a:cubicBezTo>
                        <a:pt x="24" y="32"/>
                        <a:pt x="24" y="32"/>
                        <a:pt x="24" y="32"/>
                      </a:cubicBezTo>
                      <a:cubicBezTo>
                        <a:pt x="24" y="32"/>
                        <a:pt x="24" y="32"/>
                        <a:pt x="24" y="32"/>
                      </a:cubicBezTo>
                      <a:cubicBezTo>
                        <a:pt x="24" y="32"/>
                        <a:pt x="24" y="32"/>
                        <a:pt x="24" y="32"/>
                      </a:cubicBezTo>
                      <a:cubicBezTo>
                        <a:pt x="25" y="32"/>
                        <a:pt x="25" y="33"/>
                        <a:pt x="25" y="33"/>
                      </a:cubicBezTo>
                      <a:cubicBezTo>
                        <a:pt x="25" y="33"/>
                        <a:pt x="25" y="33"/>
                        <a:pt x="25" y="33"/>
                      </a:cubicBezTo>
                      <a:cubicBezTo>
                        <a:pt x="25" y="33"/>
                        <a:pt x="25" y="32"/>
                        <a:pt x="25" y="32"/>
                      </a:cubicBezTo>
                      <a:cubicBezTo>
                        <a:pt x="25" y="32"/>
                        <a:pt x="25" y="32"/>
                        <a:pt x="24" y="31"/>
                      </a:cubicBezTo>
                      <a:cubicBezTo>
                        <a:pt x="24" y="31"/>
                        <a:pt x="24" y="30"/>
                        <a:pt x="24" y="30"/>
                      </a:cubicBezTo>
                      <a:cubicBezTo>
                        <a:pt x="24" y="30"/>
                        <a:pt x="24" y="30"/>
                        <a:pt x="24" y="30"/>
                      </a:cubicBezTo>
                      <a:cubicBezTo>
                        <a:pt x="24" y="30"/>
                        <a:pt x="25" y="30"/>
                        <a:pt x="25" y="30"/>
                      </a:cubicBezTo>
                      <a:cubicBezTo>
                        <a:pt x="25" y="30"/>
                        <a:pt x="25" y="30"/>
                        <a:pt x="25" y="30"/>
                      </a:cubicBezTo>
                      <a:cubicBezTo>
                        <a:pt x="25" y="30"/>
                        <a:pt x="25" y="30"/>
                        <a:pt x="25" y="30"/>
                      </a:cubicBezTo>
                      <a:cubicBezTo>
                        <a:pt x="25" y="31"/>
                        <a:pt x="26" y="30"/>
                        <a:pt x="26" y="30"/>
                      </a:cubicBezTo>
                      <a:cubicBezTo>
                        <a:pt x="26" y="30"/>
                        <a:pt x="26" y="30"/>
                        <a:pt x="25" y="30"/>
                      </a:cubicBezTo>
                      <a:cubicBezTo>
                        <a:pt x="25" y="30"/>
                        <a:pt x="25" y="30"/>
                        <a:pt x="26" y="30"/>
                      </a:cubicBezTo>
                      <a:cubicBezTo>
                        <a:pt x="26" y="29"/>
                        <a:pt x="26" y="29"/>
                        <a:pt x="26" y="29"/>
                      </a:cubicBezTo>
                      <a:cubicBezTo>
                        <a:pt x="26" y="29"/>
                        <a:pt x="26" y="29"/>
                        <a:pt x="26" y="29"/>
                      </a:cubicBezTo>
                      <a:cubicBezTo>
                        <a:pt x="26" y="29"/>
                        <a:pt x="26" y="30"/>
                        <a:pt x="27" y="30"/>
                      </a:cubicBezTo>
                      <a:cubicBezTo>
                        <a:pt x="27" y="30"/>
                        <a:pt x="27" y="30"/>
                        <a:pt x="27" y="30"/>
                      </a:cubicBezTo>
                      <a:cubicBezTo>
                        <a:pt x="27" y="30"/>
                        <a:pt x="28" y="30"/>
                        <a:pt x="28" y="30"/>
                      </a:cubicBezTo>
                      <a:cubicBezTo>
                        <a:pt x="28" y="30"/>
                        <a:pt x="28" y="30"/>
                        <a:pt x="28" y="30"/>
                      </a:cubicBezTo>
                      <a:cubicBezTo>
                        <a:pt x="28" y="31"/>
                        <a:pt x="28" y="31"/>
                        <a:pt x="28" y="31"/>
                      </a:cubicBezTo>
                      <a:cubicBezTo>
                        <a:pt x="28" y="31"/>
                        <a:pt x="27" y="31"/>
                        <a:pt x="27" y="31"/>
                      </a:cubicBezTo>
                      <a:cubicBezTo>
                        <a:pt x="27" y="31"/>
                        <a:pt x="27" y="31"/>
                        <a:pt x="27" y="30"/>
                      </a:cubicBezTo>
                      <a:cubicBezTo>
                        <a:pt x="27" y="30"/>
                        <a:pt x="26" y="31"/>
                        <a:pt x="26" y="31"/>
                      </a:cubicBezTo>
                      <a:cubicBezTo>
                        <a:pt x="26" y="31"/>
                        <a:pt x="26" y="31"/>
                        <a:pt x="27" y="32"/>
                      </a:cubicBezTo>
                      <a:cubicBezTo>
                        <a:pt x="27" y="32"/>
                        <a:pt x="27" y="32"/>
                        <a:pt x="27" y="32"/>
                      </a:cubicBezTo>
                      <a:cubicBezTo>
                        <a:pt x="27" y="32"/>
                        <a:pt x="27" y="32"/>
                        <a:pt x="27" y="32"/>
                      </a:cubicBezTo>
                      <a:cubicBezTo>
                        <a:pt x="27" y="32"/>
                        <a:pt x="27" y="32"/>
                        <a:pt x="27" y="32"/>
                      </a:cubicBezTo>
                      <a:cubicBezTo>
                        <a:pt x="27" y="32"/>
                        <a:pt x="27" y="32"/>
                        <a:pt x="27" y="32"/>
                      </a:cubicBezTo>
                      <a:cubicBezTo>
                        <a:pt x="27" y="32"/>
                        <a:pt x="27" y="32"/>
                        <a:pt x="27" y="32"/>
                      </a:cubicBezTo>
                      <a:cubicBezTo>
                        <a:pt x="27" y="32"/>
                        <a:pt x="27" y="32"/>
                        <a:pt x="27" y="32"/>
                      </a:cubicBezTo>
                      <a:cubicBezTo>
                        <a:pt x="27" y="33"/>
                        <a:pt x="27" y="33"/>
                        <a:pt x="27" y="33"/>
                      </a:cubicBezTo>
                      <a:cubicBezTo>
                        <a:pt x="27" y="33"/>
                        <a:pt x="28" y="33"/>
                        <a:pt x="28" y="32"/>
                      </a:cubicBezTo>
                      <a:cubicBezTo>
                        <a:pt x="28" y="32"/>
                        <a:pt x="28" y="33"/>
                        <a:pt x="29" y="33"/>
                      </a:cubicBezTo>
                      <a:cubicBezTo>
                        <a:pt x="29" y="33"/>
                        <a:pt x="29" y="33"/>
                        <a:pt x="29" y="33"/>
                      </a:cubicBezTo>
                      <a:cubicBezTo>
                        <a:pt x="29" y="33"/>
                        <a:pt x="29" y="32"/>
                        <a:pt x="29" y="32"/>
                      </a:cubicBezTo>
                      <a:cubicBezTo>
                        <a:pt x="29" y="32"/>
                        <a:pt x="29" y="32"/>
                        <a:pt x="29" y="32"/>
                      </a:cubicBezTo>
                      <a:cubicBezTo>
                        <a:pt x="28" y="31"/>
                        <a:pt x="29" y="31"/>
                        <a:pt x="29" y="31"/>
                      </a:cubicBezTo>
                      <a:cubicBezTo>
                        <a:pt x="29" y="30"/>
                        <a:pt x="29" y="30"/>
                        <a:pt x="29" y="30"/>
                      </a:cubicBezTo>
                      <a:cubicBezTo>
                        <a:pt x="29" y="30"/>
                        <a:pt x="29" y="30"/>
                        <a:pt x="28" y="30"/>
                      </a:cubicBezTo>
                      <a:cubicBezTo>
                        <a:pt x="28" y="30"/>
                        <a:pt x="28" y="29"/>
                        <a:pt x="28" y="29"/>
                      </a:cubicBezTo>
                      <a:cubicBezTo>
                        <a:pt x="28" y="29"/>
                        <a:pt x="28" y="29"/>
                        <a:pt x="28" y="29"/>
                      </a:cubicBezTo>
                      <a:cubicBezTo>
                        <a:pt x="28" y="30"/>
                        <a:pt x="28" y="30"/>
                        <a:pt x="28" y="30"/>
                      </a:cubicBezTo>
                      <a:cubicBezTo>
                        <a:pt x="28" y="30"/>
                        <a:pt x="28" y="29"/>
                        <a:pt x="28" y="29"/>
                      </a:cubicBezTo>
                      <a:cubicBezTo>
                        <a:pt x="28" y="29"/>
                        <a:pt x="28" y="29"/>
                        <a:pt x="28" y="29"/>
                      </a:cubicBezTo>
                      <a:cubicBezTo>
                        <a:pt x="28" y="29"/>
                        <a:pt x="28" y="28"/>
                        <a:pt x="28" y="28"/>
                      </a:cubicBezTo>
                      <a:cubicBezTo>
                        <a:pt x="28" y="28"/>
                        <a:pt x="28" y="27"/>
                        <a:pt x="28" y="27"/>
                      </a:cubicBezTo>
                      <a:cubicBezTo>
                        <a:pt x="28" y="27"/>
                        <a:pt x="28" y="27"/>
                        <a:pt x="28" y="27"/>
                      </a:cubicBezTo>
                      <a:cubicBezTo>
                        <a:pt x="28" y="27"/>
                        <a:pt x="28" y="27"/>
                        <a:pt x="28" y="26"/>
                      </a:cubicBezTo>
                      <a:cubicBezTo>
                        <a:pt x="28" y="26"/>
                        <a:pt x="28" y="26"/>
                        <a:pt x="28" y="26"/>
                      </a:cubicBezTo>
                      <a:cubicBezTo>
                        <a:pt x="29" y="26"/>
                        <a:pt x="29" y="26"/>
                        <a:pt x="29" y="26"/>
                      </a:cubicBezTo>
                      <a:cubicBezTo>
                        <a:pt x="29" y="26"/>
                        <a:pt x="29" y="26"/>
                        <a:pt x="29" y="26"/>
                      </a:cubicBezTo>
                      <a:cubicBezTo>
                        <a:pt x="29" y="25"/>
                        <a:pt x="29" y="24"/>
                        <a:pt x="29" y="24"/>
                      </a:cubicBezTo>
                      <a:cubicBezTo>
                        <a:pt x="29" y="23"/>
                        <a:pt x="29" y="23"/>
                        <a:pt x="29" y="23"/>
                      </a:cubicBezTo>
                      <a:cubicBezTo>
                        <a:pt x="29" y="23"/>
                        <a:pt x="29" y="23"/>
                        <a:pt x="29" y="23"/>
                      </a:cubicBezTo>
                      <a:cubicBezTo>
                        <a:pt x="29" y="22"/>
                        <a:pt x="29" y="22"/>
                        <a:pt x="30" y="22"/>
                      </a:cubicBezTo>
                      <a:cubicBezTo>
                        <a:pt x="30" y="22"/>
                        <a:pt x="30" y="22"/>
                        <a:pt x="31" y="23"/>
                      </a:cubicBezTo>
                      <a:cubicBezTo>
                        <a:pt x="31" y="23"/>
                        <a:pt x="31" y="23"/>
                        <a:pt x="31" y="23"/>
                      </a:cubicBezTo>
                      <a:cubicBezTo>
                        <a:pt x="31" y="23"/>
                        <a:pt x="31" y="23"/>
                        <a:pt x="31" y="23"/>
                      </a:cubicBezTo>
                      <a:cubicBezTo>
                        <a:pt x="31" y="23"/>
                        <a:pt x="31" y="23"/>
                        <a:pt x="31" y="24"/>
                      </a:cubicBezTo>
                      <a:cubicBezTo>
                        <a:pt x="31" y="24"/>
                        <a:pt x="31" y="24"/>
                        <a:pt x="31" y="24"/>
                      </a:cubicBezTo>
                      <a:cubicBezTo>
                        <a:pt x="31" y="24"/>
                        <a:pt x="31" y="24"/>
                        <a:pt x="31" y="24"/>
                      </a:cubicBezTo>
                      <a:cubicBezTo>
                        <a:pt x="31" y="23"/>
                        <a:pt x="31" y="23"/>
                        <a:pt x="31" y="23"/>
                      </a:cubicBezTo>
                      <a:cubicBezTo>
                        <a:pt x="31" y="23"/>
                        <a:pt x="31" y="23"/>
                        <a:pt x="31" y="22"/>
                      </a:cubicBezTo>
                      <a:cubicBezTo>
                        <a:pt x="31" y="22"/>
                        <a:pt x="31" y="22"/>
                        <a:pt x="31" y="22"/>
                      </a:cubicBezTo>
                      <a:cubicBezTo>
                        <a:pt x="31" y="22"/>
                        <a:pt x="31" y="22"/>
                        <a:pt x="31" y="21"/>
                      </a:cubicBezTo>
                      <a:cubicBezTo>
                        <a:pt x="31" y="21"/>
                        <a:pt x="31" y="20"/>
                        <a:pt x="31" y="20"/>
                      </a:cubicBezTo>
                      <a:cubicBezTo>
                        <a:pt x="31" y="20"/>
                        <a:pt x="31" y="20"/>
                        <a:pt x="31" y="20"/>
                      </a:cubicBezTo>
                      <a:cubicBezTo>
                        <a:pt x="31" y="20"/>
                        <a:pt x="31" y="19"/>
                        <a:pt x="31" y="19"/>
                      </a:cubicBezTo>
                      <a:cubicBezTo>
                        <a:pt x="31" y="19"/>
                        <a:pt x="31" y="18"/>
                        <a:pt x="31" y="17"/>
                      </a:cubicBezTo>
                      <a:cubicBezTo>
                        <a:pt x="31" y="17"/>
                        <a:pt x="31" y="17"/>
                        <a:pt x="31" y="17"/>
                      </a:cubicBezTo>
                      <a:cubicBezTo>
                        <a:pt x="31" y="17"/>
                        <a:pt x="30" y="17"/>
                        <a:pt x="30" y="17"/>
                      </a:cubicBezTo>
                      <a:cubicBezTo>
                        <a:pt x="31" y="17"/>
                        <a:pt x="31" y="16"/>
                        <a:pt x="31" y="16"/>
                      </a:cubicBezTo>
                      <a:cubicBezTo>
                        <a:pt x="31" y="16"/>
                        <a:pt x="31" y="16"/>
                        <a:pt x="31" y="16"/>
                      </a:cubicBezTo>
                      <a:cubicBezTo>
                        <a:pt x="31" y="16"/>
                        <a:pt x="31" y="15"/>
                        <a:pt x="31" y="15"/>
                      </a:cubicBezTo>
                      <a:cubicBezTo>
                        <a:pt x="31" y="15"/>
                        <a:pt x="31" y="15"/>
                        <a:pt x="31" y="15"/>
                      </a:cubicBezTo>
                      <a:cubicBezTo>
                        <a:pt x="31" y="15"/>
                        <a:pt x="31" y="15"/>
                        <a:pt x="31" y="15"/>
                      </a:cubicBezTo>
                      <a:cubicBezTo>
                        <a:pt x="31" y="14"/>
                        <a:pt x="31" y="14"/>
                        <a:pt x="31" y="14"/>
                      </a:cubicBezTo>
                      <a:cubicBezTo>
                        <a:pt x="31" y="14"/>
                        <a:pt x="31" y="13"/>
                        <a:pt x="31" y="13"/>
                      </a:cubicBezTo>
                      <a:cubicBezTo>
                        <a:pt x="31" y="13"/>
                        <a:pt x="31" y="13"/>
                        <a:pt x="31" y="12"/>
                      </a:cubicBezTo>
                      <a:cubicBezTo>
                        <a:pt x="31" y="12"/>
                        <a:pt x="31" y="12"/>
                        <a:pt x="31" y="12"/>
                      </a:cubicBezTo>
                      <a:cubicBezTo>
                        <a:pt x="31" y="12"/>
                        <a:pt x="31" y="12"/>
                        <a:pt x="31" y="12"/>
                      </a:cubicBezTo>
                      <a:cubicBezTo>
                        <a:pt x="31" y="12"/>
                        <a:pt x="31" y="12"/>
                        <a:pt x="31" y="12"/>
                      </a:cubicBezTo>
                      <a:cubicBezTo>
                        <a:pt x="31" y="12"/>
                        <a:pt x="31" y="11"/>
                        <a:pt x="30" y="11"/>
                      </a:cubicBezTo>
                      <a:cubicBezTo>
                        <a:pt x="30" y="11"/>
                        <a:pt x="30" y="11"/>
                        <a:pt x="30" y="11"/>
                      </a:cubicBezTo>
                      <a:cubicBezTo>
                        <a:pt x="30" y="11"/>
                        <a:pt x="30" y="11"/>
                        <a:pt x="29" y="10"/>
                      </a:cubicBezTo>
                      <a:cubicBezTo>
                        <a:pt x="29" y="10"/>
                        <a:pt x="29" y="10"/>
                        <a:pt x="29" y="10"/>
                      </a:cubicBezTo>
                      <a:cubicBezTo>
                        <a:pt x="29" y="10"/>
                        <a:pt x="29" y="10"/>
                        <a:pt x="28" y="10"/>
                      </a:cubicBezTo>
                      <a:cubicBezTo>
                        <a:pt x="28" y="11"/>
                        <a:pt x="28" y="11"/>
                        <a:pt x="28" y="11"/>
                      </a:cubicBezTo>
                      <a:cubicBezTo>
                        <a:pt x="28" y="11"/>
                        <a:pt x="28" y="11"/>
                        <a:pt x="28" y="11"/>
                      </a:cubicBezTo>
                      <a:cubicBezTo>
                        <a:pt x="27" y="11"/>
                        <a:pt x="27" y="11"/>
                        <a:pt x="27" y="11"/>
                      </a:cubicBezTo>
                      <a:cubicBezTo>
                        <a:pt x="27" y="11"/>
                        <a:pt x="27" y="11"/>
                        <a:pt x="26" y="11"/>
                      </a:cubicBezTo>
                      <a:cubicBezTo>
                        <a:pt x="26" y="11"/>
                        <a:pt x="26" y="11"/>
                        <a:pt x="26" y="11"/>
                      </a:cubicBezTo>
                      <a:cubicBezTo>
                        <a:pt x="26" y="12"/>
                        <a:pt x="26" y="12"/>
                        <a:pt x="26" y="12"/>
                      </a:cubicBezTo>
                      <a:cubicBezTo>
                        <a:pt x="25" y="12"/>
                        <a:pt x="25" y="12"/>
                        <a:pt x="25" y="12"/>
                      </a:cubicBezTo>
                      <a:cubicBezTo>
                        <a:pt x="25" y="12"/>
                        <a:pt x="25" y="12"/>
                        <a:pt x="24" y="12"/>
                      </a:cubicBezTo>
                      <a:cubicBezTo>
                        <a:pt x="24" y="12"/>
                        <a:pt x="24" y="12"/>
                        <a:pt x="24" y="12"/>
                      </a:cubicBezTo>
                      <a:cubicBezTo>
                        <a:pt x="24" y="12"/>
                        <a:pt x="24" y="12"/>
                        <a:pt x="24" y="12"/>
                      </a:cubicBezTo>
                      <a:cubicBezTo>
                        <a:pt x="24" y="12"/>
                        <a:pt x="23" y="12"/>
                        <a:pt x="23" y="12"/>
                      </a:cubicBezTo>
                      <a:cubicBezTo>
                        <a:pt x="23" y="12"/>
                        <a:pt x="22" y="12"/>
                        <a:pt x="22" y="12"/>
                      </a:cubicBezTo>
                      <a:cubicBezTo>
                        <a:pt x="22" y="12"/>
                        <a:pt x="22" y="12"/>
                        <a:pt x="22" y="13"/>
                      </a:cubicBezTo>
                      <a:cubicBezTo>
                        <a:pt x="22" y="13"/>
                        <a:pt x="21" y="13"/>
                        <a:pt x="21" y="13"/>
                      </a:cubicBezTo>
                      <a:cubicBezTo>
                        <a:pt x="21" y="13"/>
                        <a:pt x="20" y="13"/>
                        <a:pt x="19" y="13"/>
                      </a:cubicBezTo>
                      <a:cubicBezTo>
                        <a:pt x="19" y="14"/>
                        <a:pt x="18" y="14"/>
                        <a:pt x="18" y="14"/>
                      </a:cubicBezTo>
                      <a:cubicBezTo>
                        <a:pt x="17" y="14"/>
                        <a:pt x="16" y="13"/>
                        <a:pt x="15" y="13"/>
                      </a:cubicBezTo>
                      <a:cubicBezTo>
                        <a:pt x="14" y="13"/>
                        <a:pt x="14" y="12"/>
                        <a:pt x="14" y="12"/>
                      </a:cubicBezTo>
                      <a:cubicBezTo>
                        <a:pt x="13" y="12"/>
                        <a:pt x="12" y="11"/>
                        <a:pt x="11" y="11"/>
                      </a:cubicBezTo>
                      <a:cubicBezTo>
                        <a:pt x="11" y="11"/>
                        <a:pt x="10" y="11"/>
                        <a:pt x="10" y="11"/>
                      </a:cubicBezTo>
                      <a:cubicBezTo>
                        <a:pt x="9" y="10"/>
                        <a:pt x="9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10"/>
                        <a:pt x="8" y="10"/>
                        <a:pt x="8" y="10"/>
                      </a:cubicBezTo>
                      <a:cubicBezTo>
                        <a:pt x="8" y="9"/>
                        <a:pt x="8" y="9"/>
                        <a:pt x="8" y="9"/>
                      </a:cubicBezTo>
                      <a:cubicBezTo>
                        <a:pt x="8" y="9"/>
                        <a:pt x="8" y="9"/>
                        <a:pt x="8" y="10"/>
                      </a:cubicBezTo>
                      <a:cubicBezTo>
                        <a:pt x="8" y="10"/>
                        <a:pt x="7" y="10"/>
                        <a:pt x="7" y="10"/>
                      </a:cubicBezTo>
                      <a:cubicBezTo>
                        <a:pt x="7" y="10"/>
                        <a:pt x="7" y="10"/>
                        <a:pt x="7" y="9"/>
                      </a:cubicBezTo>
                      <a:cubicBezTo>
                        <a:pt x="6" y="9"/>
                        <a:pt x="6" y="10"/>
                        <a:pt x="6" y="10"/>
                      </a:cubicBezTo>
                      <a:cubicBezTo>
                        <a:pt x="6" y="11"/>
                        <a:pt x="6" y="11"/>
                        <a:pt x="6" y="12"/>
                      </a:cubicBezTo>
                      <a:cubicBezTo>
                        <a:pt x="6" y="12"/>
                        <a:pt x="6" y="12"/>
                        <a:pt x="6" y="12"/>
                      </a:cubicBezTo>
                      <a:cubicBezTo>
                        <a:pt x="6" y="13"/>
                        <a:pt x="6" y="13"/>
                        <a:pt x="6" y="13"/>
                      </a:cubicBezTo>
                      <a:cubicBezTo>
                        <a:pt x="6" y="13"/>
                        <a:pt x="6" y="14"/>
                        <a:pt x="6" y="15"/>
                      </a:cubicBezTo>
                      <a:cubicBezTo>
                        <a:pt x="7" y="15"/>
                        <a:pt x="7" y="15"/>
                        <a:pt x="7" y="16"/>
                      </a:cubicBezTo>
                      <a:cubicBezTo>
                        <a:pt x="7" y="16"/>
                        <a:pt x="7" y="16"/>
                        <a:pt x="7" y="16"/>
                      </a:cubicBezTo>
                      <a:cubicBezTo>
                        <a:pt x="7" y="17"/>
                        <a:pt x="7" y="17"/>
                        <a:pt x="7" y="17"/>
                      </a:cubicBezTo>
                      <a:cubicBezTo>
                        <a:pt x="8" y="17"/>
                        <a:pt x="8" y="18"/>
                        <a:pt x="8" y="18"/>
                      </a:cubicBezTo>
                      <a:cubicBezTo>
                        <a:pt x="8" y="18"/>
                        <a:pt x="8" y="19"/>
                        <a:pt x="8" y="19"/>
                      </a:cubicBezTo>
                      <a:cubicBezTo>
                        <a:pt x="8" y="19"/>
                        <a:pt x="8" y="19"/>
                        <a:pt x="8" y="19"/>
                      </a:cubicBezTo>
                      <a:cubicBezTo>
                        <a:pt x="8" y="19"/>
                        <a:pt x="8" y="19"/>
                        <a:pt x="8" y="19"/>
                      </a:cubicBezTo>
                      <a:cubicBezTo>
                        <a:pt x="9" y="20"/>
                        <a:pt x="9" y="20"/>
                        <a:pt x="9" y="20"/>
                      </a:cubicBezTo>
                      <a:cubicBezTo>
                        <a:pt x="9" y="20"/>
                        <a:pt x="9" y="20"/>
                        <a:pt x="9" y="21"/>
                      </a:cubicBezTo>
                      <a:cubicBezTo>
                        <a:pt x="10" y="21"/>
                        <a:pt x="10" y="21"/>
                        <a:pt x="10" y="22"/>
                      </a:cubicBezTo>
                      <a:cubicBezTo>
                        <a:pt x="10" y="22"/>
                        <a:pt x="10" y="23"/>
                        <a:pt x="10" y="23"/>
                      </a:cubicBezTo>
                      <a:cubicBezTo>
                        <a:pt x="10" y="23"/>
                        <a:pt x="10" y="23"/>
                        <a:pt x="10" y="24"/>
                      </a:cubicBezTo>
                      <a:cubicBezTo>
                        <a:pt x="10" y="24"/>
                        <a:pt x="10" y="24"/>
                        <a:pt x="10" y="23"/>
                      </a:cubicBezTo>
                      <a:cubicBezTo>
                        <a:pt x="10" y="23"/>
                        <a:pt x="11" y="23"/>
                        <a:pt x="11" y="23"/>
                      </a:cubicBezTo>
                      <a:cubicBezTo>
                        <a:pt x="11" y="23"/>
                        <a:pt x="11" y="23"/>
                        <a:pt x="11" y="23"/>
                      </a:cubicBezTo>
                      <a:cubicBezTo>
                        <a:pt x="11" y="24"/>
                        <a:pt x="11" y="24"/>
                        <a:pt x="12" y="25"/>
                      </a:cubicBezTo>
                      <a:cubicBezTo>
                        <a:pt x="12" y="25"/>
                        <a:pt x="12" y="25"/>
                        <a:pt x="12" y="25"/>
                      </a:cubicBezTo>
                      <a:cubicBezTo>
                        <a:pt x="12" y="25"/>
                        <a:pt x="12" y="25"/>
                        <a:pt x="12" y="25"/>
                      </a:cubicBezTo>
                      <a:cubicBezTo>
                        <a:pt x="11" y="25"/>
                        <a:pt x="11" y="25"/>
                        <a:pt x="11" y="25"/>
                      </a:cubicBezTo>
                      <a:cubicBezTo>
                        <a:pt x="11" y="24"/>
                        <a:pt x="10" y="24"/>
                        <a:pt x="10" y="24"/>
                      </a:cubicBezTo>
                      <a:cubicBezTo>
                        <a:pt x="10" y="25"/>
                        <a:pt x="10" y="25"/>
                        <a:pt x="10" y="26"/>
                      </a:cubicBezTo>
                      <a:cubicBezTo>
                        <a:pt x="10" y="26"/>
                        <a:pt x="10" y="26"/>
                        <a:pt x="10" y="27"/>
                      </a:cubicBezTo>
                      <a:cubicBezTo>
                        <a:pt x="10" y="27"/>
                        <a:pt x="10" y="27"/>
                        <a:pt x="10" y="27"/>
                      </a:cubicBezTo>
                      <a:cubicBezTo>
                        <a:pt x="10" y="27"/>
                        <a:pt x="10" y="27"/>
                        <a:pt x="11" y="27"/>
                      </a:cubicBezTo>
                      <a:cubicBezTo>
                        <a:pt x="11" y="27"/>
                        <a:pt x="11" y="27"/>
                        <a:pt x="11" y="28"/>
                      </a:cubicBezTo>
                      <a:cubicBezTo>
                        <a:pt x="11" y="28"/>
                        <a:pt x="11" y="28"/>
                        <a:pt x="11" y="28"/>
                      </a:cubicBezTo>
                      <a:cubicBezTo>
                        <a:pt x="11" y="28"/>
                        <a:pt x="11" y="29"/>
                        <a:pt x="11" y="29"/>
                      </a:cubicBezTo>
                      <a:cubicBezTo>
                        <a:pt x="11" y="29"/>
                        <a:pt x="12" y="29"/>
                        <a:pt x="12" y="30"/>
                      </a:cubicBezTo>
                      <a:cubicBezTo>
                        <a:pt x="12" y="30"/>
                        <a:pt x="12" y="30"/>
                        <a:pt x="12" y="30"/>
                      </a:cubicBezTo>
                      <a:cubicBezTo>
                        <a:pt x="12" y="30"/>
                        <a:pt x="12" y="30"/>
                        <a:pt x="12" y="30"/>
                      </a:cubicBezTo>
                      <a:cubicBezTo>
                        <a:pt x="13" y="31"/>
                        <a:pt x="13" y="31"/>
                        <a:pt x="13" y="31"/>
                      </a:cubicBezTo>
                      <a:cubicBezTo>
                        <a:pt x="13" y="31"/>
                        <a:pt x="13" y="32"/>
                        <a:pt x="13" y="32"/>
                      </a:cubicBezTo>
                      <a:cubicBezTo>
                        <a:pt x="13" y="32"/>
                        <a:pt x="14" y="33"/>
                        <a:pt x="14" y="33"/>
                      </a:cubicBezTo>
                      <a:cubicBezTo>
                        <a:pt x="14" y="33"/>
                        <a:pt x="14" y="34"/>
                        <a:pt x="14" y="33"/>
                      </a:cubicBezTo>
                      <a:cubicBezTo>
                        <a:pt x="15" y="33"/>
                        <a:pt x="15" y="33"/>
                        <a:pt x="15" y="33"/>
                      </a:cubicBezTo>
                      <a:cubicBezTo>
                        <a:pt x="15" y="33"/>
                        <a:pt x="15" y="33"/>
                        <a:pt x="15" y="33"/>
                      </a:cubicBezTo>
                      <a:cubicBezTo>
                        <a:pt x="15" y="33"/>
                        <a:pt x="15" y="33"/>
                        <a:pt x="15" y="33"/>
                      </a:cubicBezTo>
                      <a:cubicBezTo>
                        <a:pt x="15" y="34"/>
                        <a:pt x="15" y="34"/>
                        <a:pt x="15" y="34"/>
                      </a:cubicBezTo>
                      <a:cubicBezTo>
                        <a:pt x="15" y="34"/>
                        <a:pt x="15" y="34"/>
                        <a:pt x="15" y="34"/>
                      </a:cubicBezTo>
                      <a:cubicBezTo>
                        <a:pt x="15" y="34"/>
                        <a:pt x="15" y="35"/>
                        <a:pt x="15" y="35"/>
                      </a:cubicBezTo>
                      <a:cubicBezTo>
                        <a:pt x="15" y="35"/>
                        <a:pt x="15" y="35"/>
                        <a:pt x="15" y="35"/>
                      </a:cubicBezTo>
                      <a:cubicBezTo>
                        <a:pt x="15" y="35"/>
                        <a:pt x="16" y="36"/>
                        <a:pt x="16" y="36"/>
                      </a:cubicBezTo>
                      <a:cubicBezTo>
                        <a:pt x="16" y="36"/>
                        <a:pt x="16" y="35"/>
                        <a:pt x="16" y="35"/>
                      </a:cubicBezTo>
                      <a:cubicBezTo>
                        <a:pt x="16" y="35"/>
                        <a:pt x="17" y="35"/>
                        <a:pt x="17" y="36"/>
                      </a:cubicBezTo>
                      <a:cubicBezTo>
                        <a:pt x="18" y="36"/>
                        <a:pt x="18" y="35"/>
                        <a:pt x="19" y="36"/>
                      </a:cubicBezTo>
                      <a:cubicBezTo>
                        <a:pt x="19" y="36"/>
                        <a:pt x="19" y="36"/>
                        <a:pt x="19" y="36"/>
                      </a:cubicBezTo>
                      <a:cubicBezTo>
                        <a:pt x="19" y="36"/>
                        <a:pt x="20" y="36"/>
                        <a:pt x="20" y="37"/>
                      </a:cubicBezTo>
                      <a:cubicBezTo>
                        <a:pt x="20" y="37"/>
                        <a:pt x="21" y="37"/>
                        <a:pt x="21" y="37"/>
                      </a:cubicBezTo>
                      <a:close/>
                      <a:moveTo>
                        <a:pt x="29" y="28"/>
                      </a:moveTo>
                      <a:cubicBezTo>
                        <a:pt x="29" y="28"/>
                        <a:pt x="29" y="28"/>
                        <a:pt x="29" y="28"/>
                      </a:cubicBezTo>
                      <a:cubicBezTo>
                        <a:pt x="29" y="28"/>
                        <a:pt x="29" y="28"/>
                        <a:pt x="29" y="28"/>
                      </a:cubicBezTo>
                      <a:cubicBezTo>
                        <a:pt x="30" y="28"/>
                        <a:pt x="30" y="28"/>
                        <a:pt x="30" y="28"/>
                      </a:cubicBezTo>
                      <a:cubicBezTo>
                        <a:pt x="30" y="28"/>
                        <a:pt x="30" y="28"/>
                        <a:pt x="30" y="28"/>
                      </a:cubicBezTo>
                      <a:cubicBezTo>
                        <a:pt x="30" y="27"/>
                        <a:pt x="30" y="27"/>
                        <a:pt x="30" y="27"/>
                      </a:cubicBezTo>
                      <a:cubicBezTo>
                        <a:pt x="30" y="27"/>
                        <a:pt x="30" y="27"/>
                        <a:pt x="30" y="27"/>
                      </a:cubicBezTo>
                      <a:cubicBezTo>
                        <a:pt x="30" y="27"/>
                        <a:pt x="30" y="27"/>
                        <a:pt x="30" y="27"/>
                      </a:cubicBezTo>
                      <a:cubicBezTo>
                        <a:pt x="30" y="27"/>
                        <a:pt x="30" y="27"/>
                        <a:pt x="30" y="27"/>
                      </a:cubicBezTo>
                      <a:cubicBezTo>
                        <a:pt x="30" y="27"/>
                        <a:pt x="30" y="27"/>
                        <a:pt x="30" y="27"/>
                      </a:cubicBezTo>
                      <a:cubicBezTo>
                        <a:pt x="30" y="27"/>
                        <a:pt x="30" y="27"/>
                        <a:pt x="30" y="27"/>
                      </a:cubicBezTo>
                      <a:cubicBezTo>
                        <a:pt x="30" y="27"/>
                        <a:pt x="29" y="27"/>
                        <a:pt x="29" y="27"/>
                      </a:cubicBezTo>
                      <a:cubicBezTo>
                        <a:pt x="29" y="27"/>
                        <a:pt x="29" y="27"/>
                        <a:pt x="29" y="27"/>
                      </a:cubicBezTo>
                      <a:cubicBezTo>
                        <a:pt x="29" y="27"/>
                        <a:pt x="29" y="27"/>
                        <a:pt x="29" y="27"/>
                      </a:cubicBezTo>
                      <a:cubicBezTo>
                        <a:pt x="29" y="27"/>
                        <a:pt x="29" y="27"/>
                        <a:pt x="29" y="27"/>
                      </a:cubicBezTo>
                      <a:cubicBezTo>
                        <a:pt x="29" y="27"/>
                        <a:pt x="29" y="27"/>
                        <a:pt x="29" y="27"/>
                      </a:cubicBezTo>
                      <a:cubicBezTo>
                        <a:pt x="29" y="27"/>
                        <a:pt x="29" y="27"/>
                        <a:pt x="29" y="27"/>
                      </a:cubicBezTo>
                      <a:cubicBezTo>
                        <a:pt x="29" y="27"/>
                        <a:pt x="29" y="27"/>
                        <a:pt x="29" y="27"/>
                      </a:cubicBezTo>
                      <a:cubicBezTo>
                        <a:pt x="29" y="27"/>
                        <a:pt x="29" y="27"/>
                        <a:pt x="29" y="28"/>
                      </a:cubicBezTo>
                      <a:close/>
                      <a:moveTo>
                        <a:pt x="31" y="24"/>
                      </a:moveTo>
                      <a:cubicBezTo>
                        <a:pt x="31" y="24"/>
                        <a:pt x="31" y="24"/>
                        <a:pt x="31" y="24"/>
                      </a:cubicBezTo>
                      <a:cubicBezTo>
                        <a:pt x="31" y="24"/>
                        <a:pt x="31" y="24"/>
                        <a:pt x="31" y="24"/>
                      </a:cubicBezTo>
                      <a:cubicBezTo>
                        <a:pt x="31" y="24"/>
                        <a:pt x="31" y="24"/>
                        <a:pt x="31" y="24"/>
                      </a:cubicBezTo>
                      <a:cubicBezTo>
                        <a:pt x="31" y="24"/>
                        <a:pt x="31" y="24"/>
                        <a:pt x="31" y="24"/>
                      </a:cubicBezTo>
                      <a:cubicBezTo>
                        <a:pt x="31" y="24"/>
                        <a:pt x="31" y="24"/>
                        <a:pt x="31" y="24"/>
                      </a:cubicBezTo>
                      <a:cubicBezTo>
                        <a:pt x="31" y="24"/>
                        <a:pt x="31" y="24"/>
                        <a:pt x="31" y="25"/>
                      </a:cubicBezTo>
                      <a:cubicBezTo>
                        <a:pt x="31" y="25"/>
                        <a:pt x="31" y="25"/>
                        <a:pt x="31" y="25"/>
                      </a:cubicBezTo>
                      <a:cubicBezTo>
                        <a:pt x="31" y="25"/>
                        <a:pt x="31" y="25"/>
                        <a:pt x="31" y="25"/>
                      </a:cubicBezTo>
                      <a:cubicBezTo>
                        <a:pt x="31" y="25"/>
                        <a:pt x="31" y="25"/>
                        <a:pt x="31" y="24"/>
                      </a:cubicBezTo>
                      <a:cubicBezTo>
                        <a:pt x="31" y="24"/>
                        <a:pt x="31" y="24"/>
                        <a:pt x="31" y="24"/>
                      </a:cubicBezTo>
                      <a:cubicBezTo>
                        <a:pt x="31" y="24"/>
                        <a:pt x="31" y="24"/>
                        <a:pt x="31" y="24"/>
                      </a:cubicBezTo>
                      <a:cubicBezTo>
                        <a:pt x="31" y="24"/>
                        <a:pt x="31" y="24"/>
                        <a:pt x="31" y="24"/>
                      </a:cubicBezTo>
                      <a:close/>
                      <a:moveTo>
                        <a:pt x="24" y="35"/>
                      </a:moveTo>
                      <a:cubicBezTo>
                        <a:pt x="24" y="35"/>
                        <a:pt x="24" y="35"/>
                        <a:pt x="24" y="35"/>
                      </a:cubicBezTo>
                      <a:cubicBezTo>
                        <a:pt x="24" y="35"/>
                        <a:pt x="24" y="35"/>
                        <a:pt x="24" y="35"/>
                      </a:cubicBezTo>
                      <a:cubicBezTo>
                        <a:pt x="24" y="35"/>
                        <a:pt x="24" y="35"/>
                        <a:pt x="24" y="35"/>
                      </a:cubicBezTo>
                      <a:cubicBezTo>
                        <a:pt x="24" y="35"/>
                        <a:pt x="24" y="35"/>
                        <a:pt x="24" y="35"/>
                      </a:cubicBezTo>
                      <a:cubicBezTo>
                        <a:pt x="24" y="35"/>
                        <a:pt x="24" y="35"/>
                        <a:pt x="24" y="35"/>
                      </a:cubicBezTo>
                      <a:cubicBezTo>
                        <a:pt x="24" y="35"/>
                        <a:pt x="24" y="35"/>
                        <a:pt x="24" y="34"/>
                      </a:cubicBezTo>
                      <a:cubicBezTo>
                        <a:pt x="24" y="34"/>
                        <a:pt x="24" y="34"/>
                        <a:pt x="24" y="34"/>
                      </a:cubicBezTo>
                      <a:cubicBezTo>
                        <a:pt x="24" y="34"/>
                        <a:pt x="24" y="34"/>
                        <a:pt x="24" y="34"/>
                      </a:cubicBezTo>
                      <a:cubicBezTo>
                        <a:pt x="24" y="34"/>
                        <a:pt x="24" y="34"/>
                        <a:pt x="24" y="34"/>
                      </a:cubicBezTo>
                      <a:cubicBezTo>
                        <a:pt x="24" y="34"/>
                        <a:pt x="24" y="33"/>
                        <a:pt x="24" y="33"/>
                      </a:cubicBezTo>
                      <a:cubicBezTo>
                        <a:pt x="24" y="33"/>
                        <a:pt x="24" y="33"/>
                        <a:pt x="24" y="33"/>
                      </a:cubicBezTo>
                      <a:cubicBezTo>
                        <a:pt x="24" y="33"/>
                        <a:pt x="24" y="33"/>
                        <a:pt x="24" y="33"/>
                      </a:cubicBezTo>
                      <a:cubicBezTo>
                        <a:pt x="24" y="34"/>
                        <a:pt x="24" y="34"/>
                        <a:pt x="24" y="34"/>
                      </a:cubicBezTo>
                      <a:cubicBezTo>
                        <a:pt x="24" y="34"/>
                        <a:pt x="24" y="34"/>
                        <a:pt x="24" y="34"/>
                      </a:cubicBezTo>
                      <a:cubicBezTo>
                        <a:pt x="24" y="34"/>
                        <a:pt x="24" y="34"/>
                        <a:pt x="24" y="34"/>
                      </a:cubicBezTo>
                      <a:cubicBezTo>
                        <a:pt x="24" y="34"/>
                        <a:pt x="23" y="34"/>
                        <a:pt x="23" y="34"/>
                      </a:cubicBezTo>
                      <a:cubicBezTo>
                        <a:pt x="23" y="34"/>
                        <a:pt x="23" y="34"/>
                        <a:pt x="23" y="34"/>
                      </a:cubicBezTo>
                      <a:cubicBezTo>
                        <a:pt x="23" y="35"/>
                        <a:pt x="23" y="35"/>
                        <a:pt x="23" y="35"/>
                      </a:cubicBezTo>
                      <a:cubicBezTo>
                        <a:pt x="23" y="35"/>
                        <a:pt x="24" y="35"/>
                        <a:pt x="24" y="35"/>
                      </a:cubicBezTo>
                      <a:cubicBezTo>
                        <a:pt x="24" y="35"/>
                        <a:pt x="24" y="35"/>
                        <a:pt x="24" y="35"/>
                      </a:cubicBezTo>
                      <a:cubicBezTo>
                        <a:pt x="24" y="35"/>
                        <a:pt x="24" y="35"/>
                        <a:pt x="24" y="35"/>
                      </a:cubicBezTo>
                      <a:cubicBezTo>
                        <a:pt x="24" y="35"/>
                        <a:pt x="24" y="35"/>
                        <a:pt x="24" y="35"/>
                      </a:cubicBezTo>
                      <a:close/>
                      <a:moveTo>
                        <a:pt x="7" y="8"/>
                      </a:moveTo>
                      <a:cubicBezTo>
                        <a:pt x="7" y="8"/>
                        <a:pt x="7" y="9"/>
                        <a:pt x="7" y="9"/>
                      </a:cubicBezTo>
                      <a:cubicBezTo>
                        <a:pt x="7" y="9"/>
                        <a:pt x="7" y="9"/>
                        <a:pt x="7" y="9"/>
                      </a:cubicBezTo>
                      <a:cubicBezTo>
                        <a:pt x="7" y="9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ubicBezTo>
                        <a:pt x="7" y="8"/>
                        <a:pt x="7" y="8"/>
                        <a:pt x="7" y="8"/>
                      </a:cubicBezTo>
                      <a:close/>
                      <a:moveTo>
                        <a:pt x="8" y="7"/>
                      </a:move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8" y="7"/>
                        <a:pt x="8" y="7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24" name="Freeform 741">
                  <a:extLst>
                    <a:ext uri="{FF2B5EF4-FFF2-40B4-BE49-F238E27FC236}">
                      <a16:creationId xmlns:a16="http://schemas.microsoft.com/office/drawing/2014/main" id="{1DE245D5-C4F5-1D0C-B3E1-8C2C98661DE8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009063" y="5662613"/>
                  <a:ext cx="341312" cy="404813"/>
                </a:xfrm>
                <a:custGeom>
                  <a:avLst/>
                  <a:gdLst>
                    <a:gd name="T0" fmla="*/ 53 w 82"/>
                    <a:gd name="T1" fmla="*/ 80 h 97"/>
                    <a:gd name="T2" fmla="*/ 52 w 82"/>
                    <a:gd name="T3" fmla="*/ 78 h 97"/>
                    <a:gd name="T4" fmla="*/ 56 w 82"/>
                    <a:gd name="T5" fmla="*/ 77 h 97"/>
                    <a:gd name="T6" fmla="*/ 59 w 82"/>
                    <a:gd name="T7" fmla="*/ 77 h 97"/>
                    <a:gd name="T8" fmla="*/ 60 w 82"/>
                    <a:gd name="T9" fmla="*/ 78 h 97"/>
                    <a:gd name="T10" fmla="*/ 62 w 82"/>
                    <a:gd name="T11" fmla="*/ 78 h 97"/>
                    <a:gd name="T12" fmla="*/ 62 w 82"/>
                    <a:gd name="T13" fmla="*/ 79 h 97"/>
                    <a:gd name="T14" fmla="*/ 59 w 82"/>
                    <a:gd name="T15" fmla="*/ 79 h 97"/>
                    <a:gd name="T16" fmla="*/ 57 w 82"/>
                    <a:gd name="T17" fmla="*/ 80 h 97"/>
                    <a:gd name="T18" fmla="*/ 49 w 82"/>
                    <a:gd name="T19" fmla="*/ 72 h 97"/>
                    <a:gd name="T20" fmla="*/ 49 w 82"/>
                    <a:gd name="T21" fmla="*/ 72 h 97"/>
                    <a:gd name="T22" fmla="*/ 49 w 82"/>
                    <a:gd name="T23" fmla="*/ 71 h 97"/>
                    <a:gd name="T24" fmla="*/ 38 w 82"/>
                    <a:gd name="T25" fmla="*/ 61 h 97"/>
                    <a:gd name="T26" fmla="*/ 38 w 82"/>
                    <a:gd name="T27" fmla="*/ 61 h 97"/>
                    <a:gd name="T28" fmla="*/ 38 w 82"/>
                    <a:gd name="T29" fmla="*/ 61 h 97"/>
                    <a:gd name="T30" fmla="*/ 3 w 82"/>
                    <a:gd name="T31" fmla="*/ 44 h 97"/>
                    <a:gd name="T32" fmla="*/ 13 w 82"/>
                    <a:gd name="T33" fmla="*/ 44 h 97"/>
                    <a:gd name="T34" fmla="*/ 19 w 82"/>
                    <a:gd name="T35" fmla="*/ 45 h 97"/>
                    <a:gd name="T36" fmla="*/ 24 w 82"/>
                    <a:gd name="T37" fmla="*/ 47 h 97"/>
                    <a:gd name="T38" fmla="*/ 29 w 82"/>
                    <a:gd name="T39" fmla="*/ 49 h 97"/>
                    <a:gd name="T40" fmla="*/ 32 w 82"/>
                    <a:gd name="T41" fmla="*/ 48 h 97"/>
                    <a:gd name="T42" fmla="*/ 34 w 82"/>
                    <a:gd name="T43" fmla="*/ 51 h 97"/>
                    <a:gd name="T44" fmla="*/ 36 w 82"/>
                    <a:gd name="T45" fmla="*/ 53 h 97"/>
                    <a:gd name="T46" fmla="*/ 35 w 82"/>
                    <a:gd name="T47" fmla="*/ 55 h 97"/>
                    <a:gd name="T48" fmla="*/ 37 w 82"/>
                    <a:gd name="T49" fmla="*/ 56 h 97"/>
                    <a:gd name="T50" fmla="*/ 40 w 82"/>
                    <a:gd name="T51" fmla="*/ 58 h 97"/>
                    <a:gd name="T52" fmla="*/ 43 w 82"/>
                    <a:gd name="T53" fmla="*/ 62 h 97"/>
                    <a:gd name="T54" fmla="*/ 44 w 82"/>
                    <a:gd name="T55" fmla="*/ 68 h 97"/>
                    <a:gd name="T56" fmla="*/ 43 w 82"/>
                    <a:gd name="T57" fmla="*/ 67 h 97"/>
                    <a:gd name="T58" fmla="*/ 45 w 82"/>
                    <a:gd name="T59" fmla="*/ 70 h 97"/>
                    <a:gd name="T60" fmla="*/ 47 w 82"/>
                    <a:gd name="T61" fmla="*/ 71 h 97"/>
                    <a:gd name="T62" fmla="*/ 48 w 82"/>
                    <a:gd name="T63" fmla="*/ 70 h 97"/>
                    <a:gd name="T64" fmla="*/ 48 w 82"/>
                    <a:gd name="T65" fmla="*/ 68 h 97"/>
                    <a:gd name="T66" fmla="*/ 49 w 82"/>
                    <a:gd name="T67" fmla="*/ 66 h 97"/>
                    <a:gd name="T68" fmla="*/ 52 w 82"/>
                    <a:gd name="T69" fmla="*/ 63 h 97"/>
                    <a:gd name="T70" fmla="*/ 55 w 82"/>
                    <a:gd name="T71" fmla="*/ 61 h 97"/>
                    <a:gd name="T72" fmla="*/ 58 w 82"/>
                    <a:gd name="T73" fmla="*/ 57 h 97"/>
                    <a:gd name="T74" fmla="*/ 60 w 82"/>
                    <a:gd name="T75" fmla="*/ 55 h 97"/>
                    <a:gd name="T76" fmla="*/ 60 w 82"/>
                    <a:gd name="T77" fmla="*/ 52 h 97"/>
                    <a:gd name="T78" fmla="*/ 61 w 82"/>
                    <a:gd name="T79" fmla="*/ 54 h 97"/>
                    <a:gd name="T80" fmla="*/ 61 w 82"/>
                    <a:gd name="T81" fmla="*/ 58 h 97"/>
                    <a:gd name="T82" fmla="*/ 59 w 82"/>
                    <a:gd name="T83" fmla="*/ 63 h 97"/>
                    <a:gd name="T84" fmla="*/ 58 w 82"/>
                    <a:gd name="T85" fmla="*/ 71 h 97"/>
                    <a:gd name="T86" fmla="*/ 55 w 82"/>
                    <a:gd name="T87" fmla="*/ 72 h 97"/>
                    <a:gd name="T88" fmla="*/ 56 w 82"/>
                    <a:gd name="T89" fmla="*/ 73 h 97"/>
                    <a:gd name="T90" fmla="*/ 59 w 82"/>
                    <a:gd name="T91" fmla="*/ 73 h 97"/>
                    <a:gd name="T92" fmla="*/ 61 w 82"/>
                    <a:gd name="T93" fmla="*/ 70 h 97"/>
                    <a:gd name="T94" fmla="*/ 62 w 82"/>
                    <a:gd name="T95" fmla="*/ 65 h 97"/>
                    <a:gd name="T96" fmla="*/ 65 w 82"/>
                    <a:gd name="T97" fmla="*/ 69 h 97"/>
                    <a:gd name="T98" fmla="*/ 64 w 82"/>
                    <a:gd name="T99" fmla="*/ 75 h 97"/>
                    <a:gd name="T100" fmla="*/ 64 w 82"/>
                    <a:gd name="T101" fmla="*/ 77 h 97"/>
                    <a:gd name="T102" fmla="*/ 69 w 82"/>
                    <a:gd name="T103" fmla="*/ 77 h 97"/>
                    <a:gd name="T104" fmla="*/ 74 w 82"/>
                    <a:gd name="T105" fmla="*/ 87 h 97"/>
                    <a:gd name="T106" fmla="*/ 75 w 82"/>
                    <a:gd name="T107" fmla="*/ 91 h 97"/>
                    <a:gd name="T108" fmla="*/ 79 w 82"/>
                    <a:gd name="T109" fmla="*/ 97 h 97"/>
                    <a:gd name="T110" fmla="*/ 0 w 82"/>
                    <a:gd name="T111" fmla="*/ 0 h 9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82" h="97">
                      <a:moveTo>
                        <a:pt x="57" y="80"/>
                      </a:moveTo>
                      <a:cubicBezTo>
                        <a:pt x="57" y="80"/>
                        <a:pt x="57" y="80"/>
                        <a:pt x="56" y="80"/>
                      </a:cubicBezTo>
                      <a:cubicBezTo>
                        <a:pt x="56" y="80"/>
                        <a:pt x="55" y="80"/>
                        <a:pt x="54" y="80"/>
                      </a:cubicBezTo>
                      <a:cubicBezTo>
                        <a:pt x="54" y="80"/>
                        <a:pt x="54" y="80"/>
                        <a:pt x="54" y="80"/>
                      </a:cubicBezTo>
                      <a:cubicBezTo>
                        <a:pt x="54" y="80"/>
                        <a:pt x="54" y="80"/>
                        <a:pt x="53" y="80"/>
                      </a:cubicBezTo>
                      <a:cubicBezTo>
                        <a:pt x="53" y="80"/>
                        <a:pt x="53" y="80"/>
                        <a:pt x="53" y="80"/>
                      </a:cubicBezTo>
                      <a:cubicBezTo>
                        <a:pt x="53" y="80"/>
                        <a:pt x="53" y="80"/>
                        <a:pt x="53" y="80"/>
                      </a:cubicBezTo>
                      <a:cubicBezTo>
                        <a:pt x="53" y="80"/>
                        <a:pt x="52" y="80"/>
                        <a:pt x="52" y="79"/>
                      </a:cubicBezTo>
                      <a:cubicBezTo>
                        <a:pt x="52" y="79"/>
                        <a:pt x="52" y="79"/>
                        <a:pt x="52" y="79"/>
                      </a:cubicBezTo>
                      <a:cubicBezTo>
                        <a:pt x="52" y="78"/>
                        <a:pt x="52" y="78"/>
                        <a:pt x="52" y="78"/>
                      </a:cubicBezTo>
                      <a:cubicBezTo>
                        <a:pt x="52" y="78"/>
                        <a:pt x="53" y="78"/>
                        <a:pt x="53" y="78"/>
                      </a:cubicBezTo>
                      <a:cubicBezTo>
                        <a:pt x="53" y="78"/>
                        <a:pt x="53" y="78"/>
                        <a:pt x="53" y="77"/>
                      </a:cubicBezTo>
                      <a:cubicBezTo>
                        <a:pt x="54" y="77"/>
                        <a:pt x="54" y="77"/>
                        <a:pt x="54" y="77"/>
                      </a:cubicBezTo>
                      <a:cubicBezTo>
                        <a:pt x="55" y="77"/>
                        <a:pt x="55" y="77"/>
                        <a:pt x="55" y="77"/>
                      </a:cubicBezTo>
                      <a:cubicBezTo>
                        <a:pt x="55" y="77"/>
                        <a:pt x="56" y="77"/>
                        <a:pt x="56" y="77"/>
                      </a:cubicBezTo>
                      <a:cubicBezTo>
                        <a:pt x="57" y="76"/>
                        <a:pt x="58" y="76"/>
                        <a:pt x="59" y="76"/>
                      </a:cubicBezTo>
                      <a:cubicBezTo>
                        <a:pt x="59" y="76"/>
                        <a:pt x="59" y="76"/>
                        <a:pt x="59" y="77"/>
                      </a:cubicBezTo>
                      <a:cubicBezTo>
                        <a:pt x="59" y="77"/>
                        <a:pt x="59" y="77"/>
                        <a:pt x="59" y="77"/>
                      </a:cubicBezTo>
                      <a:cubicBezTo>
                        <a:pt x="59" y="77"/>
                        <a:pt x="59" y="77"/>
                        <a:pt x="59" y="77"/>
                      </a:cubicBezTo>
                      <a:cubicBezTo>
                        <a:pt x="59" y="77"/>
                        <a:pt x="59" y="77"/>
                        <a:pt x="59" y="77"/>
                      </a:cubicBezTo>
                      <a:cubicBezTo>
                        <a:pt x="59" y="77"/>
                        <a:pt x="59" y="77"/>
                        <a:pt x="59" y="78"/>
                      </a:cubicBezTo>
                      <a:cubicBezTo>
                        <a:pt x="59" y="78"/>
                        <a:pt x="59" y="78"/>
                        <a:pt x="59" y="78"/>
                      </a:cubicBezTo>
                      <a:cubicBezTo>
                        <a:pt x="59" y="78"/>
                        <a:pt x="60" y="78"/>
                        <a:pt x="60" y="78"/>
                      </a:cubicBezTo>
                      <a:cubicBezTo>
                        <a:pt x="60" y="78"/>
                        <a:pt x="60" y="78"/>
                        <a:pt x="60" y="78"/>
                      </a:cubicBezTo>
                      <a:cubicBezTo>
                        <a:pt x="60" y="78"/>
                        <a:pt x="60" y="78"/>
                        <a:pt x="60" y="78"/>
                      </a:cubicBezTo>
                      <a:cubicBezTo>
                        <a:pt x="60" y="78"/>
                        <a:pt x="60" y="78"/>
                        <a:pt x="61" y="78"/>
                      </a:cubicBezTo>
                      <a:cubicBezTo>
                        <a:pt x="61" y="78"/>
                        <a:pt x="61" y="78"/>
                        <a:pt x="61" y="78"/>
                      </a:cubicBezTo>
                      <a:cubicBezTo>
                        <a:pt x="61" y="78"/>
                        <a:pt x="61" y="78"/>
                        <a:pt x="61" y="78"/>
                      </a:cubicBezTo>
                      <a:cubicBezTo>
                        <a:pt x="61" y="78"/>
                        <a:pt x="61" y="78"/>
                        <a:pt x="61" y="78"/>
                      </a:cubicBezTo>
                      <a:cubicBezTo>
                        <a:pt x="61" y="78"/>
                        <a:pt x="62" y="78"/>
                        <a:pt x="62" y="78"/>
                      </a:cubicBezTo>
                      <a:cubicBezTo>
                        <a:pt x="62" y="78"/>
                        <a:pt x="62" y="78"/>
                        <a:pt x="62" y="78"/>
                      </a:cubicBezTo>
                      <a:cubicBezTo>
                        <a:pt x="62" y="78"/>
                        <a:pt x="62" y="78"/>
                        <a:pt x="62" y="78"/>
                      </a:cubicBezTo>
                      <a:cubicBezTo>
                        <a:pt x="62" y="78"/>
                        <a:pt x="62" y="78"/>
                        <a:pt x="62" y="78"/>
                      </a:cubicBezTo>
                      <a:cubicBezTo>
                        <a:pt x="62" y="78"/>
                        <a:pt x="62" y="78"/>
                        <a:pt x="62" y="79"/>
                      </a:cubicBezTo>
                      <a:cubicBezTo>
                        <a:pt x="62" y="79"/>
                        <a:pt x="62" y="79"/>
                        <a:pt x="62" y="79"/>
                      </a:cubicBezTo>
                      <a:cubicBezTo>
                        <a:pt x="62" y="79"/>
                        <a:pt x="62" y="79"/>
                        <a:pt x="62" y="79"/>
                      </a:cubicBezTo>
                      <a:cubicBezTo>
                        <a:pt x="62" y="79"/>
                        <a:pt x="62" y="79"/>
                        <a:pt x="62" y="79"/>
                      </a:cubicBezTo>
                      <a:cubicBezTo>
                        <a:pt x="61" y="79"/>
                        <a:pt x="61" y="79"/>
                        <a:pt x="61" y="79"/>
                      </a:cubicBezTo>
                      <a:cubicBezTo>
                        <a:pt x="61" y="79"/>
                        <a:pt x="61" y="79"/>
                        <a:pt x="60" y="79"/>
                      </a:cubicBezTo>
                      <a:cubicBezTo>
                        <a:pt x="60" y="79"/>
                        <a:pt x="59" y="79"/>
                        <a:pt x="59" y="79"/>
                      </a:cubicBezTo>
                      <a:cubicBezTo>
                        <a:pt x="59" y="80"/>
                        <a:pt x="59" y="80"/>
                        <a:pt x="59" y="80"/>
                      </a:cubicBezTo>
                      <a:cubicBezTo>
                        <a:pt x="59" y="80"/>
                        <a:pt x="59" y="80"/>
                        <a:pt x="58" y="81"/>
                      </a:cubicBezTo>
                      <a:cubicBezTo>
                        <a:pt x="58" y="81"/>
                        <a:pt x="58" y="81"/>
                        <a:pt x="58" y="81"/>
                      </a:cubicBezTo>
                      <a:cubicBezTo>
                        <a:pt x="58" y="81"/>
                        <a:pt x="58" y="81"/>
                        <a:pt x="58" y="81"/>
                      </a:cubicBezTo>
                      <a:cubicBezTo>
                        <a:pt x="58" y="80"/>
                        <a:pt x="57" y="80"/>
                        <a:pt x="57" y="80"/>
                      </a:cubicBezTo>
                      <a:cubicBezTo>
                        <a:pt x="57" y="80"/>
                        <a:pt x="57" y="80"/>
                        <a:pt x="57" y="80"/>
                      </a:cubicBezTo>
                      <a:close/>
                      <a:moveTo>
                        <a:pt x="49" y="71"/>
                      </a:moveTo>
                      <a:cubicBezTo>
                        <a:pt x="49" y="71"/>
                        <a:pt x="49" y="71"/>
                        <a:pt x="49" y="71"/>
                      </a:cubicBezTo>
                      <a:cubicBezTo>
                        <a:pt x="49" y="71"/>
                        <a:pt x="49" y="71"/>
                        <a:pt x="49" y="71"/>
                      </a:cubicBezTo>
                      <a:cubicBezTo>
                        <a:pt x="49" y="72"/>
                        <a:pt x="49" y="72"/>
                        <a:pt x="49" y="72"/>
                      </a:cubicBezTo>
                      <a:cubicBezTo>
                        <a:pt x="49" y="72"/>
                        <a:pt x="49" y="72"/>
                        <a:pt x="49" y="72"/>
                      </a:cubicBezTo>
                      <a:cubicBezTo>
                        <a:pt x="49" y="72"/>
                        <a:pt x="50" y="72"/>
                        <a:pt x="50" y="72"/>
                      </a:cubicBezTo>
                      <a:cubicBezTo>
                        <a:pt x="50" y="72"/>
                        <a:pt x="50" y="72"/>
                        <a:pt x="50" y="72"/>
                      </a:cubicBezTo>
                      <a:cubicBezTo>
                        <a:pt x="50" y="72"/>
                        <a:pt x="50" y="72"/>
                        <a:pt x="50" y="72"/>
                      </a:cubicBezTo>
                      <a:cubicBezTo>
                        <a:pt x="50" y="72"/>
                        <a:pt x="49" y="72"/>
                        <a:pt x="49" y="72"/>
                      </a:cubicBezTo>
                      <a:cubicBezTo>
                        <a:pt x="49" y="72"/>
                        <a:pt x="49" y="71"/>
                        <a:pt x="49" y="71"/>
                      </a:cubicBezTo>
                      <a:cubicBezTo>
                        <a:pt x="49" y="71"/>
                        <a:pt x="49" y="71"/>
                        <a:pt x="49" y="71"/>
                      </a:cubicBezTo>
                      <a:cubicBezTo>
                        <a:pt x="49" y="71"/>
                        <a:pt x="49" y="71"/>
                        <a:pt x="49" y="71"/>
                      </a:cubicBezTo>
                      <a:cubicBezTo>
                        <a:pt x="49" y="71"/>
                        <a:pt x="49" y="71"/>
                        <a:pt x="49" y="71"/>
                      </a:cubicBezTo>
                      <a:cubicBezTo>
                        <a:pt x="49" y="71"/>
                        <a:pt x="49" y="71"/>
                        <a:pt x="49" y="71"/>
                      </a:cubicBezTo>
                      <a:cubicBezTo>
                        <a:pt x="49" y="71"/>
                        <a:pt x="49" y="71"/>
                        <a:pt x="49" y="71"/>
                      </a:cubicBezTo>
                      <a:cubicBezTo>
                        <a:pt x="49" y="71"/>
                        <a:pt x="49" y="71"/>
                        <a:pt x="49" y="71"/>
                      </a:cubicBezTo>
                      <a:close/>
                      <a:moveTo>
                        <a:pt x="38" y="61"/>
                      </a:moveTo>
                      <a:cubicBezTo>
                        <a:pt x="38" y="61"/>
                        <a:pt x="38" y="61"/>
                        <a:pt x="38" y="61"/>
                      </a:cubicBezTo>
                      <a:cubicBezTo>
                        <a:pt x="38" y="61"/>
                        <a:pt x="38" y="61"/>
                        <a:pt x="38" y="61"/>
                      </a:cubicBezTo>
                      <a:cubicBezTo>
                        <a:pt x="38" y="61"/>
                        <a:pt x="38" y="61"/>
                        <a:pt x="38" y="61"/>
                      </a:cubicBezTo>
                      <a:cubicBezTo>
                        <a:pt x="38" y="61"/>
                        <a:pt x="38" y="61"/>
                        <a:pt x="38" y="61"/>
                      </a:cubicBezTo>
                      <a:cubicBezTo>
                        <a:pt x="38" y="61"/>
                        <a:pt x="38" y="61"/>
                        <a:pt x="38" y="61"/>
                      </a:cubicBezTo>
                      <a:cubicBezTo>
                        <a:pt x="38" y="61"/>
                        <a:pt x="38" y="61"/>
                        <a:pt x="38" y="61"/>
                      </a:cubicBezTo>
                      <a:cubicBezTo>
                        <a:pt x="38" y="61"/>
                        <a:pt x="38" y="61"/>
                        <a:pt x="38" y="61"/>
                      </a:cubicBezTo>
                      <a:cubicBezTo>
                        <a:pt x="38" y="61"/>
                        <a:pt x="38" y="61"/>
                        <a:pt x="38" y="61"/>
                      </a:cubicBezTo>
                      <a:cubicBezTo>
                        <a:pt x="38" y="61"/>
                        <a:pt x="38" y="61"/>
                        <a:pt x="38" y="61"/>
                      </a:cubicBezTo>
                      <a:cubicBezTo>
                        <a:pt x="38" y="61"/>
                        <a:pt x="38" y="61"/>
                        <a:pt x="38" y="61"/>
                      </a:cubicBezTo>
                      <a:cubicBezTo>
                        <a:pt x="38" y="61"/>
                        <a:pt x="38" y="61"/>
                        <a:pt x="38" y="61"/>
                      </a:cubicBezTo>
                      <a:cubicBezTo>
                        <a:pt x="38" y="61"/>
                        <a:pt x="38" y="61"/>
                        <a:pt x="38" y="61"/>
                      </a:cubicBezTo>
                      <a:cubicBezTo>
                        <a:pt x="38" y="61"/>
                        <a:pt x="38" y="61"/>
                        <a:pt x="38" y="61"/>
                      </a:cubicBezTo>
                      <a:close/>
                      <a:moveTo>
                        <a:pt x="0" y="0"/>
                      </a:moveTo>
                      <a:cubicBezTo>
                        <a:pt x="0" y="45"/>
                        <a:pt x="0" y="45"/>
                        <a:pt x="0" y="45"/>
                      </a:cubicBezTo>
                      <a:cubicBezTo>
                        <a:pt x="1" y="44"/>
                        <a:pt x="1" y="44"/>
                        <a:pt x="1" y="44"/>
                      </a:cubicBezTo>
                      <a:cubicBezTo>
                        <a:pt x="2" y="44"/>
                        <a:pt x="2" y="44"/>
                        <a:pt x="3" y="44"/>
                      </a:cubicBezTo>
                      <a:cubicBezTo>
                        <a:pt x="3" y="44"/>
                        <a:pt x="4" y="44"/>
                        <a:pt x="4" y="44"/>
                      </a:cubicBezTo>
                      <a:cubicBezTo>
                        <a:pt x="5" y="44"/>
                        <a:pt x="5" y="44"/>
                        <a:pt x="5" y="44"/>
                      </a:cubicBezTo>
                      <a:cubicBezTo>
                        <a:pt x="5" y="44"/>
                        <a:pt x="6" y="44"/>
                        <a:pt x="7" y="44"/>
                      </a:cubicBezTo>
                      <a:cubicBezTo>
                        <a:pt x="7" y="44"/>
                        <a:pt x="12" y="44"/>
                        <a:pt x="12" y="44"/>
                      </a:cubicBezTo>
                      <a:cubicBezTo>
                        <a:pt x="12" y="44"/>
                        <a:pt x="13" y="44"/>
                        <a:pt x="13" y="44"/>
                      </a:cubicBezTo>
                      <a:cubicBezTo>
                        <a:pt x="13" y="44"/>
                        <a:pt x="14" y="44"/>
                        <a:pt x="14" y="44"/>
                      </a:cubicBezTo>
                      <a:cubicBezTo>
                        <a:pt x="14" y="44"/>
                        <a:pt x="15" y="43"/>
                        <a:pt x="15" y="43"/>
                      </a:cubicBezTo>
                      <a:cubicBezTo>
                        <a:pt x="15" y="43"/>
                        <a:pt x="16" y="43"/>
                        <a:pt x="16" y="43"/>
                      </a:cubicBezTo>
                      <a:cubicBezTo>
                        <a:pt x="16" y="43"/>
                        <a:pt x="17" y="43"/>
                        <a:pt x="17" y="44"/>
                      </a:cubicBezTo>
                      <a:cubicBezTo>
                        <a:pt x="17" y="44"/>
                        <a:pt x="19" y="45"/>
                        <a:pt x="19" y="45"/>
                      </a:cubicBezTo>
                      <a:cubicBezTo>
                        <a:pt x="20" y="45"/>
                        <a:pt x="20" y="45"/>
                        <a:pt x="20" y="46"/>
                      </a:cubicBezTo>
                      <a:cubicBezTo>
                        <a:pt x="21" y="46"/>
                        <a:pt x="22" y="46"/>
                        <a:pt x="22" y="47"/>
                      </a:cubicBezTo>
                      <a:cubicBezTo>
                        <a:pt x="22" y="47"/>
                        <a:pt x="22" y="47"/>
                        <a:pt x="22" y="47"/>
                      </a:cubicBezTo>
                      <a:cubicBezTo>
                        <a:pt x="23" y="47"/>
                        <a:pt x="23" y="47"/>
                        <a:pt x="24" y="47"/>
                      </a:cubicBezTo>
                      <a:cubicBezTo>
                        <a:pt x="24" y="47"/>
                        <a:pt x="24" y="47"/>
                        <a:pt x="24" y="47"/>
                      </a:cubicBezTo>
                      <a:cubicBezTo>
                        <a:pt x="24" y="46"/>
                        <a:pt x="25" y="47"/>
                        <a:pt x="25" y="47"/>
                      </a:cubicBezTo>
                      <a:cubicBezTo>
                        <a:pt x="25" y="47"/>
                        <a:pt x="26" y="47"/>
                        <a:pt x="26" y="47"/>
                      </a:cubicBezTo>
                      <a:cubicBezTo>
                        <a:pt x="26" y="47"/>
                        <a:pt x="27" y="47"/>
                        <a:pt x="27" y="47"/>
                      </a:cubicBezTo>
                      <a:cubicBezTo>
                        <a:pt x="27" y="47"/>
                        <a:pt x="28" y="48"/>
                        <a:pt x="29" y="48"/>
                      </a:cubicBezTo>
                      <a:cubicBezTo>
                        <a:pt x="29" y="49"/>
                        <a:pt x="29" y="49"/>
                        <a:pt x="29" y="49"/>
                      </a:cubicBezTo>
                      <a:cubicBezTo>
                        <a:pt x="30" y="49"/>
                        <a:pt x="30" y="49"/>
                        <a:pt x="30" y="49"/>
                      </a:cubicBezTo>
                      <a:cubicBezTo>
                        <a:pt x="31" y="48"/>
                        <a:pt x="31" y="48"/>
                        <a:pt x="31" y="48"/>
                      </a:cubicBezTo>
                      <a:cubicBezTo>
                        <a:pt x="31" y="48"/>
                        <a:pt x="31" y="48"/>
                        <a:pt x="31" y="48"/>
                      </a:cubicBezTo>
                      <a:cubicBezTo>
                        <a:pt x="31" y="48"/>
                        <a:pt x="32" y="48"/>
                        <a:pt x="32" y="48"/>
                      </a:cubicBezTo>
                      <a:cubicBezTo>
                        <a:pt x="32" y="48"/>
                        <a:pt x="32" y="48"/>
                        <a:pt x="32" y="48"/>
                      </a:cubicBezTo>
                      <a:cubicBezTo>
                        <a:pt x="32" y="48"/>
                        <a:pt x="33" y="49"/>
                        <a:pt x="33" y="49"/>
                      </a:cubicBezTo>
                      <a:cubicBezTo>
                        <a:pt x="33" y="49"/>
                        <a:pt x="34" y="50"/>
                        <a:pt x="34" y="50"/>
                      </a:cubicBezTo>
                      <a:cubicBezTo>
                        <a:pt x="34" y="50"/>
                        <a:pt x="34" y="50"/>
                        <a:pt x="34" y="50"/>
                      </a:cubicBezTo>
                      <a:cubicBezTo>
                        <a:pt x="34" y="51"/>
                        <a:pt x="34" y="51"/>
                        <a:pt x="34" y="51"/>
                      </a:cubicBezTo>
                      <a:cubicBezTo>
                        <a:pt x="34" y="51"/>
                        <a:pt x="34" y="51"/>
                        <a:pt x="34" y="51"/>
                      </a:cubicBezTo>
                      <a:cubicBezTo>
                        <a:pt x="34" y="51"/>
                        <a:pt x="35" y="51"/>
                        <a:pt x="35" y="51"/>
                      </a:cubicBezTo>
                      <a:cubicBezTo>
                        <a:pt x="35" y="51"/>
                        <a:pt x="36" y="51"/>
                        <a:pt x="36" y="51"/>
                      </a:cubicBezTo>
                      <a:cubicBezTo>
                        <a:pt x="36" y="51"/>
                        <a:pt x="36" y="51"/>
                        <a:pt x="36" y="52"/>
                      </a:cubicBezTo>
                      <a:cubicBezTo>
                        <a:pt x="37" y="52"/>
                        <a:pt x="37" y="53"/>
                        <a:pt x="37" y="53"/>
                      </a:cubicBezTo>
                      <a:cubicBezTo>
                        <a:pt x="36" y="53"/>
                        <a:pt x="36" y="53"/>
                        <a:pt x="36" y="53"/>
                      </a:cubicBezTo>
                      <a:cubicBezTo>
                        <a:pt x="36" y="53"/>
                        <a:pt x="36" y="53"/>
                        <a:pt x="36" y="53"/>
                      </a:cubicBezTo>
                      <a:cubicBezTo>
                        <a:pt x="35" y="53"/>
                        <a:pt x="35" y="53"/>
                        <a:pt x="35" y="53"/>
                      </a:cubicBezTo>
                      <a:cubicBezTo>
                        <a:pt x="35" y="53"/>
                        <a:pt x="35" y="53"/>
                        <a:pt x="35" y="53"/>
                      </a:cubicBezTo>
                      <a:cubicBezTo>
                        <a:pt x="36" y="53"/>
                        <a:pt x="36" y="54"/>
                        <a:pt x="36" y="54"/>
                      </a:cubicBezTo>
                      <a:cubicBezTo>
                        <a:pt x="36" y="54"/>
                        <a:pt x="35" y="55"/>
                        <a:pt x="35" y="55"/>
                      </a:cubicBezTo>
                      <a:cubicBezTo>
                        <a:pt x="36" y="55"/>
                        <a:pt x="36" y="55"/>
                        <a:pt x="36" y="55"/>
                      </a:cubicBezTo>
                      <a:cubicBezTo>
                        <a:pt x="36" y="55"/>
                        <a:pt x="36" y="55"/>
                        <a:pt x="36" y="55"/>
                      </a:cubicBezTo>
                      <a:cubicBezTo>
                        <a:pt x="36" y="55"/>
                        <a:pt x="36" y="56"/>
                        <a:pt x="36" y="56"/>
                      </a:cubicBezTo>
                      <a:cubicBezTo>
                        <a:pt x="36" y="57"/>
                        <a:pt x="37" y="57"/>
                        <a:pt x="37" y="57"/>
                      </a:cubicBezTo>
                      <a:cubicBezTo>
                        <a:pt x="37" y="57"/>
                        <a:pt x="37" y="57"/>
                        <a:pt x="37" y="56"/>
                      </a:cubicBezTo>
                      <a:cubicBezTo>
                        <a:pt x="37" y="56"/>
                        <a:pt x="37" y="56"/>
                        <a:pt x="38" y="56"/>
                      </a:cubicBezTo>
                      <a:cubicBezTo>
                        <a:pt x="38" y="56"/>
                        <a:pt x="38" y="56"/>
                        <a:pt x="39" y="56"/>
                      </a:cubicBezTo>
                      <a:cubicBezTo>
                        <a:pt x="39" y="56"/>
                        <a:pt x="39" y="57"/>
                        <a:pt x="39" y="57"/>
                      </a:cubicBezTo>
                      <a:cubicBezTo>
                        <a:pt x="39" y="57"/>
                        <a:pt x="40" y="57"/>
                        <a:pt x="40" y="57"/>
                      </a:cubicBezTo>
                      <a:cubicBezTo>
                        <a:pt x="40" y="58"/>
                        <a:pt x="40" y="58"/>
                        <a:pt x="40" y="58"/>
                      </a:cubicBezTo>
                      <a:cubicBezTo>
                        <a:pt x="40" y="58"/>
                        <a:pt x="40" y="58"/>
                        <a:pt x="40" y="59"/>
                      </a:cubicBezTo>
                      <a:cubicBezTo>
                        <a:pt x="40" y="59"/>
                        <a:pt x="40" y="59"/>
                        <a:pt x="40" y="60"/>
                      </a:cubicBezTo>
                      <a:cubicBezTo>
                        <a:pt x="40" y="60"/>
                        <a:pt x="40" y="60"/>
                        <a:pt x="41" y="60"/>
                      </a:cubicBezTo>
                      <a:cubicBezTo>
                        <a:pt x="41" y="61"/>
                        <a:pt x="41" y="61"/>
                        <a:pt x="41" y="61"/>
                      </a:cubicBezTo>
                      <a:cubicBezTo>
                        <a:pt x="42" y="61"/>
                        <a:pt x="43" y="62"/>
                        <a:pt x="43" y="62"/>
                      </a:cubicBezTo>
                      <a:cubicBezTo>
                        <a:pt x="43" y="63"/>
                        <a:pt x="43" y="63"/>
                        <a:pt x="43" y="63"/>
                      </a:cubicBezTo>
                      <a:cubicBezTo>
                        <a:pt x="43" y="64"/>
                        <a:pt x="43" y="64"/>
                        <a:pt x="43" y="64"/>
                      </a:cubicBezTo>
                      <a:cubicBezTo>
                        <a:pt x="44" y="65"/>
                        <a:pt x="44" y="65"/>
                        <a:pt x="44" y="65"/>
                      </a:cubicBezTo>
                      <a:cubicBezTo>
                        <a:pt x="44" y="66"/>
                        <a:pt x="44" y="67"/>
                        <a:pt x="44" y="67"/>
                      </a:cubicBezTo>
                      <a:cubicBezTo>
                        <a:pt x="44" y="67"/>
                        <a:pt x="44" y="68"/>
                        <a:pt x="44" y="68"/>
                      </a:cubicBezTo>
                      <a:cubicBezTo>
                        <a:pt x="44" y="68"/>
                        <a:pt x="44" y="68"/>
                        <a:pt x="44" y="68"/>
                      </a:cubicBezTo>
                      <a:cubicBezTo>
                        <a:pt x="44" y="68"/>
                        <a:pt x="44" y="68"/>
                        <a:pt x="44" y="68"/>
                      </a:cubicBezTo>
                      <a:cubicBezTo>
                        <a:pt x="44" y="68"/>
                        <a:pt x="44" y="68"/>
                        <a:pt x="44" y="68"/>
                      </a:cubicBezTo>
                      <a:cubicBezTo>
                        <a:pt x="44" y="67"/>
                        <a:pt x="43" y="67"/>
                        <a:pt x="43" y="67"/>
                      </a:cubicBezTo>
                      <a:cubicBezTo>
                        <a:pt x="43" y="67"/>
                        <a:pt x="43" y="67"/>
                        <a:pt x="43" y="67"/>
                      </a:cubicBezTo>
                      <a:cubicBezTo>
                        <a:pt x="42" y="67"/>
                        <a:pt x="42" y="67"/>
                        <a:pt x="42" y="68"/>
                      </a:cubicBezTo>
                      <a:cubicBezTo>
                        <a:pt x="42" y="68"/>
                        <a:pt x="43" y="68"/>
                        <a:pt x="43" y="68"/>
                      </a:cubicBezTo>
                      <a:cubicBezTo>
                        <a:pt x="43" y="68"/>
                        <a:pt x="43" y="68"/>
                        <a:pt x="43" y="68"/>
                      </a:cubicBezTo>
                      <a:cubicBezTo>
                        <a:pt x="44" y="68"/>
                        <a:pt x="44" y="69"/>
                        <a:pt x="45" y="69"/>
                      </a:cubicBezTo>
                      <a:cubicBezTo>
                        <a:pt x="45" y="70"/>
                        <a:pt x="45" y="70"/>
                        <a:pt x="45" y="70"/>
                      </a:cubicBezTo>
                      <a:cubicBezTo>
                        <a:pt x="45" y="71"/>
                        <a:pt x="45" y="71"/>
                        <a:pt x="46" y="71"/>
                      </a:cubicBezTo>
                      <a:cubicBezTo>
                        <a:pt x="46" y="71"/>
                        <a:pt x="46" y="71"/>
                        <a:pt x="46" y="71"/>
                      </a:cubicBezTo>
                      <a:cubicBezTo>
                        <a:pt x="46" y="71"/>
                        <a:pt x="46" y="71"/>
                        <a:pt x="46" y="70"/>
                      </a:cubicBezTo>
                      <a:cubicBezTo>
                        <a:pt x="46" y="70"/>
                        <a:pt x="47" y="70"/>
                        <a:pt x="47" y="70"/>
                      </a:cubicBezTo>
                      <a:cubicBezTo>
                        <a:pt x="47" y="71"/>
                        <a:pt x="47" y="71"/>
                        <a:pt x="47" y="71"/>
                      </a:cubicBezTo>
                      <a:cubicBezTo>
                        <a:pt x="47" y="71"/>
                        <a:pt x="47" y="71"/>
                        <a:pt x="48" y="71"/>
                      </a:cubicBezTo>
                      <a:cubicBezTo>
                        <a:pt x="48" y="71"/>
                        <a:pt x="48" y="71"/>
                        <a:pt x="48" y="71"/>
                      </a:cubicBezTo>
                      <a:cubicBezTo>
                        <a:pt x="48" y="71"/>
                        <a:pt x="48" y="71"/>
                        <a:pt x="48" y="71"/>
                      </a:cubicBezTo>
                      <a:cubicBezTo>
                        <a:pt x="48" y="71"/>
                        <a:pt x="48" y="70"/>
                        <a:pt x="48" y="70"/>
                      </a:cubicBezTo>
                      <a:cubicBezTo>
                        <a:pt x="48" y="70"/>
                        <a:pt x="48" y="70"/>
                        <a:pt x="48" y="70"/>
                      </a:cubicBezTo>
                      <a:cubicBezTo>
                        <a:pt x="48" y="70"/>
                        <a:pt x="48" y="70"/>
                        <a:pt x="48" y="70"/>
                      </a:cubicBezTo>
                      <a:cubicBezTo>
                        <a:pt x="48" y="70"/>
                        <a:pt x="48" y="70"/>
                        <a:pt x="47" y="70"/>
                      </a:cubicBezTo>
                      <a:cubicBezTo>
                        <a:pt x="47" y="70"/>
                        <a:pt x="47" y="69"/>
                        <a:pt x="47" y="69"/>
                      </a:cubicBezTo>
                      <a:cubicBezTo>
                        <a:pt x="47" y="69"/>
                        <a:pt x="47" y="69"/>
                        <a:pt x="47" y="68"/>
                      </a:cubicBezTo>
                      <a:cubicBezTo>
                        <a:pt x="47" y="68"/>
                        <a:pt x="47" y="68"/>
                        <a:pt x="48" y="68"/>
                      </a:cubicBezTo>
                      <a:cubicBezTo>
                        <a:pt x="48" y="68"/>
                        <a:pt x="48" y="68"/>
                        <a:pt x="48" y="67"/>
                      </a:cubicBezTo>
                      <a:cubicBezTo>
                        <a:pt x="48" y="67"/>
                        <a:pt x="49" y="67"/>
                        <a:pt x="49" y="67"/>
                      </a:cubicBezTo>
                      <a:cubicBezTo>
                        <a:pt x="49" y="67"/>
                        <a:pt x="49" y="67"/>
                        <a:pt x="49" y="67"/>
                      </a:cubicBezTo>
                      <a:cubicBezTo>
                        <a:pt x="49" y="67"/>
                        <a:pt x="49" y="67"/>
                        <a:pt x="49" y="67"/>
                      </a:cubicBezTo>
                      <a:cubicBezTo>
                        <a:pt x="49" y="67"/>
                        <a:pt x="49" y="66"/>
                        <a:pt x="49" y="66"/>
                      </a:cubicBezTo>
                      <a:cubicBezTo>
                        <a:pt x="49" y="66"/>
                        <a:pt x="50" y="66"/>
                        <a:pt x="50" y="66"/>
                      </a:cubicBezTo>
                      <a:cubicBezTo>
                        <a:pt x="50" y="65"/>
                        <a:pt x="50" y="65"/>
                        <a:pt x="50" y="65"/>
                      </a:cubicBezTo>
                      <a:cubicBezTo>
                        <a:pt x="50" y="65"/>
                        <a:pt x="50" y="65"/>
                        <a:pt x="50" y="64"/>
                      </a:cubicBezTo>
                      <a:cubicBezTo>
                        <a:pt x="51" y="64"/>
                        <a:pt x="51" y="64"/>
                        <a:pt x="51" y="64"/>
                      </a:cubicBezTo>
                      <a:cubicBezTo>
                        <a:pt x="51" y="64"/>
                        <a:pt x="51" y="63"/>
                        <a:pt x="52" y="63"/>
                      </a:cubicBezTo>
                      <a:cubicBezTo>
                        <a:pt x="52" y="63"/>
                        <a:pt x="53" y="62"/>
                        <a:pt x="53" y="62"/>
                      </a:cubicBezTo>
                      <a:cubicBezTo>
                        <a:pt x="53" y="62"/>
                        <a:pt x="54" y="62"/>
                        <a:pt x="54" y="62"/>
                      </a:cubicBezTo>
                      <a:cubicBezTo>
                        <a:pt x="54" y="61"/>
                        <a:pt x="54" y="61"/>
                        <a:pt x="54" y="61"/>
                      </a:cubicBezTo>
                      <a:cubicBezTo>
                        <a:pt x="54" y="61"/>
                        <a:pt x="54" y="61"/>
                        <a:pt x="55" y="61"/>
                      </a:cubicBezTo>
                      <a:cubicBezTo>
                        <a:pt x="55" y="61"/>
                        <a:pt x="55" y="61"/>
                        <a:pt x="55" y="61"/>
                      </a:cubicBezTo>
                      <a:cubicBezTo>
                        <a:pt x="55" y="61"/>
                        <a:pt x="56" y="61"/>
                        <a:pt x="56" y="61"/>
                      </a:cubicBezTo>
                      <a:cubicBezTo>
                        <a:pt x="57" y="61"/>
                        <a:pt x="57" y="60"/>
                        <a:pt x="57" y="60"/>
                      </a:cubicBezTo>
                      <a:cubicBezTo>
                        <a:pt x="57" y="60"/>
                        <a:pt x="57" y="60"/>
                        <a:pt x="57" y="59"/>
                      </a:cubicBezTo>
                      <a:cubicBezTo>
                        <a:pt x="57" y="59"/>
                        <a:pt x="57" y="59"/>
                        <a:pt x="58" y="59"/>
                      </a:cubicBezTo>
                      <a:cubicBezTo>
                        <a:pt x="58" y="58"/>
                        <a:pt x="58" y="58"/>
                        <a:pt x="58" y="57"/>
                      </a:cubicBezTo>
                      <a:cubicBezTo>
                        <a:pt x="58" y="57"/>
                        <a:pt x="58" y="57"/>
                        <a:pt x="58" y="57"/>
                      </a:cubicBezTo>
                      <a:cubicBezTo>
                        <a:pt x="58" y="57"/>
                        <a:pt x="58" y="56"/>
                        <a:pt x="58" y="56"/>
                      </a:cubicBezTo>
                      <a:cubicBezTo>
                        <a:pt x="58" y="56"/>
                        <a:pt x="58" y="56"/>
                        <a:pt x="59" y="56"/>
                      </a:cubicBezTo>
                      <a:cubicBezTo>
                        <a:pt x="59" y="56"/>
                        <a:pt x="59" y="55"/>
                        <a:pt x="59" y="55"/>
                      </a:cubicBezTo>
                      <a:cubicBezTo>
                        <a:pt x="59" y="55"/>
                        <a:pt x="60" y="55"/>
                        <a:pt x="60" y="55"/>
                      </a:cubicBezTo>
                      <a:cubicBezTo>
                        <a:pt x="60" y="55"/>
                        <a:pt x="60" y="55"/>
                        <a:pt x="60" y="55"/>
                      </a:cubicBezTo>
                      <a:cubicBezTo>
                        <a:pt x="60" y="54"/>
                        <a:pt x="60" y="54"/>
                        <a:pt x="60" y="54"/>
                      </a:cubicBezTo>
                      <a:cubicBezTo>
                        <a:pt x="60" y="54"/>
                        <a:pt x="60" y="54"/>
                        <a:pt x="60" y="53"/>
                      </a:cubicBezTo>
                      <a:cubicBezTo>
                        <a:pt x="60" y="53"/>
                        <a:pt x="60" y="53"/>
                        <a:pt x="60" y="53"/>
                      </a:cubicBezTo>
                      <a:cubicBezTo>
                        <a:pt x="60" y="53"/>
                        <a:pt x="60" y="52"/>
                        <a:pt x="60" y="52"/>
                      </a:cubicBezTo>
                      <a:cubicBezTo>
                        <a:pt x="60" y="51"/>
                        <a:pt x="60" y="51"/>
                        <a:pt x="60" y="51"/>
                      </a:cubicBezTo>
                      <a:cubicBezTo>
                        <a:pt x="60" y="51"/>
                        <a:pt x="61" y="51"/>
                        <a:pt x="61" y="51"/>
                      </a:cubicBezTo>
                      <a:cubicBezTo>
                        <a:pt x="61" y="52"/>
                        <a:pt x="61" y="52"/>
                        <a:pt x="61" y="53"/>
                      </a:cubicBezTo>
                      <a:cubicBezTo>
                        <a:pt x="61" y="53"/>
                        <a:pt x="61" y="53"/>
                        <a:pt x="61" y="53"/>
                      </a:cubicBezTo>
                      <a:cubicBezTo>
                        <a:pt x="61" y="53"/>
                        <a:pt x="61" y="54"/>
                        <a:pt x="61" y="54"/>
                      </a:cubicBezTo>
                      <a:cubicBezTo>
                        <a:pt x="61" y="55"/>
                        <a:pt x="61" y="55"/>
                        <a:pt x="62" y="55"/>
                      </a:cubicBezTo>
                      <a:cubicBezTo>
                        <a:pt x="62" y="55"/>
                        <a:pt x="62" y="56"/>
                        <a:pt x="62" y="56"/>
                      </a:cubicBezTo>
                      <a:cubicBezTo>
                        <a:pt x="62" y="56"/>
                        <a:pt x="62" y="56"/>
                        <a:pt x="62" y="56"/>
                      </a:cubicBezTo>
                      <a:cubicBezTo>
                        <a:pt x="62" y="56"/>
                        <a:pt x="61" y="56"/>
                        <a:pt x="61" y="57"/>
                      </a:cubicBezTo>
                      <a:cubicBezTo>
                        <a:pt x="61" y="57"/>
                        <a:pt x="61" y="57"/>
                        <a:pt x="61" y="58"/>
                      </a:cubicBezTo>
                      <a:cubicBezTo>
                        <a:pt x="61" y="58"/>
                        <a:pt x="61" y="58"/>
                        <a:pt x="61" y="59"/>
                      </a:cubicBezTo>
                      <a:cubicBezTo>
                        <a:pt x="61" y="59"/>
                        <a:pt x="61" y="59"/>
                        <a:pt x="61" y="60"/>
                      </a:cubicBezTo>
                      <a:cubicBezTo>
                        <a:pt x="61" y="60"/>
                        <a:pt x="61" y="60"/>
                        <a:pt x="61" y="60"/>
                      </a:cubicBezTo>
                      <a:cubicBezTo>
                        <a:pt x="60" y="61"/>
                        <a:pt x="60" y="61"/>
                        <a:pt x="60" y="62"/>
                      </a:cubicBezTo>
                      <a:cubicBezTo>
                        <a:pt x="59" y="62"/>
                        <a:pt x="59" y="62"/>
                        <a:pt x="59" y="63"/>
                      </a:cubicBezTo>
                      <a:cubicBezTo>
                        <a:pt x="59" y="63"/>
                        <a:pt x="59" y="63"/>
                        <a:pt x="59" y="64"/>
                      </a:cubicBezTo>
                      <a:cubicBezTo>
                        <a:pt x="59" y="64"/>
                        <a:pt x="58" y="64"/>
                        <a:pt x="58" y="65"/>
                      </a:cubicBezTo>
                      <a:cubicBezTo>
                        <a:pt x="58" y="65"/>
                        <a:pt x="58" y="65"/>
                        <a:pt x="58" y="66"/>
                      </a:cubicBezTo>
                      <a:cubicBezTo>
                        <a:pt x="58" y="66"/>
                        <a:pt x="58" y="70"/>
                        <a:pt x="58" y="70"/>
                      </a:cubicBezTo>
                      <a:cubicBezTo>
                        <a:pt x="58" y="71"/>
                        <a:pt x="58" y="71"/>
                        <a:pt x="58" y="71"/>
                      </a:cubicBezTo>
                      <a:cubicBezTo>
                        <a:pt x="58" y="71"/>
                        <a:pt x="57" y="71"/>
                        <a:pt x="57" y="71"/>
                      </a:cubicBezTo>
                      <a:cubicBezTo>
                        <a:pt x="57" y="71"/>
                        <a:pt x="57" y="71"/>
                        <a:pt x="56" y="71"/>
                      </a:cubicBezTo>
                      <a:cubicBezTo>
                        <a:pt x="56" y="71"/>
                        <a:pt x="55" y="71"/>
                        <a:pt x="55" y="71"/>
                      </a:cubicBezTo>
                      <a:cubicBezTo>
                        <a:pt x="55" y="71"/>
                        <a:pt x="55" y="71"/>
                        <a:pt x="55" y="71"/>
                      </a:cubicBezTo>
                      <a:cubicBezTo>
                        <a:pt x="55" y="71"/>
                        <a:pt x="55" y="72"/>
                        <a:pt x="55" y="72"/>
                      </a:cubicBezTo>
                      <a:cubicBezTo>
                        <a:pt x="55" y="73"/>
                        <a:pt x="54" y="73"/>
                        <a:pt x="54" y="73"/>
                      </a:cubicBezTo>
                      <a:cubicBezTo>
                        <a:pt x="54" y="73"/>
                        <a:pt x="54" y="73"/>
                        <a:pt x="54" y="73"/>
                      </a:cubicBezTo>
                      <a:cubicBezTo>
                        <a:pt x="54" y="74"/>
                        <a:pt x="54" y="74"/>
                        <a:pt x="54" y="74"/>
                      </a:cubicBezTo>
                      <a:cubicBezTo>
                        <a:pt x="54" y="74"/>
                        <a:pt x="55" y="74"/>
                        <a:pt x="55" y="74"/>
                      </a:cubicBezTo>
                      <a:cubicBezTo>
                        <a:pt x="55" y="73"/>
                        <a:pt x="55" y="73"/>
                        <a:pt x="56" y="73"/>
                      </a:cubicBezTo>
                      <a:cubicBezTo>
                        <a:pt x="56" y="73"/>
                        <a:pt x="56" y="73"/>
                        <a:pt x="57" y="73"/>
                      </a:cubicBezTo>
                      <a:cubicBezTo>
                        <a:pt x="57" y="73"/>
                        <a:pt x="57" y="73"/>
                        <a:pt x="57" y="73"/>
                      </a:cubicBezTo>
                      <a:cubicBezTo>
                        <a:pt x="57" y="73"/>
                        <a:pt x="57" y="73"/>
                        <a:pt x="58" y="73"/>
                      </a:cubicBezTo>
                      <a:cubicBezTo>
                        <a:pt x="58" y="73"/>
                        <a:pt x="58" y="73"/>
                        <a:pt x="59" y="73"/>
                      </a:cubicBezTo>
                      <a:cubicBezTo>
                        <a:pt x="59" y="73"/>
                        <a:pt x="59" y="73"/>
                        <a:pt x="59" y="73"/>
                      </a:cubicBezTo>
                      <a:cubicBezTo>
                        <a:pt x="59" y="73"/>
                        <a:pt x="60" y="73"/>
                        <a:pt x="60" y="73"/>
                      </a:cubicBezTo>
                      <a:cubicBezTo>
                        <a:pt x="60" y="72"/>
                        <a:pt x="60" y="72"/>
                        <a:pt x="60" y="71"/>
                      </a:cubicBezTo>
                      <a:cubicBezTo>
                        <a:pt x="60" y="71"/>
                        <a:pt x="60" y="71"/>
                        <a:pt x="60" y="71"/>
                      </a:cubicBezTo>
                      <a:cubicBezTo>
                        <a:pt x="60" y="71"/>
                        <a:pt x="60" y="71"/>
                        <a:pt x="60" y="71"/>
                      </a:cubicBezTo>
                      <a:cubicBezTo>
                        <a:pt x="60" y="70"/>
                        <a:pt x="61" y="70"/>
                        <a:pt x="61" y="70"/>
                      </a:cubicBezTo>
                      <a:cubicBezTo>
                        <a:pt x="61" y="70"/>
                        <a:pt x="61" y="69"/>
                        <a:pt x="61" y="69"/>
                      </a:cubicBezTo>
                      <a:cubicBezTo>
                        <a:pt x="61" y="69"/>
                        <a:pt x="61" y="68"/>
                        <a:pt x="61" y="68"/>
                      </a:cubicBezTo>
                      <a:cubicBezTo>
                        <a:pt x="61" y="67"/>
                        <a:pt x="61" y="67"/>
                        <a:pt x="61" y="67"/>
                      </a:cubicBezTo>
                      <a:cubicBezTo>
                        <a:pt x="61" y="67"/>
                        <a:pt x="62" y="66"/>
                        <a:pt x="62" y="66"/>
                      </a:cubicBezTo>
                      <a:cubicBezTo>
                        <a:pt x="62" y="66"/>
                        <a:pt x="62" y="65"/>
                        <a:pt x="62" y="65"/>
                      </a:cubicBezTo>
                      <a:cubicBezTo>
                        <a:pt x="62" y="65"/>
                        <a:pt x="62" y="65"/>
                        <a:pt x="62" y="65"/>
                      </a:cubicBezTo>
                      <a:cubicBezTo>
                        <a:pt x="62" y="65"/>
                        <a:pt x="63" y="65"/>
                        <a:pt x="63" y="65"/>
                      </a:cubicBezTo>
                      <a:cubicBezTo>
                        <a:pt x="63" y="65"/>
                        <a:pt x="63" y="66"/>
                        <a:pt x="63" y="66"/>
                      </a:cubicBezTo>
                      <a:cubicBezTo>
                        <a:pt x="64" y="67"/>
                        <a:pt x="64" y="67"/>
                        <a:pt x="64" y="68"/>
                      </a:cubicBezTo>
                      <a:cubicBezTo>
                        <a:pt x="65" y="68"/>
                        <a:pt x="65" y="69"/>
                        <a:pt x="65" y="69"/>
                      </a:cubicBezTo>
                      <a:cubicBezTo>
                        <a:pt x="65" y="69"/>
                        <a:pt x="65" y="70"/>
                        <a:pt x="65" y="70"/>
                      </a:cubicBezTo>
                      <a:cubicBezTo>
                        <a:pt x="65" y="70"/>
                        <a:pt x="65" y="71"/>
                        <a:pt x="65" y="72"/>
                      </a:cubicBezTo>
                      <a:cubicBezTo>
                        <a:pt x="65" y="72"/>
                        <a:pt x="65" y="72"/>
                        <a:pt x="65" y="73"/>
                      </a:cubicBezTo>
                      <a:cubicBezTo>
                        <a:pt x="65" y="73"/>
                        <a:pt x="65" y="74"/>
                        <a:pt x="65" y="74"/>
                      </a:cubicBezTo>
                      <a:cubicBezTo>
                        <a:pt x="65" y="74"/>
                        <a:pt x="64" y="75"/>
                        <a:pt x="64" y="75"/>
                      </a:cubicBezTo>
                      <a:cubicBezTo>
                        <a:pt x="64" y="76"/>
                        <a:pt x="63" y="76"/>
                        <a:pt x="63" y="76"/>
                      </a:cubicBezTo>
                      <a:cubicBezTo>
                        <a:pt x="63" y="76"/>
                        <a:pt x="63" y="76"/>
                        <a:pt x="63" y="76"/>
                      </a:cubicBezTo>
                      <a:cubicBezTo>
                        <a:pt x="63" y="76"/>
                        <a:pt x="63" y="77"/>
                        <a:pt x="63" y="77"/>
                      </a:cubicBezTo>
                      <a:cubicBezTo>
                        <a:pt x="63" y="77"/>
                        <a:pt x="63" y="77"/>
                        <a:pt x="64" y="77"/>
                      </a:cubicBezTo>
                      <a:cubicBezTo>
                        <a:pt x="64" y="77"/>
                        <a:pt x="64" y="77"/>
                        <a:pt x="64" y="77"/>
                      </a:cubicBezTo>
                      <a:cubicBezTo>
                        <a:pt x="64" y="77"/>
                        <a:pt x="65" y="77"/>
                        <a:pt x="66" y="77"/>
                      </a:cubicBezTo>
                      <a:cubicBezTo>
                        <a:pt x="66" y="76"/>
                        <a:pt x="66" y="76"/>
                        <a:pt x="66" y="76"/>
                      </a:cubicBezTo>
                      <a:cubicBezTo>
                        <a:pt x="67" y="76"/>
                        <a:pt x="67" y="76"/>
                        <a:pt x="67" y="76"/>
                      </a:cubicBezTo>
                      <a:cubicBezTo>
                        <a:pt x="67" y="76"/>
                        <a:pt x="68" y="77"/>
                        <a:pt x="68" y="77"/>
                      </a:cubicBezTo>
                      <a:cubicBezTo>
                        <a:pt x="69" y="77"/>
                        <a:pt x="69" y="77"/>
                        <a:pt x="69" y="77"/>
                      </a:cubicBezTo>
                      <a:cubicBezTo>
                        <a:pt x="70" y="77"/>
                        <a:pt x="70" y="78"/>
                        <a:pt x="71" y="79"/>
                      </a:cubicBezTo>
                      <a:cubicBezTo>
                        <a:pt x="72" y="79"/>
                        <a:pt x="72" y="80"/>
                        <a:pt x="73" y="81"/>
                      </a:cubicBezTo>
                      <a:cubicBezTo>
                        <a:pt x="73" y="81"/>
                        <a:pt x="74" y="83"/>
                        <a:pt x="74" y="83"/>
                      </a:cubicBezTo>
                      <a:cubicBezTo>
                        <a:pt x="74" y="84"/>
                        <a:pt x="74" y="85"/>
                        <a:pt x="74" y="85"/>
                      </a:cubicBezTo>
                      <a:cubicBezTo>
                        <a:pt x="74" y="85"/>
                        <a:pt x="74" y="86"/>
                        <a:pt x="74" y="87"/>
                      </a:cubicBezTo>
                      <a:cubicBezTo>
                        <a:pt x="74" y="87"/>
                        <a:pt x="74" y="88"/>
                        <a:pt x="74" y="88"/>
                      </a:cubicBezTo>
                      <a:cubicBezTo>
                        <a:pt x="73" y="88"/>
                        <a:pt x="73" y="88"/>
                        <a:pt x="73" y="88"/>
                      </a:cubicBezTo>
                      <a:cubicBezTo>
                        <a:pt x="73" y="88"/>
                        <a:pt x="74" y="88"/>
                        <a:pt x="74" y="89"/>
                      </a:cubicBezTo>
                      <a:cubicBezTo>
                        <a:pt x="74" y="89"/>
                        <a:pt x="74" y="90"/>
                        <a:pt x="74" y="91"/>
                      </a:cubicBezTo>
                      <a:cubicBezTo>
                        <a:pt x="74" y="91"/>
                        <a:pt x="74" y="91"/>
                        <a:pt x="75" y="91"/>
                      </a:cubicBezTo>
                      <a:cubicBezTo>
                        <a:pt x="75" y="91"/>
                        <a:pt x="76" y="92"/>
                        <a:pt x="76" y="92"/>
                      </a:cubicBezTo>
                      <a:cubicBezTo>
                        <a:pt x="76" y="92"/>
                        <a:pt x="76" y="93"/>
                        <a:pt x="76" y="93"/>
                      </a:cubicBezTo>
                      <a:cubicBezTo>
                        <a:pt x="76" y="93"/>
                        <a:pt x="77" y="94"/>
                        <a:pt x="77" y="95"/>
                      </a:cubicBezTo>
                      <a:cubicBezTo>
                        <a:pt x="78" y="95"/>
                        <a:pt x="77" y="95"/>
                        <a:pt x="78" y="95"/>
                      </a:cubicBezTo>
                      <a:cubicBezTo>
                        <a:pt x="78" y="96"/>
                        <a:pt x="78" y="97"/>
                        <a:pt x="79" y="97"/>
                      </a:cubicBezTo>
                      <a:cubicBezTo>
                        <a:pt x="79" y="97"/>
                        <a:pt x="80" y="97"/>
                        <a:pt x="80" y="97"/>
                      </a:cubicBezTo>
                      <a:cubicBezTo>
                        <a:pt x="80" y="97"/>
                        <a:pt x="81" y="97"/>
                        <a:pt x="82" y="97"/>
                      </a:cubicBezTo>
                      <a:cubicBezTo>
                        <a:pt x="82" y="63"/>
                        <a:pt x="82" y="63"/>
                        <a:pt x="82" y="63"/>
                      </a:cubicBezTo>
                      <a:cubicBezTo>
                        <a:pt x="82" y="0"/>
                        <a:pt x="82" y="0"/>
                        <a:pt x="82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25" name="Freeform 742">
                  <a:extLst>
                    <a:ext uri="{FF2B5EF4-FFF2-40B4-BE49-F238E27FC236}">
                      <a16:creationId xmlns:a16="http://schemas.microsoft.com/office/drawing/2014/main" id="{107C52B0-3084-C45C-3D5F-C2E0493BF8F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9350375" y="5734050"/>
                  <a:ext cx="358775" cy="315913"/>
                </a:xfrm>
                <a:custGeom>
                  <a:avLst/>
                  <a:gdLst>
                    <a:gd name="T0" fmla="*/ 86 w 86"/>
                    <a:gd name="T1" fmla="*/ 0 h 76"/>
                    <a:gd name="T2" fmla="*/ 84 w 86"/>
                    <a:gd name="T3" fmla="*/ 0 h 76"/>
                    <a:gd name="T4" fmla="*/ 80 w 86"/>
                    <a:gd name="T5" fmla="*/ 1 h 76"/>
                    <a:gd name="T6" fmla="*/ 78 w 86"/>
                    <a:gd name="T7" fmla="*/ 1 h 76"/>
                    <a:gd name="T8" fmla="*/ 75 w 86"/>
                    <a:gd name="T9" fmla="*/ 4 h 76"/>
                    <a:gd name="T10" fmla="*/ 73 w 86"/>
                    <a:gd name="T11" fmla="*/ 5 h 76"/>
                    <a:gd name="T12" fmla="*/ 70 w 86"/>
                    <a:gd name="T13" fmla="*/ 6 h 76"/>
                    <a:gd name="T14" fmla="*/ 67 w 86"/>
                    <a:gd name="T15" fmla="*/ 3 h 76"/>
                    <a:gd name="T16" fmla="*/ 61 w 86"/>
                    <a:gd name="T17" fmla="*/ 3 h 76"/>
                    <a:gd name="T18" fmla="*/ 56 w 86"/>
                    <a:gd name="T19" fmla="*/ 5 h 76"/>
                    <a:gd name="T20" fmla="*/ 0 w 86"/>
                    <a:gd name="T21" fmla="*/ 46 h 76"/>
                    <a:gd name="T22" fmla="*/ 4 w 86"/>
                    <a:gd name="T23" fmla="*/ 48 h 76"/>
                    <a:gd name="T24" fmla="*/ 9 w 86"/>
                    <a:gd name="T25" fmla="*/ 49 h 76"/>
                    <a:gd name="T26" fmla="*/ 11 w 86"/>
                    <a:gd name="T27" fmla="*/ 52 h 76"/>
                    <a:gd name="T28" fmla="*/ 15 w 86"/>
                    <a:gd name="T29" fmla="*/ 52 h 76"/>
                    <a:gd name="T30" fmla="*/ 18 w 86"/>
                    <a:gd name="T31" fmla="*/ 57 h 76"/>
                    <a:gd name="T32" fmla="*/ 23 w 86"/>
                    <a:gd name="T33" fmla="*/ 61 h 76"/>
                    <a:gd name="T34" fmla="*/ 27 w 86"/>
                    <a:gd name="T35" fmla="*/ 63 h 76"/>
                    <a:gd name="T36" fmla="*/ 28 w 86"/>
                    <a:gd name="T37" fmla="*/ 61 h 76"/>
                    <a:gd name="T38" fmla="*/ 34 w 86"/>
                    <a:gd name="T39" fmla="*/ 63 h 76"/>
                    <a:gd name="T40" fmla="*/ 40 w 86"/>
                    <a:gd name="T41" fmla="*/ 63 h 76"/>
                    <a:gd name="T42" fmla="*/ 43 w 86"/>
                    <a:gd name="T43" fmla="*/ 63 h 76"/>
                    <a:gd name="T44" fmla="*/ 45 w 86"/>
                    <a:gd name="T45" fmla="*/ 62 h 76"/>
                    <a:gd name="T46" fmla="*/ 48 w 86"/>
                    <a:gd name="T47" fmla="*/ 66 h 76"/>
                    <a:gd name="T48" fmla="*/ 49 w 86"/>
                    <a:gd name="T49" fmla="*/ 70 h 76"/>
                    <a:gd name="T50" fmla="*/ 61 w 86"/>
                    <a:gd name="T51" fmla="*/ 76 h 76"/>
                    <a:gd name="T52" fmla="*/ 61 w 86"/>
                    <a:gd name="T53" fmla="*/ 73 h 76"/>
                    <a:gd name="T54" fmla="*/ 61 w 86"/>
                    <a:gd name="T55" fmla="*/ 71 h 76"/>
                    <a:gd name="T56" fmla="*/ 62 w 86"/>
                    <a:gd name="T57" fmla="*/ 67 h 76"/>
                    <a:gd name="T58" fmla="*/ 62 w 86"/>
                    <a:gd name="T59" fmla="*/ 63 h 76"/>
                    <a:gd name="T60" fmla="*/ 63 w 86"/>
                    <a:gd name="T61" fmla="*/ 60 h 76"/>
                    <a:gd name="T62" fmla="*/ 65 w 86"/>
                    <a:gd name="T63" fmla="*/ 57 h 76"/>
                    <a:gd name="T64" fmla="*/ 66 w 86"/>
                    <a:gd name="T65" fmla="*/ 56 h 76"/>
                    <a:gd name="T66" fmla="*/ 67 w 86"/>
                    <a:gd name="T67" fmla="*/ 54 h 76"/>
                    <a:gd name="T68" fmla="*/ 67 w 86"/>
                    <a:gd name="T69" fmla="*/ 51 h 76"/>
                    <a:gd name="T70" fmla="*/ 69 w 86"/>
                    <a:gd name="T71" fmla="*/ 48 h 76"/>
                    <a:gd name="T72" fmla="*/ 70 w 86"/>
                    <a:gd name="T73" fmla="*/ 46 h 76"/>
                    <a:gd name="T74" fmla="*/ 70 w 86"/>
                    <a:gd name="T75" fmla="*/ 44 h 76"/>
                    <a:gd name="T76" fmla="*/ 71 w 86"/>
                    <a:gd name="T77" fmla="*/ 42 h 76"/>
                    <a:gd name="T78" fmla="*/ 72 w 86"/>
                    <a:gd name="T79" fmla="*/ 40 h 76"/>
                    <a:gd name="T80" fmla="*/ 73 w 86"/>
                    <a:gd name="T81" fmla="*/ 38 h 76"/>
                    <a:gd name="T82" fmla="*/ 75 w 86"/>
                    <a:gd name="T83" fmla="*/ 36 h 76"/>
                    <a:gd name="T84" fmla="*/ 75 w 86"/>
                    <a:gd name="T85" fmla="*/ 36 h 76"/>
                    <a:gd name="T86" fmla="*/ 77 w 86"/>
                    <a:gd name="T87" fmla="*/ 35 h 76"/>
                    <a:gd name="T88" fmla="*/ 79 w 86"/>
                    <a:gd name="T89" fmla="*/ 33 h 76"/>
                    <a:gd name="T90" fmla="*/ 79 w 86"/>
                    <a:gd name="T91" fmla="*/ 31 h 76"/>
                    <a:gd name="T92" fmla="*/ 80 w 86"/>
                    <a:gd name="T93" fmla="*/ 28 h 76"/>
                    <a:gd name="T94" fmla="*/ 81 w 86"/>
                    <a:gd name="T95" fmla="*/ 26 h 76"/>
                    <a:gd name="T96" fmla="*/ 82 w 86"/>
                    <a:gd name="T97" fmla="*/ 23 h 76"/>
                    <a:gd name="T98" fmla="*/ 82 w 86"/>
                    <a:gd name="T99" fmla="*/ 20 h 76"/>
                    <a:gd name="T100" fmla="*/ 83 w 86"/>
                    <a:gd name="T101" fmla="*/ 17 h 76"/>
                    <a:gd name="T102" fmla="*/ 84 w 86"/>
                    <a:gd name="T103" fmla="*/ 14 h 76"/>
                    <a:gd name="T104" fmla="*/ 84 w 86"/>
                    <a:gd name="T105" fmla="*/ 11 h 76"/>
                    <a:gd name="T106" fmla="*/ 85 w 86"/>
                    <a:gd name="T107" fmla="*/ 8 h 76"/>
                    <a:gd name="T108" fmla="*/ 86 w 86"/>
                    <a:gd name="T109" fmla="*/ 5 h 7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86" h="76">
                      <a:moveTo>
                        <a:pt x="86" y="4"/>
                      </a:moveTo>
                      <a:cubicBezTo>
                        <a:pt x="86" y="4"/>
                        <a:pt x="86" y="4"/>
                        <a:pt x="86" y="3"/>
                      </a:cubicBezTo>
                      <a:cubicBezTo>
                        <a:pt x="86" y="3"/>
                        <a:pt x="86" y="2"/>
                        <a:pt x="86" y="2"/>
                      </a:cubicBezTo>
                      <a:cubicBezTo>
                        <a:pt x="86" y="2"/>
                        <a:pt x="86" y="1"/>
                        <a:pt x="86" y="0"/>
                      </a:cubicBezTo>
                      <a:cubicBezTo>
                        <a:pt x="86" y="0"/>
                        <a:pt x="85" y="0"/>
                        <a:pt x="85" y="0"/>
                      </a:cubicBezTo>
                      <a:cubicBezTo>
                        <a:pt x="85" y="0"/>
                        <a:pt x="85" y="0"/>
                        <a:pt x="85" y="0"/>
                      </a:cubicBezTo>
                      <a:cubicBezTo>
                        <a:pt x="85" y="0"/>
                        <a:pt x="85" y="0"/>
                        <a:pt x="85" y="0"/>
                      </a:cubicBezTo>
                      <a:cubicBezTo>
                        <a:pt x="85" y="0"/>
                        <a:pt x="84" y="0"/>
                        <a:pt x="84" y="0"/>
                      </a:cubicBezTo>
                      <a:cubicBezTo>
                        <a:pt x="84" y="0"/>
                        <a:pt x="83" y="0"/>
                        <a:pt x="83" y="0"/>
                      </a:cubicBezTo>
                      <a:cubicBezTo>
                        <a:pt x="83" y="1"/>
                        <a:pt x="82" y="1"/>
                        <a:pt x="82" y="1"/>
                      </a:cubicBezTo>
                      <a:cubicBezTo>
                        <a:pt x="82" y="1"/>
                        <a:pt x="82" y="1"/>
                        <a:pt x="81" y="1"/>
                      </a:cubicBezTo>
                      <a:cubicBezTo>
                        <a:pt x="81" y="1"/>
                        <a:pt x="80" y="1"/>
                        <a:pt x="80" y="1"/>
                      </a:cubicBezTo>
                      <a:cubicBezTo>
                        <a:pt x="80" y="1"/>
                        <a:pt x="79" y="0"/>
                        <a:pt x="79" y="1"/>
                      </a:cubicBezTo>
                      <a:cubicBezTo>
                        <a:pt x="79" y="1"/>
                        <a:pt x="79" y="1"/>
                        <a:pt x="79" y="1"/>
                      </a:cubicBezTo>
                      <a:cubicBezTo>
                        <a:pt x="78" y="1"/>
                        <a:pt x="78" y="1"/>
                        <a:pt x="78" y="1"/>
                      </a:cubicBezTo>
                      <a:cubicBezTo>
                        <a:pt x="78" y="1"/>
                        <a:pt x="78" y="1"/>
                        <a:pt x="78" y="1"/>
                      </a:cubicBezTo>
                      <a:cubicBezTo>
                        <a:pt x="77" y="1"/>
                        <a:pt x="77" y="2"/>
                        <a:pt x="77" y="2"/>
                      </a:cubicBezTo>
                      <a:cubicBezTo>
                        <a:pt x="76" y="2"/>
                        <a:pt x="75" y="2"/>
                        <a:pt x="75" y="2"/>
                      </a:cubicBezTo>
                      <a:cubicBezTo>
                        <a:pt x="75" y="2"/>
                        <a:pt x="75" y="3"/>
                        <a:pt x="75" y="3"/>
                      </a:cubicBezTo>
                      <a:cubicBezTo>
                        <a:pt x="75" y="3"/>
                        <a:pt x="75" y="3"/>
                        <a:pt x="75" y="4"/>
                      </a:cubicBezTo>
                      <a:cubicBezTo>
                        <a:pt x="75" y="4"/>
                        <a:pt x="75" y="5"/>
                        <a:pt x="75" y="5"/>
                      </a:cubicBezTo>
                      <a:cubicBezTo>
                        <a:pt x="75" y="5"/>
                        <a:pt x="75" y="5"/>
                        <a:pt x="75" y="6"/>
                      </a:cubicBezTo>
                      <a:cubicBezTo>
                        <a:pt x="74" y="6"/>
                        <a:pt x="74" y="6"/>
                        <a:pt x="73" y="6"/>
                      </a:cubicBezTo>
                      <a:cubicBezTo>
                        <a:pt x="73" y="6"/>
                        <a:pt x="73" y="5"/>
                        <a:pt x="73" y="5"/>
                      </a:cubicBezTo>
                      <a:cubicBezTo>
                        <a:pt x="72" y="5"/>
                        <a:pt x="72" y="6"/>
                        <a:pt x="72" y="6"/>
                      </a:cubicBezTo>
                      <a:cubicBezTo>
                        <a:pt x="72" y="6"/>
                        <a:pt x="72" y="6"/>
                        <a:pt x="72" y="6"/>
                      </a:cubicBezTo>
                      <a:cubicBezTo>
                        <a:pt x="71" y="7"/>
                        <a:pt x="70" y="8"/>
                        <a:pt x="70" y="8"/>
                      </a:cubicBezTo>
                      <a:cubicBezTo>
                        <a:pt x="70" y="6"/>
                        <a:pt x="70" y="6"/>
                        <a:pt x="70" y="6"/>
                      </a:cubicBezTo>
                      <a:cubicBezTo>
                        <a:pt x="70" y="6"/>
                        <a:pt x="70" y="6"/>
                        <a:pt x="70" y="5"/>
                      </a:cubicBezTo>
                      <a:cubicBezTo>
                        <a:pt x="69" y="5"/>
                        <a:pt x="69" y="5"/>
                        <a:pt x="69" y="5"/>
                      </a:cubicBezTo>
                      <a:cubicBezTo>
                        <a:pt x="68" y="5"/>
                        <a:pt x="68" y="4"/>
                        <a:pt x="68" y="4"/>
                      </a:cubicBezTo>
                      <a:cubicBezTo>
                        <a:pt x="68" y="4"/>
                        <a:pt x="67" y="3"/>
                        <a:pt x="67" y="3"/>
                      </a:cubicBezTo>
                      <a:cubicBezTo>
                        <a:pt x="67" y="3"/>
                        <a:pt x="66" y="4"/>
                        <a:pt x="65" y="4"/>
                      </a:cubicBezTo>
                      <a:cubicBezTo>
                        <a:pt x="65" y="3"/>
                        <a:pt x="64" y="3"/>
                        <a:pt x="64" y="3"/>
                      </a:cubicBezTo>
                      <a:cubicBezTo>
                        <a:pt x="64" y="3"/>
                        <a:pt x="63" y="3"/>
                        <a:pt x="63" y="3"/>
                      </a:cubicBezTo>
                      <a:cubicBezTo>
                        <a:pt x="63" y="3"/>
                        <a:pt x="61" y="3"/>
                        <a:pt x="61" y="3"/>
                      </a:cubicBezTo>
                      <a:cubicBezTo>
                        <a:pt x="61" y="3"/>
                        <a:pt x="60" y="3"/>
                        <a:pt x="59" y="3"/>
                      </a:cubicBezTo>
                      <a:cubicBezTo>
                        <a:pt x="59" y="3"/>
                        <a:pt x="58" y="3"/>
                        <a:pt x="58" y="3"/>
                      </a:cubicBezTo>
                      <a:cubicBezTo>
                        <a:pt x="58" y="3"/>
                        <a:pt x="57" y="3"/>
                        <a:pt x="57" y="4"/>
                      </a:cubicBezTo>
                      <a:cubicBezTo>
                        <a:pt x="57" y="4"/>
                        <a:pt x="56" y="4"/>
                        <a:pt x="56" y="5"/>
                      </a:cubicBezTo>
                      <a:cubicBezTo>
                        <a:pt x="56" y="5"/>
                        <a:pt x="55" y="6"/>
                        <a:pt x="54" y="6"/>
                      </a:cubicBezTo>
                      <a:cubicBezTo>
                        <a:pt x="54" y="6"/>
                        <a:pt x="54" y="6"/>
                        <a:pt x="54" y="6"/>
                      </a:cubicBezTo>
                      <a:cubicBezTo>
                        <a:pt x="0" y="6"/>
                        <a:pt x="0" y="6"/>
                        <a:pt x="0" y="6"/>
                      </a:cubicBezTo>
                      <a:cubicBezTo>
                        <a:pt x="0" y="46"/>
                        <a:pt x="0" y="46"/>
                        <a:pt x="0" y="46"/>
                      </a:cubicBezTo>
                      <a:cubicBezTo>
                        <a:pt x="0" y="46"/>
                        <a:pt x="1" y="47"/>
                        <a:pt x="1" y="47"/>
                      </a:cubicBezTo>
                      <a:cubicBezTo>
                        <a:pt x="1" y="47"/>
                        <a:pt x="2" y="47"/>
                        <a:pt x="2" y="47"/>
                      </a:cubicBezTo>
                      <a:cubicBezTo>
                        <a:pt x="3" y="47"/>
                        <a:pt x="3" y="48"/>
                        <a:pt x="4" y="48"/>
                      </a:cubicBezTo>
                      <a:cubicBezTo>
                        <a:pt x="4" y="48"/>
                        <a:pt x="4" y="48"/>
                        <a:pt x="4" y="48"/>
                      </a:cubicBezTo>
                      <a:cubicBezTo>
                        <a:pt x="5" y="47"/>
                        <a:pt x="5" y="47"/>
                        <a:pt x="6" y="47"/>
                      </a:cubicBezTo>
                      <a:cubicBezTo>
                        <a:pt x="6" y="47"/>
                        <a:pt x="6" y="47"/>
                        <a:pt x="7" y="47"/>
                      </a:cubicBezTo>
                      <a:cubicBezTo>
                        <a:pt x="7" y="48"/>
                        <a:pt x="8" y="47"/>
                        <a:pt x="8" y="48"/>
                      </a:cubicBezTo>
                      <a:cubicBezTo>
                        <a:pt x="8" y="48"/>
                        <a:pt x="8" y="48"/>
                        <a:pt x="9" y="49"/>
                      </a:cubicBezTo>
                      <a:cubicBezTo>
                        <a:pt x="9" y="49"/>
                        <a:pt x="9" y="49"/>
                        <a:pt x="9" y="50"/>
                      </a:cubicBezTo>
                      <a:cubicBezTo>
                        <a:pt x="9" y="50"/>
                        <a:pt x="9" y="50"/>
                        <a:pt x="10" y="51"/>
                      </a:cubicBezTo>
                      <a:cubicBezTo>
                        <a:pt x="10" y="51"/>
                        <a:pt x="10" y="52"/>
                        <a:pt x="11" y="52"/>
                      </a:cubicBezTo>
                      <a:cubicBezTo>
                        <a:pt x="11" y="53"/>
                        <a:pt x="11" y="52"/>
                        <a:pt x="11" y="52"/>
                      </a:cubicBezTo>
                      <a:cubicBezTo>
                        <a:pt x="11" y="52"/>
                        <a:pt x="12" y="52"/>
                        <a:pt x="12" y="51"/>
                      </a:cubicBezTo>
                      <a:cubicBezTo>
                        <a:pt x="12" y="51"/>
                        <a:pt x="12" y="51"/>
                        <a:pt x="12" y="51"/>
                      </a:cubicBezTo>
                      <a:cubicBezTo>
                        <a:pt x="13" y="51"/>
                        <a:pt x="13" y="52"/>
                        <a:pt x="13" y="52"/>
                      </a:cubicBezTo>
                      <a:cubicBezTo>
                        <a:pt x="14" y="52"/>
                        <a:pt x="15" y="52"/>
                        <a:pt x="15" y="52"/>
                      </a:cubicBezTo>
                      <a:cubicBezTo>
                        <a:pt x="16" y="52"/>
                        <a:pt x="16" y="53"/>
                        <a:pt x="16" y="53"/>
                      </a:cubicBezTo>
                      <a:cubicBezTo>
                        <a:pt x="16" y="54"/>
                        <a:pt x="16" y="54"/>
                        <a:pt x="16" y="54"/>
                      </a:cubicBezTo>
                      <a:cubicBezTo>
                        <a:pt x="16" y="54"/>
                        <a:pt x="16" y="55"/>
                        <a:pt x="16" y="56"/>
                      </a:cubicBezTo>
                      <a:cubicBezTo>
                        <a:pt x="16" y="56"/>
                        <a:pt x="18" y="56"/>
                        <a:pt x="18" y="57"/>
                      </a:cubicBezTo>
                      <a:cubicBezTo>
                        <a:pt x="18" y="57"/>
                        <a:pt x="18" y="57"/>
                        <a:pt x="18" y="57"/>
                      </a:cubicBezTo>
                      <a:cubicBezTo>
                        <a:pt x="18" y="58"/>
                        <a:pt x="19" y="58"/>
                        <a:pt x="20" y="58"/>
                      </a:cubicBezTo>
                      <a:cubicBezTo>
                        <a:pt x="20" y="59"/>
                        <a:pt x="21" y="60"/>
                        <a:pt x="22" y="60"/>
                      </a:cubicBezTo>
                      <a:cubicBezTo>
                        <a:pt x="22" y="60"/>
                        <a:pt x="23" y="61"/>
                        <a:pt x="23" y="61"/>
                      </a:cubicBezTo>
                      <a:cubicBezTo>
                        <a:pt x="23" y="61"/>
                        <a:pt x="23" y="62"/>
                        <a:pt x="23" y="62"/>
                      </a:cubicBezTo>
                      <a:cubicBezTo>
                        <a:pt x="24" y="62"/>
                        <a:pt x="24" y="63"/>
                        <a:pt x="24" y="63"/>
                      </a:cubicBezTo>
                      <a:cubicBezTo>
                        <a:pt x="25" y="63"/>
                        <a:pt x="26" y="64"/>
                        <a:pt x="26" y="64"/>
                      </a:cubicBezTo>
                      <a:cubicBezTo>
                        <a:pt x="26" y="64"/>
                        <a:pt x="27" y="63"/>
                        <a:pt x="27" y="63"/>
                      </a:cubicBezTo>
                      <a:cubicBezTo>
                        <a:pt x="27" y="63"/>
                        <a:pt x="27" y="63"/>
                        <a:pt x="27" y="63"/>
                      </a:cubicBezTo>
                      <a:cubicBezTo>
                        <a:pt x="27" y="63"/>
                        <a:pt x="27" y="62"/>
                        <a:pt x="27" y="62"/>
                      </a:cubicBezTo>
                      <a:cubicBezTo>
                        <a:pt x="27" y="62"/>
                        <a:pt x="27" y="62"/>
                        <a:pt x="28" y="61"/>
                      </a:cubicBezTo>
                      <a:cubicBezTo>
                        <a:pt x="28" y="61"/>
                        <a:pt x="28" y="61"/>
                        <a:pt x="28" y="61"/>
                      </a:cubicBezTo>
                      <a:cubicBezTo>
                        <a:pt x="29" y="61"/>
                        <a:pt x="30" y="61"/>
                        <a:pt x="30" y="61"/>
                      </a:cubicBezTo>
                      <a:cubicBezTo>
                        <a:pt x="30" y="61"/>
                        <a:pt x="31" y="61"/>
                        <a:pt x="31" y="61"/>
                      </a:cubicBezTo>
                      <a:cubicBezTo>
                        <a:pt x="31" y="61"/>
                        <a:pt x="32" y="62"/>
                        <a:pt x="32" y="62"/>
                      </a:cubicBezTo>
                      <a:cubicBezTo>
                        <a:pt x="33" y="62"/>
                        <a:pt x="34" y="63"/>
                        <a:pt x="34" y="63"/>
                      </a:cubicBezTo>
                      <a:cubicBezTo>
                        <a:pt x="34" y="63"/>
                        <a:pt x="35" y="63"/>
                        <a:pt x="36" y="63"/>
                      </a:cubicBezTo>
                      <a:cubicBezTo>
                        <a:pt x="36" y="63"/>
                        <a:pt x="37" y="63"/>
                        <a:pt x="37" y="62"/>
                      </a:cubicBezTo>
                      <a:cubicBezTo>
                        <a:pt x="37" y="62"/>
                        <a:pt x="38" y="62"/>
                        <a:pt x="38" y="62"/>
                      </a:cubicBezTo>
                      <a:cubicBezTo>
                        <a:pt x="39" y="62"/>
                        <a:pt x="39" y="63"/>
                        <a:pt x="40" y="63"/>
                      </a:cubicBezTo>
                      <a:cubicBezTo>
                        <a:pt x="40" y="63"/>
                        <a:pt x="41" y="64"/>
                        <a:pt x="41" y="64"/>
                      </a:cubicBezTo>
                      <a:cubicBezTo>
                        <a:pt x="41" y="64"/>
                        <a:pt x="41" y="63"/>
                        <a:pt x="41" y="63"/>
                      </a:cubicBezTo>
                      <a:cubicBezTo>
                        <a:pt x="41" y="63"/>
                        <a:pt x="42" y="63"/>
                        <a:pt x="42" y="63"/>
                      </a:cubicBezTo>
                      <a:cubicBezTo>
                        <a:pt x="42" y="63"/>
                        <a:pt x="43" y="63"/>
                        <a:pt x="43" y="63"/>
                      </a:cubicBezTo>
                      <a:cubicBezTo>
                        <a:pt x="43" y="63"/>
                        <a:pt x="43" y="63"/>
                        <a:pt x="43" y="63"/>
                      </a:cubicBezTo>
                      <a:cubicBezTo>
                        <a:pt x="44" y="62"/>
                        <a:pt x="44" y="62"/>
                        <a:pt x="44" y="62"/>
                      </a:cubicBezTo>
                      <a:cubicBezTo>
                        <a:pt x="44" y="62"/>
                        <a:pt x="45" y="63"/>
                        <a:pt x="45" y="63"/>
                      </a:cubicBezTo>
                      <a:cubicBezTo>
                        <a:pt x="45" y="63"/>
                        <a:pt x="45" y="63"/>
                        <a:pt x="45" y="62"/>
                      </a:cubicBezTo>
                      <a:cubicBezTo>
                        <a:pt x="45" y="62"/>
                        <a:pt x="46" y="62"/>
                        <a:pt x="46" y="62"/>
                      </a:cubicBezTo>
                      <a:cubicBezTo>
                        <a:pt x="46" y="62"/>
                        <a:pt x="47" y="63"/>
                        <a:pt x="47" y="63"/>
                      </a:cubicBezTo>
                      <a:cubicBezTo>
                        <a:pt x="47" y="63"/>
                        <a:pt x="48" y="64"/>
                        <a:pt x="48" y="64"/>
                      </a:cubicBezTo>
                      <a:cubicBezTo>
                        <a:pt x="48" y="65"/>
                        <a:pt x="48" y="66"/>
                        <a:pt x="48" y="66"/>
                      </a:cubicBezTo>
                      <a:cubicBezTo>
                        <a:pt x="48" y="66"/>
                        <a:pt x="49" y="68"/>
                        <a:pt x="49" y="68"/>
                      </a:cubicBezTo>
                      <a:cubicBezTo>
                        <a:pt x="49" y="68"/>
                        <a:pt x="49" y="69"/>
                        <a:pt x="49" y="69"/>
                      </a:cubicBezTo>
                      <a:cubicBezTo>
                        <a:pt x="49" y="69"/>
                        <a:pt x="49" y="70"/>
                        <a:pt x="49" y="70"/>
                      </a:cubicBezTo>
                      <a:cubicBezTo>
                        <a:pt x="49" y="70"/>
                        <a:pt x="49" y="70"/>
                        <a:pt x="49" y="70"/>
                      </a:cubicBezTo>
                      <a:cubicBezTo>
                        <a:pt x="49" y="70"/>
                        <a:pt x="55" y="73"/>
                        <a:pt x="56" y="73"/>
                      </a:cubicBezTo>
                      <a:cubicBezTo>
                        <a:pt x="56" y="73"/>
                        <a:pt x="58" y="74"/>
                        <a:pt x="58" y="74"/>
                      </a:cubicBezTo>
                      <a:cubicBezTo>
                        <a:pt x="59" y="74"/>
                        <a:pt x="60" y="75"/>
                        <a:pt x="60" y="75"/>
                      </a:cubicBezTo>
                      <a:cubicBezTo>
                        <a:pt x="60" y="75"/>
                        <a:pt x="61" y="76"/>
                        <a:pt x="61" y="76"/>
                      </a:cubicBezTo>
                      <a:cubicBezTo>
                        <a:pt x="61" y="76"/>
                        <a:pt x="61" y="75"/>
                        <a:pt x="61" y="75"/>
                      </a:cubicBezTo>
                      <a:cubicBezTo>
                        <a:pt x="61" y="75"/>
                        <a:pt x="61" y="74"/>
                        <a:pt x="61" y="74"/>
                      </a:cubicBezTo>
                      <a:cubicBezTo>
                        <a:pt x="61" y="74"/>
                        <a:pt x="61" y="74"/>
                        <a:pt x="61" y="73"/>
                      </a:cubicBezTo>
                      <a:cubicBezTo>
                        <a:pt x="61" y="73"/>
                        <a:pt x="61" y="73"/>
                        <a:pt x="61" y="73"/>
                      </a:cubicBezTo>
                      <a:cubicBezTo>
                        <a:pt x="61" y="73"/>
                        <a:pt x="61" y="72"/>
                        <a:pt x="61" y="72"/>
                      </a:cubicBezTo>
                      <a:cubicBezTo>
                        <a:pt x="61" y="72"/>
                        <a:pt x="61" y="72"/>
                        <a:pt x="61" y="72"/>
                      </a:cubicBezTo>
                      <a:cubicBezTo>
                        <a:pt x="61" y="72"/>
                        <a:pt x="61" y="72"/>
                        <a:pt x="61" y="72"/>
                      </a:cubicBezTo>
                      <a:cubicBezTo>
                        <a:pt x="61" y="72"/>
                        <a:pt x="61" y="71"/>
                        <a:pt x="61" y="71"/>
                      </a:cubicBezTo>
                      <a:cubicBezTo>
                        <a:pt x="61" y="70"/>
                        <a:pt x="61" y="70"/>
                        <a:pt x="61" y="70"/>
                      </a:cubicBezTo>
                      <a:cubicBezTo>
                        <a:pt x="61" y="70"/>
                        <a:pt x="62" y="69"/>
                        <a:pt x="62" y="69"/>
                      </a:cubicBezTo>
                      <a:cubicBezTo>
                        <a:pt x="62" y="69"/>
                        <a:pt x="62" y="68"/>
                        <a:pt x="62" y="68"/>
                      </a:cubicBezTo>
                      <a:cubicBezTo>
                        <a:pt x="62" y="68"/>
                        <a:pt x="62" y="67"/>
                        <a:pt x="62" y="67"/>
                      </a:cubicBezTo>
                      <a:cubicBezTo>
                        <a:pt x="62" y="67"/>
                        <a:pt x="62" y="67"/>
                        <a:pt x="62" y="66"/>
                      </a:cubicBezTo>
                      <a:cubicBezTo>
                        <a:pt x="62" y="66"/>
                        <a:pt x="62" y="66"/>
                        <a:pt x="62" y="65"/>
                      </a:cubicBezTo>
                      <a:cubicBezTo>
                        <a:pt x="62" y="65"/>
                        <a:pt x="62" y="65"/>
                        <a:pt x="62" y="65"/>
                      </a:cubicBezTo>
                      <a:cubicBezTo>
                        <a:pt x="62" y="64"/>
                        <a:pt x="62" y="63"/>
                        <a:pt x="62" y="63"/>
                      </a:cubicBezTo>
                      <a:cubicBezTo>
                        <a:pt x="62" y="63"/>
                        <a:pt x="62" y="62"/>
                        <a:pt x="63" y="62"/>
                      </a:cubicBezTo>
                      <a:cubicBezTo>
                        <a:pt x="63" y="62"/>
                        <a:pt x="63" y="62"/>
                        <a:pt x="63" y="61"/>
                      </a:cubicBezTo>
                      <a:cubicBezTo>
                        <a:pt x="63" y="61"/>
                        <a:pt x="63" y="61"/>
                        <a:pt x="63" y="61"/>
                      </a:cubicBezTo>
                      <a:cubicBezTo>
                        <a:pt x="63" y="60"/>
                        <a:pt x="63" y="60"/>
                        <a:pt x="63" y="60"/>
                      </a:cubicBezTo>
                      <a:cubicBezTo>
                        <a:pt x="63" y="60"/>
                        <a:pt x="64" y="59"/>
                        <a:pt x="64" y="59"/>
                      </a:cubicBezTo>
                      <a:cubicBezTo>
                        <a:pt x="64" y="59"/>
                        <a:pt x="64" y="59"/>
                        <a:pt x="64" y="59"/>
                      </a:cubicBezTo>
                      <a:cubicBezTo>
                        <a:pt x="64" y="58"/>
                        <a:pt x="65" y="58"/>
                        <a:pt x="65" y="58"/>
                      </a:cubicBezTo>
                      <a:cubicBezTo>
                        <a:pt x="65" y="58"/>
                        <a:pt x="65" y="58"/>
                        <a:pt x="65" y="57"/>
                      </a:cubicBezTo>
                      <a:cubicBezTo>
                        <a:pt x="65" y="57"/>
                        <a:pt x="65" y="57"/>
                        <a:pt x="65" y="57"/>
                      </a:cubicBezTo>
                      <a:cubicBezTo>
                        <a:pt x="65" y="57"/>
                        <a:pt x="65" y="56"/>
                        <a:pt x="65" y="56"/>
                      </a:cubicBezTo>
                      <a:cubicBezTo>
                        <a:pt x="66" y="56"/>
                        <a:pt x="66" y="56"/>
                        <a:pt x="66" y="56"/>
                      </a:cubicBezTo>
                      <a:cubicBezTo>
                        <a:pt x="66" y="56"/>
                        <a:pt x="66" y="56"/>
                        <a:pt x="66" y="56"/>
                      </a:cubicBezTo>
                      <a:cubicBezTo>
                        <a:pt x="66" y="56"/>
                        <a:pt x="67" y="55"/>
                        <a:pt x="67" y="55"/>
                      </a:cubicBezTo>
                      <a:cubicBezTo>
                        <a:pt x="67" y="55"/>
                        <a:pt x="67" y="55"/>
                        <a:pt x="67" y="55"/>
                      </a:cubicBezTo>
                      <a:cubicBezTo>
                        <a:pt x="67" y="55"/>
                        <a:pt x="67" y="55"/>
                        <a:pt x="67" y="55"/>
                      </a:cubicBezTo>
                      <a:cubicBezTo>
                        <a:pt x="67" y="55"/>
                        <a:pt x="67" y="55"/>
                        <a:pt x="67" y="54"/>
                      </a:cubicBezTo>
                      <a:cubicBezTo>
                        <a:pt x="67" y="54"/>
                        <a:pt x="67" y="54"/>
                        <a:pt x="67" y="54"/>
                      </a:cubicBezTo>
                      <a:cubicBezTo>
                        <a:pt x="66" y="54"/>
                        <a:pt x="67" y="53"/>
                        <a:pt x="67" y="53"/>
                      </a:cubicBezTo>
                      <a:cubicBezTo>
                        <a:pt x="67" y="53"/>
                        <a:pt x="67" y="53"/>
                        <a:pt x="67" y="52"/>
                      </a:cubicBezTo>
                      <a:cubicBezTo>
                        <a:pt x="67" y="52"/>
                        <a:pt x="67" y="52"/>
                        <a:pt x="67" y="51"/>
                      </a:cubicBezTo>
                      <a:cubicBezTo>
                        <a:pt x="67" y="51"/>
                        <a:pt x="67" y="51"/>
                        <a:pt x="67" y="50"/>
                      </a:cubicBezTo>
                      <a:cubicBezTo>
                        <a:pt x="68" y="50"/>
                        <a:pt x="68" y="50"/>
                        <a:pt x="68" y="49"/>
                      </a:cubicBezTo>
                      <a:cubicBezTo>
                        <a:pt x="68" y="49"/>
                        <a:pt x="68" y="49"/>
                        <a:pt x="68" y="49"/>
                      </a:cubicBezTo>
                      <a:cubicBezTo>
                        <a:pt x="68" y="48"/>
                        <a:pt x="68" y="48"/>
                        <a:pt x="69" y="48"/>
                      </a:cubicBezTo>
                      <a:cubicBezTo>
                        <a:pt x="69" y="48"/>
                        <a:pt x="69" y="47"/>
                        <a:pt x="69" y="47"/>
                      </a:cubicBezTo>
                      <a:cubicBezTo>
                        <a:pt x="69" y="47"/>
                        <a:pt x="69" y="47"/>
                        <a:pt x="69" y="47"/>
                      </a:cubicBezTo>
                      <a:cubicBezTo>
                        <a:pt x="69" y="46"/>
                        <a:pt x="69" y="46"/>
                        <a:pt x="69" y="46"/>
                      </a:cubicBezTo>
                      <a:cubicBezTo>
                        <a:pt x="69" y="46"/>
                        <a:pt x="69" y="46"/>
                        <a:pt x="70" y="46"/>
                      </a:cubicBezTo>
                      <a:cubicBezTo>
                        <a:pt x="70" y="46"/>
                        <a:pt x="70" y="46"/>
                        <a:pt x="70" y="45"/>
                      </a:cubicBezTo>
                      <a:cubicBezTo>
                        <a:pt x="70" y="45"/>
                        <a:pt x="70" y="45"/>
                        <a:pt x="70" y="45"/>
                      </a:cubicBezTo>
                      <a:cubicBezTo>
                        <a:pt x="70" y="45"/>
                        <a:pt x="70" y="45"/>
                        <a:pt x="70" y="45"/>
                      </a:cubicBezTo>
                      <a:cubicBezTo>
                        <a:pt x="70" y="45"/>
                        <a:pt x="70" y="44"/>
                        <a:pt x="70" y="44"/>
                      </a:cubicBezTo>
                      <a:cubicBezTo>
                        <a:pt x="70" y="44"/>
                        <a:pt x="70" y="44"/>
                        <a:pt x="70" y="44"/>
                      </a:cubicBezTo>
                      <a:cubicBezTo>
                        <a:pt x="70" y="43"/>
                        <a:pt x="70" y="43"/>
                        <a:pt x="70" y="43"/>
                      </a:cubicBezTo>
                      <a:cubicBezTo>
                        <a:pt x="70" y="43"/>
                        <a:pt x="71" y="43"/>
                        <a:pt x="71" y="43"/>
                      </a:cubicBezTo>
                      <a:cubicBezTo>
                        <a:pt x="71" y="42"/>
                        <a:pt x="71" y="42"/>
                        <a:pt x="71" y="42"/>
                      </a:cubicBezTo>
                      <a:cubicBezTo>
                        <a:pt x="71" y="42"/>
                        <a:pt x="71" y="42"/>
                        <a:pt x="71" y="42"/>
                      </a:cubicBezTo>
                      <a:cubicBezTo>
                        <a:pt x="71" y="42"/>
                        <a:pt x="71" y="41"/>
                        <a:pt x="71" y="41"/>
                      </a:cubicBezTo>
                      <a:cubicBezTo>
                        <a:pt x="72" y="41"/>
                        <a:pt x="72" y="41"/>
                        <a:pt x="72" y="41"/>
                      </a:cubicBezTo>
                      <a:cubicBezTo>
                        <a:pt x="72" y="41"/>
                        <a:pt x="72" y="41"/>
                        <a:pt x="72" y="40"/>
                      </a:cubicBezTo>
                      <a:cubicBezTo>
                        <a:pt x="72" y="40"/>
                        <a:pt x="72" y="40"/>
                        <a:pt x="72" y="40"/>
                      </a:cubicBezTo>
                      <a:cubicBezTo>
                        <a:pt x="73" y="40"/>
                        <a:pt x="72" y="39"/>
                        <a:pt x="72" y="39"/>
                      </a:cubicBezTo>
                      <a:cubicBezTo>
                        <a:pt x="72" y="39"/>
                        <a:pt x="73" y="39"/>
                        <a:pt x="73" y="39"/>
                      </a:cubicBezTo>
                      <a:cubicBezTo>
                        <a:pt x="73" y="39"/>
                        <a:pt x="73" y="38"/>
                        <a:pt x="73" y="38"/>
                      </a:cubicBezTo>
                      <a:cubicBezTo>
                        <a:pt x="73" y="38"/>
                        <a:pt x="74" y="37"/>
                        <a:pt x="74" y="37"/>
                      </a:cubicBezTo>
                      <a:cubicBezTo>
                        <a:pt x="74" y="37"/>
                        <a:pt x="74" y="37"/>
                        <a:pt x="74" y="37"/>
                      </a:cubicBezTo>
                      <a:cubicBezTo>
                        <a:pt x="74" y="37"/>
                        <a:pt x="75" y="37"/>
                        <a:pt x="75" y="37"/>
                      </a:cubicBezTo>
                      <a:cubicBezTo>
                        <a:pt x="75" y="37"/>
                        <a:pt x="75" y="37"/>
                        <a:pt x="75" y="36"/>
                      </a:cubicBezTo>
                      <a:cubicBezTo>
                        <a:pt x="75" y="36"/>
                        <a:pt x="75" y="36"/>
                        <a:pt x="76" y="36"/>
                      </a:cubicBezTo>
                      <a:cubicBezTo>
                        <a:pt x="76" y="36"/>
                        <a:pt x="76" y="36"/>
                        <a:pt x="76" y="36"/>
                      </a:cubicBezTo>
                      <a:cubicBezTo>
                        <a:pt x="76" y="36"/>
                        <a:pt x="76" y="36"/>
                        <a:pt x="76" y="36"/>
                      </a:cubicBezTo>
                      <a:cubicBezTo>
                        <a:pt x="76" y="36"/>
                        <a:pt x="75" y="36"/>
                        <a:pt x="75" y="36"/>
                      </a:cubicBezTo>
                      <a:cubicBezTo>
                        <a:pt x="75" y="36"/>
                        <a:pt x="75" y="36"/>
                        <a:pt x="75" y="36"/>
                      </a:cubicBezTo>
                      <a:cubicBezTo>
                        <a:pt x="75" y="35"/>
                        <a:pt x="75" y="35"/>
                        <a:pt x="75" y="35"/>
                      </a:cubicBezTo>
                      <a:cubicBezTo>
                        <a:pt x="76" y="35"/>
                        <a:pt x="76" y="35"/>
                        <a:pt x="76" y="35"/>
                      </a:cubicBezTo>
                      <a:cubicBezTo>
                        <a:pt x="76" y="35"/>
                        <a:pt x="77" y="35"/>
                        <a:pt x="77" y="35"/>
                      </a:cubicBezTo>
                      <a:cubicBezTo>
                        <a:pt x="77" y="35"/>
                        <a:pt x="77" y="35"/>
                        <a:pt x="77" y="34"/>
                      </a:cubicBezTo>
                      <a:cubicBezTo>
                        <a:pt x="77" y="34"/>
                        <a:pt x="78" y="34"/>
                        <a:pt x="78" y="34"/>
                      </a:cubicBezTo>
                      <a:cubicBezTo>
                        <a:pt x="78" y="34"/>
                        <a:pt x="79" y="33"/>
                        <a:pt x="79" y="33"/>
                      </a:cubicBezTo>
                      <a:cubicBezTo>
                        <a:pt x="79" y="33"/>
                        <a:pt x="79" y="33"/>
                        <a:pt x="79" y="33"/>
                      </a:cubicBezTo>
                      <a:cubicBezTo>
                        <a:pt x="79" y="33"/>
                        <a:pt x="78" y="32"/>
                        <a:pt x="78" y="32"/>
                      </a:cubicBezTo>
                      <a:cubicBezTo>
                        <a:pt x="78" y="32"/>
                        <a:pt x="79" y="32"/>
                        <a:pt x="79" y="32"/>
                      </a:cubicBezTo>
                      <a:cubicBezTo>
                        <a:pt x="79" y="32"/>
                        <a:pt x="79" y="32"/>
                        <a:pt x="79" y="32"/>
                      </a:cubicBezTo>
                      <a:cubicBezTo>
                        <a:pt x="79" y="32"/>
                        <a:pt x="78" y="31"/>
                        <a:pt x="79" y="31"/>
                      </a:cubicBezTo>
                      <a:cubicBezTo>
                        <a:pt x="79" y="31"/>
                        <a:pt x="79" y="31"/>
                        <a:pt x="79" y="31"/>
                      </a:cubicBezTo>
                      <a:cubicBezTo>
                        <a:pt x="79" y="30"/>
                        <a:pt x="79" y="30"/>
                        <a:pt x="79" y="30"/>
                      </a:cubicBezTo>
                      <a:cubicBezTo>
                        <a:pt x="79" y="30"/>
                        <a:pt x="80" y="29"/>
                        <a:pt x="80" y="29"/>
                      </a:cubicBezTo>
                      <a:cubicBezTo>
                        <a:pt x="80" y="29"/>
                        <a:pt x="80" y="28"/>
                        <a:pt x="80" y="28"/>
                      </a:cubicBezTo>
                      <a:cubicBezTo>
                        <a:pt x="80" y="28"/>
                        <a:pt x="81" y="28"/>
                        <a:pt x="81" y="28"/>
                      </a:cubicBezTo>
                      <a:cubicBezTo>
                        <a:pt x="81" y="28"/>
                        <a:pt x="81" y="27"/>
                        <a:pt x="81" y="27"/>
                      </a:cubicBezTo>
                      <a:cubicBezTo>
                        <a:pt x="81" y="27"/>
                        <a:pt x="81" y="26"/>
                        <a:pt x="81" y="26"/>
                      </a:cubicBezTo>
                      <a:cubicBezTo>
                        <a:pt x="81" y="26"/>
                        <a:pt x="81" y="26"/>
                        <a:pt x="81" y="26"/>
                      </a:cubicBezTo>
                      <a:cubicBezTo>
                        <a:pt x="81" y="26"/>
                        <a:pt x="81" y="26"/>
                        <a:pt x="82" y="25"/>
                      </a:cubicBezTo>
                      <a:cubicBezTo>
                        <a:pt x="82" y="25"/>
                        <a:pt x="81" y="24"/>
                        <a:pt x="81" y="24"/>
                      </a:cubicBezTo>
                      <a:cubicBezTo>
                        <a:pt x="82" y="23"/>
                        <a:pt x="82" y="23"/>
                        <a:pt x="82" y="23"/>
                      </a:cubicBezTo>
                      <a:cubicBezTo>
                        <a:pt x="82" y="23"/>
                        <a:pt x="82" y="23"/>
                        <a:pt x="82" y="23"/>
                      </a:cubicBezTo>
                      <a:cubicBezTo>
                        <a:pt x="82" y="22"/>
                        <a:pt x="82" y="22"/>
                        <a:pt x="82" y="22"/>
                      </a:cubicBezTo>
                      <a:cubicBezTo>
                        <a:pt x="82" y="22"/>
                        <a:pt x="82" y="21"/>
                        <a:pt x="82" y="21"/>
                      </a:cubicBezTo>
                      <a:cubicBezTo>
                        <a:pt x="82" y="21"/>
                        <a:pt x="82" y="21"/>
                        <a:pt x="82" y="21"/>
                      </a:cubicBezTo>
                      <a:cubicBezTo>
                        <a:pt x="82" y="21"/>
                        <a:pt x="82" y="20"/>
                        <a:pt x="82" y="20"/>
                      </a:cubicBezTo>
                      <a:cubicBezTo>
                        <a:pt x="82" y="20"/>
                        <a:pt x="82" y="20"/>
                        <a:pt x="82" y="19"/>
                      </a:cubicBezTo>
                      <a:cubicBezTo>
                        <a:pt x="82" y="19"/>
                        <a:pt x="82" y="19"/>
                        <a:pt x="82" y="19"/>
                      </a:cubicBezTo>
                      <a:cubicBezTo>
                        <a:pt x="82" y="19"/>
                        <a:pt x="82" y="18"/>
                        <a:pt x="82" y="18"/>
                      </a:cubicBezTo>
                      <a:cubicBezTo>
                        <a:pt x="82" y="18"/>
                        <a:pt x="82" y="17"/>
                        <a:pt x="83" y="17"/>
                      </a:cubicBezTo>
                      <a:cubicBezTo>
                        <a:pt x="83" y="17"/>
                        <a:pt x="83" y="17"/>
                        <a:pt x="83" y="17"/>
                      </a:cubicBezTo>
                      <a:cubicBezTo>
                        <a:pt x="83" y="16"/>
                        <a:pt x="83" y="16"/>
                        <a:pt x="83" y="16"/>
                      </a:cubicBezTo>
                      <a:cubicBezTo>
                        <a:pt x="83" y="16"/>
                        <a:pt x="83" y="15"/>
                        <a:pt x="83" y="15"/>
                      </a:cubicBezTo>
                      <a:cubicBezTo>
                        <a:pt x="83" y="15"/>
                        <a:pt x="83" y="14"/>
                        <a:pt x="84" y="14"/>
                      </a:cubicBezTo>
                      <a:cubicBezTo>
                        <a:pt x="84" y="14"/>
                        <a:pt x="84" y="14"/>
                        <a:pt x="84" y="14"/>
                      </a:cubicBezTo>
                      <a:cubicBezTo>
                        <a:pt x="84" y="13"/>
                        <a:pt x="84" y="13"/>
                        <a:pt x="84" y="13"/>
                      </a:cubicBezTo>
                      <a:cubicBezTo>
                        <a:pt x="84" y="13"/>
                        <a:pt x="84" y="13"/>
                        <a:pt x="84" y="12"/>
                      </a:cubicBezTo>
                      <a:cubicBezTo>
                        <a:pt x="84" y="12"/>
                        <a:pt x="84" y="12"/>
                        <a:pt x="84" y="11"/>
                      </a:cubicBezTo>
                      <a:cubicBezTo>
                        <a:pt x="84" y="11"/>
                        <a:pt x="84" y="11"/>
                        <a:pt x="84" y="11"/>
                      </a:cubicBezTo>
                      <a:cubicBezTo>
                        <a:pt x="84" y="11"/>
                        <a:pt x="84" y="9"/>
                        <a:pt x="84" y="9"/>
                      </a:cubicBezTo>
                      <a:cubicBezTo>
                        <a:pt x="84" y="9"/>
                        <a:pt x="85" y="8"/>
                        <a:pt x="85" y="8"/>
                      </a:cubicBezTo>
                      <a:cubicBezTo>
                        <a:pt x="85" y="8"/>
                        <a:pt x="85" y="8"/>
                        <a:pt x="85" y="8"/>
                      </a:cubicBezTo>
                      <a:cubicBezTo>
                        <a:pt x="85" y="7"/>
                        <a:pt x="85" y="7"/>
                        <a:pt x="85" y="7"/>
                      </a:cubicBezTo>
                      <a:cubicBezTo>
                        <a:pt x="85" y="7"/>
                        <a:pt x="85" y="6"/>
                        <a:pt x="85" y="6"/>
                      </a:cubicBezTo>
                      <a:cubicBezTo>
                        <a:pt x="85" y="6"/>
                        <a:pt x="86" y="6"/>
                        <a:pt x="86" y="6"/>
                      </a:cubicBezTo>
                      <a:cubicBezTo>
                        <a:pt x="86" y="5"/>
                        <a:pt x="86" y="5"/>
                        <a:pt x="86" y="5"/>
                      </a:cubicBezTo>
                      <a:cubicBezTo>
                        <a:pt x="86" y="4"/>
                        <a:pt x="86" y="4"/>
                        <a:pt x="86" y="4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26" name="Freeform 743">
                  <a:extLst>
                    <a:ext uri="{FF2B5EF4-FFF2-40B4-BE49-F238E27FC236}">
                      <a16:creationId xmlns:a16="http://schemas.microsoft.com/office/drawing/2014/main" id="{74D0DD90-DBB5-F36E-594F-8AFEA8446E8A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9009063" y="5213350"/>
                  <a:ext cx="258762" cy="449263"/>
                </a:xfrm>
                <a:custGeom>
                  <a:avLst/>
                  <a:gdLst>
                    <a:gd name="T0" fmla="*/ 8 w 62"/>
                    <a:gd name="T1" fmla="*/ 5 h 108"/>
                    <a:gd name="T2" fmla="*/ 10 w 62"/>
                    <a:gd name="T3" fmla="*/ 3 h 108"/>
                    <a:gd name="T4" fmla="*/ 11 w 62"/>
                    <a:gd name="T5" fmla="*/ 2 h 108"/>
                    <a:gd name="T6" fmla="*/ 15 w 62"/>
                    <a:gd name="T7" fmla="*/ 2 h 108"/>
                    <a:gd name="T8" fmla="*/ 17 w 62"/>
                    <a:gd name="T9" fmla="*/ 5 h 108"/>
                    <a:gd name="T10" fmla="*/ 12 w 62"/>
                    <a:gd name="T11" fmla="*/ 6 h 108"/>
                    <a:gd name="T12" fmla="*/ 48 w 62"/>
                    <a:gd name="T13" fmla="*/ 6 h 108"/>
                    <a:gd name="T14" fmla="*/ 50 w 62"/>
                    <a:gd name="T15" fmla="*/ 5 h 108"/>
                    <a:gd name="T16" fmla="*/ 52 w 62"/>
                    <a:gd name="T17" fmla="*/ 3 h 108"/>
                    <a:gd name="T18" fmla="*/ 53 w 62"/>
                    <a:gd name="T19" fmla="*/ 1 h 108"/>
                    <a:gd name="T20" fmla="*/ 52 w 62"/>
                    <a:gd name="T21" fmla="*/ 3 h 108"/>
                    <a:gd name="T22" fmla="*/ 50 w 62"/>
                    <a:gd name="T23" fmla="*/ 19 h 108"/>
                    <a:gd name="T24" fmla="*/ 49 w 62"/>
                    <a:gd name="T25" fmla="*/ 20 h 108"/>
                    <a:gd name="T26" fmla="*/ 52 w 62"/>
                    <a:gd name="T27" fmla="*/ 20 h 108"/>
                    <a:gd name="T28" fmla="*/ 51 w 62"/>
                    <a:gd name="T29" fmla="*/ 22 h 108"/>
                    <a:gd name="T30" fmla="*/ 52 w 62"/>
                    <a:gd name="T31" fmla="*/ 23 h 108"/>
                    <a:gd name="T32" fmla="*/ 55 w 62"/>
                    <a:gd name="T33" fmla="*/ 23 h 108"/>
                    <a:gd name="T34" fmla="*/ 53 w 62"/>
                    <a:gd name="T35" fmla="*/ 22 h 108"/>
                    <a:gd name="T36" fmla="*/ 54 w 62"/>
                    <a:gd name="T37" fmla="*/ 20 h 108"/>
                    <a:gd name="T38" fmla="*/ 53 w 62"/>
                    <a:gd name="T39" fmla="*/ 20 h 108"/>
                    <a:gd name="T40" fmla="*/ 52 w 62"/>
                    <a:gd name="T41" fmla="*/ 33 h 108"/>
                    <a:gd name="T42" fmla="*/ 52 w 62"/>
                    <a:gd name="T43" fmla="*/ 32 h 108"/>
                    <a:gd name="T44" fmla="*/ 56 w 62"/>
                    <a:gd name="T45" fmla="*/ 34 h 108"/>
                    <a:gd name="T46" fmla="*/ 55 w 62"/>
                    <a:gd name="T47" fmla="*/ 33 h 108"/>
                    <a:gd name="T48" fmla="*/ 55 w 62"/>
                    <a:gd name="T49" fmla="*/ 33 h 108"/>
                    <a:gd name="T50" fmla="*/ 57 w 62"/>
                    <a:gd name="T51" fmla="*/ 36 h 108"/>
                    <a:gd name="T52" fmla="*/ 52 w 62"/>
                    <a:gd name="T53" fmla="*/ 33 h 108"/>
                    <a:gd name="T54" fmla="*/ 47 w 62"/>
                    <a:gd name="T55" fmla="*/ 30 h 108"/>
                    <a:gd name="T56" fmla="*/ 44 w 62"/>
                    <a:gd name="T57" fmla="*/ 26 h 108"/>
                    <a:gd name="T58" fmla="*/ 48 w 62"/>
                    <a:gd name="T59" fmla="*/ 20 h 108"/>
                    <a:gd name="T60" fmla="*/ 49 w 62"/>
                    <a:gd name="T61" fmla="*/ 16 h 108"/>
                    <a:gd name="T62" fmla="*/ 51 w 62"/>
                    <a:gd name="T63" fmla="*/ 16 h 108"/>
                    <a:gd name="T64" fmla="*/ 52 w 62"/>
                    <a:gd name="T65" fmla="*/ 13 h 108"/>
                    <a:gd name="T66" fmla="*/ 55 w 62"/>
                    <a:gd name="T67" fmla="*/ 10 h 108"/>
                    <a:gd name="T68" fmla="*/ 51 w 62"/>
                    <a:gd name="T69" fmla="*/ 7 h 108"/>
                    <a:gd name="T70" fmla="*/ 50 w 62"/>
                    <a:gd name="T71" fmla="*/ 10 h 108"/>
                    <a:gd name="T72" fmla="*/ 47 w 62"/>
                    <a:gd name="T73" fmla="*/ 9 h 108"/>
                    <a:gd name="T74" fmla="*/ 47 w 62"/>
                    <a:gd name="T75" fmla="*/ 7 h 108"/>
                    <a:gd name="T76" fmla="*/ 43 w 62"/>
                    <a:gd name="T77" fmla="*/ 9 h 108"/>
                    <a:gd name="T78" fmla="*/ 39 w 62"/>
                    <a:gd name="T79" fmla="*/ 8 h 108"/>
                    <a:gd name="T80" fmla="*/ 34 w 62"/>
                    <a:gd name="T81" fmla="*/ 6 h 108"/>
                    <a:gd name="T82" fmla="*/ 31 w 62"/>
                    <a:gd name="T83" fmla="*/ 6 h 108"/>
                    <a:gd name="T84" fmla="*/ 27 w 62"/>
                    <a:gd name="T85" fmla="*/ 3 h 108"/>
                    <a:gd name="T86" fmla="*/ 25 w 62"/>
                    <a:gd name="T87" fmla="*/ 1 h 108"/>
                    <a:gd name="T88" fmla="*/ 22 w 62"/>
                    <a:gd name="T89" fmla="*/ 1 h 108"/>
                    <a:gd name="T90" fmla="*/ 21 w 62"/>
                    <a:gd name="T91" fmla="*/ 2 h 108"/>
                    <a:gd name="T92" fmla="*/ 22 w 62"/>
                    <a:gd name="T93" fmla="*/ 4 h 108"/>
                    <a:gd name="T94" fmla="*/ 25 w 62"/>
                    <a:gd name="T95" fmla="*/ 6 h 108"/>
                    <a:gd name="T96" fmla="*/ 23 w 62"/>
                    <a:gd name="T97" fmla="*/ 9 h 108"/>
                    <a:gd name="T98" fmla="*/ 17 w 62"/>
                    <a:gd name="T99" fmla="*/ 9 h 108"/>
                    <a:gd name="T100" fmla="*/ 14 w 62"/>
                    <a:gd name="T101" fmla="*/ 10 h 108"/>
                    <a:gd name="T102" fmla="*/ 13 w 62"/>
                    <a:gd name="T103" fmla="*/ 10 h 108"/>
                    <a:gd name="T104" fmla="*/ 9 w 62"/>
                    <a:gd name="T105" fmla="*/ 14 h 108"/>
                    <a:gd name="T106" fmla="*/ 6 w 62"/>
                    <a:gd name="T107" fmla="*/ 18 h 108"/>
                    <a:gd name="T108" fmla="*/ 3 w 62"/>
                    <a:gd name="T109" fmla="*/ 24 h 108"/>
                    <a:gd name="T110" fmla="*/ 5 w 62"/>
                    <a:gd name="T111" fmla="*/ 28 h 108"/>
                    <a:gd name="T112" fmla="*/ 2 w 62"/>
                    <a:gd name="T113" fmla="*/ 28 h 108"/>
                    <a:gd name="T114" fmla="*/ 0 w 62"/>
                    <a:gd name="T115" fmla="*/ 27 h 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62" h="108">
                      <a:moveTo>
                        <a:pt x="11" y="6"/>
                      </a:moveTo>
                      <a:cubicBezTo>
                        <a:pt x="11" y="6"/>
                        <a:pt x="11" y="6"/>
                        <a:pt x="11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9" y="6"/>
                        <a:pt x="9" y="6"/>
                        <a:pt x="9" y="6"/>
                      </a:cubicBezTo>
                      <a:cubicBezTo>
                        <a:pt x="8" y="6"/>
                        <a:pt x="8" y="6"/>
                        <a:pt x="8" y="6"/>
                      </a:cubicBezTo>
                      <a:cubicBezTo>
                        <a:pt x="8" y="6"/>
                        <a:pt x="8" y="5"/>
                        <a:pt x="8" y="5"/>
                      </a:cubicBezTo>
                      <a:cubicBezTo>
                        <a:pt x="8" y="5"/>
                        <a:pt x="8" y="5"/>
                        <a:pt x="9" y="5"/>
                      </a:cubicBezTo>
                      <a:cubicBezTo>
                        <a:pt x="9" y="5"/>
                        <a:pt x="9" y="5"/>
                        <a:pt x="9" y="5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4"/>
                        <a:pt x="9" y="4"/>
                        <a:pt x="9" y="4"/>
                      </a:cubicBezTo>
                      <a:cubicBezTo>
                        <a:pt x="9" y="3"/>
                        <a:pt x="9" y="3"/>
                        <a:pt x="9" y="3"/>
                      </a:cubicBezTo>
                      <a:cubicBezTo>
                        <a:pt x="9" y="3"/>
                        <a:pt x="10" y="3"/>
                        <a:pt x="10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0" y="3"/>
                        <a:pt x="10" y="2"/>
                        <a:pt x="10" y="2"/>
                      </a:cubicBezTo>
                      <a:cubicBezTo>
                        <a:pt x="10" y="2"/>
                        <a:pt x="10" y="2"/>
                        <a:pt x="10" y="2"/>
                      </a:cubicBezTo>
                      <a:cubicBezTo>
                        <a:pt x="10" y="2"/>
                        <a:pt x="10" y="2"/>
                        <a:pt x="10" y="2"/>
                      </a:cubicBezTo>
                      <a:cubicBezTo>
                        <a:pt x="10" y="2"/>
                        <a:pt x="10" y="2"/>
                        <a:pt x="10" y="2"/>
                      </a:cubicBezTo>
                      <a:cubicBezTo>
                        <a:pt x="10" y="2"/>
                        <a:pt x="10" y="2"/>
                        <a:pt x="11" y="2"/>
                      </a:cubicBezTo>
                      <a:cubicBezTo>
                        <a:pt x="11" y="2"/>
                        <a:pt x="11" y="2"/>
                        <a:pt x="11" y="2"/>
                      </a:cubicBezTo>
                      <a:cubicBezTo>
                        <a:pt x="11" y="2"/>
                        <a:pt x="11" y="2"/>
                        <a:pt x="11" y="2"/>
                      </a:cubicBezTo>
                      <a:cubicBezTo>
                        <a:pt x="11" y="3"/>
                        <a:pt x="11" y="3"/>
                        <a:pt x="11" y="3"/>
                      </a:cubicBezTo>
                      <a:cubicBezTo>
                        <a:pt x="11" y="3"/>
                        <a:pt x="12" y="3"/>
                        <a:pt x="12" y="3"/>
                      </a:cubicBezTo>
                      <a:cubicBezTo>
                        <a:pt x="12" y="3"/>
                        <a:pt x="13" y="3"/>
                        <a:pt x="13" y="3"/>
                      </a:cubicBezTo>
                      <a:cubicBezTo>
                        <a:pt x="13" y="3"/>
                        <a:pt x="13" y="3"/>
                        <a:pt x="14" y="3"/>
                      </a:cubicBezTo>
                      <a:cubicBezTo>
                        <a:pt x="14" y="3"/>
                        <a:pt x="14" y="3"/>
                        <a:pt x="14" y="3"/>
                      </a:cubicBezTo>
                      <a:cubicBezTo>
                        <a:pt x="14" y="3"/>
                        <a:pt x="14" y="3"/>
                        <a:pt x="15" y="3"/>
                      </a:cubicBezTo>
                      <a:cubicBezTo>
                        <a:pt x="15" y="3"/>
                        <a:pt x="15" y="3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5" y="2"/>
                        <a:pt x="15" y="2"/>
                        <a:pt x="15" y="2"/>
                      </a:cubicBezTo>
                      <a:cubicBezTo>
                        <a:pt x="16" y="2"/>
                        <a:pt x="16" y="2"/>
                        <a:pt x="17" y="2"/>
                      </a:cubicBezTo>
                      <a:cubicBezTo>
                        <a:pt x="17" y="2"/>
                        <a:pt x="17" y="2"/>
                        <a:pt x="17" y="3"/>
                      </a:cubicBezTo>
                      <a:cubicBezTo>
                        <a:pt x="17" y="3"/>
                        <a:pt x="17" y="3"/>
                        <a:pt x="17" y="3"/>
                      </a:cubicBezTo>
                      <a:cubicBezTo>
                        <a:pt x="17" y="3"/>
                        <a:pt x="17" y="3"/>
                        <a:pt x="18" y="3"/>
                      </a:cubicBezTo>
                      <a:cubicBezTo>
                        <a:pt x="18" y="3"/>
                        <a:pt x="18" y="3"/>
                        <a:pt x="18" y="4"/>
                      </a:cubicBezTo>
                      <a:cubicBezTo>
                        <a:pt x="18" y="4"/>
                        <a:pt x="18" y="4"/>
                        <a:pt x="17" y="4"/>
                      </a:cubicBezTo>
                      <a:cubicBezTo>
                        <a:pt x="17" y="5"/>
                        <a:pt x="17" y="5"/>
                        <a:pt x="17" y="5"/>
                      </a:cubicBezTo>
                      <a:cubicBezTo>
                        <a:pt x="16" y="5"/>
                        <a:pt x="16" y="5"/>
                        <a:pt x="16" y="6"/>
                      </a:cubicBezTo>
                      <a:cubicBezTo>
                        <a:pt x="16" y="6"/>
                        <a:pt x="15" y="6"/>
                        <a:pt x="14" y="7"/>
                      </a:cubicBezTo>
                      <a:cubicBezTo>
                        <a:pt x="14" y="7"/>
                        <a:pt x="14" y="7"/>
                        <a:pt x="14" y="7"/>
                      </a:cubicBezTo>
                      <a:cubicBezTo>
                        <a:pt x="14" y="7"/>
                        <a:pt x="14" y="7"/>
                        <a:pt x="14" y="7"/>
                      </a:cubicBezTo>
                      <a:cubicBezTo>
                        <a:pt x="14" y="7"/>
                        <a:pt x="14" y="7"/>
                        <a:pt x="14" y="7"/>
                      </a:cubicBezTo>
                      <a:cubicBezTo>
                        <a:pt x="14" y="6"/>
                        <a:pt x="13" y="6"/>
                        <a:pt x="13" y="6"/>
                      </a:cubicBezTo>
                      <a:cubicBezTo>
                        <a:pt x="13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2" y="6"/>
                        <a:pt x="12" y="6"/>
                      </a:cubicBezTo>
                      <a:cubicBezTo>
                        <a:pt x="12" y="6"/>
                        <a:pt x="11" y="6"/>
                        <a:pt x="11" y="6"/>
                      </a:cubicBezTo>
                      <a:close/>
                      <a:moveTo>
                        <a:pt x="47" y="6"/>
                      </a:moveTo>
                      <a:cubicBezTo>
                        <a:pt x="47" y="6"/>
                        <a:pt x="47" y="6"/>
                        <a:pt x="47" y="6"/>
                      </a:cubicBezTo>
                      <a:cubicBezTo>
                        <a:pt x="47" y="6"/>
                        <a:pt x="47" y="6"/>
                        <a:pt x="47" y="6"/>
                      </a:cubicBezTo>
                      <a:cubicBezTo>
                        <a:pt x="47" y="6"/>
                        <a:pt x="47" y="6"/>
                        <a:pt x="47" y="6"/>
                      </a:cubicBezTo>
                      <a:cubicBezTo>
                        <a:pt x="47" y="6"/>
                        <a:pt x="47" y="6"/>
                        <a:pt x="47" y="6"/>
                      </a:cubicBezTo>
                      <a:cubicBezTo>
                        <a:pt x="48" y="6"/>
                        <a:pt x="48" y="6"/>
                        <a:pt x="48" y="6"/>
                      </a:cubicBezTo>
                      <a:cubicBezTo>
                        <a:pt x="48" y="6"/>
                        <a:pt x="47" y="5"/>
                        <a:pt x="47" y="6"/>
                      </a:cubicBezTo>
                      <a:close/>
                      <a:moveTo>
                        <a:pt x="50" y="5"/>
                      </a:moveTo>
                      <a:cubicBezTo>
                        <a:pt x="50" y="5"/>
                        <a:pt x="50" y="5"/>
                        <a:pt x="50" y="5"/>
                      </a:cubicBezTo>
                      <a:cubicBezTo>
                        <a:pt x="50" y="5"/>
                        <a:pt x="50" y="5"/>
                        <a:pt x="50" y="5"/>
                      </a:cubicBezTo>
                      <a:cubicBezTo>
                        <a:pt x="50" y="5"/>
                        <a:pt x="50" y="5"/>
                        <a:pt x="50" y="5"/>
                      </a:cubicBezTo>
                      <a:cubicBezTo>
                        <a:pt x="50" y="5"/>
                        <a:pt x="50" y="5"/>
                        <a:pt x="50" y="5"/>
                      </a:cubicBezTo>
                      <a:cubicBezTo>
                        <a:pt x="50" y="5"/>
                        <a:pt x="50" y="5"/>
                        <a:pt x="50" y="5"/>
                      </a:cubicBezTo>
                      <a:cubicBezTo>
                        <a:pt x="50" y="5"/>
                        <a:pt x="50" y="5"/>
                        <a:pt x="50" y="5"/>
                      </a:cubicBezTo>
                      <a:cubicBezTo>
                        <a:pt x="50" y="5"/>
                        <a:pt x="50" y="5"/>
                        <a:pt x="51" y="5"/>
                      </a:cubicBezTo>
                      <a:cubicBezTo>
                        <a:pt x="51" y="5"/>
                        <a:pt x="51" y="5"/>
                        <a:pt x="51" y="4"/>
                      </a:cubicBezTo>
                      <a:cubicBezTo>
                        <a:pt x="51" y="4"/>
                        <a:pt x="51" y="4"/>
                        <a:pt x="51" y="4"/>
                      </a:cubicBezTo>
                      <a:cubicBezTo>
                        <a:pt x="51" y="4"/>
                        <a:pt x="51" y="4"/>
                        <a:pt x="51" y="4"/>
                      </a:cubicBezTo>
                      <a:cubicBezTo>
                        <a:pt x="51" y="4"/>
                        <a:pt x="50" y="4"/>
                        <a:pt x="50" y="4"/>
                      </a:cubicBezTo>
                      <a:cubicBezTo>
                        <a:pt x="50" y="4"/>
                        <a:pt x="50" y="4"/>
                        <a:pt x="50" y="5"/>
                      </a:cubicBezTo>
                      <a:close/>
                      <a:moveTo>
                        <a:pt x="52" y="3"/>
                      </a:moveTo>
                      <a:cubicBezTo>
                        <a:pt x="52" y="3"/>
                        <a:pt x="52" y="3"/>
                        <a:pt x="52" y="3"/>
                      </a:cubicBezTo>
                      <a:cubicBezTo>
                        <a:pt x="52" y="3"/>
                        <a:pt x="52" y="3"/>
                        <a:pt x="52" y="2"/>
                      </a:cubicBezTo>
                      <a:cubicBezTo>
                        <a:pt x="53" y="2"/>
                        <a:pt x="53" y="2"/>
                        <a:pt x="53" y="2"/>
                      </a:cubicBezTo>
                      <a:cubicBezTo>
                        <a:pt x="53" y="2"/>
                        <a:pt x="53" y="2"/>
                        <a:pt x="53" y="2"/>
                      </a:cubicBezTo>
                      <a:cubicBezTo>
                        <a:pt x="53" y="2"/>
                        <a:pt x="53" y="2"/>
                        <a:pt x="53" y="2"/>
                      </a:cubicBezTo>
                      <a:cubicBezTo>
                        <a:pt x="53" y="2"/>
                        <a:pt x="53" y="2"/>
                        <a:pt x="53" y="1"/>
                      </a:cubicBezTo>
                      <a:cubicBezTo>
                        <a:pt x="53" y="1"/>
                        <a:pt x="53" y="1"/>
                        <a:pt x="53" y="1"/>
                      </a:cubicBezTo>
                      <a:cubicBezTo>
                        <a:pt x="53" y="1"/>
                        <a:pt x="53" y="1"/>
                        <a:pt x="53" y="1"/>
                      </a:cubicBezTo>
                      <a:cubicBezTo>
                        <a:pt x="53" y="1"/>
                        <a:pt x="53" y="1"/>
                        <a:pt x="53" y="1"/>
                      </a:cubicBezTo>
                      <a:cubicBezTo>
                        <a:pt x="53" y="1"/>
                        <a:pt x="53" y="1"/>
                        <a:pt x="53" y="2"/>
                      </a:cubicBezTo>
                      <a:cubicBezTo>
                        <a:pt x="53" y="2"/>
                        <a:pt x="53" y="2"/>
                        <a:pt x="53" y="2"/>
                      </a:cubicBezTo>
                      <a:cubicBezTo>
                        <a:pt x="53" y="2"/>
                        <a:pt x="52" y="2"/>
                        <a:pt x="52" y="2"/>
                      </a:cubicBezTo>
                      <a:cubicBezTo>
                        <a:pt x="52" y="2"/>
                        <a:pt x="52" y="2"/>
                        <a:pt x="52" y="2"/>
                      </a:cubicBezTo>
                      <a:cubicBezTo>
                        <a:pt x="52" y="2"/>
                        <a:pt x="52" y="3"/>
                        <a:pt x="52" y="3"/>
                      </a:cubicBezTo>
                      <a:cubicBezTo>
                        <a:pt x="52" y="3"/>
                        <a:pt x="52" y="3"/>
                        <a:pt x="52" y="3"/>
                      </a:cubicBezTo>
                      <a:cubicBezTo>
                        <a:pt x="52" y="3"/>
                        <a:pt x="52" y="3"/>
                        <a:pt x="52" y="3"/>
                      </a:cubicBezTo>
                      <a:cubicBezTo>
                        <a:pt x="52" y="3"/>
                        <a:pt x="52" y="3"/>
                        <a:pt x="52" y="3"/>
                      </a:cubicBezTo>
                      <a:cubicBezTo>
                        <a:pt x="52" y="3"/>
                        <a:pt x="52" y="3"/>
                        <a:pt x="52" y="3"/>
                      </a:cubicBezTo>
                      <a:cubicBezTo>
                        <a:pt x="52" y="3"/>
                        <a:pt x="52" y="3"/>
                        <a:pt x="52" y="3"/>
                      </a:cubicBezTo>
                      <a:cubicBezTo>
                        <a:pt x="52" y="3"/>
                        <a:pt x="52" y="3"/>
                        <a:pt x="52" y="3"/>
                      </a:cubicBezTo>
                      <a:close/>
                      <a:moveTo>
                        <a:pt x="50" y="20"/>
                      </a:moveTo>
                      <a:cubicBezTo>
                        <a:pt x="50" y="20"/>
                        <a:pt x="50" y="20"/>
                        <a:pt x="50" y="20"/>
                      </a:cubicBezTo>
                      <a:cubicBezTo>
                        <a:pt x="50" y="20"/>
                        <a:pt x="50" y="20"/>
                        <a:pt x="50" y="20"/>
                      </a:cubicBezTo>
                      <a:cubicBezTo>
                        <a:pt x="50" y="20"/>
                        <a:pt x="50" y="20"/>
                        <a:pt x="50" y="20"/>
                      </a:cubicBezTo>
                      <a:cubicBezTo>
                        <a:pt x="50" y="20"/>
                        <a:pt x="50" y="20"/>
                        <a:pt x="50" y="19"/>
                      </a:cubicBezTo>
                      <a:cubicBezTo>
                        <a:pt x="50" y="19"/>
                        <a:pt x="50" y="19"/>
                        <a:pt x="50" y="19"/>
                      </a:cubicBezTo>
                      <a:cubicBezTo>
                        <a:pt x="50" y="19"/>
                        <a:pt x="50" y="19"/>
                        <a:pt x="50" y="19"/>
                      </a:cubicBezTo>
                      <a:cubicBezTo>
                        <a:pt x="50" y="19"/>
                        <a:pt x="50" y="19"/>
                        <a:pt x="49" y="19"/>
                      </a:cubicBezTo>
                      <a:cubicBezTo>
                        <a:pt x="49" y="19"/>
                        <a:pt x="49" y="19"/>
                        <a:pt x="49" y="19"/>
                      </a:cubicBezTo>
                      <a:cubicBezTo>
                        <a:pt x="49" y="19"/>
                        <a:pt x="49" y="19"/>
                        <a:pt x="49" y="20"/>
                      </a:cubicBezTo>
                      <a:cubicBezTo>
                        <a:pt x="49" y="20"/>
                        <a:pt x="49" y="20"/>
                        <a:pt x="49" y="20"/>
                      </a:cubicBezTo>
                      <a:cubicBezTo>
                        <a:pt x="49" y="20"/>
                        <a:pt x="49" y="20"/>
                        <a:pt x="49" y="20"/>
                      </a:cubicBezTo>
                      <a:cubicBezTo>
                        <a:pt x="49" y="20"/>
                        <a:pt x="49" y="20"/>
                        <a:pt x="49" y="20"/>
                      </a:cubicBezTo>
                      <a:cubicBezTo>
                        <a:pt x="49" y="20"/>
                        <a:pt x="49" y="20"/>
                        <a:pt x="49" y="20"/>
                      </a:cubicBezTo>
                      <a:cubicBezTo>
                        <a:pt x="49" y="20"/>
                        <a:pt x="50" y="20"/>
                        <a:pt x="50" y="20"/>
                      </a:cubicBezTo>
                      <a:cubicBezTo>
                        <a:pt x="50" y="20"/>
                        <a:pt x="50" y="20"/>
                        <a:pt x="50" y="20"/>
                      </a:cubicBezTo>
                      <a:close/>
                      <a:moveTo>
                        <a:pt x="53" y="19"/>
                      </a:moveTo>
                      <a:cubicBezTo>
                        <a:pt x="53" y="19"/>
                        <a:pt x="53" y="19"/>
                        <a:pt x="53" y="19"/>
                      </a:cubicBezTo>
                      <a:cubicBezTo>
                        <a:pt x="53" y="19"/>
                        <a:pt x="53" y="19"/>
                        <a:pt x="53" y="19"/>
                      </a:cubicBezTo>
                      <a:cubicBezTo>
                        <a:pt x="53" y="19"/>
                        <a:pt x="53" y="19"/>
                        <a:pt x="52" y="19"/>
                      </a:cubicBezTo>
                      <a:cubicBezTo>
                        <a:pt x="52" y="19"/>
                        <a:pt x="52" y="20"/>
                        <a:pt x="52" y="20"/>
                      </a:cubicBezTo>
                      <a:cubicBezTo>
                        <a:pt x="52" y="20"/>
                        <a:pt x="52" y="20"/>
                        <a:pt x="52" y="20"/>
                      </a:cubicBezTo>
                      <a:cubicBezTo>
                        <a:pt x="52" y="20"/>
                        <a:pt x="52" y="20"/>
                        <a:pt x="52" y="20"/>
                      </a:cubicBezTo>
                      <a:cubicBezTo>
                        <a:pt x="51" y="20"/>
                        <a:pt x="51" y="20"/>
                        <a:pt x="51" y="20"/>
                      </a:cubicBezTo>
                      <a:cubicBezTo>
                        <a:pt x="51" y="20"/>
                        <a:pt x="51" y="20"/>
                        <a:pt x="51" y="20"/>
                      </a:cubicBezTo>
                      <a:cubicBezTo>
                        <a:pt x="51" y="20"/>
                        <a:pt x="51" y="20"/>
                        <a:pt x="51" y="21"/>
                      </a:cubicBezTo>
                      <a:cubicBezTo>
                        <a:pt x="51" y="21"/>
                        <a:pt x="51" y="21"/>
                        <a:pt x="51" y="22"/>
                      </a:cubicBezTo>
                      <a:cubicBezTo>
                        <a:pt x="51" y="22"/>
                        <a:pt x="51" y="22"/>
                        <a:pt x="51" y="22"/>
                      </a:cubicBezTo>
                      <a:cubicBezTo>
                        <a:pt x="51" y="22"/>
                        <a:pt x="51" y="22"/>
                        <a:pt x="51" y="22"/>
                      </a:cubicBezTo>
                      <a:cubicBezTo>
                        <a:pt x="51" y="23"/>
                        <a:pt x="51" y="23"/>
                        <a:pt x="51" y="23"/>
                      </a:cubicBezTo>
                      <a:cubicBezTo>
                        <a:pt x="51" y="23"/>
                        <a:pt x="51" y="23"/>
                        <a:pt x="51" y="23"/>
                      </a:cubicBezTo>
                      <a:cubicBezTo>
                        <a:pt x="51" y="23"/>
                        <a:pt x="51" y="23"/>
                        <a:pt x="52" y="23"/>
                      </a:cubicBezTo>
                      <a:cubicBezTo>
                        <a:pt x="52" y="23"/>
                        <a:pt x="52" y="23"/>
                        <a:pt x="52" y="23"/>
                      </a:cubicBezTo>
                      <a:cubicBezTo>
                        <a:pt x="52" y="23"/>
                        <a:pt x="52" y="23"/>
                        <a:pt x="52" y="23"/>
                      </a:cubicBezTo>
                      <a:cubicBezTo>
                        <a:pt x="52" y="23"/>
                        <a:pt x="52" y="23"/>
                        <a:pt x="52" y="23"/>
                      </a:cubicBezTo>
                      <a:cubicBezTo>
                        <a:pt x="52" y="23"/>
                        <a:pt x="52" y="23"/>
                        <a:pt x="52" y="23"/>
                      </a:cubicBezTo>
                      <a:cubicBezTo>
                        <a:pt x="52" y="23"/>
                        <a:pt x="52" y="23"/>
                        <a:pt x="52" y="23"/>
                      </a:cubicBezTo>
                      <a:cubicBezTo>
                        <a:pt x="53" y="23"/>
                        <a:pt x="53" y="23"/>
                        <a:pt x="53" y="23"/>
                      </a:cubicBezTo>
                      <a:cubicBezTo>
                        <a:pt x="53" y="23"/>
                        <a:pt x="53" y="23"/>
                        <a:pt x="53" y="23"/>
                      </a:cubicBezTo>
                      <a:cubicBezTo>
                        <a:pt x="53" y="23"/>
                        <a:pt x="53" y="23"/>
                        <a:pt x="53" y="23"/>
                      </a:cubicBezTo>
                      <a:cubicBezTo>
                        <a:pt x="53" y="23"/>
                        <a:pt x="53" y="23"/>
                        <a:pt x="54" y="23"/>
                      </a:cubicBezTo>
                      <a:cubicBezTo>
                        <a:pt x="54" y="23"/>
                        <a:pt x="54" y="23"/>
                        <a:pt x="54" y="23"/>
                      </a:cubicBezTo>
                      <a:cubicBezTo>
                        <a:pt x="54" y="23"/>
                        <a:pt x="54" y="23"/>
                        <a:pt x="54" y="23"/>
                      </a:cubicBezTo>
                      <a:cubicBezTo>
                        <a:pt x="54" y="23"/>
                        <a:pt x="54" y="23"/>
                        <a:pt x="54" y="23"/>
                      </a:cubicBezTo>
                      <a:cubicBezTo>
                        <a:pt x="54" y="23"/>
                        <a:pt x="55" y="23"/>
                        <a:pt x="55" y="23"/>
                      </a:cubicBezTo>
                      <a:cubicBezTo>
                        <a:pt x="55" y="23"/>
                        <a:pt x="55" y="23"/>
                        <a:pt x="55" y="23"/>
                      </a:cubicBezTo>
                      <a:cubicBezTo>
                        <a:pt x="55" y="23"/>
                        <a:pt x="55" y="23"/>
                        <a:pt x="54" y="23"/>
                      </a:cubicBezTo>
                      <a:cubicBezTo>
                        <a:pt x="54" y="23"/>
                        <a:pt x="54" y="23"/>
                        <a:pt x="54" y="23"/>
                      </a:cubicBezTo>
                      <a:cubicBezTo>
                        <a:pt x="54" y="23"/>
                        <a:pt x="54" y="22"/>
                        <a:pt x="54" y="22"/>
                      </a:cubicBezTo>
                      <a:cubicBezTo>
                        <a:pt x="54" y="22"/>
                        <a:pt x="54" y="22"/>
                        <a:pt x="54" y="22"/>
                      </a:cubicBezTo>
                      <a:cubicBezTo>
                        <a:pt x="54" y="22"/>
                        <a:pt x="53" y="22"/>
                        <a:pt x="53" y="22"/>
                      </a:cubicBezTo>
                      <a:cubicBezTo>
                        <a:pt x="53" y="22"/>
                        <a:pt x="53" y="22"/>
                        <a:pt x="53" y="22"/>
                      </a:cubicBezTo>
                      <a:cubicBezTo>
                        <a:pt x="53" y="22"/>
                        <a:pt x="53" y="22"/>
                        <a:pt x="53" y="22"/>
                      </a:cubicBezTo>
                      <a:cubicBezTo>
                        <a:pt x="53" y="22"/>
                        <a:pt x="53" y="22"/>
                        <a:pt x="53" y="22"/>
                      </a:cubicBezTo>
                      <a:cubicBezTo>
                        <a:pt x="53" y="22"/>
                        <a:pt x="53" y="22"/>
                        <a:pt x="53" y="21"/>
                      </a:cubicBezTo>
                      <a:cubicBezTo>
                        <a:pt x="54" y="21"/>
                        <a:pt x="54" y="21"/>
                        <a:pt x="54" y="21"/>
                      </a:cubicBezTo>
                      <a:cubicBezTo>
                        <a:pt x="54" y="21"/>
                        <a:pt x="54" y="21"/>
                        <a:pt x="54" y="21"/>
                      </a:cubicBezTo>
                      <a:cubicBezTo>
                        <a:pt x="54" y="21"/>
                        <a:pt x="54" y="21"/>
                        <a:pt x="54" y="21"/>
                      </a:cubicBezTo>
                      <a:cubicBezTo>
                        <a:pt x="54" y="20"/>
                        <a:pt x="54" y="20"/>
                        <a:pt x="54" y="20"/>
                      </a:cubicBezTo>
                      <a:cubicBezTo>
                        <a:pt x="54" y="20"/>
                        <a:pt x="54" y="20"/>
                        <a:pt x="54" y="20"/>
                      </a:cubicBezTo>
                      <a:cubicBezTo>
                        <a:pt x="54" y="20"/>
                        <a:pt x="54" y="20"/>
                        <a:pt x="54" y="20"/>
                      </a:cubicBezTo>
                      <a:cubicBezTo>
                        <a:pt x="54" y="20"/>
                        <a:pt x="54" y="20"/>
                        <a:pt x="54" y="20"/>
                      </a:cubicBezTo>
                      <a:cubicBezTo>
                        <a:pt x="54" y="20"/>
                        <a:pt x="54" y="20"/>
                        <a:pt x="54" y="20"/>
                      </a:cubicBezTo>
                      <a:cubicBezTo>
                        <a:pt x="54" y="20"/>
                        <a:pt x="54" y="20"/>
                        <a:pt x="54" y="20"/>
                      </a:cubicBezTo>
                      <a:cubicBezTo>
                        <a:pt x="54" y="20"/>
                        <a:pt x="54" y="20"/>
                        <a:pt x="54" y="20"/>
                      </a:cubicBezTo>
                      <a:cubicBezTo>
                        <a:pt x="54" y="20"/>
                        <a:pt x="54" y="20"/>
                        <a:pt x="54" y="20"/>
                      </a:cubicBezTo>
                      <a:cubicBezTo>
                        <a:pt x="54" y="20"/>
                        <a:pt x="54" y="20"/>
                        <a:pt x="54" y="20"/>
                      </a:cubicBezTo>
                      <a:cubicBezTo>
                        <a:pt x="53" y="20"/>
                        <a:pt x="53" y="20"/>
                        <a:pt x="53" y="20"/>
                      </a:cubicBezTo>
                      <a:cubicBezTo>
                        <a:pt x="53" y="20"/>
                        <a:pt x="53" y="20"/>
                        <a:pt x="53" y="20"/>
                      </a:cubicBezTo>
                      <a:cubicBezTo>
                        <a:pt x="53" y="19"/>
                        <a:pt x="53" y="19"/>
                        <a:pt x="53" y="19"/>
                      </a:cubicBezTo>
                      <a:close/>
                      <a:moveTo>
                        <a:pt x="52" y="32"/>
                      </a:moveTo>
                      <a:cubicBezTo>
                        <a:pt x="52" y="32"/>
                        <a:pt x="52" y="32"/>
                        <a:pt x="52" y="32"/>
                      </a:cubicBezTo>
                      <a:cubicBezTo>
                        <a:pt x="52" y="33"/>
                        <a:pt x="52" y="33"/>
                        <a:pt x="52" y="33"/>
                      </a:cubicBezTo>
                      <a:cubicBezTo>
                        <a:pt x="52" y="33"/>
                        <a:pt x="52" y="33"/>
                        <a:pt x="52" y="33"/>
                      </a:cubicBezTo>
                      <a:cubicBezTo>
                        <a:pt x="52" y="33"/>
                        <a:pt x="52" y="33"/>
                        <a:pt x="52" y="33"/>
                      </a:cubicBezTo>
                      <a:cubicBezTo>
                        <a:pt x="52" y="33"/>
                        <a:pt x="52" y="33"/>
                        <a:pt x="52" y="33"/>
                      </a:cubicBezTo>
                      <a:cubicBezTo>
                        <a:pt x="52" y="33"/>
                        <a:pt x="52" y="33"/>
                        <a:pt x="52" y="33"/>
                      </a:cubicBezTo>
                      <a:cubicBezTo>
                        <a:pt x="52" y="33"/>
                        <a:pt x="52" y="33"/>
                        <a:pt x="52" y="33"/>
                      </a:cubicBezTo>
                      <a:cubicBezTo>
                        <a:pt x="52" y="33"/>
                        <a:pt x="52" y="33"/>
                        <a:pt x="52" y="32"/>
                      </a:cubicBezTo>
                      <a:cubicBezTo>
                        <a:pt x="52" y="32"/>
                        <a:pt x="52" y="32"/>
                        <a:pt x="52" y="32"/>
                      </a:cubicBezTo>
                      <a:cubicBezTo>
                        <a:pt x="52" y="32"/>
                        <a:pt x="52" y="32"/>
                        <a:pt x="52" y="32"/>
                      </a:cubicBezTo>
                      <a:cubicBezTo>
                        <a:pt x="52" y="32"/>
                        <a:pt x="52" y="32"/>
                        <a:pt x="52" y="32"/>
                      </a:cubicBezTo>
                      <a:cubicBezTo>
                        <a:pt x="52" y="32"/>
                        <a:pt x="52" y="32"/>
                        <a:pt x="52" y="32"/>
                      </a:cubicBezTo>
                      <a:cubicBezTo>
                        <a:pt x="52" y="32"/>
                        <a:pt x="52" y="32"/>
                        <a:pt x="52" y="32"/>
                      </a:cubicBezTo>
                      <a:cubicBezTo>
                        <a:pt x="52" y="32"/>
                        <a:pt x="52" y="32"/>
                        <a:pt x="52" y="32"/>
                      </a:cubicBezTo>
                      <a:cubicBezTo>
                        <a:pt x="52" y="32"/>
                        <a:pt x="52" y="32"/>
                        <a:pt x="52" y="32"/>
                      </a:cubicBezTo>
                      <a:close/>
                      <a:moveTo>
                        <a:pt x="55" y="33"/>
                      </a:moveTo>
                      <a:cubicBezTo>
                        <a:pt x="55" y="33"/>
                        <a:pt x="55" y="33"/>
                        <a:pt x="55" y="33"/>
                      </a:cubicBezTo>
                      <a:cubicBezTo>
                        <a:pt x="55" y="34"/>
                        <a:pt x="55" y="34"/>
                        <a:pt x="55" y="34"/>
                      </a:cubicBezTo>
                      <a:cubicBezTo>
                        <a:pt x="55" y="34"/>
                        <a:pt x="55" y="34"/>
                        <a:pt x="55" y="34"/>
                      </a:cubicBezTo>
                      <a:cubicBezTo>
                        <a:pt x="55" y="34"/>
                        <a:pt x="55" y="34"/>
                        <a:pt x="55" y="34"/>
                      </a:cubicBezTo>
                      <a:cubicBezTo>
                        <a:pt x="55" y="34"/>
                        <a:pt x="56" y="34"/>
                        <a:pt x="56" y="34"/>
                      </a:cubicBezTo>
                      <a:cubicBezTo>
                        <a:pt x="56" y="34"/>
                        <a:pt x="56" y="34"/>
                        <a:pt x="56" y="34"/>
                      </a:cubicBezTo>
                      <a:cubicBezTo>
                        <a:pt x="56" y="34"/>
                        <a:pt x="56" y="34"/>
                        <a:pt x="56" y="34"/>
                      </a:cubicBezTo>
                      <a:cubicBezTo>
                        <a:pt x="56" y="34"/>
                        <a:pt x="56" y="34"/>
                        <a:pt x="56" y="34"/>
                      </a:cubicBezTo>
                      <a:cubicBezTo>
                        <a:pt x="56" y="33"/>
                        <a:pt x="56" y="33"/>
                        <a:pt x="56" y="33"/>
                      </a:cubicBezTo>
                      <a:cubicBezTo>
                        <a:pt x="56" y="33"/>
                        <a:pt x="56" y="33"/>
                        <a:pt x="56" y="33"/>
                      </a:cubicBezTo>
                      <a:cubicBezTo>
                        <a:pt x="55" y="33"/>
                        <a:pt x="55" y="33"/>
                        <a:pt x="55" y="33"/>
                      </a:cubicBezTo>
                      <a:cubicBezTo>
                        <a:pt x="55" y="33"/>
                        <a:pt x="55" y="33"/>
                        <a:pt x="55" y="33"/>
                      </a:cubicBezTo>
                      <a:cubicBezTo>
                        <a:pt x="55" y="33"/>
                        <a:pt x="55" y="33"/>
                        <a:pt x="55" y="33"/>
                      </a:cubicBezTo>
                      <a:cubicBezTo>
                        <a:pt x="55" y="33"/>
                        <a:pt x="55" y="33"/>
                        <a:pt x="55" y="33"/>
                      </a:cubicBezTo>
                      <a:cubicBezTo>
                        <a:pt x="55" y="33"/>
                        <a:pt x="55" y="33"/>
                        <a:pt x="55" y="33"/>
                      </a:cubicBezTo>
                      <a:cubicBezTo>
                        <a:pt x="55" y="33"/>
                        <a:pt x="55" y="33"/>
                        <a:pt x="55" y="33"/>
                      </a:cubicBezTo>
                      <a:cubicBezTo>
                        <a:pt x="55" y="33"/>
                        <a:pt x="55" y="33"/>
                        <a:pt x="55" y="33"/>
                      </a:cubicBezTo>
                      <a:cubicBezTo>
                        <a:pt x="55" y="33"/>
                        <a:pt x="55" y="33"/>
                        <a:pt x="55" y="33"/>
                      </a:cubicBezTo>
                      <a:cubicBezTo>
                        <a:pt x="55" y="33"/>
                        <a:pt x="55" y="33"/>
                        <a:pt x="55" y="33"/>
                      </a:cubicBezTo>
                      <a:cubicBezTo>
                        <a:pt x="55" y="33"/>
                        <a:pt x="55" y="33"/>
                        <a:pt x="55" y="33"/>
                      </a:cubicBezTo>
                      <a:cubicBezTo>
                        <a:pt x="55" y="33"/>
                        <a:pt x="55" y="33"/>
                        <a:pt x="55" y="33"/>
                      </a:cubicBezTo>
                      <a:cubicBezTo>
                        <a:pt x="55" y="33"/>
                        <a:pt x="55" y="33"/>
                        <a:pt x="55" y="33"/>
                      </a:cubicBezTo>
                      <a:cubicBezTo>
                        <a:pt x="55" y="33"/>
                        <a:pt x="55" y="33"/>
                        <a:pt x="55" y="33"/>
                      </a:cubicBezTo>
                      <a:close/>
                      <a:moveTo>
                        <a:pt x="62" y="39"/>
                      </a:moveTo>
                      <a:cubicBezTo>
                        <a:pt x="61" y="39"/>
                        <a:pt x="61" y="39"/>
                        <a:pt x="61" y="38"/>
                      </a:cubicBezTo>
                      <a:cubicBezTo>
                        <a:pt x="61" y="38"/>
                        <a:pt x="60" y="38"/>
                        <a:pt x="60" y="38"/>
                      </a:cubicBezTo>
                      <a:cubicBezTo>
                        <a:pt x="60" y="37"/>
                        <a:pt x="60" y="37"/>
                        <a:pt x="60" y="37"/>
                      </a:cubicBezTo>
                      <a:cubicBezTo>
                        <a:pt x="59" y="37"/>
                        <a:pt x="59" y="37"/>
                        <a:pt x="59" y="37"/>
                      </a:cubicBezTo>
                      <a:cubicBezTo>
                        <a:pt x="59" y="37"/>
                        <a:pt x="58" y="36"/>
                        <a:pt x="58" y="36"/>
                      </a:cubicBezTo>
                      <a:cubicBezTo>
                        <a:pt x="58" y="36"/>
                        <a:pt x="57" y="36"/>
                        <a:pt x="57" y="36"/>
                      </a:cubicBezTo>
                      <a:cubicBezTo>
                        <a:pt x="57" y="36"/>
                        <a:pt x="57" y="35"/>
                        <a:pt x="56" y="35"/>
                      </a:cubicBezTo>
                      <a:cubicBezTo>
                        <a:pt x="56" y="35"/>
                        <a:pt x="55" y="35"/>
                        <a:pt x="55" y="35"/>
                      </a:cubicBezTo>
                      <a:cubicBezTo>
                        <a:pt x="55" y="35"/>
                        <a:pt x="54" y="35"/>
                        <a:pt x="54" y="35"/>
                      </a:cubicBezTo>
                      <a:cubicBezTo>
                        <a:pt x="54" y="35"/>
                        <a:pt x="54" y="35"/>
                        <a:pt x="54" y="35"/>
                      </a:cubicBezTo>
                      <a:cubicBezTo>
                        <a:pt x="54" y="35"/>
                        <a:pt x="53" y="35"/>
                        <a:pt x="53" y="35"/>
                      </a:cubicBezTo>
                      <a:cubicBezTo>
                        <a:pt x="53" y="35"/>
                        <a:pt x="53" y="34"/>
                        <a:pt x="53" y="34"/>
                      </a:cubicBezTo>
                      <a:cubicBezTo>
                        <a:pt x="53" y="34"/>
                        <a:pt x="53" y="33"/>
                        <a:pt x="53" y="33"/>
                      </a:cubicBezTo>
                      <a:cubicBezTo>
                        <a:pt x="53" y="33"/>
                        <a:pt x="53" y="33"/>
                        <a:pt x="52" y="33"/>
                      </a:cubicBezTo>
                      <a:cubicBezTo>
                        <a:pt x="52" y="33"/>
                        <a:pt x="52" y="33"/>
                        <a:pt x="52" y="33"/>
                      </a:cubicBezTo>
                      <a:cubicBezTo>
                        <a:pt x="52" y="33"/>
                        <a:pt x="51" y="33"/>
                        <a:pt x="51" y="33"/>
                      </a:cubicBezTo>
                      <a:cubicBezTo>
                        <a:pt x="51" y="33"/>
                        <a:pt x="51" y="33"/>
                        <a:pt x="50" y="33"/>
                      </a:cubicBezTo>
                      <a:cubicBezTo>
                        <a:pt x="50" y="33"/>
                        <a:pt x="50" y="32"/>
                        <a:pt x="50" y="32"/>
                      </a:cubicBezTo>
                      <a:cubicBezTo>
                        <a:pt x="50" y="32"/>
                        <a:pt x="50" y="31"/>
                        <a:pt x="50" y="31"/>
                      </a:cubicBezTo>
                      <a:cubicBezTo>
                        <a:pt x="50" y="31"/>
                        <a:pt x="50" y="31"/>
                        <a:pt x="50" y="31"/>
                      </a:cubicBezTo>
                      <a:cubicBezTo>
                        <a:pt x="49" y="31"/>
                        <a:pt x="49" y="31"/>
                        <a:pt x="49" y="31"/>
                      </a:cubicBezTo>
                      <a:cubicBezTo>
                        <a:pt x="48" y="31"/>
                        <a:pt x="48" y="30"/>
                        <a:pt x="47" y="30"/>
                      </a:cubicBezTo>
                      <a:cubicBezTo>
                        <a:pt x="47" y="30"/>
                        <a:pt x="47" y="30"/>
                        <a:pt x="47" y="29"/>
                      </a:cubicBezTo>
                      <a:cubicBezTo>
                        <a:pt x="47" y="29"/>
                        <a:pt x="46" y="29"/>
                        <a:pt x="46" y="29"/>
                      </a:cubicBezTo>
                      <a:cubicBezTo>
                        <a:pt x="46" y="29"/>
                        <a:pt x="46" y="29"/>
                        <a:pt x="45" y="29"/>
                      </a:cubicBezTo>
                      <a:cubicBezTo>
                        <a:pt x="45" y="28"/>
                        <a:pt x="45" y="28"/>
                        <a:pt x="45" y="28"/>
                      </a:cubicBezTo>
                      <a:cubicBezTo>
                        <a:pt x="45" y="28"/>
                        <a:pt x="44" y="28"/>
                        <a:pt x="44" y="28"/>
                      </a:cubicBezTo>
                      <a:cubicBezTo>
                        <a:pt x="44" y="27"/>
                        <a:pt x="44" y="27"/>
                        <a:pt x="44" y="27"/>
                      </a:cubicBezTo>
                      <a:cubicBezTo>
                        <a:pt x="44" y="27"/>
                        <a:pt x="44" y="27"/>
                        <a:pt x="44" y="27"/>
                      </a:cubicBezTo>
                      <a:cubicBezTo>
                        <a:pt x="44" y="26"/>
                        <a:pt x="44" y="26"/>
                        <a:pt x="44" y="26"/>
                      </a:cubicBezTo>
                      <a:cubicBezTo>
                        <a:pt x="44" y="26"/>
                        <a:pt x="45" y="26"/>
                        <a:pt x="45" y="26"/>
                      </a:cubicBezTo>
                      <a:cubicBezTo>
                        <a:pt x="45" y="26"/>
                        <a:pt x="45" y="25"/>
                        <a:pt x="45" y="25"/>
                      </a:cubicBezTo>
                      <a:cubicBezTo>
                        <a:pt x="45" y="25"/>
                        <a:pt x="45" y="25"/>
                        <a:pt x="45" y="25"/>
                      </a:cubicBezTo>
                      <a:cubicBezTo>
                        <a:pt x="46" y="24"/>
                        <a:pt x="46" y="24"/>
                        <a:pt x="46" y="24"/>
                      </a:cubicBezTo>
                      <a:cubicBezTo>
                        <a:pt x="47" y="23"/>
                        <a:pt x="47" y="23"/>
                        <a:pt x="47" y="23"/>
                      </a:cubicBezTo>
                      <a:cubicBezTo>
                        <a:pt x="47" y="23"/>
                        <a:pt x="47" y="23"/>
                        <a:pt x="47" y="22"/>
                      </a:cubicBezTo>
                      <a:cubicBezTo>
                        <a:pt x="47" y="22"/>
                        <a:pt x="48" y="21"/>
                        <a:pt x="48" y="21"/>
                      </a:cubicBezTo>
                      <a:cubicBezTo>
                        <a:pt x="48" y="21"/>
                        <a:pt x="48" y="20"/>
                        <a:pt x="48" y="20"/>
                      </a:cubicBezTo>
                      <a:cubicBezTo>
                        <a:pt x="48" y="20"/>
                        <a:pt x="48" y="20"/>
                        <a:pt x="48" y="20"/>
                      </a:cubicBezTo>
                      <a:cubicBezTo>
                        <a:pt x="48" y="19"/>
                        <a:pt x="48" y="19"/>
                        <a:pt x="48" y="19"/>
                      </a:cubicBezTo>
                      <a:cubicBezTo>
                        <a:pt x="48" y="19"/>
                        <a:pt x="47" y="19"/>
                        <a:pt x="47" y="19"/>
                      </a:cubicBezTo>
                      <a:cubicBezTo>
                        <a:pt x="47" y="19"/>
                        <a:pt x="47" y="17"/>
                        <a:pt x="47" y="17"/>
                      </a:cubicBezTo>
                      <a:cubicBezTo>
                        <a:pt x="47" y="17"/>
                        <a:pt x="47" y="17"/>
                        <a:pt x="47" y="17"/>
                      </a:cubicBezTo>
                      <a:cubicBezTo>
                        <a:pt x="47" y="17"/>
                        <a:pt x="47" y="16"/>
                        <a:pt x="48" y="16"/>
                      </a:cubicBezTo>
                      <a:cubicBezTo>
                        <a:pt x="48" y="16"/>
                        <a:pt x="48" y="16"/>
                        <a:pt x="48" y="16"/>
                      </a:cubicBezTo>
                      <a:cubicBezTo>
                        <a:pt x="49" y="16"/>
                        <a:pt x="49" y="16"/>
                        <a:pt x="49" y="16"/>
                      </a:cubicBezTo>
                      <a:cubicBezTo>
                        <a:pt x="49" y="16"/>
                        <a:pt x="49" y="15"/>
                        <a:pt x="49" y="15"/>
                      </a:cubicBezTo>
                      <a:cubicBezTo>
                        <a:pt x="49" y="15"/>
                        <a:pt x="49" y="16"/>
                        <a:pt x="49" y="16"/>
                      </a:cubicBezTo>
                      <a:cubicBezTo>
                        <a:pt x="50" y="16"/>
                        <a:pt x="50" y="16"/>
                        <a:pt x="50" y="16"/>
                      </a:cubicBezTo>
                      <a:cubicBezTo>
                        <a:pt x="50" y="15"/>
                        <a:pt x="50" y="16"/>
                        <a:pt x="50" y="15"/>
                      </a:cubicBezTo>
                      <a:cubicBezTo>
                        <a:pt x="50" y="15"/>
                        <a:pt x="50" y="15"/>
                        <a:pt x="50" y="15"/>
                      </a:cubicBezTo>
                      <a:cubicBezTo>
                        <a:pt x="51" y="15"/>
                        <a:pt x="50" y="15"/>
                        <a:pt x="51" y="16"/>
                      </a:cubicBezTo>
                      <a:cubicBezTo>
                        <a:pt x="51" y="16"/>
                        <a:pt x="51" y="16"/>
                        <a:pt x="51" y="16"/>
                      </a:cubicBezTo>
                      <a:cubicBezTo>
                        <a:pt x="51" y="16"/>
                        <a:pt x="51" y="16"/>
                        <a:pt x="51" y="16"/>
                      </a:cubicBezTo>
                      <a:cubicBezTo>
                        <a:pt x="52" y="16"/>
                        <a:pt x="51" y="16"/>
                        <a:pt x="51" y="16"/>
                      </a:cubicBezTo>
                      <a:cubicBezTo>
                        <a:pt x="51" y="15"/>
                        <a:pt x="52" y="15"/>
                        <a:pt x="52" y="15"/>
                      </a:cubicBezTo>
                      <a:cubicBezTo>
                        <a:pt x="52" y="15"/>
                        <a:pt x="52" y="15"/>
                        <a:pt x="52" y="15"/>
                      </a:cubicBezTo>
                      <a:cubicBezTo>
                        <a:pt x="52" y="15"/>
                        <a:pt x="52" y="14"/>
                        <a:pt x="52" y="14"/>
                      </a:cubicBezTo>
                      <a:cubicBezTo>
                        <a:pt x="52" y="14"/>
                        <a:pt x="52" y="14"/>
                        <a:pt x="52" y="14"/>
                      </a:cubicBezTo>
                      <a:cubicBezTo>
                        <a:pt x="52" y="14"/>
                        <a:pt x="52" y="14"/>
                        <a:pt x="52" y="14"/>
                      </a:cubicBezTo>
                      <a:cubicBezTo>
                        <a:pt x="52" y="14"/>
                        <a:pt x="52" y="14"/>
                        <a:pt x="52" y="14"/>
                      </a:cubicBezTo>
                      <a:cubicBezTo>
                        <a:pt x="51" y="13"/>
                        <a:pt x="52" y="13"/>
                        <a:pt x="52" y="13"/>
                      </a:cubicBezTo>
                      <a:cubicBezTo>
                        <a:pt x="51" y="13"/>
                        <a:pt x="52" y="13"/>
                        <a:pt x="52" y="13"/>
                      </a:cubicBezTo>
                      <a:cubicBezTo>
                        <a:pt x="52" y="13"/>
                        <a:pt x="52" y="13"/>
                        <a:pt x="52" y="13"/>
                      </a:cubicBezTo>
                      <a:cubicBezTo>
                        <a:pt x="52" y="13"/>
                        <a:pt x="52" y="12"/>
                        <a:pt x="52" y="12"/>
                      </a:cubicBezTo>
                      <a:cubicBezTo>
                        <a:pt x="53" y="12"/>
                        <a:pt x="53" y="12"/>
                        <a:pt x="53" y="12"/>
                      </a:cubicBezTo>
                      <a:cubicBezTo>
                        <a:pt x="53" y="12"/>
                        <a:pt x="53" y="12"/>
                        <a:pt x="53" y="12"/>
                      </a:cubicBezTo>
                      <a:cubicBezTo>
                        <a:pt x="53" y="12"/>
                        <a:pt x="53" y="12"/>
                        <a:pt x="53" y="11"/>
                      </a:cubicBezTo>
                      <a:cubicBezTo>
                        <a:pt x="53" y="11"/>
                        <a:pt x="54" y="11"/>
                        <a:pt x="54" y="11"/>
                      </a:cubicBezTo>
                      <a:cubicBezTo>
                        <a:pt x="54" y="10"/>
                        <a:pt x="55" y="10"/>
                        <a:pt x="55" y="10"/>
                      </a:cubicBezTo>
                      <a:cubicBezTo>
                        <a:pt x="55" y="10"/>
                        <a:pt x="54" y="9"/>
                        <a:pt x="54" y="9"/>
                      </a:cubicBezTo>
                      <a:cubicBezTo>
                        <a:pt x="54" y="9"/>
                        <a:pt x="54" y="8"/>
                        <a:pt x="54" y="8"/>
                      </a:cubicBezTo>
                      <a:cubicBezTo>
                        <a:pt x="54" y="8"/>
                        <a:pt x="53" y="8"/>
                        <a:pt x="53" y="9"/>
                      </a:cubicBezTo>
                      <a:cubicBezTo>
                        <a:pt x="53" y="9"/>
                        <a:pt x="53" y="9"/>
                        <a:pt x="53" y="9"/>
                      </a:cubicBezTo>
                      <a:cubicBezTo>
                        <a:pt x="53" y="9"/>
                        <a:pt x="53" y="9"/>
                        <a:pt x="52" y="9"/>
                      </a:cubicBezTo>
                      <a:cubicBezTo>
                        <a:pt x="52" y="9"/>
                        <a:pt x="52" y="9"/>
                        <a:pt x="52" y="8"/>
                      </a:cubicBezTo>
                      <a:cubicBezTo>
                        <a:pt x="52" y="8"/>
                        <a:pt x="52" y="8"/>
                        <a:pt x="52" y="8"/>
                      </a:cubicBezTo>
                      <a:cubicBezTo>
                        <a:pt x="52" y="7"/>
                        <a:pt x="52" y="7"/>
                        <a:pt x="51" y="7"/>
                      </a:cubicBezTo>
                      <a:cubicBezTo>
                        <a:pt x="51" y="7"/>
                        <a:pt x="51" y="7"/>
                        <a:pt x="51" y="7"/>
                      </a:cubicBezTo>
                      <a:cubicBezTo>
                        <a:pt x="51" y="7"/>
                        <a:pt x="51" y="7"/>
                        <a:pt x="51" y="7"/>
                      </a:cubicBezTo>
                      <a:cubicBezTo>
                        <a:pt x="51" y="7"/>
                        <a:pt x="50" y="8"/>
                        <a:pt x="50" y="8"/>
                      </a:cubicBezTo>
                      <a:cubicBezTo>
                        <a:pt x="50" y="8"/>
                        <a:pt x="50" y="8"/>
                        <a:pt x="50" y="8"/>
                      </a:cubicBezTo>
                      <a:cubicBezTo>
                        <a:pt x="50" y="8"/>
                        <a:pt x="50" y="8"/>
                        <a:pt x="50" y="9"/>
                      </a:cubicBezTo>
                      <a:cubicBezTo>
                        <a:pt x="50" y="9"/>
                        <a:pt x="51" y="9"/>
                        <a:pt x="51" y="9"/>
                      </a:cubicBezTo>
                      <a:cubicBezTo>
                        <a:pt x="51" y="9"/>
                        <a:pt x="51" y="9"/>
                        <a:pt x="51" y="10"/>
                      </a:cubicBezTo>
                      <a:cubicBezTo>
                        <a:pt x="50" y="10"/>
                        <a:pt x="50" y="10"/>
                        <a:pt x="50" y="10"/>
                      </a:cubicBezTo>
                      <a:cubicBezTo>
                        <a:pt x="50" y="10"/>
                        <a:pt x="50" y="10"/>
                        <a:pt x="50" y="10"/>
                      </a:cubicBezTo>
                      <a:cubicBezTo>
                        <a:pt x="50" y="10"/>
                        <a:pt x="49" y="10"/>
                        <a:pt x="49" y="10"/>
                      </a:cubicBezTo>
                      <a:cubicBezTo>
                        <a:pt x="49" y="11"/>
                        <a:pt x="49" y="11"/>
                        <a:pt x="48" y="10"/>
                      </a:cubicBezTo>
                      <a:cubicBezTo>
                        <a:pt x="48" y="10"/>
                        <a:pt x="48" y="10"/>
                        <a:pt x="48" y="10"/>
                      </a:cubicBezTo>
                      <a:cubicBezTo>
                        <a:pt x="48" y="10"/>
                        <a:pt x="48" y="10"/>
                        <a:pt x="48" y="10"/>
                      </a:cubicBezTo>
                      <a:cubicBezTo>
                        <a:pt x="49" y="9"/>
                        <a:pt x="48" y="9"/>
                        <a:pt x="48" y="9"/>
                      </a:cubicBezTo>
                      <a:cubicBezTo>
                        <a:pt x="48" y="9"/>
                        <a:pt x="48" y="9"/>
                        <a:pt x="48" y="9"/>
                      </a:cubicBezTo>
                      <a:cubicBezTo>
                        <a:pt x="48" y="9"/>
                        <a:pt x="48" y="9"/>
                        <a:pt x="47" y="9"/>
                      </a:cubicBezTo>
                      <a:cubicBezTo>
                        <a:pt x="47" y="8"/>
                        <a:pt x="47" y="9"/>
                        <a:pt x="47" y="9"/>
                      </a:cubicBezTo>
                      <a:cubicBezTo>
                        <a:pt x="47" y="9"/>
                        <a:pt x="47" y="9"/>
                        <a:pt x="46" y="9"/>
                      </a:cubicBezTo>
                      <a:cubicBezTo>
                        <a:pt x="46" y="9"/>
                        <a:pt x="46" y="9"/>
                        <a:pt x="46" y="9"/>
                      </a:cubicBezTo>
                      <a:cubicBezTo>
                        <a:pt x="46" y="9"/>
                        <a:pt x="46" y="9"/>
                        <a:pt x="46" y="8"/>
                      </a:cubicBezTo>
                      <a:cubicBezTo>
                        <a:pt x="46" y="8"/>
                        <a:pt x="46" y="8"/>
                        <a:pt x="46" y="8"/>
                      </a:cubicBezTo>
                      <a:cubicBezTo>
                        <a:pt x="47" y="8"/>
                        <a:pt x="47" y="8"/>
                        <a:pt x="47" y="7"/>
                      </a:cubicBezTo>
                      <a:cubicBezTo>
                        <a:pt x="47" y="7"/>
                        <a:pt x="47" y="7"/>
                        <a:pt x="47" y="7"/>
                      </a:cubicBezTo>
                      <a:cubicBezTo>
                        <a:pt x="47" y="7"/>
                        <a:pt x="47" y="7"/>
                        <a:pt x="47" y="7"/>
                      </a:cubicBezTo>
                      <a:cubicBezTo>
                        <a:pt x="47" y="7"/>
                        <a:pt x="47" y="6"/>
                        <a:pt x="47" y="6"/>
                      </a:cubicBezTo>
                      <a:cubicBezTo>
                        <a:pt x="47" y="6"/>
                        <a:pt x="47" y="7"/>
                        <a:pt x="46" y="7"/>
                      </a:cubicBezTo>
                      <a:cubicBezTo>
                        <a:pt x="46" y="7"/>
                        <a:pt x="46" y="7"/>
                        <a:pt x="46" y="7"/>
                      </a:cubicBezTo>
                      <a:cubicBezTo>
                        <a:pt x="46" y="7"/>
                        <a:pt x="45" y="7"/>
                        <a:pt x="45" y="7"/>
                      </a:cubicBezTo>
                      <a:cubicBezTo>
                        <a:pt x="45" y="8"/>
                        <a:pt x="45" y="8"/>
                        <a:pt x="45" y="8"/>
                      </a:cubicBezTo>
                      <a:cubicBezTo>
                        <a:pt x="45" y="8"/>
                        <a:pt x="44" y="8"/>
                        <a:pt x="44" y="8"/>
                      </a:cubicBezTo>
                      <a:cubicBezTo>
                        <a:pt x="44" y="8"/>
                        <a:pt x="44" y="8"/>
                        <a:pt x="44" y="8"/>
                      </a:cubicBezTo>
                      <a:cubicBezTo>
                        <a:pt x="44" y="9"/>
                        <a:pt x="43" y="9"/>
                        <a:pt x="43" y="9"/>
                      </a:cubicBezTo>
                      <a:cubicBezTo>
                        <a:pt x="43" y="9"/>
                        <a:pt x="42" y="9"/>
                        <a:pt x="42" y="9"/>
                      </a:cubicBezTo>
                      <a:cubicBezTo>
                        <a:pt x="42" y="9"/>
                        <a:pt x="42" y="9"/>
                        <a:pt x="41" y="9"/>
                      </a:cubicBezTo>
                      <a:cubicBezTo>
                        <a:pt x="41" y="8"/>
                        <a:pt x="41" y="8"/>
                        <a:pt x="41" y="8"/>
                      </a:cubicBezTo>
                      <a:cubicBezTo>
                        <a:pt x="41" y="8"/>
                        <a:pt x="41" y="8"/>
                        <a:pt x="41" y="8"/>
                      </a:cubicBezTo>
                      <a:cubicBezTo>
                        <a:pt x="41" y="8"/>
                        <a:pt x="40" y="8"/>
                        <a:pt x="40" y="7"/>
                      </a:cubicBezTo>
                      <a:cubicBezTo>
                        <a:pt x="40" y="7"/>
                        <a:pt x="40" y="7"/>
                        <a:pt x="40" y="7"/>
                      </a:cubicBezTo>
                      <a:cubicBezTo>
                        <a:pt x="40" y="7"/>
                        <a:pt x="39" y="7"/>
                        <a:pt x="39" y="7"/>
                      </a:cubicBezTo>
                      <a:cubicBezTo>
                        <a:pt x="39" y="7"/>
                        <a:pt x="39" y="7"/>
                        <a:pt x="39" y="8"/>
                      </a:cubicBezTo>
                      <a:cubicBezTo>
                        <a:pt x="39" y="8"/>
                        <a:pt x="38" y="8"/>
                        <a:pt x="38" y="8"/>
                      </a:cubicBezTo>
                      <a:cubicBezTo>
                        <a:pt x="38" y="8"/>
                        <a:pt x="38" y="8"/>
                        <a:pt x="38" y="8"/>
                      </a:cubicBezTo>
                      <a:cubicBezTo>
                        <a:pt x="38" y="8"/>
                        <a:pt x="36" y="7"/>
                        <a:pt x="36" y="7"/>
                      </a:cubicBezTo>
                      <a:cubicBezTo>
                        <a:pt x="36" y="7"/>
                        <a:pt x="36" y="8"/>
                        <a:pt x="36" y="8"/>
                      </a:cubicBezTo>
                      <a:cubicBezTo>
                        <a:pt x="36" y="8"/>
                        <a:pt x="36" y="7"/>
                        <a:pt x="36" y="7"/>
                      </a:cubicBezTo>
                      <a:cubicBezTo>
                        <a:pt x="36" y="7"/>
                        <a:pt x="35" y="7"/>
                        <a:pt x="35" y="7"/>
                      </a:cubicBezTo>
                      <a:cubicBezTo>
                        <a:pt x="35" y="7"/>
                        <a:pt x="35" y="7"/>
                        <a:pt x="35" y="7"/>
                      </a:cubicBezTo>
                      <a:cubicBezTo>
                        <a:pt x="35" y="7"/>
                        <a:pt x="34" y="6"/>
                        <a:pt x="34" y="6"/>
                      </a:cubicBezTo>
                      <a:cubicBezTo>
                        <a:pt x="34" y="6"/>
                        <a:pt x="34" y="6"/>
                        <a:pt x="34" y="6"/>
                      </a:cubicBezTo>
                      <a:cubicBezTo>
                        <a:pt x="34" y="6"/>
                        <a:pt x="34" y="6"/>
                        <a:pt x="34" y="6"/>
                      </a:cubicBezTo>
                      <a:cubicBezTo>
                        <a:pt x="34" y="6"/>
                        <a:pt x="34" y="5"/>
                        <a:pt x="34" y="5"/>
                      </a:cubicBezTo>
                      <a:cubicBezTo>
                        <a:pt x="34" y="5"/>
                        <a:pt x="34" y="5"/>
                        <a:pt x="34" y="5"/>
                      </a:cubicBezTo>
                      <a:cubicBezTo>
                        <a:pt x="34" y="5"/>
                        <a:pt x="33" y="5"/>
                        <a:pt x="33" y="5"/>
                      </a:cubicBezTo>
                      <a:cubicBezTo>
                        <a:pt x="33" y="6"/>
                        <a:pt x="32" y="6"/>
                        <a:pt x="32" y="6"/>
                      </a:cubicBezTo>
                      <a:cubicBezTo>
                        <a:pt x="32" y="6"/>
                        <a:pt x="32" y="6"/>
                        <a:pt x="32" y="6"/>
                      </a:cubicBezTo>
                      <a:cubicBezTo>
                        <a:pt x="31" y="6"/>
                        <a:pt x="31" y="6"/>
                        <a:pt x="31" y="6"/>
                      </a:cubicBezTo>
                      <a:cubicBezTo>
                        <a:pt x="31" y="6"/>
                        <a:pt x="31" y="6"/>
                        <a:pt x="31" y="6"/>
                      </a:cubicBezTo>
                      <a:cubicBezTo>
                        <a:pt x="31" y="6"/>
                        <a:pt x="30" y="6"/>
                        <a:pt x="30" y="6"/>
                      </a:cubicBezTo>
                      <a:cubicBezTo>
                        <a:pt x="30" y="6"/>
                        <a:pt x="30" y="5"/>
                        <a:pt x="30" y="5"/>
                      </a:cubicBezTo>
                      <a:cubicBezTo>
                        <a:pt x="30" y="5"/>
                        <a:pt x="29" y="5"/>
                        <a:pt x="29" y="5"/>
                      </a:cubicBezTo>
                      <a:cubicBezTo>
                        <a:pt x="28" y="5"/>
                        <a:pt x="29" y="5"/>
                        <a:pt x="29" y="5"/>
                      </a:cubicBezTo>
                      <a:cubicBezTo>
                        <a:pt x="28" y="5"/>
                        <a:pt x="28" y="4"/>
                        <a:pt x="28" y="4"/>
                      </a:cubicBezTo>
                      <a:cubicBezTo>
                        <a:pt x="28" y="4"/>
                        <a:pt x="28" y="4"/>
                        <a:pt x="28" y="4"/>
                      </a:cubicBezTo>
                      <a:cubicBezTo>
                        <a:pt x="28" y="3"/>
                        <a:pt x="28" y="3"/>
                        <a:pt x="27" y="3"/>
                      </a:cubicBezTo>
                      <a:cubicBezTo>
                        <a:pt x="27" y="3"/>
                        <a:pt x="27" y="3"/>
                        <a:pt x="27" y="3"/>
                      </a:cubicBezTo>
                      <a:cubicBezTo>
                        <a:pt x="27" y="3"/>
                        <a:pt x="27" y="3"/>
                        <a:pt x="26" y="3"/>
                      </a:cubicBezTo>
                      <a:cubicBezTo>
                        <a:pt x="26" y="3"/>
                        <a:pt x="26" y="4"/>
                        <a:pt x="26" y="4"/>
                      </a:cubicBezTo>
                      <a:cubicBezTo>
                        <a:pt x="26" y="4"/>
                        <a:pt x="26" y="4"/>
                        <a:pt x="26" y="4"/>
                      </a:cubicBezTo>
                      <a:cubicBezTo>
                        <a:pt x="25" y="4"/>
                        <a:pt x="25" y="3"/>
                        <a:pt x="25" y="3"/>
                      </a:cubicBezTo>
                      <a:cubicBezTo>
                        <a:pt x="25" y="3"/>
                        <a:pt x="25" y="3"/>
                        <a:pt x="25" y="3"/>
                      </a:cubicBezTo>
                      <a:cubicBezTo>
                        <a:pt x="25" y="2"/>
                        <a:pt x="25" y="2"/>
                        <a:pt x="25" y="2"/>
                      </a:cubicBezTo>
                      <a:cubicBezTo>
                        <a:pt x="25" y="2"/>
                        <a:pt x="25" y="2"/>
                        <a:pt x="25" y="1"/>
                      </a:cubicBezTo>
                      <a:cubicBezTo>
                        <a:pt x="25" y="1"/>
                        <a:pt x="25" y="1"/>
                        <a:pt x="25" y="1"/>
                      </a:cubicBezTo>
                      <a:cubicBezTo>
                        <a:pt x="25" y="0"/>
                        <a:pt x="24" y="1"/>
                        <a:pt x="24" y="1"/>
                      </a:cubicBezTo>
                      <a:cubicBezTo>
                        <a:pt x="24" y="1"/>
                        <a:pt x="24" y="1"/>
                        <a:pt x="24" y="2"/>
                      </a:cubicBezTo>
                      <a:cubicBezTo>
                        <a:pt x="24" y="2"/>
                        <a:pt x="24" y="2"/>
                        <a:pt x="24" y="2"/>
                      </a:cubicBezTo>
                      <a:cubicBezTo>
                        <a:pt x="24" y="2"/>
                        <a:pt x="24" y="2"/>
                        <a:pt x="24" y="2"/>
                      </a:cubicBezTo>
                      <a:cubicBezTo>
                        <a:pt x="23" y="2"/>
                        <a:pt x="23" y="2"/>
                        <a:pt x="23" y="2"/>
                      </a:cubicBezTo>
                      <a:cubicBezTo>
                        <a:pt x="23" y="2"/>
                        <a:pt x="23" y="2"/>
                        <a:pt x="23" y="2"/>
                      </a:cubicBezTo>
                      <a:cubicBezTo>
                        <a:pt x="23" y="2"/>
                        <a:pt x="22" y="1"/>
                        <a:pt x="22" y="1"/>
                      </a:cubicBezTo>
                      <a:cubicBezTo>
                        <a:pt x="22" y="1"/>
                        <a:pt x="22" y="2"/>
                        <a:pt x="22" y="2"/>
                      </a:cubicBezTo>
                      <a:cubicBezTo>
                        <a:pt x="22" y="2"/>
                        <a:pt x="22" y="2"/>
                        <a:pt x="22" y="2"/>
                      </a:cubicBezTo>
                      <a:cubicBezTo>
                        <a:pt x="22" y="3"/>
                        <a:pt x="22" y="3"/>
                        <a:pt x="22" y="3"/>
                      </a:cubicBezTo>
                      <a:cubicBezTo>
                        <a:pt x="22" y="3"/>
                        <a:pt x="22" y="3"/>
                        <a:pt x="22" y="3"/>
                      </a:cubicBezTo>
                      <a:cubicBezTo>
                        <a:pt x="22" y="3"/>
                        <a:pt x="22" y="2"/>
                        <a:pt x="22" y="2"/>
                      </a:cubicBezTo>
                      <a:cubicBezTo>
                        <a:pt x="21" y="2"/>
                        <a:pt x="21" y="2"/>
                        <a:pt x="21" y="2"/>
                      </a:cubicBezTo>
                      <a:cubicBezTo>
                        <a:pt x="21" y="1"/>
                        <a:pt x="21" y="1"/>
                        <a:pt x="21" y="1"/>
                      </a:cubicBezTo>
                      <a:cubicBezTo>
                        <a:pt x="21" y="1"/>
                        <a:pt x="21" y="2"/>
                        <a:pt x="21" y="2"/>
                      </a:cubicBezTo>
                      <a:cubicBezTo>
                        <a:pt x="21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2"/>
                      </a:cubicBezTo>
                      <a:cubicBezTo>
                        <a:pt x="20" y="2"/>
                        <a:pt x="20" y="2"/>
                        <a:pt x="20" y="3"/>
                      </a:cubicBezTo>
                      <a:cubicBezTo>
                        <a:pt x="21" y="3"/>
                        <a:pt x="21" y="3"/>
                        <a:pt x="21" y="3"/>
                      </a:cubicBezTo>
                      <a:cubicBezTo>
                        <a:pt x="21" y="3"/>
                        <a:pt x="21" y="3"/>
                        <a:pt x="21" y="3"/>
                      </a:cubicBezTo>
                      <a:cubicBezTo>
                        <a:pt x="21" y="3"/>
                        <a:pt x="21" y="4"/>
                        <a:pt x="21" y="4"/>
                      </a:cubicBezTo>
                      <a:cubicBezTo>
                        <a:pt x="21" y="4"/>
                        <a:pt x="22" y="4"/>
                        <a:pt x="22" y="4"/>
                      </a:cubicBezTo>
                      <a:cubicBezTo>
                        <a:pt x="22" y="4"/>
                        <a:pt x="22" y="4"/>
                        <a:pt x="22" y="4"/>
                      </a:cubicBezTo>
                      <a:cubicBezTo>
                        <a:pt x="23" y="4"/>
                        <a:pt x="24" y="4"/>
                        <a:pt x="24" y="4"/>
                      </a:cubicBezTo>
                      <a:cubicBezTo>
                        <a:pt x="24" y="4"/>
                        <a:pt x="24" y="4"/>
                        <a:pt x="25" y="4"/>
                      </a:cubicBezTo>
                      <a:cubicBezTo>
                        <a:pt x="25" y="4"/>
                        <a:pt x="25" y="4"/>
                        <a:pt x="25" y="5"/>
                      </a:cubicBezTo>
                      <a:cubicBezTo>
                        <a:pt x="25" y="5"/>
                        <a:pt x="25" y="5"/>
                        <a:pt x="25" y="5"/>
                      </a:cubicBezTo>
                      <a:cubicBezTo>
                        <a:pt x="25" y="5"/>
                        <a:pt x="25" y="5"/>
                        <a:pt x="25" y="5"/>
                      </a:cubicBezTo>
                      <a:cubicBezTo>
                        <a:pt x="25" y="5"/>
                        <a:pt x="25" y="5"/>
                        <a:pt x="25" y="5"/>
                      </a:cubicBezTo>
                      <a:cubicBezTo>
                        <a:pt x="25" y="5"/>
                        <a:pt x="25" y="5"/>
                        <a:pt x="25" y="6"/>
                      </a:cubicBezTo>
                      <a:cubicBezTo>
                        <a:pt x="25" y="6"/>
                        <a:pt x="25" y="6"/>
                        <a:pt x="25" y="6"/>
                      </a:cubicBezTo>
                      <a:cubicBezTo>
                        <a:pt x="25" y="6"/>
                        <a:pt x="25" y="6"/>
                        <a:pt x="26" y="6"/>
                      </a:cubicBezTo>
                      <a:cubicBezTo>
                        <a:pt x="26" y="7"/>
                        <a:pt x="26" y="8"/>
                        <a:pt x="26" y="8"/>
                      </a:cubicBezTo>
                      <a:cubicBezTo>
                        <a:pt x="26" y="8"/>
                        <a:pt x="25" y="8"/>
                        <a:pt x="25" y="8"/>
                      </a:cubicBezTo>
                      <a:cubicBezTo>
                        <a:pt x="25" y="8"/>
                        <a:pt x="24" y="8"/>
                        <a:pt x="24" y="8"/>
                      </a:cubicBezTo>
                      <a:cubicBezTo>
                        <a:pt x="24" y="8"/>
                        <a:pt x="24" y="9"/>
                        <a:pt x="24" y="9"/>
                      </a:cubicBezTo>
                      <a:cubicBezTo>
                        <a:pt x="24" y="9"/>
                        <a:pt x="24" y="9"/>
                        <a:pt x="24" y="9"/>
                      </a:cubicBezTo>
                      <a:cubicBezTo>
                        <a:pt x="24" y="9"/>
                        <a:pt x="23" y="9"/>
                        <a:pt x="23" y="9"/>
                      </a:cubicBezTo>
                      <a:cubicBezTo>
                        <a:pt x="23" y="9"/>
                        <a:pt x="23" y="9"/>
                        <a:pt x="23" y="9"/>
                      </a:cubicBezTo>
                      <a:cubicBezTo>
                        <a:pt x="23" y="9"/>
                        <a:pt x="22" y="9"/>
                        <a:pt x="22" y="9"/>
                      </a:cubicBezTo>
                      <a:cubicBezTo>
                        <a:pt x="22" y="9"/>
                        <a:pt x="22" y="9"/>
                        <a:pt x="22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1" y="9"/>
                        <a:pt x="21" y="9"/>
                      </a:cubicBezTo>
                      <a:cubicBezTo>
                        <a:pt x="21" y="9"/>
                        <a:pt x="20" y="9"/>
                        <a:pt x="20" y="9"/>
                      </a:cubicBezTo>
                      <a:cubicBezTo>
                        <a:pt x="20" y="9"/>
                        <a:pt x="20" y="9"/>
                        <a:pt x="20" y="9"/>
                      </a:cubicBezTo>
                      <a:cubicBezTo>
                        <a:pt x="20" y="9"/>
                        <a:pt x="18" y="9"/>
                        <a:pt x="18" y="9"/>
                      </a:cubicBezTo>
                      <a:cubicBezTo>
                        <a:pt x="18" y="9"/>
                        <a:pt x="17" y="9"/>
                        <a:pt x="17" y="9"/>
                      </a:cubicBezTo>
                      <a:cubicBezTo>
                        <a:pt x="17" y="9"/>
                        <a:pt x="17" y="9"/>
                        <a:pt x="17" y="9"/>
                      </a:cubicBezTo>
                      <a:cubicBezTo>
                        <a:pt x="17" y="9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8"/>
                        <a:pt x="16" y="8"/>
                        <a:pt x="16" y="8"/>
                      </a:cubicBezTo>
                      <a:cubicBezTo>
                        <a:pt x="16" y="9"/>
                        <a:pt x="16" y="9"/>
                        <a:pt x="16" y="9"/>
                      </a:cubicBezTo>
                      <a:cubicBezTo>
                        <a:pt x="15" y="9"/>
                        <a:pt x="15" y="8"/>
                        <a:pt x="15" y="8"/>
                      </a:cubicBezTo>
                      <a:cubicBezTo>
                        <a:pt x="15" y="8"/>
                        <a:pt x="15" y="8"/>
                        <a:pt x="15" y="9"/>
                      </a:cubicBezTo>
                      <a:cubicBezTo>
                        <a:pt x="15" y="9"/>
                        <a:pt x="14" y="9"/>
                        <a:pt x="14" y="10"/>
                      </a:cubicBezTo>
                      <a:cubicBezTo>
                        <a:pt x="14" y="10"/>
                        <a:pt x="14" y="10"/>
                        <a:pt x="14" y="10"/>
                      </a:cubicBezTo>
                      <a:cubicBezTo>
                        <a:pt x="14" y="10"/>
                        <a:pt x="13" y="10"/>
                        <a:pt x="13" y="10"/>
                      </a:cubicBezTo>
                      <a:cubicBezTo>
                        <a:pt x="13" y="10"/>
                        <a:pt x="13" y="10"/>
                        <a:pt x="13" y="11"/>
                      </a:cubicBezTo>
                      <a:cubicBezTo>
                        <a:pt x="14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3" y="11"/>
                      </a:cubicBezTo>
                      <a:cubicBezTo>
                        <a:pt x="13" y="11"/>
                        <a:pt x="13" y="11"/>
                        <a:pt x="13" y="11"/>
                      </a:cubicBezTo>
                      <a:cubicBezTo>
                        <a:pt x="13" y="11"/>
                        <a:pt x="13" y="11"/>
                        <a:pt x="13" y="11"/>
                      </a:cubicBezTo>
                      <a:cubicBezTo>
                        <a:pt x="12" y="11"/>
                        <a:pt x="13" y="10"/>
                        <a:pt x="13" y="10"/>
                      </a:cubicBezTo>
                      <a:cubicBezTo>
                        <a:pt x="12" y="10"/>
                        <a:pt x="12" y="10"/>
                        <a:pt x="12" y="10"/>
                      </a:cubicBezTo>
                      <a:cubicBezTo>
                        <a:pt x="12" y="10"/>
                        <a:pt x="12" y="10"/>
                        <a:pt x="11" y="10"/>
                      </a:cubicBezTo>
                      <a:cubicBezTo>
                        <a:pt x="11" y="11"/>
                        <a:pt x="11" y="11"/>
                        <a:pt x="11" y="12"/>
                      </a:cubicBezTo>
                      <a:cubicBezTo>
                        <a:pt x="11" y="12"/>
                        <a:pt x="11" y="12"/>
                        <a:pt x="11" y="12"/>
                      </a:cubicBezTo>
                      <a:cubicBezTo>
                        <a:pt x="11" y="12"/>
                        <a:pt x="10" y="12"/>
                        <a:pt x="10" y="12"/>
                      </a:cubicBezTo>
                      <a:cubicBezTo>
                        <a:pt x="10" y="12"/>
                        <a:pt x="10" y="12"/>
                        <a:pt x="10" y="12"/>
                      </a:cubicBezTo>
                      <a:cubicBezTo>
                        <a:pt x="10" y="12"/>
                        <a:pt x="10" y="13"/>
                        <a:pt x="10" y="13"/>
                      </a:cubicBezTo>
                      <a:cubicBezTo>
                        <a:pt x="10" y="13"/>
                        <a:pt x="10" y="13"/>
                        <a:pt x="9" y="14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9" y="14"/>
                        <a:pt x="8" y="14"/>
                        <a:pt x="8" y="14"/>
                      </a:cubicBezTo>
                      <a:cubicBezTo>
                        <a:pt x="8" y="14"/>
                        <a:pt x="8" y="15"/>
                        <a:pt x="8" y="15"/>
                      </a:cubicBezTo>
                      <a:cubicBezTo>
                        <a:pt x="8" y="15"/>
                        <a:pt x="9" y="16"/>
                        <a:pt x="9" y="16"/>
                      </a:cubicBezTo>
                      <a:cubicBezTo>
                        <a:pt x="9" y="16"/>
                        <a:pt x="9" y="16"/>
                        <a:pt x="9" y="17"/>
                      </a:cubicBezTo>
                      <a:cubicBezTo>
                        <a:pt x="9" y="17"/>
                        <a:pt x="9" y="17"/>
                        <a:pt x="8" y="17"/>
                      </a:cubicBezTo>
                      <a:cubicBezTo>
                        <a:pt x="8" y="17"/>
                        <a:pt x="8" y="18"/>
                        <a:pt x="8" y="18"/>
                      </a:cubicBezTo>
                      <a:cubicBezTo>
                        <a:pt x="8" y="18"/>
                        <a:pt x="7" y="18"/>
                        <a:pt x="6" y="18"/>
                      </a:cubicBezTo>
                      <a:cubicBezTo>
                        <a:pt x="6" y="18"/>
                        <a:pt x="6" y="19"/>
                        <a:pt x="6" y="19"/>
                      </a:cubicBezTo>
                      <a:cubicBezTo>
                        <a:pt x="6" y="19"/>
                        <a:pt x="6" y="19"/>
                        <a:pt x="6" y="19"/>
                      </a:cubicBezTo>
                      <a:cubicBezTo>
                        <a:pt x="6" y="20"/>
                        <a:pt x="6" y="20"/>
                        <a:pt x="6" y="20"/>
                      </a:cubicBezTo>
                      <a:cubicBezTo>
                        <a:pt x="6" y="20"/>
                        <a:pt x="6" y="21"/>
                        <a:pt x="6" y="21"/>
                      </a:cubicBezTo>
                      <a:cubicBezTo>
                        <a:pt x="6" y="21"/>
                        <a:pt x="5" y="22"/>
                        <a:pt x="5" y="22"/>
                      </a:cubicBezTo>
                      <a:cubicBezTo>
                        <a:pt x="4" y="22"/>
                        <a:pt x="4" y="22"/>
                        <a:pt x="4" y="22"/>
                      </a:cubicBezTo>
                      <a:cubicBezTo>
                        <a:pt x="4" y="22"/>
                        <a:pt x="3" y="23"/>
                        <a:pt x="3" y="23"/>
                      </a:cubicBezTo>
                      <a:cubicBezTo>
                        <a:pt x="3" y="23"/>
                        <a:pt x="3" y="24"/>
                        <a:pt x="3" y="24"/>
                      </a:cubicBezTo>
                      <a:cubicBezTo>
                        <a:pt x="3" y="24"/>
                        <a:pt x="3" y="24"/>
                        <a:pt x="3" y="25"/>
                      </a:cubicBezTo>
                      <a:cubicBezTo>
                        <a:pt x="4" y="25"/>
                        <a:pt x="4" y="25"/>
                        <a:pt x="4" y="25"/>
                      </a:cubicBezTo>
                      <a:cubicBezTo>
                        <a:pt x="5" y="25"/>
                        <a:pt x="5" y="26"/>
                        <a:pt x="5" y="26"/>
                      </a:cubicBezTo>
                      <a:cubicBezTo>
                        <a:pt x="5" y="26"/>
                        <a:pt x="5" y="26"/>
                        <a:pt x="5" y="26"/>
                      </a:cubicBezTo>
                      <a:cubicBezTo>
                        <a:pt x="5" y="26"/>
                        <a:pt x="5" y="27"/>
                        <a:pt x="5" y="27"/>
                      </a:cubicBezTo>
                      <a:cubicBezTo>
                        <a:pt x="5" y="27"/>
                        <a:pt x="5" y="27"/>
                        <a:pt x="5" y="27"/>
                      </a:cubicBezTo>
                      <a:cubicBezTo>
                        <a:pt x="5" y="27"/>
                        <a:pt x="5" y="27"/>
                        <a:pt x="5" y="27"/>
                      </a:cubicBezTo>
                      <a:cubicBezTo>
                        <a:pt x="5" y="28"/>
                        <a:pt x="5" y="28"/>
                        <a:pt x="5" y="28"/>
                      </a:cubicBezTo>
                      <a:cubicBezTo>
                        <a:pt x="5" y="29"/>
                        <a:pt x="5" y="29"/>
                        <a:pt x="5" y="29"/>
                      </a:cubicBezTo>
                      <a:cubicBezTo>
                        <a:pt x="5" y="30"/>
                        <a:pt x="5" y="30"/>
                        <a:pt x="5" y="30"/>
                      </a:cubicBezTo>
                      <a:cubicBezTo>
                        <a:pt x="5" y="30"/>
                        <a:pt x="5" y="29"/>
                        <a:pt x="4" y="29"/>
                      </a:cubicBezTo>
                      <a:cubicBezTo>
                        <a:pt x="4" y="29"/>
                        <a:pt x="4" y="28"/>
                        <a:pt x="4" y="28"/>
                      </a:cubicBezTo>
                      <a:cubicBezTo>
                        <a:pt x="4" y="28"/>
                        <a:pt x="4" y="28"/>
                        <a:pt x="3" y="28"/>
                      </a:cubicBezTo>
                      <a:cubicBezTo>
                        <a:pt x="3" y="28"/>
                        <a:pt x="3" y="27"/>
                        <a:pt x="3" y="27"/>
                      </a:cubicBezTo>
                      <a:cubicBezTo>
                        <a:pt x="2" y="27"/>
                        <a:pt x="2" y="27"/>
                        <a:pt x="2" y="27"/>
                      </a:cubicBezTo>
                      <a:cubicBezTo>
                        <a:pt x="2" y="27"/>
                        <a:pt x="2" y="28"/>
                        <a:pt x="2" y="28"/>
                      </a:cubicBezTo>
                      <a:cubicBezTo>
                        <a:pt x="2" y="28"/>
                        <a:pt x="2" y="29"/>
                        <a:pt x="2" y="29"/>
                      </a:cubicBezTo>
                      <a:cubicBezTo>
                        <a:pt x="2" y="29"/>
                        <a:pt x="2" y="30"/>
                        <a:pt x="2" y="30"/>
                      </a:cubicBezTo>
                      <a:cubicBezTo>
                        <a:pt x="2" y="30"/>
                        <a:pt x="2" y="30"/>
                        <a:pt x="2" y="30"/>
                      </a:cubicBezTo>
                      <a:cubicBezTo>
                        <a:pt x="2" y="29"/>
                        <a:pt x="2" y="29"/>
                        <a:pt x="2" y="29"/>
                      </a:cubicBezTo>
                      <a:cubicBezTo>
                        <a:pt x="2" y="29"/>
                        <a:pt x="2" y="28"/>
                        <a:pt x="2" y="28"/>
                      </a:cubicBezTo>
                      <a:cubicBezTo>
                        <a:pt x="2" y="28"/>
                        <a:pt x="1" y="28"/>
                        <a:pt x="1" y="28"/>
                      </a:cubicBezTo>
                      <a:cubicBezTo>
                        <a:pt x="1" y="28"/>
                        <a:pt x="1" y="27"/>
                        <a:pt x="1" y="27"/>
                      </a:cubicBezTo>
                      <a:cubicBezTo>
                        <a:pt x="1" y="27"/>
                        <a:pt x="1" y="27"/>
                        <a:pt x="0" y="27"/>
                      </a:cubicBezTo>
                      <a:cubicBezTo>
                        <a:pt x="0" y="108"/>
                        <a:pt x="0" y="108"/>
                        <a:pt x="0" y="108"/>
                      </a:cubicBezTo>
                      <a:cubicBezTo>
                        <a:pt x="62" y="108"/>
                        <a:pt x="62" y="108"/>
                        <a:pt x="62" y="108"/>
                      </a:cubicBezTo>
                      <a:cubicBezTo>
                        <a:pt x="62" y="39"/>
                        <a:pt x="62" y="39"/>
                        <a:pt x="62" y="39"/>
                      </a:cubicBezTo>
                      <a:cubicBezTo>
                        <a:pt x="62" y="39"/>
                        <a:pt x="62" y="39"/>
                        <a:pt x="62" y="39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227" name="Freeform 744">
                  <a:extLst>
                    <a:ext uri="{FF2B5EF4-FFF2-40B4-BE49-F238E27FC236}">
                      <a16:creationId xmlns:a16="http://schemas.microsoft.com/office/drawing/2014/main" id="{501D1763-C384-6FAE-2D77-C4E32D5BD6B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9571038" y="5967413"/>
                  <a:ext cx="17462" cy="23813"/>
                </a:xfrm>
                <a:custGeom>
                  <a:avLst/>
                  <a:gdLst>
                    <a:gd name="T0" fmla="*/ 1 w 4"/>
                    <a:gd name="T1" fmla="*/ 5 h 6"/>
                    <a:gd name="T2" fmla="*/ 1 w 4"/>
                    <a:gd name="T3" fmla="*/ 4 h 6"/>
                    <a:gd name="T4" fmla="*/ 0 w 4"/>
                    <a:gd name="T5" fmla="*/ 4 h 6"/>
                    <a:gd name="T6" fmla="*/ 0 w 4"/>
                    <a:gd name="T7" fmla="*/ 4 h 6"/>
                    <a:gd name="T8" fmla="*/ 0 w 4"/>
                    <a:gd name="T9" fmla="*/ 3 h 6"/>
                    <a:gd name="T10" fmla="*/ 0 w 4"/>
                    <a:gd name="T11" fmla="*/ 2 h 6"/>
                    <a:gd name="T12" fmla="*/ 0 w 4"/>
                    <a:gd name="T13" fmla="*/ 2 h 6"/>
                    <a:gd name="T14" fmla="*/ 0 w 4"/>
                    <a:gd name="T15" fmla="*/ 1 h 6"/>
                    <a:gd name="T16" fmla="*/ 0 w 4"/>
                    <a:gd name="T17" fmla="*/ 1 h 6"/>
                    <a:gd name="T18" fmla="*/ 1 w 4"/>
                    <a:gd name="T19" fmla="*/ 1 h 6"/>
                    <a:gd name="T20" fmla="*/ 1 w 4"/>
                    <a:gd name="T21" fmla="*/ 0 h 6"/>
                    <a:gd name="T22" fmla="*/ 2 w 4"/>
                    <a:gd name="T23" fmla="*/ 0 h 6"/>
                    <a:gd name="T24" fmla="*/ 2 w 4"/>
                    <a:gd name="T25" fmla="*/ 0 h 6"/>
                    <a:gd name="T26" fmla="*/ 3 w 4"/>
                    <a:gd name="T27" fmla="*/ 0 h 6"/>
                    <a:gd name="T28" fmla="*/ 4 w 4"/>
                    <a:gd name="T29" fmla="*/ 1 h 6"/>
                    <a:gd name="T30" fmla="*/ 4 w 4"/>
                    <a:gd name="T31" fmla="*/ 1 h 6"/>
                    <a:gd name="T32" fmla="*/ 4 w 4"/>
                    <a:gd name="T33" fmla="*/ 1 h 6"/>
                    <a:gd name="T34" fmla="*/ 3 w 4"/>
                    <a:gd name="T35" fmla="*/ 1 h 6"/>
                    <a:gd name="T36" fmla="*/ 2 w 4"/>
                    <a:gd name="T37" fmla="*/ 2 h 6"/>
                    <a:gd name="T38" fmla="*/ 2 w 4"/>
                    <a:gd name="T39" fmla="*/ 3 h 6"/>
                    <a:gd name="T40" fmla="*/ 2 w 4"/>
                    <a:gd name="T41" fmla="*/ 4 h 6"/>
                    <a:gd name="T42" fmla="*/ 2 w 4"/>
                    <a:gd name="T43" fmla="*/ 6 h 6"/>
                    <a:gd name="T44" fmla="*/ 1 w 4"/>
                    <a:gd name="T45" fmla="*/ 5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4" h="6">
                      <a:moveTo>
                        <a:pt x="1" y="5"/>
                      </a:moveTo>
                      <a:cubicBezTo>
                        <a:pt x="1" y="5"/>
                        <a:pt x="1" y="4"/>
                        <a:pt x="1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4"/>
                        <a:pt x="0" y="4"/>
                        <a:pt x="0" y="4"/>
                      </a:cubicBezTo>
                      <a:cubicBezTo>
                        <a:pt x="0" y="4"/>
                        <a:pt x="0" y="3"/>
                        <a:pt x="0" y="3"/>
                      </a:cubicBezTo>
                      <a:cubicBezTo>
                        <a:pt x="0" y="3"/>
                        <a:pt x="0" y="2"/>
                        <a:pt x="0" y="2"/>
                      </a:cubicBezTo>
                      <a:cubicBezTo>
                        <a:pt x="0" y="2"/>
                        <a:pt x="0" y="2"/>
                        <a:pt x="0" y="2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0" y="1"/>
                      </a:cubicBezTo>
                      <a:cubicBezTo>
                        <a:pt x="0" y="1"/>
                        <a:pt x="0" y="1"/>
                        <a:pt x="1" y="1"/>
                      </a:cubicBezTo>
                      <a:cubicBezTo>
                        <a:pt x="1" y="1"/>
                        <a:pt x="1" y="1"/>
                        <a:pt x="1" y="0"/>
                      </a:cubicBezTo>
                      <a:cubicBezTo>
                        <a:pt x="1" y="0"/>
                        <a:pt x="2" y="0"/>
                        <a:pt x="2" y="0"/>
                      </a:cubicBezTo>
                      <a:cubicBezTo>
                        <a:pt x="2" y="0"/>
                        <a:pt x="2" y="0"/>
                        <a:pt x="2" y="0"/>
                      </a:cubicBezTo>
                      <a:cubicBezTo>
                        <a:pt x="3" y="0"/>
                        <a:pt x="3" y="0"/>
                        <a:pt x="3" y="0"/>
                      </a:cubicBezTo>
                      <a:cubicBezTo>
                        <a:pt x="3" y="0"/>
                        <a:pt x="3" y="0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3" y="1"/>
                        <a:pt x="3" y="1"/>
                        <a:pt x="3" y="1"/>
                      </a:cubicBezTo>
                      <a:cubicBezTo>
                        <a:pt x="3" y="2"/>
                        <a:pt x="3" y="2"/>
                        <a:pt x="2" y="2"/>
                      </a:cubicBezTo>
                      <a:cubicBezTo>
                        <a:pt x="2" y="2"/>
                        <a:pt x="2" y="3"/>
                        <a:pt x="2" y="3"/>
                      </a:cubicBezTo>
                      <a:cubicBezTo>
                        <a:pt x="2" y="3"/>
                        <a:pt x="2" y="4"/>
                        <a:pt x="2" y="4"/>
                      </a:cubicBezTo>
                      <a:cubicBezTo>
                        <a:pt x="2" y="5"/>
                        <a:pt x="2" y="5"/>
                        <a:pt x="2" y="6"/>
                      </a:cubicBezTo>
                      <a:cubicBezTo>
                        <a:pt x="1" y="5"/>
                        <a:pt x="1" y="5"/>
                        <a:pt x="1" y="5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</p:grpSp>
        </p:grpSp>
        <p:grpSp>
          <p:nvGrpSpPr>
            <p:cNvPr id="6" name="North_America">
              <a:extLst>
                <a:ext uri="{FF2B5EF4-FFF2-40B4-BE49-F238E27FC236}">
                  <a16:creationId xmlns:a16="http://schemas.microsoft.com/office/drawing/2014/main" id="{3E03FBAE-78F9-8C55-57E6-87993E1C1ACF}"/>
                </a:ext>
              </a:extLst>
            </p:cNvPr>
            <p:cNvGrpSpPr/>
            <p:nvPr/>
          </p:nvGrpSpPr>
          <p:grpSpPr>
            <a:xfrm>
              <a:off x="2754313" y="4500563"/>
              <a:ext cx="1668463" cy="2357437"/>
              <a:chOff x="2754313" y="4500563"/>
              <a:chExt cx="1668463" cy="2357437"/>
            </a:xfrm>
            <a:solidFill>
              <a:schemeClr val="accent2"/>
            </a:solidFill>
          </p:grpSpPr>
          <p:sp>
            <p:nvSpPr>
              <p:cNvPr id="196" name="Freeform 690">
                <a:extLst>
                  <a:ext uri="{FF2B5EF4-FFF2-40B4-BE49-F238E27FC236}">
                    <a16:creationId xmlns:a16="http://schemas.microsoft.com/office/drawing/2014/main" id="{ED68CD1E-419B-894B-0D13-FCC19EE0BB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754313" y="4849813"/>
                <a:ext cx="69850" cy="58738"/>
              </a:xfrm>
              <a:custGeom>
                <a:avLst/>
                <a:gdLst>
                  <a:gd name="T0" fmla="*/ 6 w 17"/>
                  <a:gd name="T1" fmla="*/ 9 h 14"/>
                  <a:gd name="T2" fmla="*/ 6 w 17"/>
                  <a:gd name="T3" fmla="*/ 9 h 14"/>
                  <a:gd name="T4" fmla="*/ 5 w 17"/>
                  <a:gd name="T5" fmla="*/ 8 h 14"/>
                  <a:gd name="T6" fmla="*/ 5 w 17"/>
                  <a:gd name="T7" fmla="*/ 7 h 14"/>
                  <a:gd name="T8" fmla="*/ 4 w 17"/>
                  <a:gd name="T9" fmla="*/ 6 h 14"/>
                  <a:gd name="T10" fmla="*/ 3 w 17"/>
                  <a:gd name="T11" fmla="*/ 5 h 14"/>
                  <a:gd name="T12" fmla="*/ 3 w 17"/>
                  <a:gd name="T13" fmla="*/ 4 h 14"/>
                  <a:gd name="T14" fmla="*/ 2 w 17"/>
                  <a:gd name="T15" fmla="*/ 3 h 14"/>
                  <a:gd name="T16" fmla="*/ 1 w 17"/>
                  <a:gd name="T17" fmla="*/ 4 h 14"/>
                  <a:gd name="T18" fmla="*/ 1 w 17"/>
                  <a:gd name="T19" fmla="*/ 5 h 14"/>
                  <a:gd name="T20" fmla="*/ 2 w 17"/>
                  <a:gd name="T21" fmla="*/ 5 h 14"/>
                  <a:gd name="T22" fmla="*/ 2 w 17"/>
                  <a:gd name="T23" fmla="*/ 6 h 14"/>
                  <a:gd name="T24" fmla="*/ 3 w 17"/>
                  <a:gd name="T25" fmla="*/ 7 h 14"/>
                  <a:gd name="T26" fmla="*/ 4 w 17"/>
                  <a:gd name="T27" fmla="*/ 8 h 14"/>
                  <a:gd name="T28" fmla="*/ 4 w 17"/>
                  <a:gd name="T29" fmla="*/ 9 h 14"/>
                  <a:gd name="T30" fmla="*/ 3 w 17"/>
                  <a:gd name="T31" fmla="*/ 9 h 14"/>
                  <a:gd name="T32" fmla="*/ 2 w 17"/>
                  <a:gd name="T33" fmla="*/ 10 h 14"/>
                  <a:gd name="T34" fmla="*/ 1 w 17"/>
                  <a:gd name="T35" fmla="*/ 11 h 14"/>
                  <a:gd name="T36" fmla="*/ 2 w 17"/>
                  <a:gd name="T37" fmla="*/ 11 h 14"/>
                  <a:gd name="T38" fmla="*/ 4 w 17"/>
                  <a:gd name="T39" fmla="*/ 12 h 14"/>
                  <a:gd name="T40" fmla="*/ 4 w 17"/>
                  <a:gd name="T41" fmla="*/ 11 h 14"/>
                  <a:gd name="T42" fmla="*/ 5 w 17"/>
                  <a:gd name="T43" fmla="*/ 11 h 14"/>
                  <a:gd name="T44" fmla="*/ 6 w 17"/>
                  <a:gd name="T45" fmla="*/ 10 h 14"/>
                  <a:gd name="T46" fmla="*/ 1 w 17"/>
                  <a:gd name="T47" fmla="*/ 8 h 14"/>
                  <a:gd name="T48" fmla="*/ 0 w 17"/>
                  <a:gd name="T49" fmla="*/ 6 h 14"/>
                  <a:gd name="T50" fmla="*/ 2 w 17"/>
                  <a:gd name="T51" fmla="*/ 6 h 14"/>
                  <a:gd name="T52" fmla="*/ 2 w 17"/>
                  <a:gd name="T53" fmla="*/ 8 h 14"/>
                  <a:gd name="T54" fmla="*/ 8 w 17"/>
                  <a:gd name="T55" fmla="*/ 7 h 14"/>
                  <a:gd name="T56" fmla="*/ 6 w 17"/>
                  <a:gd name="T57" fmla="*/ 7 h 14"/>
                  <a:gd name="T58" fmla="*/ 6 w 17"/>
                  <a:gd name="T59" fmla="*/ 6 h 14"/>
                  <a:gd name="T60" fmla="*/ 6 w 17"/>
                  <a:gd name="T61" fmla="*/ 5 h 14"/>
                  <a:gd name="T62" fmla="*/ 8 w 17"/>
                  <a:gd name="T63" fmla="*/ 6 h 14"/>
                  <a:gd name="T64" fmla="*/ 17 w 17"/>
                  <a:gd name="T65" fmla="*/ 10 h 14"/>
                  <a:gd name="T66" fmla="*/ 16 w 17"/>
                  <a:gd name="T67" fmla="*/ 11 h 14"/>
                  <a:gd name="T68" fmla="*/ 15 w 17"/>
                  <a:gd name="T69" fmla="*/ 11 h 14"/>
                  <a:gd name="T70" fmla="*/ 15 w 17"/>
                  <a:gd name="T71" fmla="*/ 10 h 14"/>
                  <a:gd name="T72" fmla="*/ 16 w 17"/>
                  <a:gd name="T73" fmla="*/ 9 h 14"/>
                  <a:gd name="T74" fmla="*/ 17 w 17"/>
                  <a:gd name="T75" fmla="*/ 9 h 14"/>
                  <a:gd name="T76" fmla="*/ 11 w 17"/>
                  <a:gd name="T77" fmla="*/ 9 h 14"/>
                  <a:gd name="T78" fmla="*/ 10 w 17"/>
                  <a:gd name="T79" fmla="*/ 9 h 14"/>
                  <a:gd name="T80" fmla="*/ 10 w 17"/>
                  <a:gd name="T81" fmla="*/ 10 h 14"/>
                  <a:gd name="T82" fmla="*/ 9 w 17"/>
                  <a:gd name="T83" fmla="*/ 10 h 14"/>
                  <a:gd name="T84" fmla="*/ 8 w 17"/>
                  <a:gd name="T85" fmla="*/ 9 h 14"/>
                  <a:gd name="T86" fmla="*/ 8 w 17"/>
                  <a:gd name="T87" fmla="*/ 9 h 14"/>
                  <a:gd name="T88" fmla="*/ 8 w 17"/>
                  <a:gd name="T89" fmla="*/ 8 h 14"/>
                  <a:gd name="T90" fmla="*/ 9 w 17"/>
                  <a:gd name="T91" fmla="*/ 8 h 14"/>
                  <a:gd name="T92" fmla="*/ 10 w 17"/>
                  <a:gd name="T93" fmla="*/ 7 h 14"/>
                  <a:gd name="T94" fmla="*/ 10 w 17"/>
                  <a:gd name="T95" fmla="*/ 8 h 14"/>
                  <a:gd name="T96" fmla="*/ 9 w 17"/>
                  <a:gd name="T97" fmla="*/ 13 h 14"/>
                  <a:gd name="T98" fmla="*/ 8 w 17"/>
                  <a:gd name="T99" fmla="*/ 13 h 14"/>
                  <a:gd name="T100" fmla="*/ 9 w 17"/>
                  <a:gd name="T101" fmla="*/ 13 h 14"/>
                  <a:gd name="T102" fmla="*/ 9 w 17"/>
                  <a:gd name="T103" fmla="*/ 2 h 14"/>
                  <a:gd name="T104" fmla="*/ 14 w 17"/>
                  <a:gd name="T105" fmla="*/ 14 h 14"/>
                  <a:gd name="T106" fmla="*/ 14 w 17"/>
                  <a:gd name="T107" fmla="*/ 14 h 14"/>
                  <a:gd name="T108" fmla="*/ 7 w 17"/>
                  <a:gd name="T109" fmla="*/ 0 h 14"/>
                  <a:gd name="T110" fmla="*/ 12 w 17"/>
                  <a:gd name="T111" fmla="*/ 10 h 14"/>
                  <a:gd name="T112" fmla="*/ 12 w 17"/>
                  <a:gd name="T113" fmla="*/ 10 h 14"/>
                  <a:gd name="T114" fmla="*/ 7 w 17"/>
                  <a:gd name="T115" fmla="*/ 7 h 14"/>
                  <a:gd name="T116" fmla="*/ 10 w 17"/>
                  <a:gd name="T117" fmla="*/ 7 h 14"/>
                  <a:gd name="T118" fmla="*/ 14 w 17"/>
                  <a:gd name="T119" fmla="*/ 14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" h="14">
                    <a:moveTo>
                      <a:pt x="6" y="10"/>
                    </a:move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5" y="9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4" y="7"/>
                    </a:cubicBezTo>
                    <a:cubicBezTo>
                      <a:pt x="4" y="7"/>
                      <a:pt x="4" y="7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3" y="6"/>
                      <a:pt x="4" y="6"/>
                      <a:pt x="3" y="6"/>
                    </a:cubicBezTo>
                    <a:cubicBezTo>
                      <a:pt x="3" y="6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5"/>
                    </a:cubicBezTo>
                    <a:cubicBezTo>
                      <a:pt x="3" y="5"/>
                      <a:pt x="3" y="5"/>
                      <a:pt x="3" y="5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4"/>
                    </a:cubicBezTo>
                    <a:cubicBezTo>
                      <a:pt x="1" y="4"/>
                      <a:pt x="1" y="4"/>
                      <a:pt x="2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4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4" y="8"/>
                      <a:pt x="4" y="8"/>
                      <a:pt x="4" y="8"/>
                    </a:cubicBezTo>
                    <a:cubicBezTo>
                      <a:pt x="4" y="8"/>
                      <a:pt x="4" y="8"/>
                      <a:pt x="4" y="8"/>
                    </a:cubicBezTo>
                    <a:cubicBezTo>
                      <a:pt x="4" y="8"/>
                      <a:pt x="4" y="8"/>
                      <a:pt x="4" y="8"/>
                    </a:cubicBezTo>
                    <a:cubicBezTo>
                      <a:pt x="4" y="8"/>
                      <a:pt x="4" y="8"/>
                      <a:pt x="4" y="8"/>
                    </a:cubicBezTo>
                    <a:cubicBezTo>
                      <a:pt x="4" y="8"/>
                      <a:pt x="4" y="8"/>
                      <a:pt x="4" y="8"/>
                    </a:cubicBezTo>
                    <a:cubicBezTo>
                      <a:pt x="4" y="8"/>
                      <a:pt x="4" y="8"/>
                      <a:pt x="4" y="8"/>
                    </a:cubicBezTo>
                    <a:cubicBezTo>
                      <a:pt x="4" y="8"/>
                      <a:pt x="4" y="8"/>
                      <a:pt x="4" y="8"/>
                    </a:cubicBezTo>
                    <a:cubicBezTo>
                      <a:pt x="4" y="8"/>
                      <a:pt x="4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1"/>
                      <a:pt x="1" y="11"/>
                    </a:cubicBezTo>
                    <a:cubicBezTo>
                      <a:pt x="1" y="11"/>
                      <a:pt x="1" y="11"/>
                      <a:pt x="1" y="11"/>
                    </a:cubicBezTo>
                    <a:cubicBezTo>
                      <a:pt x="1" y="11"/>
                      <a:pt x="1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lose/>
                    <a:moveTo>
                      <a:pt x="1" y="8"/>
                    </a:move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0" y="8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lose/>
                    <a:moveTo>
                      <a:pt x="8" y="7"/>
                    </a:move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6" y="7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7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5"/>
                      <a:pt x="7" y="6"/>
                      <a:pt x="7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7" y="6"/>
                      <a:pt x="8" y="6"/>
                    </a:cubicBezTo>
                    <a:cubicBezTo>
                      <a:pt x="8" y="6"/>
                      <a:pt x="8" y="6"/>
                      <a:pt x="8" y="6"/>
                    </a:cubicBezTo>
                    <a:cubicBezTo>
                      <a:pt x="8" y="6"/>
                      <a:pt x="8" y="6"/>
                      <a:pt x="8" y="6"/>
                    </a:cubicBezTo>
                    <a:cubicBezTo>
                      <a:pt x="8" y="6"/>
                      <a:pt x="8" y="6"/>
                      <a:pt x="8" y="6"/>
                    </a:cubicBezTo>
                    <a:cubicBezTo>
                      <a:pt x="8" y="6"/>
                      <a:pt x="8" y="6"/>
                      <a:pt x="8" y="6"/>
                    </a:cubicBezTo>
                    <a:cubicBezTo>
                      <a:pt x="8" y="6"/>
                      <a:pt x="8" y="6"/>
                      <a:pt x="8" y="6"/>
                    </a:cubicBezTo>
                    <a:cubicBezTo>
                      <a:pt x="8" y="6"/>
                      <a:pt x="8" y="6"/>
                      <a:pt x="8" y="7"/>
                    </a:cubicBezTo>
                    <a:close/>
                    <a:moveTo>
                      <a:pt x="17" y="9"/>
                    </a:move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6" y="10"/>
                      <a:pt x="16" y="10"/>
                    </a:cubicBezTo>
                    <a:cubicBezTo>
                      <a:pt x="16" y="10"/>
                      <a:pt x="16" y="10"/>
                      <a:pt x="16" y="10"/>
                    </a:cubicBezTo>
                    <a:cubicBezTo>
                      <a:pt x="16" y="10"/>
                      <a:pt x="16" y="10"/>
                      <a:pt x="16" y="10"/>
                    </a:cubicBezTo>
                    <a:cubicBezTo>
                      <a:pt x="16" y="10"/>
                      <a:pt x="16" y="10"/>
                      <a:pt x="16" y="10"/>
                    </a:cubicBezTo>
                    <a:cubicBezTo>
                      <a:pt x="16" y="10"/>
                      <a:pt x="16" y="10"/>
                      <a:pt x="16" y="10"/>
                    </a:cubicBezTo>
                    <a:cubicBezTo>
                      <a:pt x="16" y="10"/>
                      <a:pt x="16" y="10"/>
                      <a:pt x="16" y="10"/>
                    </a:cubicBezTo>
                    <a:cubicBezTo>
                      <a:pt x="16" y="10"/>
                      <a:pt x="16" y="10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4" y="11"/>
                      <a:pt x="14" y="11"/>
                    </a:cubicBezTo>
                    <a:cubicBezTo>
                      <a:pt x="14" y="11"/>
                      <a:pt x="14" y="11"/>
                      <a:pt x="14" y="11"/>
                    </a:cubicBezTo>
                    <a:cubicBezTo>
                      <a:pt x="14" y="11"/>
                      <a:pt x="14" y="11"/>
                      <a:pt x="14" y="11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5" y="10"/>
                      <a:pt x="16" y="10"/>
                    </a:cubicBezTo>
                    <a:cubicBezTo>
                      <a:pt x="16" y="10"/>
                      <a:pt x="16" y="10"/>
                      <a:pt x="16" y="10"/>
                    </a:cubicBezTo>
                    <a:cubicBezTo>
                      <a:pt x="16" y="10"/>
                      <a:pt x="16" y="10"/>
                      <a:pt x="16" y="10"/>
                    </a:cubicBezTo>
                    <a:cubicBezTo>
                      <a:pt x="16" y="10"/>
                      <a:pt x="16" y="10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lose/>
                    <a:moveTo>
                      <a:pt x="11" y="8"/>
                    </a:moveTo>
                    <a:cubicBezTo>
                      <a:pt x="11" y="8"/>
                      <a:pt x="11" y="8"/>
                      <a:pt x="11" y="8"/>
                    </a:cubicBezTo>
                    <a:cubicBezTo>
                      <a:pt x="11" y="8"/>
                      <a:pt x="11" y="8"/>
                      <a:pt x="11" y="8"/>
                    </a:cubicBezTo>
                    <a:cubicBezTo>
                      <a:pt x="11" y="8"/>
                      <a:pt x="11" y="8"/>
                      <a:pt x="11" y="8"/>
                    </a:cubicBezTo>
                    <a:cubicBezTo>
                      <a:pt x="11" y="8"/>
                      <a:pt x="10" y="9"/>
                      <a:pt x="11" y="9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1" y="9"/>
                      <a:pt x="11" y="9"/>
                      <a:pt x="10" y="9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0" y="9"/>
                      <a:pt x="10" y="9"/>
                      <a:pt x="10" y="10"/>
                    </a:cubicBezTo>
                    <a:cubicBezTo>
                      <a:pt x="10" y="10"/>
                      <a:pt x="10" y="10"/>
                      <a:pt x="10" y="10"/>
                    </a:cubicBezTo>
                    <a:cubicBezTo>
                      <a:pt x="10" y="9"/>
                      <a:pt x="10" y="10"/>
                      <a:pt x="10" y="9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0" y="9"/>
                      <a:pt x="10" y="10"/>
                      <a:pt x="10" y="10"/>
                    </a:cubicBezTo>
                    <a:cubicBezTo>
                      <a:pt x="10" y="10"/>
                      <a:pt x="10" y="10"/>
                      <a:pt x="10" y="10"/>
                    </a:cubicBezTo>
                    <a:cubicBezTo>
                      <a:pt x="10" y="10"/>
                      <a:pt x="10" y="10"/>
                      <a:pt x="10" y="10"/>
                    </a:cubicBezTo>
                    <a:cubicBezTo>
                      <a:pt x="10" y="10"/>
                      <a:pt x="10" y="10"/>
                      <a:pt x="10" y="10"/>
                    </a:cubicBezTo>
                    <a:cubicBezTo>
                      <a:pt x="10" y="10"/>
                      <a:pt x="10" y="10"/>
                      <a:pt x="10" y="10"/>
                    </a:cubicBezTo>
                    <a:cubicBezTo>
                      <a:pt x="10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9"/>
                      <a:pt x="9" y="9"/>
                      <a:pt x="9" y="9"/>
                    </a:cubicBezTo>
                    <a:cubicBezTo>
                      <a:pt x="9" y="9"/>
                      <a:pt x="9" y="9"/>
                      <a:pt x="8" y="9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9" y="8"/>
                      <a:pt x="9" y="8"/>
                    </a:cubicBezTo>
                    <a:cubicBezTo>
                      <a:pt x="9" y="8"/>
                      <a:pt x="9" y="8"/>
                      <a:pt x="9" y="8"/>
                    </a:cubicBezTo>
                    <a:cubicBezTo>
                      <a:pt x="9" y="8"/>
                      <a:pt x="9" y="8"/>
                      <a:pt x="9" y="8"/>
                    </a:cubicBezTo>
                    <a:cubicBezTo>
                      <a:pt x="9" y="8"/>
                      <a:pt x="9" y="8"/>
                      <a:pt x="9" y="8"/>
                    </a:cubicBezTo>
                    <a:cubicBezTo>
                      <a:pt x="9" y="8"/>
                      <a:pt x="9" y="8"/>
                      <a:pt x="9" y="8"/>
                    </a:cubicBezTo>
                    <a:cubicBezTo>
                      <a:pt x="9" y="8"/>
                      <a:pt x="9" y="8"/>
                      <a:pt x="9" y="8"/>
                    </a:cubicBezTo>
                    <a:cubicBezTo>
                      <a:pt x="9" y="8"/>
                      <a:pt x="9" y="8"/>
                      <a:pt x="9" y="8"/>
                    </a:cubicBezTo>
                    <a:cubicBezTo>
                      <a:pt x="9" y="8"/>
                      <a:pt x="9" y="8"/>
                      <a:pt x="9" y="8"/>
                    </a:cubicBezTo>
                    <a:cubicBezTo>
                      <a:pt x="9" y="8"/>
                      <a:pt x="9" y="8"/>
                      <a:pt x="9" y="8"/>
                    </a:cubicBezTo>
                    <a:cubicBezTo>
                      <a:pt x="9" y="8"/>
                      <a:pt x="9" y="8"/>
                      <a:pt x="9" y="8"/>
                    </a:cubicBezTo>
                    <a:cubicBezTo>
                      <a:pt x="9" y="8"/>
                      <a:pt x="9" y="8"/>
                      <a:pt x="9" y="8"/>
                    </a:cubicBezTo>
                    <a:cubicBezTo>
                      <a:pt x="9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7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10" y="7"/>
                      <a:pt x="10" y="7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1" y="8"/>
                    </a:cubicBezTo>
                    <a:cubicBezTo>
                      <a:pt x="11" y="8"/>
                      <a:pt x="11" y="8"/>
                      <a:pt x="11" y="8"/>
                    </a:cubicBezTo>
                    <a:close/>
                    <a:moveTo>
                      <a:pt x="9" y="13"/>
                    </a:moveTo>
                    <a:cubicBezTo>
                      <a:pt x="9" y="13"/>
                      <a:pt x="9" y="13"/>
                      <a:pt x="9" y="13"/>
                    </a:cubicBezTo>
                    <a:cubicBezTo>
                      <a:pt x="9" y="13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8" y="14"/>
                      <a:pt x="8" y="14"/>
                      <a:pt x="8" y="13"/>
                    </a:cubicBezTo>
                    <a:cubicBezTo>
                      <a:pt x="8" y="13"/>
                      <a:pt x="8" y="13"/>
                      <a:pt x="8" y="13"/>
                    </a:cubicBezTo>
                    <a:cubicBezTo>
                      <a:pt x="8" y="13"/>
                      <a:pt x="8" y="13"/>
                      <a:pt x="8" y="13"/>
                    </a:cubicBezTo>
                    <a:cubicBezTo>
                      <a:pt x="8" y="13"/>
                      <a:pt x="8" y="13"/>
                      <a:pt x="8" y="13"/>
                    </a:cubicBezTo>
                    <a:cubicBezTo>
                      <a:pt x="8" y="13"/>
                      <a:pt x="8" y="13"/>
                      <a:pt x="8" y="13"/>
                    </a:cubicBezTo>
                    <a:cubicBezTo>
                      <a:pt x="8" y="13"/>
                      <a:pt x="8" y="13"/>
                      <a:pt x="8" y="13"/>
                    </a:cubicBezTo>
                    <a:cubicBezTo>
                      <a:pt x="8" y="13"/>
                      <a:pt x="8" y="13"/>
                      <a:pt x="9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9" y="13"/>
                      <a:pt x="9" y="13"/>
                      <a:pt x="9" y="13"/>
                    </a:cubicBezTo>
                    <a:close/>
                    <a:moveTo>
                      <a:pt x="8" y="2"/>
                    </a:moveTo>
                    <a:cubicBezTo>
                      <a:pt x="8" y="2"/>
                      <a:pt x="8" y="2"/>
                      <a:pt x="8" y="2"/>
                    </a:cubicBezTo>
                    <a:cubicBezTo>
                      <a:pt x="8" y="2"/>
                      <a:pt x="8" y="2"/>
                      <a:pt x="9" y="2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9" y="2"/>
                      <a:pt x="9" y="2"/>
                      <a:pt x="8" y="2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8" y="2"/>
                      <a:pt x="8" y="2"/>
                      <a:pt x="8" y="2"/>
                    </a:cubicBezTo>
                    <a:close/>
                    <a:moveTo>
                      <a:pt x="14" y="14"/>
                    </a:move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lose/>
                    <a:moveTo>
                      <a:pt x="6" y="0"/>
                    </a:move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1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lose/>
                    <a:moveTo>
                      <a:pt x="12" y="10"/>
                    </a:moveTo>
                    <a:cubicBezTo>
                      <a:pt x="12" y="10"/>
                      <a:pt x="12" y="10"/>
                      <a:pt x="12" y="10"/>
                    </a:cubicBezTo>
                    <a:cubicBezTo>
                      <a:pt x="11" y="10"/>
                      <a:pt x="11" y="10"/>
                      <a:pt x="11" y="10"/>
                    </a:cubicBezTo>
                    <a:cubicBezTo>
                      <a:pt x="11" y="10"/>
                      <a:pt x="11" y="10"/>
                      <a:pt x="11" y="10"/>
                    </a:cubicBezTo>
                    <a:cubicBezTo>
                      <a:pt x="11" y="10"/>
                      <a:pt x="11" y="10"/>
                      <a:pt x="11" y="10"/>
                    </a:cubicBezTo>
                    <a:cubicBezTo>
                      <a:pt x="11" y="10"/>
                      <a:pt x="11" y="10"/>
                      <a:pt x="11" y="10"/>
                    </a:cubicBezTo>
                    <a:cubicBezTo>
                      <a:pt x="11" y="10"/>
                      <a:pt x="11" y="10"/>
                      <a:pt x="11" y="10"/>
                    </a:cubicBezTo>
                    <a:cubicBezTo>
                      <a:pt x="11" y="10"/>
                      <a:pt x="11" y="10"/>
                      <a:pt x="11" y="10"/>
                    </a:cubicBezTo>
                    <a:cubicBezTo>
                      <a:pt x="11" y="10"/>
                      <a:pt x="11" y="10"/>
                      <a:pt x="11" y="10"/>
                    </a:cubicBezTo>
                    <a:cubicBezTo>
                      <a:pt x="11" y="10"/>
                      <a:pt x="11" y="10"/>
                      <a:pt x="11" y="10"/>
                    </a:cubicBezTo>
                    <a:cubicBezTo>
                      <a:pt x="11" y="10"/>
                      <a:pt x="11" y="10"/>
                      <a:pt x="11" y="10"/>
                    </a:cubicBezTo>
                    <a:cubicBezTo>
                      <a:pt x="11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lose/>
                    <a:moveTo>
                      <a:pt x="7" y="9"/>
                    </a:move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lose/>
                    <a:moveTo>
                      <a:pt x="7" y="7"/>
                    </a:move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lose/>
                    <a:moveTo>
                      <a:pt x="10" y="7"/>
                    </a:moveTo>
                    <a:cubicBezTo>
                      <a:pt x="10" y="7"/>
                      <a:pt x="10" y="7"/>
                      <a:pt x="10" y="7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10" y="7"/>
                      <a:pt x="10" y="7"/>
                      <a:pt x="10" y="7"/>
                    </a:cubicBezTo>
                    <a:close/>
                    <a:moveTo>
                      <a:pt x="8" y="6"/>
                    </a:moveTo>
                    <a:cubicBezTo>
                      <a:pt x="8" y="6"/>
                      <a:pt x="8" y="6"/>
                      <a:pt x="8" y="6"/>
                    </a:cubicBezTo>
                    <a:cubicBezTo>
                      <a:pt x="8" y="6"/>
                      <a:pt x="8" y="6"/>
                      <a:pt x="8" y="6"/>
                    </a:cubicBezTo>
                    <a:cubicBezTo>
                      <a:pt x="8" y="6"/>
                      <a:pt x="8" y="6"/>
                      <a:pt x="8" y="6"/>
                    </a:cubicBezTo>
                    <a:close/>
                    <a:moveTo>
                      <a:pt x="14" y="14"/>
                    </a:move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lose/>
                    <a:moveTo>
                      <a:pt x="12" y="2"/>
                    </a:moveTo>
                    <a:cubicBezTo>
                      <a:pt x="12" y="2"/>
                      <a:pt x="12" y="2"/>
                      <a:pt x="12" y="2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2"/>
                      <a:pt x="12" y="2"/>
                      <a:pt x="12" y="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97" name="Freeform 679">
                <a:extLst>
                  <a:ext uri="{FF2B5EF4-FFF2-40B4-BE49-F238E27FC236}">
                    <a16:creationId xmlns:a16="http://schemas.microsoft.com/office/drawing/2014/main" id="{87193205-6D12-1D30-93E8-EAEC731067D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90888" y="4505325"/>
                <a:ext cx="395287" cy="341313"/>
              </a:xfrm>
              <a:custGeom>
                <a:avLst/>
                <a:gdLst>
                  <a:gd name="T0" fmla="*/ 44 w 95"/>
                  <a:gd name="T1" fmla="*/ 74 h 82"/>
                  <a:gd name="T2" fmla="*/ 42 w 95"/>
                  <a:gd name="T3" fmla="*/ 68 h 82"/>
                  <a:gd name="T4" fmla="*/ 42 w 95"/>
                  <a:gd name="T5" fmla="*/ 64 h 82"/>
                  <a:gd name="T6" fmla="*/ 39 w 95"/>
                  <a:gd name="T7" fmla="*/ 57 h 82"/>
                  <a:gd name="T8" fmla="*/ 39 w 95"/>
                  <a:gd name="T9" fmla="*/ 51 h 82"/>
                  <a:gd name="T10" fmla="*/ 42 w 95"/>
                  <a:gd name="T11" fmla="*/ 45 h 82"/>
                  <a:gd name="T12" fmla="*/ 39 w 95"/>
                  <a:gd name="T13" fmla="*/ 42 h 82"/>
                  <a:gd name="T14" fmla="*/ 30 w 95"/>
                  <a:gd name="T15" fmla="*/ 43 h 82"/>
                  <a:gd name="T16" fmla="*/ 22 w 95"/>
                  <a:gd name="T17" fmla="*/ 38 h 82"/>
                  <a:gd name="T18" fmla="*/ 16 w 95"/>
                  <a:gd name="T19" fmla="*/ 37 h 82"/>
                  <a:gd name="T20" fmla="*/ 9 w 95"/>
                  <a:gd name="T21" fmla="*/ 37 h 82"/>
                  <a:gd name="T22" fmla="*/ 7 w 95"/>
                  <a:gd name="T23" fmla="*/ 29 h 82"/>
                  <a:gd name="T24" fmla="*/ 2 w 95"/>
                  <a:gd name="T25" fmla="*/ 21 h 82"/>
                  <a:gd name="T26" fmla="*/ 3 w 95"/>
                  <a:gd name="T27" fmla="*/ 15 h 82"/>
                  <a:gd name="T28" fmla="*/ 9 w 95"/>
                  <a:gd name="T29" fmla="*/ 5 h 82"/>
                  <a:gd name="T30" fmla="*/ 10 w 95"/>
                  <a:gd name="T31" fmla="*/ 7 h 82"/>
                  <a:gd name="T32" fmla="*/ 10 w 95"/>
                  <a:gd name="T33" fmla="*/ 16 h 82"/>
                  <a:gd name="T34" fmla="*/ 13 w 95"/>
                  <a:gd name="T35" fmla="*/ 23 h 82"/>
                  <a:gd name="T36" fmla="*/ 16 w 95"/>
                  <a:gd name="T37" fmla="*/ 17 h 82"/>
                  <a:gd name="T38" fmla="*/ 13 w 95"/>
                  <a:gd name="T39" fmla="*/ 10 h 82"/>
                  <a:gd name="T40" fmla="*/ 22 w 95"/>
                  <a:gd name="T41" fmla="*/ 7 h 82"/>
                  <a:gd name="T42" fmla="*/ 25 w 95"/>
                  <a:gd name="T43" fmla="*/ 4 h 82"/>
                  <a:gd name="T44" fmla="*/ 23 w 95"/>
                  <a:gd name="T45" fmla="*/ 1 h 82"/>
                  <a:gd name="T46" fmla="*/ 29 w 95"/>
                  <a:gd name="T47" fmla="*/ 5 h 82"/>
                  <a:gd name="T48" fmla="*/ 36 w 95"/>
                  <a:gd name="T49" fmla="*/ 10 h 82"/>
                  <a:gd name="T50" fmla="*/ 42 w 95"/>
                  <a:gd name="T51" fmla="*/ 12 h 82"/>
                  <a:gd name="T52" fmla="*/ 51 w 95"/>
                  <a:gd name="T53" fmla="*/ 12 h 82"/>
                  <a:gd name="T54" fmla="*/ 60 w 95"/>
                  <a:gd name="T55" fmla="*/ 16 h 82"/>
                  <a:gd name="T56" fmla="*/ 67 w 95"/>
                  <a:gd name="T57" fmla="*/ 12 h 82"/>
                  <a:gd name="T58" fmla="*/ 67 w 95"/>
                  <a:gd name="T59" fmla="*/ 12 h 82"/>
                  <a:gd name="T60" fmla="*/ 75 w 95"/>
                  <a:gd name="T61" fmla="*/ 11 h 82"/>
                  <a:gd name="T62" fmla="*/ 79 w 95"/>
                  <a:gd name="T63" fmla="*/ 12 h 82"/>
                  <a:gd name="T64" fmla="*/ 74 w 95"/>
                  <a:gd name="T65" fmla="*/ 12 h 82"/>
                  <a:gd name="T66" fmla="*/ 77 w 95"/>
                  <a:gd name="T67" fmla="*/ 17 h 82"/>
                  <a:gd name="T68" fmla="*/ 83 w 95"/>
                  <a:gd name="T69" fmla="*/ 18 h 82"/>
                  <a:gd name="T70" fmla="*/ 87 w 95"/>
                  <a:gd name="T71" fmla="*/ 22 h 82"/>
                  <a:gd name="T72" fmla="*/ 89 w 95"/>
                  <a:gd name="T73" fmla="*/ 25 h 82"/>
                  <a:gd name="T74" fmla="*/ 91 w 95"/>
                  <a:gd name="T75" fmla="*/ 26 h 82"/>
                  <a:gd name="T76" fmla="*/ 94 w 95"/>
                  <a:gd name="T77" fmla="*/ 29 h 82"/>
                  <a:gd name="T78" fmla="*/ 90 w 95"/>
                  <a:gd name="T79" fmla="*/ 35 h 82"/>
                  <a:gd name="T80" fmla="*/ 91 w 95"/>
                  <a:gd name="T81" fmla="*/ 38 h 82"/>
                  <a:gd name="T82" fmla="*/ 86 w 95"/>
                  <a:gd name="T83" fmla="*/ 40 h 82"/>
                  <a:gd name="T84" fmla="*/ 90 w 95"/>
                  <a:gd name="T85" fmla="*/ 52 h 82"/>
                  <a:gd name="T86" fmla="*/ 87 w 95"/>
                  <a:gd name="T87" fmla="*/ 55 h 82"/>
                  <a:gd name="T88" fmla="*/ 83 w 95"/>
                  <a:gd name="T89" fmla="*/ 57 h 82"/>
                  <a:gd name="T90" fmla="*/ 78 w 95"/>
                  <a:gd name="T91" fmla="*/ 58 h 82"/>
                  <a:gd name="T92" fmla="*/ 75 w 95"/>
                  <a:gd name="T93" fmla="*/ 61 h 82"/>
                  <a:gd name="T94" fmla="*/ 72 w 95"/>
                  <a:gd name="T95" fmla="*/ 60 h 82"/>
                  <a:gd name="T96" fmla="*/ 68 w 95"/>
                  <a:gd name="T97" fmla="*/ 59 h 82"/>
                  <a:gd name="T98" fmla="*/ 61 w 95"/>
                  <a:gd name="T99" fmla="*/ 57 h 82"/>
                  <a:gd name="T100" fmla="*/ 65 w 95"/>
                  <a:gd name="T101" fmla="*/ 62 h 82"/>
                  <a:gd name="T102" fmla="*/ 66 w 95"/>
                  <a:gd name="T103" fmla="*/ 69 h 82"/>
                  <a:gd name="T104" fmla="*/ 69 w 95"/>
                  <a:gd name="T105" fmla="*/ 72 h 82"/>
                  <a:gd name="T106" fmla="*/ 63 w 95"/>
                  <a:gd name="T107" fmla="*/ 77 h 82"/>
                  <a:gd name="T108" fmla="*/ 60 w 95"/>
                  <a:gd name="T109" fmla="*/ 78 h 82"/>
                  <a:gd name="T110" fmla="*/ 57 w 95"/>
                  <a:gd name="T111" fmla="*/ 80 h 82"/>
                  <a:gd name="T112" fmla="*/ 55 w 95"/>
                  <a:gd name="T113" fmla="*/ 80 h 82"/>
                  <a:gd name="T114" fmla="*/ 67 w 95"/>
                  <a:gd name="T115" fmla="*/ 9 h 82"/>
                  <a:gd name="T116" fmla="*/ 66 w 95"/>
                  <a:gd name="T117" fmla="*/ 8 h 82"/>
                  <a:gd name="T118" fmla="*/ 64 w 95"/>
                  <a:gd name="T119" fmla="*/ 9 h 82"/>
                  <a:gd name="T120" fmla="*/ 64 w 95"/>
                  <a:gd name="T121" fmla="*/ 9 h 82"/>
                  <a:gd name="T122" fmla="*/ 66 w 95"/>
                  <a:gd name="T123" fmla="*/ 10 h 82"/>
                  <a:gd name="T124" fmla="*/ 67 w 95"/>
                  <a:gd name="T125" fmla="*/ 9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5" h="82">
                    <a:moveTo>
                      <a:pt x="49" y="82"/>
                    </a:moveTo>
                    <a:cubicBezTo>
                      <a:pt x="46" y="78"/>
                      <a:pt x="46" y="78"/>
                      <a:pt x="46" y="78"/>
                    </a:cubicBezTo>
                    <a:cubicBezTo>
                      <a:pt x="46" y="78"/>
                      <a:pt x="46" y="77"/>
                      <a:pt x="46" y="77"/>
                    </a:cubicBezTo>
                    <a:cubicBezTo>
                      <a:pt x="46" y="77"/>
                      <a:pt x="46" y="77"/>
                      <a:pt x="46" y="77"/>
                    </a:cubicBezTo>
                    <a:cubicBezTo>
                      <a:pt x="45" y="76"/>
                      <a:pt x="45" y="75"/>
                      <a:pt x="45" y="75"/>
                    </a:cubicBezTo>
                    <a:cubicBezTo>
                      <a:pt x="45" y="75"/>
                      <a:pt x="44" y="74"/>
                      <a:pt x="44" y="74"/>
                    </a:cubicBezTo>
                    <a:cubicBezTo>
                      <a:pt x="44" y="74"/>
                      <a:pt x="44" y="73"/>
                      <a:pt x="44" y="73"/>
                    </a:cubicBezTo>
                    <a:cubicBezTo>
                      <a:pt x="44" y="73"/>
                      <a:pt x="44" y="72"/>
                      <a:pt x="44" y="72"/>
                    </a:cubicBezTo>
                    <a:cubicBezTo>
                      <a:pt x="44" y="72"/>
                      <a:pt x="44" y="72"/>
                      <a:pt x="43" y="72"/>
                    </a:cubicBezTo>
                    <a:cubicBezTo>
                      <a:pt x="43" y="71"/>
                      <a:pt x="43" y="71"/>
                      <a:pt x="43" y="71"/>
                    </a:cubicBezTo>
                    <a:cubicBezTo>
                      <a:pt x="43" y="70"/>
                      <a:pt x="43" y="70"/>
                      <a:pt x="43" y="70"/>
                    </a:cubicBezTo>
                    <a:cubicBezTo>
                      <a:pt x="43" y="70"/>
                      <a:pt x="42" y="69"/>
                      <a:pt x="42" y="68"/>
                    </a:cubicBezTo>
                    <a:cubicBezTo>
                      <a:pt x="42" y="68"/>
                      <a:pt x="41" y="68"/>
                      <a:pt x="41" y="68"/>
                    </a:cubicBezTo>
                    <a:cubicBezTo>
                      <a:pt x="41" y="68"/>
                      <a:pt x="40" y="67"/>
                      <a:pt x="40" y="67"/>
                    </a:cubicBezTo>
                    <a:cubicBezTo>
                      <a:pt x="40" y="67"/>
                      <a:pt x="39" y="67"/>
                      <a:pt x="39" y="67"/>
                    </a:cubicBezTo>
                    <a:cubicBezTo>
                      <a:pt x="39" y="67"/>
                      <a:pt x="39" y="67"/>
                      <a:pt x="39" y="67"/>
                    </a:cubicBezTo>
                    <a:cubicBezTo>
                      <a:pt x="41" y="65"/>
                      <a:pt x="41" y="65"/>
                      <a:pt x="41" y="65"/>
                    </a:cubicBezTo>
                    <a:cubicBezTo>
                      <a:pt x="42" y="64"/>
                      <a:pt x="42" y="64"/>
                      <a:pt x="42" y="64"/>
                    </a:cubicBezTo>
                    <a:cubicBezTo>
                      <a:pt x="42" y="64"/>
                      <a:pt x="43" y="63"/>
                      <a:pt x="43" y="63"/>
                    </a:cubicBezTo>
                    <a:cubicBezTo>
                      <a:pt x="43" y="63"/>
                      <a:pt x="42" y="62"/>
                      <a:pt x="42" y="62"/>
                    </a:cubicBezTo>
                    <a:cubicBezTo>
                      <a:pt x="42" y="62"/>
                      <a:pt x="41" y="60"/>
                      <a:pt x="41" y="60"/>
                    </a:cubicBezTo>
                    <a:cubicBezTo>
                      <a:pt x="40" y="60"/>
                      <a:pt x="40" y="60"/>
                      <a:pt x="40" y="60"/>
                    </a:cubicBezTo>
                    <a:cubicBezTo>
                      <a:pt x="40" y="60"/>
                      <a:pt x="40" y="59"/>
                      <a:pt x="40" y="59"/>
                    </a:cubicBezTo>
                    <a:cubicBezTo>
                      <a:pt x="40" y="59"/>
                      <a:pt x="39" y="57"/>
                      <a:pt x="39" y="57"/>
                    </a:cubicBezTo>
                    <a:cubicBezTo>
                      <a:pt x="39" y="56"/>
                      <a:pt x="39" y="56"/>
                      <a:pt x="39" y="56"/>
                    </a:cubicBezTo>
                    <a:cubicBezTo>
                      <a:pt x="39" y="56"/>
                      <a:pt x="39" y="55"/>
                      <a:pt x="39" y="55"/>
                    </a:cubicBezTo>
                    <a:cubicBezTo>
                      <a:pt x="39" y="55"/>
                      <a:pt x="39" y="55"/>
                      <a:pt x="39" y="54"/>
                    </a:cubicBezTo>
                    <a:cubicBezTo>
                      <a:pt x="39" y="54"/>
                      <a:pt x="39" y="54"/>
                      <a:pt x="39" y="54"/>
                    </a:cubicBezTo>
                    <a:cubicBezTo>
                      <a:pt x="39" y="51"/>
                      <a:pt x="39" y="51"/>
                      <a:pt x="39" y="51"/>
                    </a:cubicBezTo>
                    <a:cubicBezTo>
                      <a:pt x="39" y="51"/>
                      <a:pt x="39" y="51"/>
                      <a:pt x="39" y="51"/>
                    </a:cubicBezTo>
                    <a:cubicBezTo>
                      <a:pt x="39" y="51"/>
                      <a:pt x="39" y="50"/>
                      <a:pt x="39" y="50"/>
                    </a:cubicBezTo>
                    <a:cubicBezTo>
                      <a:pt x="39" y="50"/>
                      <a:pt x="39" y="50"/>
                      <a:pt x="39" y="50"/>
                    </a:cubicBezTo>
                    <a:cubicBezTo>
                      <a:pt x="39" y="49"/>
                      <a:pt x="39" y="49"/>
                      <a:pt x="40" y="49"/>
                    </a:cubicBezTo>
                    <a:cubicBezTo>
                      <a:pt x="40" y="49"/>
                      <a:pt x="40" y="48"/>
                      <a:pt x="40" y="48"/>
                    </a:cubicBezTo>
                    <a:cubicBezTo>
                      <a:pt x="40" y="46"/>
                      <a:pt x="40" y="46"/>
                      <a:pt x="40" y="46"/>
                    </a:cubicBezTo>
                    <a:cubicBezTo>
                      <a:pt x="42" y="45"/>
                      <a:pt x="42" y="45"/>
                      <a:pt x="42" y="45"/>
                    </a:cubicBezTo>
                    <a:cubicBezTo>
                      <a:pt x="42" y="44"/>
                      <a:pt x="42" y="44"/>
                      <a:pt x="42" y="44"/>
                    </a:cubicBezTo>
                    <a:cubicBezTo>
                      <a:pt x="41" y="43"/>
                      <a:pt x="41" y="43"/>
                      <a:pt x="41" y="43"/>
                    </a:cubicBezTo>
                    <a:cubicBezTo>
                      <a:pt x="41" y="43"/>
                      <a:pt x="41" y="43"/>
                      <a:pt x="41" y="43"/>
                    </a:cubicBezTo>
                    <a:cubicBezTo>
                      <a:pt x="41" y="43"/>
                      <a:pt x="40" y="43"/>
                      <a:pt x="40" y="43"/>
                    </a:cubicBezTo>
                    <a:cubicBezTo>
                      <a:pt x="40" y="43"/>
                      <a:pt x="40" y="42"/>
                      <a:pt x="40" y="42"/>
                    </a:cubicBezTo>
                    <a:cubicBezTo>
                      <a:pt x="39" y="42"/>
                      <a:pt x="39" y="42"/>
                      <a:pt x="39" y="42"/>
                    </a:cubicBezTo>
                    <a:cubicBezTo>
                      <a:pt x="39" y="42"/>
                      <a:pt x="38" y="43"/>
                      <a:pt x="38" y="43"/>
                    </a:cubicBezTo>
                    <a:cubicBezTo>
                      <a:pt x="37" y="43"/>
                      <a:pt x="35" y="44"/>
                      <a:pt x="35" y="44"/>
                    </a:cubicBezTo>
                    <a:cubicBezTo>
                      <a:pt x="35" y="44"/>
                      <a:pt x="34" y="44"/>
                      <a:pt x="34" y="44"/>
                    </a:cubicBezTo>
                    <a:cubicBezTo>
                      <a:pt x="34" y="44"/>
                      <a:pt x="32" y="44"/>
                      <a:pt x="32" y="44"/>
                    </a:cubicBezTo>
                    <a:cubicBezTo>
                      <a:pt x="32" y="44"/>
                      <a:pt x="31" y="43"/>
                      <a:pt x="31" y="43"/>
                    </a:cubicBezTo>
                    <a:cubicBezTo>
                      <a:pt x="30" y="43"/>
                      <a:pt x="30" y="43"/>
                      <a:pt x="30" y="43"/>
                    </a:cubicBezTo>
                    <a:cubicBezTo>
                      <a:pt x="30" y="43"/>
                      <a:pt x="29" y="44"/>
                      <a:pt x="29" y="44"/>
                    </a:cubicBezTo>
                    <a:cubicBezTo>
                      <a:pt x="29" y="44"/>
                      <a:pt x="29" y="44"/>
                      <a:pt x="29" y="44"/>
                    </a:cubicBezTo>
                    <a:cubicBezTo>
                      <a:pt x="28" y="44"/>
                      <a:pt x="28" y="44"/>
                      <a:pt x="28" y="44"/>
                    </a:cubicBezTo>
                    <a:cubicBezTo>
                      <a:pt x="28" y="44"/>
                      <a:pt x="28" y="44"/>
                      <a:pt x="28" y="44"/>
                    </a:cubicBezTo>
                    <a:cubicBezTo>
                      <a:pt x="23" y="38"/>
                      <a:pt x="23" y="38"/>
                      <a:pt x="23" y="38"/>
                    </a:cubicBezTo>
                    <a:cubicBezTo>
                      <a:pt x="22" y="38"/>
                      <a:pt x="22" y="38"/>
                      <a:pt x="22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19" y="37"/>
                      <a:pt x="19" y="37"/>
                      <a:pt x="19" y="37"/>
                    </a:cubicBezTo>
                    <a:cubicBezTo>
                      <a:pt x="18" y="37"/>
                      <a:pt x="18" y="37"/>
                      <a:pt x="18" y="37"/>
                    </a:cubicBezTo>
                    <a:cubicBezTo>
                      <a:pt x="17" y="38"/>
                      <a:pt x="17" y="38"/>
                      <a:pt x="17" y="38"/>
                    </a:cubicBezTo>
                    <a:cubicBezTo>
                      <a:pt x="16" y="38"/>
                      <a:pt x="16" y="38"/>
                      <a:pt x="16" y="38"/>
                    </a:cubicBezTo>
                    <a:cubicBezTo>
                      <a:pt x="16" y="37"/>
                      <a:pt x="16" y="37"/>
                      <a:pt x="16" y="37"/>
                    </a:cubicBezTo>
                    <a:cubicBezTo>
                      <a:pt x="12" y="37"/>
                      <a:pt x="12" y="37"/>
                      <a:pt x="12" y="37"/>
                    </a:cubicBezTo>
                    <a:cubicBezTo>
                      <a:pt x="12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0" y="37"/>
                      <a:pt x="10" y="37"/>
                      <a:pt x="10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6"/>
                      <a:pt x="8" y="35"/>
                      <a:pt x="8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6" y="34"/>
                      <a:pt x="6" y="34"/>
                    </a:cubicBezTo>
                    <a:cubicBezTo>
                      <a:pt x="6" y="33"/>
                      <a:pt x="6" y="31"/>
                      <a:pt x="6" y="31"/>
                    </a:cubicBezTo>
                    <a:cubicBezTo>
                      <a:pt x="6" y="31"/>
                      <a:pt x="7" y="30"/>
                      <a:pt x="7" y="30"/>
                    </a:cubicBezTo>
                    <a:cubicBezTo>
                      <a:pt x="7" y="30"/>
                      <a:pt x="7" y="29"/>
                      <a:pt x="7" y="29"/>
                    </a:cubicBezTo>
                    <a:cubicBezTo>
                      <a:pt x="7" y="29"/>
                      <a:pt x="7" y="28"/>
                      <a:pt x="6" y="28"/>
                    </a:cubicBezTo>
                    <a:cubicBezTo>
                      <a:pt x="6" y="28"/>
                      <a:pt x="5" y="26"/>
                      <a:pt x="5" y="26"/>
                    </a:cubicBezTo>
                    <a:cubicBezTo>
                      <a:pt x="5" y="26"/>
                      <a:pt x="5" y="25"/>
                      <a:pt x="5" y="25"/>
                    </a:cubicBezTo>
                    <a:cubicBezTo>
                      <a:pt x="5" y="24"/>
                      <a:pt x="4" y="23"/>
                      <a:pt x="4" y="23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1" y="22"/>
                      <a:pt x="1" y="22"/>
                      <a:pt x="1" y="22"/>
                    </a:cubicBezTo>
                    <a:cubicBezTo>
                      <a:pt x="0" y="22"/>
                      <a:pt x="0" y="22"/>
                      <a:pt x="0" y="22"/>
                    </a:cubicBezTo>
                    <a:cubicBezTo>
                      <a:pt x="0" y="22"/>
                      <a:pt x="3" y="18"/>
                      <a:pt x="3" y="18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6"/>
                    </a:cubicBezTo>
                    <a:cubicBezTo>
                      <a:pt x="2" y="16"/>
                      <a:pt x="3" y="16"/>
                      <a:pt x="3" y="15"/>
                    </a:cubicBezTo>
                    <a:cubicBezTo>
                      <a:pt x="3" y="15"/>
                      <a:pt x="3" y="14"/>
                      <a:pt x="3" y="14"/>
                    </a:cubicBezTo>
                    <a:cubicBezTo>
                      <a:pt x="3" y="14"/>
                      <a:pt x="3" y="13"/>
                      <a:pt x="3" y="13"/>
                    </a:cubicBezTo>
                    <a:cubicBezTo>
                      <a:pt x="3" y="13"/>
                      <a:pt x="6" y="8"/>
                      <a:pt x="6" y="8"/>
                    </a:cubicBezTo>
                    <a:cubicBezTo>
                      <a:pt x="6" y="8"/>
                      <a:pt x="7" y="8"/>
                      <a:pt x="7" y="8"/>
                    </a:cubicBezTo>
                    <a:cubicBezTo>
                      <a:pt x="8" y="8"/>
                      <a:pt x="8" y="7"/>
                      <a:pt x="8" y="7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4" y="3"/>
                      <a:pt x="14" y="4"/>
                      <a:pt x="14" y="4"/>
                    </a:cubicBezTo>
                    <a:cubicBezTo>
                      <a:pt x="13" y="4"/>
                      <a:pt x="11" y="4"/>
                      <a:pt x="11" y="5"/>
                    </a:cubicBezTo>
                    <a:cubicBezTo>
                      <a:pt x="10" y="5"/>
                      <a:pt x="10" y="5"/>
                      <a:pt x="10" y="5"/>
                    </a:cubicBezTo>
                    <a:cubicBezTo>
                      <a:pt x="10" y="5"/>
                      <a:pt x="10" y="6"/>
                      <a:pt x="10" y="7"/>
                    </a:cubicBezTo>
                    <a:cubicBezTo>
                      <a:pt x="10" y="7"/>
                      <a:pt x="10" y="8"/>
                      <a:pt x="11" y="8"/>
                    </a:cubicBezTo>
                    <a:cubicBezTo>
                      <a:pt x="11" y="8"/>
                      <a:pt x="11" y="10"/>
                      <a:pt x="12" y="10"/>
                    </a:cubicBezTo>
                    <a:cubicBezTo>
                      <a:pt x="12" y="10"/>
                      <a:pt x="12" y="11"/>
                      <a:pt x="12" y="11"/>
                    </a:cubicBezTo>
                    <a:cubicBezTo>
                      <a:pt x="12" y="11"/>
                      <a:pt x="12" y="13"/>
                      <a:pt x="12" y="13"/>
                    </a:cubicBezTo>
                    <a:cubicBezTo>
                      <a:pt x="12" y="13"/>
                      <a:pt x="11" y="14"/>
                      <a:pt x="11" y="15"/>
                    </a:cubicBezTo>
                    <a:cubicBezTo>
                      <a:pt x="10" y="15"/>
                      <a:pt x="10" y="15"/>
                      <a:pt x="10" y="16"/>
                    </a:cubicBezTo>
                    <a:cubicBezTo>
                      <a:pt x="9" y="16"/>
                      <a:pt x="9" y="17"/>
                      <a:pt x="9" y="17"/>
                    </a:cubicBezTo>
                    <a:cubicBezTo>
                      <a:pt x="8" y="18"/>
                      <a:pt x="9" y="18"/>
                      <a:pt x="9" y="18"/>
                    </a:cubicBezTo>
                    <a:cubicBezTo>
                      <a:pt x="10" y="19"/>
                      <a:pt x="10" y="19"/>
                      <a:pt x="10" y="20"/>
                    </a:cubicBezTo>
                    <a:cubicBezTo>
                      <a:pt x="11" y="20"/>
                      <a:pt x="11" y="21"/>
                      <a:pt x="11" y="21"/>
                    </a:cubicBezTo>
                    <a:cubicBezTo>
                      <a:pt x="11" y="22"/>
                      <a:pt x="11" y="23"/>
                      <a:pt x="12" y="23"/>
                    </a:cubicBezTo>
                    <a:cubicBezTo>
                      <a:pt x="12" y="23"/>
                      <a:pt x="13" y="23"/>
                      <a:pt x="13" y="23"/>
                    </a:cubicBezTo>
                    <a:cubicBezTo>
                      <a:pt x="14" y="23"/>
                      <a:pt x="15" y="23"/>
                      <a:pt x="15" y="22"/>
                    </a:cubicBezTo>
                    <a:cubicBezTo>
                      <a:pt x="15" y="22"/>
                      <a:pt x="16" y="21"/>
                      <a:pt x="16" y="21"/>
                    </a:cubicBezTo>
                    <a:cubicBezTo>
                      <a:pt x="16" y="21"/>
                      <a:pt x="16" y="21"/>
                      <a:pt x="16" y="21"/>
                    </a:cubicBezTo>
                    <a:cubicBezTo>
                      <a:pt x="16" y="20"/>
                      <a:pt x="16" y="19"/>
                      <a:pt x="16" y="19"/>
                    </a:cubicBezTo>
                    <a:cubicBezTo>
                      <a:pt x="16" y="19"/>
                      <a:pt x="16" y="18"/>
                      <a:pt x="16" y="18"/>
                    </a:cubicBezTo>
                    <a:cubicBezTo>
                      <a:pt x="16" y="18"/>
                      <a:pt x="16" y="18"/>
                      <a:pt x="16" y="17"/>
                    </a:cubicBezTo>
                    <a:cubicBezTo>
                      <a:pt x="16" y="17"/>
                      <a:pt x="15" y="16"/>
                      <a:pt x="15" y="16"/>
                    </a:cubicBezTo>
                    <a:cubicBezTo>
                      <a:pt x="15" y="16"/>
                      <a:pt x="15" y="16"/>
                      <a:pt x="15" y="15"/>
                    </a:cubicBezTo>
                    <a:cubicBezTo>
                      <a:pt x="15" y="15"/>
                      <a:pt x="14" y="15"/>
                      <a:pt x="14" y="15"/>
                    </a:cubicBezTo>
                    <a:cubicBezTo>
                      <a:pt x="14" y="14"/>
                      <a:pt x="13" y="13"/>
                      <a:pt x="13" y="13"/>
                    </a:cubicBezTo>
                    <a:cubicBezTo>
                      <a:pt x="13" y="12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4" y="10"/>
                    </a:cubicBezTo>
                    <a:cubicBezTo>
                      <a:pt x="14" y="10"/>
                      <a:pt x="15" y="9"/>
                      <a:pt x="15" y="9"/>
                    </a:cubicBezTo>
                    <a:cubicBezTo>
                      <a:pt x="15" y="9"/>
                      <a:pt x="16" y="9"/>
                      <a:pt x="17" y="8"/>
                    </a:cubicBezTo>
                    <a:cubicBezTo>
                      <a:pt x="17" y="8"/>
                      <a:pt x="19" y="7"/>
                      <a:pt x="19" y="7"/>
                    </a:cubicBezTo>
                    <a:cubicBezTo>
                      <a:pt x="19" y="7"/>
                      <a:pt x="20" y="7"/>
                      <a:pt x="20" y="7"/>
                    </a:cubicBezTo>
                    <a:cubicBezTo>
                      <a:pt x="20" y="7"/>
                      <a:pt x="21" y="7"/>
                      <a:pt x="22" y="7"/>
                    </a:cubicBezTo>
                    <a:cubicBezTo>
                      <a:pt x="22" y="7"/>
                      <a:pt x="22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4" y="6"/>
                      <a:pt x="24" y="6"/>
                      <a:pt x="25" y="6"/>
                    </a:cubicBezTo>
                    <a:cubicBezTo>
                      <a:pt x="25" y="6"/>
                      <a:pt x="25" y="6"/>
                      <a:pt x="25" y="5"/>
                    </a:cubicBezTo>
                    <a:cubicBezTo>
                      <a:pt x="26" y="5"/>
                      <a:pt x="25" y="5"/>
                      <a:pt x="25" y="5"/>
                    </a:cubicBezTo>
                    <a:cubicBezTo>
                      <a:pt x="25" y="5"/>
                      <a:pt x="25" y="4"/>
                      <a:pt x="25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2" y="5"/>
                      <a:pt x="22" y="5"/>
                    </a:cubicBezTo>
                    <a:cubicBezTo>
                      <a:pt x="22" y="5"/>
                      <a:pt x="22" y="4"/>
                      <a:pt x="22" y="4"/>
                    </a:cubicBezTo>
                    <a:cubicBezTo>
                      <a:pt x="22" y="4"/>
                      <a:pt x="22" y="3"/>
                      <a:pt x="22" y="3"/>
                    </a:cubicBezTo>
                    <a:cubicBezTo>
                      <a:pt x="22" y="3"/>
                      <a:pt x="21" y="2"/>
                      <a:pt x="21" y="2"/>
                    </a:cubicBezTo>
                    <a:cubicBezTo>
                      <a:pt x="21" y="2"/>
                      <a:pt x="22" y="1"/>
                      <a:pt x="23" y="1"/>
                    </a:cubicBezTo>
                    <a:cubicBezTo>
                      <a:pt x="23" y="0"/>
                      <a:pt x="24" y="1"/>
                      <a:pt x="24" y="1"/>
                    </a:cubicBezTo>
                    <a:cubicBezTo>
                      <a:pt x="25" y="1"/>
                      <a:pt x="25" y="1"/>
                      <a:pt x="25" y="2"/>
                    </a:cubicBezTo>
                    <a:cubicBezTo>
                      <a:pt x="25" y="2"/>
                      <a:pt x="25" y="3"/>
                      <a:pt x="25" y="3"/>
                    </a:cubicBezTo>
                    <a:cubicBezTo>
                      <a:pt x="25" y="3"/>
                      <a:pt x="25" y="4"/>
                      <a:pt x="25" y="4"/>
                    </a:cubicBezTo>
                    <a:cubicBezTo>
                      <a:pt x="26" y="5"/>
                      <a:pt x="26" y="5"/>
                      <a:pt x="26" y="5"/>
                    </a:cubicBezTo>
                    <a:cubicBezTo>
                      <a:pt x="26" y="5"/>
                      <a:pt x="28" y="5"/>
                      <a:pt x="29" y="5"/>
                    </a:cubicBezTo>
                    <a:cubicBezTo>
                      <a:pt x="30" y="5"/>
                      <a:pt x="30" y="6"/>
                      <a:pt x="30" y="6"/>
                    </a:cubicBezTo>
                    <a:cubicBezTo>
                      <a:pt x="30" y="6"/>
                      <a:pt x="32" y="6"/>
                      <a:pt x="32" y="6"/>
                    </a:cubicBezTo>
                    <a:cubicBezTo>
                      <a:pt x="32" y="6"/>
                      <a:pt x="33" y="7"/>
                      <a:pt x="33" y="7"/>
                    </a:cubicBezTo>
                    <a:cubicBezTo>
                      <a:pt x="34" y="7"/>
                      <a:pt x="35" y="8"/>
                      <a:pt x="35" y="8"/>
                    </a:cubicBezTo>
                    <a:cubicBezTo>
                      <a:pt x="35" y="8"/>
                      <a:pt x="35" y="9"/>
                      <a:pt x="36" y="9"/>
                    </a:cubicBezTo>
                    <a:cubicBezTo>
                      <a:pt x="36" y="9"/>
                      <a:pt x="36" y="10"/>
                      <a:pt x="36" y="10"/>
                    </a:cubicBezTo>
                    <a:cubicBezTo>
                      <a:pt x="36" y="10"/>
                      <a:pt x="36" y="11"/>
                      <a:pt x="36" y="11"/>
                    </a:cubicBezTo>
                    <a:cubicBezTo>
                      <a:pt x="36" y="11"/>
                      <a:pt x="36" y="12"/>
                      <a:pt x="36" y="12"/>
                    </a:cubicBezTo>
                    <a:cubicBezTo>
                      <a:pt x="36" y="13"/>
                      <a:pt x="37" y="13"/>
                      <a:pt x="38" y="13"/>
                    </a:cubicBezTo>
                    <a:cubicBezTo>
                      <a:pt x="38" y="13"/>
                      <a:pt x="39" y="13"/>
                      <a:pt x="39" y="13"/>
                    </a:cubicBezTo>
                    <a:cubicBezTo>
                      <a:pt x="39" y="13"/>
                      <a:pt x="41" y="12"/>
                      <a:pt x="41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3" y="12"/>
                      <a:pt x="44" y="12"/>
                      <a:pt x="44" y="12"/>
                    </a:cubicBezTo>
                    <a:cubicBezTo>
                      <a:pt x="44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6" y="12"/>
                    </a:cubicBezTo>
                    <a:cubicBezTo>
                      <a:pt x="46" y="12"/>
                      <a:pt x="46" y="12"/>
                      <a:pt x="46" y="12"/>
                    </a:cubicBezTo>
                    <a:cubicBezTo>
                      <a:pt x="47" y="12"/>
                      <a:pt x="48" y="12"/>
                      <a:pt x="48" y="12"/>
                    </a:cubicBezTo>
                    <a:cubicBezTo>
                      <a:pt x="49" y="12"/>
                      <a:pt x="51" y="12"/>
                      <a:pt x="51" y="12"/>
                    </a:cubicBezTo>
                    <a:cubicBezTo>
                      <a:pt x="51" y="12"/>
                      <a:pt x="51" y="12"/>
                      <a:pt x="51" y="13"/>
                    </a:cubicBezTo>
                    <a:cubicBezTo>
                      <a:pt x="51" y="13"/>
                      <a:pt x="51" y="13"/>
                      <a:pt x="51" y="13"/>
                    </a:cubicBezTo>
                    <a:cubicBezTo>
                      <a:pt x="52" y="13"/>
                      <a:pt x="53" y="14"/>
                      <a:pt x="53" y="14"/>
                    </a:cubicBezTo>
                    <a:cubicBezTo>
                      <a:pt x="54" y="15"/>
                      <a:pt x="55" y="15"/>
                      <a:pt x="55" y="15"/>
                    </a:cubicBezTo>
                    <a:cubicBezTo>
                      <a:pt x="56" y="15"/>
                      <a:pt x="57" y="15"/>
                      <a:pt x="58" y="16"/>
                    </a:cubicBezTo>
                    <a:cubicBezTo>
                      <a:pt x="58" y="16"/>
                      <a:pt x="59" y="16"/>
                      <a:pt x="60" y="16"/>
                    </a:cubicBezTo>
                    <a:cubicBezTo>
                      <a:pt x="60" y="16"/>
                      <a:pt x="61" y="15"/>
                      <a:pt x="61" y="15"/>
                    </a:cubicBezTo>
                    <a:cubicBezTo>
                      <a:pt x="61" y="15"/>
                      <a:pt x="62" y="14"/>
                      <a:pt x="62" y="14"/>
                    </a:cubicBezTo>
                    <a:cubicBezTo>
                      <a:pt x="62" y="14"/>
                      <a:pt x="63" y="14"/>
                      <a:pt x="63" y="14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65" y="12"/>
                      <a:pt x="65" y="13"/>
                      <a:pt x="66" y="13"/>
                    </a:cubicBezTo>
                    <a:cubicBezTo>
                      <a:pt x="67" y="13"/>
                      <a:pt x="67" y="13"/>
                      <a:pt x="67" y="12"/>
                    </a:cubicBezTo>
                    <a:cubicBezTo>
                      <a:pt x="67" y="12"/>
                      <a:pt x="67" y="12"/>
                      <a:pt x="66" y="12"/>
                    </a:cubicBezTo>
                    <a:cubicBezTo>
                      <a:pt x="66" y="12"/>
                      <a:pt x="65" y="12"/>
                      <a:pt x="65" y="12"/>
                    </a:cubicBezTo>
                    <a:cubicBezTo>
                      <a:pt x="65" y="12"/>
                      <a:pt x="64" y="12"/>
                      <a:pt x="64" y="12"/>
                    </a:cubicBezTo>
                    <a:cubicBezTo>
                      <a:pt x="64" y="12"/>
                      <a:pt x="64" y="12"/>
                      <a:pt x="65" y="12"/>
                    </a:cubicBezTo>
                    <a:cubicBezTo>
                      <a:pt x="65" y="12"/>
                      <a:pt x="65" y="12"/>
                      <a:pt x="65" y="12"/>
                    </a:cubicBezTo>
                    <a:cubicBezTo>
                      <a:pt x="66" y="12"/>
                      <a:pt x="66" y="12"/>
                      <a:pt x="67" y="12"/>
                    </a:cubicBezTo>
                    <a:cubicBezTo>
                      <a:pt x="67" y="11"/>
                      <a:pt x="67" y="11"/>
                      <a:pt x="68" y="11"/>
                    </a:cubicBezTo>
                    <a:cubicBezTo>
                      <a:pt x="68" y="11"/>
                      <a:pt x="69" y="12"/>
                      <a:pt x="69" y="12"/>
                    </a:cubicBezTo>
                    <a:cubicBezTo>
                      <a:pt x="69" y="12"/>
                      <a:pt x="70" y="11"/>
                      <a:pt x="71" y="11"/>
                    </a:cubicBezTo>
                    <a:cubicBezTo>
                      <a:pt x="71" y="11"/>
                      <a:pt x="72" y="11"/>
                      <a:pt x="72" y="11"/>
                    </a:cubicBezTo>
                    <a:cubicBezTo>
                      <a:pt x="72" y="11"/>
                      <a:pt x="73" y="11"/>
                      <a:pt x="74" y="11"/>
                    </a:cubicBezTo>
                    <a:cubicBezTo>
                      <a:pt x="74" y="11"/>
                      <a:pt x="75" y="11"/>
                      <a:pt x="75" y="11"/>
                    </a:cubicBezTo>
                    <a:cubicBezTo>
                      <a:pt x="75" y="11"/>
                      <a:pt x="76" y="11"/>
                      <a:pt x="76" y="11"/>
                    </a:cubicBezTo>
                    <a:cubicBezTo>
                      <a:pt x="76" y="11"/>
                      <a:pt x="77" y="11"/>
                      <a:pt x="77" y="11"/>
                    </a:cubicBezTo>
                    <a:cubicBezTo>
                      <a:pt x="77" y="12"/>
                      <a:pt x="78" y="11"/>
                      <a:pt x="79" y="11"/>
                    </a:cubicBezTo>
                    <a:cubicBezTo>
                      <a:pt x="79" y="11"/>
                      <a:pt x="80" y="11"/>
                      <a:pt x="81" y="11"/>
                    </a:cubicBezTo>
                    <a:cubicBezTo>
                      <a:pt x="81" y="11"/>
                      <a:pt x="81" y="12"/>
                      <a:pt x="81" y="12"/>
                    </a:cubicBezTo>
                    <a:cubicBezTo>
                      <a:pt x="81" y="12"/>
                      <a:pt x="80" y="12"/>
                      <a:pt x="79" y="12"/>
                    </a:cubicBezTo>
                    <a:cubicBezTo>
                      <a:pt x="79" y="12"/>
                      <a:pt x="79" y="12"/>
                      <a:pt x="78" y="12"/>
                    </a:cubicBezTo>
                    <a:cubicBezTo>
                      <a:pt x="78" y="12"/>
                      <a:pt x="78" y="12"/>
                      <a:pt x="77" y="12"/>
                    </a:cubicBezTo>
                    <a:cubicBezTo>
                      <a:pt x="77" y="12"/>
                      <a:pt x="76" y="12"/>
                      <a:pt x="76" y="12"/>
                    </a:cubicBezTo>
                    <a:cubicBezTo>
                      <a:pt x="76" y="12"/>
                      <a:pt x="76" y="12"/>
                      <a:pt x="76" y="12"/>
                    </a:cubicBezTo>
                    <a:cubicBezTo>
                      <a:pt x="75" y="12"/>
                      <a:pt x="75" y="12"/>
                      <a:pt x="75" y="12"/>
                    </a:cubicBezTo>
                    <a:cubicBezTo>
                      <a:pt x="75" y="12"/>
                      <a:pt x="74" y="12"/>
                      <a:pt x="74" y="12"/>
                    </a:cubicBezTo>
                    <a:cubicBezTo>
                      <a:pt x="74" y="13"/>
                      <a:pt x="74" y="13"/>
                      <a:pt x="74" y="13"/>
                    </a:cubicBezTo>
                    <a:cubicBezTo>
                      <a:pt x="74" y="13"/>
                      <a:pt x="75" y="13"/>
                      <a:pt x="75" y="13"/>
                    </a:cubicBezTo>
                    <a:cubicBezTo>
                      <a:pt x="76" y="13"/>
                      <a:pt x="75" y="15"/>
                      <a:pt x="75" y="15"/>
                    </a:cubicBezTo>
                    <a:cubicBezTo>
                      <a:pt x="75" y="15"/>
                      <a:pt x="76" y="15"/>
                      <a:pt x="77" y="15"/>
                    </a:cubicBezTo>
                    <a:cubicBezTo>
                      <a:pt x="77" y="15"/>
                      <a:pt x="77" y="16"/>
                      <a:pt x="77" y="16"/>
                    </a:cubicBezTo>
                    <a:cubicBezTo>
                      <a:pt x="77" y="16"/>
                      <a:pt x="77" y="17"/>
                      <a:pt x="77" y="17"/>
                    </a:cubicBezTo>
                    <a:cubicBezTo>
                      <a:pt x="77" y="17"/>
                      <a:pt x="78" y="17"/>
                      <a:pt x="78" y="17"/>
                    </a:cubicBezTo>
                    <a:cubicBezTo>
                      <a:pt x="78" y="16"/>
                      <a:pt x="78" y="16"/>
                      <a:pt x="78" y="16"/>
                    </a:cubicBezTo>
                    <a:cubicBezTo>
                      <a:pt x="78" y="16"/>
                      <a:pt x="79" y="16"/>
                      <a:pt x="79" y="16"/>
                    </a:cubicBezTo>
                    <a:cubicBezTo>
                      <a:pt x="80" y="16"/>
                      <a:pt x="80" y="17"/>
                      <a:pt x="80" y="17"/>
                    </a:cubicBezTo>
                    <a:cubicBezTo>
                      <a:pt x="81" y="17"/>
                      <a:pt x="81" y="18"/>
                      <a:pt x="81" y="18"/>
                    </a:cubicBezTo>
                    <a:cubicBezTo>
                      <a:pt x="82" y="18"/>
                      <a:pt x="83" y="18"/>
                      <a:pt x="83" y="18"/>
                    </a:cubicBezTo>
                    <a:cubicBezTo>
                      <a:pt x="84" y="18"/>
                      <a:pt x="84" y="18"/>
                      <a:pt x="85" y="18"/>
                    </a:cubicBezTo>
                    <a:cubicBezTo>
                      <a:pt x="85" y="18"/>
                      <a:pt x="86" y="20"/>
                      <a:pt x="86" y="20"/>
                    </a:cubicBezTo>
                    <a:cubicBezTo>
                      <a:pt x="87" y="20"/>
                      <a:pt x="88" y="20"/>
                      <a:pt x="88" y="20"/>
                    </a:cubicBezTo>
                    <a:cubicBezTo>
                      <a:pt x="89" y="21"/>
                      <a:pt x="89" y="21"/>
                      <a:pt x="88" y="21"/>
                    </a:cubicBezTo>
                    <a:cubicBezTo>
                      <a:pt x="88" y="21"/>
                      <a:pt x="88" y="22"/>
                      <a:pt x="87" y="22"/>
                    </a:cubicBezTo>
                    <a:cubicBezTo>
                      <a:pt x="87" y="22"/>
                      <a:pt x="87" y="22"/>
                      <a:pt x="87" y="22"/>
                    </a:cubicBezTo>
                    <a:cubicBezTo>
                      <a:pt x="88" y="22"/>
                      <a:pt x="89" y="22"/>
                      <a:pt x="89" y="22"/>
                    </a:cubicBezTo>
                    <a:cubicBezTo>
                      <a:pt x="89" y="22"/>
                      <a:pt x="89" y="22"/>
                      <a:pt x="88" y="23"/>
                    </a:cubicBezTo>
                    <a:cubicBezTo>
                      <a:pt x="88" y="23"/>
                      <a:pt x="88" y="23"/>
                      <a:pt x="88" y="23"/>
                    </a:cubicBezTo>
                    <a:cubicBezTo>
                      <a:pt x="88" y="24"/>
                      <a:pt x="89" y="24"/>
                      <a:pt x="89" y="24"/>
                    </a:cubicBezTo>
                    <a:cubicBezTo>
                      <a:pt x="89" y="24"/>
                      <a:pt x="88" y="24"/>
                      <a:pt x="88" y="24"/>
                    </a:cubicBezTo>
                    <a:cubicBezTo>
                      <a:pt x="88" y="24"/>
                      <a:pt x="89" y="25"/>
                      <a:pt x="89" y="25"/>
                    </a:cubicBezTo>
                    <a:cubicBezTo>
                      <a:pt x="89" y="25"/>
                      <a:pt x="90" y="26"/>
                      <a:pt x="90" y="26"/>
                    </a:cubicBezTo>
                    <a:cubicBezTo>
                      <a:pt x="90" y="26"/>
                      <a:pt x="89" y="26"/>
                      <a:pt x="88" y="26"/>
                    </a:cubicBezTo>
                    <a:cubicBezTo>
                      <a:pt x="88" y="26"/>
                      <a:pt x="88" y="26"/>
                      <a:pt x="88" y="26"/>
                    </a:cubicBezTo>
                    <a:cubicBezTo>
                      <a:pt x="88" y="26"/>
                      <a:pt x="89" y="26"/>
                      <a:pt x="89" y="26"/>
                    </a:cubicBezTo>
                    <a:cubicBezTo>
                      <a:pt x="90" y="26"/>
                      <a:pt x="90" y="27"/>
                      <a:pt x="90" y="27"/>
                    </a:cubicBezTo>
                    <a:cubicBezTo>
                      <a:pt x="90" y="27"/>
                      <a:pt x="91" y="26"/>
                      <a:pt x="91" y="26"/>
                    </a:cubicBezTo>
                    <a:cubicBezTo>
                      <a:pt x="91" y="26"/>
                      <a:pt x="92" y="26"/>
                      <a:pt x="92" y="26"/>
                    </a:cubicBezTo>
                    <a:cubicBezTo>
                      <a:pt x="92" y="26"/>
                      <a:pt x="93" y="26"/>
                      <a:pt x="94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7"/>
                      <a:pt x="95" y="28"/>
                      <a:pt x="95" y="28"/>
                    </a:cubicBezTo>
                    <a:cubicBezTo>
                      <a:pt x="95" y="29"/>
                      <a:pt x="95" y="29"/>
                      <a:pt x="95" y="29"/>
                    </a:cubicBezTo>
                    <a:cubicBezTo>
                      <a:pt x="94" y="29"/>
                      <a:pt x="94" y="29"/>
                      <a:pt x="94" y="29"/>
                    </a:cubicBezTo>
                    <a:cubicBezTo>
                      <a:pt x="94" y="29"/>
                      <a:pt x="93" y="31"/>
                      <a:pt x="93" y="31"/>
                    </a:cubicBezTo>
                    <a:cubicBezTo>
                      <a:pt x="93" y="31"/>
                      <a:pt x="91" y="31"/>
                      <a:pt x="91" y="31"/>
                    </a:cubicBezTo>
                    <a:cubicBezTo>
                      <a:pt x="90" y="32"/>
                      <a:pt x="90" y="32"/>
                      <a:pt x="90" y="32"/>
                    </a:cubicBezTo>
                    <a:cubicBezTo>
                      <a:pt x="90" y="33"/>
                      <a:pt x="90" y="33"/>
                      <a:pt x="90" y="33"/>
                    </a:cubicBezTo>
                    <a:cubicBezTo>
                      <a:pt x="89" y="34"/>
                      <a:pt x="89" y="34"/>
                      <a:pt x="89" y="34"/>
                    </a:cubicBezTo>
                    <a:cubicBezTo>
                      <a:pt x="89" y="34"/>
                      <a:pt x="90" y="35"/>
                      <a:pt x="90" y="35"/>
                    </a:cubicBezTo>
                    <a:cubicBezTo>
                      <a:pt x="90" y="35"/>
                      <a:pt x="90" y="36"/>
                      <a:pt x="90" y="36"/>
                    </a:cubicBezTo>
                    <a:cubicBezTo>
                      <a:pt x="90" y="37"/>
                      <a:pt x="90" y="37"/>
                      <a:pt x="90" y="37"/>
                    </a:cubicBezTo>
                    <a:cubicBezTo>
                      <a:pt x="91" y="36"/>
                      <a:pt x="91" y="36"/>
                      <a:pt x="91" y="36"/>
                    </a:cubicBezTo>
                    <a:cubicBezTo>
                      <a:pt x="92" y="37"/>
                      <a:pt x="92" y="37"/>
                      <a:pt x="92" y="37"/>
                    </a:cubicBezTo>
                    <a:cubicBezTo>
                      <a:pt x="92" y="37"/>
                      <a:pt x="92" y="37"/>
                      <a:pt x="92" y="37"/>
                    </a:cubicBezTo>
                    <a:cubicBezTo>
                      <a:pt x="91" y="38"/>
                      <a:pt x="91" y="38"/>
                      <a:pt x="91" y="38"/>
                    </a:cubicBezTo>
                    <a:cubicBezTo>
                      <a:pt x="89" y="39"/>
                      <a:pt x="89" y="39"/>
                      <a:pt x="89" y="39"/>
                    </a:cubicBezTo>
                    <a:cubicBezTo>
                      <a:pt x="89" y="39"/>
                      <a:pt x="88" y="39"/>
                      <a:pt x="88" y="39"/>
                    </a:cubicBezTo>
                    <a:cubicBezTo>
                      <a:pt x="88" y="39"/>
                      <a:pt x="88" y="39"/>
                      <a:pt x="88" y="39"/>
                    </a:cubicBezTo>
                    <a:cubicBezTo>
                      <a:pt x="87" y="39"/>
                      <a:pt x="87" y="39"/>
                      <a:pt x="87" y="39"/>
                    </a:cubicBezTo>
                    <a:cubicBezTo>
                      <a:pt x="86" y="39"/>
                      <a:pt x="86" y="39"/>
                      <a:pt x="86" y="39"/>
                    </a:cubicBezTo>
                    <a:cubicBezTo>
                      <a:pt x="86" y="40"/>
                      <a:pt x="86" y="40"/>
                      <a:pt x="86" y="40"/>
                    </a:cubicBezTo>
                    <a:cubicBezTo>
                      <a:pt x="86" y="40"/>
                      <a:pt x="86" y="40"/>
                      <a:pt x="86" y="40"/>
                    </a:cubicBezTo>
                    <a:cubicBezTo>
                      <a:pt x="86" y="41"/>
                      <a:pt x="86" y="41"/>
                      <a:pt x="86" y="41"/>
                    </a:cubicBezTo>
                    <a:cubicBezTo>
                      <a:pt x="86" y="43"/>
                      <a:pt x="86" y="43"/>
                      <a:pt x="86" y="43"/>
                    </a:cubicBezTo>
                    <a:cubicBezTo>
                      <a:pt x="84" y="45"/>
                      <a:pt x="84" y="45"/>
                      <a:pt x="84" y="45"/>
                    </a:cubicBezTo>
                    <a:cubicBezTo>
                      <a:pt x="89" y="50"/>
                      <a:pt x="89" y="50"/>
                      <a:pt x="89" y="50"/>
                    </a:cubicBezTo>
                    <a:cubicBezTo>
                      <a:pt x="89" y="50"/>
                      <a:pt x="90" y="52"/>
                      <a:pt x="90" y="52"/>
                    </a:cubicBezTo>
                    <a:cubicBezTo>
                      <a:pt x="90" y="52"/>
                      <a:pt x="90" y="53"/>
                      <a:pt x="90" y="53"/>
                    </a:cubicBezTo>
                    <a:cubicBezTo>
                      <a:pt x="90" y="53"/>
                      <a:pt x="89" y="53"/>
                      <a:pt x="89" y="53"/>
                    </a:cubicBezTo>
                    <a:cubicBezTo>
                      <a:pt x="88" y="54"/>
                      <a:pt x="88" y="54"/>
                      <a:pt x="88" y="54"/>
                    </a:cubicBezTo>
                    <a:cubicBezTo>
                      <a:pt x="88" y="55"/>
                      <a:pt x="88" y="55"/>
                      <a:pt x="88" y="55"/>
                    </a:cubicBezTo>
                    <a:cubicBezTo>
                      <a:pt x="87" y="55"/>
                      <a:pt x="87" y="55"/>
                      <a:pt x="87" y="55"/>
                    </a:cubicBezTo>
                    <a:cubicBezTo>
                      <a:pt x="87" y="55"/>
                      <a:pt x="87" y="55"/>
                      <a:pt x="87" y="55"/>
                    </a:cubicBezTo>
                    <a:cubicBezTo>
                      <a:pt x="86" y="55"/>
                      <a:pt x="86" y="55"/>
                      <a:pt x="86" y="55"/>
                    </a:cubicBezTo>
                    <a:cubicBezTo>
                      <a:pt x="85" y="55"/>
                      <a:pt x="85" y="55"/>
                      <a:pt x="85" y="55"/>
                    </a:cubicBezTo>
                    <a:cubicBezTo>
                      <a:pt x="85" y="55"/>
                      <a:pt x="85" y="55"/>
                      <a:pt x="85" y="55"/>
                    </a:cubicBezTo>
                    <a:cubicBezTo>
                      <a:pt x="84" y="56"/>
                      <a:pt x="84" y="56"/>
                      <a:pt x="84" y="56"/>
                    </a:cubicBezTo>
                    <a:cubicBezTo>
                      <a:pt x="84" y="56"/>
                      <a:pt x="84" y="56"/>
                      <a:pt x="84" y="56"/>
                    </a:cubicBezTo>
                    <a:cubicBezTo>
                      <a:pt x="83" y="57"/>
                      <a:pt x="83" y="57"/>
                      <a:pt x="83" y="57"/>
                    </a:cubicBezTo>
                    <a:cubicBezTo>
                      <a:pt x="82" y="57"/>
                      <a:pt x="82" y="57"/>
                      <a:pt x="82" y="57"/>
                    </a:cubicBezTo>
                    <a:cubicBezTo>
                      <a:pt x="82" y="57"/>
                      <a:pt x="81" y="57"/>
                      <a:pt x="81" y="58"/>
                    </a:cubicBezTo>
                    <a:cubicBezTo>
                      <a:pt x="81" y="58"/>
                      <a:pt x="81" y="58"/>
                      <a:pt x="81" y="58"/>
                    </a:cubicBezTo>
                    <a:cubicBezTo>
                      <a:pt x="80" y="57"/>
                      <a:pt x="80" y="57"/>
                      <a:pt x="80" y="57"/>
                    </a:cubicBezTo>
                    <a:cubicBezTo>
                      <a:pt x="79" y="58"/>
                      <a:pt x="79" y="58"/>
                      <a:pt x="79" y="58"/>
                    </a:cubicBezTo>
                    <a:cubicBezTo>
                      <a:pt x="78" y="58"/>
                      <a:pt x="78" y="58"/>
                      <a:pt x="78" y="58"/>
                    </a:cubicBezTo>
                    <a:cubicBezTo>
                      <a:pt x="77" y="57"/>
                      <a:pt x="77" y="57"/>
                      <a:pt x="77" y="57"/>
                    </a:cubicBezTo>
                    <a:cubicBezTo>
                      <a:pt x="76" y="59"/>
                      <a:pt x="76" y="59"/>
                      <a:pt x="76" y="59"/>
                    </a:cubicBezTo>
                    <a:cubicBezTo>
                      <a:pt x="75" y="59"/>
                      <a:pt x="75" y="59"/>
                      <a:pt x="75" y="59"/>
                    </a:cubicBezTo>
                    <a:cubicBezTo>
                      <a:pt x="75" y="59"/>
                      <a:pt x="75" y="59"/>
                      <a:pt x="75" y="60"/>
                    </a:cubicBezTo>
                    <a:cubicBezTo>
                      <a:pt x="75" y="60"/>
                      <a:pt x="75" y="60"/>
                      <a:pt x="75" y="60"/>
                    </a:cubicBezTo>
                    <a:cubicBezTo>
                      <a:pt x="75" y="60"/>
                      <a:pt x="75" y="61"/>
                      <a:pt x="75" y="61"/>
                    </a:cubicBezTo>
                    <a:cubicBezTo>
                      <a:pt x="75" y="61"/>
                      <a:pt x="74" y="61"/>
                      <a:pt x="74" y="61"/>
                    </a:cubicBezTo>
                    <a:cubicBezTo>
                      <a:pt x="74" y="61"/>
                      <a:pt x="74" y="61"/>
                      <a:pt x="74" y="61"/>
                    </a:cubicBezTo>
                    <a:cubicBezTo>
                      <a:pt x="74" y="61"/>
                      <a:pt x="73" y="61"/>
                      <a:pt x="73" y="61"/>
                    </a:cubicBezTo>
                    <a:cubicBezTo>
                      <a:pt x="73" y="61"/>
                      <a:pt x="73" y="61"/>
                      <a:pt x="72" y="61"/>
                    </a:cubicBezTo>
                    <a:cubicBezTo>
                      <a:pt x="72" y="61"/>
                      <a:pt x="72" y="60"/>
                      <a:pt x="72" y="60"/>
                    </a:cubicBezTo>
                    <a:cubicBezTo>
                      <a:pt x="72" y="60"/>
                      <a:pt x="72" y="60"/>
                      <a:pt x="72" y="60"/>
                    </a:cubicBezTo>
                    <a:cubicBezTo>
                      <a:pt x="71" y="60"/>
                      <a:pt x="71" y="60"/>
                      <a:pt x="71" y="59"/>
                    </a:cubicBezTo>
                    <a:cubicBezTo>
                      <a:pt x="71" y="59"/>
                      <a:pt x="71" y="59"/>
                      <a:pt x="71" y="59"/>
                    </a:cubicBezTo>
                    <a:cubicBezTo>
                      <a:pt x="70" y="59"/>
                      <a:pt x="70" y="59"/>
                      <a:pt x="70" y="59"/>
                    </a:cubicBezTo>
                    <a:cubicBezTo>
                      <a:pt x="70" y="59"/>
                      <a:pt x="70" y="59"/>
                      <a:pt x="70" y="59"/>
                    </a:cubicBezTo>
                    <a:cubicBezTo>
                      <a:pt x="70" y="59"/>
                      <a:pt x="69" y="60"/>
                      <a:pt x="69" y="60"/>
                    </a:cubicBezTo>
                    <a:cubicBezTo>
                      <a:pt x="68" y="59"/>
                      <a:pt x="68" y="59"/>
                      <a:pt x="68" y="59"/>
                    </a:cubicBezTo>
                    <a:cubicBezTo>
                      <a:pt x="68" y="59"/>
                      <a:pt x="68" y="59"/>
                      <a:pt x="68" y="59"/>
                    </a:cubicBezTo>
                    <a:cubicBezTo>
                      <a:pt x="68" y="59"/>
                      <a:pt x="67" y="59"/>
                      <a:pt x="67" y="59"/>
                    </a:cubicBezTo>
                    <a:cubicBezTo>
                      <a:pt x="66" y="60"/>
                      <a:pt x="66" y="60"/>
                      <a:pt x="66" y="60"/>
                    </a:cubicBezTo>
                    <a:cubicBezTo>
                      <a:pt x="65" y="58"/>
                      <a:pt x="65" y="58"/>
                      <a:pt x="65" y="58"/>
                    </a:cubicBezTo>
                    <a:cubicBezTo>
                      <a:pt x="62" y="58"/>
                      <a:pt x="62" y="58"/>
                      <a:pt x="62" y="58"/>
                    </a:cubicBezTo>
                    <a:cubicBezTo>
                      <a:pt x="61" y="57"/>
                      <a:pt x="61" y="57"/>
                      <a:pt x="61" y="57"/>
                    </a:cubicBezTo>
                    <a:cubicBezTo>
                      <a:pt x="60" y="57"/>
                      <a:pt x="60" y="57"/>
                      <a:pt x="60" y="57"/>
                    </a:cubicBezTo>
                    <a:cubicBezTo>
                      <a:pt x="60" y="57"/>
                      <a:pt x="60" y="57"/>
                      <a:pt x="60" y="57"/>
                    </a:cubicBezTo>
                    <a:cubicBezTo>
                      <a:pt x="60" y="58"/>
                      <a:pt x="60" y="58"/>
                      <a:pt x="60" y="58"/>
                    </a:cubicBezTo>
                    <a:cubicBezTo>
                      <a:pt x="60" y="58"/>
                      <a:pt x="61" y="58"/>
                      <a:pt x="61" y="58"/>
                    </a:cubicBezTo>
                    <a:cubicBezTo>
                      <a:pt x="61" y="58"/>
                      <a:pt x="62" y="60"/>
                      <a:pt x="62" y="60"/>
                    </a:cubicBezTo>
                    <a:cubicBezTo>
                      <a:pt x="65" y="62"/>
                      <a:pt x="65" y="62"/>
                      <a:pt x="65" y="62"/>
                    </a:cubicBezTo>
                    <a:cubicBezTo>
                      <a:pt x="65" y="64"/>
                      <a:pt x="65" y="64"/>
                      <a:pt x="65" y="64"/>
                    </a:cubicBezTo>
                    <a:cubicBezTo>
                      <a:pt x="64" y="64"/>
                      <a:pt x="64" y="64"/>
                      <a:pt x="64" y="64"/>
                    </a:cubicBezTo>
                    <a:cubicBezTo>
                      <a:pt x="64" y="65"/>
                      <a:pt x="64" y="65"/>
                      <a:pt x="64" y="65"/>
                    </a:cubicBezTo>
                    <a:cubicBezTo>
                      <a:pt x="66" y="68"/>
                      <a:pt x="66" y="68"/>
                      <a:pt x="66" y="68"/>
                    </a:cubicBezTo>
                    <a:cubicBezTo>
                      <a:pt x="66" y="69"/>
                      <a:pt x="66" y="69"/>
                      <a:pt x="66" y="69"/>
                    </a:cubicBezTo>
                    <a:cubicBezTo>
                      <a:pt x="66" y="69"/>
                      <a:pt x="66" y="69"/>
                      <a:pt x="66" y="69"/>
                    </a:cubicBezTo>
                    <a:cubicBezTo>
                      <a:pt x="67" y="70"/>
                      <a:pt x="67" y="70"/>
                      <a:pt x="67" y="70"/>
                    </a:cubicBezTo>
                    <a:cubicBezTo>
                      <a:pt x="67" y="70"/>
                      <a:pt x="69" y="70"/>
                      <a:pt x="69" y="70"/>
                    </a:cubicBezTo>
                    <a:cubicBezTo>
                      <a:pt x="69" y="70"/>
                      <a:pt x="70" y="70"/>
                      <a:pt x="70" y="70"/>
                    </a:cubicBezTo>
                    <a:cubicBezTo>
                      <a:pt x="70" y="71"/>
                      <a:pt x="70" y="71"/>
                      <a:pt x="70" y="71"/>
                    </a:cubicBezTo>
                    <a:cubicBezTo>
                      <a:pt x="70" y="72"/>
                      <a:pt x="70" y="72"/>
                      <a:pt x="70" y="72"/>
                    </a:cubicBezTo>
                    <a:cubicBezTo>
                      <a:pt x="69" y="72"/>
                      <a:pt x="69" y="72"/>
                      <a:pt x="69" y="72"/>
                    </a:cubicBezTo>
                    <a:cubicBezTo>
                      <a:pt x="67" y="73"/>
                      <a:pt x="67" y="73"/>
                      <a:pt x="67" y="73"/>
                    </a:cubicBezTo>
                    <a:cubicBezTo>
                      <a:pt x="65" y="73"/>
                      <a:pt x="65" y="73"/>
                      <a:pt x="65" y="73"/>
                    </a:cubicBezTo>
                    <a:cubicBezTo>
                      <a:pt x="65" y="76"/>
                      <a:pt x="65" y="76"/>
                      <a:pt x="65" y="76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64" y="77"/>
                      <a:pt x="63" y="77"/>
                      <a:pt x="63" y="77"/>
                    </a:cubicBezTo>
                    <a:cubicBezTo>
                      <a:pt x="63" y="77"/>
                      <a:pt x="63" y="76"/>
                      <a:pt x="63" y="76"/>
                    </a:cubicBezTo>
                    <a:cubicBezTo>
                      <a:pt x="63" y="76"/>
                      <a:pt x="63" y="76"/>
                      <a:pt x="63" y="76"/>
                    </a:cubicBezTo>
                    <a:cubicBezTo>
                      <a:pt x="63" y="76"/>
                      <a:pt x="62" y="78"/>
                      <a:pt x="61" y="78"/>
                    </a:cubicBezTo>
                    <a:cubicBezTo>
                      <a:pt x="61" y="78"/>
                      <a:pt x="61" y="78"/>
                      <a:pt x="61" y="78"/>
                    </a:cubicBezTo>
                    <a:cubicBezTo>
                      <a:pt x="60" y="78"/>
                      <a:pt x="60" y="78"/>
                      <a:pt x="60" y="78"/>
                    </a:cubicBezTo>
                    <a:cubicBezTo>
                      <a:pt x="60" y="78"/>
                      <a:pt x="60" y="78"/>
                      <a:pt x="60" y="78"/>
                    </a:cubicBezTo>
                    <a:cubicBezTo>
                      <a:pt x="60" y="78"/>
                      <a:pt x="59" y="78"/>
                      <a:pt x="59" y="78"/>
                    </a:cubicBezTo>
                    <a:cubicBezTo>
                      <a:pt x="59" y="78"/>
                      <a:pt x="59" y="79"/>
                      <a:pt x="59" y="79"/>
                    </a:cubicBezTo>
                    <a:cubicBezTo>
                      <a:pt x="58" y="79"/>
                      <a:pt x="58" y="79"/>
                      <a:pt x="58" y="79"/>
                    </a:cubicBezTo>
                    <a:cubicBezTo>
                      <a:pt x="58" y="79"/>
                      <a:pt x="58" y="80"/>
                      <a:pt x="58" y="80"/>
                    </a:cubicBezTo>
                    <a:cubicBezTo>
                      <a:pt x="58" y="80"/>
                      <a:pt x="58" y="80"/>
                      <a:pt x="58" y="80"/>
                    </a:cubicBezTo>
                    <a:cubicBezTo>
                      <a:pt x="57" y="80"/>
                      <a:pt x="57" y="80"/>
                      <a:pt x="57" y="80"/>
                    </a:cubicBezTo>
                    <a:cubicBezTo>
                      <a:pt x="57" y="80"/>
                      <a:pt x="56" y="81"/>
                      <a:pt x="56" y="82"/>
                    </a:cubicBezTo>
                    <a:cubicBezTo>
                      <a:pt x="56" y="82"/>
                      <a:pt x="55" y="82"/>
                      <a:pt x="55" y="82"/>
                    </a:cubicBezTo>
                    <a:cubicBezTo>
                      <a:pt x="55" y="82"/>
                      <a:pt x="55" y="82"/>
                      <a:pt x="55" y="82"/>
                    </a:cubicBezTo>
                    <a:cubicBezTo>
                      <a:pt x="55" y="82"/>
                      <a:pt x="55" y="82"/>
                      <a:pt x="55" y="82"/>
                    </a:cubicBezTo>
                    <a:cubicBezTo>
                      <a:pt x="55" y="81"/>
                      <a:pt x="55" y="81"/>
                      <a:pt x="55" y="81"/>
                    </a:cubicBezTo>
                    <a:cubicBezTo>
                      <a:pt x="55" y="81"/>
                      <a:pt x="55" y="80"/>
                      <a:pt x="55" y="80"/>
                    </a:cubicBezTo>
                    <a:cubicBezTo>
                      <a:pt x="55" y="80"/>
                      <a:pt x="55" y="80"/>
                      <a:pt x="55" y="80"/>
                    </a:cubicBezTo>
                    <a:cubicBezTo>
                      <a:pt x="55" y="80"/>
                      <a:pt x="53" y="80"/>
                      <a:pt x="53" y="80"/>
                    </a:cubicBezTo>
                    <a:cubicBezTo>
                      <a:pt x="53" y="80"/>
                      <a:pt x="53" y="80"/>
                      <a:pt x="53" y="80"/>
                    </a:cubicBezTo>
                    <a:cubicBezTo>
                      <a:pt x="51" y="82"/>
                      <a:pt x="51" y="82"/>
                      <a:pt x="51" y="82"/>
                    </a:cubicBezTo>
                    <a:lnTo>
                      <a:pt x="49" y="82"/>
                    </a:lnTo>
                    <a:close/>
                    <a:moveTo>
                      <a:pt x="67" y="9"/>
                    </a:moveTo>
                    <a:cubicBezTo>
                      <a:pt x="68" y="9"/>
                      <a:pt x="67" y="9"/>
                      <a:pt x="67" y="8"/>
                    </a:cubicBezTo>
                    <a:cubicBezTo>
                      <a:pt x="67" y="8"/>
                      <a:pt x="67" y="8"/>
                      <a:pt x="67" y="8"/>
                    </a:cubicBezTo>
                    <a:cubicBezTo>
                      <a:pt x="67" y="8"/>
                      <a:pt x="67" y="8"/>
                      <a:pt x="67" y="8"/>
                    </a:cubicBezTo>
                    <a:cubicBezTo>
                      <a:pt x="67" y="8"/>
                      <a:pt x="67" y="8"/>
                      <a:pt x="67" y="8"/>
                    </a:cubicBezTo>
                    <a:cubicBezTo>
                      <a:pt x="67" y="8"/>
                      <a:pt x="66" y="8"/>
                      <a:pt x="6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66" y="8"/>
                      <a:pt x="66" y="8"/>
                      <a:pt x="66" y="8"/>
                    </a:cubicBezTo>
                    <a:cubicBezTo>
                      <a:pt x="66" y="9"/>
                      <a:pt x="66" y="9"/>
                      <a:pt x="66" y="9"/>
                    </a:cubicBezTo>
                    <a:cubicBezTo>
                      <a:pt x="66" y="9"/>
                      <a:pt x="65" y="9"/>
                      <a:pt x="65" y="9"/>
                    </a:cubicBezTo>
                    <a:cubicBezTo>
                      <a:pt x="65" y="9"/>
                      <a:pt x="65" y="9"/>
                      <a:pt x="65" y="9"/>
                    </a:cubicBezTo>
                    <a:cubicBezTo>
                      <a:pt x="64" y="9"/>
                      <a:pt x="64" y="9"/>
                      <a:pt x="64" y="9"/>
                    </a:cubicBezTo>
                    <a:cubicBezTo>
                      <a:pt x="64" y="9"/>
                      <a:pt x="64" y="9"/>
                      <a:pt x="63" y="9"/>
                    </a:cubicBezTo>
                    <a:cubicBezTo>
                      <a:pt x="63" y="9"/>
                      <a:pt x="63" y="9"/>
                      <a:pt x="63" y="9"/>
                    </a:cubicBezTo>
                    <a:cubicBezTo>
                      <a:pt x="63" y="9"/>
                      <a:pt x="63" y="9"/>
                      <a:pt x="63" y="9"/>
                    </a:cubicBezTo>
                    <a:cubicBezTo>
                      <a:pt x="63" y="9"/>
                      <a:pt x="63" y="9"/>
                      <a:pt x="63" y="9"/>
                    </a:cubicBezTo>
                    <a:cubicBezTo>
                      <a:pt x="63" y="9"/>
                      <a:pt x="63" y="9"/>
                      <a:pt x="63" y="9"/>
                    </a:cubicBezTo>
                    <a:cubicBezTo>
                      <a:pt x="63" y="9"/>
                      <a:pt x="64" y="9"/>
                      <a:pt x="64" y="9"/>
                    </a:cubicBezTo>
                    <a:cubicBezTo>
                      <a:pt x="64" y="9"/>
                      <a:pt x="64" y="9"/>
                      <a:pt x="64" y="10"/>
                    </a:cubicBezTo>
                    <a:cubicBezTo>
                      <a:pt x="64" y="10"/>
                      <a:pt x="64" y="10"/>
                      <a:pt x="65" y="9"/>
                    </a:cubicBezTo>
                    <a:cubicBezTo>
                      <a:pt x="65" y="9"/>
                      <a:pt x="65" y="9"/>
                      <a:pt x="65" y="9"/>
                    </a:cubicBezTo>
                    <a:cubicBezTo>
                      <a:pt x="65" y="9"/>
                      <a:pt x="65" y="9"/>
                      <a:pt x="65" y="9"/>
                    </a:cubicBezTo>
                    <a:cubicBezTo>
                      <a:pt x="65" y="9"/>
                      <a:pt x="65" y="10"/>
                      <a:pt x="65" y="10"/>
                    </a:cubicBezTo>
                    <a:cubicBezTo>
                      <a:pt x="65" y="10"/>
                      <a:pt x="65" y="10"/>
                      <a:pt x="66" y="10"/>
                    </a:cubicBezTo>
                    <a:cubicBezTo>
                      <a:pt x="66" y="10"/>
                      <a:pt x="66" y="10"/>
                      <a:pt x="66" y="10"/>
                    </a:cubicBezTo>
                    <a:cubicBezTo>
                      <a:pt x="66" y="10"/>
                      <a:pt x="67" y="10"/>
                      <a:pt x="67" y="10"/>
                    </a:cubicBezTo>
                    <a:cubicBezTo>
                      <a:pt x="67" y="10"/>
                      <a:pt x="67" y="10"/>
                      <a:pt x="67" y="10"/>
                    </a:cubicBezTo>
                    <a:cubicBezTo>
                      <a:pt x="67" y="9"/>
                      <a:pt x="67" y="9"/>
                      <a:pt x="67" y="9"/>
                    </a:cubicBezTo>
                    <a:cubicBezTo>
                      <a:pt x="67" y="9"/>
                      <a:pt x="67" y="9"/>
                      <a:pt x="67" y="9"/>
                    </a:cubicBezTo>
                    <a:cubicBezTo>
                      <a:pt x="67" y="9"/>
                      <a:pt x="67" y="9"/>
                      <a:pt x="67" y="9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98" name="Freeform 680">
                <a:extLst>
                  <a:ext uri="{FF2B5EF4-FFF2-40B4-BE49-F238E27FC236}">
                    <a16:creationId xmlns:a16="http://schemas.microsoft.com/office/drawing/2014/main" id="{8F48A0DD-E97F-C96A-088F-9662C7D5AF2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727451" y="5795963"/>
                <a:ext cx="158750" cy="166688"/>
              </a:xfrm>
              <a:custGeom>
                <a:avLst/>
                <a:gdLst>
                  <a:gd name="T0" fmla="*/ 38 w 38"/>
                  <a:gd name="T1" fmla="*/ 22 h 40"/>
                  <a:gd name="T2" fmla="*/ 34 w 38"/>
                  <a:gd name="T3" fmla="*/ 18 h 40"/>
                  <a:gd name="T4" fmla="*/ 33 w 38"/>
                  <a:gd name="T5" fmla="*/ 16 h 40"/>
                  <a:gd name="T6" fmla="*/ 31 w 38"/>
                  <a:gd name="T7" fmla="*/ 15 h 40"/>
                  <a:gd name="T8" fmla="*/ 28 w 38"/>
                  <a:gd name="T9" fmla="*/ 13 h 40"/>
                  <a:gd name="T10" fmla="*/ 26 w 38"/>
                  <a:gd name="T11" fmla="*/ 11 h 40"/>
                  <a:gd name="T12" fmla="*/ 24 w 38"/>
                  <a:gd name="T13" fmla="*/ 9 h 40"/>
                  <a:gd name="T14" fmla="*/ 23 w 38"/>
                  <a:gd name="T15" fmla="*/ 10 h 40"/>
                  <a:gd name="T16" fmla="*/ 22 w 38"/>
                  <a:gd name="T17" fmla="*/ 7 h 40"/>
                  <a:gd name="T18" fmla="*/ 20 w 38"/>
                  <a:gd name="T19" fmla="*/ 6 h 40"/>
                  <a:gd name="T20" fmla="*/ 18 w 38"/>
                  <a:gd name="T21" fmla="*/ 8 h 40"/>
                  <a:gd name="T22" fmla="*/ 17 w 38"/>
                  <a:gd name="T23" fmla="*/ 6 h 40"/>
                  <a:gd name="T24" fmla="*/ 11 w 38"/>
                  <a:gd name="T25" fmla="*/ 0 h 40"/>
                  <a:gd name="T26" fmla="*/ 9 w 38"/>
                  <a:gd name="T27" fmla="*/ 0 h 40"/>
                  <a:gd name="T28" fmla="*/ 8 w 38"/>
                  <a:gd name="T29" fmla="*/ 1 h 40"/>
                  <a:gd name="T30" fmla="*/ 6 w 38"/>
                  <a:gd name="T31" fmla="*/ 1 h 40"/>
                  <a:gd name="T32" fmla="*/ 6 w 38"/>
                  <a:gd name="T33" fmla="*/ 1 h 40"/>
                  <a:gd name="T34" fmla="*/ 4 w 38"/>
                  <a:gd name="T35" fmla="*/ 3 h 40"/>
                  <a:gd name="T36" fmla="*/ 4 w 38"/>
                  <a:gd name="T37" fmla="*/ 5 h 40"/>
                  <a:gd name="T38" fmla="*/ 5 w 38"/>
                  <a:gd name="T39" fmla="*/ 6 h 40"/>
                  <a:gd name="T40" fmla="*/ 4 w 38"/>
                  <a:gd name="T41" fmla="*/ 7 h 40"/>
                  <a:gd name="T42" fmla="*/ 4 w 38"/>
                  <a:gd name="T43" fmla="*/ 10 h 40"/>
                  <a:gd name="T44" fmla="*/ 3 w 38"/>
                  <a:gd name="T45" fmla="*/ 11 h 40"/>
                  <a:gd name="T46" fmla="*/ 3 w 38"/>
                  <a:gd name="T47" fmla="*/ 12 h 40"/>
                  <a:gd name="T48" fmla="*/ 3 w 38"/>
                  <a:gd name="T49" fmla="*/ 13 h 40"/>
                  <a:gd name="T50" fmla="*/ 2 w 38"/>
                  <a:gd name="T51" fmla="*/ 14 h 40"/>
                  <a:gd name="T52" fmla="*/ 2 w 38"/>
                  <a:gd name="T53" fmla="*/ 15 h 40"/>
                  <a:gd name="T54" fmla="*/ 2 w 38"/>
                  <a:gd name="T55" fmla="*/ 17 h 40"/>
                  <a:gd name="T56" fmla="*/ 2 w 38"/>
                  <a:gd name="T57" fmla="*/ 18 h 40"/>
                  <a:gd name="T58" fmla="*/ 2 w 38"/>
                  <a:gd name="T59" fmla="*/ 19 h 40"/>
                  <a:gd name="T60" fmla="*/ 2 w 38"/>
                  <a:gd name="T61" fmla="*/ 20 h 40"/>
                  <a:gd name="T62" fmla="*/ 2 w 38"/>
                  <a:gd name="T63" fmla="*/ 22 h 40"/>
                  <a:gd name="T64" fmla="*/ 2 w 38"/>
                  <a:gd name="T65" fmla="*/ 23 h 40"/>
                  <a:gd name="T66" fmla="*/ 2 w 38"/>
                  <a:gd name="T67" fmla="*/ 25 h 40"/>
                  <a:gd name="T68" fmla="*/ 1 w 38"/>
                  <a:gd name="T69" fmla="*/ 25 h 40"/>
                  <a:gd name="T70" fmla="*/ 0 w 38"/>
                  <a:gd name="T71" fmla="*/ 29 h 40"/>
                  <a:gd name="T72" fmla="*/ 2 w 38"/>
                  <a:gd name="T73" fmla="*/ 34 h 40"/>
                  <a:gd name="T74" fmla="*/ 4 w 38"/>
                  <a:gd name="T75" fmla="*/ 36 h 40"/>
                  <a:gd name="T76" fmla="*/ 8 w 38"/>
                  <a:gd name="T77" fmla="*/ 36 h 40"/>
                  <a:gd name="T78" fmla="*/ 10 w 38"/>
                  <a:gd name="T79" fmla="*/ 37 h 40"/>
                  <a:gd name="T80" fmla="*/ 15 w 38"/>
                  <a:gd name="T81" fmla="*/ 39 h 40"/>
                  <a:gd name="T82" fmla="*/ 16 w 38"/>
                  <a:gd name="T83" fmla="*/ 40 h 40"/>
                  <a:gd name="T84" fmla="*/ 19 w 38"/>
                  <a:gd name="T85" fmla="*/ 39 h 40"/>
                  <a:gd name="T86" fmla="*/ 23 w 38"/>
                  <a:gd name="T87" fmla="*/ 40 h 40"/>
                  <a:gd name="T88" fmla="*/ 25 w 38"/>
                  <a:gd name="T89" fmla="*/ 40 h 40"/>
                  <a:gd name="T90" fmla="*/ 29 w 38"/>
                  <a:gd name="T91" fmla="*/ 38 h 40"/>
                  <a:gd name="T92" fmla="*/ 30 w 38"/>
                  <a:gd name="T93" fmla="*/ 38 h 40"/>
                  <a:gd name="T94" fmla="*/ 33 w 38"/>
                  <a:gd name="T95" fmla="*/ 36 h 40"/>
                  <a:gd name="T96" fmla="*/ 33 w 38"/>
                  <a:gd name="T97" fmla="*/ 35 h 40"/>
                  <a:gd name="T98" fmla="*/ 36 w 38"/>
                  <a:gd name="T99" fmla="*/ 30 h 40"/>
                  <a:gd name="T100" fmla="*/ 35 w 38"/>
                  <a:gd name="T101" fmla="*/ 3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38" h="40">
                    <a:moveTo>
                      <a:pt x="35" y="25"/>
                    </a:moveTo>
                    <a:cubicBezTo>
                      <a:pt x="38" y="22"/>
                      <a:pt x="38" y="22"/>
                      <a:pt x="38" y="22"/>
                    </a:cubicBezTo>
                    <a:cubicBezTo>
                      <a:pt x="37" y="21"/>
                      <a:pt x="37" y="21"/>
                      <a:pt x="37" y="21"/>
                    </a:cubicBezTo>
                    <a:cubicBezTo>
                      <a:pt x="37" y="21"/>
                      <a:pt x="34" y="18"/>
                      <a:pt x="34" y="18"/>
                    </a:cubicBezTo>
                    <a:cubicBezTo>
                      <a:pt x="34" y="18"/>
                      <a:pt x="34" y="16"/>
                      <a:pt x="34" y="16"/>
                    </a:cubicBezTo>
                    <a:cubicBezTo>
                      <a:pt x="34" y="16"/>
                      <a:pt x="33" y="16"/>
                      <a:pt x="33" y="16"/>
                    </a:cubicBezTo>
                    <a:cubicBezTo>
                      <a:pt x="33" y="16"/>
                      <a:pt x="32" y="15"/>
                      <a:pt x="32" y="15"/>
                    </a:cubicBezTo>
                    <a:cubicBezTo>
                      <a:pt x="32" y="15"/>
                      <a:pt x="31" y="15"/>
                      <a:pt x="31" y="15"/>
                    </a:cubicBezTo>
                    <a:cubicBezTo>
                      <a:pt x="31" y="15"/>
                      <a:pt x="31" y="15"/>
                      <a:pt x="31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8" y="12"/>
                      <a:pt x="28" y="12"/>
                      <a:pt x="28" y="12"/>
                    </a:cubicBezTo>
                    <a:cubicBezTo>
                      <a:pt x="28" y="12"/>
                      <a:pt x="27" y="11"/>
                      <a:pt x="26" y="11"/>
                    </a:cubicBezTo>
                    <a:cubicBezTo>
                      <a:pt x="26" y="11"/>
                      <a:pt x="25" y="11"/>
                      <a:pt x="25" y="11"/>
                    </a:cubicBezTo>
                    <a:cubicBezTo>
                      <a:pt x="25" y="11"/>
                      <a:pt x="24" y="9"/>
                      <a:pt x="24" y="9"/>
                    </a:cubicBezTo>
                    <a:cubicBezTo>
                      <a:pt x="24" y="10"/>
                      <a:pt x="24" y="10"/>
                      <a:pt x="24" y="10"/>
                    </a:cubicBezTo>
                    <a:cubicBezTo>
                      <a:pt x="24" y="10"/>
                      <a:pt x="23" y="10"/>
                      <a:pt x="23" y="10"/>
                    </a:cubicBezTo>
                    <a:cubicBezTo>
                      <a:pt x="23" y="10"/>
                      <a:pt x="22" y="9"/>
                      <a:pt x="22" y="9"/>
                    </a:cubicBezTo>
                    <a:cubicBezTo>
                      <a:pt x="22" y="9"/>
                      <a:pt x="22" y="7"/>
                      <a:pt x="22" y="7"/>
                    </a:cubicBezTo>
                    <a:cubicBezTo>
                      <a:pt x="22" y="7"/>
                      <a:pt x="21" y="7"/>
                      <a:pt x="21" y="7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7"/>
                      <a:pt x="20" y="7"/>
                    </a:cubicBezTo>
                    <a:cubicBezTo>
                      <a:pt x="19" y="7"/>
                      <a:pt x="18" y="8"/>
                      <a:pt x="18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6"/>
                      <a:pt x="17" y="6"/>
                      <a:pt x="17" y="6"/>
                    </a:cubicBezTo>
                    <a:cubicBezTo>
                      <a:pt x="17" y="6"/>
                      <a:pt x="16" y="4"/>
                      <a:pt x="15" y="4"/>
                    </a:cubicBezTo>
                    <a:cubicBezTo>
                      <a:pt x="15" y="3"/>
                      <a:pt x="11" y="0"/>
                      <a:pt x="11" y="0"/>
                    </a:cubicBezTo>
                    <a:cubicBezTo>
                      <a:pt x="11" y="0"/>
                      <a:pt x="10" y="0"/>
                      <a:pt x="10" y="0"/>
                    </a:cubicBezTo>
                    <a:cubicBezTo>
                      <a:pt x="10" y="0"/>
                      <a:pt x="10" y="0"/>
                      <a:pt x="9" y="0"/>
                    </a:cubicBezTo>
                    <a:cubicBezTo>
                      <a:pt x="9" y="0"/>
                      <a:pt x="9" y="1"/>
                      <a:pt x="9" y="1"/>
                    </a:cubicBezTo>
                    <a:cubicBezTo>
                      <a:pt x="9" y="1"/>
                      <a:pt x="8" y="1"/>
                      <a:pt x="8" y="1"/>
                    </a:cubicBezTo>
                    <a:cubicBezTo>
                      <a:pt x="8" y="1"/>
                      <a:pt x="7" y="1"/>
                      <a:pt x="7" y="1"/>
                    </a:cubicBezTo>
                    <a:cubicBezTo>
                      <a:pt x="7" y="1"/>
                      <a:pt x="6" y="1"/>
                      <a:pt x="6" y="1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4" y="3"/>
                      <a:pt x="4" y="3"/>
                    </a:cubicBezTo>
                    <a:cubicBezTo>
                      <a:pt x="4" y="3"/>
                      <a:pt x="4" y="4"/>
                      <a:pt x="4" y="4"/>
                    </a:cubicBezTo>
                    <a:cubicBezTo>
                      <a:pt x="4" y="4"/>
                      <a:pt x="4" y="4"/>
                      <a:pt x="4" y="5"/>
                    </a:cubicBezTo>
                    <a:cubicBezTo>
                      <a:pt x="4" y="5"/>
                      <a:pt x="4" y="5"/>
                      <a:pt x="4" y="6"/>
                    </a:cubicBezTo>
                    <a:cubicBezTo>
                      <a:pt x="4" y="6"/>
                      <a:pt x="5" y="6"/>
                      <a:pt x="5" y="6"/>
                    </a:cubicBezTo>
                    <a:cubicBezTo>
                      <a:pt x="5" y="6"/>
                      <a:pt x="5" y="6"/>
                      <a:pt x="4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10"/>
                      <a:pt x="4" y="10"/>
                      <a:pt x="4" y="10"/>
                    </a:cubicBezTo>
                    <a:cubicBezTo>
                      <a:pt x="4" y="10"/>
                      <a:pt x="4" y="10"/>
                      <a:pt x="3" y="10"/>
                    </a:cubicBezTo>
                    <a:cubicBezTo>
                      <a:pt x="3" y="10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3" y="14"/>
                      <a:pt x="3" y="14"/>
                      <a:pt x="3" y="14"/>
                    </a:cubicBezTo>
                    <a:cubicBezTo>
                      <a:pt x="3" y="14"/>
                      <a:pt x="2" y="14"/>
                      <a:pt x="2" y="14"/>
                    </a:cubicBezTo>
                    <a:cubicBezTo>
                      <a:pt x="2" y="14"/>
                      <a:pt x="2" y="14"/>
                      <a:pt x="2" y="15"/>
                    </a:cubicBezTo>
                    <a:cubicBezTo>
                      <a:pt x="2" y="15"/>
                      <a:pt x="2" y="15"/>
                      <a:pt x="2" y="15"/>
                    </a:cubicBezTo>
                    <a:cubicBezTo>
                      <a:pt x="2" y="16"/>
                      <a:pt x="2" y="16"/>
                      <a:pt x="2" y="16"/>
                    </a:cubicBezTo>
                    <a:cubicBezTo>
                      <a:pt x="2" y="16"/>
                      <a:pt x="2" y="16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8"/>
                    </a:cubicBezTo>
                    <a:cubicBezTo>
                      <a:pt x="2" y="18"/>
                      <a:pt x="2" y="18"/>
                      <a:pt x="2" y="18"/>
                    </a:cubicBezTo>
                    <a:cubicBezTo>
                      <a:pt x="2" y="18"/>
                      <a:pt x="2" y="18"/>
                      <a:pt x="2" y="19"/>
                    </a:cubicBezTo>
                    <a:cubicBezTo>
                      <a:pt x="2" y="19"/>
                      <a:pt x="2" y="19"/>
                      <a:pt x="2" y="19"/>
                    </a:cubicBezTo>
                    <a:cubicBezTo>
                      <a:pt x="2" y="19"/>
                      <a:pt x="2" y="20"/>
                      <a:pt x="2" y="20"/>
                    </a:cubicBezTo>
                    <a:cubicBezTo>
                      <a:pt x="2" y="20"/>
                      <a:pt x="2" y="21"/>
                      <a:pt x="2" y="21"/>
                    </a:cubicBezTo>
                    <a:cubicBezTo>
                      <a:pt x="2" y="21"/>
                      <a:pt x="2" y="22"/>
                      <a:pt x="2" y="22"/>
                    </a:cubicBezTo>
                    <a:cubicBezTo>
                      <a:pt x="2" y="22"/>
                      <a:pt x="2" y="22"/>
                      <a:pt x="2" y="23"/>
                    </a:cubicBezTo>
                    <a:cubicBezTo>
                      <a:pt x="2" y="23"/>
                      <a:pt x="2" y="23"/>
                      <a:pt x="2" y="23"/>
                    </a:cubicBezTo>
                    <a:cubicBezTo>
                      <a:pt x="2" y="24"/>
                      <a:pt x="2" y="24"/>
                      <a:pt x="2" y="24"/>
                    </a:cubicBezTo>
                    <a:cubicBezTo>
                      <a:pt x="2" y="24"/>
                      <a:pt x="2" y="24"/>
                      <a:pt x="2" y="25"/>
                    </a:cubicBezTo>
                    <a:cubicBezTo>
                      <a:pt x="2" y="25"/>
                      <a:pt x="2" y="25"/>
                      <a:pt x="2" y="25"/>
                    </a:cubicBezTo>
                    <a:cubicBezTo>
                      <a:pt x="2" y="25"/>
                      <a:pt x="1" y="25"/>
                      <a:pt x="1" y="25"/>
                    </a:cubicBezTo>
                    <a:cubicBezTo>
                      <a:pt x="1" y="25"/>
                      <a:pt x="1" y="26"/>
                      <a:pt x="1" y="26"/>
                    </a:cubicBezTo>
                    <a:cubicBezTo>
                      <a:pt x="1" y="27"/>
                      <a:pt x="0" y="28"/>
                      <a:pt x="0" y="29"/>
                    </a:cubicBezTo>
                    <a:cubicBezTo>
                      <a:pt x="0" y="31"/>
                      <a:pt x="1" y="32"/>
                      <a:pt x="2" y="33"/>
                    </a:cubicBezTo>
                    <a:cubicBezTo>
                      <a:pt x="2" y="33"/>
                      <a:pt x="2" y="34"/>
                      <a:pt x="2" y="34"/>
                    </a:cubicBezTo>
                    <a:cubicBezTo>
                      <a:pt x="3" y="35"/>
                      <a:pt x="4" y="35"/>
                      <a:pt x="4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5" y="36"/>
                      <a:pt x="5" y="36"/>
                      <a:pt x="5" y="36"/>
                    </a:cubicBezTo>
                    <a:cubicBezTo>
                      <a:pt x="6" y="36"/>
                      <a:pt x="7" y="36"/>
                      <a:pt x="8" y="36"/>
                    </a:cubicBezTo>
                    <a:cubicBezTo>
                      <a:pt x="9" y="36"/>
                      <a:pt x="9" y="36"/>
                      <a:pt x="9" y="36"/>
                    </a:cubicBezTo>
                    <a:cubicBezTo>
                      <a:pt x="10" y="36"/>
                      <a:pt x="10" y="36"/>
                      <a:pt x="10" y="37"/>
                    </a:cubicBezTo>
                    <a:cubicBezTo>
                      <a:pt x="11" y="38"/>
                      <a:pt x="12" y="38"/>
                      <a:pt x="13" y="39"/>
                    </a:cubicBezTo>
                    <a:cubicBezTo>
                      <a:pt x="14" y="39"/>
                      <a:pt x="15" y="39"/>
                      <a:pt x="15" y="39"/>
                    </a:cubicBezTo>
                    <a:cubicBezTo>
                      <a:pt x="15" y="40"/>
                      <a:pt x="15" y="40"/>
                      <a:pt x="15" y="40"/>
                    </a:cubicBezTo>
                    <a:cubicBezTo>
                      <a:pt x="16" y="40"/>
                      <a:pt x="16" y="40"/>
                      <a:pt x="16" y="40"/>
                    </a:cubicBezTo>
                    <a:cubicBezTo>
                      <a:pt x="16" y="40"/>
                      <a:pt x="16" y="40"/>
                      <a:pt x="17" y="40"/>
                    </a:cubicBezTo>
                    <a:cubicBezTo>
                      <a:pt x="17" y="40"/>
                      <a:pt x="18" y="40"/>
                      <a:pt x="19" y="39"/>
                    </a:cubicBezTo>
                    <a:cubicBezTo>
                      <a:pt x="20" y="39"/>
                      <a:pt x="21" y="39"/>
                      <a:pt x="22" y="40"/>
                    </a:cubicBezTo>
                    <a:cubicBezTo>
                      <a:pt x="22" y="40"/>
                      <a:pt x="23" y="40"/>
                      <a:pt x="23" y="40"/>
                    </a:cubicBezTo>
                    <a:cubicBezTo>
                      <a:pt x="23" y="40"/>
                      <a:pt x="24" y="39"/>
                      <a:pt x="24" y="40"/>
                    </a:cubicBezTo>
                    <a:cubicBezTo>
                      <a:pt x="25" y="40"/>
                      <a:pt x="25" y="40"/>
                      <a:pt x="25" y="40"/>
                    </a:cubicBezTo>
                    <a:cubicBezTo>
                      <a:pt x="27" y="40"/>
                      <a:pt x="28" y="39"/>
                      <a:pt x="30" y="38"/>
                    </a:cubicBezTo>
                    <a:cubicBezTo>
                      <a:pt x="29" y="38"/>
                      <a:pt x="29" y="38"/>
                      <a:pt x="29" y="38"/>
                    </a:cubicBezTo>
                    <a:cubicBezTo>
                      <a:pt x="29" y="38"/>
                      <a:pt x="29" y="37"/>
                      <a:pt x="30" y="38"/>
                    </a:cubicBezTo>
                    <a:cubicBezTo>
                      <a:pt x="30" y="38"/>
                      <a:pt x="30" y="38"/>
                      <a:pt x="30" y="38"/>
                    </a:cubicBezTo>
                    <a:cubicBezTo>
                      <a:pt x="30" y="38"/>
                      <a:pt x="30" y="38"/>
                      <a:pt x="30" y="38"/>
                    </a:cubicBezTo>
                    <a:cubicBezTo>
                      <a:pt x="31" y="37"/>
                      <a:pt x="32" y="36"/>
                      <a:pt x="33" y="36"/>
                    </a:cubicBezTo>
                    <a:cubicBezTo>
                      <a:pt x="33" y="36"/>
                      <a:pt x="33" y="36"/>
                      <a:pt x="33" y="35"/>
                    </a:cubicBezTo>
                    <a:cubicBezTo>
                      <a:pt x="33" y="35"/>
                      <a:pt x="33" y="35"/>
                      <a:pt x="33" y="35"/>
                    </a:cubicBezTo>
                    <a:cubicBezTo>
                      <a:pt x="33" y="35"/>
                      <a:pt x="34" y="34"/>
                      <a:pt x="34" y="34"/>
                    </a:cubicBezTo>
                    <a:cubicBezTo>
                      <a:pt x="35" y="33"/>
                      <a:pt x="35" y="32"/>
                      <a:pt x="36" y="30"/>
                    </a:cubicBezTo>
                    <a:cubicBezTo>
                      <a:pt x="36" y="30"/>
                      <a:pt x="36" y="30"/>
                      <a:pt x="36" y="30"/>
                    </a:cubicBezTo>
                    <a:cubicBezTo>
                      <a:pt x="35" y="30"/>
                      <a:pt x="35" y="30"/>
                      <a:pt x="35" y="30"/>
                    </a:cubicBezTo>
                    <a:lnTo>
                      <a:pt x="35" y="25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99" name="Freeform 681">
                <a:extLst>
                  <a:ext uri="{FF2B5EF4-FFF2-40B4-BE49-F238E27FC236}">
                    <a16:creationId xmlns:a16="http://schemas.microsoft.com/office/drawing/2014/main" id="{22A4CFE2-3FE0-AB3D-B91E-F7F7015F72D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740151" y="4692650"/>
                <a:ext cx="120650" cy="120650"/>
              </a:xfrm>
              <a:custGeom>
                <a:avLst/>
                <a:gdLst>
                  <a:gd name="T0" fmla="*/ 26 w 29"/>
                  <a:gd name="T1" fmla="*/ 12 h 29"/>
                  <a:gd name="T2" fmla="*/ 25 w 29"/>
                  <a:gd name="T3" fmla="*/ 8 h 29"/>
                  <a:gd name="T4" fmla="*/ 26 w 29"/>
                  <a:gd name="T5" fmla="*/ 6 h 29"/>
                  <a:gd name="T6" fmla="*/ 29 w 29"/>
                  <a:gd name="T7" fmla="*/ 1 h 29"/>
                  <a:gd name="T8" fmla="*/ 25 w 29"/>
                  <a:gd name="T9" fmla="*/ 0 h 29"/>
                  <a:gd name="T10" fmla="*/ 21 w 29"/>
                  <a:gd name="T11" fmla="*/ 0 h 29"/>
                  <a:gd name="T12" fmla="*/ 19 w 29"/>
                  <a:gd name="T13" fmla="*/ 0 h 29"/>
                  <a:gd name="T14" fmla="*/ 15 w 29"/>
                  <a:gd name="T15" fmla="*/ 0 h 29"/>
                  <a:gd name="T16" fmla="*/ 13 w 29"/>
                  <a:gd name="T17" fmla="*/ 1 h 29"/>
                  <a:gd name="T18" fmla="*/ 9 w 29"/>
                  <a:gd name="T19" fmla="*/ 0 h 29"/>
                  <a:gd name="T20" fmla="*/ 7 w 29"/>
                  <a:gd name="T21" fmla="*/ 1 h 29"/>
                  <a:gd name="T22" fmla="*/ 6 w 29"/>
                  <a:gd name="T23" fmla="*/ 3 h 29"/>
                  <a:gd name="T24" fmla="*/ 5 w 29"/>
                  <a:gd name="T25" fmla="*/ 4 h 29"/>
                  <a:gd name="T26" fmla="*/ 5 w 29"/>
                  <a:gd name="T27" fmla="*/ 5 h 29"/>
                  <a:gd name="T28" fmla="*/ 3 w 29"/>
                  <a:gd name="T29" fmla="*/ 7 h 29"/>
                  <a:gd name="T30" fmla="*/ 1 w 29"/>
                  <a:gd name="T31" fmla="*/ 8 h 29"/>
                  <a:gd name="T32" fmla="*/ 1 w 29"/>
                  <a:gd name="T33" fmla="*/ 10 h 29"/>
                  <a:gd name="T34" fmla="*/ 0 w 29"/>
                  <a:gd name="T35" fmla="*/ 13 h 29"/>
                  <a:gd name="T36" fmla="*/ 0 w 29"/>
                  <a:gd name="T37" fmla="*/ 14 h 29"/>
                  <a:gd name="T38" fmla="*/ 1 w 29"/>
                  <a:gd name="T39" fmla="*/ 16 h 29"/>
                  <a:gd name="T40" fmla="*/ 3 w 29"/>
                  <a:gd name="T41" fmla="*/ 18 h 29"/>
                  <a:gd name="T42" fmla="*/ 5 w 29"/>
                  <a:gd name="T43" fmla="*/ 20 h 29"/>
                  <a:gd name="T44" fmla="*/ 6 w 29"/>
                  <a:gd name="T45" fmla="*/ 22 h 29"/>
                  <a:gd name="T46" fmla="*/ 6 w 29"/>
                  <a:gd name="T47" fmla="*/ 22 h 29"/>
                  <a:gd name="T48" fmla="*/ 9 w 29"/>
                  <a:gd name="T49" fmla="*/ 28 h 29"/>
                  <a:gd name="T50" fmla="*/ 11 w 29"/>
                  <a:gd name="T51" fmla="*/ 28 h 29"/>
                  <a:gd name="T52" fmla="*/ 15 w 29"/>
                  <a:gd name="T53" fmla="*/ 29 h 29"/>
                  <a:gd name="T54" fmla="*/ 15 w 29"/>
                  <a:gd name="T55" fmla="*/ 27 h 29"/>
                  <a:gd name="T56" fmla="*/ 13 w 29"/>
                  <a:gd name="T57" fmla="*/ 26 h 29"/>
                  <a:gd name="T58" fmla="*/ 14 w 29"/>
                  <a:gd name="T59" fmla="*/ 25 h 29"/>
                  <a:gd name="T60" fmla="*/ 14 w 29"/>
                  <a:gd name="T61" fmla="*/ 24 h 29"/>
                  <a:gd name="T62" fmla="*/ 19 w 29"/>
                  <a:gd name="T63" fmla="*/ 25 h 29"/>
                  <a:gd name="T64" fmla="*/ 21 w 29"/>
                  <a:gd name="T65" fmla="*/ 24 h 29"/>
                  <a:gd name="T66" fmla="*/ 22 w 29"/>
                  <a:gd name="T67" fmla="*/ 25 h 29"/>
                  <a:gd name="T68" fmla="*/ 23 w 29"/>
                  <a:gd name="T69" fmla="*/ 26 h 29"/>
                  <a:gd name="T70" fmla="*/ 26 w 29"/>
                  <a:gd name="T71" fmla="*/ 24 h 29"/>
                  <a:gd name="T72" fmla="*/ 27 w 29"/>
                  <a:gd name="T73" fmla="*/ 21 h 29"/>
                  <a:gd name="T74" fmla="*/ 28 w 29"/>
                  <a:gd name="T75" fmla="*/ 18 h 29"/>
                  <a:gd name="T76" fmla="*/ 26 w 29"/>
                  <a:gd name="T77" fmla="*/ 13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9" h="29">
                    <a:moveTo>
                      <a:pt x="26" y="13"/>
                    </a:moveTo>
                    <a:cubicBezTo>
                      <a:pt x="26" y="12"/>
                      <a:pt x="26" y="12"/>
                      <a:pt x="26" y="12"/>
                    </a:cubicBezTo>
                    <a:cubicBezTo>
                      <a:pt x="26" y="9"/>
                      <a:pt x="26" y="9"/>
                      <a:pt x="26" y="9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8" y="1"/>
                      <a:pt x="28" y="1"/>
                      <a:pt x="27" y="1"/>
                    </a:cubicBezTo>
                    <a:cubicBezTo>
                      <a:pt x="27" y="1"/>
                      <a:pt x="25" y="0"/>
                      <a:pt x="25" y="0"/>
                    </a:cubicBezTo>
                    <a:cubicBezTo>
                      <a:pt x="24" y="0"/>
                      <a:pt x="21" y="0"/>
                      <a:pt x="21" y="0"/>
                    </a:cubicBezTo>
                    <a:cubicBezTo>
                      <a:pt x="21" y="0"/>
                      <a:pt x="21" y="0"/>
                      <a:pt x="21" y="0"/>
                    </a:cubicBezTo>
                    <a:cubicBezTo>
                      <a:pt x="20" y="0"/>
                      <a:pt x="20" y="1"/>
                      <a:pt x="20" y="0"/>
                    </a:cubicBezTo>
                    <a:cubicBezTo>
                      <a:pt x="19" y="0"/>
                      <a:pt x="19" y="0"/>
                      <a:pt x="19" y="0"/>
                    </a:cubicBezTo>
                    <a:cubicBezTo>
                      <a:pt x="18" y="0"/>
                      <a:pt x="17" y="0"/>
                      <a:pt x="16" y="0"/>
                    </a:cubicBezTo>
                    <a:cubicBezTo>
                      <a:pt x="16" y="0"/>
                      <a:pt x="15" y="0"/>
                      <a:pt x="15" y="0"/>
                    </a:cubicBezTo>
                    <a:cubicBezTo>
                      <a:pt x="15" y="0"/>
                      <a:pt x="15" y="1"/>
                      <a:pt x="15" y="1"/>
                    </a:cubicBezTo>
                    <a:cubicBezTo>
                      <a:pt x="14" y="1"/>
                      <a:pt x="13" y="1"/>
                      <a:pt x="13" y="1"/>
                    </a:cubicBezTo>
                    <a:cubicBezTo>
                      <a:pt x="12" y="1"/>
                      <a:pt x="11" y="0"/>
                      <a:pt x="11" y="0"/>
                    </a:cubicBezTo>
                    <a:cubicBezTo>
                      <a:pt x="10" y="0"/>
                      <a:pt x="10" y="0"/>
                      <a:pt x="9" y="0"/>
                    </a:cubicBezTo>
                    <a:cubicBezTo>
                      <a:pt x="9" y="0"/>
                      <a:pt x="8" y="0"/>
                      <a:pt x="7" y="0"/>
                    </a:cubicBezTo>
                    <a:cubicBezTo>
                      <a:pt x="7" y="0"/>
                      <a:pt x="7" y="1"/>
                      <a:pt x="7" y="1"/>
                    </a:cubicBezTo>
                    <a:cubicBezTo>
                      <a:pt x="7" y="1"/>
                      <a:pt x="6" y="1"/>
                      <a:pt x="6" y="1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1" y="16"/>
                      <a:pt x="1" y="16"/>
                      <a:pt x="1" y="16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8"/>
                      <a:pt x="3" y="18"/>
                      <a:pt x="3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6" y="21"/>
                      <a:pt x="6" y="21"/>
                    </a:cubicBezTo>
                    <a:cubicBezTo>
                      <a:pt x="6" y="21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7" y="22"/>
                      <a:pt x="7" y="22"/>
                      <a:pt x="7" y="22"/>
                    </a:cubicBezTo>
                    <a:cubicBezTo>
                      <a:pt x="9" y="28"/>
                      <a:pt x="9" y="28"/>
                      <a:pt x="9" y="28"/>
                    </a:cubicBezTo>
                    <a:cubicBezTo>
                      <a:pt x="11" y="28"/>
                      <a:pt x="11" y="28"/>
                      <a:pt x="11" y="28"/>
                    </a:cubicBezTo>
                    <a:cubicBezTo>
                      <a:pt x="11" y="28"/>
                      <a:pt x="11" y="28"/>
                      <a:pt x="11" y="28"/>
                    </a:cubicBezTo>
                    <a:cubicBezTo>
                      <a:pt x="11" y="28"/>
                      <a:pt x="13" y="29"/>
                      <a:pt x="13" y="29"/>
                    </a:cubicBezTo>
                    <a:cubicBezTo>
                      <a:pt x="13" y="29"/>
                      <a:pt x="15" y="29"/>
                      <a:pt x="15" y="29"/>
                    </a:cubicBezTo>
                    <a:cubicBezTo>
                      <a:pt x="15" y="28"/>
                      <a:pt x="15" y="28"/>
                      <a:pt x="15" y="28"/>
                    </a:cubicBezTo>
                    <a:cubicBezTo>
                      <a:pt x="15" y="28"/>
                      <a:pt x="15" y="27"/>
                      <a:pt x="15" y="27"/>
                    </a:cubicBezTo>
                    <a:cubicBezTo>
                      <a:pt x="15" y="27"/>
                      <a:pt x="15" y="27"/>
                      <a:pt x="15" y="27"/>
                    </a:cubicBezTo>
                    <a:cubicBezTo>
                      <a:pt x="14" y="27"/>
                      <a:pt x="13" y="26"/>
                      <a:pt x="13" y="26"/>
                    </a:cubicBezTo>
                    <a:cubicBezTo>
                      <a:pt x="13" y="26"/>
                      <a:pt x="13" y="26"/>
                      <a:pt x="13" y="26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6" y="25"/>
                      <a:pt x="16" y="25"/>
                      <a:pt x="16" y="25"/>
                    </a:cubicBezTo>
                    <a:cubicBezTo>
                      <a:pt x="19" y="25"/>
                      <a:pt x="19" y="25"/>
                      <a:pt x="19" y="25"/>
                    </a:cubicBezTo>
                    <a:cubicBezTo>
                      <a:pt x="19" y="24"/>
                      <a:pt x="19" y="24"/>
                      <a:pt x="19" y="24"/>
                    </a:cubicBezTo>
                    <a:cubicBezTo>
                      <a:pt x="21" y="24"/>
                      <a:pt x="21" y="24"/>
                      <a:pt x="21" y="24"/>
                    </a:cubicBezTo>
                    <a:cubicBezTo>
                      <a:pt x="22" y="24"/>
                      <a:pt x="22" y="24"/>
                      <a:pt x="22" y="24"/>
                    </a:cubicBezTo>
                    <a:cubicBezTo>
                      <a:pt x="22" y="25"/>
                      <a:pt x="22" y="25"/>
                      <a:pt x="22" y="25"/>
                    </a:cubicBezTo>
                    <a:cubicBezTo>
                      <a:pt x="23" y="25"/>
                      <a:pt x="23" y="25"/>
                      <a:pt x="23" y="25"/>
                    </a:cubicBezTo>
                    <a:cubicBezTo>
                      <a:pt x="23" y="26"/>
                      <a:pt x="23" y="26"/>
                      <a:pt x="23" y="26"/>
                    </a:cubicBezTo>
                    <a:cubicBezTo>
                      <a:pt x="25" y="26"/>
                      <a:pt x="25" y="26"/>
                      <a:pt x="25" y="26"/>
                    </a:cubicBezTo>
                    <a:cubicBezTo>
                      <a:pt x="26" y="24"/>
                      <a:pt x="26" y="24"/>
                      <a:pt x="26" y="24"/>
                    </a:cubicBezTo>
                    <a:cubicBezTo>
                      <a:pt x="27" y="22"/>
                      <a:pt x="27" y="22"/>
                      <a:pt x="27" y="22"/>
                    </a:cubicBezTo>
                    <a:cubicBezTo>
                      <a:pt x="27" y="22"/>
                      <a:pt x="27" y="21"/>
                      <a:pt x="27" y="21"/>
                    </a:cubicBezTo>
                    <a:cubicBezTo>
                      <a:pt x="27" y="21"/>
                      <a:pt x="27" y="20"/>
                      <a:pt x="27" y="20"/>
                    </a:cubicBezTo>
                    <a:cubicBezTo>
                      <a:pt x="28" y="18"/>
                      <a:pt x="28" y="18"/>
                      <a:pt x="28" y="18"/>
                    </a:cubicBezTo>
                    <a:cubicBezTo>
                      <a:pt x="28" y="16"/>
                      <a:pt x="28" y="16"/>
                      <a:pt x="28" y="16"/>
                    </a:cubicBezTo>
                    <a:cubicBezTo>
                      <a:pt x="26" y="13"/>
                      <a:pt x="26" y="13"/>
                      <a:pt x="26" y="13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00" name="Freeform 682">
                <a:extLst>
                  <a:ext uri="{FF2B5EF4-FFF2-40B4-BE49-F238E27FC236}">
                    <a16:creationId xmlns:a16="http://schemas.microsoft.com/office/drawing/2014/main" id="{03890669-6B3C-779A-2369-F5EDE056AD8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06888" y="6711950"/>
                <a:ext cx="49212" cy="41275"/>
              </a:xfrm>
              <a:custGeom>
                <a:avLst/>
                <a:gdLst>
                  <a:gd name="T0" fmla="*/ 8 w 12"/>
                  <a:gd name="T1" fmla="*/ 4 h 10"/>
                  <a:gd name="T2" fmla="*/ 10 w 12"/>
                  <a:gd name="T3" fmla="*/ 5 h 10"/>
                  <a:gd name="T4" fmla="*/ 10 w 12"/>
                  <a:gd name="T5" fmla="*/ 5 h 10"/>
                  <a:gd name="T6" fmla="*/ 11 w 12"/>
                  <a:gd name="T7" fmla="*/ 7 h 10"/>
                  <a:gd name="T8" fmla="*/ 12 w 12"/>
                  <a:gd name="T9" fmla="*/ 9 h 10"/>
                  <a:gd name="T10" fmla="*/ 11 w 12"/>
                  <a:gd name="T11" fmla="*/ 10 h 10"/>
                  <a:gd name="T12" fmla="*/ 10 w 12"/>
                  <a:gd name="T13" fmla="*/ 9 h 10"/>
                  <a:gd name="T14" fmla="*/ 9 w 12"/>
                  <a:gd name="T15" fmla="*/ 7 h 10"/>
                  <a:gd name="T16" fmla="*/ 8 w 12"/>
                  <a:gd name="T17" fmla="*/ 5 h 10"/>
                  <a:gd name="T18" fmla="*/ 6 w 12"/>
                  <a:gd name="T19" fmla="*/ 5 h 10"/>
                  <a:gd name="T20" fmla="*/ 3 w 12"/>
                  <a:gd name="T21" fmla="*/ 4 h 10"/>
                  <a:gd name="T22" fmla="*/ 2 w 12"/>
                  <a:gd name="T23" fmla="*/ 3 h 10"/>
                  <a:gd name="T24" fmla="*/ 1 w 12"/>
                  <a:gd name="T25" fmla="*/ 2 h 10"/>
                  <a:gd name="T26" fmla="*/ 0 w 12"/>
                  <a:gd name="T27" fmla="*/ 1 h 10"/>
                  <a:gd name="T28" fmla="*/ 1 w 12"/>
                  <a:gd name="T29" fmla="*/ 0 h 10"/>
                  <a:gd name="T30" fmla="*/ 2 w 12"/>
                  <a:gd name="T31" fmla="*/ 0 h 10"/>
                  <a:gd name="T32" fmla="*/ 4 w 12"/>
                  <a:gd name="T33" fmla="*/ 1 h 10"/>
                  <a:gd name="T34" fmla="*/ 6 w 12"/>
                  <a:gd name="T35" fmla="*/ 2 h 10"/>
                  <a:gd name="T36" fmla="*/ 8 w 12"/>
                  <a:gd name="T37" fmla="*/ 4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" h="10">
                    <a:moveTo>
                      <a:pt x="8" y="4"/>
                    </a:moveTo>
                    <a:cubicBezTo>
                      <a:pt x="9" y="4"/>
                      <a:pt x="9" y="4"/>
                      <a:pt x="10" y="5"/>
                    </a:cubicBezTo>
                    <a:cubicBezTo>
                      <a:pt x="10" y="5"/>
                      <a:pt x="10" y="5"/>
                      <a:pt x="10" y="5"/>
                    </a:cubicBezTo>
                    <a:cubicBezTo>
                      <a:pt x="11" y="6"/>
                      <a:pt x="11" y="6"/>
                      <a:pt x="11" y="7"/>
                    </a:cubicBezTo>
                    <a:cubicBezTo>
                      <a:pt x="12" y="7"/>
                      <a:pt x="12" y="8"/>
                      <a:pt x="12" y="9"/>
                    </a:cubicBezTo>
                    <a:cubicBezTo>
                      <a:pt x="12" y="10"/>
                      <a:pt x="11" y="10"/>
                      <a:pt x="11" y="10"/>
                    </a:cubicBezTo>
                    <a:cubicBezTo>
                      <a:pt x="10" y="10"/>
                      <a:pt x="10" y="9"/>
                      <a:pt x="10" y="9"/>
                    </a:cubicBezTo>
                    <a:cubicBezTo>
                      <a:pt x="10" y="8"/>
                      <a:pt x="9" y="8"/>
                      <a:pt x="9" y="7"/>
                    </a:cubicBezTo>
                    <a:cubicBezTo>
                      <a:pt x="9" y="7"/>
                      <a:pt x="9" y="6"/>
                      <a:pt x="8" y="5"/>
                    </a:cubicBezTo>
                    <a:cubicBezTo>
                      <a:pt x="7" y="5"/>
                      <a:pt x="7" y="5"/>
                      <a:pt x="6" y="5"/>
                    </a:cubicBezTo>
                    <a:cubicBezTo>
                      <a:pt x="5" y="5"/>
                      <a:pt x="4" y="5"/>
                      <a:pt x="3" y="4"/>
                    </a:cubicBezTo>
                    <a:cubicBezTo>
                      <a:pt x="3" y="4"/>
                      <a:pt x="3" y="3"/>
                      <a:pt x="2" y="3"/>
                    </a:cubicBezTo>
                    <a:cubicBezTo>
                      <a:pt x="2" y="3"/>
                      <a:pt x="1" y="2"/>
                      <a:pt x="1" y="2"/>
                    </a:cubicBezTo>
                    <a:cubicBezTo>
                      <a:pt x="0" y="2"/>
                      <a:pt x="0" y="1"/>
                      <a:pt x="0" y="1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2" y="0"/>
                    </a:cubicBezTo>
                    <a:cubicBezTo>
                      <a:pt x="2" y="0"/>
                      <a:pt x="3" y="1"/>
                      <a:pt x="4" y="1"/>
                    </a:cubicBezTo>
                    <a:cubicBezTo>
                      <a:pt x="4" y="1"/>
                      <a:pt x="5" y="1"/>
                      <a:pt x="6" y="2"/>
                    </a:cubicBezTo>
                    <a:cubicBezTo>
                      <a:pt x="7" y="2"/>
                      <a:pt x="7" y="3"/>
                      <a:pt x="8" y="4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01" name="Freeform 683">
                <a:extLst>
                  <a:ext uri="{FF2B5EF4-FFF2-40B4-BE49-F238E27FC236}">
                    <a16:creationId xmlns:a16="http://schemas.microsoft.com/office/drawing/2014/main" id="{FAB5CD85-48E4-D317-9FBD-E79635A3D45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57526" y="4867275"/>
                <a:ext cx="369887" cy="549275"/>
              </a:xfrm>
              <a:custGeom>
                <a:avLst/>
                <a:gdLst>
                  <a:gd name="T0" fmla="*/ 87 w 89"/>
                  <a:gd name="T1" fmla="*/ 119 h 132"/>
                  <a:gd name="T2" fmla="*/ 84 w 89"/>
                  <a:gd name="T3" fmla="*/ 114 h 132"/>
                  <a:gd name="T4" fmla="*/ 85 w 89"/>
                  <a:gd name="T5" fmla="*/ 104 h 132"/>
                  <a:gd name="T6" fmla="*/ 86 w 89"/>
                  <a:gd name="T7" fmla="*/ 98 h 132"/>
                  <a:gd name="T8" fmla="*/ 89 w 89"/>
                  <a:gd name="T9" fmla="*/ 89 h 132"/>
                  <a:gd name="T10" fmla="*/ 76 w 89"/>
                  <a:gd name="T11" fmla="*/ 78 h 132"/>
                  <a:gd name="T12" fmla="*/ 76 w 89"/>
                  <a:gd name="T13" fmla="*/ 67 h 132"/>
                  <a:gd name="T14" fmla="*/ 64 w 89"/>
                  <a:gd name="T15" fmla="*/ 69 h 132"/>
                  <a:gd name="T16" fmla="*/ 57 w 89"/>
                  <a:gd name="T17" fmla="*/ 61 h 132"/>
                  <a:gd name="T18" fmla="*/ 54 w 89"/>
                  <a:gd name="T19" fmla="*/ 57 h 132"/>
                  <a:gd name="T20" fmla="*/ 53 w 89"/>
                  <a:gd name="T21" fmla="*/ 52 h 132"/>
                  <a:gd name="T22" fmla="*/ 57 w 89"/>
                  <a:gd name="T23" fmla="*/ 44 h 132"/>
                  <a:gd name="T24" fmla="*/ 63 w 89"/>
                  <a:gd name="T25" fmla="*/ 34 h 132"/>
                  <a:gd name="T26" fmla="*/ 69 w 89"/>
                  <a:gd name="T27" fmla="*/ 31 h 132"/>
                  <a:gd name="T28" fmla="*/ 75 w 89"/>
                  <a:gd name="T29" fmla="*/ 29 h 132"/>
                  <a:gd name="T30" fmla="*/ 78 w 89"/>
                  <a:gd name="T31" fmla="*/ 31 h 132"/>
                  <a:gd name="T32" fmla="*/ 77 w 89"/>
                  <a:gd name="T33" fmla="*/ 27 h 132"/>
                  <a:gd name="T34" fmla="*/ 78 w 89"/>
                  <a:gd name="T35" fmla="*/ 18 h 132"/>
                  <a:gd name="T36" fmla="*/ 75 w 89"/>
                  <a:gd name="T37" fmla="*/ 17 h 132"/>
                  <a:gd name="T38" fmla="*/ 72 w 89"/>
                  <a:gd name="T39" fmla="*/ 16 h 132"/>
                  <a:gd name="T40" fmla="*/ 69 w 89"/>
                  <a:gd name="T41" fmla="*/ 16 h 132"/>
                  <a:gd name="T42" fmla="*/ 65 w 89"/>
                  <a:gd name="T43" fmla="*/ 17 h 132"/>
                  <a:gd name="T44" fmla="*/ 62 w 89"/>
                  <a:gd name="T45" fmla="*/ 17 h 132"/>
                  <a:gd name="T46" fmla="*/ 58 w 89"/>
                  <a:gd name="T47" fmla="*/ 16 h 132"/>
                  <a:gd name="T48" fmla="*/ 58 w 89"/>
                  <a:gd name="T49" fmla="*/ 13 h 132"/>
                  <a:gd name="T50" fmla="*/ 55 w 89"/>
                  <a:gd name="T51" fmla="*/ 11 h 132"/>
                  <a:gd name="T52" fmla="*/ 52 w 89"/>
                  <a:gd name="T53" fmla="*/ 8 h 132"/>
                  <a:gd name="T54" fmla="*/ 49 w 89"/>
                  <a:gd name="T55" fmla="*/ 6 h 132"/>
                  <a:gd name="T56" fmla="*/ 46 w 89"/>
                  <a:gd name="T57" fmla="*/ 1 h 132"/>
                  <a:gd name="T58" fmla="*/ 41 w 89"/>
                  <a:gd name="T59" fmla="*/ 1 h 132"/>
                  <a:gd name="T60" fmla="*/ 42 w 89"/>
                  <a:gd name="T61" fmla="*/ 5 h 132"/>
                  <a:gd name="T62" fmla="*/ 33 w 89"/>
                  <a:gd name="T63" fmla="*/ 18 h 132"/>
                  <a:gd name="T64" fmla="*/ 21 w 89"/>
                  <a:gd name="T65" fmla="*/ 24 h 132"/>
                  <a:gd name="T66" fmla="*/ 19 w 89"/>
                  <a:gd name="T67" fmla="*/ 30 h 132"/>
                  <a:gd name="T68" fmla="*/ 16 w 89"/>
                  <a:gd name="T69" fmla="*/ 35 h 132"/>
                  <a:gd name="T70" fmla="*/ 13 w 89"/>
                  <a:gd name="T71" fmla="*/ 32 h 132"/>
                  <a:gd name="T72" fmla="*/ 6 w 89"/>
                  <a:gd name="T73" fmla="*/ 31 h 132"/>
                  <a:gd name="T74" fmla="*/ 6 w 89"/>
                  <a:gd name="T75" fmla="*/ 29 h 132"/>
                  <a:gd name="T76" fmla="*/ 7 w 89"/>
                  <a:gd name="T77" fmla="*/ 24 h 132"/>
                  <a:gd name="T78" fmla="*/ 1 w 89"/>
                  <a:gd name="T79" fmla="*/ 30 h 132"/>
                  <a:gd name="T80" fmla="*/ 2 w 89"/>
                  <a:gd name="T81" fmla="*/ 35 h 132"/>
                  <a:gd name="T82" fmla="*/ 3 w 89"/>
                  <a:gd name="T83" fmla="*/ 41 h 132"/>
                  <a:gd name="T84" fmla="*/ 8 w 89"/>
                  <a:gd name="T85" fmla="*/ 47 h 132"/>
                  <a:gd name="T86" fmla="*/ 12 w 89"/>
                  <a:gd name="T87" fmla="*/ 53 h 132"/>
                  <a:gd name="T88" fmla="*/ 18 w 89"/>
                  <a:gd name="T89" fmla="*/ 61 h 132"/>
                  <a:gd name="T90" fmla="*/ 20 w 89"/>
                  <a:gd name="T91" fmla="*/ 66 h 132"/>
                  <a:gd name="T92" fmla="*/ 22 w 89"/>
                  <a:gd name="T93" fmla="*/ 71 h 132"/>
                  <a:gd name="T94" fmla="*/ 26 w 89"/>
                  <a:gd name="T95" fmla="*/ 78 h 132"/>
                  <a:gd name="T96" fmla="*/ 31 w 89"/>
                  <a:gd name="T97" fmla="*/ 87 h 132"/>
                  <a:gd name="T98" fmla="*/ 34 w 89"/>
                  <a:gd name="T99" fmla="*/ 92 h 132"/>
                  <a:gd name="T100" fmla="*/ 36 w 89"/>
                  <a:gd name="T101" fmla="*/ 98 h 132"/>
                  <a:gd name="T102" fmla="*/ 36 w 89"/>
                  <a:gd name="T103" fmla="*/ 101 h 132"/>
                  <a:gd name="T104" fmla="*/ 41 w 89"/>
                  <a:gd name="T105" fmla="*/ 107 h 132"/>
                  <a:gd name="T106" fmla="*/ 49 w 89"/>
                  <a:gd name="T107" fmla="*/ 113 h 132"/>
                  <a:gd name="T108" fmla="*/ 59 w 89"/>
                  <a:gd name="T109" fmla="*/ 118 h 132"/>
                  <a:gd name="T110" fmla="*/ 68 w 89"/>
                  <a:gd name="T111" fmla="*/ 124 h 132"/>
                  <a:gd name="T112" fmla="*/ 74 w 89"/>
                  <a:gd name="T113" fmla="*/ 130 h 132"/>
                  <a:gd name="T114" fmla="*/ 81 w 89"/>
                  <a:gd name="T115" fmla="*/ 129 h 132"/>
                  <a:gd name="T116" fmla="*/ 83 w 89"/>
                  <a:gd name="T117" fmla="*/ 125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89" h="132">
                    <a:moveTo>
                      <a:pt x="83" y="124"/>
                    </a:moveTo>
                    <a:cubicBezTo>
                      <a:pt x="83" y="124"/>
                      <a:pt x="82" y="124"/>
                      <a:pt x="82" y="124"/>
                    </a:cubicBezTo>
                    <a:cubicBezTo>
                      <a:pt x="83" y="123"/>
                      <a:pt x="83" y="123"/>
                      <a:pt x="83" y="123"/>
                    </a:cubicBezTo>
                    <a:cubicBezTo>
                      <a:pt x="83" y="123"/>
                      <a:pt x="84" y="122"/>
                      <a:pt x="84" y="122"/>
                    </a:cubicBezTo>
                    <a:cubicBezTo>
                      <a:pt x="84" y="122"/>
                      <a:pt x="85" y="120"/>
                      <a:pt x="85" y="120"/>
                    </a:cubicBezTo>
                    <a:cubicBezTo>
                      <a:pt x="85" y="120"/>
                      <a:pt x="86" y="120"/>
                      <a:pt x="86" y="119"/>
                    </a:cubicBezTo>
                    <a:cubicBezTo>
                      <a:pt x="86" y="119"/>
                      <a:pt x="87" y="119"/>
                      <a:pt x="87" y="119"/>
                    </a:cubicBezTo>
                    <a:cubicBezTo>
                      <a:pt x="87" y="117"/>
                      <a:pt x="87" y="117"/>
                      <a:pt x="87" y="117"/>
                    </a:cubicBezTo>
                    <a:cubicBezTo>
                      <a:pt x="88" y="117"/>
                      <a:pt x="88" y="117"/>
                      <a:pt x="88" y="117"/>
                    </a:cubicBezTo>
                    <a:cubicBezTo>
                      <a:pt x="87" y="116"/>
                      <a:pt x="87" y="116"/>
                      <a:pt x="87" y="116"/>
                    </a:cubicBezTo>
                    <a:cubicBezTo>
                      <a:pt x="86" y="116"/>
                      <a:pt x="86" y="116"/>
                      <a:pt x="86" y="116"/>
                    </a:cubicBezTo>
                    <a:cubicBezTo>
                      <a:pt x="86" y="116"/>
                      <a:pt x="86" y="116"/>
                      <a:pt x="86" y="116"/>
                    </a:cubicBezTo>
                    <a:cubicBezTo>
                      <a:pt x="86" y="116"/>
                      <a:pt x="85" y="115"/>
                      <a:pt x="85" y="115"/>
                    </a:cubicBezTo>
                    <a:cubicBezTo>
                      <a:pt x="85" y="115"/>
                      <a:pt x="84" y="114"/>
                      <a:pt x="84" y="114"/>
                    </a:cubicBezTo>
                    <a:cubicBezTo>
                      <a:pt x="84" y="114"/>
                      <a:pt x="84" y="113"/>
                      <a:pt x="84" y="113"/>
                    </a:cubicBezTo>
                    <a:cubicBezTo>
                      <a:pt x="84" y="113"/>
                      <a:pt x="84" y="111"/>
                      <a:pt x="84" y="111"/>
                    </a:cubicBezTo>
                    <a:cubicBezTo>
                      <a:pt x="86" y="109"/>
                      <a:pt x="86" y="109"/>
                      <a:pt x="86" y="109"/>
                    </a:cubicBezTo>
                    <a:cubicBezTo>
                      <a:pt x="84" y="107"/>
                      <a:pt x="84" y="107"/>
                      <a:pt x="84" y="107"/>
                    </a:cubicBezTo>
                    <a:cubicBezTo>
                      <a:pt x="84" y="105"/>
                      <a:pt x="84" y="105"/>
                      <a:pt x="84" y="105"/>
                    </a:cubicBezTo>
                    <a:cubicBezTo>
                      <a:pt x="85" y="105"/>
                      <a:pt x="85" y="105"/>
                      <a:pt x="85" y="105"/>
                    </a:cubicBezTo>
                    <a:cubicBezTo>
                      <a:pt x="85" y="104"/>
                      <a:pt x="85" y="104"/>
                      <a:pt x="85" y="104"/>
                    </a:cubicBezTo>
                    <a:cubicBezTo>
                      <a:pt x="87" y="103"/>
                      <a:pt x="87" y="103"/>
                      <a:pt x="87" y="103"/>
                    </a:cubicBezTo>
                    <a:cubicBezTo>
                      <a:pt x="87" y="101"/>
                      <a:pt x="87" y="101"/>
                      <a:pt x="87" y="101"/>
                    </a:cubicBezTo>
                    <a:cubicBezTo>
                      <a:pt x="88" y="101"/>
                      <a:pt x="88" y="101"/>
                      <a:pt x="88" y="101"/>
                    </a:cubicBezTo>
                    <a:cubicBezTo>
                      <a:pt x="87" y="100"/>
                      <a:pt x="87" y="100"/>
                      <a:pt x="87" y="100"/>
                    </a:cubicBezTo>
                    <a:cubicBezTo>
                      <a:pt x="87" y="99"/>
                      <a:pt x="87" y="99"/>
                      <a:pt x="87" y="99"/>
                    </a:cubicBezTo>
                    <a:cubicBezTo>
                      <a:pt x="87" y="98"/>
                      <a:pt x="87" y="98"/>
                      <a:pt x="87" y="98"/>
                    </a:cubicBezTo>
                    <a:cubicBezTo>
                      <a:pt x="86" y="98"/>
                      <a:pt x="86" y="98"/>
                      <a:pt x="86" y="98"/>
                    </a:cubicBezTo>
                    <a:cubicBezTo>
                      <a:pt x="86" y="97"/>
                      <a:pt x="86" y="97"/>
                      <a:pt x="86" y="97"/>
                    </a:cubicBezTo>
                    <a:cubicBezTo>
                      <a:pt x="86" y="97"/>
                      <a:pt x="87" y="97"/>
                      <a:pt x="87" y="97"/>
                    </a:cubicBezTo>
                    <a:cubicBezTo>
                      <a:pt x="87" y="97"/>
                      <a:pt x="88" y="95"/>
                      <a:pt x="88" y="95"/>
                    </a:cubicBezTo>
                    <a:cubicBezTo>
                      <a:pt x="88" y="91"/>
                      <a:pt x="88" y="91"/>
                      <a:pt x="88" y="91"/>
                    </a:cubicBezTo>
                    <a:cubicBezTo>
                      <a:pt x="89" y="90"/>
                      <a:pt x="89" y="90"/>
                      <a:pt x="89" y="90"/>
                    </a:cubicBezTo>
                    <a:cubicBezTo>
                      <a:pt x="88" y="90"/>
                      <a:pt x="88" y="90"/>
                      <a:pt x="88" y="90"/>
                    </a:cubicBezTo>
                    <a:cubicBezTo>
                      <a:pt x="89" y="89"/>
                      <a:pt x="89" y="89"/>
                      <a:pt x="89" y="89"/>
                    </a:cubicBezTo>
                    <a:cubicBezTo>
                      <a:pt x="89" y="88"/>
                      <a:pt x="89" y="88"/>
                      <a:pt x="89" y="88"/>
                    </a:cubicBezTo>
                    <a:cubicBezTo>
                      <a:pt x="88" y="87"/>
                      <a:pt x="88" y="87"/>
                      <a:pt x="88" y="87"/>
                    </a:cubicBezTo>
                    <a:cubicBezTo>
                      <a:pt x="83" y="78"/>
                      <a:pt x="83" y="78"/>
                      <a:pt x="83" y="78"/>
                    </a:cubicBezTo>
                    <a:cubicBezTo>
                      <a:pt x="80" y="78"/>
                      <a:pt x="80" y="78"/>
                      <a:pt x="80" y="78"/>
                    </a:cubicBezTo>
                    <a:cubicBezTo>
                      <a:pt x="78" y="78"/>
                      <a:pt x="78" y="78"/>
                      <a:pt x="78" y="78"/>
                    </a:cubicBezTo>
                    <a:cubicBezTo>
                      <a:pt x="77" y="78"/>
                      <a:pt x="77" y="78"/>
                      <a:pt x="77" y="78"/>
                    </a:cubicBezTo>
                    <a:cubicBezTo>
                      <a:pt x="76" y="78"/>
                      <a:pt x="76" y="78"/>
                      <a:pt x="76" y="78"/>
                    </a:cubicBezTo>
                    <a:cubicBezTo>
                      <a:pt x="75" y="78"/>
                      <a:pt x="75" y="78"/>
                      <a:pt x="75" y="78"/>
                    </a:cubicBezTo>
                    <a:cubicBezTo>
                      <a:pt x="75" y="69"/>
                      <a:pt x="75" y="69"/>
                      <a:pt x="75" y="69"/>
                    </a:cubicBezTo>
                    <a:cubicBezTo>
                      <a:pt x="76" y="69"/>
                      <a:pt x="76" y="69"/>
                      <a:pt x="76" y="69"/>
                    </a:cubicBezTo>
                    <a:cubicBezTo>
                      <a:pt x="76" y="69"/>
                      <a:pt x="76" y="68"/>
                      <a:pt x="76" y="68"/>
                    </a:cubicBezTo>
                    <a:cubicBezTo>
                      <a:pt x="76" y="68"/>
                      <a:pt x="75" y="68"/>
                      <a:pt x="75" y="68"/>
                    </a:cubicBezTo>
                    <a:cubicBezTo>
                      <a:pt x="75" y="68"/>
                      <a:pt x="75" y="68"/>
                      <a:pt x="75" y="68"/>
                    </a:cubicBezTo>
                    <a:cubicBezTo>
                      <a:pt x="76" y="67"/>
                      <a:pt x="76" y="67"/>
                      <a:pt x="76" y="67"/>
                    </a:cubicBezTo>
                    <a:cubicBezTo>
                      <a:pt x="75" y="67"/>
                      <a:pt x="75" y="67"/>
                      <a:pt x="75" y="67"/>
                    </a:cubicBezTo>
                    <a:cubicBezTo>
                      <a:pt x="71" y="71"/>
                      <a:pt x="71" y="71"/>
                      <a:pt x="71" y="71"/>
                    </a:cubicBezTo>
                    <a:cubicBezTo>
                      <a:pt x="64" y="71"/>
                      <a:pt x="64" y="71"/>
                      <a:pt x="64" y="71"/>
                    </a:cubicBezTo>
                    <a:cubicBezTo>
                      <a:pt x="64" y="70"/>
                      <a:pt x="64" y="70"/>
                      <a:pt x="64" y="70"/>
                    </a:cubicBezTo>
                    <a:cubicBezTo>
                      <a:pt x="65" y="70"/>
                      <a:pt x="65" y="70"/>
                      <a:pt x="65" y="70"/>
                    </a:cubicBezTo>
                    <a:cubicBezTo>
                      <a:pt x="65" y="69"/>
                      <a:pt x="65" y="69"/>
                      <a:pt x="65" y="69"/>
                    </a:cubicBezTo>
                    <a:cubicBezTo>
                      <a:pt x="64" y="69"/>
                      <a:pt x="64" y="69"/>
                      <a:pt x="64" y="69"/>
                    </a:cubicBezTo>
                    <a:cubicBezTo>
                      <a:pt x="64" y="68"/>
                      <a:pt x="64" y="68"/>
                      <a:pt x="64" y="68"/>
                    </a:cubicBezTo>
                    <a:cubicBezTo>
                      <a:pt x="61" y="67"/>
                      <a:pt x="61" y="67"/>
                      <a:pt x="61" y="67"/>
                    </a:cubicBezTo>
                    <a:cubicBezTo>
                      <a:pt x="57" y="67"/>
                      <a:pt x="57" y="67"/>
                      <a:pt x="57" y="67"/>
                    </a:cubicBezTo>
                    <a:cubicBezTo>
                      <a:pt x="59" y="65"/>
                      <a:pt x="59" y="65"/>
                      <a:pt x="59" y="65"/>
                    </a:cubicBezTo>
                    <a:cubicBezTo>
                      <a:pt x="59" y="64"/>
                      <a:pt x="59" y="64"/>
                      <a:pt x="59" y="64"/>
                    </a:cubicBezTo>
                    <a:cubicBezTo>
                      <a:pt x="58" y="63"/>
                      <a:pt x="58" y="63"/>
                      <a:pt x="58" y="63"/>
                    </a:cubicBezTo>
                    <a:cubicBezTo>
                      <a:pt x="57" y="61"/>
                      <a:pt x="57" y="61"/>
                      <a:pt x="57" y="61"/>
                    </a:cubicBezTo>
                    <a:cubicBezTo>
                      <a:pt x="56" y="61"/>
                      <a:pt x="56" y="61"/>
                      <a:pt x="56" y="61"/>
                    </a:cubicBezTo>
                    <a:cubicBezTo>
                      <a:pt x="56" y="60"/>
                      <a:pt x="56" y="60"/>
                      <a:pt x="56" y="60"/>
                    </a:cubicBezTo>
                    <a:cubicBezTo>
                      <a:pt x="55" y="59"/>
                      <a:pt x="55" y="59"/>
                      <a:pt x="55" y="59"/>
                    </a:cubicBezTo>
                    <a:cubicBezTo>
                      <a:pt x="55" y="59"/>
                      <a:pt x="55" y="59"/>
                      <a:pt x="55" y="59"/>
                    </a:cubicBezTo>
                    <a:cubicBezTo>
                      <a:pt x="54" y="58"/>
                      <a:pt x="54" y="58"/>
                      <a:pt x="54" y="58"/>
                    </a:cubicBezTo>
                    <a:cubicBezTo>
                      <a:pt x="54" y="58"/>
                      <a:pt x="54" y="58"/>
                      <a:pt x="54" y="58"/>
                    </a:cubicBezTo>
                    <a:cubicBezTo>
                      <a:pt x="54" y="58"/>
                      <a:pt x="54" y="57"/>
                      <a:pt x="54" y="57"/>
                    </a:cubicBezTo>
                    <a:cubicBezTo>
                      <a:pt x="54" y="57"/>
                      <a:pt x="53" y="56"/>
                      <a:pt x="53" y="56"/>
                    </a:cubicBezTo>
                    <a:cubicBezTo>
                      <a:pt x="54" y="55"/>
                      <a:pt x="54" y="55"/>
                      <a:pt x="54" y="55"/>
                    </a:cubicBezTo>
                    <a:cubicBezTo>
                      <a:pt x="54" y="55"/>
                      <a:pt x="54" y="55"/>
                      <a:pt x="54" y="55"/>
                    </a:cubicBezTo>
                    <a:cubicBezTo>
                      <a:pt x="51" y="53"/>
                      <a:pt x="51" y="53"/>
                      <a:pt x="51" y="53"/>
                    </a:cubicBezTo>
                    <a:cubicBezTo>
                      <a:pt x="52" y="53"/>
                      <a:pt x="52" y="53"/>
                      <a:pt x="52" y="53"/>
                    </a:cubicBezTo>
                    <a:cubicBezTo>
                      <a:pt x="52" y="52"/>
                      <a:pt x="52" y="52"/>
                      <a:pt x="52" y="52"/>
                    </a:cubicBezTo>
                    <a:cubicBezTo>
                      <a:pt x="53" y="52"/>
                      <a:pt x="53" y="52"/>
                      <a:pt x="53" y="52"/>
                    </a:cubicBezTo>
                    <a:cubicBezTo>
                      <a:pt x="53" y="51"/>
                      <a:pt x="53" y="51"/>
                      <a:pt x="53" y="51"/>
                    </a:cubicBezTo>
                    <a:cubicBezTo>
                      <a:pt x="53" y="50"/>
                      <a:pt x="53" y="50"/>
                      <a:pt x="53" y="50"/>
                    </a:cubicBezTo>
                    <a:cubicBezTo>
                      <a:pt x="54" y="48"/>
                      <a:pt x="54" y="48"/>
                      <a:pt x="54" y="48"/>
                    </a:cubicBezTo>
                    <a:cubicBezTo>
                      <a:pt x="54" y="48"/>
                      <a:pt x="54" y="48"/>
                      <a:pt x="54" y="48"/>
                    </a:cubicBezTo>
                    <a:cubicBezTo>
                      <a:pt x="58" y="46"/>
                      <a:pt x="58" y="46"/>
                      <a:pt x="58" y="46"/>
                    </a:cubicBezTo>
                    <a:cubicBezTo>
                      <a:pt x="58" y="45"/>
                      <a:pt x="58" y="45"/>
                      <a:pt x="58" y="45"/>
                    </a:cubicBezTo>
                    <a:cubicBezTo>
                      <a:pt x="57" y="44"/>
                      <a:pt x="57" y="44"/>
                      <a:pt x="57" y="44"/>
                    </a:cubicBezTo>
                    <a:cubicBezTo>
                      <a:pt x="57" y="43"/>
                      <a:pt x="57" y="43"/>
                      <a:pt x="57" y="43"/>
                    </a:cubicBezTo>
                    <a:cubicBezTo>
                      <a:pt x="59" y="40"/>
                      <a:pt x="59" y="40"/>
                      <a:pt x="59" y="40"/>
                    </a:cubicBezTo>
                    <a:cubicBezTo>
                      <a:pt x="59" y="39"/>
                      <a:pt x="59" y="39"/>
                      <a:pt x="59" y="39"/>
                    </a:cubicBezTo>
                    <a:cubicBezTo>
                      <a:pt x="59" y="39"/>
                      <a:pt x="59" y="38"/>
                      <a:pt x="59" y="38"/>
                    </a:cubicBezTo>
                    <a:cubicBezTo>
                      <a:pt x="59" y="38"/>
                      <a:pt x="59" y="36"/>
                      <a:pt x="59" y="36"/>
                    </a:cubicBezTo>
                    <a:cubicBezTo>
                      <a:pt x="61" y="36"/>
                      <a:pt x="61" y="36"/>
                      <a:pt x="61" y="36"/>
                    </a:cubicBezTo>
                    <a:cubicBezTo>
                      <a:pt x="63" y="34"/>
                      <a:pt x="63" y="34"/>
                      <a:pt x="63" y="34"/>
                    </a:cubicBezTo>
                    <a:cubicBezTo>
                      <a:pt x="63" y="34"/>
                      <a:pt x="63" y="34"/>
                      <a:pt x="63" y="34"/>
                    </a:cubicBezTo>
                    <a:cubicBezTo>
                      <a:pt x="64" y="34"/>
                      <a:pt x="64" y="34"/>
                      <a:pt x="64" y="34"/>
                    </a:cubicBezTo>
                    <a:cubicBezTo>
                      <a:pt x="66" y="32"/>
                      <a:pt x="66" y="32"/>
                      <a:pt x="66" y="32"/>
                    </a:cubicBezTo>
                    <a:cubicBezTo>
                      <a:pt x="68" y="32"/>
                      <a:pt x="68" y="32"/>
                      <a:pt x="68" y="32"/>
                    </a:cubicBezTo>
                    <a:cubicBezTo>
                      <a:pt x="68" y="32"/>
                      <a:pt x="68" y="32"/>
                      <a:pt x="68" y="32"/>
                    </a:cubicBezTo>
                    <a:cubicBezTo>
                      <a:pt x="69" y="32"/>
                      <a:pt x="69" y="32"/>
                      <a:pt x="69" y="32"/>
                    </a:cubicBezTo>
                    <a:cubicBezTo>
                      <a:pt x="69" y="31"/>
                      <a:pt x="69" y="31"/>
                      <a:pt x="69" y="31"/>
                    </a:cubicBezTo>
                    <a:cubicBezTo>
                      <a:pt x="70" y="31"/>
                      <a:pt x="70" y="31"/>
                      <a:pt x="70" y="31"/>
                    </a:cubicBezTo>
                    <a:cubicBezTo>
                      <a:pt x="71" y="31"/>
                      <a:pt x="71" y="31"/>
                      <a:pt x="71" y="31"/>
                    </a:cubicBezTo>
                    <a:cubicBezTo>
                      <a:pt x="73" y="31"/>
                      <a:pt x="73" y="31"/>
                      <a:pt x="73" y="31"/>
                    </a:cubicBezTo>
                    <a:cubicBezTo>
                      <a:pt x="74" y="29"/>
                      <a:pt x="74" y="29"/>
                      <a:pt x="74" y="29"/>
                    </a:cubicBezTo>
                    <a:cubicBezTo>
                      <a:pt x="75" y="29"/>
                      <a:pt x="75" y="29"/>
                      <a:pt x="75" y="29"/>
                    </a:cubicBezTo>
                    <a:cubicBezTo>
                      <a:pt x="75" y="29"/>
                      <a:pt x="75" y="29"/>
                      <a:pt x="75" y="29"/>
                    </a:cubicBezTo>
                    <a:cubicBezTo>
                      <a:pt x="75" y="29"/>
                      <a:pt x="75" y="29"/>
                      <a:pt x="75" y="29"/>
                    </a:cubicBezTo>
                    <a:cubicBezTo>
                      <a:pt x="76" y="30"/>
                      <a:pt x="76" y="30"/>
                      <a:pt x="76" y="30"/>
                    </a:cubicBezTo>
                    <a:cubicBezTo>
                      <a:pt x="76" y="29"/>
                      <a:pt x="76" y="29"/>
                      <a:pt x="76" y="29"/>
                    </a:cubicBezTo>
                    <a:cubicBezTo>
                      <a:pt x="76" y="29"/>
                      <a:pt x="77" y="29"/>
                      <a:pt x="77" y="29"/>
                    </a:cubicBezTo>
                    <a:cubicBezTo>
                      <a:pt x="77" y="29"/>
                      <a:pt x="77" y="29"/>
                      <a:pt x="77" y="29"/>
                    </a:cubicBezTo>
                    <a:cubicBezTo>
                      <a:pt x="77" y="30"/>
                      <a:pt x="77" y="30"/>
                      <a:pt x="77" y="30"/>
                    </a:cubicBezTo>
                    <a:cubicBezTo>
                      <a:pt x="77" y="30"/>
                      <a:pt x="78" y="30"/>
                      <a:pt x="78" y="30"/>
                    </a:cubicBezTo>
                    <a:cubicBezTo>
                      <a:pt x="78" y="30"/>
                      <a:pt x="78" y="31"/>
                      <a:pt x="78" y="31"/>
                    </a:cubicBezTo>
                    <a:cubicBezTo>
                      <a:pt x="79" y="30"/>
                      <a:pt x="79" y="30"/>
                      <a:pt x="79" y="30"/>
                    </a:cubicBezTo>
                    <a:cubicBezTo>
                      <a:pt x="79" y="30"/>
                      <a:pt x="79" y="30"/>
                      <a:pt x="79" y="30"/>
                    </a:cubicBezTo>
                    <a:cubicBezTo>
                      <a:pt x="79" y="31"/>
                      <a:pt x="79" y="31"/>
                      <a:pt x="79" y="31"/>
                    </a:cubicBezTo>
                    <a:cubicBezTo>
                      <a:pt x="79" y="31"/>
                      <a:pt x="80" y="30"/>
                      <a:pt x="80" y="30"/>
                    </a:cubicBezTo>
                    <a:cubicBezTo>
                      <a:pt x="80" y="30"/>
                      <a:pt x="80" y="30"/>
                      <a:pt x="80" y="30"/>
                    </a:cubicBezTo>
                    <a:cubicBezTo>
                      <a:pt x="78" y="27"/>
                      <a:pt x="78" y="27"/>
                      <a:pt x="78" y="27"/>
                    </a:cubicBezTo>
                    <a:cubicBezTo>
                      <a:pt x="77" y="27"/>
                      <a:pt x="77" y="27"/>
                      <a:pt x="77" y="27"/>
                    </a:cubicBezTo>
                    <a:cubicBezTo>
                      <a:pt x="77" y="27"/>
                      <a:pt x="77" y="27"/>
                      <a:pt x="77" y="27"/>
                    </a:cubicBezTo>
                    <a:cubicBezTo>
                      <a:pt x="76" y="27"/>
                      <a:pt x="76" y="27"/>
                      <a:pt x="76" y="27"/>
                    </a:cubicBezTo>
                    <a:cubicBezTo>
                      <a:pt x="76" y="27"/>
                      <a:pt x="74" y="27"/>
                      <a:pt x="74" y="27"/>
                    </a:cubicBezTo>
                    <a:cubicBezTo>
                      <a:pt x="79" y="20"/>
                      <a:pt x="79" y="20"/>
                      <a:pt x="79" y="20"/>
                    </a:cubicBezTo>
                    <a:cubicBezTo>
                      <a:pt x="79" y="19"/>
                      <a:pt x="79" y="19"/>
                      <a:pt x="79" y="19"/>
                    </a:cubicBezTo>
                    <a:cubicBezTo>
                      <a:pt x="78" y="19"/>
                      <a:pt x="78" y="19"/>
                      <a:pt x="78" y="19"/>
                    </a:cubicBezTo>
                    <a:cubicBezTo>
                      <a:pt x="78" y="19"/>
                      <a:pt x="78" y="18"/>
                      <a:pt x="78" y="18"/>
                    </a:cubicBezTo>
                    <a:cubicBezTo>
                      <a:pt x="78" y="18"/>
                      <a:pt x="78" y="18"/>
                      <a:pt x="78" y="18"/>
                    </a:cubicBezTo>
                    <a:cubicBezTo>
                      <a:pt x="78" y="18"/>
                      <a:pt x="78" y="18"/>
                      <a:pt x="78" y="18"/>
                    </a:cubicBezTo>
                    <a:cubicBezTo>
                      <a:pt x="77" y="18"/>
                      <a:pt x="77" y="18"/>
                      <a:pt x="77" y="18"/>
                    </a:cubicBezTo>
                    <a:cubicBezTo>
                      <a:pt x="77" y="18"/>
                      <a:pt x="77" y="18"/>
                      <a:pt x="77" y="18"/>
                    </a:cubicBezTo>
                    <a:cubicBezTo>
                      <a:pt x="77" y="18"/>
                      <a:pt x="76" y="17"/>
                      <a:pt x="76" y="17"/>
                    </a:cubicBezTo>
                    <a:cubicBezTo>
                      <a:pt x="76" y="17"/>
                      <a:pt x="76" y="17"/>
                      <a:pt x="76" y="17"/>
                    </a:cubicBezTo>
                    <a:cubicBezTo>
                      <a:pt x="75" y="17"/>
                      <a:pt x="75" y="17"/>
                      <a:pt x="75" y="17"/>
                    </a:cubicBezTo>
                    <a:cubicBezTo>
                      <a:pt x="75" y="17"/>
                      <a:pt x="75" y="17"/>
                      <a:pt x="75" y="17"/>
                    </a:cubicBezTo>
                    <a:cubicBezTo>
                      <a:pt x="74" y="16"/>
                      <a:pt x="74" y="16"/>
                      <a:pt x="74" y="16"/>
                    </a:cubicBezTo>
                    <a:cubicBezTo>
                      <a:pt x="73" y="15"/>
                      <a:pt x="73" y="15"/>
                      <a:pt x="73" y="15"/>
                    </a:cubicBezTo>
                    <a:cubicBezTo>
                      <a:pt x="73" y="15"/>
                      <a:pt x="73" y="15"/>
                      <a:pt x="73" y="15"/>
                    </a:cubicBezTo>
                    <a:cubicBezTo>
                      <a:pt x="73" y="16"/>
                      <a:pt x="73" y="16"/>
                      <a:pt x="73" y="16"/>
                    </a:cubicBezTo>
                    <a:cubicBezTo>
                      <a:pt x="72" y="16"/>
                      <a:pt x="72" y="16"/>
                      <a:pt x="72" y="16"/>
                    </a:cubicBezTo>
                    <a:cubicBezTo>
                      <a:pt x="72" y="16"/>
                      <a:pt x="72" y="16"/>
                      <a:pt x="72" y="16"/>
                    </a:cubicBezTo>
                    <a:cubicBezTo>
                      <a:pt x="72" y="17"/>
                      <a:pt x="71" y="17"/>
                      <a:pt x="71" y="17"/>
                    </a:cubicBezTo>
                    <a:cubicBezTo>
                      <a:pt x="71" y="17"/>
                      <a:pt x="71" y="17"/>
                      <a:pt x="71" y="17"/>
                    </a:cubicBezTo>
                    <a:cubicBezTo>
                      <a:pt x="71" y="17"/>
                      <a:pt x="70" y="17"/>
                      <a:pt x="70" y="17"/>
                    </a:cubicBezTo>
                    <a:cubicBezTo>
                      <a:pt x="70" y="17"/>
                      <a:pt x="70" y="17"/>
                      <a:pt x="70" y="17"/>
                    </a:cubicBezTo>
                    <a:cubicBezTo>
                      <a:pt x="70" y="17"/>
                      <a:pt x="70" y="17"/>
                      <a:pt x="70" y="17"/>
                    </a:cubicBezTo>
                    <a:cubicBezTo>
                      <a:pt x="69" y="17"/>
                      <a:pt x="69" y="16"/>
                      <a:pt x="69" y="16"/>
                    </a:cubicBezTo>
                    <a:cubicBezTo>
                      <a:pt x="69" y="16"/>
                      <a:pt x="69" y="16"/>
                      <a:pt x="69" y="16"/>
                    </a:cubicBezTo>
                    <a:cubicBezTo>
                      <a:pt x="69" y="16"/>
                      <a:pt x="69" y="16"/>
                      <a:pt x="69" y="16"/>
                    </a:cubicBezTo>
                    <a:cubicBezTo>
                      <a:pt x="68" y="16"/>
                      <a:pt x="67" y="16"/>
                      <a:pt x="67" y="16"/>
                    </a:cubicBezTo>
                    <a:cubicBezTo>
                      <a:pt x="67" y="15"/>
                      <a:pt x="67" y="15"/>
                      <a:pt x="67" y="15"/>
                    </a:cubicBezTo>
                    <a:cubicBezTo>
                      <a:pt x="67" y="15"/>
                      <a:pt x="67" y="15"/>
                      <a:pt x="67" y="15"/>
                    </a:cubicBezTo>
                    <a:cubicBezTo>
                      <a:pt x="67" y="15"/>
                      <a:pt x="66" y="16"/>
                      <a:pt x="66" y="16"/>
                    </a:cubicBezTo>
                    <a:cubicBezTo>
                      <a:pt x="66" y="16"/>
                      <a:pt x="66" y="17"/>
                      <a:pt x="66" y="17"/>
                    </a:cubicBezTo>
                    <a:cubicBezTo>
                      <a:pt x="66" y="17"/>
                      <a:pt x="65" y="17"/>
                      <a:pt x="65" y="17"/>
                    </a:cubicBezTo>
                    <a:cubicBezTo>
                      <a:pt x="65" y="17"/>
                      <a:pt x="65" y="16"/>
                      <a:pt x="65" y="16"/>
                    </a:cubicBezTo>
                    <a:cubicBezTo>
                      <a:pt x="65" y="16"/>
                      <a:pt x="65" y="17"/>
                      <a:pt x="65" y="17"/>
                    </a:cubicBezTo>
                    <a:cubicBezTo>
                      <a:pt x="65" y="17"/>
                      <a:pt x="65" y="17"/>
                      <a:pt x="65" y="17"/>
                    </a:cubicBezTo>
                    <a:cubicBezTo>
                      <a:pt x="64" y="17"/>
                      <a:pt x="64" y="17"/>
                      <a:pt x="64" y="17"/>
                    </a:cubicBezTo>
                    <a:cubicBezTo>
                      <a:pt x="64" y="17"/>
                      <a:pt x="64" y="17"/>
                      <a:pt x="64" y="17"/>
                    </a:cubicBezTo>
                    <a:cubicBezTo>
                      <a:pt x="64" y="17"/>
                      <a:pt x="63" y="18"/>
                      <a:pt x="63" y="18"/>
                    </a:cubicBezTo>
                    <a:cubicBezTo>
                      <a:pt x="63" y="18"/>
                      <a:pt x="63" y="17"/>
                      <a:pt x="62" y="17"/>
                    </a:cubicBezTo>
                    <a:cubicBezTo>
                      <a:pt x="62" y="17"/>
                      <a:pt x="62" y="16"/>
                      <a:pt x="61" y="16"/>
                    </a:cubicBezTo>
                    <a:cubicBezTo>
                      <a:pt x="61" y="17"/>
                      <a:pt x="61" y="17"/>
                      <a:pt x="61" y="17"/>
                    </a:cubicBezTo>
                    <a:cubicBezTo>
                      <a:pt x="61" y="17"/>
                      <a:pt x="60" y="17"/>
                      <a:pt x="60" y="17"/>
                    </a:cubicBezTo>
                    <a:cubicBezTo>
                      <a:pt x="60" y="17"/>
                      <a:pt x="60" y="17"/>
                      <a:pt x="60" y="17"/>
                    </a:cubicBezTo>
                    <a:cubicBezTo>
                      <a:pt x="60" y="17"/>
                      <a:pt x="59" y="17"/>
                      <a:pt x="59" y="17"/>
                    </a:cubicBezTo>
                    <a:cubicBezTo>
                      <a:pt x="59" y="17"/>
                      <a:pt x="59" y="17"/>
                      <a:pt x="59" y="17"/>
                    </a:cubicBezTo>
                    <a:cubicBezTo>
                      <a:pt x="59" y="17"/>
                      <a:pt x="58" y="16"/>
                      <a:pt x="58" y="16"/>
                    </a:cubicBezTo>
                    <a:cubicBezTo>
                      <a:pt x="58" y="16"/>
                      <a:pt x="58" y="17"/>
                      <a:pt x="58" y="17"/>
                    </a:cubicBezTo>
                    <a:cubicBezTo>
                      <a:pt x="58" y="16"/>
                      <a:pt x="57" y="16"/>
                      <a:pt x="57" y="16"/>
                    </a:cubicBezTo>
                    <a:cubicBezTo>
                      <a:pt x="57" y="16"/>
                      <a:pt x="57" y="16"/>
                      <a:pt x="57" y="15"/>
                    </a:cubicBezTo>
                    <a:cubicBezTo>
                      <a:pt x="57" y="15"/>
                      <a:pt x="58" y="15"/>
                      <a:pt x="58" y="15"/>
                    </a:cubicBezTo>
                    <a:cubicBezTo>
                      <a:pt x="58" y="15"/>
                      <a:pt x="58" y="14"/>
                      <a:pt x="58" y="14"/>
                    </a:cubicBezTo>
                    <a:cubicBezTo>
                      <a:pt x="58" y="14"/>
                      <a:pt x="58" y="14"/>
                      <a:pt x="58" y="14"/>
                    </a:cubicBezTo>
                    <a:cubicBezTo>
                      <a:pt x="58" y="14"/>
                      <a:pt x="58" y="13"/>
                      <a:pt x="58" y="13"/>
                    </a:cubicBezTo>
                    <a:cubicBezTo>
                      <a:pt x="58" y="13"/>
                      <a:pt x="57" y="13"/>
                      <a:pt x="57" y="13"/>
                    </a:cubicBezTo>
                    <a:cubicBezTo>
                      <a:pt x="57" y="13"/>
                      <a:pt x="57" y="12"/>
                      <a:pt x="57" y="12"/>
                    </a:cubicBezTo>
                    <a:cubicBezTo>
                      <a:pt x="56" y="13"/>
                      <a:pt x="56" y="13"/>
                      <a:pt x="56" y="13"/>
                    </a:cubicBezTo>
                    <a:cubicBezTo>
                      <a:pt x="56" y="13"/>
                      <a:pt x="56" y="13"/>
                      <a:pt x="56" y="13"/>
                    </a:cubicBezTo>
                    <a:cubicBezTo>
                      <a:pt x="56" y="13"/>
                      <a:pt x="55" y="13"/>
                      <a:pt x="55" y="12"/>
                    </a:cubicBezTo>
                    <a:cubicBezTo>
                      <a:pt x="55" y="12"/>
                      <a:pt x="55" y="12"/>
                      <a:pt x="55" y="12"/>
                    </a:cubicBezTo>
                    <a:cubicBezTo>
                      <a:pt x="55" y="11"/>
                      <a:pt x="55" y="11"/>
                      <a:pt x="55" y="11"/>
                    </a:cubicBezTo>
                    <a:cubicBezTo>
                      <a:pt x="55" y="11"/>
                      <a:pt x="54" y="10"/>
                      <a:pt x="54" y="10"/>
                    </a:cubicBezTo>
                    <a:cubicBezTo>
                      <a:pt x="54" y="10"/>
                      <a:pt x="54" y="10"/>
                      <a:pt x="54" y="10"/>
                    </a:cubicBezTo>
                    <a:cubicBezTo>
                      <a:pt x="54" y="9"/>
                      <a:pt x="54" y="9"/>
                      <a:pt x="54" y="9"/>
                    </a:cubicBezTo>
                    <a:cubicBezTo>
                      <a:pt x="54" y="9"/>
                      <a:pt x="54" y="8"/>
                      <a:pt x="54" y="8"/>
                    </a:cubicBezTo>
                    <a:cubicBezTo>
                      <a:pt x="54" y="8"/>
                      <a:pt x="53" y="9"/>
                      <a:pt x="53" y="9"/>
                    </a:cubicBezTo>
                    <a:cubicBezTo>
                      <a:pt x="53" y="9"/>
                      <a:pt x="52" y="9"/>
                      <a:pt x="52" y="9"/>
                    </a:cubicBezTo>
                    <a:cubicBezTo>
                      <a:pt x="52" y="9"/>
                      <a:pt x="52" y="8"/>
                      <a:pt x="52" y="8"/>
                    </a:cubicBezTo>
                    <a:cubicBezTo>
                      <a:pt x="52" y="8"/>
                      <a:pt x="51" y="7"/>
                      <a:pt x="51" y="7"/>
                    </a:cubicBezTo>
                    <a:cubicBezTo>
                      <a:pt x="51" y="7"/>
                      <a:pt x="51" y="7"/>
                      <a:pt x="51" y="7"/>
                    </a:cubicBezTo>
                    <a:cubicBezTo>
                      <a:pt x="51" y="7"/>
                      <a:pt x="51" y="7"/>
                      <a:pt x="51" y="7"/>
                    </a:cubicBezTo>
                    <a:cubicBezTo>
                      <a:pt x="50" y="7"/>
                      <a:pt x="50" y="7"/>
                      <a:pt x="50" y="7"/>
                    </a:cubicBezTo>
                    <a:cubicBezTo>
                      <a:pt x="50" y="7"/>
                      <a:pt x="50" y="7"/>
                      <a:pt x="49" y="7"/>
                    </a:cubicBezTo>
                    <a:cubicBezTo>
                      <a:pt x="49" y="7"/>
                      <a:pt x="49" y="7"/>
                      <a:pt x="49" y="6"/>
                    </a:cubicBezTo>
                    <a:cubicBezTo>
                      <a:pt x="49" y="6"/>
                      <a:pt x="49" y="6"/>
                      <a:pt x="49" y="6"/>
                    </a:cubicBezTo>
                    <a:cubicBezTo>
                      <a:pt x="49" y="6"/>
                      <a:pt x="49" y="6"/>
                      <a:pt x="49" y="6"/>
                    </a:cubicBezTo>
                    <a:cubicBezTo>
                      <a:pt x="49" y="5"/>
                      <a:pt x="49" y="5"/>
                      <a:pt x="49" y="5"/>
                    </a:cubicBezTo>
                    <a:cubicBezTo>
                      <a:pt x="49" y="5"/>
                      <a:pt x="49" y="5"/>
                      <a:pt x="49" y="5"/>
                    </a:cubicBezTo>
                    <a:cubicBezTo>
                      <a:pt x="47" y="2"/>
                      <a:pt x="47" y="2"/>
                      <a:pt x="47" y="2"/>
                    </a:cubicBezTo>
                    <a:cubicBezTo>
                      <a:pt x="46" y="2"/>
                      <a:pt x="46" y="2"/>
                      <a:pt x="46" y="2"/>
                    </a:cubicBezTo>
                    <a:cubicBezTo>
                      <a:pt x="46" y="2"/>
                      <a:pt x="46" y="2"/>
                      <a:pt x="46" y="2"/>
                    </a:cubicBezTo>
                    <a:cubicBezTo>
                      <a:pt x="46" y="1"/>
                      <a:pt x="46" y="1"/>
                      <a:pt x="46" y="1"/>
                    </a:cubicBezTo>
                    <a:cubicBezTo>
                      <a:pt x="45" y="1"/>
                      <a:pt x="45" y="1"/>
                      <a:pt x="45" y="1"/>
                    </a:cubicBezTo>
                    <a:cubicBezTo>
                      <a:pt x="45" y="2"/>
                      <a:pt x="45" y="2"/>
                      <a:pt x="45" y="2"/>
                    </a:cubicBezTo>
                    <a:cubicBezTo>
                      <a:pt x="45" y="2"/>
                      <a:pt x="45" y="2"/>
                      <a:pt x="45" y="2"/>
                    </a:cubicBezTo>
                    <a:cubicBezTo>
                      <a:pt x="45" y="2"/>
                      <a:pt x="44" y="1"/>
                      <a:pt x="44" y="1"/>
                    </a:cubicBezTo>
                    <a:cubicBezTo>
                      <a:pt x="43" y="0"/>
                      <a:pt x="43" y="0"/>
                      <a:pt x="43" y="0"/>
                    </a:cubicBezTo>
                    <a:cubicBezTo>
                      <a:pt x="42" y="1"/>
                      <a:pt x="42" y="1"/>
                      <a:pt x="42" y="1"/>
                    </a:cubicBezTo>
                    <a:cubicBezTo>
                      <a:pt x="41" y="1"/>
                      <a:pt x="41" y="1"/>
                      <a:pt x="41" y="1"/>
                    </a:cubicBezTo>
                    <a:cubicBezTo>
                      <a:pt x="41" y="1"/>
                      <a:pt x="41" y="1"/>
                      <a:pt x="41" y="1"/>
                    </a:cubicBezTo>
                    <a:cubicBezTo>
                      <a:pt x="40" y="1"/>
                      <a:pt x="40" y="1"/>
                      <a:pt x="40" y="1"/>
                    </a:cubicBezTo>
                    <a:cubicBezTo>
                      <a:pt x="40" y="1"/>
                      <a:pt x="40" y="1"/>
                      <a:pt x="40" y="1"/>
                    </a:cubicBezTo>
                    <a:cubicBezTo>
                      <a:pt x="40" y="1"/>
                      <a:pt x="41" y="2"/>
                      <a:pt x="41" y="2"/>
                    </a:cubicBezTo>
                    <a:cubicBezTo>
                      <a:pt x="41" y="2"/>
                      <a:pt x="41" y="3"/>
                      <a:pt x="42" y="3"/>
                    </a:cubicBezTo>
                    <a:cubicBezTo>
                      <a:pt x="42" y="3"/>
                      <a:pt x="43" y="4"/>
                      <a:pt x="43" y="4"/>
                    </a:cubicBezTo>
                    <a:cubicBezTo>
                      <a:pt x="42" y="5"/>
                      <a:pt x="42" y="5"/>
                      <a:pt x="42" y="5"/>
                    </a:cubicBezTo>
                    <a:cubicBezTo>
                      <a:pt x="43" y="6"/>
                      <a:pt x="43" y="6"/>
                      <a:pt x="43" y="6"/>
                    </a:cubicBezTo>
                    <a:cubicBezTo>
                      <a:pt x="43" y="7"/>
                      <a:pt x="43" y="7"/>
                      <a:pt x="43" y="7"/>
                    </a:cubicBezTo>
                    <a:cubicBezTo>
                      <a:pt x="43" y="7"/>
                      <a:pt x="42" y="7"/>
                      <a:pt x="42" y="7"/>
                    </a:cubicBezTo>
                    <a:cubicBezTo>
                      <a:pt x="42" y="7"/>
                      <a:pt x="42" y="6"/>
                      <a:pt x="42" y="6"/>
                    </a:cubicBezTo>
                    <a:cubicBezTo>
                      <a:pt x="40" y="11"/>
                      <a:pt x="40" y="11"/>
                      <a:pt x="40" y="11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3" y="18"/>
                      <a:pt x="33" y="18"/>
                      <a:pt x="33" y="18"/>
                    </a:cubicBezTo>
                    <a:cubicBezTo>
                      <a:pt x="29" y="20"/>
                      <a:pt x="29" y="20"/>
                      <a:pt x="29" y="20"/>
                    </a:cubicBezTo>
                    <a:cubicBezTo>
                      <a:pt x="24" y="21"/>
                      <a:pt x="24" y="21"/>
                      <a:pt x="24" y="21"/>
                    </a:cubicBezTo>
                    <a:cubicBezTo>
                      <a:pt x="22" y="23"/>
                      <a:pt x="22" y="23"/>
                      <a:pt x="22" y="23"/>
                    </a:cubicBezTo>
                    <a:cubicBezTo>
                      <a:pt x="22" y="24"/>
                      <a:pt x="22" y="24"/>
                      <a:pt x="22" y="24"/>
                    </a:cubicBezTo>
                    <a:cubicBezTo>
                      <a:pt x="22" y="25"/>
                      <a:pt x="22" y="25"/>
                      <a:pt x="22" y="25"/>
                    </a:cubicBezTo>
                    <a:cubicBezTo>
                      <a:pt x="22" y="24"/>
                      <a:pt x="22" y="24"/>
                      <a:pt x="22" y="24"/>
                    </a:cubicBezTo>
                    <a:cubicBezTo>
                      <a:pt x="22" y="24"/>
                      <a:pt x="21" y="24"/>
                      <a:pt x="21" y="24"/>
                    </a:cubicBezTo>
                    <a:cubicBezTo>
                      <a:pt x="21" y="24"/>
                      <a:pt x="21" y="24"/>
                      <a:pt x="21" y="24"/>
                    </a:cubicBezTo>
                    <a:cubicBezTo>
                      <a:pt x="21" y="24"/>
                      <a:pt x="20" y="25"/>
                      <a:pt x="20" y="25"/>
                    </a:cubicBezTo>
                    <a:cubicBezTo>
                      <a:pt x="20" y="25"/>
                      <a:pt x="20" y="26"/>
                      <a:pt x="20" y="26"/>
                    </a:cubicBezTo>
                    <a:cubicBezTo>
                      <a:pt x="20" y="27"/>
                      <a:pt x="20" y="27"/>
                      <a:pt x="20" y="27"/>
                    </a:cubicBezTo>
                    <a:cubicBezTo>
                      <a:pt x="20" y="27"/>
                      <a:pt x="19" y="28"/>
                      <a:pt x="19" y="28"/>
                    </a:cubicBezTo>
                    <a:cubicBezTo>
                      <a:pt x="19" y="28"/>
                      <a:pt x="19" y="29"/>
                      <a:pt x="19" y="29"/>
                    </a:cubicBezTo>
                    <a:cubicBezTo>
                      <a:pt x="19" y="29"/>
                      <a:pt x="19" y="30"/>
                      <a:pt x="19" y="30"/>
                    </a:cubicBezTo>
                    <a:cubicBezTo>
                      <a:pt x="18" y="30"/>
                      <a:pt x="19" y="30"/>
                      <a:pt x="19" y="30"/>
                    </a:cubicBezTo>
                    <a:cubicBezTo>
                      <a:pt x="19" y="31"/>
                      <a:pt x="19" y="31"/>
                      <a:pt x="19" y="31"/>
                    </a:cubicBezTo>
                    <a:cubicBezTo>
                      <a:pt x="19" y="31"/>
                      <a:pt x="19" y="32"/>
                      <a:pt x="19" y="32"/>
                    </a:cubicBezTo>
                    <a:cubicBezTo>
                      <a:pt x="19" y="32"/>
                      <a:pt x="18" y="33"/>
                      <a:pt x="18" y="33"/>
                    </a:cubicBezTo>
                    <a:cubicBezTo>
                      <a:pt x="18" y="33"/>
                      <a:pt x="17" y="33"/>
                      <a:pt x="17" y="33"/>
                    </a:cubicBezTo>
                    <a:cubicBezTo>
                      <a:pt x="17" y="33"/>
                      <a:pt x="17" y="34"/>
                      <a:pt x="17" y="34"/>
                    </a:cubicBezTo>
                    <a:cubicBezTo>
                      <a:pt x="17" y="34"/>
                      <a:pt x="16" y="35"/>
                      <a:pt x="16" y="35"/>
                    </a:cubicBezTo>
                    <a:cubicBezTo>
                      <a:pt x="16" y="35"/>
                      <a:pt x="16" y="35"/>
                      <a:pt x="16" y="35"/>
                    </a:cubicBezTo>
                    <a:cubicBezTo>
                      <a:pt x="16" y="35"/>
                      <a:pt x="16" y="35"/>
                      <a:pt x="16" y="35"/>
                    </a:cubicBezTo>
                    <a:cubicBezTo>
                      <a:pt x="16" y="35"/>
                      <a:pt x="15" y="35"/>
                      <a:pt x="15" y="35"/>
                    </a:cubicBezTo>
                    <a:cubicBezTo>
                      <a:pt x="15" y="35"/>
                      <a:pt x="14" y="35"/>
                      <a:pt x="14" y="35"/>
                    </a:cubicBezTo>
                    <a:cubicBezTo>
                      <a:pt x="14" y="35"/>
                      <a:pt x="13" y="34"/>
                      <a:pt x="13" y="34"/>
                    </a:cubicBezTo>
                    <a:cubicBezTo>
                      <a:pt x="13" y="34"/>
                      <a:pt x="13" y="33"/>
                      <a:pt x="13" y="33"/>
                    </a:cubicBezTo>
                    <a:cubicBezTo>
                      <a:pt x="13" y="33"/>
                      <a:pt x="13" y="32"/>
                      <a:pt x="13" y="32"/>
                    </a:cubicBezTo>
                    <a:cubicBezTo>
                      <a:pt x="13" y="32"/>
                      <a:pt x="12" y="32"/>
                      <a:pt x="12" y="31"/>
                    </a:cubicBezTo>
                    <a:cubicBezTo>
                      <a:pt x="12" y="31"/>
                      <a:pt x="11" y="31"/>
                      <a:pt x="11" y="31"/>
                    </a:cubicBezTo>
                    <a:cubicBezTo>
                      <a:pt x="11" y="31"/>
                      <a:pt x="10" y="31"/>
                      <a:pt x="10" y="31"/>
                    </a:cubicBezTo>
                    <a:cubicBezTo>
                      <a:pt x="10" y="31"/>
                      <a:pt x="9" y="31"/>
                      <a:pt x="9" y="31"/>
                    </a:cubicBezTo>
                    <a:cubicBezTo>
                      <a:pt x="9" y="31"/>
                      <a:pt x="8" y="30"/>
                      <a:pt x="8" y="30"/>
                    </a:cubicBezTo>
                    <a:cubicBezTo>
                      <a:pt x="8" y="30"/>
                      <a:pt x="7" y="31"/>
                      <a:pt x="7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7" y="30"/>
                      <a:pt x="7" y="30"/>
                      <a:pt x="7" y="30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7" y="28"/>
                      <a:pt x="7" y="28"/>
                    </a:cubicBezTo>
                    <a:cubicBezTo>
                      <a:pt x="7" y="28"/>
                      <a:pt x="8" y="28"/>
                      <a:pt x="8" y="28"/>
                    </a:cubicBezTo>
                    <a:cubicBezTo>
                      <a:pt x="8" y="28"/>
                      <a:pt x="8" y="27"/>
                      <a:pt x="8" y="27"/>
                    </a:cubicBezTo>
                    <a:cubicBezTo>
                      <a:pt x="8" y="26"/>
                      <a:pt x="8" y="26"/>
                      <a:pt x="8" y="26"/>
                    </a:cubicBezTo>
                    <a:cubicBezTo>
                      <a:pt x="8" y="26"/>
                      <a:pt x="8" y="26"/>
                      <a:pt x="8" y="26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5"/>
                      <a:pt x="6" y="25"/>
                    </a:cubicBezTo>
                    <a:cubicBezTo>
                      <a:pt x="6" y="25"/>
                      <a:pt x="5" y="25"/>
                      <a:pt x="5" y="26"/>
                    </a:cubicBezTo>
                    <a:cubicBezTo>
                      <a:pt x="5" y="26"/>
                      <a:pt x="4" y="26"/>
                      <a:pt x="4" y="27"/>
                    </a:cubicBezTo>
                    <a:cubicBezTo>
                      <a:pt x="4" y="27"/>
                      <a:pt x="3" y="28"/>
                      <a:pt x="3" y="28"/>
                    </a:cubicBezTo>
                    <a:cubicBezTo>
                      <a:pt x="3" y="28"/>
                      <a:pt x="2" y="29"/>
                      <a:pt x="2" y="29"/>
                    </a:cubicBezTo>
                    <a:cubicBezTo>
                      <a:pt x="2" y="29"/>
                      <a:pt x="2" y="30"/>
                      <a:pt x="1" y="30"/>
                    </a:cubicBezTo>
                    <a:cubicBezTo>
                      <a:pt x="1" y="30"/>
                      <a:pt x="1" y="30"/>
                      <a:pt x="1" y="30"/>
                    </a:cubicBezTo>
                    <a:cubicBezTo>
                      <a:pt x="1" y="30"/>
                      <a:pt x="1" y="31"/>
                      <a:pt x="1" y="31"/>
                    </a:cubicBezTo>
                    <a:cubicBezTo>
                      <a:pt x="1" y="31"/>
                      <a:pt x="1" y="31"/>
                      <a:pt x="0" y="31"/>
                    </a:cubicBezTo>
                    <a:cubicBezTo>
                      <a:pt x="0" y="31"/>
                      <a:pt x="0" y="32"/>
                      <a:pt x="0" y="32"/>
                    </a:cubicBezTo>
                    <a:cubicBezTo>
                      <a:pt x="0" y="32"/>
                      <a:pt x="0" y="32"/>
                      <a:pt x="0" y="33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3"/>
                      <a:pt x="0" y="34"/>
                      <a:pt x="1" y="34"/>
                    </a:cubicBezTo>
                    <a:cubicBezTo>
                      <a:pt x="1" y="34"/>
                      <a:pt x="1" y="35"/>
                      <a:pt x="2" y="35"/>
                    </a:cubicBezTo>
                    <a:cubicBezTo>
                      <a:pt x="2" y="35"/>
                      <a:pt x="2" y="36"/>
                      <a:pt x="2" y="36"/>
                    </a:cubicBezTo>
                    <a:cubicBezTo>
                      <a:pt x="2" y="36"/>
                      <a:pt x="1" y="36"/>
                      <a:pt x="1" y="36"/>
                    </a:cubicBezTo>
                    <a:cubicBezTo>
                      <a:pt x="1" y="36"/>
                      <a:pt x="1" y="37"/>
                      <a:pt x="1" y="37"/>
                    </a:cubicBezTo>
                    <a:cubicBezTo>
                      <a:pt x="1" y="37"/>
                      <a:pt x="2" y="38"/>
                      <a:pt x="2" y="38"/>
                    </a:cubicBezTo>
                    <a:cubicBezTo>
                      <a:pt x="2" y="39"/>
                      <a:pt x="3" y="39"/>
                      <a:pt x="3" y="39"/>
                    </a:cubicBezTo>
                    <a:cubicBezTo>
                      <a:pt x="3" y="39"/>
                      <a:pt x="3" y="40"/>
                      <a:pt x="3" y="40"/>
                    </a:cubicBezTo>
                    <a:cubicBezTo>
                      <a:pt x="3" y="40"/>
                      <a:pt x="3" y="41"/>
                      <a:pt x="3" y="41"/>
                    </a:cubicBezTo>
                    <a:cubicBezTo>
                      <a:pt x="3" y="41"/>
                      <a:pt x="2" y="41"/>
                      <a:pt x="2" y="41"/>
                    </a:cubicBezTo>
                    <a:cubicBezTo>
                      <a:pt x="2" y="41"/>
                      <a:pt x="1" y="41"/>
                      <a:pt x="1" y="42"/>
                    </a:cubicBezTo>
                    <a:cubicBezTo>
                      <a:pt x="1" y="42"/>
                      <a:pt x="1" y="42"/>
                      <a:pt x="1" y="42"/>
                    </a:cubicBezTo>
                    <a:cubicBezTo>
                      <a:pt x="1" y="43"/>
                      <a:pt x="2" y="43"/>
                      <a:pt x="2" y="43"/>
                    </a:cubicBezTo>
                    <a:cubicBezTo>
                      <a:pt x="2" y="43"/>
                      <a:pt x="4" y="45"/>
                      <a:pt x="5" y="45"/>
                    </a:cubicBezTo>
                    <a:cubicBezTo>
                      <a:pt x="5" y="45"/>
                      <a:pt x="6" y="46"/>
                      <a:pt x="6" y="46"/>
                    </a:cubicBezTo>
                    <a:cubicBezTo>
                      <a:pt x="7" y="46"/>
                      <a:pt x="8" y="47"/>
                      <a:pt x="8" y="47"/>
                    </a:cubicBezTo>
                    <a:cubicBezTo>
                      <a:pt x="8" y="47"/>
                      <a:pt x="9" y="48"/>
                      <a:pt x="9" y="48"/>
                    </a:cubicBezTo>
                    <a:cubicBezTo>
                      <a:pt x="9" y="48"/>
                      <a:pt x="11" y="49"/>
                      <a:pt x="11" y="50"/>
                    </a:cubicBezTo>
                    <a:cubicBezTo>
                      <a:pt x="11" y="50"/>
                      <a:pt x="11" y="50"/>
                      <a:pt x="11" y="50"/>
                    </a:cubicBezTo>
                    <a:cubicBezTo>
                      <a:pt x="11" y="51"/>
                      <a:pt x="11" y="51"/>
                      <a:pt x="11" y="51"/>
                    </a:cubicBezTo>
                    <a:cubicBezTo>
                      <a:pt x="12" y="51"/>
                      <a:pt x="12" y="52"/>
                      <a:pt x="12" y="52"/>
                    </a:cubicBezTo>
                    <a:cubicBezTo>
                      <a:pt x="12" y="52"/>
                      <a:pt x="12" y="52"/>
                      <a:pt x="12" y="52"/>
                    </a:cubicBezTo>
                    <a:cubicBezTo>
                      <a:pt x="12" y="53"/>
                      <a:pt x="12" y="53"/>
                      <a:pt x="12" y="53"/>
                    </a:cubicBezTo>
                    <a:cubicBezTo>
                      <a:pt x="13" y="54"/>
                      <a:pt x="13" y="54"/>
                      <a:pt x="13" y="54"/>
                    </a:cubicBezTo>
                    <a:cubicBezTo>
                      <a:pt x="13" y="54"/>
                      <a:pt x="13" y="54"/>
                      <a:pt x="13" y="55"/>
                    </a:cubicBezTo>
                    <a:cubicBezTo>
                      <a:pt x="13" y="55"/>
                      <a:pt x="14" y="56"/>
                      <a:pt x="14" y="56"/>
                    </a:cubicBezTo>
                    <a:cubicBezTo>
                      <a:pt x="14" y="56"/>
                      <a:pt x="16" y="58"/>
                      <a:pt x="16" y="58"/>
                    </a:cubicBezTo>
                    <a:cubicBezTo>
                      <a:pt x="16" y="59"/>
                      <a:pt x="17" y="59"/>
                      <a:pt x="17" y="60"/>
                    </a:cubicBezTo>
                    <a:cubicBezTo>
                      <a:pt x="17" y="60"/>
                      <a:pt x="17" y="60"/>
                      <a:pt x="17" y="60"/>
                    </a:cubicBezTo>
                    <a:cubicBezTo>
                      <a:pt x="17" y="60"/>
                      <a:pt x="18" y="61"/>
                      <a:pt x="18" y="61"/>
                    </a:cubicBezTo>
                    <a:cubicBezTo>
                      <a:pt x="18" y="61"/>
                      <a:pt x="18" y="61"/>
                      <a:pt x="18" y="61"/>
                    </a:cubicBezTo>
                    <a:cubicBezTo>
                      <a:pt x="18" y="61"/>
                      <a:pt x="18" y="62"/>
                      <a:pt x="18" y="62"/>
                    </a:cubicBezTo>
                    <a:cubicBezTo>
                      <a:pt x="18" y="62"/>
                      <a:pt x="18" y="62"/>
                      <a:pt x="18" y="62"/>
                    </a:cubicBezTo>
                    <a:cubicBezTo>
                      <a:pt x="18" y="63"/>
                      <a:pt x="19" y="63"/>
                      <a:pt x="19" y="63"/>
                    </a:cubicBezTo>
                    <a:cubicBezTo>
                      <a:pt x="19" y="63"/>
                      <a:pt x="19" y="64"/>
                      <a:pt x="19" y="64"/>
                    </a:cubicBezTo>
                    <a:cubicBezTo>
                      <a:pt x="19" y="64"/>
                      <a:pt x="19" y="65"/>
                      <a:pt x="19" y="65"/>
                    </a:cubicBezTo>
                    <a:cubicBezTo>
                      <a:pt x="20" y="65"/>
                      <a:pt x="20" y="66"/>
                      <a:pt x="20" y="66"/>
                    </a:cubicBezTo>
                    <a:cubicBezTo>
                      <a:pt x="20" y="66"/>
                      <a:pt x="20" y="66"/>
                      <a:pt x="20" y="67"/>
                    </a:cubicBezTo>
                    <a:cubicBezTo>
                      <a:pt x="20" y="67"/>
                      <a:pt x="20" y="67"/>
                      <a:pt x="20" y="67"/>
                    </a:cubicBezTo>
                    <a:cubicBezTo>
                      <a:pt x="20" y="68"/>
                      <a:pt x="21" y="68"/>
                      <a:pt x="21" y="68"/>
                    </a:cubicBezTo>
                    <a:cubicBezTo>
                      <a:pt x="21" y="68"/>
                      <a:pt x="21" y="69"/>
                      <a:pt x="21" y="69"/>
                    </a:cubicBezTo>
                    <a:cubicBezTo>
                      <a:pt x="21" y="69"/>
                      <a:pt x="22" y="69"/>
                      <a:pt x="22" y="69"/>
                    </a:cubicBezTo>
                    <a:cubicBezTo>
                      <a:pt x="22" y="70"/>
                      <a:pt x="22" y="70"/>
                      <a:pt x="22" y="70"/>
                    </a:cubicBezTo>
                    <a:cubicBezTo>
                      <a:pt x="22" y="71"/>
                      <a:pt x="22" y="71"/>
                      <a:pt x="22" y="71"/>
                    </a:cubicBezTo>
                    <a:cubicBezTo>
                      <a:pt x="22" y="72"/>
                      <a:pt x="22" y="72"/>
                      <a:pt x="22" y="72"/>
                    </a:cubicBezTo>
                    <a:cubicBezTo>
                      <a:pt x="23" y="72"/>
                      <a:pt x="23" y="72"/>
                      <a:pt x="23" y="73"/>
                    </a:cubicBezTo>
                    <a:cubicBezTo>
                      <a:pt x="23" y="73"/>
                      <a:pt x="23" y="73"/>
                      <a:pt x="23" y="74"/>
                    </a:cubicBezTo>
                    <a:cubicBezTo>
                      <a:pt x="23" y="74"/>
                      <a:pt x="23" y="74"/>
                      <a:pt x="24" y="74"/>
                    </a:cubicBezTo>
                    <a:cubicBezTo>
                      <a:pt x="24" y="75"/>
                      <a:pt x="24" y="75"/>
                      <a:pt x="24" y="75"/>
                    </a:cubicBezTo>
                    <a:cubicBezTo>
                      <a:pt x="24" y="76"/>
                      <a:pt x="25" y="76"/>
                      <a:pt x="25" y="76"/>
                    </a:cubicBezTo>
                    <a:cubicBezTo>
                      <a:pt x="25" y="76"/>
                      <a:pt x="26" y="78"/>
                      <a:pt x="26" y="78"/>
                    </a:cubicBezTo>
                    <a:cubicBezTo>
                      <a:pt x="26" y="79"/>
                      <a:pt x="26" y="80"/>
                      <a:pt x="26" y="80"/>
                    </a:cubicBezTo>
                    <a:cubicBezTo>
                      <a:pt x="26" y="80"/>
                      <a:pt x="26" y="81"/>
                      <a:pt x="27" y="81"/>
                    </a:cubicBezTo>
                    <a:cubicBezTo>
                      <a:pt x="27" y="81"/>
                      <a:pt x="28" y="81"/>
                      <a:pt x="28" y="82"/>
                    </a:cubicBezTo>
                    <a:cubicBezTo>
                      <a:pt x="28" y="82"/>
                      <a:pt x="29" y="83"/>
                      <a:pt x="29" y="83"/>
                    </a:cubicBezTo>
                    <a:cubicBezTo>
                      <a:pt x="29" y="83"/>
                      <a:pt x="29" y="84"/>
                      <a:pt x="29" y="84"/>
                    </a:cubicBezTo>
                    <a:cubicBezTo>
                      <a:pt x="29" y="84"/>
                      <a:pt x="29" y="86"/>
                      <a:pt x="29" y="86"/>
                    </a:cubicBezTo>
                    <a:cubicBezTo>
                      <a:pt x="29" y="86"/>
                      <a:pt x="30" y="87"/>
                      <a:pt x="31" y="87"/>
                    </a:cubicBezTo>
                    <a:cubicBezTo>
                      <a:pt x="31" y="87"/>
                      <a:pt x="31" y="88"/>
                      <a:pt x="32" y="88"/>
                    </a:cubicBezTo>
                    <a:cubicBezTo>
                      <a:pt x="32" y="88"/>
                      <a:pt x="32" y="89"/>
                      <a:pt x="32" y="89"/>
                    </a:cubicBezTo>
                    <a:cubicBezTo>
                      <a:pt x="32" y="89"/>
                      <a:pt x="32" y="89"/>
                      <a:pt x="32" y="89"/>
                    </a:cubicBezTo>
                    <a:cubicBezTo>
                      <a:pt x="32" y="90"/>
                      <a:pt x="33" y="90"/>
                      <a:pt x="33" y="90"/>
                    </a:cubicBezTo>
                    <a:cubicBezTo>
                      <a:pt x="33" y="90"/>
                      <a:pt x="33" y="91"/>
                      <a:pt x="33" y="91"/>
                    </a:cubicBezTo>
                    <a:cubicBezTo>
                      <a:pt x="33" y="91"/>
                      <a:pt x="33" y="91"/>
                      <a:pt x="34" y="91"/>
                    </a:cubicBezTo>
                    <a:cubicBezTo>
                      <a:pt x="34" y="91"/>
                      <a:pt x="34" y="92"/>
                      <a:pt x="34" y="92"/>
                    </a:cubicBezTo>
                    <a:cubicBezTo>
                      <a:pt x="34" y="92"/>
                      <a:pt x="34" y="93"/>
                      <a:pt x="34" y="93"/>
                    </a:cubicBezTo>
                    <a:cubicBezTo>
                      <a:pt x="34" y="93"/>
                      <a:pt x="35" y="94"/>
                      <a:pt x="35" y="94"/>
                    </a:cubicBezTo>
                    <a:cubicBezTo>
                      <a:pt x="35" y="94"/>
                      <a:pt x="35" y="94"/>
                      <a:pt x="35" y="95"/>
                    </a:cubicBezTo>
                    <a:cubicBezTo>
                      <a:pt x="36" y="95"/>
                      <a:pt x="36" y="95"/>
                      <a:pt x="36" y="95"/>
                    </a:cubicBezTo>
                    <a:cubicBezTo>
                      <a:pt x="36" y="96"/>
                      <a:pt x="36" y="96"/>
                      <a:pt x="36" y="96"/>
                    </a:cubicBezTo>
                    <a:cubicBezTo>
                      <a:pt x="36" y="96"/>
                      <a:pt x="36" y="97"/>
                      <a:pt x="36" y="97"/>
                    </a:cubicBezTo>
                    <a:cubicBezTo>
                      <a:pt x="36" y="97"/>
                      <a:pt x="36" y="97"/>
                      <a:pt x="36" y="98"/>
                    </a:cubicBezTo>
                    <a:cubicBezTo>
                      <a:pt x="36" y="98"/>
                      <a:pt x="36" y="98"/>
                      <a:pt x="36" y="98"/>
                    </a:cubicBezTo>
                    <a:cubicBezTo>
                      <a:pt x="35" y="98"/>
                      <a:pt x="35" y="98"/>
                      <a:pt x="35" y="98"/>
                    </a:cubicBezTo>
                    <a:cubicBezTo>
                      <a:pt x="35" y="98"/>
                      <a:pt x="35" y="99"/>
                      <a:pt x="35" y="99"/>
                    </a:cubicBezTo>
                    <a:cubicBezTo>
                      <a:pt x="35" y="99"/>
                      <a:pt x="35" y="100"/>
                      <a:pt x="35" y="100"/>
                    </a:cubicBezTo>
                    <a:cubicBezTo>
                      <a:pt x="35" y="100"/>
                      <a:pt x="36" y="100"/>
                      <a:pt x="36" y="100"/>
                    </a:cubicBezTo>
                    <a:cubicBezTo>
                      <a:pt x="36" y="100"/>
                      <a:pt x="36" y="101"/>
                      <a:pt x="36" y="101"/>
                    </a:cubicBezTo>
                    <a:cubicBezTo>
                      <a:pt x="36" y="101"/>
                      <a:pt x="36" y="101"/>
                      <a:pt x="36" y="101"/>
                    </a:cubicBezTo>
                    <a:cubicBezTo>
                      <a:pt x="36" y="101"/>
                      <a:pt x="36" y="102"/>
                      <a:pt x="36" y="102"/>
                    </a:cubicBezTo>
                    <a:cubicBezTo>
                      <a:pt x="37" y="102"/>
                      <a:pt x="37" y="102"/>
                      <a:pt x="37" y="103"/>
                    </a:cubicBezTo>
                    <a:cubicBezTo>
                      <a:pt x="37" y="103"/>
                      <a:pt x="38" y="103"/>
                      <a:pt x="38" y="104"/>
                    </a:cubicBezTo>
                    <a:cubicBezTo>
                      <a:pt x="38" y="104"/>
                      <a:pt x="38" y="104"/>
                      <a:pt x="38" y="105"/>
                    </a:cubicBezTo>
                    <a:cubicBezTo>
                      <a:pt x="38" y="105"/>
                      <a:pt x="39" y="105"/>
                      <a:pt x="39" y="105"/>
                    </a:cubicBezTo>
                    <a:cubicBezTo>
                      <a:pt x="39" y="105"/>
                      <a:pt x="40" y="106"/>
                      <a:pt x="41" y="106"/>
                    </a:cubicBezTo>
                    <a:cubicBezTo>
                      <a:pt x="41" y="107"/>
                      <a:pt x="41" y="107"/>
                      <a:pt x="41" y="107"/>
                    </a:cubicBezTo>
                    <a:cubicBezTo>
                      <a:pt x="41" y="107"/>
                      <a:pt x="42" y="108"/>
                      <a:pt x="42" y="108"/>
                    </a:cubicBezTo>
                    <a:cubicBezTo>
                      <a:pt x="42" y="108"/>
                      <a:pt x="42" y="108"/>
                      <a:pt x="42" y="108"/>
                    </a:cubicBezTo>
                    <a:cubicBezTo>
                      <a:pt x="42" y="108"/>
                      <a:pt x="43" y="109"/>
                      <a:pt x="43" y="109"/>
                    </a:cubicBezTo>
                    <a:cubicBezTo>
                      <a:pt x="43" y="109"/>
                      <a:pt x="43" y="110"/>
                      <a:pt x="44" y="110"/>
                    </a:cubicBezTo>
                    <a:cubicBezTo>
                      <a:pt x="44" y="110"/>
                      <a:pt x="46" y="111"/>
                      <a:pt x="46" y="112"/>
                    </a:cubicBezTo>
                    <a:cubicBezTo>
                      <a:pt x="47" y="112"/>
                      <a:pt x="48" y="112"/>
                      <a:pt x="48" y="112"/>
                    </a:cubicBezTo>
                    <a:cubicBezTo>
                      <a:pt x="48" y="112"/>
                      <a:pt x="48" y="113"/>
                      <a:pt x="49" y="113"/>
                    </a:cubicBezTo>
                    <a:cubicBezTo>
                      <a:pt x="49" y="113"/>
                      <a:pt x="49" y="113"/>
                      <a:pt x="50" y="114"/>
                    </a:cubicBezTo>
                    <a:cubicBezTo>
                      <a:pt x="50" y="114"/>
                      <a:pt x="51" y="114"/>
                      <a:pt x="51" y="114"/>
                    </a:cubicBezTo>
                    <a:cubicBezTo>
                      <a:pt x="51" y="115"/>
                      <a:pt x="52" y="115"/>
                      <a:pt x="52" y="115"/>
                    </a:cubicBezTo>
                    <a:cubicBezTo>
                      <a:pt x="53" y="116"/>
                      <a:pt x="53" y="116"/>
                      <a:pt x="54" y="116"/>
                    </a:cubicBezTo>
                    <a:cubicBezTo>
                      <a:pt x="54" y="116"/>
                      <a:pt x="55" y="117"/>
                      <a:pt x="56" y="117"/>
                    </a:cubicBezTo>
                    <a:cubicBezTo>
                      <a:pt x="57" y="117"/>
                      <a:pt x="57" y="117"/>
                      <a:pt x="58" y="118"/>
                    </a:cubicBezTo>
                    <a:cubicBezTo>
                      <a:pt x="58" y="118"/>
                      <a:pt x="59" y="118"/>
                      <a:pt x="59" y="118"/>
                    </a:cubicBezTo>
                    <a:cubicBezTo>
                      <a:pt x="60" y="119"/>
                      <a:pt x="60" y="119"/>
                      <a:pt x="60" y="119"/>
                    </a:cubicBezTo>
                    <a:cubicBezTo>
                      <a:pt x="61" y="119"/>
                      <a:pt x="61" y="119"/>
                      <a:pt x="62" y="119"/>
                    </a:cubicBezTo>
                    <a:cubicBezTo>
                      <a:pt x="62" y="120"/>
                      <a:pt x="62" y="120"/>
                      <a:pt x="63" y="120"/>
                    </a:cubicBezTo>
                    <a:cubicBezTo>
                      <a:pt x="63" y="120"/>
                      <a:pt x="64" y="121"/>
                      <a:pt x="64" y="121"/>
                    </a:cubicBezTo>
                    <a:cubicBezTo>
                      <a:pt x="65" y="121"/>
                      <a:pt x="65" y="122"/>
                      <a:pt x="65" y="122"/>
                    </a:cubicBezTo>
                    <a:cubicBezTo>
                      <a:pt x="66" y="122"/>
                      <a:pt x="66" y="122"/>
                      <a:pt x="66" y="123"/>
                    </a:cubicBezTo>
                    <a:cubicBezTo>
                      <a:pt x="67" y="123"/>
                      <a:pt x="67" y="123"/>
                      <a:pt x="68" y="124"/>
                    </a:cubicBezTo>
                    <a:cubicBezTo>
                      <a:pt x="69" y="124"/>
                      <a:pt x="69" y="124"/>
                      <a:pt x="69" y="124"/>
                    </a:cubicBezTo>
                    <a:cubicBezTo>
                      <a:pt x="70" y="124"/>
                      <a:pt x="70" y="125"/>
                      <a:pt x="70" y="125"/>
                    </a:cubicBezTo>
                    <a:cubicBezTo>
                      <a:pt x="70" y="126"/>
                      <a:pt x="70" y="126"/>
                      <a:pt x="70" y="126"/>
                    </a:cubicBezTo>
                    <a:cubicBezTo>
                      <a:pt x="70" y="127"/>
                      <a:pt x="70" y="127"/>
                      <a:pt x="70" y="127"/>
                    </a:cubicBezTo>
                    <a:cubicBezTo>
                      <a:pt x="71" y="127"/>
                      <a:pt x="71" y="128"/>
                      <a:pt x="72" y="128"/>
                    </a:cubicBezTo>
                    <a:cubicBezTo>
                      <a:pt x="72" y="128"/>
                      <a:pt x="73" y="128"/>
                      <a:pt x="73" y="129"/>
                    </a:cubicBezTo>
                    <a:cubicBezTo>
                      <a:pt x="73" y="129"/>
                      <a:pt x="74" y="129"/>
                      <a:pt x="74" y="130"/>
                    </a:cubicBezTo>
                    <a:cubicBezTo>
                      <a:pt x="74" y="130"/>
                      <a:pt x="75" y="131"/>
                      <a:pt x="76" y="131"/>
                    </a:cubicBezTo>
                    <a:cubicBezTo>
                      <a:pt x="76" y="131"/>
                      <a:pt x="76" y="131"/>
                      <a:pt x="77" y="131"/>
                    </a:cubicBezTo>
                    <a:cubicBezTo>
                      <a:pt x="77" y="131"/>
                      <a:pt x="77" y="132"/>
                      <a:pt x="77" y="132"/>
                    </a:cubicBezTo>
                    <a:cubicBezTo>
                      <a:pt x="77" y="131"/>
                      <a:pt x="77" y="131"/>
                      <a:pt x="77" y="131"/>
                    </a:cubicBezTo>
                    <a:cubicBezTo>
                      <a:pt x="79" y="131"/>
                      <a:pt x="79" y="131"/>
                      <a:pt x="79" y="131"/>
                    </a:cubicBezTo>
                    <a:cubicBezTo>
                      <a:pt x="81" y="130"/>
                      <a:pt x="81" y="130"/>
                      <a:pt x="81" y="130"/>
                    </a:cubicBezTo>
                    <a:cubicBezTo>
                      <a:pt x="81" y="130"/>
                      <a:pt x="81" y="129"/>
                      <a:pt x="81" y="129"/>
                    </a:cubicBezTo>
                    <a:cubicBezTo>
                      <a:pt x="81" y="129"/>
                      <a:pt x="81" y="128"/>
                      <a:pt x="81" y="128"/>
                    </a:cubicBezTo>
                    <a:cubicBezTo>
                      <a:pt x="81" y="128"/>
                      <a:pt x="81" y="128"/>
                      <a:pt x="81" y="128"/>
                    </a:cubicBezTo>
                    <a:cubicBezTo>
                      <a:pt x="81" y="128"/>
                      <a:pt x="81" y="126"/>
                      <a:pt x="81" y="126"/>
                    </a:cubicBezTo>
                    <a:cubicBezTo>
                      <a:pt x="82" y="126"/>
                      <a:pt x="82" y="126"/>
                      <a:pt x="82" y="126"/>
                    </a:cubicBezTo>
                    <a:cubicBezTo>
                      <a:pt x="82" y="126"/>
                      <a:pt x="82" y="126"/>
                      <a:pt x="82" y="126"/>
                    </a:cubicBezTo>
                    <a:cubicBezTo>
                      <a:pt x="83" y="126"/>
                      <a:pt x="83" y="125"/>
                      <a:pt x="83" y="125"/>
                    </a:cubicBezTo>
                    <a:cubicBezTo>
                      <a:pt x="83" y="125"/>
                      <a:pt x="83" y="125"/>
                      <a:pt x="83" y="125"/>
                    </a:cubicBezTo>
                    <a:cubicBezTo>
                      <a:pt x="83" y="125"/>
                      <a:pt x="84" y="124"/>
                      <a:pt x="83" y="124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02" name="Freeform 684">
                <a:extLst>
                  <a:ext uri="{FF2B5EF4-FFF2-40B4-BE49-F238E27FC236}">
                    <a16:creationId xmlns:a16="http://schemas.microsoft.com/office/drawing/2014/main" id="{88132567-2C6F-5F80-AD4A-BD38C7EB722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02038" y="5446713"/>
                <a:ext cx="250825" cy="261938"/>
              </a:xfrm>
              <a:custGeom>
                <a:avLst/>
                <a:gdLst>
                  <a:gd name="T0" fmla="*/ 58 w 60"/>
                  <a:gd name="T1" fmla="*/ 44 h 63"/>
                  <a:gd name="T2" fmla="*/ 60 w 60"/>
                  <a:gd name="T3" fmla="*/ 38 h 63"/>
                  <a:gd name="T4" fmla="*/ 59 w 60"/>
                  <a:gd name="T5" fmla="*/ 36 h 63"/>
                  <a:gd name="T6" fmla="*/ 54 w 60"/>
                  <a:gd name="T7" fmla="*/ 35 h 63"/>
                  <a:gd name="T8" fmla="*/ 51 w 60"/>
                  <a:gd name="T9" fmla="*/ 33 h 63"/>
                  <a:gd name="T10" fmla="*/ 50 w 60"/>
                  <a:gd name="T11" fmla="*/ 29 h 63"/>
                  <a:gd name="T12" fmla="*/ 50 w 60"/>
                  <a:gd name="T13" fmla="*/ 27 h 63"/>
                  <a:gd name="T14" fmla="*/ 50 w 60"/>
                  <a:gd name="T15" fmla="*/ 25 h 63"/>
                  <a:gd name="T16" fmla="*/ 48 w 60"/>
                  <a:gd name="T17" fmla="*/ 22 h 63"/>
                  <a:gd name="T18" fmla="*/ 45 w 60"/>
                  <a:gd name="T19" fmla="*/ 21 h 63"/>
                  <a:gd name="T20" fmla="*/ 42 w 60"/>
                  <a:gd name="T21" fmla="*/ 22 h 63"/>
                  <a:gd name="T22" fmla="*/ 37 w 60"/>
                  <a:gd name="T23" fmla="*/ 22 h 63"/>
                  <a:gd name="T24" fmla="*/ 36 w 60"/>
                  <a:gd name="T25" fmla="*/ 21 h 63"/>
                  <a:gd name="T26" fmla="*/ 33 w 60"/>
                  <a:gd name="T27" fmla="*/ 20 h 63"/>
                  <a:gd name="T28" fmla="*/ 33 w 60"/>
                  <a:gd name="T29" fmla="*/ 19 h 63"/>
                  <a:gd name="T30" fmla="*/ 34 w 60"/>
                  <a:gd name="T31" fmla="*/ 17 h 63"/>
                  <a:gd name="T32" fmla="*/ 34 w 60"/>
                  <a:gd name="T33" fmla="*/ 15 h 63"/>
                  <a:gd name="T34" fmla="*/ 35 w 60"/>
                  <a:gd name="T35" fmla="*/ 12 h 63"/>
                  <a:gd name="T36" fmla="*/ 34 w 60"/>
                  <a:gd name="T37" fmla="*/ 11 h 63"/>
                  <a:gd name="T38" fmla="*/ 33 w 60"/>
                  <a:gd name="T39" fmla="*/ 10 h 63"/>
                  <a:gd name="T40" fmla="*/ 32 w 60"/>
                  <a:gd name="T41" fmla="*/ 6 h 63"/>
                  <a:gd name="T42" fmla="*/ 32 w 60"/>
                  <a:gd name="T43" fmla="*/ 4 h 63"/>
                  <a:gd name="T44" fmla="*/ 19 w 60"/>
                  <a:gd name="T45" fmla="*/ 0 h 63"/>
                  <a:gd name="T46" fmla="*/ 3 w 60"/>
                  <a:gd name="T47" fmla="*/ 9 h 63"/>
                  <a:gd name="T48" fmla="*/ 3 w 60"/>
                  <a:gd name="T49" fmla="*/ 24 h 63"/>
                  <a:gd name="T50" fmla="*/ 5 w 60"/>
                  <a:gd name="T51" fmla="*/ 28 h 63"/>
                  <a:gd name="T52" fmla="*/ 9 w 60"/>
                  <a:gd name="T53" fmla="*/ 31 h 63"/>
                  <a:gd name="T54" fmla="*/ 12 w 60"/>
                  <a:gd name="T55" fmla="*/ 34 h 63"/>
                  <a:gd name="T56" fmla="*/ 23 w 60"/>
                  <a:gd name="T57" fmla="*/ 38 h 63"/>
                  <a:gd name="T58" fmla="*/ 30 w 60"/>
                  <a:gd name="T59" fmla="*/ 42 h 63"/>
                  <a:gd name="T60" fmla="*/ 34 w 60"/>
                  <a:gd name="T61" fmla="*/ 44 h 63"/>
                  <a:gd name="T62" fmla="*/ 35 w 60"/>
                  <a:gd name="T63" fmla="*/ 49 h 63"/>
                  <a:gd name="T64" fmla="*/ 34 w 60"/>
                  <a:gd name="T65" fmla="*/ 51 h 63"/>
                  <a:gd name="T66" fmla="*/ 32 w 60"/>
                  <a:gd name="T67" fmla="*/ 53 h 63"/>
                  <a:gd name="T68" fmla="*/ 32 w 60"/>
                  <a:gd name="T69" fmla="*/ 56 h 63"/>
                  <a:gd name="T70" fmla="*/ 31 w 60"/>
                  <a:gd name="T71" fmla="*/ 57 h 63"/>
                  <a:gd name="T72" fmla="*/ 30 w 60"/>
                  <a:gd name="T73" fmla="*/ 58 h 63"/>
                  <a:gd name="T74" fmla="*/ 29 w 60"/>
                  <a:gd name="T75" fmla="*/ 60 h 63"/>
                  <a:gd name="T76" fmla="*/ 29 w 60"/>
                  <a:gd name="T77" fmla="*/ 61 h 63"/>
                  <a:gd name="T78" fmla="*/ 40 w 60"/>
                  <a:gd name="T79" fmla="*/ 63 h 63"/>
                  <a:gd name="T80" fmla="*/ 42 w 60"/>
                  <a:gd name="T81" fmla="*/ 63 h 63"/>
                  <a:gd name="T82" fmla="*/ 44 w 60"/>
                  <a:gd name="T83" fmla="*/ 63 h 63"/>
                  <a:gd name="T84" fmla="*/ 48 w 60"/>
                  <a:gd name="T85" fmla="*/ 62 h 63"/>
                  <a:gd name="T86" fmla="*/ 50 w 60"/>
                  <a:gd name="T87" fmla="*/ 61 h 63"/>
                  <a:gd name="T88" fmla="*/ 51 w 60"/>
                  <a:gd name="T89" fmla="*/ 59 h 63"/>
                  <a:gd name="T90" fmla="*/ 54 w 60"/>
                  <a:gd name="T91" fmla="*/ 58 h 63"/>
                  <a:gd name="T92" fmla="*/ 55 w 60"/>
                  <a:gd name="T93" fmla="*/ 56 h 63"/>
                  <a:gd name="T94" fmla="*/ 57 w 60"/>
                  <a:gd name="T95" fmla="*/ 52 h 63"/>
                  <a:gd name="T96" fmla="*/ 57 w 60"/>
                  <a:gd name="T97" fmla="*/ 50 h 63"/>
                  <a:gd name="T98" fmla="*/ 57 w 60"/>
                  <a:gd name="T99" fmla="*/ 48 h 63"/>
                  <a:gd name="T100" fmla="*/ 58 w 60"/>
                  <a:gd name="T101" fmla="*/ 46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60" h="63">
                    <a:moveTo>
                      <a:pt x="58" y="46"/>
                    </a:moveTo>
                    <a:cubicBezTo>
                      <a:pt x="58" y="46"/>
                      <a:pt x="58" y="45"/>
                      <a:pt x="58" y="45"/>
                    </a:cubicBezTo>
                    <a:cubicBezTo>
                      <a:pt x="58" y="45"/>
                      <a:pt x="58" y="44"/>
                      <a:pt x="58" y="44"/>
                    </a:cubicBezTo>
                    <a:cubicBezTo>
                      <a:pt x="58" y="44"/>
                      <a:pt x="58" y="43"/>
                      <a:pt x="58" y="43"/>
                    </a:cubicBezTo>
                    <a:cubicBezTo>
                      <a:pt x="58" y="43"/>
                      <a:pt x="59" y="40"/>
                      <a:pt x="59" y="39"/>
                    </a:cubicBezTo>
                    <a:cubicBezTo>
                      <a:pt x="59" y="39"/>
                      <a:pt x="60" y="38"/>
                      <a:pt x="60" y="38"/>
                    </a:cubicBezTo>
                    <a:cubicBezTo>
                      <a:pt x="60" y="38"/>
                      <a:pt x="59" y="38"/>
                      <a:pt x="59" y="37"/>
                    </a:cubicBezTo>
                    <a:cubicBezTo>
                      <a:pt x="59" y="37"/>
                      <a:pt x="59" y="37"/>
                      <a:pt x="59" y="37"/>
                    </a:cubicBezTo>
                    <a:cubicBezTo>
                      <a:pt x="59" y="37"/>
                      <a:pt x="59" y="36"/>
                      <a:pt x="59" y="36"/>
                    </a:cubicBezTo>
                    <a:cubicBezTo>
                      <a:pt x="59" y="36"/>
                      <a:pt x="59" y="36"/>
                      <a:pt x="59" y="36"/>
                    </a:cubicBezTo>
                    <a:cubicBezTo>
                      <a:pt x="59" y="36"/>
                      <a:pt x="57" y="34"/>
                      <a:pt x="57" y="34"/>
                    </a:cubicBezTo>
                    <a:cubicBezTo>
                      <a:pt x="54" y="35"/>
                      <a:pt x="54" y="35"/>
                      <a:pt x="54" y="35"/>
                    </a:cubicBezTo>
                    <a:cubicBezTo>
                      <a:pt x="51" y="35"/>
                      <a:pt x="51" y="35"/>
                      <a:pt x="51" y="35"/>
                    </a:cubicBezTo>
                    <a:cubicBezTo>
                      <a:pt x="51" y="35"/>
                      <a:pt x="51" y="34"/>
                      <a:pt x="51" y="34"/>
                    </a:cubicBezTo>
                    <a:cubicBezTo>
                      <a:pt x="51" y="34"/>
                      <a:pt x="51" y="33"/>
                      <a:pt x="51" y="33"/>
                    </a:cubicBezTo>
                    <a:cubicBezTo>
                      <a:pt x="51" y="33"/>
                      <a:pt x="51" y="33"/>
                      <a:pt x="51" y="33"/>
                    </a:cubicBezTo>
                    <a:cubicBezTo>
                      <a:pt x="51" y="29"/>
                      <a:pt x="51" y="29"/>
                      <a:pt x="51" y="29"/>
                    </a:cubicBezTo>
                    <a:cubicBezTo>
                      <a:pt x="51" y="29"/>
                      <a:pt x="50" y="29"/>
                      <a:pt x="50" y="29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0" y="27"/>
                      <a:pt x="50" y="27"/>
                      <a:pt x="50" y="27"/>
                    </a:cubicBezTo>
                    <a:cubicBezTo>
                      <a:pt x="50" y="27"/>
                      <a:pt x="50" y="27"/>
                      <a:pt x="50" y="27"/>
                    </a:cubicBezTo>
                    <a:cubicBezTo>
                      <a:pt x="50" y="27"/>
                      <a:pt x="50" y="26"/>
                      <a:pt x="50" y="26"/>
                    </a:cubicBezTo>
                    <a:cubicBezTo>
                      <a:pt x="50" y="26"/>
                      <a:pt x="50" y="26"/>
                      <a:pt x="50" y="26"/>
                    </a:cubicBezTo>
                    <a:cubicBezTo>
                      <a:pt x="50" y="26"/>
                      <a:pt x="50" y="25"/>
                      <a:pt x="50" y="25"/>
                    </a:cubicBezTo>
                    <a:cubicBezTo>
                      <a:pt x="49" y="24"/>
                      <a:pt x="49" y="24"/>
                      <a:pt x="49" y="24"/>
                    </a:cubicBezTo>
                    <a:cubicBezTo>
                      <a:pt x="49" y="23"/>
                      <a:pt x="49" y="23"/>
                      <a:pt x="49" y="23"/>
                    </a:cubicBezTo>
                    <a:cubicBezTo>
                      <a:pt x="48" y="22"/>
                      <a:pt x="48" y="22"/>
                      <a:pt x="48" y="22"/>
                    </a:cubicBezTo>
                    <a:cubicBezTo>
                      <a:pt x="46" y="22"/>
                      <a:pt x="46" y="22"/>
                      <a:pt x="46" y="22"/>
                    </a:cubicBezTo>
                    <a:cubicBezTo>
                      <a:pt x="45" y="22"/>
                      <a:pt x="45" y="22"/>
                      <a:pt x="45" y="22"/>
                    </a:cubicBezTo>
                    <a:cubicBezTo>
                      <a:pt x="45" y="21"/>
                      <a:pt x="45" y="21"/>
                      <a:pt x="45" y="21"/>
                    </a:cubicBezTo>
                    <a:cubicBezTo>
                      <a:pt x="44" y="21"/>
                      <a:pt x="44" y="21"/>
                      <a:pt x="44" y="21"/>
                    </a:cubicBezTo>
                    <a:cubicBezTo>
                      <a:pt x="43" y="22"/>
                      <a:pt x="43" y="22"/>
                      <a:pt x="43" y="22"/>
                    </a:cubicBezTo>
                    <a:cubicBezTo>
                      <a:pt x="43" y="22"/>
                      <a:pt x="42" y="22"/>
                      <a:pt x="42" y="22"/>
                    </a:cubicBezTo>
                    <a:cubicBezTo>
                      <a:pt x="42" y="22"/>
                      <a:pt x="42" y="22"/>
                      <a:pt x="42" y="22"/>
                    </a:cubicBezTo>
                    <a:cubicBezTo>
                      <a:pt x="40" y="22"/>
                      <a:pt x="40" y="22"/>
                      <a:pt x="40" y="22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6" y="22"/>
                      <a:pt x="36" y="22"/>
                      <a:pt x="36" y="22"/>
                    </a:cubicBezTo>
                    <a:cubicBezTo>
                      <a:pt x="36" y="21"/>
                      <a:pt x="36" y="21"/>
                      <a:pt x="36" y="21"/>
                    </a:cubicBezTo>
                    <a:cubicBezTo>
                      <a:pt x="36" y="21"/>
                      <a:pt x="36" y="21"/>
                      <a:pt x="36" y="21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4" y="21"/>
                      <a:pt x="34" y="21"/>
                      <a:pt x="34" y="21"/>
                    </a:cubicBezTo>
                    <a:cubicBezTo>
                      <a:pt x="34" y="21"/>
                      <a:pt x="33" y="20"/>
                      <a:pt x="33" y="20"/>
                    </a:cubicBezTo>
                    <a:cubicBezTo>
                      <a:pt x="33" y="20"/>
                      <a:pt x="34" y="20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3" y="19"/>
                      <a:pt x="33" y="19"/>
                    </a:cubicBezTo>
                    <a:cubicBezTo>
                      <a:pt x="33" y="19"/>
                      <a:pt x="34" y="19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7"/>
                      <a:pt x="34" y="17"/>
                      <a:pt x="34" y="16"/>
                    </a:cubicBezTo>
                    <a:cubicBezTo>
                      <a:pt x="33" y="16"/>
                      <a:pt x="34" y="16"/>
                      <a:pt x="34" y="16"/>
                    </a:cubicBezTo>
                    <a:cubicBezTo>
                      <a:pt x="34" y="16"/>
                      <a:pt x="34" y="15"/>
                      <a:pt x="34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5"/>
                      <a:pt x="34" y="14"/>
                      <a:pt x="34" y="14"/>
                    </a:cubicBezTo>
                    <a:cubicBezTo>
                      <a:pt x="34" y="14"/>
                      <a:pt x="35" y="12"/>
                      <a:pt x="35" y="12"/>
                    </a:cubicBezTo>
                    <a:cubicBezTo>
                      <a:pt x="35" y="12"/>
                      <a:pt x="34" y="12"/>
                      <a:pt x="34" y="12"/>
                    </a:cubicBezTo>
                    <a:cubicBezTo>
                      <a:pt x="34" y="12"/>
                      <a:pt x="34" y="12"/>
                      <a:pt x="34" y="11"/>
                    </a:cubicBezTo>
                    <a:cubicBezTo>
                      <a:pt x="34" y="11"/>
                      <a:pt x="34" y="11"/>
                      <a:pt x="34" y="11"/>
                    </a:cubicBezTo>
                    <a:cubicBezTo>
                      <a:pt x="34" y="11"/>
                      <a:pt x="34" y="11"/>
                      <a:pt x="34" y="11"/>
                    </a:cubicBezTo>
                    <a:cubicBezTo>
                      <a:pt x="34" y="10"/>
                      <a:pt x="34" y="10"/>
                      <a:pt x="34" y="10"/>
                    </a:cubicBezTo>
                    <a:cubicBezTo>
                      <a:pt x="34" y="10"/>
                      <a:pt x="33" y="10"/>
                      <a:pt x="33" y="10"/>
                    </a:cubicBezTo>
                    <a:cubicBezTo>
                      <a:pt x="33" y="8"/>
                      <a:pt x="33" y="8"/>
                      <a:pt x="33" y="8"/>
                    </a:cubicBezTo>
                    <a:cubicBezTo>
                      <a:pt x="32" y="6"/>
                      <a:pt x="32" y="6"/>
                      <a:pt x="32" y="6"/>
                    </a:cubicBezTo>
                    <a:cubicBezTo>
                      <a:pt x="32" y="6"/>
                      <a:pt x="32" y="6"/>
                      <a:pt x="32" y="6"/>
                    </a:cubicBezTo>
                    <a:cubicBezTo>
                      <a:pt x="32" y="6"/>
                      <a:pt x="32" y="5"/>
                      <a:pt x="32" y="5"/>
                    </a:cubicBezTo>
                    <a:cubicBezTo>
                      <a:pt x="32" y="5"/>
                      <a:pt x="32" y="4"/>
                      <a:pt x="32" y="4"/>
                    </a:cubicBezTo>
                    <a:cubicBezTo>
                      <a:pt x="32" y="4"/>
                      <a:pt x="32" y="4"/>
                      <a:pt x="32" y="4"/>
                    </a:cubicBezTo>
                    <a:cubicBezTo>
                      <a:pt x="32" y="4"/>
                      <a:pt x="32" y="4"/>
                      <a:pt x="32" y="4"/>
                    </a:cubicBezTo>
                    <a:cubicBezTo>
                      <a:pt x="26" y="0"/>
                      <a:pt x="26" y="0"/>
                      <a:pt x="26" y="0"/>
                    </a:cubicBezTo>
                    <a:cubicBezTo>
                      <a:pt x="19" y="0"/>
                      <a:pt x="19" y="0"/>
                      <a:pt x="19" y="0"/>
                    </a:cubicBezTo>
                    <a:cubicBezTo>
                      <a:pt x="7" y="2"/>
                      <a:pt x="7" y="2"/>
                      <a:pt x="7" y="2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0" y="22"/>
                      <a:pt x="0" y="22"/>
                      <a:pt x="0" y="22"/>
                    </a:cubicBezTo>
                    <a:cubicBezTo>
                      <a:pt x="3" y="24"/>
                      <a:pt x="3" y="24"/>
                      <a:pt x="3" y="24"/>
                    </a:cubicBezTo>
                    <a:cubicBezTo>
                      <a:pt x="3" y="25"/>
                      <a:pt x="3" y="25"/>
                      <a:pt x="3" y="25"/>
                    </a:cubicBezTo>
                    <a:cubicBezTo>
                      <a:pt x="5" y="27"/>
                      <a:pt x="5" y="27"/>
                      <a:pt x="5" y="27"/>
                    </a:cubicBezTo>
                    <a:cubicBezTo>
                      <a:pt x="5" y="28"/>
                      <a:pt x="5" y="28"/>
                      <a:pt x="5" y="28"/>
                    </a:cubicBezTo>
                    <a:cubicBezTo>
                      <a:pt x="7" y="30"/>
                      <a:pt x="7" y="30"/>
                      <a:pt x="7" y="30"/>
                    </a:cubicBezTo>
                    <a:cubicBezTo>
                      <a:pt x="8" y="30"/>
                      <a:pt x="8" y="30"/>
                      <a:pt x="8" y="30"/>
                    </a:cubicBezTo>
                    <a:cubicBezTo>
                      <a:pt x="9" y="31"/>
                      <a:pt x="9" y="31"/>
                      <a:pt x="9" y="31"/>
                    </a:cubicBezTo>
                    <a:cubicBezTo>
                      <a:pt x="10" y="31"/>
                      <a:pt x="10" y="31"/>
                      <a:pt x="10" y="31"/>
                    </a:cubicBezTo>
                    <a:cubicBezTo>
                      <a:pt x="10" y="31"/>
                      <a:pt x="12" y="33"/>
                      <a:pt x="12" y="33"/>
                    </a:cubicBezTo>
                    <a:cubicBezTo>
                      <a:pt x="12" y="33"/>
                      <a:pt x="12" y="34"/>
                      <a:pt x="12" y="34"/>
                    </a:cubicBezTo>
                    <a:cubicBezTo>
                      <a:pt x="16" y="36"/>
                      <a:pt x="16" y="36"/>
                      <a:pt x="16" y="36"/>
                    </a:cubicBezTo>
                    <a:cubicBezTo>
                      <a:pt x="19" y="36"/>
                      <a:pt x="19" y="36"/>
                      <a:pt x="19" y="36"/>
                    </a:cubicBezTo>
                    <a:cubicBezTo>
                      <a:pt x="23" y="38"/>
                      <a:pt x="23" y="38"/>
                      <a:pt x="23" y="38"/>
                    </a:cubicBezTo>
                    <a:cubicBezTo>
                      <a:pt x="25" y="40"/>
                      <a:pt x="25" y="40"/>
                      <a:pt x="25" y="40"/>
                    </a:cubicBezTo>
                    <a:cubicBezTo>
                      <a:pt x="29" y="42"/>
                      <a:pt x="29" y="42"/>
                      <a:pt x="29" y="42"/>
                    </a:cubicBezTo>
                    <a:cubicBezTo>
                      <a:pt x="30" y="42"/>
                      <a:pt x="30" y="42"/>
                      <a:pt x="30" y="42"/>
                    </a:cubicBezTo>
                    <a:cubicBezTo>
                      <a:pt x="31" y="43"/>
                      <a:pt x="31" y="43"/>
                      <a:pt x="31" y="43"/>
                    </a:cubicBezTo>
                    <a:cubicBezTo>
                      <a:pt x="32" y="43"/>
                      <a:pt x="32" y="43"/>
                      <a:pt x="32" y="43"/>
                    </a:cubicBezTo>
                    <a:cubicBezTo>
                      <a:pt x="34" y="44"/>
                      <a:pt x="34" y="44"/>
                      <a:pt x="34" y="44"/>
                    </a:cubicBezTo>
                    <a:cubicBezTo>
                      <a:pt x="36" y="46"/>
                      <a:pt x="36" y="46"/>
                      <a:pt x="36" y="46"/>
                    </a:cubicBezTo>
                    <a:cubicBezTo>
                      <a:pt x="36" y="47"/>
                      <a:pt x="36" y="47"/>
                      <a:pt x="36" y="47"/>
                    </a:cubicBezTo>
                    <a:cubicBezTo>
                      <a:pt x="35" y="49"/>
                      <a:pt x="35" y="49"/>
                      <a:pt x="35" y="49"/>
                    </a:cubicBezTo>
                    <a:cubicBezTo>
                      <a:pt x="35" y="49"/>
                      <a:pt x="35" y="50"/>
                      <a:pt x="35" y="50"/>
                    </a:cubicBezTo>
                    <a:cubicBezTo>
                      <a:pt x="35" y="50"/>
                      <a:pt x="34" y="50"/>
                      <a:pt x="34" y="50"/>
                    </a:cubicBezTo>
                    <a:cubicBezTo>
                      <a:pt x="34" y="50"/>
                      <a:pt x="34" y="51"/>
                      <a:pt x="34" y="51"/>
                    </a:cubicBezTo>
                    <a:cubicBezTo>
                      <a:pt x="34" y="51"/>
                      <a:pt x="32" y="52"/>
                      <a:pt x="32" y="52"/>
                    </a:cubicBezTo>
                    <a:cubicBezTo>
                      <a:pt x="32" y="52"/>
                      <a:pt x="32" y="52"/>
                      <a:pt x="32" y="52"/>
                    </a:cubicBezTo>
                    <a:cubicBezTo>
                      <a:pt x="32" y="53"/>
                      <a:pt x="32" y="53"/>
                      <a:pt x="32" y="53"/>
                    </a:cubicBezTo>
                    <a:cubicBezTo>
                      <a:pt x="32" y="53"/>
                      <a:pt x="32" y="53"/>
                      <a:pt x="32" y="53"/>
                    </a:cubicBezTo>
                    <a:cubicBezTo>
                      <a:pt x="32" y="53"/>
                      <a:pt x="32" y="54"/>
                      <a:pt x="32" y="54"/>
                    </a:cubicBezTo>
                    <a:cubicBezTo>
                      <a:pt x="32" y="56"/>
                      <a:pt x="32" y="56"/>
                      <a:pt x="32" y="56"/>
                    </a:cubicBezTo>
                    <a:cubicBezTo>
                      <a:pt x="32" y="56"/>
                      <a:pt x="32" y="56"/>
                      <a:pt x="31" y="56"/>
                    </a:cubicBezTo>
                    <a:cubicBezTo>
                      <a:pt x="31" y="56"/>
                      <a:pt x="31" y="57"/>
                      <a:pt x="31" y="57"/>
                    </a:cubicBezTo>
                    <a:cubicBezTo>
                      <a:pt x="31" y="57"/>
                      <a:pt x="31" y="57"/>
                      <a:pt x="31" y="57"/>
                    </a:cubicBezTo>
                    <a:cubicBezTo>
                      <a:pt x="31" y="57"/>
                      <a:pt x="31" y="58"/>
                      <a:pt x="31" y="58"/>
                    </a:cubicBezTo>
                    <a:cubicBezTo>
                      <a:pt x="31" y="58"/>
                      <a:pt x="30" y="58"/>
                      <a:pt x="30" y="58"/>
                    </a:cubicBezTo>
                    <a:cubicBezTo>
                      <a:pt x="30" y="58"/>
                      <a:pt x="30" y="58"/>
                      <a:pt x="30" y="58"/>
                    </a:cubicBezTo>
                    <a:cubicBezTo>
                      <a:pt x="30" y="59"/>
                      <a:pt x="30" y="59"/>
                      <a:pt x="30" y="59"/>
                    </a:cubicBezTo>
                    <a:cubicBezTo>
                      <a:pt x="30" y="59"/>
                      <a:pt x="29" y="59"/>
                      <a:pt x="29" y="59"/>
                    </a:cubicBezTo>
                    <a:cubicBezTo>
                      <a:pt x="29" y="59"/>
                      <a:pt x="29" y="60"/>
                      <a:pt x="29" y="60"/>
                    </a:cubicBezTo>
                    <a:cubicBezTo>
                      <a:pt x="29" y="60"/>
                      <a:pt x="28" y="60"/>
                      <a:pt x="28" y="60"/>
                    </a:cubicBezTo>
                    <a:cubicBezTo>
                      <a:pt x="28" y="60"/>
                      <a:pt x="29" y="61"/>
                      <a:pt x="29" y="61"/>
                    </a:cubicBezTo>
                    <a:cubicBezTo>
                      <a:pt x="29" y="61"/>
                      <a:pt x="29" y="61"/>
                      <a:pt x="29" y="61"/>
                    </a:cubicBezTo>
                    <a:cubicBezTo>
                      <a:pt x="33" y="61"/>
                      <a:pt x="33" y="61"/>
                      <a:pt x="33" y="61"/>
                    </a:cubicBezTo>
                    <a:cubicBezTo>
                      <a:pt x="39" y="63"/>
                      <a:pt x="39" y="63"/>
                      <a:pt x="39" y="63"/>
                    </a:cubicBezTo>
                    <a:cubicBezTo>
                      <a:pt x="40" y="63"/>
                      <a:pt x="40" y="63"/>
                      <a:pt x="40" y="63"/>
                    </a:cubicBezTo>
                    <a:cubicBezTo>
                      <a:pt x="41" y="62"/>
                      <a:pt x="41" y="62"/>
                      <a:pt x="41" y="62"/>
                    </a:cubicBezTo>
                    <a:cubicBezTo>
                      <a:pt x="41" y="62"/>
                      <a:pt x="41" y="62"/>
                      <a:pt x="41" y="62"/>
                    </a:cubicBezTo>
                    <a:cubicBezTo>
                      <a:pt x="41" y="63"/>
                      <a:pt x="42" y="63"/>
                      <a:pt x="42" y="63"/>
                    </a:cubicBezTo>
                    <a:cubicBezTo>
                      <a:pt x="42" y="63"/>
                      <a:pt x="43" y="62"/>
                      <a:pt x="43" y="62"/>
                    </a:cubicBezTo>
                    <a:cubicBezTo>
                      <a:pt x="43" y="62"/>
                      <a:pt x="44" y="63"/>
                      <a:pt x="44" y="63"/>
                    </a:cubicBezTo>
                    <a:cubicBezTo>
                      <a:pt x="44" y="63"/>
                      <a:pt x="44" y="63"/>
                      <a:pt x="44" y="63"/>
                    </a:cubicBezTo>
                    <a:cubicBezTo>
                      <a:pt x="45" y="63"/>
                      <a:pt x="45" y="62"/>
                      <a:pt x="45" y="62"/>
                    </a:cubicBezTo>
                    <a:cubicBezTo>
                      <a:pt x="45" y="62"/>
                      <a:pt x="46" y="61"/>
                      <a:pt x="46" y="61"/>
                    </a:cubicBezTo>
                    <a:cubicBezTo>
                      <a:pt x="47" y="61"/>
                      <a:pt x="47" y="62"/>
                      <a:pt x="48" y="62"/>
                    </a:cubicBezTo>
                    <a:cubicBezTo>
                      <a:pt x="48" y="62"/>
                      <a:pt x="49" y="62"/>
                      <a:pt x="49" y="62"/>
                    </a:cubicBezTo>
                    <a:cubicBezTo>
                      <a:pt x="49" y="62"/>
                      <a:pt x="50" y="62"/>
                      <a:pt x="50" y="62"/>
                    </a:cubicBezTo>
                    <a:cubicBezTo>
                      <a:pt x="50" y="62"/>
                      <a:pt x="50" y="61"/>
                      <a:pt x="50" y="61"/>
                    </a:cubicBezTo>
                    <a:cubicBezTo>
                      <a:pt x="50" y="61"/>
                      <a:pt x="50" y="60"/>
                      <a:pt x="50" y="60"/>
                    </a:cubicBezTo>
                    <a:cubicBezTo>
                      <a:pt x="50" y="60"/>
                      <a:pt x="51" y="60"/>
                      <a:pt x="51" y="60"/>
                    </a:cubicBezTo>
                    <a:cubicBezTo>
                      <a:pt x="51" y="60"/>
                      <a:pt x="51" y="60"/>
                      <a:pt x="51" y="59"/>
                    </a:cubicBezTo>
                    <a:cubicBezTo>
                      <a:pt x="51" y="59"/>
                      <a:pt x="52" y="59"/>
                      <a:pt x="52" y="59"/>
                    </a:cubicBezTo>
                    <a:cubicBezTo>
                      <a:pt x="52" y="58"/>
                      <a:pt x="53" y="58"/>
                      <a:pt x="53" y="58"/>
                    </a:cubicBezTo>
                    <a:cubicBezTo>
                      <a:pt x="53" y="58"/>
                      <a:pt x="53" y="58"/>
                      <a:pt x="54" y="58"/>
                    </a:cubicBezTo>
                    <a:cubicBezTo>
                      <a:pt x="54" y="57"/>
                      <a:pt x="54" y="57"/>
                      <a:pt x="54" y="57"/>
                    </a:cubicBezTo>
                    <a:cubicBezTo>
                      <a:pt x="55" y="57"/>
                      <a:pt x="54" y="57"/>
                      <a:pt x="54" y="57"/>
                    </a:cubicBezTo>
                    <a:cubicBezTo>
                      <a:pt x="55" y="56"/>
                      <a:pt x="55" y="56"/>
                      <a:pt x="55" y="56"/>
                    </a:cubicBezTo>
                    <a:cubicBezTo>
                      <a:pt x="56" y="56"/>
                      <a:pt x="56" y="56"/>
                      <a:pt x="56" y="56"/>
                    </a:cubicBezTo>
                    <a:cubicBezTo>
                      <a:pt x="57" y="53"/>
                      <a:pt x="57" y="53"/>
                      <a:pt x="57" y="53"/>
                    </a:cubicBezTo>
                    <a:cubicBezTo>
                      <a:pt x="57" y="53"/>
                      <a:pt x="57" y="52"/>
                      <a:pt x="57" y="52"/>
                    </a:cubicBezTo>
                    <a:cubicBezTo>
                      <a:pt x="57" y="52"/>
                      <a:pt x="57" y="51"/>
                      <a:pt x="57" y="51"/>
                    </a:cubicBezTo>
                    <a:cubicBezTo>
                      <a:pt x="57" y="51"/>
                      <a:pt x="57" y="51"/>
                      <a:pt x="57" y="51"/>
                    </a:cubicBezTo>
                    <a:cubicBezTo>
                      <a:pt x="57" y="51"/>
                      <a:pt x="57" y="50"/>
                      <a:pt x="57" y="50"/>
                    </a:cubicBezTo>
                    <a:cubicBezTo>
                      <a:pt x="57" y="50"/>
                      <a:pt x="57" y="49"/>
                      <a:pt x="57" y="49"/>
                    </a:cubicBezTo>
                    <a:cubicBezTo>
                      <a:pt x="57" y="49"/>
                      <a:pt x="57" y="49"/>
                      <a:pt x="57" y="49"/>
                    </a:cubicBezTo>
                    <a:cubicBezTo>
                      <a:pt x="57" y="49"/>
                      <a:pt x="57" y="48"/>
                      <a:pt x="57" y="48"/>
                    </a:cubicBezTo>
                    <a:cubicBezTo>
                      <a:pt x="57" y="48"/>
                      <a:pt x="57" y="48"/>
                      <a:pt x="57" y="48"/>
                    </a:cubicBezTo>
                    <a:cubicBezTo>
                      <a:pt x="57" y="46"/>
                      <a:pt x="57" y="46"/>
                      <a:pt x="57" y="46"/>
                    </a:cubicBezTo>
                    <a:cubicBezTo>
                      <a:pt x="57" y="46"/>
                      <a:pt x="58" y="46"/>
                      <a:pt x="58" y="46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03" name="Freeform 685">
                <a:extLst>
                  <a:ext uri="{FF2B5EF4-FFF2-40B4-BE49-F238E27FC236}">
                    <a16:creationId xmlns:a16="http://schemas.microsoft.com/office/drawing/2014/main" id="{6F9A3D00-2693-D8D0-2672-EEBE0632F96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40138" y="4616450"/>
                <a:ext cx="146050" cy="217488"/>
              </a:xfrm>
              <a:custGeom>
                <a:avLst/>
                <a:gdLst>
                  <a:gd name="T0" fmla="*/ 31 w 35"/>
                  <a:gd name="T1" fmla="*/ 40 h 52"/>
                  <a:gd name="T2" fmla="*/ 30 w 35"/>
                  <a:gd name="T3" fmla="*/ 40 h 52"/>
                  <a:gd name="T4" fmla="*/ 30 w 35"/>
                  <a:gd name="T5" fmla="*/ 39 h 52"/>
                  <a:gd name="T6" fmla="*/ 29 w 35"/>
                  <a:gd name="T7" fmla="*/ 36 h 52"/>
                  <a:gd name="T8" fmla="*/ 27 w 35"/>
                  <a:gd name="T9" fmla="*/ 35 h 52"/>
                  <a:gd name="T10" fmla="*/ 25 w 35"/>
                  <a:gd name="T11" fmla="*/ 33 h 52"/>
                  <a:gd name="T12" fmla="*/ 24 w 35"/>
                  <a:gd name="T13" fmla="*/ 31 h 52"/>
                  <a:gd name="T14" fmla="*/ 24 w 35"/>
                  <a:gd name="T15" fmla="*/ 30 h 52"/>
                  <a:gd name="T16" fmla="*/ 25 w 35"/>
                  <a:gd name="T17" fmla="*/ 27 h 52"/>
                  <a:gd name="T18" fmla="*/ 25 w 35"/>
                  <a:gd name="T19" fmla="*/ 26 h 52"/>
                  <a:gd name="T20" fmla="*/ 29 w 35"/>
                  <a:gd name="T21" fmla="*/ 25 h 52"/>
                  <a:gd name="T22" fmla="*/ 30 w 35"/>
                  <a:gd name="T23" fmla="*/ 23 h 52"/>
                  <a:gd name="T24" fmla="*/ 29 w 35"/>
                  <a:gd name="T25" fmla="*/ 22 h 52"/>
                  <a:gd name="T26" fmla="*/ 30 w 35"/>
                  <a:gd name="T27" fmla="*/ 19 h 52"/>
                  <a:gd name="T28" fmla="*/ 30 w 35"/>
                  <a:gd name="T29" fmla="*/ 16 h 52"/>
                  <a:gd name="T30" fmla="*/ 27 w 35"/>
                  <a:gd name="T31" fmla="*/ 15 h 52"/>
                  <a:gd name="T32" fmla="*/ 24 w 35"/>
                  <a:gd name="T33" fmla="*/ 12 h 52"/>
                  <a:gd name="T34" fmla="*/ 21 w 35"/>
                  <a:gd name="T35" fmla="*/ 11 h 52"/>
                  <a:gd name="T36" fmla="*/ 21 w 35"/>
                  <a:gd name="T37" fmla="*/ 8 h 52"/>
                  <a:gd name="T38" fmla="*/ 17 w 35"/>
                  <a:gd name="T39" fmla="*/ 4 h 52"/>
                  <a:gd name="T40" fmla="*/ 12 w 35"/>
                  <a:gd name="T41" fmla="*/ 1 h 52"/>
                  <a:gd name="T42" fmla="*/ 11 w 35"/>
                  <a:gd name="T43" fmla="*/ 2 h 52"/>
                  <a:gd name="T44" fmla="*/ 9 w 35"/>
                  <a:gd name="T45" fmla="*/ 4 h 52"/>
                  <a:gd name="T46" fmla="*/ 6 w 35"/>
                  <a:gd name="T47" fmla="*/ 5 h 52"/>
                  <a:gd name="T48" fmla="*/ 5 w 35"/>
                  <a:gd name="T49" fmla="*/ 7 h 52"/>
                  <a:gd name="T50" fmla="*/ 6 w 35"/>
                  <a:gd name="T51" fmla="*/ 9 h 52"/>
                  <a:gd name="T52" fmla="*/ 7 w 35"/>
                  <a:gd name="T53" fmla="*/ 9 h 52"/>
                  <a:gd name="T54" fmla="*/ 8 w 35"/>
                  <a:gd name="T55" fmla="*/ 10 h 52"/>
                  <a:gd name="T56" fmla="*/ 5 w 35"/>
                  <a:gd name="T57" fmla="*/ 12 h 52"/>
                  <a:gd name="T58" fmla="*/ 4 w 35"/>
                  <a:gd name="T59" fmla="*/ 12 h 52"/>
                  <a:gd name="T60" fmla="*/ 2 w 35"/>
                  <a:gd name="T61" fmla="*/ 12 h 52"/>
                  <a:gd name="T62" fmla="*/ 2 w 35"/>
                  <a:gd name="T63" fmla="*/ 13 h 52"/>
                  <a:gd name="T64" fmla="*/ 2 w 35"/>
                  <a:gd name="T65" fmla="*/ 16 h 52"/>
                  <a:gd name="T66" fmla="*/ 5 w 35"/>
                  <a:gd name="T67" fmla="*/ 23 h 52"/>
                  <a:gd name="T68" fmla="*/ 8 w 35"/>
                  <a:gd name="T69" fmla="*/ 23 h 52"/>
                  <a:gd name="T70" fmla="*/ 10 w 35"/>
                  <a:gd name="T71" fmla="*/ 24 h 52"/>
                  <a:gd name="T72" fmla="*/ 10 w 35"/>
                  <a:gd name="T73" fmla="*/ 27 h 52"/>
                  <a:gd name="T74" fmla="*/ 11 w 35"/>
                  <a:gd name="T75" fmla="*/ 28 h 52"/>
                  <a:gd name="T76" fmla="*/ 12 w 35"/>
                  <a:gd name="T77" fmla="*/ 30 h 52"/>
                  <a:gd name="T78" fmla="*/ 12 w 35"/>
                  <a:gd name="T79" fmla="*/ 31 h 52"/>
                  <a:gd name="T80" fmla="*/ 13 w 35"/>
                  <a:gd name="T81" fmla="*/ 31 h 52"/>
                  <a:gd name="T82" fmla="*/ 13 w 35"/>
                  <a:gd name="T83" fmla="*/ 34 h 52"/>
                  <a:gd name="T84" fmla="*/ 11 w 35"/>
                  <a:gd name="T85" fmla="*/ 35 h 52"/>
                  <a:gd name="T86" fmla="*/ 12 w 35"/>
                  <a:gd name="T87" fmla="*/ 36 h 52"/>
                  <a:gd name="T88" fmla="*/ 10 w 35"/>
                  <a:gd name="T89" fmla="*/ 41 h 52"/>
                  <a:gd name="T90" fmla="*/ 12 w 35"/>
                  <a:gd name="T91" fmla="*/ 44 h 52"/>
                  <a:gd name="T92" fmla="*/ 12 w 35"/>
                  <a:gd name="T93" fmla="*/ 47 h 52"/>
                  <a:gd name="T94" fmla="*/ 13 w 35"/>
                  <a:gd name="T95" fmla="*/ 48 h 52"/>
                  <a:gd name="T96" fmla="*/ 17 w 35"/>
                  <a:gd name="T97" fmla="*/ 50 h 52"/>
                  <a:gd name="T98" fmla="*/ 18 w 35"/>
                  <a:gd name="T99" fmla="*/ 52 h 52"/>
                  <a:gd name="T100" fmla="*/ 20 w 35"/>
                  <a:gd name="T101" fmla="*/ 51 h 52"/>
                  <a:gd name="T102" fmla="*/ 21 w 35"/>
                  <a:gd name="T103" fmla="*/ 50 h 52"/>
                  <a:gd name="T104" fmla="*/ 22 w 35"/>
                  <a:gd name="T105" fmla="*/ 49 h 52"/>
                  <a:gd name="T106" fmla="*/ 24 w 35"/>
                  <a:gd name="T107" fmla="*/ 49 h 52"/>
                  <a:gd name="T108" fmla="*/ 24 w 35"/>
                  <a:gd name="T109" fmla="*/ 48 h 52"/>
                  <a:gd name="T110" fmla="*/ 29 w 35"/>
                  <a:gd name="T111" fmla="*/ 46 h 52"/>
                  <a:gd name="T112" fmla="*/ 30 w 35"/>
                  <a:gd name="T113" fmla="*/ 46 h 52"/>
                  <a:gd name="T114" fmla="*/ 33 w 35"/>
                  <a:gd name="T115" fmla="*/ 47 h 52"/>
                  <a:gd name="T116" fmla="*/ 35 w 35"/>
                  <a:gd name="T117" fmla="*/ 46 h 52"/>
                  <a:gd name="T118" fmla="*/ 33 w 35"/>
                  <a:gd name="T119" fmla="*/ 46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5" h="52">
                    <a:moveTo>
                      <a:pt x="33" y="46"/>
                    </a:moveTo>
                    <a:cubicBezTo>
                      <a:pt x="31" y="40"/>
                      <a:pt x="31" y="40"/>
                      <a:pt x="31" y="40"/>
                    </a:cubicBezTo>
                    <a:cubicBezTo>
                      <a:pt x="30" y="40"/>
                      <a:pt x="30" y="40"/>
                      <a:pt x="30" y="40"/>
                    </a:cubicBezTo>
                    <a:cubicBezTo>
                      <a:pt x="30" y="40"/>
                      <a:pt x="30" y="40"/>
                      <a:pt x="30" y="40"/>
                    </a:cubicBezTo>
                    <a:cubicBezTo>
                      <a:pt x="30" y="40"/>
                      <a:pt x="30" y="40"/>
                      <a:pt x="30" y="40"/>
                    </a:cubicBezTo>
                    <a:cubicBezTo>
                      <a:pt x="30" y="40"/>
                      <a:pt x="30" y="39"/>
                      <a:pt x="30" y="39"/>
                    </a:cubicBezTo>
                    <a:cubicBezTo>
                      <a:pt x="30" y="39"/>
                      <a:pt x="29" y="38"/>
                      <a:pt x="29" y="38"/>
                    </a:cubicBezTo>
                    <a:cubicBezTo>
                      <a:pt x="29" y="36"/>
                      <a:pt x="29" y="36"/>
                      <a:pt x="29" y="36"/>
                    </a:cubicBezTo>
                    <a:cubicBezTo>
                      <a:pt x="27" y="36"/>
                      <a:pt x="27" y="36"/>
                      <a:pt x="27" y="36"/>
                    </a:cubicBezTo>
                    <a:cubicBezTo>
                      <a:pt x="27" y="35"/>
                      <a:pt x="27" y="35"/>
                      <a:pt x="27" y="35"/>
                    </a:cubicBezTo>
                    <a:cubicBezTo>
                      <a:pt x="25" y="34"/>
                      <a:pt x="25" y="34"/>
                      <a:pt x="25" y="34"/>
                    </a:cubicBezTo>
                    <a:cubicBezTo>
                      <a:pt x="25" y="33"/>
                      <a:pt x="25" y="33"/>
                      <a:pt x="25" y="33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0"/>
                      <a:pt x="24" y="30"/>
                      <a:pt x="24" y="30"/>
                    </a:cubicBezTo>
                    <a:cubicBezTo>
                      <a:pt x="25" y="28"/>
                      <a:pt x="25" y="28"/>
                      <a:pt x="25" y="28"/>
                    </a:cubicBezTo>
                    <a:cubicBezTo>
                      <a:pt x="25" y="27"/>
                      <a:pt x="25" y="27"/>
                      <a:pt x="25" y="27"/>
                    </a:cubicBezTo>
                    <a:cubicBezTo>
                      <a:pt x="25" y="26"/>
                      <a:pt x="25" y="26"/>
                      <a:pt x="25" y="26"/>
                    </a:cubicBezTo>
                    <a:cubicBezTo>
                      <a:pt x="25" y="26"/>
                      <a:pt x="25" y="26"/>
                      <a:pt x="25" y="26"/>
                    </a:cubicBezTo>
                    <a:cubicBezTo>
                      <a:pt x="27" y="25"/>
                      <a:pt x="27" y="25"/>
                      <a:pt x="27" y="25"/>
                    </a:cubicBezTo>
                    <a:cubicBezTo>
                      <a:pt x="29" y="25"/>
                      <a:pt x="29" y="25"/>
                      <a:pt x="29" y="25"/>
                    </a:cubicBezTo>
                    <a:cubicBezTo>
                      <a:pt x="29" y="23"/>
                      <a:pt x="29" y="23"/>
                      <a:pt x="29" y="23"/>
                    </a:cubicBezTo>
                    <a:cubicBezTo>
                      <a:pt x="30" y="23"/>
                      <a:pt x="30" y="23"/>
                      <a:pt x="30" y="23"/>
                    </a:cubicBezTo>
                    <a:cubicBezTo>
                      <a:pt x="29" y="22"/>
                      <a:pt x="29" y="22"/>
                      <a:pt x="29" y="22"/>
                    </a:cubicBezTo>
                    <a:cubicBezTo>
                      <a:pt x="29" y="22"/>
                      <a:pt x="29" y="22"/>
                      <a:pt x="29" y="22"/>
                    </a:cubicBezTo>
                    <a:cubicBezTo>
                      <a:pt x="30" y="21"/>
                      <a:pt x="30" y="21"/>
                      <a:pt x="30" y="21"/>
                    </a:cubicBezTo>
                    <a:cubicBezTo>
                      <a:pt x="30" y="19"/>
                      <a:pt x="30" y="19"/>
                      <a:pt x="30" y="19"/>
                    </a:cubicBezTo>
                    <a:cubicBezTo>
                      <a:pt x="30" y="19"/>
                      <a:pt x="30" y="18"/>
                      <a:pt x="30" y="18"/>
                    </a:cubicBezTo>
                    <a:cubicBezTo>
                      <a:pt x="30" y="17"/>
                      <a:pt x="30" y="17"/>
                      <a:pt x="30" y="16"/>
                    </a:cubicBezTo>
                    <a:cubicBezTo>
                      <a:pt x="29" y="16"/>
                      <a:pt x="29" y="16"/>
                      <a:pt x="29" y="16"/>
                    </a:cubicBezTo>
                    <a:cubicBezTo>
                      <a:pt x="28" y="16"/>
                      <a:pt x="28" y="16"/>
                      <a:pt x="27" y="15"/>
                    </a:cubicBezTo>
                    <a:cubicBezTo>
                      <a:pt x="27" y="15"/>
                      <a:pt x="26" y="14"/>
                      <a:pt x="26" y="13"/>
                    </a:cubicBezTo>
                    <a:cubicBezTo>
                      <a:pt x="25" y="13"/>
                      <a:pt x="25" y="12"/>
                      <a:pt x="24" y="12"/>
                    </a:cubicBezTo>
                    <a:cubicBezTo>
                      <a:pt x="24" y="12"/>
                      <a:pt x="23" y="12"/>
                      <a:pt x="23" y="12"/>
                    </a:cubicBezTo>
                    <a:cubicBezTo>
                      <a:pt x="22" y="12"/>
                      <a:pt x="22" y="12"/>
                      <a:pt x="21" y="11"/>
                    </a:cubicBezTo>
                    <a:cubicBezTo>
                      <a:pt x="21" y="11"/>
                      <a:pt x="21" y="10"/>
                      <a:pt x="21" y="9"/>
                    </a:cubicBezTo>
                    <a:cubicBezTo>
                      <a:pt x="21" y="9"/>
                      <a:pt x="21" y="8"/>
                      <a:pt x="21" y="8"/>
                    </a:cubicBezTo>
                    <a:cubicBezTo>
                      <a:pt x="20" y="7"/>
                      <a:pt x="19" y="7"/>
                      <a:pt x="19" y="6"/>
                    </a:cubicBezTo>
                    <a:cubicBezTo>
                      <a:pt x="18" y="5"/>
                      <a:pt x="17" y="4"/>
                      <a:pt x="17" y="4"/>
                    </a:cubicBezTo>
                    <a:cubicBezTo>
                      <a:pt x="17" y="4"/>
                      <a:pt x="15" y="2"/>
                      <a:pt x="14" y="2"/>
                    </a:cubicBezTo>
                    <a:cubicBezTo>
                      <a:pt x="14" y="2"/>
                      <a:pt x="12" y="0"/>
                      <a:pt x="12" y="1"/>
                    </a:cubicBezTo>
                    <a:cubicBezTo>
                      <a:pt x="12" y="1"/>
                      <a:pt x="11" y="1"/>
                      <a:pt x="11" y="1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9" y="4"/>
                      <a:pt x="9" y="4"/>
                    </a:cubicBezTo>
                    <a:cubicBezTo>
                      <a:pt x="9" y="4"/>
                      <a:pt x="7" y="4"/>
                      <a:pt x="7" y="4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6" y="8"/>
                      <a:pt x="6" y="8"/>
                    </a:cubicBezTo>
                    <a:cubicBezTo>
                      <a:pt x="6" y="8"/>
                      <a:pt x="6" y="9"/>
                      <a:pt x="6" y="9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8" y="10"/>
                      <a:pt x="8" y="10"/>
                      <a:pt x="8" y="10"/>
                    </a:cubicBezTo>
                    <a:cubicBezTo>
                      <a:pt x="8" y="10"/>
                      <a:pt x="8" y="10"/>
                      <a:pt x="8" y="10"/>
                    </a:cubicBezTo>
                    <a:cubicBezTo>
                      <a:pt x="7" y="11"/>
                      <a:pt x="7" y="11"/>
                      <a:pt x="7" y="11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2" y="12"/>
                      <a:pt x="2" y="12"/>
                      <a:pt x="2" y="12"/>
                    </a:cubicBezTo>
                    <a:cubicBezTo>
                      <a:pt x="2" y="13"/>
                      <a:pt x="2" y="13"/>
                      <a:pt x="2" y="13"/>
                    </a:cubicBezTo>
                    <a:cubicBezTo>
                      <a:pt x="2" y="13"/>
                      <a:pt x="2" y="13"/>
                      <a:pt x="2" y="13"/>
                    </a:cubicBezTo>
                    <a:cubicBezTo>
                      <a:pt x="2" y="14"/>
                      <a:pt x="2" y="14"/>
                      <a:pt x="2" y="14"/>
                    </a:cubicBezTo>
                    <a:cubicBezTo>
                      <a:pt x="2" y="16"/>
                      <a:pt x="2" y="16"/>
                      <a:pt x="2" y="16"/>
                    </a:cubicBezTo>
                    <a:cubicBezTo>
                      <a:pt x="0" y="18"/>
                      <a:pt x="0" y="18"/>
                      <a:pt x="0" y="18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8" y="23"/>
                      <a:pt x="8" y="23"/>
                      <a:pt x="8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10" y="24"/>
                      <a:pt x="10" y="24"/>
                      <a:pt x="10" y="24"/>
                    </a:cubicBezTo>
                    <a:cubicBezTo>
                      <a:pt x="10" y="26"/>
                      <a:pt x="10" y="26"/>
                      <a:pt x="10" y="26"/>
                    </a:cubicBezTo>
                    <a:cubicBezTo>
                      <a:pt x="10" y="27"/>
                      <a:pt x="10" y="27"/>
                      <a:pt x="10" y="27"/>
                    </a:cubicBezTo>
                    <a:cubicBezTo>
                      <a:pt x="9" y="28"/>
                      <a:pt x="9" y="28"/>
                      <a:pt x="9" y="28"/>
                    </a:cubicBezTo>
                    <a:cubicBezTo>
                      <a:pt x="11" y="28"/>
                      <a:pt x="11" y="28"/>
                      <a:pt x="11" y="28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2" y="30"/>
                      <a:pt x="12" y="30"/>
                      <a:pt x="12" y="30"/>
                    </a:cubicBezTo>
                    <a:cubicBezTo>
                      <a:pt x="12" y="30"/>
                      <a:pt x="12" y="30"/>
                      <a:pt x="12" y="30"/>
                    </a:cubicBezTo>
                    <a:cubicBezTo>
                      <a:pt x="12" y="31"/>
                      <a:pt x="12" y="31"/>
                      <a:pt x="12" y="31"/>
                    </a:cubicBezTo>
                    <a:cubicBezTo>
                      <a:pt x="13" y="31"/>
                      <a:pt x="13" y="31"/>
                      <a:pt x="13" y="31"/>
                    </a:cubicBezTo>
                    <a:cubicBezTo>
                      <a:pt x="13" y="31"/>
                      <a:pt x="13" y="31"/>
                      <a:pt x="13" y="31"/>
                    </a:cubicBezTo>
                    <a:cubicBezTo>
                      <a:pt x="13" y="32"/>
                      <a:pt x="13" y="32"/>
                      <a:pt x="13" y="32"/>
                    </a:cubicBezTo>
                    <a:cubicBezTo>
                      <a:pt x="13" y="34"/>
                      <a:pt x="13" y="34"/>
                      <a:pt x="13" y="34"/>
                    </a:cubicBezTo>
                    <a:cubicBezTo>
                      <a:pt x="11" y="35"/>
                      <a:pt x="11" y="35"/>
                      <a:pt x="11" y="35"/>
                    </a:cubicBezTo>
                    <a:cubicBezTo>
                      <a:pt x="11" y="35"/>
                      <a:pt x="11" y="35"/>
                      <a:pt x="11" y="35"/>
                    </a:cubicBezTo>
                    <a:cubicBezTo>
                      <a:pt x="11" y="35"/>
                      <a:pt x="11" y="35"/>
                      <a:pt x="11" y="35"/>
                    </a:cubicBezTo>
                    <a:cubicBezTo>
                      <a:pt x="12" y="36"/>
                      <a:pt x="12" y="36"/>
                      <a:pt x="12" y="36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41"/>
                      <a:pt x="10" y="41"/>
                      <a:pt x="10" y="41"/>
                    </a:cubicBezTo>
                    <a:cubicBezTo>
                      <a:pt x="11" y="43"/>
                      <a:pt x="11" y="43"/>
                      <a:pt x="11" y="43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2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5" y="50"/>
                      <a:pt x="15" y="50"/>
                      <a:pt x="15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8" y="51"/>
                      <a:pt x="18" y="51"/>
                    </a:cubicBezTo>
                    <a:cubicBezTo>
                      <a:pt x="18" y="51"/>
                      <a:pt x="18" y="52"/>
                      <a:pt x="18" y="52"/>
                    </a:cubicBezTo>
                    <a:cubicBezTo>
                      <a:pt x="19" y="51"/>
                      <a:pt x="19" y="51"/>
                      <a:pt x="19" y="51"/>
                    </a:cubicBezTo>
                    <a:cubicBezTo>
                      <a:pt x="20" y="51"/>
                      <a:pt x="20" y="51"/>
                      <a:pt x="20" y="51"/>
                    </a:cubicBezTo>
                    <a:cubicBezTo>
                      <a:pt x="21" y="51"/>
                      <a:pt x="21" y="51"/>
                      <a:pt x="21" y="51"/>
                    </a:cubicBezTo>
                    <a:cubicBezTo>
                      <a:pt x="21" y="50"/>
                      <a:pt x="21" y="50"/>
                      <a:pt x="21" y="50"/>
                    </a:cubicBezTo>
                    <a:cubicBezTo>
                      <a:pt x="21" y="50"/>
                      <a:pt x="21" y="50"/>
                      <a:pt x="21" y="50"/>
                    </a:cubicBezTo>
                    <a:cubicBezTo>
                      <a:pt x="22" y="49"/>
                      <a:pt x="22" y="49"/>
                      <a:pt x="22" y="49"/>
                    </a:cubicBezTo>
                    <a:cubicBezTo>
                      <a:pt x="23" y="49"/>
                      <a:pt x="23" y="49"/>
                      <a:pt x="23" y="49"/>
                    </a:cubicBezTo>
                    <a:cubicBezTo>
                      <a:pt x="24" y="49"/>
                      <a:pt x="24" y="49"/>
                      <a:pt x="24" y="49"/>
                    </a:cubicBezTo>
                    <a:cubicBezTo>
                      <a:pt x="24" y="49"/>
                      <a:pt x="24" y="49"/>
                      <a:pt x="24" y="49"/>
                    </a:cubicBezTo>
                    <a:cubicBezTo>
                      <a:pt x="24" y="48"/>
                      <a:pt x="24" y="48"/>
                      <a:pt x="24" y="48"/>
                    </a:cubicBezTo>
                    <a:cubicBezTo>
                      <a:pt x="27" y="48"/>
                      <a:pt x="27" y="48"/>
                      <a:pt x="27" y="48"/>
                    </a:cubicBezTo>
                    <a:cubicBezTo>
                      <a:pt x="29" y="46"/>
                      <a:pt x="29" y="46"/>
                      <a:pt x="29" y="46"/>
                    </a:cubicBezTo>
                    <a:cubicBezTo>
                      <a:pt x="29" y="46"/>
                      <a:pt x="29" y="46"/>
                      <a:pt x="29" y="46"/>
                    </a:cubicBezTo>
                    <a:cubicBezTo>
                      <a:pt x="30" y="46"/>
                      <a:pt x="30" y="46"/>
                      <a:pt x="30" y="46"/>
                    </a:cubicBezTo>
                    <a:cubicBezTo>
                      <a:pt x="31" y="46"/>
                      <a:pt x="31" y="46"/>
                      <a:pt x="31" y="46"/>
                    </a:cubicBezTo>
                    <a:cubicBezTo>
                      <a:pt x="33" y="47"/>
                      <a:pt x="33" y="47"/>
                      <a:pt x="33" y="47"/>
                    </a:cubicBezTo>
                    <a:cubicBezTo>
                      <a:pt x="33" y="46"/>
                      <a:pt x="33" y="46"/>
                      <a:pt x="33" y="46"/>
                    </a:cubicBezTo>
                    <a:cubicBezTo>
                      <a:pt x="35" y="46"/>
                      <a:pt x="35" y="46"/>
                      <a:pt x="35" y="46"/>
                    </a:cubicBezTo>
                    <a:cubicBezTo>
                      <a:pt x="35" y="46"/>
                      <a:pt x="35" y="46"/>
                      <a:pt x="35" y="46"/>
                    </a:cubicBezTo>
                    <a:lnTo>
                      <a:pt x="33" y="46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04" name="Freeform 686">
                <a:extLst>
                  <a:ext uri="{FF2B5EF4-FFF2-40B4-BE49-F238E27FC236}">
                    <a16:creationId xmlns:a16="http://schemas.microsoft.com/office/drawing/2014/main" id="{EE95E1FA-210B-D37B-F89F-C38D248C224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844926" y="4695825"/>
                <a:ext cx="82550" cy="107950"/>
              </a:xfrm>
              <a:custGeom>
                <a:avLst/>
                <a:gdLst>
                  <a:gd name="T0" fmla="*/ 1 w 20"/>
                  <a:gd name="T1" fmla="*/ 5 h 26"/>
                  <a:gd name="T2" fmla="*/ 0 w 20"/>
                  <a:gd name="T3" fmla="*/ 6 h 26"/>
                  <a:gd name="T4" fmla="*/ 0 w 20"/>
                  <a:gd name="T5" fmla="*/ 7 h 26"/>
                  <a:gd name="T6" fmla="*/ 1 w 20"/>
                  <a:gd name="T7" fmla="*/ 8 h 26"/>
                  <a:gd name="T8" fmla="*/ 1 w 20"/>
                  <a:gd name="T9" fmla="*/ 11 h 26"/>
                  <a:gd name="T10" fmla="*/ 1 w 20"/>
                  <a:gd name="T11" fmla="*/ 12 h 26"/>
                  <a:gd name="T12" fmla="*/ 1 w 20"/>
                  <a:gd name="T13" fmla="*/ 12 h 26"/>
                  <a:gd name="T14" fmla="*/ 3 w 20"/>
                  <a:gd name="T15" fmla="*/ 15 h 26"/>
                  <a:gd name="T16" fmla="*/ 3 w 20"/>
                  <a:gd name="T17" fmla="*/ 17 h 26"/>
                  <a:gd name="T18" fmla="*/ 2 w 20"/>
                  <a:gd name="T19" fmla="*/ 19 h 26"/>
                  <a:gd name="T20" fmla="*/ 2 w 20"/>
                  <a:gd name="T21" fmla="*/ 20 h 26"/>
                  <a:gd name="T22" fmla="*/ 2 w 20"/>
                  <a:gd name="T23" fmla="*/ 21 h 26"/>
                  <a:gd name="T24" fmla="*/ 1 w 20"/>
                  <a:gd name="T25" fmla="*/ 23 h 26"/>
                  <a:gd name="T26" fmla="*/ 0 w 20"/>
                  <a:gd name="T27" fmla="*/ 25 h 26"/>
                  <a:gd name="T28" fmla="*/ 0 w 20"/>
                  <a:gd name="T29" fmla="*/ 25 h 26"/>
                  <a:gd name="T30" fmla="*/ 1 w 20"/>
                  <a:gd name="T31" fmla="*/ 26 h 26"/>
                  <a:gd name="T32" fmla="*/ 2 w 20"/>
                  <a:gd name="T33" fmla="*/ 26 h 26"/>
                  <a:gd name="T34" fmla="*/ 3 w 20"/>
                  <a:gd name="T35" fmla="*/ 26 h 26"/>
                  <a:gd name="T36" fmla="*/ 3 w 20"/>
                  <a:gd name="T37" fmla="*/ 25 h 26"/>
                  <a:gd name="T38" fmla="*/ 4 w 20"/>
                  <a:gd name="T39" fmla="*/ 25 h 26"/>
                  <a:gd name="T40" fmla="*/ 5 w 20"/>
                  <a:gd name="T41" fmla="*/ 24 h 26"/>
                  <a:gd name="T42" fmla="*/ 7 w 20"/>
                  <a:gd name="T43" fmla="*/ 25 h 26"/>
                  <a:gd name="T44" fmla="*/ 7 w 20"/>
                  <a:gd name="T45" fmla="*/ 25 h 26"/>
                  <a:gd name="T46" fmla="*/ 8 w 20"/>
                  <a:gd name="T47" fmla="*/ 24 h 26"/>
                  <a:gd name="T48" fmla="*/ 9 w 20"/>
                  <a:gd name="T49" fmla="*/ 24 h 26"/>
                  <a:gd name="T50" fmla="*/ 9 w 20"/>
                  <a:gd name="T51" fmla="*/ 26 h 26"/>
                  <a:gd name="T52" fmla="*/ 11 w 20"/>
                  <a:gd name="T53" fmla="*/ 26 h 26"/>
                  <a:gd name="T54" fmla="*/ 14 w 20"/>
                  <a:gd name="T55" fmla="*/ 23 h 26"/>
                  <a:gd name="T56" fmla="*/ 14 w 20"/>
                  <a:gd name="T57" fmla="*/ 22 h 26"/>
                  <a:gd name="T58" fmla="*/ 15 w 20"/>
                  <a:gd name="T59" fmla="*/ 20 h 26"/>
                  <a:gd name="T60" fmla="*/ 15 w 20"/>
                  <a:gd name="T61" fmla="*/ 19 h 26"/>
                  <a:gd name="T62" fmla="*/ 20 w 20"/>
                  <a:gd name="T63" fmla="*/ 12 h 26"/>
                  <a:gd name="T64" fmla="*/ 19 w 20"/>
                  <a:gd name="T65" fmla="*/ 10 h 26"/>
                  <a:gd name="T66" fmla="*/ 19 w 20"/>
                  <a:gd name="T67" fmla="*/ 10 h 26"/>
                  <a:gd name="T68" fmla="*/ 19 w 20"/>
                  <a:gd name="T69" fmla="*/ 9 h 26"/>
                  <a:gd name="T70" fmla="*/ 19 w 20"/>
                  <a:gd name="T71" fmla="*/ 8 h 26"/>
                  <a:gd name="T72" fmla="*/ 18 w 20"/>
                  <a:gd name="T73" fmla="*/ 9 h 26"/>
                  <a:gd name="T74" fmla="*/ 18 w 20"/>
                  <a:gd name="T75" fmla="*/ 10 h 26"/>
                  <a:gd name="T76" fmla="*/ 18 w 20"/>
                  <a:gd name="T77" fmla="*/ 9 h 26"/>
                  <a:gd name="T78" fmla="*/ 18 w 20"/>
                  <a:gd name="T79" fmla="*/ 8 h 26"/>
                  <a:gd name="T80" fmla="*/ 16 w 20"/>
                  <a:gd name="T81" fmla="*/ 7 h 26"/>
                  <a:gd name="T82" fmla="*/ 14 w 20"/>
                  <a:gd name="T83" fmla="*/ 6 h 26"/>
                  <a:gd name="T84" fmla="*/ 12 w 20"/>
                  <a:gd name="T85" fmla="*/ 4 h 26"/>
                  <a:gd name="T86" fmla="*/ 11 w 20"/>
                  <a:gd name="T87" fmla="*/ 3 h 26"/>
                  <a:gd name="T88" fmla="*/ 9 w 20"/>
                  <a:gd name="T89" fmla="*/ 2 h 26"/>
                  <a:gd name="T90" fmla="*/ 7 w 20"/>
                  <a:gd name="T91" fmla="*/ 2 h 26"/>
                  <a:gd name="T92" fmla="*/ 4 w 20"/>
                  <a:gd name="T93" fmla="*/ 1 h 26"/>
                  <a:gd name="T94" fmla="*/ 4 w 20"/>
                  <a:gd name="T95" fmla="*/ 0 h 26"/>
                  <a:gd name="T96" fmla="*/ 3 w 20"/>
                  <a:gd name="T97" fmla="*/ 2 h 26"/>
                  <a:gd name="T98" fmla="*/ 1 w 20"/>
                  <a:gd name="T99" fmla="*/ 5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20" h="26">
                    <a:moveTo>
                      <a:pt x="1" y="5"/>
                    </a:moveTo>
                    <a:cubicBezTo>
                      <a:pt x="0" y="6"/>
                      <a:pt x="0" y="6"/>
                      <a:pt x="0" y="6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11"/>
                      <a:pt x="1" y="11"/>
                      <a:pt x="1" y="11"/>
                    </a:cubicBezTo>
                    <a:cubicBezTo>
                      <a:pt x="1" y="12"/>
                      <a:pt x="1" y="12"/>
                      <a:pt x="1" y="12"/>
                    </a:cubicBezTo>
                    <a:cubicBezTo>
                      <a:pt x="1" y="12"/>
                      <a:pt x="1" y="12"/>
                      <a:pt x="1" y="12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2" y="19"/>
                      <a:pt x="2" y="19"/>
                      <a:pt x="2" y="19"/>
                    </a:cubicBezTo>
                    <a:cubicBezTo>
                      <a:pt x="2" y="19"/>
                      <a:pt x="2" y="20"/>
                      <a:pt x="2" y="20"/>
                    </a:cubicBezTo>
                    <a:cubicBezTo>
                      <a:pt x="2" y="20"/>
                      <a:pt x="2" y="21"/>
                      <a:pt x="2" y="21"/>
                    </a:cubicBezTo>
                    <a:cubicBezTo>
                      <a:pt x="1" y="23"/>
                      <a:pt x="1" y="23"/>
                      <a:pt x="1" y="23"/>
                    </a:cubicBezTo>
                    <a:cubicBezTo>
                      <a:pt x="0" y="25"/>
                      <a:pt x="0" y="25"/>
                      <a:pt x="0" y="25"/>
                    </a:cubicBezTo>
                    <a:cubicBezTo>
                      <a:pt x="0" y="25"/>
                      <a:pt x="0" y="25"/>
                      <a:pt x="0" y="25"/>
                    </a:cubicBezTo>
                    <a:cubicBezTo>
                      <a:pt x="0" y="25"/>
                      <a:pt x="1" y="26"/>
                      <a:pt x="1" y="26"/>
                    </a:cubicBezTo>
                    <a:cubicBezTo>
                      <a:pt x="1" y="26"/>
                      <a:pt x="2" y="26"/>
                      <a:pt x="2" y="26"/>
                    </a:cubicBezTo>
                    <a:cubicBezTo>
                      <a:pt x="3" y="26"/>
                      <a:pt x="3" y="26"/>
                      <a:pt x="3" y="26"/>
                    </a:cubicBezTo>
                    <a:cubicBezTo>
                      <a:pt x="3" y="25"/>
                      <a:pt x="3" y="25"/>
                      <a:pt x="3" y="25"/>
                    </a:cubicBezTo>
                    <a:cubicBezTo>
                      <a:pt x="4" y="25"/>
                      <a:pt x="4" y="25"/>
                      <a:pt x="4" y="25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7" y="25"/>
                      <a:pt x="7" y="25"/>
                      <a:pt x="7" y="25"/>
                    </a:cubicBezTo>
                    <a:cubicBezTo>
                      <a:pt x="7" y="25"/>
                      <a:pt x="7" y="25"/>
                      <a:pt x="7" y="25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9" y="26"/>
                      <a:pt x="9" y="26"/>
                      <a:pt x="9" y="26"/>
                    </a:cubicBezTo>
                    <a:cubicBezTo>
                      <a:pt x="11" y="26"/>
                      <a:pt x="11" y="26"/>
                      <a:pt x="11" y="26"/>
                    </a:cubicBezTo>
                    <a:cubicBezTo>
                      <a:pt x="14" y="23"/>
                      <a:pt x="14" y="23"/>
                      <a:pt x="14" y="23"/>
                    </a:cubicBezTo>
                    <a:cubicBezTo>
                      <a:pt x="14" y="22"/>
                      <a:pt x="14" y="22"/>
                      <a:pt x="14" y="22"/>
                    </a:cubicBezTo>
                    <a:cubicBezTo>
                      <a:pt x="15" y="20"/>
                      <a:pt x="15" y="20"/>
                      <a:pt x="15" y="20"/>
                    </a:cubicBezTo>
                    <a:cubicBezTo>
                      <a:pt x="15" y="19"/>
                      <a:pt x="15" y="19"/>
                      <a:pt x="15" y="19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1"/>
                      <a:pt x="20" y="11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9"/>
                      <a:pt x="19" y="9"/>
                      <a:pt x="19" y="9"/>
                    </a:cubicBezTo>
                    <a:cubicBezTo>
                      <a:pt x="19" y="9"/>
                      <a:pt x="19" y="8"/>
                      <a:pt x="19" y="8"/>
                    </a:cubicBezTo>
                    <a:cubicBezTo>
                      <a:pt x="18" y="8"/>
                      <a:pt x="18" y="9"/>
                      <a:pt x="18" y="9"/>
                    </a:cubicBezTo>
                    <a:cubicBezTo>
                      <a:pt x="18" y="9"/>
                      <a:pt x="18" y="10"/>
                      <a:pt x="18" y="10"/>
                    </a:cubicBezTo>
                    <a:cubicBezTo>
                      <a:pt x="18" y="9"/>
                      <a:pt x="18" y="9"/>
                      <a:pt x="18" y="9"/>
                    </a:cubicBezTo>
                    <a:cubicBezTo>
                      <a:pt x="18" y="9"/>
                      <a:pt x="18" y="8"/>
                      <a:pt x="18" y="8"/>
                    </a:cubicBezTo>
                    <a:cubicBezTo>
                      <a:pt x="17" y="8"/>
                      <a:pt x="17" y="7"/>
                      <a:pt x="16" y="7"/>
                    </a:cubicBezTo>
                    <a:cubicBezTo>
                      <a:pt x="16" y="7"/>
                      <a:pt x="15" y="6"/>
                      <a:pt x="14" y="6"/>
                    </a:cubicBezTo>
                    <a:cubicBezTo>
                      <a:pt x="14" y="5"/>
                      <a:pt x="13" y="4"/>
                      <a:pt x="12" y="4"/>
                    </a:cubicBezTo>
                    <a:cubicBezTo>
                      <a:pt x="12" y="4"/>
                      <a:pt x="12" y="3"/>
                      <a:pt x="11" y="3"/>
                    </a:cubicBezTo>
                    <a:cubicBezTo>
                      <a:pt x="11" y="3"/>
                      <a:pt x="10" y="2"/>
                      <a:pt x="9" y="2"/>
                    </a:cubicBezTo>
                    <a:cubicBezTo>
                      <a:pt x="9" y="2"/>
                      <a:pt x="7" y="2"/>
                      <a:pt x="7" y="2"/>
                    </a:cubicBezTo>
                    <a:cubicBezTo>
                      <a:pt x="7" y="2"/>
                      <a:pt x="4" y="1"/>
                      <a:pt x="4" y="1"/>
                    </a:cubicBezTo>
                    <a:cubicBezTo>
                      <a:pt x="4" y="1"/>
                      <a:pt x="4" y="0"/>
                      <a:pt x="4" y="0"/>
                    </a:cubicBezTo>
                    <a:cubicBezTo>
                      <a:pt x="3" y="2"/>
                      <a:pt x="3" y="2"/>
                      <a:pt x="3" y="2"/>
                    </a:cubicBezTo>
                    <a:lnTo>
                      <a:pt x="1" y="5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05" name="Freeform 687">
                <a:extLst>
                  <a:ext uri="{FF2B5EF4-FFF2-40B4-BE49-F238E27FC236}">
                    <a16:creationId xmlns:a16="http://schemas.microsoft.com/office/drawing/2014/main" id="{85AB9FE7-5217-86C4-E67A-C27B7578131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644901" y="6616700"/>
                <a:ext cx="103187" cy="61913"/>
              </a:xfrm>
              <a:custGeom>
                <a:avLst/>
                <a:gdLst>
                  <a:gd name="T0" fmla="*/ 23 w 25"/>
                  <a:gd name="T1" fmla="*/ 6 h 15"/>
                  <a:gd name="T2" fmla="*/ 25 w 25"/>
                  <a:gd name="T3" fmla="*/ 6 h 15"/>
                  <a:gd name="T4" fmla="*/ 21 w 25"/>
                  <a:gd name="T5" fmla="*/ 5 h 15"/>
                  <a:gd name="T6" fmla="*/ 22 w 25"/>
                  <a:gd name="T7" fmla="*/ 7 h 15"/>
                  <a:gd name="T8" fmla="*/ 20 w 25"/>
                  <a:gd name="T9" fmla="*/ 5 h 15"/>
                  <a:gd name="T10" fmla="*/ 20 w 25"/>
                  <a:gd name="T11" fmla="*/ 4 h 15"/>
                  <a:gd name="T12" fmla="*/ 19 w 25"/>
                  <a:gd name="T13" fmla="*/ 3 h 15"/>
                  <a:gd name="T14" fmla="*/ 17 w 25"/>
                  <a:gd name="T15" fmla="*/ 5 h 15"/>
                  <a:gd name="T16" fmla="*/ 15 w 25"/>
                  <a:gd name="T17" fmla="*/ 6 h 15"/>
                  <a:gd name="T18" fmla="*/ 16 w 25"/>
                  <a:gd name="T19" fmla="*/ 9 h 15"/>
                  <a:gd name="T20" fmla="*/ 14 w 25"/>
                  <a:gd name="T21" fmla="*/ 8 h 15"/>
                  <a:gd name="T22" fmla="*/ 12 w 25"/>
                  <a:gd name="T23" fmla="*/ 10 h 15"/>
                  <a:gd name="T24" fmla="*/ 11 w 25"/>
                  <a:gd name="T25" fmla="*/ 12 h 15"/>
                  <a:gd name="T26" fmla="*/ 13 w 25"/>
                  <a:gd name="T27" fmla="*/ 15 h 15"/>
                  <a:gd name="T28" fmla="*/ 13 w 25"/>
                  <a:gd name="T29" fmla="*/ 13 h 15"/>
                  <a:gd name="T30" fmla="*/ 15 w 25"/>
                  <a:gd name="T31" fmla="*/ 13 h 15"/>
                  <a:gd name="T32" fmla="*/ 15 w 25"/>
                  <a:gd name="T33" fmla="*/ 13 h 15"/>
                  <a:gd name="T34" fmla="*/ 15 w 25"/>
                  <a:gd name="T35" fmla="*/ 11 h 15"/>
                  <a:gd name="T36" fmla="*/ 18 w 25"/>
                  <a:gd name="T37" fmla="*/ 12 h 15"/>
                  <a:gd name="T38" fmla="*/ 18 w 25"/>
                  <a:gd name="T39" fmla="*/ 10 h 15"/>
                  <a:gd name="T40" fmla="*/ 18 w 25"/>
                  <a:gd name="T41" fmla="*/ 10 h 15"/>
                  <a:gd name="T42" fmla="*/ 22 w 25"/>
                  <a:gd name="T43" fmla="*/ 9 h 15"/>
                  <a:gd name="T44" fmla="*/ 24 w 25"/>
                  <a:gd name="T45" fmla="*/ 8 h 15"/>
                  <a:gd name="T46" fmla="*/ 8 w 25"/>
                  <a:gd name="T47" fmla="*/ 11 h 15"/>
                  <a:gd name="T48" fmla="*/ 6 w 25"/>
                  <a:gd name="T49" fmla="*/ 13 h 15"/>
                  <a:gd name="T50" fmla="*/ 5 w 25"/>
                  <a:gd name="T51" fmla="*/ 13 h 15"/>
                  <a:gd name="T52" fmla="*/ 3 w 25"/>
                  <a:gd name="T53" fmla="*/ 12 h 15"/>
                  <a:gd name="T54" fmla="*/ 4 w 25"/>
                  <a:gd name="T55" fmla="*/ 11 h 15"/>
                  <a:gd name="T56" fmla="*/ 5 w 25"/>
                  <a:gd name="T57" fmla="*/ 11 h 15"/>
                  <a:gd name="T58" fmla="*/ 6 w 25"/>
                  <a:gd name="T59" fmla="*/ 9 h 15"/>
                  <a:gd name="T60" fmla="*/ 7 w 25"/>
                  <a:gd name="T61" fmla="*/ 9 h 15"/>
                  <a:gd name="T62" fmla="*/ 6 w 25"/>
                  <a:gd name="T63" fmla="*/ 8 h 15"/>
                  <a:gd name="T64" fmla="*/ 9 w 25"/>
                  <a:gd name="T65" fmla="*/ 7 h 15"/>
                  <a:gd name="T66" fmla="*/ 5 w 25"/>
                  <a:gd name="T67" fmla="*/ 4 h 15"/>
                  <a:gd name="T68" fmla="*/ 9 w 25"/>
                  <a:gd name="T69" fmla="*/ 4 h 15"/>
                  <a:gd name="T70" fmla="*/ 13 w 25"/>
                  <a:gd name="T71" fmla="*/ 4 h 15"/>
                  <a:gd name="T72" fmla="*/ 15 w 25"/>
                  <a:gd name="T73" fmla="*/ 4 h 15"/>
                  <a:gd name="T74" fmla="*/ 13 w 25"/>
                  <a:gd name="T75" fmla="*/ 6 h 15"/>
                  <a:gd name="T76" fmla="*/ 1 w 25"/>
                  <a:gd name="T77" fmla="*/ 9 h 15"/>
                  <a:gd name="T78" fmla="*/ 3 w 25"/>
                  <a:gd name="T79" fmla="*/ 9 h 15"/>
                  <a:gd name="T80" fmla="*/ 2 w 25"/>
                  <a:gd name="T81" fmla="*/ 11 h 15"/>
                  <a:gd name="T82" fmla="*/ 13 w 25"/>
                  <a:gd name="T83" fmla="*/ 4 h 15"/>
                  <a:gd name="T84" fmla="*/ 20 w 25"/>
                  <a:gd name="T85" fmla="*/ 11 h 15"/>
                  <a:gd name="T86" fmla="*/ 11 w 25"/>
                  <a:gd name="T87" fmla="*/ 13 h 15"/>
                  <a:gd name="T88" fmla="*/ 1 w 25"/>
                  <a:gd name="T89" fmla="*/ 9 h 15"/>
                  <a:gd name="T90" fmla="*/ 16 w 25"/>
                  <a:gd name="T91" fmla="*/ 14 h 15"/>
                  <a:gd name="T92" fmla="*/ 5 w 25"/>
                  <a:gd name="T93" fmla="*/ 2 h 15"/>
                  <a:gd name="T94" fmla="*/ 3 w 25"/>
                  <a:gd name="T95" fmla="*/ 11 h 15"/>
                  <a:gd name="T96" fmla="*/ 12 w 25"/>
                  <a:gd name="T97" fmla="*/ 10 h 15"/>
                  <a:gd name="T98" fmla="*/ 9 w 25"/>
                  <a:gd name="T99" fmla="*/ 3 h 15"/>
                  <a:gd name="T100" fmla="*/ 1 w 25"/>
                  <a:gd name="T101" fmla="*/ 0 h 15"/>
                  <a:gd name="T102" fmla="*/ 11 w 25"/>
                  <a:gd name="T103" fmla="*/ 12 h 15"/>
                  <a:gd name="T104" fmla="*/ 20 w 25"/>
                  <a:gd name="T105" fmla="*/ 10 h 15"/>
                  <a:gd name="T106" fmla="*/ 19 w 25"/>
                  <a:gd name="T107" fmla="*/ 12 h 15"/>
                  <a:gd name="T108" fmla="*/ 1 w 25"/>
                  <a:gd name="T109" fmla="*/ 10 h 15"/>
                  <a:gd name="T110" fmla="*/ 2 w 25"/>
                  <a:gd name="T111" fmla="*/ 8 h 15"/>
                  <a:gd name="T112" fmla="*/ 20 w 25"/>
                  <a:gd name="T113" fmla="*/ 10 h 15"/>
                  <a:gd name="T114" fmla="*/ 12 w 25"/>
                  <a:gd name="T115" fmla="*/ 11 h 15"/>
                  <a:gd name="T116" fmla="*/ 12 w 25"/>
                  <a:gd name="T117" fmla="*/ 10 h 15"/>
                  <a:gd name="T118" fmla="*/ 12 w 25"/>
                  <a:gd name="T119" fmla="*/ 10 h 15"/>
                  <a:gd name="T120" fmla="*/ 12 w 25"/>
                  <a:gd name="T121" fmla="*/ 10 h 15"/>
                  <a:gd name="T122" fmla="*/ 16 w 25"/>
                  <a:gd name="T123" fmla="*/ 5 h 15"/>
                  <a:gd name="T124" fmla="*/ 20 w 25"/>
                  <a:gd name="T125" fmla="*/ 5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25" h="15">
                    <a:moveTo>
                      <a:pt x="25" y="7"/>
                    </a:move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4" y="7"/>
                      <a:pt x="24" y="7"/>
                    </a:cubicBezTo>
                    <a:cubicBezTo>
                      <a:pt x="24" y="7"/>
                      <a:pt x="24" y="7"/>
                      <a:pt x="24" y="7"/>
                    </a:cubicBezTo>
                    <a:cubicBezTo>
                      <a:pt x="24" y="7"/>
                      <a:pt x="24" y="7"/>
                      <a:pt x="24" y="7"/>
                    </a:cubicBezTo>
                    <a:cubicBezTo>
                      <a:pt x="24" y="7"/>
                      <a:pt x="24" y="7"/>
                      <a:pt x="24" y="7"/>
                    </a:cubicBezTo>
                    <a:cubicBezTo>
                      <a:pt x="24" y="7"/>
                      <a:pt x="24" y="7"/>
                      <a:pt x="24" y="7"/>
                    </a:cubicBezTo>
                    <a:cubicBezTo>
                      <a:pt x="24" y="7"/>
                      <a:pt x="24" y="7"/>
                      <a:pt x="24" y="7"/>
                    </a:cubicBezTo>
                    <a:cubicBezTo>
                      <a:pt x="24" y="7"/>
                      <a:pt x="24" y="7"/>
                      <a:pt x="24" y="7"/>
                    </a:cubicBezTo>
                    <a:cubicBezTo>
                      <a:pt x="24" y="7"/>
                      <a:pt x="24" y="7"/>
                      <a:pt x="24" y="7"/>
                    </a:cubicBezTo>
                    <a:cubicBezTo>
                      <a:pt x="24" y="7"/>
                      <a:pt x="24" y="7"/>
                      <a:pt x="24" y="7"/>
                    </a:cubicBezTo>
                    <a:cubicBezTo>
                      <a:pt x="24" y="7"/>
                      <a:pt x="24" y="7"/>
                      <a:pt x="24" y="7"/>
                    </a:cubicBezTo>
                    <a:cubicBezTo>
                      <a:pt x="24" y="7"/>
                      <a:pt x="24" y="7"/>
                      <a:pt x="24" y="7"/>
                    </a:cubicBezTo>
                    <a:cubicBezTo>
                      <a:pt x="24" y="7"/>
                      <a:pt x="24" y="7"/>
                      <a:pt x="24" y="7"/>
                    </a:cubicBezTo>
                    <a:cubicBezTo>
                      <a:pt x="24" y="7"/>
                      <a:pt x="24" y="7"/>
                      <a:pt x="24" y="7"/>
                    </a:cubicBezTo>
                    <a:cubicBezTo>
                      <a:pt x="24" y="7"/>
                      <a:pt x="24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6"/>
                      <a:pt x="24" y="6"/>
                      <a:pt x="24" y="6"/>
                    </a:cubicBezTo>
                    <a:cubicBezTo>
                      <a:pt x="24" y="6"/>
                      <a:pt x="24" y="6"/>
                      <a:pt x="24" y="6"/>
                    </a:cubicBezTo>
                    <a:cubicBezTo>
                      <a:pt x="24" y="6"/>
                      <a:pt x="24" y="6"/>
                      <a:pt x="24" y="6"/>
                    </a:cubicBezTo>
                    <a:cubicBezTo>
                      <a:pt x="24" y="6"/>
                      <a:pt x="24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5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23" y="6"/>
                      <a:pt x="24" y="6"/>
                      <a:pt x="24" y="6"/>
                    </a:cubicBezTo>
                    <a:cubicBezTo>
                      <a:pt x="24" y="6"/>
                      <a:pt x="24" y="6"/>
                      <a:pt x="24" y="6"/>
                    </a:cubicBezTo>
                    <a:cubicBezTo>
                      <a:pt x="24" y="6"/>
                      <a:pt x="24" y="6"/>
                      <a:pt x="24" y="6"/>
                    </a:cubicBezTo>
                    <a:cubicBezTo>
                      <a:pt x="24" y="6"/>
                      <a:pt x="24" y="6"/>
                      <a:pt x="24" y="6"/>
                    </a:cubicBezTo>
                    <a:cubicBezTo>
                      <a:pt x="24" y="6"/>
                      <a:pt x="24" y="6"/>
                      <a:pt x="24" y="6"/>
                    </a:cubicBezTo>
                    <a:cubicBezTo>
                      <a:pt x="24" y="6"/>
                      <a:pt x="24" y="6"/>
                      <a:pt x="24" y="6"/>
                    </a:cubicBezTo>
                    <a:cubicBezTo>
                      <a:pt x="24" y="6"/>
                      <a:pt x="24" y="6"/>
                      <a:pt x="24" y="6"/>
                    </a:cubicBezTo>
                    <a:cubicBezTo>
                      <a:pt x="24" y="6"/>
                      <a:pt x="24" y="6"/>
                      <a:pt x="24" y="6"/>
                    </a:cubicBezTo>
                    <a:cubicBezTo>
                      <a:pt x="24" y="6"/>
                      <a:pt x="25" y="6"/>
                      <a:pt x="25" y="6"/>
                    </a:cubicBezTo>
                    <a:cubicBezTo>
                      <a:pt x="25" y="6"/>
                      <a:pt x="25" y="6"/>
                      <a:pt x="25" y="6"/>
                    </a:cubicBezTo>
                    <a:cubicBezTo>
                      <a:pt x="25" y="6"/>
                      <a:pt x="25" y="6"/>
                      <a:pt x="25" y="6"/>
                    </a:cubicBezTo>
                    <a:cubicBezTo>
                      <a:pt x="25" y="6"/>
                      <a:pt x="25" y="6"/>
                      <a:pt x="25" y="6"/>
                    </a:cubicBezTo>
                    <a:cubicBezTo>
                      <a:pt x="25" y="6"/>
                      <a:pt x="25" y="6"/>
                      <a:pt x="25" y="6"/>
                    </a:cubicBezTo>
                    <a:cubicBezTo>
                      <a:pt x="25" y="6"/>
                      <a:pt x="25" y="6"/>
                      <a:pt x="25" y="6"/>
                    </a:cubicBezTo>
                    <a:cubicBezTo>
                      <a:pt x="25" y="6"/>
                      <a:pt x="25" y="6"/>
                      <a:pt x="25" y="6"/>
                    </a:cubicBezTo>
                    <a:cubicBezTo>
                      <a:pt x="25" y="6"/>
                      <a:pt x="25" y="6"/>
                      <a:pt x="25" y="6"/>
                    </a:cubicBezTo>
                    <a:cubicBezTo>
                      <a:pt x="25" y="6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4" y="5"/>
                      <a:pt x="24" y="5"/>
                    </a:cubicBezTo>
                    <a:cubicBezTo>
                      <a:pt x="24" y="5"/>
                      <a:pt x="24" y="5"/>
                      <a:pt x="24" y="5"/>
                    </a:cubicBezTo>
                    <a:cubicBezTo>
                      <a:pt x="24" y="5"/>
                      <a:pt x="24" y="5"/>
                      <a:pt x="24" y="5"/>
                    </a:cubicBezTo>
                    <a:cubicBezTo>
                      <a:pt x="24" y="5"/>
                      <a:pt x="24" y="5"/>
                      <a:pt x="24" y="5"/>
                    </a:cubicBezTo>
                    <a:cubicBezTo>
                      <a:pt x="24" y="5"/>
                      <a:pt x="24" y="5"/>
                      <a:pt x="24" y="5"/>
                    </a:cubicBezTo>
                    <a:cubicBezTo>
                      <a:pt x="24" y="5"/>
                      <a:pt x="24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4" y="5"/>
                      <a:pt x="24" y="5"/>
                    </a:cubicBezTo>
                    <a:cubicBezTo>
                      <a:pt x="24" y="5"/>
                      <a:pt x="24" y="5"/>
                      <a:pt x="24" y="5"/>
                    </a:cubicBezTo>
                    <a:cubicBezTo>
                      <a:pt x="24" y="5"/>
                      <a:pt x="24" y="5"/>
                      <a:pt x="24" y="5"/>
                    </a:cubicBezTo>
                    <a:cubicBezTo>
                      <a:pt x="24" y="5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3" y="4"/>
                      <a:pt x="23" y="4"/>
                      <a:pt x="23" y="4"/>
                    </a:cubicBezTo>
                    <a:cubicBezTo>
                      <a:pt x="22" y="4"/>
                      <a:pt x="22" y="4"/>
                      <a:pt x="22" y="4"/>
                    </a:cubicBezTo>
                    <a:cubicBezTo>
                      <a:pt x="22" y="4"/>
                      <a:pt x="22" y="4"/>
                      <a:pt x="22" y="4"/>
                    </a:cubicBezTo>
                    <a:cubicBezTo>
                      <a:pt x="22" y="4"/>
                      <a:pt x="22" y="4"/>
                      <a:pt x="22" y="4"/>
                    </a:cubicBezTo>
                    <a:cubicBezTo>
                      <a:pt x="22" y="4"/>
                      <a:pt x="22" y="4"/>
                      <a:pt x="22" y="4"/>
                    </a:cubicBezTo>
                    <a:cubicBezTo>
                      <a:pt x="22" y="4"/>
                      <a:pt x="21" y="4"/>
                      <a:pt x="21" y="4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1" y="4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7"/>
                      <a:pt x="22" y="7"/>
                      <a:pt x="21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1" y="7"/>
                      <a:pt x="21" y="7"/>
                      <a:pt x="22" y="7"/>
                    </a:cubicBezTo>
                    <a:cubicBezTo>
                      <a:pt x="22" y="7"/>
                      <a:pt x="22" y="7"/>
                      <a:pt x="21" y="7"/>
                    </a:cubicBezTo>
                    <a:cubicBezTo>
                      <a:pt x="22" y="7"/>
                      <a:pt x="22" y="7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2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19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5"/>
                      <a:pt x="21" y="5"/>
                      <a:pt x="21" y="4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1" y="4"/>
                      <a:pt x="21" y="4"/>
                      <a:pt x="21" y="3"/>
                    </a:cubicBezTo>
                    <a:cubicBezTo>
                      <a:pt x="21" y="3"/>
                      <a:pt x="21" y="3"/>
                      <a:pt x="21" y="3"/>
                    </a:cubicBezTo>
                    <a:cubicBezTo>
                      <a:pt x="21" y="3"/>
                      <a:pt x="21" y="3"/>
                      <a:pt x="21" y="3"/>
                    </a:cubicBezTo>
                    <a:cubicBezTo>
                      <a:pt x="21" y="3"/>
                      <a:pt x="20" y="3"/>
                      <a:pt x="20" y="3"/>
                    </a:cubicBezTo>
                    <a:cubicBezTo>
                      <a:pt x="20" y="3"/>
                      <a:pt x="20" y="3"/>
                      <a:pt x="20" y="3"/>
                    </a:cubicBezTo>
                    <a:cubicBezTo>
                      <a:pt x="20" y="3"/>
                      <a:pt x="20" y="3"/>
                      <a:pt x="20" y="3"/>
                    </a:cubicBezTo>
                    <a:cubicBezTo>
                      <a:pt x="20" y="3"/>
                      <a:pt x="20" y="3"/>
                      <a:pt x="20" y="3"/>
                    </a:cubicBezTo>
                    <a:cubicBezTo>
                      <a:pt x="20" y="3"/>
                      <a:pt x="20" y="3"/>
                      <a:pt x="20" y="3"/>
                    </a:cubicBezTo>
                    <a:cubicBezTo>
                      <a:pt x="20" y="3"/>
                      <a:pt x="20" y="3"/>
                      <a:pt x="20" y="3"/>
                    </a:cubicBezTo>
                    <a:cubicBezTo>
                      <a:pt x="20" y="3"/>
                      <a:pt x="20" y="3"/>
                      <a:pt x="20" y="3"/>
                    </a:cubicBezTo>
                    <a:cubicBezTo>
                      <a:pt x="20" y="3"/>
                      <a:pt x="19" y="3"/>
                      <a:pt x="19" y="3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9" y="4"/>
                      <a:pt x="19" y="3"/>
                      <a:pt x="19" y="3"/>
                    </a:cubicBezTo>
                    <a:cubicBezTo>
                      <a:pt x="19" y="3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3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9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2"/>
                    </a:cubicBezTo>
                    <a:cubicBezTo>
                      <a:pt x="17" y="2"/>
                      <a:pt x="17" y="2"/>
                      <a:pt x="17" y="2"/>
                    </a:cubicBezTo>
                    <a:cubicBezTo>
                      <a:pt x="17" y="2"/>
                      <a:pt x="17" y="2"/>
                      <a:pt x="17" y="2"/>
                    </a:cubicBezTo>
                    <a:cubicBezTo>
                      <a:pt x="17" y="2"/>
                      <a:pt x="17" y="2"/>
                      <a:pt x="17" y="2"/>
                    </a:cubicBezTo>
                    <a:cubicBezTo>
                      <a:pt x="17" y="2"/>
                      <a:pt x="17" y="2"/>
                      <a:pt x="17" y="2"/>
                    </a:cubicBezTo>
                    <a:cubicBezTo>
                      <a:pt x="17" y="2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7" y="4"/>
                      <a:pt x="17" y="4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6" y="5"/>
                      <a:pt x="16" y="5"/>
                    </a:cubicBezTo>
                    <a:cubicBezTo>
                      <a:pt x="17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6" y="5"/>
                      <a:pt x="16" y="5"/>
                    </a:cubicBezTo>
                    <a:cubicBezTo>
                      <a:pt x="16" y="5"/>
                      <a:pt x="16" y="5"/>
                      <a:pt x="15" y="5"/>
                    </a:cubicBezTo>
                    <a:cubicBezTo>
                      <a:pt x="15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6" y="6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7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5" y="7"/>
                      <a:pt x="15" y="7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4" y="9"/>
                      <a:pt x="14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4" y="8"/>
                      <a:pt x="14" y="9"/>
                      <a:pt x="14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4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1"/>
                      <a:pt x="13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3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2" y="12"/>
                      <a:pt x="12" y="12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2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4" y="14"/>
                      <a:pt x="14" y="14"/>
                      <a:pt x="13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15"/>
                      <a:pt x="14" y="15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3" y="13"/>
                      <a:pt x="13" y="14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4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2"/>
                      <a:pt x="13" y="12"/>
                      <a:pt x="13" y="12"/>
                    </a:cubicBezTo>
                    <a:cubicBezTo>
                      <a:pt x="13" y="12"/>
                      <a:pt x="13" y="12"/>
                      <a:pt x="13" y="12"/>
                    </a:cubicBezTo>
                    <a:cubicBezTo>
                      <a:pt x="13" y="12"/>
                      <a:pt x="13" y="12"/>
                      <a:pt x="13" y="12"/>
                    </a:cubicBezTo>
                    <a:cubicBezTo>
                      <a:pt x="13" y="12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2"/>
                      <a:pt x="14" y="12"/>
                    </a:cubicBezTo>
                    <a:cubicBezTo>
                      <a:pt x="14" y="12"/>
                      <a:pt x="14" y="12"/>
                      <a:pt x="14" y="12"/>
                    </a:cubicBezTo>
                    <a:cubicBezTo>
                      <a:pt x="14" y="12"/>
                      <a:pt x="14" y="12"/>
                      <a:pt x="14" y="12"/>
                    </a:cubicBezTo>
                    <a:cubicBezTo>
                      <a:pt x="14" y="13"/>
                      <a:pt x="14" y="12"/>
                      <a:pt x="14" y="12"/>
                    </a:cubicBezTo>
                    <a:cubicBezTo>
                      <a:pt x="14" y="12"/>
                      <a:pt x="14" y="12"/>
                      <a:pt x="14" y="12"/>
                    </a:cubicBezTo>
                    <a:cubicBezTo>
                      <a:pt x="14" y="12"/>
                      <a:pt x="14" y="12"/>
                      <a:pt x="14" y="12"/>
                    </a:cubicBezTo>
                    <a:cubicBezTo>
                      <a:pt x="14" y="12"/>
                      <a:pt x="14" y="12"/>
                      <a:pt x="14" y="12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2"/>
                      <a:pt x="14" y="12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6" y="13"/>
                      <a:pt x="16" y="14"/>
                    </a:cubicBezTo>
                    <a:cubicBezTo>
                      <a:pt x="16" y="14"/>
                      <a:pt x="16" y="14"/>
                      <a:pt x="16" y="14"/>
                    </a:cubicBezTo>
                    <a:cubicBezTo>
                      <a:pt x="16" y="14"/>
                      <a:pt x="16" y="13"/>
                      <a:pt x="16" y="14"/>
                    </a:cubicBezTo>
                    <a:cubicBezTo>
                      <a:pt x="16" y="14"/>
                      <a:pt x="16" y="14"/>
                      <a:pt x="16" y="14"/>
                    </a:cubicBezTo>
                    <a:cubicBezTo>
                      <a:pt x="16" y="14"/>
                      <a:pt x="16" y="14"/>
                      <a:pt x="16" y="14"/>
                    </a:cubicBezTo>
                    <a:cubicBezTo>
                      <a:pt x="16" y="14"/>
                      <a:pt x="16" y="14"/>
                      <a:pt x="16" y="14"/>
                    </a:cubicBezTo>
                    <a:cubicBezTo>
                      <a:pt x="16" y="14"/>
                      <a:pt x="16" y="14"/>
                      <a:pt x="16" y="14"/>
                    </a:cubicBezTo>
                    <a:cubicBezTo>
                      <a:pt x="16" y="14"/>
                      <a:pt x="16" y="14"/>
                      <a:pt x="16" y="14"/>
                    </a:cubicBezTo>
                    <a:cubicBezTo>
                      <a:pt x="16" y="14"/>
                      <a:pt x="16" y="14"/>
                      <a:pt x="16" y="14"/>
                    </a:cubicBezTo>
                    <a:cubicBezTo>
                      <a:pt x="16" y="14"/>
                      <a:pt x="16" y="14"/>
                      <a:pt x="16" y="13"/>
                    </a:cubicBezTo>
                    <a:cubicBezTo>
                      <a:pt x="16" y="13"/>
                      <a:pt x="16" y="14"/>
                      <a:pt x="16" y="14"/>
                    </a:cubicBezTo>
                    <a:cubicBezTo>
                      <a:pt x="16" y="14"/>
                      <a:pt x="16" y="14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2"/>
                      <a:pt x="16" y="13"/>
                      <a:pt x="16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5" y="13"/>
                      <a:pt x="15" y="13"/>
                      <a:pt x="15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5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2"/>
                      <a:pt x="15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2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4" y="11"/>
                    </a:cubicBezTo>
                    <a:cubicBezTo>
                      <a:pt x="14" y="11"/>
                      <a:pt x="14" y="11"/>
                      <a:pt x="14" y="11"/>
                    </a:cubicBezTo>
                    <a:cubicBezTo>
                      <a:pt x="14" y="11"/>
                      <a:pt x="14" y="11"/>
                      <a:pt x="14" y="11"/>
                    </a:cubicBezTo>
                    <a:cubicBezTo>
                      <a:pt x="14" y="11"/>
                      <a:pt x="14" y="11"/>
                      <a:pt x="14" y="11"/>
                    </a:cubicBezTo>
                    <a:cubicBezTo>
                      <a:pt x="14" y="11"/>
                      <a:pt x="14" y="11"/>
                      <a:pt x="14" y="11"/>
                    </a:cubicBezTo>
                    <a:cubicBezTo>
                      <a:pt x="14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1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1"/>
                      <a:pt x="18" y="11"/>
                      <a:pt x="18" y="11"/>
                    </a:cubicBezTo>
                    <a:cubicBezTo>
                      <a:pt x="18" y="11"/>
                      <a:pt x="18" y="11"/>
                      <a:pt x="18" y="11"/>
                    </a:cubicBezTo>
                    <a:cubicBezTo>
                      <a:pt x="18" y="11"/>
                      <a:pt x="18" y="11"/>
                      <a:pt x="18" y="11"/>
                    </a:cubicBezTo>
                    <a:cubicBezTo>
                      <a:pt x="18" y="11"/>
                      <a:pt x="18" y="11"/>
                      <a:pt x="18" y="11"/>
                    </a:cubicBezTo>
                    <a:cubicBezTo>
                      <a:pt x="18" y="11"/>
                      <a:pt x="18" y="11"/>
                      <a:pt x="18" y="11"/>
                    </a:cubicBezTo>
                    <a:cubicBezTo>
                      <a:pt x="18" y="11"/>
                      <a:pt x="18" y="11"/>
                      <a:pt x="18" y="11"/>
                    </a:cubicBezTo>
                    <a:cubicBezTo>
                      <a:pt x="18" y="11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0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9" y="11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1"/>
                      <a:pt x="19" y="11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1"/>
                      <a:pt x="18" y="11"/>
                      <a:pt x="18" y="11"/>
                    </a:cubicBezTo>
                    <a:cubicBezTo>
                      <a:pt x="18" y="11"/>
                      <a:pt x="18" y="11"/>
                      <a:pt x="18" y="11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7" y="9"/>
                      <a:pt x="17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8"/>
                      <a:pt x="17" y="8"/>
                    </a:cubicBezTo>
                    <a:cubicBezTo>
                      <a:pt x="17" y="8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8" y="9"/>
                      <a:pt x="18" y="9"/>
                      <a:pt x="18" y="9"/>
                    </a:cubicBezTo>
                    <a:cubicBezTo>
                      <a:pt x="18" y="9"/>
                      <a:pt x="18" y="9"/>
                      <a:pt x="18" y="9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1" y="10"/>
                      <a:pt x="21" y="10"/>
                      <a:pt x="21" y="10"/>
                    </a:cubicBezTo>
                    <a:cubicBezTo>
                      <a:pt x="21" y="10"/>
                      <a:pt x="21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1" y="10"/>
                      <a:pt x="21" y="10"/>
                    </a:cubicBezTo>
                    <a:cubicBezTo>
                      <a:pt x="21" y="10"/>
                      <a:pt x="21" y="10"/>
                      <a:pt x="21" y="10"/>
                    </a:cubicBezTo>
                    <a:cubicBezTo>
                      <a:pt x="21" y="10"/>
                      <a:pt x="21" y="10"/>
                      <a:pt x="21" y="10"/>
                    </a:cubicBezTo>
                    <a:cubicBezTo>
                      <a:pt x="21" y="10"/>
                      <a:pt x="21" y="10"/>
                      <a:pt x="21" y="10"/>
                    </a:cubicBezTo>
                    <a:cubicBezTo>
                      <a:pt x="21" y="10"/>
                      <a:pt x="21" y="10"/>
                      <a:pt x="21" y="10"/>
                    </a:cubicBezTo>
                    <a:cubicBezTo>
                      <a:pt x="21" y="10"/>
                      <a:pt x="21" y="10"/>
                      <a:pt x="21" y="10"/>
                    </a:cubicBezTo>
                    <a:cubicBezTo>
                      <a:pt x="21" y="9"/>
                      <a:pt x="21" y="9"/>
                      <a:pt x="21" y="9"/>
                    </a:cubicBezTo>
                    <a:cubicBezTo>
                      <a:pt x="21" y="9"/>
                      <a:pt x="21" y="9"/>
                      <a:pt x="21" y="9"/>
                    </a:cubicBezTo>
                    <a:cubicBezTo>
                      <a:pt x="21" y="9"/>
                      <a:pt x="21" y="9"/>
                      <a:pt x="21" y="9"/>
                    </a:cubicBezTo>
                    <a:cubicBezTo>
                      <a:pt x="21" y="9"/>
                      <a:pt x="21" y="9"/>
                      <a:pt x="21" y="9"/>
                    </a:cubicBezTo>
                    <a:cubicBezTo>
                      <a:pt x="21" y="9"/>
                      <a:pt x="21" y="9"/>
                      <a:pt x="21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1" y="9"/>
                    </a:cubicBezTo>
                    <a:cubicBezTo>
                      <a:pt x="21" y="9"/>
                      <a:pt x="21" y="9"/>
                      <a:pt x="21" y="9"/>
                    </a:cubicBezTo>
                    <a:cubicBezTo>
                      <a:pt x="21" y="9"/>
                      <a:pt x="21" y="9"/>
                      <a:pt x="21" y="9"/>
                    </a:cubicBezTo>
                    <a:cubicBezTo>
                      <a:pt x="21" y="9"/>
                      <a:pt x="21" y="9"/>
                      <a:pt x="21" y="9"/>
                    </a:cubicBezTo>
                    <a:cubicBezTo>
                      <a:pt x="21" y="9"/>
                      <a:pt x="21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8"/>
                      <a:pt x="23" y="9"/>
                      <a:pt x="23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1" y="8"/>
                      <a:pt x="21" y="8"/>
                      <a:pt x="21" y="8"/>
                    </a:cubicBezTo>
                    <a:cubicBezTo>
                      <a:pt x="21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3" y="8"/>
                      <a:pt x="23" y="8"/>
                    </a:cubicBezTo>
                    <a:cubicBezTo>
                      <a:pt x="23" y="8"/>
                      <a:pt x="23" y="8"/>
                      <a:pt x="23" y="8"/>
                    </a:cubicBezTo>
                    <a:cubicBezTo>
                      <a:pt x="23" y="8"/>
                      <a:pt x="23" y="8"/>
                      <a:pt x="23" y="8"/>
                    </a:cubicBezTo>
                    <a:cubicBezTo>
                      <a:pt x="23" y="8"/>
                      <a:pt x="23" y="8"/>
                      <a:pt x="23" y="8"/>
                    </a:cubicBezTo>
                    <a:cubicBezTo>
                      <a:pt x="23" y="8"/>
                      <a:pt x="24" y="8"/>
                      <a:pt x="24" y="8"/>
                    </a:cubicBezTo>
                    <a:cubicBezTo>
                      <a:pt x="24" y="8"/>
                      <a:pt x="24" y="8"/>
                      <a:pt x="24" y="8"/>
                    </a:cubicBezTo>
                    <a:cubicBezTo>
                      <a:pt x="24" y="8"/>
                      <a:pt x="24" y="8"/>
                      <a:pt x="24" y="8"/>
                    </a:cubicBezTo>
                    <a:cubicBezTo>
                      <a:pt x="24" y="8"/>
                      <a:pt x="24" y="8"/>
                      <a:pt x="24" y="8"/>
                    </a:cubicBezTo>
                    <a:cubicBezTo>
                      <a:pt x="24" y="8"/>
                      <a:pt x="24" y="8"/>
                      <a:pt x="24" y="8"/>
                    </a:cubicBezTo>
                    <a:cubicBezTo>
                      <a:pt x="24" y="8"/>
                      <a:pt x="24" y="8"/>
                      <a:pt x="24" y="8"/>
                    </a:cubicBezTo>
                    <a:cubicBezTo>
                      <a:pt x="24" y="8"/>
                      <a:pt x="24" y="8"/>
                      <a:pt x="24" y="8"/>
                    </a:cubicBezTo>
                    <a:cubicBezTo>
                      <a:pt x="24" y="8"/>
                      <a:pt x="24" y="8"/>
                      <a:pt x="24" y="8"/>
                    </a:cubicBezTo>
                    <a:cubicBezTo>
                      <a:pt x="24" y="8"/>
                      <a:pt x="24" y="8"/>
                      <a:pt x="24" y="8"/>
                    </a:cubicBezTo>
                    <a:cubicBezTo>
                      <a:pt x="24" y="8"/>
                      <a:pt x="24" y="8"/>
                      <a:pt x="24" y="8"/>
                    </a:cubicBezTo>
                    <a:cubicBezTo>
                      <a:pt x="24" y="8"/>
                      <a:pt x="24" y="8"/>
                      <a:pt x="24" y="8"/>
                    </a:cubicBezTo>
                    <a:cubicBezTo>
                      <a:pt x="24" y="8"/>
                      <a:pt x="24" y="8"/>
                      <a:pt x="24" y="8"/>
                    </a:cubicBezTo>
                    <a:cubicBezTo>
                      <a:pt x="24" y="8"/>
                      <a:pt x="24" y="8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lose/>
                    <a:moveTo>
                      <a:pt x="11" y="9"/>
                    </a:moveTo>
                    <a:cubicBezTo>
                      <a:pt x="11" y="10"/>
                      <a:pt x="10" y="10"/>
                      <a:pt x="10" y="10"/>
                    </a:cubicBezTo>
                    <a:cubicBezTo>
                      <a:pt x="10" y="10"/>
                      <a:pt x="10" y="10"/>
                      <a:pt x="10" y="10"/>
                    </a:cubicBezTo>
                    <a:cubicBezTo>
                      <a:pt x="10" y="10"/>
                      <a:pt x="10" y="10"/>
                      <a:pt x="10" y="10"/>
                    </a:cubicBezTo>
                    <a:cubicBezTo>
                      <a:pt x="10" y="11"/>
                      <a:pt x="10" y="11"/>
                      <a:pt x="10" y="11"/>
                    </a:cubicBezTo>
                    <a:cubicBezTo>
                      <a:pt x="10" y="11"/>
                      <a:pt x="10" y="11"/>
                      <a:pt x="10" y="10"/>
                    </a:cubicBezTo>
                    <a:cubicBezTo>
                      <a:pt x="10" y="10"/>
                      <a:pt x="10" y="11"/>
                      <a:pt x="10" y="11"/>
                    </a:cubicBezTo>
                    <a:cubicBezTo>
                      <a:pt x="10" y="11"/>
                      <a:pt x="10" y="11"/>
                      <a:pt x="10" y="11"/>
                    </a:cubicBezTo>
                    <a:cubicBezTo>
                      <a:pt x="10" y="11"/>
                      <a:pt x="9" y="11"/>
                      <a:pt x="9" y="11"/>
                    </a:cubicBezTo>
                    <a:cubicBezTo>
                      <a:pt x="9" y="11"/>
                      <a:pt x="9" y="11"/>
                      <a:pt x="9" y="11"/>
                    </a:cubicBezTo>
                    <a:cubicBezTo>
                      <a:pt x="9" y="11"/>
                      <a:pt x="9" y="11"/>
                      <a:pt x="9" y="11"/>
                    </a:cubicBezTo>
                    <a:cubicBezTo>
                      <a:pt x="9" y="11"/>
                      <a:pt x="9" y="11"/>
                      <a:pt x="9" y="11"/>
                    </a:cubicBezTo>
                    <a:cubicBezTo>
                      <a:pt x="9" y="11"/>
                      <a:pt x="9" y="11"/>
                      <a:pt x="9" y="11"/>
                    </a:cubicBezTo>
                    <a:cubicBezTo>
                      <a:pt x="9" y="11"/>
                      <a:pt x="9" y="11"/>
                      <a:pt x="9" y="11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1"/>
                      <a:pt x="9" y="11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9" y="10"/>
                      <a:pt x="9" y="10"/>
                      <a:pt x="9" y="11"/>
                    </a:cubicBezTo>
                    <a:cubicBezTo>
                      <a:pt x="9" y="11"/>
                      <a:pt x="9" y="11"/>
                      <a:pt x="9" y="11"/>
                    </a:cubicBezTo>
                    <a:cubicBezTo>
                      <a:pt x="9" y="11"/>
                      <a:pt x="9" y="11"/>
                      <a:pt x="9" y="11"/>
                    </a:cubicBezTo>
                    <a:cubicBezTo>
                      <a:pt x="9" y="11"/>
                      <a:pt x="9" y="11"/>
                      <a:pt x="9" y="11"/>
                    </a:cubicBezTo>
                    <a:cubicBezTo>
                      <a:pt x="9" y="11"/>
                      <a:pt x="9" y="11"/>
                      <a:pt x="9" y="11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11"/>
                      <a:pt x="8" y="11"/>
                      <a:pt x="7" y="11"/>
                    </a:cubicBezTo>
                    <a:cubicBezTo>
                      <a:pt x="7" y="11"/>
                      <a:pt x="7" y="11"/>
                      <a:pt x="7" y="11"/>
                    </a:cubicBezTo>
                    <a:cubicBezTo>
                      <a:pt x="7" y="11"/>
                      <a:pt x="7" y="11"/>
                      <a:pt x="7" y="11"/>
                    </a:cubicBezTo>
                    <a:cubicBezTo>
                      <a:pt x="7" y="11"/>
                      <a:pt x="7" y="11"/>
                      <a:pt x="7" y="11"/>
                    </a:cubicBezTo>
                    <a:cubicBezTo>
                      <a:pt x="7" y="11"/>
                      <a:pt x="7" y="11"/>
                      <a:pt x="7" y="11"/>
                    </a:cubicBezTo>
                    <a:cubicBezTo>
                      <a:pt x="7" y="11"/>
                      <a:pt x="7" y="11"/>
                      <a:pt x="7" y="11"/>
                    </a:cubicBezTo>
                    <a:cubicBezTo>
                      <a:pt x="7" y="11"/>
                      <a:pt x="7" y="11"/>
                      <a:pt x="7" y="11"/>
                    </a:cubicBezTo>
                    <a:cubicBezTo>
                      <a:pt x="7" y="11"/>
                      <a:pt x="7" y="11"/>
                      <a:pt x="7" y="11"/>
                    </a:cubicBezTo>
                    <a:cubicBezTo>
                      <a:pt x="7" y="11"/>
                      <a:pt x="7" y="11"/>
                      <a:pt x="7" y="11"/>
                    </a:cubicBezTo>
                    <a:cubicBezTo>
                      <a:pt x="7" y="11"/>
                      <a:pt x="7" y="11"/>
                      <a:pt x="7" y="11"/>
                    </a:cubicBezTo>
                    <a:cubicBezTo>
                      <a:pt x="7" y="12"/>
                      <a:pt x="7" y="12"/>
                      <a:pt x="7" y="12"/>
                    </a:cubicBezTo>
                    <a:cubicBezTo>
                      <a:pt x="7" y="12"/>
                      <a:pt x="7" y="12"/>
                      <a:pt x="7" y="12"/>
                    </a:cubicBezTo>
                    <a:cubicBezTo>
                      <a:pt x="7" y="12"/>
                      <a:pt x="7" y="12"/>
                      <a:pt x="7" y="12"/>
                    </a:cubicBezTo>
                    <a:cubicBezTo>
                      <a:pt x="7" y="12"/>
                      <a:pt x="8" y="12"/>
                      <a:pt x="8" y="11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11"/>
                      <a:pt x="8" y="11"/>
                      <a:pt x="8" y="12"/>
                    </a:cubicBezTo>
                    <a:cubicBezTo>
                      <a:pt x="8" y="12"/>
                      <a:pt x="8" y="12"/>
                      <a:pt x="8" y="12"/>
                    </a:cubicBezTo>
                    <a:cubicBezTo>
                      <a:pt x="8" y="12"/>
                      <a:pt x="7" y="12"/>
                      <a:pt x="7" y="12"/>
                    </a:cubicBezTo>
                    <a:cubicBezTo>
                      <a:pt x="7" y="12"/>
                      <a:pt x="7" y="12"/>
                      <a:pt x="7" y="12"/>
                    </a:cubicBezTo>
                    <a:cubicBezTo>
                      <a:pt x="7" y="12"/>
                      <a:pt x="7" y="12"/>
                      <a:pt x="7" y="12"/>
                    </a:cubicBezTo>
                    <a:cubicBezTo>
                      <a:pt x="7" y="12"/>
                      <a:pt x="7" y="12"/>
                      <a:pt x="7" y="13"/>
                    </a:cubicBezTo>
                    <a:cubicBezTo>
                      <a:pt x="7" y="13"/>
                      <a:pt x="7" y="13"/>
                      <a:pt x="7" y="13"/>
                    </a:cubicBezTo>
                    <a:cubicBezTo>
                      <a:pt x="7" y="13"/>
                      <a:pt x="7" y="13"/>
                      <a:pt x="7" y="13"/>
                    </a:cubicBezTo>
                    <a:cubicBezTo>
                      <a:pt x="7" y="13"/>
                      <a:pt x="7" y="13"/>
                      <a:pt x="7" y="13"/>
                    </a:cubicBezTo>
                    <a:cubicBezTo>
                      <a:pt x="7" y="13"/>
                      <a:pt x="7" y="13"/>
                      <a:pt x="7" y="13"/>
                    </a:cubicBezTo>
                    <a:cubicBezTo>
                      <a:pt x="7" y="13"/>
                      <a:pt x="7" y="12"/>
                      <a:pt x="7" y="12"/>
                    </a:cubicBezTo>
                    <a:cubicBezTo>
                      <a:pt x="7" y="12"/>
                      <a:pt x="7" y="12"/>
                      <a:pt x="7" y="12"/>
                    </a:cubicBezTo>
                    <a:cubicBezTo>
                      <a:pt x="7" y="13"/>
                      <a:pt x="7" y="13"/>
                      <a:pt x="7" y="13"/>
                    </a:cubicBezTo>
                    <a:cubicBezTo>
                      <a:pt x="7" y="13"/>
                      <a:pt x="7" y="13"/>
                      <a:pt x="7" y="13"/>
                    </a:cubicBezTo>
                    <a:cubicBezTo>
                      <a:pt x="7" y="13"/>
                      <a:pt x="7" y="13"/>
                      <a:pt x="7" y="13"/>
                    </a:cubicBezTo>
                    <a:cubicBezTo>
                      <a:pt x="7" y="13"/>
                      <a:pt x="7" y="13"/>
                      <a:pt x="7" y="13"/>
                    </a:cubicBezTo>
                    <a:cubicBezTo>
                      <a:pt x="7" y="13"/>
                      <a:pt x="7" y="13"/>
                      <a:pt x="7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7" y="13"/>
                      <a:pt x="7" y="13"/>
                    </a:cubicBezTo>
                    <a:cubicBezTo>
                      <a:pt x="7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2"/>
                      <a:pt x="6" y="12"/>
                    </a:cubicBezTo>
                    <a:cubicBezTo>
                      <a:pt x="6" y="12"/>
                      <a:pt x="6" y="12"/>
                      <a:pt x="6" y="12"/>
                    </a:cubicBezTo>
                    <a:cubicBezTo>
                      <a:pt x="6" y="12"/>
                      <a:pt x="6" y="12"/>
                      <a:pt x="6" y="12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5" y="12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6" y="13"/>
                      <a:pt x="6" y="12"/>
                      <a:pt x="6" y="12"/>
                    </a:cubicBezTo>
                    <a:cubicBezTo>
                      <a:pt x="6" y="12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5" y="13"/>
                      <a:pt x="5" y="14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5" y="13"/>
                      <a:pt x="5" y="14"/>
                      <a:pt x="5" y="14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4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5" y="12"/>
                      <a:pt x="5" y="12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3" y="13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2" y="12"/>
                    </a:cubicBezTo>
                    <a:cubicBezTo>
                      <a:pt x="2" y="12"/>
                      <a:pt x="2" y="12"/>
                      <a:pt x="2" y="12"/>
                    </a:cubicBezTo>
                    <a:cubicBezTo>
                      <a:pt x="2" y="12"/>
                      <a:pt x="2" y="12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2"/>
                      <a:pt x="2" y="12"/>
                    </a:cubicBezTo>
                    <a:cubicBezTo>
                      <a:pt x="2" y="12"/>
                      <a:pt x="2" y="12"/>
                      <a:pt x="2" y="12"/>
                    </a:cubicBezTo>
                    <a:cubicBezTo>
                      <a:pt x="2" y="12"/>
                      <a:pt x="2" y="12"/>
                      <a:pt x="2" y="12"/>
                    </a:cubicBezTo>
                    <a:cubicBezTo>
                      <a:pt x="2" y="12"/>
                      <a:pt x="2" y="12"/>
                      <a:pt x="2" y="12"/>
                    </a:cubicBezTo>
                    <a:cubicBezTo>
                      <a:pt x="2" y="12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4" y="12"/>
                      <a:pt x="4" y="12"/>
                    </a:cubicBezTo>
                    <a:cubicBezTo>
                      <a:pt x="4" y="12"/>
                      <a:pt x="3" y="12"/>
                      <a:pt x="3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3" y="11"/>
                    </a:cubicBezTo>
                    <a:cubicBezTo>
                      <a:pt x="3" y="11"/>
                      <a:pt x="3" y="10"/>
                      <a:pt x="3" y="10"/>
                    </a:cubicBezTo>
                    <a:cubicBezTo>
                      <a:pt x="3" y="10"/>
                      <a:pt x="3" y="10"/>
                      <a:pt x="4" y="10"/>
                    </a:cubicBezTo>
                    <a:cubicBezTo>
                      <a:pt x="4" y="10"/>
                      <a:pt x="4" y="10"/>
                      <a:pt x="4" y="10"/>
                    </a:cubicBezTo>
                    <a:cubicBezTo>
                      <a:pt x="4" y="10"/>
                      <a:pt x="4" y="10"/>
                      <a:pt x="4" y="10"/>
                    </a:cubicBezTo>
                    <a:cubicBezTo>
                      <a:pt x="4" y="10"/>
                      <a:pt x="4" y="10"/>
                      <a:pt x="4" y="10"/>
                    </a:cubicBezTo>
                    <a:cubicBezTo>
                      <a:pt x="4" y="11"/>
                      <a:pt x="4" y="10"/>
                      <a:pt x="4" y="10"/>
                    </a:cubicBezTo>
                    <a:cubicBezTo>
                      <a:pt x="4" y="10"/>
                      <a:pt x="4" y="10"/>
                      <a:pt x="4" y="10"/>
                    </a:cubicBezTo>
                    <a:cubicBezTo>
                      <a:pt x="4" y="10"/>
                      <a:pt x="4" y="10"/>
                      <a:pt x="4" y="10"/>
                    </a:cubicBezTo>
                    <a:cubicBezTo>
                      <a:pt x="4" y="10"/>
                      <a:pt x="4" y="10"/>
                      <a:pt x="4" y="10"/>
                    </a:cubicBezTo>
                    <a:cubicBezTo>
                      <a:pt x="4" y="10"/>
                      <a:pt x="4" y="10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4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7" y="10"/>
                      <a:pt x="7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5" y="10"/>
                      <a:pt x="5" y="10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5" y="10"/>
                      <a:pt x="5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9"/>
                    </a:cubicBezTo>
                    <a:cubicBezTo>
                      <a:pt x="6" y="9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8"/>
                      <a:pt x="7" y="9"/>
                      <a:pt x="7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6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9"/>
                      <a:pt x="7" y="9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7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8" y="7"/>
                      <a:pt x="8" y="7"/>
                    </a:cubicBezTo>
                    <a:cubicBezTo>
                      <a:pt x="8" y="8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7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9"/>
                      <a:pt x="5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8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7"/>
                      <a:pt x="6" y="7"/>
                    </a:cubicBezTo>
                    <a:cubicBezTo>
                      <a:pt x="6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9" y="8"/>
                    </a:cubicBezTo>
                    <a:cubicBezTo>
                      <a:pt x="9" y="8"/>
                      <a:pt x="9" y="8"/>
                      <a:pt x="9" y="8"/>
                    </a:cubicBezTo>
                    <a:cubicBezTo>
                      <a:pt x="9" y="8"/>
                      <a:pt x="9" y="8"/>
                      <a:pt x="9" y="8"/>
                    </a:cubicBezTo>
                    <a:cubicBezTo>
                      <a:pt x="9" y="8"/>
                      <a:pt x="9" y="8"/>
                      <a:pt x="9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6"/>
                    </a:cubicBezTo>
                    <a:cubicBezTo>
                      <a:pt x="8" y="6"/>
                      <a:pt x="8" y="6"/>
                      <a:pt x="8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7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7" y="5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5" y="5"/>
                      <a:pt x="5" y="5"/>
                    </a:cubicBezTo>
                    <a:cubicBezTo>
                      <a:pt x="5" y="5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3"/>
                      <a:pt x="5" y="3"/>
                    </a:cubicBezTo>
                    <a:cubicBezTo>
                      <a:pt x="5" y="3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6" y="4"/>
                      <a:pt x="7" y="4"/>
                      <a:pt x="7" y="4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5"/>
                      <a:pt x="7" y="5"/>
                      <a:pt x="8" y="5"/>
                    </a:cubicBezTo>
                    <a:cubicBezTo>
                      <a:pt x="8" y="5"/>
                      <a:pt x="8" y="5"/>
                      <a:pt x="8" y="5"/>
                    </a:cubicBezTo>
                    <a:cubicBezTo>
                      <a:pt x="8" y="5"/>
                      <a:pt x="8" y="5"/>
                      <a:pt x="8" y="5"/>
                    </a:cubicBezTo>
                    <a:cubicBezTo>
                      <a:pt x="8" y="5"/>
                      <a:pt x="8" y="5"/>
                      <a:pt x="8" y="5"/>
                    </a:cubicBezTo>
                    <a:cubicBezTo>
                      <a:pt x="8" y="5"/>
                      <a:pt x="8" y="5"/>
                      <a:pt x="8" y="5"/>
                    </a:cubicBezTo>
                    <a:cubicBezTo>
                      <a:pt x="8" y="5"/>
                      <a:pt x="8" y="5"/>
                      <a:pt x="8" y="5"/>
                    </a:cubicBezTo>
                    <a:cubicBezTo>
                      <a:pt x="8" y="5"/>
                      <a:pt x="8" y="5"/>
                      <a:pt x="8" y="5"/>
                    </a:cubicBezTo>
                    <a:cubicBezTo>
                      <a:pt x="8" y="5"/>
                      <a:pt x="8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10" y="4"/>
                      <a:pt x="9" y="4"/>
                    </a:cubicBezTo>
                    <a:cubicBezTo>
                      <a:pt x="9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5"/>
                    </a:cubicBezTo>
                    <a:cubicBezTo>
                      <a:pt x="11" y="5"/>
                      <a:pt x="11" y="5"/>
                      <a:pt x="11" y="5"/>
                    </a:cubicBezTo>
                    <a:cubicBezTo>
                      <a:pt x="11" y="5"/>
                      <a:pt x="11" y="5"/>
                      <a:pt x="11" y="4"/>
                    </a:cubicBezTo>
                    <a:cubicBezTo>
                      <a:pt x="11" y="5"/>
                      <a:pt x="11" y="4"/>
                      <a:pt x="11" y="4"/>
                    </a:cubicBezTo>
                    <a:cubicBezTo>
                      <a:pt x="11" y="5"/>
                      <a:pt x="11" y="5"/>
                      <a:pt x="11" y="5"/>
                    </a:cubicBezTo>
                    <a:cubicBezTo>
                      <a:pt x="11" y="5"/>
                      <a:pt x="11" y="5"/>
                      <a:pt x="11" y="5"/>
                    </a:cubicBezTo>
                    <a:cubicBezTo>
                      <a:pt x="11" y="5"/>
                      <a:pt x="11" y="5"/>
                      <a:pt x="11" y="5"/>
                    </a:cubicBezTo>
                    <a:cubicBezTo>
                      <a:pt x="11" y="5"/>
                      <a:pt x="11" y="5"/>
                      <a:pt x="11" y="5"/>
                    </a:cubicBezTo>
                    <a:cubicBezTo>
                      <a:pt x="11" y="5"/>
                      <a:pt x="11" y="5"/>
                      <a:pt x="11" y="5"/>
                    </a:cubicBezTo>
                    <a:cubicBezTo>
                      <a:pt x="11" y="5"/>
                      <a:pt x="11" y="5"/>
                      <a:pt x="11" y="5"/>
                    </a:cubicBezTo>
                    <a:cubicBezTo>
                      <a:pt x="11" y="5"/>
                      <a:pt x="11" y="5"/>
                      <a:pt x="11" y="5"/>
                    </a:cubicBezTo>
                    <a:cubicBezTo>
                      <a:pt x="11" y="5"/>
                      <a:pt x="11" y="5"/>
                      <a:pt x="11" y="5"/>
                    </a:cubicBezTo>
                    <a:cubicBezTo>
                      <a:pt x="11" y="5"/>
                      <a:pt x="11" y="5"/>
                      <a:pt x="12" y="5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2" y="5"/>
                      <a:pt x="12" y="4"/>
                      <a:pt x="12" y="5"/>
                    </a:cubicBezTo>
                    <a:cubicBezTo>
                      <a:pt x="12" y="5"/>
                      <a:pt x="12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5"/>
                      <a:pt x="12" y="5"/>
                      <a:pt x="12" y="5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2" y="5"/>
                      <a:pt x="12" y="5"/>
                      <a:pt x="13" y="5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3" y="5"/>
                      <a:pt x="14" y="5"/>
                      <a:pt x="14" y="5"/>
                    </a:cubicBezTo>
                    <a:cubicBezTo>
                      <a:pt x="14" y="5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3" y="4"/>
                      <a:pt x="14" y="4"/>
                    </a:cubicBezTo>
                    <a:cubicBezTo>
                      <a:pt x="14" y="4"/>
                      <a:pt x="13" y="4"/>
                      <a:pt x="13" y="4"/>
                    </a:cubicBezTo>
                    <a:cubicBezTo>
                      <a:pt x="14" y="4"/>
                      <a:pt x="13" y="4"/>
                      <a:pt x="13" y="4"/>
                    </a:cubicBezTo>
                    <a:cubicBezTo>
                      <a:pt x="13" y="4"/>
                      <a:pt x="13" y="3"/>
                      <a:pt x="13" y="3"/>
                    </a:cubicBezTo>
                    <a:cubicBezTo>
                      <a:pt x="13" y="3"/>
                      <a:pt x="13" y="3"/>
                      <a:pt x="14" y="3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5" y="4"/>
                    </a:cubicBezTo>
                    <a:cubicBezTo>
                      <a:pt x="15" y="4"/>
                      <a:pt x="15" y="4"/>
                      <a:pt x="15" y="4"/>
                    </a:cubicBezTo>
                    <a:cubicBezTo>
                      <a:pt x="15" y="4"/>
                      <a:pt x="15" y="4"/>
                      <a:pt x="15" y="4"/>
                    </a:cubicBezTo>
                    <a:cubicBezTo>
                      <a:pt x="15" y="4"/>
                      <a:pt x="15" y="4"/>
                      <a:pt x="15" y="4"/>
                    </a:cubicBezTo>
                    <a:cubicBezTo>
                      <a:pt x="15" y="4"/>
                      <a:pt x="15" y="4"/>
                      <a:pt x="15" y="4"/>
                    </a:cubicBezTo>
                    <a:cubicBezTo>
                      <a:pt x="15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6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6"/>
                      <a:pt x="14" y="6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4" y="6"/>
                      <a:pt x="14" y="5"/>
                      <a:pt x="14" y="6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3" y="6"/>
                      <a:pt x="13" y="7"/>
                      <a:pt x="13" y="7"/>
                    </a:cubicBezTo>
                    <a:cubicBezTo>
                      <a:pt x="13" y="7"/>
                      <a:pt x="13" y="7"/>
                      <a:pt x="13" y="7"/>
                    </a:cubicBezTo>
                    <a:cubicBezTo>
                      <a:pt x="13" y="7"/>
                      <a:pt x="13" y="7"/>
                      <a:pt x="13" y="7"/>
                    </a:cubicBezTo>
                    <a:cubicBezTo>
                      <a:pt x="13" y="7"/>
                      <a:pt x="13" y="6"/>
                      <a:pt x="13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6"/>
                      <a:pt x="13" y="7"/>
                      <a:pt x="13" y="7"/>
                    </a:cubicBezTo>
                    <a:cubicBezTo>
                      <a:pt x="13" y="7"/>
                      <a:pt x="13" y="7"/>
                      <a:pt x="13" y="7"/>
                    </a:cubicBezTo>
                    <a:cubicBezTo>
                      <a:pt x="13" y="7"/>
                      <a:pt x="13" y="7"/>
                      <a:pt x="13" y="7"/>
                    </a:cubicBezTo>
                    <a:cubicBezTo>
                      <a:pt x="13" y="7"/>
                      <a:pt x="13" y="7"/>
                      <a:pt x="13" y="7"/>
                    </a:cubicBezTo>
                    <a:cubicBezTo>
                      <a:pt x="13" y="7"/>
                      <a:pt x="13" y="7"/>
                      <a:pt x="13" y="7"/>
                    </a:cubicBezTo>
                    <a:cubicBezTo>
                      <a:pt x="13" y="7"/>
                      <a:pt x="13" y="7"/>
                      <a:pt x="13" y="7"/>
                    </a:cubicBezTo>
                    <a:cubicBezTo>
                      <a:pt x="13" y="7"/>
                      <a:pt x="13" y="7"/>
                      <a:pt x="13" y="6"/>
                    </a:cubicBezTo>
                    <a:cubicBezTo>
                      <a:pt x="13" y="7"/>
                      <a:pt x="13" y="7"/>
                      <a:pt x="13" y="7"/>
                    </a:cubicBezTo>
                    <a:cubicBezTo>
                      <a:pt x="13" y="7"/>
                      <a:pt x="12" y="7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7"/>
                      <a:pt x="13" y="7"/>
                      <a:pt x="13" y="7"/>
                    </a:cubicBezTo>
                    <a:cubicBezTo>
                      <a:pt x="13" y="7"/>
                      <a:pt x="13" y="7"/>
                      <a:pt x="13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1" y="9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1" y="9"/>
                      <a:pt x="11" y="9"/>
                      <a:pt x="11" y="9"/>
                    </a:cubicBezTo>
                    <a:close/>
                    <a:moveTo>
                      <a:pt x="2" y="10"/>
                    </a:move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2" y="10"/>
                      <a:pt x="2" y="10"/>
                    </a:cubicBezTo>
                    <a:cubicBezTo>
                      <a:pt x="1" y="10"/>
                      <a:pt x="1" y="9"/>
                      <a:pt x="1" y="9"/>
                    </a:cubicBezTo>
                    <a:cubicBezTo>
                      <a:pt x="1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3" y="8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8"/>
                      <a:pt x="3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lose/>
                    <a:moveTo>
                      <a:pt x="11" y="3"/>
                    </a:move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2"/>
                      <a:pt x="11" y="2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3"/>
                      <a:pt x="13" y="3"/>
                      <a:pt x="13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2" y="4"/>
                      <a:pt x="12" y="4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lose/>
                    <a:moveTo>
                      <a:pt x="21" y="11"/>
                    </a:move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19" y="11"/>
                    </a:cubicBezTo>
                    <a:cubicBezTo>
                      <a:pt x="19" y="11"/>
                      <a:pt x="19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1" y="11"/>
                      <a:pt x="21" y="11"/>
                    </a:cubicBezTo>
                    <a:close/>
                    <a:moveTo>
                      <a:pt x="12" y="13"/>
                    </a:moveTo>
                    <a:cubicBezTo>
                      <a:pt x="11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4"/>
                      <a:pt x="12" y="14"/>
                    </a:cubicBezTo>
                    <a:cubicBezTo>
                      <a:pt x="12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3"/>
                      <a:pt x="12" y="13"/>
                      <a:pt x="12" y="13"/>
                    </a:cubicBezTo>
                    <a:close/>
                    <a:moveTo>
                      <a:pt x="9" y="3"/>
                    </a:moveTo>
                    <a:cubicBezTo>
                      <a:pt x="9" y="3"/>
                      <a:pt x="9" y="3"/>
                      <a:pt x="9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9" y="4"/>
                      <a:pt x="9" y="3"/>
                      <a:pt x="9" y="3"/>
                    </a:cubicBezTo>
                    <a:cubicBezTo>
                      <a:pt x="9" y="3"/>
                      <a:pt x="9" y="3"/>
                      <a:pt x="9" y="3"/>
                    </a:cubicBezTo>
                    <a:close/>
                    <a:moveTo>
                      <a:pt x="1" y="9"/>
                    </a:move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lose/>
                    <a:moveTo>
                      <a:pt x="11" y="15"/>
                    </a:move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2" y="14"/>
                      <a:pt x="12" y="14"/>
                      <a:pt x="11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4"/>
                      <a:pt x="11" y="14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lose/>
                    <a:moveTo>
                      <a:pt x="17" y="13"/>
                    </a:moveTo>
                    <a:cubicBezTo>
                      <a:pt x="17" y="13"/>
                      <a:pt x="17" y="13"/>
                      <a:pt x="18" y="13"/>
                    </a:cubicBezTo>
                    <a:cubicBezTo>
                      <a:pt x="18" y="13"/>
                      <a:pt x="18" y="13"/>
                      <a:pt x="17" y="13"/>
                    </a:cubicBezTo>
                    <a:cubicBezTo>
                      <a:pt x="17" y="13"/>
                      <a:pt x="17" y="13"/>
                      <a:pt x="17" y="13"/>
                    </a:cubicBezTo>
                    <a:cubicBezTo>
                      <a:pt x="17" y="13"/>
                      <a:pt x="17" y="13"/>
                      <a:pt x="17" y="13"/>
                    </a:cubicBezTo>
                    <a:cubicBezTo>
                      <a:pt x="17" y="13"/>
                      <a:pt x="17" y="13"/>
                      <a:pt x="17" y="13"/>
                    </a:cubicBezTo>
                    <a:cubicBezTo>
                      <a:pt x="17" y="14"/>
                      <a:pt x="17" y="14"/>
                      <a:pt x="17" y="14"/>
                    </a:cubicBezTo>
                    <a:cubicBezTo>
                      <a:pt x="17" y="14"/>
                      <a:pt x="17" y="14"/>
                      <a:pt x="17" y="14"/>
                    </a:cubicBezTo>
                    <a:cubicBezTo>
                      <a:pt x="17" y="14"/>
                      <a:pt x="17" y="14"/>
                      <a:pt x="17" y="14"/>
                    </a:cubicBezTo>
                    <a:cubicBezTo>
                      <a:pt x="17" y="14"/>
                      <a:pt x="17" y="14"/>
                      <a:pt x="16" y="14"/>
                    </a:cubicBezTo>
                    <a:cubicBezTo>
                      <a:pt x="16" y="14"/>
                      <a:pt x="16" y="14"/>
                      <a:pt x="16" y="14"/>
                    </a:cubicBezTo>
                    <a:cubicBezTo>
                      <a:pt x="16" y="14"/>
                      <a:pt x="16" y="14"/>
                      <a:pt x="16" y="14"/>
                    </a:cubicBezTo>
                    <a:cubicBezTo>
                      <a:pt x="16" y="14"/>
                      <a:pt x="16" y="14"/>
                      <a:pt x="16" y="14"/>
                    </a:cubicBezTo>
                    <a:cubicBezTo>
                      <a:pt x="16" y="14"/>
                      <a:pt x="16" y="14"/>
                      <a:pt x="16" y="13"/>
                    </a:cubicBezTo>
                    <a:cubicBezTo>
                      <a:pt x="16" y="13"/>
                      <a:pt x="17" y="13"/>
                      <a:pt x="17" y="14"/>
                    </a:cubicBezTo>
                    <a:cubicBezTo>
                      <a:pt x="17" y="14"/>
                      <a:pt x="17" y="14"/>
                      <a:pt x="17" y="14"/>
                    </a:cubicBezTo>
                    <a:cubicBezTo>
                      <a:pt x="17" y="14"/>
                      <a:pt x="17" y="13"/>
                      <a:pt x="17" y="13"/>
                    </a:cubicBezTo>
                    <a:cubicBezTo>
                      <a:pt x="17" y="14"/>
                      <a:pt x="17" y="13"/>
                      <a:pt x="17" y="13"/>
                    </a:cubicBezTo>
                    <a:cubicBezTo>
                      <a:pt x="17" y="13"/>
                      <a:pt x="17" y="13"/>
                      <a:pt x="17" y="13"/>
                    </a:cubicBezTo>
                    <a:cubicBezTo>
                      <a:pt x="17" y="13"/>
                      <a:pt x="17" y="13"/>
                      <a:pt x="17" y="13"/>
                    </a:cubicBezTo>
                    <a:cubicBezTo>
                      <a:pt x="17" y="13"/>
                      <a:pt x="17" y="13"/>
                      <a:pt x="17" y="13"/>
                    </a:cubicBezTo>
                    <a:cubicBezTo>
                      <a:pt x="17" y="13"/>
                      <a:pt x="17" y="13"/>
                      <a:pt x="17" y="13"/>
                    </a:cubicBezTo>
                    <a:cubicBezTo>
                      <a:pt x="17" y="13"/>
                      <a:pt x="17" y="13"/>
                      <a:pt x="17" y="13"/>
                    </a:cubicBezTo>
                    <a:close/>
                    <a:moveTo>
                      <a:pt x="0" y="8"/>
                    </a:move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1" y="7"/>
                      <a:pt x="1" y="7"/>
                    </a:cubicBezTo>
                    <a:cubicBezTo>
                      <a:pt x="1" y="7"/>
                      <a:pt x="0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7"/>
                      <a:pt x="1" y="8"/>
                      <a:pt x="1" y="7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0" y="7"/>
                      <a:pt x="0" y="7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0" y="8"/>
                      <a:pt x="0" y="8"/>
                    </a:cubicBezTo>
                    <a:close/>
                    <a:moveTo>
                      <a:pt x="5" y="2"/>
                    </a:moveTo>
                    <a:cubicBezTo>
                      <a:pt x="5" y="2"/>
                      <a:pt x="5" y="2"/>
                      <a:pt x="5" y="2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3"/>
                      <a:pt x="6" y="3"/>
                      <a:pt x="5" y="3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5" y="3"/>
                      <a:pt x="5" y="3"/>
                      <a:pt x="5" y="2"/>
                    </a:cubicBezTo>
                    <a:close/>
                    <a:moveTo>
                      <a:pt x="11" y="4"/>
                    </a:move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3"/>
                      <a:pt x="11" y="3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lose/>
                    <a:moveTo>
                      <a:pt x="3" y="11"/>
                    </a:move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lose/>
                    <a:moveTo>
                      <a:pt x="1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1"/>
                    </a:cubicBezTo>
                    <a:cubicBezTo>
                      <a:pt x="2" y="0"/>
                      <a:pt x="2" y="1"/>
                      <a:pt x="2" y="1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1" y="0"/>
                      <a:pt x="2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  <a:moveTo>
                      <a:pt x="13" y="8"/>
                    </a:moveTo>
                    <a:cubicBezTo>
                      <a:pt x="12" y="8"/>
                      <a:pt x="12" y="8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3" y="8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lose/>
                    <a:moveTo>
                      <a:pt x="12" y="11"/>
                    </a:move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1" y="11"/>
                      <a:pt x="11" y="11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11" y="10"/>
                      <a:pt x="11" y="10"/>
                      <a:pt x="11" y="10"/>
                    </a:cubicBezTo>
                    <a:cubicBezTo>
                      <a:pt x="11" y="10"/>
                      <a:pt x="11" y="10"/>
                      <a:pt x="11" y="10"/>
                    </a:cubicBezTo>
                    <a:cubicBezTo>
                      <a:pt x="11" y="10"/>
                      <a:pt x="11" y="10"/>
                      <a:pt x="11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1" y="10"/>
                      <a:pt x="11" y="10"/>
                    </a:cubicBezTo>
                    <a:cubicBezTo>
                      <a:pt x="11" y="10"/>
                      <a:pt x="11" y="10"/>
                      <a:pt x="12" y="10"/>
                    </a:cubicBezTo>
                    <a:cubicBezTo>
                      <a:pt x="12" y="10"/>
                      <a:pt x="12" y="10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lose/>
                    <a:moveTo>
                      <a:pt x="4" y="4"/>
                    </a:moveTo>
                    <a:cubicBezTo>
                      <a:pt x="4" y="3"/>
                      <a:pt x="4" y="3"/>
                      <a:pt x="4" y="3"/>
                    </a:cubicBezTo>
                    <a:cubicBezTo>
                      <a:pt x="4" y="3"/>
                      <a:pt x="4" y="3"/>
                      <a:pt x="4" y="3"/>
                    </a:cubicBezTo>
                    <a:cubicBezTo>
                      <a:pt x="5" y="3"/>
                      <a:pt x="5" y="3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4" y="4"/>
                      <a:pt x="4" y="4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4" y="4"/>
                      <a:pt x="4" y="4"/>
                      <a:pt x="4" y="4"/>
                    </a:cubicBezTo>
                    <a:close/>
                    <a:moveTo>
                      <a:pt x="12" y="15"/>
                    </a:move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5"/>
                      <a:pt x="11" y="15"/>
                      <a:pt x="12" y="15"/>
                    </a:cubicBezTo>
                    <a:cubicBezTo>
                      <a:pt x="12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2" y="15"/>
                      <a:pt x="12" y="15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5"/>
                      <a:pt x="12" y="15"/>
                      <a:pt x="12" y="15"/>
                    </a:cubicBezTo>
                    <a:close/>
                    <a:moveTo>
                      <a:pt x="7" y="3"/>
                    </a:moveTo>
                    <a:cubicBezTo>
                      <a:pt x="7" y="3"/>
                      <a:pt x="7" y="3"/>
                      <a:pt x="7" y="3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7" y="4"/>
                      <a:pt x="7" y="4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7" y="4"/>
                      <a:pt x="7" y="4"/>
                      <a:pt x="8" y="4"/>
                    </a:cubicBezTo>
                    <a:cubicBezTo>
                      <a:pt x="8" y="4"/>
                      <a:pt x="8" y="4"/>
                      <a:pt x="8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3"/>
                      <a:pt x="8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7" y="3"/>
                      <a:pt x="7" y="3"/>
                      <a:pt x="7" y="3"/>
                    </a:cubicBezTo>
                    <a:close/>
                    <a:moveTo>
                      <a:pt x="11" y="4"/>
                    </a:move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lose/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  <a:moveTo>
                      <a:pt x="5" y="7"/>
                    </a:move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5" y="6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lose/>
                    <a:moveTo>
                      <a:pt x="4" y="6"/>
                    </a:move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lose/>
                    <a:moveTo>
                      <a:pt x="11" y="3"/>
                    </a:move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3"/>
                      <a:pt x="12" y="3"/>
                    </a:cubicBezTo>
                    <a:cubicBezTo>
                      <a:pt x="12" y="3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1" y="4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lose/>
                    <a:moveTo>
                      <a:pt x="11" y="12"/>
                    </a:move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1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11" y="11"/>
                      <a:pt x="11" y="12"/>
                      <a:pt x="11" y="12"/>
                    </a:cubicBezTo>
                    <a:close/>
                    <a:moveTo>
                      <a:pt x="6" y="9"/>
                    </a:move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lose/>
                    <a:moveTo>
                      <a:pt x="12" y="4"/>
                    </a:move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lose/>
                    <a:moveTo>
                      <a:pt x="10" y="2"/>
                    </a:move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2"/>
                      <a:pt x="10" y="2"/>
                    </a:cubicBezTo>
                    <a:close/>
                    <a:moveTo>
                      <a:pt x="20" y="10"/>
                    </a:move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1" y="10"/>
                      <a:pt x="20" y="10"/>
                      <a:pt x="20" y="10"/>
                    </a:cubicBezTo>
                    <a:cubicBezTo>
                      <a:pt x="21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lose/>
                    <a:moveTo>
                      <a:pt x="1" y="10"/>
                    </a:move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lose/>
                    <a:moveTo>
                      <a:pt x="12" y="4"/>
                    </a:move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lose/>
                    <a:moveTo>
                      <a:pt x="3" y="2"/>
                    </a:moveTo>
                    <a:cubicBezTo>
                      <a:pt x="3" y="2"/>
                      <a:pt x="3" y="2"/>
                      <a:pt x="3" y="2"/>
                    </a:cubicBezTo>
                    <a:cubicBezTo>
                      <a:pt x="3" y="2"/>
                      <a:pt x="3" y="2"/>
                      <a:pt x="3" y="2"/>
                    </a:cubicBezTo>
                    <a:close/>
                    <a:moveTo>
                      <a:pt x="23" y="6"/>
                    </a:move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lose/>
                    <a:moveTo>
                      <a:pt x="3" y="1"/>
                    </a:move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3" y="1"/>
                      <a:pt x="3" y="1"/>
                    </a:cubicBezTo>
                    <a:close/>
                    <a:moveTo>
                      <a:pt x="6" y="1"/>
                    </a:moveTo>
                    <a:cubicBezTo>
                      <a:pt x="6" y="1"/>
                      <a:pt x="6" y="1"/>
                      <a:pt x="6" y="1"/>
                    </a:cubicBezTo>
                    <a:cubicBezTo>
                      <a:pt x="6" y="1"/>
                      <a:pt x="7" y="1"/>
                      <a:pt x="7" y="1"/>
                    </a:cubicBezTo>
                    <a:cubicBezTo>
                      <a:pt x="7" y="1"/>
                      <a:pt x="7" y="1"/>
                      <a:pt x="7" y="1"/>
                    </a:cubicBezTo>
                    <a:cubicBezTo>
                      <a:pt x="7" y="1"/>
                      <a:pt x="7" y="1"/>
                      <a:pt x="7" y="1"/>
                    </a:cubicBezTo>
                    <a:cubicBezTo>
                      <a:pt x="7" y="1"/>
                      <a:pt x="7" y="1"/>
                      <a:pt x="7" y="1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6" y="1"/>
                      <a:pt x="6" y="1"/>
                      <a:pt x="6" y="1"/>
                    </a:cubicBezTo>
                    <a:close/>
                    <a:moveTo>
                      <a:pt x="19" y="12"/>
                    </a:moveTo>
                    <a:cubicBezTo>
                      <a:pt x="19" y="13"/>
                      <a:pt x="19" y="13"/>
                      <a:pt x="19" y="13"/>
                    </a:cubicBezTo>
                    <a:cubicBezTo>
                      <a:pt x="19" y="13"/>
                      <a:pt x="19" y="13"/>
                      <a:pt x="19" y="13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ubicBezTo>
                      <a:pt x="19" y="12"/>
                      <a:pt x="19" y="12"/>
                      <a:pt x="19" y="12"/>
                    </a:cubicBezTo>
                    <a:close/>
                    <a:moveTo>
                      <a:pt x="6" y="7"/>
                    </a:moveTo>
                    <a:cubicBezTo>
                      <a:pt x="6" y="7"/>
                      <a:pt x="6" y="7"/>
                      <a:pt x="6" y="7"/>
                    </a:cubicBezTo>
                    <a:cubicBezTo>
                      <a:pt x="6" y="7"/>
                      <a:pt x="6" y="7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7"/>
                      <a:pt x="6" y="6"/>
                      <a:pt x="6" y="6"/>
                    </a:cubicBezTo>
                    <a:cubicBezTo>
                      <a:pt x="6" y="6"/>
                      <a:pt x="6" y="7"/>
                      <a:pt x="6" y="7"/>
                    </a:cubicBezTo>
                    <a:close/>
                    <a:moveTo>
                      <a:pt x="3" y="1"/>
                    </a:move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1"/>
                      <a:pt x="3" y="1"/>
                      <a:pt x="3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3" y="2"/>
                      <a:pt x="3" y="2"/>
                      <a:pt x="3" y="1"/>
                    </a:cubicBezTo>
                    <a:close/>
                    <a:moveTo>
                      <a:pt x="20" y="11"/>
                    </a:move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11"/>
                      <a:pt x="20" y="11"/>
                      <a:pt x="20" y="11"/>
                    </a:cubicBezTo>
                    <a:close/>
                    <a:moveTo>
                      <a:pt x="10" y="4"/>
                    </a:moveTo>
                    <a:cubicBezTo>
                      <a:pt x="10" y="4"/>
                      <a:pt x="10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lose/>
                    <a:moveTo>
                      <a:pt x="1" y="10"/>
                    </a:move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lose/>
                    <a:moveTo>
                      <a:pt x="12" y="8"/>
                    </a:moveTo>
                    <a:cubicBezTo>
                      <a:pt x="12" y="8"/>
                      <a:pt x="12" y="8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lose/>
                    <a:moveTo>
                      <a:pt x="7" y="4"/>
                    </a:moveTo>
                    <a:cubicBezTo>
                      <a:pt x="7" y="4"/>
                      <a:pt x="7" y="4"/>
                      <a:pt x="7" y="4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7" y="4"/>
                      <a:pt x="7" y="4"/>
                      <a:pt x="7" y="4"/>
                    </a:cubicBezTo>
                    <a:close/>
                    <a:moveTo>
                      <a:pt x="21" y="11"/>
                    </a:moveTo>
                    <a:cubicBezTo>
                      <a:pt x="21" y="11"/>
                      <a:pt x="21" y="11"/>
                      <a:pt x="21" y="11"/>
                    </a:cubicBezTo>
                    <a:cubicBezTo>
                      <a:pt x="21" y="11"/>
                      <a:pt x="21" y="11"/>
                      <a:pt x="21" y="11"/>
                    </a:cubicBezTo>
                    <a:cubicBezTo>
                      <a:pt x="21" y="11"/>
                      <a:pt x="21" y="11"/>
                      <a:pt x="21" y="11"/>
                    </a:cubicBezTo>
                    <a:cubicBezTo>
                      <a:pt x="21" y="11"/>
                      <a:pt x="21" y="11"/>
                      <a:pt x="21" y="11"/>
                    </a:cubicBezTo>
                    <a:cubicBezTo>
                      <a:pt x="21" y="11"/>
                      <a:pt x="21" y="11"/>
                      <a:pt x="21" y="11"/>
                    </a:cubicBezTo>
                    <a:cubicBezTo>
                      <a:pt x="21" y="11"/>
                      <a:pt x="21" y="11"/>
                      <a:pt x="21" y="11"/>
                    </a:cubicBezTo>
                    <a:close/>
                    <a:moveTo>
                      <a:pt x="12" y="4"/>
                    </a:move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lose/>
                    <a:moveTo>
                      <a:pt x="12" y="9"/>
                    </a:move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lose/>
                    <a:moveTo>
                      <a:pt x="4" y="5"/>
                    </a:moveTo>
                    <a:cubicBezTo>
                      <a:pt x="4" y="5"/>
                      <a:pt x="4" y="5"/>
                      <a:pt x="4" y="5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4" y="5"/>
                      <a:pt x="4" y="5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4" y="5"/>
                      <a:pt x="4" y="5"/>
                      <a:pt x="4" y="5"/>
                    </a:cubicBezTo>
                    <a:close/>
                    <a:moveTo>
                      <a:pt x="17" y="13"/>
                    </a:moveTo>
                    <a:cubicBezTo>
                      <a:pt x="17" y="13"/>
                      <a:pt x="17" y="13"/>
                      <a:pt x="17" y="13"/>
                    </a:cubicBezTo>
                    <a:cubicBezTo>
                      <a:pt x="17" y="13"/>
                      <a:pt x="17" y="13"/>
                      <a:pt x="17" y="13"/>
                    </a:cubicBezTo>
                    <a:cubicBezTo>
                      <a:pt x="17" y="13"/>
                      <a:pt x="17" y="13"/>
                      <a:pt x="17" y="13"/>
                    </a:cubicBezTo>
                    <a:cubicBezTo>
                      <a:pt x="17" y="13"/>
                      <a:pt x="17" y="13"/>
                      <a:pt x="17" y="13"/>
                    </a:cubicBezTo>
                    <a:close/>
                    <a:moveTo>
                      <a:pt x="17" y="13"/>
                    </a:moveTo>
                    <a:cubicBezTo>
                      <a:pt x="17" y="13"/>
                      <a:pt x="17" y="13"/>
                      <a:pt x="18" y="12"/>
                    </a:cubicBezTo>
                    <a:cubicBezTo>
                      <a:pt x="18" y="13"/>
                      <a:pt x="18" y="13"/>
                      <a:pt x="17" y="13"/>
                    </a:cubicBezTo>
                    <a:close/>
                    <a:moveTo>
                      <a:pt x="2" y="8"/>
                    </a:move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9"/>
                      <a:pt x="2" y="9"/>
                    </a:cubicBezTo>
                    <a:cubicBezTo>
                      <a:pt x="2" y="9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lose/>
                    <a:moveTo>
                      <a:pt x="6" y="13"/>
                    </a:move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lose/>
                    <a:moveTo>
                      <a:pt x="1" y="9"/>
                    </a:move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lose/>
                    <a:moveTo>
                      <a:pt x="9" y="4"/>
                    </a:move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9" y="4"/>
                      <a:pt x="9" y="4"/>
                    </a:cubicBezTo>
                    <a:close/>
                    <a:moveTo>
                      <a:pt x="16" y="13"/>
                    </a:move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3"/>
                      <a:pt x="16" y="13"/>
                    </a:cubicBezTo>
                    <a:close/>
                    <a:moveTo>
                      <a:pt x="18" y="12"/>
                    </a:move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lose/>
                    <a:moveTo>
                      <a:pt x="3" y="6"/>
                    </a:move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close/>
                    <a:moveTo>
                      <a:pt x="6" y="6"/>
                    </a:move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lose/>
                    <a:moveTo>
                      <a:pt x="22" y="9"/>
                    </a:move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lose/>
                    <a:moveTo>
                      <a:pt x="20" y="10"/>
                    </a:move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lose/>
                    <a:moveTo>
                      <a:pt x="10" y="2"/>
                    </a:move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10" y="2"/>
                    </a:cubicBezTo>
                    <a:close/>
                    <a:moveTo>
                      <a:pt x="18" y="10"/>
                    </a:move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lose/>
                    <a:moveTo>
                      <a:pt x="20" y="10"/>
                    </a:move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lose/>
                    <a:moveTo>
                      <a:pt x="23" y="8"/>
                    </a:moveTo>
                    <a:cubicBezTo>
                      <a:pt x="23" y="9"/>
                      <a:pt x="23" y="9"/>
                      <a:pt x="23" y="9"/>
                    </a:cubicBezTo>
                    <a:cubicBezTo>
                      <a:pt x="23" y="9"/>
                      <a:pt x="23" y="8"/>
                      <a:pt x="23" y="8"/>
                    </a:cubicBezTo>
                    <a:cubicBezTo>
                      <a:pt x="23" y="8"/>
                      <a:pt x="23" y="8"/>
                      <a:pt x="23" y="8"/>
                    </a:cubicBezTo>
                    <a:cubicBezTo>
                      <a:pt x="23" y="8"/>
                      <a:pt x="23" y="8"/>
                      <a:pt x="23" y="8"/>
                    </a:cubicBezTo>
                    <a:close/>
                    <a:moveTo>
                      <a:pt x="12" y="10"/>
                    </a:move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lose/>
                    <a:moveTo>
                      <a:pt x="6" y="5"/>
                    </a:move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lose/>
                    <a:moveTo>
                      <a:pt x="7" y="7"/>
                    </a:move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lose/>
                    <a:moveTo>
                      <a:pt x="6" y="13"/>
                    </a:moveTo>
                    <a:cubicBezTo>
                      <a:pt x="6" y="14"/>
                      <a:pt x="6" y="13"/>
                      <a:pt x="6" y="14"/>
                    </a:cubicBezTo>
                    <a:cubicBezTo>
                      <a:pt x="6" y="14"/>
                      <a:pt x="6" y="14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lose/>
                    <a:moveTo>
                      <a:pt x="12" y="11"/>
                    </a:move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lose/>
                    <a:moveTo>
                      <a:pt x="13" y="14"/>
                    </a:moveTo>
                    <a:cubicBezTo>
                      <a:pt x="13" y="14"/>
                      <a:pt x="13" y="14"/>
                      <a:pt x="13" y="14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3" y="14"/>
                      <a:pt x="13" y="14"/>
                      <a:pt x="13" y="14"/>
                    </a:cubicBezTo>
                    <a:close/>
                    <a:moveTo>
                      <a:pt x="3" y="11"/>
                    </a:move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lose/>
                    <a:moveTo>
                      <a:pt x="2" y="11"/>
                    </a:move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2" y="11"/>
                      <a:pt x="2" y="11"/>
                      <a:pt x="2" y="11"/>
                    </a:cubicBezTo>
                    <a:close/>
                    <a:moveTo>
                      <a:pt x="4" y="1"/>
                    </a:move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lose/>
                    <a:moveTo>
                      <a:pt x="12" y="11"/>
                    </a:move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lose/>
                    <a:moveTo>
                      <a:pt x="3" y="13"/>
                    </a:moveTo>
                    <a:cubicBezTo>
                      <a:pt x="3" y="13"/>
                      <a:pt x="3" y="13"/>
                      <a:pt x="3" y="13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3" y="13"/>
                      <a:pt x="3" y="13"/>
                      <a:pt x="3" y="13"/>
                    </a:cubicBezTo>
                    <a:close/>
                    <a:moveTo>
                      <a:pt x="6" y="3"/>
                    </a:moveTo>
                    <a:cubicBezTo>
                      <a:pt x="6" y="3"/>
                      <a:pt x="6" y="3"/>
                      <a:pt x="6" y="3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3"/>
                      <a:pt x="6" y="3"/>
                      <a:pt x="6" y="3"/>
                    </a:cubicBezTo>
                    <a:close/>
                    <a:moveTo>
                      <a:pt x="1" y="7"/>
                    </a:move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lose/>
                    <a:moveTo>
                      <a:pt x="12" y="10"/>
                    </a:move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lose/>
                    <a:moveTo>
                      <a:pt x="4" y="12"/>
                    </a:move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2"/>
                      <a:pt x="4" y="12"/>
                      <a:pt x="4" y="12"/>
                    </a:cubicBezTo>
                    <a:close/>
                    <a:moveTo>
                      <a:pt x="11" y="4"/>
                    </a:move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lose/>
                    <a:moveTo>
                      <a:pt x="13" y="8"/>
                    </a:moveTo>
                    <a:cubicBezTo>
                      <a:pt x="13" y="8"/>
                      <a:pt x="13" y="8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3" y="8"/>
                      <a:pt x="13" y="8"/>
                      <a:pt x="13" y="8"/>
                    </a:cubicBezTo>
                    <a:close/>
                    <a:moveTo>
                      <a:pt x="2" y="8"/>
                    </a:move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lose/>
                    <a:moveTo>
                      <a:pt x="3" y="6"/>
                    </a:moveTo>
                    <a:cubicBezTo>
                      <a:pt x="3" y="6"/>
                      <a:pt x="3" y="6"/>
                      <a:pt x="3" y="6"/>
                    </a:cubicBezTo>
                    <a:close/>
                    <a:moveTo>
                      <a:pt x="3" y="6"/>
                    </a:move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3" y="6"/>
                    </a:cubicBezTo>
                    <a:close/>
                    <a:moveTo>
                      <a:pt x="1" y="8"/>
                    </a:move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9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8"/>
                    </a:cubicBezTo>
                    <a:close/>
                    <a:moveTo>
                      <a:pt x="2" y="8"/>
                    </a:move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lose/>
                    <a:moveTo>
                      <a:pt x="11" y="3"/>
                    </a:move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lose/>
                    <a:moveTo>
                      <a:pt x="12" y="10"/>
                    </a:move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0"/>
                      <a:pt x="12" y="10"/>
                    </a:cubicBezTo>
                    <a:close/>
                    <a:moveTo>
                      <a:pt x="12" y="4"/>
                    </a:move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lose/>
                    <a:moveTo>
                      <a:pt x="22" y="9"/>
                    </a:moveTo>
                    <a:cubicBezTo>
                      <a:pt x="21" y="9"/>
                      <a:pt x="21" y="9"/>
                      <a:pt x="21" y="9"/>
                    </a:cubicBezTo>
                    <a:cubicBezTo>
                      <a:pt x="21" y="9"/>
                      <a:pt x="21" y="9"/>
                      <a:pt x="22" y="9"/>
                    </a:cubicBezTo>
                    <a:close/>
                    <a:moveTo>
                      <a:pt x="16" y="12"/>
                    </a:move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ubicBezTo>
                      <a:pt x="16" y="12"/>
                      <a:pt x="16" y="12"/>
                      <a:pt x="16" y="12"/>
                    </a:cubicBezTo>
                    <a:close/>
                    <a:moveTo>
                      <a:pt x="15" y="6"/>
                    </a:move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lose/>
                    <a:moveTo>
                      <a:pt x="2" y="9"/>
                    </a:move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lose/>
                    <a:moveTo>
                      <a:pt x="15" y="13"/>
                    </a:moveTo>
                    <a:cubicBezTo>
                      <a:pt x="15" y="13"/>
                      <a:pt x="15" y="13"/>
                      <a:pt x="15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3"/>
                      <a:pt x="14" y="13"/>
                      <a:pt x="15" y="13"/>
                    </a:cubicBezTo>
                    <a:cubicBezTo>
                      <a:pt x="15" y="13"/>
                      <a:pt x="15" y="13"/>
                      <a:pt x="15" y="13"/>
                    </a:cubicBezTo>
                    <a:close/>
                    <a:moveTo>
                      <a:pt x="12" y="4"/>
                    </a:move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lose/>
                    <a:moveTo>
                      <a:pt x="10" y="4"/>
                    </a:move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lose/>
                    <a:moveTo>
                      <a:pt x="19" y="10"/>
                    </a:moveTo>
                    <a:cubicBezTo>
                      <a:pt x="19" y="10"/>
                      <a:pt x="19" y="10"/>
                      <a:pt x="19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19" y="10"/>
                    </a:cubicBezTo>
                    <a:close/>
                    <a:moveTo>
                      <a:pt x="21" y="9"/>
                    </a:moveTo>
                    <a:cubicBezTo>
                      <a:pt x="21" y="10"/>
                      <a:pt x="21" y="9"/>
                      <a:pt x="21" y="9"/>
                    </a:cubicBezTo>
                    <a:cubicBezTo>
                      <a:pt x="21" y="9"/>
                      <a:pt x="21" y="9"/>
                      <a:pt x="21" y="9"/>
                    </a:cubicBezTo>
                    <a:close/>
                    <a:moveTo>
                      <a:pt x="12" y="10"/>
                    </a:move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2" y="10"/>
                    </a:cubicBezTo>
                    <a:close/>
                    <a:moveTo>
                      <a:pt x="5" y="13"/>
                    </a:move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5" y="13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lose/>
                    <a:moveTo>
                      <a:pt x="21" y="6"/>
                    </a:move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lose/>
                    <a:moveTo>
                      <a:pt x="0" y="9"/>
                    </a:move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0" y="9"/>
                    </a:cubicBezTo>
                    <a:close/>
                    <a:moveTo>
                      <a:pt x="10" y="4"/>
                    </a:move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lose/>
                    <a:moveTo>
                      <a:pt x="10" y="4"/>
                    </a:moveTo>
                    <a:cubicBezTo>
                      <a:pt x="10" y="4"/>
                      <a:pt x="11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lose/>
                    <a:moveTo>
                      <a:pt x="14" y="14"/>
                    </a:move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lose/>
                    <a:moveTo>
                      <a:pt x="10" y="11"/>
                    </a:moveTo>
                    <a:cubicBezTo>
                      <a:pt x="10" y="11"/>
                      <a:pt x="10" y="11"/>
                      <a:pt x="10" y="11"/>
                    </a:cubicBezTo>
                    <a:cubicBezTo>
                      <a:pt x="10" y="11"/>
                      <a:pt x="10" y="11"/>
                      <a:pt x="10" y="11"/>
                    </a:cubicBezTo>
                    <a:close/>
                    <a:moveTo>
                      <a:pt x="12" y="4"/>
                    </a:move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lose/>
                    <a:moveTo>
                      <a:pt x="4" y="13"/>
                    </a:move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lose/>
                    <a:moveTo>
                      <a:pt x="4" y="13"/>
                    </a:move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4" y="13"/>
                      <a:pt x="4" y="13"/>
                    </a:cubicBezTo>
                    <a:close/>
                    <a:moveTo>
                      <a:pt x="16" y="5"/>
                    </a:move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lose/>
                    <a:moveTo>
                      <a:pt x="1" y="7"/>
                    </a:move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lose/>
                    <a:moveTo>
                      <a:pt x="12" y="11"/>
                    </a:move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lose/>
                    <a:moveTo>
                      <a:pt x="12" y="4"/>
                    </a:move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2" y="5"/>
                      <a:pt x="12" y="5"/>
                      <a:pt x="12" y="4"/>
                    </a:cubicBezTo>
                    <a:close/>
                    <a:moveTo>
                      <a:pt x="6" y="5"/>
                    </a:move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lose/>
                    <a:moveTo>
                      <a:pt x="1" y="9"/>
                    </a:move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lose/>
                    <a:moveTo>
                      <a:pt x="16" y="9"/>
                    </a:move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lose/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  <a:moveTo>
                      <a:pt x="12" y="14"/>
                    </a:moveTo>
                    <a:cubicBezTo>
                      <a:pt x="12" y="14"/>
                      <a:pt x="12" y="14"/>
                      <a:pt x="12" y="14"/>
                    </a:cubicBezTo>
                    <a:cubicBezTo>
                      <a:pt x="12" y="14"/>
                      <a:pt x="12" y="14"/>
                      <a:pt x="12" y="14"/>
                    </a:cubicBezTo>
                    <a:close/>
                    <a:moveTo>
                      <a:pt x="11" y="4"/>
                    </a:move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lose/>
                    <a:moveTo>
                      <a:pt x="20" y="5"/>
                    </a:move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lose/>
                    <a:moveTo>
                      <a:pt x="14" y="14"/>
                    </a:move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4" y="14"/>
                      <a:pt x="14" y="14"/>
                      <a:pt x="14" y="14"/>
                    </a:cubicBezTo>
                    <a:close/>
                    <a:moveTo>
                      <a:pt x="10" y="3"/>
                    </a:move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lose/>
                    <a:moveTo>
                      <a:pt x="11" y="4"/>
                    </a:move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lose/>
                    <a:moveTo>
                      <a:pt x="21" y="6"/>
                    </a:move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lose/>
                    <a:moveTo>
                      <a:pt x="17" y="9"/>
                    </a:move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lose/>
                    <a:moveTo>
                      <a:pt x="3" y="0"/>
                    </a:moveTo>
                    <a:cubicBezTo>
                      <a:pt x="3" y="0"/>
                      <a:pt x="2" y="0"/>
                      <a:pt x="2" y="0"/>
                    </a:cubicBezTo>
                    <a:cubicBezTo>
                      <a:pt x="2" y="0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lose/>
                    <a:moveTo>
                      <a:pt x="2" y="9"/>
                    </a:move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9"/>
                      <a:pt x="2" y="9"/>
                      <a:pt x="2" y="9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06" name="Freeform 688">
                <a:extLst>
                  <a:ext uri="{FF2B5EF4-FFF2-40B4-BE49-F238E27FC236}">
                    <a16:creationId xmlns:a16="http://schemas.microsoft.com/office/drawing/2014/main" id="{3E6E041C-52D4-1A66-230E-85B3847E40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19451" y="5387975"/>
                <a:ext cx="274637" cy="1470025"/>
              </a:xfrm>
              <a:custGeom>
                <a:avLst/>
                <a:gdLst>
                  <a:gd name="T0" fmla="*/ 15 w 66"/>
                  <a:gd name="T1" fmla="*/ 206 h 353"/>
                  <a:gd name="T2" fmla="*/ 51 w 66"/>
                  <a:gd name="T3" fmla="*/ 25 h 353"/>
                  <a:gd name="T4" fmla="*/ 40 w 66"/>
                  <a:gd name="T5" fmla="*/ 25 h 353"/>
                  <a:gd name="T6" fmla="*/ 35 w 66"/>
                  <a:gd name="T7" fmla="*/ 71 h 353"/>
                  <a:gd name="T8" fmla="*/ 28 w 66"/>
                  <a:gd name="T9" fmla="*/ 129 h 353"/>
                  <a:gd name="T10" fmla="*/ 16 w 66"/>
                  <a:gd name="T11" fmla="*/ 182 h 353"/>
                  <a:gd name="T12" fmla="*/ 24 w 66"/>
                  <a:gd name="T13" fmla="*/ 206 h 353"/>
                  <a:gd name="T14" fmla="*/ 19 w 66"/>
                  <a:gd name="T15" fmla="*/ 221 h 353"/>
                  <a:gd name="T16" fmla="*/ 17 w 66"/>
                  <a:gd name="T17" fmla="*/ 232 h 353"/>
                  <a:gd name="T18" fmla="*/ 16 w 66"/>
                  <a:gd name="T19" fmla="*/ 243 h 353"/>
                  <a:gd name="T20" fmla="*/ 7 w 66"/>
                  <a:gd name="T21" fmla="*/ 240 h 353"/>
                  <a:gd name="T22" fmla="*/ 7 w 66"/>
                  <a:gd name="T23" fmla="*/ 249 h 353"/>
                  <a:gd name="T24" fmla="*/ 12 w 66"/>
                  <a:gd name="T25" fmla="*/ 261 h 353"/>
                  <a:gd name="T26" fmla="*/ 10 w 66"/>
                  <a:gd name="T27" fmla="*/ 267 h 353"/>
                  <a:gd name="T28" fmla="*/ 6 w 66"/>
                  <a:gd name="T29" fmla="*/ 271 h 353"/>
                  <a:gd name="T30" fmla="*/ 12 w 66"/>
                  <a:gd name="T31" fmla="*/ 278 h 353"/>
                  <a:gd name="T32" fmla="*/ 12 w 66"/>
                  <a:gd name="T33" fmla="*/ 291 h 353"/>
                  <a:gd name="T34" fmla="*/ 14 w 66"/>
                  <a:gd name="T35" fmla="*/ 299 h 353"/>
                  <a:gd name="T36" fmla="*/ 19 w 66"/>
                  <a:gd name="T37" fmla="*/ 304 h 353"/>
                  <a:gd name="T38" fmla="*/ 15 w 66"/>
                  <a:gd name="T39" fmla="*/ 316 h 353"/>
                  <a:gd name="T40" fmla="*/ 20 w 66"/>
                  <a:gd name="T41" fmla="*/ 318 h 353"/>
                  <a:gd name="T42" fmla="*/ 26 w 66"/>
                  <a:gd name="T43" fmla="*/ 321 h 353"/>
                  <a:gd name="T44" fmla="*/ 47 w 66"/>
                  <a:gd name="T45" fmla="*/ 308 h 353"/>
                  <a:gd name="T46" fmla="*/ 16 w 66"/>
                  <a:gd name="T47" fmla="*/ 285 h 353"/>
                  <a:gd name="T48" fmla="*/ 30 w 66"/>
                  <a:gd name="T49" fmla="*/ 236 h 353"/>
                  <a:gd name="T50" fmla="*/ 28 w 66"/>
                  <a:gd name="T51" fmla="*/ 200 h 353"/>
                  <a:gd name="T52" fmla="*/ 32 w 66"/>
                  <a:gd name="T53" fmla="*/ 156 h 353"/>
                  <a:gd name="T54" fmla="*/ 38 w 66"/>
                  <a:gd name="T55" fmla="*/ 114 h 353"/>
                  <a:gd name="T56" fmla="*/ 52 w 66"/>
                  <a:gd name="T57" fmla="*/ 58 h 353"/>
                  <a:gd name="T58" fmla="*/ 42 w 66"/>
                  <a:gd name="T59" fmla="*/ 325 h 353"/>
                  <a:gd name="T60" fmla="*/ 37 w 66"/>
                  <a:gd name="T61" fmla="*/ 324 h 353"/>
                  <a:gd name="T62" fmla="*/ 29 w 66"/>
                  <a:gd name="T63" fmla="*/ 337 h 353"/>
                  <a:gd name="T64" fmla="*/ 59 w 66"/>
                  <a:gd name="T65" fmla="*/ 345 h 353"/>
                  <a:gd name="T66" fmla="*/ 41 w 66"/>
                  <a:gd name="T67" fmla="*/ 343 h 353"/>
                  <a:gd name="T68" fmla="*/ 55 w 66"/>
                  <a:gd name="T69" fmla="*/ 349 h 353"/>
                  <a:gd name="T70" fmla="*/ 29 w 66"/>
                  <a:gd name="T71" fmla="*/ 329 h 353"/>
                  <a:gd name="T72" fmla="*/ 32 w 66"/>
                  <a:gd name="T73" fmla="*/ 332 h 353"/>
                  <a:gd name="T74" fmla="*/ 37 w 66"/>
                  <a:gd name="T75" fmla="*/ 343 h 353"/>
                  <a:gd name="T76" fmla="*/ 33 w 66"/>
                  <a:gd name="T77" fmla="*/ 340 h 353"/>
                  <a:gd name="T78" fmla="*/ 19 w 66"/>
                  <a:gd name="T79" fmla="*/ 327 h 353"/>
                  <a:gd name="T80" fmla="*/ 20 w 66"/>
                  <a:gd name="T81" fmla="*/ 324 h 353"/>
                  <a:gd name="T82" fmla="*/ 17 w 66"/>
                  <a:gd name="T83" fmla="*/ 322 h 353"/>
                  <a:gd name="T84" fmla="*/ 13 w 66"/>
                  <a:gd name="T85" fmla="*/ 308 h 353"/>
                  <a:gd name="T86" fmla="*/ 9 w 66"/>
                  <a:gd name="T87" fmla="*/ 303 h 353"/>
                  <a:gd name="T88" fmla="*/ 7 w 66"/>
                  <a:gd name="T89" fmla="*/ 302 h 353"/>
                  <a:gd name="T90" fmla="*/ 9 w 66"/>
                  <a:gd name="T91" fmla="*/ 305 h 353"/>
                  <a:gd name="T92" fmla="*/ 5 w 66"/>
                  <a:gd name="T93" fmla="*/ 298 h 353"/>
                  <a:gd name="T94" fmla="*/ 9 w 66"/>
                  <a:gd name="T95" fmla="*/ 298 h 353"/>
                  <a:gd name="T96" fmla="*/ 9 w 66"/>
                  <a:gd name="T97" fmla="*/ 289 h 353"/>
                  <a:gd name="T98" fmla="*/ 3 w 66"/>
                  <a:gd name="T99" fmla="*/ 291 h 353"/>
                  <a:gd name="T100" fmla="*/ 3 w 66"/>
                  <a:gd name="T101" fmla="*/ 287 h 353"/>
                  <a:gd name="T102" fmla="*/ 1 w 66"/>
                  <a:gd name="T103" fmla="*/ 267 h 353"/>
                  <a:gd name="T104" fmla="*/ 7 w 66"/>
                  <a:gd name="T105" fmla="*/ 261 h 353"/>
                  <a:gd name="T106" fmla="*/ 5 w 66"/>
                  <a:gd name="T107" fmla="*/ 259 h 353"/>
                  <a:gd name="T108" fmla="*/ 9 w 66"/>
                  <a:gd name="T109" fmla="*/ 236 h 353"/>
                  <a:gd name="T110" fmla="*/ 12 w 66"/>
                  <a:gd name="T111" fmla="*/ 232 h 353"/>
                  <a:gd name="T112" fmla="*/ 19 w 66"/>
                  <a:gd name="T113" fmla="*/ 225 h 353"/>
                  <a:gd name="T114" fmla="*/ 13 w 66"/>
                  <a:gd name="T115" fmla="*/ 227 h 353"/>
                  <a:gd name="T116" fmla="*/ 14 w 66"/>
                  <a:gd name="T117" fmla="*/ 229 h 353"/>
                  <a:gd name="T118" fmla="*/ 12 w 66"/>
                  <a:gd name="T119" fmla="*/ 227 h 353"/>
                  <a:gd name="T120" fmla="*/ 13 w 66"/>
                  <a:gd name="T121" fmla="*/ 221 h 353"/>
                  <a:gd name="T122" fmla="*/ 56 w 66"/>
                  <a:gd name="T123" fmla="*/ 352 h 353"/>
                  <a:gd name="T124" fmla="*/ 60 w 66"/>
                  <a:gd name="T125" fmla="*/ 352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6" h="353">
                    <a:moveTo>
                      <a:pt x="10" y="214"/>
                    </a:moveTo>
                    <a:cubicBezTo>
                      <a:pt x="10" y="214"/>
                      <a:pt x="10" y="214"/>
                      <a:pt x="10" y="213"/>
                    </a:cubicBezTo>
                    <a:cubicBezTo>
                      <a:pt x="10" y="213"/>
                      <a:pt x="10" y="213"/>
                      <a:pt x="10" y="213"/>
                    </a:cubicBezTo>
                    <a:cubicBezTo>
                      <a:pt x="10" y="213"/>
                      <a:pt x="11" y="213"/>
                      <a:pt x="11" y="212"/>
                    </a:cubicBezTo>
                    <a:cubicBezTo>
                      <a:pt x="11" y="212"/>
                      <a:pt x="11" y="212"/>
                      <a:pt x="11" y="211"/>
                    </a:cubicBezTo>
                    <a:cubicBezTo>
                      <a:pt x="11" y="211"/>
                      <a:pt x="11" y="211"/>
                      <a:pt x="11" y="211"/>
                    </a:cubicBezTo>
                    <a:cubicBezTo>
                      <a:pt x="11" y="210"/>
                      <a:pt x="11" y="210"/>
                      <a:pt x="11" y="210"/>
                    </a:cubicBezTo>
                    <a:cubicBezTo>
                      <a:pt x="11" y="210"/>
                      <a:pt x="11" y="209"/>
                      <a:pt x="11" y="209"/>
                    </a:cubicBezTo>
                    <a:cubicBezTo>
                      <a:pt x="11" y="209"/>
                      <a:pt x="11" y="209"/>
                      <a:pt x="11" y="209"/>
                    </a:cubicBezTo>
                    <a:cubicBezTo>
                      <a:pt x="11" y="208"/>
                      <a:pt x="12" y="208"/>
                      <a:pt x="12" y="208"/>
                    </a:cubicBezTo>
                    <a:cubicBezTo>
                      <a:pt x="12" y="208"/>
                      <a:pt x="12" y="208"/>
                      <a:pt x="11" y="207"/>
                    </a:cubicBezTo>
                    <a:cubicBezTo>
                      <a:pt x="11" y="207"/>
                      <a:pt x="11" y="207"/>
                      <a:pt x="11" y="207"/>
                    </a:cubicBezTo>
                    <a:cubicBezTo>
                      <a:pt x="11" y="207"/>
                      <a:pt x="11" y="207"/>
                      <a:pt x="11" y="207"/>
                    </a:cubicBezTo>
                    <a:cubicBezTo>
                      <a:pt x="11" y="206"/>
                      <a:pt x="11" y="206"/>
                      <a:pt x="11" y="205"/>
                    </a:cubicBezTo>
                    <a:cubicBezTo>
                      <a:pt x="11" y="205"/>
                      <a:pt x="11" y="205"/>
                      <a:pt x="11" y="204"/>
                    </a:cubicBezTo>
                    <a:cubicBezTo>
                      <a:pt x="11" y="204"/>
                      <a:pt x="12" y="204"/>
                      <a:pt x="12" y="204"/>
                    </a:cubicBezTo>
                    <a:cubicBezTo>
                      <a:pt x="12" y="204"/>
                      <a:pt x="12" y="203"/>
                      <a:pt x="12" y="203"/>
                    </a:cubicBezTo>
                    <a:cubicBezTo>
                      <a:pt x="12" y="203"/>
                      <a:pt x="12" y="202"/>
                      <a:pt x="12" y="202"/>
                    </a:cubicBezTo>
                    <a:cubicBezTo>
                      <a:pt x="12" y="202"/>
                      <a:pt x="12" y="201"/>
                      <a:pt x="12" y="201"/>
                    </a:cubicBezTo>
                    <a:cubicBezTo>
                      <a:pt x="12" y="201"/>
                      <a:pt x="12" y="201"/>
                      <a:pt x="12" y="201"/>
                    </a:cubicBezTo>
                    <a:cubicBezTo>
                      <a:pt x="12" y="201"/>
                      <a:pt x="12" y="200"/>
                      <a:pt x="12" y="200"/>
                    </a:cubicBezTo>
                    <a:cubicBezTo>
                      <a:pt x="12" y="200"/>
                      <a:pt x="12" y="200"/>
                      <a:pt x="12" y="200"/>
                    </a:cubicBezTo>
                    <a:cubicBezTo>
                      <a:pt x="13" y="200"/>
                      <a:pt x="13" y="200"/>
                      <a:pt x="13" y="200"/>
                    </a:cubicBezTo>
                    <a:cubicBezTo>
                      <a:pt x="13" y="200"/>
                      <a:pt x="13" y="201"/>
                      <a:pt x="13" y="201"/>
                    </a:cubicBezTo>
                    <a:cubicBezTo>
                      <a:pt x="13" y="201"/>
                      <a:pt x="13" y="201"/>
                      <a:pt x="13" y="201"/>
                    </a:cubicBezTo>
                    <a:cubicBezTo>
                      <a:pt x="13" y="201"/>
                      <a:pt x="13" y="201"/>
                      <a:pt x="13" y="201"/>
                    </a:cubicBezTo>
                    <a:cubicBezTo>
                      <a:pt x="14" y="201"/>
                      <a:pt x="14" y="201"/>
                      <a:pt x="14" y="201"/>
                    </a:cubicBezTo>
                    <a:cubicBezTo>
                      <a:pt x="14" y="201"/>
                      <a:pt x="14" y="201"/>
                      <a:pt x="14" y="201"/>
                    </a:cubicBezTo>
                    <a:cubicBezTo>
                      <a:pt x="14" y="201"/>
                      <a:pt x="14" y="201"/>
                      <a:pt x="14" y="201"/>
                    </a:cubicBezTo>
                    <a:cubicBezTo>
                      <a:pt x="14" y="201"/>
                      <a:pt x="14" y="201"/>
                      <a:pt x="14" y="201"/>
                    </a:cubicBezTo>
                    <a:cubicBezTo>
                      <a:pt x="14" y="201"/>
                      <a:pt x="14" y="201"/>
                      <a:pt x="14" y="201"/>
                    </a:cubicBezTo>
                    <a:cubicBezTo>
                      <a:pt x="14" y="201"/>
                      <a:pt x="14" y="201"/>
                      <a:pt x="15" y="200"/>
                    </a:cubicBezTo>
                    <a:cubicBezTo>
                      <a:pt x="15" y="200"/>
                      <a:pt x="15" y="201"/>
                      <a:pt x="15" y="201"/>
                    </a:cubicBezTo>
                    <a:cubicBezTo>
                      <a:pt x="15" y="201"/>
                      <a:pt x="15" y="201"/>
                      <a:pt x="16" y="201"/>
                    </a:cubicBezTo>
                    <a:cubicBezTo>
                      <a:pt x="16" y="201"/>
                      <a:pt x="16" y="200"/>
                      <a:pt x="16" y="200"/>
                    </a:cubicBezTo>
                    <a:cubicBezTo>
                      <a:pt x="16" y="200"/>
                      <a:pt x="16" y="201"/>
                      <a:pt x="16" y="201"/>
                    </a:cubicBezTo>
                    <a:cubicBezTo>
                      <a:pt x="16" y="201"/>
                      <a:pt x="16" y="201"/>
                      <a:pt x="16" y="201"/>
                    </a:cubicBezTo>
                    <a:cubicBezTo>
                      <a:pt x="16" y="201"/>
                      <a:pt x="16" y="201"/>
                      <a:pt x="16" y="201"/>
                    </a:cubicBezTo>
                    <a:cubicBezTo>
                      <a:pt x="16" y="201"/>
                      <a:pt x="16" y="201"/>
                      <a:pt x="16" y="202"/>
                    </a:cubicBezTo>
                    <a:cubicBezTo>
                      <a:pt x="16" y="202"/>
                      <a:pt x="16" y="202"/>
                      <a:pt x="16" y="202"/>
                    </a:cubicBezTo>
                    <a:cubicBezTo>
                      <a:pt x="16" y="202"/>
                      <a:pt x="17" y="203"/>
                      <a:pt x="17" y="203"/>
                    </a:cubicBezTo>
                    <a:cubicBezTo>
                      <a:pt x="17" y="203"/>
                      <a:pt x="17" y="203"/>
                      <a:pt x="16" y="203"/>
                    </a:cubicBezTo>
                    <a:cubicBezTo>
                      <a:pt x="16" y="203"/>
                      <a:pt x="16" y="203"/>
                      <a:pt x="16" y="203"/>
                    </a:cubicBezTo>
                    <a:cubicBezTo>
                      <a:pt x="16" y="204"/>
                      <a:pt x="16" y="204"/>
                      <a:pt x="16" y="204"/>
                    </a:cubicBezTo>
                    <a:cubicBezTo>
                      <a:pt x="16" y="204"/>
                      <a:pt x="16" y="204"/>
                      <a:pt x="16" y="204"/>
                    </a:cubicBezTo>
                    <a:cubicBezTo>
                      <a:pt x="16" y="204"/>
                      <a:pt x="17" y="204"/>
                      <a:pt x="17" y="204"/>
                    </a:cubicBezTo>
                    <a:cubicBezTo>
                      <a:pt x="17" y="204"/>
                      <a:pt x="17" y="204"/>
                      <a:pt x="17" y="204"/>
                    </a:cubicBezTo>
                    <a:cubicBezTo>
                      <a:pt x="17" y="204"/>
                      <a:pt x="17" y="204"/>
                      <a:pt x="17" y="204"/>
                    </a:cubicBezTo>
                    <a:cubicBezTo>
                      <a:pt x="17" y="204"/>
                      <a:pt x="17" y="205"/>
                      <a:pt x="17" y="205"/>
                    </a:cubicBezTo>
                    <a:cubicBezTo>
                      <a:pt x="17" y="205"/>
                      <a:pt x="17" y="205"/>
                      <a:pt x="17" y="205"/>
                    </a:cubicBezTo>
                    <a:cubicBezTo>
                      <a:pt x="17" y="205"/>
                      <a:pt x="17" y="205"/>
                      <a:pt x="16" y="205"/>
                    </a:cubicBezTo>
                    <a:cubicBezTo>
                      <a:pt x="16" y="205"/>
                      <a:pt x="16" y="205"/>
                      <a:pt x="16" y="205"/>
                    </a:cubicBezTo>
                    <a:cubicBezTo>
                      <a:pt x="16" y="205"/>
                      <a:pt x="16" y="205"/>
                      <a:pt x="16" y="205"/>
                    </a:cubicBezTo>
                    <a:cubicBezTo>
                      <a:pt x="15" y="206"/>
                      <a:pt x="16" y="206"/>
                      <a:pt x="16" y="206"/>
                    </a:cubicBezTo>
                    <a:cubicBezTo>
                      <a:pt x="16" y="206"/>
                      <a:pt x="16" y="206"/>
                      <a:pt x="16" y="206"/>
                    </a:cubicBezTo>
                    <a:cubicBezTo>
                      <a:pt x="16" y="206"/>
                      <a:pt x="16" y="206"/>
                      <a:pt x="16" y="207"/>
                    </a:cubicBezTo>
                    <a:cubicBezTo>
                      <a:pt x="16" y="207"/>
                      <a:pt x="16" y="207"/>
                      <a:pt x="16" y="207"/>
                    </a:cubicBezTo>
                    <a:cubicBezTo>
                      <a:pt x="16" y="207"/>
                      <a:pt x="16" y="207"/>
                      <a:pt x="16" y="207"/>
                    </a:cubicBezTo>
                    <a:cubicBezTo>
                      <a:pt x="16" y="207"/>
                      <a:pt x="16" y="206"/>
                      <a:pt x="15" y="206"/>
                    </a:cubicBezTo>
                    <a:cubicBezTo>
                      <a:pt x="15" y="206"/>
                      <a:pt x="15" y="206"/>
                      <a:pt x="15" y="206"/>
                    </a:cubicBezTo>
                    <a:cubicBezTo>
                      <a:pt x="15" y="206"/>
                      <a:pt x="15" y="206"/>
                      <a:pt x="15" y="206"/>
                    </a:cubicBezTo>
                    <a:cubicBezTo>
                      <a:pt x="15" y="206"/>
                      <a:pt x="15" y="207"/>
                      <a:pt x="15" y="207"/>
                    </a:cubicBezTo>
                    <a:cubicBezTo>
                      <a:pt x="15" y="207"/>
                      <a:pt x="15" y="207"/>
                      <a:pt x="15" y="207"/>
                    </a:cubicBezTo>
                    <a:cubicBezTo>
                      <a:pt x="15" y="207"/>
                      <a:pt x="15" y="207"/>
                      <a:pt x="15" y="207"/>
                    </a:cubicBezTo>
                    <a:cubicBezTo>
                      <a:pt x="15" y="207"/>
                      <a:pt x="15" y="207"/>
                      <a:pt x="15" y="207"/>
                    </a:cubicBezTo>
                    <a:cubicBezTo>
                      <a:pt x="14" y="208"/>
                      <a:pt x="14" y="208"/>
                      <a:pt x="14" y="208"/>
                    </a:cubicBezTo>
                    <a:cubicBezTo>
                      <a:pt x="14" y="208"/>
                      <a:pt x="14" y="208"/>
                      <a:pt x="14" y="208"/>
                    </a:cubicBezTo>
                    <a:cubicBezTo>
                      <a:pt x="14" y="208"/>
                      <a:pt x="14" y="208"/>
                      <a:pt x="14" y="208"/>
                    </a:cubicBezTo>
                    <a:cubicBezTo>
                      <a:pt x="15" y="209"/>
                      <a:pt x="15" y="209"/>
                      <a:pt x="16" y="209"/>
                    </a:cubicBezTo>
                    <a:cubicBezTo>
                      <a:pt x="16" y="210"/>
                      <a:pt x="16" y="210"/>
                      <a:pt x="16" y="210"/>
                    </a:cubicBezTo>
                    <a:cubicBezTo>
                      <a:pt x="16" y="211"/>
                      <a:pt x="16" y="211"/>
                      <a:pt x="16" y="211"/>
                    </a:cubicBezTo>
                    <a:cubicBezTo>
                      <a:pt x="16" y="211"/>
                      <a:pt x="16" y="211"/>
                      <a:pt x="15" y="211"/>
                    </a:cubicBezTo>
                    <a:cubicBezTo>
                      <a:pt x="15" y="211"/>
                      <a:pt x="15" y="211"/>
                      <a:pt x="15" y="211"/>
                    </a:cubicBezTo>
                    <a:cubicBezTo>
                      <a:pt x="15" y="211"/>
                      <a:pt x="15" y="211"/>
                      <a:pt x="15" y="211"/>
                    </a:cubicBezTo>
                    <a:cubicBezTo>
                      <a:pt x="16" y="211"/>
                      <a:pt x="16" y="211"/>
                      <a:pt x="16" y="212"/>
                    </a:cubicBezTo>
                    <a:cubicBezTo>
                      <a:pt x="16" y="212"/>
                      <a:pt x="16" y="212"/>
                      <a:pt x="16" y="212"/>
                    </a:cubicBezTo>
                    <a:cubicBezTo>
                      <a:pt x="16" y="212"/>
                      <a:pt x="16" y="212"/>
                      <a:pt x="16" y="212"/>
                    </a:cubicBezTo>
                    <a:cubicBezTo>
                      <a:pt x="16" y="213"/>
                      <a:pt x="16" y="213"/>
                      <a:pt x="16" y="213"/>
                    </a:cubicBezTo>
                    <a:cubicBezTo>
                      <a:pt x="16" y="213"/>
                      <a:pt x="15" y="213"/>
                      <a:pt x="15" y="213"/>
                    </a:cubicBezTo>
                    <a:cubicBezTo>
                      <a:pt x="15" y="213"/>
                      <a:pt x="15" y="213"/>
                      <a:pt x="15" y="213"/>
                    </a:cubicBezTo>
                    <a:cubicBezTo>
                      <a:pt x="15" y="213"/>
                      <a:pt x="14" y="213"/>
                      <a:pt x="14" y="213"/>
                    </a:cubicBezTo>
                    <a:cubicBezTo>
                      <a:pt x="14" y="213"/>
                      <a:pt x="14" y="213"/>
                      <a:pt x="14" y="213"/>
                    </a:cubicBezTo>
                    <a:cubicBezTo>
                      <a:pt x="14" y="214"/>
                      <a:pt x="14" y="214"/>
                      <a:pt x="14" y="214"/>
                    </a:cubicBezTo>
                    <a:cubicBezTo>
                      <a:pt x="15" y="214"/>
                      <a:pt x="15" y="214"/>
                      <a:pt x="15" y="214"/>
                    </a:cubicBezTo>
                    <a:cubicBezTo>
                      <a:pt x="15" y="214"/>
                      <a:pt x="15" y="214"/>
                      <a:pt x="15" y="214"/>
                    </a:cubicBezTo>
                    <a:cubicBezTo>
                      <a:pt x="15" y="215"/>
                      <a:pt x="15" y="215"/>
                      <a:pt x="15" y="215"/>
                    </a:cubicBezTo>
                    <a:cubicBezTo>
                      <a:pt x="15" y="215"/>
                      <a:pt x="15" y="215"/>
                      <a:pt x="15" y="215"/>
                    </a:cubicBezTo>
                    <a:cubicBezTo>
                      <a:pt x="15" y="215"/>
                      <a:pt x="15" y="215"/>
                      <a:pt x="15" y="216"/>
                    </a:cubicBezTo>
                    <a:cubicBezTo>
                      <a:pt x="15" y="216"/>
                      <a:pt x="15" y="216"/>
                      <a:pt x="15" y="216"/>
                    </a:cubicBezTo>
                    <a:cubicBezTo>
                      <a:pt x="15" y="216"/>
                      <a:pt x="15" y="216"/>
                      <a:pt x="15" y="216"/>
                    </a:cubicBezTo>
                    <a:cubicBezTo>
                      <a:pt x="14" y="216"/>
                      <a:pt x="14" y="216"/>
                      <a:pt x="14" y="216"/>
                    </a:cubicBezTo>
                    <a:cubicBezTo>
                      <a:pt x="14" y="216"/>
                      <a:pt x="14" y="216"/>
                      <a:pt x="14" y="216"/>
                    </a:cubicBezTo>
                    <a:cubicBezTo>
                      <a:pt x="13" y="216"/>
                      <a:pt x="13" y="215"/>
                      <a:pt x="13" y="215"/>
                    </a:cubicBezTo>
                    <a:cubicBezTo>
                      <a:pt x="13" y="215"/>
                      <a:pt x="13" y="215"/>
                      <a:pt x="13" y="215"/>
                    </a:cubicBezTo>
                    <a:cubicBezTo>
                      <a:pt x="13" y="215"/>
                      <a:pt x="13" y="215"/>
                      <a:pt x="12" y="215"/>
                    </a:cubicBezTo>
                    <a:cubicBezTo>
                      <a:pt x="12" y="215"/>
                      <a:pt x="12" y="215"/>
                      <a:pt x="12" y="215"/>
                    </a:cubicBezTo>
                    <a:cubicBezTo>
                      <a:pt x="12" y="215"/>
                      <a:pt x="12" y="216"/>
                      <a:pt x="12" y="216"/>
                    </a:cubicBezTo>
                    <a:cubicBezTo>
                      <a:pt x="12" y="216"/>
                      <a:pt x="12" y="216"/>
                      <a:pt x="12" y="215"/>
                    </a:cubicBezTo>
                    <a:cubicBezTo>
                      <a:pt x="11" y="215"/>
                      <a:pt x="11" y="215"/>
                      <a:pt x="11" y="215"/>
                    </a:cubicBezTo>
                    <a:cubicBezTo>
                      <a:pt x="10" y="215"/>
                      <a:pt x="10" y="215"/>
                      <a:pt x="10" y="214"/>
                    </a:cubicBezTo>
                    <a:close/>
                    <a:moveTo>
                      <a:pt x="60" y="40"/>
                    </a:moveTo>
                    <a:cubicBezTo>
                      <a:pt x="60" y="40"/>
                      <a:pt x="60" y="40"/>
                      <a:pt x="60" y="40"/>
                    </a:cubicBezTo>
                    <a:cubicBezTo>
                      <a:pt x="60" y="40"/>
                      <a:pt x="59" y="41"/>
                      <a:pt x="59" y="41"/>
                    </a:cubicBezTo>
                    <a:cubicBezTo>
                      <a:pt x="59" y="41"/>
                      <a:pt x="58" y="41"/>
                      <a:pt x="58" y="41"/>
                    </a:cubicBezTo>
                    <a:cubicBezTo>
                      <a:pt x="58" y="41"/>
                      <a:pt x="57" y="41"/>
                      <a:pt x="57" y="41"/>
                    </a:cubicBezTo>
                    <a:cubicBezTo>
                      <a:pt x="57" y="41"/>
                      <a:pt x="56" y="41"/>
                      <a:pt x="56" y="40"/>
                    </a:cubicBezTo>
                    <a:cubicBezTo>
                      <a:pt x="56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6" y="39"/>
                      <a:pt x="56" y="38"/>
                      <a:pt x="56" y="38"/>
                    </a:cubicBezTo>
                    <a:cubicBezTo>
                      <a:pt x="56" y="38"/>
                      <a:pt x="55" y="38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5"/>
                      <a:pt x="55" y="35"/>
                    </a:cubicBezTo>
                    <a:cubicBezTo>
                      <a:pt x="55" y="35"/>
                      <a:pt x="54" y="34"/>
                      <a:pt x="54" y="34"/>
                    </a:cubicBezTo>
                    <a:cubicBezTo>
                      <a:pt x="54" y="34"/>
                      <a:pt x="54" y="33"/>
                      <a:pt x="54" y="33"/>
                    </a:cubicBezTo>
                    <a:cubicBezTo>
                      <a:pt x="54" y="33"/>
                      <a:pt x="54" y="32"/>
                      <a:pt x="54" y="32"/>
                    </a:cubicBezTo>
                    <a:cubicBezTo>
                      <a:pt x="54" y="32"/>
                      <a:pt x="53" y="31"/>
                      <a:pt x="53" y="31"/>
                    </a:cubicBezTo>
                    <a:cubicBezTo>
                      <a:pt x="53" y="31"/>
                      <a:pt x="53" y="29"/>
                      <a:pt x="53" y="29"/>
                    </a:cubicBezTo>
                    <a:cubicBezTo>
                      <a:pt x="52" y="26"/>
                      <a:pt x="52" y="26"/>
                      <a:pt x="52" y="26"/>
                    </a:cubicBezTo>
                    <a:cubicBezTo>
                      <a:pt x="52" y="26"/>
                      <a:pt x="51" y="26"/>
                      <a:pt x="51" y="26"/>
                    </a:cubicBezTo>
                    <a:cubicBezTo>
                      <a:pt x="51" y="26"/>
                      <a:pt x="51" y="25"/>
                      <a:pt x="51" y="25"/>
                    </a:cubicBezTo>
                    <a:cubicBezTo>
                      <a:pt x="51" y="25"/>
                      <a:pt x="51" y="24"/>
                      <a:pt x="51" y="24"/>
                    </a:cubicBezTo>
                    <a:cubicBezTo>
                      <a:pt x="51" y="24"/>
                      <a:pt x="52" y="24"/>
                      <a:pt x="51" y="24"/>
                    </a:cubicBezTo>
                    <a:cubicBezTo>
                      <a:pt x="51" y="23"/>
                      <a:pt x="51" y="23"/>
                      <a:pt x="50" y="23"/>
                    </a:cubicBezTo>
                    <a:cubicBezTo>
                      <a:pt x="50" y="23"/>
                      <a:pt x="49" y="22"/>
                      <a:pt x="49" y="22"/>
                    </a:cubicBezTo>
                    <a:cubicBezTo>
                      <a:pt x="49" y="22"/>
                      <a:pt x="49" y="22"/>
                      <a:pt x="49" y="22"/>
                    </a:cubicBezTo>
                    <a:cubicBezTo>
                      <a:pt x="50" y="22"/>
                      <a:pt x="50" y="21"/>
                      <a:pt x="50" y="21"/>
                    </a:cubicBezTo>
                    <a:cubicBezTo>
                      <a:pt x="50" y="21"/>
                      <a:pt x="50" y="21"/>
                      <a:pt x="50" y="21"/>
                    </a:cubicBezTo>
                    <a:cubicBezTo>
                      <a:pt x="50" y="20"/>
                      <a:pt x="50" y="20"/>
                      <a:pt x="50" y="20"/>
                    </a:cubicBezTo>
                    <a:cubicBezTo>
                      <a:pt x="50" y="20"/>
                      <a:pt x="49" y="20"/>
                      <a:pt x="49" y="20"/>
                    </a:cubicBezTo>
                    <a:cubicBezTo>
                      <a:pt x="49" y="20"/>
                      <a:pt x="50" y="19"/>
                      <a:pt x="50" y="19"/>
                    </a:cubicBezTo>
                    <a:cubicBezTo>
                      <a:pt x="50" y="19"/>
                      <a:pt x="51" y="19"/>
                      <a:pt x="51" y="19"/>
                    </a:cubicBezTo>
                    <a:cubicBezTo>
                      <a:pt x="51" y="19"/>
                      <a:pt x="51" y="18"/>
                      <a:pt x="51" y="18"/>
                    </a:cubicBezTo>
                    <a:cubicBezTo>
                      <a:pt x="51" y="18"/>
                      <a:pt x="50" y="17"/>
                      <a:pt x="50" y="17"/>
                    </a:cubicBezTo>
                    <a:cubicBezTo>
                      <a:pt x="50" y="17"/>
                      <a:pt x="50" y="17"/>
                      <a:pt x="50" y="17"/>
                    </a:cubicBezTo>
                    <a:cubicBezTo>
                      <a:pt x="50" y="17"/>
                      <a:pt x="51" y="15"/>
                      <a:pt x="51" y="15"/>
                    </a:cubicBezTo>
                    <a:cubicBezTo>
                      <a:pt x="51" y="15"/>
                      <a:pt x="52" y="15"/>
                      <a:pt x="52" y="15"/>
                    </a:cubicBezTo>
                    <a:cubicBezTo>
                      <a:pt x="52" y="15"/>
                      <a:pt x="51" y="14"/>
                      <a:pt x="50" y="14"/>
                    </a:cubicBezTo>
                    <a:cubicBezTo>
                      <a:pt x="50" y="13"/>
                      <a:pt x="49" y="12"/>
                      <a:pt x="49" y="12"/>
                    </a:cubicBezTo>
                    <a:cubicBezTo>
                      <a:pt x="49" y="12"/>
                      <a:pt x="48" y="11"/>
                      <a:pt x="48" y="11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6"/>
                      <a:pt x="47" y="6"/>
                      <a:pt x="47" y="6"/>
                    </a:cubicBezTo>
                    <a:cubicBezTo>
                      <a:pt x="47" y="5"/>
                      <a:pt x="47" y="5"/>
                      <a:pt x="47" y="5"/>
                    </a:cubicBezTo>
                    <a:cubicBezTo>
                      <a:pt x="47" y="4"/>
                      <a:pt x="47" y="4"/>
                      <a:pt x="47" y="4"/>
                    </a:cubicBezTo>
                    <a:cubicBezTo>
                      <a:pt x="47" y="4"/>
                      <a:pt x="46" y="4"/>
                      <a:pt x="46" y="4"/>
                    </a:cubicBezTo>
                    <a:cubicBezTo>
                      <a:pt x="46" y="4"/>
                      <a:pt x="45" y="4"/>
                      <a:pt x="45" y="4"/>
                    </a:cubicBezTo>
                    <a:cubicBezTo>
                      <a:pt x="45" y="4"/>
                      <a:pt x="45" y="3"/>
                      <a:pt x="45" y="3"/>
                    </a:cubicBezTo>
                    <a:cubicBezTo>
                      <a:pt x="45" y="2"/>
                      <a:pt x="45" y="2"/>
                      <a:pt x="45" y="2"/>
                    </a:cubicBezTo>
                    <a:cubicBezTo>
                      <a:pt x="45" y="1"/>
                      <a:pt x="44" y="1"/>
                      <a:pt x="44" y="1"/>
                    </a:cubicBezTo>
                    <a:cubicBezTo>
                      <a:pt x="44" y="1"/>
                      <a:pt x="44" y="0"/>
                      <a:pt x="44" y="0"/>
                    </a:cubicBezTo>
                    <a:cubicBezTo>
                      <a:pt x="44" y="0"/>
                      <a:pt x="44" y="0"/>
                      <a:pt x="44" y="0"/>
                    </a:cubicBezTo>
                    <a:cubicBezTo>
                      <a:pt x="44" y="0"/>
                      <a:pt x="44" y="1"/>
                      <a:pt x="43" y="1"/>
                    </a:cubicBezTo>
                    <a:cubicBezTo>
                      <a:pt x="43" y="1"/>
                      <a:pt x="43" y="1"/>
                      <a:pt x="43" y="1"/>
                    </a:cubicBezTo>
                    <a:cubicBezTo>
                      <a:pt x="42" y="1"/>
                      <a:pt x="42" y="1"/>
                      <a:pt x="42" y="1"/>
                    </a:cubicBezTo>
                    <a:cubicBezTo>
                      <a:pt x="42" y="1"/>
                      <a:pt x="42" y="3"/>
                      <a:pt x="42" y="3"/>
                    </a:cubicBezTo>
                    <a:cubicBezTo>
                      <a:pt x="42" y="3"/>
                      <a:pt x="42" y="3"/>
                      <a:pt x="42" y="3"/>
                    </a:cubicBezTo>
                    <a:cubicBezTo>
                      <a:pt x="42" y="3"/>
                      <a:pt x="42" y="4"/>
                      <a:pt x="42" y="4"/>
                    </a:cubicBezTo>
                    <a:cubicBezTo>
                      <a:pt x="42" y="4"/>
                      <a:pt x="42" y="5"/>
                      <a:pt x="42" y="5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9" y="7"/>
                      <a:pt x="39" y="8"/>
                    </a:cubicBezTo>
                    <a:cubicBezTo>
                      <a:pt x="39" y="8"/>
                      <a:pt x="39" y="8"/>
                      <a:pt x="38" y="8"/>
                    </a:cubicBezTo>
                    <a:cubicBezTo>
                      <a:pt x="38" y="8"/>
                      <a:pt x="38" y="9"/>
                      <a:pt x="38" y="9"/>
                    </a:cubicBezTo>
                    <a:cubicBezTo>
                      <a:pt x="38" y="10"/>
                      <a:pt x="38" y="12"/>
                      <a:pt x="38" y="12"/>
                    </a:cubicBezTo>
                    <a:cubicBezTo>
                      <a:pt x="39" y="12"/>
                      <a:pt x="39" y="13"/>
                      <a:pt x="39" y="13"/>
                    </a:cubicBezTo>
                    <a:cubicBezTo>
                      <a:pt x="39" y="13"/>
                      <a:pt x="39" y="13"/>
                      <a:pt x="39" y="14"/>
                    </a:cubicBezTo>
                    <a:cubicBezTo>
                      <a:pt x="39" y="14"/>
                      <a:pt x="39" y="14"/>
                      <a:pt x="39" y="15"/>
                    </a:cubicBezTo>
                    <a:cubicBezTo>
                      <a:pt x="39" y="15"/>
                      <a:pt x="39" y="15"/>
                      <a:pt x="39" y="15"/>
                    </a:cubicBezTo>
                    <a:cubicBezTo>
                      <a:pt x="39" y="16"/>
                      <a:pt x="39" y="16"/>
                      <a:pt x="39" y="16"/>
                    </a:cubicBezTo>
                    <a:cubicBezTo>
                      <a:pt x="39" y="17"/>
                      <a:pt x="39" y="17"/>
                      <a:pt x="39" y="17"/>
                    </a:cubicBezTo>
                    <a:cubicBezTo>
                      <a:pt x="40" y="17"/>
                      <a:pt x="40" y="19"/>
                      <a:pt x="40" y="19"/>
                    </a:cubicBezTo>
                    <a:cubicBezTo>
                      <a:pt x="40" y="19"/>
                      <a:pt x="40" y="19"/>
                      <a:pt x="40" y="19"/>
                    </a:cubicBezTo>
                    <a:cubicBezTo>
                      <a:pt x="40" y="19"/>
                      <a:pt x="40" y="20"/>
                      <a:pt x="40" y="20"/>
                    </a:cubicBezTo>
                    <a:cubicBezTo>
                      <a:pt x="40" y="20"/>
                      <a:pt x="40" y="21"/>
                      <a:pt x="40" y="21"/>
                    </a:cubicBezTo>
                    <a:cubicBezTo>
                      <a:pt x="40" y="21"/>
                      <a:pt x="40" y="22"/>
                      <a:pt x="40" y="22"/>
                    </a:cubicBezTo>
                    <a:cubicBezTo>
                      <a:pt x="40" y="22"/>
                      <a:pt x="40" y="23"/>
                      <a:pt x="40" y="23"/>
                    </a:cubicBezTo>
                    <a:cubicBezTo>
                      <a:pt x="40" y="23"/>
                      <a:pt x="39" y="24"/>
                      <a:pt x="39" y="24"/>
                    </a:cubicBezTo>
                    <a:cubicBezTo>
                      <a:pt x="39" y="24"/>
                      <a:pt x="39" y="25"/>
                      <a:pt x="40" y="25"/>
                    </a:cubicBezTo>
                    <a:cubicBezTo>
                      <a:pt x="40" y="25"/>
                      <a:pt x="40" y="25"/>
                      <a:pt x="40" y="26"/>
                    </a:cubicBezTo>
                    <a:cubicBezTo>
                      <a:pt x="40" y="26"/>
                      <a:pt x="40" y="27"/>
                      <a:pt x="40" y="27"/>
                    </a:cubicBezTo>
                    <a:cubicBezTo>
                      <a:pt x="40" y="27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0" y="30"/>
                      <a:pt x="40" y="31"/>
                      <a:pt x="40" y="31"/>
                    </a:cubicBezTo>
                    <a:cubicBezTo>
                      <a:pt x="40" y="31"/>
                      <a:pt x="40" y="31"/>
                      <a:pt x="40" y="32"/>
                    </a:cubicBezTo>
                    <a:cubicBezTo>
                      <a:pt x="40" y="32"/>
                      <a:pt x="40" y="33"/>
                      <a:pt x="40" y="33"/>
                    </a:cubicBezTo>
                    <a:cubicBezTo>
                      <a:pt x="40" y="33"/>
                      <a:pt x="40" y="34"/>
                      <a:pt x="40" y="34"/>
                    </a:cubicBezTo>
                    <a:cubicBezTo>
                      <a:pt x="40" y="34"/>
                      <a:pt x="40" y="35"/>
                      <a:pt x="39" y="35"/>
                    </a:cubicBezTo>
                    <a:cubicBezTo>
                      <a:pt x="39" y="35"/>
                      <a:pt x="39" y="35"/>
                      <a:pt x="39" y="36"/>
                    </a:cubicBezTo>
                    <a:cubicBezTo>
                      <a:pt x="39" y="36"/>
                      <a:pt x="39" y="37"/>
                      <a:pt x="39" y="37"/>
                    </a:cubicBezTo>
                    <a:cubicBezTo>
                      <a:pt x="39" y="37"/>
                      <a:pt x="39" y="38"/>
                      <a:pt x="39" y="39"/>
                    </a:cubicBezTo>
                    <a:cubicBezTo>
                      <a:pt x="39" y="39"/>
                      <a:pt x="39" y="39"/>
                      <a:pt x="39" y="39"/>
                    </a:cubicBezTo>
                    <a:cubicBezTo>
                      <a:pt x="39" y="39"/>
                      <a:pt x="39" y="41"/>
                      <a:pt x="39" y="41"/>
                    </a:cubicBezTo>
                    <a:cubicBezTo>
                      <a:pt x="39" y="41"/>
                      <a:pt x="39" y="41"/>
                      <a:pt x="39" y="42"/>
                    </a:cubicBezTo>
                    <a:cubicBezTo>
                      <a:pt x="39" y="42"/>
                      <a:pt x="38" y="42"/>
                      <a:pt x="38" y="42"/>
                    </a:cubicBezTo>
                    <a:cubicBezTo>
                      <a:pt x="38" y="42"/>
                      <a:pt x="38" y="43"/>
                      <a:pt x="37" y="43"/>
                    </a:cubicBezTo>
                    <a:cubicBezTo>
                      <a:pt x="37" y="43"/>
                      <a:pt x="37" y="42"/>
                      <a:pt x="37" y="42"/>
                    </a:cubicBezTo>
                    <a:cubicBezTo>
                      <a:pt x="37" y="42"/>
                      <a:pt x="37" y="42"/>
                      <a:pt x="37" y="43"/>
                    </a:cubicBezTo>
                    <a:cubicBezTo>
                      <a:pt x="37" y="43"/>
                      <a:pt x="37" y="43"/>
                      <a:pt x="37" y="44"/>
                    </a:cubicBezTo>
                    <a:cubicBezTo>
                      <a:pt x="37" y="44"/>
                      <a:pt x="37" y="44"/>
                      <a:pt x="37" y="44"/>
                    </a:cubicBezTo>
                    <a:cubicBezTo>
                      <a:pt x="37" y="45"/>
                      <a:pt x="37" y="45"/>
                      <a:pt x="37" y="45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7" y="46"/>
                      <a:pt x="37" y="45"/>
                      <a:pt x="38" y="46"/>
                    </a:cubicBezTo>
                    <a:cubicBezTo>
                      <a:pt x="38" y="46"/>
                      <a:pt x="38" y="46"/>
                      <a:pt x="38" y="46"/>
                    </a:cubicBezTo>
                    <a:cubicBezTo>
                      <a:pt x="38" y="46"/>
                      <a:pt x="38" y="47"/>
                      <a:pt x="38" y="47"/>
                    </a:cubicBezTo>
                    <a:cubicBezTo>
                      <a:pt x="38" y="47"/>
                      <a:pt x="37" y="48"/>
                      <a:pt x="37" y="48"/>
                    </a:cubicBezTo>
                    <a:cubicBezTo>
                      <a:pt x="37" y="48"/>
                      <a:pt x="37" y="49"/>
                      <a:pt x="37" y="49"/>
                    </a:cubicBezTo>
                    <a:cubicBezTo>
                      <a:pt x="37" y="49"/>
                      <a:pt x="37" y="50"/>
                      <a:pt x="37" y="50"/>
                    </a:cubicBezTo>
                    <a:cubicBezTo>
                      <a:pt x="37" y="50"/>
                      <a:pt x="37" y="51"/>
                      <a:pt x="37" y="51"/>
                    </a:cubicBezTo>
                    <a:cubicBezTo>
                      <a:pt x="37" y="52"/>
                      <a:pt x="37" y="52"/>
                      <a:pt x="37" y="52"/>
                    </a:cubicBezTo>
                    <a:cubicBezTo>
                      <a:pt x="37" y="52"/>
                      <a:pt x="37" y="55"/>
                      <a:pt x="37" y="55"/>
                    </a:cubicBezTo>
                    <a:cubicBezTo>
                      <a:pt x="37" y="55"/>
                      <a:pt x="37" y="55"/>
                      <a:pt x="37" y="56"/>
                    </a:cubicBezTo>
                    <a:cubicBezTo>
                      <a:pt x="37" y="56"/>
                      <a:pt x="37" y="56"/>
                      <a:pt x="37" y="57"/>
                    </a:cubicBezTo>
                    <a:cubicBezTo>
                      <a:pt x="37" y="57"/>
                      <a:pt x="37" y="57"/>
                      <a:pt x="37" y="57"/>
                    </a:cubicBezTo>
                    <a:cubicBezTo>
                      <a:pt x="38" y="57"/>
                      <a:pt x="38" y="57"/>
                      <a:pt x="38" y="58"/>
                    </a:cubicBezTo>
                    <a:cubicBezTo>
                      <a:pt x="37" y="58"/>
                      <a:pt x="37" y="58"/>
                      <a:pt x="37" y="58"/>
                    </a:cubicBezTo>
                    <a:cubicBezTo>
                      <a:pt x="37" y="58"/>
                      <a:pt x="38" y="59"/>
                      <a:pt x="38" y="59"/>
                    </a:cubicBezTo>
                    <a:cubicBezTo>
                      <a:pt x="38" y="59"/>
                      <a:pt x="38" y="59"/>
                      <a:pt x="38" y="59"/>
                    </a:cubicBezTo>
                    <a:cubicBezTo>
                      <a:pt x="38" y="59"/>
                      <a:pt x="38" y="60"/>
                      <a:pt x="38" y="60"/>
                    </a:cubicBezTo>
                    <a:cubicBezTo>
                      <a:pt x="38" y="60"/>
                      <a:pt x="37" y="61"/>
                      <a:pt x="37" y="61"/>
                    </a:cubicBezTo>
                    <a:cubicBezTo>
                      <a:pt x="37" y="61"/>
                      <a:pt x="36" y="61"/>
                      <a:pt x="36" y="61"/>
                    </a:cubicBezTo>
                    <a:cubicBezTo>
                      <a:pt x="36" y="61"/>
                      <a:pt x="36" y="62"/>
                      <a:pt x="36" y="62"/>
                    </a:cubicBezTo>
                    <a:cubicBezTo>
                      <a:pt x="36" y="62"/>
                      <a:pt x="36" y="63"/>
                      <a:pt x="36" y="63"/>
                    </a:cubicBezTo>
                    <a:cubicBezTo>
                      <a:pt x="36" y="63"/>
                      <a:pt x="35" y="63"/>
                      <a:pt x="35" y="63"/>
                    </a:cubicBezTo>
                    <a:cubicBezTo>
                      <a:pt x="35" y="64"/>
                      <a:pt x="36" y="64"/>
                      <a:pt x="36" y="64"/>
                    </a:cubicBezTo>
                    <a:cubicBezTo>
                      <a:pt x="36" y="64"/>
                      <a:pt x="36" y="64"/>
                      <a:pt x="36" y="64"/>
                    </a:cubicBezTo>
                    <a:cubicBezTo>
                      <a:pt x="36" y="65"/>
                      <a:pt x="36" y="65"/>
                      <a:pt x="36" y="65"/>
                    </a:cubicBezTo>
                    <a:cubicBezTo>
                      <a:pt x="36" y="65"/>
                      <a:pt x="36" y="66"/>
                      <a:pt x="36" y="66"/>
                    </a:cubicBezTo>
                    <a:cubicBezTo>
                      <a:pt x="36" y="66"/>
                      <a:pt x="36" y="66"/>
                      <a:pt x="36" y="67"/>
                    </a:cubicBezTo>
                    <a:cubicBezTo>
                      <a:pt x="36" y="67"/>
                      <a:pt x="36" y="67"/>
                      <a:pt x="36" y="67"/>
                    </a:cubicBezTo>
                    <a:cubicBezTo>
                      <a:pt x="36" y="67"/>
                      <a:pt x="36" y="67"/>
                      <a:pt x="36" y="67"/>
                    </a:cubicBezTo>
                    <a:cubicBezTo>
                      <a:pt x="36" y="67"/>
                      <a:pt x="36" y="68"/>
                      <a:pt x="36" y="68"/>
                    </a:cubicBezTo>
                    <a:cubicBezTo>
                      <a:pt x="36" y="68"/>
                      <a:pt x="36" y="68"/>
                      <a:pt x="36" y="68"/>
                    </a:cubicBezTo>
                    <a:cubicBezTo>
                      <a:pt x="36" y="69"/>
                      <a:pt x="36" y="69"/>
                      <a:pt x="36" y="69"/>
                    </a:cubicBezTo>
                    <a:cubicBezTo>
                      <a:pt x="36" y="70"/>
                      <a:pt x="36" y="70"/>
                      <a:pt x="36" y="70"/>
                    </a:cubicBezTo>
                    <a:cubicBezTo>
                      <a:pt x="35" y="70"/>
                      <a:pt x="35" y="71"/>
                      <a:pt x="35" y="71"/>
                    </a:cubicBezTo>
                    <a:cubicBezTo>
                      <a:pt x="35" y="71"/>
                      <a:pt x="35" y="71"/>
                      <a:pt x="35" y="71"/>
                    </a:cubicBezTo>
                    <a:cubicBezTo>
                      <a:pt x="35" y="72"/>
                      <a:pt x="35" y="72"/>
                      <a:pt x="35" y="72"/>
                    </a:cubicBezTo>
                    <a:cubicBezTo>
                      <a:pt x="35" y="72"/>
                      <a:pt x="35" y="73"/>
                      <a:pt x="35" y="73"/>
                    </a:cubicBezTo>
                    <a:cubicBezTo>
                      <a:pt x="35" y="73"/>
                      <a:pt x="35" y="73"/>
                      <a:pt x="35" y="73"/>
                    </a:cubicBezTo>
                    <a:cubicBezTo>
                      <a:pt x="35" y="73"/>
                      <a:pt x="35" y="74"/>
                      <a:pt x="35" y="74"/>
                    </a:cubicBezTo>
                    <a:cubicBezTo>
                      <a:pt x="35" y="74"/>
                      <a:pt x="34" y="74"/>
                      <a:pt x="34" y="74"/>
                    </a:cubicBezTo>
                    <a:cubicBezTo>
                      <a:pt x="34" y="74"/>
                      <a:pt x="34" y="75"/>
                      <a:pt x="34" y="75"/>
                    </a:cubicBezTo>
                    <a:cubicBezTo>
                      <a:pt x="34" y="75"/>
                      <a:pt x="34" y="76"/>
                      <a:pt x="34" y="76"/>
                    </a:cubicBezTo>
                    <a:cubicBezTo>
                      <a:pt x="34" y="76"/>
                      <a:pt x="34" y="76"/>
                      <a:pt x="34" y="76"/>
                    </a:cubicBezTo>
                    <a:cubicBezTo>
                      <a:pt x="34" y="76"/>
                      <a:pt x="34" y="77"/>
                      <a:pt x="34" y="77"/>
                    </a:cubicBezTo>
                    <a:cubicBezTo>
                      <a:pt x="34" y="77"/>
                      <a:pt x="34" y="77"/>
                      <a:pt x="34" y="77"/>
                    </a:cubicBezTo>
                    <a:cubicBezTo>
                      <a:pt x="34" y="77"/>
                      <a:pt x="34" y="78"/>
                      <a:pt x="34" y="78"/>
                    </a:cubicBezTo>
                    <a:cubicBezTo>
                      <a:pt x="34" y="78"/>
                      <a:pt x="33" y="79"/>
                      <a:pt x="33" y="79"/>
                    </a:cubicBezTo>
                    <a:cubicBezTo>
                      <a:pt x="33" y="79"/>
                      <a:pt x="33" y="80"/>
                      <a:pt x="33" y="80"/>
                    </a:cubicBezTo>
                    <a:cubicBezTo>
                      <a:pt x="33" y="80"/>
                      <a:pt x="33" y="80"/>
                      <a:pt x="33" y="80"/>
                    </a:cubicBezTo>
                    <a:cubicBezTo>
                      <a:pt x="33" y="81"/>
                      <a:pt x="33" y="81"/>
                      <a:pt x="32" y="81"/>
                    </a:cubicBezTo>
                    <a:cubicBezTo>
                      <a:pt x="32" y="81"/>
                      <a:pt x="32" y="84"/>
                      <a:pt x="32" y="84"/>
                    </a:cubicBezTo>
                    <a:cubicBezTo>
                      <a:pt x="32" y="84"/>
                      <a:pt x="32" y="85"/>
                      <a:pt x="32" y="85"/>
                    </a:cubicBezTo>
                    <a:cubicBezTo>
                      <a:pt x="32" y="85"/>
                      <a:pt x="31" y="86"/>
                      <a:pt x="31" y="86"/>
                    </a:cubicBezTo>
                    <a:cubicBezTo>
                      <a:pt x="31" y="86"/>
                      <a:pt x="32" y="86"/>
                      <a:pt x="31" y="87"/>
                    </a:cubicBezTo>
                    <a:cubicBezTo>
                      <a:pt x="31" y="87"/>
                      <a:pt x="31" y="87"/>
                      <a:pt x="31" y="87"/>
                    </a:cubicBezTo>
                    <a:cubicBezTo>
                      <a:pt x="31" y="88"/>
                      <a:pt x="30" y="88"/>
                      <a:pt x="30" y="88"/>
                    </a:cubicBezTo>
                    <a:cubicBezTo>
                      <a:pt x="30" y="88"/>
                      <a:pt x="30" y="88"/>
                      <a:pt x="30" y="89"/>
                    </a:cubicBezTo>
                    <a:cubicBezTo>
                      <a:pt x="30" y="89"/>
                      <a:pt x="30" y="89"/>
                      <a:pt x="30" y="89"/>
                    </a:cubicBezTo>
                    <a:cubicBezTo>
                      <a:pt x="30" y="89"/>
                      <a:pt x="30" y="89"/>
                      <a:pt x="30" y="90"/>
                    </a:cubicBezTo>
                    <a:cubicBezTo>
                      <a:pt x="30" y="90"/>
                      <a:pt x="30" y="91"/>
                      <a:pt x="30" y="91"/>
                    </a:cubicBezTo>
                    <a:cubicBezTo>
                      <a:pt x="30" y="91"/>
                      <a:pt x="31" y="91"/>
                      <a:pt x="31" y="91"/>
                    </a:cubicBezTo>
                    <a:cubicBezTo>
                      <a:pt x="31" y="91"/>
                      <a:pt x="32" y="92"/>
                      <a:pt x="32" y="92"/>
                    </a:cubicBezTo>
                    <a:cubicBezTo>
                      <a:pt x="32" y="92"/>
                      <a:pt x="32" y="93"/>
                      <a:pt x="32" y="93"/>
                    </a:cubicBezTo>
                    <a:cubicBezTo>
                      <a:pt x="31" y="93"/>
                      <a:pt x="31" y="93"/>
                      <a:pt x="31" y="93"/>
                    </a:cubicBezTo>
                    <a:cubicBezTo>
                      <a:pt x="31" y="93"/>
                      <a:pt x="31" y="94"/>
                      <a:pt x="31" y="94"/>
                    </a:cubicBezTo>
                    <a:cubicBezTo>
                      <a:pt x="31" y="94"/>
                      <a:pt x="31" y="94"/>
                      <a:pt x="31" y="94"/>
                    </a:cubicBezTo>
                    <a:cubicBezTo>
                      <a:pt x="31" y="94"/>
                      <a:pt x="31" y="94"/>
                      <a:pt x="31" y="94"/>
                    </a:cubicBezTo>
                    <a:cubicBezTo>
                      <a:pt x="31" y="95"/>
                      <a:pt x="31" y="95"/>
                      <a:pt x="31" y="95"/>
                    </a:cubicBezTo>
                    <a:cubicBezTo>
                      <a:pt x="31" y="95"/>
                      <a:pt x="32" y="96"/>
                      <a:pt x="32" y="96"/>
                    </a:cubicBezTo>
                    <a:cubicBezTo>
                      <a:pt x="32" y="96"/>
                      <a:pt x="32" y="96"/>
                      <a:pt x="32" y="96"/>
                    </a:cubicBezTo>
                    <a:cubicBezTo>
                      <a:pt x="32" y="96"/>
                      <a:pt x="31" y="97"/>
                      <a:pt x="31" y="97"/>
                    </a:cubicBezTo>
                    <a:cubicBezTo>
                      <a:pt x="31" y="97"/>
                      <a:pt x="31" y="98"/>
                      <a:pt x="31" y="98"/>
                    </a:cubicBezTo>
                    <a:cubicBezTo>
                      <a:pt x="31" y="98"/>
                      <a:pt x="31" y="98"/>
                      <a:pt x="30" y="99"/>
                    </a:cubicBezTo>
                    <a:cubicBezTo>
                      <a:pt x="30" y="99"/>
                      <a:pt x="30" y="99"/>
                      <a:pt x="30" y="99"/>
                    </a:cubicBezTo>
                    <a:cubicBezTo>
                      <a:pt x="29" y="100"/>
                      <a:pt x="29" y="100"/>
                      <a:pt x="29" y="100"/>
                    </a:cubicBezTo>
                    <a:cubicBezTo>
                      <a:pt x="29" y="104"/>
                      <a:pt x="29" y="104"/>
                      <a:pt x="29" y="104"/>
                    </a:cubicBezTo>
                    <a:cubicBezTo>
                      <a:pt x="29" y="104"/>
                      <a:pt x="29" y="106"/>
                      <a:pt x="29" y="107"/>
                    </a:cubicBezTo>
                    <a:cubicBezTo>
                      <a:pt x="29" y="108"/>
                      <a:pt x="29" y="109"/>
                      <a:pt x="29" y="109"/>
                    </a:cubicBezTo>
                    <a:cubicBezTo>
                      <a:pt x="30" y="110"/>
                      <a:pt x="30" y="112"/>
                      <a:pt x="30" y="113"/>
                    </a:cubicBezTo>
                    <a:cubicBezTo>
                      <a:pt x="30" y="114"/>
                      <a:pt x="30" y="115"/>
                      <a:pt x="30" y="116"/>
                    </a:cubicBezTo>
                    <a:cubicBezTo>
                      <a:pt x="30" y="116"/>
                      <a:pt x="30" y="117"/>
                      <a:pt x="30" y="117"/>
                    </a:cubicBezTo>
                    <a:cubicBezTo>
                      <a:pt x="30" y="118"/>
                      <a:pt x="30" y="119"/>
                      <a:pt x="30" y="120"/>
                    </a:cubicBezTo>
                    <a:cubicBezTo>
                      <a:pt x="30" y="120"/>
                      <a:pt x="30" y="120"/>
                      <a:pt x="30" y="121"/>
                    </a:cubicBezTo>
                    <a:cubicBezTo>
                      <a:pt x="30" y="122"/>
                      <a:pt x="30" y="122"/>
                      <a:pt x="30" y="122"/>
                    </a:cubicBezTo>
                    <a:cubicBezTo>
                      <a:pt x="30" y="122"/>
                      <a:pt x="29" y="122"/>
                      <a:pt x="29" y="122"/>
                    </a:cubicBezTo>
                    <a:cubicBezTo>
                      <a:pt x="29" y="122"/>
                      <a:pt x="28" y="122"/>
                      <a:pt x="28" y="123"/>
                    </a:cubicBezTo>
                    <a:cubicBezTo>
                      <a:pt x="28" y="123"/>
                      <a:pt x="28" y="124"/>
                      <a:pt x="29" y="124"/>
                    </a:cubicBezTo>
                    <a:cubicBezTo>
                      <a:pt x="29" y="124"/>
                      <a:pt x="29" y="124"/>
                      <a:pt x="29" y="124"/>
                    </a:cubicBezTo>
                    <a:cubicBezTo>
                      <a:pt x="29" y="124"/>
                      <a:pt x="29" y="125"/>
                      <a:pt x="29" y="125"/>
                    </a:cubicBezTo>
                    <a:cubicBezTo>
                      <a:pt x="29" y="125"/>
                      <a:pt x="29" y="126"/>
                      <a:pt x="29" y="126"/>
                    </a:cubicBezTo>
                    <a:cubicBezTo>
                      <a:pt x="29" y="126"/>
                      <a:pt x="29" y="126"/>
                      <a:pt x="29" y="126"/>
                    </a:cubicBezTo>
                    <a:cubicBezTo>
                      <a:pt x="29" y="126"/>
                      <a:pt x="29" y="127"/>
                      <a:pt x="29" y="127"/>
                    </a:cubicBezTo>
                    <a:cubicBezTo>
                      <a:pt x="29" y="127"/>
                      <a:pt x="29" y="127"/>
                      <a:pt x="29" y="128"/>
                    </a:cubicBezTo>
                    <a:cubicBezTo>
                      <a:pt x="29" y="128"/>
                      <a:pt x="28" y="128"/>
                      <a:pt x="28" y="128"/>
                    </a:cubicBezTo>
                    <a:cubicBezTo>
                      <a:pt x="28" y="129"/>
                      <a:pt x="28" y="129"/>
                      <a:pt x="28" y="129"/>
                    </a:cubicBezTo>
                    <a:cubicBezTo>
                      <a:pt x="28" y="130"/>
                      <a:pt x="27" y="131"/>
                      <a:pt x="27" y="131"/>
                    </a:cubicBezTo>
                    <a:cubicBezTo>
                      <a:pt x="27" y="131"/>
                      <a:pt x="27" y="131"/>
                      <a:pt x="27" y="132"/>
                    </a:cubicBezTo>
                    <a:cubicBezTo>
                      <a:pt x="27" y="132"/>
                      <a:pt x="27" y="132"/>
                      <a:pt x="27" y="133"/>
                    </a:cubicBezTo>
                    <a:cubicBezTo>
                      <a:pt x="27" y="133"/>
                      <a:pt x="26" y="134"/>
                      <a:pt x="26" y="134"/>
                    </a:cubicBezTo>
                    <a:cubicBezTo>
                      <a:pt x="26" y="134"/>
                      <a:pt x="26" y="136"/>
                      <a:pt x="26" y="136"/>
                    </a:cubicBezTo>
                    <a:cubicBezTo>
                      <a:pt x="26" y="136"/>
                      <a:pt x="26" y="137"/>
                      <a:pt x="26" y="137"/>
                    </a:cubicBezTo>
                    <a:cubicBezTo>
                      <a:pt x="26" y="138"/>
                      <a:pt x="25" y="138"/>
                      <a:pt x="25" y="138"/>
                    </a:cubicBezTo>
                    <a:cubicBezTo>
                      <a:pt x="25" y="139"/>
                      <a:pt x="25" y="140"/>
                      <a:pt x="25" y="140"/>
                    </a:cubicBezTo>
                    <a:cubicBezTo>
                      <a:pt x="25" y="140"/>
                      <a:pt x="24" y="141"/>
                      <a:pt x="24" y="141"/>
                    </a:cubicBezTo>
                    <a:cubicBezTo>
                      <a:pt x="24" y="142"/>
                      <a:pt x="23" y="142"/>
                      <a:pt x="23" y="142"/>
                    </a:cubicBezTo>
                    <a:cubicBezTo>
                      <a:pt x="23" y="143"/>
                      <a:pt x="23" y="143"/>
                      <a:pt x="23" y="143"/>
                    </a:cubicBezTo>
                    <a:cubicBezTo>
                      <a:pt x="22" y="144"/>
                      <a:pt x="22" y="144"/>
                      <a:pt x="22" y="144"/>
                    </a:cubicBezTo>
                    <a:cubicBezTo>
                      <a:pt x="22" y="145"/>
                      <a:pt x="22" y="145"/>
                      <a:pt x="22" y="145"/>
                    </a:cubicBezTo>
                    <a:cubicBezTo>
                      <a:pt x="23" y="145"/>
                      <a:pt x="23" y="146"/>
                      <a:pt x="22" y="146"/>
                    </a:cubicBezTo>
                    <a:cubicBezTo>
                      <a:pt x="22" y="146"/>
                      <a:pt x="22" y="147"/>
                      <a:pt x="21" y="147"/>
                    </a:cubicBezTo>
                    <a:cubicBezTo>
                      <a:pt x="21" y="147"/>
                      <a:pt x="21" y="149"/>
                      <a:pt x="21" y="149"/>
                    </a:cubicBezTo>
                    <a:cubicBezTo>
                      <a:pt x="21" y="150"/>
                      <a:pt x="21" y="150"/>
                      <a:pt x="21" y="151"/>
                    </a:cubicBezTo>
                    <a:cubicBezTo>
                      <a:pt x="20" y="151"/>
                      <a:pt x="20" y="152"/>
                      <a:pt x="20" y="152"/>
                    </a:cubicBezTo>
                    <a:cubicBezTo>
                      <a:pt x="20" y="152"/>
                      <a:pt x="20" y="153"/>
                      <a:pt x="20" y="153"/>
                    </a:cubicBezTo>
                    <a:cubicBezTo>
                      <a:pt x="20" y="153"/>
                      <a:pt x="19" y="154"/>
                      <a:pt x="19" y="154"/>
                    </a:cubicBezTo>
                    <a:cubicBezTo>
                      <a:pt x="19" y="154"/>
                      <a:pt x="18" y="154"/>
                      <a:pt x="19" y="155"/>
                    </a:cubicBezTo>
                    <a:cubicBezTo>
                      <a:pt x="19" y="155"/>
                      <a:pt x="19" y="155"/>
                      <a:pt x="19" y="155"/>
                    </a:cubicBezTo>
                    <a:cubicBezTo>
                      <a:pt x="19" y="155"/>
                      <a:pt x="18" y="156"/>
                      <a:pt x="18" y="156"/>
                    </a:cubicBezTo>
                    <a:cubicBezTo>
                      <a:pt x="18" y="156"/>
                      <a:pt x="18" y="156"/>
                      <a:pt x="18" y="156"/>
                    </a:cubicBezTo>
                    <a:cubicBezTo>
                      <a:pt x="18" y="157"/>
                      <a:pt x="18" y="157"/>
                      <a:pt x="18" y="157"/>
                    </a:cubicBezTo>
                    <a:cubicBezTo>
                      <a:pt x="18" y="158"/>
                      <a:pt x="18" y="158"/>
                      <a:pt x="17" y="158"/>
                    </a:cubicBezTo>
                    <a:cubicBezTo>
                      <a:pt x="17" y="158"/>
                      <a:pt x="16" y="158"/>
                      <a:pt x="16" y="158"/>
                    </a:cubicBezTo>
                    <a:cubicBezTo>
                      <a:pt x="16" y="158"/>
                      <a:pt x="15" y="158"/>
                      <a:pt x="15" y="158"/>
                    </a:cubicBezTo>
                    <a:cubicBezTo>
                      <a:pt x="15" y="159"/>
                      <a:pt x="15" y="159"/>
                      <a:pt x="15" y="160"/>
                    </a:cubicBezTo>
                    <a:cubicBezTo>
                      <a:pt x="15" y="160"/>
                      <a:pt x="15" y="160"/>
                      <a:pt x="15" y="161"/>
                    </a:cubicBezTo>
                    <a:cubicBezTo>
                      <a:pt x="15" y="161"/>
                      <a:pt x="15" y="161"/>
                      <a:pt x="15" y="161"/>
                    </a:cubicBezTo>
                    <a:cubicBezTo>
                      <a:pt x="15" y="162"/>
                      <a:pt x="15" y="162"/>
                      <a:pt x="15" y="162"/>
                    </a:cubicBezTo>
                    <a:cubicBezTo>
                      <a:pt x="15" y="162"/>
                      <a:pt x="15" y="163"/>
                      <a:pt x="15" y="163"/>
                    </a:cubicBezTo>
                    <a:cubicBezTo>
                      <a:pt x="15" y="163"/>
                      <a:pt x="16" y="164"/>
                      <a:pt x="16" y="165"/>
                    </a:cubicBezTo>
                    <a:cubicBezTo>
                      <a:pt x="16" y="165"/>
                      <a:pt x="16" y="165"/>
                      <a:pt x="16" y="166"/>
                    </a:cubicBezTo>
                    <a:cubicBezTo>
                      <a:pt x="16" y="166"/>
                      <a:pt x="16" y="167"/>
                      <a:pt x="16" y="167"/>
                    </a:cubicBezTo>
                    <a:cubicBezTo>
                      <a:pt x="16" y="167"/>
                      <a:pt x="16" y="167"/>
                      <a:pt x="16" y="168"/>
                    </a:cubicBezTo>
                    <a:cubicBezTo>
                      <a:pt x="16" y="168"/>
                      <a:pt x="16" y="170"/>
                      <a:pt x="16" y="171"/>
                    </a:cubicBezTo>
                    <a:cubicBezTo>
                      <a:pt x="16" y="171"/>
                      <a:pt x="16" y="171"/>
                      <a:pt x="16" y="171"/>
                    </a:cubicBezTo>
                    <a:cubicBezTo>
                      <a:pt x="16" y="172"/>
                      <a:pt x="16" y="172"/>
                      <a:pt x="16" y="172"/>
                    </a:cubicBezTo>
                    <a:cubicBezTo>
                      <a:pt x="17" y="172"/>
                      <a:pt x="17" y="172"/>
                      <a:pt x="17" y="172"/>
                    </a:cubicBezTo>
                    <a:cubicBezTo>
                      <a:pt x="17" y="172"/>
                      <a:pt x="18" y="172"/>
                      <a:pt x="18" y="172"/>
                    </a:cubicBezTo>
                    <a:cubicBezTo>
                      <a:pt x="18" y="172"/>
                      <a:pt x="18" y="172"/>
                      <a:pt x="18" y="172"/>
                    </a:cubicBezTo>
                    <a:cubicBezTo>
                      <a:pt x="17" y="172"/>
                      <a:pt x="17" y="172"/>
                      <a:pt x="17" y="172"/>
                    </a:cubicBezTo>
                    <a:cubicBezTo>
                      <a:pt x="17" y="173"/>
                      <a:pt x="17" y="173"/>
                      <a:pt x="17" y="173"/>
                    </a:cubicBezTo>
                    <a:cubicBezTo>
                      <a:pt x="17" y="173"/>
                      <a:pt x="18" y="173"/>
                      <a:pt x="18" y="173"/>
                    </a:cubicBezTo>
                    <a:cubicBezTo>
                      <a:pt x="18" y="173"/>
                      <a:pt x="18" y="173"/>
                      <a:pt x="18" y="173"/>
                    </a:cubicBezTo>
                    <a:cubicBezTo>
                      <a:pt x="18" y="173"/>
                      <a:pt x="18" y="174"/>
                      <a:pt x="18" y="174"/>
                    </a:cubicBezTo>
                    <a:cubicBezTo>
                      <a:pt x="17" y="174"/>
                      <a:pt x="17" y="173"/>
                      <a:pt x="17" y="173"/>
                    </a:cubicBezTo>
                    <a:cubicBezTo>
                      <a:pt x="17" y="174"/>
                      <a:pt x="17" y="174"/>
                      <a:pt x="17" y="174"/>
                    </a:cubicBezTo>
                    <a:cubicBezTo>
                      <a:pt x="17" y="174"/>
                      <a:pt x="17" y="175"/>
                      <a:pt x="18" y="175"/>
                    </a:cubicBezTo>
                    <a:cubicBezTo>
                      <a:pt x="18" y="175"/>
                      <a:pt x="18" y="175"/>
                      <a:pt x="18" y="176"/>
                    </a:cubicBezTo>
                    <a:cubicBezTo>
                      <a:pt x="18" y="176"/>
                      <a:pt x="18" y="176"/>
                      <a:pt x="18" y="177"/>
                    </a:cubicBezTo>
                    <a:cubicBezTo>
                      <a:pt x="18" y="177"/>
                      <a:pt x="18" y="178"/>
                      <a:pt x="18" y="179"/>
                    </a:cubicBezTo>
                    <a:cubicBezTo>
                      <a:pt x="18" y="179"/>
                      <a:pt x="18" y="179"/>
                      <a:pt x="17" y="180"/>
                    </a:cubicBezTo>
                    <a:cubicBezTo>
                      <a:pt x="17" y="180"/>
                      <a:pt x="17" y="180"/>
                      <a:pt x="17" y="181"/>
                    </a:cubicBezTo>
                    <a:cubicBezTo>
                      <a:pt x="17" y="181"/>
                      <a:pt x="17" y="181"/>
                      <a:pt x="17" y="182"/>
                    </a:cubicBezTo>
                    <a:cubicBezTo>
                      <a:pt x="17" y="182"/>
                      <a:pt x="17" y="182"/>
                      <a:pt x="17" y="182"/>
                    </a:cubicBezTo>
                    <a:cubicBezTo>
                      <a:pt x="17" y="182"/>
                      <a:pt x="17" y="183"/>
                      <a:pt x="17" y="183"/>
                    </a:cubicBezTo>
                    <a:cubicBezTo>
                      <a:pt x="17" y="183"/>
                      <a:pt x="16" y="182"/>
                      <a:pt x="16" y="182"/>
                    </a:cubicBezTo>
                    <a:cubicBezTo>
                      <a:pt x="16" y="182"/>
                      <a:pt x="16" y="183"/>
                      <a:pt x="16" y="183"/>
                    </a:cubicBezTo>
                    <a:cubicBezTo>
                      <a:pt x="16" y="183"/>
                      <a:pt x="15" y="183"/>
                      <a:pt x="15" y="183"/>
                    </a:cubicBezTo>
                    <a:cubicBezTo>
                      <a:pt x="15" y="183"/>
                      <a:pt x="15" y="184"/>
                      <a:pt x="15" y="184"/>
                    </a:cubicBezTo>
                    <a:cubicBezTo>
                      <a:pt x="15" y="184"/>
                      <a:pt x="15" y="184"/>
                      <a:pt x="15" y="184"/>
                    </a:cubicBezTo>
                    <a:cubicBezTo>
                      <a:pt x="15" y="185"/>
                      <a:pt x="15" y="185"/>
                      <a:pt x="15" y="185"/>
                    </a:cubicBezTo>
                    <a:cubicBezTo>
                      <a:pt x="15" y="185"/>
                      <a:pt x="14" y="186"/>
                      <a:pt x="14" y="186"/>
                    </a:cubicBezTo>
                    <a:cubicBezTo>
                      <a:pt x="14" y="186"/>
                      <a:pt x="14" y="188"/>
                      <a:pt x="14" y="188"/>
                    </a:cubicBezTo>
                    <a:cubicBezTo>
                      <a:pt x="14" y="188"/>
                      <a:pt x="14" y="188"/>
                      <a:pt x="14" y="188"/>
                    </a:cubicBezTo>
                    <a:cubicBezTo>
                      <a:pt x="14" y="188"/>
                      <a:pt x="14" y="189"/>
                      <a:pt x="14" y="189"/>
                    </a:cubicBezTo>
                    <a:cubicBezTo>
                      <a:pt x="14" y="189"/>
                      <a:pt x="14" y="190"/>
                      <a:pt x="13" y="190"/>
                    </a:cubicBezTo>
                    <a:cubicBezTo>
                      <a:pt x="13" y="190"/>
                      <a:pt x="14" y="191"/>
                      <a:pt x="14" y="191"/>
                    </a:cubicBezTo>
                    <a:cubicBezTo>
                      <a:pt x="14" y="191"/>
                      <a:pt x="13" y="191"/>
                      <a:pt x="13" y="191"/>
                    </a:cubicBezTo>
                    <a:cubicBezTo>
                      <a:pt x="13" y="192"/>
                      <a:pt x="14" y="192"/>
                      <a:pt x="13" y="192"/>
                    </a:cubicBezTo>
                    <a:cubicBezTo>
                      <a:pt x="13" y="192"/>
                      <a:pt x="13" y="192"/>
                      <a:pt x="13" y="192"/>
                    </a:cubicBezTo>
                    <a:cubicBezTo>
                      <a:pt x="13" y="192"/>
                      <a:pt x="13" y="194"/>
                      <a:pt x="13" y="194"/>
                    </a:cubicBezTo>
                    <a:cubicBezTo>
                      <a:pt x="13" y="194"/>
                      <a:pt x="13" y="194"/>
                      <a:pt x="13" y="194"/>
                    </a:cubicBezTo>
                    <a:cubicBezTo>
                      <a:pt x="13" y="195"/>
                      <a:pt x="13" y="195"/>
                      <a:pt x="13" y="195"/>
                    </a:cubicBezTo>
                    <a:cubicBezTo>
                      <a:pt x="14" y="195"/>
                      <a:pt x="14" y="196"/>
                      <a:pt x="14" y="197"/>
                    </a:cubicBezTo>
                    <a:cubicBezTo>
                      <a:pt x="14" y="197"/>
                      <a:pt x="14" y="197"/>
                      <a:pt x="14" y="197"/>
                    </a:cubicBezTo>
                    <a:cubicBezTo>
                      <a:pt x="14" y="198"/>
                      <a:pt x="14" y="198"/>
                      <a:pt x="14" y="198"/>
                    </a:cubicBezTo>
                    <a:cubicBezTo>
                      <a:pt x="14" y="198"/>
                      <a:pt x="15" y="198"/>
                      <a:pt x="15" y="198"/>
                    </a:cubicBezTo>
                    <a:cubicBezTo>
                      <a:pt x="15" y="198"/>
                      <a:pt x="15" y="199"/>
                      <a:pt x="15" y="199"/>
                    </a:cubicBezTo>
                    <a:cubicBezTo>
                      <a:pt x="15" y="199"/>
                      <a:pt x="15" y="199"/>
                      <a:pt x="15" y="199"/>
                    </a:cubicBezTo>
                    <a:cubicBezTo>
                      <a:pt x="14" y="199"/>
                      <a:pt x="14" y="200"/>
                      <a:pt x="14" y="200"/>
                    </a:cubicBezTo>
                    <a:cubicBezTo>
                      <a:pt x="15" y="200"/>
                      <a:pt x="15" y="200"/>
                      <a:pt x="15" y="200"/>
                    </a:cubicBezTo>
                    <a:cubicBezTo>
                      <a:pt x="15" y="200"/>
                      <a:pt x="16" y="200"/>
                      <a:pt x="16" y="200"/>
                    </a:cubicBezTo>
                    <a:cubicBezTo>
                      <a:pt x="16" y="200"/>
                      <a:pt x="16" y="200"/>
                      <a:pt x="16" y="200"/>
                    </a:cubicBezTo>
                    <a:cubicBezTo>
                      <a:pt x="16" y="200"/>
                      <a:pt x="16" y="200"/>
                      <a:pt x="16" y="200"/>
                    </a:cubicBezTo>
                    <a:cubicBezTo>
                      <a:pt x="16" y="200"/>
                      <a:pt x="16" y="200"/>
                      <a:pt x="16" y="200"/>
                    </a:cubicBezTo>
                    <a:cubicBezTo>
                      <a:pt x="16" y="200"/>
                      <a:pt x="16" y="200"/>
                      <a:pt x="16" y="200"/>
                    </a:cubicBezTo>
                    <a:cubicBezTo>
                      <a:pt x="16" y="200"/>
                      <a:pt x="16" y="200"/>
                      <a:pt x="16" y="200"/>
                    </a:cubicBezTo>
                    <a:cubicBezTo>
                      <a:pt x="16" y="200"/>
                      <a:pt x="16" y="200"/>
                      <a:pt x="17" y="200"/>
                    </a:cubicBezTo>
                    <a:cubicBezTo>
                      <a:pt x="17" y="200"/>
                      <a:pt x="18" y="200"/>
                      <a:pt x="18" y="200"/>
                    </a:cubicBezTo>
                    <a:cubicBezTo>
                      <a:pt x="18" y="200"/>
                      <a:pt x="18" y="200"/>
                      <a:pt x="18" y="200"/>
                    </a:cubicBezTo>
                    <a:cubicBezTo>
                      <a:pt x="18" y="200"/>
                      <a:pt x="19" y="200"/>
                      <a:pt x="19" y="200"/>
                    </a:cubicBezTo>
                    <a:cubicBezTo>
                      <a:pt x="19" y="200"/>
                      <a:pt x="19" y="199"/>
                      <a:pt x="19" y="199"/>
                    </a:cubicBezTo>
                    <a:cubicBezTo>
                      <a:pt x="19" y="199"/>
                      <a:pt x="19" y="199"/>
                      <a:pt x="19" y="199"/>
                    </a:cubicBezTo>
                    <a:cubicBezTo>
                      <a:pt x="19" y="198"/>
                      <a:pt x="19" y="198"/>
                      <a:pt x="19" y="198"/>
                    </a:cubicBezTo>
                    <a:cubicBezTo>
                      <a:pt x="19" y="198"/>
                      <a:pt x="19" y="198"/>
                      <a:pt x="19" y="198"/>
                    </a:cubicBezTo>
                    <a:cubicBezTo>
                      <a:pt x="19" y="198"/>
                      <a:pt x="20" y="198"/>
                      <a:pt x="20" y="198"/>
                    </a:cubicBezTo>
                    <a:cubicBezTo>
                      <a:pt x="20" y="197"/>
                      <a:pt x="20" y="197"/>
                      <a:pt x="20" y="197"/>
                    </a:cubicBezTo>
                    <a:cubicBezTo>
                      <a:pt x="20" y="197"/>
                      <a:pt x="20" y="197"/>
                      <a:pt x="20" y="197"/>
                    </a:cubicBezTo>
                    <a:cubicBezTo>
                      <a:pt x="21" y="197"/>
                      <a:pt x="21" y="198"/>
                      <a:pt x="21" y="198"/>
                    </a:cubicBezTo>
                    <a:cubicBezTo>
                      <a:pt x="21" y="198"/>
                      <a:pt x="21" y="198"/>
                      <a:pt x="21" y="198"/>
                    </a:cubicBezTo>
                    <a:cubicBezTo>
                      <a:pt x="22" y="198"/>
                      <a:pt x="22" y="199"/>
                      <a:pt x="22" y="199"/>
                    </a:cubicBezTo>
                    <a:cubicBezTo>
                      <a:pt x="22" y="199"/>
                      <a:pt x="22" y="199"/>
                      <a:pt x="22" y="200"/>
                    </a:cubicBezTo>
                    <a:cubicBezTo>
                      <a:pt x="22" y="200"/>
                      <a:pt x="21" y="200"/>
                      <a:pt x="21" y="201"/>
                    </a:cubicBezTo>
                    <a:cubicBezTo>
                      <a:pt x="21" y="201"/>
                      <a:pt x="21" y="201"/>
                      <a:pt x="21" y="201"/>
                    </a:cubicBezTo>
                    <a:cubicBezTo>
                      <a:pt x="21" y="201"/>
                      <a:pt x="21" y="201"/>
                      <a:pt x="21" y="201"/>
                    </a:cubicBezTo>
                    <a:cubicBezTo>
                      <a:pt x="21" y="202"/>
                      <a:pt x="21" y="202"/>
                      <a:pt x="22" y="202"/>
                    </a:cubicBezTo>
                    <a:cubicBezTo>
                      <a:pt x="22" y="202"/>
                      <a:pt x="22" y="202"/>
                      <a:pt x="22" y="202"/>
                    </a:cubicBezTo>
                    <a:cubicBezTo>
                      <a:pt x="23" y="202"/>
                      <a:pt x="23" y="202"/>
                      <a:pt x="23" y="202"/>
                    </a:cubicBezTo>
                    <a:cubicBezTo>
                      <a:pt x="23" y="202"/>
                      <a:pt x="23" y="202"/>
                      <a:pt x="23" y="202"/>
                    </a:cubicBezTo>
                    <a:cubicBezTo>
                      <a:pt x="23" y="202"/>
                      <a:pt x="23" y="202"/>
                      <a:pt x="23" y="202"/>
                    </a:cubicBezTo>
                    <a:cubicBezTo>
                      <a:pt x="24" y="202"/>
                      <a:pt x="24" y="202"/>
                      <a:pt x="24" y="202"/>
                    </a:cubicBezTo>
                    <a:cubicBezTo>
                      <a:pt x="23" y="203"/>
                      <a:pt x="23" y="203"/>
                      <a:pt x="23" y="204"/>
                    </a:cubicBezTo>
                    <a:cubicBezTo>
                      <a:pt x="23" y="204"/>
                      <a:pt x="23" y="204"/>
                      <a:pt x="23" y="205"/>
                    </a:cubicBezTo>
                    <a:cubicBezTo>
                      <a:pt x="23" y="205"/>
                      <a:pt x="23" y="205"/>
                      <a:pt x="23" y="205"/>
                    </a:cubicBezTo>
                    <a:cubicBezTo>
                      <a:pt x="23" y="205"/>
                      <a:pt x="23" y="205"/>
                      <a:pt x="23" y="205"/>
                    </a:cubicBezTo>
                    <a:cubicBezTo>
                      <a:pt x="23" y="205"/>
                      <a:pt x="23" y="206"/>
                      <a:pt x="24" y="206"/>
                    </a:cubicBezTo>
                    <a:cubicBezTo>
                      <a:pt x="24" y="206"/>
                      <a:pt x="24" y="206"/>
                      <a:pt x="24" y="206"/>
                    </a:cubicBezTo>
                    <a:cubicBezTo>
                      <a:pt x="24" y="206"/>
                      <a:pt x="24" y="206"/>
                      <a:pt x="24" y="206"/>
                    </a:cubicBezTo>
                    <a:cubicBezTo>
                      <a:pt x="23" y="206"/>
                      <a:pt x="23" y="205"/>
                      <a:pt x="23" y="205"/>
                    </a:cubicBezTo>
                    <a:cubicBezTo>
                      <a:pt x="23" y="205"/>
                      <a:pt x="23" y="205"/>
                      <a:pt x="23" y="204"/>
                    </a:cubicBezTo>
                    <a:cubicBezTo>
                      <a:pt x="23" y="204"/>
                      <a:pt x="23" y="204"/>
                      <a:pt x="23" y="204"/>
                    </a:cubicBezTo>
                    <a:cubicBezTo>
                      <a:pt x="22" y="204"/>
                      <a:pt x="22" y="204"/>
                      <a:pt x="22" y="204"/>
                    </a:cubicBezTo>
                    <a:cubicBezTo>
                      <a:pt x="21" y="204"/>
                      <a:pt x="21" y="204"/>
                      <a:pt x="21" y="204"/>
                    </a:cubicBezTo>
                    <a:cubicBezTo>
                      <a:pt x="21" y="205"/>
                      <a:pt x="21" y="205"/>
                      <a:pt x="21" y="205"/>
                    </a:cubicBezTo>
                    <a:cubicBezTo>
                      <a:pt x="21" y="205"/>
                      <a:pt x="21" y="205"/>
                      <a:pt x="21" y="205"/>
                    </a:cubicBezTo>
                    <a:cubicBezTo>
                      <a:pt x="21" y="206"/>
                      <a:pt x="21" y="206"/>
                      <a:pt x="22" y="206"/>
                    </a:cubicBezTo>
                    <a:cubicBezTo>
                      <a:pt x="22" y="206"/>
                      <a:pt x="22" y="207"/>
                      <a:pt x="22" y="207"/>
                    </a:cubicBezTo>
                    <a:cubicBezTo>
                      <a:pt x="22" y="207"/>
                      <a:pt x="22" y="207"/>
                      <a:pt x="22" y="207"/>
                    </a:cubicBezTo>
                    <a:cubicBezTo>
                      <a:pt x="22" y="207"/>
                      <a:pt x="22" y="207"/>
                      <a:pt x="22" y="208"/>
                    </a:cubicBezTo>
                    <a:cubicBezTo>
                      <a:pt x="22" y="207"/>
                      <a:pt x="22" y="207"/>
                      <a:pt x="22" y="207"/>
                    </a:cubicBezTo>
                    <a:cubicBezTo>
                      <a:pt x="21" y="207"/>
                      <a:pt x="21" y="207"/>
                      <a:pt x="21" y="207"/>
                    </a:cubicBezTo>
                    <a:cubicBezTo>
                      <a:pt x="21" y="207"/>
                      <a:pt x="21" y="207"/>
                      <a:pt x="21" y="207"/>
                    </a:cubicBezTo>
                    <a:cubicBezTo>
                      <a:pt x="21" y="207"/>
                      <a:pt x="21" y="208"/>
                      <a:pt x="21" y="208"/>
                    </a:cubicBezTo>
                    <a:cubicBezTo>
                      <a:pt x="21" y="208"/>
                      <a:pt x="21" y="208"/>
                      <a:pt x="21" y="209"/>
                    </a:cubicBezTo>
                    <a:cubicBezTo>
                      <a:pt x="21" y="209"/>
                      <a:pt x="21" y="209"/>
                      <a:pt x="21" y="209"/>
                    </a:cubicBezTo>
                    <a:cubicBezTo>
                      <a:pt x="21" y="209"/>
                      <a:pt x="21" y="209"/>
                      <a:pt x="21" y="210"/>
                    </a:cubicBezTo>
                    <a:cubicBezTo>
                      <a:pt x="21" y="210"/>
                      <a:pt x="21" y="210"/>
                      <a:pt x="21" y="210"/>
                    </a:cubicBezTo>
                    <a:cubicBezTo>
                      <a:pt x="21" y="210"/>
                      <a:pt x="21" y="210"/>
                      <a:pt x="21" y="210"/>
                    </a:cubicBezTo>
                    <a:cubicBezTo>
                      <a:pt x="21" y="210"/>
                      <a:pt x="21" y="210"/>
                      <a:pt x="21" y="211"/>
                    </a:cubicBezTo>
                    <a:cubicBezTo>
                      <a:pt x="21" y="211"/>
                      <a:pt x="21" y="211"/>
                      <a:pt x="21" y="211"/>
                    </a:cubicBezTo>
                    <a:cubicBezTo>
                      <a:pt x="21" y="211"/>
                      <a:pt x="21" y="211"/>
                      <a:pt x="21" y="211"/>
                    </a:cubicBezTo>
                    <a:cubicBezTo>
                      <a:pt x="21" y="211"/>
                      <a:pt x="21" y="212"/>
                      <a:pt x="21" y="212"/>
                    </a:cubicBezTo>
                    <a:cubicBezTo>
                      <a:pt x="21" y="212"/>
                      <a:pt x="21" y="212"/>
                      <a:pt x="21" y="212"/>
                    </a:cubicBezTo>
                    <a:cubicBezTo>
                      <a:pt x="20" y="212"/>
                      <a:pt x="20" y="212"/>
                      <a:pt x="20" y="212"/>
                    </a:cubicBezTo>
                    <a:cubicBezTo>
                      <a:pt x="20" y="213"/>
                      <a:pt x="20" y="213"/>
                      <a:pt x="20" y="213"/>
                    </a:cubicBezTo>
                    <a:cubicBezTo>
                      <a:pt x="20" y="213"/>
                      <a:pt x="20" y="213"/>
                      <a:pt x="20" y="213"/>
                    </a:cubicBezTo>
                    <a:cubicBezTo>
                      <a:pt x="20" y="213"/>
                      <a:pt x="20" y="213"/>
                      <a:pt x="20" y="213"/>
                    </a:cubicBezTo>
                    <a:cubicBezTo>
                      <a:pt x="20" y="213"/>
                      <a:pt x="20" y="214"/>
                      <a:pt x="20" y="214"/>
                    </a:cubicBezTo>
                    <a:cubicBezTo>
                      <a:pt x="20" y="214"/>
                      <a:pt x="20" y="214"/>
                      <a:pt x="20" y="214"/>
                    </a:cubicBezTo>
                    <a:cubicBezTo>
                      <a:pt x="20" y="214"/>
                      <a:pt x="20" y="214"/>
                      <a:pt x="20" y="214"/>
                    </a:cubicBezTo>
                    <a:cubicBezTo>
                      <a:pt x="20" y="214"/>
                      <a:pt x="20" y="214"/>
                      <a:pt x="20" y="214"/>
                    </a:cubicBezTo>
                    <a:cubicBezTo>
                      <a:pt x="20" y="214"/>
                      <a:pt x="20" y="215"/>
                      <a:pt x="19" y="215"/>
                    </a:cubicBezTo>
                    <a:cubicBezTo>
                      <a:pt x="19" y="215"/>
                      <a:pt x="19" y="215"/>
                      <a:pt x="19" y="215"/>
                    </a:cubicBezTo>
                    <a:cubicBezTo>
                      <a:pt x="19" y="215"/>
                      <a:pt x="19" y="215"/>
                      <a:pt x="19" y="215"/>
                    </a:cubicBezTo>
                    <a:cubicBezTo>
                      <a:pt x="19" y="215"/>
                      <a:pt x="19" y="216"/>
                      <a:pt x="19" y="216"/>
                    </a:cubicBezTo>
                    <a:cubicBezTo>
                      <a:pt x="19" y="216"/>
                      <a:pt x="19" y="216"/>
                      <a:pt x="19" y="216"/>
                    </a:cubicBezTo>
                    <a:cubicBezTo>
                      <a:pt x="19" y="216"/>
                      <a:pt x="19" y="216"/>
                      <a:pt x="19" y="216"/>
                    </a:cubicBezTo>
                    <a:cubicBezTo>
                      <a:pt x="19" y="216"/>
                      <a:pt x="19" y="217"/>
                      <a:pt x="19" y="217"/>
                    </a:cubicBezTo>
                    <a:cubicBezTo>
                      <a:pt x="19" y="217"/>
                      <a:pt x="20" y="217"/>
                      <a:pt x="20" y="217"/>
                    </a:cubicBezTo>
                    <a:cubicBezTo>
                      <a:pt x="20" y="217"/>
                      <a:pt x="20" y="217"/>
                      <a:pt x="20" y="217"/>
                    </a:cubicBezTo>
                    <a:cubicBezTo>
                      <a:pt x="20" y="218"/>
                      <a:pt x="20" y="218"/>
                      <a:pt x="20" y="218"/>
                    </a:cubicBezTo>
                    <a:cubicBezTo>
                      <a:pt x="20" y="218"/>
                      <a:pt x="20" y="218"/>
                      <a:pt x="20" y="218"/>
                    </a:cubicBezTo>
                    <a:cubicBezTo>
                      <a:pt x="20" y="218"/>
                      <a:pt x="20" y="218"/>
                      <a:pt x="20" y="218"/>
                    </a:cubicBezTo>
                    <a:cubicBezTo>
                      <a:pt x="20" y="218"/>
                      <a:pt x="20" y="218"/>
                      <a:pt x="19" y="218"/>
                    </a:cubicBezTo>
                    <a:cubicBezTo>
                      <a:pt x="19" y="219"/>
                      <a:pt x="19" y="219"/>
                      <a:pt x="19" y="219"/>
                    </a:cubicBezTo>
                    <a:cubicBezTo>
                      <a:pt x="19" y="219"/>
                      <a:pt x="19" y="219"/>
                      <a:pt x="19" y="219"/>
                    </a:cubicBezTo>
                    <a:cubicBezTo>
                      <a:pt x="19" y="219"/>
                      <a:pt x="19" y="219"/>
                      <a:pt x="19" y="219"/>
                    </a:cubicBezTo>
                    <a:cubicBezTo>
                      <a:pt x="20" y="219"/>
                      <a:pt x="20" y="219"/>
                      <a:pt x="20" y="219"/>
                    </a:cubicBezTo>
                    <a:cubicBezTo>
                      <a:pt x="20" y="219"/>
                      <a:pt x="20" y="219"/>
                      <a:pt x="20" y="219"/>
                    </a:cubicBezTo>
                    <a:cubicBezTo>
                      <a:pt x="21" y="219"/>
                      <a:pt x="21" y="219"/>
                      <a:pt x="20" y="219"/>
                    </a:cubicBezTo>
                    <a:cubicBezTo>
                      <a:pt x="20" y="219"/>
                      <a:pt x="20" y="219"/>
                      <a:pt x="20" y="219"/>
                    </a:cubicBezTo>
                    <a:cubicBezTo>
                      <a:pt x="20" y="219"/>
                      <a:pt x="20" y="219"/>
                      <a:pt x="20" y="219"/>
                    </a:cubicBezTo>
                    <a:cubicBezTo>
                      <a:pt x="20" y="219"/>
                      <a:pt x="20" y="220"/>
                      <a:pt x="20" y="220"/>
                    </a:cubicBezTo>
                    <a:cubicBezTo>
                      <a:pt x="20" y="220"/>
                      <a:pt x="19" y="220"/>
                      <a:pt x="19" y="220"/>
                    </a:cubicBezTo>
                    <a:cubicBezTo>
                      <a:pt x="19" y="220"/>
                      <a:pt x="19" y="220"/>
                      <a:pt x="19" y="220"/>
                    </a:cubicBezTo>
                    <a:cubicBezTo>
                      <a:pt x="19" y="220"/>
                      <a:pt x="19" y="221"/>
                      <a:pt x="19" y="221"/>
                    </a:cubicBezTo>
                    <a:cubicBezTo>
                      <a:pt x="19" y="221"/>
                      <a:pt x="19" y="221"/>
                      <a:pt x="19" y="221"/>
                    </a:cubicBezTo>
                    <a:cubicBezTo>
                      <a:pt x="19" y="221"/>
                      <a:pt x="19" y="221"/>
                      <a:pt x="19" y="221"/>
                    </a:cubicBezTo>
                    <a:cubicBezTo>
                      <a:pt x="19" y="221"/>
                      <a:pt x="19" y="221"/>
                      <a:pt x="19" y="221"/>
                    </a:cubicBezTo>
                    <a:cubicBezTo>
                      <a:pt x="19" y="221"/>
                      <a:pt x="19" y="221"/>
                      <a:pt x="19" y="221"/>
                    </a:cubicBezTo>
                    <a:cubicBezTo>
                      <a:pt x="19" y="221"/>
                      <a:pt x="19" y="220"/>
                      <a:pt x="19" y="220"/>
                    </a:cubicBezTo>
                    <a:cubicBezTo>
                      <a:pt x="19" y="220"/>
                      <a:pt x="18" y="220"/>
                      <a:pt x="18" y="220"/>
                    </a:cubicBezTo>
                    <a:cubicBezTo>
                      <a:pt x="18" y="220"/>
                      <a:pt x="18" y="220"/>
                      <a:pt x="18" y="220"/>
                    </a:cubicBezTo>
                    <a:cubicBezTo>
                      <a:pt x="18" y="221"/>
                      <a:pt x="18" y="221"/>
                      <a:pt x="18" y="221"/>
                    </a:cubicBezTo>
                    <a:cubicBezTo>
                      <a:pt x="18" y="221"/>
                      <a:pt x="18" y="221"/>
                      <a:pt x="18" y="221"/>
                    </a:cubicBezTo>
                    <a:cubicBezTo>
                      <a:pt x="18" y="221"/>
                      <a:pt x="18" y="221"/>
                      <a:pt x="18" y="221"/>
                    </a:cubicBezTo>
                    <a:cubicBezTo>
                      <a:pt x="18" y="221"/>
                      <a:pt x="18" y="221"/>
                      <a:pt x="18" y="221"/>
                    </a:cubicBezTo>
                    <a:cubicBezTo>
                      <a:pt x="18" y="221"/>
                      <a:pt x="18" y="221"/>
                      <a:pt x="18" y="221"/>
                    </a:cubicBezTo>
                    <a:cubicBezTo>
                      <a:pt x="18" y="222"/>
                      <a:pt x="18" y="222"/>
                      <a:pt x="18" y="222"/>
                    </a:cubicBezTo>
                    <a:cubicBezTo>
                      <a:pt x="18" y="222"/>
                      <a:pt x="18" y="222"/>
                      <a:pt x="18" y="222"/>
                    </a:cubicBezTo>
                    <a:cubicBezTo>
                      <a:pt x="18" y="222"/>
                      <a:pt x="18" y="222"/>
                      <a:pt x="18" y="222"/>
                    </a:cubicBezTo>
                    <a:cubicBezTo>
                      <a:pt x="18" y="222"/>
                      <a:pt x="18" y="222"/>
                      <a:pt x="18" y="222"/>
                    </a:cubicBezTo>
                    <a:cubicBezTo>
                      <a:pt x="18" y="222"/>
                      <a:pt x="18" y="222"/>
                      <a:pt x="18" y="222"/>
                    </a:cubicBezTo>
                    <a:cubicBezTo>
                      <a:pt x="18" y="223"/>
                      <a:pt x="18" y="223"/>
                      <a:pt x="18" y="223"/>
                    </a:cubicBezTo>
                    <a:cubicBezTo>
                      <a:pt x="18" y="223"/>
                      <a:pt x="18" y="223"/>
                      <a:pt x="18" y="223"/>
                    </a:cubicBezTo>
                    <a:cubicBezTo>
                      <a:pt x="18" y="223"/>
                      <a:pt x="18" y="223"/>
                      <a:pt x="18" y="223"/>
                    </a:cubicBezTo>
                    <a:cubicBezTo>
                      <a:pt x="17" y="223"/>
                      <a:pt x="18" y="223"/>
                      <a:pt x="18" y="223"/>
                    </a:cubicBezTo>
                    <a:cubicBezTo>
                      <a:pt x="18" y="223"/>
                      <a:pt x="18" y="223"/>
                      <a:pt x="18" y="223"/>
                    </a:cubicBezTo>
                    <a:cubicBezTo>
                      <a:pt x="18" y="223"/>
                      <a:pt x="18" y="223"/>
                      <a:pt x="18" y="223"/>
                    </a:cubicBezTo>
                    <a:cubicBezTo>
                      <a:pt x="18" y="223"/>
                      <a:pt x="18" y="223"/>
                      <a:pt x="18" y="223"/>
                    </a:cubicBezTo>
                    <a:cubicBezTo>
                      <a:pt x="18" y="224"/>
                      <a:pt x="18" y="224"/>
                      <a:pt x="18" y="224"/>
                    </a:cubicBezTo>
                    <a:cubicBezTo>
                      <a:pt x="18" y="224"/>
                      <a:pt x="18" y="224"/>
                      <a:pt x="18" y="224"/>
                    </a:cubicBezTo>
                    <a:cubicBezTo>
                      <a:pt x="18" y="224"/>
                      <a:pt x="19" y="224"/>
                      <a:pt x="19" y="224"/>
                    </a:cubicBezTo>
                    <a:cubicBezTo>
                      <a:pt x="19" y="224"/>
                      <a:pt x="19" y="224"/>
                      <a:pt x="19" y="224"/>
                    </a:cubicBezTo>
                    <a:cubicBezTo>
                      <a:pt x="19" y="224"/>
                      <a:pt x="19" y="224"/>
                      <a:pt x="19" y="224"/>
                    </a:cubicBezTo>
                    <a:cubicBezTo>
                      <a:pt x="19" y="224"/>
                      <a:pt x="19" y="224"/>
                      <a:pt x="20" y="224"/>
                    </a:cubicBezTo>
                    <a:cubicBezTo>
                      <a:pt x="20" y="224"/>
                      <a:pt x="20" y="224"/>
                      <a:pt x="20" y="224"/>
                    </a:cubicBezTo>
                    <a:cubicBezTo>
                      <a:pt x="20" y="224"/>
                      <a:pt x="20" y="224"/>
                      <a:pt x="20" y="224"/>
                    </a:cubicBezTo>
                    <a:cubicBezTo>
                      <a:pt x="20" y="225"/>
                      <a:pt x="20" y="225"/>
                      <a:pt x="20" y="225"/>
                    </a:cubicBezTo>
                    <a:cubicBezTo>
                      <a:pt x="20" y="225"/>
                      <a:pt x="20" y="225"/>
                      <a:pt x="20" y="225"/>
                    </a:cubicBezTo>
                    <a:cubicBezTo>
                      <a:pt x="20" y="225"/>
                      <a:pt x="20" y="225"/>
                      <a:pt x="21" y="225"/>
                    </a:cubicBezTo>
                    <a:cubicBezTo>
                      <a:pt x="21" y="226"/>
                      <a:pt x="21" y="226"/>
                      <a:pt x="22" y="226"/>
                    </a:cubicBezTo>
                    <a:cubicBezTo>
                      <a:pt x="22" y="226"/>
                      <a:pt x="22" y="226"/>
                      <a:pt x="22" y="226"/>
                    </a:cubicBezTo>
                    <a:cubicBezTo>
                      <a:pt x="22" y="226"/>
                      <a:pt x="22" y="226"/>
                      <a:pt x="22" y="226"/>
                    </a:cubicBezTo>
                    <a:cubicBezTo>
                      <a:pt x="22" y="226"/>
                      <a:pt x="22" y="225"/>
                      <a:pt x="22" y="225"/>
                    </a:cubicBezTo>
                    <a:cubicBezTo>
                      <a:pt x="22" y="225"/>
                      <a:pt x="22" y="226"/>
                      <a:pt x="22" y="226"/>
                    </a:cubicBezTo>
                    <a:cubicBezTo>
                      <a:pt x="23" y="226"/>
                      <a:pt x="23" y="226"/>
                      <a:pt x="23" y="226"/>
                    </a:cubicBezTo>
                    <a:cubicBezTo>
                      <a:pt x="23" y="226"/>
                      <a:pt x="22" y="227"/>
                      <a:pt x="22" y="227"/>
                    </a:cubicBezTo>
                    <a:cubicBezTo>
                      <a:pt x="22" y="227"/>
                      <a:pt x="22" y="227"/>
                      <a:pt x="22" y="227"/>
                    </a:cubicBezTo>
                    <a:cubicBezTo>
                      <a:pt x="22" y="227"/>
                      <a:pt x="22" y="227"/>
                      <a:pt x="22" y="227"/>
                    </a:cubicBezTo>
                    <a:cubicBezTo>
                      <a:pt x="22" y="227"/>
                      <a:pt x="22" y="228"/>
                      <a:pt x="22" y="228"/>
                    </a:cubicBezTo>
                    <a:cubicBezTo>
                      <a:pt x="22" y="228"/>
                      <a:pt x="22" y="228"/>
                      <a:pt x="22" y="229"/>
                    </a:cubicBezTo>
                    <a:cubicBezTo>
                      <a:pt x="21" y="229"/>
                      <a:pt x="21" y="229"/>
                      <a:pt x="21" y="229"/>
                    </a:cubicBezTo>
                    <a:cubicBezTo>
                      <a:pt x="21" y="229"/>
                      <a:pt x="21" y="229"/>
                      <a:pt x="21" y="229"/>
                    </a:cubicBezTo>
                    <a:cubicBezTo>
                      <a:pt x="20" y="230"/>
                      <a:pt x="20" y="230"/>
                      <a:pt x="20" y="230"/>
                    </a:cubicBezTo>
                    <a:cubicBezTo>
                      <a:pt x="20" y="230"/>
                      <a:pt x="19" y="230"/>
                      <a:pt x="19" y="231"/>
                    </a:cubicBezTo>
                    <a:cubicBezTo>
                      <a:pt x="19" y="231"/>
                      <a:pt x="19" y="231"/>
                      <a:pt x="19" y="231"/>
                    </a:cubicBezTo>
                    <a:cubicBezTo>
                      <a:pt x="19" y="231"/>
                      <a:pt x="19" y="231"/>
                      <a:pt x="19" y="231"/>
                    </a:cubicBezTo>
                    <a:cubicBezTo>
                      <a:pt x="19" y="231"/>
                      <a:pt x="19" y="231"/>
                      <a:pt x="18" y="231"/>
                    </a:cubicBezTo>
                    <a:cubicBezTo>
                      <a:pt x="18" y="231"/>
                      <a:pt x="18" y="231"/>
                      <a:pt x="17" y="231"/>
                    </a:cubicBezTo>
                    <a:cubicBezTo>
                      <a:pt x="17" y="231"/>
                      <a:pt x="17" y="231"/>
                      <a:pt x="17" y="231"/>
                    </a:cubicBezTo>
                    <a:cubicBezTo>
                      <a:pt x="17" y="231"/>
                      <a:pt x="17" y="231"/>
                      <a:pt x="17" y="231"/>
                    </a:cubicBezTo>
                    <a:cubicBezTo>
                      <a:pt x="17" y="231"/>
                      <a:pt x="17" y="231"/>
                      <a:pt x="17" y="232"/>
                    </a:cubicBezTo>
                    <a:cubicBezTo>
                      <a:pt x="17" y="232"/>
                      <a:pt x="17" y="232"/>
                      <a:pt x="17" y="232"/>
                    </a:cubicBezTo>
                    <a:cubicBezTo>
                      <a:pt x="17" y="232"/>
                      <a:pt x="17" y="232"/>
                      <a:pt x="17" y="232"/>
                    </a:cubicBezTo>
                    <a:cubicBezTo>
                      <a:pt x="17" y="232"/>
                      <a:pt x="17" y="232"/>
                      <a:pt x="17" y="232"/>
                    </a:cubicBezTo>
                    <a:cubicBezTo>
                      <a:pt x="17" y="232"/>
                      <a:pt x="17" y="232"/>
                      <a:pt x="17" y="232"/>
                    </a:cubicBezTo>
                    <a:cubicBezTo>
                      <a:pt x="17" y="232"/>
                      <a:pt x="17" y="233"/>
                      <a:pt x="17" y="233"/>
                    </a:cubicBezTo>
                    <a:cubicBezTo>
                      <a:pt x="17" y="233"/>
                      <a:pt x="17" y="233"/>
                      <a:pt x="17" y="233"/>
                    </a:cubicBezTo>
                    <a:cubicBezTo>
                      <a:pt x="17" y="233"/>
                      <a:pt x="17" y="233"/>
                      <a:pt x="17" y="233"/>
                    </a:cubicBezTo>
                    <a:cubicBezTo>
                      <a:pt x="17" y="233"/>
                      <a:pt x="17" y="232"/>
                      <a:pt x="17" y="232"/>
                    </a:cubicBezTo>
                    <a:cubicBezTo>
                      <a:pt x="17" y="232"/>
                      <a:pt x="17" y="232"/>
                      <a:pt x="17" y="232"/>
                    </a:cubicBezTo>
                    <a:cubicBezTo>
                      <a:pt x="17" y="232"/>
                      <a:pt x="17" y="232"/>
                      <a:pt x="17" y="232"/>
                    </a:cubicBezTo>
                    <a:cubicBezTo>
                      <a:pt x="17" y="232"/>
                      <a:pt x="17" y="233"/>
                      <a:pt x="17" y="233"/>
                    </a:cubicBezTo>
                    <a:cubicBezTo>
                      <a:pt x="17" y="233"/>
                      <a:pt x="17" y="233"/>
                      <a:pt x="17" y="233"/>
                    </a:cubicBezTo>
                    <a:cubicBezTo>
                      <a:pt x="17" y="233"/>
                      <a:pt x="17" y="233"/>
                      <a:pt x="17" y="234"/>
                    </a:cubicBezTo>
                    <a:cubicBezTo>
                      <a:pt x="17" y="234"/>
                      <a:pt x="17" y="234"/>
                      <a:pt x="17" y="234"/>
                    </a:cubicBezTo>
                    <a:cubicBezTo>
                      <a:pt x="17" y="234"/>
                      <a:pt x="17" y="234"/>
                      <a:pt x="17" y="234"/>
                    </a:cubicBezTo>
                    <a:cubicBezTo>
                      <a:pt x="17" y="234"/>
                      <a:pt x="17" y="234"/>
                      <a:pt x="17" y="234"/>
                    </a:cubicBezTo>
                    <a:cubicBezTo>
                      <a:pt x="17" y="234"/>
                      <a:pt x="17" y="234"/>
                      <a:pt x="17" y="234"/>
                    </a:cubicBezTo>
                    <a:cubicBezTo>
                      <a:pt x="18" y="234"/>
                      <a:pt x="18" y="234"/>
                      <a:pt x="18" y="234"/>
                    </a:cubicBezTo>
                    <a:cubicBezTo>
                      <a:pt x="19" y="234"/>
                      <a:pt x="19" y="234"/>
                      <a:pt x="19" y="235"/>
                    </a:cubicBezTo>
                    <a:cubicBezTo>
                      <a:pt x="19" y="235"/>
                      <a:pt x="20" y="235"/>
                      <a:pt x="20" y="235"/>
                    </a:cubicBezTo>
                    <a:cubicBezTo>
                      <a:pt x="20" y="235"/>
                      <a:pt x="20" y="235"/>
                      <a:pt x="20" y="235"/>
                    </a:cubicBezTo>
                    <a:cubicBezTo>
                      <a:pt x="20" y="235"/>
                      <a:pt x="20" y="235"/>
                      <a:pt x="20" y="235"/>
                    </a:cubicBezTo>
                    <a:cubicBezTo>
                      <a:pt x="21" y="235"/>
                      <a:pt x="21" y="235"/>
                      <a:pt x="21" y="235"/>
                    </a:cubicBezTo>
                    <a:cubicBezTo>
                      <a:pt x="21" y="235"/>
                      <a:pt x="21" y="235"/>
                      <a:pt x="21" y="235"/>
                    </a:cubicBezTo>
                    <a:cubicBezTo>
                      <a:pt x="21" y="235"/>
                      <a:pt x="21" y="235"/>
                      <a:pt x="21" y="235"/>
                    </a:cubicBezTo>
                    <a:cubicBezTo>
                      <a:pt x="21" y="236"/>
                      <a:pt x="21" y="236"/>
                      <a:pt x="20" y="236"/>
                    </a:cubicBezTo>
                    <a:cubicBezTo>
                      <a:pt x="20" y="236"/>
                      <a:pt x="20" y="236"/>
                      <a:pt x="20" y="236"/>
                    </a:cubicBezTo>
                    <a:cubicBezTo>
                      <a:pt x="20" y="236"/>
                      <a:pt x="20" y="236"/>
                      <a:pt x="20" y="236"/>
                    </a:cubicBezTo>
                    <a:cubicBezTo>
                      <a:pt x="19" y="236"/>
                      <a:pt x="19" y="235"/>
                      <a:pt x="19" y="235"/>
                    </a:cubicBezTo>
                    <a:cubicBezTo>
                      <a:pt x="19" y="235"/>
                      <a:pt x="18" y="235"/>
                      <a:pt x="18" y="235"/>
                    </a:cubicBezTo>
                    <a:cubicBezTo>
                      <a:pt x="18" y="234"/>
                      <a:pt x="18" y="234"/>
                      <a:pt x="18" y="234"/>
                    </a:cubicBezTo>
                    <a:cubicBezTo>
                      <a:pt x="18" y="234"/>
                      <a:pt x="17" y="234"/>
                      <a:pt x="17" y="235"/>
                    </a:cubicBezTo>
                    <a:cubicBezTo>
                      <a:pt x="17" y="235"/>
                      <a:pt x="17" y="235"/>
                      <a:pt x="17" y="235"/>
                    </a:cubicBezTo>
                    <a:cubicBezTo>
                      <a:pt x="17" y="235"/>
                      <a:pt x="17" y="235"/>
                      <a:pt x="17" y="235"/>
                    </a:cubicBezTo>
                    <a:cubicBezTo>
                      <a:pt x="17" y="236"/>
                      <a:pt x="17" y="236"/>
                      <a:pt x="17" y="236"/>
                    </a:cubicBezTo>
                    <a:cubicBezTo>
                      <a:pt x="16" y="236"/>
                      <a:pt x="16" y="236"/>
                      <a:pt x="16" y="236"/>
                    </a:cubicBezTo>
                    <a:cubicBezTo>
                      <a:pt x="16" y="236"/>
                      <a:pt x="16" y="236"/>
                      <a:pt x="16" y="236"/>
                    </a:cubicBezTo>
                    <a:cubicBezTo>
                      <a:pt x="16" y="236"/>
                      <a:pt x="16" y="236"/>
                      <a:pt x="16" y="237"/>
                    </a:cubicBezTo>
                    <a:cubicBezTo>
                      <a:pt x="16" y="237"/>
                      <a:pt x="16" y="237"/>
                      <a:pt x="16" y="238"/>
                    </a:cubicBezTo>
                    <a:cubicBezTo>
                      <a:pt x="16" y="238"/>
                      <a:pt x="16" y="238"/>
                      <a:pt x="16" y="238"/>
                    </a:cubicBezTo>
                    <a:cubicBezTo>
                      <a:pt x="16" y="238"/>
                      <a:pt x="16" y="238"/>
                      <a:pt x="16" y="238"/>
                    </a:cubicBezTo>
                    <a:cubicBezTo>
                      <a:pt x="16" y="238"/>
                      <a:pt x="16" y="238"/>
                      <a:pt x="16" y="238"/>
                    </a:cubicBezTo>
                    <a:cubicBezTo>
                      <a:pt x="16" y="239"/>
                      <a:pt x="16" y="239"/>
                      <a:pt x="16" y="239"/>
                    </a:cubicBezTo>
                    <a:cubicBezTo>
                      <a:pt x="16" y="239"/>
                      <a:pt x="16" y="239"/>
                      <a:pt x="16" y="239"/>
                    </a:cubicBezTo>
                    <a:cubicBezTo>
                      <a:pt x="16" y="238"/>
                      <a:pt x="17" y="238"/>
                      <a:pt x="17" y="238"/>
                    </a:cubicBezTo>
                    <a:cubicBezTo>
                      <a:pt x="17" y="238"/>
                      <a:pt x="17" y="237"/>
                      <a:pt x="17" y="238"/>
                    </a:cubicBezTo>
                    <a:cubicBezTo>
                      <a:pt x="17" y="238"/>
                      <a:pt x="17" y="238"/>
                      <a:pt x="17" y="238"/>
                    </a:cubicBezTo>
                    <a:cubicBezTo>
                      <a:pt x="18" y="238"/>
                      <a:pt x="18" y="238"/>
                      <a:pt x="18" y="238"/>
                    </a:cubicBezTo>
                    <a:cubicBezTo>
                      <a:pt x="18" y="238"/>
                      <a:pt x="17" y="238"/>
                      <a:pt x="17" y="238"/>
                    </a:cubicBezTo>
                    <a:cubicBezTo>
                      <a:pt x="17" y="238"/>
                      <a:pt x="17" y="238"/>
                      <a:pt x="17" y="238"/>
                    </a:cubicBezTo>
                    <a:cubicBezTo>
                      <a:pt x="17" y="238"/>
                      <a:pt x="17" y="238"/>
                      <a:pt x="17" y="238"/>
                    </a:cubicBezTo>
                    <a:cubicBezTo>
                      <a:pt x="16" y="239"/>
                      <a:pt x="16" y="239"/>
                      <a:pt x="16" y="239"/>
                    </a:cubicBezTo>
                    <a:cubicBezTo>
                      <a:pt x="16" y="240"/>
                      <a:pt x="16" y="240"/>
                      <a:pt x="16" y="240"/>
                    </a:cubicBezTo>
                    <a:cubicBezTo>
                      <a:pt x="16" y="240"/>
                      <a:pt x="16" y="240"/>
                      <a:pt x="16" y="240"/>
                    </a:cubicBezTo>
                    <a:cubicBezTo>
                      <a:pt x="16" y="240"/>
                      <a:pt x="16" y="240"/>
                      <a:pt x="16" y="240"/>
                    </a:cubicBezTo>
                    <a:cubicBezTo>
                      <a:pt x="16" y="240"/>
                      <a:pt x="16" y="240"/>
                      <a:pt x="16" y="240"/>
                    </a:cubicBezTo>
                    <a:cubicBezTo>
                      <a:pt x="16" y="240"/>
                      <a:pt x="15" y="240"/>
                      <a:pt x="15" y="241"/>
                    </a:cubicBezTo>
                    <a:cubicBezTo>
                      <a:pt x="15" y="241"/>
                      <a:pt x="15" y="242"/>
                      <a:pt x="15" y="243"/>
                    </a:cubicBezTo>
                    <a:cubicBezTo>
                      <a:pt x="15" y="243"/>
                      <a:pt x="15" y="243"/>
                      <a:pt x="15" y="244"/>
                    </a:cubicBezTo>
                    <a:cubicBezTo>
                      <a:pt x="15" y="244"/>
                      <a:pt x="15" y="244"/>
                      <a:pt x="15" y="244"/>
                    </a:cubicBezTo>
                    <a:cubicBezTo>
                      <a:pt x="15" y="244"/>
                      <a:pt x="15" y="244"/>
                      <a:pt x="15" y="244"/>
                    </a:cubicBezTo>
                    <a:cubicBezTo>
                      <a:pt x="15" y="244"/>
                      <a:pt x="15" y="244"/>
                      <a:pt x="15" y="244"/>
                    </a:cubicBezTo>
                    <a:cubicBezTo>
                      <a:pt x="15" y="243"/>
                      <a:pt x="15" y="243"/>
                      <a:pt x="16" y="243"/>
                    </a:cubicBezTo>
                    <a:cubicBezTo>
                      <a:pt x="16" y="243"/>
                      <a:pt x="16" y="242"/>
                      <a:pt x="16" y="242"/>
                    </a:cubicBezTo>
                    <a:cubicBezTo>
                      <a:pt x="16" y="242"/>
                      <a:pt x="16" y="242"/>
                      <a:pt x="17" y="242"/>
                    </a:cubicBezTo>
                    <a:cubicBezTo>
                      <a:pt x="17" y="242"/>
                      <a:pt x="17" y="242"/>
                      <a:pt x="17" y="242"/>
                    </a:cubicBezTo>
                    <a:cubicBezTo>
                      <a:pt x="17" y="242"/>
                      <a:pt x="17" y="242"/>
                      <a:pt x="17" y="242"/>
                    </a:cubicBezTo>
                    <a:cubicBezTo>
                      <a:pt x="17" y="242"/>
                      <a:pt x="17" y="243"/>
                      <a:pt x="16" y="243"/>
                    </a:cubicBezTo>
                    <a:cubicBezTo>
                      <a:pt x="16" y="243"/>
                      <a:pt x="16" y="243"/>
                      <a:pt x="16" y="244"/>
                    </a:cubicBezTo>
                    <a:cubicBezTo>
                      <a:pt x="16" y="244"/>
                      <a:pt x="16" y="244"/>
                      <a:pt x="15" y="244"/>
                    </a:cubicBezTo>
                    <a:cubicBezTo>
                      <a:pt x="15" y="245"/>
                      <a:pt x="15" y="245"/>
                      <a:pt x="15" y="245"/>
                    </a:cubicBezTo>
                    <a:cubicBezTo>
                      <a:pt x="15" y="245"/>
                      <a:pt x="14" y="246"/>
                      <a:pt x="14" y="246"/>
                    </a:cubicBezTo>
                    <a:cubicBezTo>
                      <a:pt x="14" y="246"/>
                      <a:pt x="14" y="247"/>
                      <a:pt x="14" y="247"/>
                    </a:cubicBezTo>
                    <a:cubicBezTo>
                      <a:pt x="14" y="247"/>
                      <a:pt x="14" y="247"/>
                      <a:pt x="13" y="247"/>
                    </a:cubicBezTo>
                    <a:cubicBezTo>
                      <a:pt x="13" y="247"/>
                      <a:pt x="13" y="247"/>
                      <a:pt x="13" y="247"/>
                    </a:cubicBezTo>
                    <a:cubicBezTo>
                      <a:pt x="13" y="246"/>
                      <a:pt x="13" y="246"/>
                      <a:pt x="14" y="246"/>
                    </a:cubicBezTo>
                    <a:cubicBezTo>
                      <a:pt x="14" y="246"/>
                      <a:pt x="14" y="245"/>
                      <a:pt x="14" y="245"/>
                    </a:cubicBezTo>
                    <a:cubicBezTo>
                      <a:pt x="14" y="245"/>
                      <a:pt x="14" y="245"/>
                      <a:pt x="14" y="244"/>
                    </a:cubicBezTo>
                    <a:cubicBezTo>
                      <a:pt x="14" y="244"/>
                      <a:pt x="14" y="244"/>
                      <a:pt x="14" y="244"/>
                    </a:cubicBezTo>
                    <a:cubicBezTo>
                      <a:pt x="14" y="244"/>
                      <a:pt x="14" y="244"/>
                      <a:pt x="14" y="244"/>
                    </a:cubicBezTo>
                    <a:cubicBezTo>
                      <a:pt x="14" y="244"/>
                      <a:pt x="14" y="243"/>
                      <a:pt x="14" y="243"/>
                    </a:cubicBezTo>
                    <a:cubicBezTo>
                      <a:pt x="14" y="243"/>
                      <a:pt x="13" y="243"/>
                      <a:pt x="13" y="243"/>
                    </a:cubicBezTo>
                    <a:cubicBezTo>
                      <a:pt x="13" y="242"/>
                      <a:pt x="13" y="242"/>
                      <a:pt x="13" y="242"/>
                    </a:cubicBezTo>
                    <a:cubicBezTo>
                      <a:pt x="13" y="242"/>
                      <a:pt x="13" y="242"/>
                      <a:pt x="13" y="242"/>
                    </a:cubicBezTo>
                    <a:cubicBezTo>
                      <a:pt x="13" y="242"/>
                      <a:pt x="13" y="242"/>
                      <a:pt x="13" y="242"/>
                    </a:cubicBezTo>
                    <a:cubicBezTo>
                      <a:pt x="13" y="242"/>
                      <a:pt x="13" y="243"/>
                      <a:pt x="13" y="243"/>
                    </a:cubicBezTo>
                    <a:cubicBezTo>
                      <a:pt x="13" y="243"/>
                      <a:pt x="13" y="243"/>
                      <a:pt x="13" y="243"/>
                    </a:cubicBezTo>
                    <a:cubicBezTo>
                      <a:pt x="13" y="243"/>
                      <a:pt x="12" y="243"/>
                      <a:pt x="12" y="243"/>
                    </a:cubicBezTo>
                    <a:cubicBezTo>
                      <a:pt x="12" y="243"/>
                      <a:pt x="12" y="243"/>
                      <a:pt x="12" y="243"/>
                    </a:cubicBezTo>
                    <a:cubicBezTo>
                      <a:pt x="12" y="243"/>
                      <a:pt x="12" y="243"/>
                      <a:pt x="12" y="243"/>
                    </a:cubicBezTo>
                    <a:cubicBezTo>
                      <a:pt x="12" y="243"/>
                      <a:pt x="12" y="243"/>
                      <a:pt x="12" y="243"/>
                    </a:cubicBezTo>
                    <a:cubicBezTo>
                      <a:pt x="13" y="243"/>
                      <a:pt x="13" y="243"/>
                      <a:pt x="13" y="242"/>
                    </a:cubicBezTo>
                    <a:cubicBezTo>
                      <a:pt x="13" y="242"/>
                      <a:pt x="13" y="242"/>
                      <a:pt x="13" y="242"/>
                    </a:cubicBezTo>
                    <a:cubicBezTo>
                      <a:pt x="13" y="242"/>
                      <a:pt x="13" y="242"/>
                      <a:pt x="13" y="242"/>
                    </a:cubicBezTo>
                    <a:cubicBezTo>
                      <a:pt x="13" y="241"/>
                      <a:pt x="12" y="242"/>
                      <a:pt x="12" y="242"/>
                    </a:cubicBezTo>
                    <a:cubicBezTo>
                      <a:pt x="12" y="242"/>
                      <a:pt x="12" y="242"/>
                      <a:pt x="12" y="242"/>
                    </a:cubicBezTo>
                    <a:cubicBezTo>
                      <a:pt x="12" y="242"/>
                      <a:pt x="12" y="242"/>
                      <a:pt x="12" y="242"/>
                    </a:cubicBezTo>
                    <a:cubicBezTo>
                      <a:pt x="12" y="242"/>
                      <a:pt x="12" y="242"/>
                      <a:pt x="12" y="241"/>
                    </a:cubicBezTo>
                    <a:cubicBezTo>
                      <a:pt x="12" y="241"/>
                      <a:pt x="12" y="241"/>
                      <a:pt x="12" y="241"/>
                    </a:cubicBezTo>
                    <a:cubicBezTo>
                      <a:pt x="12" y="241"/>
                      <a:pt x="13" y="240"/>
                      <a:pt x="13" y="240"/>
                    </a:cubicBezTo>
                    <a:cubicBezTo>
                      <a:pt x="13" y="240"/>
                      <a:pt x="13" y="240"/>
                      <a:pt x="13" y="240"/>
                    </a:cubicBezTo>
                    <a:cubicBezTo>
                      <a:pt x="13" y="239"/>
                      <a:pt x="13" y="239"/>
                      <a:pt x="13" y="240"/>
                    </a:cubicBezTo>
                    <a:cubicBezTo>
                      <a:pt x="13" y="240"/>
                      <a:pt x="13" y="240"/>
                      <a:pt x="13" y="240"/>
                    </a:cubicBezTo>
                    <a:cubicBezTo>
                      <a:pt x="13" y="240"/>
                      <a:pt x="14" y="240"/>
                      <a:pt x="14" y="239"/>
                    </a:cubicBezTo>
                    <a:cubicBezTo>
                      <a:pt x="14" y="239"/>
                      <a:pt x="14" y="239"/>
                      <a:pt x="14" y="239"/>
                    </a:cubicBezTo>
                    <a:cubicBezTo>
                      <a:pt x="14" y="239"/>
                      <a:pt x="14" y="239"/>
                      <a:pt x="14" y="239"/>
                    </a:cubicBezTo>
                    <a:cubicBezTo>
                      <a:pt x="14" y="239"/>
                      <a:pt x="14" y="239"/>
                      <a:pt x="14" y="239"/>
                    </a:cubicBezTo>
                    <a:cubicBezTo>
                      <a:pt x="13" y="239"/>
                      <a:pt x="13" y="239"/>
                      <a:pt x="13" y="239"/>
                    </a:cubicBezTo>
                    <a:cubicBezTo>
                      <a:pt x="13" y="239"/>
                      <a:pt x="13" y="239"/>
                      <a:pt x="13" y="239"/>
                    </a:cubicBezTo>
                    <a:cubicBezTo>
                      <a:pt x="13" y="239"/>
                      <a:pt x="12" y="239"/>
                      <a:pt x="12" y="239"/>
                    </a:cubicBezTo>
                    <a:cubicBezTo>
                      <a:pt x="12" y="239"/>
                      <a:pt x="12" y="239"/>
                      <a:pt x="12" y="239"/>
                    </a:cubicBezTo>
                    <a:cubicBezTo>
                      <a:pt x="12" y="239"/>
                      <a:pt x="12" y="239"/>
                      <a:pt x="12" y="239"/>
                    </a:cubicBezTo>
                    <a:cubicBezTo>
                      <a:pt x="12" y="239"/>
                      <a:pt x="12" y="239"/>
                      <a:pt x="12" y="239"/>
                    </a:cubicBezTo>
                    <a:cubicBezTo>
                      <a:pt x="12" y="239"/>
                      <a:pt x="11" y="239"/>
                      <a:pt x="11" y="239"/>
                    </a:cubicBezTo>
                    <a:cubicBezTo>
                      <a:pt x="11" y="239"/>
                      <a:pt x="11" y="238"/>
                      <a:pt x="11" y="239"/>
                    </a:cubicBezTo>
                    <a:cubicBezTo>
                      <a:pt x="10" y="239"/>
                      <a:pt x="10" y="239"/>
                      <a:pt x="10" y="239"/>
                    </a:cubicBezTo>
                    <a:cubicBezTo>
                      <a:pt x="10" y="239"/>
                      <a:pt x="10" y="239"/>
                      <a:pt x="10" y="239"/>
                    </a:cubicBezTo>
                    <a:cubicBezTo>
                      <a:pt x="10" y="239"/>
                      <a:pt x="9" y="240"/>
                      <a:pt x="9" y="240"/>
                    </a:cubicBezTo>
                    <a:cubicBezTo>
                      <a:pt x="9" y="240"/>
                      <a:pt x="9" y="240"/>
                      <a:pt x="10" y="241"/>
                    </a:cubicBezTo>
                    <a:cubicBezTo>
                      <a:pt x="9" y="241"/>
                      <a:pt x="9" y="241"/>
                      <a:pt x="9" y="241"/>
                    </a:cubicBezTo>
                    <a:cubicBezTo>
                      <a:pt x="9" y="241"/>
                      <a:pt x="9" y="240"/>
                      <a:pt x="9" y="240"/>
                    </a:cubicBezTo>
                    <a:cubicBezTo>
                      <a:pt x="9" y="240"/>
                      <a:pt x="8" y="240"/>
                      <a:pt x="8" y="240"/>
                    </a:cubicBezTo>
                    <a:cubicBezTo>
                      <a:pt x="7" y="240"/>
                      <a:pt x="7" y="240"/>
                      <a:pt x="7" y="240"/>
                    </a:cubicBezTo>
                    <a:cubicBezTo>
                      <a:pt x="7" y="240"/>
                      <a:pt x="7" y="240"/>
                      <a:pt x="7" y="240"/>
                    </a:cubicBezTo>
                    <a:cubicBezTo>
                      <a:pt x="7" y="240"/>
                      <a:pt x="6" y="240"/>
                      <a:pt x="6" y="240"/>
                    </a:cubicBezTo>
                    <a:cubicBezTo>
                      <a:pt x="6" y="240"/>
                      <a:pt x="5" y="240"/>
                      <a:pt x="5" y="240"/>
                    </a:cubicBezTo>
                    <a:cubicBezTo>
                      <a:pt x="5" y="240"/>
                      <a:pt x="5" y="240"/>
                      <a:pt x="5" y="240"/>
                    </a:cubicBezTo>
                    <a:cubicBezTo>
                      <a:pt x="5" y="241"/>
                      <a:pt x="5" y="241"/>
                      <a:pt x="5" y="241"/>
                    </a:cubicBezTo>
                    <a:cubicBezTo>
                      <a:pt x="5" y="241"/>
                      <a:pt x="5" y="241"/>
                      <a:pt x="5" y="241"/>
                    </a:cubicBezTo>
                    <a:cubicBezTo>
                      <a:pt x="5" y="241"/>
                      <a:pt x="6" y="242"/>
                      <a:pt x="6" y="242"/>
                    </a:cubicBezTo>
                    <a:cubicBezTo>
                      <a:pt x="5" y="242"/>
                      <a:pt x="5" y="242"/>
                      <a:pt x="5" y="242"/>
                    </a:cubicBezTo>
                    <a:cubicBezTo>
                      <a:pt x="5" y="242"/>
                      <a:pt x="6" y="243"/>
                      <a:pt x="6" y="243"/>
                    </a:cubicBezTo>
                    <a:cubicBezTo>
                      <a:pt x="6" y="243"/>
                      <a:pt x="6" y="242"/>
                      <a:pt x="6" y="242"/>
                    </a:cubicBezTo>
                    <a:cubicBezTo>
                      <a:pt x="7" y="242"/>
                      <a:pt x="7" y="242"/>
                      <a:pt x="7" y="242"/>
                    </a:cubicBezTo>
                    <a:cubicBezTo>
                      <a:pt x="7" y="241"/>
                      <a:pt x="7" y="241"/>
                      <a:pt x="8" y="241"/>
                    </a:cubicBezTo>
                    <a:cubicBezTo>
                      <a:pt x="8" y="241"/>
                      <a:pt x="8" y="242"/>
                      <a:pt x="7" y="242"/>
                    </a:cubicBezTo>
                    <a:cubicBezTo>
                      <a:pt x="7" y="242"/>
                      <a:pt x="7" y="242"/>
                      <a:pt x="7" y="242"/>
                    </a:cubicBezTo>
                    <a:cubicBezTo>
                      <a:pt x="7" y="243"/>
                      <a:pt x="7" y="243"/>
                      <a:pt x="7" y="243"/>
                    </a:cubicBezTo>
                    <a:cubicBezTo>
                      <a:pt x="7" y="243"/>
                      <a:pt x="7" y="243"/>
                      <a:pt x="7" y="243"/>
                    </a:cubicBezTo>
                    <a:cubicBezTo>
                      <a:pt x="7" y="243"/>
                      <a:pt x="7" y="243"/>
                      <a:pt x="7" y="243"/>
                    </a:cubicBezTo>
                    <a:cubicBezTo>
                      <a:pt x="7" y="243"/>
                      <a:pt x="7" y="243"/>
                      <a:pt x="7" y="243"/>
                    </a:cubicBezTo>
                    <a:cubicBezTo>
                      <a:pt x="7" y="243"/>
                      <a:pt x="7" y="243"/>
                      <a:pt x="7" y="243"/>
                    </a:cubicBezTo>
                    <a:cubicBezTo>
                      <a:pt x="6" y="243"/>
                      <a:pt x="6" y="243"/>
                      <a:pt x="6" y="243"/>
                    </a:cubicBezTo>
                    <a:cubicBezTo>
                      <a:pt x="6" y="244"/>
                      <a:pt x="6" y="244"/>
                      <a:pt x="6" y="244"/>
                    </a:cubicBezTo>
                    <a:cubicBezTo>
                      <a:pt x="6" y="244"/>
                      <a:pt x="6" y="244"/>
                      <a:pt x="5" y="244"/>
                    </a:cubicBezTo>
                    <a:cubicBezTo>
                      <a:pt x="5" y="244"/>
                      <a:pt x="5" y="244"/>
                      <a:pt x="5" y="244"/>
                    </a:cubicBezTo>
                    <a:cubicBezTo>
                      <a:pt x="5" y="243"/>
                      <a:pt x="5" y="244"/>
                      <a:pt x="5" y="244"/>
                    </a:cubicBezTo>
                    <a:cubicBezTo>
                      <a:pt x="5" y="244"/>
                      <a:pt x="5" y="244"/>
                      <a:pt x="5" y="244"/>
                    </a:cubicBezTo>
                    <a:cubicBezTo>
                      <a:pt x="5" y="244"/>
                      <a:pt x="4" y="244"/>
                      <a:pt x="4" y="245"/>
                    </a:cubicBezTo>
                    <a:cubicBezTo>
                      <a:pt x="4" y="245"/>
                      <a:pt x="4" y="245"/>
                      <a:pt x="4" y="245"/>
                    </a:cubicBezTo>
                    <a:cubicBezTo>
                      <a:pt x="4" y="245"/>
                      <a:pt x="4" y="245"/>
                      <a:pt x="3" y="246"/>
                    </a:cubicBezTo>
                    <a:cubicBezTo>
                      <a:pt x="3" y="246"/>
                      <a:pt x="3" y="246"/>
                      <a:pt x="3" y="246"/>
                    </a:cubicBezTo>
                    <a:cubicBezTo>
                      <a:pt x="3" y="246"/>
                      <a:pt x="3" y="246"/>
                      <a:pt x="3" y="246"/>
                    </a:cubicBezTo>
                    <a:cubicBezTo>
                      <a:pt x="3" y="247"/>
                      <a:pt x="3" y="247"/>
                      <a:pt x="3" y="247"/>
                    </a:cubicBezTo>
                    <a:cubicBezTo>
                      <a:pt x="3" y="247"/>
                      <a:pt x="3" y="247"/>
                      <a:pt x="3" y="247"/>
                    </a:cubicBezTo>
                    <a:cubicBezTo>
                      <a:pt x="3" y="247"/>
                      <a:pt x="3" y="247"/>
                      <a:pt x="2" y="247"/>
                    </a:cubicBezTo>
                    <a:cubicBezTo>
                      <a:pt x="2" y="247"/>
                      <a:pt x="2" y="247"/>
                      <a:pt x="2" y="247"/>
                    </a:cubicBezTo>
                    <a:cubicBezTo>
                      <a:pt x="2" y="247"/>
                      <a:pt x="2" y="247"/>
                      <a:pt x="2" y="247"/>
                    </a:cubicBezTo>
                    <a:cubicBezTo>
                      <a:pt x="2" y="247"/>
                      <a:pt x="2" y="247"/>
                      <a:pt x="2" y="247"/>
                    </a:cubicBezTo>
                    <a:cubicBezTo>
                      <a:pt x="1" y="248"/>
                      <a:pt x="1" y="249"/>
                      <a:pt x="1" y="249"/>
                    </a:cubicBezTo>
                    <a:cubicBezTo>
                      <a:pt x="1" y="249"/>
                      <a:pt x="1" y="249"/>
                      <a:pt x="1" y="250"/>
                    </a:cubicBezTo>
                    <a:cubicBezTo>
                      <a:pt x="1" y="250"/>
                      <a:pt x="1" y="250"/>
                      <a:pt x="1" y="250"/>
                    </a:cubicBezTo>
                    <a:cubicBezTo>
                      <a:pt x="1" y="250"/>
                      <a:pt x="2" y="250"/>
                      <a:pt x="2" y="250"/>
                    </a:cubicBezTo>
                    <a:cubicBezTo>
                      <a:pt x="2" y="251"/>
                      <a:pt x="2" y="251"/>
                      <a:pt x="2" y="251"/>
                    </a:cubicBezTo>
                    <a:cubicBezTo>
                      <a:pt x="2" y="251"/>
                      <a:pt x="3" y="251"/>
                      <a:pt x="3" y="251"/>
                    </a:cubicBezTo>
                    <a:cubicBezTo>
                      <a:pt x="3" y="251"/>
                      <a:pt x="3" y="251"/>
                      <a:pt x="4" y="250"/>
                    </a:cubicBezTo>
                    <a:cubicBezTo>
                      <a:pt x="4" y="250"/>
                      <a:pt x="4" y="250"/>
                      <a:pt x="4" y="250"/>
                    </a:cubicBezTo>
                    <a:cubicBezTo>
                      <a:pt x="3" y="249"/>
                      <a:pt x="3" y="249"/>
                      <a:pt x="3" y="249"/>
                    </a:cubicBezTo>
                    <a:cubicBezTo>
                      <a:pt x="3" y="249"/>
                      <a:pt x="3" y="249"/>
                      <a:pt x="3" y="249"/>
                    </a:cubicBezTo>
                    <a:cubicBezTo>
                      <a:pt x="3" y="249"/>
                      <a:pt x="3" y="249"/>
                      <a:pt x="3" y="249"/>
                    </a:cubicBezTo>
                    <a:cubicBezTo>
                      <a:pt x="2" y="249"/>
                      <a:pt x="2" y="249"/>
                      <a:pt x="2" y="248"/>
                    </a:cubicBezTo>
                    <a:cubicBezTo>
                      <a:pt x="2" y="248"/>
                      <a:pt x="2" y="248"/>
                      <a:pt x="3" y="248"/>
                    </a:cubicBezTo>
                    <a:cubicBezTo>
                      <a:pt x="3" y="248"/>
                      <a:pt x="3" y="248"/>
                      <a:pt x="3" y="248"/>
                    </a:cubicBezTo>
                    <a:cubicBezTo>
                      <a:pt x="3" y="248"/>
                      <a:pt x="3" y="248"/>
                      <a:pt x="3" y="248"/>
                    </a:cubicBezTo>
                    <a:cubicBezTo>
                      <a:pt x="4" y="248"/>
                      <a:pt x="4" y="248"/>
                      <a:pt x="4" y="248"/>
                    </a:cubicBezTo>
                    <a:cubicBezTo>
                      <a:pt x="4" y="248"/>
                      <a:pt x="5" y="247"/>
                      <a:pt x="6" y="247"/>
                    </a:cubicBezTo>
                    <a:cubicBezTo>
                      <a:pt x="6" y="246"/>
                      <a:pt x="6" y="246"/>
                      <a:pt x="6" y="246"/>
                    </a:cubicBezTo>
                    <a:cubicBezTo>
                      <a:pt x="6" y="246"/>
                      <a:pt x="6" y="247"/>
                      <a:pt x="6" y="247"/>
                    </a:cubicBezTo>
                    <a:cubicBezTo>
                      <a:pt x="6" y="247"/>
                      <a:pt x="6" y="247"/>
                      <a:pt x="5" y="247"/>
                    </a:cubicBezTo>
                    <a:cubicBezTo>
                      <a:pt x="5" y="248"/>
                      <a:pt x="5" y="248"/>
                      <a:pt x="5" y="248"/>
                    </a:cubicBezTo>
                    <a:cubicBezTo>
                      <a:pt x="5" y="249"/>
                      <a:pt x="6" y="249"/>
                      <a:pt x="6" y="249"/>
                    </a:cubicBezTo>
                    <a:cubicBezTo>
                      <a:pt x="6" y="249"/>
                      <a:pt x="7" y="249"/>
                      <a:pt x="7" y="249"/>
                    </a:cubicBezTo>
                    <a:cubicBezTo>
                      <a:pt x="7" y="249"/>
                      <a:pt x="7" y="249"/>
                      <a:pt x="7" y="249"/>
                    </a:cubicBezTo>
                    <a:cubicBezTo>
                      <a:pt x="7" y="250"/>
                      <a:pt x="8" y="250"/>
                      <a:pt x="8" y="250"/>
                    </a:cubicBezTo>
                    <a:cubicBezTo>
                      <a:pt x="8" y="250"/>
                      <a:pt x="8" y="250"/>
                      <a:pt x="8" y="250"/>
                    </a:cubicBezTo>
                    <a:cubicBezTo>
                      <a:pt x="8" y="250"/>
                      <a:pt x="8" y="250"/>
                      <a:pt x="8" y="250"/>
                    </a:cubicBezTo>
                    <a:cubicBezTo>
                      <a:pt x="8" y="250"/>
                      <a:pt x="9" y="250"/>
                      <a:pt x="9" y="250"/>
                    </a:cubicBezTo>
                    <a:cubicBezTo>
                      <a:pt x="9" y="250"/>
                      <a:pt x="9" y="250"/>
                      <a:pt x="10" y="250"/>
                    </a:cubicBezTo>
                    <a:cubicBezTo>
                      <a:pt x="9" y="250"/>
                      <a:pt x="9" y="250"/>
                      <a:pt x="9" y="250"/>
                    </a:cubicBezTo>
                    <a:cubicBezTo>
                      <a:pt x="8" y="250"/>
                      <a:pt x="8" y="250"/>
                      <a:pt x="8" y="250"/>
                    </a:cubicBezTo>
                    <a:cubicBezTo>
                      <a:pt x="8" y="250"/>
                      <a:pt x="8" y="250"/>
                      <a:pt x="8" y="250"/>
                    </a:cubicBezTo>
                    <a:cubicBezTo>
                      <a:pt x="8" y="249"/>
                      <a:pt x="8" y="249"/>
                      <a:pt x="8" y="249"/>
                    </a:cubicBezTo>
                    <a:cubicBezTo>
                      <a:pt x="9" y="249"/>
                      <a:pt x="10" y="249"/>
                      <a:pt x="10" y="249"/>
                    </a:cubicBezTo>
                    <a:cubicBezTo>
                      <a:pt x="10" y="249"/>
                      <a:pt x="10" y="249"/>
                      <a:pt x="11" y="249"/>
                    </a:cubicBezTo>
                    <a:cubicBezTo>
                      <a:pt x="11" y="249"/>
                      <a:pt x="11" y="249"/>
                      <a:pt x="11" y="249"/>
                    </a:cubicBezTo>
                    <a:cubicBezTo>
                      <a:pt x="11" y="250"/>
                      <a:pt x="11" y="250"/>
                      <a:pt x="11" y="250"/>
                    </a:cubicBezTo>
                    <a:cubicBezTo>
                      <a:pt x="11" y="250"/>
                      <a:pt x="11" y="250"/>
                      <a:pt x="11" y="251"/>
                    </a:cubicBezTo>
                    <a:cubicBezTo>
                      <a:pt x="11" y="251"/>
                      <a:pt x="12" y="251"/>
                      <a:pt x="12" y="251"/>
                    </a:cubicBezTo>
                    <a:cubicBezTo>
                      <a:pt x="12" y="251"/>
                      <a:pt x="12" y="251"/>
                      <a:pt x="12" y="251"/>
                    </a:cubicBezTo>
                    <a:cubicBezTo>
                      <a:pt x="12" y="251"/>
                      <a:pt x="12" y="251"/>
                      <a:pt x="12" y="251"/>
                    </a:cubicBezTo>
                    <a:cubicBezTo>
                      <a:pt x="12" y="252"/>
                      <a:pt x="12" y="252"/>
                      <a:pt x="12" y="252"/>
                    </a:cubicBezTo>
                    <a:cubicBezTo>
                      <a:pt x="12" y="252"/>
                      <a:pt x="12" y="252"/>
                      <a:pt x="12" y="252"/>
                    </a:cubicBezTo>
                    <a:cubicBezTo>
                      <a:pt x="12" y="252"/>
                      <a:pt x="11" y="252"/>
                      <a:pt x="11" y="252"/>
                    </a:cubicBezTo>
                    <a:cubicBezTo>
                      <a:pt x="11" y="252"/>
                      <a:pt x="11" y="252"/>
                      <a:pt x="11" y="252"/>
                    </a:cubicBezTo>
                    <a:cubicBezTo>
                      <a:pt x="11" y="252"/>
                      <a:pt x="11" y="252"/>
                      <a:pt x="11" y="252"/>
                    </a:cubicBezTo>
                    <a:cubicBezTo>
                      <a:pt x="11" y="252"/>
                      <a:pt x="11" y="253"/>
                      <a:pt x="11" y="253"/>
                    </a:cubicBezTo>
                    <a:cubicBezTo>
                      <a:pt x="11" y="253"/>
                      <a:pt x="11" y="253"/>
                      <a:pt x="11" y="253"/>
                    </a:cubicBezTo>
                    <a:cubicBezTo>
                      <a:pt x="11" y="253"/>
                      <a:pt x="11" y="254"/>
                      <a:pt x="11" y="254"/>
                    </a:cubicBezTo>
                    <a:cubicBezTo>
                      <a:pt x="11" y="254"/>
                      <a:pt x="11" y="254"/>
                      <a:pt x="11" y="254"/>
                    </a:cubicBezTo>
                    <a:cubicBezTo>
                      <a:pt x="10" y="254"/>
                      <a:pt x="10" y="255"/>
                      <a:pt x="9" y="256"/>
                    </a:cubicBezTo>
                    <a:cubicBezTo>
                      <a:pt x="9" y="256"/>
                      <a:pt x="9" y="256"/>
                      <a:pt x="9" y="256"/>
                    </a:cubicBezTo>
                    <a:cubicBezTo>
                      <a:pt x="9" y="256"/>
                      <a:pt x="9" y="257"/>
                      <a:pt x="10" y="257"/>
                    </a:cubicBezTo>
                    <a:cubicBezTo>
                      <a:pt x="10" y="257"/>
                      <a:pt x="10" y="257"/>
                      <a:pt x="11" y="257"/>
                    </a:cubicBezTo>
                    <a:cubicBezTo>
                      <a:pt x="11" y="257"/>
                      <a:pt x="11" y="257"/>
                      <a:pt x="11" y="257"/>
                    </a:cubicBezTo>
                    <a:cubicBezTo>
                      <a:pt x="11" y="257"/>
                      <a:pt x="12" y="257"/>
                      <a:pt x="12" y="258"/>
                    </a:cubicBezTo>
                    <a:cubicBezTo>
                      <a:pt x="12" y="258"/>
                      <a:pt x="12" y="258"/>
                      <a:pt x="12" y="258"/>
                    </a:cubicBezTo>
                    <a:cubicBezTo>
                      <a:pt x="12" y="258"/>
                      <a:pt x="11" y="258"/>
                      <a:pt x="11" y="258"/>
                    </a:cubicBezTo>
                    <a:cubicBezTo>
                      <a:pt x="11" y="258"/>
                      <a:pt x="11" y="258"/>
                      <a:pt x="11" y="258"/>
                    </a:cubicBezTo>
                    <a:cubicBezTo>
                      <a:pt x="11" y="258"/>
                      <a:pt x="11" y="258"/>
                      <a:pt x="11" y="258"/>
                    </a:cubicBezTo>
                    <a:cubicBezTo>
                      <a:pt x="11" y="258"/>
                      <a:pt x="11" y="258"/>
                      <a:pt x="11" y="258"/>
                    </a:cubicBezTo>
                    <a:cubicBezTo>
                      <a:pt x="10" y="258"/>
                      <a:pt x="10" y="258"/>
                      <a:pt x="10" y="258"/>
                    </a:cubicBezTo>
                    <a:cubicBezTo>
                      <a:pt x="10" y="258"/>
                      <a:pt x="10" y="258"/>
                      <a:pt x="10" y="258"/>
                    </a:cubicBezTo>
                    <a:cubicBezTo>
                      <a:pt x="10" y="258"/>
                      <a:pt x="10" y="258"/>
                      <a:pt x="10" y="258"/>
                    </a:cubicBezTo>
                    <a:cubicBezTo>
                      <a:pt x="10" y="258"/>
                      <a:pt x="10" y="258"/>
                      <a:pt x="10" y="258"/>
                    </a:cubicBezTo>
                    <a:cubicBezTo>
                      <a:pt x="10" y="258"/>
                      <a:pt x="10" y="258"/>
                      <a:pt x="10" y="258"/>
                    </a:cubicBezTo>
                    <a:cubicBezTo>
                      <a:pt x="9" y="257"/>
                      <a:pt x="9" y="257"/>
                      <a:pt x="9" y="257"/>
                    </a:cubicBezTo>
                    <a:cubicBezTo>
                      <a:pt x="9" y="257"/>
                      <a:pt x="8" y="257"/>
                      <a:pt x="8" y="258"/>
                    </a:cubicBezTo>
                    <a:cubicBezTo>
                      <a:pt x="8" y="258"/>
                      <a:pt x="8" y="258"/>
                      <a:pt x="8" y="258"/>
                    </a:cubicBezTo>
                    <a:cubicBezTo>
                      <a:pt x="8" y="258"/>
                      <a:pt x="8" y="258"/>
                      <a:pt x="8" y="259"/>
                    </a:cubicBezTo>
                    <a:cubicBezTo>
                      <a:pt x="8" y="259"/>
                      <a:pt x="8" y="259"/>
                      <a:pt x="8" y="259"/>
                    </a:cubicBezTo>
                    <a:cubicBezTo>
                      <a:pt x="8" y="259"/>
                      <a:pt x="8" y="260"/>
                      <a:pt x="9" y="260"/>
                    </a:cubicBezTo>
                    <a:cubicBezTo>
                      <a:pt x="9" y="260"/>
                      <a:pt x="9" y="260"/>
                      <a:pt x="9" y="259"/>
                    </a:cubicBezTo>
                    <a:cubicBezTo>
                      <a:pt x="10" y="259"/>
                      <a:pt x="10" y="259"/>
                      <a:pt x="10" y="259"/>
                    </a:cubicBezTo>
                    <a:cubicBezTo>
                      <a:pt x="10" y="259"/>
                      <a:pt x="10" y="260"/>
                      <a:pt x="10" y="260"/>
                    </a:cubicBezTo>
                    <a:cubicBezTo>
                      <a:pt x="10" y="260"/>
                      <a:pt x="10" y="260"/>
                      <a:pt x="10" y="260"/>
                    </a:cubicBezTo>
                    <a:cubicBezTo>
                      <a:pt x="10" y="260"/>
                      <a:pt x="9" y="260"/>
                      <a:pt x="9" y="260"/>
                    </a:cubicBezTo>
                    <a:cubicBezTo>
                      <a:pt x="9" y="260"/>
                      <a:pt x="9" y="260"/>
                      <a:pt x="9" y="261"/>
                    </a:cubicBezTo>
                    <a:cubicBezTo>
                      <a:pt x="9" y="261"/>
                      <a:pt x="10" y="261"/>
                      <a:pt x="10" y="261"/>
                    </a:cubicBezTo>
                    <a:cubicBezTo>
                      <a:pt x="10" y="261"/>
                      <a:pt x="10" y="261"/>
                      <a:pt x="11" y="261"/>
                    </a:cubicBezTo>
                    <a:cubicBezTo>
                      <a:pt x="11" y="261"/>
                      <a:pt x="11" y="261"/>
                      <a:pt x="11" y="261"/>
                    </a:cubicBezTo>
                    <a:cubicBezTo>
                      <a:pt x="11" y="261"/>
                      <a:pt x="11" y="261"/>
                      <a:pt x="12" y="261"/>
                    </a:cubicBezTo>
                    <a:cubicBezTo>
                      <a:pt x="12" y="261"/>
                      <a:pt x="12" y="261"/>
                      <a:pt x="12" y="261"/>
                    </a:cubicBezTo>
                    <a:cubicBezTo>
                      <a:pt x="12" y="261"/>
                      <a:pt x="12" y="261"/>
                      <a:pt x="12" y="261"/>
                    </a:cubicBezTo>
                    <a:cubicBezTo>
                      <a:pt x="12" y="261"/>
                      <a:pt x="12" y="261"/>
                      <a:pt x="12" y="261"/>
                    </a:cubicBezTo>
                    <a:cubicBezTo>
                      <a:pt x="12" y="261"/>
                      <a:pt x="12" y="261"/>
                      <a:pt x="12" y="261"/>
                    </a:cubicBezTo>
                    <a:cubicBezTo>
                      <a:pt x="12" y="260"/>
                      <a:pt x="12" y="260"/>
                      <a:pt x="12" y="260"/>
                    </a:cubicBezTo>
                    <a:cubicBezTo>
                      <a:pt x="12" y="261"/>
                      <a:pt x="12" y="261"/>
                      <a:pt x="12" y="261"/>
                    </a:cubicBezTo>
                    <a:cubicBezTo>
                      <a:pt x="13" y="261"/>
                      <a:pt x="13" y="261"/>
                      <a:pt x="13" y="261"/>
                    </a:cubicBezTo>
                    <a:cubicBezTo>
                      <a:pt x="13" y="261"/>
                      <a:pt x="13" y="261"/>
                      <a:pt x="13" y="261"/>
                    </a:cubicBezTo>
                    <a:cubicBezTo>
                      <a:pt x="13" y="261"/>
                      <a:pt x="13" y="261"/>
                      <a:pt x="13" y="261"/>
                    </a:cubicBezTo>
                    <a:cubicBezTo>
                      <a:pt x="13" y="261"/>
                      <a:pt x="13" y="261"/>
                      <a:pt x="13" y="261"/>
                    </a:cubicBezTo>
                    <a:cubicBezTo>
                      <a:pt x="14" y="261"/>
                      <a:pt x="14" y="261"/>
                      <a:pt x="14" y="261"/>
                    </a:cubicBezTo>
                    <a:cubicBezTo>
                      <a:pt x="14" y="261"/>
                      <a:pt x="14" y="261"/>
                      <a:pt x="14" y="261"/>
                    </a:cubicBezTo>
                    <a:cubicBezTo>
                      <a:pt x="14" y="261"/>
                      <a:pt x="14" y="261"/>
                      <a:pt x="14" y="261"/>
                    </a:cubicBezTo>
                    <a:cubicBezTo>
                      <a:pt x="13" y="260"/>
                      <a:pt x="13" y="260"/>
                      <a:pt x="12" y="260"/>
                    </a:cubicBezTo>
                    <a:cubicBezTo>
                      <a:pt x="12" y="260"/>
                      <a:pt x="12" y="260"/>
                      <a:pt x="12" y="260"/>
                    </a:cubicBezTo>
                    <a:cubicBezTo>
                      <a:pt x="12" y="260"/>
                      <a:pt x="12" y="260"/>
                      <a:pt x="12" y="260"/>
                    </a:cubicBezTo>
                    <a:cubicBezTo>
                      <a:pt x="13" y="260"/>
                      <a:pt x="13" y="260"/>
                      <a:pt x="13" y="260"/>
                    </a:cubicBezTo>
                    <a:cubicBezTo>
                      <a:pt x="14" y="260"/>
                      <a:pt x="14" y="260"/>
                      <a:pt x="14" y="260"/>
                    </a:cubicBezTo>
                    <a:cubicBezTo>
                      <a:pt x="14" y="259"/>
                      <a:pt x="14" y="259"/>
                      <a:pt x="15" y="258"/>
                    </a:cubicBezTo>
                    <a:cubicBezTo>
                      <a:pt x="15" y="258"/>
                      <a:pt x="15" y="258"/>
                      <a:pt x="15" y="258"/>
                    </a:cubicBezTo>
                    <a:cubicBezTo>
                      <a:pt x="15" y="258"/>
                      <a:pt x="15" y="258"/>
                      <a:pt x="15" y="258"/>
                    </a:cubicBezTo>
                    <a:cubicBezTo>
                      <a:pt x="15" y="258"/>
                      <a:pt x="15" y="258"/>
                      <a:pt x="15" y="258"/>
                    </a:cubicBezTo>
                    <a:cubicBezTo>
                      <a:pt x="15" y="258"/>
                      <a:pt x="15" y="258"/>
                      <a:pt x="15" y="258"/>
                    </a:cubicBezTo>
                    <a:cubicBezTo>
                      <a:pt x="15" y="258"/>
                      <a:pt x="15" y="258"/>
                      <a:pt x="15" y="258"/>
                    </a:cubicBezTo>
                    <a:cubicBezTo>
                      <a:pt x="15" y="259"/>
                      <a:pt x="15" y="259"/>
                      <a:pt x="15" y="260"/>
                    </a:cubicBezTo>
                    <a:cubicBezTo>
                      <a:pt x="15" y="260"/>
                      <a:pt x="15" y="260"/>
                      <a:pt x="16" y="260"/>
                    </a:cubicBezTo>
                    <a:cubicBezTo>
                      <a:pt x="16" y="260"/>
                      <a:pt x="16" y="260"/>
                      <a:pt x="16" y="260"/>
                    </a:cubicBezTo>
                    <a:cubicBezTo>
                      <a:pt x="16" y="260"/>
                      <a:pt x="16" y="261"/>
                      <a:pt x="16" y="261"/>
                    </a:cubicBezTo>
                    <a:cubicBezTo>
                      <a:pt x="16" y="261"/>
                      <a:pt x="16" y="261"/>
                      <a:pt x="16" y="261"/>
                    </a:cubicBezTo>
                    <a:cubicBezTo>
                      <a:pt x="15" y="261"/>
                      <a:pt x="15" y="261"/>
                      <a:pt x="14" y="261"/>
                    </a:cubicBezTo>
                    <a:cubicBezTo>
                      <a:pt x="14" y="261"/>
                      <a:pt x="15" y="262"/>
                      <a:pt x="15" y="262"/>
                    </a:cubicBezTo>
                    <a:cubicBezTo>
                      <a:pt x="15" y="262"/>
                      <a:pt x="15" y="262"/>
                      <a:pt x="15" y="262"/>
                    </a:cubicBezTo>
                    <a:cubicBezTo>
                      <a:pt x="15" y="262"/>
                      <a:pt x="15" y="262"/>
                      <a:pt x="15" y="262"/>
                    </a:cubicBezTo>
                    <a:cubicBezTo>
                      <a:pt x="16" y="262"/>
                      <a:pt x="16" y="262"/>
                      <a:pt x="16" y="263"/>
                    </a:cubicBezTo>
                    <a:cubicBezTo>
                      <a:pt x="16" y="263"/>
                      <a:pt x="16" y="263"/>
                      <a:pt x="17" y="263"/>
                    </a:cubicBezTo>
                    <a:cubicBezTo>
                      <a:pt x="17" y="264"/>
                      <a:pt x="17" y="264"/>
                      <a:pt x="17" y="264"/>
                    </a:cubicBezTo>
                    <a:cubicBezTo>
                      <a:pt x="17" y="264"/>
                      <a:pt x="17" y="264"/>
                      <a:pt x="17" y="264"/>
                    </a:cubicBezTo>
                    <a:cubicBezTo>
                      <a:pt x="17" y="264"/>
                      <a:pt x="17" y="264"/>
                      <a:pt x="17" y="264"/>
                    </a:cubicBezTo>
                    <a:cubicBezTo>
                      <a:pt x="17" y="264"/>
                      <a:pt x="17" y="264"/>
                      <a:pt x="16" y="264"/>
                    </a:cubicBezTo>
                    <a:cubicBezTo>
                      <a:pt x="16" y="264"/>
                      <a:pt x="16" y="264"/>
                      <a:pt x="16" y="264"/>
                    </a:cubicBezTo>
                    <a:cubicBezTo>
                      <a:pt x="16" y="264"/>
                      <a:pt x="16" y="264"/>
                      <a:pt x="16" y="264"/>
                    </a:cubicBezTo>
                    <a:cubicBezTo>
                      <a:pt x="16" y="264"/>
                      <a:pt x="16" y="264"/>
                      <a:pt x="16" y="264"/>
                    </a:cubicBezTo>
                    <a:cubicBezTo>
                      <a:pt x="16" y="263"/>
                      <a:pt x="15" y="263"/>
                      <a:pt x="15" y="263"/>
                    </a:cubicBezTo>
                    <a:cubicBezTo>
                      <a:pt x="15" y="263"/>
                      <a:pt x="15" y="263"/>
                      <a:pt x="14" y="263"/>
                    </a:cubicBezTo>
                    <a:cubicBezTo>
                      <a:pt x="14" y="263"/>
                      <a:pt x="14" y="262"/>
                      <a:pt x="14" y="262"/>
                    </a:cubicBezTo>
                    <a:cubicBezTo>
                      <a:pt x="14" y="262"/>
                      <a:pt x="14" y="262"/>
                      <a:pt x="14" y="262"/>
                    </a:cubicBezTo>
                    <a:cubicBezTo>
                      <a:pt x="13" y="262"/>
                      <a:pt x="13" y="262"/>
                      <a:pt x="13" y="262"/>
                    </a:cubicBezTo>
                    <a:cubicBezTo>
                      <a:pt x="13" y="262"/>
                      <a:pt x="13" y="262"/>
                      <a:pt x="12" y="262"/>
                    </a:cubicBezTo>
                    <a:cubicBezTo>
                      <a:pt x="12" y="262"/>
                      <a:pt x="11" y="262"/>
                      <a:pt x="11" y="262"/>
                    </a:cubicBezTo>
                    <a:cubicBezTo>
                      <a:pt x="11" y="262"/>
                      <a:pt x="11" y="262"/>
                      <a:pt x="11" y="262"/>
                    </a:cubicBezTo>
                    <a:cubicBezTo>
                      <a:pt x="10" y="262"/>
                      <a:pt x="10" y="262"/>
                      <a:pt x="10" y="262"/>
                    </a:cubicBezTo>
                    <a:cubicBezTo>
                      <a:pt x="10" y="261"/>
                      <a:pt x="9" y="261"/>
                      <a:pt x="9" y="261"/>
                    </a:cubicBezTo>
                    <a:cubicBezTo>
                      <a:pt x="9" y="261"/>
                      <a:pt x="9" y="261"/>
                      <a:pt x="9" y="261"/>
                    </a:cubicBezTo>
                    <a:cubicBezTo>
                      <a:pt x="9" y="262"/>
                      <a:pt x="9" y="262"/>
                      <a:pt x="9" y="262"/>
                    </a:cubicBezTo>
                    <a:cubicBezTo>
                      <a:pt x="8" y="262"/>
                      <a:pt x="8" y="262"/>
                      <a:pt x="8" y="262"/>
                    </a:cubicBezTo>
                    <a:cubicBezTo>
                      <a:pt x="8" y="263"/>
                      <a:pt x="9" y="263"/>
                      <a:pt x="9" y="263"/>
                    </a:cubicBezTo>
                    <a:cubicBezTo>
                      <a:pt x="9" y="264"/>
                      <a:pt x="9" y="264"/>
                      <a:pt x="9" y="264"/>
                    </a:cubicBezTo>
                    <a:cubicBezTo>
                      <a:pt x="9" y="264"/>
                      <a:pt x="9" y="265"/>
                      <a:pt x="9" y="265"/>
                    </a:cubicBezTo>
                    <a:cubicBezTo>
                      <a:pt x="9" y="265"/>
                      <a:pt x="9" y="265"/>
                      <a:pt x="9" y="265"/>
                    </a:cubicBezTo>
                    <a:cubicBezTo>
                      <a:pt x="9" y="265"/>
                      <a:pt x="9" y="265"/>
                      <a:pt x="9" y="265"/>
                    </a:cubicBezTo>
                    <a:cubicBezTo>
                      <a:pt x="9" y="266"/>
                      <a:pt x="10" y="266"/>
                      <a:pt x="10" y="266"/>
                    </a:cubicBezTo>
                    <a:cubicBezTo>
                      <a:pt x="10" y="266"/>
                      <a:pt x="10" y="266"/>
                      <a:pt x="10" y="267"/>
                    </a:cubicBezTo>
                    <a:cubicBezTo>
                      <a:pt x="10" y="267"/>
                      <a:pt x="10" y="266"/>
                      <a:pt x="10" y="266"/>
                    </a:cubicBezTo>
                    <a:cubicBezTo>
                      <a:pt x="10" y="266"/>
                      <a:pt x="10" y="266"/>
                      <a:pt x="10" y="267"/>
                    </a:cubicBezTo>
                    <a:cubicBezTo>
                      <a:pt x="9" y="267"/>
                      <a:pt x="10" y="267"/>
                      <a:pt x="10" y="267"/>
                    </a:cubicBezTo>
                    <a:cubicBezTo>
                      <a:pt x="10" y="268"/>
                      <a:pt x="10" y="268"/>
                      <a:pt x="10" y="268"/>
                    </a:cubicBezTo>
                    <a:cubicBezTo>
                      <a:pt x="10" y="267"/>
                      <a:pt x="11" y="267"/>
                      <a:pt x="11" y="267"/>
                    </a:cubicBezTo>
                    <a:cubicBezTo>
                      <a:pt x="11" y="267"/>
                      <a:pt x="11" y="267"/>
                      <a:pt x="12" y="267"/>
                    </a:cubicBezTo>
                    <a:cubicBezTo>
                      <a:pt x="12" y="267"/>
                      <a:pt x="13" y="267"/>
                      <a:pt x="13" y="268"/>
                    </a:cubicBezTo>
                    <a:cubicBezTo>
                      <a:pt x="13" y="268"/>
                      <a:pt x="13" y="268"/>
                      <a:pt x="13" y="268"/>
                    </a:cubicBezTo>
                    <a:cubicBezTo>
                      <a:pt x="13" y="268"/>
                      <a:pt x="12" y="268"/>
                      <a:pt x="12" y="268"/>
                    </a:cubicBezTo>
                    <a:cubicBezTo>
                      <a:pt x="12" y="268"/>
                      <a:pt x="12" y="268"/>
                      <a:pt x="12" y="267"/>
                    </a:cubicBezTo>
                    <a:cubicBezTo>
                      <a:pt x="12" y="267"/>
                      <a:pt x="11" y="267"/>
                      <a:pt x="11" y="267"/>
                    </a:cubicBezTo>
                    <a:cubicBezTo>
                      <a:pt x="11" y="267"/>
                      <a:pt x="11" y="267"/>
                      <a:pt x="11" y="267"/>
                    </a:cubicBezTo>
                    <a:cubicBezTo>
                      <a:pt x="11" y="268"/>
                      <a:pt x="11" y="268"/>
                      <a:pt x="10" y="268"/>
                    </a:cubicBezTo>
                    <a:cubicBezTo>
                      <a:pt x="10" y="268"/>
                      <a:pt x="10" y="268"/>
                      <a:pt x="10" y="269"/>
                    </a:cubicBezTo>
                    <a:cubicBezTo>
                      <a:pt x="10" y="269"/>
                      <a:pt x="10" y="269"/>
                      <a:pt x="10" y="269"/>
                    </a:cubicBezTo>
                    <a:cubicBezTo>
                      <a:pt x="10" y="269"/>
                      <a:pt x="11" y="269"/>
                      <a:pt x="10" y="269"/>
                    </a:cubicBezTo>
                    <a:cubicBezTo>
                      <a:pt x="11" y="269"/>
                      <a:pt x="11" y="270"/>
                      <a:pt x="11" y="270"/>
                    </a:cubicBezTo>
                    <a:cubicBezTo>
                      <a:pt x="11" y="270"/>
                      <a:pt x="10" y="270"/>
                      <a:pt x="10" y="270"/>
                    </a:cubicBezTo>
                    <a:cubicBezTo>
                      <a:pt x="10" y="270"/>
                      <a:pt x="10" y="270"/>
                      <a:pt x="10" y="270"/>
                    </a:cubicBezTo>
                    <a:cubicBezTo>
                      <a:pt x="10" y="271"/>
                      <a:pt x="10" y="271"/>
                      <a:pt x="10" y="271"/>
                    </a:cubicBezTo>
                    <a:cubicBezTo>
                      <a:pt x="10" y="271"/>
                      <a:pt x="10" y="272"/>
                      <a:pt x="10" y="272"/>
                    </a:cubicBezTo>
                    <a:cubicBezTo>
                      <a:pt x="9" y="272"/>
                      <a:pt x="9" y="271"/>
                      <a:pt x="9" y="271"/>
                    </a:cubicBezTo>
                    <a:cubicBezTo>
                      <a:pt x="9" y="271"/>
                      <a:pt x="9" y="270"/>
                      <a:pt x="9" y="270"/>
                    </a:cubicBezTo>
                    <a:cubicBezTo>
                      <a:pt x="9" y="270"/>
                      <a:pt x="9" y="270"/>
                      <a:pt x="9" y="270"/>
                    </a:cubicBezTo>
                    <a:cubicBezTo>
                      <a:pt x="9" y="270"/>
                      <a:pt x="8" y="270"/>
                      <a:pt x="8" y="270"/>
                    </a:cubicBezTo>
                    <a:cubicBezTo>
                      <a:pt x="8" y="270"/>
                      <a:pt x="8" y="270"/>
                      <a:pt x="8" y="269"/>
                    </a:cubicBezTo>
                    <a:cubicBezTo>
                      <a:pt x="8" y="269"/>
                      <a:pt x="8" y="269"/>
                      <a:pt x="8" y="269"/>
                    </a:cubicBezTo>
                    <a:cubicBezTo>
                      <a:pt x="7" y="269"/>
                      <a:pt x="7" y="269"/>
                      <a:pt x="7" y="269"/>
                    </a:cubicBezTo>
                    <a:cubicBezTo>
                      <a:pt x="7" y="269"/>
                      <a:pt x="7" y="269"/>
                      <a:pt x="7" y="269"/>
                    </a:cubicBezTo>
                    <a:cubicBezTo>
                      <a:pt x="6" y="269"/>
                      <a:pt x="6" y="269"/>
                      <a:pt x="6" y="269"/>
                    </a:cubicBezTo>
                    <a:cubicBezTo>
                      <a:pt x="6" y="269"/>
                      <a:pt x="5" y="269"/>
                      <a:pt x="5" y="269"/>
                    </a:cubicBezTo>
                    <a:cubicBezTo>
                      <a:pt x="5" y="269"/>
                      <a:pt x="4" y="270"/>
                      <a:pt x="4" y="270"/>
                    </a:cubicBezTo>
                    <a:cubicBezTo>
                      <a:pt x="4" y="271"/>
                      <a:pt x="4" y="271"/>
                      <a:pt x="4" y="271"/>
                    </a:cubicBezTo>
                    <a:cubicBezTo>
                      <a:pt x="3" y="271"/>
                      <a:pt x="3" y="271"/>
                      <a:pt x="3" y="271"/>
                    </a:cubicBezTo>
                    <a:cubicBezTo>
                      <a:pt x="3" y="271"/>
                      <a:pt x="3" y="271"/>
                      <a:pt x="3" y="271"/>
                    </a:cubicBezTo>
                    <a:cubicBezTo>
                      <a:pt x="3" y="270"/>
                      <a:pt x="3" y="270"/>
                      <a:pt x="2" y="270"/>
                    </a:cubicBezTo>
                    <a:cubicBezTo>
                      <a:pt x="2" y="270"/>
                      <a:pt x="2" y="270"/>
                      <a:pt x="2" y="271"/>
                    </a:cubicBezTo>
                    <a:cubicBezTo>
                      <a:pt x="2" y="271"/>
                      <a:pt x="2" y="270"/>
                      <a:pt x="1" y="270"/>
                    </a:cubicBezTo>
                    <a:cubicBezTo>
                      <a:pt x="1" y="271"/>
                      <a:pt x="1" y="271"/>
                      <a:pt x="1" y="271"/>
                    </a:cubicBezTo>
                    <a:cubicBezTo>
                      <a:pt x="1" y="271"/>
                      <a:pt x="1" y="272"/>
                      <a:pt x="2" y="273"/>
                    </a:cubicBezTo>
                    <a:cubicBezTo>
                      <a:pt x="1" y="273"/>
                      <a:pt x="1" y="273"/>
                      <a:pt x="0" y="272"/>
                    </a:cubicBezTo>
                    <a:cubicBezTo>
                      <a:pt x="0" y="273"/>
                      <a:pt x="1" y="273"/>
                      <a:pt x="1" y="273"/>
                    </a:cubicBezTo>
                    <a:cubicBezTo>
                      <a:pt x="1" y="273"/>
                      <a:pt x="1" y="273"/>
                      <a:pt x="1" y="273"/>
                    </a:cubicBezTo>
                    <a:cubicBezTo>
                      <a:pt x="2" y="273"/>
                      <a:pt x="2" y="273"/>
                      <a:pt x="2" y="273"/>
                    </a:cubicBezTo>
                    <a:cubicBezTo>
                      <a:pt x="2" y="273"/>
                      <a:pt x="2" y="273"/>
                      <a:pt x="2" y="273"/>
                    </a:cubicBezTo>
                    <a:cubicBezTo>
                      <a:pt x="2" y="273"/>
                      <a:pt x="2" y="273"/>
                      <a:pt x="2" y="273"/>
                    </a:cubicBezTo>
                    <a:cubicBezTo>
                      <a:pt x="2" y="273"/>
                      <a:pt x="2" y="273"/>
                      <a:pt x="2" y="273"/>
                    </a:cubicBezTo>
                    <a:cubicBezTo>
                      <a:pt x="2" y="273"/>
                      <a:pt x="2" y="273"/>
                      <a:pt x="2" y="273"/>
                    </a:cubicBezTo>
                    <a:cubicBezTo>
                      <a:pt x="2" y="274"/>
                      <a:pt x="1" y="274"/>
                      <a:pt x="1" y="275"/>
                    </a:cubicBezTo>
                    <a:cubicBezTo>
                      <a:pt x="1" y="275"/>
                      <a:pt x="1" y="275"/>
                      <a:pt x="1" y="275"/>
                    </a:cubicBezTo>
                    <a:cubicBezTo>
                      <a:pt x="1" y="275"/>
                      <a:pt x="1" y="275"/>
                      <a:pt x="1" y="275"/>
                    </a:cubicBezTo>
                    <a:cubicBezTo>
                      <a:pt x="2" y="275"/>
                      <a:pt x="2" y="275"/>
                      <a:pt x="2" y="275"/>
                    </a:cubicBezTo>
                    <a:cubicBezTo>
                      <a:pt x="3" y="275"/>
                      <a:pt x="3" y="274"/>
                      <a:pt x="3" y="274"/>
                    </a:cubicBezTo>
                    <a:cubicBezTo>
                      <a:pt x="3" y="274"/>
                      <a:pt x="3" y="274"/>
                      <a:pt x="4" y="274"/>
                    </a:cubicBezTo>
                    <a:cubicBezTo>
                      <a:pt x="4" y="273"/>
                      <a:pt x="4" y="273"/>
                      <a:pt x="4" y="272"/>
                    </a:cubicBezTo>
                    <a:cubicBezTo>
                      <a:pt x="5" y="272"/>
                      <a:pt x="5" y="272"/>
                      <a:pt x="5" y="272"/>
                    </a:cubicBezTo>
                    <a:cubicBezTo>
                      <a:pt x="5" y="272"/>
                      <a:pt x="5" y="272"/>
                      <a:pt x="5" y="272"/>
                    </a:cubicBezTo>
                    <a:cubicBezTo>
                      <a:pt x="5" y="272"/>
                      <a:pt x="5" y="272"/>
                      <a:pt x="5" y="272"/>
                    </a:cubicBezTo>
                    <a:cubicBezTo>
                      <a:pt x="5" y="271"/>
                      <a:pt x="5" y="270"/>
                      <a:pt x="6" y="270"/>
                    </a:cubicBezTo>
                    <a:cubicBezTo>
                      <a:pt x="6" y="270"/>
                      <a:pt x="6" y="270"/>
                      <a:pt x="6" y="271"/>
                    </a:cubicBezTo>
                    <a:cubicBezTo>
                      <a:pt x="5" y="271"/>
                      <a:pt x="5" y="271"/>
                      <a:pt x="6" y="272"/>
                    </a:cubicBezTo>
                    <a:cubicBezTo>
                      <a:pt x="6" y="272"/>
                      <a:pt x="6" y="272"/>
                      <a:pt x="6" y="272"/>
                    </a:cubicBezTo>
                    <a:cubicBezTo>
                      <a:pt x="6" y="272"/>
                      <a:pt x="6" y="272"/>
                      <a:pt x="6" y="272"/>
                    </a:cubicBezTo>
                    <a:cubicBezTo>
                      <a:pt x="6" y="272"/>
                      <a:pt x="6" y="272"/>
                      <a:pt x="6" y="273"/>
                    </a:cubicBezTo>
                    <a:cubicBezTo>
                      <a:pt x="6" y="273"/>
                      <a:pt x="6" y="273"/>
                      <a:pt x="5" y="273"/>
                    </a:cubicBezTo>
                    <a:cubicBezTo>
                      <a:pt x="5" y="273"/>
                      <a:pt x="5" y="273"/>
                      <a:pt x="5" y="273"/>
                    </a:cubicBezTo>
                    <a:cubicBezTo>
                      <a:pt x="4" y="273"/>
                      <a:pt x="4" y="274"/>
                      <a:pt x="4" y="274"/>
                    </a:cubicBezTo>
                    <a:cubicBezTo>
                      <a:pt x="4" y="274"/>
                      <a:pt x="5" y="274"/>
                      <a:pt x="5" y="274"/>
                    </a:cubicBezTo>
                    <a:cubicBezTo>
                      <a:pt x="5" y="274"/>
                      <a:pt x="4" y="274"/>
                      <a:pt x="4" y="274"/>
                    </a:cubicBezTo>
                    <a:cubicBezTo>
                      <a:pt x="4" y="275"/>
                      <a:pt x="4" y="275"/>
                      <a:pt x="3" y="275"/>
                    </a:cubicBezTo>
                    <a:cubicBezTo>
                      <a:pt x="3" y="275"/>
                      <a:pt x="3" y="275"/>
                      <a:pt x="3" y="275"/>
                    </a:cubicBezTo>
                    <a:cubicBezTo>
                      <a:pt x="3" y="275"/>
                      <a:pt x="3" y="275"/>
                      <a:pt x="3" y="275"/>
                    </a:cubicBezTo>
                    <a:cubicBezTo>
                      <a:pt x="3" y="275"/>
                      <a:pt x="2" y="275"/>
                      <a:pt x="2" y="276"/>
                    </a:cubicBezTo>
                    <a:cubicBezTo>
                      <a:pt x="2" y="276"/>
                      <a:pt x="2" y="276"/>
                      <a:pt x="3" y="277"/>
                    </a:cubicBezTo>
                    <a:cubicBezTo>
                      <a:pt x="3" y="277"/>
                      <a:pt x="3" y="277"/>
                      <a:pt x="3" y="277"/>
                    </a:cubicBezTo>
                    <a:cubicBezTo>
                      <a:pt x="3" y="277"/>
                      <a:pt x="3" y="278"/>
                      <a:pt x="3" y="278"/>
                    </a:cubicBezTo>
                    <a:cubicBezTo>
                      <a:pt x="3" y="278"/>
                      <a:pt x="3" y="278"/>
                      <a:pt x="4" y="278"/>
                    </a:cubicBezTo>
                    <a:cubicBezTo>
                      <a:pt x="4" y="278"/>
                      <a:pt x="4" y="278"/>
                      <a:pt x="4" y="278"/>
                    </a:cubicBezTo>
                    <a:cubicBezTo>
                      <a:pt x="4" y="279"/>
                      <a:pt x="4" y="279"/>
                      <a:pt x="3" y="279"/>
                    </a:cubicBezTo>
                    <a:cubicBezTo>
                      <a:pt x="3" y="279"/>
                      <a:pt x="3" y="279"/>
                      <a:pt x="4" y="279"/>
                    </a:cubicBezTo>
                    <a:cubicBezTo>
                      <a:pt x="4" y="279"/>
                      <a:pt x="4" y="279"/>
                      <a:pt x="4" y="279"/>
                    </a:cubicBezTo>
                    <a:cubicBezTo>
                      <a:pt x="4" y="280"/>
                      <a:pt x="4" y="280"/>
                      <a:pt x="4" y="280"/>
                    </a:cubicBezTo>
                    <a:cubicBezTo>
                      <a:pt x="4" y="280"/>
                      <a:pt x="4" y="281"/>
                      <a:pt x="4" y="281"/>
                    </a:cubicBezTo>
                    <a:cubicBezTo>
                      <a:pt x="5" y="282"/>
                      <a:pt x="5" y="282"/>
                      <a:pt x="5" y="282"/>
                    </a:cubicBezTo>
                    <a:cubicBezTo>
                      <a:pt x="6" y="282"/>
                      <a:pt x="6" y="281"/>
                      <a:pt x="6" y="280"/>
                    </a:cubicBezTo>
                    <a:cubicBezTo>
                      <a:pt x="6" y="280"/>
                      <a:pt x="6" y="279"/>
                      <a:pt x="6" y="279"/>
                    </a:cubicBezTo>
                    <a:cubicBezTo>
                      <a:pt x="6" y="279"/>
                      <a:pt x="6" y="278"/>
                      <a:pt x="7" y="278"/>
                    </a:cubicBezTo>
                    <a:cubicBezTo>
                      <a:pt x="7" y="279"/>
                      <a:pt x="6" y="279"/>
                      <a:pt x="6" y="280"/>
                    </a:cubicBezTo>
                    <a:cubicBezTo>
                      <a:pt x="6" y="280"/>
                      <a:pt x="6" y="280"/>
                      <a:pt x="6" y="280"/>
                    </a:cubicBezTo>
                    <a:cubicBezTo>
                      <a:pt x="6" y="281"/>
                      <a:pt x="7" y="281"/>
                      <a:pt x="7" y="282"/>
                    </a:cubicBezTo>
                    <a:cubicBezTo>
                      <a:pt x="7" y="282"/>
                      <a:pt x="7" y="282"/>
                      <a:pt x="7" y="282"/>
                    </a:cubicBezTo>
                    <a:cubicBezTo>
                      <a:pt x="7" y="282"/>
                      <a:pt x="7" y="282"/>
                      <a:pt x="6" y="282"/>
                    </a:cubicBezTo>
                    <a:cubicBezTo>
                      <a:pt x="6" y="282"/>
                      <a:pt x="6" y="282"/>
                      <a:pt x="6" y="282"/>
                    </a:cubicBezTo>
                    <a:cubicBezTo>
                      <a:pt x="6" y="282"/>
                      <a:pt x="6" y="283"/>
                      <a:pt x="6" y="283"/>
                    </a:cubicBezTo>
                    <a:cubicBezTo>
                      <a:pt x="6" y="283"/>
                      <a:pt x="6" y="283"/>
                      <a:pt x="6" y="283"/>
                    </a:cubicBezTo>
                    <a:cubicBezTo>
                      <a:pt x="6" y="283"/>
                      <a:pt x="6" y="284"/>
                      <a:pt x="6" y="284"/>
                    </a:cubicBezTo>
                    <a:cubicBezTo>
                      <a:pt x="6" y="284"/>
                      <a:pt x="7" y="284"/>
                      <a:pt x="7" y="284"/>
                    </a:cubicBezTo>
                    <a:cubicBezTo>
                      <a:pt x="8" y="284"/>
                      <a:pt x="8" y="284"/>
                      <a:pt x="9" y="284"/>
                    </a:cubicBezTo>
                    <a:cubicBezTo>
                      <a:pt x="9" y="283"/>
                      <a:pt x="9" y="283"/>
                      <a:pt x="9" y="283"/>
                    </a:cubicBezTo>
                    <a:cubicBezTo>
                      <a:pt x="9" y="283"/>
                      <a:pt x="9" y="283"/>
                      <a:pt x="9" y="283"/>
                    </a:cubicBezTo>
                    <a:cubicBezTo>
                      <a:pt x="10" y="282"/>
                      <a:pt x="9" y="282"/>
                      <a:pt x="9" y="281"/>
                    </a:cubicBezTo>
                    <a:cubicBezTo>
                      <a:pt x="9" y="281"/>
                      <a:pt x="10" y="281"/>
                      <a:pt x="10" y="281"/>
                    </a:cubicBezTo>
                    <a:cubicBezTo>
                      <a:pt x="10" y="280"/>
                      <a:pt x="10" y="280"/>
                      <a:pt x="10" y="280"/>
                    </a:cubicBezTo>
                    <a:cubicBezTo>
                      <a:pt x="10" y="280"/>
                      <a:pt x="9" y="280"/>
                      <a:pt x="9" y="280"/>
                    </a:cubicBezTo>
                    <a:cubicBezTo>
                      <a:pt x="9" y="280"/>
                      <a:pt x="9" y="279"/>
                      <a:pt x="9" y="279"/>
                    </a:cubicBezTo>
                    <a:cubicBezTo>
                      <a:pt x="9" y="279"/>
                      <a:pt x="9" y="279"/>
                      <a:pt x="10" y="279"/>
                    </a:cubicBezTo>
                    <a:cubicBezTo>
                      <a:pt x="10" y="279"/>
                      <a:pt x="10" y="279"/>
                      <a:pt x="10" y="279"/>
                    </a:cubicBezTo>
                    <a:cubicBezTo>
                      <a:pt x="11" y="279"/>
                      <a:pt x="11" y="278"/>
                      <a:pt x="11" y="278"/>
                    </a:cubicBezTo>
                    <a:cubicBezTo>
                      <a:pt x="11" y="278"/>
                      <a:pt x="11" y="278"/>
                      <a:pt x="11" y="278"/>
                    </a:cubicBezTo>
                    <a:cubicBezTo>
                      <a:pt x="12" y="278"/>
                      <a:pt x="12" y="277"/>
                      <a:pt x="12" y="276"/>
                    </a:cubicBezTo>
                    <a:cubicBezTo>
                      <a:pt x="12" y="276"/>
                      <a:pt x="12" y="275"/>
                      <a:pt x="12" y="275"/>
                    </a:cubicBezTo>
                    <a:cubicBezTo>
                      <a:pt x="12" y="275"/>
                      <a:pt x="12" y="274"/>
                      <a:pt x="12" y="274"/>
                    </a:cubicBezTo>
                    <a:cubicBezTo>
                      <a:pt x="12" y="274"/>
                      <a:pt x="12" y="275"/>
                      <a:pt x="12" y="275"/>
                    </a:cubicBezTo>
                    <a:cubicBezTo>
                      <a:pt x="13" y="275"/>
                      <a:pt x="13" y="275"/>
                      <a:pt x="13" y="275"/>
                    </a:cubicBezTo>
                    <a:cubicBezTo>
                      <a:pt x="13" y="275"/>
                      <a:pt x="13" y="275"/>
                      <a:pt x="13" y="275"/>
                    </a:cubicBezTo>
                    <a:cubicBezTo>
                      <a:pt x="13" y="275"/>
                      <a:pt x="13" y="275"/>
                      <a:pt x="13" y="275"/>
                    </a:cubicBezTo>
                    <a:cubicBezTo>
                      <a:pt x="13" y="275"/>
                      <a:pt x="13" y="275"/>
                      <a:pt x="12" y="275"/>
                    </a:cubicBezTo>
                    <a:cubicBezTo>
                      <a:pt x="12" y="275"/>
                      <a:pt x="12" y="276"/>
                      <a:pt x="12" y="276"/>
                    </a:cubicBezTo>
                    <a:cubicBezTo>
                      <a:pt x="12" y="276"/>
                      <a:pt x="12" y="277"/>
                      <a:pt x="12" y="277"/>
                    </a:cubicBezTo>
                    <a:cubicBezTo>
                      <a:pt x="12" y="278"/>
                      <a:pt x="12" y="278"/>
                      <a:pt x="12" y="278"/>
                    </a:cubicBezTo>
                    <a:cubicBezTo>
                      <a:pt x="13" y="278"/>
                      <a:pt x="13" y="278"/>
                      <a:pt x="13" y="278"/>
                    </a:cubicBezTo>
                    <a:cubicBezTo>
                      <a:pt x="13" y="278"/>
                      <a:pt x="13" y="278"/>
                      <a:pt x="14" y="278"/>
                    </a:cubicBezTo>
                    <a:cubicBezTo>
                      <a:pt x="14" y="279"/>
                      <a:pt x="14" y="279"/>
                      <a:pt x="14" y="280"/>
                    </a:cubicBezTo>
                    <a:cubicBezTo>
                      <a:pt x="13" y="279"/>
                      <a:pt x="13" y="279"/>
                      <a:pt x="13" y="279"/>
                    </a:cubicBezTo>
                    <a:cubicBezTo>
                      <a:pt x="13" y="278"/>
                      <a:pt x="12" y="279"/>
                      <a:pt x="12" y="279"/>
                    </a:cubicBezTo>
                    <a:cubicBezTo>
                      <a:pt x="11" y="279"/>
                      <a:pt x="11" y="279"/>
                      <a:pt x="11" y="279"/>
                    </a:cubicBezTo>
                    <a:cubicBezTo>
                      <a:pt x="11" y="279"/>
                      <a:pt x="10" y="279"/>
                      <a:pt x="10" y="280"/>
                    </a:cubicBezTo>
                    <a:cubicBezTo>
                      <a:pt x="10" y="280"/>
                      <a:pt x="11" y="280"/>
                      <a:pt x="11" y="281"/>
                    </a:cubicBezTo>
                    <a:cubicBezTo>
                      <a:pt x="11" y="281"/>
                      <a:pt x="11" y="281"/>
                      <a:pt x="11" y="281"/>
                    </a:cubicBezTo>
                    <a:cubicBezTo>
                      <a:pt x="10" y="282"/>
                      <a:pt x="10" y="282"/>
                      <a:pt x="10" y="282"/>
                    </a:cubicBezTo>
                    <a:cubicBezTo>
                      <a:pt x="10" y="282"/>
                      <a:pt x="11" y="282"/>
                      <a:pt x="11" y="282"/>
                    </a:cubicBezTo>
                    <a:cubicBezTo>
                      <a:pt x="11" y="282"/>
                      <a:pt x="11" y="282"/>
                      <a:pt x="11" y="282"/>
                    </a:cubicBezTo>
                    <a:cubicBezTo>
                      <a:pt x="11" y="282"/>
                      <a:pt x="12" y="282"/>
                      <a:pt x="12" y="282"/>
                    </a:cubicBezTo>
                    <a:cubicBezTo>
                      <a:pt x="12" y="283"/>
                      <a:pt x="12" y="283"/>
                      <a:pt x="12" y="283"/>
                    </a:cubicBezTo>
                    <a:cubicBezTo>
                      <a:pt x="12" y="283"/>
                      <a:pt x="12" y="283"/>
                      <a:pt x="12" y="283"/>
                    </a:cubicBezTo>
                    <a:cubicBezTo>
                      <a:pt x="12" y="283"/>
                      <a:pt x="12" y="282"/>
                      <a:pt x="12" y="282"/>
                    </a:cubicBezTo>
                    <a:cubicBezTo>
                      <a:pt x="12" y="282"/>
                      <a:pt x="12" y="281"/>
                      <a:pt x="13" y="281"/>
                    </a:cubicBezTo>
                    <a:cubicBezTo>
                      <a:pt x="13" y="281"/>
                      <a:pt x="13" y="281"/>
                      <a:pt x="13" y="282"/>
                    </a:cubicBezTo>
                    <a:cubicBezTo>
                      <a:pt x="13" y="282"/>
                      <a:pt x="13" y="282"/>
                      <a:pt x="14" y="282"/>
                    </a:cubicBezTo>
                    <a:cubicBezTo>
                      <a:pt x="14" y="282"/>
                      <a:pt x="14" y="282"/>
                      <a:pt x="14" y="282"/>
                    </a:cubicBezTo>
                    <a:cubicBezTo>
                      <a:pt x="14" y="282"/>
                      <a:pt x="13" y="282"/>
                      <a:pt x="13" y="282"/>
                    </a:cubicBezTo>
                    <a:cubicBezTo>
                      <a:pt x="13" y="282"/>
                      <a:pt x="13" y="283"/>
                      <a:pt x="13" y="283"/>
                    </a:cubicBezTo>
                    <a:cubicBezTo>
                      <a:pt x="13" y="283"/>
                      <a:pt x="13" y="283"/>
                      <a:pt x="13" y="283"/>
                    </a:cubicBezTo>
                    <a:cubicBezTo>
                      <a:pt x="13" y="283"/>
                      <a:pt x="13" y="283"/>
                      <a:pt x="13" y="284"/>
                    </a:cubicBezTo>
                    <a:cubicBezTo>
                      <a:pt x="14" y="284"/>
                      <a:pt x="13" y="284"/>
                      <a:pt x="13" y="284"/>
                    </a:cubicBezTo>
                    <a:cubicBezTo>
                      <a:pt x="13" y="284"/>
                      <a:pt x="13" y="284"/>
                      <a:pt x="13" y="284"/>
                    </a:cubicBezTo>
                    <a:cubicBezTo>
                      <a:pt x="13" y="284"/>
                      <a:pt x="13" y="284"/>
                      <a:pt x="12" y="284"/>
                    </a:cubicBezTo>
                    <a:cubicBezTo>
                      <a:pt x="12" y="283"/>
                      <a:pt x="11" y="283"/>
                      <a:pt x="11" y="283"/>
                    </a:cubicBezTo>
                    <a:cubicBezTo>
                      <a:pt x="11" y="283"/>
                      <a:pt x="10" y="283"/>
                      <a:pt x="10" y="283"/>
                    </a:cubicBezTo>
                    <a:cubicBezTo>
                      <a:pt x="10" y="283"/>
                      <a:pt x="10" y="283"/>
                      <a:pt x="10" y="283"/>
                    </a:cubicBezTo>
                    <a:cubicBezTo>
                      <a:pt x="10" y="283"/>
                      <a:pt x="10" y="283"/>
                      <a:pt x="10" y="283"/>
                    </a:cubicBezTo>
                    <a:cubicBezTo>
                      <a:pt x="10" y="284"/>
                      <a:pt x="10" y="284"/>
                      <a:pt x="10" y="284"/>
                    </a:cubicBezTo>
                    <a:cubicBezTo>
                      <a:pt x="10" y="284"/>
                      <a:pt x="11" y="284"/>
                      <a:pt x="11" y="285"/>
                    </a:cubicBezTo>
                    <a:cubicBezTo>
                      <a:pt x="11" y="285"/>
                      <a:pt x="11" y="285"/>
                      <a:pt x="11" y="285"/>
                    </a:cubicBezTo>
                    <a:cubicBezTo>
                      <a:pt x="11" y="285"/>
                      <a:pt x="11" y="286"/>
                      <a:pt x="11" y="286"/>
                    </a:cubicBezTo>
                    <a:cubicBezTo>
                      <a:pt x="11" y="286"/>
                      <a:pt x="11" y="286"/>
                      <a:pt x="11" y="286"/>
                    </a:cubicBezTo>
                    <a:cubicBezTo>
                      <a:pt x="11" y="285"/>
                      <a:pt x="11" y="285"/>
                      <a:pt x="11" y="285"/>
                    </a:cubicBezTo>
                    <a:cubicBezTo>
                      <a:pt x="11" y="285"/>
                      <a:pt x="10" y="285"/>
                      <a:pt x="10" y="285"/>
                    </a:cubicBezTo>
                    <a:cubicBezTo>
                      <a:pt x="10" y="284"/>
                      <a:pt x="10" y="284"/>
                      <a:pt x="9" y="284"/>
                    </a:cubicBezTo>
                    <a:cubicBezTo>
                      <a:pt x="9" y="284"/>
                      <a:pt x="8" y="284"/>
                      <a:pt x="8" y="285"/>
                    </a:cubicBezTo>
                    <a:cubicBezTo>
                      <a:pt x="8" y="285"/>
                      <a:pt x="8" y="285"/>
                      <a:pt x="8" y="285"/>
                    </a:cubicBezTo>
                    <a:cubicBezTo>
                      <a:pt x="8" y="285"/>
                      <a:pt x="8" y="285"/>
                      <a:pt x="8" y="285"/>
                    </a:cubicBezTo>
                    <a:cubicBezTo>
                      <a:pt x="8" y="286"/>
                      <a:pt x="7" y="286"/>
                      <a:pt x="8" y="286"/>
                    </a:cubicBezTo>
                    <a:cubicBezTo>
                      <a:pt x="8" y="286"/>
                      <a:pt x="8" y="286"/>
                      <a:pt x="8" y="286"/>
                    </a:cubicBezTo>
                    <a:cubicBezTo>
                      <a:pt x="8" y="286"/>
                      <a:pt x="8" y="286"/>
                      <a:pt x="8" y="286"/>
                    </a:cubicBezTo>
                    <a:cubicBezTo>
                      <a:pt x="8" y="287"/>
                      <a:pt x="9" y="287"/>
                      <a:pt x="9" y="287"/>
                    </a:cubicBezTo>
                    <a:cubicBezTo>
                      <a:pt x="9" y="287"/>
                      <a:pt x="9" y="287"/>
                      <a:pt x="9" y="287"/>
                    </a:cubicBezTo>
                    <a:cubicBezTo>
                      <a:pt x="9" y="287"/>
                      <a:pt x="9" y="288"/>
                      <a:pt x="10" y="288"/>
                    </a:cubicBezTo>
                    <a:cubicBezTo>
                      <a:pt x="10" y="288"/>
                      <a:pt x="10" y="287"/>
                      <a:pt x="10" y="287"/>
                    </a:cubicBezTo>
                    <a:cubicBezTo>
                      <a:pt x="10" y="287"/>
                      <a:pt x="10" y="288"/>
                      <a:pt x="11" y="288"/>
                    </a:cubicBezTo>
                    <a:cubicBezTo>
                      <a:pt x="11" y="288"/>
                      <a:pt x="11" y="288"/>
                      <a:pt x="11" y="288"/>
                    </a:cubicBezTo>
                    <a:cubicBezTo>
                      <a:pt x="11" y="288"/>
                      <a:pt x="12" y="289"/>
                      <a:pt x="12" y="289"/>
                    </a:cubicBezTo>
                    <a:cubicBezTo>
                      <a:pt x="12" y="289"/>
                      <a:pt x="11" y="289"/>
                      <a:pt x="11" y="289"/>
                    </a:cubicBezTo>
                    <a:cubicBezTo>
                      <a:pt x="11" y="289"/>
                      <a:pt x="11" y="289"/>
                      <a:pt x="11" y="289"/>
                    </a:cubicBezTo>
                    <a:cubicBezTo>
                      <a:pt x="11" y="289"/>
                      <a:pt x="11" y="289"/>
                      <a:pt x="11" y="289"/>
                    </a:cubicBezTo>
                    <a:cubicBezTo>
                      <a:pt x="11" y="289"/>
                      <a:pt x="11" y="289"/>
                      <a:pt x="11" y="289"/>
                    </a:cubicBezTo>
                    <a:cubicBezTo>
                      <a:pt x="11" y="290"/>
                      <a:pt x="11" y="290"/>
                      <a:pt x="11" y="290"/>
                    </a:cubicBezTo>
                    <a:cubicBezTo>
                      <a:pt x="11" y="290"/>
                      <a:pt x="11" y="290"/>
                      <a:pt x="11" y="290"/>
                    </a:cubicBezTo>
                    <a:cubicBezTo>
                      <a:pt x="11" y="291"/>
                      <a:pt x="12" y="291"/>
                      <a:pt x="12" y="291"/>
                    </a:cubicBezTo>
                    <a:cubicBezTo>
                      <a:pt x="12" y="291"/>
                      <a:pt x="12" y="291"/>
                      <a:pt x="12" y="291"/>
                    </a:cubicBezTo>
                    <a:cubicBezTo>
                      <a:pt x="12" y="291"/>
                      <a:pt x="12" y="291"/>
                      <a:pt x="12" y="291"/>
                    </a:cubicBezTo>
                    <a:cubicBezTo>
                      <a:pt x="12" y="291"/>
                      <a:pt x="12" y="291"/>
                      <a:pt x="12" y="292"/>
                    </a:cubicBezTo>
                    <a:cubicBezTo>
                      <a:pt x="12" y="292"/>
                      <a:pt x="12" y="292"/>
                      <a:pt x="12" y="292"/>
                    </a:cubicBezTo>
                    <a:cubicBezTo>
                      <a:pt x="12" y="292"/>
                      <a:pt x="12" y="292"/>
                      <a:pt x="12" y="292"/>
                    </a:cubicBezTo>
                    <a:cubicBezTo>
                      <a:pt x="12" y="292"/>
                      <a:pt x="12" y="292"/>
                      <a:pt x="13" y="292"/>
                    </a:cubicBezTo>
                    <a:cubicBezTo>
                      <a:pt x="13" y="293"/>
                      <a:pt x="13" y="293"/>
                      <a:pt x="13" y="293"/>
                    </a:cubicBezTo>
                    <a:cubicBezTo>
                      <a:pt x="13" y="293"/>
                      <a:pt x="13" y="293"/>
                      <a:pt x="13" y="293"/>
                    </a:cubicBezTo>
                    <a:cubicBezTo>
                      <a:pt x="13" y="292"/>
                      <a:pt x="13" y="292"/>
                      <a:pt x="13" y="292"/>
                    </a:cubicBezTo>
                    <a:cubicBezTo>
                      <a:pt x="13" y="292"/>
                      <a:pt x="14" y="292"/>
                      <a:pt x="14" y="292"/>
                    </a:cubicBezTo>
                    <a:cubicBezTo>
                      <a:pt x="14" y="292"/>
                      <a:pt x="14" y="292"/>
                      <a:pt x="14" y="292"/>
                    </a:cubicBezTo>
                    <a:cubicBezTo>
                      <a:pt x="14" y="291"/>
                      <a:pt x="14" y="291"/>
                      <a:pt x="14" y="291"/>
                    </a:cubicBezTo>
                    <a:cubicBezTo>
                      <a:pt x="14" y="291"/>
                      <a:pt x="14" y="291"/>
                      <a:pt x="14" y="290"/>
                    </a:cubicBezTo>
                    <a:cubicBezTo>
                      <a:pt x="14" y="290"/>
                      <a:pt x="14" y="290"/>
                      <a:pt x="14" y="290"/>
                    </a:cubicBezTo>
                    <a:cubicBezTo>
                      <a:pt x="14" y="290"/>
                      <a:pt x="14" y="290"/>
                      <a:pt x="14" y="289"/>
                    </a:cubicBezTo>
                    <a:cubicBezTo>
                      <a:pt x="14" y="289"/>
                      <a:pt x="15" y="289"/>
                      <a:pt x="15" y="290"/>
                    </a:cubicBezTo>
                    <a:cubicBezTo>
                      <a:pt x="15" y="290"/>
                      <a:pt x="15" y="290"/>
                      <a:pt x="15" y="290"/>
                    </a:cubicBezTo>
                    <a:cubicBezTo>
                      <a:pt x="16" y="290"/>
                      <a:pt x="16" y="290"/>
                      <a:pt x="16" y="291"/>
                    </a:cubicBezTo>
                    <a:cubicBezTo>
                      <a:pt x="16" y="291"/>
                      <a:pt x="16" y="291"/>
                      <a:pt x="16" y="291"/>
                    </a:cubicBezTo>
                    <a:cubicBezTo>
                      <a:pt x="15" y="291"/>
                      <a:pt x="15" y="291"/>
                      <a:pt x="14" y="291"/>
                    </a:cubicBezTo>
                    <a:cubicBezTo>
                      <a:pt x="14" y="291"/>
                      <a:pt x="14" y="291"/>
                      <a:pt x="14" y="291"/>
                    </a:cubicBezTo>
                    <a:cubicBezTo>
                      <a:pt x="14" y="291"/>
                      <a:pt x="14" y="291"/>
                      <a:pt x="14" y="291"/>
                    </a:cubicBezTo>
                    <a:cubicBezTo>
                      <a:pt x="14" y="291"/>
                      <a:pt x="14" y="292"/>
                      <a:pt x="14" y="292"/>
                    </a:cubicBezTo>
                    <a:cubicBezTo>
                      <a:pt x="14" y="292"/>
                      <a:pt x="14" y="292"/>
                      <a:pt x="14" y="292"/>
                    </a:cubicBezTo>
                    <a:cubicBezTo>
                      <a:pt x="14" y="292"/>
                      <a:pt x="14" y="292"/>
                      <a:pt x="14" y="292"/>
                    </a:cubicBezTo>
                    <a:cubicBezTo>
                      <a:pt x="13" y="293"/>
                      <a:pt x="14" y="293"/>
                      <a:pt x="14" y="293"/>
                    </a:cubicBezTo>
                    <a:cubicBezTo>
                      <a:pt x="14" y="293"/>
                      <a:pt x="14" y="294"/>
                      <a:pt x="14" y="294"/>
                    </a:cubicBezTo>
                    <a:cubicBezTo>
                      <a:pt x="14" y="294"/>
                      <a:pt x="14" y="294"/>
                      <a:pt x="14" y="294"/>
                    </a:cubicBezTo>
                    <a:cubicBezTo>
                      <a:pt x="13" y="294"/>
                      <a:pt x="13" y="293"/>
                      <a:pt x="14" y="293"/>
                    </a:cubicBezTo>
                    <a:cubicBezTo>
                      <a:pt x="13" y="293"/>
                      <a:pt x="13" y="293"/>
                      <a:pt x="13" y="293"/>
                    </a:cubicBezTo>
                    <a:cubicBezTo>
                      <a:pt x="13" y="293"/>
                      <a:pt x="13" y="293"/>
                      <a:pt x="13" y="293"/>
                    </a:cubicBezTo>
                    <a:cubicBezTo>
                      <a:pt x="13" y="293"/>
                      <a:pt x="13" y="293"/>
                      <a:pt x="13" y="293"/>
                    </a:cubicBezTo>
                    <a:cubicBezTo>
                      <a:pt x="13" y="293"/>
                      <a:pt x="12" y="293"/>
                      <a:pt x="12" y="293"/>
                    </a:cubicBezTo>
                    <a:cubicBezTo>
                      <a:pt x="12" y="293"/>
                      <a:pt x="11" y="293"/>
                      <a:pt x="11" y="294"/>
                    </a:cubicBezTo>
                    <a:cubicBezTo>
                      <a:pt x="11" y="294"/>
                      <a:pt x="11" y="294"/>
                      <a:pt x="11" y="294"/>
                    </a:cubicBezTo>
                    <a:cubicBezTo>
                      <a:pt x="11" y="294"/>
                      <a:pt x="11" y="294"/>
                      <a:pt x="11" y="294"/>
                    </a:cubicBezTo>
                    <a:cubicBezTo>
                      <a:pt x="11" y="294"/>
                      <a:pt x="10" y="294"/>
                      <a:pt x="10" y="294"/>
                    </a:cubicBezTo>
                    <a:cubicBezTo>
                      <a:pt x="10" y="294"/>
                      <a:pt x="10" y="294"/>
                      <a:pt x="10" y="294"/>
                    </a:cubicBezTo>
                    <a:cubicBezTo>
                      <a:pt x="10" y="294"/>
                      <a:pt x="10" y="294"/>
                      <a:pt x="10" y="294"/>
                    </a:cubicBezTo>
                    <a:cubicBezTo>
                      <a:pt x="10" y="294"/>
                      <a:pt x="10" y="294"/>
                      <a:pt x="10" y="294"/>
                    </a:cubicBezTo>
                    <a:cubicBezTo>
                      <a:pt x="10" y="294"/>
                      <a:pt x="10" y="294"/>
                      <a:pt x="10" y="294"/>
                    </a:cubicBezTo>
                    <a:cubicBezTo>
                      <a:pt x="10" y="295"/>
                      <a:pt x="10" y="295"/>
                      <a:pt x="10" y="295"/>
                    </a:cubicBezTo>
                    <a:cubicBezTo>
                      <a:pt x="10" y="296"/>
                      <a:pt x="10" y="296"/>
                      <a:pt x="11" y="296"/>
                    </a:cubicBezTo>
                    <a:cubicBezTo>
                      <a:pt x="11" y="296"/>
                      <a:pt x="11" y="297"/>
                      <a:pt x="11" y="297"/>
                    </a:cubicBezTo>
                    <a:cubicBezTo>
                      <a:pt x="11" y="297"/>
                      <a:pt x="11" y="297"/>
                      <a:pt x="11" y="297"/>
                    </a:cubicBezTo>
                    <a:cubicBezTo>
                      <a:pt x="11" y="297"/>
                      <a:pt x="11" y="297"/>
                      <a:pt x="11" y="297"/>
                    </a:cubicBezTo>
                    <a:cubicBezTo>
                      <a:pt x="11" y="297"/>
                      <a:pt x="11" y="297"/>
                      <a:pt x="11" y="297"/>
                    </a:cubicBezTo>
                    <a:cubicBezTo>
                      <a:pt x="11" y="297"/>
                      <a:pt x="12" y="297"/>
                      <a:pt x="11" y="297"/>
                    </a:cubicBezTo>
                    <a:cubicBezTo>
                      <a:pt x="11" y="297"/>
                      <a:pt x="11" y="296"/>
                      <a:pt x="11" y="296"/>
                    </a:cubicBezTo>
                    <a:cubicBezTo>
                      <a:pt x="11" y="296"/>
                      <a:pt x="11" y="296"/>
                      <a:pt x="11" y="295"/>
                    </a:cubicBezTo>
                    <a:cubicBezTo>
                      <a:pt x="11" y="295"/>
                      <a:pt x="11" y="295"/>
                      <a:pt x="12" y="295"/>
                    </a:cubicBezTo>
                    <a:cubicBezTo>
                      <a:pt x="12" y="295"/>
                      <a:pt x="12" y="295"/>
                      <a:pt x="12" y="295"/>
                    </a:cubicBezTo>
                    <a:cubicBezTo>
                      <a:pt x="12" y="296"/>
                      <a:pt x="12" y="296"/>
                      <a:pt x="12" y="296"/>
                    </a:cubicBezTo>
                    <a:cubicBezTo>
                      <a:pt x="12" y="296"/>
                      <a:pt x="12" y="296"/>
                      <a:pt x="12" y="296"/>
                    </a:cubicBezTo>
                    <a:cubicBezTo>
                      <a:pt x="12" y="296"/>
                      <a:pt x="12" y="297"/>
                      <a:pt x="12" y="297"/>
                    </a:cubicBezTo>
                    <a:cubicBezTo>
                      <a:pt x="13" y="297"/>
                      <a:pt x="13" y="297"/>
                      <a:pt x="13" y="296"/>
                    </a:cubicBezTo>
                    <a:cubicBezTo>
                      <a:pt x="13" y="297"/>
                      <a:pt x="13" y="297"/>
                      <a:pt x="13" y="297"/>
                    </a:cubicBezTo>
                    <a:cubicBezTo>
                      <a:pt x="14" y="297"/>
                      <a:pt x="14" y="298"/>
                      <a:pt x="14" y="298"/>
                    </a:cubicBezTo>
                    <a:cubicBezTo>
                      <a:pt x="14" y="298"/>
                      <a:pt x="14" y="298"/>
                      <a:pt x="14" y="298"/>
                    </a:cubicBezTo>
                    <a:cubicBezTo>
                      <a:pt x="14" y="298"/>
                      <a:pt x="14" y="298"/>
                      <a:pt x="14" y="298"/>
                    </a:cubicBezTo>
                    <a:cubicBezTo>
                      <a:pt x="14" y="298"/>
                      <a:pt x="14" y="298"/>
                      <a:pt x="14" y="299"/>
                    </a:cubicBezTo>
                    <a:cubicBezTo>
                      <a:pt x="14" y="299"/>
                      <a:pt x="14" y="299"/>
                      <a:pt x="14" y="299"/>
                    </a:cubicBezTo>
                    <a:cubicBezTo>
                      <a:pt x="15" y="299"/>
                      <a:pt x="15" y="298"/>
                      <a:pt x="15" y="298"/>
                    </a:cubicBezTo>
                    <a:cubicBezTo>
                      <a:pt x="14" y="298"/>
                      <a:pt x="14" y="298"/>
                      <a:pt x="14" y="298"/>
                    </a:cubicBezTo>
                    <a:cubicBezTo>
                      <a:pt x="14" y="298"/>
                      <a:pt x="14" y="297"/>
                      <a:pt x="14" y="297"/>
                    </a:cubicBezTo>
                    <a:cubicBezTo>
                      <a:pt x="14" y="297"/>
                      <a:pt x="14" y="297"/>
                      <a:pt x="14" y="297"/>
                    </a:cubicBezTo>
                    <a:cubicBezTo>
                      <a:pt x="14" y="297"/>
                      <a:pt x="15" y="297"/>
                      <a:pt x="15" y="297"/>
                    </a:cubicBezTo>
                    <a:cubicBezTo>
                      <a:pt x="15" y="297"/>
                      <a:pt x="15" y="297"/>
                      <a:pt x="15" y="298"/>
                    </a:cubicBezTo>
                    <a:cubicBezTo>
                      <a:pt x="15" y="298"/>
                      <a:pt x="15" y="298"/>
                      <a:pt x="15" y="298"/>
                    </a:cubicBezTo>
                    <a:cubicBezTo>
                      <a:pt x="15" y="298"/>
                      <a:pt x="15" y="298"/>
                      <a:pt x="15" y="299"/>
                    </a:cubicBezTo>
                    <a:cubicBezTo>
                      <a:pt x="15" y="299"/>
                      <a:pt x="15" y="299"/>
                      <a:pt x="15" y="300"/>
                    </a:cubicBezTo>
                    <a:cubicBezTo>
                      <a:pt x="15" y="300"/>
                      <a:pt x="15" y="300"/>
                      <a:pt x="15" y="300"/>
                    </a:cubicBezTo>
                    <a:cubicBezTo>
                      <a:pt x="15" y="300"/>
                      <a:pt x="15" y="300"/>
                      <a:pt x="15" y="300"/>
                    </a:cubicBezTo>
                    <a:cubicBezTo>
                      <a:pt x="15" y="300"/>
                      <a:pt x="15" y="300"/>
                      <a:pt x="14" y="300"/>
                    </a:cubicBezTo>
                    <a:cubicBezTo>
                      <a:pt x="14" y="300"/>
                      <a:pt x="14" y="300"/>
                      <a:pt x="14" y="300"/>
                    </a:cubicBezTo>
                    <a:cubicBezTo>
                      <a:pt x="14" y="299"/>
                      <a:pt x="14" y="299"/>
                      <a:pt x="14" y="299"/>
                    </a:cubicBezTo>
                    <a:cubicBezTo>
                      <a:pt x="14" y="299"/>
                      <a:pt x="14" y="299"/>
                      <a:pt x="13" y="299"/>
                    </a:cubicBezTo>
                    <a:cubicBezTo>
                      <a:pt x="13" y="299"/>
                      <a:pt x="13" y="300"/>
                      <a:pt x="13" y="300"/>
                    </a:cubicBezTo>
                    <a:cubicBezTo>
                      <a:pt x="13" y="301"/>
                      <a:pt x="13" y="301"/>
                      <a:pt x="13" y="301"/>
                    </a:cubicBezTo>
                    <a:cubicBezTo>
                      <a:pt x="13" y="301"/>
                      <a:pt x="13" y="301"/>
                      <a:pt x="13" y="302"/>
                    </a:cubicBezTo>
                    <a:cubicBezTo>
                      <a:pt x="13" y="302"/>
                      <a:pt x="14" y="302"/>
                      <a:pt x="14" y="302"/>
                    </a:cubicBezTo>
                    <a:cubicBezTo>
                      <a:pt x="14" y="302"/>
                      <a:pt x="14" y="302"/>
                      <a:pt x="14" y="302"/>
                    </a:cubicBezTo>
                    <a:cubicBezTo>
                      <a:pt x="14" y="302"/>
                      <a:pt x="14" y="302"/>
                      <a:pt x="14" y="302"/>
                    </a:cubicBezTo>
                    <a:cubicBezTo>
                      <a:pt x="14" y="302"/>
                      <a:pt x="14" y="302"/>
                      <a:pt x="14" y="302"/>
                    </a:cubicBezTo>
                    <a:cubicBezTo>
                      <a:pt x="14" y="302"/>
                      <a:pt x="14" y="302"/>
                      <a:pt x="14" y="302"/>
                    </a:cubicBezTo>
                    <a:cubicBezTo>
                      <a:pt x="14" y="302"/>
                      <a:pt x="14" y="302"/>
                      <a:pt x="14" y="302"/>
                    </a:cubicBezTo>
                    <a:cubicBezTo>
                      <a:pt x="14" y="303"/>
                      <a:pt x="14" y="303"/>
                      <a:pt x="14" y="303"/>
                    </a:cubicBezTo>
                    <a:cubicBezTo>
                      <a:pt x="14" y="303"/>
                      <a:pt x="14" y="303"/>
                      <a:pt x="14" y="303"/>
                    </a:cubicBezTo>
                    <a:cubicBezTo>
                      <a:pt x="14" y="303"/>
                      <a:pt x="14" y="303"/>
                      <a:pt x="14" y="303"/>
                    </a:cubicBezTo>
                    <a:cubicBezTo>
                      <a:pt x="13" y="303"/>
                      <a:pt x="14" y="303"/>
                      <a:pt x="13" y="302"/>
                    </a:cubicBezTo>
                    <a:cubicBezTo>
                      <a:pt x="13" y="303"/>
                      <a:pt x="13" y="303"/>
                      <a:pt x="13" y="303"/>
                    </a:cubicBezTo>
                    <a:cubicBezTo>
                      <a:pt x="13" y="303"/>
                      <a:pt x="13" y="303"/>
                      <a:pt x="14" y="304"/>
                    </a:cubicBezTo>
                    <a:cubicBezTo>
                      <a:pt x="14" y="304"/>
                      <a:pt x="14" y="304"/>
                      <a:pt x="14" y="304"/>
                    </a:cubicBezTo>
                    <a:cubicBezTo>
                      <a:pt x="14" y="303"/>
                      <a:pt x="14" y="303"/>
                      <a:pt x="15" y="303"/>
                    </a:cubicBezTo>
                    <a:cubicBezTo>
                      <a:pt x="15" y="303"/>
                      <a:pt x="15" y="303"/>
                      <a:pt x="15" y="303"/>
                    </a:cubicBezTo>
                    <a:cubicBezTo>
                      <a:pt x="15" y="303"/>
                      <a:pt x="15" y="303"/>
                      <a:pt x="15" y="303"/>
                    </a:cubicBezTo>
                    <a:cubicBezTo>
                      <a:pt x="15" y="303"/>
                      <a:pt x="15" y="303"/>
                      <a:pt x="15" y="303"/>
                    </a:cubicBezTo>
                    <a:cubicBezTo>
                      <a:pt x="16" y="303"/>
                      <a:pt x="16" y="304"/>
                      <a:pt x="16" y="304"/>
                    </a:cubicBezTo>
                    <a:cubicBezTo>
                      <a:pt x="16" y="304"/>
                      <a:pt x="16" y="304"/>
                      <a:pt x="16" y="305"/>
                    </a:cubicBezTo>
                    <a:cubicBezTo>
                      <a:pt x="16" y="305"/>
                      <a:pt x="16" y="305"/>
                      <a:pt x="16" y="305"/>
                    </a:cubicBezTo>
                    <a:cubicBezTo>
                      <a:pt x="16" y="305"/>
                      <a:pt x="16" y="305"/>
                      <a:pt x="16" y="305"/>
                    </a:cubicBezTo>
                    <a:cubicBezTo>
                      <a:pt x="16" y="305"/>
                      <a:pt x="16" y="305"/>
                      <a:pt x="16" y="305"/>
                    </a:cubicBezTo>
                    <a:cubicBezTo>
                      <a:pt x="16" y="305"/>
                      <a:pt x="16" y="305"/>
                      <a:pt x="16" y="305"/>
                    </a:cubicBezTo>
                    <a:cubicBezTo>
                      <a:pt x="16" y="305"/>
                      <a:pt x="16" y="304"/>
                      <a:pt x="15" y="304"/>
                    </a:cubicBezTo>
                    <a:cubicBezTo>
                      <a:pt x="15" y="304"/>
                      <a:pt x="15" y="304"/>
                      <a:pt x="15" y="304"/>
                    </a:cubicBezTo>
                    <a:cubicBezTo>
                      <a:pt x="15" y="304"/>
                      <a:pt x="15" y="304"/>
                      <a:pt x="15" y="304"/>
                    </a:cubicBezTo>
                    <a:cubicBezTo>
                      <a:pt x="15" y="305"/>
                      <a:pt x="16" y="305"/>
                      <a:pt x="16" y="305"/>
                    </a:cubicBezTo>
                    <a:cubicBezTo>
                      <a:pt x="16" y="306"/>
                      <a:pt x="15" y="306"/>
                      <a:pt x="15" y="306"/>
                    </a:cubicBezTo>
                    <a:cubicBezTo>
                      <a:pt x="16" y="306"/>
                      <a:pt x="16" y="306"/>
                      <a:pt x="16" y="306"/>
                    </a:cubicBezTo>
                    <a:cubicBezTo>
                      <a:pt x="16" y="307"/>
                      <a:pt x="17" y="307"/>
                      <a:pt x="17" y="307"/>
                    </a:cubicBezTo>
                    <a:cubicBezTo>
                      <a:pt x="17" y="307"/>
                      <a:pt x="17" y="307"/>
                      <a:pt x="17" y="307"/>
                    </a:cubicBezTo>
                    <a:cubicBezTo>
                      <a:pt x="17" y="308"/>
                      <a:pt x="17" y="307"/>
                      <a:pt x="18" y="307"/>
                    </a:cubicBezTo>
                    <a:cubicBezTo>
                      <a:pt x="18" y="307"/>
                      <a:pt x="18" y="307"/>
                      <a:pt x="18" y="307"/>
                    </a:cubicBezTo>
                    <a:cubicBezTo>
                      <a:pt x="18" y="307"/>
                      <a:pt x="18" y="307"/>
                      <a:pt x="18" y="307"/>
                    </a:cubicBezTo>
                    <a:cubicBezTo>
                      <a:pt x="18" y="307"/>
                      <a:pt x="18" y="307"/>
                      <a:pt x="18" y="307"/>
                    </a:cubicBezTo>
                    <a:cubicBezTo>
                      <a:pt x="18" y="307"/>
                      <a:pt x="18" y="307"/>
                      <a:pt x="18" y="307"/>
                    </a:cubicBezTo>
                    <a:cubicBezTo>
                      <a:pt x="19" y="306"/>
                      <a:pt x="19" y="306"/>
                      <a:pt x="19" y="306"/>
                    </a:cubicBezTo>
                    <a:cubicBezTo>
                      <a:pt x="19" y="306"/>
                      <a:pt x="18" y="306"/>
                      <a:pt x="18" y="305"/>
                    </a:cubicBezTo>
                    <a:cubicBezTo>
                      <a:pt x="18" y="305"/>
                      <a:pt x="19" y="305"/>
                      <a:pt x="19" y="305"/>
                    </a:cubicBezTo>
                    <a:cubicBezTo>
                      <a:pt x="18" y="305"/>
                      <a:pt x="18" y="305"/>
                      <a:pt x="18" y="304"/>
                    </a:cubicBezTo>
                    <a:cubicBezTo>
                      <a:pt x="18" y="304"/>
                      <a:pt x="19" y="304"/>
                      <a:pt x="19" y="304"/>
                    </a:cubicBezTo>
                    <a:cubicBezTo>
                      <a:pt x="19" y="304"/>
                      <a:pt x="19" y="305"/>
                      <a:pt x="19" y="305"/>
                    </a:cubicBezTo>
                    <a:cubicBezTo>
                      <a:pt x="19" y="305"/>
                      <a:pt x="19" y="305"/>
                      <a:pt x="19" y="305"/>
                    </a:cubicBezTo>
                    <a:cubicBezTo>
                      <a:pt x="19" y="305"/>
                      <a:pt x="19" y="305"/>
                      <a:pt x="19" y="305"/>
                    </a:cubicBezTo>
                    <a:cubicBezTo>
                      <a:pt x="19" y="306"/>
                      <a:pt x="19" y="306"/>
                      <a:pt x="19" y="306"/>
                    </a:cubicBezTo>
                    <a:cubicBezTo>
                      <a:pt x="19" y="307"/>
                      <a:pt x="19" y="307"/>
                      <a:pt x="19" y="307"/>
                    </a:cubicBezTo>
                    <a:cubicBezTo>
                      <a:pt x="19" y="307"/>
                      <a:pt x="18" y="307"/>
                      <a:pt x="18" y="307"/>
                    </a:cubicBezTo>
                    <a:cubicBezTo>
                      <a:pt x="18" y="307"/>
                      <a:pt x="18" y="308"/>
                      <a:pt x="18" y="308"/>
                    </a:cubicBezTo>
                    <a:cubicBezTo>
                      <a:pt x="18" y="308"/>
                      <a:pt x="17" y="308"/>
                      <a:pt x="17" y="308"/>
                    </a:cubicBezTo>
                    <a:cubicBezTo>
                      <a:pt x="17" y="308"/>
                      <a:pt x="17" y="308"/>
                      <a:pt x="17" y="308"/>
                    </a:cubicBezTo>
                    <a:cubicBezTo>
                      <a:pt x="17" y="308"/>
                      <a:pt x="17" y="308"/>
                      <a:pt x="17" y="308"/>
                    </a:cubicBezTo>
                    <a:cubicBezTo>
                      <a:pt x="17" y="308"/>
                      <a:pt x="16" y="308"/>
                      <a:pt x="16" y="308"/>
                    </a:cubicBezTo>
                    <a:cubicBezTo>
                      <a:pt x="16" y="308"/>
                      <a:pt x="16" y="308"/>
                      <a:pt x="16" y="308"/>
                    </a:cubicBezTo>
                    <a:cubicBezTo>
                      <a:pt x="15" y="307"/>
                      <a:pt x="15" y="307"/>
                      <a:pt x="15" y="307"/>
                    </a:cubicBezTo>
                    <a:cubicBezTo>
                      <a:pt x="15" y="307"/>
                      <a:pt x="15" y="307"/>
                      <a:pt x="15" y="307"/>
                    </a:cubicBezTo>
                    <a:cubicBezTo>
                      <a:pt x="15" y="307"/>
                      <a:pt x="14" y="307"/>
                      <a:pt x="14" y="307"/>
                    </a:cubicBezTo>
                    <a:cubicBezTo>
                      <a:pt x="14" y="307"/>
                      <a:pt x="14" y="307"/>
                      <a:pt x="14" y="307"/>
                    </a:cubicBezTo>
                    <a:cubicBezTo>
                      <a:pt x="15" y="307"/>
                      <a:pt x="15" y="307"/>
                      <a:pt x="15" y="307"/>
                    </a:cubicBezTo>
                    <a:cubicBezTo>
                      <a:pt x="15" y="308"/>
                      <a:pt x="15" y="308"/>
                      <a:pt x="15" y="308"/>
                    </a:cubicBezTo>
                    <a:cubicBezTo>
                      <a:pt x="15" y="309"/>
                      <a:pt x="15" y="309"/>
                      <a:pt x="15" y="309"/>
                    </a:cubicBezTo>
                    <a:cubicBezTo>
                      <a:pt x="15" y="309"/>
                      <a:pt x="15" y="310"/>
                      <a:pt x="15" y="310"/>
                    </a:cubicBezTo>
                    <a:cubicBezTo>
                      <a:pt x="15" y="310"/>
                      <a:pt x="15" y="310"/>
                      <a:pt x="15" y="311"/>
                    </a:cubicBezTo>
                    <a:cubicBezTo>
                      <a:pt x="15" y="311"/>
                      <a:pt x="15" y="311"/>
                      <a:pt x="15" y="311"/>
                    </a:cubicBezTo>
                    <a:cubicBezTo>
                      <a:pt x="15" y="311"/>
                      <a:pt x="15" y="311"/>
                      <a:pt x="15" y="311"/>
                    </a:cubicBezTo>
                    <a:cubicBezTo>
                      <a:pt x="15" y="311"/>
                      <a:pt x="16" y="311"/>
                      <a:pt x="16" y="311"/>
                    </a:cubicBezTo>
                    <a:cubicBezTo>
                      <a:pt x="16" y="312"/>
                      <a:pt x="15" y="312"/>
                      <a:pt x="15" y="312"/>
                    </a:cubicBezTo>
                    <a:cubicBezTo>
                      <a:pt x="15" y="312"/>
                      <a:pt x="16" y="312"/>
                      <a:pt x="16" y="312"/>
                    </a:cubicBezTo>
                    <a:cubicBezTo>
                      <a:pt x="16" y="312"/>
                      <a:pt x="16" y="313"/>
                      <a:pt x="15" y="313"/>
                    </a:cubicBezTo>
                    <a:cubicBezTo>
                      <a:pt x="15" y="313"/>
                      <a:pt x="15" y="313"/>
                      <a:pt x="15" y="313"/>
                    </a:cubicBezTo>
                    <a:cubicBezTo>
                      <a:pt x="15" y="313"/>
                      <a:pt x="15" y="314"/>
                      <a:pt x="15" y="314"/>
                    </a:cubicBezTo>
                    <a:cubicBezTo>
                      <a:pt x="15" y="314"/>
                      <a:pt x="15" y="314"/>
                      <a:pt x="15" y="314"/>
                    </a:cubicBezTo>
                    <a:cubicBezTo>
                      <a:pt x="15" y="315"/>
                      <a:pt x="15" y="315"/>
                      <a:pt x="15" y="315"/>
                    </a:cubicBezTo>
                    <a:cubicBezTo>
                      <a:pt x="15" y="314"/>
                      <a:pt x="16" y="314"/>
                      <a:pt x="16" y="314"/>
                    </a:cubicBezTo>
                    <a:cubicBezTo>
                      <a:pt x="16" y="314"/>
                      <a:pt x="16" y="314"/>
                      <a:pt x="16" y="314"/>
                    </a:cubicBezTo>
                    <a:cubicBezTo>
                      <a:pt x="16" y="314"/>
                      <a:pt x="16" y="314"/>
                      <a:pt x="16" y="314"/>
                    </a:cubicBezTo>
                    <a:cubicBezTo>
                      <a:pt x="16" y="314"/>
                      <a:pt x="17" y="314"/>
                      <a:pt x="17" y="313"/>
                    </a:cubicBezTo>
                    <a:cubicBezTo>
                      <a:pt x="17" y="313"/>
                      <a:pt x="17" y="313"/>
                      <a:pt x="17" y="313"/>
                    </a:cubicBezTo>
                    <a:cubicBezTo>
                      <a:pt x="17" y="313"/>
                      <a:pt x="17" y="313"/>
                      <a:pt x="17" y="313"/>
                    </a:cubicBezTo>
                    <a:cubicBezTo>
                      <a:pt x="17" y="313"/>
                      <a:pt x="17" y="314"/>
                      <a:pt x="17" y="314"/>
                    </a:cubicBezTo>
                    <a:cubicBezTo>
                      <a:pt x="17" y="314"/>
                      <a:pt x="17" y="314"/>
                      <a:pt x="17" y="314"/>
                    </a:cubicBezTo>
                    <a:cubicBezTo>
                      <a:pt x="17" y="314"/>
                      <a:pt x="17" y="314"/>
                      <a:pt x="17" y="314"/>
                    </a:cubicBezTo>
                    <a:cubicBezTo>
                      <a:pt x="17" y="314"/>
                      <a:pt x="17" y="314"/>
                      <a:pt x="17" y="314"/>
                    </a:cubicBezTo>
                    <a:cubicBezTo>
                      <a:pt x="17" y="314"/>
                      <a:pt x="17" y="314"/>
                      <a:pt x="17" y="314"/>
                    </a:cubicBezTo>
                    <a:cubicBezTo>
                      <a:pt x="17" y="314"/>
                      <a:pt x="17" y="314"/>
                      <a:pt x="17" y="314"/>
                    </a:cubicBezTo>
                    <a:cubicBezTo>
                      <a:pt x="17" y="314"/>
                      <a:pt x="17" y="314"/>
                      <a:pt x="17" y="314"/>
                    </a:cubicBezTo>
                    <a:cubicBezTo>
                      <a:pt x="17" y="315"/>
                      <a:pt x="17" y="315"/>
                      <a:pt x="18" y="315"/>
                    </a:cubicBezTo>
                    <a:cubicBezTo>
                      <a:pt x="18" y="315"/>
                      <a:pt x="18" y="315"/>
                      <a:pt x="18" y="315"/>
                    </a:cubicBezTo>
                    <a:cubicBezTo>
                      <a:pt x="18" y="315"/>
                      <a:pt x="18" y="315"/>
                      <a:pt x="18" y="315"/>
                    </a:cubicBezTo>
                    <a:cubicBezTo>
                      <a:pt x="18" y="315"/>
                      <a:pt x="17" y="315"/>
                      <a:pt x="17" y="315"/>
                    </a:cubicBezTo>
                    <a:cubicBezTo>
                      <a:pt x="17" y="315"/>
                      <a:pt x="17" y="315"/>
                      <a:pt x="17" y="315"/>
                    </a:cubicBezTo>
                    <a:cubicBezTo>
                      <a:pt x="17" y="315"/>
                      <a:pt x="17" y="315"/>
                      <a:pt x="17" y="315"/>
                    </a:cubicBezTo>
                    <a:cubicBezTo>
                      <a:pt x="17" y="315"/>
                      <a:pt x="17" y="315"/>
                      <a:pt x="17" y="315"/>
                    </a:cubicBezTo>
                    <a:cubicBezTo>
                      <a:pt x="17" y="315"/>
                      <a:pt x="17" y="315"/>
                      <a:pt x="16" y="315"/>
                    </a:cubicBezTo>
                    <a:cubicBezTo>
                      <a:pt x="16" y="315"/>
                      <a:pt x="16" y="315"/>
                      <a:pt x="16" y="315"/>
                    </a:cubicBezTo>
                    <a:cubicBezTo>
                      <a:pt x="16" y="315"/>
                      <a:pt x="16" y="316"/>
                      <a:pt x="16" y="316"/>
                    </a:cubicBezTo>
                    <a:cubicBezTo>
                      <a:pt x="16" y="316"/>
                      <a:pt x="16" y="316"/>
                      <a:pt x="16" y="316"/>
                    </a:cubicBezTo>
                    <a:cubicBezTo>
                      <a:pt x="16" y="316"/>
                      <a:pt x="16" y="316"/>
                      <a:pt x="16" y="316"/>
                    </a:cubicBezTo>
                    <a:cubicBezTo>
                      <a:pt x="16" y="316"/>
                      <a:pt x="15" y="316"/>
                      <a:pt x="15" y="316"/>
                    </a:cubicBezTo>
                    <a:cubicBezTo>
                      <a:pt x="15" y="316"/>
                      <a:pt x="15" y="316"/>
                      <a:pt x="15" y="316"/>
                    </a:cubicBezTo>
                    <a:cubicBezTo>
                      <a:pt x="15" y="316"/>
                      <a:pt x="14" y="316"/>
                      <a:pt x="15" y="316"/>
                    </a:cubicBezTo>
                    <a:cubicBezTo>
                      <a:pt x="15" y="316"/>
                      <a:pt x="15" y="316"/>
                      <a:pt x="15" y="316"/>
                    </a:cubicBezTo>
                    <a:cubicBezTo>
                      <a:pt x="15" y="316"/>
                      <a:pt x="15" y="316"/>
                      <a:pt x="15" y="316"/>
                    </a:cubicBezTo>
                    <a:cubicBezTo>
                      <a:pt x="15" y="316"/>
                      <a:pt x="16" y="316"/>
                      <a:pt x="16" y="316"/>
                    </a:cubicBezTo>
                    <a:cubicBezTo>
                      <a:pt x="16" y="316"/>
                      <a:pt x="16" y="317"/>
                      <a:pt x="16" y="317"/>
                    </a:cubicBezTo>
                    <a:cubicBezTo>
                      <a:pt x="16" y="317"/>
                      <a:pt x="16" y="317"/>
                      <a:pt x="16" y="317"/>
                    </a:cubicBezTo>
                    <a:cubicBezTo>
                      <a:pt x="16" y="317"/>
                      <a:pt x="16" y="317"/>
                      <a:pt x="16" y="317"/>
                    </a:cubicBezTo>
                    <a:cubicBezTo>
                      <a:pt x="17" y="317"/>
                      <a:pt x="17" y="317"/>
                      <a:pt x="16" y="318"/>
                    </a:cubicBezTo>
                    <a:cubicBezTo>
                      <a:pt x="16" y="318"/>
                      <a:pt x="16" y="318"/>
                      <a:pt x="16" y="318"/>
                    </a:cubicBezTo>
                    <a:cubicBezTo>
                      <a:pt x="16" y="318"/>
                      <a:pt x="17" y="318"/>
                      <a:pt x="17" y="318"/>
                    </a:cubicBezTo>
                    <a:cubicBezTo>
                      <a:pt x="17" y="318"/>
                      <a:pt x="17" y="319"/>
                      <a:pt x="17" y="319"/>
                    </a:cubicBezTo>
                    <a:cubicBezTo>
                      <a:pt x="18" y="319"/>
                      <a:pt x="18" y="319"/>
                      <a:pt x="18" y="319"/>
                    </a:cubicBezTo>
                    <a:cubicBezTo>
                      <a:pt x="18" y="319"/>
                      <a:pt x="18" y="319"/>
                      <a:pt x="18" y="319"/>
                    </a:cubicBezTo>
                    <a:cubicBezTo>
                      <a:pt x="18" y="319"/>
                      <a:pt x="18" y="319"/>
                      <a:pt x="18" y="319"/>
                    </a:cubicBezTo>
                    <a:cubicBezTo>
                      <a:pt x="18" y="319"/>
                      <a:pt x="18" y="318"/>
                      <a:pt x="18" y="318"/>
                    </a:cubicBezTo>
                    <a:cubicBezTo>
                      <a:pt x="19" y="318"/>
                      <a:pt x="19" y="318"/>
                      <a:pt x="19" y="318"/>
                    </a:cubicBezTo>
                    <a:cubicBezTo>
                      <a:pt x="19" y="318"/>
                      <a:pt x="19" y="318"/>
                      <a:pt x="19" y="318"/>
                    </a:cubicBezTo>
                    <a:cubicBezTo>
                      <a:pt x="19" y="318"/>
                      <a:pt x="19" y="318"/>
                      <a:pt x="19" y="318"/>
                    </a:cubicBezTo>
                    <a:cubicBezTo>
                      <a:pt x="20" y="318"/>
                      <a:pt x="20" y="318"/>
                      <a:pt x="20" y="318"/>
                    </a:cubicBezTo>
                    <a:cubicBezTo>
                      <a:pt x="20" y="318"/>
                      <a:pt x="20" y="318"/>
                      <a:pt x="20" y="318"/>
                    </a:cubicBezTo>
                    <a:cubicBezTo>
                      <a:pt x="20" y="318"/>
                      <a:pt x="20" y="318"/>
                      <a:pt x="20" y="318"/>
                    </a:cubicBezTo>
                    <a:cubicBezTo>
                      <a:pt x="20" y="318"/>
                      <a:pt x="20" y="317"/>
                      <a:pt x="20" y="316"/>
                    </a:cubicBezTo>
                    <a:cubicBezTo>
                      <a:pt x="20" y="316"/>
                      <a:pt x="20" y="316"/>
                      <a:pt x="20" y="316"/>
                    </a:cubicBezTo>
                    <a:cubicBezTo>
                      <a:pt x="20" y="315"/>
                      <a:pt x="20" y="315"/>
                      <a:pt x="20" y="315"/>
                    </a:cubicBezTo>
                    <a:cubicBezTo>
                      <a:pt x="21" y="315"/>
                      <a:pt x="21" y="314"/>
                      <a:pt x="22" y="314"/>
                    </a:cubicBezTo>
                    <a:cubicBezTo>
                      <a:pt x="22" y="314"/>
                      <a:pt x="22" y="314"/>
                      <a:pt x="22" y="314"/>
                    </a:cubicBezTo>
                    <a:cubicBezTo>
                      <a:pt x="22" y="314"/>
                      <a:pt x="22" y="314"/>
                      <a:pt x="22" y="313"/>
                    </a:cubicBezTo>
                    <a:cubicBezTo>
                      <a:pt x="22" y="313"/>
                      <a:pt x="21" y="313"/>
                      <a:pt x="21" y="313"/>
                    </a:cubicBezTo>
                    <a:cubicBezTo>
                      <a:pt x="20" y="313"/>
                      <a:pt x="21" y="313"/>
                      <a:pt x="21" y="313"/>
                    </a:cubicBezTo>
                    <a:cubicBezTo>
                      <a:pt x="21" y="312"/>
                      <a:pt x="21" y="312"/>
                      <a:pt x="21" y="312"/>
                    </a:cubicBezTo>
                    <a:cubicBezTo>
                      <a:pt x="21" y="312"/>
                      <a:pt x="21" y="313"/>
                      <a:pt x="22" y="313"/>
                    </a:cubicBezTo>
                    <a:cubicBezTo>
                      <a:pt x="22" y="312"/>
                      <a:pt x="22" y="312"/>
                      <a:pt x="22" y="312"/>
                    </a:cubicBezTo>
                    <a:cubicBezTo>
                      <a:pt x="22" y="312"/>
                      <a:pt x="22" y="312"/>
                      <a:pt x="22" y="312"/>
                    </a:cubicBezTo>
                    <a:cubicBezTo>
                      <a:pt x="22" y="313"/>
                      <a:pt x="23" y="313"/>
                      <a:pt x="24" y="313"/>
                    </a:cubicBezTo>
                    <a:cubicBezTo>
                      <a:pt x="24" y="313"/>
                      <a:pt x="24" y="313"/>
                      <a:pt x="24" y="313"/>
                    </a:cubicBezTo>
                    <a:cubicBezTo>
                      <a:pt x="24" y="312"/>
                      <a:pt x="24" y="312"/>
                      <a:pt x="24" y="312"/>
                    </a:cubicBezTo>
                    <a:cubicBezTo>
                      <a:pt x="25" y="312"/>
                      <a:pt x="25" y="312"/>
                      <a:pt x="26" y="312"/>
                    </a:cubicBezTo>
                    <a:cubicBezTo>
                      <a:pt x="26" y="312"/>
                      <a:pt x="26" y="312"/>
                      <a:pt x="27" y="312"/>
                    </a:cubicBezTo>
                    <a:cubicBezTo>
                      <a:pt x="27" y="312"/>
                      <a:pt x="27" y="312"/>
                      <a:pt x="28" y="312"/>
                    </a:cubicBezTo>
                    <a:cubicBezTo>
                      <a:pt x="28" y="312"/>
                      <a:pt x="29" y="312"/>
                      <a:pt x="29" y="313"/>
                    </a:cubicBezTo>
                    <a:cubicBezTo>
                      <a:pt x="29" y="313"/>
                      <a:pt x="30" y="313"/>
                      <a:pt x="30" y="313"/>
                    </a:cubicBezTo>
                    <a:cubicBezTo>
                      <a:pt x="30" y="313"/>
                      <a:pt x="30" y="313"/>
                      <a:pt x="30" y="313"/>
                    </a:cubicBezTo>
                    <a:cubicBezTo>
                      <a:pt x="30" y="314"/>
                      <a:pt x="30" y="314"/>
                      <a:pt x="30" y="314"/>
                    </a:cubicBezTo>
                    <a:cubicBezTo>
                      <a:pt x="29" y="314"/>
                      <a:pt x="29" y="314"/>
                      <a:pt x="29" y="314"/>
                    </a:cubicBezTo>
                    <a:cubicBezTo>
                      <a:pt x="28" y="314"/>
                      <a:pt x="28" y="314"/>
                      <a:pt x="27" y="314"/>
                    </a:cubicBezTo>
                    <a:cubicBezTo>
                      <a:pt x="27" y="314"/>
                      <a:pt x="27" y="314"/>
                      <a:pt x="27" y="314"/>
                    </a:cubicBezTo>
                    <a:cubicBezTo>
                      <a:pt x="27" y="313"/>
                      <a:pt x="27" y="314"/>
                      <a:pt x="26" y="314"/>
                    </a:cubicBezTo>
                    <a:cubicBezTo>
                      <a:pt x="26" y="314"/>
                      <a:pt x="26" y="314"/>
                      <a:pt x="26" y="314"/>
                    </a:cubicBezTo>
                    <a:cubicBezTo>
                      <a:pt x="26" y="314"/>
                      <a:pt x="25" y="314"/>
                      <a:pt x="25" y="314"/>
                    </a:cubicBezTo>
                    <a:cubicBezTo>
                      <a:pt x="25" y="314"/>
                      <a:pt x="25" y="314"/>
                      <a:pt x="25" y="314"/>
                    </a:cubicBezTo>
                    <a:cubicBezTo>
                      <a:pt x="25" y="314"/>
                      <a:pt x="25" y="314"/>
                      <a:pt x="25" y="314"/>
                    </a:cubicBezTo>
                    <a:cubicBezTo>
                      <a:pt x="25" y="315"/>
                      <a:pt x="24" y="315"/>
                      <a:pt x="24" y="315"/>
                    </a:cubicBezTo>
                    <a:cubicBezTo>
                      <a:pt x="23" y="316"/>
                      <a:pt x="23" y="316"/>
                      <a:pt x="23" y="316"/>
                    </a:cubicBezTo>
                    <a:cubicBezTo>
                      <a:pt x="23" y="316"/>
                      <a:pt x="23" y="316"/>
                      <a:pt x="23" y="316"/>
                    </a:cubicBezTo>
                    <a:cubicBezTo>
                      <a:pt x="23" y="315"/>
                      <a:pt x="22" y="315"/>
                      <a:pt x="22" y="314"/>
                    </a:cubicBezTo>
                    <a:cubicBezTo>
                      <a:pt x="22" y="314"/>
                      <a:pt x="21" y="314"/>
                      <a:pt x="21" y="314"/>
                    </a:cubicBezTo>
                    <a:cubicBezTo>
                      <a:pt x="21" y="314"/>
                      <a:pt x="21" y="315"/>
                      <a:pt x="21" y="315"/>
                    </a:cubicBezTo>
                    <a:cubicBezTo>
                      <a:pt x="21" y="315"/>
                      <a:pt x="21" y="315"/>
                      <a:pt x="21" y="315"/>
                    </a:cubicBezTo>
                    <a:cubicBezTo>
                      <a:pt x="20" y="316"/>
                      <a:pt x="20" y="316"/>
                      <a:pt x="20" y="316"/>
                    </a:cubicBezTo>
                    <a:cubicBezTo>
                      <a:pt x="20" y="316"/>
                      <a:pt x="20" y="316"/>
                      <a:pt x="20" y="316"/>
                    </a:cubicBezTo>
                    <a:cubicBezTo>
                      <a:pt x="20" y="317"/>
                      <a:pt x="20" y="317"/>
                      <a:pt x="20" y="317"/>
                    </a:cubicBezTo>
                    <a:cubicBezTo>
                      <a:pt x="20" y="318"/>
                      <a:pt x="20" y="318"/>
                      <a:pt x="20" y="318"/>
                    </a:cubicBezTo>
                    <a:cubicBezTo>
                      <a:pt x="20" y="319"/>
                      <a:pt x="20" y="319"/>
                      <a:pt x="20" y="319"/>
                    </a:cubicBezTo>
                    <a:cubicBezTo>
                      <a:pt x="20" y="319"/>
                      <a:pt x="20" y="319"/>
                      <a:pt x="21" y="319"/>
                    </a:cubicBezTo>
                    <a:cubicBezTo>
                      <a:pt x="21" y="319"/>
                      <a:pt x="21" y="319"/>
                      <a:pt x="21" y="319"/>
                    </a:cubicBezTo>
                    <a:cubicBezTo>
                      <a:pt x="21" y="319"/>
                      <a:pt x="21" y="319"/>
                      <a:pt x="21" y="320"/>
                    </a:cubicBezTo>
                    <a:cubicBezTo>
                      <a:pt x="21" y="320"/>
                      <a:pt x="21" y="320"/>
                      <a:pt x="21" y="320"/>
                    </a:cubicBezTo>
                    <a:cubicBezTo>
                      <a:pt x="21" y="320"/>
                      <a:pt x="22" y="320"/>
                      <a:pt x="22" y="320"/>
                    </a:cubicBezTo>
                    <a:cubicBezTo>
                      <a:pt x="22" y="320"/>
                      <a:pt x="22" y="321"/>
                      <a:pt x="22" y="321"/>
                    </a:cubicBezTo>
                    <a:cubicBezTo>
                      <a:pt x="21" y="321"/>
                      <a:pt x="21" y="320"/>
                      <a:pt x="21" y="320"/>
                    </a:cubicBezTo>
                    <a:cubicBezTo>
                      <a:pt x="21" y="320"/>
                      <a:pt x="20" y="320"/>
                      <a:pt x="20" y="320"/>
                    </a:cubicBezTo>
                    <a:cubicBezTo>
                      <a:pt x="19" y="320"/>
                      <a:pt x="19" y="320"/>
                      <a:pt x="18" y="320"/>
                    </a:cubicBezTo>
                    <a:cubicBezTo>
                      <a:pt x="18" y="320"/>
                      <a:pt x="18" y="320"/>
                      <a:pt x="18" y="320"/>
                    </a:cubicBezTo>
                    <a:cubicBezTo>
                      <a:pt x="18" y="320"/>
                      <a:pt x="18" y="320"/>
                      <a:pt x="19" y="320"/>
                    </a:cubicBezTo>
                    <a:cubicBezTo>
                      <a:pt x="19" y="321"/>
                      <a:pt x="19" y="321"/>
                      <a:pt x="20" y="321"/>
                    </a:cubicBezTo>
                    <a:cubicBezTo>
                      <a:pt x="20" y="322"/>
                      <a:pt x="21" y="322"/>
                      <a:pt x="22" y="323"/>
                    </a:cubicBezTo>
                    <a:cubicBezTo>
                      <a:pt x="22" y="323"/>
                      <a:pt x="22" y="323"/>
                      <a:pt x="22" y="323"/>
                    </a:cubicBezTo>
                    <a:cubicBezTo>
                      <a:pt x="22" y="323"/>
                      <a:pt x="22" y="323"/>
                      <a:pt x="22" y="323"/>
                    </a:cubicBezTo>
                    <a:cubicBezTo>
                      <a:pt x="23" y="324"/>
                      <a:pt x="23" y="324"/>
                      <a:pt x="23" y="324"/>
                    </a:cubicBezTo>
                    <a:cubicBezTo>
                      <a:pt x="23" y="324"/>
                      <a:pt x="23" y="324"/>
                      <a:pt x="23" y="324"/>
                    </a:cubicBezTo>
                    <a:cubicBezTo>
                      <a:pt x="24" y="324"/>
                      <a:pt x="24" y="323"/>
                      <a:pt x="23" y="323"/>
                    </a:cubicBezTo>
                    <a:cubicBezTo>
                      <a:pt x="23" y="323"/>
                      <a:pt x="23" y="322"/>
                      <a:pt x="23" y="322"/>
                    </a:cubicBezTo>
                    <a:cubicBezTo>
                      <a:pt x="23" y="322"/>
                      <a:pt x="23" y="322"/>
                      <a:pt x="23" y="322"/>
                    </a:cubicBezTo>
                    <a:cubicBezTo>
                      <a:pt x="22" y="322"/>
                      <a:pt x="23" y="322"/>
                      <a:pt x="23" y="322"/>
                    </a:cubicBezTo>
                    <a:cubicBezTo>
                      <a:pt x="23" y="321"/>
                      <a:pt x="23" y="321"/>
                      <a:pt x="23" y="321"/>
                    </a:cubicBezTo>
                    <a:cubicBezTo>
                      <a:pt x="23" y="321"/>
                      <a:pt x="23" y="321"/>
                      <a:pt x="23" y="320"/>
                    </a:cubicBezTo>
                    <a:cubicBezTo>
                      <a:pt x="23" y="320"/>
                      <a:pt x="23" y="320"/>
                      <a:pt x="23" y="320"/>
                    </a:cubicBezTo>
                    <a:cubicBezTo>
                      <a:pt x="23" y="320"/>
                      <a:pt x="24" y="320"/>
                      <a:pt x="24" y="320"/>
                    </a:cubicBezTo>
                    <a:cubicBezTo>
                      <a:pt x="24" y="320"/>
                      <a:pt x="24" y="320"/>
                      <a:pt x="24" y="320"/>
                    </a:cubicBezTo>
                    <a:cubicBezTo>
                      <a:pt x="24" y="320"/>
                      <a:pt x="24" y="320"/>
                      <a:pt x="24" y="320"/>
                    </a:cubicBezTo>
                    <a:cubicBezTo>
                      <a:pt x="24" y="320"/>
                      <a:pt x="25" y="320"/>
                      <a:pt x="25" y="320"/>
                    </a:cubicBezTo>
                    <a:cubicBezTo>
                      <a:pt x="25" y="319"/>
                      <a:pt x="25" y="319"/>
                      <a:pt x="24" y="319"/>
                    </a:cubicBezTo>
                    <a:cubicBezTo>
                      <a:pt x="24" y="319"/>
                      <a:pt x="24" y="319"/>
                      <a:pt x="24" y="319"/>
                    </a:cubicBezTo>
                    <a:cubicBezTo>
                      <a:pt x="24" y="319"/>
                      <a:pt x="23" y="318"/>
                      <a:pt x="24" y="318"/>
                    </a:cubicBezTo>
                    <a:cubicBezTo>
                      <a:pt x="24" y="318"/>
                      <a:pt x="24" y="318"/>
                      <a:pt x="24" y="318"/>
                    </a:cubicBezTo>
                    <a:cubicBezTo>
                      <a:pt x="24" y="318"/>
                      <a:pt x="24" y="318"/>
                      <a:pt x="24" y="319"/>
                    </a:cubicBezTo>
                    <a:cubicBezTo>
                      <a:pt x="25" y="319"/>
                      <a:pt x="25" y="318"/>
                      <a:pt x="25" y="318"/>
                    </a:cubicBezTo>
                    <a:cubicBezTo>
                      <a:pt x="25" y="318"/>
                      <a:pt x="25" y="318"/>
                      <a:pt x="25" y="319"/>
                    </a:cubicBezTo>
                    <a:cubicBezTo>
                      <a:pt x="25" y="319"/>
                      <a:pt x="25" y="319"/>
                      <a:pt x="26" y="319"/>
                    </a:cubicBezTo>
                    <a:cubicBezTo>
                      <a:pt x="26" y="319"/>
                      <a:pt x="26" y="319"/>
                      <a:pt x="26" y="319"/>
                    </a:cubicBezTo>
                    <a:cubicBezTo>
                      <a:pt x="26" y="319"/>
                      <a:pt x="27" y="319"/>
                      <a:pt x="27" y="318"/>
                    </a:cubicBezTo>
                    <a:cubicBezTo>
                      <a:pt x="27" y="318"/>
                      <a:pt x="27" y="318"/>
                      <a:pt x="27" y="317"/>
                    </a:cubicBezTo>
                    <a:cubicBezTo>
                      <a:pt x="28" y="317"/>
                      <a:pt x="28" y="317"/>
                      <a:pt x="28" y="317"/>
                    </a:cubicBezTo>
                    <a:cubicBezTo>
                      <a:pt x="29" y="317"/>
                      <a:pt x="29" y="316"/>
                      <a:pt x="30" y="316"/>
                    </a:cubicBezTo>
                    <a:cubicBezTo>
                      <a:pt x="30" y="316"/>
                      <a:pt x="31" y="315"/>
                      <a:pt x="32" y="315"/>
                    </a:cubicBezTo>
                    <a:cubicBezTo>
                      <a:pt x="32" y="315"/>
                      <a:pt x="32" y="315"/>
                      <a:pt x="32" y="316"/>
                    </a:cubicBezTo>
                    <a:cubicBezTo>
                      <a:pt x="32" y="316"/>
                      <a:pt x="32" y="316"/>
                      <a:pt x="32" y="316"/>
                    </a:cubicBezTo>
                    <a:cubicBezTo>
                      <a:pt x="33" y="316"/>
                      <a:pt x="33" y="316"/>
                      <a:pt x="33" y="316"/>
                    </a:cubicBezTo>
                    <a:cubicBezTo>
                      <a:pt x="33" y="317"/>
                      <a:pt x="32" y="317"/>
                      <a:pt x="32" y="317"/>
                    </a:cubicBezTo>
                    <a:cubicBezTo>
                      <a:pt x="32" y="317"/>
                      <a:pt x="32" y="318"/>
                      <a:pt x="32" y="318"/>
                    </a:cubicBezTo>
                    <a:cubicBezTo>
                      <a:pt x="31" y="318"/>
                      <a:pt x="31" y="319"/>
                      <a:pt x="31" y="319"/>
                    </a:cubicBezTo>
                    <a:cubicBezTo>
                      <a:pt x="31" y="319"/>
                      <a:pt x="31" y="319"/>
                      <a:pt x="30" y="319"/>
                    </a:cubicBezTo>
                    <a:cubicBezTo>
                      <a:pt x="30" y="319"/>
                      <a:pt x="30" y="319"/>
                      <a:pt x="30" y="319"/>
                    </a:cubicBezTo>
                    <a:cubicBezTo>
                      <a:pt x="30" y="319"/>
                      <a:pt x="30" y="319"/>
                      <a:pt x="29" y="320"/>
                    </a:cubicBezTo>
                    <a:cubicBezTo>
                      <a:pt x="29" y="320"/>
                      <a:pt x="29" y="320"/>
                      <a:pt x="29" y="320"/>
                    </a:cubicBezTo>
                    <a:cubicBezTo>
                      <a:pt x="29" y="320"/>
                      <a:pt x="29" y="320"/>
                      <a:pt x="29" y="320"/>
                    </a:cubicBezTo>
                    <a:cubicBezTo>
                      <a:pt x="28" y="320"/>
                      <a:pt x="28" y="321"/>
                      <a:pt x="28" y="321"/>
                    </a:cubicBezTo>
                    <a:cubicBezTo>
                      <a:pt x="28" y="321"/>
                      <a:pt x="28" y="322"/>
                      <a:pt x="28" y="322"/>
                    </a:cubicBezTo>
                    <a:cubicBezTo>
                      <a:pt x="28" y="322"/>
                      <a:pt x="28" y="321"/>
                      <a:pt x="28" y="321"/>
                    </a:cubicBezTo>
                    <a:cubicBezTo>
                      <a:pt x="27" y="320"/>
                      <a:pt x="27" y="320"/>
                      <a:pt x="27" y="320"/>
                    </a:cubicBezTo>
                    <a:cubicBezTo>
                      <a:pt x="27" y="320"/>
                      <a:pt x="27" y="320"/>
                      <a:pt x="26" y="320"/>
                    </a:cubicBezTo>
                    <a:cubicBezTo>
                      <a:pt x="26" y="321"/>
                      <a:pt x="26" y="321"/>
                      <a:pt x="26" y="321"/>
                    </a:cubicBezTo>
                    <a:cubicBezTo>
                      <a:pt x="26" y="322"/>
                      <a:pt x="26" y="322"/>
                      <a:pt x="25" y="323"/>
                    </a:cubicBezTo>
                    <a:cubicBezTo>
                      <a:pt x="25" y="323"/>
                      <a:pt x="25" y="322"/>
                      <a:pt x="25" y="322"/>
                    </a:cubicBezTo>
                    <a:cubicBezTo>
                      <a:pt x="25" y="322"/>
                      <a:pt x="26" y="322"/>
                      <a:pt x="26" y="322"/>
                    </a:cubicBezTo>
                    <a:cubicBezTo>
                      <a:pt x="26" y="322"/>
                      <a:pt x="26" y="322"/>
                      <a:pt x="26" y="321"/>
                    </a:cubicBezTo>
                    <a:cubicBezTo>
                      <a:pt x="26" y="321"/>
                      <a:pt x="26" y="321"/>
                      <a:pt x="26" y="321"/>
                    </a:cubicBezTo>
                    <a:cubicBezTo>
                      <a:pt x="26" y="321"/>
                      <a:pt x="26" y="321"/>
                      <a:pt x="26" y="321"/>
                    </a:cubicBezTo>
                    <a:cubicBezTo>
                      <a:pt x="26" y="321"/>
                      <a:pt x="25" y="321"/>
                      <a:pt x="25" y="321"/>
                    </a:cubicBezTo>
                    <a:cubicBezTo>
                      <a:pt x="25" y="321"/>
                      <a:pt x="25" y="321"/>
                      <a:pt x="24" y="321"/>
                    </a:cubicBezTo>
                    <a:cubicBezTo>
                      <a:pt x="24" y="321"/>
                      <a:pt x="23" y="321"/>
                      <a:pt x="23" y="322"/>
                    </a:cubicBezTo>
                    <a:cubicBezTo>
                      <a:pt x="23" y="323"/>
                      <a:pt x="24" y="323"/>
                      <a:pt x="24" y="324"/>
                    </a:cubicBezTo>
                    <a:cubicBezTo>
                      <a:pt x="24" y="324"/>
                      <a:pt x="24" y="324"/>
                      <a:pt x="24" y="324"/>
                    </a:cubicBezTo>
                    <a:cubicBezTo>
                      <a:pt x="24" y="324"/>
                      <a:pt x="24" y="324"/>
                      <a:pt x="24" y="324"/>
                    </a:cubicBezTo>
                    <a:cubicBezTo>
                      <a:pt x="25" y="324"/>
                      <a:pt x="25" y="324"/>
                      <a:pt x="25" y="325"/>
                    </a:cubicBezTo>
                    <a:cubicBezTo>
                      <a:pt x="25" y="325"/>
                      <a:pt x="25" y="325"/>
                      <a:pt x="25" y="325"/>
                    </a:cubicBezTo>
                    <a:cubicBezTo>
                      <a:pt x="25" y="325"/>
                      <a:pt x="25" y="325"/>
                      <a:pt x="25" y="325"/>
                    </a:cubicBezTo>
                    <a:cubicBezTo>
                      <a:pt x="25" y="325"/>
                      <a:pt x="26" y="325"/>
                      <a:pt x="26" y="326"/>
                    </a:cubicBezTo>
                    <a:cubicBezTo>
                      <a:pt x="26" y="326"/>
                      <a:pt x="27" y="326"/>
                      <a:pt x="27" y="326"/>
                    </a:cubicBezTo>
                    <a:cubicBezTo>
                      <a:pt x="27" y="326"/>
                      <a:pt x="27" y="326"/>
                      <a:pt x="27" y="326"/>
                    </a:cubicBezTo>
                    <a:cubicBezTo>
                      <a:pt x="27" y="326"/>
                      <a:pt x="28" y="327"/>
                      <a:pt x="28" y="327"/>
                    </a:cubicBezTo>
                    <a:cubicBezTo>
                      <a:pt x="28" y="327"/>
                      <a:pt x="28" y="327"/>
                      <a:pt x="28" y="327"/>
                    </a:cubicBezTo>
                    <a:cubicBezTo>
                      <a:pt x="28" y="327"/>
                      <a:pt x="29" y="327"/>
                      <a:pt x="29" y="327"/>
                    </a:cubicBezTo>
                    <a:cubicBezTo>
                      <a:pt x="29" y="327"/>
                      <a:pt x="29" y="327"/>
                      <a:pt x="30" y="327"/>
                    </a:cubicBezTo>
                    <a:cubicBezTo>
                      <a:pt x="30" y="327"/>
                      <a:pt x="30" y="328"/>
                      <a:pt x="31" y="328"/>
                    </a:cubicBezTo>
                    <a:cubicBezTo>
                      <a:pt x="32" y="328"/>
                      <a:pt x="32" y="328"/>
                      <a:pt x="33" y="327"/>
                    </a:cubicBezTo>
                    <a:cubicBezTo>
                      <a:pt x="33" y="327"/>
                      <a:pt x="33" y="327"/>
                      <a:pt x="34" y="327"/>
                    </a:cubicBezTo>
                    <a:cubicBezTo>
                      <a:pt x="34" y="326"/>
                      <a:pt x="34" y="326"/>
                      <a:pt x="34" y="326"/>
                    </a:cubicBezTo>
                    <a:cubicBezTo>
                      <a:pt x="34" y="326"/>
                      <a:pt x="34" y="326"/>
                      <a:pt x="34" y="325"/>
                    </a:cubicBezTo>
                    <a:cubicBezTo>
                      <a:pt x="34" y="325"/>
                      <a:pt x="34" y="325"/>
                      <a:pt x="34" y="324"/>
                    </a:cubicBezTo>
                    <a:cubicBezTo>
                      <a:pt x="34" y="323"/>
                      <a:pt x="34" y="322"/>
                      <a:pt x="34" y="321"/>
                    </a:cubicBezTo>
                    <a:cubicBezTo>
                      <a:pt x="34" y="321"/>
                      <a:pt x="34" y="321"/>
                      <a:pt x="34" y="321"/>
                    </a:cubicBezTo>
                    <a:cubicBezTo>
                      <a:pt x="34" y="320"/>
                      <a:pt x="34" y="319"/>
                      <a:pt x="34" y="319"/>
                    </a:cubicBezTo>
                    <a:cubicBezTo>
                      <a:pt x="35" y="319"/>
                      <a:pt x="35" y="318"/>
                      <a:pt x="35" y="318"/>
                    </a:cubicBezTo>
                    <a:cubicBezTo>
                      <a:pt x="35" y="318"/>
                      <a:pt x="35" y="317"/>
                      <a:pt x="35" y="317"/>
                    </a:cubicBezTo>
                    <a:cubicBezTo>
                      <a:pt x="35" y="317"/>
                      <a:pt x="35" y="317"/>
                      <a:pt x="35" y="316"/>
                    </a:cubicBezTo>
                    <a:cubicBezTo>
                      <a:pt x="35" y="316"/>
                      <a:pt x="35" y="316"/>
                      <a:pt x="35" y="316"/>
                    </a:cubicBezTo>
                    <a:cubicBezTo>
                      <a:pt x="35" y="316"/>
                      <a:pt x="35" y="316"/>
                      <a:pt x="35" y="315"/>
                    </a:cubicBezTo>
                    <a:cubicBezTo>
                      <a:pt x="35" y="315"/>
                      <a:pt x="35" y="315"/>
                      <a:pt x="35" y="315"/>
                    </a:cubicBezTo>
                    <a:cubicBezTo>
                      <a:pt x="35" y="315"/>
                      <a:pt x="35" y="315"/>
                      <a:pt x="35" y="315"/>
                    </a:cubicBezTo>
                    <a:cubicBezTo>
                      <a:pt x="35" y="315"/>
                      <a:pt x="35" y="315"/>
                      <a:pt x="35" y="315"/>
                    </a:cubicBezTo>
                    <a:cubicBezTo>
                      <a:pt x="36" y="314"/>
                      <a:pt x="36" y="314"/>
                      <a:pt x="36" y="314"/>
                    </a:cubicBezTo>
                    <a:cubicBezTo>
                      <a:pt x="36" y="314"/>
                      <a:pt x="36" y="314"/>
                      <a:pt x="36" y="314"/>
                    </a:cubicBezTo>
                    <a:cubicBezTo>
                      <a:pt x="36" y="314"/>
                      <a:pt x="36" y="314"/>
                      <a:pt x="36" y="314"/>
                    </a:cubicBezTo>
                    <a:cubicBezTo>
                      <a:pt x="37" y="314"/>
                      <a:pt x="37" y="314"/>
                      <a:pt x="37" y="314"/>
                    </a:cubicBezTo>
                    <a:cubicBezTo>
                      <a:pt x="37" y="314"/>
                      <a:pt x="37" y="314"/>
                      <a:pt x="37" y="314"/>
                    </a:cubicBezTo>
                    <a:cubicBezTo>
                      <a:pt x="37" y="314"/>
                      <a:pt x="38" y="314"/>
                      <a:pt x="38" y="314"/>
                    </a:cubicBezTo>
                    <a:cubicBezTo>
                      <a:pt x="38" y="314"/>
                      <a:pt x="38" y="314"/>
                      <a:pt x="38" y="314"/>
                    </a:cubicBezTo>
                    <a:cubicBezTo>
                      <a:pt x="39" y="313"/>
                      <a:pt x="39" y="313"/>
                      <a:pt x="39" y="313"/>
                    </a:cubicBezTo>
                    <a:cubicBezTo>
                      <a:pt x="39" y="313"/>
                      <a:pt x="39" y="313"/>
                      <a:pt x="39" y="313"/>
                    </a:cubicBezTo>
                    <a:cubicBezTo>
                      <a:pt x="39" y="313"/>
                      <a:pt x="40" y="313"/>
                      <a:pt x="40" y="313"/>
                    </a:cubicBezTo>
                    <a:cubicBezTo>
                      <a:pt x="40" y="312"/>
                      <a:pt x="41" y="312"/>
                      <a:pt x="42" y="312"/>
                    </a:cubicBezTo>
                    <a:cubicBezTo>
                      <a:pt x="42" y="312"/>
                      <a:pt x="42" y="312"/>
                      <a:pt x="42" y="312"/>
                    </a:cubicBezTo>
                    <a:cubicBezTo>
                      <a:pt x="42" y="312"/>
                      <a:pt x="42" y="312"/>
                      <a:pt x="42" y="312"/>
                    </a:cubicBezTo>
                    <a:cubicBezTo>
                      <a:pt x="42" y="312"/>
                      <a:pt x="42" y="312"/>
                      <a:pt x="43" y="312"/>
                    </a:cubicBezTo>
                    <a:cubicBezTo>
                      <a:pt x="43" y="312"/>
                      <a:pt x="43" y="312"/>
                      <a:pt x="43" y="312"/>
                    </a:cubicBezTo>
                    <a:cubicBezTo>
                      <a:pt x="43" y="312"/>
                      <a:pt x="43" y="312"/>
                      <a:pt x="43" y="312"/>
                    </a:cubicBezTo>
                    <a:cubicBezTo>
                      <a:pt x="44" y="312"/>
                      <a:pt x="44" y="311"/>
                      <a:pt x="44" y="310"/>
                    </a:cubicBezTo>
                    <a:cubicBezTo>
                      <a:pt x="44" y="310"/>
                      <a:pt x="44" y="309"/>
                      <a:pt x="45" y="309"/>
                    </a:cubicBezTo>
                    <a:cubicBezTo>
                      <a:pt x="45" y="309"/>
                      <a:pt x="45" y="309"/>
                      <a:pt x="45" y="309"/>
                    </a:cubicBezTo>
                    <a:cubicBezTo>
                      <a:pt x="45" y="309"/>
                      <a:pt x="46" y="308"/>
                      <a:pt x="46" y="308"/>
                    </a:cubicBezTo>
                    <a:cubicBezTo>
                      <a:pt x="46" y="308"/>
                      <a:pt x="46" y="308"/>
                      <a:pt x="47" y="308"/>
                    </a:cubicBezTo>
                    <a:cubicBezTo>
                      <a:pt x="47" y="308"/>
                      <a:pt x="47" y="308"/>
                      <a:pt x="47" y="309"/>
                    </a:cubicBezTo>
                    <a:cubicBezTo>
                      <a:pt x="47" y="309"/>
                      <a:pt x="47" y="309"/>
                      <a:pt x="47" y="309"/>
                    </a:cubicBezTo>
                    <a:cubicBezTo>
                      <a:pt x="47" y="309"/>
                      <a:pt x="47" y="309"/>
                      <a:pt x="47" y="309"/>
                    </a:cubicBezTo>
                    <a:cubicBezTo>
                      <a:pt x="48" y="309"/>
                      <a:pt x="48" y="309"/>
                      <a:pt x="48" y="309"/>
                    </a:cubicBezTo>
                    <a:cubicBezTo>
                      <a:pt x="48" y="309"/>
                      <a:pt x="48" y="309"/>
                      <a:pt x="48" y="309"/>
                    </a:cubicBezTo>
                    <a:cubicBezTo>
                      <a:pt x="48" y="309"/>
                      <a:pt x="48" y="309"/>
                      <a:pt x="48" y="309"/>
                    </a:cubicBezTo>
                    <a:cubicBezTo>
                      <a:pt x="48" y="309"/>
                      <a:pt x="49" y="309"/>
                      <a:pt x="49" y="309"/>
                    </a:cubicBezTo>
                    <a:cubicBezTo>
                      <a:pt x="50" y="309"/>
                      <a:pt x="50" y="309"/>
                      <a:pt x="50" y="309"/>
                    </a:cubicBezTo>
                    <a:cubicBezTo>
                      <a:pt x="50" y="309"/>
                      <a:pt x="49" y="309"/>
                      <a:pt x="49" y="309"/>
                    </a:cubicBezTo>
                    <a:cubicBezTo>
                      <a:pt x="48" y="309"/>
                      <a:pt x="47" y="308"/>
                      <a:pt x="46" y="308"/>
                    </a:cubicBezTo>
                    <a:cubicBezTo>
                      <a:pt x="45" y="308"/>
                      <a:pt x="45" y="308"/>
                      <a:pt x="44" y="308"/>
                    </a:cubicBezTo>
                    <a:cubicBezTo>
                      <a:pt x="43" y="307"/>
                      <a:pt x="43" y="307"/>
                      <a:pt x="42" y="306"/>
                    </a:cubicBezTo>
                    <a:cubicBezTo>
                      <a:pt x="42" y="306"/>
                      <a:pt x="41" y="306"/>
                      <a:pt x="41" y="306"/>
                    </a:cubicBezTo>
                    <a:cubicBezTo>
                      <a:pt x="27" y="306"/>
                      <a:pt x="27" y="306"/>
                      <a:pt x="27" y="306"/>
                    </a:cubicBezTo>
                    <a:cubicBezTo>
                      <a:pt x="27" y="306"/>
                      <a:pt x="26" y="306"/>
                      <a:pt x="26" y="305"/>
                    </a:cubicBezTo>
                    <a:cubicBezTo>
                      <a:pt x="26" y="305"/>
                      <a:pt x="26" y="305"/>
                      <a:pt x="26" y="305"/>
                    </a:cubicBezTo>
                    <a:cubicBezTo>
                      <a:pt x="26" y="305"/>
                      <a:pt x="26" y="305"/>
                      <a:pt x="26" y="305"/>
                    </a:cubicBezTo>
                    <a:cubicBezTo>
                      <a:pt x="26" y="305"/>
                      <a:pt x="27" y="305"/>
                      <a:pt x="27" y="305"/>
                    </a:cubicBezTo>
                    <a:cubicBezTo>
                      <a:pt x="27" y="305"/>
                      <a:pt x="27" y="305"/>
                      <a:pt x="27" y="305"/>
                    </a:cubicBezTo>
                    <a:cubicBezTo>
                      <a:pt x="27" y="305"/>
                      <a:pt x="27" y="304"/>
                      <a:pt x="27" y="304"/>
                    </a:cubicBezTo>
                    <a:cubicBezTo>
                      <a:pt x="27" y="304"/>
                      <a:pt x="27" y="304"/>
                      <a:pt x="26" y="304"/>
                    </a:cubicBezTo>
                    <a:cubicBezTo>
                      <a:pt x="26" y="303"/>
                      <a:pt x="25" y="303"/>
                      <a:pt x="25" y="303"/>
                    </a:cubicBezTo>
                    <a:cubicBezTo>
                      <a:pt x="25" y="302"/>
                      <a:pt x="25" y="302"/>
                      <a:pt x="24" y="302"/>
                    </a:cubicBezTo>
                    <a:cubicBezTo>
                      <a:pt x="24" y="302"/>
                      <a:pt x="24" y="301"/>
                      <a:pt x="24" y="301"/>
                    </a:cubicBezTo>
                    <a:cubicBezTo>
                      <a:pt x="24" y="301"/>
                      <a:pt x="24" y="301"/>
                      <a:pt x="23" y="301"/>
                    </a:cubicBezTo>
                    <a:cubicBezTo>
                      <a:pt x="23" y="301"/>
                      <a:pt x="23" y="301"/>
                      <a:pt x="24" y="300"/>
                    </a:cubicBezTo>
                    <a:cubicBezTo>
                      <a:pt x="24" y="300"/>
                      <a:pt x="24" y="300"/>
                      <a:pt x="24" y="300"/>
                    </a:cubicBezTo>
                    <a:cubicBezTo>
                      <a:pt x="24" y="299"/>
                      <a:pt x="24" y="299"/>
                      <a:pt x="24" y="299"/>
                    </a:cubicBezTo>
                    <a:cubicBezTo>
                      <a:pt x="24" y="298"/>
                      <a:pt x="24" y="298"/>
                      <a:pt x="24" y="298"/>
                    </a:cubicBezTo>
                    <a:cubicBezTo>
                      <a:pt x="24" y="298"/>
                      <a:pt x="24" y="298"/>
                      <a:pt x="24" y="298"/>
                    </a:cubicBezTo>
                    <a:cubicBezTo>
                      <a:pt x="24" y="298"/>
                      <a:pt x="24" y="298"/>
                      <a:pt x="25" y="297"/>
                    </a:cubicBezTo>
                    <a:cubicBezTo>
                      <a:pt x="25" y="297"/>
                      <a:pt x="25" y="297"/>
                      <a:pt x="25" y="297"/>
                    </a:cubicBezTo>
                    <a:cubicBezTo>
                      <a:pt x="25" y="297"/>
                      <a:pt x="25" y="297"/>
                      <a:pt x="25" y="297"/>
                    </a:cubicBezTo>
                    <a:cubicBezTo>
                      <a:pt x="24" y="297"/>
                      <a:pt x="24" y="296"/>
                      <a:pt x="24" y="296"/>
                    </a:cubicBezTo>
                    <a:cubicBezTo>
                      <a:pt x="23" y="295"/>
                      <a:pt x="24" y="295"/>
                      <a:pt x="24" y="295"/>
                    </a:cubicBezTo>
                    <a:cubicBezTo>
                      <a:pt x="24" y="295"/>
                      <a:pt x="24" y="295"/>
                      <a:pt x="25" y="295"/>
                    </a:cubicBezTo>
                    <a:cubicBezTo>
                      <a:pt x="25" y="295"/>
                      <a:pt x="25" y="295"/>
                      <a:pt x="25" y="295"/>
                    </a:cubicBezTo>
                    <a:cubicBezTo>
                      <a:pt x="25" y="295"/>
                      <a:pt x="25" y="295"/>
                      <a:pt x="25" y="294"/>
                    </a:cubicBezTo>
                    <a:cubicBezTo>
                      <a:pt x="25" y="294"/>
                      <a:pt x="25" y="293"/>
                      <a:pt x="25" y="293"/>
                    </a:cubicBezTo>
                    <a:cubicBezTo>
                      <a:pt x="25" y="293"/>
                      <a:pt x="24" y="292"/>
                      <a:pt x="24" y="292"/>
                    </a:cubicBezTo>
                    <a:cubicBezTo>
                      <a:pt x="24" y="292"/>
                      <a:pt x="24" y="291"/>
                      <a:pt x="24" y="291"/>
                    </a:cubicBezTo>
                    <a:cubicBezTo>
                      <a:pt x="24" y="291"/>
                      <a:pt x="24" y="291"/>
                      <a:pt x="24" y="291"/>
                    </a:cubicBezTo>
                    <a:cubicBezTo>
                      <a:pt x="24" y="291"/>
                      <a:pt x="24" y="290"/>
                      <a:pt x="24" y="290"/>
                    </a:cubicBezTo>
                    <a:cubicBezTo>
                      <a:pt x="24" y="290"/>
                      <a:pt x="23" y="290"/>
                      <a:pt x="23" y="290"/>
                    </a:cubicBezTo>
                    <a:cubicBezTo>
                      <a:pt x="23" y="290"/>
                      <a:pt x="23" y="290"/>
                      <a:pt x="23" y="290"/>
                    </a:cubicBezTo>
                    <a:cubicBezTo>
                      <a:pt x="22" y="291"/>
                      <a:pt x="22" y="291"/>
                      <a:pt x="22" y="291"/>
                    </a:cubicBezTo>
                    <a:cubicBezTo>
                      <a:pt x="22" y="291"/>
                      <a:pt x="21" y="290"/>
                      <a:pt x="21" y="290"/>
                    </a:cubicBezTo>
                    <a:cubicBezTo>
                      <a:pt x="21" y="290"/>
                      <a:pt x="19" y="291"/>
                      <a:pt x="19" y="292"/>
                    </a:cubicBezTo>
                    <a:cubicBezTo>
                      <a:pt x="19" y="292"/>
                      <a:pt x="18" y="292"/>
                      <a:pt x="18" y="292"/>
                    </a:cubicBezTo>
                    <a:cubicBezTo>
                      <a:pt x="18" y="291"/>
                      <a:pt x="18" y="291"/>
                      <a:pt x="18" y="291"/>
                    </a:cubicBezTo>
                    <a:cubicBezTo>
                      <a:pt x="18" y="291"/>
                      <a:pt x="18" y="291"/>
                      <a:pt x="18" y="291"/>
                    </a:cubicBezTo>
                    <a:cubicBezTo>
                      <a:pt x="18" y="291"/>
                      <a:pt x="18" y="290"/>
                      <a:pt x="18" y="290"/>
                    </a:cubicBezTo>
                    <a:cubicBezTo>
                      <a:pt x="18" y="290"/>
                      <a:pt x="17" y="290"/>
                      <a:pt x="17" y="290"/>
                    </a:cubicBezTo>
                    <a:cubicBezTo>
                      <a:pt x="17" y="290"/>
                      <a:pt x="17" y="289"/>
                      <a:pt x="17" y="289"/>
                    </a:cubicBezTo>
                    <a:cubicBezTo>
                      <a:pt x="17" y="289"/>
                      <a:pt x="17" y="288"/>
                      <a:pt x="17" y="288"/>
                    </a:cubicBezTo>
                    <a:cubicBezTo>
                      <a:pt x="17" y="287"/>
                      <a:pt x="16" y="287"/>
                      <a:pt x="16" y="287"/>
                    </a:cubicBezTo>
                    <a:cubicBezTo>
                      <a:pt x="16" y="287"/>
                      <a:pt x="17" y="287"/>
                      <a:pt x="17" y="287"/>
                    </a:cubicBezTo>
                    <a:cubicBezTo>
                      <a:pt x="17" y="286"/>
                      <a:pt x="16" y="286"/>
                      <a:pt x="16" y="286"/>
                    </a:cubicBezTo>
                    <a:cubicBezTo>
                      <a:pt x="16" y="286"/>
                      <a:pt x="16" y="285"/>
                      <a:pt x="16" y="285"/>
                    </a:cubicBezTo>
                    <a:cubicBezTo>
                      <a:pt x="16" y="285"/>
                      <a:pt x="16" y="285"/>
                      <a:pt x="16" y="285"/>
                    </a:cubicBezTo>
                    <a:cubicBezTo>
                      <a:pt x="16" y="285"/>
                      <a:pt x="16" y="284"/>
                      <a:pt x="16" y="284"/>
                    </a:cubicBezTo>
                    <a:cubicBezTo>
                      <a:pt x="16" y="284"/>
                      <a:pt x="16" y="284"/>
                      <a:pt x="16" y="284"/>
                    </a:cubicBezTo>
                    <a:cubicBezTo>
                      <a:pt x="16" y="283"/>
                      <a:pt x="16" y="283"/>
                      <a:pt x="16" y="283"/>
                    </a:cubicBezTo>
                    <a:cubicBezTo>
                      <a:pt x="16" y="283"/>
                      <a:pt x="16" y="283"/>
                      <a:pt x="16" y="283"/>
                    </a:cubicBezTo>
                    <a:cubicBezTo>
                      <a:pt x="16" y="281"/>
                      <a:pt x="16" y="281"/>
                      <a:pt x="16" y="281"/>
                    </a:cubicBezTo>
                    <a:cubicBezTo>
                      <a:pt x="16" y="281"/>
                      <a:pt x="18" y="279"/>
                      <a:pt x="18" y="278"/>
                    </a:cubicBezTo>
                    <a:cubicBezTo>
                      <a:pt x="18" y="278"/>
                      <a:pt x="19" y="276"/>
                      <a:pt x="19" y="276"/>
                    </a:cubicBezTo>
                    <a:cubicBezTo>
                      <a:pt x="19" y="276"/>
                      <a:pt x="18" y="275"/>
                      <a:pt x="18" y="275"/>
                    </a:cubicBezTo>
                    <a:cubicBezTo>
                      <a:pt x="18" y="275"/>
                      <a:pt x="19" y="274"/>
                      <a:pt x="19" y="274"/>
                    </a:cubicBezTo>
                    <a:cubicBezTo>
                      <a:pt x="20" y="272"/>
                      <a:pt x="20" y="272"/>
                      <a:pt x="20" y="272"/>
                    </a:cubicBezTo>
                    <a:cubicBezTo>
                      <a:pt x="21" y="272"/>
                      <a:pt x="21" y="272"/>
                      <a:pt x="21" y="272"/>
                    </a:cubicBezTo>
                    <a:cubicBezTo>
                      <a:pt x="23" y="270"/>
                      <a:pt x="23" y="270"/>
                      <a:pt x="23" y="270"/>
                    </a:cubicBezTo>
                    <a:cubicBezTo>
                      <a:pt x="23" y="270"/>
                      <a:pt x="23" y="269"/>
                      <a:pt x="23" y="269"/>
                    </a:cubicBezTo>
                    <a:cubicBezTo>
                      <a:pt x="23" y="268"/>
                      <a:pt x="22" y="267"/>
                      <a:pt x="22" y="267"/>
                    </a:cubicBezTo>
                    <a:cubicBezTo>
                      <a:pt x="24" y="267"/>
                      <a:pt x="24" y="267"/>
                      <a:pt x="24" y="267"/>
                    </a:cubicBezTo>
                    <a:cubicBezTo>
                      <a:pt x="24" y="265"/>
                      <a:pt x="24" y="265"/>
                      <a:pt x="24" y="265"/>
                    </a:cubicBezTo>
                    <a:cubicBezTo>
                      <a:pt x="24" y="265"/>
                      <a:pt x="25" y="265"/>
                      <a:pt x="25" y="265"/>
                    </a:cubicBezTo>
                    <a:cubicBezTo>
                      <a:pt x="25" y="265"/>
                      <a:pt x="25" y="265"/>
                      <a:pt x="25" y="265"/>
                    </a:cubicBezTo>
                    <a:cubicBezTo>
                      <a:pt x="25" y="265"/>
                      <a:pt x="24" y="264"/>
                      <a:pt x="24" y="264"/>
                    </a:cubicBezTo>
                    <a:cubicBezTo>
                      <a:pt x="24" y="263"/>
                      <a:pt x="24" y="263"/>
                      <a:pt x="24" y="263"/>
                    </a:cubicBezTo>
                    <a:cubicBezTo>
                      <a:pt x="24" y="263"/>
                      <a:pt x="24" y="263"/>
                      <a:pt x="24" y="263"/>
                    </a:cubicBezTo>
                    <a:cubicBezTo>
                      <a:pt x="23" y="263"/>
                      <a:pt x="23" y="262"/>
                      <a:pt x="23" y="262"/>
                    </a:cubicBezTo>
                    <a:cubicBezTo>
                      <a:pt x="23" y="262"/>
                      <a:pt x="23" y="261"/>
                      <a:pt x="23" y="261"/>
                    </a:cubicBezTo>
                    <a:cubicBezTo>
                      <a:pt x="23" y="261"/>
                      <a:pt x="23" y="261"/>
                      <a:pt x="23" y="261"/>
                    </a:cubicBezTo>
                    <a:cubicBezTo>
                      <a:pt x="23" y="261"/>
                      <a:pt x="23" y="261"/>
                      <a:pt x="23" y="261"/>
                    </a:cubicBezTo>
                    <a:cubicBezTo>
                      <a:pt x="23" y="260"/>
                      <a:pt x="23" y="260"/>
                      <a:pt x="23" y="260"/>
                    </a:cubicBezTo>
                    <a:cubicBezTo>
                      <a:pt x="23" y="260"/>
                      <a:pt x="23" y="260"/>
                      <a:pt x="23" y="259"/>
                    </a:cubicBezTo>
                    <a:cubicBezTo>
                      <a:pt x="23" y="259"/>
                      <a:pt x="23" y="259"/>
                      <a:pt x="23" y="259"/>
                    </a:cubicBezTo>
                    <a:cubicBezTo>
                      <a:pt x="23" y="259"/>
                      <a:pt x="24" y="259"/>
                      <a:pt x="24" y="259"/>
                    </a:cubicBezTo>
                    <a:cubicBezTo>
                      <a:pt x="24" y="259"/>
                      <a:pt x="24" y="258"/>
                      <a:pt x="24" y="258"/>
                    </a:cubicBezTo>
                    <a:cubicBezTo>
                      <a:pt x="24" y="258"/>
                      <a:pt x="24" y="257"/>
                      <a:pt x="24" y="257"/>
                    </a:cubicBezTo>
                    <a:cubicBezTo>
                      <a:pt x="24" y="257"/>
                      <a:pt x="24" y="256"/>
                      <a:pt x="24" y="256"/>
                    </a:cubicBezTo>
                    <a:cubicBezTo>
                      <a:pt x="24" y="256"/>
                      <a:pt x="25" y="256"/>
                      <a:pt x="25" y="256"/>
                    </a:cubicBezTo>
                    <a:cubicBezTo>
                      <a:pt x="25" y="256"/>
                      <a:pt x="26" y="255"/>
                      <a:pt x="26" y="255"/>
                    </a:cubicBezTo>
                    <a:cubicBezTo>
                      <a:pt x="26" y="253"/>
                      <a:pt x="26" y="253"/>
                      <a:pt x="26" y="253"/>
                    </a:cubicBezTo>
                    <a:cubicBezTo>
                      <a:pt x="27" y="254"/>
                      <a:pt x="27" y="254"/>
                      <a:pt x="27" y="254"/>
                    </a:cubicBezTo>
                    <a:cubicBezTo>
                      <a:pt x="27" y="254"/>
                      <a:pt x="28" y="254"/>
                      <a:pt x="28" y="253"/>
                    </a:cubicBezTo>
                    <a:cubicBezTo>
                      <a:pt x="28" y="253"/>
                      <a:pt x="28" y="253"/>
                      <a:pt x="27" y="253"/>
                    </a:cubicBezTo>
                    <a:cubicBezTo>
                      <a:pt x="27" y="252"/>
                      <a:pt x="27" y="252"/>
                      <a:pt x="27" y="252"/>
                    </a:cubicBezTo>
                    <a:cubicBezTo>
                      <a:pt x="27" y="252"/>
                      <a:pt x="27" y="252"/>
                      <a:pt x="27" y="252"/>
                    </a:cubicBezTo>
                    <a:cubicBezTo>
                      <a:pt x="27" y="251"/>
                      <a:pt x="27" y="251"/>
                      <a:pt x="27" y="251"/>
                    </a:cubicBezTo>
                    <a:cubicBezTo>
                      <a:pt x="27" y="251"/>
                      <a:pt x="27" y="249"/>
                      <a:pt x="27" y="249"/>
                    </a:cubicBezTo>
                    <a:cubicBezTo>
                      <a:pt x="27" y="249"/>
                      <a:pt x="27" y="249"/>
                      <a:pt x="27" y="249"/>
                    </a:cubicBezTo>
                    <a:cubicBezTo>
                      <a:pt x="28" y="249"/>
                      <a:pt x="28" y="249"/>
                      <a:pt x="28" y="249"/>
                    </a:cubicBezTo>
                    <a:cubicBezTo>
                      <a:pt x="28" y="249"/>
                      <a:pt x="29" y="248"/>
                      <a:pt x="29" y="248"/>
                    </a:cubicBezTo>
                    <a:cubicBezTo>
                      <a:pt x="29" y="248"/>
                      <a:pt x="29" y="247"/>
                      <a:pt x="29" y="247"/>
                    </a:cubicBezTo>
                    <a:cubicBezTo>
                      <a:pt x="29" y="247"/>
                      <a:pt x="29" y="247"/>
                      <a:pt x="28" y="246"/>
                    </a:cubicBezTo>
                    <a:cubicBezTo>
                      <a:pt x="28" y="246"/>
                      <a:pt x="28" y="245"/>
                      <a:pt x="28" y="245"/>
                    </a:cubicBezTo>
                    <a:cubicBezTo>
                      <a:pt x="28" y="245"/>
                      <a:pt x="28" y="244"/>
                      <a:pt x="28" y="244"/>
                    </a:cubicBezTo>
                    <a:cubicBezTo>
                      <a:pt x="28" y="244"/>
                      <a:pt x="28" y="244"/>
                      <a:pt x="28" y="244"/>
                    </a:cubicBezTo>
                    <a:cubicBezTo>
                      <a:pt x="28" y="243"/>
                      <a:pt x="27" y="243"/>
                      <a:pt x="27" y="243"/>
                    </a:cubicBezTo>
                    <a:cubicBezTo>
                      <a:pt x="28" y="242"/>
                      <a:pt x="28" y="242"/>
                      <a:pt x="28" y="242"/>
                    </a:cubicBezTo>
                    <a:cubicBezTo>
                      <a:pt x="28" y="242"/>
                      <a:pt x="29" y="242"/>
                      <a:pt x="29" y="241"/>
                    </a:cubicBezTo>
                    <a:cubicBezTo>
                      <a:pt x="29" y="241"/>
                      <a:pt x="29" y="241"/>
                      <a:pt x="29" y="240"/>
                    </a:cubicBezTo>
                    <a:cubicBezTo>
                      <a:pt x="29" y="240"/>
                      <a:pt x="29" y="240"/>
                      <a:pt x="29" y="240"/>
                    </a:cubicBezTo>
                    <a:cubicBezTo>
                      <a:pt x="28" y="240"/>
                      <a:pt x="28" y="240"/>
                      <a:pt x="28" y="240"/>
                    </a:cubicBezTo>
                    <a:cubicBezTo>
                      <a:pt x="28" y="237"/>
                      <a:pt x="28" y="237"/>
                      <a:pt x="28" y="237"/>
                    </a:cubicBezTo>
                    <a:cubicBezTo>
                      <a:pt x="28" y="237"/>
                      <a:pt x="28" y="237"/>
                      <a:pt x="28" y="237"/>
                    </a:cubicBezTo>
                    <a:cubicBezTo>
                      <a:pt x="28" y="237"/>
                      <a:pt x="29" y="236"/>
                      <a:pt x="29" y="236"/>
                    </a:cubicBezTo>
                    <a:cubicBezTo>
                      <a:pt x="29" y="236"/>
                      <a:pt x="30" y="236"/>
                      <a:pt x="30" y="236"/>
                    </a:cubicBezTo>
                    <a:cubicBezTo>
                      <a:pt x="30" y="236"/>
                      <a:pt x="30" y="236"/>
                      <a:pt x="30" y="236"/>
                    </a:cubicBezTo>
                    <a:cubicBezTo>
                      <a:pt x="30" y="236"/>
                      <a:pt x="30" y="235"/>
                      <a:pt x="30" y="235"/>
                    </a:cubicBezTo>
                    <a:cubicBezTo>
                      <a:pt x="30" y="235"/>
                      <a:pt x="30" y="235"/>
                      <a:pt x="31" y="235"/>
                    </a:cubicBezTo>
                    <a:cubicBezTo>
                      <a:pt x="31" y="235"/>
                      <a:pt x="31" y="234"/>
                      <a:pt x="31" y="234"/>
                    </a:cubicBezTo>
                    <a:cubicBezTo>
                      <a:pt x="31" y="234"/>
                      <a:pt x="31" y="234"/>
                      <a:pt x="31" y="233"/>
                    </a:cubicBezTo>
                    <a:cubicBezTo>
                      <a:pt x="31" y="233"/>
                      <a:pt x="30" y="232"/>
                      <a:pt x="30" y="232"/>
                    </a:cubicBezTo>
                    <a:cubicBezTo>
                      <a:pt x="30" y="231"/>
                      <a:pt x="30" y="231"/>
                      <a:pt x="30" y="231"/>
                    </a:cubicBezTo>
                    <a:cubicBezTo>
                      <a:pt x="30" y="231"/>
                      <a:pt x="28" y="231"/>
                      <a:pt x="28" y="231"/>
                    </a:cubicBezTo>
                    <a:cubicBezTo>
                      <a:pt x="28" y="230"/>
                      <a:pt x="27" y="230"/>
                      <a:pt x="27" y="230"/>
                    </a:cubicBezTo>
                    <a:cubicBezTo>
                      <a:pt x="27" y="230"/>
                      <a:pt x="26" y="230"/>
                      <a:pt x="26" y="230"/>
                    </a:cubicBezTo>
                    <a:cubicBezTo>
                      <a:pt x="26" y="230"/>
                      <a:pt x="26" y="229"/>
                      <a:pt x="26" y="229"/>
                    </a:cubicBezTo>
                    <a:cubicBezTo>
                      <a:pt x="26" y="229"/>
                      <a:pt x="27" y="229"/>
                      <a:pt x="27" y="229"/>
                    </a:cubicBezTo>
                    <a:cubicBezTo>
                      <a:pt x="27" y="229"/>
                      <a:pt x="28" y="229"/>
                      <a:pt x="28" y="229"/>
                    </a:cubicBezTo>
                    <a:cubicBezTo>
                      <a:pt x="28" y="229"/>
                      <a:pt x="29" y="229"/>
                      <a:pt x="29" y="229"/>
                    </a:cubicBezTo>
                    <a:cubicBezTo>
                      <a:pt x="29" y="229"/>
                      <a:pt x="29" y="229"/>
                      <a:pt x="29" y="229"/>
                    </a:cubicBezTo>
                    <a:cubicBezTo>
                      <a:pt x="29" y="229"/>
                      <a:pt x="30" y="228"/>
                      <a:pt x="30" y="228"/>
                    </a:cubicBezTo>
                    <a:cubicBezTo>
                      <a:pt x="31" y="229"/>
                      <a:pt x="31" y="229"/>
                      <a:pt x="31" y="229"/>
                    </a:cubicBezTo>
                    <a:cubicBezTo>
                      <a:pt x="32" y="229"/>
                      <a:pt x="32" y="229"/>
                      <a:pt x="32" y="229"/>
                    </a:cubicBezTo>
                    <a:cubicBezTo>
                      <a:pt x="32" y="229"/>
                      <a:pt x="32" y="227"/>
                      <a:pt x="32" y="227"/>
                    </a:cubicBezTo>
                    <a:cubicBezTo>
                      <a:pt x="33" y="227"/>
                      <a:pt x="33" y="227"/>
                      <a:pt x="33" y="227"/>
                    </a:cubicBezTo>
                    <a:cubicBezTo>
                      <a:pt x="33" y="227"/>
                      <a:pt x="33" y="226"/>
                      <a:pt x="33" y="226"/>
                    </a:cubicBezTo>
                    <a:cubicBezTo>
                      <a:pt x="33" y="226"/>
                      <a:pt x="32" y="226"/>
                      <a:pt x="32" y="225"/>
                    </a:cubicBezTo>
                    <a:cubicBezTo>
                      <a:pt x="32" y="225"/>
                      <a:pt x="32" y="225"/>
                      <a:pt x="31" y="225"/>
                    </a:cubicBezTo>
                    <a:cubicBezTo>
                      <a:pt x="31" y="225"/>
                      <a:pt x="29" y="225"/>
                      <a:pt x="29" y="225"/>
                    </a:cubicBezTo>
                    <a:cubicBezTo>
                      <a:pt x="29" y="225"/>
                      <a:pt x="28" y="225"/>
                      <a:pt x="28" y="225"/>
                    </a:cubicBezTo>
                    <a:cubicBezTo>
                      <a:pt x="28" y="225"/>
                      <a:pt x="27" y="225"/>
                      <a:pt x="28" y="225"/>
                    </a:cubicBezTo>
                    <a:cubicBezTo>
                      <a:pt x="28" y="225"/>
                      <a:pt x="28" y="225"/>
                      <a:pt x="28" y="224"/>
                    </a:cubicBezTo>
                    <a:cubicBezTo>
                      <a:pt x="28" y="224"/>
                      <a:pt x="28" y="224"/>
                      <a:pt x="28" y="223"/>
                    </a:cubicBezTo>
                    <a:cubicBezTo>
                      <a:pt x="28" y="223"/>
                      <a:pt x="28" y="222"/>
                      <a:pt x="28" y="222"/>
                    </a:cubicBezTo>
                    <a:cubicBezTo>
                      <a:pt x="28" y="222"/>
                      <a:pt x="28" y="222"/>
                      <a:pt x="28" y="222"/>
                    </a:cubicBezTo>
                    <a:cubicBezTo>
                      <a:pt x="29" y="221"/>
                      <a:pt x="29" y="221"/>
                      <a:pt x="29" y="221"/>
                    </a:cubicBezTo>
                    <a:cubicBezTo>
                      <a:pt x="29" y="221"/>
                      <a:pt x="29" y="220"/>
                      <a:pt x="28" y="220"/>
                    </a:cubicBezTo>
                    <a:cubicBezTo>
                      <a:pt x="28" y="220"/>
                      <a:pt x="28" y="219"/>
                      <a:pt x="28" y="219"/>
                    </a:cubicBezTo>
                    <a:cubicBezTo>
                      <a:pt x="28" y="219"/>
                      <a:pt x="29" y="218"/>
                      <a:pt x="29" y="218"/>
                    </a:cubicBezTo>
                    <a:cubicBezTo>
                      <a:pt x="29" y="218"/>
                      <a:pt x="29" y="218"/>
                      <a:pt x="29" y="217"/>
                    </a:cubicBezTo>
                    <a:cubicBezTo>
                      <a:pt x="28" y="217"/>
                      <a:pt x="28" y="217"/>
                      <a:pt x="28" y="217"/>
                    </a:cubicBezTo>
                    <a:cubicBezTo>
                      <a:pt x="28" y="216"/>
                      <a:pt x="27" y="216"/>
                      <a:pt x="27" y="216"/>
                    </a:cubicBezTo>
                    <a:cubicBezTo>
                      <a:pt x="27" y="216"/>
                      <a:pt x="27" y="215"/>
                      <a:pt x="27" y="215"/>
                    </a:cubicBezTo>
                    <a:cubicBezTo>
                      <a:pt x="27" y="215"/>
                      <a:pt x="28" y="215"/>
                      <a:pt x="28" y="214"/>
                    </a:cubicBezTo>
                    <a:cubicBezTo>
                      <a:pt x="28" y="214"/>
                      <a:pt x="28" y="214"/>
                      <a:pt x="28" y="214"/>
                    </a:cubicBezTo>
                    <a:cubicBezTo>
                      <a:pt x="28" y="214"/>
                      <a:pt x="28" y="213"/>
                      <a:pt x="28" y="213"/>
                    </a:cubicBezTo>
                    <a:cubicBezTo>
                      <a:pt x="28" y="213"/>
                      <a:pt x="27" y="213"/>
                      <a:pt x="27" y="212"/>
                    </a:cubicBezTo>
                    <a:cubicBezTo>
                      <a:pt x="27" y="212"/>
                      <a:pt x="27" y="212"/>
                      <a:pt x="26" y="212"/>
                    </a:cubicBezTo>
                    <a:cubicBezTo>
                      <a:pt x="26" y="211"/>
                      <a:pt x="26" y="211"/>
                      <a:pt x="26" y="211"/>
                    </a:cubicBezTo>
                    <a:cubicBezTo>
                      <a:pt x="26" y="210"/>
                      <a:pt x="25" y="210"/>
                      <a:pt x="25" y="210"/>
                    </a:cubicBezTo>
                    <a:cubicBezTo>
                      <a:pt x="26" y="209"/>
                      <a:pt x="26" y="209"/>
                      <a:pt x="26" y="209"/>
                    </a:cubicBezTo>
                    <a:cubicBezTo>
                      <a:pt x="26" y="209"/>
                      <a:pt x="25" y="208"/>
                      <a:pt x="25" y="208"/>
                    </a:cubicBezTo>
                    <a:cubicBezTo>
                      <a:pt x="25" y="208"/>
                      <a:pt x="26" y="208"/>
                      <a:pt x="26" y="208"/>
                    </a:cubicBezTo>
                    <a:cubicBezTo>
                      <a:pt x="26" y="208"/>
                      <a:pt x="26" y="207"/>
                      <a:pt x="26" y="207"/>
                    </a:cubicBezTo>
                    <a:cubicBezTo>
                      <a:pt x="26" y="207"/>
                      <a:pt x="26" y="206"/>
                      <a:pt x="26" y="206"/>
                    </a:cubicBezTo>
                    <a:cubicBezTo>
                      <a:pt x="26" y="206"/>
                      <a:pt x="26" y="206"/>
                      <a:pt x="26" y="206"/>
                    </a:cubicBezTo>
                    <a:cubicBezTo>
                      <a:pt x="25" y="205"/>
                      <a:pt x="25" y="205"/>
                      <a:pt x="25" y="205"/>
                    </a:cubicBezTo>
                    <a:cubicBezTo>
                      <a:pt x="25" y="205"/>
                      <a:pt x="25" y="205"/>
                      <a:pt x="25" y="204"/>
                    </a:cubicBezTo>
                    <a:cubicBezTo>
                      <a:pt x="25" y="204"/>
                      <a:pt x="25" y="204"/>
                      <a:pt x="25" y="203"/>
                    </a:cubicBezTo>
                    <a:cubicBezTo>
                      <a:pt x="25" y="203"/>
                      <a:pt x="26" y="203"/>
                      <a:pt x="26" y="203"/>
                    </a:cubicBezTo>
                    <a:cubicBezTo>
                      <a:pt x="26" y="203"/>
                      <a:pt x="26" y="203"/>
                      <a:pt x="26" y="203"/>
                    </a:cubicBezTo>
                    <a:cubicBezTo>
                      <a:pt x="27" y="204"/>
                      <a:pt x="27" y="204"/>
                      <a:pt x="27" y="204"/>
                    </a:cubicBezTo>
                    <a:cubicBezTo>
                      <a:pt x="27" y="204"/>
                      <a:pt x="27" y="203"/>
                      <a:pt x="28" y="203"/>
                    </a:cubicBezTo>
                    <a:cubicBezTo>
                      <a:pt x="28" y="203"/>
                      <a:pt x="28" y="203"/>
                      <a:pt x="28" y="203"/>
                    </a:cubicBezTo>
                    <a:cubicBezTo>
                      <a:pt x="28" y="200"/>
                      <a:pt x="28" y="200"/>
                      <a:pt x="28" y="200"/>
                    </a:cubicBezTo>
                    <a:cubicBezTo>
                      <a:pt x="28" y="199"/>
                      <a:pt x="28" y="199"/>
                      <a:pt x="28" y="199"/>
                    </a:cubicBezTo>
                    <a:cubicBezTo>
                      <a:pt x="28" y="199"/>
                      <a:pt x="27" y="198"/>
                      <a:pt x="27" y="198"/>
                    </a:cubicBezTo>
                    <a:cubicBezTo>
                      <a:pt x="27" y="198"/>
                      <a:pt x="28" y="198"/>
                      <a:pt x="28" y="198"/>
                    </a:cubicBezTo>
                    <a:cubicBezTo>
                      <a:pt x="28" y="198"/>
                      <a:pt x="28" y="198"/>
                      <a:pt x="28" y="197"/>
                    </a:cubicBezTo>
                    <a:cubicBezTo>
                      <a:pt x="28" y="197"/>
                      <a:pt x="27" y="197"/>
                      <a:pt x="27" y="197"/>
                    </a:cubicBezTo>
                    <a:cubicBezTo>
                      <a:pt x="27" y="196"/>
                      <a:pt x="27" y="196"/>
                      <a:pt x="27" y="196"/>
                    </a:cubicBezTo>
                    <a:cubicBezTo>
                      <a:pt x="27" y="196"/>
                      <a:pt x="27" y="195"/>
                      <a:pt x="27" y="195"/>
                    </a:cubicBezTo>
                    <a:cubicBezTo>
                      <a:pt x="27" y="195"/>
                      <a:pt x="28" y="195"/>
                      <a:pt x="28" y="194"/>
                    </a:cubicBezTo>
                    <a:cubicBezTo>
                      <a:pt x="28" y="194"/>
                      <a:pt x="28" y="194"/>
                      <a:pt x="28" y="193"/>
                    </a:cubicBezTo>
                    <a:cubicBezTo>
                      <a:pt x="28" y="193"/>
                      <a:pt x="28" y="193"/>
                      <a:pt x="28" y="193"/>
                    </a:cubicBezTo>
                    <a:cubicBezTo>
                      <a:pt x="27" y="193"/>
                      <a:pt x="27" y="192"/>
                      <a:pt x="27" y="192"/>
                    </a:cubicBezTo>
                    <a:cubicBezTo>
                      <a:pt x="27" y="192"/>
                      <a:pt x="27" y="192"/>
                      <a:pt x="27" y="192"/>
                    </a:cubicBezTo>
                    <a:cubicBezTo>
                      <a:pt x="27" y="192"/>
                      <a:pt x="27" y="191"/>
                      <a:pt x="27" y="191"/>
                    </a:cubicBezTo>
                    <a:cubicBezTo>
                      <a:pt x="27" y="191"/>
                      <a:pt x="27" y="190"/>
                      <a:pt x="27" y="190"/>
                    </a:cubicBezTo>
                    <a:cubicBezTo>
                      <a:pt x="27" y="190"/>
                      <a:pt x="27" y="190"/>
                      <a:pt x="27" y="189"/>
                    </a:cubicBezTo>
                    <a:cubicBezTo>
                      <a:pt x="27" y="189"/>
                      <a:pt x="27" y="189"/>
                      <a:pt x="27" y="189"/>
                    </a:cubicBezTo>
                    <a:cubicBezTo>
                      <a:pt x="27" y="188"/>
                      <a:pt x="27" y="188"/>
                      <a:pt x="27" y="188"/>
                    </a:cubicBezTo>
                    <a:cubicBezTo>
                      <a:pt x="27" y="188"/>
                      <a:pt x="28" y="187"/>
                      <a:pt x="28" y="187"/>
                    </a:cubicBezTo>
                    <a:cubicBezTo>
                      <a:pt x="28" y="187"/>
                      <a:pt x="28" y="187"/>
                      <a:pt x="28" y="187"/>
                    </a:cubicBezTo>
                    <a:cubicBezTo>
                      <a:pt x="28" y="187"/>
                      <a:pt x="29" y="187"/>
                      <a:pt x="29" y="187"/>
                    </a:cubicBezTo>
                    <a:cubicBezTo>
                      <a:pt x="29" y="187"/>
                      <a:pt x="29" y="186"/>
                      <a:pt x="29" y="186"/>
                    </a:cubicBezTo>
                    <a:cubicBezTo>
                      <a:pt x="28" y="186"/>
                      <a:pt x="28" y="185"/>
                      <a:pt x="28" y="185"/>
                    </a:cubicBezTo>
                    <a:cubicBezTo>
                      <a:pt x="28" y="185"/>
                      <a:pt x="27" y="185"/>
                      <a:pt x="28" y="184"/>
                    </a:cubicBezTo>
                    <a:cubicBezTo>
                      <a:pt x="28" y="184"/>
                      <a:pt x="28" y="184"/>
                      <a:pt x="28" y="184"/>
                    </a:cubicBezTo>
                    <a:cubicBezTo>
                      <a:pt x="28" y="184"/>
                      <a:pt x="29" y="184"/>
                      <a:pt x="29" y="184"/>
                    </a:cubicBezTo>
                    <a:cubicBezTo>
                      <a:pt x="29" y="184"/>
                      <a:pt x="29" y="183"/>
                      <a:pt x="29" y="183"/>
                    </a:cubicBezTo>
                    <a:cubicBezTo>
                      <a:pt x="29" y="183"/>
                      <a:pt x="29" y="182"/>
                      <a:pt x="29" y="182"/>
                    </a:cubicBezTo>
                    <a:cubicBezTo>
                      <a:pt x="29" y="182"/>
                      <a:pt x="29" y="182"/>
                      <a:pt x="29" y="182"/>
                    </a:cubicBezTo>
                    <a:cubicBezTo>
                      <a:pt x="29" y="179"/>
                      <a:pt x="29" y="179"/>
                      <a:pt x="29" y="179"/>
                    </a:cubicBezTo>
                    <a:cubicBezTo>
                      <a:pt x="29" y="179"/>
                      <a:pt x="29" y="179"/>
                      <a:pt x="29" y="179"/>
                    </a:cubicBezTo>
                    <a:cubicBezTo>
                      <a:pt x="29" y="179"/>
                      <a:pt x="30" y="180"/>
                      <a:pt x="30" y="180"/>
                    </a:cubicBezTo>
                    <a:cubicBezTo>
                      <a:pt x="30" y="180"/>
                      <a:pt x="30" y="180"/>
                      <a:pt x="30" y="180"/>
                    </a:cubicBezTo>
                    <a:cubicBezTo>
                      <a:pt x="30" y="180"/>
                      <a:pt x="30" y="179"/>
                      <a:pt x="30" y="179"/>
                    </a:cubicBezTo>
                    <a:cubicBezTo>
                      <a:pt x="30" y="179"/>
                      <a:pt x="30" y="178"/>
                      <a:pt x="30" y="178"/>
                    </a:cubicBezTo>
                    <a:cubicBezTo>
                      <a:pt x="30" y="178"/>
                      <a:pt x="31" y="177"/>
                      <a:pt x="31" y="177"/>
                    </a:cubicBezTo>
                    <a:cubicBezTo>
                      <a:pt x="31" y="173"/>
                      <a:pt x="31" y="173"/>
                      <a:pt x="31" y="173"/>
                    </a:cubicBezTo>
                    <a:cubicBezTo>
                      <a:pt x="33" y="172"/>
                      <a:pt x="33" y="172"/>
                      <a:pt x="33" y="172"/>
                    </a:cubicBezTo>
                    <a:cubicBezTo>
                      <a:pt x="34" y="172"/>
                      <a:pt x="34" y="172"/>
                      <a:pt x="34" y="172"/>
                    </a:cubicBezTo>
                    <a:cubicBezTo>
                      <a:pt x="34" y="172"/>
                      <a:pt x="35" y="171"/>
                      <a:pt x="35" y="171"/>
                    </a:cubicBezTo>
                    <a:cubicBezTo>
                      <a:pt x="35" y="171"/>
                      <a:pt x="35" y="170"/>
                      <a:pt x="35" y="170"/>
                    </a:cubicBezTo>
                    <a:cubicBezTo>
                      <a:pt x="34" y="170"/>
                      <a:pt x="34" y="170"/>
                      <a:pt x="34" y="170"/>
                    </a:cubicBezTo>
                    <a:cubicBezTo>
                      <a:pt x="34" y="169"/>
                      <a:pt x="34" y="169"/>
                      <a:pt x="34" y="169"/>
                    </a:cubicBezTo>
                    <a:cubicBezTo>
                      <a:pt x="33" y="169"/>
                      <a:pt x="33" y="168"/>
                      <a:pt x="33" y="168"/>
                    </a:cubicBezTo>
                    <a:cubicBezTo>
                      <a:pt x="33" y="167"/>
                      <a:pt x="33" y="167"/>
                      <a:pt x="33" y="167"/>
                    </a:cubicBezTo>
                    <a:cubicBezTo>
                      <a:pt x="33" y="167"/>
                      <a:pt x="33" y="166"/>
                      <a:pt x="33" y="166"/>
                    </a:cubicBezTo>
                    <a:cubicBezTo>
                      <a:pt x="33" y="166"/>
                      <a:pt x="34" y="166"/>
                      <a:pt x="34" y="166"/>
                    </a:cubicBezTo>
                    <a:cubicBezTo>
                      <a:pt x="34" y="166"/>
                      <a:pt x="32" y="164"/>
                      <a:pt x="32" y="164"/>
                    </a:cubicBezTo>
                    <a:cubicBezTo>
                      <a:pt x="32" y="164"/>
                      <a:pt x="32" y="164"/>
                      <a:pt x="32" y="163"/>
                    </a:cubicBezTo>
                    <a:cubicBezTo>
                      <a:pt x="32" y="163"/>
                      <a:pt x="33" y="163"/>
                      <a:pt x="32" y="163"/>
                    </a:cubicBezTo>
                    <a:cubicBezTo>
                      <a:pt x="32" y="163"/>
                      <a:pt x="32" y="163"/>
                      <a:pt x="32" y="162"/>
                    </a:cubicBezTo>
                    <a:cubicBezTo>
                      <a:pt x="32" y="162"/>
                      <a:pt x="32" y="162"/>
                      <a:pt x="32" y="162"/>
                    </a:cubicBezTo>
                    <a:cubicBezTo>
                      <a:pt x="32" y="162"/>
                      <a:pt x="32" y="161"/>
                      <a:pt x="32" y="161"/>
                    </a:cubicBezTo>
                    <a:cubicBezTo>
                      <a:pt x="32" y="161"/>
                      <a:pt x="33" y="160"/>
                      <a:pt x="33" y="160"/>
                    </a:cubicBezTo>
                    <a:cubicBezTo>
                      <a:pt x="33" y="160"/>
                      <a:pt x="32" y="160"/>
                      <a:pt x="32" y="160"/>
                    </a:cubicBezTo>
                    <a:cubicBezTo>
                      <a:pt x="32" y="159"/>
                      <a:pt x="32" y="159"/>
                      <a:pt x="32" y="159"/>
                    </a:cubicBezTo>
                    <a:cubicBezTo>
                      <a:pt x="32" y="159"/>
                      <a:pt x="32" y="158"/>
                      <a:pt x="32" y="158"/>
                    </a:cubicBezTo>
                    <a:cubicBezTo>
                      <a:pt x="33" y="158"/>
                      <a:pt x="33" y="157"/>
                      <a:pt x="33" y="157"/>
                    </a:cubicBezTo>
                    <a:cubicBezTo>
                      <a:pt x="33" y="157"/>
                      <a:pt x="33" y="157"/>
                      <a:pt x="33" y="157"/>
                    </a:cubicBezTo>
                    <a:cubicBezTo>
                      <a:pt x="32" y="157"/>
                      <a:pt x="32" y="156"/>
                      <a:pt x="32" y="156"/>
                    </a:cubicBezTo>
                    <a:cubicBezTo>
                      <a:pt x="32" y="156"/>
                      <a:pt x="32" y="156"/>
                      <a:pt x="32" y="156"/>
                    </a:cubicBezTo>
                    <a:cubicBezTo>
                      <a:pt x="32" y="156"/>
                      <a:pt x="33" y="155"/>
                      <a:pt x="33" y="155"/>
                    </a:cubicBezTo>
                    <a:cubicBezTo>
                      <a:pt x="33" y="155"/>
                      <a:pt x="33" y="155"/>
                      <a:pt x="33" y="155"/>
                    </a:cubicBezTo>
                    <a:cubicBezTo>
                      <a:pt x="32" y="155"/>
                      <a:pt x="32" y="155"/>
                      <a:pt x="32" y="155"/>
                    </a:cubicBezTo>
                    <a:cubicBezTo>
                      <a:pt x="32" y="154"/>
                      <a:pt x="32" y="154"/>
                      <a:pt x="32" y="154"/>
                    </a:cubicBezTo>
                    <a:cubicBezTo>
                      <a:pt x="32" y="154"/>
                      <a:pt x="33" y="154"/>
                      <a:pt x="33" y="153"/>
                    </a:cubicBezTo>
                    <a:cubicBezTo>
                      <a:pt x="33" y="153"/>
                      <a:pt x="34" y="153"/>
                      <a:pt x="34" y="153"/>
                    </a:cubicBezTo>
                    <a:cubicBezTo>
                      <a:pt x="34" y="153"/>
                      <a:pt x="34" y="153"/>
                      <a:pt x="33" y="153"/>
                    </a:cubicBezTo>
                    <a:cubicBezTo>
                      <a:pt x="33" y="152"/>
                      <a:pt x="33" y="152"/>
                      <a:pt x="33" y="152"/>
                    </a:cubicBezTo>
                    <a:cubicBezTo>
                      <a:pt x="33" y="152"/>
                      <a:pt x="33" y="152"/>
                      <a:pt x="33" y="152"/>
                    </a:cubicBezTo>
                    <a:cubicBezTo>
                      <a:pt x="34" y="152"/>
                      <a:pt x="34" y="152"/>
                      <a:pt x="34" y="152"/>
                    </a:cubicBezTo>
                    <a:cubicBezTo>
                      <a:pt x="34" y="151"/>
                      <a:pt x="34" y="151"/>
                      <a:pt x="34" y="151"/>
                    </a:cubicBezTo>
                    <a:cubicBezTo>
                      <a:pt x="34" y="151"/>
                      <a:pt x="35" y="151"/>
                      <a:pt x="35" y="151"/>
                    </a:cubicBezTo>
                    <a:cubicBezTo>
                      <a:pt x="35" y="151"/>
                      <a:pt x="36" y="151"/>
                      <a:pt x="36" y="151"/>
                    </a:cubicBezTo>
                    <a:cubicBezTo>
                      <a:pt x="36" y="150"/>
                      <a:pt x="36" y="150"/>
                      <a:pt x="36" y="150"/>
                    </a:cubicBezTo>
                    <a:cubicBezTo>
                      <a:pt x="36" y="150"/>
                      <a:pt x="36" y="149"/>
                      <a:pt x="36" y="149"/>
                    </a:cubicBezTo>
                    <a:cubicBezTo>
                      <a:pt x="36" y="149"/>
                      <a:pt x="37" y="149"/>
                      <a:pt x="37" y="149"/>
                    </a:cubicBezTo>
                    <a:cubicBezTo>
                      <a:pt x="37" y="149"/>
                      <a:pt x="37" y="149"/>
                      <a:pt x="37" y="149"/>
                    </a:cubicBezTo>
                    <a:cubicBezTo>
                      <a:pt x="37" y="149"/>
                      <a:pt x="38" y="148"/>
                      <a:pt x="38" y="148"/>
                    </a:cubicBezTo>
                    <a:cubicBezTo>
                      <a:pt x="38" y="148"/>
                      <a:pt x="38" y="148"/>
                      <a:pt x="38" y="148"/>
                    </a:cubicBezTo>
                    <a:cubicBezTo>
                      <a:pt x="38" y="148"/>
                      <a:pt x="38" y="147"/>
                      <a:pt x="38" y="147"/>
                    </a:cubicBezTo>
                    <a:cubicBezTo>
                      <a:pt x="38" y="147"/>
                      <a:pt x="38" y="147"/>
                      <a:pt x="38" y="147"/>
                    </a:cubicBezTo>
                    <a:cubicBezTo>
                      <a:pt x="38" y="147"/>
                      <a:pt x="38" y="146"/>
                      <a:pt x="38" y="146"/>
                    </a:cubicBezTo>
                    <a:cubicBezTo>
                      <a:pt x="38" y="146"/>
                      <a:pt x="38" y="146"/>
                      <a:pt x="38" y="146"/>
                    </a:cubicBezTo>
                    <a:cubicBezTo>
                      <a:pt x="38" y="146"/>
                      <a:pt x="38" y="145"/>
                      <a:pt x="38" y="145"/>
                    </a:cubicBezTo>
                    <a:cubicBezTo>
                      <a:pt x="38" y="145"/>
                      <a:pt x="38" y="144"/>
                      <a:pt x="38" y="144"/>
                    </a:cubicBezTo>
                    <a:cubicBezTo>
                      <a:pt x="38" y="144"/>
                      <a:pt x="38" y="144"/>
                      <a:pt x="38" y="144"/>
                    </a:cubicBezTo>
                    <a:cubicBezTo>
                      <a:pt x="38" y="143"/>
                      <a:pt x="38" y="143"/>
                      <a:pt x="38" y="143"/>
                    </a:cubicBezTo>
                    <a:cubicBezTo>
                      <a:pt x="38" y="143"/>
                      <a:pt x="37" y="142"/>
                      <a:pt x="37" y="142"/>
                    </a:cubicBezTo>
                    <a:cubicBezTo>
                      <a:pt x="37" y="142"/>
                      <a:pt x="37" y="141"/>
                      <a:pt x="37" y="141"/>
                    </a:cubicBezTo>
                    <a:cubicBezTo>
                      <a:pt x="37" y="141"/>
                      <a:pt x="37" y="141"/>
                      <a:pt x="37" y="140"/>
                    </a:cubicBezTo>
                    <a:cubicBezTo>
                      <a:pt x="38" y="140"/>
                      <a:pt x="38" y="140"/>
                      <a:pt x="38" y="140"/>
                    </a:cubicBezTo>
                    <a:cubicBezTo>
                      <a:pt x="38" y="139"/>
                      <a:pt x="38" y="139"/>
                      <a:pt x="38" y="139"/>
                    </a:cubicBezTo>
                    <a:cubicBezTo>
                      <a:pt x="38" y="138"/>
                      <a:pt x="39" y="138"/>
                      <a:pt x="39" y="138"/>
                    </a:cubicBezTo>
                    <a:cubicBezTo>
                      <a:pt x="39" y="137"/>
                      <a:pt x="39" y="137"/>
                      <a:pt x="39" y="137"/>
                    </a:cubicBezTo>
                    <a:cubicBezTo>
                      <a:pt x="38" y="137"/>
                      <a:pt x="39" y="136"/>
                      <a:pt x="39" y="136"/>
                    </a:cubicBezTo>
                    <a:cubicBezTo>
                      <a:pt x="39" y="136"/>
                      <a:pt x="40" y="134"/>
                      <a:pt x="40" y="134"/>
                    </a:cubicBezTo>
                    <a:cubicBezTo>
                      <a:pt x="40" y="134"/>
                      <a:pt x="40" y="133"/>
                      <a:pt x="40" y="133"/>
                    </a:cubicBezTo>
                    <a:cubicBezTo>
                      <a:pt x="41" y="133"/>
                      <a:pt x="41" y="133"/>
                      <a:pt x="41" y="133"/>
                    </a:cubicBezTo>
                    <a:cubicBezTo>
                      <a:pt x="41" y="133"/>
                      <a:pt x="42" y="132"/>
                      <a:pt x="42" y="132"/>
                    </a:cubicBezTo>
                    <a:cubicBezTo>
                      <a:pt x="42" y="132"/>
                      <a:pt x="41" y="131"/>
                      <a:pt x="41" y="131"/>
                    </a:cubicBezTo>
                    <a:cubicBezTo>
                      <a:pt x="41" y="131"/>
                      <a:pt x="42" y="131"/>
                      <a:pt x="42" y="131"/>
                    </a:cubicBezTo>
                    <a:cubicBezTo>
                      <a:pt x="42" y="130"/>
                      <a:pt x="41" y="130"/>
                      <a:pt x="41" y="130"/>
                    </a:cubicBezTo>
                    <a:cubicBezTo>
                      <a:pt x="41" y="130"/>
                      <a:pt x="41" y="128"/>
                      <a:pt x="41" y="128"/>
                    </a:cubicBezTo>
                    <a:cubicBezTo>
                      <a:pt x="41" y="128"/>
                      <a:pt x="41" y="127"/>
                      <a:pt x="42" y="127"/>
                    </a:cubicBezTo>
                    <a:cubicBezTo>
                      <a:pt x="42" y="127"/>
                      <a:pt x="42" y="126"/>
                      <a:pt x="42" y="126"/>
                    </a:cubicBezTo>
                    <a:cubicBezTo>
                      <a:pt x="42" y="126"/>
                      <a:pt x="42" y="125"/>
                      <a:pt x="42" y="125"/>
                    </a:cubicBezTo>
                    <a:cubicBezTo>
                      <a:pt x="42" y="125"/>
                      <a:pt x="42" y="125"/>
                      <a:pt x="42" y="125"/>
                    </a:cubicBezTo>
                    <a:cubicBezTo>
                      <a:pt x="42" y="124"/>
                      <a:pt x="42" y="124"/>
                      <a:pt x="42" y="124"/>
                    </a:cubicBezTo>
                    <a:cubicBezTo>
                      <a:pt x="41" y="124"/>
                      <a:pt x="41" y="124"/>
                      <a:pt x="41" y="124"/>
                    </a:cubicBezTo>
                    <a:cubicBezTo>
                      <a:pt x="41" y="124"/>
                      <a:pt x="41" y="125"/>
                      <a:pt x="40" y="124"/>
                    </a:cubicBezTo>
                    <a:cubicBezTo>
                      <a:pt x="40" y="124"/>
                      <a:pt x="40" y="124"/>
                      <a:pt x="40" y="123"/>
                    </a:cubicBezTo>
                    <a:cubicBezTo>
                      <a:pt x="40" y="123"/>
                      <a:pt x="40" y="123"/>
                      <a:pt x="40" y="122"/>
                    </a:cubicBezTo>
                    <a:cubicBezTo>
                      <a:pt x="40" y="122"/>
                      <a:pt x="40" y="122"/>
                      <a:pt x="40" y="121"/>
                    </a:cubicBezTo>
                    <a:cubicBezTo>
                      <a:pt x="41" y="121"/>
                      <a:pt x="40" y="120"/>
                      <a:pt x="40" y="120"/>
                    </a:cubicBezTo>
                    <a:cubicBezTo>
                      <a:pt x="40" y="118"/>
                      <a:pt x="40" y="118"/>
                      <a:pt x="40" y="118"/>
                    </a:cubicBezTo>
                    <a:cubicBezTo>
                      <a:pt x="40" y="118"/>
                      <a:pt x="39" y="117"/>
                      <a:pt x="39" y="117"/>
                    </a:cubicBezTo>
                    <a:cubicBezTo>
                      <a:pt x="39" y="116"/>
                      <a:pt x="38" y="116"/>
                      <a:pt x="38" y="116"/>
                    </a:cubicBezTo>
                    <a:cubicBezTo>
                      <a:pt x="38" y="115"/>
                      <a:pt x="39" y="115"/>
                      <a:pt x="38" y="114"/>
                    </a:cubicBezTo>
                    <a:cubicBezTo>
                      <a:pt x="38" y="114"/>
                      <a:pt x="38" y="114"/>
                      <a:pt x="38" y="114"/>
                    </a:cubicBezTo>
                    <a:cubicBezTo>
                      <a:pt x="38" y="114"/>
                      <a:pt x="38" y="114"/>
                      <a:pt x="38" y="114"/>
                    </a:cubicBezTo>
                    <a:cubicBezTo>
                      <a:pt x="38" y="114"/>
                      <a:pt x="39" y="114"/>
                      <a:pt x="39" y="114"/>
                    </a:cubicBezTo>
                    <a:cubicBezTo>
                      <a:pt x="39" y="114"/>
                      <a:pt x="39" y="113"/>
                      <a:pt x="39" y="113"/>
                    </a:cubicBezTo>
                    <a:cubicBezTo>
                      <a:pt x="38" y="113"/>
                      <a:pt x="38" y="113"/>
                      <a:pt x="38" y="112"/>
                    </a:cubicBezTo>
                    <a:cubicBezTo>
                      <a:pt x="37" y="112"/>
                      <a:pt x="37" y="112"/>
                      <a:pt x="37" y="112"/>
                    </a:cubicBezTo>
                    <a:cubicBezTo>
                      <a:pt x="37" y="112"/>
                      <a:pt x="37" y="112"/>
                      <a:pt x="37" y="111"/>
                    </a:cubicBezTo>
                    <a:cubicBezTo>
                      <a:pt x="37" y="111"/>
                      <a:pt x="37" y="110"/>
                      <a:pt x="37" y="110"/>
                    </a:cubicBezTo>
                    <a:cubicBezTo>
                      <a:pt x="37" y="109"/>
                      <a:pt x="37" y="109"/>
                      <a:pt x="37" y="108"/>
                    </a:cubicBezTo>
                    <a:cubicBezTo>
                      <a:pt x="37" y="108"/>
                      <a:pt x="37" y="107"/>
                      <a:pt x="37" y="107"/>
                    </a:cubicBezTo>
                    <a:cubicBezTo>
                      <a:pt x="37" y="106"/>
                      <a:pt x="37" y="106"/>
                      <a:pt x="37" y="106"/>
                    </a:cubicBezTo>
                    <a:cubicBezTo>
                      <a:pt x="37" y="106"/>
                      <a:pt x="37" y="106"/>
                      <a:pt x="38" y="106"/>
                    </a:cubicBezTo>
                    <a:cubicBezTo>
                      <a:pt x="38" y="106"/>
                      <a:pt x="38" y="106"/>
                      <a:pt x="38" y="106"/>
                    </a:cubicBezTo>
                    <a:cubicBezTo>
                      <a:pt x="38" y="106"/>
                      <a:pt x="38" y="106"/>
                      <a:pt x="38" y="106"/>
                    </a:cubicBezTo>
                    <a:cubicBezTo>
                      <a:pt x="38" y="106"/>
                      <a:pt x="38" y="106"/>
                      <a:pt x="39" y="106"/>
                    </a:cubicBezTo>
                    <a:cubicBezTo>
                      <a:pt x="39" y="106"/>
                      <a:pt x="39" y="106"/>
                      <a:pt x="39" y="105"/>
                    </a:cubicBezTo>
                    <a:cubicBezTo>
                      <a:pt x="39" y="105"/>
                      <a:pt x="39" y="105"/>
                      <a:pt x="38" y="105"/>
                    </a:cubicBezTo>
                    <a:cubicBezTo>
                      <a:pt x="38" y="104"/>
                      <a:pt x="38" y="104"/>
                      <a:pt x="39" y="104"/>
                    </a:cubicBezTo>
                    <a:cubicBezTo>
                      <a:pt x="39" y="103"/>
                      <a:pt x="39" y="103"/>
                      <a:pt x="39" y="102"/>
                    </a:cubicBezTo>
                    <a:cubicBezTo>
                      <a:pt x="39" y="102"/>
                      <a:pt x="39" y="101"/>
                      <a:pt x="39" y="101"/>
                    </a:cubicBezTo>
                    <a:cubicBezTo>
                      <a:pt x="40" y="101"/>
                      <a:pt x="40" y="101"/>
                      <a:pt x="40" y="100"/>
                    </a:cubicBezTo>
                    <a:cubicBezTo>
                      <a:pt x="40" y="100"/>
                      <a:pt x="39" y="100"/>
                      <a:pt x="39" y="100"/>
                    </a:cubicBezTo>
                    <a:cubicBezTo>
                      <a:pt x="40" y="100"/>
                      <a:pt x="40" y="100"/>
                      <a:pt x="40" y="100"/>
                    </a:cubicBezTo>
                    <a:cubicBezTo>
                      <a:pt x="41" y="100"/>
                      <a:pt x="41" y="100"/>
                      <a:pt x="41" y="99"/>
                    </a:cubicBezTo>
                    <a:cubicBezTo>
                      <a:pt x="41" y="99"/>
                      <a:pt x="41" y="99"/>
                      <a:pt x="42" y="99"/>
                    </a:cubicBezTo>
                    <a:cubicBezTo>
                      <a:pt x="42" y="99"/>
                      <a:pt x="42" y="98"/>
                      <a:pt x="42" y="98"/>
                    </a:cubicBezTo>
                    <a:cubicBezTo>
                      <a:pt x="42" y="98"/>
                      <a:pt x="41" y="98"/>
                      <a:pt x="41" y="98"/>
                    </a:cubicBezTo>
                    <a:cubicBezTo>
                      <a:pt x="41" y="98"/>
                      <a:pt x="41" y="97"/>
                      <a:pt x="41" y="97"/>
                    </a:cubicBezTo>
                    <a:cubicBezTo>
                      <a:pt x="42" y="96"/>
                      <a:pt x="41" y="94"/>
                      <a:pt x="41" y="93"/>
                    </a:cubicBezTo>
                    <a:cubicBezTo>
                      <a:pt x="40" y="92"/>
                      <a:pt x="40" y="91"/>
                      <a:pt x="41" y="90"/>
                    </a:cubicBezTo>
                    <a:cubicBezTo>
                      <a:pt x="41" y="90"/>
                      <a:pt x="42" y="90"/>
                      <a:pt x="42" y="90"/>
                    </a:cubicBezTo>
                    <a:cubicBezTo>
                      <a:pt x="42" y="90"/>
                      <a:pt x="42" y="89"/>
                      <a:pt x="42" y="88"/>
                    </a:cubicBezTo>
                    <a:cubicBezTo>
                      <a:pt x="43" y="87"/>
                      <a:pt x="43" y="86"/>
                      <a:pt x="43" y="84"/>
                    </a:cubicBezTo>
                    <a:cubicBezTo>
                      <a:pt x="43" y="84"/>
                      <a:pt x="43" y="84"/>
                      <a:pt x="43" y="84"/>
                    </a:cubicBezTo>
                    <a:cubicBezTo>
                      <a:pt x="43" y="84"/>
                      <a:pt x="44" y="84"/>
                      <a:pt x="44" y="83"/>
                    </a:cubicBezTo>
                    <a:cubicBezTo>
                      <a:pt x="44" y="83"/>
                      <a:pt x="44" y="82"/>
                      <a:pt x="44" y="82"/>
                    </a:cubicBezTo>
                    <a:cubicBezTo>
                      <a:pt x="45" y="82"/>
                      <a:pt x="45" y="82"/>
                      <a:pt x="45" y="82"/>
                    </a:cubicBezTo>
                    <a:cubicBezTo>
                      <a:pt x="45" y="82"/>
                      <a:pt x="45" y="82"/>
                      <a:pt x="45" y="82"/>
                    </a:cubicBezTo>
                    <a:cubicBezTo>
                      <a:pt x="45" y="81"/>
                      <a:pt x="45" y="81"/>
                      <a:pt x="46" y="81"/>
                    </a:cubicBezTo>
                    <a:cubicBezTo>
                      <a:pt x="46" y="81"/>
                      <a:pt x="46" y="81"/>
                      <a:pt x="46" y="80"/>
                    </a:cubicBezTo>
                    <a:cubicBezTo>
                      <a:pt x="46" y="80"/>
                      <a:pt x="46" y="80"/>
                      <a:pt x="46" y="80"/>
                    </a:cubicBezTo>
                    <a:cubicBezTo>
                      <a:pt x="47" y="80"/>
                      <a:pt x="47" y="80"/>
                      <a:pt x="47" y="79"/>
                    </a:cubicBezTo>
                    <a:cubicBezTo>
                      <a:pt x="47" y="79"/>
                      <a:pt x="47" y="78"/>
                      <a:pt x="48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77"/>
                      <a:pt x="48" y="77"/>
                      <a:pt x="48" y="76"/>
                    </a:cubicBezTo>
                    <a:cubicBezTo>
                      <a:pt x="48" y="76"/>
                      <a:pt x="49" y="76"/>
                      <a:pt x="49" y="75"/>
                    </a:cubicBezTo>
                    <a:cubicBezTo>
                      <a:pt x="49" y="75"/>
                      <a:pt x="48" y="75"/>
                      <a:pt x="49" y="74"/>
                    </a:cubicBezTo>
                    <a:cubicBezTo>
                      <a:pt x="49" y="74"/>
                      <a:pt x="50" y="74"/>
                      <a:pt x="50" y="74"/>
                    </a:cubicBezTo>
                    <a:cubicBezTo>
                      <a:pt x="50" y="74"/>
                      <a:pt x="50" y="74"/>
                      <a:pt x="51" y="74"/>
                    </a:cubicBezTo>
                    <a:cubicBezTo>
                      <a:pt x="51" y="74"/>
                      <a:pt x="51" y="74"/>
                      <a:pt x="51" y="74"/>
                    </a:cubicBezTo>
                    <a:cubicBezTo>
                      <a:pt x="51" y="74"/>
                      <a:pt x="52" y="74"/>
                      <a:pt x="52" y="73"/>
                    </a:cubicBezTo>
                    <a:cubicBezTo>
                      <a:pt x="52" y="73"/>
                      <a:pt x="53" y="73"/>
                      <a:pt x="53" y="73"/>
                    </a:cubicBezTo>
                    <a:cubicBezTo>
                      <a:pt x="53" y="73"/>
                      <a:pt x="53" y="72"/>
                      <a:pt x="53" y="72"/>
                    </a:cubicBezTo>
                    <a:cubicBezTo>
                      <a:pt x="52" y="71"/>
                      <a:pt x="52" y="71"/>
                      <a:pt x="51" y="70"/>
                    </a:cubicBezTo>
                    <a:cubicBezTo>
                      <a:pt x="51" y="69"/>
                      <a:pt x="50" y="68"/>
                      <a:pt x="51" y="67"/>
                    </a:cubicBezTo>
                    <a:cubicBezTo>
                      <a:pt x="51" y="67"/>
                      <a:pt x="52" y="66"/>
                      <a:pt x="52" y="66"/>
                    </a:cubicBezTo>
                    <a:cubicBezTo>
                      <a:pt x="52" y="66"/>
                      <a:pt x="52" y="65"/>
                      <a:pt x="52" y="65"/>
                    </a:cubicBezTo>
                    <a:cubicBezTo>
                      <a:pt x="51" y="64"/>
                      <a:pt x="51" y="63"/>
                      <a:pt x="51" y="61"/>
                    </a:cubicBezTo>
                    <a:cubicBezTo>
                      <a:pt x="51" y="61"/>
                      <a:pt x="51" y="61"/>
                      <a:pt x="51" y="61"/>
                    </a:cubicBezTo>
                    <a:cubicBezTo>
                      <a:pt x="51" y="60"/>
                      <a:pt x="51" y="60"/>
                      <a:pt x="51" y="60"/>
                    </a:cubicBezTo>
                    <a:cubicBezTo>
                      <a:pt x="51" y="59"/>
                      <a:pt x="51" y="59"/>
                      <a:pt x="51" y="58"/>
                    </a:cubicBezTo>
                    <a:cubicBezTo>
                      <a:pt x="52" y="58"/>
                      <a:pt x="52" y="58"/>
                      <a:pt x="52" y="58"/>
                    </a:cubicBezTo>
                    <a:cubicBezTo>
                      <a:pt x="52" y="58"/>
                      <a:pt x="52" y="58"/>
                      <a:pt x="52" y="58"/>
                    </a:cubicBezTo>
                    <a:cubicBezTo>
                      <a:pt x="52" y="57"/>
                      <a:pt x="51" y="56"/>
                      <a:pt x="51" y="56"/>
                    </a:cubicBezTo>
                    <a:cubicBezTo>
                      <a:pt x="51" y="55"/>
                      <a:pt x="51" y="54"/>
                      <a:pt x="51" y="54"/>
                    </a:cubicBezTo>
                    <a:cubicBezTo>
                      <a:pt x="51" y="54"/>
                      <a:pt x="52" y="54"/>
                      <a:pt x="52" y="54"/>
                    </a:cubicBezTo>
                    <a:cubicBezTo>
                      <a:pt x="52" y="54"/>
                      <a:pt x="52" y="53"/>
                      <a:pt x="52" y="53"/>
                    </a:cubicBezTo>
                    <a:cubicBezTo>
                      <a:pt x="52" y="53"/>
                      <a:pt x="52" y="53"/>
                      <a:pt x="52" y="53"/>
                    </a:cubicBezTo>
                    <a:cubicBezTo>
                      <a:pt x="53" y="53"/>
                      <a:pt x="53" y="53"/>
                      <a:pt x="53" y="53"/>
                    </a:cubicBezTo>
                    <a:cubicBezTo>
                      <a:pt x="53" y="52"/>
                      <a:pt x="53" y="52"/>
                      <a:pt x="54" y="52"/>
                    </a:cubicBezTo>
                    <a:cubicBezTo>
                      <a:pt x="54" y="52"/>
                      <a:pt x="55" y="52"/>
                      <a:pt x="55" y="52"/>
                    </a:cubicBezTo>
                    <a:cubicBezTo>
                      <a:pt x="56" y="51"/>
                      <a:pt x="58" y="50"/>
                      <a:pt x="59" y="50"/>
                    </a:cubicBezTo>
                    <a:cubicBezTo>
                      <a:pt x="59" y="50"/>
                      <a:pt x="59" y="50"/>
                      <a:pt x="59" y="49"/>
                    </a:cubicBezTo>
                    <a:cubicBezTo>
                      <a:pt x="59" y="49"/>
                      <a:pt x="60" y="49"/>
                      <a:pt x="60" y="49"/>
                    </a:cubicBezTo>
                    <a:cubicBezTo>
                      <a:pt x="60" y="47"/>
                      <a:pt x="61" y="44"/>
                      <a:pt x="62" y="42"/>
                    </a:cubicBezTo>
                    <a:lnTo>
                      <a:pt x="60" y="40"/>
                    </a:lnTo>
                    <a:close/>
                    <a:moveTo>
                      <a:pt x="50" y="313"/>
                    </a:moveTo>
                    <a:cubicBezTo>
                      <a:pt x="50" y="313"/>
                      <a:pt x="49" y="313"/>
                      <a:pt x="49" y="313"/>
                    </a:cubicBezTo>
                    <a:cubicBezTo>
                      <a:pt x="48" y="313"/>
                      <a:pt x="48" y="313"/>
                      <a:pt x="48" y="314"/>
                    </a:cubicBezTo>
                    <a:cubicBezTo>
                      <a:pt x="47" y="314"/>
                      <a:pt x="47" y="314"/>
                      <a:pt x="46" y="314"/>
                    </a:cubicBezTo>
                    <a:cubicBezTo>
                      <a:pt x="46" y="314"/>
                      <a:pt x="46" y="313"/>
                      <a:pt x="45" y="312"/>
                    </a:cubicBezTo>
                    <a:cubicBezTo>
                      <a:pt x="45" y="312"/>
                      <a:pt x="45" y="312"/>
                      <a:pt x="45" y="311"/>
                    </a:cubicBezTo>
                    <a:cubicBezTo>
                      <a:pt x="44" y="311"/>
                      <a:pt x="44" y="311"/>
                      <a:pt x="44" y="312"/>
                    </a:cubicBezTo>
                    <a:cubicBezTo>
                      <a:pt x="43" y="312"/>
                      <a:pt x="44" y="313"/>
                      <a:pt x="44" y="313"/>
                    </a:cubicBezTo>
                    <a:cubicBezTo>
                      <a:pt x="43" y="313"/>
                      <a:pt x="43" y="314"/>
                      <a:pt x="43" y="315"/>
                    </a:cubicBezTo>
                    <a:cubicBezTo>
                      <a:pt x="42" y="315"/>
                      <a:pt x="42" y="315"/>
                      <a:pt x="42" y="315"/>
                    </a:cubicBezTo>
                    <a:cubicBezTo>
                      <a:pt x="41" y="316"/>
                      <a:pt x="41" y="316"/>
                      <a:pt x="41" y="316"/>
                    </a:cubicBezTo>
                    <a:cubicBezTo>
                      <a:pt x="40" y="315"/>
                      <a:pt x="40" y="315"/>
                      <a:pt x="40" y="315"/>
                    </a:cubicBezTo>
                    <a:cubicBezTo>
                      <a:pt x="40" y="315"/>
                      <a:pt x="40" y="314"/>
                      <a:pt x="40" y="314"/>
                    </a:cubicBezTo>
                    <a:cubicBezTo>
                      <a:pt x="40" y="314"/>
                      <a:pt x="40" y="314"/>
                      <a:pt x="39" y="314"/>
                    </a:cubicBezTo>
                    <a:cubicBezTo>
                      <a:pt x="39" y="314"/>
                      <a:pt x="39" y="314"/>
                      <a:pt x="38" y="314"/>
                    </a:cubicBezTo>
                    <a:cubicBezTo>
                      <a:pt x="38" y="315"/>
                      <a:pt x="38" y="315"/>
                      <a:pt x="38" y="315"/>
                    </a:cubicBezTo>
                    <a:cubicBezTo>
                      <a:pt x="38" y="315"/>
                      <a:pt x="38" y="315"/>
                      <a:pt x="38" y="315"/>
                    </a:cubicBezTo>
                    <a:cubicBezTo>
                      <a:pt x="38" y="315"/>
                      <a:pt x="38" y="315"/>
                      <a:pt x="38" y="315"/>
                    </a:cubicBezTo>
                    <a:cubicBezTo>
                      <a:pt x="38" y="315"/>
                      <a:pt x="38" y="315"/>
                      <a:pt x="39" y="315"/>
                    </a:cubicBezTo>
                    <a:cubicBezTo>
                      <a:pt x="39" y="315"/>
                      <a:pt x="38" y="315"/>
                      <a:pt x="39" y="315"/>
                    </a:cubicBezTo>
                    <a:cubicBezTo>
                      <a:pt x="39" y="316"/>
                      <a:pt x="39" y="316"/>
                      <a:pt x="39" y="316"/>
                    </a:cubicBezTo>
                    <a:cubicBezTo>
                      <a:pt x="39" y="316"/>
                      <a:pt x="39" y="316"/>
                      <a:pt x="39" y="316"/>
                    </a:cubicBezTo>
                    <a:cubicBezTo>
                      <a:pt x="39" y="316"/>
                      <a:pt x="39" y="316"/>
                      <a:pt x="39" y="316"/>
                    </a:cubicBezTo>
                    <a:cubicBezTo>
                      <a:pt x="40" y="316"/>
                      <a:pt x="40" y="316"/>
                      <a:pt x="40" y="317"/>
                    </a:cubicBezTo>
                    <a:cubicBezTo>
                      <a:pt x="40" y="317"/>
                      <a:pt x="40" y="317"/>
                      <a:pt x="40" y="317"/>
                    </a:cubicBezTo>
                    <a:cubicBezTo>
                      <a:pt x="40" y="317"/>
                      <a:pt x="39" y="317"/>
                      <a:pt x="39" y="318"/>
                    </a:cubicBezTo>
                    <a:cubicBezTo>
                      <a:pt x="39" y="318"/>
                      <a:pt x="39" y="318"/>
                      <a:pt x="39" y="318"/>
                    </a:cubicBezTo>
                    <a:cubicBezTo>
                      <a:pt x="39" y="318"/>
                      <a:pt x="38" y="318"/>
                      <a:pt x="38" y="318"/>
                    </a:cubicBezTo>
                    <a:cubicBezTo>
                      <a:pt x="38" y="318"/>
                      <a:pt x="38" y="317"/>
                      <a:pt x="38" y="317"/>
                    </a:cubicBezTo>
                    <a:cubicBezTo>
                      <a:pt x="38" y="317"/>
                      <a:pt x="38" y="317"/>
                      <a:pt x="38" y="317"/>
                    </a:cubicBezTo>
                    <a:cubicBezTo>
                      <a:pt x="38" y="317"/>
                      <a:pt x="38" y="317"/>
                      <a:pt x="38" y="317"/>
                    </a:cubicBezTo>
                    <a:cubicBezTo>
                      <a:pt x="38" y="318"/>
                      <a:pt x="38" y="319"/>
                      <a:pt x="38" y="319"/>
                    </a:cubicBezTo>
                    <a:cubicBezTo>
                      <a:pt x="38" y="319"/>
                      <a:pt x="38" y="320"/>
                      <a:pt x="38" y="320"/>
                    </a:cubicBezTo>
                    <a:cubicBezTo>
                      <a:pt x="37" y="320"/>
                      <a:pt x="38" y="320"/>
                      <a:pt x="38" y="320"/>
                    </a:cubicBezTo>
                    <a:cubicBezTo>
                      <a:pt x="38" y="321"/>
                      <a:pt x="38" y="321"/>
                      <a:pt x="38" y="321"/>
                    </a:cubicBezTo>
                    <a:cubicBezTo>
                      <a:pt x="37" y="322"/>
                      <a:pt x="38" y="322"/>
                      <a:pt x="38" y="322"/>
                    </a:cubicBezTo>
                    <a:cubicBezTo>
                      <a:pt x="38" y="322"/>
                      <a:pt x="38" y="322"/>
                      <a:pt x="38" y="322"/>
                    </a:cubicBezTo>
                    <a:cubicBezTo>
                      <a:pt x="39" y="322"/>
                      <a:pt x="39" y="323"/>
                      <a:pt x="39" y="323"/>
                    </a:cubicBezTo>
                    <a:cubicBezTo>
                      <a:pt x="39" y="323"/>
                      <a:pt x="39" y="323"/>
                      <a:pt x="39" y="323"/>
                    </a:cubicBezTo>
                    <a:cubicBezTo>
                      <a:pt x="39" y="323"/>
                      <a:pt x="40" y="323"/>
                      <a:pt x="40" y="323"/>
                    </a:cubicBezTo>
                    <a:cubicBezTo>
                      <a:pt x="41" y="322"/>
                      <a:pt x="42" y="322"/>
                      <a:pt x="43" y="322"/>
                    </a:cubicBezTo>
                    <a:cubicBezTo>
                      <a:pt x="44" y="322"/>
                      <a:pt x="45" y="322"/>
                      <a:pt x="45" y="322"/>
                    </a:cubicBezTo>
                    <a:cubicBezTo>
                      <a:pt x="45" y="322"/>
                      <a:pt x="45" y="322"/>
                      <a:pt x="45" y="322"/>
                    </a:cubicBezTo>
                    <a:cubicBezTo>
                      <a:pt x="45" y="322"/>
                      <a:pt x="45" y="322"/>
                      <a:pt x="45" y="323"/>
                    </a:cubicBezTo>
                    <a:cubicBezTo>
                      <a:pt x="45" y="323"/>
                      <a:pt x="45" y="324"/>
                      <a:pt x="44" y="324"/>
                    </a:cubicBezTo>
                    <a:cubicBezTo>
                      <a:pt x="43" y="325"/>
                      <a:pt x="43" y="325"/>
                      <a:pt x="42" y="325"/>
                    </a:cubicBezTo>
                    <a:cubicBezTo>
                      <a:pt x="42" y="325"/>
                      <a:pt x="41" y="325"/>
                      <a:pt x="41" y="325"/>
                    </a:cubicBezTo>
                    <a:cubicBezTo>
                      <a:pt x="41" y="326"/>
                      <a:pt x="41" y="326"/>
                      <a:pt x="41" y="326"/>
                    </a:cubicBezTo>
                    <a:cubicBezTo>
                      <a:pt x="41" y="326"/>
                      <a:pt x="40" y="326"/>
                      <a:pt x="40" y="326"/>
                    </a:cubicBezTo>
                    <a:cubicBezTo>
                      <a:pt x="39" y="326"/>
                      <a:pt x="39" y="327"/>
                      <a:pt x="39" y="327"/>
                    </a:cubicBezTo>
                    <a:cubicBezTo>
                      <a:pt x="40" y="328"/>
                      <a:pt x="40" y="329"/>
                      <a:pt x="40" y="330"/>
                    </a:cubicBezTo>
                    <a:cubicBezTo>
                      <a:pt x="41" y="332"/>
                      <a:pt x="43" y="332"/>
                      <a:pt x="44" y="332"/>
                    </a:cubicBezTo>
                    <a:cubicBezTo>
                      <a:pt x="46" y="333"/>
                      <a:pt x="47" y="334"/>
                      <a:pt x="48" y="335"/>
                    </a:cubicBezTo>
                    <a:cubicBezTo>
                      <a:pt x="47" y="335"/>
                      <a:pt x="47" y="335"/>
                      <a:pt x="46" y="336"/>
                    </a:cubicBezTo>
                    <a:cubicBezTo>
                      <a:pt x="46" y="336"/>
                      <a:pt x="46" y="337"/>
                      <a:pt x="45" y="337"/>
                    </a:cubicBezTo>
                    <a:cubicBezTo>
                      <a:pt x="45" y="337"/>
                      <a:pt x="45" y="337"/>
                      <a:pt x="45" y="337"/>
                    </a:cubicBezTo>
                    <a:cubicBezTo>
                      <a:pt x="45" y="337"/>
                      <a:pt x="45" y="337"/>
                      <a:pt x="45" y="337"/>
                    </a:cubicBezTo>
                    <a:cubicBezTo>
                      <a:pt x="45" y="337"/>
                      <a:pt x="45" y="336"/>
                      <a:pt x="45" y="336"/>
                    </a:cubicBezTo>
                    <a:cubicBezTo>
                      <a:pt x="46" y="336"/>
                      <a:pt x="46" y="336"/>
                      <a:pt x="46" y="335"/>
                    </a:cubicBezTo>
                    <a:cubicBezTo>
                      <a:pt x="46" y="335"/>
                      <a:pt x="46" y="334"/>
                      <a:pt x="46" y="334"/>
                    </a:cubicBezTo>
                    <a:cubicBezTo>
                      <a:pt x="45" y="334"/>
                      <a:pt x="45" y="334"/>
                      <a:pt x="45" y="334"/>
                    </a:cubicBezTo>
                    <a:cubicBezTo>
                      <a:pt x="45" y="334"/>
                      <a:pt x="45" y="334"/>
                      <a:pt x="45" y="334"/>
                    </a:cubicBezTo>
                    <a:cubicBezTo>
                      <a:pt x="45" y="334"/>
                      <a:pt x="44" y="334"/>
                      <a:pt x="44" y="334"/>
                    </a:cubicBezTo>
                    <a:cubicBezTo>
                      <a:pt x="44" y="334"/>
                      <a:pt x="44" y="335"/>
                      <a:pt x="43" y="335"/>
                    </a:cubicBezTo>
                    <a:cubicBezTo>
                      <a:pt x="43" y="335"/>
                      <a:pt x="43" y="334"/>
                      <a:pt x="43" y="334"/>
                    </a:cubicBezTo>
                    <a:cubicBezTo>
                      <a:pt x="43" y="334"/>
                      <a:pt x="43" y="334"/>
                      <a:pt x="43" y="333"/>
                    </a:cubicBezTo>
                    <a:cubicBezTo>
                      <a:pt x="43" y="333"/>
                      <a:pt x="42" y="333"/>
                      <a:pt x="42" y="333"/>
                    </a:cubicBezTo>
                    <a:cubicBezTo>
                      <a:pt x="42" y="333"/>
                      <a:pt x="42" y="333"/>
                      <a:pt x="42" y="333"/>
                    </a:cubicBezTo>
                    <a:cubicBezTo>
                      <a:pt x="42" y="333"/>
                      <a:pt x="42" y="333"/>
                      <a:pt x="42" y="333"/>
                    </a:cubicBezTo>
                    <a:cubicBezTo>
                      <a:pt x="42" y="334"/>
                      <a:pt x="43" y="334"/>
                      <a:pt x="43" y="335"/>
                    </a:cubicBezTo>
                    <a:cubicBezTo>
                      <a:pt x="42" y="335"/>
                      <a:pt x="42" y="335"/>
                      <a:pt x="42" y="335"/>
                    </a:cubicBezTo>
                    <a:cubicBezTo>
                      <a:pt x="42" y="335"/>
                      <a:pt x="42" y="335"/>
                      <a:pt x="41" y="334"/>
                    </a:cubicBezTo>
                    <a:cubicBezTo>
                      <a:pt x="41" y="334"/>
                      <a:pt x="41" y="333"/>
                      <a:pt x="41" y="333"/>
                    </a:cubicBezTo>
                    <a:cubicBezTo>
                      <a:pt x="41" y="333"/>
                      <a:pt x="41" y="333"/>
                      <a:pt x="40" y="333"/>
                    </a:cubicBezTo>
                    <a:cubicBezTo>
                      <a:pt x="40" y="332"/>
                      <a:pt x="40" y="332"/>
                      <a:pt x="40" y="333"/>
                    </a:cubicBezTo>
                    <a:cubicBezTo>
                      <a:pt x="39" y="333"/>
                      <a:pt x="39" y="333"/>
                      <a:pt x="40" y="333"/>
                    </a:cubicBezTo>
                    <a:cubicBezTo>
                      <a:pt x="40" y="334"/>
                      <a:pt x="40" y="334"/>
                      <a:pt x="40" y="334"/>
                    </a:cubicBezTo>
                    <a:cubicBezTo>
                      <a:pt x="40" y="334"/>
                      <a:pt x="40" y="334"/>
                      <a:pt x="40" y="335"/>
                    </a:cubicBezTo>
                    <a:cubicBezTo>
                      <a:pt x="39" y="334"/>
                      <a:pt x="39" y="333"/>
                      <a:pt x="38" y="333"/>
                    </a:cubicBezTo>
                    <a:cubicBezTo>
                      <a:pt x="38" y="333"/>
                      <a:pt x="37" y="333"/>
                      <a:pt x="36" y="332"/>
                    </a:cubicBezTo>
                    <a:cubicBezTo>
                      <a:pt x="37" y="332"/>
                      <a:pt x="37" y="332"/>
                      <a:pt x="37" y="332"/>
                    </a:cubicBezTo>
                    <a:cubicBezTo>
                      <a:pt x="38" y="332"/>
                      <a:pt x="38" y="333"/>
                      <a:pt x="38" y="333"/>
                    </a:cubicBezTo>
                    <a:cubicBezTo>
                      <a:pt x="38" y="333"/>
                      <a:pt x="39" y="333"/>
                      <a:pt x="39" y="333"/>
                    </a:cubicBezTo>
                    <a:cubicBezTo>
                      <a:pt x="39" y="332"/>
                      <a:pt x="39" y="332"/>
                      <a:pt x="39" y="332"/>
                    </a:cubicBezTo>
                    <a:cubicBezTo>
                      <a:pt x="39" y="332"/>
                      <a:pt x="38" y="332"/>
                      <a:pt x="38" y="331"/>
                    </a:cubicBezTo>
                    <a:cubicBezTo>
                      <a:pt x="38" y="331"/>
                      <a:pt x="38" y="331"/>
                      <a:pt x="38" y="331"/>
                    </a:cubicBezTo>
                    <a:cubicBezTo>
                      <a:pt x="38" y="331"/>
                      <a:pt x="38" y="331"/>
                      <a:pt x="38" y="331"/>
                    </a:cubicBezTo>
                    <a:cubicBezTo>
                      <a:pt x="38" y="331"/>
                      <a:pt x="38" y="331"/>
                      <a:pt x="38" y="331"/>
                    </a:cubicBezTo>
                    <a:cubicBezTo>
                      <a:pt x="38" y="331"/>
                      <a:pt x="39" y="331"/>
                      <a:pt x="39" y="331"/>
                    </a:cubicBezTo>
                    <a:cubicBezTo>
                      <a:pt x="39" y="331"/>
                      <a:pt x="38" y="330"/>
                      <a:pt x="38" y="330"/>
                    </a:cubicBezTo>
                    <a:cubicBezTo>
                      <a:pt x="38" y="330"/>
                      <a:pt x="38" y="330"/>
                      <a:pt x="37" y="330"/>
                    </a:cubicBezTo>
                    <a:cubicBezTo>
                      <a:pt x="37" y="330"/>
                      <a:pt x="37" y="330"/>
                      <a:pt x="37" y="330"/>
                    </a:cubicBezTo>
                    <a:cubicBezTo>
                      <a:pt x="37" y="330"/>
                      <a:pt x="37" y="330"/>
                      <a:pt x="37" y="330"/>
                    </a:cubicBezTo>
                    <a:cubicBezTo>
                      <a:pt x="36" y="330"/>
                      <a:pt x="36" y="329"/>
                      <a:pt x="36" y="329"/>
                    </a:cubicBezTo>
                    <a:cubicBezTo>
                      <a:pt x="36" y="329"/>
                      <a:pt x="36" y="329"/>
                      <a:pt x="36" y="329"/>
                    </a:cubicBezTo>
                    <a:cubicBezTo>
                      <a:pt x="36" y="329"/>
                      <a:pt x="36" y="329"/>
                      <a:pt x="37" y="329"/>
                    </a:cubicBezTo>
                    <a:cubicBezTo>
                      <a:pt x="37" y="329"/>
                      <a:pt x="37" y="329"/>
                      <a:pt x="37" y="329"/>
                    </a:cubicBezTo>
                    <a:cubicBezTo>
                      <a:pt x="37" y="329"/>
                      <a:pt x="37" y="330"/>
                      <a:pt x="38" y="330"/>
                    </a:cubicBezTo>
                    <a:cubicBezTo>
                      <a:pt x="38" y="330"/>
                      <a:pt x="38" y="330"/>
                      <a:pt x="38" y="330"/>
                    </a:cubicBezTo>
                    <a:cubicBezTo>
                      <a:pt x="38" y="330"/>
                      <a:pt x="38" y="330"/>
                      <a:pt x="38" y="329"/>
                    </a:cubicBezTo>
                    <a:cubicBezTo>
                      <a:pt x="38" y="329"/>
                      <a:pt x="38" y="328"/>
                      <a:pt x="38" y="328"/>
                    </a:cubicBezTo>
                    <a:cubicBezTo>
                      <a:pt x="38" y="328"/>
                      <a:pt x="38" y="327"/>
                      <a:pt x="38" y="327"/>
                    </a:cubicBezTo>
                    <a:cubicBezTo>
                      <a:pt x="38" y="327"/>
                      <a:pt x="38" y="327"/>
                      <a:pt x="37" y="327"/>
                    </a:cubicBezTo>
                    <a:cubicBezTo>
                      <a:pt x="37" y="327"/>
                      <a:pt x="37" y="326"/>
                      <a:pt x="37" y="326"/>
                    </a:cubicBezTo>
                    <a:cubicBezTo>
                      <a:pt x="37" y="326"/>
                      <a:pt x="37" y="325"/>
                      <a:pt x="37" y="325"/>
                    </a:cubicBezTo>
                    <a:cubicBezTo>
                      <a:pt x="37" y="325"/>
                      <a:pt x="37" y="325"/>
                      <a:pt x="37" y="324"/>
                    </a:cubicBezTo>
                    <a:cubicBezTo>
                      <a:pt x="37" y="324"/>
                      <a:pt x="37" y="324"/>
                      <a:pt x="37" y="324"/>
                    </a:cubicBezTo>
                    <a:cubicBezTo>
                      <a:pt x="37" y="325"/>
                      <a:pt x="37" y="325"/>
                      <a:pt x="37" y="325"/>
                    </a:cubicBezTo>
                    <a:cubicBezTo>
                      <a:pt x="37" y="325"/>
                      <a:pt x="36" y="325"/>
                      <a:pt x="36" y="325"/>
                    </a:cubicBezTo>
                    <a:cubicBezTo>
                      <a:pt x="36" y="326"/>
                      <a:pt x="36" y="326"/>
                      <a:pt x="36" y="327"/>
                    </a:cubicBezTo>
                    <a:cubicBezTo>
                      <a:pt x="36" y="327"/>
                      <a:pt x="36" y="327"/>
                      <a:pt x="36" y="327"/>
                    </a:cubicBezTo>
                    <a:cubicBezTo>
                      <a:pt x="36" y="328"/>
                      <a:pt x="36" y="327"/>
                      <a:pt x="36" y="327"/>
                    </a:cubicBezTo>
                    <a:cubicBezTo>
                      <a:pt x="35" y="327"/>
                      <a:pt x="35" y="327"/>
                      <a:pt x="35" y="327"/>
                    </a:cubicBezTo>
                    <a:cubicBezTo>
                      <a:pt x="34" y="329"/>
                      <a:pt x="35" y="330"/>
                      <a:pt x="35" y="331"/>
                    </a:cubicBezTo>
                    <a:cubicBezTo>
                      <a:pt x="35" y="331"/>
                      <a:pt x="35" y="331"/>
                      <a:pt x="34" y="331"/>
                    </a:cubicBezTo>
                    <a:cubicBezTo>
                      <a:pt x="34" y="331"/>
                      <a:pt x="34" y="332"/>
                      <a:pt x="35" y="333"/>
                    </a:cubicBezTo>
                    <a:cubicBezTo>
                      <a:pt x="35" y="333"/>
                      <a:pt x="36" y="333"/>
                      <a:pt x="37" y="333"/>
                    </a:cubicBezTo>
                    <a:cubicBezTo>
                      <a:pt x="37" y="333"/>
                      <a:pt x="37" y="333"/>
                      <a:pt x="37" y="333"/>
                    </a:cubicBezTo>
                    <a:cubicBezTo>
                      <a:pt x="37" y="333"/>
                      <a:pt x="37" y="333"/>
                      <a:pt x="37" y="334"/>
                    </a:cubicBezTo>
                    <a:cubicBezTo>
                      <a:pt x="37" y="334"/>
                      <a:pt x="38" y="335"/>
                      <a:pt x="39" y="335"/>
                    </a:cubicBezTo>
                    <a:cubicBezTo>
                      <a:pt x="39" y="335"/>
                      <a:pt x="39" y="335"/>
                      <a:pt x="39" y="336"/>
                    </a:cubicBezTo>
                    <a:cubicBezTo>
                      <a:pt x="39" y="336"/>
                      <a:pt x="39" y="336"/>
                      <a:pt x="39" y="336"/>
                    </a:cubicBezTo>
                    <a:cubicBezTo>
                      <a:pt x="39" y="336"/>
                      <a:pt x="39" y="336"/>
                      <a:pt x="39" y="336"/>
                    </a:cubicBezTo>
                    <a:cubicBezTo>
                      <a:pt x="38" y="335"/>
                      <a:pt x="36" y="334"/>
                      <a:pt x="36" y="334"/>
                    </a:cubicBezTo>
                    <a:cubicBezTo>
                      <a:pt x="36" y="334"/>
                      <a:pt x="36" y="334"/>
                      <a:pt x="36" y="334"/>
                    </a:cubicBezTo>
                    <a:cubicBezTo>
                      <a:pt x="37" y="334"/>
                      <a:pt x="37" y="334"/>
                      <a:pt x="37" y="334"/>
                    </a:cubicBezTo>
                    <a:cubicBezTo>
                      <a:pt x="37" y="334"/>
                      <a:pt x="36" y="334"/>
                      <a:pt x="36" y="334"/>
                    </a:cubicBezTo>
                    <a:cubicBezTo>
                      <a:pt x="36" y="334"/>
                      <a:pt x="36" y="334"/>
                      <a:pt x="36" y="334"/>
                    </a:cubicBezTo>
                    <a:cubicBezTo>
                      <a:pt x="36" y="334"/>
                      <a:pt x="35" y="334"/>
                      <a:pt x="35" y="333"/>
                    </a:cubicBezTo>
                    <a:cubicBezTo>
                      <a:pt x="35" y="333"/>
                      <a:pt x="35" y="333"/>
                      <a:pt x="35" y="333"/>
                    </a:cubicBezTo>
                    <a:cubicBezTo>
                      <a:pt x="35" y="333"/>
                      <a:pt x="35" y="333"/>
                      <a:pt x="34" y="333"/>
                    </a:cubicBezTo>
                    <a:cubicBezTo>
                      <a:pt x="34" y="333"/>
                      <a:pt x="34" y="334"/>
                      <a:pt x="34" y="334"/>
                    </a:cubicBezTo>
                    <a:cubicBezTo>
                      <a:pt x="34" y="334"/>
                      <a:pt x="34" y="334"/>
                      <a:pt x="34" y="334"/>
                    </a:cubicBezTo>
                    <a:cubicBezTo>
                      <a:pt x="34" y="334"/>
                      <a:pt x="34" y="335"/>
                      <a:pt x="34" y="335"/>
                    </a:cubicBezTo>
                    <a:cubicBezTo>
                      <a:pt x="34" y="335"/>
                      <a:pt x="34" y="335"/>
                      <a:pt x="34" y="335"/>
                    </a:cubicBezTo>
                    <a:cubicBezTo>
                      <a:pt x="33" y="335"/>
                      <a:pt x="33" y="335"/>
                      <a:pt x="33" y="335"/>
                    </a:cubicBezTo>
                    <a:cubicBezTo>
                      <a:pt x="33" y="335"/>
                      <a:pt x="33" y="335"/>
                      <a:pt x="33" y="335"/>
                    </a:cubicBezTo>
                    <a:cubicBezTo>
                      <a:pt x="33" y="335"/>
                      <a:pt x="33" y="335"/>
                      <a:pt x="32" y="335"/>
                    </a:cubicBezTo>
                    <a:cubicBezTo>
                      <a:pt x="32" y="335"/>
                      <a:pt x="32" y="335"/>
                      <a:pt x="32" y="334"/>
                    </a:cubicBezTo>
                    <a:cubicBezTo>
                      <a:pt x="32" y="334"/>
                      <a:pt x="32" y="334"/>
                      <a:pt x="32" y="334"/>
                    </a:cubicBezTo>
                    <a:cubicBezTo>
                      <a:pt x="32" y="334"/>
                      <a:pt x="31" y="334"/>
                      <a:pt x="31" y="334"/>
                    </a:cubicBezTo>
                    <a:cubicBezTo>
                      <a:pt x="31" y="334"/>
                      <a:pt x="31" y="334"/>
                      <a:pt x="31" y="334"/>
                    </a:cubicBezTo>
                    <a:cubicBezTo>
                      <a:pt x="31" y="334"/>
                      <a:pt x="31" y="334"/>
                      <a:pt x="30" y="334"/>
                    </a:cubicBezTo>
                    <a:cubicBezTo>
                      <a:pt x="30" y="334"/>
                      <a:pt x="30" y="334"/>
                      <a:pt x="30" y="334"/>
                    </a:cubicBezTo>
                    <a:cubicBezTo>
                      <a:pt x="30" y="334"/>
                      <a:pt x="30" y="334"/>
                      <a:pt x="30" y="334"/>
                    </a:cubicBezTo>
                    <a:cubicBezTo>
                      <a:pt x="29" y="334"/>
                      <a:pt x="29" y="334"/>
                      <a:pt x="29" y="334"/>
                    </a:cubicBezTo>
                    <a:cubicBezTo>
                      <a:pt x="29" y="335"/>
                      <a:pt x="29" y="335"/>
                      <a:pt x="29" y="334"/>
                    </a:cubicBezTo>
                    <a:cubicBezTo>
                      <a:pt x="28" y="334"/>
                      <a:pt x="28" y="334"/>
                      <a:pt x="28" y="334"/>
                    </a:cubicBezTo>
                    <a:cubicBezTo>
                      <a:pt x="28" y="334"/>
                      <a:pt x="28" y="334"/>
                      <a:pt x="28" y="334"/>
                    </a:cubicBezTo>
                    <a:cubicBezTo>
                      <a:pt x="28" y="334"/>
                      <a:pt x="28" y="334"/>
                      <a:pt x="28" y="334"/>
                    </a:cubicBezTo>
                    <a:cubicBezTo>
                      <a:pt x="28" y="335"/>
                      <a:pt x="28" y="335"/>
                      <a:pt x="29" y="335"/>
                    </a:cubicBezTo>
                    <a:cubicBezTo>
                      <a:pt x="29" y="335"/>
                      <a:pt x="29" y="335"/>
                      <a:pt x="29" y="335"/>
                    </a:cubicBezTo>
                    <a:cubicBezTo>
                      <a:pt x="29" y="335"/>
                      <a:pt x="29" y="336"/>
                      <a:pt x="28" y="336"/>
                    </a:cubicBezTo>
                    <a:cubicBezTo>
                      <a:pt x="28" y="336"/>
                      <a:pt x="28" y="336"/>
                      <a:pt x="28" y="336"/>
                    </a:cubicBezTo>
                    <a:cubicBezTo>
                      <a:pt x="28" y="336"/>
                      <a:pt x="28" y="336"/>
                      <a:pt x="28" y="336"/>
                    </a:cubicBezTo>
                    <a:cubicBezTo>
                      <a:pt x="28" y="335"/>
                      <a:pt x="27" y="335"/>
                      <a:pt x="27" y="335"/>
                    </a:cubicBezTo>
                    <a:cubicBezTo>
                      <a:pt x="27" y="335"/>
                      <a:pt x="26" y="335"/>
                      <a:pt x="26" y="335"/>
                    </a:cubicBezTo>
                    <a:cubicBezTo>
                      <a:pt x="26" y="335"/>
                      <a:pt x="26" y="335"/>
                      <a:pt x="26" y="336"/>
                    </a:cubicBezTo>
                    <a:cubicBezTo>
                      <a:pt x="26" y="336"/>
                      <a:pt x="27" y="336"/>
                      <a:pt x="27" y="336"/>
                    </a:cubicBezTo>
                    <a:cubicBezTo>
                      <a:pt x="27" y="336"/>
                      <a:pt x="27" y="336"/>
                      <a:pt x="27" y="336"/>
                    </a:cubicBezTo>
                    <a:cubicBezTo>
                      <a:pt x="27" y="336"/>
                      <a:pt x="27" y="336"/>
                      <a:pt x="27" y="336"/>
                    </a:cubicBezTo>
                    <a:cubicBezTo>
                      <a:pt x="27" y="336"/>
                      <a:pt x="27" y="337"/>
                      <a:pt x="27" y="337"/>
                    </a:cubicBezTo>
                    <a:cubicBezTo>
                      <a:pt x="27" y="337"/>
                      <a:pt x="27" y="337"/>
                      <a:pt x="27" y="337"/>
                    </a:cubicBezTo>
                    <a:cubicBezTo>
                      <a:pt x="27" y="337"/>
                      <a:pt x="27" y="337"/>
                      <a:pt x="28" y="337"/>
                    </a:cubicBezTo>
                    <a:cubicBezTo>
                      <a:pt x="28" y="337"/>
                      <a:pt x="28" y="336"/>
                      <a:pt x="29" y="336"/>
                    </a:cubicBezTo>
                    <a:cubicBezTo>
                      <a:pt x="29" y="336"/>
                      <a:pt x="29" y="337"/>
                      <a:pt x="29" y="337"/>
                    </a:cubicBezTo>
                    <a:cubicBezTo>
                      <a:pt x="29" y="337"/>
                      <a:pt x="29" y="337"/>
                      <a:pt x="29" y="337"/>
                    </a:cubicBezTo>
                    <a:cubicBezTo>
                      <a:pt x="29" y="337"/>
                      <a:pt x="30" y="337"/>
                      <a:pt x="30" y="337"/>
                    </a:cubicBezTo>
                    <a:cubicBezTo>
                      <a:pt x="30" y="337"/>
                      <a:pt x="30" y="337"/>
                      <a:pt x="30" y="337"/>
                    </a:cubicBezTo>
                    <a:cubicBezTo>
                      <a:pt x="30" y="337"/>
                      <a:pt x="30" y="337"/>
                      <a:pt x="30" y="337"/>
                    </a:cubicBezTo>
                    <a:cubicBezTo>
                      <a:pt x="30" y="337"/>
                      <a:pt x="30" y="337"/>
                      <a:pt x="30" y="337"/>
                    </a:cubicBezTo>
                    <a:cubicBezTo>
                      <a:pt x="30" y="338"/>
                      <a:pt x="31" y="337"/>
                      <a:pt x="31" y="337"/>
                    </a:cubicBezTo>
                    <a:cubicBezTo>
                      <a:pt x="31" y="337"/>
                      <a:pt x="31" y="336"/>
                      <a:pt x="31" y="336"/>
                    </a:cubicBezTo>
                    <a:cubicBezTo>
                      <a:pt x="31" y="336"/>
                      <a:pt x="32" y="336"/>
                      <a:pt x="32" y="336"/>
                    </a:cubicBezTo>
                    <a:cubicBezTo>
                      <a:pt x="32" y="336"/>
                      <a:pt x="32" y="336"/>
                      <a:pt x="32" y="336"/>
                    </a:cubicBezTo>
                    <a:cubicBezTo>
                      <a:pt x="32" y="337"/>
                      <a:pt x="32" y="337"/>
                      <a:pt x="32" y="337"/>
                    </a:cubicBezTo>
                    <a:cubicBezTo>
                      <a:pt x="32" y="337"/>
                      <a:pt x="32" y="337"/>
                      <a:pt x="32" y="337"/>
                    </a:cubicBezTo>
                    <a:cubicBezTo>
                      <a:pt x="32" y="337"/>
                      <a:pt x="32" y="337"/>
                      <a:pt x="32" y="337"/>
                    </a:cubicBezTo>
                    <a:cubicBezTo>
                      <a:pt x="32" y="337"/>
                      <a:pt x="32" y="337"/>
                      <a:pt x="32" y="337"/>
                    </a:cubicBezTo>
                    <a:cubicBezTo>
                      <a:pt x="33" y="337"/>
                      <a:pt x="33" y="337"/>
                      <a:pt x="34" y="337"/>
                    </a:cubicBezTo>
                    <a:cubicBezTo>
                      <a:pt x="34" y="337"/>
                      <a:pt x="33" y="338"/>
                      <a:pt x="33" y="338"/>
                    </a:cubicBezTo>
                    <a:cubicBezTo>
                      <a:pt x="33" y="338"/>
                      <a:pt x="33" y="338"/>
                      <a:pt x="33" y="338"/>
                    </a:cubicBezTo>
                    <a:cubicBezTo>
                      <a:pt x="33" y="338"/>
                      <a:pt x="34" y="338"/>
                      <a:pt x="34" y="338"/>
                    </a:cubicBezTo>
                    <a:cubicBezTo>
                      <a:pt x="34" y="338"/>
                      <a:pt x="34" y="338"/>
                      <a:pt x="34" y="338"/>
                    </a:cubicBezTo>
                    <a:cubicBezTo>
                      <a:pt x="34" y="338"/>
                      <a:pt x="34" y="338"/>
                      <a:pt x="34" y="338"/>
                    </a:cubicBezTo>
                    <a:cubicBezTo>
                      <a:pt x="34" y="338"/>
                      <a:pt x="35" y="338"/>
                      <a:pt x="34" y="338"/>
                    </a:cubicBezTo>
                    <a:cubicBezTo>
                      <a:pt x="34" y="338"/>
                      <a:pt x="34" y="338"/>
                      <a:pt x="34" y="338"/>
                    </a:cubicBezTo>
                    <a:cubicBezTo>
                      <a:pt x="34" y="338"/>
                      <a:pt x="34" y="338"/>
                      <a:pt x="35" y="338"/>
                    </a:cubicBezTo>
                    <a:cubicBezTo>
                      <a:pt x="35" y="338"/>
                      <a:pt x="35" y="339"/>
                      <a:pt x="35" y="339"/>
                    </a:cubicBezTo>
                    <a:cubicBezTo>
                      <a:pt x="35" y="339"/>
                      <a:pt x="35" y="339"/>
                      <a:pt x="35" y="339"/>
                    </a:cubicBezTo>
                    <a:cubicBezTo>
                      <a:pt x="35" y="339"/>
                      <a:pt x="35" y="339"/>
                      <a:pt x="35" y="339"/>
                    </a:cubicBezTo>
                    <a:cubicBezTo>
                      <a:pt x="35" y="339"/>
                      <a:pt x="35" y="340"/>
                      <a:pt x="36" y="340"/>
                    </a:cubicBezTo>
                    <a:cubicBezTo>
                      <a:pt x="36" y="340"/>
                      <a:pt x="36" y="340"/>
                      <a:pt x="36" y="340"/>
                    </a:cubicBezTo>
                    <a:cubicBezTo>
                      <a:pt x="36" y="340"/>
                      <a:pt x="36" y="340"/>
                      <a:pt x="37" y="340"/>
                    </a:cubicBezTo>
                    <a:cubicBezTo>
                      <a:pt x="37" y="340"/>
                      <a:pt x="37" y="340"/>
                      <a:pt x="37" y="340"/>
                    </a:cubicBezTo>
                    <a:cubicBezTo>
                      <a:pt x="37" y="340"/>
                      <a:pt x="38" y="340"/>
                      <a:pt x="38" y="340"/>
                    </a:cubicBezTo>
                    <a:cubicBezTo>
                      <a:pt x="38" y="340"/>
                      <a:pt x="38" y="340"/>
                      <a:pt x="38" y="340"/>
                    </a:cubicBezTo>
                    <a:cubicBezTo>
                      <a:pt x="38" y="340"/>
                      <a:pt x="38" y="339"/>
                      <a:pt x="38" y="340"/>
                    </a:cubicBezTo>
                    <a:cubicBezTo>
                      <a:pt x="38" y="340"/>
                      <a:pt x="38" y="340"/>
                      <a:pt x="38" y="340"/>
                    </a:cubicBezTo>
                    <a:cubicBezTo>
                      <a:pt x="39" y="340"/>
                      <a:pt x="39" y="340"/>
                      <a:pt x="40" y="340"/>
                    </a:cubicBezTo>
                    <a:cubicBezTo>
                      <a:pt x="40" y="340"/>
                      <a:pt x="40" y="340"/>
                      <a:pt x="40" y="340"/>
                    </a:cubicBezTo>
                    <a:cubicBezTo>
                      <a:pt x="40" y="340"/>
                      <a:pt x="40" y="340"/>
                      <a:pt x="40" y="339"/>
                    </a:cubicBezTo>
                    <a:cubicBezTo>
                      <a:pt x="40" y="339"/>
                      <a:pt x="41" y="338"/>
                      <a:pt x="41" y="338"/>
                    </a:cubicBezTo>
                    <a:cubicBezTo>
                      <a:pt x="41" y="338"/>
                      <a:pt x="41" y="338"/>
                      <a:pt x="41" y="338"/>
                    </a:cubicBezTo>
                    <a:cubicBezTo>
                      <a:pt x="41" y="338"/>
                      <a:pt x="41" y="339"/>
                      <a:pt x="41" y="339"/>
                    </a:cubicBezTo>
                    <a:cubicBezTo>
                      <a:pt x="41" y="339"/>
                      <a:pt x="42" y="339"/>
                      <a:pt x="42" y="339"/>
                    </a:cubicBezTo>
                    <a:cubicBezTo>
                      <a:pt x="43" y="339"/>
                      <a:pt x="43" y="339"/>
                      <a:pt x="43" y="339"/>
                    </a:cubicBezTo>
                    <a:cubicBezTo>
                      <a:pt x="43" y="339"/>
                      <a:pt x="44" y="340"/>
                      <a:pt x="44" y="340"/>
                    </a:cubicBezTo>
                    <a:cubicBezTo>
                      <a:pt x="44" y="340"/>
                      <a:pt x="45" y="340"/>
                      <a:pt x="45" y="340"/>
                    </a:cubicBezTo>
                    <a:cubicBezTo>
                      <a:pt x="45" y="340"/>
                      <a:pt x="47" y="341"/>
                      <a:pt x="47" y="341"/>
                    </a:cubicBezTo>
                    <a:cubicBezTo>
                      <a:pt x="47" y="341"/>
                      <a:pt x="49" y="341"/>
                      <a:pt x="49" y="341"/>
                    </a:cubicBezTo>
                    <a:cubicBezTo>
                      <a:pt x="49" y="341"/>
                      <a:pt x="50" y="340"/>
                      <a:pt x="50" y="340"/>
                    </a:cubicBezTo>
                    <a:cubicBezTo>
                      <a:pt x="50" y="340"/>
                      <a:pt x="49" y="340"/>
                      <a:pt x="49" y="340"/>
                    </a:cubicBezTo>
                    <a:cubicBezTo>
                      <a:pt x="49" y="340"/>
                      <a:pt x="50" y="340"/>
                      <a:pt x="50" y="340"/>
                    </a:cubicBezTo>
                    <a:cubicBezTo>
                      <a:pt x="50" y="340"/>
                      <a:pt x="50" y="340"/>
                      <a:pt x="50" y="340"/>
                    </a:cubicBezTo>
                    <a:cubicBezTo>
                      <a:pt x="50" y="340"/>
                      <a:pt x="50" y="340"/>
                      <a:pt x="50" y="340"/>
                    </a:cubicBezTo>
                    <a:cubicBezTo>
                      <a:pt x="50" y="313"/>
                      <a:pt x="50" y="313"/>
                      <a:pt x="50" y="313"/>
                    </a:cubicBezTo>
                    <a:cubicBezTo>
                      <a:pt x="50" y="313"/>
                      <a:pt x="50" y="313"/>
                      <a:pt x="50" y="313"/>
                    </a:cubicBezTo>
                    <a:close/>
                    <a:moveTo>
                      <a:pt x="58" y="344"/>
                    </a:moveTo>
                    <a:cubicBezTo>
                      <a:pt x="58" y="344"/>
                      <a:pt x="58" y="344"/>
                      <a:pt x="58" y="344"/>
                    </a:cubicBezTo>
                    <a:cubicBezTo>
                      <a:pt x="59" y="344"/>
                      <a:pt x="59" y="344"/>
                      <a:pt x="59" y="344"/>
                    </a:cubicBezTo>
                    <a:cubicBezTo>
                      <a:pt x="59" y="344"/>
                      <a:pt x="59" y="345"/>
                      <a:pt x="59" y="345"/>
                    </a:cubicBezTo>
                    <a:cubicBezTo>
                      <a:pt x="59" y="345"/>
                      <a:pt x="59" y="345"/>
                      <a:pt x="58" y="345"/>
                    </a:cubicBezTo>
                    <a:cubicBezTo>
                      <a:pt x="58" y="345"/>
                      <a:pt x="58" y="345"/>
                      <a:pt x="58" y="345"/>
                    </a:cubicBezTo>
                    <a:cubicBezTo>
                      <a:pt x="59" y="345"/>
                      <a:pt x="59" y="345"/>
                      <a:pt x="59" y="345"/>
                    </a:cubicBezTo>
                    <a:cubicBezTo>
                      <a:pt x="59" y="345"/>
                      <a:pt x="59" y="345"/>
                      <a:pt x="59" y="345"/>
                    </a:cubicBezTo>
                    <a:cubicBezTo>
                      <a:pt x="59" y="345"/>
                      <a:pt x="59" y="345"/>
                      <a:pt x="59" y="345"/>
                    </a:cubicBezTo>
                    <a:cubicBezTo>
                      <a:pt x="59" y="345"/>
                      <a:pt x="60" y="345"/>
                      <a:pt x="60" y="345"/>
                    </a:cubicBezTo>
                    <a:cubicBezTo>
                      <a:pt x="60" y="345"/>
                      <a:pt x="60" y="345"/>
                      <a:pt x="60" y="345"/>
                    </a:cubicBezTo>
                    <a:cubicBezTo>
                      <a:pt x="61" y="345"/>
                      <a:pt x="61" y="345"/>
                      <a:pt x="61" y="345"/>
                    </a:cubicBezTo>
                    <a:cubicBezTo>
                      <a:pt x="61" y="344"/>
                      <a:pt x="61" y="344"/>
                      <a:pt x="61" y="344"/>
                    </a:cubicBezTo>
                    <a:cubicBezTo>
                      <a:pt x="61" y="344"/>
                      <a:pt x="61" y="344"/>
                      <a:pt x="62" y="343"/>
                    </a:cubicBezTo>
                    <a:cubicBezTo>
                      <a:pt x="62" y="342"/>
                      <a:pt x="61" y="341"/>
                      <a:pt x="60" y="341"/>
                    </a:cubicBezTo>
                    <a:cubicBezTo>
                      <a:pt x="59" y="341"/>
                      <a:pt x="58" y="341"/>
                      <a:pt x="57" y="341"/>
                    </a:cubicBezTo>
                    <a:cubicBezTo>
                      <a:pt x="57" y="341"/>
                      <a:pt x="57" y="341"/>
                      <a:pt x="56" y="341"/>
                    </a:cubicBezTo>
                    <a:cubicBezTo>
                      <a:pt x="56" y="340"/>
                      <a:pt x="56" y="340"/>
                      <a:pt x="56" y="340"/>
                    </a:cubicBezTo>
                    <a:cubicBezTo>
                      <a:pt x="56" y="340"/>
                      <a:pt x="55" y="340"/>
                      <a:pt x="55" y="340"/>
                    </a:cubicBezTo>
                    <a:cubicBezTo>
                      <a:pt x="55" y="340"/>
                      <a:pt x="54" y="340"/>
                      <a:pt x="54" y="340"/>
                    </a:cubicBezTo>
                    <a:cubicBezTo>
                      <a:pt x="54" y="340"/>
                      <a:pt x="54" y="340"/>
                      <a:pt x="53" y="340"/>
                    </a:cubicBezTo>
                    <a:cubicBezTo>
                      <a:pt x="53" y="340"/>
                      <a:pt x="53" y="341"/>
                      <a:pt x="53" y="341"/>
                    </a:cubicBezTo>
                    <a:cubicBezTo>
                      <a:pt x="53" y="341"/>
                      <a:pt x="53" y="341"/>
                      <a:pt x="53" y="341"/>
                    </a:cubicBezTo>
                    <a:cubicBezTo>
                      <a:pt x="53" y="341"/>
                      <a:pt x="53" y="341"/>
                      <a:pt x="53" y="342"/>
                    </a:cubicBezTo>
                    <a:cubicBezTo>
                      <a:pt x="54" y="342"/>
                      <a:pt x="54" y="342"/>
                      <a:pt x="54" y="342"/>
                    </a:cubicBezTo>
                    <a:cubicBezTo>
                      <a:pt x="54" y="343"/>
                      <a:pt x="54" y="343"/>
                      <a:pt x="54" y="343"/>
                    </a:cubicBezTo>
                    <a:cubicBezTo>
                      <a:pt x="54" y="343"/>
                      <a:pt x="54" y="344"/>
                      <a:pt x="54" y="344"/>
                    </a:cubicBezTo>
                    <a:cubicBezTo>
                      <a:pt x="54" y="344"/>
                      <a:pt x="54" y="344"/>
                      <a:pt x="54" y="344"/>
                    </a:cubicBezTo>
                    <a:cubicBezTo>
                      <a:pt x="55" y="344"/>
                      <a:pt x="55" y="345"/>
                      <a:pt x="55" y="344"/>
                    </a:cubicBezTo>
                    <a:cubicBezTo>
                      <a:pt x="55" y="344"/>
                      <a:pt x="55" y="344"/>
                      <a:pt x="55" y="344"/>
                    </a:cubicBezTo>
                    <a:cubicBezTo>
                      <a:pt x="55" y="344"/>
                      <a:pt x="55" y="344"/>
                      <a:pt x="55" y="344"/>
                    </a:cubicBezTo>
                    <a:cubicBezTo>
                      <a:pt x="55" y="344"/>
                      <a:pt x="55" y="344"/>
                      <a:pt x="56" y="344"/>
                    </a:cubicBezTo>
                    <a:cubicBezTo>
                      <a:pt x="56" y="344"/>
                      <a:pt x="56" y="344"/>
                      <a:pt x="56" y="344"/>
                    </a:cubicBezTo>
                    <a:cubicBezTo>
                      <a:pt x="56" y="344"/>
                      <a:pt x="56" y="344"/>
                      <a:pt x="56" y="344"/>
                    </a:cubicBezTo>
                    <a:cubicBezTo>
                      <a:pt x="57" y="344"/>
                      <a:pt x="57" y="344"/>
                      <a:pt x="57" y="345"/>
                    </a:cubicBezTo>
                    <a:cubicBezTo>
                      <a:pt x="57" y="345"/>
                      <a:pt x="57" y="345"/>
                      <a:pt x="58" y="345"/>
                    </a:cubicBezTo>
                    <a:cubicBezTo>
                      <a:pt x="58" y="344"/>
                      <a:pt x="58" y="344"/>
                      <a:pt x="58" y="344"/>
                    </a:cubicBezTo>
                    <a:close/>
                    <a:moveTo>
                      <a:pt x="62" y="345"/>
                    </a:moveTo>
                    <a:cubicBezTo>
                      <a:pt x="62" y="345"/>
                      <a:pt x="62" y="345"/>
                      <a:pt x="62" y="345"/>
                    </a:cubicBezTo>
                    <a:cubicBezTo>
                      <a:pt x="62" y="345"/>
                      <a:pt x="62" y="345"/>
                      <a:pt x="62" y="346"/>
                    </a:cubicBezTo>
                    <a:cubicBezTo>
                      <a:pt x="62" y="346"/>
                      <a:pt x="62" y="346"/>
                      <a:pt x="62" y="346"/>
                    </a:cubicBezTo>
                    <a:cubicBezTo>
                      <a:pt x="62" y="346"/>
                      <a:pt x="62" y="346"/>
                      <a:pt x="62" y="346"/>
                    </a:cubicBezTo>
                    <a:cubicBezTo>
                      <a:pt x="62" y="346"/>
                      <a:pt x="62" y="346"/>
                      <a:pt x="63" y="346"/>
                    </a:cubicBezTo>
                    <a:cubicBezTo>
                      <a:pt x="63" y="346"/>
                      <a:pt x="63" y="346"/>
                      <a:pt x="63" y="346"/>
                    </a:cubicBezTo>
                    <a:cubicBezTo>
                      <a:pt x="63" y="346"/>
                      <a:pt x="63" y="346"/>
                      <a:pt x="63" y="346"/>
                    </a:cubicBezTo>
                    <a:cubicBezTo>
                      <a:pt x="63" y="345"/>
                      <a:pt x="63" y="345"/>
                      <a:pt x="63" y="344"/>
                    </a:cubicBezTo>
                    <a:cubicBezTo>
                      <a:pt x="63" y="344"/>
                      <a:pt x="63" y="344"/>
                      <a:pt x="63" y="344"/>
                    </a:cubicBezTo>
                    <a:cubicBezTo>
                      <a:pt x="63" y="344"/>
                      <a:pt x="63" y="344"/>
                      <a:pt x="63" y="344"/>
                    </a:cubicBezTo>
                    <a:cubicBezTo>
                      <a:pt x="62" y="344"/>
                      <a:pt x="62" y="344"/>
                      <a:pt x="62" y="344"/>
                    </a:cubicBezTo>
                    <a:cubicBezTo>
                      <a:pt x="62" y="344"/>
                      <a:pt x="62" y="344"/>
                      <a:pt x="62" y="344"/>
                    </a:cubicBezTo>
                    <a:cubicBezTo>
                      <a:pt x="62" y="344"/>
                      <a:pt x="62" y="344"/>
                      <a:pt x="62" y="345"/>
                    </a:cubicBezTo>
                    <a:cubicBezTo>
                      <a:pt x="62" y="345"/>
                      <a:pt x="62" y="345"/>
                      <a:pt x="62" y="345"/>
                    </a:cubicBezTo>
                    <a:close/>
                    <a:moveTo>
                      <a:pt x="65" y="344"/>
                    </a:moveTo>
                    <a:cubicBezTo>
                      <a:pt x="65" y="344"/>
                      <a:pt x="64" y="344"/>
                      <a:pt x="64" y="344"/>
                    </a:cubicBezTo>
                    <a:cubicBezTo>
                      <a:pt x="64" y="344"/>
                      <a:pt x="64" y="345"/>
                      <a:pt x="64" y="345"/>
                    </a:cubicBezTo>
                    <a:cubicBezTo>
                      <a:pt x="64" y="345"/>
                      <a:pt x="64" y="345"/>
                      <a:pt x="64" y="345"/>
                    </a:cubicBezTo>
                    <a:cubicBezTo>
                      <a:pt x="64" y="345"/>
                      <a:pt x="64" y="345"/>
                      <a:pt x="64" y="345"/>
                    </a:cubicBezTo>
                    <a:cubicBezTo>
                      <a:pt x="65" y="345"/>
                      <a:pt x="65" y="345"/>
                      <a:pt x="65" y="345"/>
                    </a:cubicBezTo>
                    <a:cubicBezTo>
                      <a:pt x="65" y="345"/>
                      <a:pt x="65" y="345"/>
                      <a:pt x="65" y="345"/>
                    </a:cubicBezTo>
                    <a:cubicBezTo>
                      <a:pt x="65" y="345"/>
                      <a:pt x="65" y="345"/>
                      <a:pt x="65" y="345"/>
                    </a:cubicBezTo>
                    <a:cubicBezTo>
                      <a:pt x="65" y="344"/>
                      <a:pt x="66" y="344"/>
                      <a:pt x="66" y="344"/>
                    </a:cubicBezTo>
                    <a:cubicBezTo>
                      <a:pt x="66" y="344"/>
                      <a:pt x="66" y="344"/>
                      <a:pt x="66" y="344"/>
                    </a:cubicBezTo>
                    <a:cubicBezTo>
                      <a:pt x="66" y="344"/>
                      <a:pt x="65" y="344"/>
                      <a:pt x="65" y="344"/>
                    </a:cubicBezTo>
                    <a:cubicBezTo>
                      <a:pt x="65" y="344"/>
                      <a:pt x="65" y="344"/>
                      <a:pt x="65" y="344"/>
                    </a:cubicBezTo>
                    <a:cubicBezTo>
                      <a:pt x="65" y="344"/>
                      <a:pt x="65" y="344"/>
                      <a:pt x="65" y="344"/>
                    </a:cubicBezTo>
                    <a:cubicBezTo>
                      <a:pt x="65" y="344"/>
                      <a:pt x="65" y="344"/>
                      <a:pt x="65" y="344"/>
                    </a:cubicBezTo>
                    <a:close/>
                    <a:moveTo>
                      <a:pt x="42" y="343"/>
                    </a:moveTo>
                    <a:cubicBezTo>
                      <a:pt x="41" y="343"/>
                      <a:pt x="41" y="343"/>
                      <a:pt x="41" y="343"/>
                    </a:cubicBezTo>
                    <a:cubicBezTo>
                      <a:pt x="41" y="343"/>
                      <a:pt x="41" y="343"/>
                      <a:pt x="41" y="343"/>
                    </a:cubicBezTo>
                    <a:cubicBezTo>
                      <a:pt x="41" y="343"/>
                      <a:pt x="41" y="343"/>
                      <a:pt x="40" y="344"/>
                    </a:cubicBezTo>
                    <a:cubicBezTo>
                      <a:pt x="40" y="344"/>
                      <a:pt x="40" y="344"/>
                      <a:pt x="40" y="344"/>
                    </a:cubicBezTo>
                    <a:cubicBezTo>
                      <a:pt x="40" y="344"/>
                      <a:pt x="41" y="344"/>
                      <a:pt x="41" y="344"/>
                    </a:cubicBezTo>
                    <a:cubicBezTo>
                      <a:pt x="41" y="344"/>
                      <a:pt x="41" y="344"/>
                      <a:pt x="41" y="344"/>
                    </a:cubicBezTo>
                    <a:cubicBezTo>
                      <a:pt x="41" y="344"/>
                      <a:pt x="41" y="344"/>
                      <a:pt x="41" y="344"/>
                    </a:cubicBezTo>
                    <a:cubicBezTo>
                      <a:pt x="41" y="345"/>
                      <a:pt x="41" y="345"/>
                      <a:pt x="41" y="345"/>
                    </a:cubicBezTo>
                    <a:cubicBezTo>
                      <a:pt x="41" y="345"/>
                      <a:pt x="41" y="345"/>
                      <a:pt x="41" y="345"/>
                    </a:cubicBezTo>
                    <a:cubicBezTo>
                      <a:pt x="42" y="345"/>
                      <a:pt x="42" y="345"/>
                      <a:pt x="42" y="345"/>
                    </a:cubicBezTo>
                    <a:cubicBezTo>
                      <a:pt x="42" y="345"/>
                      <a:pt x="42" y="345"/>
                      <a:pt x="43" y="345"/>
                    </a:cubicBezTo>
                    <a:cubicBezTo>
                      <a:pt x="43" y="345"/>
                      <a:pt x="43" y="345"/>
                      <a:pt x="43" y="345"/>
                    </a:cubicBezTo>
                    <a:cubicBezTo>
                      <a:pt x="43" y="345"/>
                      <a:pt x="43" y="345"/>
                      <a:pt x="43" y="345"/>
                    </a:cubicBezTo>
                    <a:cubicBezTo>
                      <a:pt x="43" y="345"/>
                      <a:pt x="42" y="346"/>
                      <a:pt x="42" y="346"/>
                    </a:cubicBezTo>
                    <a:cubicBezTo>
                      <a:pt x="43" y="346"/>
                      <a:pt x="43" y="346"/>
                      <a:pt x="43" y="346"/>
                    </a:cubicBezTo>
                    <a:cubicBezTo>
                      <a:pt x="43" y="346"/>
                      <a:pt x="43" y="346"/>
                      <a:pt x="44" y="347"/>
                    </a:cubicBezTo>
                    <a:cubicBezTo>
                      <a:pt x="44" y="347"/>
                      <a:pt x="44" y="347"/>
                      <a:pt x="44" y="347"/>
                    </a:cubicBezTo>
                    <a:cubicBezTo>
                      <a:pt x="44" y="347"/>
                      <a:pt x="44" y="346"/>
                      <a:pt x="44" y="346"/>
                    </a:cubicBezTo>
                    <a:cubicBezTo>
                      <a:pt x="44" y="346"/>
                      <a:pt x="44" y="347"/>
                      <a:pt x="45" y="347"/>
                    </a:cubicBezTo>
                    <a:cubicBezTo>
                      <a:pt x="45" y="347"/>
                      <a:pt x="45" y="347"/>
                      <a:pt x="45" y="348"/>
                    </a:cubicBezTo>
                    <a:cubicBezTo>
                      <a:pt x="45" y="348"/>
                      <a:pt x="46" y="348"/>
                      <a:pt x="46" y="348"/>
                    </a:cubicBezTo>
                    <a:cubicBezTo>
                      <a:pt x="46" y="348"/>
                      <a:pt x="46" y="348"/>
                      <a:pt x="46" y="348"/>
                    </a:cubicBezTo>
                    <a:cubicBezTo>
                      <a:pt x="46" y="348"/>
                      <a:pt x="46" y="348"/>
                      <a:pt x="46" y="348"/>
                    </a:cubicBezTo>
                    <a:cubicBezTo>
                      <a:pt x="46" y="348"/>
                      <a:pt x="47" y="348"/>
                      <a:pt x="47" y="348"/>
                    </a:cubicBezTo>
                    <a:cubicBezTo>
                      <a:pt x="47" y="348"/>
                      <a:pt x="47" y="347"/>
                      <a:pt x="47" y="347"/>
                    </a:cubicBezTo>
                    <a:cubicBezTo>
                      <a:pt x="47" y="347"/>
                      <a:pt x="47" y="347"/>
                      <a:pt x="47" y="347"/>
                    </a:cubicBezTo>
                    <a:cubicBezTo>
                      <a:pt x="47" y="347"/>
                      <a:pt x="46" y="347"/>
                      <a:pt x="46" y="347"/>
                    </a:cubicBezTo>
                    <a:cubicBezTo>
                      <a:pt x="46" y="347"/>
                      <a:pt x="46" y="347"/>
                      <a:pt x="46" y="346"/>
                    </a:cubicBezTo>
                    <a:cubicBezTo>
                      <a:pt x="46" y="346"/>
                      <a:pt x="46" y="346"/>
                      <a:pt x="46" y="346"/>
                    </a:cubicBezTo>
                    <a:cubicBezTo>
                      <a:pt x="46" y="346"/>
                      <a:pt x="45" y="345"/>
                      <a:pt x="45" y="345"/>
                    </a:cubicBezTo>
                    <a:cubicBezTo>
                      <a:pt x="46" y="345"/>
                      <a:pt x="46" y="345"/>
                      <a:pt x="46" y="345"/>
                    </a:cubicBezTo>
                    <a:cubicBezTo>
                      <a:pt x="46" y="345"/>
                      <a:pt x="46" y="345"/>
                      <a:pt x="46" y="344"/>
                    </a:cubicBezTo>
                    <a:cubicBezTo>
                      <a:pt x="46" y="344"/>
                      <a:pt x="46" y="344"/>
                      <a:pt x="46" y="344"/>
                    </a:cubicBezTo>
                    <a:cubicBezTo>
                      <a:pt x="46" y="344"/>
                      <a:pt x="46" y="344"/>
                      <a:pt x="46" y="344"/>
                    </a:cubicBezTo>
                    <a:cubicBezTo>
                      <a:pt x="46" y="345"/>
                      <a:pt x="47" y="345"/>
                      <a:pt x="47" y="345"/>
                    </a:cubicBezTo>
                    <a:cubicBezTo>
                      <a:pt x="47" y="345"/>
                      <a:pt x="47" y="345"/>
                      <a:pt x="47" y="345"/>
                    </a:cubicBezTo>
                    <a:cubicBezTo>
                      <a:pt x="48" y="345"/>
                      <a:pt x="48" y="345"/>
                      <a:pt x="48" y="345"/>
                    </a:cubicBezTo>
                    <a:cubicBezTo>
                      <a:pt x="48" y="345"/>
                      <a:pt x="48" y="345"/>
                      <a:pt x="48" y="345"/>
                    </a:cubicBezTo>
                    <a:cubicBezTo>
                      <a:pt x="48" y="345"/>
                      <a:pt x="48" y="345"/>
                      <a:pt x="48" y="346"/>
                    </a:cubicBezTo>
                    <a:cubicBezTo>
                      <a:pt x="48" y="345"/>
                      <a:pt x="48" y="345"/>
                      <a:pt x="48" y="345"/>
                    </a:cubicBezTo>
                    <a:cubicBezTo>
                      <a:pt x="49" y="345"/>
                      <a:pt x="49" y="346"/>
                      <a:pt x="49" y="346"/>
                    </a:cubicBezTo>
                    <a:cubicBezTo>
                      <a:pt x="49" y="346"/>
                      <a:pt x="48" y="346"/>
                      <a:pt x="48" y="346"/>
                    </a:cubicBezTo>
                    <a:cubicBezTo>
                      <a:pt x="48" y="346"/>
                      <a:pt x="49" y="347"/>
                      <a:pt x="48" y="347"/>
                    </a:cubicBezTo>
                    <a:cubicBezTo>
                      <a:pt x="48" y="347"/>
                      <a:pt x="48" y="347"/>
                      <a:pt x="48" y="347"/>
                    </a:cubicBezTo>
                    <a:cubicBezTo>
                      <a:pt x="48" y="347"/>
                      <a:pt x="48" y="347"/>
                      <a:pt x="48" y="347"/>
                    </a:cubicBezTo>
                    <a:cubicBezTo>
                      <a:pt x="49" y="347"/>
                      <a:pt x="49" y="347"/>
                      <a:pt x="49" y="348"/>
                    </a:cubicBezTo>
                    <a:cubicBezTo>
                      <a:pt x="49" y="348"/>
                      <a:pt x="49" y="348"/>
                      <a:pt x="49" y="348"/>
                    </a:cubicBezTo>
                    <a:cubicBezTo>
                      <a:pt x="50" y="348"/>
                      <a:pt x="50" y="348"/>
                      <a:pt x="50" y="348"/>
                    </a:cubicBezTo>
                    <a:cubicBezTo>
                      <a:pt x="50" y="347"/>
                      <a:pt x="49" y="347"/>
                      <a:pt x="50" y="347"/>
                    </a:cubicBezTo>
                    <a:cubicBezTo>
                      <a:pt x="50" y="347"/>
                      <a:pt x="50" y="347"/>
                      <a:pt x="50" y="347"/>
                    </a:cubicBezTo>
                    <a:cubicBezTo>
                      <a:pt x="50" y="347"/>
                      <a:pt x="50" y="347"/>
                      <a:pt x="50" y="348"/>
                    </a:cubicBezTo>
                    <a:cubicBezTo>
                      <a:pt x="50" y="348"/>
                      <a:pt x="51" y="348"/>
                      <a:pt x="51" y="348"/>
                    </a:cubicBezTo>
                    <a:cubicBezTo>
                      <a:pt x="51" y="348"/>
                      <a:pt x="50" y="347"/>
                      <a:pt x="50" y="347"/>
                    </a:cubicBezTo>
                    <a:cubicBezTo>
                      <a:pt x="51" y="347"/>
                      <a:pt x="52" y="348"/>
                      <a:pt x="53" y="348"/>
                    </a:cubicBezTo>
                    <a:cubicBezTo>
                      <a:pt x="53" y="348"/>
                      <a:pt x="53" y="348"/>
                      <a:pt x="53" y="349"/>
                    </a:cubicBezTo>
                    <a:cubicBezTo>
                      <a:pt x="53" y="349"/>
                      <a:pt x="53" y="349"/>
                      <a:pt x="53" y="349"/>
                    </a:cubicBezTo>
                    <a:cubicBezTo>
                      <a:pt x="53" y="349"/>
                      <a:pt x="54" y="349"/>
                      <a:pt x="54" y="350"/>
                    </a:cubicBezTo>
                    <a:cubicBezTo>
                      <a:pt x="54" y="350"/>
                      <a:pt x="54" y="350"/>
                      <a:pt x="54" y="350"/>
                    </a:cubicBezTo>
                    <a:cubicBezTo>
                      <a:pt x="55" y="350"/>
                      <a:pt x="55" y="350"/>
                      <a:pt x="55" y="350"/>
                    </a:cubicBezTo>
                    <a:cubicBezTo>
                      <a:pt x="55" y="350"/>
                      <a:pt x="55" y="349"/>
                      <a:pt x="55" y="349"/>
                    </a:cubicBezTo>
                    <a:cubicBezTo>
                      <a:pt x="55" y="349"/>
                      <a:pt x="55" y="349"/>
                      <a:pt x="55" y="349"/>
                    </a:cubicBezTo>
                    <a:cubicBezTo>
                      <a:pt x="55" y="349"/>
                      <a:pt x="55" y="349"/>
                      <a:pt x="55" y="349"/>
                    </a:cubicBezTo>
                    <a:cubicBezTo>
                      <a:pt x="55" y="349"/>
                      <a:pt x="55" y="348"/>
                      <a:pt x="55" y="348"/>
                    </a:cubicBezTo>
                    <a:cubicBezTo>
                      <a:pt x="54" y="348"/>
                      <a:pt x="55" y="348"/>
                      <a:pt x="54" y="347"/>
                    </a:cubicBezTo>
                    <a:cubicBezTo>
                      <a:pt x="54" y="347"/>
                      <a:pt x="54" y="347"/>
                      <a:pt x="54" y="347"/>
                    </a:cubicBezTo>
                    <a:cubicBezTo>
                      <a:pt x="54" y="347"/>
                      <a:pt x="54" y="347"/>
                      <a:pt x="54" y="347"/>
                    </a:cubicBezTo>
                    <a:cubicBezTo>
                      <a:pt x="54" y="346"/>
                      <a:pt x="53" y="347"/>
                      <a:pt x="53" y="346"/>
                    </a:cubicBezTo>
                    <a:cubicBezTo>
                      <a:pt x="53" y="346"/>
                      <a:pt x="53" y="346"/>
                      <a:pt x="53" y="346"/>
                    </a:cubicBezTo>
                    <a:cubicBezTo>
                      <a:pt x="53" y="346"/>
                      <a:pt x="52" y="346"/>
                      <a:pt x="52" y="346"/>
                    </a:cubicBezTo>
                    <a:cubicBezTo>
                      <a:pt x="52" y="346"/>
                      <a:pt x="51" y="346"/>
                      <a:pt x="51" y="346"/>
                    </a:cubicBezTo>
                    <a:cubicBezTo>
                      <a:pt x="51" y="346"/>
                      <a:pt x="51" y="345"/>
                      <a:pt x="51" y="345"/>
                    </a:cubicBezTo>
                    <a:cubicBezTo>
                      <a:pt x="52" y="345"/>
                      <a:pt x="53" y="345"/>
                      <a:pt x="53" y="345"/>
                    </a:cubicBezTo>
                    <a:cubicBezTo>
                      <a:pt x="53" y="345"/>
                      <a:pt x="53" y="344"/>
                      <a:pt x="52" y="344"/>
                    </a:cubicBezTo>
                    <a:cubicBezTo>
                      <a:pt x="52" y="344"/>
                      <a:pt x="52" y="344"/>
                      <a:pt x="51" y="344"/>
                    </a:cubicBezTo>
                    <a:cubicBezTo>
                      <a:pt x="50" y="344"/>
                      <a:pt x="49" y="344"/>
                      <a:pt x="48" y="343"/>
                    </a:cubicBezTo>
                    <a:cubicBezTo>
                      <a:pt x="48" y="343"/>
                      <a:pt x="48" y="343"/>
                      <a:pt x="48" y="342"/>
                    </a:cubicBezTo>
                    <a:cubicBezTo>
                      <a:pt x="48" y="342"/>
                      <a:pt x="48" y="342"/>
                      <a:pt x="48" y="342"/>
                    </a:cubicBezTo>
                    <a:cubicBezTo>
                      <a:pt x="48" y="342"/>
                      <a:pt x="49" y="342"/>
                      <a:pt x="49" y="342"/>
                    </a:cubicBezTo>
                    <a:cubicBezTo>
                      <a:pt x="49" y="343"/>
                      <a:pt x="49" y="343"/>
                      <a:pt x="49" y="343"/>
                    </a:cubicBezTo>
                    <a:cubicBezTo>
                      <a:pt x="50" y="343"/>
                      <a:pt x="50" y="343"/>
                      <a:pt x="51" y="343"/>
                    </a:cubicBezTo>
                    <a:cubicBezTo>
                      <a:pt x="51" y="343"/>
                      <a:pt x="51" y="343"/>
                      <a:pt x="51" y="343"/>
                    </a:cubicBezTo>
                    <a:cubicBezTo>
                      <a:pt x="51" y="343"/>
                      <a:pt x="51" y="343"/>
                      <a:pt x="51" y="343"/>
                    </a:cubicBezTo>
                    <a:cubicBezTo>
                      <a:pt x="52" y="343"/>
                      <a:pt x="51" y="343"/>
                      <a:pt x="51" y="342"/>
                    </a:cubicBezTo>
                    <a:cubicBezTo>
                      <a:pt x="52" y="342"/>
                      <a:pt x="52" y="342"/>
                      <a:pt x="52" y="342"/>
                    </a:cubicBezTo>
                    <a:cubicBezTo>
                      <a:pt x="52" y="342"/>
                      <a:pt x="53" y="342"/>
                      <a:pt x="53" y="342"/>
                    </a:cubicBezTo>
                    <a:cubicBezTo>
                      <a:pt x="53" y="342"/>
                      <a:pt x="53" y="342"/>
                      <a:pt x="53" y="342"/>
                    </a:cubicBezTo>
                    <a:cubicBezTo>
                      <a:pt x="52" y="341"/>
                      <a:pt x="52" y="341"/>
                      <a:pt x="52" y="341"/>
                    </a:cubicBezTo>
                    <a:cubicBezTo>
                      <a:pt x="52" y="341"/>
                      <a:pt x="51" y="341"/>
                      <a:pt x="50" y="341"/>
                    </a:cubicBezTo>
                    <a:cubicBezTo>
                      <a:pt x="50" y="341"/>
                      <a:pt x="49" y="341"/>
                      <a:pt x="49" y="341"/>
                    </a:cubicBezTo>
                    <a:cubicBezTo>
                      <a:pt x="48" y="341"/>
                      <a:pt x="48" y="341"/>
                      <a:pt x="47" y="341"/>
                    </a:cubicBezTo>
                    <a:cubicBezTo>
                      <a:pt x="47" y="342"/>
                      <a:pt x="46" y="342"/>
                      <a:pt x="46" y="342"/>
                    </a:cubicBezTo>
                    <a:cubicBezTo>
                      <a:pt x="46" y="342"/>
                      <a:pt x="45" y="342"/>
                      <a:pt x="45" y="342"/>
                    </a:cubicBezTo>
                    <a:cubicBezTo>
                      <a:pt x="45" y="342"/>
                      <a:pt x="45" y="342"/>
                      <a:pt x="45" y="342"/>
                    </a:cubicBezTo>
                    <a:cubicBezTo>
                      <a:pt x="45" y="342"/>
                      <a:pt x="45" y="342"/>
                      <a:pt x="44" y="342"/>
                    </a:cubicBezTo>
                    <a:cubicBezTo>
                      <a:pt x="45" y="342"/>
                      <a:pt x="46" y="341"/>
                      <a:pt x="46" y="341"/>
                    </a:cubicBezTo>
                    <a:cubicBezTo>
                      <a:pt x="46" y="341"/>
                      <a:pt x="46" y="341"/>
                      <a:pt x="46" y="341"/>
                    </a:cubicBezTo>
                    <a:cubicBezTo>
                      <a:pt x="44" y="340"/>
                      <a:pt x="43" y="340"/>
                      <a:pt x="42" y="340"/>
                    </a:cubicBezTo>
                    <a:cubicBezTo>
                      <a:pt x="42" y="340"/>
                      <a:pt x="41" y="340"/>
                      <a:pt x="41" y="341"/>
                    </a:cubicBezTo>
                    <a:cubicBezTo>
                      <a:pt x="41" y="341"/>
                      <a:pt x="41" y="341"/>
                      <a:pt x="41" y="341"/>
                    </a:cubicBezTo>
                    <a:cubicBezTo>
                      <a:pt x="41" y="341"/>
                      <a:pt x="41" y="341"/>
                      <a:pt x="41" y="342"/>
                    </a:cubicBezTo>
                    <a:cubicBezTo>
                      <a:pt x="41" y="342"/>
                      <a:pt x="41" y="342"/>
                      <a:pt x="42" y="342"/>
                    </a:cubicBezTo>
                    <a:cubicBezTo>
                      <a:pt x="42" y="342"/>
                      <a:pt x="42" y="342"/>
                      <a:pt x="42" y="342"/>
                    </a:cubicBezTo>
                    <a:cubicBezTo>
                      <a:pt x="43" y="342"/>
                      <a:pt x="43" y="342"/>
                      <a:pt x="43" y="342"/>
                    </a:cubicBezTo>
                    <a:cubicBezTo>
                      <a:pt x="43" y="342"/>
                      <a:pt x="44" y="342"/>
                      <a:pt x="44" y="342"/>
                    </a:cubicBezTo>
                    <a:cubicBezTo>
                      <a:pt x="44" y="342"/>
                      <a:pt x="44" y="342"/>
                      <a:pt x="44" y="342"/>
                    </a:cubicBezTo>
                    <a:cubicBezTo>
                      <a:pt x="43" y="343"/>
                      <a:pt x="42" y="342"/>
                      <a:pt x="42" y="343"/>
                    </a:cubicBezTo>
                    <a:close/>
                    <a:moveTo>
                      <a:pt x="32" y="329"/>
                    </a:moveTo>
                    <a:cubicBezTo>
                      <a:pt x="31" y="329"/>
                      <a:pt x="31" y="329"/>
                      <a:pt x="31" y="329"/>
                    </a:cubicBezTo>
                    <a:cubicBezTo>
                      <a:pt x="31" y="329"/>
                      <a:pt x="31" y="329"/>
                      <a:pt x="31" y="329"/>
                    </a:cubicBezTo>
                    <a:cubicBezTo>
                      <a:pt x="31" y="329"/>
                      <a:pt x="31" y="329"/>
                      <a:pt x="31" y="329"/>
                    </a:cubicBezTo>
                    <a:cubicBezTo>
                      <a:pt x="31" y="329"/>
                      <a:pt x="31" y="329"/>
                      <a:pt x="31" y="329"/>
                    </a:cubicBezTo>
                    <a:cubicBezTo>
                      <a:pt x="31" y="329"/>
                      <a:pt x="31" y="329"/>
                      <a:pt x="31" y="329"/>
                    </a:cubicBezTo>
                    <a:cubicBezTo>
                      <a:pt x="30" y="329"/>
                      <a:pt x="30" y="329"/>
                      <a:pt x="30" y="329"/>
                    </a:cubicBezTo>
                    <a:cubicBezTo>
                      <a:pt x="30" y="329"/>
                      <a:pt x="30" y="329"/>
                      <a:pt x="29" y="329"/>
                    </a:cubicBezTo>
                    <a:cubicBezTo>
                      <a:pt x="29" y="329"/>
                      <a:pt x="29" y="329"/>
                      <a:pt x="29" y="329"/>
                    </a:cubicBezTo>
                    <a:cubicBezTo>
                      <a:pt x="29" y="329"/>
                      <a:pt x="29" y="329"/>
                      <a:pt x="29" y="329"/>
                    </a:cubicBezTo>
                    <a:cubicBezTo>
                      <a:pt x="29" y="329"/>
                      <a:pt x="29" y="330"/>
                      <a:pt x="29" y="330"/>
                    </a:cubicBezTo>
                    <a:cubicBezTo>
                      <a:pt x="29" y="330"/>
                      <a:pt x="29" y="330"/>
                      <a:pt x="29" y="330"/>
                    </a:cubicBezTo>
                    <a:cubicBezTo>
                      <a:pt x="29" y="330"/>
                      <a:pt x="29" y="330"/>
                      <a:pt x="29" y="330"/>
                    </a:cubicBezTo>
                    <a:cubicBezTo>
                      <a:pt x="29" y="330"/>
                      <a:pt x="29" y="330"/>
                      <a:pt x="29" y="329"/>
                    </a:cubicBezTo>
                    <a:cubicBezTo>
                      <a:pt x="29" y="329"/>
                      <a:pt x="29" y="329"/>
                      <a:pt x="29" y="329"/>
                    </a:cubicBezTo>
                    <a:cubicBezTo>
                      <a:pt x="29" y="329"/>
                      <a:pt x="29" y="329"/>
                      <a:pt x="29" y="329"/>
                    </a:cubicBezTo>
                    <a:cubicBezTo>
                      <a:pt x="29" y="329"/>
                      <a:pt x="29" y="328"/>
                      <a:pt x="29" y="328"/>
                    </a:cubicBezTo>
                    <a:cubicBezTo>
                      <a:pt x="29" y="328"/>
                      <a:pt x="29" y="328"/>
                      <a:pt x="28" y="328"/>
                    </a:cubicBezTo>
                    <a:cubicBezTo>
                      <a:pt x="28" y="328"/>
                      <a:pt x="28" y="328"/>
                      <a:pt x="28" y="328"/>
                    </a:cubicBezTo>
                    <a:cubicBezTo>
                      <a:pt x="28" y="328"/>
                      <a:pt x="28" y="328"/>
                      <a:pt x="28" y="328"/>
                    </a:cubicBezTo>
                    <a:cubicBezTo>
                      <a:pt x="28" y="328"/>
                      <a:pt x="28" y="328"/>
                      <a:pt x="28" y="329"/>
                    </a:cubicBezTo>
                    <a:cubicBezTo>
                      <a:pt x="28" y="329"/>
                      <a:pt x="28" y="329"/>
                      <a:pt x="28" y="329"/>
                    </a:cubicBezTo>
                    <a:cubicBezTo>
                      <a:pt x="28" y="328"/>
                      <a:pt x="28" y="328"/>
                      <a:pt x="28" y="328"/>
                    </a:cubicBezTo>
                    <a:cubicBezTo>
                      <a:pt x="28" y="328"/>
                      <a:pt x="28" y="328"/>
                      <a:pt x="28" y="328"/>
                    </a:cubicBezTo>
                    <a:cubicBezTo>
                      <a:pt x="27" y="328"/>
                      <a:pt x="27" y="328"/>
                      <a:pt x="27" y="328"/>
                    </a:cubicBezTo>
                    <a:cubicBezTo>
                      <a:pt x="27" y="328"/>
                      <a:pt x="27" y="328"/>
                      <a:pt x="27" y="328"/>
                    </a:cubicBezTo>
                    <a:cubicBezTo>
                      <a:pt x="26" y="328"/>
                      <a:pt x="26" y="328"/>
                      <a:pt x="26" y="328"/>
                    </a:cubicBezTo>
                    <a:cubicBezTo>
                      <a:pt x="26" y="328"/>
                      <a:pt x="26" y="329"/>
                      <a:pt x="26" y="328"/>
                    </a:cubicBezTo>
                    <a:cubicBezTo>
                      <a:pt x="26" y="328"/>
                      <a:pt x="26" y="328"/>
                      <a:pt x="26" y="328"/>
                    </a:cubicBezTo>
                    <a:cubicBezTo>
                      <a:pt x="26" y="328"/>
                      <a:pt x="26" y="328"/>
                      <a:pt x="26" y="328"/>
                    </a:cubicBezTo>
                    <a:cubicBezTo>
                      <a:pt x="26" y="328"/>
                      <a:pt x="26" y="328"/>
                      <a:pt x="26" y="328"/>
                    </a:cubicBezTo>
                    <a:cubicBezTo>
                      <a:pt x="26" y="328"/>
                      <a:pt x="26" y="327"/>
                      <a:pt x="26" y="327"/>
                    </a:cubicBezTo>
                    <a:cubicBezTo>
                      <a:pt x="26" y="327"/>
                      <a:pt x="26" y="327"/>
                      <a:pt x="26" y="327"/>
                    </a:cubicBezTo>
                    <a:cubicBezTo>
                      <a:pt x="25" y="328"/>
                      <a:pt x="25" y="328"/>
                      <a:pt x="25" y="328"/>
                    </a:cubicBezTo>
                    <a:cubicBezTo>
                      <a:pt x="25" y="328"/>
                      <a:pt x="25" y="328"/>
                      <a:pt x="26" y="328"/>
                    </a:cubicBezTo>
                    <a:cubicBezTo>
                      <a:pt x="26" y="328"/>
                      <a:pt x="25" y="328"/>
                      <a:pt x="25" y="328"/>
                    </a:cubicBezTo>
                    <a:cubicBezTo>
                      <a:pt x="25" y="328"/>
                      <a:pt x="25" y="328"/>
                      <a:pt x="25" y="328"/>
                    </a:cubicBezTo>
                    <a:cubicBezTo>
                      <a:pt x="25" y="328"/>
                      <a:pt x="25" y="329"/>
                      <a:pt x="25" y="329"/>
                    </a:cubicBezTo>
                    <a:cubicBezTo>
                      <a:pt x="25" y="329"/>
                      <a:pt x="25" y="329"/>
                      <a:pt x="25" y="329"/>
                    </a:cubicBezTo>
                    <a:cubicBezTo>
                      <a:pt x="25" y="330"/>
                      <a:pt x="25" y="330"/>
                      <a:pt x="25" y="330"/>
                    </a:cubicBezTo>
                    <a:cubicBezTo>
                      <a:pt x="25" y="330"/>
                      <a:pt x="25" y="330"/>
                      <a:pt x="25" y="330"/>
                    </a:cubicBezTo>
                    <a:cubicBezTo>
                      <a:pt x="26" y="330"/>
                      <a:pt x="26" y="330"/>
                      <a:pt x="26" y="330"/>
                    </a:cubicBezTo>
                    <a:cubicBezTo>
                      <a:pt x="26" y="330"/>
                      <a:pt x="26" y="330"/>
                      <a:pt x="26" y="331"/>
                    </a:cubicBezTo>
                    <a:cubicBezTo>
                      <a:pt x="26" y="331"/>
                      <a:pt x="26" y="331"/>
                      <a:pt x="26" y="331"/>
                    </a:cubicBezTo>
                    <a:cubicBezTo>
                      <a:pt x="25" y="331"/>
                      <a:pt x="26" y="331"/>
                      <a:pt x="26" y="331"/>
                    </a:cubicBezTo>
                    <a:cubicBezTo>
                      <a:pt x="26" y="331"/>
                      <a:pt x="26" y="332"/>
                      <a:pt x="27" y="332"/>
                    </a:cubicBezTo>
                    <a:cubicBezTo>
                      <a:pt x="27" y="332"/>
                      <a:pt x="27" y="332"/>
                      <a:pt x="27" y="332"/>
                    </a:cubicBezTo>
                    <a:cubicBezTo>
                      <a:pt x="27" y="332"/>
                      <a:pt x="27" y="332"/>
                      <a:pt x="27" y="332"/>
                    </a:cubicBezTo>
                    <a:cubicBezTo>
                      <a:pt x="27" y="332"/>
                      <a:pt x="27" y="333"/>
                      <a:pt x="27" y="333"/>
                    </a:cubicBezTo>
                    <a:cubicBezTo>
                      <a:pt x="27" y="333"/>
                      <a:pt x="27" y="333"/>
                      <a:pt x="27" y="333"/>
                    </a:cubicBezTo>
                    <a:cubicBezTo>
                      <a:pt x="27" y="333"/>
                      <a:pt x="27" y="333"/>
                      <a:pt x="27" y="333"/>
                    </a:cubicBezTo>
                    <a:cubicBezTo>
                      <a:pt x="27" y="333"/>
                      <a:pt x="28" y="333"/>
                      <a:pt x="28" y="333"/>
                    </a:cubicBezTo>
                    <a:cubicBezTo>
                      <a:pt x="28" y="333"/>
                      <a:pt x="28" y="333"/>
                      <a:pt x="28" y="333"/>
                    </a:cubicBezTo>
                    <a:cubicBezTo>
                      <a:pt x="28" y="333"/>
                      <a:pt x="28" y="333"/>
                      <a:pt x="28" y="333"/>
                    </a:cubicBezTo>
                    <a:cubicBezTo>
                      <a:pt x="28" y="333"/>
                      <a:pt x="28" y="332"/>
                      <a:pt x="28" y="332"/>
                    </a:cubicBezTo>
                    <a:cubicBezTo>
                      <a:pt x="28" y="332"/>
                      <a:pt x="28" y="332"/>
                      <a:pt x="28" y="332"/>
                    </a:cubicBezTo>
                    <a:cubicBezTo>
                      <a:pt x="28" y="332"/>
                      <a:pt x="28" y="331"/>
                      <a:pt x="27" y="331"/>
                    </a:cubicBezTo>
                    <a:cubicBezTo>
                      <a:pt x="27" y="331"/>
                      <a:pt x="27" y="331"/>
                      <a:pt x="27" y="331"/>
                    </a:cubicBezTo>
                    <a:cubicBezTo>
                      <a:pt x="27" y="330"/>
                      <a:pt x="27" y="330"/>
                      <a:pt x="27" y="330"/>
                    </a:cubicBezTo>
                    <a:cubicBezTo>
                      <a:pt x="27" y="330"/>
                      <a:pt x="28" y="330"/>
                      <a:pt x="28" y="330"/>
                    </a:cubicBezTo>
                    <a:cubicBezTo>
                      <a:pt x="28" y="330"/>
                      <a:pt x="28" y="330"/>
                      <a:pt x="28" y="331"/>
                    </a:cubicBezTo>
                    <a:cubicBezTo>
                      <a:pt x="28" y="331"/>
                      <a:pt x="28" y="331"/>
                      <a:pt x="28" y="331"/>
                    </a:cubicBezTo>
                    <a:cubicBezTo>
                      <a:pt x="28" y="331"/>
                      <a:pt x="28" y="331"/>
                      <a:pt x="29" y="331"/>
                    </a:cubicBezTo>
                    <a:cubicBezTo>
                      <a:pt x="29" y="331"/>
                      <a:pt x="29" y="331"/>
                      <a:pt x="29" y="331"/>
                    </a:cubicBezTo>
                    <a:cubicBezTo>
                      <a:pt x="29" y="331"/>
                      <a:pt x="29" y="332"/>
                      <a:pt x="29" y="332"/>
                    </a:cubicBezTo>
                    <a:cubicBezTo>
                      <a:pt x="29" y="332"/>
                      <a:pt x="30" y="332"/>
                      <a:pt x="30" y="332"/>
                    </a:cubicBezTo>
                    <a:cubicBezTo>
                      <a:pt x="30" y="332"/>
                      <a:pt x="30" y="333"/>
                      <a:pt x="30" y="333"/>
                    </a:cubicBezTo>
                    <a:cubicBezTo>
                      <a:pt x="30" y="333"/>
                      <a:pt x="30" y="333"/>
                      <a:pt x="30" y="333"/>
                    </a:cubicBezTo>
                    <a:cubicBezTo>
                      <a:pt x="30" y="333"/>
                      <a:pt x="30" y="333"/>
                      <a:pt x="30" y="333"/>
                    </a:cubicBezTo>
                    <a:cubicBezTo>
                      <a:pt x="30" y="333"/>
                      <a:pt x="30" y="333"/>
                      <a:pt x="30" y="333"/>
                    </a:cubicBezTo>
                    <a:cubicBezTo>
                      <a:pt x="31" y="333"/>
                      <a:pt x="31" y="333"/>
                      <a:pt x="31" y="333"/>
                    </a:cubicBezTo>
                    <a:cubicBezTo>
                      <a:pt x="31" y="333"/>
                      <a:pt x="31" y="333"/>
                      <a:pt x="31" y="333"/>
                    </a:cubicBezTo>
                    <a:cubicBezTo>
                      <a:pt x="31" y="333"/>
                      <a:pt x="31" y="333"/>
                      <a:pt x="31" y="332"/>
                    </a:cubicBezTo>
                    <a:cubicBezTo>
                      <a:pt x="31" y="332"/>
                      <a:pt x="31" y="332"/>
                      <a:pt x="31" y="332"/>
                    </a:cubicBezTo>
                    <a:cubicBezTo>
                      <a:pt x="32" y="332"/>
                      <a:pt x="32" y="332"/>
                      <a:pt x="32" y="332"/>
                    </a:cubicBezTo>
                    <a:cubicBezTo>
                      <a:pt x="32" y="332"/>
                      <a:pt x="32" y="333"/>
                      <a:pt x="32" y="333"/>
                    </a:cubicBezTo>
                    <a:cubicBezTo>
                      <a:pt x="32" y="333"/>
                      <a:pt x="31" y="333"/>
                      <a:pt x="31" y="333"/>
                    </a:cubicBezTo>
                    <a:cubicBezTo>
                      <a:pt x="31" y="333"/>
                      <a:pt x="31" y="333"/>
                      <a:pt x="31" y="333"/>
                    </a:cubicBezTo>
                    <a:cubicBezTo>
                      <a:pt x="31" y="333"/>
                      <a:pt x="31" y="333"/>
                      <a:pt x="31" y="333"/>
                    </a:cubicBezTo>
                    <a:cubicBezTo>
                      <a:pt x="32" y="333"/>
                      <a:pt x="32" y="333"/>
                      <a:pt x="32" y="334"/>
                    </a:cubicBezTo>
                    <a:cubicBezTo>
                      <a:pt x="32" y="334"/>
                      <a:pt x="32" y="334"/>
                      <a:pt x="33" y="334"/>
                    </a:cubicBezTo>
                    <a:cubicBezTo>
                      <a:pt x="33" y="334"/>
                      <a:pt x="33" y="334"/>
                      <a:pt x="33" y="334"/>
                    </a:cubicBezTo>
                    <a:cubicBezTo>
                      <a:pt x="33" y="334"/>
                      <a:pt x="33" y="334"/>
                      <a:pt x="33" y="334"/>
                    </a:cubicBezTo>
                    <a:cubicBezTo>
                      <a:pt x="33" y="333"/>
                      <a:pt x="33" y="333"/>
                      <a:pt x="34" y="333"/>
                    </a:cubicBezTo>
                    <a:cubicBezTo>
                      <a:pt x="34" y="333"/>
                      <a:pt x="34" y="333"/>
                      <a:pt x="34" y="332"/>
                    </a:cubicBezTo>
                    <a:cubicBezTo>
                      <a:pt x="34" y="332"/>
                      <a:pt x="34" y="332"/>
                      <a:pt x="34" y="332"/>
                    </a:cubicBezTo>
                    <a:cubicBezTo>
                      <a:pt x="34" y="332"/>
                      <a:pt x="34" y="331"/>
                      <a:pt x="34" y="331"/>
                    </a:cubicBezTo>
                    <a:cubicBezTo>
                      <a:pt x="34" y="331"/>
                      <a:pt x="34" y="331"/>
                      <a:pt x="34" y="331"/>
                    </a:cubicBezTo>
                    <a:cubicBezTo>
                      <a:pt x="33" y="331"/>
                      <a:pt x="33" y="331"/>
                      <a:pt x="33" y="330"/>
                    </a:cubicBezTo>
                    <a:cubicBezTo>
                      <a:pt x="33" y="330"/>
                      <a:pt x="33" y="331"/>
                      <a:pt x="33" y="331"/>
                    </a:cubicBezTo>
                    <a:cubicBezTo>
                      <a:pt x="33" y="331"/>
                      <a:pt x="33" y="331"/>
                      <a:pt x="33" y="331"/>
                    </a:cubicBezTo>
                    <a:cubicBezTo>
                      <a:pt x="32" y="331"/>
                      <a:pt x="32" y="331"/>
                      <a:pt x="32" y="331"/>
                    </a:cubicBezTo>
                    <a:cubicBezTo>
                      <a:pt x="32" y="331"/>
                      <a:pt x="32" y="331"/>
                      <a:pt x="32" y="331"/>
                    </a:cubicBezTo>
                    <a:cubicBezTo>
                      <a:pt x="32" y="331"/>
                      <a:pt x="32" y="330"/>
                      <a:pt x="32" y="330"/>
                    </a:cubicBezTo>
                    <a:cubicBezTo>
                      <a:pt x="32" y="330"/>
                      <a:pt x="32" y="330"/>
                      <a:pt x="32" y="330"/>
                    </a:cubicBezTo>
                    <a:cubicBezTo>
                      <a:pt x="32" y="329"/>
                      <a:pt x="32" y="329"/>
                      <a:pt x="32" y="329"/>
                    </a:cubicBezTo>
                    <a:cubicBezTo>
                      <a:pt x="32" y="329"/>
                      <a:pt x="32" y="329"/>
                      <a:pt x="32" y="329"/>
                    </a:cubicBezTo>
                    <a:close/>
                    <a:moveTo>
                      <a:pt x="25" y="331"/>
                    </a:moveTo>
                    <a:cubicBezTo>
                      <a:pt x="25" y="331"/>
                      <a:pt x="24" y="331"/>
                      <a:pt x="24" y="331"/>
                    </a:cubicBezTo>
                    <a:cubicBezTo>
                      <a:pt x="24" y="331"/>
                      <a:pt x="24" y="331"/>
                      <a:pt x="24" y="331"/>
                    </a:cubicBezTo>
                    <a:cubicBezTo>
                      <a:pt x="24" y="331"/>
                      <a:pt x="24" y="331"/>
                      <a:pt x="24" y="331"/>
                    </a:cubicBezTo>
                    <a:cubicBezTo>
                      <a:pt x="24" y="331"/>
                      <a:pt x="24" y="331"/>
                      <a:pt x="24" y="331"/>
                    </a:cubicBezTo>
                    <a:cubicBezTo>
                      <a:pt x="23" y="332"/>
                      <a:pt x="23" y="332"/>
                      <a:pt x="23" y="332"/>
                    </a:cubicBezTo>
                    <a:cubicBezTo>
                      <a:pt x="23" y="332"/>
                      <a:pt x="23" y="332"/>
                      <a:pt x="23" y="332"/>
                    </a:cubicBezTo>
                    <a:cubicBezTo>
                      <a:pt x="23" y="332"/>
                      <a:pt x="23" y="332"/>
                      <a:pt x="23" y="332"/>
                    </a:cubicBezTo>
                    <a:cubicBezTo>
                      <a:pt x="23" y="332"/>
                      <a:pt x="24" y="332"/>
                      <a:pt x="24" y="332"/>
                    </a:cubicBezTo>
                    <a:cubicBezTo>
                      <a:pt x="24" y="332"/>
                      <a:pt x="24" y="332"/>
                      <a:pt x="24" y="332"/>
                    </a:cubicBezTo>
                    <a:cubicBezTo>
                      <a:pt x="24" y="332"/>
                      <a:pt x="24" y="332"/>
                      <a:pt x="24" y="332"/>
                    </a:cubicBezTo>
                    <a:cubicBezTo>
                      <a:pt x="25" y="332"/>
                      <a:pt x="25" y="332"/>
                      <a:pt x="25" y="331"/>
                    </a:cubicBezTo>
                    <a:cubicBezTo>
                      <a:pt x="25" y="331"/>
                      <a:pt x="25" y="331"/>
                      <a:pt x="25" y="331"/>
                    </a:cubicBezTo>
                    <a:cubicBezTo>
                      <a:pt x="25" y="331"/>
                      <a:pt x="25" y="331"/>
                      <a:pt x="25" y="331"/>
                    </a:cubicBezTo>
                    <a:close/>
                    <a:moveTo>
                      <a:pt x="24" y="334"/>
                    </a:moveTo>
                    <a:cubicBezTo>
                      <a:pt x="24" y="334"/>
                      <a:pt x="24" y="334"/>
                      <a:pt x="24" y="334"/>
                    </a:cubicBezTo>
                    <a:cubicBezTo>
                      <a:pt x="24" y="334"/>
                      <a:pt x="24" y="334"/>
                      <a:pt x="24" y="334"/>
                    </a:cubicBezTo>
                    <a:cubicBezTo>
                      <a:pt x="24" y="334"/>
                      <a:pt x="24" y="334"/>
                      <a:pt x="24" y="334"/>
                    </a:cubicBezTo>
                    <a:cubicBezTo>
                      <a:pt x="24" y="334"/>
                      <a:pt x="24" y="334"/>
                      <a:pt x="24" y="333"/>
                    </a:cubicBezTo>
                    <a:cubicBezTo>
                      <a:pt x="25" y="333"/>
                      <a:pt x="25" y="333"/>
                      <a:pt x="25" y="333"/>
                    </a:cubicBezTo>
                    <a:cubicBezTo>
                      <a:pt x="25" y="333"/>
                      <a:pt x="25" y="333"/>
                      <a:pt x="24" y="333"/>
                    </a:cubicBezTo>
                    <a:cubicBezTo>
                      <a:pt x="24" y="333"/>
                      <a:pt x="24" y="333"/>
                      <a:pt x="24" y="333"/>
                    </a:cubicBezTo>
                    <a:cubicBezTo>
                      <a:pt x="24" y="333"/>
                      <a:pt x="24" y="333"/>
                      <a:pt x="23" y="334"/>
                    </a:cubicBezTo>
                    <a:cubicBezTo>
                      <a:pt x="23" y="334"/>
                      <a:pt x="23" y="334"/>
                      <a:pt x="23" y="334"/>
                    </a:cubicBezTo>
                    <a:cubicBezTo>
                      <a:pt x="23" y="334"/>
                      <a:pt x="23" y="334"/>
                      <a:pt x="23" y="334"/>
                    </a:cubicBezTo>
                    <a:cubicBezTo>
                      <a:pt x="23" y="334"/>
                      <a:pt x="23" y="334"/>
                      <a:pt x="23" y="334"/>
                    </a:cubicBezTo>
                    <a:cubicBezTo>
                      <a:pt x="23" y="334"/>
                      <a:pt x="23" y="334"/>
                      <a:pt x="23" y="334"/>
                    </a:cubicBezTo>
                    <a:cubicBezTo>
                      <a:pt x="23" y="334"/>
                      <a:pt x="23" y="334"/>
                      <a:pt x="23" y="334"/>
                    </a:cubicBezTo>
                    <a:cubicBezTo>
                      <a:pt x="23" y="334"/>
                      <a:pt x="23" y="334"/>
                      <a:pt x="24" y="334"/>
                    </a:cubicBezTo>
                    <a:close/>
                    <a:moveTo>
                      <a:pt x="37" y="342"/>
                    </a:moveTo>
                    <a:cubicBezTo>
                      <a:pt x="37" y="342"/>
                      <a:pt x="37" y="342"/>
                      <a:pt x="37" y="342"/>
                    </a:cubicBezTo>
                    <a:cubicBezTo>
                      <a:pt x="37" y="342"/>
                      <a:pt x="37" y="342"/>
                      <a:pt x="37" y="342"/>
                    </a:cubicBezTo>
                    <a:cubicBezTo>
                      <a:pt x="36" y="342"/>
                      <a:pt x="36" y="343"/>
                      <a:pt x="37" y="343"/>
                    </a:cubicBezTo>
                    <a:cubicBezTo>
                      <a:pt x="37" y="343"/>
                      <a:pt x="37" y="343"/>
                      <a:pt x="37" y="343"/>
                    </a:cubicBezTo>
                    <a:cubicBezTo>
                      <a:pt x="37" y="343"/>
                      <a:pt x="37" y="343"/>
                      <a:pt x="37" y="343"/>
                    </a:cubicBezTo>
                    <a:cubicBezTo>
                      <a:pt x="37" y="343"/>
                      <a:pt x="37" y="343"/>
                      <a:pt x="37" y="343"/>
                    </a:cubicBezTo>
                    <a:cubicBezTo>
                      <a:pt x="37" y="343"/>
                      <a:pt x="37" y="343"/>
                      <a:pt x="37" y="343"/>
                    </a:cubicBezTo>
                    <a:cubicBezTo>
                      <a:pt x="37" y="343"/>
                      <a:pt x="37" y="343"/>
                      <a:pt x="37" y="343"/>
                    </a:cubicBezTo>
                    <a:cubicBezTo>
                      <a:pt x="37" y="343"/>
                      <a:pt x="37" y="343"/>
                      <a:pt x="38" y="343"/>
                    </a:cubicBezTo>
                    <a:cubicBezTo>
                      <a:pt x="38" y="343"/>
                      <a:pt x="38" y="343"/>
                      <a:pt x="38" y="343"/>
                    </a:cubicBezTo>
                    <a:cubicBezTo>
                      <a:pt x="38" y="343"/>
                      <a:pt x="38" y="343"/>
                      <a:pt x="38" y="343"/>
                    </a:cubicBezTo>
                    <a:cubicBezTo>
                      <a:pt x="38" y="343"/>
                      <a:pt x="38" y="343"/>
                      <a:pt x="38" y="343"/>
                    </a:cubicBezTo>
                    <a:cubicBezTo>
                      <a:pt x="38" y="343"/>
                      <a:pt x="38" y="343"/>
                      <a:pt x="38" y="343"/>
                    </a:cubicBezTo>
                    <a:cubicBezTo>
                      <a:pt x="38" y="343"/>
                      <a:pt x="38" y="342"/>
                      <a:pt x="38" y="342"/>
                    </a:cubicBezTo>
                    <a:cubicBezTo>
                      <a:pt x="38" y="342"/>
                      <a:pt x="38" y="342"/>
                      <a:pt x="38" y="342"/>
                    </a:cubicBezTo>
                    <a:cubicBezTo>
                      <a:pt x="38" y="342"/>
                      <a:pt x="38" y="342"/>
                      <a:pt x="38" y="342"/>
                    </a:cubicBezTo>
                    <a:cubicBezTo>
                      <a:pt x="37" y="342"/>
                      <a:pt x="37" y="342"/>
                      <a:pt x="37" y="342"/>
                    </a:cubicBezTo>
                    <a:cubicBezTo>
                      <a:pt x="37" y="342"/>
                      <a:pt x="37" y="342"/>
                      <a:pt x="37" y="342"/>
                    </a:cubicBezTo>
                    <a:close/>
                    <a:moveTo>
                      <a:pt x="38" y="341"/>
                    </a:moveTo>
                    <a:cubicBezTo>
                      <a:pt x="38" y="340"/>
                      <a:pt x="38" y="340"/>
                      <a:pt x="38" y="340"/>
                    </a:cubicBezTo>
                    <a:cubicBezTo>
                      <a:pt x="38" y="340"/>
                      <a:pt x="37" y="340"/>
                      <a:pt x="37" y="340"/>
                    </a:cubicBezTo>
                    <a:cubicBezTo>
                      <a:pt x="37" y="340"/>
                      <a:pt x="37" y="340"/>
                      <a:pt x="37" y="341"/>
                    </a:cubicBezTo>
                    <a:cubicBezTo>
                      <a:pt x="37" y="341"/>
                      <a:pt x="37" y="341"/>
                      <a:pt x="37" y="341"/>
                    </a:cubicBezTo>
                    <a:cubicBezTo>
                      <a:pt x="37" y="341"/>
                      <a:pt x="36" y="341"/>
                      <a:pt x="36" y="341"/>
                    </a:cubicBezTo>
                    <a:cubicBezTo>
                      <a:pt x="36" y="341"/>
                      <a:pt x="36" y="341"/>
                      <a:pt x="36" y="341"/>
                    </a:cubicBezTo>
                    <a:cubicBezTo>
                      <a:pt x="36" y="341"/>
                      <a:pt x="36" y="341"/>
                      <a:pt x="36" y="341"/>
                    </a:cubicBezTo>
                    <a:cubicBezTo>
                      <a:pt x="36" y="341"/>
                      <a:pt x="36" y="341"/>
                      <a:pt x="36" y="341"/>
                    </a:cubicBezTo>
                    <a:cubicBezTo>
                      <a:pt x="36" y="341"/>
                      <a:pt x="36" y="341"/>
                      <a:pt x="36" y="341"/>
                    </a:cubicBezTo>
                    <a:cubicBezTo>
                      <a:pt x="36" y="341"/>
                      <a:pt x="35" y="341"/>
                      <a:pt x="35" y="341"/>
                    </a:cubicBezTo>
                    <a:cubicBezTo>
                      <a:pt x="35" y="341"/>
                      <a:pt x="35" y="341"/>
                      <a:pt x="35" y="341"/>
                    </a:cubicBezTo>
                    <a:cubicBezTo>
                      <a:pt x="35" y="341"/>
                      <a:pt x="35" y="341"/>
                      <a:pt x="34" y="341"/>
                    </a:cubicBezTo>
                    <a:cubicBezTo>
                      <a:pt x="34" y="341"/>
                      <a:pt x="34" y="341"/>
                      <a:pt x="34" y="341"/>
                    </a:cubicBezTo>
                    <a:cubicBezTo>
                      <a:pt x="34" y="341"/>
                      <a:pt x="34" y="341"/>
                      <a:pt x="34" y="341"/>
                    </a:cubicBezTo>
                    <a:cubicBezTo>
                      <a:pt x="34" y="341"/>
                      <a:pt x="34" y="341"/>
                      <a:pt x="34" y="342"/>
                    </a:cubicBezTo>
                    <a:cubicBezTo>
                      <a:pt x="34" y="342"/>
                      <a:pt x="34" y="342"/>
                      <a:pt x="34" y="342"/>
                    </a:cubicBezTo>
                    <a:cubicBezTo>
                      <a:pt x="34" y="342"/>
                      <a:pt x="34" y="342"/>
                      <a:pt x="34" y="342"/>
                    </a:cubicBezTo>
                    <a:cubicBezTo>
                      <a:pt x="34" y="342"/>
                      <a:pt x="34" y="342"/>
                      <a:pt x="34" y="342"/>
                    </a:cubicBezTo>
                    <a:cubicBezTo>
                      <a:pt x="34" y="342"/>
                      <a:pt x="34" y="342"/>
                      <a:pt x="34" y="342"/>
                    </a:cubicBezTo>
                    <a:cubicBezTo>
                      <a:pt x="35" y="342"/>
                      <a:pt x="35" y="342"/>
                      <a:pt x="35" y="342"/>
                    </a:cubicBezTo>
                    <a:cubicBezTo>
                      <a:pt x="35" y="342"/>
                      <a:pt x="35" y="342"/>
                      <a:pt x="36" y="342"/>
                    </a:cubicBezTo>
                    <a:cubicBezTo>
                      <a:pt x="36" y="342"/>
                      <a:pt x="36" y="343"/>
                      <a:pt x="36" y="343"/>
                    </a:cubicBezTo>
                    <a:cubicBezTo>
                      <a:pt x="36" y="343"/>
                      <a:pt x="36" y="343"/>
                      <a:pt x="36" y="343"/>
                    </a:cubicBezTo>
                    <a:cubicBezTo>
                      <a:pt x="36" y="343"/>
                      <a:pt x="36" y="343"/>
                      <a:pt x="36" y="342"/>
                    </a:cubicBezTo>
                    <a:cubicBezTo>
                      <a:pt x="36" y="342"/>
                      <a:pt x="36" y="342"/>
                      <a:pt x="36" y="342"/>
                    </a:cubicBezTo>
                    <a:cubicBezTo>
                      <a:pt x="36" y="342"/>
                      <a:pt x="36" y="342"/>
                      <a:pt x="36" y="342"/>
                    </a:cubicBezTo>
                    <a:cubicBezTo>
                      <a:pt x="36" y="342"/>
                      <a:pt x="36" y="342"/>
                      <a:pt x="36" y="342"/>
                    </a:cubicBezTo>
                    <a:cubicBezTo>
                      <a:pt x="36" y="342"/>
                      <a:pt x="36" y="342"/>
                      <a:pt x="37" y="342"/>
                    </a:cubicBezTo>
                    <a:cubicBezTo>
                      <a:pt x="37" y="342"/>
                      <a:pt x="37" y="342"/>
                      <a:pt x="37" y="342"/>
                    </a:cubicBezTo>
                    <a:cubicBezTo>
                      <a:pt x="37" y="342"/>
                      <a:pt x="37" y="341"/>
                      <a:pt x="37" y="341"/>
                    </a:cubicBezTo>
                    <a:cubicBezTo>
                      <a:pt x="37" y="341"/>
                      <a:pt x="37" y="341"/>
                      <a:pt x="37" y="341"/>
                    </a:cubicBezTo>
                    <a:cubicBezTo>
                      <a:pt x="37" y="341"/>
                      <a:pt x="37" y="341"/>
                      <a:pt x="38" y="341"/>
                    </a:cubicBezTo>
                    <a:cubicBezTo>
                      <a:pt x="38" y="342"/>
                      <a:pt x="38" y="342"/>
                      <a:pt x="38" y="342"/>
                    </a:cubicBezTo>
                    <a:cubicBezTo>
                      <a:pt x="38" y="342"/>
                      <a:pt x="38" y="342"/>
                      <a:pt x="38" y="342"/>
                    </a:cubicBezTo>
                    <a:cubicBezTo>
                      <a:pt x="38" y="342"/>
                      <a:pt x="38" y="342"/>
                      <a:pt x="38" y="342"/>
                    </a:cubicBezTo>
                    <a:cubicBezTo>
                      <a:pt x="38" y="341"/>
                      <a:pt x="38" y="341"/>
                      <a:pt x="38" y="341"/>
                    </a:cubicBezTo>
                    <a:cubicBezTo>
                      <a:pt x="38" y="341"/>
                      <a:pt x="39" y="341"/>
                      <a:pt x="38" y="341"/>
                    </a:cubicBezTo>
                    <a:cubicBezTo>
                      <a:pt x="38" y="341"/>
                      <a:pt x="38" y="341"/>
                      <a:pt x="38" y="341"/>
                    </a:cubicBezTo>
                    <a:cubicBezTo>
                      <a:pt x="38" y="341"/>
                      <a:pt x="38" y="341"/>
                      <a:pt x="38" y="341"/>
                    </a:cubicBezTo>
                    <a:close/>
                    <a:moveTo>
                      <a:pt x="30" y="340"/>
                    </a:moveTo>
                    <a:cubicBezTo>
                      <a:pt x="30" y="340"/>
                      <a:pt x="31" y="340"/>
                      <a:pt x="31" y="341"/>
                    </a:cubicBezTo>
                    <a:cubicBezTo>
                      <a:pt x="31" y="341"/>
                      <a:pt x="31" y="341"/>
                      <a:pt x="31" y="341"/>
                    </a:cubicBezTo>
                    <a:cubicBezTo>
                      <a:pt x="31" y="340"/>
                      <a:pt x="31" y="340"/>
                      <a:pt x="31" y="340"/>
                    </a:cubicBezTo>
                    <a:cubicBezTo>
                      <a:pt x="31" y="340"/>
                      <a:pt x="31" y="340"/>
                      <a:pt x="32" y="340"/>
                    </a:cubicBezTo>
                    <a:cubicBezTo>
                      <a:pt x="32" y="340"/>
                      <a:pt x="32" y="340"/>
                      <a:pt x="32" y="340"/>
                    </a:cubicBezTo>
                    <a:cubicBezTo>
                      <a:pt x="32" y="340"/>
                      <a:pt x="32" y="340"/>
                      <a:pt x="32" y="340"/>
                    </a:cubicBezTo>
                    <a:cubicBezTo>
                      <a:pt x="32" y="340"/>
                      <a:pt x="32" y="340"/>
                      <a:pt x="32" y="340"/>
                    </a:cubicBezTo>
                    <a:cubicBezTo>
                      <a:pt x="32" y="340"/>
                      <a:pt x="33" y="340"/>
                      <a:pt x="33" y="340"/>
                    </a:cubicBezTo>
                    <a:cubicBezTo>
                      <a:pt x="33" y="340"/>
                      <a:pt x="33" y="340"/>
                      <a:pt x="33" y="340"/>
                    </a:cubicBezTo>
                    <a:cubicBezTo>
                      <a:pt x="33" y="340"/>
                      <a:pt x="33" y="340"/>
                      <a:pt x="33" y="340"/>
                    </a:cubicBezTo>
                    <a:cubicBezTo>
                      <a:pt x="33" y="340"/>
                      <a:pt x="32" y="340"/>
                      <a:pt x="32" y="339"/>
                    </a:cubicBezTo>
                    <a:cubicBezTo>
                      <a:pt x="32" y="339"/>
                      <a:pt x="32" y="339"/>
                      <a:pt x="32" y="339"/>
                    </a:cubicBezTo>
                    <a:cubicBezTo>
                      <a:pt x="32" y="339"/>
                      <a:pt x="31" y="339"/>
                      <a:pt x="31" y="339"/>
                    </a:cubicBezTo>
                    <a:cubicBezTo>
                      <a:pt x="31" y="339"/>
                      <a:pt x="31" y="339"/>
                      <a:pt x="31" y="339"/>
                    </a:cubicBezTo>
                    <a:cubicBezTo>
                      <a:pt x="31" y="339"/>
                      <a:pt x="31" y="339"/>
                      <a:pt x="31" y="339"/>
                    </a:cubicBezTo>
                    <a:cubicBezTo>
                      <a:pt x="31" y="340"/>
                      <a:pt x="31" y="340"/>
                      <a:pt x="30" y="340"/>
                    </a:cubicBezTo>
                    <a:cubicBezTo>
                      <a:pt x="30" y="340"/>
                      <a:pt x="30" y="340"/>
                      <a:pt x="30" y="340"/>
                    </a:cubicBezTo>
                    <a:cubicBezTo>
                      <a:pt x="30" y="340"/>
                      <a:pt x="30" y="340"/>
                      <a:pt x="30" y="340"/>
                    </a:cubicBezTo>
                    <a:close/>
                    <a:moveTo>
                      <a:pt x="33" y="341"/>
                    </a:moveTo>
                    <a:cubicBezTo>
                      <a:pt x="33" y="341"/>
                      <a:pt x="33" y="341"/>
                      <a:pt x="33" y="341"/>
                    </a:cubicBezTo>
                    <a:cubicBezTo>
                      <a:pt x="33" y="341"/>
                      <a:pt x="34" y="341"/>
                      <a:pt x="34" y="340"/>
                    </a:cubicBezTo>
                    <a:cubicBezTo>
                      <a:pt x="34" y="340"/>
                      <a:pt x="34" y="340"/>
                      <a:pt x="34" y="340"/>
                    </a:cubicBezTo>
                    <a:cubicBezTo>
                      <a:pt x="33" y="340"/>
                      <a:pt x="33" y="340"/>
                      <a:pt x="33" y="340"/>
                    </a:cubicBezTo>
                    <a:cubicBezTo>
                      <a:pt x="33" y="340"/>
                      <a:pt x="33" y="340"/>
                      <a:pt x="33" y="340"/>
                    </a:cubicBezTo>
                    <a:cubicBezTo>
                      <a:pt x="33" y="341"/>
                      <a:pt x="33" y="341"/>
                      <a:pt x="32" y="341"/>
                    </a:cubicBezTo>
                    <a:cubicBezTo>
                      <a:pt x="32" y="341"/>
                      <a:pt x="32" y="341"/>
                      <a:pt x="32" y="341"/>
                    </a:cubicBezTo>
                    <a:cubicBezTo>
                      <a:pt x="32" y="341"/>
                      <a:pt x="32" y="342"/>
                      <a:pt x="32" y="342"/>
                    </a:cubicBezTo>
                    <a:cubicBezTo>
                      <a:pt x="32" y="342"/>
                      <a:pt x="32" y="342"/>
                      <a:pt x="33" y="341"/>
                    </a:cubicBezTo>
                    <a:cubicBezTo>
                      <a:pt x="33" y="341"/>
                      <a:pt x="33" y="341"/>
                      <a:pt x="33" y="341"/>
                    </a:cubicBezTo>
                    <a:close/>
                    <a:moveTo>
                      <a:pt x="17" y="324"/>
                    </a:moveTo>
                    <a:cubicBezTo>
                      <a:pt x="17" y="324"/>
                      <a:pt x="17" y="324"/>
                      <a:pt x="17" y="324"/>
                    </a:cubicBezTo>
                    <a:cubicBezTo>
                      <a:pt x="17" y="323"/>
                      <a:pt x="17" y="323"/>
                      <a:pt x="17" y="323"/>
                    </a:cubicBezTo>
                    <a:cubicBezTo>
                      <a:pt x="17" y="323"/>
                      <a:pt x="17" y="323"/>
                      <a:pt x="17" y="323"/>
                    </a:cubicBezTo>
                    <a:cubicBezTo>
                      <a:pt x="16" y="323"/>
                      <a:pt x="16" y="323"/>
                      <a:pt x="17" y="323"/>
                    </a:cubicBezTo>
                    <a:cubicBezTo>
                      <a:pt x="17" y="322"/>
                      <a:pt x="17" y="322"/>
                      <a:pt x="16" y="322"/>
                    </a:cubicBezTo>
                    <a:cubicBezTo>
                      <a:pt x="16" y="322"/>
                      <a:pt x="16" y="322"/>
                      <a:pt x="16" y="322"/>
                    </a:cubicBezTo>
                    <a:cubicBezTo>
                      <a:pt x="16" y="322"/>
                      <a:pt x="16" y="322"/>
                      <a:pt x="16" y="322"/>
                    </a:cubicBezTo>
                    <a:cubicBezTo>
                      <a:pt x="15" y="322"/>
                      <a:pt x="15" y="322"/>
                      <a:pt x="15" y="322"/>
                    </a:cubicBezTo>
                    <a:cubicBezTo>
                      <a:pt x="15" y="323"/>
                      <a:pt x="15" y="323"/>
                      <a:pt x="16" y="324"/>
                    </a:cubicBezTo>
                    <a:cubicBezTo>
                      <a:pt x="15" y="324"/>
                      <a:pt x="15" y="323"/>
                      <a:pt x="14" y="323"/>
                    </a:cubicBezTo>
                    <a:cubicBezTo>
                      <a:pt x="14" y="323"/>
                      <a:pt x="14" y="323"/>
                      <a:pt x="14" y="323"/>
                    </a:cubicBezTo>
                    <a:cubicBezTo>
                      <a:pt x="14" y="323"/>
                      <a:pt x="14" y="323"/>
                      <a:pt x="14" y="324"/>
                    </a:cubicBezTo>
                    <a:cubicBezTo>
                      <a:pt x="14" y="324"/>
                      <a:pt x="14" y="324"/>
                      <a:pt x="14" y="324"/>
                    </a:cubicBezTo>
                    <a:cubicBezTo>
                      <a:pt x="14" y="324"/>
                      <a:pt x="14" y="324"/>
                      <a:pt x="14" y="325"/>
                    </a:cubicBezTo>
                    <a:cubicBezTo>
                      <a:pt x="14" y="325"/>
                      <a:pt x="14" y="325"/>
                      <a:pt x="14" y="325"/>
                    </a:cubicBezTo>
                    <a:cubicBezTo>
                      <a:pt x="15" y="325"/>
                      <a:pt x="15" y="325"/>
                      <a:pt x="15" y="325"/>
                    </a:cubicBezTo>
                    <a:cubicBezTo>
                      <a:pt x="15" y="324"/>
                      <a:pt x="15" y="324"/>
                      <a:pt x="15" y="324"/>
                    </a:cubicBezTo>
                    <a:cubicBezTo>
                      <a:pt x="15" y="324"/>
                      <a:pt x="16" y="324"/>
                      <a:pt x="16" y="324"/>
                    </a:cubicBezTo>
                    <a:cubicBezTo>
                      <a:pt x="16" y="325"/>
                      <a:pt x="16" y="325"/>
                      <a:pt x="16" y="325"/>
                    </a:cubicBezTo>
                    <a:cubicBezTo>
                      <a:pt x="17" y="325"/>
                      <a:pt x="17" y="325"/>
                      <a:pt x="17" y="325"/>
                    </a:cubicBezTo>
                    <a:cubicBezTo>
                      <a:pt x="17" y="325"/>
                      <a:pt x="17" y="325"/>
                      <a:pt x="17" y="325"/>
                    </a:cubicBezTo>
                    <a:cubicBezTo>
                      <a:pt x="17" y="325"/>
                      <a:pt x="17" y="324"/>
                      <a:pt x="17" y="324"/>
                    </a:cubicBezTo>
                    <a:cubicBezTo>
                      <a:pt x="17" y="324"/>
                      <a:pt x="17" y="324"/>
                      <a:pt x="17" y="324"/>
                    </a:cubicBezTo>
                    <a:cubicBezTo>
                      <a:pt x="17" y="324"/>
                      <a:pt x="17" y="324"/>
                      <a:pt x="18" y="324"/>
                    </a:cubicBezTo>
                    <a:cubicBezTo>
                      <a:pt x="18" y="324"/>
                      <a:pt x="18" y="325"/>
                      <a:pt x="18" y="325"/>
                    </a:cubicBezTo>
                    <a:cubicBezTo>
                      <a:pt x="18" y="325"/>
                      <a:pt x="19" y="325"/>
                      <a:pt x="19" y="325"/>
                    </a:cubicBezTo>
                    <a:cubicBezTo>
                      <a:pt x="19" y="325"/>
                      <a:pt x="19" y="325"/>
                      <a:pt x="19" y="324"/>
                    </a:cubicBezTo>
                    <a:cubicBezTo>
                      <a:pt x="19" y="324"/>
                      <a:pt x="19" y="324"/>
                      <a:pt x="19" y="324"/>
                    </a:cubicBezTo>
                    <a:cubicBezTo>
                      <a:pt x="19" y="325"/>
                      <a:pt x="19" y="325"/>
                      <a:pt x="19" y="325"/>
                    </a:cubicBezTo>
                    <a:cubicBezTo>
                      <a:pt x="19" y="325"/>
                      <a:pt x="19" y="326"/>
                      <a:pt x="19" y="326"/>
                    </a:cubicBezTo>
                    <a:cubicBezTo>
                      <a:pt x="19" y="326"/>
                      <a:pt x="19" y="326"/>
                      <a:pt x="19" y="326"/>
                    </a:cubicBezTo>
                    <a:cubicBezTo>
                      <a:pt x="19" y="326"/>
                      <a:pt x="20" y="326"/>
                      <a:pt x="20" y="326"/>
                    </a:cubicBezTo>
                    <a:cubicBezTo>
                      <a:pt x="20" y="326"/>
                      <a:pt x="20" y="326"/>
                      <a:pt x="20" y="326"/>
                    </a:cubicBezTo>
                    <a:cubicBezTo>
                      <a:pt x="20" y="326"/>
                      <a:pt x="20" y="326"/>
                      <a:pt x="20" y="326"/>
                    </a:cubicBezTo>
                    <a:cubicBezTo>
                      <a:pt x="20" y="326"/>
                      <a:pt x="20" y="326"/>
                      <a:pt x="19" y="326"/>
                    </a:cubicBezTo>
                    <a:cubicBezTo>
                      <a:pt x="19" y="326"/>
                      <a:pt x="19" y="326"/>
                      <a:pt x="19" y="326"/>
                    </a:cubicBezTo>
                    <a:cubicBezTo>
                      <a:pt x="19" y="326"/>
                      <a:pt x="19" y="326"/>
                      <a:pt x="19" y="327"/>
                    </a:cubicBezTo>
                    <a:cubicBezTo>
                      <a:pt x="19" y="327"/>
                      <a:pt x="19" y="327"/>
                      <a:pt x="19" y="327"/>
                    </a:cubicBezTo>
                    <a:cubicBezTo>
                      <a:pt x="19" y="327"/>
                      <a:pt x="19" y="327"/>
                      <a:pt x="19" y="327"/>
                    </a:cubicBezTo>
                    <a:cubicBezTo>
                      <a:pt x="20" y="327"/>
                      <a:pt x="20" y="327"/>
                      <a:pt x="20" y="327"/>
                    </a:cubicBezTo>
                    <a:cubicBezTo>
                      <a:pt x="19" y="327"/>
                      <a:pt x="19" y="327"/>
                      <a:pt x="19" y="328"/>
                    </a:cubicBezTo>
                    <a:cubicBezTo>
                      <a:pt x="19" y="328"/>
                      <a:pt x="19" y="328"/>
                      <a:pt x="20" y="328"/>
                    </a:cubicBezTo>
                    <a:cubicBezTo>
                      <a:pt x="20" y="328"/>
                      <a:pt x="20" y="328"/>
                      <a:pt x="20" y="328"/>
                    </a:cubicBezTo>
                    <a:cubicBezTo>
                      <a:pt x="20" y="328"/>
                      <a:pt x="20" y="328"/>
                      <a:pt x="20" y="328"/>
                    </a:cubicBezTo>
                    <a:cubicBezTo>
                      <a:pt x="20" y="328"/>
                      <a:pt x="20" y="328"/>
                      <a:pt x="20" y="329"/>
                    </a:cubicBezTo>
                    <a:cubicBezTo>
                      <a:pt x="20" y="329"/>
                      <a:pt x="20" y="329"/>
                      <a:pt x="21" y="329"/>
                    </a:cubicBezTo>
                    <a:cubicBezTo>
                      <a:pt x="21" y="328"/>
                      <a:pt x="20" y="328"/>
                      <a:pt x="20" y="328"/>
                    </a:cubicBezTo>
                    <a:cubicBezTo>
                      <a:pt x="20" y="328"/>
                      <a:pt x="20" y="327"/>
                      <a:pt x="20" y="327"/>
                    </a:cubicBezTo>
                    <a:cubicBezTo>
                      <a:pt x="20" y="327"/>
                      <a:pt x="20" y="327"/>
                      <a:pt x="21" y="327"/>
                    </a:cubicBezTo>
                    <a:cubicBezTo>
                      <a:pt x="21" y="327"/>
                      <a:pt x="21" y="327"/>
                      <a:pt x="21" y="327"/>
                    </a:cubicBezTo>
                    <a:cubicBezTo>
                      <a:pt x="21" y="327"/>
                      <a:pt x="21" y="327"/>
                      <a:pt x="21" y="327"/>
                    </a:cubicBezTo>
                    <a:cubicBezTo>
                      <a:pt x="21" y="328"/>
                      <a:pt x="21" y="328"/>
                      <a:pt x="21" y="328"/>
                    </a:cubicBezTo>
                    <a:cubicBezTo>
                      <a:pt x="21" y="328"/>
                      <a:pt x="21" y="329"/>
                      <a:pt x="21" y="329"/>
                    </a:cubicBezTo>
                    <a:cubicBezTo>
                      <a:pt x="21" y="329"/>
                      <a:pt x="21" y="329"/>
                      <a:pt x="21" y="329"/>
                    </a:cubicBezTo>
                    <a:cubicBezTo>
                      <a:pt x="21" y="329"/>
                      <a:pt x="21" y="329"/>
                      <a:pt x="20" y="329"/>
                    </a:cubicBezTo>
                    <a:cubicBezTo>
                      <a:pt x="20" y="329"/>
                      <a:pt x="20" y="329"/>
                      <a:pt x="20" y="329"/>
                    </a:cubicBezTo>
                    <a:cubicBezTo>
                      <a:pt x="20" y="329"/>
                      <a:pt x="20" y="329"/>
                      <a:pt x="20" y="329"/>
                    </a:cubicBezTo>
                    <a:cubicBezTo>
                      <a:pt x="21" y="329"/>
                      <a:pt x="21" y="330"/>
                      <a:pt x="21" y="330"/>
                    </a:cubicBezTo>
                    <a:cubicBezTo>
                      <a:pt x="21" y="330"/>
                      <a:pt x="21" y="330"/>
                      <a:pt x="21" y="330"/>
                    </a:cubicBezTo>
                    <a:cubicBezTo>
                      <a:pt x="21" y="330"/>
                      <a:pt x="21" y="330"/>
                      <a:pt x="21" y="330"/>
                    </a:cubicBezTo>
                    <a:cubicBezTo>
                      <a:pt x="21" y="330"/>
                      <a:pt x="21" y="330"/>
                      <a:pt x="21" y="330"/>
                    </a:cubicBezTo>
                    <a:cubicBezTo>
                      <a:pt x="21" y="330"/>
                      <a:pt x="20" y="330"/>
                      <a:pt x="20" y="330"/>
                    </a:cubicBezTo>
                    <a:cubicBezTo>
                      <a:pt x="21" y="331"/>
                      <a:pt x="22" y="331"/>
                      <a:pt x="22" y="330"/>
                    </a:cubicBezTo>
                    <a:cubicBezTo>
                      <a:pt x="22" y="330"/>
                      <a:pt x="22" y="330"/>
                      <a:pt x="22" y="330"/>
                    </a:cubicBezTo>
                    <a:cubicBezTo>
                      <a:pt x="23" y="330"/>
                      <a:pt x="23" y="330"/>
                      <a:pt x="23" y="330"/>
                    </a:cubicBezTo>
                    <a:cubicBezTo>
                      <a:pt x="23" y="330"/>
                      <a:pt x="23" y="330"/>
                      <a:pt x="23" y="330"/>
                    </a:cubicBezTo>
                    <a:cubicBezTo>
                      <a:pt x="23" y="329"/>
                      <a:pt x="23" y="330"/>
                      <a:pt x="24" y="330"/>
                    </a:cubicBezTo>
                    <a:cubicBezTo>
                      <a:pt x="24" y="330"/>
                      <a:pt x="24" y="330"/>
                      <a:pt x="24" y="329"/>
                    </a:cubicBezTo>
                    <a:cubicBezTo>
                      <a:pt x="24" y="329"/>
                      <a:pt x="24" y="329"/>
                      <a:pt x="24" y="329"/>
                    </a:cubicBezTo>
                    <a:cubicBezTo>
                      <a:pt x="24" y="328"/>
                      <a:pt x="24" y="328"/>
                      <a:pt x="24" y="328"/>
                    </a:cubicBezTo>
                    <a:cubicBezTo>
                      <a:pt x="24" y="328"/>
                      <a:pt x="24" y="327"/>
                      <a:pt x="25" y="327"/>
                    </a:cubicBezTo>
                    <a:cubicBezTo>
                      <a:pt x="25" y="327"/>
                      <a:pt x="25" y="327"/>
                      <a:pt x="25" y="327"/>
                    </a:cubicBezTo>
                    <a:cubicBezTo>
                      <a:pt x="25" y="328"/>
                      <a:pt x="25" y="328"/>
                      <a:pt x="25" y="327"/>
                    </a:cubicBezTo>
                    <a:cubicBezTo>
                      <a:pt x="25" y="327"/>
                      <a:pt x="25" y="327"/>
                      <a:pt x="25" y="327"/>
                    </a:cubicBezTo>
                    <a:cubicBezTo>
                      <a:pt x="25" y="327"/>
                      <a:pt x="25" y="327"/>
                      <a:pt x="25" y="327"/>
                    </a:cubicBezTo>
                    <a:cubicBezTo>
                      <a:pt x="25" y="326"/>
                      <a:pt x="25" y="327"/>
                      <a:pt x="25" y="326"/>
                    </a:cubicBezTo>
                    <a:cubicBezTo>
                      <a:pt x="24" y="326"/>
                      <a:pt x="25" y="326"/>
                      <a:pt x="25" y="326"/>
                    </a:cubicBezTo>
                    <a:cubicBezTo>
                      <a:pt x="25" y="326"/>
                      <a:pt x="24" y="326"/>
                      <a:pt x="24" y="326"/>
                    </a:cubicBezTo>
                    <a:cubicBezTo>
                      <a:pt x="24" y="326"/>
                      <a:pt x="24" y="326"/>
                      <a:pt x="24" y="326"/>
                    </a:cubicBezTo>
                    <a:cubicBezTo>
                      <a:pt x="24" y="326"/>
                      <a:pt x="23" y="326"/>
                      <a:pt x="23" y="326"/>
                    </a:cubicBezTo>
                    <a:cubicBezTo>
                      <a:pt x="23" y="326"/>
                      <a:pt x="23" y="326"/>
                      <a:pt x="23" y="326"/>
                    </a:cubicBezTo>
                    <a:cubicBezTo>
                      <a:pt x="23" y="326"/>
                      <a:pt x="23" y="326"/>
                      <a:pt x="23" y="326"/>
                    </a:cubicBezTo>
                    <a:cubicBezTo>
                      <a:pt x="23" y="325"/>
                      <a:pt x="23" y="325"/>
                      <a:pt x="23" y="325"/>
                    </a:cubicBezTo>
                    <a:cubicBezTo>
                      <a:pt x="23" y="325"/>
                      <a:pt x="23" y="325"/>
                      <a:pt x="23" y="325"/>
                    </a:cubicBezTo>
                    <a:cubicBezTo>
                      <a:pt x="23" y="325"/>
                      <a:pt x="24" y="325"/>
                      <a:pt x="24" y="325"/>
                    </a:cubicBezTo>
                    <a:cubicBezTo>
                      <a:pt x="24" y="325"/>
                      <a:pt x="24" y="325"/>
                      <a:pt x="25" y="325"/>
                    </a:cubicBezTo>
                    <a:cubicBezTo>
                      <a:pt x="25" y="325"/>
                      <a:pt x="25" y="325"/>
                      <a:pt x="25" y="325"/>
                    </a:cubicBezTo>
                    <a:cubicBezTo>
                      <a:pt x="24" y="325"/>
                      <a:pt x="24" y="325"/>
                      <a:pt x="24" y="324"/>
                    </a:cubicBezTo>
                    <a:cubicBezTo>
                      <a:pt x="24" y="325"/>
                      <a:pt x="24" y="325"/>
                      <a:pt x="23" y="325"/>
                    </a:cubicBezTo>
                    <a:cubicBezTo>
                      <a:pt x="23" y="325"/>
                      <a:pt x="23" y="324"/>
                      <a:pt x="23" y="324"/>
                    </a:cubicBezTo>
                    <a:cubicBezTo>
                      <a:pt x="23" y="324"/>
                      <a:pt x="22" y="324"/>
                      <a:pt x="22" y="324"/>
                    </a:cubicBezTo>
                    <a:cubicBezTo>
                      <a:pt x="22" y="324"/>
                      <a:pt x="22" y="324"/>
                      <a:pt x="22" y="325"/>
                    </a:cubicBezTo>
                    <a:cubicBezTo>
                      <a:pt x="22" y="325"/>
                      <a:pt x="22" y="325"/>
                      <a:pt x="22" y="325"/>
                    </a:cubicBezTo>
                    <a:cubicBezTo>
                      <a:pt x="21" y="324"/>
                      <a:pt x="22" y="324"/>
                      <a:pt x="21" y="324"/>
                    </a:cubicBezTo>
                    <a:cubicBezTo>
                      <a:pt x="21" y="323"/>
                      <a:pt x="21" y="323"/>
                      <a:pt x="21" y="323"/>
                    </a:cubicBezTo>
                    <a:cubicBezTo>
                      <a:pt x="21" y="323"/>
                      <a:pt x="21" y="324"/>
                      <a:pt x="21" y="324"/>
                    </a:cubicBezTo>
                    <a:cubicBezTo>
                      <a:pt x="21" y="324"/>
                      <a:pt x="21" y="324"/>
                      <a:pt x="21" y="324"/>
                    </a:cubicBezTo>
                    <a:cubicBezTo>
                      <a:pt x="21" y="324"/>
                      <a:pt x="21" y="324"/>
                      <a:pt x="21" y="324"/>
                    </a:cubicBezTo>
                    <a:cubicBezTo>
                      <a:pt x="21" y="324"/>
                      <a:pt x="20" y="324"/>
                      <a:pt x="20" y="324"/>
                    </a:cubicBezTo>
                    <a:cubicBezTo>
                      <a:pt x="20" y="324"/>
                      <a:pt x="20" y="324"/>
                      <a:pt x="20" y="324"/>
                    </a:cubicBezTo>
                    <a:cubicBezTo>
                      <a:pt x="20" y="324"/>
                      <a:pt x="20" y="324"/>
                      <a:pt x="20" y="324"/>
                    </a:cubicBezTo>
                    <a:cubicBezTo>
                      <a:pt x="20" y="323"/>
                      <a:pt x="20" y="323"/>
                      <a:pt x="20" y="323"/>
                    </a:cubicBezTo>
                    <a:cubicBezTo>
                      <a:pt x="20" y="323"/>
                      <a:pt x="20" y="323"/>
                      <a:pt x="20" y="322"/>
                    </a:cubicBezTo>
                    <a:cubicBezTo>
                      <a:pt x="20" y="322"/>
                      <a:pt x="19" y="322"/>
                      <a:pt x="19" y="322"/>
                    </a:cubicBezTo>
                    <a:cubicBezTo>
                      <a:pt x="19" y="322"/>
                      <a:pt x="19" y="322"/>
                      <a:pt x="19" y="322"/>
                    </a:cubicBezTo>
                    <a:cubicBezTo>
                      <a:pt x="19" y="323"/>
                      <a:pt x="19" y="323"/>
                      <a:pt x="19" y="323"/>
                    </a:cubicBezTo>
                    <a:cubicBezTo>
                      <a:pt x="19" y="323"/>
                      <a:pt x="18" y="323"/>
                      <a:pt x="18" y="323"/>
                    </a:cubicBezTo>
                    <a:cubicBezTo>
                      <a:pt x="18" y="323"/>
                      <a:pt x="18" y="323"/>
                      <a:pt x="17" y="323"/>
                    </a:cubicBezTo>
                    <a:cubicBezTo>
                      <a:pt x="17" y="323"/>
                      <a:pt x="17" y="323"/>
                      <a:pt x="17" y="324"/>
                    </a:cubicBezTo>
                    <a:close/>
                    <a:moveTo>
                      <a:pt x="18" y="328"/>
                    </a:moveTo>
                    <a:cubicBezTo>
                      <a:pt x="18" y="328"/>
                      <a:pt x="18" y="328"/>
                      <a:pt x="18" y="328"/>
                    </a:cubicBezTo>
                    <a:cubicBezTo>
                      <a:pt x="18" y="328"/>
                      <a:pt x="18" y="328"/>
                      <a:pt x="18" y="328"/>
                    </a:cubicBezTo>
                    <a:cubicBezTo>
                      <a:pt x="18" y="328"/>
                      <a:pt x="18" y="328"/>
                      <a:pt x="18" y="328"/>
                    </a:cubicBezTo>
                    <a:cubicBezTo>
                      <a:pt x="18" y="328"/>
                      <a:pt x="18" y="328"/>
                      <a:pt x="19" y="328"/>
                    </a:cubicBezTo>
                    <a:cubicBezTo>
                      <a:pt x="19" y="328"/>
                      <a:pt x="19" y="328"/>
                      <a:pt x="19" y="328"/>
                    </a:cubicBezTo>
                    <a:cubicBezTo>
                      <a:pt x="19" y="328"/>
                      <a:pt x="19" y="328"/>
                      <a:pt x="19" y="328"/>
                    </a:cubicBezTo>
                    <a:cubicBezTo>
                      <a:pt x="19" y="328"/>
                      <a:pt x="19" y="327"/>
                      <a:pt x="19" y="327"/>
                    </a:cubicBezTo>
                    <a:cubicBezTo>
                      <a:pt x="19" y="327"/>
                      <a:pt x="19" y="327"/>
                      <a:pt x="19" y="327"/>
                    </a:cubicBezTo>
                    <a:cubicBezTo>
                      <a:pt x="19" y="327"/>
                      <a:pt x="19" y="327"/>
                      <a:pt x="19" y="327"/>
                    </a:cubicBezTo>
                    <a:cubicBezTo>
                      <a:pt x="18" y="327"/>
                      <a:pt x="18" y="327"/>
                      <a:pt x="18" y="327"/>
                    </a:cubicBezTo>
                    <a:cubicBezTo>
                      <a:pt x="18" y="327"/>
                      <a:pt x="18" y="327"/>
                      <a:pt x="18" y="327"/>
                    </a:cubicBezTo>
                    <a:cubicBezTo>
                      <a:pt x="18" y="327"/>
                      <a:pt x="18" y="327"/>
                      <a:pt x="18" y="327"/>
                    </a:cubicBezTo>
                    <a:cubicBezTo>
                      <a:pt x="18" y="327"/>
                      <a:pt x="18" y="327"/>
                      <a:pt x="18" y="328"/>
                    </a:cubicBezTo>
                    <a:close/>
                    <a:moveTo>
                      <a:pt x="18" y="330"/>
                    </a:moveTo>
                    <a:cubicBezTo>
                      <a:pt x="18" y="330"/>
                      <a:pt x="18" y="330"/>
                      <a:pt x="18" y="330"/>
                    </a:cubicBezTo>
                    <a:cubicBezTo>
                      <a:pt x="18" y="330"/>
                      <a:pt x="18" y="330"/>
                      <a:pt x="18" y="330"/>
                    </a:cubicBezTo>
                    <a:cubicBezTo>
                      <a:pt x="18" y="330"/>
                      <a:pt x="18" y="330"/>
                      <a:pt x="18" y="330"/>
                    </a:cubicBezTo>
                    <a:cubicBezTo>
                      <a:pt x="18" y="330"/>
                      <a:pt x="18" y="330"/>
                      <a:pt x="17" y="330"/>
                    </a:cubicBezTo>
                    <a:cubicBezTo>
                      <a:pt x="17" y="330"/>
                      <a:pt x="17" y="330"/>
                      <a:pt x="17" y="330"/>
                    </a:cubicBezTo>
                    <a:cubicBezTo>
                      <a:pt x="17" y="330"/>
                      <a:pt x="17" y="329"/>
                      <a:pt x="17" y="329"/>
                    </a:cubicBezTo>
                    <a:cubicBezTo>
                      <a:pt x="17" y="329"/>
                      <a:pt x="17" y="329"/>
                      <a:pt x="17" y="329"/>
                    </a:cubicBezTo>
                    <a:cubicBezTo>
                      <a:pt x="17" y="330"/>
                      <a:pt x="17" y="330"/>
                      <a:pt x="17" y="330"/>
                    </a:cubicBezTo>
                    <a:cubicBezTo>
                      <a:pt x="17" y="330"/>
                      <a:pt x="17" y="330"/>
                      <a:pt x="17" y="330"/>
                    </a:cubicBezTo>
                    <a:cubicBezTo>
                      <a:pt x="17" y="330"/>
                      <a:pt x="16" y="330"/>
                      <a:pt x="16" y="330"/>
                    </a:cubicBezTo>
                    <a:cubicBezTo>
                      <a:pt x="16" y="330"/>
                      <a:pt x="16" y="330"/>
                      <a:pt x="16" y="330"/>
                    </a:cubicBezTo>
                    <a:cubicBezTo>
                      <a:pt x="17" y="330"/>
                      <a:pt x="17" y="330"/>
                      <a:pt x="17" y="330"/>
                    </a:cubicBezTo>
                    <a:cubicBezTo>
                      <a:pt x="17" y="330"/>
                      <a:pt x="17" y="330"/>
                      <a:pt x="17" y="330"/>
                    </a:cubicBezTo>
                    <a:cubicBezTo>
                      <a:pt x="17" y="330"/>
                      <a:pt x="17" y="330"/>
                      <a:pt x="17" y="330"/>
                    </a:cubicBezTo>
                    <a:cubicBezTo>
                      <a:pt x="17" y="330"/>
                      <a:pt x="17" y="330"/>
                      <a:pt x="17" y="331"/>
                    </a:cubicBezTo>
                    <a:cubicBezTo>
                      <a:pt x="17" y="331"/>
                      <a:pt x="17" y="331"/>
                      <a:pt x="17" y="331"/>
                    </a:cubicBezTo>
                    <a:cubicBezTo>
                      <a:pt x="17" y="331"/>
                      <a:pt x="17" y="331"/>
                      <a:pt x="18" y="331"/>
                    </a:cubicBezTo>
                    <a:cubicBezTo>
                      <a:pt x="18" y="331"/>
                      <a:pt x="18" y="331"/>
                      <a:pt x="18" y="331"/>
                    </a:cubicBezTo>
                    <a:cubicBezTo>
                      <a:pt x="18" y="331"/>
                      <a:pt x="18" y="331"/>
                      <a:pt x="18" y="331"/>
                    </a:cubicBezTo>
                    <a:cubicBezTo>
                      <a:pt x="18" y="331"/>
                      <a:pt x="18" y="331"/>
                      <a:pt x="18" y="330"/>
                    </a:cubicBezTo>
                    <a:close/>
                    <a:moveTo>
                      <a:pt x="13" y="319"/>
                    </a:moveTo>
                    <a:cubicBezTo>
                      <a:pt x="13" y="319"/>
                      <a:pt x="13" y="319"/>
                      <a:pt x="13" y="319"/>
                    </a:cubicBezTo>
                    <a:cubicBezTo>
                      <a:pt x="13" y="319"/>
                      <a:pt x="13" y="319"/>
                      <a:pt x="13" y="319"/>
                    </a:cubicBezTo>
                    <a:cubicBezTo>
                      <a:pt x="13" y="320"/>
                      <a:pt x="14" y="320"/>
                      <a:pt x="14" y="320"/>
                    </a:cubicBezTo>
                    <a:cubicBezTo>
                      <a:pt x="14" y="320"/>
                      <a:pt x="14" y="320"/>
                      <a:pt x="14" y="320"/>
                    </a:cubicBezTo>
                    <a:cubicBezTo>
                      <a:pt x="14" y="320"/>
                      <a:pt x="14" y="320"/>
                      <a:pt x="14" y="320"/>
                    </a:cubicBezTo>
                    <a:cubicBezTo>
                      <a:pt x="14" y="320"/>
                      <a:pt x="14" y="319"/>
                      <a:pt x="14" y="319"/>
                    </a:cubicBezTo>
                    <a:cubicBezTo>
                      <a:pt x="14" y="319"/>
                      <a:pt x="14" y="319"/>
                      <a:pt x="14" y="319"/>
                    </a:cubicBezTo>
                    <a:cubicBezTo>
                      <a:pt x="14" y="320"/>
                      <a:pt x="15" y="320"/>
                      <a:pt x="15" y="320"/>
                    </a:cubicBezTo>
                    <a:cubicBezTo>
                      <a:pt x="15" y="320"/>
                      <a:pt x="15" y="320"/>
                      <a:pt x="15" y="320"/>
                    </a:cubicBezTo>
                    <a:cubicBezTo>
                      <a:pt x="15" y="321"/>
                      <a:pt x="15" y="321"/>
                      <a:pt x="15" y="321"/>
                    </a:cubicBezTo>
                    <a:cubicBezTo>
                      <a:pt x="15" y="321"/>
                      <a:pt x="15" y="321"/>
                      <a:pt x="15" y="321"/>
                    </a:cubicBezTo>
                    <a:cubicBezTo>
                      <a:pt x="15" y="321"/>
                      <a:pt x="16" y="322"/>
                      <a:pt x="16" y="321"/>
                    </a:cubicBezTo>
                    <a:cubicBezTo>
                      <a:pt x="16" y="321"/>
                      <a:pt x="16" y="321"/>
                      <a:pt x="16" y="321"/>
                    </a:cubicBezTo>
                    <a:cubicBezTo>
                      <a:pt x="17" y="321"/>
                      <a:pt x="17" y="322"/>
                      <a:pt x="17" y="322"/>
                    </a:cubicBezTo>
                    <a:cubicBezTo>
                      <a:pt x="17" y="322"/>
                      <a:pt x="18" y="322"/>
                      <a:pt x="18" y="322"/>
                    </a:cubicBezTo>
                    <a:cubicBezTo>
                      <a:pt x="18" y="322"/>
                      <a:pt x="18" y="322"/>
                      <a:pt x="19" y="322"/>
                    </a:cubicBezTo>
                    <a:cubicBezTo>
                      <a:pt x="19" y="321"/>
                      <a:pt x="18" y="321"/>
                      <a:pt x="18" y="321"/>
                    </a:cubicBezTo>
                    <a:cubicBezTo>
                      <a:pt x="18" y="321"/>
                      <a:pt x="18" y="321"/>
                      <a:pt x="18" y="321"/>
                    </a:cubicBezTo>
                    <a:cubicBezTo>
                      <a:pt x="17" y="321"/>
                      <a:pt x="17" y="320"/>
                      <a:pt x="17" y="320"/>
                    </a:cubicBezTo>
                    <a:cubicBezTo>
                      <a:pt x="17" y="320"/>
                      <a:pt x="17" y="320"/>
                      <a:pt x="17" y="320"/>
                    </a:cubicBezTo>
                    <a:cubicBezTo>
                      <a:pt x="17" y="320"/>
                      <a:pt x="16" y="319"/>
                      <a:pt x="16" y="319"/>
                    </a:cubicBezTo>
                    <a:cubicBezTo>
                      <a:pt x="16" y="319"/>
                      <a:pt x="16" y="319"/>
                      <a:pt x="16" y="320"/>
                    </a:cubicBezTo>
                    <a:cubicBezTo>
                      <a:pt x="16" y="320"/>
                      <a:pt x="16" y="320"/>
                      <a:pt x="16" y="320"/>
                    </a:cubicBezTo>
                    <a:cubicBezTo>
                      <a:pt x="16" y="320"/>
                      <a:pt x="16" y="320"/>
                      <a:pt x="16" y="320"/>
                    </a:cubicBezTo>
                    <a:cubicBezTo>
                      <a:pt x="16" y="320"/>
                      <a:pt x="16" y="320"/>
                      <a:pt x="16" y="320"/>
                    </a:cubicBezTo>
                    <a:cubicBezTo>
                      <a:pt x="16" y="320"/>
                      <a:pt x="16" y="319"/>
                      <a:pt x="16" y="319"/>
                    </a:cubicBezTo>
                    <a:cubicBezTo>
                      <a:pt x="16" y="319"/>
                      <a:pt x="16" y="319"/>
                      <a:pt x="16" y="319"/>
                    </a:cubicBezTo>
                    <a:cubicBezTo>
                      <a:pt x="16" y="319"/>
                      <a:pt x="15" y="319"/>
                      <a:pt x="15" y="319"/>
                    </a:cubicBezTo>
                    <a:cubicBezTo>
                      <a:pt x="15" y="319"/>
                      <a:pt x="15" y="318"/>
                      <a:pt x="14" y="318"/>
                    </a:cubicBezTo>
                    <a:cubicBezTo>
                      <a:pt x="14" y="318"/>
                      <a:pt x="14" y="318"/>
                      <a:pt x="14" y="318"/>
                    </a:cubicBezTo>
                    <a:cubicBezTo>
                      <a:pt x="14" y="318"/>
                      <a:pt x="14" y="318"/>
                      <a:pt x="13" y="318"/>
                    </a:cubicBezTo>
                    <a:cubicBezTo>
                      <a:pt x="13" y="317"/>
                      <a:pt x="12" y="317"/>
                      <a:pt x="12" y="317"/>
                    </a:cubicBezTo>
                    <a:cubicBezTo>
                      <a:pt x="12" y="317"/>
                      <a:pt x="12" y="317"/>
                      <a:pt x="12" y="317"/>
                    </a:cubicBezTo>
                    <a:cubicBezTo>
                      <a:pt x="12" y="317"/>
                      <a:pt x="12" y="317"/>
                      <a:pt x="12" y="317"/>
                    </a:cubicBezTo>
                    <a:cubicBezTo>
                      <a:pt x="12" y="317"/>
                      <a:pt x="11" y="317"/>
                      <a:pt x="11" y="317"/>
                    </a:cubicBezTo>
                    <a:cubicBezTo>
                      <a:pt x="11" y="317"/>
                      <a:pt x="11" y="317"/>
                      <a:pt x="11" y="317"/>
                    </a:cubicBezTo>
                    <a:cubicBezTo>
                      <a:pt x="11" y="317"/>
                      <a:pt x="11" y="317"/>
                      <a:pt x="11" y="317"/>
                    </a:cubicBezTo>
                    <a:cubicBezTo>
                      <a:pt x="10" y="317"/>
                      <a:pt x="10" y="317"/>
                      <a:pt x="10" y="317"/>
                    </a:cubicBezTo>
                    <a:cubicBezTo>
                      <a:pt x="10" y="317"/>
                      <a:pt x="10" y="316"/>
                      <a:pt x="10" y="316"/>
                    </a:cubicBezTo>
                    <a:cubicBezTo>
                      <a:pt x="10" y="316"/>
                      <a:pt x="10" y="315"/>
                      <a:pt x="9" y="315"/>
                    </a:cubicBezTo>
                    <a:cubicBezTo>
                      <a:pt x="9" y="315"/>
                      <a:pt x="9" y="315"/>
                      <a:pt x="9" y="315"/>
                    </a:cubicBezTo>
                    <a:cubicBezTo>
                      <a:pt x="9" y="315"/>
                      <a:pt x="8" y="315"/>
                      <a:pt x="8" y="315"/>
                    </a:cubicBezTo>
                    <a:cubicBezTo>
                      <a:pt x="8" y="315"/>
                      <a:pt x="8" y="315"/>
                      <a:pt x="8" y="315"/>
                    </a:cubicBezTo>
                    <a:cubicBezTo>
                      <a:pt x="8" y="315"/>
                      <a:pt x="8" y="315"/>
                      <a:pt x="8" y="315"/>
                    </a:cubicBezTo>
                    <a:cubicBezTo>
                      <a:pt x="8" y="315"/>
                      <a:pt x="8" y="315"/>
                      <a:pt x="8" y="316"/>
                    </a:cubicBezTo>
                    <a:cubicBezTo>
                      <a:pt x="8" y="316"/>
                      <a:pt x="8" y="316"/>
                      <a:pt x="8" y="316"/>
                    </a:cubicBezTo>
                    <a:cubicBezTo>
                      <a:pt x="8" y="316"/>
                      <a:pt x="8" y="316"/>
                      <a:pt x="8" y="316"/>
                    </a:cubicBezTo>
                    <a:cubicBezTo>
                      <a:pt x="8" y="316"/>
                      <a:pt x="8" y="316"/>
                      <a:pt x="8" y="317"/>
                    </a:cubicBezTo>
                    <a:cubicBezTo>
                      <a:pt x="8" y="317"/>
                      <a:pt x="9" y="317"/>
                      <a:pt x="9" y="317"/>
                    </a:cubicBezTo>
                    <a:cubicBezTo>
                      <a:pt x="9" y="317"/>
                      <a:pt x="9" y="318"/>
                      <a:pt x="9" y="318"/>
                    </a:cubicBezTo>
                    <a:cubicBezTo>
                      <a:pt x="9" y="318"/>
                      <a:pt x="10" y="318"/>
                      <a:pt x="10" y="318"/>
                    </a:cubicBezTo>
                    <a:cubicBezTo>
                      <a:pt x="10" y="318"/>
                      <a:pt x="10" y="319"/>
                      <a:pt x="10" y="319"/>
                    </a:cubicBezTo>
                    <a:cubicBezTo>
                      <a:pt x="10" y="319"/>
                      <a:pt x="11" y="319"/>
                      <a:pt x="11" y="319"/>
                    </a:cubicBezTo>
                    <a:cubicBezTo>
                      <a:pt x="11" y="319"/>
                      <a:pt x="11" y="319"/>
                      <a:pt x="11" y="319"/>
                    </a:cubicBezTo>
                    <a:cubicBezTo>
                      <a:pt x="11" y="319"/>
                      <a:pt x="11" y="319"/>
                      <a:pt x="11" y="319"/>
                    </a:cubicBezTo>
                    <a:cubicBezTo>
                      <a:pt x="11" y="319"/>
                      <a:pt x="12" y="319"/>
                      <a:pt x="12" y="319"/>
                    </a:cubicBezTo>
                    <a:cubicBezTo>
                      <a:pt x="12" y="319"/>
                      <a:pt x="12" y="319"/>
                      <a:pt x="12" y="319"/>
                    </a:cubicBezTo>
                    <a:cubicBezTo>
                      <a:pt x="12" y="319"/>
                      <a:pt x="12" y="319"/>
                      <a:pt x="12" y="320"/>
                    </a:cubicBezTo>
                    <a:cubicBezTo>
                      <a:pt x="13" y="319"/>
                      <a:pt x="12" y="319"/>
                      <a:pt x="12" y="319"/>
                    </a:cubicBezTo>
                    <a:cubicBezTo>
                      <a:pt x="12" y="319"/>
                      <a:pt x="13" y="319"/>
                      <a:pt x="13" y="319"/>
                    </a:cubicBezTo>
                    <a:cubicBezTo>
                      <a:pt x="13" y="319"/>
                      <a:pt x="13" y="319"/>
                      <a:pt x="13" y="319"/>
                    </a:cubicBezTo>
                    <a:close/>
                    <a:moveTo>
                      <a:pt x="14" y="313"/>
                    </a:moveTo>
                    <a:cubicBezTo>
                      <a:pt x="14" y="313"/>
                      <a:pt x="14" y="313"/>
                      <a:pt x="14" y="313"/>
                    </a:cubicBezTo>
                    <a:cubicBezTo>
                      <a:pt x="14" y="312"/>
                      <a:pt x="15" y="311"/>
                      <a:pt x="15" y="311"/>
                    </a:cubicBezTo>
                    <a:cubicBezTo>
                      <a:pt x="15" y="311"/>
                      <a:pt x="15" y="310"/>
                      <a:pt x="14" y="310"/>
                    </a:cubicBezTo>
                    <a:cubicBezTo>
                      <a:pt x="14" y="310"/>
                      <a:pt x="14" y="310"/>
                      <a:pt x="14" y="310"/>
                    </a:cubicBezTo>
                    <a:cubicBezTo>
                      <a:pt x="14" y="310"/>
                      <a:pt x="14" y="310"/>
                      <a:pt x="14" y="309"/>
                    </a:cubicBezTo>
                    <a:cubicBezTo>
                      <a:pt x="14" y="309"/>
                      <a:pt x="14" y="309"/>
                      <a:pt x="14" y="309"/>
                    </a:cubicBezTo>
                    <a:cubicBezTo>
                      <a:pt x="14" y="309"/>
                      <a:pt x="14" y="309"/>
                      <a:pt x="14" y="309"/>
                    </a:cubicBezTo>
                    <a:cubicBezTo>
                      <a:pt x="14" y="309"/>
                      <a:pt x="14" y="309"/>
                      <a:pt x="14" y="309"/>
                    </a:cubicBezTo>
                    <a:cubicBezTo>
                      <a:pt x="14" y="309"/>
                      <a:pt x="14" y="309"/>
                      <a:pt x="14" y="308"/>
                    </a:cubicBezTo>
                    <a:cubicBezTo>
                      <a:pt x="14" y="308"/>
                      <a:pt x="14" y="308"/>
                      <a:pt x="14" y="308"/>
                    </a:cubicBezTo>
                    <a:cubicBezTo>
                      <a:pt x="14" y="308"/>
                      <a:pt x="13" y="308"/>
                      <a:pt x="13" y="308"/>
                    </a:cubicBezTo>
                    <a:cubicBezTo>
                      <a:pt x="13" y="308"/>
                      <a:pt x="13" y="308"/>
                      <a:pt x="13" y="308"/>
                    </a:cubicBezTo>
                    <a:cubicBezTo>
                      <a:pt x="13" y="308"/>
                      <a:pt x="13" y="308"/>
                      <a:pt x="13" y="308"/>
                    </a:cubicBezTo>
                    <a:cubicBezTo>
                      <a:pt x="13" y="308"/>
                      <a:pt x="13" y="308"/>
                      <a:pt x="13" y="308"/>
                    </a:cubicBezTo>
                    <a:cubicBezTo>
                      <a:pt x="12" y="308"/>
                      <a:pt x="12" y="308"/>
                      <a:pt x="12" y="307"/>
                    </a:cubicBezTo>
                    <a:cubicBezTo>
                      <a:pt x="12" y="307"/>
                      <a:pt x="12" y="307"/>
                      <a:pt x="12" y="307"/>
                    </a:cubicBezTo>
                    <a:cubicBezTo>
                      <a:pt x="12" y="307"/>
                      <a:pt x="12" y="307"/>
                      <a:pt x="12" y="307"/>
                    </a:cubicBezTo>
                    <a:cubicBezTo>
                      <a:pt x="11" y="307"/>
                      <a:pt x="11" y="307"/>
                      <a:pt x="11" y="307"/>
                    </a:cubicBezTo>
                    <a:cubicBezTo>
                      <a:pt x="11" y="307"/>
                      <a:pt x="11" y="307"/>
                      <a:pt x="11" y="307"/>
                    </a:cubicBezTo>
                    <a:cubicBezTo>
                      <a:pt x="11" y="307"/>
                      <a:pt x="11" y="307"/>
                      <a:pt x="11" y="307"/>
                    </a:cubicBezTo>
                    <a:cubicBezTo>
                      <a:pt x="10" y="307"/>
                      <a:pt x="10" y="307"/>
                      <a:pt x="10" y="307"/>
                    </a:cubicBezTo>
                    <a:cubicBezTo>
                      <a:pt x="10" y="307"/>
                      <a:pt x="10" y="307"/>
                      <a:pt x="10" y="307"/>
                    </a:cubicBezTo>
                    <a:cubicBezTo>
                      <a:pt x="10" y="307"/>
                      <a:pt x="10" y="307"/>
                      <a:pt x="10" y="307"/>
                    </a:cubicBezTo>
                    <a:cubicBezTo>
                      <a:pt x="10" y="308"/>
                      <a:pt x="9" y="308"/>
                      <a:pt x="9" y="308"/>
                    </a:cubicBezTo>
                    <a:cubicBezTo>
                      <a:pt x="10" y="308"/>
                      <a:pt x="10" y="308"/>
                      <a:pt x="10" y="309"/>
                    </a:cubicBezTo>
                    <a:cubicBezTo>
                      <a:pt x="10" y="309"/>
                      <a:pt x="10" y="308"/>
                      <a:pt x="10" y="308"/>
                    </a:cubicBezTo>
                    <a:cubicBezTo>
                      <a:pt x="11" y="308"/>
                      <a:pt x="11" y="308"/>
                      <a:pt x="11" y="308"/>
                    </a:cubicBezTo>
                    <a:cubicBezTo>
                      <a:pt x="11" y="308"/>
                      <a:pt x="11" y="308"/>
                      <a:pt x="11" y="308"/>
                    </a:cubicBezTo>
                    <a:cubicBezTo>
                      <a:pt x="11" y="308"/>
                      <a:pt x="11" y="308"/>
                      <a:pt x="11" y="308"/>
                    </a:cubicBezTo>
                    <a:cubicBezTo>
                      <a:pt x="11" y="308"/>
                      <a:pt x="11" y="309"/>
                      <a:pt x="11" y="309"/>
                    </a:cubicBezTo>
                    <a:cubicBezTo>
                      <a:pt x="11" y="309"/>
                      <a:pt x="11" y="309"/>
                      <a:pt x="11" y="309"/>
                    </a:cubicBezTo>
                    <a:cubicBezTo>
                      <a:pt x="11" y="309"/>
                      <a:pt x="11" y="310"/>
                      <a:pt x="11" y="310"/>
                    </a:cubicBezTo>
                    <a:cubicBezTo>
                      <a:pt x="11" y="310"/>
                      <a:pt x="11" y="310"/>
                      <a:pt x="11" y="310"/>
                    </a:cubicBezTo>
                    <a:cubicBezTo>
                      <a:pt x="11" y="310"/>
                      <a:pt x="11" y="310"/>
                      <a:pt x="11" y="310"/>
                    </a:cubicBezTo>
                    <a:cubicBezTo>
                      <a:pt x="11" y="310"/>
                      <a:pt x="11" y="310"/>
                      <a:pt x="11" y="310"/>
                    </a:cubicBezTo>
                    <a:cubicBezTo>
                      <a:pt x="11" y="310"/>
                      <a:pt x="11" y="311"/>
                      <a:pt x="11" y="311"/>
                    </a:cubicBezTo>
                    <a:cubicBezTo>
                      <a:pt x="11" y="311"/>
                      <a:pt x="11" y="311"/>
                      <a:pt x="11" y="311"/>
                    </a:cubicBezTo>
                    <a:cubicBezTo>
                      <a:pt x="12" y="311"/>
                      <a:pt x="12" y="311"/>
                      <a:pt x="12" y="311"/>
                    </a:cubicBezTo>
                    <a:cubicBezTo>
                      <a:pt x="12" y="311"/>
                      <a:pt x="12" y="311"/>
                      <a:pt x="12" y="310"/>
                    </a:cubicBezTo>
                    <a:cubicBezTo>
                      <a:pt x="12" y="310"/>
                      <a:pt x="12" y="310"/>
                      <a:pt x="12" y="310"/>
                    </a:cubicBezTo>
                    <a:cubicBezTo>
                      <a:pt x="12" y="310"/>
                      <a:pt x="12" y="310"/>
                      <a:pt x="13" y="310"/>
                    </a:cubicBezTo>
                    <a:cubicBezTo>
                      <a:pt x="13" y="310"/>
                      <a:pt x="13" y="310"/>
                      <a:pt x="13" y="310"/>
                    </a:cubicBezTo>
                    <a:cubicBezTo>
                      <a:pt x="13" y="310"/>
                      <a:pt x="13" y="310"/>
                      <a:pt x="13" y="310"/>
                    </a:cubicBezTo>
                    <a:cubicBezTo>
                      <a:pt x="13" y="310"/>
                      <a:pt x="13" y="310"/>
                      <a:pt x="13" y="309"/>
                    </a:cubicBezTo>
                    <a:cubicBezTo>
                      <a:pt x="13" y="309"/>
                      <a:pt x="13" y="309"/>
                      <a:pt x="13" y="309"/>
                    </a:cubicBezTo>
                    <a:cubicBezTo>
                      <a:pt x="13" y="309"/>
                      <a:pt x="13" y="309"/>
                      <a:pt x="13" y="309"/>
                    </a:cubicBezTo>
                    <a:cubicBezTo>
                      <a:pt x="13" y="309"/>
                      <a:pt x="13" y="309"/>
                      <a:pt x="13" y="309"/>
                    </a:cubicBezTo>
                    <a:cubicBezTo>
                      <a:pt x="14" y="310"/>
                      <a:pt x="14" y="310"/>
                      <a:pt x="13" y="310"/>
                    </a:cubicBezTo>
                    <a:cubicBezTo>
                      <a:pt x="13" y="310"/>
                      <a:pt x="14" y="310"/>
                      <a:pt x="14" y="310"/>
                    </a:cubicBezTo>
                    <a:cubicBezTo>
                      <a:pt x="14" y="310"/>
                      <a:pt x="14" y="310"/>
                      <a:pt x="14" y="310"/>
                    </a:cubicBezTo>
                    <a:cubicBezTo>
                      <a:pt x="14" y="311"/>
                      <a:pt x="14" y="311"/>
                      <a:pt x="14" y="311"/>
                    </a:cubicBezTo>
                    <a:cubicBezTo>
                      <a:pt x="14" y="311"/>
                      <a:pt x="14" y="311"/>
                      <a:pt x="13" y="311"/>
                    </a:cubicBezTo>
                    <a:cubicBezTo>
                      <a:pt x="13" y="311"/>
                      <a:pt x="13" y="311"/>
                      <a:pt x="13" y="311"/>
                    </a:cubicBezTo>
                    <a:cubicBezTo>
                      <a:pt x="13" y="311"/>
                      <a:pt x="13" y="311"/>
                      <a:pt x="13" y="312"/>
                    </a:cubicBezTo>
                    <a:cubicBezTo>
                      <a:pt x="13" y="312"/>
                      <a:pt x="13" y="312"/>
                      <a:pt x="13" y="312"/>
                    </a:cubicBezTo>
                    <a:cubicBezTo>
                      <a:pt x="13" y="312"/>
                      <a:pt x="13" y="312"/>
                      <a:pt x="13" y="312"/>
                    </a:cubicBezTo>
                    <a:cubicBezTo>
                      <a:pt x="13" y="312"/>
                      <a:pt x="13" y="312"/>
                      <a:pt x="13" y="312"/>
                    </a:cubicBezTo>
                    <a:cubicBezTo>
                      <a:pt x="12" y="312"/>
                      <a:pt x="12" y="312"/>
                      <a:pt x="12" y="313"/>
                    </a:cubicBezTo>
                    <a:cubicBezTo>
                      <a:pt x="12" y="313"/>
                      <a:pt x="12" y="313"/>
                      <a:pt x="12" y="313"/>
                    </a:cubicBezTo>
                    <a:cubicBezTo>
                      <a:pt x="12" y="313"/>
                      <a:pt x="12" y="313"/>
                      <a:pt x="12" y="313"/>
                    </a:cubicBezTo>
                    <a:cubicBezTo>
                      <a:pt x="13" y="313"/>
                      <a:pt x="13" y="313"/>
                      <a:pt x="13" y="313"/>
                    </a:cubicBezTo>
                    <a:cubicBezTo>
                      <a:pt x="13" y="313"/>
                      <a:pt x="13" y="313"/>
                      <a:pt x="13" y="314"/>
                    </a:cubicBezTo>
                    <a:cubicBezTo>
                      <a:pt x="13" y="314"/>
                      <a:pt x="13" y="314"/>
                      <a:pt x="13" y="314"/>
                    </a:cubicBezTo>
                    <a:cubicBezTo>
                      <a:pt x="13" y="314"/>
                      <a:pt x="13" y="314"/>
                      <a:pt x="13" y="314"/>
                    </a:cubicBezTo>
                    <a:cubicBezTo>
                      <a:pt x="13" y="314"/>
                      <a:pt x="13" y="314"/>
                      <a:pt x="13" y="314"/>
                    </a:cubicBezTo>
                    <a:cubicBezTo>
                      <a:pt x="13" y="314"/>
                      <a:pt x="13" y="314"/>
                      <a:pt x="14" y="314"/>
                    </a:cubicBezTo>
                    <a:cubicBezTo>
                      <a:pt x="14" y="314"/>
                      <a:pt x="14" y="314"/>
                      <a:pt x="14" y="313"/>
                    </a:cubicBezTo>
                    <a:close/>
                    <a:moveTo>
                      <a:pt x="10" y="303"/>
                    </a:moveTo>
                    <a:cubicBezTo>
                      <a:pt x="10" y="303"/>
                      <a:pt x="10" y="303"/>
                      <a:pt x="10" y="303"/>
                    </a:cubicBezTo>
                    <a:cubicBezTo>
                      <a:pt x="10" y="303"/>
                      <a:pt x="9" y="303"/>
                      <a:pt x="9" y="303"/>
                    </a:cubicBezTo>
                    <a:cubicBezTo>
                      <a:pt x="9" y="303"/>
                      <a:pt x="9" y="302"/>
                      <a:pt x="9" y="303"/>
                    </a:cubicBezTo>
                    <a:cubicBezTo>
                      <a:pt x="9" y="303"/>
                      <a:pt x="9" y="303"/>
                      <a:pt x="9" y="303"/>
                    </a:cubicBezTo>
                    <a:cubicBezTo>
                      <a:pt x="9" y="303"/>
                      <a:pt x="9" y="303"/>
                      <a:pt x="9" y="303"/>
                    </a:cubicBezTo>
                    <a:cubicBezTo>
                      <a:pt x="9" y="303"/>
                      <a:pt x="10" y="304"/>
                      <a:pt x="10" y="304"/>
                    </a:cubicBezTo>
                    <a:cubicBezTo>
                      <a:pt x="10" y="304"/>
                      <a:pt x="10" y="305"/>
                      <a:pt x="10" y="305"/>
                    </a:cubicBezTo>
                    <a:cubicBezTo>
                      <a:pt x="10" y="305"/>
                      <a:pt x="11" y="305"/>
                      <a:pt x="11" y="305"/>
                    </a:cubicBezTo>
                    <a:cubicBezTo>
                      <a:pt x="11" y="305"/>
                      <a:pt x="11" y="306"/>
                      <a:pt x="12" y="306"/>
                    </a:cubicBezTo>
                    <a:cubicBezTo>
                      <a:pt x="12" y="306"/>
                      <a:pt x="12" y="306"/>
                      <a:pt x="12" y="306"/>
                    </a:cubicBezTo>
                    <a:cubicBezTo>
                      <a:pt x="12" y="306"/>
                      <a:pt x="12" y="306"/>
                      <a:pt x="12" y="306"/>
                    </a:cubicBezTo>
                    <a:cubicBezTo>
                      <a:pt x="12" y="306"/>
                      <a:pt x="12" y="306"/>
                      <a:pt x="12" y="306"/>
                    </a:cubicBezTo>
                    <a:cubicBezTo>
                      <a:pt x="13" y="307"/>
                      <a:pt x="13" y="307"/>
                      <a:pt x="14" y="308"/>
                    </a:cubicBezTo>
                    <a:cubicBezTo>
                      <a:pt x="14" y="308"/>
                      <a:pt x="14" y="308"/>
                      <a:pt x="14" y="308"/>
                    </a:cubicBezTo>
                    <a:cubicBezTo>
                      <a:pt x="14" y="308"/>
                      <a:pt x="14" y="308"/>
                      <a:pt x="14" y="307"/>
                    </a:cubicBezTo>
                    <a:cubicBezTo>
                      <a:pt x="14" y="307"/>
                      <a:pt x="14" y="307"/>
                      <a:pt x="14" y="306"/>
                    </a:cubicBezTo>
                    <a:cubicBezTo>
                      <a:pt x="14" y="306"/>
                      <a:pt x="14" y="306"/>
                      <a:pt x="14" y="306"/>
                    </a:cubicBezTo>
                    <a:cubicBezTo>
                      <a:pt x="13" y="306"/>
                      <a:pt x="13" y="306"/>
                      <a:pt x="13" y="306"/>
                    </a:cubicBezTo>
                    <a:cubicBezTo>
                      <a:pt x="13" y="306"/>
                      <a:pt x="13" y="306"/>
                      <a:pt x="13" y="306"/>
                    </a:cubicBezTo>
                    <a:cubicBezTo>
                      <a:pt x="13" y="305"/>
                      <a:pt x="13" y="306"/>
                      <a:pt x="13" y="305"/>
                    </a:cubicBezTo>
                    <a:cubicBezTo>
                      <a:pt x="13" y="305"/>
                      <a:pt x="13" y="305"/>
                      <a:pt x="13" y="305"/>
                    </a:cubicBezTo>
                    <a:cubicBezTo>
                      <a:pt x="12" y="305"/>
                      <a:pt x="12" y="305"/>
                      <a:pt x="12" y="305"/>
                    </a:cubicBezTo>
                    <a:cubicBezTo>
                      <a:pt x="12" y="305"/>
                      <a:pt x="12" y="305"/>
                      <a:pt x="12" y="305"/>
                    </a:cubicBezTo>
                    <a:cubicBezTo>
                      <a:pt x="12" y="305"/>
                      <a:pt x="12" y="304"/>
                      <a:pt x="12" y="305"/>
                    </a:cubicBezTo>
                    <a:cubicBezTo>
                      <a:pt x="12" y="305"/>
                      <a:pt x="12" y="305"/>
                      <a:pt x="12" y="305"/>
                    </a:cubicBezTo>
                    <a:cubicBezTo>
                      <a:pt x="11" y="305"/>
                      <a:pt x="11" y="305"/>
                      <a:pt x="11" y="304"/>
                    </a:cubicBezTo>
                    <a:cubicBezTo>
                      <a:pt x="11" y="304"/>
                      <a:pt x="11" y="304"/>
                      <a:pt x="11" y="304"/>
                    </a:cubicBezTo>
                    <a:cubicBezTo>
                      <a:pt x="11" y="304"/>
                      <a:pt x="11" y="304"/>
                      <a:pt x="11" y="304"/>
                    </a:cubicBezTo>
                    <a:cubicBezTo>
                      <a:pt x="11" y="304"/>
                      <a:pt x="10" y="304"/>
                      <a:pt x="10" y="303"/>
                    </a:cubicBezTo>
                    <a:cubicBezTo>
                      <a:pt x="10" y="303"/>
                      <a:pt x="10" y="303"/>
                      <a:pt x="10" y="303"/>
                    </a:cubicBezTo>
                    <a:close/>
                    <a:moveTo>
                      <a:pt x="14" y="304"/>
                    </a:moveTo>
                    <a:cubicBezTo>
                      <a:pt x="13" y="304"/>
                      <a:pt x="13" y="304"/>
                      <a:pt x="13" y="304"/>
                    </a:cubicBezTo>
                    <a:cubicBezTo>
                      <a:pt x="13" y="304"/>
                      <a:pt x="13" y="304"/>
                      <a:pt x="13" y="304"/>
                    </a:cubicBezTo>
                    <a:cubicBezTo>
                      <a:pt x="13" y="303"/>
                      <a:pt x="13" y="303"/>
                      <a:pt x="13" y="303"/>
                    </a:cubicBezTo>
                    <a:cubicBezTo>
                      <a:pt x="13" y="303"/>
                      <a:pt x="13" y="303"/>
                      <a:pt x="12" y="303"/>
                    </a:cubicBezTo>
                    <a:cubicBezTo>
                      <a:pt x="13" y="303"/>
                      <a:pt x="13" y="302"/>
                      <a:pt x="13" y="302"/>
                    </a:cubicBezTo>
                    <a:cubicBezTo>
                      <a:pt x="13" y="302"/>
                      <a:pt x="13" y="302"/>
                      <a:pt x="13" y="302"/>
                    </a:cubicBezTo>
                    <a:cubicBezTo>
                      <a:pt x="12" y="302"/>
                      <a:pt x="12" y="302"/>
                      <a:pt x="12" y="302"/>
                    </a:cubicBezTo>
                    <a:cubicBezTo>
                      <a:pt x="12" y="301"/>
                      <a:pt x="12" y="301"/>
                      <a:pt x="12" y="301"/>
                    </a:cubicBezTo>
                    <a:cubicBezTo>
                      <a:pt x="12" y="301"/>
                      <a:pt x="12" y="301"/>
                      <a:pt x="12" y="301"/>
                    </a:cubicBezTo>
                    <a:cubicBezTo>
                      <a:pt x="12" y="301"/>
                      <a:pt x="12" y="301"/>
                      <a:pt x="12" y="301"/>
                    </a:cubicBezTo>
                    <a:cubicBezTo>
                      <a:pt x="12" y="301"/>
                      <a:pt x="12" y="301"/>
                      <a:pt x="12" y="301"/>
                    </a:cubicBezTo>
                    <a:cubicBezTo>
                      <a:pt x="12" y="302"/>
                      <a:pt x="12" y="302"/>
                      <a:pt x="11" y="302"/>
                    </a:cubicBezTo>
                    <a:cubicBezTo>
                      <a:pt x="11" y="302"/>
                      <a:pt x="11" y="303"/>
                      <a:pt x="11" y="303"/>
                    </a:cubicBezTo>
                    <a:cubicBezTo>
                      <a:pt x="11" y="303"/>
                      <a:pt x="11" y="303"/>
                      <a:pt x="11" y="303"/>
                    </a:cubicBezTo>
                    <a:cubicBezTo>
                      <a:pt x="12" y="304"/>
                      <a:pt x="12" y="304"/>
                      <a:pt x="13" y="304"/>
                    </a:cubicBezTo>
                    <a:cubicBezTo>
                      <a:pt x="13" y="304"/>
                      <a:pt x="13" y="305"/>
                      <a:pt x="13" y="305"/>
                    </a:cubicBezTo>
                    <a:cubicBezTo>
                      <a:pt x="13" y="305"/>
                      <a:pt x="13" y="305"/>
                      <a:pt x="14" y="305"/>
                    </a:cubicBezTo>
                    <a:cubicBezTo>
                      <a:pt x="14" y="305"/>
                      <a:pt x="14" y="305"/>
                      <a:pt x="14" y="305"/>
                    </a:cubicBezTo>
                    <a:cubicBezTo>
                      <a:pt x="14" y="306"/>
                      <a:pt x="14" y="306"/>
                      <a:pt x="14" y="306"/>
                    </a:cubicBezTo>
                    <a:cubicBezTo>
                      <a:pt x="14" y="306"/>
                      <a:pt x="14" y="306"/>
                      <a:pt x="14" y="306"/>
                    </a:cubicBezTo>
                    <a:cubicBezTo>
                      <a:pt x="15" y="306"/>
                      <a:pt x="15" y="306"/>
                      <a:pt x="14" y="306"/>
                    </a:cubicBezTo>
                    <a:cubicBezTo>
                      <a:pt x="14" y="305"/>
                      <a:pt x="14" y="305"/>
                      <a:pt x="14" y="305"/>
                    </a:cubicBezTo>
                    <a:cubicBezTo>
                      <a:pt x="14" y="305"/>
                      <a:pt x="15" y="305"/>
                      <a:pt x="14" y="304"/>
                    </a:cubicBezTo>
                    <a:cubicBezTo>
                      <a:pt x="14" y="304"/>
                      <a:pt x="14" y="304"/>
                      <a:pt x="14" y="304"/>
                    </a:cubicBezTo>
                    <a:close/>
                    <a:moveTo>
                      <a:pt x="8" y="303"/>
                    </a:moveTo>
                    <a:cubicBezTo>
                      <a:pt x="8" y="303"/>
                      <a:pt x="8" y="303"/>
                      <a:pt x="8" y="303"/>
                    </a:cubicBezTo>
                    <a:cubicBezTo>
                      <a:pt x="8" y="303"/>
                      <a:pt x="8" y="303"/>
                      <a:pt x="8" y="303"/>
                    </a:cubicBezTo>
                    <a:cubicBezTo>
                      <a:pt x="8" y="303"/>
                      <a:pt x="8" y="302"/>
                      <a:pt x="8" y="302"/>
                    </a:cubicBezTo>
                    <a:cubicBezTo>
                      <a:pt x="8" y="302"/>
                      <a:pt x="7" y="302"/>
                      <a:pt x="7" y="303"/>
                    </a:cubicBezTo>
                    <a:cubicBezTo>
                      <a:pt x="7" y="303"/>
                      <a:pt x="7" y="303"/>
                      <a:pt x="7" y="303"/>
                    </a:cubicBezTo>
                    <a:cubicBezTo>
                      <a:pt x="7" y="303"/>
                      <a:pt x="7" y="304"/>
                      <a:pt x="7" y="304"/>
                    </a:cubicBezTo>
                    <a:cubicBezTo>
                      <a:pt x="7" y="304"/>
                      <a:pt x="7" y="304"/>
                      <a:pt x="7" y="304"/>
                    </a:cubicBezTo>
                    <a:cubicBezTo>
                      <a:pt x="7" y="303"/>
                      <a:pt x="7" y="303"/>
                      <a:pt x="7" y="302"/>
                    </a:cubicBezTo>
                    <a:cubicBezTo>
                      <a:pt x="7" y="302"/>
                      <a:pt x="7" y="302"/>
                      <a:pt x="7" y="302"/>
                    </a:cubicBezTo>
                    <a:cubicBezTo>
                      <a:pt x="7" y="302"/>
                      <a:pt x="7" y="302"/>
                      <a:pt x="7" y="302"/>
                    </a:cubicBezTo>
                    <a:cubicBezTo>
                      <a:pt x="7" y="302"/>
                      <a:pt x="7" y="302"/>
                      <a:pt x="7" y="302"/>
                    </a:cubicBezTo>
                    <a:cubicBezTo>
                      <a:pt x="7" y="302"/>
                      <a:pt x="7" y="302"/>
                      <a:pt x="6" y="302"/>
                    </a:cubicBezTo>
                    <a:cubicBezTo>
                      <a:pt x="6" y="302"/>
                      <a:pt x="6" y="302"/>
                      <a:pt x="6" y="302"/>
                    </a:cubicBezTo>
                    <a:cubicBezTo>
                      <a:pt x="6" y="302"/>
                      <a:pt x="6" y="302"/>
                      <a:pt x="6" y="302"/>
                    </a:cubicBezTo>
                    <a:cubicBezTo>
                      <a:pt x="6" y="302"/>
                      <a:pt x="6" y="302"/>
                      <a:pt x="6" y="302"/>
                    </a:cubicBezTo>
                    <a:cubicBezTo>
                      <a:pt x="6" y="302"/>
                      <a:pt x="6" y="302"/>
                      <a:pt x="6" y="303"/>
                    </a:cubicBezTo>
                    <a:cubicBezTo>
                      <a:pt x="6" y="303"/>
                      <a:pt x="6" y="303"/>
                      <a:pt x="6" y="303"/>
                    </a:cubicBezTo>
                    <a:cubicBezTo>
                      <a:pt x="6" y="303"/>
                      <a:pt x="7" y="303"/>
                      <a:pt x="7" y="303"/>
                    </a:cubicBezTo>
                    <a:cubicBezTo>
                      <a:pt x="7" y="303"/>
                      <a:pt x="7" y="303"/>
                      <a:pt x="7" y="303"/>
                    </a:cubicBezTo>
                    <a:cubicBezTo>
                      <a:pt x="7" y="303"/>
                      <a:pt x="7" y="303"/>
                      <a:pt x="7" y="303"/>
                    </a:cubicBezTo>
                    <a:cubicBezTo>
                      <a:pt x="7" y="303"/>
                      <a:pt x="7" y="303"/>
                      <a:pt x="7" y="303"/>
                    </a:cubicBezTo>
                    <a:cubicBezTo>
                      <a:pt x="6" y="303"/>
                      <a:pt x="6" y="303"/>
                      <a:pt x="6" y="303"/>
                    </a:cubicBezTo>
                    <a:cubicBezTo>
                      <a:pt x="6" y="304"/>
                      <a:pt x="6" y="304"/>
                      <a:pt x="7" y="304"/>
                    </a:cubicBezTo>
                    <a:cubicBezTo>
                      <a:pt x="7" y="304"/>
                      <a:pt x="7" y="304"/>
                      <a:pt x="7" y="304"/>
                    </a:cubicBezTo>
                    <a:cubicBezTo>
                      <a:pt x="7" y="304"/>
                      <a:pt x="7" y="304"/>
                      <a:pt x="7" y="304"/>
                    </a:cubicBezTo>
                    <a:cubicBezTo>
                      <a:pt x="7" y="304"/>
                      <a:pt x="6" y="304"/>
                      <a:pt x="6" y="304"/>
                    </a:cubicBezTo>
                    <a:cubicBezTo>
                      <a:pt x="6" y="304"/>
                      <a:pt x="6" y="304"/>
                      <a:pt x="6" y="304"/>
                    </a:cubicBezTo>
                    <a:cubicBezTo>
                      <a:pt x="6" y="304"/>
                      <a:pt x="6" y="304"/>
                      <a:pt x="6" y="304"/>
                    </a:cubicBezTo>
                    <a:cubicBezTo>
                      <a:pt x="6" y="304"/>
                      <a:pt x="6" y="303"/>
                      <a:pt x="6" y="303"/>
                    </a:cubicBezTo>
                    <a:cubicBezTo>
                      <a:pt x="6" y="303"/>
                      <a:pt x="6" y="303"/>
                      <a:pt x="6" y="303"/>
                    </a:cubicBezTo>
                    <a:cubicBezTo>
                      <a:pt x="6" y="303"/>
                      <a:pt x="6" y="303"/>
                      <a:pt x="6" y="303"/>
                    </a:cubicBezTo>
                    <a:cubicBezTo>
                      <a:pt x="5" y="303"/>
                      <a:pt x="5" y="303"/>
                      <a:pt x="5" y="303"/>
                    </a:cubicBezTo>
                    <a:cubicBezTo>
                      <a:pt x="5" y="303"/>
                      <a:pt x="5" y="303"/>
                      <a:pt x="5" y="303"/>
                    </a:cubicBezTo>
                    <a:cubicBezTo>
                      <a:pt x="5" y="303"/>
                      <a:pt x="5" y="303"/>
                      <a:pt x="5" y="303"/>
                    </a:cubicBezTo>
                    <a:cubicBezTo>
                      <a:pt x="5" y="304"/>
                      <a:pt x="5" y="304"/>
                      <a:pt x="5" y="304"/>
                    </a:cubicBezTo>
                    <a:cubicBezTo>
                      <a:pt x="5" y="304"/>
                      <a:pt x="5" y="304"/>
                      <a:pt x="5" y="305"/>
                    </a:cubicBezTo>
                    <a:cubicBezTo>
                      <a:pt x="5" y="305"/>
                      <a:pt x="5" y="305"/>
                      <a:pt x="5" y="305"/>
                    </a:cubicBezTo>
                    <a:cubicBezTo>
                      <a:pt x="5" y="305"/>
                      <a:pt x="5" y="304"/>
                      <a:pt x="5" y="304"/>
                    </a:cubicBezTo>
                    <a:cubicBezTo>
                      <a:pt x="6" y="304"/>
                      <a:pt x="6" y="304"/>
                      <a:pt x="6" y="304"/>
                    </a:cubicBezTo>
                    <a:cubicBezTo>
                      <a:pt x="6" y="304"/>
                      <a:pt x="6" y="304"/>
                      <a:pt x="6" y="305"/>
                    </a:cubicBezTo>
                    <a:cubicBezTo>
                      <a:pt x="6" y="305"/>
                      <a:pt x="6" y="305"/>
                      <a:pt x="5" y="305"/>
                    </a:cubicBezTo>
                    <a:cubicBezTo>
                      <a:pt x="5" y="305"/>
                      <a:pt x="5" y="305"/>
                      <a:pt x="5" y="305"/>
                    </a:cubicBezTo>
                    <a:cubicBezTo>
                      <a:pt x="5" y="305"/>
                      <a:pt x="5" y="305"/>
                      <a:pt x="5" y="305"/>
                    </a:cubicBezTo>
                    <a:cubicBezTo>
                      <a:pt x="5" y="306"/>
                      <a:pt x="5" y="306"/>
                      <a:pt x="5" y="306"/>
                    </a:cubicBezTo>
                    <a:cubicBezTo>
                      <a:pt x="5" y="306"/>
                      <a:pt x="5" y="307"/>
                      <a:pt x="5" y="307"/>
                    </a:cubicBezTo>
                    <a:cubicBezTo>
                      <a:pt x="5" y="307"/>
                      <a:pt x="5" y="307"/>
                      <a:pt x="5" y="307"/>
                    </a:cubicBezTo>
                    <a:cubicBezTo>
                      <a:pt x="5" y="307"/>
                      <a:pt x="5" y="307"/>
                      <a:pt x="5" y="307"/>
                    </a:cubicBezTo>
                    <a:cubicBezTo>
                      <a:pt x="5" y="307"/>
                      <a:pt x="5" y="307"/>
                      <a:pt x="5" y="307"/>
                    </a:cubicBezTo>
                    <a:cubicBezTo>
                      <a:pt x="6" y="307"/>
                      <a:pt x="6" y="307"/>
                      <a:pt x="6" y="307"/>
                    </a:cubicBezTo>
                    <a:cubicBezTo>
                      <a:pt x="6" y="307"/>
                      <a:pt x="6" y="307"/>
                      <a:pt x="6" y="307"/>
                    </a:cubicBezTo>
                    <a:cubicBezTo>
                      <a:pt x="6" y="307"/>
                      <a:pt x="6" y="307"/>
                      <a:pt x="6" y="307"/>
                    </a:cubicBezTo>
                    <a:cubicBezTo>
                      <a:pt x="6" y="307"/>
                      <a:pt x="6" y="307"/>
                      <a:pt x="6" y="307"/>
                    </a:cubicBezTo>
                    <a:cubicBezTo>
                      <a:pt x="6" y="307"/>
                      <a:pt x="7" y="307"/>
                      <a:pt x="7" y="307"/>
                    </a:cubicBezTo>
                    <a:cubicBezTo>
                      <a:pt x="7" y="307"/>
                      <a:pt x="7" y="307"/>
                      <a:pt x="7" y="307"/>
                    </a:cubicBezTo>
                    <a:cubicBezTo>
                      <a:pt x="7" y="307"/>
                      <a:pt x="7" y="307"/>
                      <a:pt x="7" y="307"/>
                    </a:cubicBezTo>
                    <a:cubicBezTo>
                      <a:pt x="7" y="307"/>
                      <a:pt x="7" y="307"/>
                      <a:pt x="7" y="307"/>
                    </a:cubicBezTo>
                    <a:cubicBezTo>
                      <a:pt x="7" y="307"/>
                      <a:pt x="7" y="307"/>
                      <a:pt x="7" y="307"/>
                    </a:cubicBezTo>
                    <a:cubicBezTo>
                      <a:pt x="7" y="307"/>
                      <a:pt x="7" y="307"/>
                      <a:pt x="7" y="307"/>
                    </a:cubicBezTo>
                    <a:cubicBezTo>
                      <a:pt x="7" y="307"/>
                      <a:pt x="8" y="307"/>
                      <a:pt x="8" y="307"/>
                    </a:cubicBezTo>
                    <a:cubicBezTo>
                      <a:pt x="8" y="307"/>
                      <a:pt x="8" y="307"/>
                      <a:pt x="8" y="307"/>
                    </a:cubicBezTo>
                    <a:cubicBezTo>
                      <a:pt x="9" y="307"/>
                      <a:pt x="9" y="307"/>
                      <a:pt x="9" y="306"/>
                    </a:cubicBezTo>
                    <a:cubicBezTo>
                      <a:pt x="9" y="306"/>
                      <a:pt x="9" y="306"/>
                      <a:pt x="9" y="306"/>
                    </a:cubicBezTo>
                    <a:cubicBezTo>
                      <a:pt x="9" y="306"/>
                      <a:pt x="9" y="306"/>
                      <a:pt x="9" y="306"/>
                    </a:cubicBezTo>
                    <a:cubicBezTo>
                      <a:pt x="9" y="305"/>
                      <a:pt x="9" y="305"/>
                      <a:pt x="9" y="305"/>
                    </a:cubicBezTo>
                    <a:cubicBezTo>
                      <a:pt x="9" y="305"/>
                      <a:pt x="8" y="305"/>
                      <a:pt x="8" y="305"/>
                    </a:cubicBezTo>
                    <a:cubicBezTo>
                      <a:pt x="8" y="306"/>
                      <a:pt x="8" y="306"/>
                      <a:pt x="8" y="306"/>
                    </a:cubicBezTo>
                    <a:cubicBezTo>
                      <a:pt x="8" y="305"/>
                      <a:pt x="8" y="305"/>
                      <a:pt x="8" y="305"/>
                    </a:cubicBezTo>
                    <a:cubicBezTo>
                      <a:pt x="8" y="305"/>
                      <a:pt x="8" y="305"/>
                      <a:pt x="9" y="305"/>
                    </a:cubicBezTo>
                    <a:cubicBezTo>
                      <a:pt x="9" y="305"/>
                      <a:pt x="8" y="304"/>
                      <a:pt x="8" y="304"/>
                    </a:cubicBezTo>
                    <a:cubicBezTo>
                      <a:pt x="8" y="304"/>
                      <a:pt x="8" y="304"/>
                      <a:pt x="8" y="304"/>
                    </a:cubicBezTo>
                    <a:cubicBezTo>
                      <a:pt x="8" y="304"/>
                      <a:pt x="8" y="304"/>
                      <a:pt x="8" y="303"/>
                    </a:cubicBezTo>
                    <a:cubicBezTo>
                      <a:pt x="8" y="303"/>
                      <a:pt x="8" y="303"/>
                      <a:pt x="8" y="303"/>
                    </a:cubicBezTo>
                    <a:cubicBezTo>
                      <a:pt x="8" y="303"/>
                      <a:pt x="8" y="303"/>
                      <a:pt x="8" y="303"/>
                    </a:cubicBezTo>
                    <a:close/>
                    <a:moveTo>
                      <a:pt x="8" y="307"/>
                    </a:moveTo>
                    <a:cubicBezTo>
                      <a:pt x="8" y="307"/>
                      <a:pt x="8" y="307"/>
                      <a:pt x="8" y="307"/>
                    </a:cubicBezTo>
                    <a:cubicBezTo>
                      <a:pt x="8" y="307"/>
                      <a:pt x="8" y="308"/>
                      <a:pt x="8" y="308"/>
                    </a:cubicBezTo>
                    <a:cubicBezTo>
                      <a:pt x="8" y="308"/>
                      <a:pt x="7" y="308"/>
                      <a:pt x="7" y="308"/>
                    </a:cubicBezTo>
                    <a:cubicBezTo>
                      <a:pt x="7" y="308"/>
                      <a:pt x="7" y="308"/>
                      <a:pt x="7" y="308"/>
                    </a:cubicBezTo>
                    <a:cubicBezTo>
                      <a:pt x="7" y="308"/>
                      <a:pt x="7" y="308"/>
                      <a:pt x="6" y="308"/>
                    </a:cubicBezTo>
                    <a:cubicBezTo>
                      <a:pt x="6" y="308"/>
                      <a:pt x="6" y="308"/>
                      <a:pt x="6" y="309"/>
                    </a:cubicBezTo>
                    <a:cubicBezTo>
                      <a:pt x="6" y="309"/>
                      <a:pt x="6" y="309"/>
                      <a:pt x="6" y="309"/>
                    </a:cubicBezTo>
                    <a:cubicBezTo>
                      <a:pt x="6" y="309"/>
                      <a:pt x="6" y="309"/>
                      <a:pt x="7" y="309"/>
                    </a:cubicBezTo>
                    <a:cubicBezTo>
                      <a:pt x="7" y="309"/>
                      <a:pt x="7" y="309"/>
                      <a:pt x="7" y="309"/>
                    </a:cubicBezTo>
                    <a:cubicBezTo>
                      <a:pt x="7" y="309"/>
                      <a:pt x="7" y="309"/>
                      <a:pt x="7" y="310"/>
                    </a:cubicBezTo>
                    <a:cubicBezTo>
                      <a:pt x="7" y="310"/>
                      <a:pt x="7" y="310"/>
                      <a:pt x="8" y="310"/>
                    </a:cubicBezTo>
                    <a:cubicBezTo>
                      <a:pt x="8" y="310"/>
                      <a:pt x="8" y="310"/>
                      <a:pt x="8" y="310"/>
                    </a:cubicBezTo>
                    <a:cubicBezTo>
                      <a:pt x="8" y="310"/>
                      <a:pt x="8" y="309"/>
                      <a:pt x="8" y="309"/>
                    </a:cubicBezTo>
                    <a:cubicBezTo>
                      <a:pt x="8" y="309"/>
                      <a:pt x="8" y="309"/>
                      <a:pt x="8" y="309"/>
                    </a:cubicBezTo>
                    <a:cubicBezTo>
                      <a:pt x="8" y="309"/>
                      <a:pt x="9" y="309"/>
                      <a:pt x="9" y="309"/>
                    </a:cubicBezTo>
                    <a:cubicBezTo>
                      <a:pt x="9" y="309"/>
                      <a:pt x="8" y="309"/>
                      <a:pt x="8" y="308"/>
                    </a:cubicBezTo>
                    <a:cubicBezTo>
                      <a:pt x="8" y="308"/>
                      <a:pt x="8" y="308"/>
                      <a:pt x="8" y="308"/>
                    </a:cubicBezTo>
                    <a:cubicBezTo>
                      <a:pt x="8" y="308"/>
                      <a:pt x="8" y="308"/>
                      <a:pt x="8" y="308"/>
                    </a:cubicBezTo>
                    <a:cubicBezTo>
                      <a:pt x="8" y="308"/>
                      <a:pt x="9" y="307"/>
                      <a:pt x="8" y="307"/>
                    </a:cubicBezTo>
                    <a:close/>
                    <a:moveTo>
                      <a:pt x="11" y="298"/>
                    </a:moveTo>
                    <a:cubicBezTo>
                      <a:pt x="11" y="298"/>
                      <a:pt x="11" y="298"/>
                      <a:pt x="11" y="298"/>
                    </a:cubicBezTo>
                    <a:cubicBezTo>
                      <a:pt x="11" y="298"/>
                      <a:pt x="11" y="298"/>
                      <a:pt x="11" y="298"/>
                    </a:cubicBezTo>
                    <a:cubicBezTo>
                      <a:pt x="11" y="298"/>
                      <a:pt x="11" y="299"/>
                      <a:pt x="11" y="299"/>
                    </a:cubicBezTo>
                    <a:cubicBezTo>
                      <a:pt x="11" y="299"/>
                      <a:pt x="11" y="299"/>
                      <a:pt x="11" y="299"/>
                    </a:cubicBezTo>
                    <a:cubicBezTo>
                      <a:pt x="11" y="299"/>
                      <a:pt x="11" y="299"/>
                      <a:pt x="11" y="299"/>
                    </a:cubicBezTo>
                    <a:cubicBezTo>
                      <a:pt x="11" y="299"/>
                      <a:pt x="11" y="299"/>
                      <a:pt x="11" y="299"/>
                    </a:cubicBezTo>
                    <a:cubicBezTo>
                      <a:pt x="11" y="299"/>
                      <a:pt x="11" y="299"/>
                      <a:pt x="11" y="299"/>
                    </a:cubicBezTo>
                    <a:cubicBezTo>
                      <a:pt x="11" y="299"/>
                      <a:pt x="11" y="299"/>
                      <a:pt x="12" y="299"/>
                    </a:cubicBezTo>
                    <a:cubicBezTo>
                      <a:pt x="12" y="299"/>
                      <a:pt x="12" y="299"/>
                      <a:pt x="12" y="299"/>
                    </a:cubicBezTo>
                    <a:cubicBezTo>
                      <a:pt x="12" y="299"/>
                      <a:pt x="12" y="299"/>
                      <a:pt x="12" y="299"/>
                    </a:cubicBezTo>
                    <a:cubicBezTo>
                      <a:pt x="12" y="299"/>
                      <a:pt x="12" y="299"/>
                      <a:pt x="12" y="299"/>
                    </a:cubicBezTo>
                    <a:cubicBezTo>
                      <a:pt x="12" y="299"/>
                      <a:pt x="12" y="299"/>
                      <a:pt x="12" y="299"/>
                    </a:cubicBezTo>
                    <a:cubicBezTo>
                      <a:pt x="12" y="298"/>
                      <a:pt x="12" y="298"/>
                      <a:pt x="12" y="298"/>
                    </a:cubicBezTo>
                    <a:cubicBezTo>
                      <a:pt x="13" y="298"/>
                      <a:pt x="13" y="298"/>
                      <a:pt x="13" y="298"/>
                    </a:cubicBezTo>
                    <a:cubicBezTo>
                      <a:pt x="13" y="298"/>
                      <a:pt x="13" y="298"/>
                      <a:pt x="13" y="298"/>
                    </a:cubicBezTo>
                    <a:cubicBezTo>
                      <a:pt x="13" y="298"/>
                      <a:pt x="13" y="298"/>
                      <a:pt x="13" y="298"/>
                    </a:cubicBezTo>
                    <a:cubicBezTo>
                      <a:pt x="13" y="298"/>
                      <a:pt x="13" y="298"/>
                      <a:pt x="13" y="298"/>
                    </a:cubicBezTo>
                    <a:cubicBezTo>
                      <a:pt x="13" y="297"/>
                      <a:pt x="13" y="297"/>
                      <a:pt x="13" y="297"/>
                    </a:cubicBezTo>
                    <a:cubicBezTo>
                      <a:pt x="13" y="297"/>
                      <a:pt x="13" y="297"/>
                      <a:pt x="13" y="297"/>
                    </a:cubicBezTo>
                    <a:cubicBezTo>
                      <a:pt x="12" y="297"/>
                      <a:pt x="12" y="297"/>
                      <a:pt x="12" y="297"/>
                    </a:cubicBezTo>
                    <a:cubicBezTo>
                      <a:pt x="12" y="298"/>
                      <a:pt x="12" y="298"/>
                      <a:pt x="12" y="298"/>
                    </a:cubicBezTo>
                    <a:cubicBezTo>
                      <a:pt x="12" y="298"/>
                      <a:pt x="12" y="298"/>
                      <a:pt x="12" y="298"/>
                    </a:cubicBezTo>
                    <a:cubicBezTo>
                      <a:pt x="12" y="298"/>
                      <a:pt x="12" y="298"/>
                      <a:pt x="12" y="298"/>
                    </a:cubicBezTo>
                    <a:cubicBezTo>
                      <a:pt x="12" y="298"/>
                      <a:pt x="11" y="298"/>
                      <a:pt x="11" y="298"/>
                    </a:cubicBezTo>
                    <a:cubicBezTo>
                      <a:pt x="11" y="298"/>
                      <a:pt x="11" y="298"/>
                      <a:pt x="11" y="298"/>
                    </a:cubicBezTo>
                    <a:close/>
                    <a:moveTo>
                      <a:pt x="5" y="299"/>
                    </a:moveTo>
                    <a:cubicBezTo>
                      <a:pt x="5" y="299"/>
                      <a:pt x="5" y="299"/>
                      <a:pt x="5" y="298"/>
                    </a:cubicBezTo>
                    <a:cubicBezTo>
                      <a:pt x="5" y="298"/>
                      <a:pt x="6" y="298"/>
                      <a:pt x="6" y="298"/>
                    </a:cubicBezTo>
                    <a:cubicBezTo>
                      <a:pt x="6" y="298"/>
                      <a:pt x="6" y="298"/>
                      <a:pt x="6" y="297"/>
                    </a:cubicBezTo>
                    <a:cubicBezTo>
                      <a:pt x="6" y="297"/>
                      <a:pt x="6" y="298"/>
                      <a:pt x="6" y="298"/>
                    </a:cubicBezTo>
                    <a:cubicBezTo>
                      <a:pt x="5" y="298"/>
                      <a:pt x="5" y="298"/>
                      <a:pt x="5" y="298"/>
                    </a:cubicBezTo>
                    <a:cubicBezTo>
                      <a:pt x="5" y="298"/>
                      <a:pt x="5" y="298"/>
                      <a:pt x="5" y="298"/>
                    </a:cubicBezTo>
                    <a:cubicBezTo>
                      <a:pt x="5" y="298"/>
                      <a:pt x="5" y="298"/>
                      <a:pt x="5" y="298"/>
                    </a:cubicBezTo>
                    <a:cubicBezTo>
                      <a:pt x="5" y="298"/>
                      <a:pt x="5" y="298"/>
                      <a:pt x="5" y="298"/>
                    </a:cubicBezTo>
                    <a:cubicBezTo>
                      <a:pt x="5" y="298"/>
                      <a:pt x="5" y="298"/>
                      <a:pt x="5" y="298"/>
                    </a:cubicBezTo>
                    <a:cubicBezTo>
                      <a:pt x="5" y="298"/>
                      <a:pt x="5" y="298"/>
                      <a:pt x="5" y="298"/>
                    </a:cubicBezTo>
                    <a:cubicBezTo>
                      <a:pt x="5" y="298"/>
                      <a:pt x="5" y="298"/>
                      <a:pt x="4" y="298"/>
                    </a:cubicBezTo>
                    <a:cubicBezTo>
                      <a:pt x="4" y="298"/>
                      <a:pt x="4" y="298"/>
                      <a:pt x="4" y="298"/>
                    </a:cubicBezTo>
                    <a:cubicBezTo>
                      <a:pt x="4" y="298"/>
                      <a:pt x="4" y="299"/>
                      <a:pt x="4" y="299"/>
                    </a:cubicBezTo>
                    <a:cubicBezTo>
                      <a:pt x="4" y="299"/>
                      <a:pt x="4" y="299"/>
                      <a:pt x="4" y="300"/>
                    </a:cubicBezTo>
                    <a:cubicBezTo>
                      <a:pt x="4" y="300"/>
                      <a:pt x="4" y="300"/>
                      <a:pt x="4" y="300"/>
                    </a:cubicBezTo>
                    <a:cubicBezTo>
                      <a:pt x="4" y="300"/>
                      <a:pt x="4" y="300"/>
                      <a:pt x="4" y="300"/>
                    </a:cubicBezTo>
                    <a:cubicBezTo>
                      <a:pt x="3" y="301"/>
                      <a:pt x="3" y="301"/>
                      <a:pt x="3" y="302"/>
                    </a:cubicBezTo>
                    <a:cubicBezTo>
                      <a:pt x="4" y="301"/>
                      <a:pt x="4" y="301"/>
                      <a:pt x="4" y="301"/>
                    </a:cubicBezTo>
                    <a:cubicBezTo>
                      <a:pt x="5" y="301"/>
                      <a:pt x="4" y="300"/>
                      <a:pt x="5" y="300"/>
                    </a:cubicBezTo>
                    <a:cubicBezTo>
                      <a:pt x="5" y="300"/>
                      <a:pt x="5" y="299"/>
                      <a:pt x="5" y="299"/>
                    </a:cubicBezTo>
                    <a:cubicBezTo>
                      <a:pt x="5" y="299"/>
                      <a:pt x="5" y="299"/>
                      <a:pt x="5" y="299"/>
                    </a:cubicBezTo>
                    <a:close/>
                    <a:moveTo>
                      <a:pt x="7" y="295"/>
                    </a:moveTo>
                    <a:cubicBezTo>
                      <a:pt x="7" y="295"/>
                      <a:pt x="7" y="295"/>
                      <a:pt x="7" y="295"/>
                    </a:cubicBezTo>
                    <a:cubicBezTo>
                      <a:pt x="7" y="295"/>
                      <a:pt x="7" y="295"/>
                      <a:pt x="7" y="295"/>
                    </a:cubicBezTo>
                    <a:cubicBezTo>
                      <a:pt x="7" y="295"/>
                      <a:pt x="7" y="296"/>
                      <a:pt x="7" y="296"/>
                    </a:cubicBezTo>
                    <a:cubicBezTo>
                      <a:pt x="8" y="296"/>
                      <a:pt x="8" y="296"/>
                      <a:pt x="8" y="296"/>
                    </a:cubicBezTo>
                    <a:cubicBezTo>
                      <a:pt x="8" y="296"/>
                      <a:pt x="8" y="296"/>
                      <a:pt x="8" y="296"/>
                    </a:cubicBezTo>
                    <a:cubicBezTo>
                      <a:pt x="8" y="296"/>
                      <a:pt x="8" y="296"/>
                      <a:pt x="8" y="296"/>
                    </a:cubicBezTo>
                    <a:cubicBezTo>
                      <a:pt x="8" y="296"/>
                      <a:pt x="7" y="296"/>
                      <a:pt x="7" y="296"/>
                    </a:cubicBezTo>
                    <a:cubicBezTo>
                      <a:pt x="7" y="296"/>
                      <a:pt x="7" y="297"/>
                      <a:pt x="7" y="297"/>
                    </a:cubicBezTo>
                    <a:cubicBezTo>
                      <a:pt x="7" y="297"/>
                      <a:pt x="7" y="297"/>
                      <a:pt x="7" y="297"/>
                    </a:cubicBezTo>
                    <a:cubicBezTo>
                      <a:pt x="7" y="297"/>
                      <a:pt x="7" y="297"/>
                      <a:pt x="7" y="297"/>
                    </a:cubicBezTo>
                    <a:cubicBezTo>
                      <a:pt x="7" y="297"/>
                      <a:pt x="7" y="297"/>
                      <a:pt x="7" y="296"/>
                    </a:cubicBezTo>
                    <a:cubicBezTo>
                      <a:pt x="7" y="296"/>
                      <a:pt x="7" y="296"/>
                      <a:pt x="7" y="296"/>
                    </a:cubicBezTo>
                    <a:cubicBezTo>
                      <a:pt x="7" y="296"/>
                      <a:pt x="7" y="296"/>
                      <a:pt x="7" y="296"/>
                    </a:cubicBezTo>
                    <a:cubicBezTo>
                      <a:pt x="6" y="296"/>
                      <a:pt x="6" y="296"/>
                      <a:pt x="6" y="296"/>
                    </a:cubicBezTo>
                    <a:cubicBezTo>
                      <a:pt x="6" y="296"/>
                      <a:pt x="6" y="296"/>
                      <a:pt x="6" y="296"/>
                    </a:cubicBezTo>
                    <a:cubicBezTo>
                      <a:pt x="6" y="296"/>
                      <a:pt x="6" y="296"/>
                      <a:pt x="6" y="296"/>
                    </a:cubicBezTo>
                    <a:cubicBezTo>
                      <a:pt x="6" y="296"/>
                      <a:pt x="6" y="296"/>
                      <a:pt x="6" y="296"/>
                    </a:cubicBezTo>
                    <a:cubicBezTo>
                      <a:pt x="6" y="296"/>
                      <a:pt x="6" y="296"/>
                      <a:pt x="6" y="297"/>
                    </a:cubicBezTo>
                    <a:cubicBezTo>
                      <a:pt x="6" y="297"/>
                      <a:pt x="6" y="297"/>
                      <a:pt x="6" y="297"/>
                    </a:cubicBezTo>
                    <a:cubicBezTo>
                      <a:pt x="6" y="297"/>
                      <a:pt x="6" y="297"/>
                      <a:pt x="6" y="297"/>
                    </a:cubicBezTo>
                    <a:cubicBezTo>
                      <a:pt x="6" y="297"/>
                      <a:pt x="7" y="297"/>
                      <a:pt x="7" y="297"/>
                    </a:cubicBezTo>
                    <a:cubicBezTo>
                      <a:pt x="7" y="298"/>
                      <a:pt x="6" y="298"/>
                      <a:pt x="6" y="298"/>
                    </a:cubicBezTo>
                    <a:cubicBezTo>
                      <a:pt x="6" y="298"/>
                      <a:pt x="6" y="298"/>
                      <a:pt x="6" y="298"/>
                    </a:cubicBezTo>
                    <a:cubicBezTo>
                      <a:pt x="6" y="298"/>
                      <a:pt x="6" y="298"/>
                      <a:pt x="6" y="299"/>
                    </a:cubicBezTo>
                    <a:cubicBezTo>
                      <a:pt x="6" y="299"/>
                      <a:pt x="6" y="299"/>
                      <a:pt x="6" y="299"/>
                    </a:cubicBezTo>
                    <a:cubicBezTo>
                      <a:pt x="6" y="299"/>
                      <a:pt x="6" y="299"/>
                      <a:pt x="5" y="300"/>
                    </a:cubicBezTo>
                    <a:cubicBezTo>
                      <a:pt x="5" y="300"/>
                      <a:pt x="5" y="300"/>
                      <a:pt x="5" y="300"/>
                    </a:cubicBezTo>
                    <a:cubicBezTo>
                      <a:pt x="5" y="300"/>
                      <a:pt x="6" y="300"/>
                      <a:pt x="6" y="300"/>
                    </a:cubicBezTo>
                    <a:cubicBezTo>
                      <a:pt x="6" y="300"/>
                      <a:pt x="6" y="300"/>
                      <a:pt x="6" y="300"/>
                    </a:cubicBezTo>
                    <a:cubicBezTo>
                      <a:pt x="6" y="300"/>
                      <a:pt x="6" y="300"/>
                      <a:pt x="6" y="301"/>
                    </a:cubicBezTo>
                    <a:cubicBezTo>
                      <a:pt x="6" y="301"/>
                      <a:pt x="6" y="301"/>
                      <a:pt x="6" y="301"/>
                    </a:cubicBezTo>
                    <a:cubicBezTo>
                      <a:pt x="6" y="301"/>
                      <a:pt x="6" y="301"/>
                      <a:pt x="6" y="301"/>
                    </a:cubicBezTo>
                    <a:cubicBezTo>
                      <a:pt x="6" y="300"/>
                      <a:pt x="6" y="300"/>
                      <a:pt x="6" y="300"/>
                    </a:cubicBezTo>
                    <a:cubicBezTo>
                      <a:pt x="6" y="300"/>
                      <a:pt x="6" y="300"/>
                      <a:pt x="6" y="300"/>
                    </a:cubicBezTo>
                    <a:cubicBezTo>
                      <a:pt x="7" y="299"/>
                      <a:pt x="7" y="299"/>
                      <a:pt x="7" y="299"/>
                    </a:cubicBezTo>
                    <a:cubicBezTo>
                      <a:pt x="7" y="299"/>
                      <a:pt x="7" y="299"/>
                      <a:pt x="7" y="299"/>
                    </a:cubicBezTo>
                    <a:cubicBezTo>
                      <a:pt x="7" y="299"/>
                      <a:pt x="7" y="299"/>
                      <a:pt x="8" y="299"/>
                    </a:cubicBezTo>
                    <a:cubicBezTo>
                      <a:pt x="8" y="299"/>
                      <a:pt x="7" y="299"/>
                      <a:pt x="7" y="299"/>
                    </a:cubicBezTo>
                    <a:cubicBezTo>
                      <a:pt x="7" y="299"/>
                      <a:pt x="7" y="299"/>
                      <a:pt x="7" y="299"/>
                    </a:cubicBezTo>
                    <a:cubicBezTo>
                      <a:pt x="8" y="298"/>
                      <a:pt x="8" y="299"/>
                      <a:pt x="9" y="299"/>
                    </a:cubicBezTo>
                    <a:cubicBezTo>
                      <a:pt x="9" y="299"/>
                      <a:pt x="9" y="299"/>
                      <a:pt x="9" y="299"/>
                    </a:cubicBezTo>
                    <a:cubicBezTo>
                      <a:pt x="8" y="298"/>
                      <a:pt x="8" y="298"/>
                      <a:pt x="8" y="298"/>
                    </a:cubicBezTo>
                    <a:cubicBezTo>
                      <a:pt x="8" y="298"/>
                      <a:pt x="8" y="298"/>
                      <a:pt x="9" y="298"/>
                    </a:cubicBezTo>
                    <a:cubicBezTo>
                      <a:pt x="9" y="298"/>
                      <a:pt x="9" y="298"/>
                      <a:pt x="9" y="298"/>
                    </a:cubicBezTo>
                    <a:cubicBezTo>
                      <a:pt x="9" y="298"/>
                      <a:pt x="9" y="298"/>
                      <a:pt x="9" y="298"/>
                    </a:cubicBezTo>
                    <a:cubicBezTo>
                      <a:pt x="9" y="298"/>
                      <a:pt x="9" y="298"/>
                      <a:pt x="9" y="298"/>
                    </a:cubicBezTo>
                    <a:cubicBezTo>
                      <a:pt x="9" y="297"/>
                      <a:pt x="9" y="297"/>
                      <a:pt x="8" y="297"/>
                    </a:cubicBezTo>
                    <a:cubicBezTo>
                      <a:pt x="8" y="297"/>
                      <a:pt x="8" y="297"/>
                      <a:pt x="8" y="297"/>
                    </a:cubicBezTo>
                    <a:cubicBezTo>
                      <a:pt x="8" y="297"/>
                      <a:pt x="9" y="297"/>
                      <a:pt x="9" y="297"/>
                    </a:cubicBezTo>
                    <a:cubicBezTo>
                      <a:pt x="9" y="297"/>
                      <a:pt x="9" y="297"/>
                      <a:pt x="9" y="297"/>
                    </a:cubicBezTo>
                    <a:cubicBezTo>
                      <a:pt x="9" y="297"/>
                      <a:pt x="9" y="297"/>
                      <a:pt x="9" y="297"/>
                    </a:cubicBezTo>
                    <a:cubicBezTo>
                      <a:pt x="9" y="297"/>
                      <a:pt x="9" y="297"/>
                      <a:pt x="9" y="297"/>
                    </a:cubicBezTo>
                    <a:cubicBezTo>
                      <a:pt x="10" y="297"/>
                      <a:pt x="10" y="297"/>
                      <a:pt x="10" y="296"/>
                    </a:cubicBezTo>
                    <a:cubicBezTo>
                      <a:pt x="10" y="296"/>
                      <a:pt x="10" y="296"/>
                      <a:pt x="10" y="296"/>
                    </a:cubicBezTo>
                    <a:cubicBezTo>
                      <a:pt x="10" y="296"/>
                      <a:pt x="10" y="296"/>
                      <a:pt x="10" y="296"/>
                    </a:cubicBezTo>
                    <a:cubicBezTo>
                      <a:pt x="9" y="296"/>
                      <a:pt x="9" y="296"/>
                      <a:pt x="9" y="295"/>
                    </a:cubicBezTo>
                    <a:cubicBezTo>
                      <a:pt x="9" y="295"/>
                      <a:pt x="9" y="295"/>
                      <a:pt x="9" y="295"/>
                    </a:cubicBezTo>
                    <a:cubicBezTo>
                      <a:pt x="10" y="295"/>
                      <a:pt x="10" y="295"/>
                      <a:pt x="10" y="295"/>
                    </a:cubicBezTo>
                    <a:cubicBezTo>
                      <a:pt x="10" y="295"/>
                      <a:pt x="10" y="295"/>
                      <a:pt x="10" y="294"/>
                    </a:cubicBezTo>
                    <a:cubicBezTo>
                      <a:pt x="10" y="294"/>
                      <a:pt x="10" y="293"/>
                      <a:pt x="10" y="293"/>
                    </a:cubicBezTo>
                    <a:cubicBezTo>
                      <a:pt x="10" y="293"/>
                      <a:pt x="10" y="293"/>
                      <a:pt x="10" y="293"/>
                    </a:cubicBezTo>
                    <a:cubicBezTo>
                      <a:pt x="10" y="293"/>
                      <a:pt x="10" y="293"/>
                      <a:pt x="10" y="293"/>
                    </a:cubicBezTo>
                    <a:cubicBezTo>
                      <a:pt x="9" y="293"/>
                      <a:pt x="9" y="292"/>
                      <a:pt x="9" y="292"/>
                    </a:cubicBezTo>
                    <a:cubicBezTo>
                      <a:pt x="9" y="292"/>
                      <a:pt x="9" y="292"/>
                      <a:pt x="9" y="292"/>
                    </a:cubicBezTo>
                    <a:cubicBezTo>
                      <a:pt x="9" y="292"/>
                      <a:pt x="9" y="292"/>
                      <a:pt x="9" y="292"/>
                    </a:cubicBezTo>
                    <a:cubicBezTo>
                      <a:pt x="9" y="292"/>
                      <a:pt x="9" y="292"/>
                      <a:pt x="9" y="292"/>
                    </a:cubicBezTo>
                    <a:cubicBezTo>
                      <a:pt x="9" y="292"/>
                      <a:pt x="9" y="292"/>
                      <a:pt x="9" y="292"/>
                    </a:cubicBezTo>
                    <a:cubicBezTo>
                      <a:pt x="9" y="292"/>
                      <a:pt x="8" y="292"/>
                      <a:pt x="8" y="292"/>
                    </a:cubicBezTo>
                    <a:cubicBezTo>
                      <a:pt x="8" y="292"/>
                      <a:pt x="8" y="292"/>
                      <a:pt x="8" y="292"/>
                    </a:cubicBezTo>
                    <a:cubicBezTo>
                      <a:pt x="8" y="292"/>
                      <a:pt x="8" y="292"/>
                      <a:pt x="8" y="292"/>
                    </a:cubicBezTo>
                    <a:cubicBezTo>
                      <a:pt x="8" y="293"/>
                      <a:pt x="8" y="293"/>
                      <a:pt x="8" y="293"/>
                    </a:cubicBezTo>
                    <a:cubicBezTo>
                      <a:pt x="8" y="292"/>
                      <a:pt x="8" y="292"/>
                      <a:pt x="8" y="292"/>
                    </a:cubicBezTo>
                    <a:cubicBezTo>
                      <a:pt x="8" y="292"/>
                      <a:pt x="7" y="292"/>
                      <a:pt x="7" y="292"/>
                    </a:cubicBezTo>
                    <a:cubicBezTo>
                      <a:pt x="7" y="292"/>
                      <a:pt x="7" y="291"/>
                      <a:pt x="7" y="291"/>
                    </a:cubicBezTo>
                    <a:cubicBezTo>
                      <a:pt x="7" y="291"/>
                      <a:pt x="7" y="291"/>
                      <a:pt x="7" y="291"/>
                    </a:cubicBezTo>
                    <a:cubicBezTo>
                      <a:pt x="7" y="291"/>
                      <a:pt x="7" y="291"/>
                      <a:pt x="7" y="291"/>
                    </a:cubicBezTo>
                    <a:cubicBezTo>
                      <a:pt x="7" y="291"/>
                      <a:pt x="6" y="291"/>
                      <a:pt x="6" y="291"/>
                    </a:cubicBezTo>
                    <a:cubicBezTo>
                      <a:pt x="6" y="291"/>
                      <a:pt x="6" y="291"/>
                      <a:pt x="6" y="292"/>
                    </a:cubicBezTo>
                    <a:cubicBezTo>
                      <a:pt x="6" y="292"/>
                      <a:pt x="6" y="292"/>
                      <a:pt x="6" y="292"/>
                    </a:cubicBezTo>
                    <a:cubicBezTo>
                      <a:pt x="6" y="292"/>
                      <a:pt x="6" y="292"/>
                      <a:pt x="6" y="292"/>
                    </a:cubicBezTo>
                    <a:cubicBezTo>
                      <a:pt x="6" y="292"/>
                      <a:pt x="6" y="292"/>
                      <a:pt x="6" y="293"/>
                    </a:cubicBezTo>
                    <a:cubicBezTo>
                      <a:pt x="6" y="293"/>
                      <a:pt x="6" y="293"/>
                      <a:pt x="6" y="293"/>
                    </a:cubicBezTo>
                    <a:cubicBezTo>
                      <a:pt x="6" y="293"/>
                      <a:pt x="6" y="293"/>
                      <a:pt x="6" y="293"/>
                    </a:cubicBezTo>
                    <a:cubicBezTo>
                      <a:pt x="6" y="293"/>
                      <a:pt x="6" y="293"/>
                      <a:pt x="6" y="293"/>
                    </a:cubicBezTo>
                    <a:cubicBezTo>
                      <a:pt x="6" y="293"/>
                      <a:pt x="7" y="293"/>
                      <a:pt x="7" y="293"/>
                    </a:cubicBezTo>
                    <a:cubicBezTo>
                      <a:pt x="7" y="293"/>
                      <a:pt x="7" y="293"/>
                      <a:pt x="7" y="293"/>
                    </a:cubicBezTo>
                    <a:cubicBezTo>
                      <a:pt x="7" y="293"/>
                      <a:pt x="7" y="293"/>
                      <a:pt x="7" y="293"/>
                    </a:cubicBezTo>
                    <a:cubicBezTo>
                      <a:pt x="6" y="293"/>
                      <a:pt x="6" y="293"/>
                      <a:pt x="6" y="293"/>
                    </a:cubicBezTo>
                    <a:cubicBezTo>
                      <a:pt x="6" y="293"/>
                      <a:pt x="6" y="293"/>
                      <a:pt x="6" y="293"/>
                    </a:cubicBezTo>
                    <a:cubicBezTo>
                      <a:pt x="6" y="294"/>
                      <a:pt x="6" y="294"/>
                      <a:pt x="6" y="294"/>
                    </a:cubicBezTo>
                    <a:cubicBezTo>
                      <a:pt x="6" y="294"/>
                      <a:pt x="6" y="294"/>
                      <a:pt x="5" y="294"/>
                    </a:cubicBezTo>
                    <a:cubicBezTo>
                      <a:pt x="5" y="294"/>
                      <a:pt x="5" y="294"/>
                      <a:pt x="5" y="294"/>
                    </a:cubicBezTo>
                    <a:cubicBezTo>
                      <a:pt x="5" y="294"/>
                      <a:pt x="5" y="295"/>
                      <a:pt x="5" y="295"/>
                    </a:cubicBezTo>
                    <a:cubicBezTo>
                      <a:pt x="6" y="295"/>
                      <a:pt x="6" y="295"/>
                      <a:pt x="6" y="295"/>
                    </a:cubicBezTo>
                    <a:cubicBezTo>
                      <a:pt x="6" y="295"/>
                      <a:pt x="6" y="295"/>
                      <a:pt x="6" y="295"/>
                    </a:cubicBezTo>
                    <a:cubicBezTo>
                      <a:pt x="6" y="295"/>
                      <a:pt x="6" y="295"/>
                      <a:pt x="6" y="295"/>
                    </a:cubicBezTo>
                    <a:cubicBezTo>
                      <a:pt x="6" y="295"/>
                      <a:pt x="7" y="295"/>
                      <a:pt x="7" y="295"/>
                    </a:cubicBezTo>
                    <a:cubicBezTo>
                      <a:pt x="7" y="295"/>
                      <a:pt x="7" y="295"/>
                      <a:pt x="7" y="295"/>
                    </a:cubicBezTo>
                    <a:cubicBezTo>
                      <a:pt x="7" y="296"/>
                      <a:pt x="7" y="295"/>
                      <a:pt x="7" y="295"/>
                    </a:cubicBezTo>
                    <a:close/>
                    <a:moveTo>
                      <a:pt x="8" y="290"/>
                    </a:moveTo>
                    <a:cubicBezTo>
                      <a:pt x="8" y="290"/>
                      <a:pt x="8" y="290"/>
                      <a:pt x="8" y="290"/>
                    </a:cubicBezTo>
                    <a:cubicBezTo>
                      <a:pt x="8" y="290"/>
                      <a:pt x="8" y="290"/>
                      <a:pt x="8" y="289"/>
                    </a:cubicBezTo>
                    <a:cubicBezTo>
                      <a:pt x="8" y="289"/>
                      <a:pt x="8" y="289"/>
                      <a:pt x="8" y="289"/>
                    </a:cubicBezTo>
                    <a:cubicBezTo>
                      <a:pt x="8" y="289"/>
                      <a:pt x="9" y="289"/>
                      <a:pt x="9" y="289"/>
                    </a:cubicBezTo>
                    <a:cubicBezTo>
                      <a:pt x="9" y="289"/>
                      <a:pt x="9" y="289"/>
                      <a:pt x="9" y="289"/>
                    </a:cubicBezTo>
                    <a:cubicBezTo>
                      <a:pt x="9" y="289"/>
                      <a:pt x="9" y="289"/>
                      <a:pt x="9" y="289"/>
                    </a:cubicBezTo>
                    <a:cubicBezTo>
                      <a:pt x="9" y="290"/>
                      <a:pt x="9" y="290"/>
                      <a:pt x="9" y="290"/>
                    </a:cubicBezTo>
                    <a:cubicBezTo>
                      <a:pt x="9" y="290"/>
                      <a:pt x="9" y="290"/>
                      <a:pt x="9" y="290"/>
                    </a:cubicBezTo>
                    <a:cubicBezTo>
                      <a:pt x="9" y="291"/>
                      <a:pt x="9" y="291"/>
                      <a:pt x="9" y="291"/>
                    </a:cubicBezTo>
                    <a:cubicBezTo>
                      <a:pt x="9" y="291"/>
                      <a:pt x="9" y="291"/>
                      <a:pt x="9" y="291"/>
                    </a:cubicBezTo>
                    <a:cubicBezTo>
                      <a:pt x="9" y="291"/>
                      <a:pt x="9" y="292"/>
                      <a:pt x="10" y="292"/>
                    </a:cubicBezTo>
                    <a:cubicBezTo>
                      <a:pt x="10" y="292"/>
                      <a:pt x="10" y="292"/>
                      <a:pt x="10" y="292"/>
                    </a:cubicBezTo>
                    <a:cubicBezTo>
                      <a:pt x="10" y="292"/>
                      <a:pt x="10" y="292"/>
                      <a:pt x="10" y="292"/>
                    </a:cubicBezTo>
                    <a:cubicBezTo>
                      <a:pt x="11" y="292"/>
                      <a:pt x="11" y="292"/>
                      <a:pt x="11" y="292"/>
                    </a:cubicBezTo>
                    <a:cubicBezTo>
                      <a:pt x="11" y="292"/>
                      <a:pt x="11" y="293"/>
                      <a:pt x="11" y="293"/>
                    </a:cubicBezTo>
                    <a:cubicBezTo>
                      <a:pt x="11" y="292"/>
                      <a:pt x="11" y="292"/>
                      <a:pt x="11" y="292"/>
                    </a:cubicBezTo>
                    <a:cubicBezTo>
                      <a:pt x="11" y="292"/>
                      <a:pt x="11" y="292"/>
                      <a:pt x="11" y="292"/>
                    </a:cubicBezTo>
                    <a:cubicBezTo>
                      <a:pt x="11" y="291"/>
                      <a:pt x="11" y="291"/>
                      <a:pt x="11" y="291"/>
                    </a:cubicBezTo>
                    <a:cubicBezTo>
                      <a:pt x="11" y="291"/>
                      <a:pt x="11" y="291"/>
                      <a:pt x="11" y="291"/>
                    </a:cubicBezTo>
                    <a:cubicBezTo>
                      <a:pt x="11" y="291"/>
                      <a:pt x="11" y="290"/>
                      <a:pt x="11" y="290"/>
                    </a:cubicBezTo>
                    <a:cubicBezTo>
                      <a:pt x="11" y="290"/>
                      <a:pt x="10" y="290"/>
                      <a:pt x="10" y="290"/>
                    </a:cubicBezTo>
                    <a:cubicBezTo>
                      <a:pt x="10" y="290"/>
                      <a:pt x="10" y="290"/>
                      <a:pt x="10" y="290"/>
                    </a:cubicBezTo>
                    <a:cubicBezTo>
                      <a:pt x="10" y="290"/>
                      <a:pt x="10" y="290"/>
                      <a:pt x="10" y="290"/>
                    </a:cubicBezTo>
                    <a:cubicBezTo>
                      <a:pt x="10" y="289"/>
                      <a:pt x="10" y="289"/>
                      <a:pt x="10" y="289"/>
                    </a:cubicBezTo>
                    <a:cubicBezTo>
                      <a:pt x="10" y="289"/>
                      <a:pt x="10" y="289"/>
                      <a:pt x="10" y="289"/>
                    </a:cubicBezTo>
                    <a:cubicBezTo>
                      <a:pt x="10" y="289"/>
                      <a:pt x="10" y="289"/>
                      <a:pt x="10" y="289"/>
                    </a:cubicBezTo>
                    <a:cubicBezTo>
                      <a:pt x="10" y="289"/>
                      <a:pt x="9" y="288"/>
                      <a:pt x="9" y="288"/>
                    </a:cubicBezTo>
                    <a:cubicBezTo>
                      <a:pt x="9" y="288"/>
                      <a:pt x="9" y="288"/>
                      <a:pt x="9" y="288"/>
                    </a:cubicBezTo>
                    <a:cubicBezTo>
                      <a:pt x="9" y="288"/>
                      <a:pt x="9" y="288"/>
                      <a:pt x="9" y="288"/>
                    </a:cubicBezTo>
                    <a:cubicBezTo>
                      <a:pt x="9" y="288"/>
                      <a:pt x="9" y="288"/>
                      <a:pt x="9" y="288"/>
                    </a:cubicBezTo>
                    <a:cubicBezTo>
                      <a:pt x="8" y="288"/>
                      <a:pt x="8" y="288"/>
                      <a:pt x="8" y="288"/>
                    </a:cubicBezTo>
                    <a:cubicBezTo>
                      <a:pt x="8" y="288"/>
                      <a:pt x="8" y="288"/>
                      <a:pt x="8" y="288"/>
                    </a:cubicBezTo>
                    <a:cubicBezTo>
                      <a:pt x="8" y="288"/>
                      <a:pt x="7" y="288"/>
                      <a:pt x="7" y="288"/>
                    </a:cubicBezTo>
                    <a:cubicBezTo>
                      <a:pt x="7" y="288"/>
                      <a:pt x="7" y="288"/>
                      <a:pt x="7" y="288"/>
                    </a:cubicBezTo>
                    <a:cubicBezTo>
                      <a:pt x="7" y="288"/>
                      <a:pt x="7" y="288"/>
                      <a:pt x="7" y="288"/>
                    </a:cubicBezTo>
                    <a:cubicBezTo>
                      <a:pt x="7" y="288"/>
                      <a:pt x="7" y="288"/>
                      <a:pt x="7" y="288"/>
                    </a:cubicBezTo>
                    <a:cubicBezTo>
                      <a:pt x="7" y="289"/>
                      <a:pt x="7" y="289"/>
                      <a:pt x="7" y="289"/>
                    </a:cubicBezTo>
                    <a:cubicBezTo>
                      <a:pt x="8" y="289"/>
                      <a:pt x="8" y="289"/>
                      <a:pt x="8" y="289"/>
                    </a:cubicBezTo>
                    <a:cubicBezTo>
                      <a:pt x="8" y="289"/>
                      <a:pt x="8" y="289"/>
                      <a:pt x="8" y="289"/>
                    </a:cubicBezTo>
                    <a:cubicBezTo>
                      <a:pt x="8" y="289"/>
                      <a:pt x="8" y="289"/>
                      <a:pt x="8" y="289"/>
                    </a:cubicBezTo>
                    <a:cubicBezTo>
                      <a:pt x="8" y="289"/>
                      <a:pt x="8" y="289"/>
                      <a:pt x="8" y="289"/>
                    </a:cubicBezTo>
                    <a:cubicBezTo>
                      <a:pt x="8" y="290"/>
                      <a:pt x="7" y="290"/>
                      <a:pt x="8" y="290"/>
                    </a:cubicBezTo>
                    <a:cubicBezTo>
                      <a:pt x="8" y="290"/>
                      <a:pt x="8" y="290"/>
                      <a:pt x="8" y="290"/>
                    </a:cubicBezTo>
                    <a:close/>
                    <a:moveTo>
                      <a:pt x="4" y="291"/>
                    </a:moveTo>
                    <a:cubicBezTo>
                      <a:pt x="4" y="291"/>
                      <a:pt x="4" y="291"/>
                      <a:pt x="3" y="291"/>
                    </a:cubicBezTo>
                    <a:cubicBezTo>
                      <a:pt x="3" y="290"/>
                      <a:pt x="3" y="290"/>
                      <a:pt x="3" y="290"/>
                    </a:cubicBezTo>
                    <a:cubicBezTo>
                      <a:pt x="3" y="290"/>
                      <a:pt x="3" y="290"/>
                      <a:pt x="3" y="290"/>
                    </a:cubicBezTo>
                    <a:cubicBezTo>
                      <a:pt x="4" y="290"/>
                      <a:pt x="4" y="290"/>
                      <a:pt x="4" y="290"/>
                    </a:cubicBezTo>
                    <a:cubicBezTo>
                      <a:pt x="4" y="290"/>
                      <a:pt x="4" y="290"/>
                      <a:pt x="4" y="290"/>
                    </a:cubicBezTo>
                    <a:cubicBezTo>
                      <a:pt x="4" y="290"/>
                      <a:pt x="4" y="290"/>
                      <a:pt x="4" y="290"/>
                    </a:cubicBezTo>
                    <a:cubicBezTo>
                      <a:pt x="4" y="290"/>
                      <a:pt x="5" y="289"/>
                      <a:pt x="5" y="289"/>
                    </a:cubicBezTo>
                    <a:cubicBezTo>
                      <a:pt x="5" y="289"/>
                      <a:pt x="5" y="289"/>
                      <a:pt x="5" y="289"/>
                    </a:cubicBezTo>
                    <a:cubicBezTo>
                      <a:pt x="5" y="289"/>
                      <a:pt x="5" y="289"/>
                      <a:pt x="5" y="289"/>
                    </a:cubicBezTo>
                    <a:cubicBezTo>
                      <a:pt x="4" y="289"/>
                      <a:pt x="4" y="289"/>
                      <a:pt x="3" y="289"/>
                    </a:cubicBezTo>
                    <a:cubicBezTo>
                      <a:pt x="3" y="289"/>
                      <a:pt x="3" y="289"/>
                      <a:pt x="3" y="289"/>
                    </a:cubicBezTo>
                    <a:cubicBezTo>
                      <a:pt x="3" y="289"/>
                      <a:pt x="3" y="289"/>
                      <a:pt x="3" y="289"/>
                    </a:cubicBezTo>
                    <a:cubicBezTo>
                      <a:pt x="3" y="289"/>
                      <a:pt x="3" y="289"/>
                      <a:pt x="3" y="289"/>
                    </a:cubicBezTo>
                    <a:cubicBezTo>
                      <a:pt x="2" y="289"/>
                      <a:pt x="2" y="289"/>
                      <a:pt x="2" y="289"/>
                    </a:cubicBezTo>
                    <a:cubicBezTo>
                      <a:pt x="2" y="289"/>
                      <a:pt x="2" y="289"/>
                      <a:pt x="2" y="289"/>
                    </a:cubicBezTo>
                    <a:cubicBezTo>
                      <a:pt x="2" y="289"/>
                      <a:pt x="2" y="289"/>
                      <a:pt x="2" y="289"/>
                    </a:cubicBezTo>
                    <a:cubicBezTo>
                      <a:pt x="2" y="289"/>
                      <a:pt x="2" y="289"/>
                      <a:pt x="2" y="289"/>
                    </a:cubicBezTo>
                    <a:cubicBezTo>
                      <a:pt x="2" y="289"/>
                      <a:pt x="2" y="290"/>
                      <a:pt x="2" y="290"/>
                    </a:cubicBezTo>
                    <a:cubicBezTo>
                      <a:pt x="2" y="290"/>
                      <a:pt x="3" y="290"/>
                      <a:pt x="3" y="290"/>
                    </a:cubicBezTo>
                    <a:cubicBezTo>
                      <a:pt x="3" y="290"/>
                      <a:pt x="3" y="290"/>
                      <a:pt x="3" y="290"/>
                    </a:cubicBezTo>
                    <a:cubicBezTo>
                      <a:pt x="2" y="290"/>
                      <a:pt x="2" y="290"/>
                      <a:pt x="2" y="291"/>
                    </a:cubicBezTo>
                    <a:cubicBezTo>
                      <a:pt x="2" y="291"/>
                      <a:pt x="3" y="291"/>
                      <a:pt x="3" y="291"/>
                    </a:cubicBezTo>
                    <a:cubicBezTo>
                      <a:pt x="3" y="291"/>
                      <a:pt x="3" y="291"/>
                      <a:pt x="3" y="291"/>
                    </a:cubicBezTo>
                    <a:cubicBezTo>
                      <a:pt x="3" y="291"/>
                      <a:pt x="3" y="291"/>
                      <a:pt x="2" y="291"/>
                    </a:cubicBezTo>
                    <a:cubicBezTo>
                      <a:pt x="2" y="291"/>
                      <a:pt x="2" y="291"/>
                      <a:pt x="2" y="292"/>
                    </a:cubicBezTo>
                    <a:cubicBezTo>
                      <a:pt x="2" y="292"/>
                      <a:pt x="2" y="292"/>
                      <a:pt x="3" y="292"/>
                    </a:cubicBezTo>
                    <a:cubicBezTo>
                      <a:pt x="3" y="292"/>
                      <a:pt x="3" y="292"/>
                      <a:pt x="3" y="292"/>
                    </a:cubicBezTo>
                    <a:cubicBezTo>
                      <a:pt x="3" y="292"/>
                      <a:pt x="3" y="292"/>
                      <a:pt x="3" y="292"/>
                    </a:cubicBezTo>
                    <a:cubicBezTo>
                      <a:pt x="3" y="292"/>
                      <a:pt x="3" y="292"/>
                      <a:pt x="3" y="292"/>
                    </a:cubicBezTo>
                    <a:cubicBezTo>
                      <a:pt x="3" y="292"/>
                      <a:pt x="3" y="292"/>
                      <a:pt x="4" y="292"/>
                    </a:cubicBezTo>
                    <a:cubicBezTo>
                      <a:pt x="4" y="292"/>
                      <a:pt x="4" y="291"/>
                      <a:pt x="4" y="291"/>
                    </a:cubicBezTo>
                    <a:close/>
                    <a:moveTo>
                      <a:pt x="3" y="288"/>
                    </a:moveTo>
                    <a:cubicBezTo>
                      <a:pt x="3" y="288"/>
                      <a:pt x="3" y="288"/>
                      <a:pt x="3" y="289"/>
                    </a:cubicBezTo>
                    <a:cubicBezTo>
                      <a:pt x="4" y="289"/>
                      <a:pt x="4" y="289"/>
                      <a:pt x="4" y="288"/>
                    </a:cubicBezTo>
                    <a:cubicBezTo>
                      <a:pt x="5" y="288"/>
                      <a:pt x="5" y="288"/>
                      <a:pt x="5" y="288"/>
                    </a:cubicBezTo>
                    <a:cubicBezTo>
                      <a:pt x="5" y="289"/>
                      <a:pt x="5" y="288"/>
                      <a:pt x="5" y="288"/>
                    </a:cubicBezTo>
                    <a:cubicBezTo>
                      <a:pt x="5" y="288"/>
                      <a:pt x="5" y="288"/>
                      <a:pt x="5" y="288"/>
                    </a:cubicBezTo>
                    <a:cubicBezTo>
                      <a:pt x="6" y="287"/>
                      <a:pt x="6" y="287"/>
                      <a:pt x="7" y="286"/>
                    </a:cubicBezTo>
                    <a:cubicBezTo>
                      <a:pt x="7" y="286"/>
                      <a:pt x="7" y="286"/>
                      <a:pt x="7" y="286"/>
                    </a:cubicBezTo>
                    <a:cubicBezTo>
                      <a:pt x="7" y="286"/>
                      <a:pt x="7" y="285"/>
                      <a:pt x="7" y="285"/>
                    </a:cubicBezTo>
                    <a:cubicBezTo>
                      <a:pt x="7" y="285"/>
                      <a:pt x="7" y="285"/>
                      <a:pt x="7" y="285"/>
                    </a:cubicBezTo>
                    <a:cubicBezTo>
                      <a:pt x="7" y="285"/>
                      <a:pt x="6" y="285"/>
                      <a:pt x="6" y="285"/>
                    </a:cubicBezTo>
                    <a:cubicBezTo>
                      <a:pt x="6" y="285"/>
                      <a:pt x="6" y="285"/>
                      <a:pt x="6" y="285"/>
                    </a:cubicBezTo>
                    <a:cubicBezTo>
                      <a:pt x="6" y="284"/>
                      <a:pt x="6" y="284"/>
                      <a:pt x="6" y="284"/>
                    </a:cubicBezTo>
                    <a:cubicBezTo>
                      <a:pt x="6" y="284"/>
                      <a:pt x="6" y="284"/>
                      <a:pt x="6" y="284"/>
                    </a:cubicBezTo>
                    <a:cubicBezTo>
                      <a:pt x="5" y="284"/>
                      <a:pt x="5" y="285"/>
                      <a:pt x="5" y="285"/>
                    </a:cubicBezTo>
                    <a:cubicBezTo>
                      <a:pt x="5" y="285"/>
                      <a:pt x="5" y="285"/>
                      <a:pt x="5" y="284"/>
                    </a:cubicBezTo>
                    <a:cubicBezTo>
                      <a:pt x="5" y="284"/>
                      <a:pt x="5" y="284"/>
                      <a:pt x="5" y="284"/>
                    </a:cubicBezTo>
                    <a:cubicBezTo>
                      <a:pt x="5" y="284"/>
                      <a:pt x="5" y="284"/>
                      <a:pt x="5" y="284"/>
                    </a:cubicBezTo>
                    <a:cubicBezTo>
                      <a:pt x="5" y="284"/>
                      <a:pt x="5" y="284"/>
                      <a:pt x="5" y="284"/>
                    </a:cubicBezTo>
                    <a:cubicBezTo>
                      <a:pt x="4" y="284"/>
                      <a:pt x="4" y="284"/>
                      <a:pt x="4" y="284"/>
                    </a:cubicBezTo>
                    <a:cubicBezTo>
                      <a:pt x="4" y="284"/>
                      <a:pt x="4" y="284"/>
                      <a:pt x="4" y="284"/>
                    </a:cubicBezTo>
                    <a:cubicBezTo>
                      <a:pt x="4" y="284"/>
                      <a:pt x="4" y="284"/>
                      <a:pt x="4" y="284"/>
                    </a:cubicBezTo>
                    <a:cubicBezTo>
                      <a:pt x="4" y="284"/>
                      <a:pt x="4" y="284"/>
                      <a:pt x="4" y="283"/>
                    </a:cubicBezTo>
                    <a:cubicBezTo>
                      <a:pt x="3" y="283"/>
                      <a:pt x="3" y="283"/>
                      <a:pt x="3" y="283"/>
                    </a:cubicBezTo>
                    <a:cubicBezTo>
                      <a:pt x="3" y="284"/>
                      <a:pt x="3" y="284"/>
                      <a:pt x="3" y="284"/>
                    </a:cubicBezTo>
                    <a:cubicBezTo>
                      <a:pt x="3" y="284"/>
                      <a:pt x="3" y="284"/>
                      <a:pt x="3" y="284"/>
                    </a:cubicBezTo>
                    <a:cubicBezTo>
                      <a:pt x="3" y="284"/>
                      <a:pt x="3" y="284"/>
                      <a:pt x="3" y="284"/>
                    </a:cubicBezTo>
                    <a:cubicBezTo>
                      <a:pt x="3" y="284"/>
                      <a:pt x="3" y="284"/>
                      <a:pt x="3" y="285"/>
                    </a:cubicBezTo>
                    <a:cubicBezTo>
                      <a:pt x="3" y="285"/>
                      <a:pt x="3" y="285"/>
                      <a:pt x="3" y="285"/>
                    </a:cubicBezTo>
                    <a:cubicBezTo>
                      <a:pt x="3" y="285"/>
                      <a:pt x="3" y="285"/>
                      <a:pt x="4" y="285"/>
                    </a:cubicBezTo>
                    <a:cubicBezTo>
                      <a:pt x="4" y="285"/>
                      <a:pt x="4" y="285"/>
                      <a:pt x="4" y="285"/>
                    </a:cubicBezTo>
                    <a:cubicBezTo>
                      <a:pt x="4" y="285"/>
                      <a:pt x="4" y="285"/>
                      <a:pt x="4" y="285"/>
                    </a:cubicBezTo>
                    <a:cubicBezTo>
                      <a:pt x="4" y="285"/>
                      <a:pt x="4" y="285"/>
                      <a:pt x="4" y="285"/>
                    </a:cubicBezTo>
                    <a:cubicBezTo>
                      <a:pt x="4" y="285"/>
                      <a:pt x="4" y="285"/>
                      <a:pt x="4" y="285"/>
                    </a:cubicBezTo>
                    <a:cubicBezTo>
                      <a:pt x="4" y="285"/>
                      <a:pt x="4" y="285"/>
                      <a:pt x="4" y="285"/>
                    </a:cubicBezTo>
                    <a:cubicBezTo>
                      <a:pt x="5" y="286"/>
                      <a:pt x="5" y="286"/>
                      <a:pt x="4" y="286"/>
                    </a:cubicBezTo>
                    <a:cubicBezTo>
                      <a:pt x="4" y="286"/>
                      <a:pt x="4" y="286"/>
                      <a:pt x="4" y="286"/>
                    </a:cubicBezTo>
                    <a:cubicBezTo>
                      <a:pt x="4" y="286"/>
                      <a:pt x="4" y="286"/>
                      <a:pt x="4" y="286"/>
                    </a:cubicBezTo>
                    <a:cubicBezTo>
                      <a:pt x="3" y="286"/>
                      <a:pt x="3" y="286"/>
                      <a:pt x="3" y="286"/>
                    </a:cubicBezTo>
                    <a:cubicBezTo>
                      <a:pt x="3" y="286"/>
                      <a:pt x="3" y="286"/>
                      <a:pt x="3" y="286"/>
                    </a:cubicBezTo>
                    <a:cubicBezTo>
                      <a:pt x="3" y="286"/>
                      <a:pt x="3" y="286"/>
                      <a:pt x="3" y="286"/>
                    </a:cubicBezTo>
                    <a:cubicBezTo>
                      <a:pt x="3" y="286"/>
                      <a:pt x="3" y="285"/>
                      <a:pt x="3" y="285"/>
                    </a:cubicBezTo>
                    <a:cubicBezTo>
                      <a:pt x="3" y="285"/>
                      <a:pt x="3" y="285"/>
                      <a:pt x="3" y="285"/>
                    </a:cubicBezTo>
                    <a:cubicBezTo>
                      <a:pt x="3" y="285"/>
                      <a:pt x="3" y="285"/>
                      <a:pt x="3" y="285"/>
                    </a:cubicBezTo>
                    <a:cubicBezTo>
                      <a:pt x="2" y="285"/>
                      <a:pt x="2" y="286"/>
                      <a:pt x="2" y="286"/>
                    </a:cubicBezTo>
                    <a:cubicBezTo>
                      <a:pt x="2" y="286"/>
                      <a:pt x="2" y="286"/>
                      <a:pt x="2" y="286"/>
                    </a:cubicBezTo>
                    <a:cubicBezTo>
                      <a:pt x="2" y="286"/>
                      <a:pt x="2" y="286"/>
                      <a:pt x="2" y="287"/>
                    </a:cubicBezTo>
                    <a:cubicBezTo>
                      <a:pt x="2" y="287"/>
                      <a:pt x="2" y="287"/>
                      <a:pt x="2" y="287"/>
                    </a:cubicBezTo>
                    <a:cubicBezTo>
                      <a:pt x="2" y="287"/>
                      <a:pt x="2" y="287"/>
                      <a:pt x="2" y="288"/>
                    </a:cubicBezTo>
                    <a:cubicBezTo>
                      <a:pt x="2" y="288"/>
                      <a:pt x="3" y="288"/>
                      <a:pt x="3" y="288"/>
                    </a:cubicBezTo>
                    <a:cubicBezTo>
                      <a:pt x="3" y="288"/>
                      <a:pt x="3" y="288"/>
                      <a:pt x="3" y="287"/>
                    </a:cubicBezTo>
                    <a:cubicBezTo>
                      <a:pt x="3" y="287"/>
                      <a:pt x="3" y="287"/>
                      <a:pt x="4" y="287"/>
                    </a:cubicBezTo>
                    <a:cubicBezTo>
                      <a:pt x="4" y="287"/>
                      <a:pt x="4" y="287"/>
                      <a:pt x="4" y="287"/>
                    </a:cubicBezTo>
                    <a:cubicBezTo>
                      <a:pt x="4" y="287"/>
                      <a:pt x="4" y="288"/>
                      <a:pt x="4" y="288"/>
                    </a:cubicBezTo>
                    <a:cubicBezTo>
                      <a:pt x="4" y="288"/>
                      <a:pt x="3" y="288"/>
                      <a:pt x="3" y="288"/>
                    </a:cubicBezTo>
                    <a:cubicBezTo>
                      <a:pt x="3" y="288"/>
                      <a:pt x="3" y="288"/>
                      <a:pt x="3" y="288"/>
                    </a:cubicBezTo>
                    <a:close/>
                    <a:moveTo>
                      <a:pt x="3" y="281"/>
                    </a:moveTo>
                    <a:cubicBezTo>
                      <a:pt x="3" y="281"/>
                      <a:pt x="3" y="281"/>
                      <a:pt x="3" y="281"/>
                    </a:cubicBezTo>
                    <a:cubicBezTo>
                      <a:pt x="3" y="281"/>
                      <a:pt x="3" y="281"/>
                      <a:pt x="3" y="281"/>
                    </a:cubicBezTo>
                    <a:cubicBezTo>
                      <a:pt x="3" y="281"/>
                      <a:pt x="3" y="281"/>
                      <a:pt x="3" y="281"/>
                    </a:cubicBezTo>
                    <a:cubicBezTo>
                      <a:pt x="3" y="281"/>
                      <a:pt x="3" y="281"/>
                      <a:pt x="3" y="281"/>
                    </a:cubicBezTo>
                    <a:cubicBezTo>
                      <a:pt x="3" y="281"/>
                      <a:pt x="3" y="281"/>
                      <a:pt x="3" y="282"/>
                    </a:cubicBezTo>
                    <a:cubicBezTo>
                      <a:pt x="3" y="282"/>
                      <a:pt x="3" y="282"/>
                      <a:pt x="3" y="282"/>
                    </a:cubicBezTo>
                    <a:cubicBezTo>
                      <a:pt x="3" y="282"/>
                      <a:pt x="3" y="282"/>
                      <a:pt x="4" y="282"/>
                    </a:cubicBezTo>
                    <a:cubicBezTo>
                      <a:pt x="4" y="282"/>
                      <a:pt x="4" y="282"/>
                      <a:pt x="4" y="282"/>
                    </a:cubicBezTo>
                    <a:cubicBezTo>
                      <a:pt x="4" y="282"/>
                      <a:pt x="4" y="282"/>
                      <a:pt x="4" y="281"/>
                    </a:cubicBezTo>
                    <a:cubicBezTo>
                      <a:pt x="4" y="281"/>
                      <a:pt x="4" y="281"/>
                      <a:pt x="4" y="281"/>
                    </a:cubicBezTo>
                    <a:cubicBezTo>
                      <a:pt x="4" y="281"/>
                      <a:pt x="3" y="280"/>
                      <a:pt x="3" y="280"/>
                    </a:cubicBezTo>
                    <a:cubicBezTo>
                      <a:pt x="3" y="280"/>
                      <a:pt x="3" y="280"/>
                      <a:pt x="3" y="280"/>
                    </a:cubicBezTo>
                    <a:cubicBezTo>
                      <a:pt x="3" y="280"/>
                      <a:pt x="3" y="280"/>
                      <a:pt x="3" y="280"/>
                    </a:cubicBezTo>
                    <a:cubicBezTo>
                      <a:pt x="3" y="280"/>
                      <a:pt x="3" y="280"/>
                      <a:pt x="3" y="279"/>
                    </a:cubicBezTo>
                    <a:cubicBezTo>
                      <a:pt x="3" y="279"/>
                      <a:pt x="3" y="279"/>
                      <a:pt x="3" y="279"/>
                    </a:cubicBezTo>
                    <a:cubicBezTo>
                      <a:pt x="3" y="279"/>
                      <a:pt x="3" y="279"/>
                      <a:pt x="3" y="279"/>
                    </a:cubicBezTo>
                    <a:cubicBezTo>
                      <a:pt x="2" y="279"/>
                      <a:pt x="2" y="279"/>
                      <a:pt x="2" y="279"/>
                    </a:cubicBezTo>
                    <a:cubicBezTo>
                      <a:pt x="2" y="279"/>
                      <a:pt x="2" y="279"/>
                      <a:pt x="2" y="279"/>
                    </a:cubicBezTo>
                    <a:cubicBezTo>
                      <a:pt x="1" y="279"/>
                      <a:pt x="1" y="279"/>
                      <a:pt x="1" y="279"/>
                    </a:cubicBezTo>
                    <a:cubicBezTo>
                      <a:pt x="1" y="279"/>
                      <a:pt x="1" y="279"/>
                      <a:pt x="1" y="279"/>
                    </a:cubicBezTo>
                    <a:cubicBezTo>
                      <a:pt x="1" y="280"/>
                      <a:pt x="1" y="280"/>
                      <a:pt x="1" y="280"/>
                    </a:cubicBezTo>
                    <a:cubicBezTo>
                      <a:pt x="1" y="280"/>
                      <a:pt x="1" y="280"/>
                      <a:pt x="1" y="280"/>
                    </a:cubicBezTo>
                    <a:cubicBezTo>
                      <a:pt x="1" y="280"/>
                      <a:pt x="2" y="280"/>
                      <a:pt x="2" y="280"/>
                    </a:cubicBezTo>
                    <a:cubicBezTo>
                      <a:pt x="2" y="280"/>
                      <a:pt x="2" y="280"/>
                      <a:pt x="2" y="280"/>
                    </a:cubicBezTo>
                    <a:cubicBezTo>
                      <a:pt x="2" y="281"/>
                      <a:pt x="1" y="281"/>
                      <a:pt x="1" y="281"/>
                    </a:cubicBezTo>
                    <a:cubicBezTo>
                      <a:pt x="1" y="281"/>
                      <a:pt x="1" y="281"/>
                      <a:pt x="1" y="281"/>
                    </a:cubicBezTo>
                    <a:cubicBezTo>
                      <a:pt x="1" y="282"/>
                      <a:pt x="1" y="282"/>
                      <a:pt x="1" y="282"/>
                    </a:cubicBezTo>
                    <a:cubicBezTo>
                      <a:pt x="2" y="282"/>
                      <a:pt x="2" y="282"/>
                      <a:pt x="2" y="282"/>
                    </a:cubicBezTo>
                    <a:cubicBezTo>
                      <a:pt x="2" y="281"/>
                      <a:pt x="2" y="281"/>
                      <a:pt x="2" y="281"/>
                    </a:cubicBezTo>
                    <a:cubicBezTo>
                      <a:pt x="2" y="281"/>
                      <a:pt x="2" y="281"/>
                      <a:pt x="2" y="281"/>
                    </a:cubicBezTo>
                    <a:cubicBezTo>
                      <a:pt x="2" y="281"/>
                      <a:pt x="2" y="281"/>
                      <a:pt x="2" y="281"/>
                    </a:cubicBezTo>
                    <a:cubicBezTo>
                      <a:pt x="2" y="281"/>
                      <a:pt x="2" y="281"/>
                      <a:pt x="3" y="281"/>
                    </a:cubicBezTo>
                    <a:cubicBezTo>
                      <a:pt x="3" y="281"/>
                      <a:pt x="3" y="281"/>
                      <a:pt x="3" y="281"/>
                    </a:cubicBezTo>
                    <a:close/>
                    <a:moveTo>
                      <a:pt x="2" y="264"/>
                    </a:moveTo>
                    <a:cubicBezTo>
                      <a:pt x="2" y="264"/>
                      <a:pt x="2" y="264"/>
                      <a:pt x="2" y="264"/>
                    </a:cubicBezTo>
                    <a:cubicBezTo>
                      <a:pt x="2" y="264"/>
                      <a:pt x="2" y="264"/>
                      <a:pt x="2" y="264"/>
                    </a:cubicBezTo>
                    <a:cubicBezTo>
                      <a:pt x="2" y="265"/>
                      <a:pt x="2" y="265"/>
                      <a:pt x="2" y="265"/>
                    </a:cubicBezTo>
                    <a:cubicBezTo>
                      <a:pt x="2" y="265"/>
                      <a:pt x="2" y="265"/>
                      <a:pt x="2" y="265"/>
                    </a:cubicBezTo>
                    <a:cubicBezTo>
                      <a:pt x="2" y="265"/>
                      <a:pt x="2" y="265"/>
                      <a:pt x="2" y="265"/>
                    </a:cubicBezTo>
                    <a:cubicBezTo>
                      <a:pt x="2" y="265"/>
                      <a:pt x="2" y="265"/>
                      <a:pt x="2" y="265"/>
                    </a:cubicBezTo>
                    <a:cubicBezTo>
                      <a:pt x="2" y="266"/>
                      <a:pt x="2" y="266"/>
                      <a:pt x="2" y="266"/>
                    </a:cubicBezTo>
                    <a:cubicBezTo>
                      <a:pt x="2" y="266"/>
                      <a:pt x="2" y="266"/>
                      <a:pt x="2" y="266"/>
                    </a:cubicBezTo>
                    <a:cubicBezTo>
                      <a:pt x="3" y="266"/>
                      <a:pt x="3" y="266"/>
                      <a:pt x="3" y="266"/>
                    </a:cubicBezTo>
                    <a:cubicBezTo>
                      <a:pt x="3" y="266"/>
                      <a:pt x="3" y="266"/>
                      <a:pt x="3" y="266"/>
                    </a:cubicBezTo>
                    <a:cubicBezTo>
                      <a:pt x="3" y="266"/>
                      <a:pt x="3" y="266"/>
                      <a:pt x="4" y="266"/>
                    </a:cubicBezTo>
                    <a:cubicBezTo>
                      <a:pt x="4" y="266"/>
                      <a:pt x="4" y="266"/>
                      <a:pt x="4" y="266"/>
                    </a:cubicBezTo>
                    <a:cubicBezTo>
                      <a:pt x="4" y="266"/>
                      <a:pt x="4" y="266"/>
                      <a:pt x="4" y="266"/>
                    </a:cubicBezTo>
                    <a:cubicBezTo>
                      <a:pt x="4" y="266"/>
                      <a:pt x="4" y="266"/>
                      <a:pt x="4" y="267"/>
                    </a:cubicBezTo>
                    <a:cubicBezTo>
                      <a:pt x="4" y="267"/>
                      <a:pt x="4" y="267"/>
                      <a:pt x="4" y="267"/>
                    </a:cubicBezTo>
                    <a:cubicBezTo>
                      <a:pt x="4" y="267"/>
                      <a:pt x="3" y="267"/>
                      <a:pt x="3" y="267"/>
                    </a:cubicBezTo>
                    <a:cubicBezTo>
                      <a:pt x="3" y="267"/>
                      <a:pt x="3" y="267"/>
                      <a:pt x="3" y="267"/>
                    </a:cubicBezTo>
                    <a:cubicBezTo>
                      <a:pt x="3" y="267"/>
                      <a:pt x="3" y="267"/>
                      <a:pt x="2" y="267"/>
                    </a:cubicBezTo>
                    <a:cubicBezTo>
                      <a:pt x="2" y="267"/>
                      <a:pt x="2" y="267"/>
                      <a:pt x="2" y="267"/>
                    </a:cubicBezTo>
                    <a:cubicBezTo>
                      <a:pt x="2" y="267"/>
                      <a:pt x="1" y="267"/>
                      <a:pt x="1" y="267"/>
                    </a:cubicBezTo>
                    <a:cubicBezTo>
                      <a:pt x="1" y="267"/>
                      <a:pt x="1" y="267"/>
                      <a:pt x="1" y="267"/>
                    </a:cubicBezTo>
                    <a:cubicBezTo>
                      <a:pt x="1" y="267"/>
                      <a:pt x="1" y="268"/>
                      <a:pt x="1" y="268"/>
                    </a:cubicBezTo>
                    <a:cubicBezTo>
                      <a:pt x="1" y="268"/>
                      <a:pt x="1" y="268"/>
                      <a:pt x="2" y="268"/>
                    </a:cubicBezTo>
                    <a:cubicBezTo>
                      <a:pt x="2" y="268"/>
                      <a:pt x="2" y="268"/>
                      <a:pt x="2" y="268"/>
                    </a:cubicBezTo>
                    <a:cubicBezTo>
                      <a:pt x="2" y="269"/>
                      <a:pt x="2" y="269"/>
                      <a:pt x="2" y="269"/>
                    </a:cubicBezTo>
                    <a:cubicBezTo>
                      <a:pt x="2" y="269"/>
                      <a:pt x="2" y="269"/>
                      <a:pt x="2" y="269"/>
                    </a:cubicBezTo>
                    <a:cubicBezTo>
                      <a:pt x="2" y="269"/>
                      <a:pt x="2" y="269"/>
                      <a:pt x="2" y="269"/>
                    </a:cubicBezTo>
                    <a:cubicBezTo>
                      <a:pt x="2" y="269"/>
                      <a:pt x="1" y="269"/>
                      <a:pt x="1" y="269"/>
                    </a:cubicBezTo>
                    <a:cubicBezTo>
                      <a:pt x="1" y="269"/>
                      <a:pt x="1" y="269"/>
                      <a:pt x="1" y="269"/>
                    </a:cubicBezTo>
                    <a:cubicBezTo>
                      <a:pt x="1" y="269"/>
                      <a:pt x="1" y="269"/>
                      <a:pt x="1" y="270"/>
                    </a:cubicBezTo>
                    <a:cubicBezTo>
                      <a:pt x="2" y="270"/>
                      <a:pt x="2" y="270"/>
                      <a:pt x="2" y="270"/>
                    </a:cubicBezTo>
                    <a:cubicBezTo>
                      <a:pt x="2" y="270"/>
                      <a:pt x="2" y="270"/>
                      <a:pt x="2" y="270"/>
                    </a:cubicBezTo>
                    <a:cubicBezTo>
                      <a:pt x="2" y="270"/>
                      <a:pt x="2" y="270"/>
                      <a:pt x="2" y="270"/>
                    </a:cubicBezTo>
                    <a:cubicBezTo>
                      <a:pt x="3" y="269"/>
                      <a:pt x="3" y="269"/>
                      <a:pt x="3" y="270"/>
                    </a:cubicBezTo>
                    <a:cubicBezTo>
                      <a:pt x="3" y="270"/>
                      <a:pt x="3" y="270"/>
                      <a:pt x="4" y="270"/>
                    </a:cubicBezTo>
                    <a:cubicBezTo>
                      <a:pt x="4" y="270"/>
                      <a:pt x="4" y="270"/>
                      <a:pt x="4" y="270"/>
                    </a:cubicBezTo>
                    <a:cubicBezTo>
                      <a:pt x="4" y="269"/>
                      <a:pt x="4" y="269"/>
                      <a:pt x="5" y="269"/>
                    </a:cubicBezTo>
                    <a:cubicBezTo>
                      <a:pt x="5" y="268"/>
                      <a:pt x="5" y="268"/>
                      <a:pt x="5" y="268"/>
                    </a:cubicBezTo>
                    <a:cubicBezTo>
                      <a:pt x="5" y="268"/>
                      <a:pt x="5" y="268"/>
                      <a:pt x="5" y="268"/>
                    </a:cubicBezTo>
                    <a:cubicBezTo>
                      <a:pt x="5" y="267"/>
                      <a:pt x="5" y="267"/>
                      <a:pt x="5" y="267"/>
                    </a:cubicBezTo>
                    <a:cubicBezTo>
                      <a:pt x="5" y="267"/>
                      <a:pt x="5" y="266"/>
                      <a:pt x="5" y="266"/>
                    </a:cubicBezTo>
                    <a:cubicBezTo>
                      <a:pt x="5" y="266"/>
                      <a:pt x="5" y="266"/>
                      <a:pt x="5" y="266"/>
                    </a:cubicBezTo>
                    <a:cubicBezTo>
                      <a:pt x="5" y="266"/>
                      <a:pt x="5" y="266"/>
                      <a:pt x="5" y="266"/>
                    </a:cubicBezTo>
                    <a:cubicBezTo>
                      <a:pt x="4" y="265"/>
                      <a:pt x="4" y="265"/>
                      <a:pt x="4" y="264"/>
                    </a:cubicBezTo>
                    <a:cubicBezTo>
                      <a:pt x="4" y="264"/>
                      <a:pt x="4" y="264"/>
                      <a:pt x="4" y="263"/>
                    </a:cubicBezTo>
                    <a:cubicBezTo>
                      <a:pt x="4" y="263"/>
                      <a:pt x="4" y="263"/>
                      <a:pt x="4" y="263"/>
                    </a:cubicBezTo>
                    <a:cubicBezTo>
                      <a:pt x="4" y="263"/>
                      <a:pt x="4" y="263"/>
                      <a:pt x="4" y="263"/>
                    </a:cubicBezTo>
                    <a:cubicBezTo>
                      <a:pt x="4" y="263"/>
                      <a:pt x="3" y="263"/>
                      <a:pt x="3" y="263"/>
                    </a:cubicBezTo>
                    <a:cubicBezTo>
                      <a:pt x="3" y="263"/>
                      <a:pt x="3" y="263"/>
                      <a:pt x="3" y="262"/>
                    </a:cubicBezTo>
                    <a:cubicBezTo>
                      <a:pt x="3" y="262"/>
                      <a:pt x="3" y="262"/>
                      <a:pt x="3" y="262"/>
                    </a:cubicBezTo>
                    <a:cubicBezTo>
                      <a:pt x="3" y="262"/>
                      <a:pt x="3" y="262"/>
                      <a:pt x="3" y="262"/>
                    </a:cubicBezTo>
                    <a:cubicBezTo>
                      <a:pt x="3" y="263"/>
                      <a:pt x="3" y="262"/>
                      <a:pt x="3" y="262"/>
                    </a:cubicBezTo>
                    <a:cubicBezTo>
                      <a:pt x="3" y="262"/>
                      <a:pt x="3" y="262"/>
                      <a:pt x="3" y="262"/>
                    </a:cubicBezTo>
                    <a:cubicBezTo>
                      <a:pt x="2" y="262"/>
                      <a:pt x="2" y="262"/>
                      <a:pt x="2" y="262"/>
                    </a:cubicBezTo>
                    <a:cubicBezTo>
                      <a:pt x="2" y="263"/>
                      <a:pt x="2" y="263"/>
                      <a:pt x="2" y="263"/>
                    </a:cubicBezTo>
                    <a:cubicBezTo>
                      <a:pt x="2" y="263"/>
                      <a:pt x="2" y="263"/>
                      <a:pt x="2" y="263"/>
                    </a:cubicBezTo>
                    <a:cubicBezTo>
                      <a:pt x="2" y="263"/>
                      <a:pt x="2" y="263"/>
                      <a:pt x="2" y="263"/>
                    </a:cubicBezTo>
                    <a:cubicBezTo>
                      <a:pt x="2" y="264"/>
                      <a:pt x="2" y="264"/>
                      <a:pt x="2" y="264"/>
                    </a:cubicBezTo>
                    <a:close/>
                    <a:moveTo>
                      <a:pt x="9" y="267"/>
                    </a:moveTo>
                    <a:cubicBezTo>
                      <a:pt x="9" y="267"/>
                      <a:pt x="9" y="267"/>
                      <a:pt x="9" y="267"/>
                    </a:cubicBezTo>
                    <a:cubicBezTo>
                      <a:pt x="8" y="267"/>
                      <a:pt x="8" y="267"/>
                      <a:pt x="8" y="267"/>
                    </a:cubicBezTo>
                    <a:cubicBezTo>
                      <a:pt x="8" y="266"/>
                      <a:pt x="8" y="266"/>
                      <a:pt x="9" y="266"/>
                    </a:cubicBezTo>
                    <a:cubicBezTo>
                      <a:pt x="9" y="266"/>
                      <a:pt x="9" y="266"/>
                      <a:pt x="8" y="266"/>
                    </a:cubicBezTo>
                    <a:cubicBezTo>
                      <a:pt x="8" y="265"/>
                      <a:pt x="8" y="265"/>
                      <a:pt x="8" y="265"/>
                    </a:cubicBezTo>
                    <a:cubicBezTo>
                      <a:pt x="8" y="265"/>
                      <a:pt x="8" y="265"/>
                      <a:pt x="8" y="265"/>
                    </a:cubicBezTo>
                    <a:cubicBezTo>
                      <a:pt x="8" y="265"/>
                      <a:pt x="8" y="265"/>
                      <a:pt x="8" y="264"/>
                    </a:cubicBezTo>
                    <a:cubicBezTo>
                      <a:pt x="8" y="264"/>
                      <a:pt x="8" y="264"/>
                      <a:pt x="8" y="264"/>
                    </a:cubicBezTo>
                    <a:cubicBezTo>
                      <a:pt x="8" y="264"/>
                      <a:pt x="8" y="264"/>
                      <a:pt x="8" y="264"/>
                    </a:cubicBezTo>
                    <a:cubicBezTo>
                      <a:pt x="8" y="264"/>
                      <a:pt x="7" y="264"/>
                      <a:pt x="7" y="264"/>
                    </a:cubicBezTo>
                    <a:cubicBezTo>
                      <a:pt x="7" y="264"/>
                      <a:pt x="8" y="264"/>
                      <a:pt x="8" y="264"/>
                    </a:cubicBezTo>
                    <a:cubicBezTo>
                      <a:pt x="8" y="264"/>
                      <a:pt x="8" y="264"/>
                      <a:pt x="7" y="264"/>
                    </a:cubicBezTo>
                    <a:cubicBezTo>
                      <a:pt x="7" y="265"/>
                      <a:pt x="7" y="265"/>
                      <a:pt x="7" y="265"/>
                    </a:cubicBezTo>
                    <a:cubicBezTo>
                      <a:pt x="7" y="265"/>
                      <a:pt x="7" y="265"/>
                      <a:pt x="7" y="265"/>
                    </a:cubicBezTo>
                    <a:cubicBezTo>
                      <a:pt x="7" y="265"/>
                      <a:pt x="7" y="265"/>
                      <a:pt x="7" y="264"/>
                    </a:cubicBezTo>
                    <a:cubicBezTo>
                      <a:pt x="7" y="264"/>
                      <a:pt x="7" y="264"/>
                      <a:pt x="7" y="264"/>
                    </a:cubicBezTo>
                    <a:cubicBezTo>
                      <a:pt x="7" y="264"/>
                      <a:pt x="7" y="264"/>
                      <a:pt x="7" y="264"/>
                    </a:cubicBezTo>
                    <a:cubicBezTo>
                      <a:pt x="7" y="263"/>
                      <a:pt x="7" y="263"/>
                      <a:pt x="7" y="263"/>
                    </a:cubicBezTo>
                    <a:cubicBezTo>
                      <a:pt x="7" y="263"/>
                      <a:pt x="8" y="262"/>
                      <a:pt x="8" y="262"/>
                    </a:cubicBezTo>
                    <a:cubicBezTo>
                      <a:pt x="8" y="262"/>
                      <a:pt x="8" y="262"/>
                      <a:pt x="7" y="261"/>
                    </a:cubicBezTo>
                    <a:cubicBezTo>
                      <a:pt x="7" y="261"/>
                      <a:pt x="7" y="261"/>
                      <a:pt x="7" y="261"/>
                    </a:cubicBezTo>
                    <a:cubicBezTo>
                      <a:pt x="7" y="261"/>
                      <a:pt x="7" y="261"/>
                      <a:pt x="7" y="261"/>
                    </a:cubicBezTo>
                    <a:cubicBezTo>
                      <a:pt x="7" y="261"/>
                      <a:pt x="7" y="261"/>
                      <a:pt x="7" y="261"/>
                    </a:cubicBezTo>
                    <a:cubicBezTo>
                      <a:pt x="7" y="261"/>
                      <a:pt x="7" y="261"/>
                      <a:pt x="7" y="260"/>
                    </a:cubicBezTo>
                    <a:cubicBezTo>
                      <a:pt x="7" y="260"/>
                      <a:pt x="7" y="260"/>
                      <a:pt x="7" y="260"/>
                    </a:cubicBezTo>
                    <a:cubicBezTo>
                      <a:pt x="7" y="260"/>
                      <a:pt x="7" y="260"/>
                      <a:pt x="6" y="260"/>
                    </a:cubicBezTo>
                    <a:cubicBezTo>
                      <a:pt x="6" y="260"/>
                      <a:pt x="6" y="260"/>
                      <a:pt x="6" y="261"/>
                    </a:cubicBezTo>
                    <a:cubicBezTo>
                      <a:pt x="6" y="261"/>
                      <a:pt x="6" y="261"/>
                      <a:pt x="6" y="261"/>
                    </a:cubicBezTo>
                    <a:cubicBezTo>
                      <a:pt x="6" y="261"/>
                      <a:pt x="5" y="261"/>
                      <a:pt x="5" y="261"/>
                    </a:cubicBezTo>
                    <a:cubicBezTo>
                      <a:pt x="5" y="261"/>
                      <a:pt x="5" y="261"/>
                      <a:pt x="4" y="261"/>
                    </a:cubicBezTo>
                    <a:cubicBezTo>
                      <a:pt x="4" y="261"/>
                      <a:pt x="4" y="261"/>
                      <a:pt x="4" y="261"/>
                    </a:cubicBezTo>
                    <a:cubicBezTo>
                      <a:pt x="4" y="261"/>
                      <a:pt x="4" y="261"/>
                      <a:pt x="4" y="261"/>
                    </a:cubicBezTo>
                    <a:cubicBezTo>
                      <a:pt x="4" y="261"/>
                      <a:pt x="4" y="261"/>
                      <a:pt x="4" y="262"/>
                    </a:cubicBezTo>
                    <a:cubicBezTo>
                      <a:pt x="4" y="262"/>
                      <a:pt x="4" y="262"/>
                      <a:pt x="4" y="262"/>
                    </a:cubicBezTo>
                    <a:cubicBezTo>
                      <a:pt x="4" y="262"/>
                      <a:pt x="4" y="262"/>
                      <a:pt x="4" y="262"/>
                    </a:cubicBezTo>
                    <a:cubicBezTo>
                      <a:pt x="4" y="262"/>
                      <a:pt x="4" y="262"/>
                      <a:pt x="4" y="262"/>
                    </a:cubicBezTo>
                    <a:cubicBezTo>
                      <a:pt x="4" y="262"/>
                      <a:pt x="4" y="262"/>
                      <a:pt x="4" y="262"/>
                    </a:cubicBezTo>
                    <a:cubicBezTo>
                      <a:pt x="5" y="262"/>
                      <a:pt x="5" y="263"/>
                      <a:pt x="5" y="263"/>
                    </a:cubicBezTo>
                    <a:cubicBezTo>
                      <a:pt x="6" y="263"/>
                      <a:pt x="5" y="263"/>
                      <a:pt x="5" y="263"/>
                    </a:cubicBezTo>
                    <a:cubicBezTo>
                      <a:pt x="5" y="263"/>
                      <a:pt x="5" y="263"/>
                      <a:pt x="5" y="263"/>
                    </a:cubicBezTo>
                    <a:cubicBezTo>
                      <a:pt x="5" y="263"/>
                      <a:pt x="5" y="263"/>
                      <a:pt x="4" y="263"/>
                    </a:cubicBezTo>
                    <a:cubicBezTo>
                      <a:pt x="4" y="263"/>
                      <a:pt x="4" y="263"/>
                      <a:pt x="4" y="263"/>
                    </a:cubicBezTo>
                    <a:cubicBezTo>
                      <a:pt x="4" y="263"/>
                      <a:pt x="4" y="263"/>
                      <a:pt x="4" y="263"/>
                    </a:cubicBezTo>
                    <a:cubicBezTo>
                      <a:pt x="4" y="264"/>
                      <a:pt x="4" y="264"/>
                      <a:pt x="4" y="264"/>
                    </a:cubicBezTo>
                    <a:cubicBezTo>
                      <a:pt x="4" y="264"/>
                      <a:pt x="5" y="265"/>
                      <a:pt x="5" y="265"/>
                    </a:cubicBezTo>
                    <a:cubicBezTo>
                      <a:pt x="5" y="265"/>
                      <a:pt x="5" y="265"/>
                      <a:pt x="5" y="265"/>
                    </a:cubicBezTo>
                    <a:cubicBezTo>
                      <a:pt x="5" y="265"/>
                      <a:pt x="5" y="265"/>
                      <a:pt x="5" y="265"/>
                    </a:cubicBezTo>
                    <a:cubicBezTo>
                      <a:pt x="5" y="266"/>
                      <a:pt x="5" y="266"/>
                      <a:pt x="5" y="266"/>
                    </a:cubicBezTo>
                    <a:cubicBezTo>
                      <a:pt x="5" y="266"/>
                      <a:pt x="5" y="266"/>
                      <a:pt x="5" y="266"/>
                    </a:cubicBezTo>
                    <a:cubicBezTo>
                      <a:pt x="5" y="266"/>
                      <a:pt x="6" y="266"/>
                      <a:pt x="6" y="267"/>
                    </a:cubicBezTo>
                    <a:cubicBezTo>
                      <a:pt x="6" y="266"/>
                      <a:pt x="6" y="266"/>
                      <a:pt x="6" y="266"/>
                    </a:cubicBezTo>
                    <a:cubicBezTo>
                      <a:pt x="6" y="267"/>
                      <a:pt x="6" y="267"/>
                      <a:pt x="6" y="267"/>
                    </a:cubicBezTo>
                    <a:cubicBezTo>
                      <a:pt x="6" y="267"/>
                      <a:pt x="6" y="267"/>
                      <a:pt x="6" y="267"/>
                    </a:cubicBezTo>
                    <a:cubicBezTo>
                      <a:pt x="6" y="267"/>
                      <a:pt x="6" y="267"/>
                      <a:pt x="6" y="267"/>
                    </a:cubicBezTo>
                    <a:cubicBezTo>
                      <a:pt x="6" y="268"/>
                      <a:pt x="6" y="268"/>
                      <a:pt x="6" y="268"/>
                    </a:cubicBezTo>
                    <a:cubicBezTo>
                      <a:pt x="6" y="268"/>
                      <a:pt x="7" y="268"/>
                      <a:pt x="7" y="268"/>
                    </a:cubicBezTo>
                    <a:cubicBezTo>
                      <a:pt x="7" y="268"/>
                      <a:pt x="7" y="268"/>
                      <a:pt x="7" y="269"/>
                    </a:cubicBezTo>
                    <a:cubicBezTo>
                      <a:pt x="8" y="269"/>
                      <a:pt x="8" y="269"/>
                      <a:pt x="9" y="269"/>
                    </a:cubicBezTo>
                    <a:cubicBezTo>
                      <a:pt x="9" y="269"/>
                      <a:pt x="9" y="269"/>
                      <a:pt x="9" y="269"/>
                    </a:cubicBezTo>
                    <a:cubicBezTo>
                      <a:pt x="9" y="269"/>
                      <a:pt x="9" y="269"/>
                      <a:pt x="9" y="269"/>
                    </a:cubicBezTo>
                    <a:cubicBezTo>
                      <a:pt x="9" y="269"/>
                      <a:pt x="9" y="269"/>
                      <a:pt x="9" y="269"/>
                    </a:cubicBezTo>
                    <a:cubicBezTo>
                      <a:pt x="9" y="268"/>
                      <a:pt x="9" y="268"/>
                      <a:pt x="9" y="268"/>
                    </a:cubicBezTo>
                    <a:cubicBezTo>
                      <a:pt x="9" y="268"/>
                      <a:pt x="9" y="268"/>
                      <a:pt x="9" y="267"/>
                    </a:cubicBezTo>
                    <a:close/>
                    <a:moveTo>
                      <a:pt x="6" y="259"/>
                    </a:moveTo>
                    <a:cubicBezTo>
                      <a:pt x="6" y="259"/>
                      <a:pt x="6" y="259"/>
                      <a:pt x="6" y="259"/>
                    </a:cubicBezTo>
                    <a:cubicBezTo>
                      <a:pt x="6" y="259"/>
                      <a:pt x="5" y="259"/>
                      <a:pt x="5" y="259"/>
                    </a:cubicBezTo>
                    <a:cubicBezTo>
                      <a:pt x="5" y="259"/>
                      <a:pt x="5" y="259"/>
                      <a:pt x="5" y="259"/>
                    </a:cubicBezTo>
                    <a:cubicBezTo>
                      <a:pt x="5" y="259"/>
                      <a:pt x="5" y="259"/>
                      <a:pt x="5" y="259"/>
                    </a:cubicBezTo>
                    <a:cubicBezTo>
                      <a:pt x="5" y="259"/>
                      <a:pt x="4" y="259"/>
                      <a:pt x="4" y="259"/>
                    </a:cubicBezTo>
                    <a:cubicBezTo>
                      <a:pt x="4" y="259"/>
                      <a:pt x="4" y="259"/>
                      <a:pt x="4" y="259"/>
                    </a:cubicBezTo>
                    <a:cubicBezTo>
                      <a:pt x="4" y="259"/>
                      <a:pt x="4" y="259"/>
                      <a:pt x="4" y="259"/>
                    </a:cubicBezTo>
                    <a:cubicBezTo>
                      <a:pt x="4" y="259"/>
                      <a:pt x="4" y="259"/>
                      <a:pt x="4" y="259"/>
                    </a:cubicBezTo>
                    <a:cubicBezTo>
                      <a:pt x="4" y="259"/>
                      <a:pt x="4" y="259"/>
                      <a:pt x="3" y="259"/>
                    </a:cubicBezTo>
                    <a:cubicBezTo>
                      <a:pt x="3" y="259"/>
                      <a:pt x="3" y="259"/>
                      <a:pt x="3" y="260"/>
                    </a:cubicBezTo>
                    <a:cubicBezTo>
                      <a:pt x="3" y="260"/>
                      <a:pt x="3" y="260"/>
                      <a:pt x="3" y="260"/>
                    </a:cubicBezTo>
                    <a:cubicBezTo>
                      <a:pt x="4" y="260"/>
                      <a:pt x="4" y="260"/>
                      <a:pt x="4" y="260"/>
                    </a:cubicBezTo>
                    <a:cubicBezTo>
                      <a:pt x="4" y="260"/>
                      <a:pt x="4" y="260"/>
                      <a:pt x="5" y="260"/>
                    </a:cubicBezTo>
                    <a:cubicBezTo>
                      <a:pt x="5" y="260"/>
                      <a:pt x="5" y="260"/>
                      <a:pt x="5" y="260"/>
                    </a:cubicBezTo>
                    <a:cubicBezTo>
                      <a:pt x="5" y="260"/>
                      <a:pt x="5" y="260"/>
                      <a:pt x="5" y="260"/>
                    </a:cubicBezTo>
                    <a:cubicBezTo>
                      <a:pt x="5" y="260"/>
                      <a:pt x="5" y="260"/>
                      <a:pt x="5" y="260"/>
                    </a:cubicBezTo>
                    <a:cubicBezTo>
                      <a:pt x="5" y="259"/>
                      <a:pt x="5" y="259"/>
                      <a:pt x="5" y="259"/>
                    </a:cubicBezTo>
                    <a:cubicBezTo>
                      <a:pt x="5" y="259"/>
                      <a:pt x="5" y="259"/>
                      <a:pt x="6" y="259"/>
                    </a:cubicBezTo>
                    <a:cubicBezTo>
                      <a:pt x="6" y="260"/>
                      <a:pt x="6" y="260"/>
                      <a:pt x="6" y="260"/>
                    </a:cubicBezTo>
                    <a:cubicBezTo>
                      <a:pt x="6" y="260"/>
                      <a:pt x="6" y="260"/>
                      <a:pt x="6" y="260"/>
                    </a:cubicBezTo>
                    <a:cubicBezTo>
                      <a:pt x="6" y="260"/>
                      <a:pt x="6" y="260"/>
                      <a:pt x="6" y="259"/>
                    </a:cubicBezTo>
                    <a:cubicBezTo>
                      <a:pt x="6" y="259"/>
                      <a:pt x="6" y="259"/>
                      <a:pt x="6" y="259"/>
                    </a:cubicBezTo>
                    <a:cubicBezTo>
                      <a:pt x="6" y="259"/>
                      <a:pt x="6" y="259"/>
                      <a:pt x="6" y="259"/>
                    </a:cubicBezTo>
                    <a:close/>
                    <a:moveTo>
                      <a:pt x="11" y="252"/>
                    </a:moveTo>
                    <a:cubicBezTo>
                      <a:pt x="10" y="252"/>
                      <a:pt x="10" y="252"/>
                      <a:pt x="10" y="252"/>
                    </a:cubicBezTo>
                    <a:cubicBezTo>
                      <a:pt x="10" y="252"/>
                      <a:pt x="10" y="252"/>
                      <a:pt x="10" y="252"/>
                    </a:cubicBezTo>
                    <a:cubicBezTo>
                      <a:pt x="10" y="252"/>
                      <a:pt x="10" y="252"/>
                      <a:pt x="10" y="252"/>
                    </a:cubicBezTo>
                    <a:cubicBezTo>
                      <a:pt x="10" y="252"/>
                      <a:pt x="10" y="252"/>
                      <a:pt x="9" y="252"/>
                    </a:cubicBezTo>
                    <a:cubicBezTo>
                      <a:pt x="9" y="252"/>
                      <a:pt x="9" y="253"/>
                      <a:pt x="9" y="253"/>
                    </a:cubicBezTo>
                    <a:cubicBezTo>
                      <a:pt x="9" y="253"/>
                      <a:pt x="9" y="253"/>
                      <a:pt x="9" y="253"/>
                    </a:cubicBezTo>
                    <a:cubicBezTo>
                      <a:pt x="9" y="253"/>
                      <a:pt x="10" y="253"/>
                      <a:pt x="10" y="253"/>
                    </a:cubicBezTo>
                    <a:cubicBezTo>
                      <a:pt x="10" y="253"/>
                      <a:pt x="10" y="253"/>
                      <a:pt x="10" y="253"/>
                    </a:cubicBezTo>
                    <a:cubicBezTo>
                      <a:pt x="10" y="253"/>
                      <a:pt x="10" y="253"/>
                      <a:pt x="10" y="253"/>
                    </a:cubicBezTo>
                    <a:cubicBezTo>
                      <a:pt x="10" y="253"/>
                      <a:pt x="10" y="253"/>
                      <a:pt x="10" y="253"/>
                    </a:cubicBezTo>
                    <a:cubicBezTo>
                      <a:pt x="10" y="253"/>
                      <a:pt x="10" y="253"/>
                      <a:pt x="10" y="253"/>
                    </a:cubicBezTo>
                    <a:cubicBezTo>
                      <a:pt x="10" y="252"/>
                      <a:pt x="11" y="252"/>
                      <a:pt x="11" y="252"/>
                    </a:cubicBezTo>
                    <a:cubicBezTo>
                      <a:pt x="11" y="252"/>
                      <a:pt x="11" y="252"/>
                      <a:pt x="11" y="252"/>
                    </a:cubicBezTo>
                    <a:cubicBezTo>
                      <a:pt x="11" y="252"/>
                      <a:pt x="11" y="252"/>
                      <a:pt x="11" y="252"/>
                    </a:cubicBezTo>
                    <a:close/>
                    <a:moveTo>
                      <a:pt x="14" y="242"/>
                    </a:moveTo>
                    <a:cubicBezTo>
                      <a:pt x="14" y="242"/>
                      <a:pt x="14" y="242"/>
                      <a:pt x="14" y="242"/>
                    </a:cubicBezTo>
                    <a:cubicBezTo>
                      <a:pt x="14" y="242"/>
                      <a:pt x="14" y="243"/>
                      <a:pt x="14" y="243"/>
                    </a:cubicBezTo>
                    <a:cubicBezTo>
                      <a:pt x="14" y="243"/>
                      <a:pt x="14" y="243"/>
                      <a:pt x="14" y="243"/>
                    </a:cubicBezTo>
                    <a:cubicBezTo>
                      <a:pt x="14" y="243"/>
                      <a:pt x="15" y="243"/>
                      <a:pt x="15" y="243"/>
                    </a:cubicBezTo>
                    <a:cubicBezTo>
                      <a:pt x="15" y="243"/>
                      <a:pt x="15" y="243"/>
                      <a:pt x="15" y="243"/>
                    </a:cubicBezTo>
                    <a:cubicBezTo>
                      <a:pt x="15" y="242"/>
                      <a:pt x="15" y="242"/>
                      <a:pt x="14" y="242"/>
                    </a:cubicBezTo>
                    <a:cubicBezTo>
                      <a:pt x="14" y="242"/>
                      <a:pt x="15" y="242"/>
                      <a:pt x="15" y="241"/>
                    </a:cubicBezTo>
                    <a:cubicBezTo>
                      <a:pt x="15" y="241"/>
                      <a:pt x="15" y="241"/>
                      <a:pt x="15" y="241"/>
                    </a:cubicBezTo>
                    <a:cubicBezTo>
                      <a:pt x="15" y="241"/>
                      <a:pt x="15" y="240"/>
                      <a:pt x="15" y="240"/>
                    </a:cubicBezTo>
                    <a:cubicBezTo>
                      <a:pt x="15" y="240"/>
                      <a:pt x="15" y="240"/>
                      <a:pt x="15" y="240"/>
                    </a:cubicBezTo>
                    <a:cubicBezTo>
                      <a:pt x="15" y="240"/>
                      <a:pt x="15" y="240"/>
                      <a:pt x="14" y="240"/>
                    </a:cubicBezTo>
                    <a:cubicBezTo>
                      <a:pt x="14" y="240"/>
                      <a:pt x="14" y="240"/>
                      <a:pt x="14" y="240"/>
                    </a:cubicBezTo>
                    <a:cubicBezTo>
                      <a:pt x="14" y="240"/>
                      <a:pt x="14" y="240"/>
                      <a:pt x="14" y="240"/>
                    </a:cubicBezTo>
                    <a:cubicBezTo>
                      <a:pt x="14" y="240"/>
                      <a:pt x="14" y="240"/>
                      <a:pt x="13" y="241"/>
                    </a:cubicBezTo>
                    <a:cubicBezTo>
                      <a:pt x="13" y="241"/>
                      <a:pt x="13" y="242"/>
                      <a:pt x="14" y="242"/>
                    </a:cubicBezTo>
                    <a:close/>
                    <a:moveTo>
                      <a:pt x="15" y="238"/>
                    </a:moveTo>
                    <a:cubicBezTo>
                      <a:pt x="15" y="238"/>
                      <a:pt x="15" y="237"/>
                      <a:pt x="15" y="237"/>
                    </a:cubicBezTo>
                    <a:cubicBezTo>
                      <a:pt x="15" y="237"/>
                      <a:pt x="15" y="237"/>
                      <a:pt x="15" y="237"/>
                    </a:cubicBezTo>
                    <a:cubicBezTo>
                      <a:pt x="15" y="237"/>
                      <a:pt x="16" y="236"/>
                      <a:pt x="16" y="236"/>
                    </a:cubicBezTo>
                    <a:cubicBezTo>
                      <a:pt x="16" y="236"/>
                      <a:pt x="15" y="236"/>
                      <a:pt x="15" y="236"/>
                    </a:cubicBezTo>
                    <a:cubicBezTo>
                      <a:pt x="15" y="236"/>
                      <a:pt x="15" y="236"/>
                      <a:pt x="15" y="236"/>
                    </a:cubicBezTo>
                    <a:cubicBezTo>
                      <a:pt x="15" y="236"/>
                      <a:pt x="15" y="236"/>
                      <a:pt x="15" y="236"/>
                    </a:cubicBezTo>
                    <a:cubicBezTo>
                      <a:pt x="15" y="236"/>
                      <a:pt x="14" y="236"/>
                      <a:pt x="14" y="237"/>
                    </a:cubicBezTo>
                    <a:cubicBezTo>
                      <a:pt x="14" y="237"/>
                      <a:pt x="14" y="237"/>
                      <a:pt x="14" y="237"/>
                    </a:cubicBezTo>
                    <a:cubicBezTo>
                      <a:pt x="14" y="237"/>
                      <a:pt x="14" y="238"/>
                      <a:pt x="14" y="238"/>
                    </a:cubicBezTo>
                    <a:cubicBezTo>
                      <a:pt x="14" y="238"/>
                      <a:pt x="15" y="238"/>
                      <a:pt x="15" y="239"/>
                    </a:cubicBezTo>
                    <a:cubicBezTo>
                      <a:pt x="15" y="239"/>
                      <a:pt x="15" y="238"/>
                      <a:pt x="15" y="238"/>
                    </a:cubicBezTo>
                    <a:cubicBezTo>
                      <a:pt x="15" y="238"/>
                      <a:pt x="15" y="238"/>
                      <a:pt x="15" y="238"/>
                    </a:cubicBezTo>
                    <a:close/>
                    <a:moveTo>
                      <a:pt x="11" y="238"/>
                    </a:moveTo>
                    <a:cubicBezTo>
                      <a:pt x="11" y="238"/>
                      <a:pt x="11" y="238"/>
                      <a:pt x="11" y="238"/>
                    </a:cubicBezTo>
                    <a:cubicBezTo>
                      <a:pt x="11" y="237"/>
                      <a:pt x="11" y="237"/>
                      <a:pt x="11" y="237"/>
                    </a:cubicBezTo>
                    <a:cubicBezTo>
                      <a:pt x="11" y="237"/>
                      <a:pt x="11" y="237"/>
                      <a:pt x="11" y="237"/>
                    </a:cubicBezTo>
                    <a:cubicBezTo>
                      <a:pt x="11" y="236"/>
                      <a:pt x="11" y="236"/>
                      <a:pt x="11" y="236"/>
                    </a:cubicBezTo>
                    <a:cubicBezTo>
                      <a:pt x="11" y="236"/>
                      <a:pt x="11" y="236"/>
                      <a:pt x="11" y="236"/>
                    </a:cubicBezTo>
                    <a:cubicBezTo>
                      <a:pt x="11" y="236"/>
                      <a:pt x="10" y="236"/>
                      <a:pt x="10" y="236"/>
                    </a:cubicBezTo>
                    <a:cubicBezTo>
                      <a:pt x="10" y="236"/>
                      <a:pt x="10" y="236"/>
                      <a:pt x="10" y="236"/>
                    </a:cubicBezTo>
                    <a:cubicBezTo>
                      <a:pt x="10" y="236"/>
                      <a:pt x="10" y="236"/>
                      <a:pt x="10" y="236"/>
                    </a:cubicBezTo>
                    <a:cubicBezTo>
                      <a:pt x="9" y="236"/>
                      <a:pt x="9" y="236"/>
                      <a:pt x="9" y="236"/>
                    </a:cubicBezTo>
                    <a:cubicBezTo>
                      <a:pt x="9" y="236"/>
                      <a:pt x="9" y="236"/>
                      <a:pt x="9" y="236"/>
                    </a:cubicBezTo>
                    <a:cubicBezTo>
                      <a:pt x="9" y="236"/>
                      <a:pt x="9" y="237"/>
                      <a:pt x="9" y="237"/>
                    </a:cubicBezTo>
                    <a:cubicBezTo>
                      <a:pt x="9" y="237"/>
                      <a:pt x="8" y="237"/>
                      <a:pt x="8" y="238"/>
                    </a:cubicBezTo>
                    <a:cubicBezTo>
                      <a:pt x="8" y="238"/>
                      <a:pt x="8" y="238"/>
                      <a:pt x="8" y="239"/>
                    </a:cubicBezTo>
                    <a:cubicBezTo>
                      <a:pt x="8" y="239"/>
                      <a:pt x="8" y="239"/>
                      <a:pt x="9" y="239"/>
                    </a:cubicBezTo>
                    <a:cubicBezTo>
                      <a:pt x="9" y="239"/>
                      <a:pt x="9" y="239"/>
                      <a:pt x="9" y="239"/>
                    </a:cubicBezTo>
                    <a:cubicBezTo>
                      <a:pt x="9" y="239"/>
                      <a:pt x="9" y="239"/>
                      <a:pt x="9" y="239"/>
                    </a:cubicBezTo>
                    <a:cubicBezTo>
                      <a:pt x="9" y="239"/>
                      <a:pt x="9" y="239"/>
                      <a:pt x="9" y="239"/>
                    </a:cubicBezTo>
                    <a:cubicBezTo>
                      <a:pt x="9" y="239"/>
                      <a:pt x="9" y="239"/>
                      <a:pt x="10" y="239"/>
                    </a:cubicBezTo>
                    <a:cubicBezTo>
                      <a:pt x="10" y="239"/>
                      <a:pt x="10" y="239"/>
                      <a:pt x="10" y="239"/>
                    </a:cubicBezTo>
                    <a:cubicBezTo>
                      <a:pt x="10" y="239"/>
                      <a:pt x="10" y="238"/>
                      <a:pt x="10" y="238"/>
                    </a:cubicBezTo>
                    <a:cubicBezTo>
                      <a:pt x="10" y="238"/>
                      <a:pt x="11" y="238"/>
                      <a:pt x="11" y="238"/>
                    </a:cubicBezTo>
                    <a:close/>
                    <a:moveTo>
                      <a:pt x="12" y="238"/>
                    </a:moveTo>
                    <a:cubicBezTo>
                      <a:pt x="12" y="238"/>
                      <a:pt x="12" y="239"/>
                      <a:pt x="13" y="238"/>
                    </a:cubicBezTo>
                    <a:cubicBezTo>
                      <a:pt x="13" y="238"/>
                      <a:pt x="13" y="238"/>
                      <a:pt x="13" y="238"/>
                    </a:cubicBezTo>
                    <a:cubicBezTo>
                      <a:pt x="13" y="238"/>
                      <a:pt x="13" y="238"/>
                      <a:pt x="13" y="238"/>
                    </a:cubicBezTo>
                    <a:cubicBezTo>
                      <a:pt x="13" y="238"/>
                      <a:pt x="13" y="238"/>
                      <a:pt x="13" y="238"/>
                    </a:cubicBezTo>
                    <a:cubicBezTo>
                      <a:pt x="13" y="238"/>
                      <a:pt x="13" y="237"/>
                      <a:pt x="13" y="237"/>
                    </a:cubicBezTo>
                    <a:cubicBezTo>
                      <a:pt x="13" y="237"/>
                      <a:pt x="13" y="237"/>
                      <a:pt x="13" y="237"/>
                    </a:cubicBezTo>
                    <a:cubicBezTo>
                      <a:pt x="13" y="237"/>
                      <a:pt x="13" y="237"/>
                      <a:pt x="13" y="237"/>
                    </a:cubicBezTo>
                    <a:cubicBezTo>
                      <a:pt x="13" y="237"/>
                      <a:pt x="13" y="237"/>
                      <a:pt x="13" y="237"/>
                    </a:cubicBezTo>
                    <a:cubicBezTo>
                      <a:pt x="14" y="237"/>
                      <a:pt x="14" y="236"/>
                      <a:pt x="14" y="236"/>
                    </a:cubicBezTo>
                    <a:cubicBezTo>
                      <a:pt x="14" y="236"/>
                      <a:pt x="14" y="236"/>
                      <a:pt x="14" y="236"/>
                    </a:cubicBezTo>
                    <a:cubicBezTo>
                      <a:pt x="13" y="236"/>
                      <a:pt x="13" y="236"/>
                      <a:pt x="13" y="236"/>
                    </a:cubicBezTo>
                    <a:cubicBezTo>
                      <a:pt x="13" y="236"/>
                      <a:pt x="13" y="235"/>
                      <a:pt x="13" y="235"/>
                    </a:cubicBezTo>
                    <a:cubicBezTo>
                      <a:pt x="13" y="235"/>
                      <a:pt x="14" y="235"/>
                      <a:pt x="14" y="235"/>
                    </a:cubicBezTo>
                    <a:cubicBezTo>
                      <a:pt x="14" y="235"/>
                      <a:pt x="14" y="235"/>
                      <a:pt x="14" y="235"/>
                    </a:cubicBezTo>
                    <a:cubicBezTo>
                      <a:pt x="14" y="235"/>
                      <a:pt x="14" y="235"/>
                      <a:pt x="14" y="235"/>
                    </a:cubicBezTo>
                    <a:cubicBezTo>
                      <a:pt x="14" y="235"/>
                      <a:pt x="14" y="235"/>
                      <a:pt x="14" y="235"/>
                    </a:cubicBezTo>
                    <a:cubicBezTo>
                      <a:pt x="14" y="235"/>
                      <a:pt x="14" y="234"/>
                      <a:pt x="14" y="234"/>
                    </a:cubicBezTo>
                    <a:cubicBezTo>
                      <a:pt x="14" y="234"/>
                      <a:pt x="14" y="234"/>
                      <a:pt x="14" y="234"/>
                    </a:cubicBezTo>
                    <a:cubicBezTo>
                      <a:pt x="14" y="234"/>
                      <a:pt x="14" y="234"/>
                      <a:pt x="14" y="234"/>
                    </a:cubicBezTo>
                    <a:cubicBezTo>
                      <a:pt x="14" y="234"/>
                      <a:pt x="14" y="234"/>
                      <a:pt x="14" y="234"/>
                    </a:cubicBezTo>
                    <a:cubicBezTo>
                      <a:pt x="14" y="234"/>
                      <a:pt x="14" y="233"/>
                      <a:pt x="15" y="233"/>
                    </a:cubicBezTo>
                    <a:cubicBezTo>
                      <a:pt x="15" y="233"/>
                      <a:pt x="15" y="233"/>
                      <a:pt x="15" y="233"/>
                    </a:cubicBezTo>
                    <a:cubicBezTo>
                      <a:pt x="15" y="233"/>
                      <a:pt x="15" y="233"/>
                      <a:pt x="14" y="233"/>
                    </a:cubicBezTo>
                    <a:cubicBezTo>
                      <a:pt x="14" y="232"/>
                      <a:pt x="15" y="232"/>
                      <a:pt x="15" y="232"/>
                    </a:cubicBezTo>
                    <a:cubicBezTo>
                      <a:pt x="14" y="232"/>
                      <a:pt x="14" y="232"/>
                      <a:pt x="14" y="232"/>
                    </a:cubicBezTo>
                    <a:cubicBezTo>
                      <a:pt x="14" y="232"/>
                      <a:pt x="14" y="232"/>
                      <a:pt x="14" y="232"/>
                    </a:cubicBezTo>
                    <a:cubicBezTo>
                      <a:pt x="14" y="231"/>
                      <a:pt x="14" y="231"/>
                      <a:pt x="14" y="231"/>
                    </a:cubicBezTo>
                    <a:cubicBezTo>
                      <a:pt x="13" y="231"/>
                      <a:pt x="13" y="231"/>
                      <a:pt x="13" y="230"/>
                    </a:cubicBezTo>
                    <a:cubicBezTo>
                      <a:pt x="13" y="230"/>
                      <a:pt x="13" y="230"/>
                      <a:pt x="12" y="230"/>
                    </a:cubicBezTo>
                    <a:cubicBezTo>
                      <a:pt x="12" y="230"/>
                      <a:pt x="12" y="230"/>
                      <a:pt x="12" y="230"/>
                    </a:cubicBezTo>
                    <a:cubicBezTo>
                      <a:pt x="12" y="230"/>
                      <a:pt x="12" y="230"/>
                      <a:pt x="12" y="230"/>
                    </a:cubicBezTo>
                    <a:cubicBezTo>
                      <a:pt x="12" y="230"/>
                      <a:pt x="12" y="230"/>
                      <a:pt x="12" y="230"/>
                    </a:cubicBezTo>
                    <a:cubicBezTo>
                      <a:pt x="12" y="230"/>
                      <a:pt x="11" y="230"/>
                      <a:pt x="11" y="230"/>
                    </a:cubicBezTo>
                    <a:cubicBezTo>
                      <a:pt x="11" y="230"/>
                      <a:pt x="11" y="230"/>
                      <a:pt x="11" y="230"/>
                    </a:cubicBezTo>
                    <a:cubicBezTo>
                      <a:pt x="11" y="230"/>
                      <a:pt x="11" y="230"/>
                      <a:pt x="11" y="230"/>
                    </a:cubicBezTo>
                    <a:cubicBezTo>
                      <a:pt x="11" y="231"/>
                      <a:pt x="11" y="231"/>
                      <a:pt x="11" y="231"/>
                    </a:cubicBezTo>
                    <a:cubicBezTo>
                      <a:pt x="10" y="231"/>
                      <a:pt x="10" y="231"/>
                      <a:pt x="10" y="231"/>
                    </a:cubicBezTo>
                    <a:cubicBezTo>
                      <a:pt x="10" y="231"/>
                      <a:pt x="10" y="231"/>
                      <a:pt x="10" y="231"/>
                    </a:cubicBezTo>
                    <a:cubicBezTo>
                      <a:pt x="10" y="231"/>
                      <a:pt x="10" y="231"/>
                      <a:pt x="10" y="231"/>
                    </a:cubicBezTo>
                    <a:cubicBezTo>
                      <a:pt x="11" y="231"/>
                      <a:pt x="11" y="231"/>
                      <a:pt x="12" y="231"/>
                    </a:cubicBezTo>
                    <a:cubicBezTo>
                      <a:pt x="12" y="231"/>
                      <a:pt x="12" y="231"/>
                      <a:pt x="12" y="231"/>
                    </a:cubicBezTo>
                    <a:cubicBezTo>
                      <a:pt x="12" y="231"/>
                      <a:pt x="12" y="231"/>
                      <a:pt x="12" y="231"/>
                    </a:cubicBezTo>
                    <a:cubicBezTo>
                      <a:pt x="12" y="231"/>
                      <a:pt x="13" y="231"/>
                      <a:pt x="13" y="231"/>
                    </a:cubicBezTo>
                    <a:cubicBezTo>
                      <a:pt x="13" y="231"/>
                      <a:pt x="13" y="231"/>
                      <a:pt x="13" y="231"/>
                    </a:cubicBezTo>
                    <a:cubicBezTo>
                      <a:pt x="13" y="231"/>
                      <a:pt x="13" y="231"/>
                      <a:pt x="13" y="231"/>
                    </a:cubicBezTo>
                    <a:cubicBezTo>
                      <a:pt x="13" y="231"/>
                      <a:pt x="13" y="232"/>
                      <a:pt x="13" y="232"/>
                    </a:cubicBezTo>
                    <a:cubicBezTo>
                      <a:pt x="13" y="232"/>
                      <a:pt x="12" y="232"/>
                      <a:pt x="12" y="232"/>
                    </a:cubicBezTo>
                    <a:cubicBezTo>
                      <a:pt x="12" y="232"/>
                      <a:pt x="11" y="232"/>
                      <a:pt x="11" y="232"/>
                    </a:cubicBezTo>
                    <a:cubicBezTo>
                      <a:pt x="11" y="232"/>
                      <a:pt x="11" y="232"/>
                      <a:pt x="11" y="232"/>
                    </a:cubicBezTo>
                    <a:cubicBezTo>
                      <a:pt x="11" y="232"/>
                      <a:pt x="11" y="232"/>
                      <a:pt x="11" y="233"/>
                    </a:cubicBezTo>
                    <a:cubicBezTo>
                      <a:pt x="11" y="233"/>
                      <a:pt x="11" y="233"/>
                      <a:pt x="11" y="233"/>
                    </a:cubicBezTo>
                    <a:cubicBezTo>
                      <a:pt x="12" y="233"/>
                      <a:pt x="12" y="233"/>
                      <a:pt x="13" y="233"/>
                    </a:cubicBezTo>
                    <a:cubicBezTo>
                      <a:pt x="13" y="233"/>
                      <a:pt x="13" y="233"/>
                      <a:pt x="13" y="233"/>
                    </a:cubicBezTo>
                    <a:cubicBezTo>
                      <a:pt x="13" y="233"/>
                      <a:pt x="12" y="234"/>
                      <a:pt x="12" y="234"/>
                    </a:cubicBezTo>
                    <a:cubicBezTo>
                      <a:pt x="12" y="234"/>
                      <a:pt x="12" y="234"/>
                      <a:pt x="12" y="233"/>
                    </a:cubicBezTo>
                    <a:cubicBezTo>
                      <a:pt x="12" y="233"/>
                      <a:pt x="12" y="233"/>
                      <a:pt x="12" y="233"/>
                    </a:cubicBezTo>
                    <a:cubicBezTo>
                      <a:pt x="11" y="234"/>
                      <a:pt x="11" y="234"/>
                      <a:pt x="12" y="235"/>
                    </a:cubicBezTo>
                    <a:cubicBezTo>
                      <a:pt x="12" y="235"/>
                      <a:pt x="12" y="235"/>
                      <a:pt x="12" y="235"/>
                    </a:cubicBezTo>
                    <a:cubicBezTo>
                      <a:pt x="12" y="235"/>
                      <a:pt x="12" y="235"/>
                      <a:pt x="12" y="235"/>
                    </a:cubicBezTo>
                    <a:cubicBezTo>
                      <a:pt x="12" y="235"/>
                      <a:pt x="12" y="235"/>
                      <a:pt x="12" y="235"/>
                    </a:cubicBezTo>
                    <a:cubicBezTo>
                      <a:pt x="12" y="236"/>
                      <a:pt x="12" y="236"/>
                      <a:pt x="12" y="237"/>
                    </a:cubicBezTo>
                    <a:cubicBezTo>
                      <a:pt x="12" y="237"/>
                      <a:pt x="12" y="237"/>
                      <a:pt x="12" y="237"/>
                    </a:cubicBezTo>
                    <a:cubicBezTo>
                      <a:pt x="12" y="237"/>
                      <a:pt x="12" y="237"/>
                      <a:pt x="12" y="237"/>
                    </a:cubicBezTo>
                    <a:cubicBezTo>
                      <a:pt x="12" y="237"/>
                      <a:pt x="12" y="237"/>
                      <a:pt x="12" y="237"/>
                    </a:cubicBezTo>
                    <a:cubicBezTo>
                      <a:pt x="12" y="237"/>
                      <a:pt x="12" y="237"/>
                      <a:pt x="12" y="237"/>
                    </a:cubicBezTo>
                    <a:cubicBezTo>
                      <a:pt x="12" y="238"/>
                      <a:pt x="12" y="238"/>
                      <a:pt x="12" y="238"/>
                    </a:cubicBezTo>
                    <a:cubicBezTo>
                      <a:pt x="12" y="238"/>
                      <a:pt x="12" y="238"/>
                      <a:pt x="12" y="238"/>
                    </a:cubicBezTo>
                    <a:close/>
                    <a:moveTo>
                      <a:pt x="18" y="227"/>
                    </a:moveTo>
                    <a:cubicBezTo>
                      <a:pt x="18" y="227"/>
                      <a:pt x="19" y="227"/>
                      <a:pt x="18" y="227"/>
                    </a:cubicBezTo>
                    <a:cubicBezTo>
                      <a:pt x="18" y="227"/>
                      <a:pt x="18" y="227"/>
                      <a:pt x="18" y="227"/>
                    </a:cubicBezTo>
                    <a:cubicBezTo>
                      <a:pt x="18" y="227"/>
                      <a:pt x="18" y="227"/>
                      <a:pt x="18" y="227"/>
                    </a:cubicBezTo>
                    <a:cubicBezTo>
                      <a:pt x="18" y="227"/>
                      <a:pt x="18" y="227"/>
                      <a:pt x="18" y="227"/>
                    </a:cubicBezTo>
                    <a:cubicBezTo>
                      <a:pt x="18" y="227"/>
                      <a:pt x="18" y="227"/>
                      <a:pt x="18" y="227"/>
                    </a:cubicBezTo>
                    <a:cubicBezTo>
                      <a:pt x="17" y="227"/>
                      <a:pt x="17" y="227"/>
                      <a:pt x="17" y="227"/>
                    </a:cubicBezTo>
                    <a:cubicBezTo>
                      <a:pt x="17" y="228"/>
                      <a:pt x="17" y="228"/>
                      <a:pt x="17" y="228"/>
                    </a:cubicBezTo>
                    <a:cubicBezTo>
                      <a:pt x="16" y="228"/>
                      <a:pt x="16" y="228"/>
                      <a:pt x="16" y="228"/>
                    </a:cubicBezTo>
                    <a:cubicBezTo>
                      <a:pt x="16" y="228"/>
                      <a:pt x="16" y="228"/>
                      <a:pt x="16" y="229"/>
                    </a:cubicBezTo>
                    <a:cubicBezTo>
                      <a:pt x="17" y="229"/>
                      <a:pt x="17" y="229"/>
                      <a:pt x="17" y="229"/>
                    </a:cubicBezTo>
                    <a:cubicBezTo>
                      <a:pt x="17" y="229"/>
                      <a:pt x="17" y="229"/>
                      <a:pt x="17" y="229"/>
                    </a:cubicBezTo>
                    <a:cubicBezTo>
                      <a:pt x="17" y="229"/>
                      <a:pt x="17" y="229"/>
                      <a:pt x="17" y="229"/>
                    </a:cubicBezTo>
                    <a:cubicBezTo>
                      <a:pt x="17" y="230"/>
                      <a:pt x="17" y="230"/>
                      <a:pt x="18" y="230"/>
                    </a:cubicBezTo>
                    <a:cubicBezTo>
                      <a:pt x="18" y="230"/>
                      <a:pt x="18" y="230"/>
                      <a:pt x="18" y="230"/>
                    </a:cubicBezTo>
                    <a:cubicBezTo>
                      <a:pt x="18" y="230"/>
                      <a:pt x="18" y="230"/>
                      <a:pt x="19" y="230"/>
                    </a:cubicBezTo>
                    <a:cubicBezTo>
                      <a:pt x="19" y="230"/>
                      <a:pt x="19" y="230"/>
                      <a:pt x="19" y="230"/>
                    </a:cubicBezTo>
                    <a:cubicBezTo>
                      <a:pt x="19" y="230"/>
                      <a:pt x="20" y="229"/>
                      <a:pt x="21" y="229"/>
                    </a:cubicBezTo>
                    <a:cubicBezTo>
                      <a:pt x="21" y="229"/>
                      <a:pt x="21" y="229"/>
                      <a:pt x="21" y="229"/>
                    </a:cubicBezTo>
                    <a:cubicBezTo>
                      <a:pt x="21" y="229"/>
                      <a:pt x="21" y="228"/>
                      <a:pt x="21" y="228"/>
                    </a:cubicBezTo>
                    <a:cubicBezTo>
                      <a:pt x="21" y="228"/>
                      <a:pt x="21" y="228"/>
                      <a:pt x="21" y="228"/>
                    </a:cubicBezTo>
                    <a:cubicBezTo>
                      <a:pt x="21" y="228"/>
                      <a:pt x="21" y="228"/>
                      <a:pt x="21" y="228"/>
                    </a:cubicBezTo>
                    <a:cubicBezTo>
                      <a:pt x="21" y="228"/>
                      <a:pt x="21" y="228"/>
                      <a:pt x="21" y="228"/>
                    </a:cubicBezTo>
                    <a:cubicBezTo>
                      <a:pt x="20" y="228"/>
                      <a:pt x="20" y="228"/>
                      <a:pt x="20" y="228"/>
                    </a:cubicBezTo>
                    <a:cubicBezTo>
                      <a:pt x="20" y="228"/>
                      <a:pt x="20" y="228"/>
                      <a:pt x="20" y="228"/>
                    </a:cubicBezTo>
                    <a:cubicBezTo>
                      <a:pt x="20" y="227"/>
                      <a:pt x="20" y="227"/>
                      <a:pt x="20" y="227"/>
                    </a:cubicBezTo>
                    <a:cubicBezTo>
                      <a:pt x="20" y="227"/>
                      <a:pt x="20" y="227"/>
                      <a:pt x="20" y="227"/>
                    </a:cubicBezTo>
                    <a:cubicBezTo>
                      <a:pt x="21" y="228"/>
                      <a:pt x="21" y="228"/>
                      <a:pt x="21" y="228"/>
                    </a:cubicBezTo>
                    <a:cubicBezTo>
                      <a:pt x="21" y="228"/>
                      <a:pt x="21" y="228"/>
                      <a:pt x="21" y="227"/>
                    </a:cubicBezTo>
                    <a:cubicBezTo>
                      <a:pt x="21" y="227"/>
                      <a:pt x="21" y="227"/>
                      <a:pt x="21" y="227"/>
                    </a:cubicBezTo>
                    <a:cubicBezTo>
                      <a:pt x="21" y="227"/>
                      <a:pt x="21" y="227"/>
                      <a:pt x="21" y="227"/>
                    </a:cubicBezTo>
                    <a:cubicBezTo>
                      <a:pt x="21" y="227"/>
                      <a:pt x="21" y="226"/>
                      <a:pt x="21" y="226"/>
                    </a:cubicBezTo>
                    <a:cubicBezTo>
                      <a:pt x="21" y="226"/>
                      <a:pt x="21" y="226"/>
                      <a:pt x="21" y="226"/>
                    </a:cubicBezTo>
                    <a:cubicBezTo>
                      <a:pt x="21" y="226"/>
                      <a:pt x="20" y="226"/>
                      <a:pt x="20" y="226"/>
                    </a:cubicBezTo>
                    <a:cubicBezTo>
                      <a:pt x="20" y="226"/>
                      <a:pt x="20" y="226"/>
                      <a:pt x="20" y="226"/>
                    </a:cubicBezTo>
                    <a:cubicBezTo>
                      <a:pt x="20" y="226"/>
                      <a:pt x="20" y="226"/>
                      <a:pt x="20" y="225"/>
                    </a:cubicBezTo>
                    <a:cubicBezTo>
                      <a:pt x="20" y="225"/>
                      <a:pt x="20" y="225"/>
                      <a:pt x="20" y="225"/>
                    </a:cubicBezTo>
                    <a:cubicBezTo>
                      <a:pt x="20" y="225"/>
                      <a:pt x="20" y="225"/>
                      <a:pt x="20" y="225"/>
                    </a:cubicBezTo>
                    <a:cubicBezTo>
                      <a:pt x="20" y="225"/>
                      <a:pt x="20" y="225"/>
                      <a:pt x="20" y="225"/>
                    </a:cubicBezTo>
                    <a:cubicBezTo>
                      <a:pt x="19" y="225"/>
                      <a:pt x="19" y="225"/>
                      <a:pt x="19" y="225"/>
                    </a:cubicBezTo>
                    <a:cubicBezTo>
                      <a:pt x="19" y="225"/>
                      <a:pt x="19" y="225"/>
                      <a:pt x="19" y="225"/>
                    </a:cubicBezTo>
                    <a:cubicBezTo>
                      <a:pt x="19" y="226"/>
                      <a:pt x="19" y="226"/>
                      <a:pt x="18" y="226"/>
                    </a:cubicBezTo>
                    <a:cubicBezTo>
                      <a:pt x="18" y="226"/>
                      <a:pt x="18" y="226"/>
                      <a:pt x="18" y="226"/>
                    </a:cubicBezTo>
                    <a:cubicBezTo>
                      <a:pt x="18" y="226"/>
                      <a:pt x="18" y="226"/>
                      <a:pt x="18" y="226"/>
                    </a:cubicBezTo>
                    <a:cubicBezTo>
                      <a:pt x="18" y="226"/>
                      <a:pt x="18" y="226"/>
                      <a:pt x="18" y="226"/>
                    </a:cubicBezTo>
                    <a:cubicBezTo>
                      <a:pt x="18" y="226"/>
                      <a:pt x="18" y="226"/>
                      <a:pt x="18" y="227"/>
                    </a:cubicBezTo>
                    <a:cubicBezTo>
                      <a:pt x="18" y="227"/>
                      <a:pt x="18" y="227"/>
                      <a:pt x="18" y="227"/>
                    </a:cubicBezTo>
                    <a:close/>
                    <a:moveTo>
                      <a:pt x="9" y="234"/>
                    </a:moveTo>
                    <a:cubicBezTo>
                      <a:pt x="9" y="234"/>
                      <a:pt x="9" y="234"/>
                      <a:pt x="9" y="234"/>
                    </a:cubicBezTo>
                    <a:cubicBezTo>
                      <a:pt x="9" y="234"/>
                      <a:pt x="9" y="234"/>
                      <a:pt x="9" y="234"/>
                    </a:cubicBezTo>
                    <a:cubicBezTo>
                      <a:pt x="9" y="235"/>
                      <a:pt x="9" y="235"/>
                      <a:pt x="9" y="235"/>
                    </a:cubicBezTo>
                    <a:cubicBezTo>
                      <a:pt x="9" y="235"/>
                      <a:pt x="9" y="235"/>
                      <a:pt x="10" y="235"/>
                    </a:cubicBezTo>
                    <a:cubicBezTo>
                      <a:pt x="10" y="235"/>
                      <a:pt x="10" y="235"/>
                      <a:pt x="10" y="235"/>
                    </a:cubicBezTo>
                    <a:cubicBezTo>
                      <a:pt x="10" y="235"/>
                      <a:pt x="10" y="235"/>
                      <a:pt x="10" y="235"/>
                    </a:cubicBezTo>
                    <a:cubicBezTo>
                      <a:pt x="10" y="235"/>
                      <a:pt x="10" y="235"/>
                      <a:pt x="10" y="235"/>
                    </a:cubicBezTo>
                    <a:cubicBezTo>
                      <a:pt x="10" y="235"/>
                      <a:pt x="10" y="235"/>
                      <a:pt x="10" y="235"/>
                    </a:cubicBezTo>
                    <a:cubicBezTo>
                      <a:pt x="10" y="235"/>
                      <a:pt x="10" y="235"/>
                      <a:pt x="10" y="235"/>
                    </a:cubicBezTo>
                    <a:cubicBezTo>
                      <a:pt x="10" y="235"/>
                      <a:pt x="10" y="234"/>
                      <a:pt x="10" y="234"/>
                    </a:cubicBezTo>
                    <a:cubicBezTo>
                      <a:pt x="10" y="233"/>
                      <a:pt x="10" y="233"/>
                      <a:pt x="10" y="233"/>
                    </a:cubicBezTo>
                    <a:cubicBezTo>
                      <a:pt x="10" y="233"/>
                      <a:pt x="10" y="233"/>
                      <a:pt x="10" y="233"/>
                    </a:cubicBezTo>
                    <a:cubicBezTo>
                      <a:pt x="10" y="233"/>
                      <a:pt x="10" y="233"/>
                      <a:pt x="10" y="233"/>
                    </a:cubicBezTo>
                    <a:cubicBezTo>
                      <a:pt x="10" y="233"/>
                      <a:pt x="10" y="233"/>
                      <a:pt x="10" y="233"/>
                    </a:cubicBezTo>
                    <a:cubicBezTo>
                      <a:pt x="10" y="233"/>
                      <a:pt x="10" y="233"/>
                      <a:pt x="10" y="233"/>
                    </a:cubicBezTo>
                    <a:cubicBezTo>
                      <a:pt x="10" y="233"/>
                      <a:pt x="10" y="233"/>
                      <a:pt x="10" y="233"/>
                    </a:cubicBezTo>
                    <a:cubicBezTo>
                      <a:pt x="10" y="233"/>
                      <a:pt x="10" y="233"/>
                      <a:pt x="10" y="233"/>
                    </a:cubicBezTo>
                    <a:cubicBezTo>
                      <a:pt x="10" y="233"/>
                      <a:pt x="10" y="234"/>
                      <a:pt x="10" y="234"/>
                    </a:cubicBezTo>
                    <a:cubicBezTo>
                      <a:pt x="10" y="234"/>
                      <a:pt x="10" y="234"/>
                      <a:pt x="10" y="234"/>
                    </a:cubicBezTo>
                    <a:cubicBezTo>
                      <a:pt x="10" y="234"/>
                      <a:pt x="10" y="234"/>
                      <a:pt x="10" y="234"/>
                    </a:cubicBezTo>
                    <a:cubicBezTo>
                      <a:pt x="10" y="234"/>
                      <a:pt x="10" y="234"/>
                      <a:pt x="10" y="234"/>
                    </a:cubicBezTo>
                    <a:cubicBezTo>
                      <a:pt x="10" y="234"/>
                      <a:pt x="10" y="234"/>
                      <a:pt x="10" y="234"/>
                    </a:cubicBezTo>
                    <a:cubicBezTo>
                      <a:pt x="9" y="234"/>
                      <a:pt x="9" y="234"/>
                      <a:pt x="9" y="234"/>
                    </a:cubicBezTo>
                    <a:close/>
                    <a:moveTo>
                      <a:pt x="10" y="230"/>
                    </a:moveTo>
                    <a:cubicBezTo>
                      <a:pt x="10" y="230"/>
                      <a:pt x="10" y="230"/>
                      <a:pt x="10" y="230"/>
                    </a:cubicBezTo>
                    <a:cubicBezTo>
                      <a:pt x="10" y="230"/>
                      <a:pt x="10" y="230"/>
                      <a:pt x="10" y="230"/>
                    </a:cubicBezTo>
                    <a:cubicBezTo>
                      <a:pt x="10" y="230"/>
                      <a:pt x="10" y="230"/>
                      <a:pt x="10" y="230"/>
                    </a:cubicBezTo>
                    <a:cubicBezTo>
                      <a:pt x="10" y="230"/>
                      <a:pt x="10" y="230"/>
                      <a:pt x="10" y="229"/>
                    </a:cubicBezTo>
                    <a:cubicBezTo>
                      <a:pt x="10" y="229"/>
                      <a:pt x="10" y="229"/>
                      <a:pt x="10" y="229"/>
                    </a:cubicBezTo>
                    <a:cubicBezTo>
                      <a:pt x="10" y="229"/>
                      <a:pt x="10" y="229"/>
                      <a:pt x="10" y="229"/>
                    </a:cubicBezTo>
                    <a:cubicBezTo>
                      <a:pt x="10" y="229"/>
                      <a:pt x="9" y="229"/>
                      <a:pt x="9" y="229"/>
                    </a:cubicBezTo>
                    <a:cubicBezTo>
                      <a:pt x="9" y="229"/>
                      <a:pt x="9" y="229"/>
                      <a:pt x="9" y="229"/>
                    </a:cubicBezTo>
                    <a:cubicBezTo>
                      <a:pt x="9" y="229"/>
                      <a:pt x="9" y="229"/>
                      <a:pt x="9" y="229"/>
                    </a:cubicBezTo>
                    <a:cubicBezTo>
                      <a:pt x="9" y="229"/>
                      <a:pt x="9" y="229"/>
                      <a:pt x="9" y="229"/>
                    </a:cubicBezTo>
                    <a:cubicBezTo>
                      <a:pt x="9" y="229"/>
                      <a:pt x="9" y="229"/>
                      <a:pt x="9" y="229"/>
                    </a:cubicBezTo>
                    <a:cubicBezTo>
                      <a:pt x="9" y="229"/>
                      <a:pt x="9" y="229"/>
                      <a:pt x="9" y="229"/>
                    </a:cubicBezTo>
                    <a:cubicBezTo>
                      <a:pt x="9" y="229"/>
                      <a:pt x="9" y="229"/>
                      <a:pt x="10" y="230"/>
                    </a:cubicBezTo>
                    <a:close/>
                    <a:moveTo>
                      <a:pt x="10" y="229"/>
                    </a:moveTo>
                    <a:cubicBezTo>
                      <a:pt x="10" y="229"/>
                      <a:pt x="11" y="229"/>
                      <a:pt x="11" y="229"/>
                    </a:cubicBezTo>
                    <a:cubicBezTo>
                      <a:pt x="11" y="229"/>
                      <a:pt x="11" y="229"/>
                      <a:pt x="12" y="229"/>
                    </a:cubicBezTo>
                    <a:cubicBezTo>
                      <a:pt x="12" y="229"/>
                      <a:pt x="12" y="229"/>
                      <a:pt x="12" y="229"/>
                    </a:cubicBezTo>
                    <a:cubicBezTo>
                      <a:pt x="12" y="229"/>
                      <a:pt x="12" y="229"/>
                      <a:pt x="12" y="229"/>
                    </a:cubicBezTo>
                    <a:cubicBezTo>
                      <a:pt x="12" y="229"/>
                      <a:pt x="12" y="228"/>
                      <a:pt x="13" y="228"/>
                    </a:cubicBezTo>
                    <a:cubicBezTo>
                      <a:pt x="13" y="228"/>
                      <a:pt x="13" y="228"/>
                      <a:pt x="13" y="228"/>
                    </a:cubicBezTo>
                    <a:cubicBezTo>
                      <a:pt x="13" y="228"/>
                      <a:pt x="13" y="228"/>
                      <a:pt x="13" y="228"/>
                    </a:cubicBezTo>
                    <a:cubicBezTo>
                      <a:pt x="13" y="228"/>
                      <a:pt x="13" y="228"/>
                      <a:pt x="13" y="228"/>
                    </a:cubicBezTo>
                    <a:cubicBezTo>
                      <a:pt x="14" y="228"/>
                      <a:pt x="13" y="228"/>
                      <a:pt x="13" y="228"/>
                    </a:cubicBezTo>
                    <a:cubicBezTo>
                      <a:pt x="13" y="228"/>
                      <a:pt x="13" y="228"/>
                      <a:pt x="13" y="228"/>
                    </a:cubicBezTo>
                    <a:cubicBezTo>
                      <a:pt x="13" y="228"/>
                      <a:pt x="13" y="227"/>
                      <a:pt x="13" y="227"/>
                    </a:cubicBezTo>
                    <a:cubicBezTo>
                      <a:pt x="13" y="227"/>
                      <a:pt x="13" y="227"/>
                      <a:pt x="13" y="227"/>
                    </a:cubicBezTo>
                    <a:cubicBezTo>
                      <a:pt x="13" y="227"/>
                      <a:pt x="13" y="227"/>
                      <a:pt x="13" y="227"/>
                    </a:cubicBezTo>
                    <a:cubicBezTo>
                      <a:pt x="13" y="227"/>
                      <a:pt x="13" y="227"/>
                      <a:pt x="13" y="227"/>
                    </a:cubicBezTo>
                    <a:cubicBezTo>
                      <a:pt x="12" y="227"/>
                      <a:pt x="12" y="227"/>
                      <a:pt x="12" y="227"/>
                    </a:cubicBezTo>
                    <a:cubicBezTo>
                      <a:pt x="12" y="227"/>
                      <a:pt x="12" y="227"/>
                      <a:pt x="12" y="227"/>
                    </a:cubicBezTo>
                    <a:cubicBezTo>
                      <a:pt x="11" y="227"/>
                      <a:pt x="11" y="227"/>
                      <a:pt x="11" y="227"/>
                    </a:cubicBezTo>
                    <a:cubicBezTo>
                      <a:pt x="11" y="227"/>
                      <a:pt x="11" y="227"/>
                      <a:pt x="10" y="227"/>
                    </a:cubicBezTo>
                    <a:cubicBezTo>
                      <a:pt x="10" y="227"/>
                      <a:pt x="10" y="227"/>
                      <a:pt x="10" y="227"/>
                    </a:cubicBezTo>
                    <a:cubicBezTo>
                      <a:pt x="10" y="227"/>
                      <a:pt x="10" y="228"/>
                      <a:pt x="10" y="228"/>
                    </a:cubicBezTo>
                    <a:cubicBezTo>
                      <a:pt x="10" y="228"/>
                      <a:pt x="10" y="228"/>
                      <a:pt x="10" y="228"/>
                    </a:cubicBezTo>
                    <a:cubicBezTo>
                      <a:pt x="10" y="228"/>
                      <a:pt x="10" y="228"/>
                      <a:pt x="10" y="228"/>
                    </a:cubicBezTo>
                    <a:cubicBezTo>
                      <a:pt x="10" y="228"/>
                      <a:pt x="10" y="228"/>
                      <a:pt x="10" y="228"/>
                    </a:cubicBezTo>
                    <a:cubicBezTo>
                      <a:pt x="10" y="228"/>
                      <a:pt x="10" y="228"/>
                      <a:pt x="10" y="228"/>
                    </a:cubicBezTo>
                    <a:cubicBezTo>
                      <a:pt x="10" y="228"/>
                      <a:pt x="10" y="228"/>
                      <a:pt x="10" y="228"/>
                    </a:cubicBezTo>
                    <a:cubicBezTo>
                      <a:pt x="10" y="228"/>
                      <a:pt x="10" y="229"/>
                      <a:pt x="10" y="229"/>
                    </a:cubicBezTo>
                    <a:cubicBezTo>
                      <a:pt x="10" y="229"/>
                      <a:pt x="10" y="229"/>
                      <a:pt x="10" y="229"/>
                    </a:cubicBezTo>
                    <a:cubicBezTo>
                      <a:pt x="10" y="229"/>
                      <a:pt x="10" y="229"/>
                      <a:pt x="10" y="229"/>
                    </a:cubicBezTo>
                    <a:cubicBezTo>
                      <a:pt x="10" y="229"/>
                      <a:pt x="10" y="229"/>
                      <a:pt x="10" y="229"/>
                    </a:cubicBezTo>
                    <a:close/>
                    <a:moveTo>
                      <a:pt x="13" y="229"/>
                    </a:moveTo>
                    <a:cubicBezTo>
                      <a:pt x="13" y="229"/>
                      <a:pt x="12" y="229"/>
                      <a:pt x="12" y="229"/>
                    </a:cubicBezTo>
                    <a:cubicBezTo>
                      <a:pt x="12" y="229"/>
                      <a:pt x="12" y="229"/>
                      <a:pt x="12" y="229"/>
                    </a:cubicBezTo>
                    <a:cubicBezTo>
                      <a:pt x="12" y="229"/>
                      <a:pt x="12" y="229"/>
                      <a:pt x="12" y="229"/>
                    </a:cubicBezTo>
                    <a:cubicBezTo>
                      <a:pt x="12" y="230"/>
                      <a:pt x="12" y="230"/>
                      <a:pt x="12" y="230"/>
                    </a:cubicBezTo>
                    <a:cubicBezTo>
                      <a:pt x="12" y="230"/>
                      <a:pt x="12" y="230"/>
                      <a:pt x="12" y="230"/>
                    </a:cubicBezTo>
                    <a:cubicBezTo>
                      <a:pt x="12" y="230"/>
                      <a:pt x="12" y="230"/>
                      <a:pt x="12" y="230"/>
                    </a:cubicBezTo>
                    <a:cubicBezTo>
                      <a:pt x="12" y="230"/>
                      <a:pt x="12" y="230"/>
                      <a:pt x="12" y="230"/>
                    </a:cubicBezTo>
                    <a:cubicBezTo>
                      <a:pt x="12" y="230"/>
                      <a:pt x="12" y="230"/>
                      <a:pt x="12" y="230"/>
                    </a:cubicBezTo>
                    <a:cubicBezTo>
                      <a:pt x="12" y="230"/>
                      <a:pt x="12" y="230"/>
                      <a:pt x="12" y="230"/>
                    </a:cubicBezTo>
                    <a:cubicBezTo>
                      <a:pt x="12" y="230"/>
                      <a:pt x="13" y="230"/>
                      <a:pt x="13" y="230"/>
                    </a:cubicBezTo>
                    <a:cubicBezTo>
                      <a:pt x="13" y="229"/>
                      <a:pt x="13" y="229"/>
                      <a:pt x="13" y="229"/>
                    </a:cubicBezTo>
                    <a:close/>
                    <a:moveTo>
                      <a:pt x="15" y="227"/>
                    </a:moveTo>
                    <a:cubicBezTo>
                      <a:pt x="15" y="226"/>
                      <a:pt x="15" y="226"/>
                      <a:pt x="15" y="226"/>
                    </a:cubicBezTo>
                    <a:cubicBezTo>
                      <a:pt x="15" y="226"/>
                      <a:pt x="15" y="226"/>
                      <a:pt x="15" y="226"/>
                    </a:cubicBezTo>
                    <a:cubicBezTo>
                      <a:pt x="15" y="226"/>
                      <a:pt x="15" y="226"/>
                      <a:pt x="15" y="226"/>
                    </a:cubicBezTo>
                    <a:cubicBezTo>
                      <a:pt x="15" y="227"/>
                      <a:pt x="14" y="227"/>
                      <a:pt x="14" y="227"/>
                    </a:cubicBezTo>
                    <a:cubicBezTo>
                      <a:pt x="14" y="227"/>
                      <a:pt x="14" y="227"/>
                      <a:pt x="14" y="227"/>
                    </a:cubicBezTo>
                    <a:cubicBezTo>
                      <a:pt x="14" y="227"/>
                      <a:pt x="14" y="227"/>
                      <a:pt x="14" y="227"/>
                    </a:cubicBezTo>
                    <a:cubicBezTo>
                      <a:pt x="14" y="227"/>
                      <a:pt x="14" y="227"/>
                      <a:pt x="14" y="227"/>
                    </a:cubicBezTo>
                    <a:cubicBezTo>
                      <a:pt x="14" y="227"/>
                      <a:pt x="14" y="227"/>
                      <a:pt x="14" y="227"/>
                    </a:cubicBezTo>
                    <a:cubicBezTo>
                      <a:pt x="14" y="228"/>
                      <a:pt x="14" y="228"/>
                      <a:pt x="14" y="228"/>
                    </a:cubicBezTo>
                    <a:cubicBezTo>
                      <a:pt x="14" y="228"/>
                      <a:pt x="14" y="228"/>
                      <a:pt x="14" y="228"/>
                    </a:cubicBezTo>
                    <a:cubicBezTo>
                      <a:pt x="14" y="228"/>
                      <a:pt x="14" y="228"/>
                      <a:pt x="14" y="228"/>
                    </a:cubicBezTo>
                    <a:cubicBezTo>
                      <a:pt x="14" y="229"/>
                      <a:pt x="14" y="229"/>
                      <a:pt x="14" y="229"/>
                    </a:cubicBezTo>
                    <a:cubicBezTo>
                      <a:pt x="14" y="229"/>
                      <a:pt x="14" y="229"/>
                      <a:pt x="15" y="229"/>
                    </a:cubicBezTo>
                    <a:cubicBezTo>
                      <a:pt x="15" y="229"/>
                      <a:pt x="15" y="229"/>
                      <a:pt x="15" y="229"/>
                    </a:cubicBezTo>
                    <a:cubicBezTo>
                      <a:pt x="15" y="229"/>
                      <a:pt x="15" y="229"/>
                      <a:pt x="15" y="229"/>
                    </a:cubicBezTo>
                    <a:cubicBezTo>
                      <a:pt x="15" y="229"/>
                      <a:pt x="15" y="229"/>
                      <a:pt x="15" y="229"/>
                    </a:cubicBezTo>
                    <a:cubicBezTo>
                      <a:pt x="15" y="229"/>
                      <a:pt x="15" y="229"/>
                      <a:pt x="15" y="229"/>
                    </a:cubicBezTo>
                    <a:cubicBezTo>
                      <a:pt x="15" y="229"/>
                      <a:pt x="15" y="229"/>
                      <a:pt x="15" y="229"/>
                    </a:cubicBezTo>
                    <a:cubicBezTo>
                      <a:pt x="15" y="229"/>
                      <a:pt x="15" y="229"/>
                      <a:pt x="15" y="229"/>
                    </a:cubicBezTo>
                    <a:cubicBezTo>
                      <a:pt x="15" y="229"/>
                      <a:pt x="15" y="229"/>
                      <a:pt x="15" y="229"/>
                    </a:cubicBezTo>
                    <a:cubicBezTo>
                      <a:pt x="15" y="229"/>
                      <a:pt x="15" y="229"/>
                      <a:pt x="15" y="229"/>
                    </a:cubicBezTo>
                    <a:cubicBezTo>
                      <a:pt x="15" y="228"/>
                      <a:pt x="15" y="228"/>
                      <a:pt x="15" y="228"/>
                    </a:cubicBezTo>
                    <a:cubicBezTo>
                      <a:pt x="15" y="228"/>
                      <a:pt x="15" y="228"/>
                      <a:pt x="15" y="228"/>
                    </a:cubicBezTo>
                    <a:cubicBezTo>
                      <a:pt x="15" y="228"/>
                      <a:pt x="15" y="228"/>
                      <a:pt x="15" y="228"/>
                    </a:cubicBezTo>
                    <a:cubicBezTo>
                      <a:pt x="15" y="228"/>
                      <a:pt x="15" y="228"/>
                      <a:pt x="15" y="228"/>
                    </a:cubicBezTo>
                    <a:cubicBezTo>
                      <a:pt x="15" y="227"/>
                      <a:pt x="15" y="227"/>
                      <a:pt x="15" y="227"/>
                    </a:cubicBezTo>
                    <a:cubicBezTo>
                      <a:pt x="15" y="227"/>
                      <a:pt x="15" y="227"/>
                      <a:pt x="15" y="227"/>
                    </a:cubicBezTo>
                    <a:cubicBezTo>
                      <a:pt x="15" y="227"/>
                      <a:pt x="15" y="227"/>
                      <a:pt x="15" y="227"/>
                    </a:cubicBezTo>
                    <a:cubicBezTo>
                      <a:pt x="15" y="227"/>
                      <a:pt x="15" y="227"/>
                      <a:pt x="15" y="227"/>
                    </a:cubicBezTo>
                    <a:close/>
                    <a:moveTo>
                      <a:pt x="14" y="230"/>
                    </a:moveTo>
                    <a:cubicBezTo>
                      <a:pt x="14" y="230"/>
                      <a:pt x="14" y="230"/>
                      <a:pt x="14" y="230"/>
                    </a:cubicBezTo>
                    <a:cubicBezTo>
                      <a:pt x="14" y="230"/>
                      <a:pt x="14" y="230"/>
                      <a:pt x="14" y="229"/>
                    </a:cubicBezTo>
                    <a:cubicBezTo>
                      <a:pt x="14" y="229"/>
                      <a:pt x="14" y="229"/>
                      <a:pt x="14" y="229"/>
                    </a:cubicBezTo>
                    <a:cubicBezTo>
                      <a:pt x="14" y="229"/>
                      <a:pt x="13" y="229"/>
                      <a:pt x="13" y="229"/>
                    </a:cubicBezTo>
                    <a:cubicBezTo>
                      <a:pt x="13" y="229"/>
                      <a:pt x="13" y="230"/>
                      <a:pt x="13" y="230"/>
                    </a:cubicBezTo>
                    <a:cubicBezTo>
                      <a:pt x="13" y="230"/>
                      <a:pt x="14" y="230"/>
                      <a:pt x="14" y="230"/>
                    </a:cubicBezTo>
                    <a:cubicBezTo>
                      <a:pt x="14" y="230"/>
                      <a:pt x="13" y="230"/>
                      <a:pt x="13" y="230"/>
                    </a:cubicBezTo>
                    <a:cubicBezTo>
                      <a:pt x="13" y="230"/>
                      <a:pt x="13" y="230"/>
                      <a:pt x="13" y="230"/>
                    </a:cubicBezTo>
                    <a:cubicBezTo>
                      <a:pt x="13" y="230"/>
                      <a:pt x="14" y="230"/>
                      <a:pt x="14" y="231"/>
                    </a:cubicBezTo>
                    <a:cubicBezTo>
                      <a:pt x="14" y="231"/>
                      <a:pt x="14" y="231"/>
                      <a:pt x="14" y="231"/>
                    </a:cubicBezTo>
                    <a:cubicBezTo>
                      <a:pt x="14" y="231"/>
                      <a:pt x="14" y="231"/>
                      <a:pt x="14" y="231"/>
                    </a:cubicBezTo>
                    <a:cubicBezTo>
                      <a:pt x="14" y="231"/>
                      <a:pt x="14" y="231"/>
                      <a:pt x="14" y="231"/>
                    </a:cubicBezTo>
                    <a:cubicBezTo>
                      <a:pt x="14" y="231"/>
                      <a:pt x="14" y="231"/>
                      <a:pt x="14" y="231"/>
                    </a:cubicBezTo>
                    <a:cubicBezTo>
                      <a:pt x="14" y="231"/>
                      <a:pt x="14" y="231"/>
                      <a:pt x="14" y="231"/>
                    </a:cubicBezTo>
                    <a:cubicBezTo>
                      <a:pt x="14" y="231"/>
                      <a:pt x="14" y="231"/>
                      <a:pt x="14" y="231"/>
                    </a:cubicBezTo>
                    <a:cubicBezTo>
                      <a:pt x="14" y="230"/>
                      <a:pt x="14" y="230"/>
                      <a:pt x="14" y="230"/>
                    </a:cubicBezTo>
                    <a:cubicBezTo>
                      <a:pt x="14" y="230"/>
                      <a:pt x="14" y="230"/>
                      <a:pt x="14" y="230"/>
                    </a:cubicBezTo>
                    <a:cubicBezTo>
                      <a:pt x="14" y="230"/>
                      <a:pt x="14" y="230"/>
                      <a:pt x="14" y="230"/>
                    </a:cubicBezTo>
                    <a:cubicBezTo>
                      <a:pt x="14" y="230"/>
                      <a:pt x="14" y="230"/>
                      <a:pt x="14" y="230"/>
                    </a:cubicBezTo>
                    <a:close/>
                    <a:moveTo>
                      <a:pt x="9" y="226"/>
                    </a:moveTo>
                    <a:cubicBezTo>
                      <a:pt x="9" y="226"/>
                      <a:pt x="9" y="226"/>
                      <a:pt x="9" y="226"/>
                    </a:cubicBezTo>
                    <a:cubicBezTo>
                      <a:pt x="9" y="225"/>
                      <a:pt x="9" y="225"/>
                      <a:pt x="9" y="226"/>
                    </a:cubicBezTo>
                    <a:cubicBezTo>
                      <a:pt x="9" y="226"/>
                      <a:pt x="9" y="226"/>
                      <a:pt x="9" y="226"/>
                    </a:cubicBezTo>
                    <a:cubicBezTo>
                      <a:pt x="9" y="226"/>
                      <a:pt x="9" y="226"/>
                      <a:pt x="9" y="226"/>
                    </a:cubicBezTo>
                    <a:cubicBezTo>
                      <a:pt x="9" y="226"/>
                      <a:pt x="9" y="226"/>
                      <a:pt x="9" y="226"/>
                    </a:cubicBezTo>
                    <a:cubicBezTo>
                      <a:pt x="9" y="226"/>
                      <a:pt x="9" y="226"/>
                      <a:pt x="9" y="226"/>
                    </a:cubicBezTo>
                    <a:cubicBezTo>
                      <a:pt x="9" y="226"/>
                      <a:pt x="9" y="226"/>
                      <a:pt x="9" y="226"/>
                    </a:cubicBezTo>
                    <a:cubicBezTo>
                      <a:pt x="9" y="226"/>
                      <a:pt x="9" y="226"/>
                      <a:pt x="10" y="226"/>
                    </a:cubicBezTo>
                    <a:cubicBezTo>
                      <a:pt x="10" y="226"/>
                      <a:pt x="10" y="226"/>
                      <a:pt x="10" y="227"/>
                    </a:cubicBezTo>
                    <a:cubicBezTo>
                      <a:pt x="10" y="227"/>
                      <a:pt x="10" y="227"/>
                      <a:pt x="10" y="227"/>
                    </a:cubicBezTo>
                    <a:cubicBezTo>
                      <a:pt x="10" y="227"/>
                      <a:pt x="10" y="227"/>
                      <a:pt x="10" y="227"/>
                    </a:cubicBezTo>
                    <a:cubicBezTo>
                      <a:pt x="10" y="227"/>
                      <a:pt x="10" y="227"/>
                      <a:pt x="10" y="227"/>
                    </a:cubicBezTo>
                    <a:cubicBezTo>
                      <a:pt x="10" y="227"/>
                      <a:pt x="10" y="227"/>
                      <a:pt x="10" y="227"/>
                    </a:cubicBezTo>
                    <a:cubicBezTo>
                      <a:pt x="11" y="227"/>
                      <a:pt x="11" y="227"/>
                      <a:pt x="11" y="227"/>
                    </a:cubicBezTo>
                    <a:cubicBezTo>
                      <a:pt x="11" y="227"/>
                      <a:pt x="11" y="227"/>
                      <a:pt x="11" y="227"/>
                    </a:cubicBezTo>
                    <a:cubicBezTo>
                      <a:pt x="11" y="227"/>
                      <a:pt x="11" y="227"/>
                      <a:pt x="11" y="227"/>
                    </a:cubicBezTo>
                    <a:cubicBezTo>
                      <a:pt x="11" y="227"/>
                      <a:pt x="11" y="226"/>
                      <a:pt x="11" y="226"/>
                    </a:cubicBezTo>
                    <a:cubicBezTo>
                      <a:pt x="11" y="226"/>
                      <a:pt x="11" y="226"/>
                      <a:pt x="11" y="226"/>
                    </a:cubicBezTo>
                    <a:cubicBezTo>
                      <a:pt x="11" y="226"/>
                      <a:pt x="11" y="226"/>
                      <a:pt x="11" y="226"/>
                    </a:cubicBezTo>
                    <a:cubicBezTo>
                      <a:pt x="11" y="226"/>
                      <a:pt x="11" y="226"/>
                      <a:pt x="11" y="226"/>
                    </a:cubicBezTo>
                    <a:cubicBezTo>
                      <a:pt x="11" y="226"/>
                      <a:pt x="11" y="225"/>
                      <a:pt x="11" y="225"/>
                    </a:cubicBezTo>
                    <a:cubicBezTo>
                      <a:pt x="11" y="225"/>
                      <a:pt x="11" y="225"/>
                      <a:pt x="11" y="225"/>
                    </a:cubicBezTo>
                    <a:cubicBezTo>
                      <a:pt x="11" y="225"/>
                      <a:pt x="11" y="225"/>
                      <a:pt x="11" y="225"/>
                    </a:cubicBezTo>
                    <a:cubicBezTo>
                      <a:pt x="11" y="225"/>
                      <a:pt x="10" y="225"/>
                      <a:pt x="10" y="225"/>
                    </a:cubicBezTo>
                    <a:cubicBezTo>
                      <a:pt x="10" y="225"/>
                      <a:pt x="10" y="224"/>
                      <a:pt x="10" y="224"/>
                    </a:cubicBezTo>
                    <a:cubicBezTo>
                      <a:pt x="10" y="224"/>
                      <a:pt x="10" y="225"/>
                      <a:pt x="10" y="225"/>
                    </a:cubicBezTo>
                    <a:cubicBezTo>
                      <a:pt x="10" y="225"/>
                      <a:pt x="10" y="225"/>
                      <a:pt x="10" y="225"/>
                    </a:cubicBezTo>
                    <a:cubicBezTo>
                      <a:pt x="10" y="225"/>
                      <a:pt x="10" y="225"/>
                      <a:pt x="10" y="225"/>
                    </a:cubicBezTo>
                    <a:cubicBezTo>
                      <a:pt x="10" y="225"/>
                      <a:pt x="10" y="225"/>
                      <a:pt x="10" y="225"/>
                    </a:cubicBezTo>
                    <a:cubicBezTo>
                      <a:pt x="10" y="225"/>
                      <a:pt x="10" y="225"/>
                      <a:pt x="10" y="226"/>
                    </a:cubicBezTo>
                    <a:cubicBezTo>
                      <a:pt x="10" y="226"/>
                      <a:pt x="10" y="226"/>
                      <a:pt x="10" y="226"/>
                    </a:cubicBezTo>
                    <a:cubicBezTo>
                      <a:pt x="10" y="226"/>
                      <a:pt x="10" y="226"/>
                      <a:pt x="10" y="226"/>
                    </a:cubicBezTo>
                    <a:cubicBezTo>
                      <a:pt x="10" y="226"/>
                      <a:pt x="9" y="226"/>
                      <a:pt x="9" y="226"/>
                    </a:cubicBezTo>
                    <a:cubicBezTo>
                      <a:pt x="9" y="226"/>
                      <a:pt x="9" y="226"/>
                      <a:pt x="9" y="226"/>
                    </a:cubicBezTo>
                    <a:cubicBezTo>
                      <a:pt x="9" y="226"/>
                      <a:pt x="9" y="226"/>
                      <a:pt x="9" y="226"/>
                    </a:cubicBezTo>
                    <a:close/>
                    <a:moveTo>
                      <a:pt x="12" y="226"/>
                    </a:moveTo>
                    <a:cubicBezTo>
                      <a:pt x="12" y="226"/>
                      <a:pt x="12" y="226"/>
                      <a:pt x="12" y="226"/>
                    </a:cubicBezTo>
                    <a:cubicBezTo>
                      <a:pt x="12" y="226"/>
                      <a:pt x="12" y="226"/>
                      <a:pt x="12" y="226"/>
                    </a:cubicBezTo>
                    <a:cubicBezTo>
                      <a:pt x="12" y="226"/>
                      <a:pt x="12" y="226"/>
                      <a:pt x="12" y="226"/>
                    </a:cubicBezTo>
                    <a:cubicBezTo>
                      <a:pt x="12" y="226"/>
                      <a:pt x="12" y="226"/>
                      <a:pt x="12" y="227"/>
                    </a:cubicBezTo>
                    <a:cubicBezTo>
                      <a:pt x="12" y="227"/>
                      <a:pt x="12" y="227"/>
                      <a:pt x="12" y="227"/>
                    </a:cubicBezTo>
                    <a:cubicBezTo>
                      <a:pt x="12" y="227"/>
                      <a:pt x="12" y="227"/>
                      <a:pt x="12" y="227"/>
                    </a:cubicBezTo>
                    <a:cubicBezTo>
                      <a:pt x="12" y="227"/>
                      <a:pt x="13" y="227"/>
                      <a:pt x="13" y="227"/>
                    </a:cubicBezTo>
                    <a:cubicBezTo>
                      <a:pt x="13" y="227"/>
                      <a:pt x="13" y="227"/>
                      <a:pt x="13" y="227"/>
                    </a:cubicBezTo>
                    <a:cubicBezTo>
                      <a:pt x="13" y="226"/>
                      <a:pt x="13" y="226"/>
                      <a:pt x="13" y="226"/>
                    </a:cubicBezTo>
                    <a:cubicBezTo>
                      <a:pt x="13" y="226"/>
                      <a:pt x="12" y="226"/>
                      <a:pt x="12" y="226"/>
                    </a:cubicBezTo>
                    <a:cubicBezTo>
                      <a:pt x="12" y="226"/>
                      <a:pt x="12" y="226"/>
                      <a:pt x="12" y="226"/>
                    </a:cubicBezTo>
                    <a:close/>
                    <a:moveTo>
                      <a:pt x="12" y="223"/>
                    </a:moveTo>
                    <a:cubicBezTo>
                      <a:pt x="12" y="223"/>
                      <a:pt x="12" y="223"/>
                      <a:pt x="12" y="223"/>
                    </a:cubicBezTo>
                    <a:cubicBezTo>
                      <a:pt x="12" y="223"/>
                      <a:pt x="12" y="224"/>
                      <a:pt x="12" y="224"/>
                    </a:cubicBezTo>
                    <a:cubicBezTo>
                      <a:pt x="12" y="224"/>
                      <a:pt x="12" y="224"/>
                      <a:pt x="12" y="224"/>
                    </a:cubicBezTo>
                    <a:cubicBezTo>
                      <a:pt x="12" y="224"/>
                      <a:pt x="12" y="224"/>
                      <a:pt x="12" y="224"/>
                    </a:cubicBezTo>
                    <a:cubicBezTo>
                      <a:pt x="12" y="224"/>
                      <a:pt x="12" y="224"/>
                      <a:pt x="12" y="224"/>
                    </a:cubicBezTo>
                    <a:cubicBezTo>
                      <a:pt x="12" y="224"/>
                      <a:pt x="12" y="224"/>
                      <a:pt x="12" y="224"/>
                    </a:cubicBezTo>
                    <a:cubicBezTo>
                      <a:pt x="12" y="225"/>
                      <a:pt x="12" y="225"/>
                      <a:pt x="12" y="225"/>
                    </a:cubicBezTo>
                    <a:cubicBezTo>
                      <a:pt x="12" y="225"/>
                      <a:pt x="12" y="225"/>
                      <a:pt x="12" y="225"/>
                    </a:cubicBezTo>
                    <a:cubicBezTo>
                      <a:pt x="12" y="225"/>
                      <a:pt x="12" y="225"/>
                      <a:pt x="12" y="225"/>
                    </a:cubicBezTo>
                    <a:cubicBezTo>
                      <a:pt x="12" y="225"/>
                      <a:pt x="12" y="225"/>
                      <a:pt x="12" y="225"/>
                    </a:cubicBezTo>
                    <a:cubicBezTo>
                      <a:pt x="12" y="225"/>
                      <a:pt x="12" y="225"/>
                      <a:pt x="12" y="225"/>
                    </a:cubicBezTo>
                    <a:cubicBezTo>
                      <a:pt x="12" y="225"/>
                      <a:pt x="13" y="225"/>
                      <a:pt x="13" y="225"/>
                    </a:cubicBezTo>
                    <a:cubicBezTo>
                      <a:pt x="13" y="225"/>
                      <a:pt x="13" y="226"/>
                      <a:pt x="13" y="226"/>
                    </a:cubicBezTo>
                    <a:cubicBezTo>
                      <a:pt x="13" y="226"/>
                      <a:pt x="14" y="226"/>
                      <a:pt x="14" y="226"/>
                    </a:cubicBezTo>
                    <a:cubicBezTo>
                      <a:pt x="14" y="226"/>
                      <a:pt x="14" y="226"/>
                      <a:pt x="14" y="226"/>
                    </a:cubicBezTo>
                    <a:cubicBezTo>
                      <a:pt x="14" y="226"/>
                      <a:pt x="14" y="226"/>
                      <a:pt x="14" y="226"/>
                    </a:cubicBezTo>
                    <a:cubicBezTo>
                      <a:pt x="14" y="226"/>
                      <a:pt x="14" y="226"/>
                      <a:pt x="14" y="225"/>
                    </a:cubicBezTo>
                    <a:cubicBezTo>
                      <a:pt x="14" y="225"/>
                      <a:pt x="14" y="225"/>
                      <a:pt x="14" y="225"/>
                    </a:cubicBezTo>
                    <a:cubicBezTo>
                      <a:pt x="14" y="225"/>
                      <a:pt x="14" y="225"/>
                      <a:pt x="14" y="225"/>
                    </a:cubicBezTo>
                    <a:cubicBezTo>
                      <a:pt x="13" y="225"/>
                      <a:pt x="13" y="225"/>
                      <a:pt x="13" y="225"/>
                    </a:cubicBezTo>
                    <a:cubicBezTo>
                      <a:pt x="13" y="225"/>
                      <a:pt x="13" y="225"/>
                      <a:pt x="13" y="225"/>
                    </a:cubicBezTo>
                    <a:cubicBezTo>
                      <a:pt x="13" y="225"/>
                      <a:pt x="13" y="225"/>
                      <a:pt x="13" y="225"/>
                    </a:cubicBezTo>
                    <a:cubicBezTo>
                      <a:pt x="13" y="225"/>
                      <a:pt x="13" y="225"/>
                      <a:pt x="13" y="225"/>
                    </a:cubicBezTo>
                    <a:cubicBezTo>
                      <a:pt x="13" y="225"/>
                      <a:pt x="13" y="225"/>
                      <a:pt x="13" y="225"/>
                    </a:cubicBezTo>
                    <a:cubicBezTo>
                      <a:pt x="13" y="225"/>
                      <a:pt x="14" y="225"/>
                      <a:pt x="14" y="225"/>
                    </a:cubicBezTo>
                    <a:cubicBezTo>
                      <a:pt x="14" y="225"/>
                      <a:pt x="14" y="225"/>
                      <a:pt x="14" y="225"/>
                    </a:cubicBezTo>
                    <a:cubicBezTo>
                      <a:pt x="14" y="225"/>
                      <a:pt x="14" y="225"/>
                      <a:pt x="14" y="225"/>
                    </a:cubicBezTo>
                    <a:cubicBezTo>
                      <a:pt x="14" y="224"/>
                      <a:pt x="14" y="224"/>
                      <a:pt x="14" y="224"/>
                    </a:cubicBezTo>
                    <a:cubicBezTo>
                      <a:pt x="14" y="224"/>
                      <a:pt x="14" y="224"/>
                      <a:pt x="14" y="224"/>
                    </a:cubicBezTo>
                    <a:cubicBezTo>
                      <a:pt x="14" y="224"/>
                      <a:pt x="14" y="224"/>
                      <a:pt x="14" y="224"/>
                    </a:cubicBezTo>
                    <a:cubicBezTo>
                      <a:pt x="14" y="224"/>
                      <a:pt x="14" y="224"/>
                      <a:pt x="14" y="224"/>
                    </a:cubicBezTo>
                    <a:cubicBezTo>
                      <a:pt x="14" y="224"/>
                      <a:pt x="14" y="224"/>
                      <a:pt x="14" y="224"/>
                    </a:cubicBezTo>
                    <a:cubicBezTo>
                      <a:pt x="13" y="224"/>
                      <a:pt x="13" y="224"/>
                      <a:pt x="13" y="224"/>
                    </a:cubicBezTo>
                    <a:cubicBezTo>
                      <a:pt x="13" y="224"/>
                      <a:pt x="13" y="224"/>
                      <a:pt x="13" y="224"/>
                    </a:cubicBezTo>
                    <a:cubicBezTo>
                      <a:pt x="13" y="224"/>
                      <a:pt x="13" y="224"/>
                      <a:pt x="13" y="224"/>
                    </a:cubicBezTo>
                    <a:cubicBezTo>
                      <a:pt x="13" y="224"/>
                      <a:pt x="13" y="224"/>
                      <a:pt x="13" y="224"/>
                    </a:cubicBezTo>
                    <a:cubicBezTo>
                      <a:pt x="13" y="224"/>
                      <a:pt x="13" y="223"/>
                      <a:pt x="13" y="223"/>
                    </a:cubicBezTo>
                    <a:cubicBezTo>
                      <a:pt x="13" y="223"/>
                      <a:pt x="14" y="223"/>
                      <a:pt x="14" y="223"/>
                    </a:cubicBezTo>
                    <a:cubicBezTo>
                      <a:pt x="14" y="223"/>
                      <a:pt x="13" y="223"/>
                      <a:pt x="13" y="223"/>
                    </a:cubicBezTo>
                    <a:cubicBezTo>
                      <a:pt x="13" y="223"/>
                      <a:pt x="13" y="223"/>
                      <a:pt x="13" y="222"/>
                    </a:cubicBezTo>
                    <a:cubicBezTo>
                      <a:pt x="13" y="222"/>
                      <a:pt x="13" y="223"/>
                      <a:pt x="13" y="223"/>
                    </a:cubicBezTo>
                    <a:cubicBezTo>
                      <a:pt x="13" y="223"/>
                      <a:pt x="13" y="223"/>
                      <a:pt x="13" y="223"/>
                    </a:cubicBezTo>
                    <a:cubicBezTo>
                      <a:pt x="13" y="223"/>
                      <a:pt x="13" y="223"/>
                      <a:pt x="13" y="223"/>
                    </a:cubicBezTo>
                    <a:cubicBezTo>
                      <a:pt x="13" y="223"/>
                      <a:pt x="13" y="223"/>
                      <a:pt x="12" y="223"/>
                    </a:cubicBezTo>
                    <a:cubicBezTo>
                      <a:pt x="12" y="223"/>
                      <a:pt x="12" y="223"/>
                      <a:pt x="12" y="223"/>
                    </a:cubicBezTo>
                    <a:cubicBezTo>
                      <a:pt x="12" y="223"/>
                      <a:pt x="12" y="223"/>
                      <a:pt x="12" y="223"/>
                    </a:cubicBezTo>
                    <a:cubicBezTo>
                      <a:pt x="12" y="223"/>
                      <a:pt x="12" y="223"/>
                      <a:pt x="12" y="223"/>
                    </a:cubicBezTo>
                    <a:close/>
                    <a:moveTo>
                      <a:pt x="12" y="220"/>
                    </a:moveTo>
                    <a:cubicBezTo>
                      <a:pt x="12" y="220"/>
                      <a:pt x="12" y="220"/>
                      <a:pt x="12" y="220"/>
                    </a:cubicBezTo>
                    <a:cubicBezTo>
                      <a:pt x="12" y="220"/>
                      <a:pt x="12" y="220"/>
                      <a:pt x="12" y="220"/>
                    </a:cubicBezTo>
                    <a:cubicBezTo>
                      <a:pt x="12" y="220"/>
                      <a:pt x="12" y="220"/>
                      <a:pt x="12" y="220"/>
                    </a:cubicBezTo>
                    <a:cubicBezTo>
                      <a:pt x="12" y="221"/>
                      <a:pt x="12" y="220"/>
                      <a:pt x="13" y="221"/>
                    </a:cubicBezTo>
                    <a:cubicBezTo>
                      <a:pt x="13" y="221"/>
                      <a:pt x="13" y="221"/>
                      <a:pt x="13" y="221"/>
                    </a:cubicBezTo>
                    <a:cubicBezTo>
                      <a:pt x="13" y="221"/>
                      <a:pt x="13" y="221"/>
                      <a:pt x="13" y="221"/>
                    </a:cubicBezTo>
                    <a:cubicBezTo>
                      <a:pt x="13" y="221"/>
                      <a:pt x="13" y="221"/>
                      <a:pt x="13" y="221"/>
                    </a:cubicBezTo>
                    <a:cubicBezTo>
                      <a:pt x="13" y="221"/>
                      <a:pt x="13" y="221"/>
                      <a:pt x="13" y="221"/>
                    </a:cubicBezTo>
                    <a:cubicBezTo>
                      <a:pt x="14" y="221"/>
                      <a:pt x="14" y="221"/>
                      <a:pt x="14" y="221"/>
                    </a:cubicBezTo>
                    <a:cubicBezTo>
                      <a:pt x="14" y="221"/>
                      <a:pt x="14" y="221"/>
                      <a:pt x="14" y="221"/>
                    </a:cubicBezTo>
                    <a:cubicBezTo>
                      <a:pt x="14" y="220"/>
                      <a:pt x="14" y="220"/>
                      <a:pt x="14" y="220"/>
                    </a:cubicBezTo>
                    <a:cubicBezTo>
                      <a:pt x="14" y="220"/>
                      <a:pt x="14" y="220"/>
                      <a:pt x="14" y="220"/>
                    </a:cubicBezTo>
                    <a:cubicBezTo>
                      <a:pt x="14" y="220"/>
                      <a:pt x="14" y="220"/>
                      <a:pt x="14" y="219"/>
                    </a:cubicBezTo>
                    <a:cubicBezTo>
                      <a:pt x="14" y="219"/>
                      <a:pt x="14" y="219"/>
                      <a:pt x="14" y="219"/>
                    </a:cubicBezTo>
                    <a:cubicBezTo>
                      <a:pt x="14" y="219"/>
                      <a:pt x="14" y="219"/>
                      <a:pt x="14" y="219"/>
                    </a:cubicBezTo>
                    <a:cubicBezTo>
                      <a:pt x="14" y="219"/>
                      <a:pt x="14" y="219"/>
                      <a:pt x="14" y="219"/>
                    </a:cubicBezTo>
                    <a:cubicBezTo>
                      <a:pt x="14" y="219"/>
                      <a:pt x="14" y="219"/>
                      <a:pt x="14" y="219"/>
                    </a:cubicBezTo>
                    <a:cubicBezTo>
                      <a:pt x="13" y="220"/>
                      <a:pt x="13" y="220"/>
                      <a:pt x="13" y="220"/>
                    </a:cubicBezTo>
                    <a:cubicBezTo>
                      <a:pt x="13" y="220"/>
                      <a:pt x="13" y="220"/>
                      <a:pt x="13" y="220"/>
                    </a:cubicBezTo>
                    <a:cubicBezTo>
                      <a:pt x="13" y="220"/>
                      <a:pt x="13" y="220"/>
                      <a:pt x="13" y="220"/>
                    </a:cubicBezTo>
                    <a:cubicBezTo>
                      <a:pt x="13" y="220"/>
                      <a:pt x="13" y="220"/>
                      <a:pt x="13" y="220"/>
                    </a:cubicBezTo>
                    <a:cubicBezTo>
                      <a:pt x="13" y="220"/>
                      <a:pt x="13" y="220"/>
                      <a:pt x="13" y="220"/>
                    </a:cubicBezTo>
                    <a:cubicBezTo>
                      <a:pt x="13" y="220"/>
                      <a:pt x="13" y="220"/>
                      <a:pt x="13" y="220"/>
                    </a:cubicBezTo>
                    <a:cubicBezTo>
                      <a:pt x="13" y="220"/>
                      <a:pt x="13" y="220"/>
                      <a:pt x="13" y="220"/>
                    </a:cubicBezTo>
                    <a:cubicBezTo>
                      <a:pt x="13" y="219"/>
                      <a:pt x="13" y="219"/>
                      <a:pt x="13" y="219"/>
                    </a:cubicBezTo>
                    <a:cubicBezTo>
                      <a:pt x="13" y="219"/>
                      <a:pt x="12" y="219"/>
                      <a:pt x="12" y="219"/>
                    </a:cubicBezTo>
                    <a:cubicBezTo>
                      <a:pt x="12" y="219"/>
                      <a:pt x="12" y="219"/>
                      <a:pt x="12" y="219"/>
                    </a:cubicBezTo>
                    <a:cubicBezTo>
                      <a:pt x="12" y="219"/>
                      <a:pt x="12" y="220"/>
                      <a:pt x="12" y="220"/>
                    </a:cubicBezTo>
                    <a:cubicBezTo>
                      <a:pt x="12" y="220"/>
                      <a:pt x="12" y="220"/>
                      <a:pt x="12" y="220"/>
                    </a:cubicBezTo>
                    <a:close/>
                    <a:moveTo>
                      <a:pt x="15" y="222"/>
                    </a:moveTo>
                    <a:cubicBezTo>
                      <a:pt x="15" y="222"/>
                      <a:pt x="15" y="222"/>
                      <a:pt x="15" y="222"/>
                    </a:cubicBezTo>
                    <a:cubicBezTo>
                      <a:pt x="15" y="222"/>
                      <a:pt x="15" y="222"/>
                      <a:pt x="15" y="222"/>
                    </a:cubicBezTo>
                    <a:cubicBezTo>
                      <a:pt x="15" y="222"/>
                      <a:pt x="15" y="222"/>
                      <a:pt x="15" y="222"/>
                    </a:cubicBezTo>
                    <a:cubicBezTo>
                      <a:pt x="15" y="222"/>
                      <a:pt x="15" y="221"/>
                      <a:pt x="15" y="221"/>
                    </a:cubicBezTo>
                    <a:cubicBezTo>
                      <a:pt x="15" y="221"/>
                      <a:pt x="15" y="221"/>
                      <a:pt x="15" y="221"/>
                    </a:cubicBezTo>
                    <a:cubicBezTo>
                      <a:pt x="15" y="221"/>
                      <a:pt x="15" y="221"/>
                      <a:pt x="15" y="221"/>
                    </a:cubicBezTo>
                    <a:cubicBezTo>
                      <a:pt x="15" y="221"/>
                      <a:pt x="15" y="221"/>
                      <a:pt x="15" y="221"/>
                    </a:cubicBezTo>
                    <a:cubicBezTo>
                      <a:pt x="15" y="221"/>
                      <a:pt x="15" y="221"/>
                      <a:pt x="14" y="221"/>
                    </a:cubicBezTo>
                    <a:cubicBezTo>
                      <a:pt x="14" y="221"/>
                      <a:pt x="14" y="221"/>
                      <a:pt x="14" y="221"/>
                    </a:cubicBezTo>
                    <a:cubicBezTo>
                      <a:pt x="15" y="222"/>
                      <a:pt x="15" y="222"/>
                      <a:pt x="15" y="222"/>
                    </a:cubicBezTo>
                    <a:cubicBezTo>
                      <a:pt x="15" y="222"/>
                      <a:pt x="15" y="222"/>
                      <a:pt x="15" y="222"/>
                    </a:cubicBezTo>
                    <a:close/>
                    <a:moveTo>
                      <a:pt x="27" y="338"/>
                    </a:moveTo>
                    <a:cubicBezTo>
                      <a:pt x="27" y="338"/>
                      <a:pt x="27" y="338"/>
                      <a:pt x="27" y="338"/>
                    </a:cubicBezTo>
                    <a:cubicBezTo>
                      <a:pt x="27" y="338"/>
                      <a:pt x="27" y="338"/>
                      <a:pt x="27" y="338"/>
                    </a:cubicBezTo>
                    <a:cubicBezTo>
                      <a:pt x="27" y="338"/>
                      <a:pt x="27" y="338"/>
                      <a:pt x="27" y="337"/>
                    </a:cubicBezTo>
                    <a:cubicBezTo>
                      <a:pt x="27" y="337"/>
                      <a:pt x="27" y="337"/>
                      <a:pt x="27" y="337"/>
                    </a:cubicBezTo>
                    <a:cubicBezTo>
                      <a:pt x="27" y="337"/>
                      <a:pt x="27" y="337"/>
                      <a:pt x="26" y="337"/>
                    </a:cubicBezTo>
                    <a:cubicBezTo>
                      <a:pt x="26" y="337"/>
                      <a:pt x="26" y="337"/>
                      <a:pt x="26" y="337"/>
                    </a:cubicBezTo>
                    <a:cubicBezTo>
                      <a:pt x="26" y="337"/>
                      <a:pt x="26" y="337"/>
                      <a:pt x="26" y="337"/>
                    </a:cubicBezTo>
                    <a:cubicBezTo>
                      <a:pt x="26" y="338"/>
                      <a:pt x="27" y="338"/>
                      <a:pt x="27" y="338"/>
                    </a:cubicBezTo>
                    <a:cubicBezTo>
                      <a:pt x="27" y="338"/>
                      <a:pt x="27" y="338"/>
                      <a:pt x="27" y="338"/>
                    </a:cubicBezTo>
                    <a:cubicBezTo>
                      <a:pt x="27" y="338"/>
                      <a:pt x="27" y="338"/>
                      <a:pt x="27" y="338"/>
                    </a:cubicBezTo>
                    <a:cubicBezTo>
                      <a:pt x="27" y="338"/>
                      <a:pt x="27" y="338"/>
                      <a:pt x="27" y="338"/>
                    </a:cubicBezTo>
                    <a:close/>
                    <a:moveTo>
                      <a:pt x="57" y="352"/>
                    </a:moveTo>
                    <a:cubicBezTo>
                      <a:pt x="57" y="352"/>
                      <a:pt x="57" y="352"/>
                      <a:pt x="57" y="352"/>
                    </a:cubicBezTo>
                    <a:cubicBezTo>
                      <a:pt x="57" y="352"/>
                      <a:pt x="57" y="352"/>
                      <a:pt x="57" y="352"/>
                    </a:cubicBezTo>
                    <a:cubicBezTo>
                      <a:pt x="57" y="352"/>
                      <a:pt x="57" y="353"/>
                      <a:pt x="58" y="353"/>
                    </a:cubicBezTo>
                    <a:cubicBezTo>
                      <a:pt x="58" y="353"/>
                      <a:pt x="58" y="353"/>
                      <a:pt x="58" y="353"/>
                    </a:cubicBezTo>
                    <a:cubicBezTo>
                      <a:pt x="58" y="353"/>
                      <a:pt x="58" y="353"/>
                      <a:pt x="58" y="352"/>
                    </a:cubicBezTo>
                    <a:cubicBezTo>
                      <a:pt x="58" y="352"/>
                      <a:pt x="58" y="352"/>
                      <a:pt x="58" y="352"/>
                    </a:cubicBezTo>
                    <a:cubicBezTo>
                      <a:pt x="58" y="352"/>
                      <a:pt x="58" y="352"/>
                      <a:pt x="58" y="352"/>
                    </a:cubicBezTo>
                    <a:cubicBezTo>
                      <a:pt x="58" y="352"/>
                      <a:pt x="58" y="352"/>
                      <a:pt x="58" y="352"/>
                    </a:cubicBezTo>
                    <a:cubicBezTo>
                      <a:pt x="57" y="352"/>
                      <a:pt x="57" y="352"/>
                      <a:pt x="56" y="352"/>
                    </a:cubicBezTo>
                    <a:cubicBezTo>
                      <a:pt x="56" y="352"/>
                      <a:pt x="56" y="352"/>
                      <a:pt x="56" y="352"/>
                    </a:cubicBezTo>
                    <a:cubicBezTo>
                      <a:pt x="56" y="352"/>
                      <a:pt x="56" y="352"/>
                      <a:pt x="56" y="352"/>
                    </a:cubicBezTo>
                    <a:cubicBezTo>
                      <a:pt x="56" y="352"/>
                      <a:pt x="56" y="352"/>
                      <a:pt x="56" y="352"/>
                    </a:cubicBezTo>
                    <a:cubicBezTo>
                      <a:pt x="56" y="352"/>
                      <a:pt x="56" y="352"/>
                      <a:pt x="56" y="352"/>
                    </a:cubicBezTo>
                    <a:cubicBezTo>
                      <a:pt x="56" y="352"/>
                      <a:pt x="56" y="352"/>
                      <a:pt x="56" y="352"/>
                    </a:cubicBezTo>
                    <a:cubicBezTo>
                      <a:pt x="56" y="352"/>
                      <a:pt x="56" y="352"/>
                      <a:pt x="55" y="352"/>
                    </a:cubicBezTo>
                    <a:cubicBezTo>
                      <a:pt x="55" y="352"/>
                      <a:pt x="55" y="352"/>
                      <a:pt x="55" y="352"/>
                    </a:cubicBezTo>
                    <a:cubicBezTo>
                      <a:pt x="55" y="352"/>
                      <a:pt x="56" y="352"/>
                      <a:pt x="56" y="352"/>
                    </a:cubicBezTo>
                    <a:cubicBezTo>
                      <a:pt x="56" y="352"/>
                      <a:pt x="56" y="353"/>
                      <a:pt x="56" y="353"/>
                    </a:cubicBezTo>
                    <a:cubicBezTo>
                      <a:pt x="56" y="353"/>
                      <a:pt x="56" y="353"/>
                      <a:pt x="56" y="353"/>
                    </a:cubicBezTo>
                    <a:cubicBezTo>
                      <a:pt x="56" y="352"/>
                      <a:pt x="56" y="352"/>
                      <a:pt x="56" y="352"/>
                    </a:cubicBezTo>
                    <a:cubicBezTo>
                      <a:pt x="56" y="352"/>
                      <a:pt x="56" y="352"/>
                      <a:pt x="56" y="352"/>
                    </a:cubicBezTo>
                    <a:cubicBezTo>
                      <a:pt x="56" y="352"/>
                      <a:pt x="57" y="352"/>
                      <a:pt x="57" y="352"/>
                    </a:cubicBezTo>
                    <a:close/>
                    <a:moveTo>
                      <a:pt x="57" y="349"/>
                    </a:moveTo>
                    <a:cubicBezTo>
                      <a:pt x="57" y="349"/>
                      <a:pt x="57" y="349"/>
                      <a:pt x="57" y="349"/>
                    </a:cubicBezTo>
                    <a:cubicBezTo>
                      <a:pt x="57" y="349"/>
                      <a:pt x="58" y="349"/>
                      <a:pt x="58" y="348"/>
                    </a:cubicBezTo>
                    <a:cubicBezTo>
                      <a:pt x="58" y="348"/>
                      <a:pt x="57" y="348"/>
                      <a:pt x="57" y="348"/>
                    </a:cubicBezTo>
                    <a:cubicBezTo>
                      <a:pt x="57" y="348"/>
                      <a:pt x="57" y="348"/>
                      <a:pt x="57" y="348"/>
                    </a:cubicBezTo>
                    <a:cubicBezTo>
                      <a:pt x="57" y="348"/>
                      <a:pt x="57" y="348"/>
                      <a:pt x="57" y="348"/>
                    </a:cubicBezTo>
                    <a:cubicBezTo>
                      <a:pt x="57" y="348"/>
                      <a:pt x="57" y="348"/>
                      <a:pt x="57" y="348"/>
                    </a:cubicBezTo>
                    <a:cubicBezTo>
                      <a:pt x="57" y="348"/>
                      <a:pt x="57" y="348"/>
                      <a:pt x="57" y="348"/>
                    </a:cubicBezTo>
                    <a:cubicBezTo>
                      <a:pt x="57" y="348"/>
                      <a:pt x="57" y="348"/>
                      <a:pt x="57" y="348"/>
                    </a:cubicBezTo>
                    <a:cubicBezTo>
                      <a:pt x="57" y="348"/>
                      <a:pt x="57" y="349"/>
                      <a:pt x="57" y="349"/>
                    </a:cubicBezTo>
                    <a:cubicBezTo>
                      <a:pt x="57" y="349"/>
                      <a:pt x="57" y="349"/>
                      <a:pt x="57" y="349"/>
                    </a:cubicBezTo>
                    <a:cubicBezTo>
                      <a:pt x="57" y="349"/>
                      <a:pt x="57" y="349"/>
                      <a:pt x="57" y="349"/>
                    </a:cubicBezTo>
                    <a:cubicBezTo>
                      <a:pt x="57" y="349"/>
                      <a:pt x="57" y="349"/>
                      <a:pt x="57" y="349"/>
                    </a:cubicBezTo>
                    <a:cubicBezTo>
                      <a:pt x="57" y="349"/>
                      <a:pt x="57" y="349"/>
                      <a:pt x="57" y="349"/>
                    </a:cubicBezTo>
                    <a:close/>
                    <a:moveTo>
                      <a:pt x="60" y="351"/>
                    </a:moveTo>
                    <a:cubicBezTo>
                      <a:pt x="60" y="351"/>
                      <a:pt x="60" y="351"/>
                      <a:pt x="60" y="351"/>
                    </a:cubicBezTo>
                    <a:cubicBezTo>
                      <a:pt x="60" y="351"/>
                      <a:pt x="60" y="351"/>
                      <a:pt x="60" y="351"/>
                    </a:cubicBezTo>
                    <a:cubicBezTo>
                      <a:pt x="60" y="351"/>
                      <a:pt x="60" y="351"/>
                      <a:pt x="60" y="351"/>
                    </a:cubicBezTo>
                    <a:cubicBezTo>
                      <a:pt x="60" y="351"/>
                      <a:pt x="60" y="351"/>
                      <a:pt x="60" y="351"/>
                    </a:cubicBezTo>
                    <a:cubicBezTo>
                      <a:pt x="60" y="351"/>
                      <a:pt x="60" y="351"/>
                      <a:pt x="60" y="351"/>
                    </a:cubicBezTo>
                    <a:cubicBezTo>
                      <a:pt x="60" y="351"/>
                      <a:pt x="60" y="351"/>
                      <a:pt x="60" y="351"/>
                    </a:cubicBezTo>
                    <a:cubicBezTo>
                      <a:pt x="60" y="350"/>
                      <a:pt x="60" y="350"/>
                      <a:pt x="60" y="350"/>
                    </a:cubicBezTo>
                    <a:cubicBezTo>
                      <a:pt x="60" y="350"/>
                      <a:pt x="60" y="350"/>
                      <a:pt x="60" y="350"/>
                    </a:cubicBezTo>
                    <a:cubicBezTo>
                      <a:pt x="60" y="350"/>
                      <a:pt x="59" y="350"/>
                      <a:pt x="59" y="350"/>
                    </a:cubicBezTo>
                    <a:cubicBezTo>
                      <a:pt x="59" y="350"/>
                      <a:pt x="59" y="350"/>
                      <a:pt x="59" y="350"/>
                    </a:cubicBezTo>
                    <a:cubicBezTo>
                      <a:pt x="59" y="350"/>
                      <a:pt x="59" y="350"/>
                      <a:pt x="59" y="350"/>
                    </a:cubicBezTo>
                    <a:cubicBezTo>
                      <a:pt x="59" y="350"/>
                      <a:pt x="59" y="350"/>
                      <a:pt x="59" y="350"/>
                    </a:cubicBezTo>
                    <a:cubicBezTo>
                      <a:pt x="59" y="350"/>
                      <a:pt x="59" y="350"/>
                      <a:pt x="59" y="350"/>
                    </a:cubicBezTo>
                    <a:cubicBezTo>
                      <a:pt x="59" y="349"/>
                      <a:pt x="59" y="349"/>
                      <a:pt x="59" y="349"/>
                    </a:cubicBezTo>
                    <a:cubicBezTo>
                      <a:pt x="59" y="349"/>
                      <a:pt x="59" y="349"/>
                      <a:pt x="59" y="349"/>
                    </a:cubicBezTo>
                    <a:cubicBezTo>
                      <a:pt x="59" y="349"/>
                      <a:pt x="59" y="349"/>
                      <a:pt x="59" y="349"/>
                    </a:cubicBezTo>
                    <a:cubicBezTo>
                      <a:pt x="59" y="348"/>
                      <a:pt x="59" y="349"/>
                      <a:pt x="59" y="349"/>
                    </a:cubicBezTo>
                    <a:cubicBezTo>
                      <a:pt x="59" y="349"/>
                      <a:pt x="59" y="349"/>
                      <a:pt x="59" y="349"/>
                    </a:cubicBezTo>
                    <a:cubicBezTo>
                      <a:pt x="59" y="349"/>
                      <a:pt x="59" y="349"/>
                      <a:pt x="59" y="349"/>
                    </a:cubicBezTo>
                    <a:cubicBezTo>
                      <a:pt x="59" y="349"/>
                      <a:pt x="59" y="349"/>
                      <a:pt x="59" y="349"/>
                    </a:cubicBezTo>
                    <a:cubicBezTo>
                      <a:pt x="59" y="349"/>
                      <a:pt x="59" y="349"/>
                      <a:pt x="59" y="349"/>
                    </a:cubicBezTo>
                    <a:cubicBezTo>
                      <a:pt x="59" y="349"/>
                      <a:pt x="59" y="349"/>
                      <a:pt x="59" y="349"/>
                    </a:cubicBezTo>
                    <a:cubicBezTo>
                      <a:pt x="59" y="349"/>
                      <a:pt x="59" y="350"/>
                      <a:pt x="59" y="350"/>
                    </a:cubicBezTo>
                    <a:cubicBezTo>
                      <a:pt x="59" y="350"/>
                      <a:pt x="59" y="350"/>
                      <a:pt x="59" y="350"/>
                    </a:cubicBezTo>
                    <a:cubicBezTo>
                      <a:pt x="59" y="350"/>
                      <a:pt x="59" y="350"/>
                      <a:pt x="59" y="350"/>
                    </a:cubicBezTo>
                    <a:cubicBezTo>
                      <a:pt x="58" y="350"/>
                      <a:pt x="58" y="350"/>
                      <a:pt x="58" y="350"/>
                    </a:cubicBezTo>
                    <a:cubicBezTo>
                      <a:pt x="58" y="350"/>
                      <a:pt x="58" y="350"/>
                      <a:pt x="58" y="350"/>
                    </a:cubicBezTo>
                    <a:cubicBezTo>
                      <a:pt x="58" y="350"/>
                      <a:pt x="59" y="350"/>
                      <a:pt x="59" y="351"/>
                    </a:cubicBezTo>
                    <a:cubicBezTo>
                      <a:pt x="59" y="351"/>
                      <a:pt x="59" y="351"/>
                      <a:pt x="59" y="351"/>
                    </a:cubicBezTo>
                    <a:cubicBezTo>
                      <a:pt x="59" y="351"/>
                      <a:pt x="59" y="351"/>
                      <a:pt x="59" y="351"/>
                    </a:cubicBezTo>
                    <a:cubicBezTo>
                      <a:pt x="59" y="351"/>
                      <a:pt x="59" y="351"/>
                      <a:pt x="59" y="351"/>
                    </a:cubicBezTo>
                    <a:cubicBezTo>
                      <a:pt x="59" y="351"/>
                      <a:pt x="59" y="351"/>
                      <a:pt x="60" y="351"/>
                    </a:cubicBezTo>
                    <a:close/>
                    <a:moveTo>
                      <a:pt x="60" y="352"/>
                    </a:moveTo>
                    <a:cubicBezTo>
                      <a:pt x="60" y="352"/>
                      <a:pt x="60" y="352"/>
                      <a:pt x="60" y="352"/>
                    </a:cubicBezTo>
                    <a:cubicBezTo>
                      <a:pt x="60" y="352"/>
                      <a:pt x="60" y="352"/>
                      <a:pt x="60" y="352"/>
                    </a:cubicBezTo>
                    <a:cubicBezTo>
                      <a:pt x="60" y="352"/>
                      <a:pt x="60" y="352"/>
                      <a:pt x="60" y="352"/>
                    </a:cubicBezTo>
                    <a:cubicBezTo>
                      <a:pt x="59" y="352"/>
                      <a:pt x="59" y="352"/>
                      <a:pt x="59" y="352"/>
                    </a:cubicBezTo>
                    <a:cubicBezTo>
                      <a:pt x="59" y="352"/>
                      <a:pt x="59" y="352"/>
                      <a:pt x="59" y="352"/>
                    </a:cubicBezTo>
                    <a:cubicBezTo>
                      <a:pt x="59" y="352"/>
                      <a:pt x="59" y="352"/>
                      <a:pt x="59" y="352"/>
                    </a:cubicBezTo>
                    <a:cubicBezTo>
                      <a:pt x="59" y="352"/>
                      <a:pt x="59" y="352"/>
                      <a:pt x="59" y="352"/>
                    </a:cubicBezTo>
                    <a:cubicBezTo>
                      <a:pt x="59" y="352"/>
                      <a:pt x="60" y="352"/>
                      <a:pt x="60" y="352"/>
                    </a:cubicBezTo>
                    <a:cubicBezTo>
                      <a:pt x="60" y="352"/>
                      <a:pt x="60" y="352"/>
                      <a:pt x="60" y="352"/>
                    </a:cubicBezTo>
                    <a:cubicBezTo>
                      <a:pt x="60" y="352"/>
                      <a:pt x="60" y="352"/>
                      <a:pt x="60" y="352"/>
                    </a:cubicBezTo>
                    <a:cubicBezTo>
                      <a:pt x="60" y="352"/>
                      <a:pt x="60" y="352"/>
                      <a:pt x="60" y="352"/>
                    </a:cubicBezTo>
                    <a:cubicBezTo>
                      <a:pt x="61" y="352"/>
                      <a:pt x="60" y="352"/>
                      <a:pt x="60" y="352"/>
                    </a:cubicBezTo>
                    <a:cubicBezTo>
                      <a:pt x="60" y="352"/>
                      <a:pt x="60" y="352"/>
                      <a:pt x="60" y="352"/>
                    </a:cubicBezTo>
                    <a:close/>
                    <a:moveTo>
                      <a:pt x="4" y="229"/>
                    </a:moveTo>
                    <a:cubicBezTo>
                      <a:pt x="4" y="229"/>
                      <a:pt x="4" y="230"/>
                      <a:pt x="4" y="230"/>
                    </a:cubicBezTo>
                    <a:cubicBezTo>
                      <a:pt x="4" y="230"/>
                      <a:pt x="4" y="230"/>
                      <a:pt x="4" y="230"/>
                    </a:cubicBezTo>
                    <a:cubicBezTo>
                      <a:pt x="4" y="230"/>
                      <a:pt x="5" y="230"/>
                      <a:pt x="5" y="230"/>
                    </a:cubicBezTo>
                    <a:cubicBezTo>
                      <a:pt x="5" y="230"/>
                      <a:pt x="5" y="230"/>
                      <a:pt x="5" y="230"/>
                    </a:cubicBezTo>
                    <a:cubicBezTo>
                      <a:pt x="5" y="230"/>
                      <a:pt x="5" y="230"/>
                      <a:pt x="5" y="230"/>
                    </a:cubicBezTo>
                    <a:cubicBezTo>
                      <a:pt x="5" y="230"/>
                      <a:pt x="5" y="230"/>
                      <a:pt x="5" y="230"/>
                    </a:cubicBezTo>
                    <a:cubicBezTo>
                      <a:pt x="5" y="230"/>
                      <a:pt x="5" y="230"/>
                      <a:pt x="5" y="230"/>
                    </a:cubicBezTo>
                    <a:cubicBezTo>
                      <a:pt x="5" y="230"/>
                      <a:pt x="5" y="230"/>
                      <a:pt x="5" y="230"/>
                    </a:cubicBezTo>
                    <a:cubicBezTo>
                      <a:pt x="5" y="229"/>
                      <a:pt x="5" y="229"/>
                      <a:pt x="5" y="229"/>
                    </a:cubicBezTo>
                    <a:cubicBezTo>
                      <a:pt x="5" y="229"/>
                      <a:pt x="5" y="229"/>
                      <a:pt x="5" y="229"/>
                    </a:cubicBezTo>
                    <a:cubicBezTo>
                      <a:pt x="4" y="229"/>
                      <a:pt x="4" y="229"/>
                      <a:pt x="4" y="229"/>
                    </a:cubicBezTo>
                    <a:cubicBezTo>
                      <a:pt x="4" y="229"/>
                      <a:pt x="4" y="229"/>
                      <a:pt x="4" y="229"/>
                    </a:cubicBezTo>
                    <a:close/>
                    <a:moveTo>
                      <a:pt x="7" y="228"/>
                    </a:moveTo>
                    <a:cubicBezTo>
                      <a:pt x="7" y="228"/>
                      <a:pt x="7" y="228"/>
                      <a:pt x="7" y="228"/>
                    </a:cubicBezTo>
                    <a:cubicBezTo>
                      <a:pt x="7" y="227"/>
                      <a:pt x="7" y="227"/>
                      <a:pt x="7" y="227"/>
                    </a:cubicBezTo>
                    <a:cubicBezTo>
                      <a:pt x="7" y="227"/>
                      <a:pt x="7" y="227"/>
                      <a:pt x="7" y="227"/>
                    </a:cubicBezTo>
                    <a:cubicBezTo>
                      <a:pt x="7" y="227"/>
                      <a:pt x="7" y="227"/>
                      <a:pt x="7" y="227"/>
                    </a:cubicBezTo>
                    <a:cubicBezTo>
                      <a:pt x="7" y="227"/>
                      <a:pt x="7" y="227"/>
                      <a:pt x="7" y="227"/>
                    </a:cubicBezTo>
                    <a:cubicBezTo>
                      <a:pt x="7" y="227"/>
                      <a:pt x="7" y="227"/>
                      <a:pt x="7" y="227"/>
                    </a:cubicBezTo>
                    <a:cubicBezTo>
                      <a:pt x="7" y="227"/>
                      <a:pt x="7" y="227"/>
                      <a:pt x="7" y="227"/>
                    </a:cubicBezTo>
                    <a:cubicBezTo>
                      <a:pt x="7" y="228"/>
                      <a:pt x="7" y="228"/>
                      <a:pt x="7" y="228"/>
                    </a:cubicBezTo>
                    <a:cubicBezTo>
                      <a:pt x="7" y="228"/>
                      <a:pt x="7" y="228"/>
                      <a:pt x="7" y="228"/>
                    </a:cubicBezTo>
                    <a:close/>
                    <a:moveTo>
                      <a:pt x="7" y="218"/>
                    </a:moveTo>
                    <a:cubicBezTo>
                      <a:pt x="7" y="218"/>
                      <a:pt x="7" y="218"/>
                      <a:pt x="7" y="218"/>
                    </a:cubicBezTo>
                    <a:cubicBezTo>
                      <a:pt x="7" y="218"/>
                      <a:pt x="7" y="218"/>
                      <a:pt x="7" y="218"/>
                    </a:cubicBezTo>
                    <a:cubicBezTo>
                      <a:pt x="7" y="218"/>
                      <a:pt x="7" y="218"/>
                      <a:pt x="7" y="218"/>
                    </a:cubicBezTo>
                    <a:cubicBezTo>
                      <a:pt x="7" y="218"/>
                      <a:pt x="7" y="218"/>
                      <a:pt x="7" y="218"/>
                    </a:cubicBezTo>
                    <a:cubicBezTo>
                      <a:pt x="7" y="218"/>
                      <a:pt x="7" y="218"/>
                      <a:pt x="7" y="218"/>
                    </a:cubicBezTo>
                    <a:cubicBezTo>
                      <a:pt x="8" y="218"/>
                      <a:pt x="8" y="218"/>
                      <a:pt x="8" y="218"/>
                    </a:cubicBezTo>
                    <a:cubicBezTo>
                      <a:pt x="8" y="218"/>
                      <a:pt x="8" y="218"/>
                      <a:pt x="8" y="218"/>
                    </a:cubicBezTo>
                    <a:cubicBezTo>
                      <a:pt x="8" y="218"/>
                      <a:pt x="8" y="218"/>
                      <a:pt x="8" y="218"/>
                    </a:cubicBezTo>
                    <a:cubicBezTo>
                      <a:pt x="8" y="218"/>
                      <a:pt x="8" y="217"/>
                      <a:pt x="8" y="217"/>
                    </a:cubicBezTo>
                    <a:cubicBezTo>
                      <a:pt x="8" y="217"/>
                      <a:pt x="8" y="217"/>
                      <a:pt x="8" y="217"/>
                    </a:cubicBezTo>
                    <a:cubicBezTo>
                      <a:pt x="8" y="217"/>
                      <a:pt x="8" y="217"/>
                      <a:pt x="8" y="217"/>
                    </a:cubicBezTo>
                    <a:cubicBezTo>
                      <a:pt x="8" y="217"/>
                      <a:pt x="8" y="217"/>
                      <a:pt x="8" y="217"/>
                    </a:cubicBezTo>
                    <a:cubicBezTo>
                      <a:pt x="8" y="217"/>
                      <a:pt x="8" y="217"/>
                      <a:pt x="8" y="217"/>
                    </a:cubicBezTo>
                    <a:cubicBezTo>
                      <a:pt x="8" y="217"/>
                      <a:pt x="8" y="217"/>
                      <a:pt x="8" y="217"/>
                    </a:cubicBezTo>
                    <a:cubicBezTo>
                      <a:pt x="8" y="217"/>
                      <a:pt x="8" y="217"/>
                      <a:pt x="7" y="217"/>
                    </a:cubicBezTo>
                    <a:cubicBezTo>
                      <a:pt x="7" y="217"/>
                      <a:pt x="7" y="217"/>
                      <a:pt x="7" y="217"/>
                    </a:cubicBezTo>
                    <a:cubicBezTo>
                      <a:pt x="7" y="217"/>
                      <a:pt x="7" y="217"/>
                      <a:pt x="7" y="217"/>
                    </a:cubicBezTo>
                    <a:cubicBezTo>
                      <a:pt x="7" y="217"/>
                      <a:pt x="7" y="217"/>
                      <a:pt x="7" y="217"/>
                    </a:cubicBezTo>
                    <a:cubicBezTo>
                      <a:pt x="7" y="217"/>
                      <a:pt x="7" y="217"/>
                      <a:pt x="7" y="218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07" name="Freeform 689">
                <a:extLst>
                  <a:ext uri="{FF2B5EF4-FFF2-40B4-BE49-F238E27FC236}">
                    <a16:creationId xmlns:a16="http://schemas.microsoft.com/office/drawing/2014/main" id="{C4D6731C-45DC-81CC-0ED8-F0ED366D2C0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65463" y="4826000"/>
                <a:ext cx="171450" cy="187325"/>
              </a:xfrm>
              <a:custGeom>
                <a:avLst/>
                <a:gdLst>
                  <a:gd name="T0" fmla="*/ 6 w 41"/>
                  <a:gd name="T1" fmla="*/ 38 h 45"/>
                  <a:gd name="T2" fmla="*/ 4 w 41"/>
                  <a:gd name="T3" fmla="*/ 39 h 45"/>
                  <a:gd name="T4" fmla="*/ 5 w 41"/>
                  <a:gd name="T5" fmla="*/ 40 h 45"/>
                  <a:gd name="T6" fmla="*/ 4 w 41"/>
                  <a:gd name="T7" fmla="*/ 41 h 45"/>
                  <a:gd name="T8" fmla="*/ 6 w 41"/>
                  <a:gd name="T9" fmla="*/ 40 h 45"/>
                  <a:gd name="T10" fmla="*/ 9 w 41"/>
                  <a:gd name="T11" fmla="*/ 41 h 45"/>
                  <a:gd name="T12" fmla="*/ 11 w 41"/>
                  <a:gd name="T13" fmla="*/ 43 h 45"/>
                  <a:gd name="T14" fmla="*/ 13 w 41"/>
                  <a:gd name="T15" fmla="*/ 45 h 45"/>
                  <a:gd name="T16" fmla="*/ 14 w 41"/>
                  <a:gd name="T17" fmla="*/ 45 h 45"/>
                  <a:gd name="T18" fmla="*/ 16 w 41"/>
                  <a:gd name="T19" fmla="*/ 43 h 45"/>
                  <a:gd name="T20" fmla="*/ 17 w 41"/>
                  <a:gd name="T21" fmla="*/ 40 h 45"/>
                  <a:gd name="T22" fmla="*/ 17 w 41"/>
                  <a:gd name="T23" fmla="*/ 38 h 45"/>
                  <a:gd name="T24" fmla="*/ 18 w 41"/>
                  <a:gd name="T25" fmla="*/ 35 h 45"/>
                  <a:gd name="T26" fmla="*/ 20 w 41"/>
                  <a:gd name="T27" fmla="*/ 34 h 45"/>
                  <a:gd name="T28" fmla="*/ 20 w 41"/>
                  <a:gd name="T29" fmla="*/ 33 h 45"/>
                  <a:gd name="T30" fmla="*/ 31 w 41"/>
                  <a:gd name="T31" fmla="*/ 28 h 45"/>
                  <a:gd name="T32" fmla="*/ 40 w 41"/>
                  <a:gd name="T33" fmla="*/ 16 h 45"/>
                  <a:gd name="T34" fmla="*/ 41 w 41"/>
                  <a:gd name="T35" fmla="*/ 16 h 45"/>
                  <a:gd name="T36" fmla="*/ 40 w 41"/>
                  <a:gd name="T37" fmla="*/ 13 h 45"/>
                  <a:gd name="T38" fmla="*/ 38 w 41"/>
                  <a:gd name="T39" fmla="*/ 11 h 45"/>
                  <a:gd name="T40" fmla="*/ 40 w 41"/>
                  <a:gd name="T41" fmla="*/ 11 h 45"/>
                  <a:gd name="T42" fmla="*/ 36 w 41"/>
                  <a:gd name="T43" fmla="*/ 9 h 45"/>
                  <a:gd name="T44" fmla="*/ 32 w 41"/>
                  <a:gd name="T45" fmla="*/ 7 h 45"/>
                  <a:gd name="T46" fmla="*/ 30 w 41"/>
                  <a:gd name="T47" fmla="*/ 8 h 45"/>
                  <a:gd name="T48" fmla="*/ 25 w 41"/>
                  <a:gd name="T49" fmla="*/ 7 h 45"/>
                  <a:gd name="T50" fmla="*/ 24 w 41"/>
                  <a:gd name="T51" fmla="*/ 5 h 45"/>
                  <a:gd name="T52" fmla="*/ 21 w 41"/>
                  <a:gd name="T53" fmla="*/ 4 h 45"/>
                  <a:gd name="T54" fmla="*/ 19 w 41"/>
                  <a:gd name="T55" fmla="*/ 2 h 45"/>
                  <a:gd name="T56" fmla="*/ 16 w 41"/>
                  <a:gd name="T57" fmla="*/ 0 h 45"/>
                  <a:gd name="T58" fmla="*/ 14 w 41"/>
                  <a:gd name="T59" fmla="*/ 2 h 45"/>
                  <a:gd name="T60" fmla="*/ 11 w 41"/>
                  <a:gd name="T61" fmla="*/ 2 h 45"/>
                  <a:gd name="T62" fmla="*/ 8 w 41"/>
                  <a:gd name="T63" fmla="*/ 4 h 45"/>
                  <a:gd name="T64" fmla="*/ 7 w 41"/>
                  <a:gd name="T65" fmla="*/ 5 h 45"/>
                  <a:gd name="T66" fmla="*/ 7 w 41"/>
                  <a:gd name="T67" fmla="*/ 7 h 45"/>
                  <a:gd name="T68" fmla="*/ 7 w 41"/>
                  <a:gd name="T69" fmla="*/ 8 h 45"/>
                  <a:gd name="T70" fmla="*/ 4 w 41"/>
                  <a:gd name="T71" fmla="*/ 12 h 45"/>
                  <a:gd name="T72" fmla="*/ 4 w 41"/>
                  <a:gd name="T73" fmla="*/ 15 h 45"/>
                  <a:gd name="T74" fmla="*/ 3 w 41"/>
                  <a:gd name="T75" fmla="*/ 17 h 45"/>
                  <a:gd name="T76" fmla="*/ 1 w 41"/>
                  <a:gd name="T77" fmla="*/ 17 h 45"/>
                  <a:gd name="T78" fmla="*/ 2 w 41"/>
                  <a:gd name="T79" fmla="*/ 19 h 45"/>
                  <a:gd name="T80" fmla="*/ 2 w 41"/>
                  <a:gd name="T81" fmla="*/ 22 h 45"/>
                  <a:gd name="T82" fmla="*/ 1 w 41"/>
                  <a:gd name="T83" fmla="*/ 25 h 45"/>
                  <a:gd name="T84" fmla="*/ 1 w 41"/>
                  <a:gd name="T85" fmla="*/ 27 h 45"/>
                  <a:gd name="T86" fmla="*/ 4 w 41"/>
                  <a:gd name="T87" fmla="*/ 29 h 45"/>
                  <a:gd name="T88" fmla="*/ 6 w 41"/>
                  <a:gd name="T89" fmla="*/ 28 h 45"/>
                  <a:gd name="T90" fmla="*/ 8 w 41"/>
                  <a:gd name="T91" fmla="*/ 26 h 45"/>
                  <a:gd name="T92" fmla="*/ 7 w 41"/>
                  <a:gd name="T93" fmla="*/ 28 h 45"/>
                  <a:gd name="T94" fmla="*/ 7 w 41"/>
                  <a:gd name="T95" fmla="*/ 29 h 45"/>
                  <a:gd name="T96" fmla="*/ 8 w 41"/>
                  <a:gd name="T97" fmla="*/ 27 h 45"/>
                  <a:gd name="T98" fmla="*/ 9 w 41"/>
                  <a:gd name="T99" fmla="*/ 25 h 45"/>
                  <a:gd name="T100" fmla="*/ 10 w 41"/>
                  <a:gd name="T101" fmla="*/ 23 h 45"/>
                  <a:gd name="T102" fmla="*/ 9 w 41"/>
                  <a:gd name="T103" fmla="*/ 25 h 45"/>
                  <a:gd name="T104" fmla="*/ 9 w 41"/>
                  <a:gd name="T105" fmla="*/ 28 h 45"/>
                  <a:gd name="T106" fmla="*/ 8 w 41"/>
                  <a:gd name="T107" fmla="*/ 31 h 45"/>
                  <a:gd name="T108" fmla="*/ 7 w 41"/>
                  <a:gd name="T109" fmla="*/ 33 h 45"/>
                  <a:gd name="T110" fmla="*/ 6 w 41"/>
                  <a:gd name="T111" fmla="*/ 34 h 45"/>
                  <a:gd name="T112" fmla="*/ 5 w 41"/>
                  <a:gd name="T113" fmla="*/ 34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41" h="45">
                    <a:moveTo>
                      <a:pt x="6" y="36"/>
                    </a:moveTo>
                    <a:cubicBezTo>
                      <a:pt x="6" y="37"/>
                      <a:pt x="6" y="37"/>
                      <a:pt x="6" y="37"/>
                    </a:cubicBezTo>
                    <a:cubicBezTo>
                      <a:pt x="6" y="37"/>
                      <a:pt x="6" y="38"/>
                      <a:pt x="6" y="38"/>
                    </a:cubicBezTo>
                    <a:cubicBezTo>
                      <a:pt x="6" y="38"/>
                      <a:pt x="5" y="38"/>
                      <a:pt x="5" y="38"/>
                    </a:cubicBezTo>
                    <a:cubicBezTo>
                      <a:pt x="5" y="38"/>
                      <a:pt x="4" y="38"/>
                      <a:pt x="4" y="38"/>
                    </a:cubicBezTo>
                    <a:cubicBezTo>
                      <a:pt x="4" y="39"/>
                      <a:pt x="4" y="39"/>
                      <a:pt x="4" y="39"/>
                    </a:cubicBezTo>
                    <a:cubicBezTo>
                      <a:pt x="4" y="39"/>
                      <a:pt x="4" y="39"/>
                      <a:pt x="4" y="39"/>
                    </a:cubicBezTo>
                    <a:cubicBezTo>
                      <a:pt x="4" y="39"/>
                      <a:pt x="4" y="39"/>
                      <a:pt x="4" y="39"/>
                    </a:cubicBezTo>
                    <a:cubicBezTo>
                      <a:pt x="5" y="40"/>
                      <a:pt x="5" y="40"/>
                      <a:pt x="5" y="40"/>
                    </a:cubicBezTo>
                    <a:cubicBezTo>
                      <a:pt x="4" y="40"/>
                      <a:pt x="4" y="40"/>
                      <a:pt x="4" y="40"/>
                    </a:cubicBezTo>
                    <a:cubicBezTo>
                      <a:pt x="4" y="41"/>
                      <a:pt x="4" y="41"/>
                      <a:pt x="4" y="41"/>
                    </a:cubicBezTo>
                    <a:cubicBezTo>
                      <a:pt x="4" y="41"/>
                      <a:pt x="4" y="41"/>
                      <a:pt x="4" y="41"/>
                    </a:cubicBezTo>
                    <a:cubicBezTo>
                      <a:pt x="4" y="41"/>
                      <a:pt x="4" y="41"/>
                      <a:pt x="4" y="41"/>
                    </a:cubicBezTo>
                    <a:cubicBezTo>
                      <a:pt x="5" y="41"/>
                      <a:pt x="5" y="41"/>
                      <a:pt x="5" y="41"/>
                    </a:cubicBezTo>
                    <a:cubicBezTo>
                      <a:pt x="5" y="41"/>
                      <a:pt x="6" y="40"/>
                      <a:pt x="6" y="40"/>
                    </a:cubicBezTo>
                    <a:cubicBezTo>
                      <a:pt x="6" y="40"/>
                      <a:pt x="7" y="41"/>
                      <a:pt x="7" y="41"/>
                    </a:cubicBezTo>
                    <a:cubicBezTo>
                      <a:pt x="7" y="41"/>
                      <a:pt x="8" y="41"/>
                      <a:pt x="8" y="41"/>
                    </a:cubicBezTo>
                    <a:cubicBezTo>
                      <a:pt x="8" y="41"/>
                      <a:pt x="9" y="41"/>
                      <a:pt x="9" y="41"/>
                    </a:cubicBezTo>
                    <a:cubicBezTo>
                      <a:pt x="9" y="41"/>
                      <a:pt x="10" y="41"/>
                      <a:pt x="10" y="41"/>
                    </a:cubicBezTo>
                    <a:cubicBezTo>
                      <a:pt x="10" y="42"/>
                      <a:pt x="11" y="42"/>
                      <a:pt x="11" y="42"/>
                    </a:cubicBezTo>
                    <a:cubicBezTo>
                      <a:pt x="11" y="42"/>
                      <a:pt x="11" y="43"/>
                      <a:pt x="11" y="43"/>
                    </a:cubicBezTo>
                    <a:cubicBezTo>
                      <a:pt x="11" y="43"/>
                      <a:pt x="11" y="44"/>
                      <a:pt x="11" y="44"/>
                    </a:cubicBezTo>
                    <a:cubicBezTo>
                      <a:pt x="11" y="44"/>
                      <a:pt x="12" y="45"/>
                      <a:pt x="12" y="45"/>
                    </a:cubicBezTo>
                    <a:cubicBezTo>
                      <a:pt x="12" y="45"/>
                      <a:pt x="13" y="45"/>
                      <a:pt x="13" y="45"/>
                    </a:cubicBezTo>
                    <a:cubicBezTo>
                      <a:pt x="13" y="45"/>
                      <a:pt x="14" y="45"/>
                      <a:pt x="14" y="45"/>
                    </a:cubicBezTo>
                    <a:cubicBezTo>
                      <a:pt x="14" y="45"/>
                      <a:pt x="14" y="45"/>
                      <a:pt x="14" y="45"/>
                    </a:cubicBezTo>
                    <a:cubicBezTo>
                      <a:pt x="14" y="45"/>
                      <a:pt x="14" y="45"/>
                      <a:pt x="14" y="45"/>
                    </a:cubicBezTo>
                    <a:cubicBezTo>
                      <a:pt x="14" y="45"/>
                      <a:pt x="15" y="44"/>
                      <a:pt x="15" y="44"/>
                    </a:cubicBezTo>
                    <a:cubicBezTo>
                      <a:pt x="15" y="44"/>
                      <a:pt x="15" y="43"/>
                      <a:pt x="15" y="43"/>
                    </a:cubicBezTo>
                    <a:cubicBezTo>
                      <a:pt x="15" y="43"/>
                      <a:pt x="16" y="43"/>
                      <a:pt x="16" y="43"/>
                    </a:cubicBezTo>
                    <a:cubicBezTo>
                      <a:pt x="16" y="43"/>
                      <a:pt x="17" y="42"/>
                      <a:pt x="17" y="42"/>
                    </a:cubicBezTo>
                    <a:cubicBezTo>
                      <a:pt x="17" y="42"/>
                      <a:pt x="17" y="41"/>
                      <a:pt x="17" y="41"/>
                    </a:cubicBezTo>
                    <a:cubicBezTo>
                      <a:pt x="17" y="41"/>
                      <a:pt x="17" y="41"/>
                      <a:pt x="17" y="40"/>
                    </a:cubicBezTo>
                    <a:cubicBezTo>
                      <a:pt x="17" y="40"/>
                      <a:pt x="16" y="40"/>
                      <a:pt x="17" y="40"/>
                    </a:cubicBezTo>
                    <a:cubicBezTo>
                      <a:pt x="17" y="40"/>
                      <a:pt x="17" y="39"/>
                      <a:pt x="17" y="39"/>
                    </a:cubicBezTo>
                    <a:cubicBezTo>
                      <a:pt x="17" y="39"/>
                      <a:pt x="17" y="38"/>
                      <a:pt x="17" y="38"/>
                    </a:cubicBezTo>
                    <a:cubicBezTo>
                      <a:pt x="17" y="38"/>
                      <a:pt x="18" y="37"/>
                      <a:pt x="18" y="37"/>
                    </a:cubicBezTo>
                    <a:cubicBezTo>
                      <a:pt x="18" y="37"/>
                      <a:pt x="18" y="37"/>
                      <a:pt x="18" y="36"/>
                    </a:cubicBezTo>
                    <a:cubicBezTo>
                      <a:pt x="18" y="36"/>
                      <a:pt x="18" y="35"/>
                      <a:pt x="18" y="35"/>
                    </a:cubicBezTo>
                    <a:cubicBezTo>
                      <a:pt x="18" y="35"/>
                      <a:pt x="19" y="34"/>
                      <a:pt x="19" y="34"/>
                    </a:cubicBezTo>
                    <a:cubicBezTo>
                      <a:pt x="19" y="34"/>
                      <a:pt x="19" y="34"/>
                      <a:pt x="19" y="34"/>
                    </a:cubicBezTo>
                    <a:cubicBezTo>
                      <a:pt x="19" y="34"/>
                      <a:pt x="20" y="34"/>
                      <a:pt x="20" y="34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20" y="34"/>
                      <a:pt x="20" y="34"/>
                      <a:pt x="20" y="34"/>
                    </a:cubicBezTo>
                    <a:cubicBezTo>
                      <a:pt x="20" y="33"/>
                      <a:pt x="20" y="33"/>
                      <a:pt x="20" y="33"/>
                    </a:cubicBezTo>
                    <a:cubicBezTo>
                      <a:pt x="22" y="31"/>
                      <a:pt x="22" y="31"/>
                      <a:pt x="22" y="31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31" y="28"/>
                      <a:pt x="31" y="28"/>
                      <a:pt x="31" y="28"/>
                    </a:cubicBezTo>
                    <a:cubicBezTo>
                      <a:pt x="35" y="25"/>
                      <a:pt x="35" y="25"/>
                      <a:pt x="35" y="25"/>
                    </a:cubicBezTo>
                    <a:cubicBezTo>
                      <a:pt x="38" y="21"/>
                      <a:pt x="38" y="21"/>
                      <a:pt x="38" y="21"/>
                    </a:cubicBezTo>
                    <a:cubicBezTo>
                      <a:pt x="40" y="16"/>
                      <a:pt x="40" y="16"/>
                      <a:pt x="40" y="16"/>
                    </a:cubicBezTo>
                    <a:cubicBezTo>
                      <a:pt x="40" y="16"/>
                      <a:pt x="40" y="17"/>
                      <a:pt x="40" y="17"/>
                    </a:cubicBezTo>
                    <a:cubicBezTo>
                      <a:pt x="40" y="17"/>
                      <a:pt x="41" y="17"/>
                      <a:pt x="41" y="17"/>
                    </a:cubicBezTo>
                    <a:cubicBezTo>
                      <a:pt x="41" y="16"/>
                      <a:pt x="41" y="16"/>
                      <a:pt x="41" y="16"/>
                    </a:cubicBezTo>
                    <a:cubicBezTo>
                      <a:pt x="40" y="15"/>
                      <a:pt x="40" y="15"/>
                      <a:pt x="40" y="15"/>
                    </a:cubicBezTo>
                    <a:cubicBezTo>
                      <a:pt x="41" y="14"/>
                      <a:pt x="41" y="14"/>
                      <a:pt x="41" y="14"/>
                    </a:cubicBezTo>
                    <a:cubicBezTo>
                      <a:pt x="41" y="14"/>
                      <a:pt x="40" y="13"/>
                      <a:pt x="40" y="13"/>
                    </a:cubicBezTo>
                    <a:cubicBezTo>
                      <a:pt x="39" y="13"/>
                      <a:pt x="39" y="12"/>
                      <a:pt x="39" y="12"/>
                    </a:cubicBezTo>
                    <a:cubicBezTo>
                      <a:pt x="39" y="12"/>
                      <a:pt x="38" y="11"/>
                      <a:pt x="38" y="11"/>
                    </a:cubicBezTo>
                    <a:cubicBezTo>
                      <a:pt x="38" y="11"/>
                      <a:pt x="38" y="11"/>
                      <a:pt x="38" y="11"/>
                    </a:cubicBezTo>
                    <a:cubicBezTo>
                      <a:pt x="39" y="11"/>
                      <a:pt x="39" y="11"/>
                      <a:pt x="39" y="11"/>
                    </a:cubicBezTo>
                    <a:cubicBezTo>
                      <a:pt x="39" y="11"/>
                      <a:pt x="39" y="11"/>
                      <a:pt x="39" y="11"/>
                    </a:cubicBezTo>
                    <a:cubicBezTo>
                      <a:pt x="40" y="11"/>
                      <a:pt x="40" y="11"/>
                      <a:pt x="40" y="11"/>
                    </a:cubicBezTo>
                    <a:cubicBezTo>
                      <a:pt x="40" y="11"/>
                      <a:pt x="38" y="10"/>
                      <a:pt x="38" y="10"/>
                    </a:cubicBezTo>
                    <a:cubicBezTo>
                      <a:pt x="38" y="10"/>
                      <a:pt x="37" y="10"/>
                      <a:pt x="37" y="10"/>
                    </a:cubicBezTo>
                    <a:cubicBezTo>
                      <a:pt x="37" y="10"/>
                      <a:pt x="36" y="9"/>
                      <a:pt x="36" y="9"/>
                    </a:cubicBezTo>
                    <a:cubicBezTo>
                      <a:pt x="36" y="8"/>
                      <a:pt x="34" y="7"/>
                      <a:pt x="34" y="7"/>
                    </a:cubicBezTo>
                    <a:cubicBezTo>
                      <a:pt x="34" y="7"/>
                      <a:pt x="33" y="7"/>
                      <a:pt x="33" y="7"/>
                    </a:cubicBezTo>
                    <a:cubicBezTo>
                      <a:pt x="33" y="7"/>
                      <a:pt x="32" y="7"/>
                      <a:pt x="32" y="7"/>
                    </a:cubicBezTo>
                    <a:cubicBezTo>
                      <a:pt x="32" y="7"/>
                      <a:pt x="32" y="8"/>
                      <a:pt x="32" y="8"/>
                    </a:cubicBezTo>
                    <a:cubicBezTo>
                      <a:pt x="32" y="8"/>
                      <a:pt x="31" y="8"/>
                      <a:pt x="31" y="8"/>
                    </a:cubicBezTo>
                    <a:cubicBezTo>
                      <a:pt x="31" y="8"/>
                      <a:pt x="30" y="8"/>
                      <a:pt x="30" y="8"/>
                    </a:cubicBezTo>
                    <a:cubicBezTo>
                      <a:pt x="28" y="8"/>
                      <a:pt x="28" y="8"/>
                      <a:pt x="28" y="8"/>
                    </a:cubicBezTo>
                    <a:cubicBezTo>
                      <a:pt x="27" y="7"/>
                      <a:pt x="27" y="7"/>
                      <a:pt x="27" y="7"/>
                    </a:cubicBezTo>
                    <a:cubicBezTo>
                      <a:pt x="27" y="7"/>
                      <a:pt x="25" y="7"/>
                      <a:pt x="25" y="7"/>
                    </a:cubicBezTo>
                    <a:cubicBezTo>
                      <a:pt x="25" y="7"/>
                      <a:pt x="25" y="7"/>
                      <a:pt x="25" y="7"/>
                    </a:cubicBezTo>
                    <a:cubicBezTo>
                      <a:pt x="25" y="6"/>
                      <a:pt x="25" y="6"/>
                      <a:pt x="25" y="5"/>
                    </a:cubicBezTo>
                    <a:cubicBezTo>
                      <a:pt x="25" y="5"/>
                      <a:pt x="24" y="5"/>
                      <a:pt x="24" y="5"/>
                    </a:cubicBezTo>
                    <a:cubicBezTo>
                      <a:pt x="24" y="5"/>
                      <a:pt x="23" y="5"/>
                      <a:pt x="23" y="4"/>
                    </a:cubicBezTo>
                    <a:cubicBezTo>
                      <a:pt x="23" y="4"/>
                      <a:pt x="24" y="4"/>
                      <a:pt x="24" y="4"/>
                    </a:cubicBezTo>
                    <a:cubicBezTo>
                      <a:pt x="23" y="4"/>
                      <a:pt x="21" y="4"/>
                      <a:pt x="21" y="4"/>
                    </a:cubicBezTo>
                    <a:cubicBezTo>
                      <a:pt x="21" y="4"/>
                      <a:pt x="20" y="4"/>
                      <a:pt x="20" y="3"/>
                    </a:cubicBezTo>
                    <a:cubicBezTo>
                      <a:pt x="20" y="3"/>
                      <a:pt x="19" y="2"/>
                      <a:pt x="19" y="2"/>
                    </a:cubicBezTo>
                    <a:cubicBezTo>
                      <a:pt x="19" y="2"/>
                      <a:pt x="19" y="2"/>
                      <a:pt x="19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18" y="2"/>
                      <a:pt x="17" y="2"/>
                      <a:pt x="17" y="1"/>
                    </a:cubicBezTo>
                    <a:cubicBezTo>
                      <a:pt x="17" y="1"/>
                      <a:pt x="16" y="0"/>
                      <a:pt x="16" y="0"/>
                    </a:cubicBezTo>
                    <a:cubicBezTo>
                      <a:pt x="16" y="0"/>
                      <a:pt x="16" y="0"/>
                      <a:pt x="15" y="0"/>
                    </a:cubicBezTo>
                    <a:cubicBezTo>
                      <a:pt x="15" y="0"/>
                      <a:pt x="15" y="1"/>
                      <a:pt x="15" y="1"/>
                    </a:cubicBezTo>
                    <a:cubicBezTo>
                      <a:pt x="15" y="1"/>
                      <a:pt x="14" y="2"/>
                      <a:pt x="14" y="2"/>
                    </a:cubicBezTo>
                    <a:cubicBezTo>
                      <a:pt x="14" y="2"/>
                      <a:pt x="14" y="2"/>
                      <a:pt x="13" y="2"/>
                    </a:cubicBezTo>
                    <a:cubicBezTo>
                      <a:pt x="13" y="2"/>
                      <a:pt x="13" y="2"/>
                      <a:pt x="13" y="2"/>
                    </a:cubicBezTo>
                    <a:cubicBezTo>
                      <a:pt x="12" y="2"/>
                      <a:pt x="12" y="2"/>
                      <a:pt x="11" y="2"/>
                    </a:cubicBezTo>
                    <a:cubicBezTo>
                      <a:pt x="11" y="2"/>
                      <a:pt x="10" y="3"/>
                      <a:pt x="10" y="3"/>
                    </a:cubicBezTo>
                    <a:cubicBezTo>
                      <a:pt x="10" y="3"/>
                      <a:pt x="9" y="3"/>
                      <a:pt x="9" y="3"/>
                    </a:cubicBezTo>
                    <a:cubicBezTo>
                      <a:pt x="9" y="3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7" y="4"/>
                      <a:pt x="7" y="4"/>
                    </a:cubicBezTo>
                    <a:cubicBezTo>
                      <a:pt x="7" y="4"/>
                      <a:pt x="6" y="5"/>
                      <a:pt x="7" y="5"/>
                    </a:cubicBezTo>
                    <a:cubicBezTo>
                      <a:pt x="7" y="5"/>
                      <a:pt x="7" y="6"/>
                      <a:pt x="7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7" y="6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9"/>
                      <a:pt x="7" y="10"/>
                      <a:pt x="7" y="10"/>
                    </a:cubicBezTo>
                    <a:cubicBezTo>
                      <a:pt x="7" y="10"/>
                      <a:pt x="5" y="11"/>
                      <a:pt x="5" y="11"/>
                    </a:cubicBezTo>
                    <a:cubicBezTo>
                      <a:pt x="5" y="11"/>
                      <a:pt x="4" y="12"/>
                      <a:pt x="4" y="12"/>
                    </a:cubicBezTo>
                    <a:cubicBezTo>
                      <a:pt x="4" y="12"/>
                      <a:pt x="3" y="13"/>
                      <a:pt x="4" y="13"/>
                    </a:cubicBezTo>
                    <a:cubicBezTo>
                      <a:pt x="4" y="13"/>
                      <a:pt x="4" y="14"/>
                      <a:pt x="4" y="14"/>
                    </a:cubicBezTo>
                    <a:cubicBezTo>
                      <a:pt x="4" y="14"/>
                      <a:pt x="4" y="15"/>
                      <a:pt x="4" y="15"/>
                    </a:cubicBezTo>
                    <a:cubicBezTo>
                      <a:pt x="4" y="15"/>
                      <a:pt x="3" y="15"/>
                      <a:pt x="3" y="16"/>
                    </a:cubicBezTo>
                    <a:cubicBezTo>
                      <a:pt x="3" y="16"/>
                      <a:pt x="3" y="16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2" y="17"/>
                      <a:pt x="1" y="16"/>
                      <a:pt x="1" y="17"/>
                    </a:cubicBezTo>
                    <a:cubicBezTo>
                      <a:pt x="1" y="17"/>
                      <a:pt x="1" y="17"/>
                      <a:pt x="1" y="17"/>
                    </a:cubicBezTo>
                    <a:cubicBezTo>
                      <a:pt x="1" y="17"/>
                      <a:pt x="1" y="17"/>
                      <a:pt x="1" y="18"/>
                    </a:cubicBezTo>
                    <a:cubicBezTo>
                      <a:pt x="1" y="18"/>
                      <a:pt x="1" y="18"/>
                      <a:pt x="1" y="18"/>
                    </a:cubicBezTo>
                    <a:cubicBezTo>
                      <a:pt x="1" y="19"/>
                      <a:pt x="2" y="19"/>
                      <a:pt x="2" y="19"/>
                    </a:cubicBezTo>
                    <a:cubicBezTo>
                      <a:pt x="2" y="19"/>
                      <a:pt x="2" y="20"/>
                      <a:pt x="1" y="20"/>
                    </a:cubicBezTo>
                    <a:cubicBezTo>
                      <a:pt x="1" y="21"/>
                      <a:pt x="1" y="21"/>
                      <a:pt x="1" y="21"/>
                    </a:cubicBezTo>
                    <a:cubicBezTo>
                      <a:pt x="1" y="22"/>
                      <a:pt x="1" y="22"/>
                      <a:pt x="2" y="22"/>
                    </a:cubicBezTo>
                    <a:cubicBezTo>
                      <a:pt x="2" y="23"/>
                      <a:pt x="2" y="24"/>
                      <a:pt x="2" y="24"/>
                    </a:cubicBezTo>
                    <a:cubicBezTo>
                      <a:pt x="2" y="25"/>
                      <a:pt x="1" y="25"/>
                      <a:pt x="1" y="25"/>
                    </a:cubicBezTo>
                    <a:cubicBezTo>
                      <a:pt x="1" y="25"/>
                      <a:pt x="1" y="26"/>
                      <a:pt x="1" y="25"/>
                    </a:cubicBezTo>
                    <a:cubicBezTo>
                      <a:pt x="0" y="25"/>
                      <a:pt x="0" y="25"/>
                      <a:pt x="0" y="25"/>
                    </a:cubicBezTo>
                    <a:cubicBezTo>
                      <a:pt x="0" y="25"/>
                      <a:pt x="0" y="26"/>
                      <a:pt x="1" y="26"/>
                    </a:cubicBezTo>
                    <a:cubicBezTo>
                      <a:pt x="1" y="26"/>
                      <a:pt x="1" y="27"/>
                      <a:pt x="1" y="27"/>
                    </a:cubicBezTo>
                    <a:cubicBezTo>
                      <a:pt x="1" y="27"/>
                      <a:pt x="2" y="27"/>
                      <a:pt x="2" y="27"/>
                    </a:cubicBezTo>
                    <a:cubicBezTo>
                      <a:pt x="3" y="27"/>
                      <a:pt x="3" y="28"/>
                      <a:pt x="3" y="28"/>
                    </a:cubicBezTo>
                    <a:cubicBezTo>
                      <a:pt x="4" y="28"/>
                      <a:pt x="4" y="29"/>
                      <a:pt x="4" y="29"/>
                    </a:cubicBezTo>
                    <a:cubicBezTo>
                      <a:pt x="4" y="29"/>
                      <a:pt x="5" y="29"/>
                      <a:pt x="5" y="29"/>
                    </a:cubicBezTo>
                    <a:cubicBezTo>
                      <a:pt x="5" y="29"/>
                      <a:pt x="5" y="29"/>
                      <a:pt x="5" y="29"/>
                    </a:cubicBezTo>
                    <a:cubicBezTo>
                      <a:pt x="5" y="29"/>
                      <a:pt x="6" y="28"/>
                      <a:pt x="6" y="28"/>
                    </a:cubicBezTo>
                    <a:cubicBezTo>
                      <a:pt x="6" y="28"/>
                      <a:pt x="6" y="28"/>
                      <a:pt x="7" y="28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8" y="26"/>
                      <a:pt x="8" y="26"/>
                    </a:cubicBezTo>
                    <a:cubicBezTo>
                      <a:pt x="8" y="26"/>
                      <a:pt x="8" y="26"/>
                      <a:pt x="8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9"/>
                      <a:pt x="7" y="29"/>
                    </a:cubicBezTo>
                    <a:cubicBezTo>
                      <a:pt x="7" y="29"/>
                      <a:pt x="8" y="29"/>
                      <a:pt x="8" y="29"/>
                    </a:cubicBezTo>
                    <a:cubicBezTo>
                      <a:pt x="8" y="28"/>
                      <a:pt x="8" y="28"/>
                      <a:pt x="8" y="28"/>
                    </a:cubicBezTo>
                    <a:cubicBezTo>
                      <a:pt x="8" y="28"/>
                      <a:pt x="8" y="27"/>
                      <a:pt x="8" y="27"/>
                    </a:cubicBezTo>
                    <a:cubicBezTo>
                      <a:pt x="8" y="27"/>
                      <a:pt x="8" y="26"/>
                      <a:pt x="8" y="26"/>
                    </a:cubicBezTo>
                    <a:cubicBezTo>
                      <a:pt x="8" y="26"/>
                      <a:pt x="8" y="25"/>
                      <a:pt x="8" y="25"/>
                    </a:cubicBezTo>
                    <a:cubicBezTo>
                      <a:pt x="8" y="25"/>
                      <a:pt x="8" y="25"/>
                      <a:pt x="9" y="25"/>
                    </a:cubicBezTo>
                    <a:cubicBezTo>
                      <a:pt x="9" y="24"/>
                      <a:pt x="9" y="24"/>
                      <a:pt x="9" y="24"/>
                    </a:cubicBezTo>
                    <a:cubicBezTo>
                      <a:pt x="9" y="24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4"/>
                      <a:pt x="10" y="24"/>
                    </a:cubicBezTo>
                    <a:cubicBezTo>
                      <a:pt x="10" y="24"/>
                      <a:pt x="9" y="25"/>
                      <a:pt x="9" y="25"/>
                    </a:cubicBezTo>
                    <a:cubicBezTo>
                      <a:pt x="9" y="25"/>
                      <a:pt x="9" y="25"/>
                      <a:pt x="9" y="25"/>
                    </a:cubicBezTo>
                    <a:cubicBezTo>
                      <a:pt x="9" y="26"/>
                      <a:pt x="9" y="26"/>
                      <a:pt x="9" y="26"/>
                    </a:cubicBezTo>
                    <a:cubicBezTo>
                      <a:pt x="9" y="27"/>
                      <a:pt x="9" y="27"/>
                      <a:pt x="9" y="27"/>
                    </a:cubicBezTo>
                    <a:cubicBezTo>
                      <a:pt x="9" y="27"/>
                      <a:pt x="9" y="28"/>
                      <a:pt x="9" y="28"/>
                    </a:cubicBezTo>
                    <a:cubicBezTo>
                      <a:pt x="9" y="28"/>
                      <a:pt x="9" y="29"/>
                      <a:pt x="9" y="29"/>
                    </a:cubicBezTo>
                    <a:cubicBezTo>
                      <a:pt x="9" y="30"/>
                      <a:pt x="9" y="30"/>
                      <a:pt x="9" y="30"/>
                    </a:cubicBezTo>
                    <a:cubicBezTo>
                      <a:pt x="9" y="30"/>
                      <a:pt x="8" y="31"/>
                      <a:pt x="8" y="31"/>
                    </a:cubicBezTo>
                    <a:cubicBezTo>
                      <a:pt x="8" y="31"/>
                      <a:pt x="8" y="32"/>
                      <a:pt x="8" y="32"/>
                    </a:cubicBezTo>
                    <a:cubicBezTo>
                      <a:pt x="8" y="32"/>
                      <a:pt x="8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6" y="33"/>
                      <a:pt x="6" y="34"/>
                      <a:pt x="6" y="34"/>
                    </a:cubicBezTo>
                    <a:cubicBezTo>
                      <a:pt x="6" y="34"/>
                      <a:pt x="5" y="34"/>
                      <a:pt x="5" y="34"/>
                    </a:cubicBezTo>
                    <a:cubicBezTo>
                      <a:pt x="6" y="34"/>
                      <a:pt x="6" y="34"/>
                      <a:pt x="6" y="34"/>
                    </a:cubicBezTo>
                    <a:cubicBezTo>
                      <a:pt x="6" y="34"/>
                      <a:pt x="6" y="34"/>
                      <a:pt x="6" y="34"/>
                    </a:cubicBezTo>
                    <a:cubicBezTo>
                      <a:pt x="6" y="34"/>
                      <a:pt x="6" y="34"/>
                      <a:pt x="6" y="34"/>
                    </a:cubicBezTo>
                    <a:cubicBezTo>
                      <a:pt x="6" y="34"/>
                      <a:pt x="6" y="34"/>
                      <a:pt x="5" y="34"/>
                    </a:cubicBezTo>
                    <a:cubicBezTo>
                      <a:pt x="6" y="36"/>
                      <a:pt x="6" y="36"/>
                      <a:pt x="6" y="36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08" name="Freeform 691">
                <a:extLst>
                  <a:ext uri="{FF2B5EF4-FFF2-40B4-BE49-F238E27FC236}">
                    <a16:creationId xmlns:a16="http://schemas.microsoft.com/office/drawing/2014/main" id="{00FF2737-6D04-0066-7E39-BDFC95A1988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70251" y="4713288"/>
                <a:ext cx="1152525" cy="1208088"/>
              </a:xfrm>
              <a:custGeom>
                <a:avLst/>
                <a:gdLst>
                  <a:gd name="T0" fmla="*/ 266 w 277"/>
                  <a:gd name="T1" fmla="*/ 110 h 290"/>
                  <a:gd name="T2" fmla="*/ 251 w 277"/>
                  <a:gd name="T3" fmla="*/ 129 h 290"/>
                  <a:gd name="T4" fmla="*/ 248 w 277"/>
                  <a:gd name="T5" fmla="*/ 136 h 290"/>
                  <a:gd name="T6" fmla="*/ 246 w 277"/>
                  <a:gd name="T7" fmla="*/ 158 h 290"/>
                  <a:gd name="T8" fmla="*/ 239 w 277"/>
                  <a:gd name="T9" fmla="*/ 180 h 290"/>
                  <a:gd name="T10" fmla="*/ 219 w 277"/>
                  <a:gd name="T11" fmla="*/ 204 h 290"/>
                  <a:gd name="T12" fmla="*/ 202 w 277"/>
                  <a:gd name="T13" fmla="*/ 210 h 290"/>
                  <a:gd name="T14" fmla="*/ 180 w 277"/>
                  <a:gd name="T15" fmla="*/ 223 h 290"/>
                  <a:gd name="T16" fmla="*/ 181 w 277"/>
                  <a:gd name="T17" fmla="*/ 238 h 290"/>
                  <a:gd name="T18" fmla="*/ 172 w 277"/>
                  <a:gd name="T19" fmla="*/ 254 h 290"/>
                  <a:gd name="T20" fmla="*/ 157 w 277"/>
                  <a:gd name="T21" fmla="*/ 274 h 290"/>
                  <a:gd name="T22" fmla="*/ 162 w 277"/>
                  <a:gd name="T23" fmla="*/ 261 h 290"/>
                  <a:gd name="T24" fmla="*/ 154 w 277"/>
                  <a:gd name="T25" fmla="*/ 276 h 290"/>
                  <a:gd name="T26" fmla="*/ 136 w 277"/>
                  <a:gd name="T27" fmla="*/ 271 h 290"/>
                  <a:gd name="T28" fmla="*/ 118 w 277"/>
                  <a:gd name="T29" fmla="*/ 258 h 290"/>
                  <a:gd name="T30" fmla="*/ 134 w 277"/>
                  <a:gd name="T31" fmla="*/ 241 h 290"/>
                  <a:gd name="T32" fmla="*/ 143 w 277"/>
                  <a:gd name="T33" fmla="*/ 231 h 290"/>
                  <a:gd name="T34" fmla="*/ 139 w 277"/>
                  <a:gd name="T35" fmla="*/ 213 h 290"/>
                  <a:gd name="T36" fmla="*/ 123 w 277"/>
                  <a:gd name="T37" fmla="*/ 198 h 290"/>
                  <a:gd name="T38" fmla="*/ 114 w 277"/>
                  <a:gd name="T39" fmla="*/ 187 h 290"/>
                  <a:gd name="T40" fmla="*/ 110 w 277"/>
                  <a:gd name="T41" fmla="*/ 157 h 290"/>
                  <a:gd name="T42" fmla="*/ 89 w 277"/>
                  <a:gd name="T43" fmla="*/ 133 h 290"/>
                  <a:gd name="T44" fmla="*/ 68 w 277"/>
                  <a:gd name="T45" fmla="*/ 125 h 290"/>
                  <a:gd name="T46" fmla="*/ 61 w 277"/>
                  <a:gd name="T47" fmla="*/ 106 h 290"/>
                  <a:gd name="T48" fmla="*/ 37 w 277"/>
                  <a:gd name="T49" fmla="*/ 116 h 290"/>
                  <a:gd name="T50" fmla="*/ 6 w 277"/>
                  <a:gd name="T51" fmla="*/ 104 h 290"/>
                  <a:gd name="T52" fmla="*/ 6 w 277"/>
                  <a:gd name="T53" fmla="*/ 81 h 290"/>
                  <a:gd name="T54" fmla="*/ 26 w 277"/>
                  <a:gd name="T55" fmla="*/ 66 h 290"/>
                  <a:gd name="T56" fmla="*/ 32 w 277"/>
                  <a:gd name="T57" fmla="*/ 32 h 290"/>
                  <a:gd name="T58" fmla="*/ 42 w 277"/>
                  <a:gd name="T59" fmla="*/ 24 h 290"/>
                  <a:gd name="T60" fmla="*/ 60 w 277"/>
                  <a:gd name="T61" fmla="*/ 30 h 290"/>
                  <a:gd name="T62" fmla="*/ 74 w 277"/>
                  <a:gd name="T63" fmla="*/ 22 h 290"/>
                  <a:gd name="T64" fmla="*/ 74 w 277"/>
                  <a:gd name="T65" fmla="*/ 10 h 290"/>
                  <a:gd name="T66" fmla="*/ 89 w 277"/>
                  <a:gd name="T67" fmla="*/ 6 h 290"/>
                  <a:gd name="T68" fmla="*/ 102 w 277"/>
                  <a:gd name="T69" fmla="*/ 8 h 290"/>
                  <a:gd name="T70" fmla="*/ 112 w 277"/>
                  <a:gd name="T71" fmla="*/ 26 h 290"/>
                  <a:gd name="T72" fmla="*/ 134 w 277"/>
                  <a:gd name="T73" fmla="*/ 19 h 290"/>
                  <a:gd name="T74" fmla="*/ 159 w 277"/>
                  <a:gd name="T75" fmla="*/ 7 h 290"/>
                  <a:gd name="T76" fmla="*/ 170 w 277"/>
                  <a:gd name="T77" fmla="*/ 30 h 290"/>
                  <a:gd name="T78" fmla="*/ 159 w 277"/>
                  <a:gd name="T79" fmla="*/ 42 h 290"/>
                  <a:gd name="T80" fmla="*/ 139 w 277"/>
                  <a:gd name="T81" fmla="*/ 53 h 290"/>
                  <a:gd name="T82" fmla="*/ 126 w 277"/>
                  <a:gd name="T83" fmla="*/ 52 h 290"/>
                  <a:gd name="T84" fmla="*/ 122 w 277"/>
                  <a:gd name="T85" fmla="*/ 56 h 290"/>
                  <a:gd name="T86" fmla="*/ 134 w 277"/>
                  <a:gd name="T87" fmla="*/ 54 h 290"/>
                  <a:gd name="T88" fmla="*/ 144 w 277"/>
                  <a:gd name="T89" fmla="*/ 52 h 290"/>
                  <a:gd name="T90" fmla="*/ 156 w 277"/>
                  <a:gd name="T91" fmla="*/ 57 h 290"/>
                  <a:gd name="T92" fmla="*/ 163 w 277"/>
                  <a:gd name="T93" fmla="*/ 43 h 290"/>
                  <a:gd name="T94" fmla="*/ 179 w 277"/>
                  <a:gd name="T95" fmla="*/ 45 h 290"/>
                  <a:gd name="T96" fmla="*/ 173 w 277"/>
                  <a:gd name="T97" fmla="*/ 50 h 290"/>
                  <a:gd name="T98" fmla="*/ 179 w 277"/>
                  <a:gd name="T99" fmla="*/ 47 h 290"/>
                  <a:gd name="T100" fmla="*/ 184 w 277"/>
                  <a:gd name="T101" fmla="*/ 42 h 290"/>
                  <a:gd name="T102" fmla="*/ 191 w 277"/>
                  <a:gd name="T103" fmla="*/ 43 h 290"/>
                  <a:gd name="T104" fmla="*/ 203 w 277"/>
                  <a:gd name="T105" fmla="*/ 47 h 290"/>
                  <a:gd name="T106" fmla="*/ 209 w 277"/>
                  <a:gd name="T107" fmla="*/ 53 h 290"/>
                  <a:gd name="T108" fmla="*/ 211 w 277"/>
                  <a:gd name="T109" fmla="*/ 55 h 290"/>
                  <a:gd name="T110" fmla="*/ 222 w 277"/>
                  <a:gd name="T111" fmla="*/ 56 h 290"/>
                  <a:gd name="T112" fmla="*/ 251 w 277"/>
                  <a:gd name="T113" fmla="*/ 63 h 290"/>
                  <a:gd name="T114" fmla="*/ 276 w 277"/>
                  <a:gd name="T115" fmla="*/ 86 h 290"/>
                  <a:gd name="T116" fmla="*/ 169 w 277"/>
                  <a:gd name="T117" fmla="*/ 35 h 290"/>
                  <a:gd name="T118" fmla="*/ 173 w 277"/>
                  <a:gd name="T119" fmla="*/ 35 h 290"/>
                  <a:gd name="T120" fmla="*/ 163 w 277"/>
                  <a:gd name="T121" fmla="*/ 40 h 290"/>
                  <a:gd name="T122" fmla="*/ 166 w 277"/>
                  <a:gd name="T123" fmla="*/ 35 h 290"/>
                  <a:gd name="T124" fmla="*/ 167 w 277"/>
                  <a:gd name="T125" fmla="*/ 23 h 2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277" h="290">
                    <a:moveTo>
                      <a:pt x="277" y="90"/>
                    </a:moveTo>
                    <a:cubicBezTo>
                      <a:pt x="277" y="90"/>
                      <a:pt x="277" y="90"/>
                      <a:pt x="277" y="90"/>
                    </a:cubicBezTo>
                    <a:cubicBezTo>
                      <a:pt x="277" y="90"/>
                      <a:pt x="277" y="90"/>
                      <a:pt x="277" y="91"/>
                    </a:cubicBezTo>
                    <a:cubicBezTo>
                      <a:pt x="277" y="92"/>
                      <a:pt x="277" y="92"/>
                      <a:pt x="277" y="92"/>
                    </a:cubicBezTo>
                    <a:cubicBezTo>
                      <a:pt x="277" y="92"/>
                      <a:pt x="277" y="92"/>
                      <a:pt x="277" y="92"/>
                    </a:cubicBezTo>
                    <a:cubicBezTo>
                      <a:pt x="277" y="92"/>
                      <a:pt x="277" y="93"/>
                      <a:pt x="277" y="93"/>
                    </a:cubicBezTo>
                    <a:cubicBezTo>
                      <a:pt x="277" y="93"/>
                      <a:pt x="277" y="94"/>
                      <a:pt x="277" y="94"/>
                    </a:cubicBezTo>
                    <a:cubicBezTo>
                      <a:pt x="276" y="94"/>
                      <a:pt x="276" y="94"/>
                      <a:pt x="276" y="94"/>
                    </a:cubicBezTo>
                    <a:cubicBezTo>
                      <a:pt x="276" y="95"/>
                      <a:pt x="276" y="95"/>
                      <a:pt x="276" y="95"/>
                    </a:cubicBezTo>
                    <a:cubicBezTo>
                      <a:pt x="276" y="96"/>
                      <a:pt x="276" y="96"/>
                      <a:pt x="276" y="96"/>
                    </a:cubicBezTo>
                    <a:cubicBezTo>
                      <a:pt x="276" y="96"/>
                      <a:pt x="276" y="97"/>
                      <a:pt x="276" y="97"/>
                    </a:cubicBezTo>
                    <a:cubicBezTo>
                      <a:pt x="275" y="97"/>
                      <a:pt x="275" y="98"/>
                      <a:pt x="275" y="98"/>
                    </a:cubicBezTo>
                    <a:cubicBezTo>
                      <a:pt x="275" y="98"/>
                      <a:pt x="275" y="99"/>
                      <a:pt x="275" y="99"/>
                    </a:cubicBezTo>
                    <a:cubicBezTo>
                      <a:pt x="275" y="99"/>
                      <a:pt x="275" y="100"/>
                      <a:pt x="274" y="100"/>
                    </a:cubicBezTo>
                    <a:cubicBezTo>
                      <a:pt x="274" y="100"/>
                      <a:pt x="274" y="101"/>
                      <a:pt x="274" y="101"/>
                    </a:cubicBezTo>
                    <a:cubicBezTo>
                      <a:pt x="274" y="101"/>
                      <a:pt x="274" y="102"/>
                      <a:pt x="273" y="102"/>
                    </a:cubicBezTo>
                    <a:cubicBezTo>
                      <a:pt x="273" y="102"/>
                      <a:pt x="273" y="103"/>
                      <a:pt x="273" y="103"/>
                    </a:cubicBezTo>
                    <a:cubicBezTo>
                      <a:pt x="273" y="103"/>
                      <a:pt x="272" y="103"/>
                      <a:pt x="272" y="103"/>
                    </a:cubicBezTo>
                    <a:cubicBezTo>
                      <a:pt x="272" y="103"/>
                      <a:pt x="272" y="104"/>
                      <a:pt x="272" y="104"/>
                    </a:cubicBezTo>
                    <a:cubicBezTo>
                      <a:pt x="272" y="104"/>
                      <a:pt x="271" y="104"/>
                      <a:pt x="271" y="105"/>
                    </a:cubicBezTo>
                    <a:cubicBezTo>
                      <a:pt x="271" y="105"/>
                      <a:pt x="271" y="106"/>
                      <a:pt x="271" y="106"/>
                    </a:cubicBezTo>
                    <a:cubicBezTo>
                      <a:pt x="271" y="106"/>
                      <a:pt x="270" y="106"/>
                      <a:pt x="270" y="106"/>
                    </a:cubicBezTo>
                    <a:cubicBezTo>
                      <a:pt x="270" y="106"/>
                      <a:pt x="269" y="107"/>
                      <a:pt x="269" y="108"/>
                    </a:cubicBezTo>
                    <a:cubicBezTo>
                      <a:pt x="269" y="108"/>
                      <a:pt x="268" y="109"/>
                      <a:pt x="268" y="109"/>
                    </a:cubicBezTo>
                    <a:cubicBezTo>
                      <a:pt x="268" y="109"/>
                      <a:pt x="267" y="110"/>
                      <a:pt x="266" y="110"/>
                    </a:cubicBezTo>
                    <a:cubicBezTo>
                      <a:pt x="266" y="111"/>
                      <a:pt x="266" y="111"/>
                      <a:pt x="266" y="111"/>
                    </a:cubicBezTo>
                    <a:cubicBezTo>
                      <a:pt x="266" y="111"/>
                      <a:pt x="266" y="111"/>
                      <a:pt x="266" y="112"/>
                    </a:cubicBezTo>
                    <a:cubicBezTo>
                      <a:pt x="265" y="112"/>
                      <a:pt x="265" y="112"/>
                      <a:pt x="265" y="112"/>
                    </a:cubicBezTo>
                    <a:cubicBezTo>
                      <a:pt x="265" y="112"/>
                      <a:pt x="264" y="112"/>
                      <a:pt x="264" y="112"/>
                    </a:cubicBezTo>
                    <a:cubicBezTo>
                      <a:pt x="264" y="112"/>
                      <a:pt x="263" y="113"/>
                      <a:pt x="263" y="113"/>
                    </a:cubicBezTo>
                    <a:cubicBezTo>
                      <a:pt x="263" y="113"/>
                      <a:pt x="262" y="114"/>
                      <a:pt x="262" y="114"/>
                    </a:cubicBezTo>
                    <a:cubicBezTo>
                      <a:pt x="262" y="114"/>
                      <a:pt x="261" y="114"/>
                      <a:pt x="261" y="114"/>
                    </a:cubicBezTo>
                    <a:cubicBezTo>
                      <a:pt x="261" y="114"/>
                      <a:pt x="261" y="114"/>
                      <a:pt x="261" y="114"/>
                    </a:cubicBezTo>
                    <a:cubicBezTo>
                      <a:pt x="261" y="114"/>
                      <a:pt x="261" y="115"/>
                      <a:pt x="261" y="115"/>
                    </a:cubicBezTo>
                    <a:cubicBezTo>
                      <a:pt x="261" y="115"/>
                      <a:pt x="261" y="115"/>
                      <a:pt x="261" y="115"/>
                    </a:cubicBezTo>
                    <a:cubicBezTo>
                      <a:pt x="261" y="116"/>
                      <a:pt x="260" y="116"/>
                      <a:pt x="260" y="116"/>
                    </a:cubicBezTo>
                    <a:cubicBezTo>
                      <a:pt x="260" y="116"/>
                      <a:pt x="260" y="117"/>
                      <a:pt x="260" y="117"/>
                    </a:cubicBezTo>
                    <a:cubicBezTo>
                      <a:pt x="260" y="117"/>
                      <a:pt x="259" y="118"/>
                      <a:pt x="259" y="118"/>
                    </a:cubicBezTo>
                    <a:cubicBezTo>
                      <a:pt x="259" y="118"/>
                      <a:pt x="259" y="118"/>
                      <a:pt x="259" y="118"/>
                    </a:cubicBezTo>
                    <a:cubicBezTo>
                      <a:pt x="259" y="118"/>
                      <a:pt x="259" y="118"/>
                      <a:pt x="259" y="118"/>
                    </a:cubicBezTo>
                    <a:cubicBezTo>
                      <a:pt x="259" y="118"/>
                      <a:pt x="258" y="120"/>
                      <a:pt x="258" y="120"/>
                    </a:cubicBezTo>
                    <a:cubicBezTo>
                      <a:pt x="258" y="120"/>
                      <a:pt x="258" y="121"/>
                      <a:pt x="258" y="121"/>
                    </a:cubicBezTo>
                    <a:cubicBezTo>
                      <a:pt x="257" y="121"/>
                      <a:pt x="256" y="123"/>
                      <a:pt x="256" y="123"/>
                    </a:cubicBezTo>
                    <a:cubicBezTo>
                      <a:pt x="256" y="124"/>
                      <a:pt x="255" y="125"/>
                      <a:pt x="255" y="125"/>
                    </a:cubicBezTo>
                    <a:cubicBezTo>
                      <a:pt x="255" y="126"/>
                      <a:pt x="254" y="127"/>
                      <a:pt x="254" y="127"/>
                    </a:cubicBezTo>
                    <a:cubicBezTo>
                      <a:pt x="254" y="127"/>
                      <a:pt x="253" y="128"/>
                      <a:pt x="253" y="128"/>
                    </a:cubicBezTo>
                    <a:cubicBezTo>
                      <a:pt x="253" y="128"/>
                      <a:pt x="252" y="129"/>
                      <a:pt x="251" y="130"/>
                    </a:cubicBezTo>
                    <a:cubicBezTo>
                      <a:pt x="251" y="130"/>
                      <a:pt x="251" y="130"/>
                      <a:pt x="251" y="130"/>
                    </a:cubicBezTo>
                    <a:cubicBezTo>
                      <a:pt x="251" y="129"/>
                      <a:pt x="251" y="129"/>
                      <a:pt x="251" y="129"/>
                    </a:cubicBezTo>
                    <a:cubicBezTo>
                      <a:pt x="250" y="129"/>
                      <a:pt x="251" y="129"/>
                      <a:pt x="251" y="129"/>
                    </a:cubicBezTo>
                    <a:cubicBezTo>
                      <a:pt x="251" y="129"/>
                      <a:pt x="251" y="128"/>
                      <a:pt x="251" y="128"/>
                    </a:cubicBezTo>
                    <a:cubicBezTo>
                      <a:pt x="251" y="128"/>
                      <a:pt x="251" y="128"/>
                      <a:pt x="251" y="128"/>
                    </a:cubicBezTo>
                    <a:cubicBezTo>
                      <a:pt x="251" y="128"/>
                      <a:pt x="251" y="127"/>
                      <a:pt x="251" y="127"/>
                    </a:cubicBezTo>
                    <a:cubicBezTo>
                      <a:pt x="251" y="127"/>
                      <a:pt x="251" y="128"/>
                      <a:pt x="251" y="128"/>
                    </a:cubicBezTo>
                    <a:cubicBezTo>
                      <a:pt x="250" y="128"/>
                      <a:pt x="250" y="128"/>
                      <a:pt x="250" y="128"/>
                    </a:cubicBezTo>
                    <a:cubicBezTo>
                      <a:pt x="250" y="128"/>
                      <a:pt x="250" y="127"/>
                      <a:pt x="250" y="127"/>
                    </a:cubicBezTo>
                    <a:cubicBezTo>
                      <a:pt x="250" y="127"/>
                      <a:pt x="250" y="127"/>
                      <a:pt x="250" y="127"/>
                    </a:cubicBezTo>
                    <a:cubicBezTo>
                      <a:pt x="249" y="127"/>
                      <a:pt x="249" y="127"/>
                      <a:pt x="249" y="127"/>
                    </a:cubicBezTo>
                    <a:cubicBezTo>
                      <a:pt x="249" y="127"/>
                      <a:pt x="249" y="128"/>
                      <a:pt x="249" y="128"/>
                    </a:cubicBezTo>
                    <a:cubicBezTo>
                      <a:pt x="249" y="128"/>
                      <a:pt x="249" y="128"/>
                      <a:pt x="249" y="128"/>
                    </a:cubicBezTo>
                    <a:cubicBezTo>
                      <a:pt x="249" y="129"/>
                      <a:pt x="249" y="129"/>
                      <a:pt x="249" y="129"/>
                    </a:cubicBezTo>
                    <a:cubicBezTo>
                      <a:pt x="249" y="129"/>
                      <a:pt x="249" y="129"/>
                      <a:pt x="250" y="129"/>
                    </a:cubicBezTo>
                    <a:cubicBezTo>
                      <a:pt x="250" y="129"/>
                      <a:pt x="250" y="129"/>
                      <a:pt x="250" y="129"/>
                    </a:cubicBezTo>
                    <a:cubicBezTo>
                      <a:pt x="250" y="129"/>
                      <a:pt x="250" y="130"/>
                      <a:pt x="250" y="130"/>
                    </a:cubicBezTo>
                    <a:cubicBezTo>
                      <a:pt x="250" y="130"/>
                      <a:pt x="249" y="130"/>
                      <a:pt x="249" y="130"/>
                    </a:cubicBezTo>
                    <a:cubicBezTo>
                      <a:pt x="249" y="131"/>
                      <a:pt x="248" y="131"/>
                      <a:pt x="248" y="131"/>
                    </a:cubicBezTo>
                    <a:cubicBezTo>
                      <a:pt x="248" y="131"/>
                      <a:pt x="248" y="131"/>
                      <a:pt x="248" y="131"/>
                    </a:cubicBezTo>
                    <a:cubicBezTo>
                      <a:pt x="248" y="131"/>
                      <a:pt x="248" y="132"/>
                      <a:pt x="248" y="132"/>
                    </a:cubicBezTo>
                    <a:cubicBezTo>
                      <a:pt x="248" y="132"/>
                      <a:pt x="248" y="132"/>
                      <a:pt x="248" y="133"/>
                    </a:cubicBezTo>
                    <a:cubicBezTo>
                      <a:pt x="248" y="133"/>
                      <a:pt x="248" y="133"/>
                      <a:pt x="248" y="134"/>
                    </a:cubicBezTo>
                    <a:cubicBezTo>
                      <a:pt x="248" y="134"/>
                      <a:pt x="248" y="134"/>
                      <a:pt x="247" y="134"/>
                    </a:cubicBezTo>
                    <a:cubicBezTo>
                      <a:pt x="247" y="135"/>
                      <a:pt x="247" y="135"/>
                      <a:pt x="247" y="136"/>
                    </a:cubicBezTo>
                    <a:cubicBezTo>
                      <a:pt x="247" y="136"/>
                      <a:pt x="247" y="136"/>
                      <a:pt x="247" y="136"/>
                    </a:cubicBezTo>
                    <a:cubicBezTo>
                      <a:pt x="247" y="137"/>
                      <a:pt x="247" y="136"/>
                      <a:pt x="247" y="136"/>
                    </a:cubicBezTo>
                    <a:cubicBezTo>
                      <a:pt x="247" y="136"/>
                      <a:pt x="248" y="136"/>
                      <a:pt x="248" y="136"/>
                    </a:cubicBezTo>
                    <a:cubicBezTo>
                      <a:pt x="248" y="136"/>
                      <a:pt x="248" y="137"/>
                      <a:pt x="248" y="137"/>
                    </a:cubicBezTo>
                    <a:cubicBezTo>
                      <a:pt x="247" y="137"/>
                      <a:pt x="247" y="137"/>
                      <a:pt x="247" y="137"/>
                    </a:cubicBezTo>
                    <a:cubicBezTo>
                      <a:pt x="247" y="138"/>
                      <a:pt x="247" y="138"/>
                      <a:pt x="247" y="138"/>
                    </a:cubicBezTo>
                    <a:cubicBezTo>
                      <a:pt x="247" y="139"/>
                      <a:pt x="247" y="139"/>
                      <a:pt x="247" y="139"/>
                    </a:cubicBezTo>
                    <a:cubicBezTo>
                      <a:pt x="247" y="140"/>
                      <a:pt x="247" y="140"/>
                      <a:pt x="247" y="140"/>
                    </a:cubicBezTo>
                    <a:cubicBezTo>
                      <a:pt x="247" y="140"/>
                      <a:pt x="247" y="141"/>
                      <a:pt x="247" y="141"/>
                    </a:cubicBezTo>
                    <a:cubicBezTo>
                      <a:pt x="247" y="141"/>
                      <a:pt x="247" y="142"/>
                      <a:pt x="247" y="142"/>
                    </a:cubicBezTo>
                    <a:cubicBezTo>
                      <a:pt x="247" y="142"/>
                      <a:pt x="247" y="142"/>
                      <a:pt x="247" y="143"/>
                    </a:cubicBezTo>
                    <a:cubicBezTo>
                      <a:pt x="247" y="143"/>
                      <a:pt x="247" y="143"/>
                      <a:pt x="247" y="144"/>
                    </a:cubicBezTo>
                    <a:cubicBezTo>
                      <a:pt x="247" y="144"/>
                      <a:pt x="247" y="145"/>
                      <a:pt x="247" y="145"/>
                    </a:cubicBezTo>
                    <a:cubicBezTo>
                      <a:pt x="247" y="145"/>
                      <a:pt x="247" y="146"/>
                      <a:pt x="247" y="146"/>
                    </a:cubicBezTo>
                    <a:cubicBezTo>
                      <a:pt x="247" y="146"/>
                      <a:pt x="247" y="147"/>
                      <a:pt x="248" y="147"/>
                    </a:cubicBezTo>
                    <a:cubicBezTo>
                      <a:pt x="248" y="148"/>
                      <a:pt x="248" y="149"/>
                      <a:pt x="248" y="149"/>
                    </a:cubicBezTo>
                    <a:cubicBezTo>
                      <a:pt x="248" y="149"/>
                      <a:pt x="248" y="150"/>
                      <a:pt x="248" y="150"/>
                    </a:cubicBezTo>
                    <a:cubicBezTo>
                      <a:pt x="248" y="150"/>
                      <a:pt x="248" y="150"/>
                      <a:pt x="248" y="150"/>
                    </a:cubicBezTo>
                    <a:cubicBezTo>
                      <a:pt x="248" y="151"/>
                      <a:pt x="248" y="151"/>
                      <a:pt x="248" y="151"/>
                    </a:cubicBezTo>
                    <a:cubicBezTo>
                      <a:pt x="248" y="151"/>
                      <a:pt x="248" y="151"/>
                      <a:pt x="248" y="152"/>
                    </a:cubicBezTo>
                    <a:cubicBezTo>
                      <a:pt x="248" y="152"/>
                      <a:pt x="248" y="152"/>
                      <a:pt x="248" y="152"/>
                    </a:cubicBezTo>
                    <a:cubicBezTo>
                      <a:pt x="248" y="153"/>
                      <a:pt x="247" y="153"/>
                      <a:pt x="247" y="153"/>
                    </a:cubicBezTo>
                    <a:cubicBezTo>
                      <a:pt x="247" y="153"/>
                      <a:pt x="247" y="153"/>
                      <a:pt x="247" y="153"/>
                    </a:cubicBezTo>
                    <a:cubicBezTo>
                      <a:pt x="247" y="154"/>
                      <a:pt x="247" y="154"/>
                      <a:pt x="247" y="154"/>
                    </a:cubicBezTo>
                    <a:cubicBezTo>
                      <a:pt x="247" y="154"/>
                      <a:pt x="247" y="155"/>
                      <a:pt x="247" y="155"/>
                    </a:cubicBezTo>
                    <a:cubicBezTo>
                      <a:pt x="247" y="155"/>
                      <a:pt x="247" y="156"/>
                      <a:pt x="247" y="157"/>
                    </a:cubicBezTo>
                    <a:cubicBezTo>
                      <a:pt x="247" y="157"/>
                      <a:pt x="246" y="157"/>
                      <a:pt x="246" y="157"/>
                    </a:cubicBezTo>
                    <a:cubicBezTo>
                      <a:pt x="246" y="157"/>
                      <a:pt x="246" y="158"/>
                      <a:pt x="246" y="158"/>
                    </a:cubicBezTo>
                    <a:cubicBezTo>
                      <a:pt x="246" y="159"/>
                      <a:pt x="246" y="159"/>
                      <a:pt x="246" y="159"/>
                    </a:cubicBezTo>
                    <a:cubicBezTo>
                      <a:pt x="246" y="159"/>
                      <a:pt x="246" y="160"/>
                      <a:pt x="246" y="160"/>
                    </a:cubicBezTo>
                    <a:cubicBezTo>
                      <a:pt x="246" y="160"/>
                      <a:pt x="246" y="162"/>
                      <a:pt x="246" y="162"/>
                    </a:cubicBezTo>
                    <a:cubicBezTo>
                      <a:pt x="246" y="162"/>
                      <a:pt x="246" y="163"/>
                      <a:pt x="246" y="163"/>
                    </a:cubicBezTo>
                    <a:cubicBezTo>
                      <a:pt x="246" y="163"/>
                      <a:pt x="246" y="164"/>
                      <a:pt x="246" y="164"/>
                    </a:cubicBezTo>
                    <a:cubicBezTo>
                      <a:pt x="246" y="164"/>
                      <a:pt x="246" y="164"/>
                      <a:pt x="245" y="164"/>
                    </a:cubicBezTo>
                    <a:cubicBezTo>
                      <a:pt x="245" y="164"/>
                      <a:pt x="245" y="164"/>
                      <a:pt x="245" y="164"/>
                    </a:cubicBezTo>
                    <a:cubicBezTo>
                      <a:pt x="245" y="164"/>
                      <a:pt x="246" y="165"/>
                      <a:pt x="246" y="165"/>
                    </a:cubicBezTo>
                    <a:cubicBezTo>
                      <a:pt x="246" y="165"/>
                      <a:pt x="245" y="165"/>
                      <a:pt x="245" y="165"/>
                    </a:cubicBezTo>
                    <a:cubicBezTo>
                      <a:pt x="245" y="165"/>
                      <a:pt x="245" y="165"/>
                      <a:pt x="245" y="166"/>
                    </a:cubicBezTo>
                    <a:cubicBezTo>
                      <a:pt x="244" y="166"/>
                      <a:pt x="244" y="166"/>
                      <a:pt x="244" y="166"/>
                    </a:cubicBezTo>
                    <a:cubicBezTo>
                      <a:pt x="244" y="166"/>
                      <a:pt x="243" y="167"/>
                      <a:pt x="243" y="167"/>
                    </a:cubicBezTo>
                    <a:cubicBezTo>
                      <a:pt x="243" y="167"/>
                      <a:pt x="243" y="168"/>
                      <a:pt x="243" y="168"/>
                    </a:cubicBezTo>
                    <a:cubicBezTo>
                      <a:pt x="243" y="168"/>
                      <a:pt x="243" y="168"/>
                      <a:pt x="243" y="169"/>
                    </a:cubicBezTo>
                    <a:cubicBezTo>
                      <a:pt x="243" y="169"/>
                      <a:pt x="242" y="169"/>
                      <a:pt x="242" y="169"/>
                    </a:cubicBezTo>
                    <a:cubicBezTo>
                      <a:pt x="242" y="169"/>
                      <a:pt x="242" y="170"/>
                      <a:pt x="242" y="170"/>
                    </a:cubicBezTo>
                    <a:cubicBezTo>
                      <a:pt x="242" y="170"/>
                      <a:pt x="242" y="171"/>
                      <a:pt x="242" y="171"/>
                    </a:cubicBezTo>
                    <a:cubicBezTo>
                      <a:pt x="242" y="172"/>
                      <a:pt x="242" y="173"/>
                      <a:pt x="242" y="173"/>
                    </a:cubicBezTo>
                    <a:cubicBezTo>
                      <a:pt x="242" y="174"/>
                      <a:pt x="242" y="174"/>
                      <a:pt x="242" y="174"/>
                    </a:cubicBezTo>
                    <a:cubicBezTo>
                      <a:pt x="242" y="174"/>
                      <a:pt x="242" y="176"/>
                      <a:pt x="242" y="176"/>
                    </a:cubicBezTo>
                    <a:cubicBezTo>
                      <a:pt x="242" y="176"/>
                      <a:pt x="242" y="177"/>
                      <a:pt x="242" y="177"/>
                    </a:cubicBezTo>
                    <a:cubicBezTo>
                      <a:pt x="242" y="177"/>
                      <a:pt x="242" y="178"/>
                      <a:pt x="242" y="178"/>
                    </a:cubicBezTo>
                    <a:cubicBezTo>
                      <a:pt x="242" y="178"/>
                      <a:pt x="241" y="179"/>
                      <a:pt x="241" y="179"/>
                    </a:cubicBezTo>
                    <a:cubicBezTo>
                      <a:pt x="241" y="179"/>
                      <a:pt x="241" y="179"/>
                      <a:pt x="240" y="179"/>
                    </a:cubicBezTo>
                    <a:cubicBezTo>
                      <a:pt x="240" y="180"/>
                      <a:pt x="240" y="180"/>
                      <a:pt x="239" y="180"/>
                    </a:cubicBezTo>
                    <a:cubicBezTo>
                      <a:pt x="239" y="180"/>
                      <a:pt x="239" y="181"/>
                      <a:pt x="239" y="181"/>
                    </a:cubicBezTo>
                    <a:cubicBezTo>
                      <a:pt x="239" y="181"/>
                      <a:pt x="239" y="182"/>
                      <a:pt x="239" y="183"/>
                    </a:cubicBezTo>
                    <a:cubicBezTo>
                      <a:pt x="239" y="184"/>
                      <a:pt x="238" y="184"/>
                      <a:pt x="238" y="184"/>
                    </a:cubicBezTo>
                    <a:cubicBezTo>
                      <a:pt x="238" y="185"/>
                      <a:pt x="237" y="187"/>
                      <a:pt x="236" y="187"/>
                    </a:cubicBezTo>
                    <a:cubicBezTo>
                      <a:pt x="236" y="187"/>
                      <a:pt x="236" y="187"/>
                      <a:pt x="235" y="188"/>
                    </a:cubicBezTo>
                    <a:cubicBezTo>
                      <a:pt x="235" y="188"/>
                      <a:pt x="234" y="189"/>
                      <a:pt x="234" y="189"/>
                    </a:cubicBezTo>
                    <a:cubicBezTo>
                      <a:pt x="234" y="189"/>
                      <a:pt x="234" y="190"/>
                      <a:pt x="234" y="190"/>
                    </a:cubicBezTo>
                    <a:cubicBezTo>
                      <a:pt x="233" y="191"/>
                      <a:pt x="233" y="191"/>
                      <a:pt x="233" y="191"/>
                    </a:cubicBezTo>
                    <a:cubicBezTo>
                      <a:pt x="233" y="191"/>
                      <a:pt x="233" y="192"/>
                      <a:pt x="233" y="192"/>
                    </a:cubicBezTo>
                    <a:cubicBezTo>
                      <a:pt x="233" y="193"/>
                      <a:pt x="233" y="193"/>
                      <a:pt x="233" y="193"/>
                    </a:cubicBezTo>
                    <a:cubicBezTo>
                      <a:pt x="233" y="194"/>
                      <a:pt x="233" y="195"/>
                      <a:pt x="233" y="195"/>
                    </a:cubicBezTo>
                    <a:cubicBezTo>
                      <a:pt x="234" y="196"/>
                      <a:pt x="233" y="196"/>
                      <a:pt x="233" y="197"/>
                    </a:cubicBezTo>
                    <a:cubicBezTo>
                      <a:pt x="233" y="197"/>
                      <a:pt x="231" y="197"/>
                      <a:pt x="231" y="198"/>
                    </a:cubicBezTo>
                    <a:cubicBezTo>
                      <a:pt x="230" y="198"/>
                      <a:pt x="229" y="198"/>
                      <a:pt x="228" y="199"/>
                    </a:cubicBezTo>
                    <a:cubicBezTo>
                      <a:pt x="227" y="199"/>
                      <a:pt x="227" y="200"/>
                      <a:pt x="227" y="200"/>
                    </a:cubicBezTo>
                    <a:cubicBezTo>
                      <a:pt x="227" y="200"/>
                      <a:pt x="226" y="201"/>
                      <a:pt x="226" y="201"/>
                    </a:cubicBezTo>
                    <a:cubicBezTo>
                      <a:pt x="226" y="201"/>
                      <a:pt x="226" y="202"/>
                      <a:pt x="226" y="202"/>
                    </a:cubicBezTo>
                    <a:cubicBezTo>
                      <a:pt x="226" y="203"/>
                      <a:pt x="226" y="203"/>
                      <a:pt x="226" y="204"/>
                    </a:cubicBezTo>
                    <a:cubicBezTo>
                      <a:pt x="226" y="204"/>
                      <a:pt x="226" y="203"/>
                      <a:pt x="226" y="203"/>
                    </a:cubicBezTo>
                    <a:cubicBezTo>
                      <a:pt x="226" y="202"/>
                      <a:pt x="225" y="203"/>
                      <a:pt x="225" y="203"/>
                    </a:cubicBezTo>
                    <a:cubicBezTo>
                      <a:pt x="224" y="203"/>
                      <a:pt x="224" y="203"/>
                      <a:pt x="224" y="203"/>
                    </a:cubicBezTo>
                    <a:cubicBezTo>
                      <a:pt x="224" y="204"/>
                      <a:pt x="223" y="203"/>
                      <a:pt x="223" y="204"/>
                    </a:cubicBezTo>
                    <a:cubicBezTo>
                      <a:pt x="222" y="204"/>
                      <a:pt x="222" y="203"/>
                      <a:pt x="222" y="203"/>
                    </a:cubicBezTo>
                    <a:cubicBezTo>
                      <a:pt x="222" y="203"/>
                      <a:pt x="221" y="203"/>
                      <a:pt x="220" y="204"/>
                    </a:cubicBezTo>
                    <a:cubicBezTo>
                      <a:pt x="220" y="204"/>
                      <a:pt x="219" y="204"/>
                      <a:pt x="219" y="204"/>
                    </a:cubicBezTo>
                    <a:cubicBezTo>
                      <a:pt x="218" y="204"/>
                      <a:pt x="218" y="203"/>
                      <a:pt x="218" y="203"/>
                    </a:cubicBezTo>
                    <a:cubicBezTo>
                      <a:pt x="218" y="203"/>
                      <a:pt x="219" y="202"/>
                      <a:pt x="219" y="202"/>
                    </a:cubicBezTo>
                    <a:cubicBezTo>
                      <a:pt x="219" y="201"/>
                      <a:pt x="218" y="202"/>
                      <a:pt x="218" y="202"/>
                    </a:cubicBezTo>
                    <a:cubicBezTo>
                      <a:pt x="217" y="202"/>
                      <a:pt x="217" y="202"/>
                      <a:pt x="217" y="203"/>
                    </a:cubicBezTo>
                    <a:cubicBezTo>
                      <a:pt x="217" y="203"/>
                      <a:pt x="218" y="204"/>
                      <a:pt x="218" y="204"/>
                    </a:cubicBezTo>
                    <a:cubicBezTo>
                      <a:pt x="218" y="204"/>
                      <a:pt x="217" y="204"/>
                      <a:pt x="216" y="204"/>
                    </a:cubicBezTo>
                    <a:cubicBezTo>
                      <a:pt x="216" y="204"/>
                      <a:pt x="216" y="204"/>
                      <a:pt x="215" y="204"/>
                    </a:cubicBezTo>
                    <a:cubicBezTo>
                      <a:pt x="214" y="205"/>
                      <a:pt x="214" y="204"/>
                      <a:pt x="214" y="204"/>
                    </a:cubicBezTo>
                    <a:cubicBezTo>
                      <a:pt x="214" y="203"/>
                      <a:pt x="213" y="203"/>
                      <a:pt x="213" y="203"/>
                    </a:cubicBezTo>
                    <a:cubicBezTo>
                      <a:pt x="212" y="203"/>
                      <a:pt x="212" y="203"/>
                      <a:pt x="211" y="204"/>
                    </a:cubicBezTo>
                    <a:cubicBezTo>
                      <a:pt x="211" y="204"/>
                      <a:pt x="210" y="204"/>
                      <a:pt x="210" y="204"/>
                    </a:cubicBezTo>
                    <a:cubicBezTo>
                      <a:pt x="210" y="204"/>
                      <a:pt x="210" y="204"/>
                      <a:pt x="209" y="204"/>
                    </a:cubicBezTo>
                    <a:cubicBezTo>
                      <a:pt x="209" y="203"/>
                      <a:pt x="209" y="204"/>
                      <a:pt x="209" y="204"/>
                    </a:cubicBezTo>
                    <a:cubicBezTo>
                      <a:pt x="209" y="204"/>
                      <a:pt x="208" y="204"/>
                      <a:pt x="208" y="204"/>
                    </a:cubicBezTo>
                    <a:cubicBezTo>
                      <a:pt x="207" y="204"/>
                      <a:pt x="207" y="205"/>
                      <a:pt x="207" y="205"/>
                    </a:cubicBezTo>
                    <a:cubicBezTo>
                      <a:pt x="207" y="205"/>
                      <a:pt x="207" y="206"/>
                      <a:pt x="208" y="206"/>
                    </a:cubicBezTo>
                    <a:cubicBezTo>
                      <a:pt x="209" y="206"/>
                      <a:pt x="208" y="206"/>
                      <a:pt x="208" y="207"/>
                    </a:cubicBezTo>
                    <a:cubicBezTo>
                      <a:pt x="208" y="207"/>
                      <a:pt x="207" y="207"/>
                      <a:pt x="207" y="207"/>
                    </a:cubicBezTo>
                    <a:cubicBezTo>
                      <a:pt x="207" y="207"/>
                      <a:pt x="206" y="207"/>
                      <a:pt x="206" y="207"/>
                    </a:cubicBezTo>
                    <a:cubicBezTo>
                      <a:pt x="205" y="207"/>
                      <a:pt x="205" y="207"/>
                      <a:pt x="205" y="207"/>
                    </a:cubicBezTo>
                    <a:cubicBezTo>
                      <a:pt x="205" y="207"/>
                      <a:pt x="204" y="208"/>
                      <a:pt x="204" y="208"/>
                    </a:cubicBezTo>
                    <a:cubicBezTo>
                      <a:pt x="204" y="208"/>
                      <a:pt x="203" y="208"/>
                      <a:pt x="203" y="208"/>
                    </a:cubicBezTo>
                    <a:cubicBezTo>
                      <a:pt x="203" y="208"/>
                      <a:pt x="202" y="209"/>
                      <a:pt x="202" y="209"/>
                    </a:cubicBezTo>
                    <a:cubicBezTo>
                      <a:pt x="202" y="209"/>
                      <a:pt x="202" y="210"/>
                      <a:pt x="202" y="210"/>
                    </a:cubicBezTo>
                    <a:cubicBezTo>
                      <a:pt x="202" y="210"/>
                      <a:pt x="202" y="210"/>
                      <a:pt x="202" y="210"/>
                    </a:cubicBezTo>
                    <a:cubicBezTo>
                      <a:pt x="201" y="210"/>
                      <a:pt x="201" y="210"/>
                      <a:pt x="201" y="210"/>
                    </a:cubicBezTo>
                    <a:cubicBezTo>
                      <a:pt x="200" y="210"/>
                      <a:pt x="200" y="210"/>
                      <a:pt x="199" y="210"/>
                    </a:cubicBezTo>
                    <a:cubicBezTo>
                      <a:pt x="199" y="210"/>
                      <a:pt x="199" y="210"/>
                      <a:pt x="198" y="210"/>
                    </a:cubicBezTo>
                    <a:cubicBezTo>
                      <a:pt x="198" y="210"/>
                      <a:pt x="197" y="210"/>
                      <a:pt x="197" y="211"/>
                    </a:cubicBezTo>
                    <a:cubicBezTo>
                      <a:pt x="197" y="211"/>
                      <a:pt x="196" y="211"/>
                      <a:pt x="196" y="211"/>
                    </a:cubicBezTo>
                    <a:cubicBezTo>
                      <a:pt x="196" y="211"/>
                      <a:pt x="196" y="211"/>
                      <a:pt x="195" y="212"/>
                    </a:cubicBezTo>
                    <a:cubicBezTo>
                      <a:pt x="195" y="212"/>
                      <a:pt x="195" y="212"/>
                      <a:pt x="194" y="212"/>
                    </a:cubicBezTo>
                    <a:cubicBezTo>
                      <a:pt x="194" y="212"/>
                      <a:pt x="193" y="212"/>
                      <a:pt x="193" y="213"/>
                    </a:cubicBezTo>
                    <a:cubicBezTo>
                      <a:pt x="192" y="213"/>
                      <a:pt x="191" y="214"/>
                      <a:pt x="191" y="214"/>
                    </a:cubicBezTo>
                    <a:cubicBezTo>
                      <a:pt x="191" y="215"/>
                      <a:pt x="191" y="215"/>
                      <a:pt x="190" y="215"/>
                    </a:cubicBezTo>
                    <a:cubicBezTo>
                      <a:pt x="190" y="215"/>
                      <a:pt x="189" y="216"/>
                      <a:pt x="189" y="216"/>
                    </a:cubicBezTo>
                    <a:cubicBezTo>
                      <a:pt x="188" y="217"/>
                      <a:pt x="187" y="217"/>
                      <a:pt x="187" y="217"/>
                    </a:cubicBezTo>
                    <a:cubicBezTo>
                      <a:pt x="187" y="218"/>
                      <a:pt x="186" y="218"/>
                      <a:pt x="186" y="219"/>
                    </a:cubicBezTo>
                    <a:cubicBezTo>
                      <a:pt x="185" y="219"/>
                      <a:pt x="185" y="219"/>
                      <a:pt x="185" y="219"/>
                    </a:cubicBezTo>
                    <a:cubicBezTo>
                      <a:pt x="185" y="219"/>
                      <a:pt x="185" y="219"/>
                      <a:pt x="185" y="219"/>
                    </a:cubicBezTo>
                    <a:cubicBezTo>
                      <a:pt x="184" y="219"/>
                      <a:pt x="184" y="219"/>
                      <a:pt x="184" y="220"/>
                    </a:cubicBezTo>
                    <a:cubicBezTo>
                      <a:pt x="185" y="220"/>
                      <a:pt x="185" y="220"/>
                      <a:pt x="185" y="220"/>
                    </a:cubicBezTo>
                    <a:cubicBezTo>
                      <a:pt x="185" y="220"/>
                      <a:pt x="184" y="221"/>
                      <a:pt x="184" y="221"/>
                    </a:cubicBezTo>
                    <a:cubicBezTo>
                      <a:pt x="184" y="221"/>
                      <a:pt x="183" y="221"/>
                      <a:pt x="183" y="221"/>
                    </a:cubicBezTo>
                    <a:cubicBezTo>
                      <a:pt x="183" y="221"/>
                      <a:pt x="183" y="222"/>
                      <a:pt x="183" y="222"/>
                    </a:cubicBezTo>
                    <a:cubicBezTo>
                      <a:pt x="183" y="222"/>
                      <a:pt x="182" y="222"/>
                      <a:pt x="182" y="223"/>
                    </a:cubicBezTo>
                    <a:cubicBezTo>
                      <a:pt x="182" y="223"/>
                      <a:pt x="182" y="223"/>
                      <a:pt x="182" y="222"/>
                    </a:cubicBezTo>
                    <a:cubicBezTo>
                      <a:pt x="181" y="222"/>
                      <a:pt x="182" y="222"/>
                      <a:pt x="182" y="222"/>
                    </a:cubicBezTo>
                    <a:cubicBezTo>
                      <a:pt x="181" y="221"/>
                      <a:pt x="181" y="222"/>
                      <a:pt x="181" y="222"/>
                    </a:cubicBezTo>
                    <a:cubicBezTo>
                      <a:pt x="181" y="222"/>
                      <a:pt x="180" y="223"/>
                      <a:pt x="180" y="223"/>
                    </a:cubicBezTo>
                    <a:cubicBezTo>
                      <a:pt x="179" y="223"/>
                      <a:pt x="180" y="223"/>
                      <a:pt x="180" y="223"/>
                    </a:cubicBezTo>
                    <a:cubicBezTo>
                      <a:pt x="180" y="224"/>
                      <a:pt x="181" y="224"/>
                      <a:pt x="181" y="224"/>
                    </a:cubicBezTo>
                    <a:cubicBezTo>
                      <a:pt x="181" y="224"/>
                      <a:pt x="181" y="224"/>
                      <a:pt x="181" y="225"/>
                    </a:cubicBezTo>
                    <a:cubicBezTo>
                      <a:pt x="181" y="225"/>
                      <a:pt x="180" y="226"/>
                      <a:pt x="180" y="226"/>
                    </a:cubicBezTo>
                    <a:cubicBezTo>
                      <a:pt x="180" y="226"/>
                      <a:pt x="180" y="227"/>
                      <a:pt x="180" y="227"/>
                    </a:cubicBezTo>
                    <a:cubicBezTo>
                      <a:pt x="180" y="227"/>
                      <a:pt x="180" y="228"/>
                      <a:pt x="180" y="228"/>
                    </a:cubicBezTo>
                    <a:cubicBezTo>
                      <a:pt x="179" y="228"/>
                      <a:pt x="179" y="229"/>
                      <a:pt x="179" y="229"/>
                    </a:cubicBezTo>
                    <a:cubicBezTo>
                      <a:pt x="178" y="229"/>
                      <a:pt x="178" y="230"/>
                      <a:pt x="179" y="230"/>
                    </a:cubicBezTo>
                    <a:cubicBezTo>
                      <a:pt x="179" y="230"/>
                      <a:pt x="179" y="229"/>
                      <a:pt x="179" y="229"/>
                    </a:cubicBezTo>
                    <a:cubicBezTo>
                      <a:pt x="180" y="229"/>
                      <a:pt x="180" y="229"/>
                      <a:pt x="180" y="229"/>
                    </a:cubicBezTo>
                    <a:cubicBezTo>
                      <a:pt x="180" y="229"/>
                      <a:pt x="180" y="229"/>
                      <a:pt x="180" y="230"/>
                    </a:cubicBezTo>
                    <a:cubicBezTo>
                      <a:pt x="180" y="230"/>
                      <a:pt x="180" y="231"/>
                      <a:pt x="180" y="231"/>
                    </a:cubicBezTo>
                    <a:cubicBezTo>
                      <a:pt x="179" y="232"/>
                      <a:pt x="179" y="232"/>
                      <a:pt x="179" y="232"/>
                    </a:cubicBezTo>
                    <a:cubicBezTo>
                      <a:pt x="179" y="233"/>
                      <a:pt x="179" y="233"/>
                      <a:pt x="179" y="233"/>
                    </a:cubicBezTo>
                    <a:cubicBezTo>
                      <a:pt x="179" y="233"/>
                      <a:pt x="180" y="235"/>
                      <a:pt x="180" y="235"/>
                    </a:cubicBezTo>
                    <a:cubicBezTo>
                      <a:pt x="180" y="235"/>
                      <a:pt x="180" y="236"/>
                      <a:pt x="180" y="236"/>
                    </a:cubicBezTo>
                    <a:cubicBezTo>
                      <a:pt x="180" y="236"/>
                      <a:pt x="180" y="237"/>
                      <a:pt x="180" y="237"/>
                    </a:cubicBezTo>
                    <a:cubicBezTo>
                      <a:pt x="179" y="237"/>
                      <a:pt x="180" y="237"/>
                      <a:pt x="180" y="237"/>
                    </a:cubicBezTo>
                    <a:cubicBezTo>
                      <a:pt x="180" y="237"/>
                      <a:pt x="180" y="237"/>
                      <a:pt x="180" y="238"/>
                    </a:cubicBezTo>
                    <a:cubicBezTo>
                      <a:pt x="180" y="238"/>
                      <a:pt x="180" y="238"/>
                      <a:pt x="180" y="238"/>
                    </a:cubicBezTo>
                    <a:cubicBezTo>
                      <a:pt x="180" y="238"/>
                      <a:pt x="180" y="239"/>
                      <a:pt x="180" y="239"/>
                    </a:cubicBezTo>
                    <a:cubicBezTo>
                      <a:pt x="180" y="239"/>
                      <a:pt x="180" y="239"/>
                      <a:pt x="180" y="239"/>
                    </a:cubicBezTo>
                    <a:cubicBezTo>
                      <a:pt x="180" y="239"/>
                      <a:pt x="180" y="239"/>
                      <a:pt x="180" y="239"/>
                    </a:cubicBezTo>
                    <a:cubicBezTo>
                      <a:pt x="180" y="239"/>
                      <a:pt x="180" y="239"/>
                      <a:pt x="180" y="239"/>
                    </a:cubicBezTo>
                    <a:cubicBezTo>
                      <a:pt x="180" y="239"/>
                      <a:pt x="180" y="238"/>
                      <a:pt x="181" y="238"/>
                    </a:cubicBezTo>
                    <a:cubicBezTo>
                      <a:pt x="181" y="238"/>
                      <a:pt x="181" y="238"/>
                      <a:pt x="181" y="238"/>
                    </a:cubicBezTo>
                    <a:cubicBezTo>
                      <a:pt x="181" y="238"/>
                      <a:pt x="181" y="239"/>
                      <a:pt x="181" y="239"/>
                    </a:cubicBezTo>
                    <a:cubicBezTo>
                      <a:pt x="181" y="239"/>
                      <a:pt x="181" y="239"/>
                      <a:pt x="181" y="240"/>
                    </a:cubicBezTo>
                    <a:cubicBezTo>
                      <a:pt x="181" y="240"/>
                      <a:pt x="181" y="240"/>
                      <a:pt x="181" y="240"/>
                    </a:cubicBezTo>
                    <a:cubicBezTo>
                      <a:pt x="180" y="240"/>
                      <a:pt x="180" y="241"/>
                      <a:pt x="180" y="241"/>
                    </a:cubicBezTo>
                    <a:cubicBezTo>
                      <a:pt x="180" y="241"/>
                      <a:pt x="180" y="241"/>
                      <a:pt x="180" y="241"/>
                    </a:cubicBezTo>
                    <a:cubicBezTo>
                      <a:pt x="180" y="241"/>
                      <a:pt x="180" y="241"/>
                      <a:pt x="180" y="240"/>
                    </a:cubicBezTo>
                    <a:cubicBezTo>
                      <a:pt x="180" y="240"/>
                      <a:pt x="180" y="240"/>
                      <a:pt x="180" y="240"/>
                    </a:cubicBezTo>
                    <a:cubicBezTo>
                      <a:pt x="180" y="240"/>
                      <a:pt x="180" y="239"/>
                      <a:pt x="180" y="239"/>
                    </a:cubicBezTo>
                    <a:cubicBezTo>
                      <a:pt x="180" y="239"/>
                      <a:pt x="180" y="240"/>
                      <a:pt x="180" y="240"/>
                    </a:cubicBezTo>
                    <a:cubicBezTo>
                      <a:pt x="179" y="240"/>
                      <a:pt x="180" y="240"/>
                      <a:pt x="180" y="240"/>
                    </a:cubicBezTo>
                    <a:cubicBezTo>
                      <a:pt x="180" y="240"/>
                      <a:pt x="179" y="241"/>
                      <a:pt x="179" y="241"/>
                    </a:cubicBezTo>
                    <a:cubicBezTo>
                      <a:pt x="179" y="241"/>
                      <a:pt x="179" y="242"/>
                      <a:pt x="180" y="242"/>
                    </a:cubicBezTo>
                    <a:cubicBezTo>
                      <a:pt x="180" y="242"/>
                      <a:pt x="180" y="242"/>
                      <a:pt x="180" y="243"/>
                    </a:cubicBezTo>
                    <a:cubicBezTo>
                      <a:pt x="180" y="243"/>
                      <a:pt x="179" y="243"/>
                      <a:pt x="179" y="244"/>
                    </a:cubicBezTo>
                    <a:cubicBezTo>
                      <a:pt x="179" y="244"/>
                      <a:pt x="179" y="245"/>
                      <a:pt x="179" y="245"/>
                    </a:cubicBezTo>
                    <a:cubicBezTo>
                      <a:pt x="179" y="245"/>
                      <a:pt x="178" y="245"/>
                      <a:pt x="178" y="245"/>
                    </a:cubicBezTo>
                    <a:cubicBezTo>
                      <a:pt x="178" y="246"/>
                      <a:pt x="178" y="246"/>
                      <a:pt x="178" y="246"/>
                    </a:cubicBezTo>
                    <a:cubicBezTo>
                      <a:pt x="178" y="247"/>
                      <a:pt x="178" y="246"/>
                      <a:pt x="178" y="246"/>
                    </a:cubicBezTo>
                    <a:cubicBezTo>
                      <a:pt x="178" y="246"/>
                      <a:pt x="179" y="247"/>
                      <a:pt x="178" y="247"/>
                    </a:cubicBezTo>
                    <a:cubicBezTo>
                      <a:pt x="178" y="247"/>
                      <a:pt x="178" y="247"/>
                      <a:pt x="178" y="248"/>
                    </a:cubicBezTo>
                    <a:cubicBezTo>
                      <a:pt x="177" y="248"/>
                      <a:pt x="176" y="249"/>
                      <a:pt x="176" y="249"/>
                    </a:cubicBezTo>
                    <a:cubicBezTo>
                      <a:pt x="175" y="250"/>
                      <a:pt x="174" y="251"/>
                      <a:pt x="174" y="251"/>
                    </a:cubicBezTo>
                    <a:cubicBezTo>
                      <a:pt x="173" y="251"/>
                      <a:pt x="173" y="252"/>
                      <a:pt x="172" y="253"/>
                    </a:cubicBezTo>
                    <a:cubicBezTo>
                      <a:pt x="172" y="253"/>
                      <a:pt x="172" y="253"/>
                      <a:pt x="172" y="254"/>
                    </a:cubicBezTo>
                    <a:cubicBezTo>
                      <a:pt x="172" y="254"/>
                      <a:pt x="171" y="254"/>
                      <a:pt x="171" y="254"/>
                    </a:cubicBezTo>
                    <a:cubicBezTo>
                      <a:pt x="171" y="255"/>
                      <a:pt x="171" y="255"/>
                      <a:pt x="171" y="255"/>
                    </a:cubicBezTo>
                    <a:cubicBezTo>
                      <a:pt x="170" y="256"/>
                      <a:pt x="170" y="257"/>
                      <a:pt x="170" y="257"/>
                    </a:cubicBezTo>
                    <a:cubicBezTo>
                      <a:pt x="169" y="258"/>
                      <a:pt x="169" y="259"/>
                      <a:pt x="169" y="259"/>
                    </a:cubicBezTo>
                    <a:cubicBezTo>
                      <a:pt x="169" y="259"/>
                      <a:pt x="168" y="261"/>
                      <a:pt x="168" y="261"/>
                    </a:cubicBezTo>
                    <a:cubicBezTo>
                      <a:pt x="168" y="261"/>
                      <a:pt x="168" y="262"/>
                      <a:pt x="167" y="263"/>
                    </a:cubicBezTo>
                    <a:cubicBezTo>
                      <a:pt x="167" y="263"/>
                      <a:pt x="167" y="264"/>
                      <a:pt x="167" y="265"/>
                    </a:cubicBezTo>
                    <a:cubicBezTo>
                      <a:pt x="166" y="265"/>
                      <a:pt x="166" y="266"/>
                      <a:pt x="165" y="266"/>
                    </a:cubicBezTo>
                    <a:cubicBezTo>
                      <a:pt x="165" y="267"/>
                      <a:pt x="165" y="267"/>
                      <a:pt x="165" y="268"/>
                    </a:cubicBezTo>
                    <a:cubicBezTo>
                      <a:pt x="165" y="268"/>
                      <a:pt x="164" y="269"/>
                      <a:pt x="164" y="269"/>
                    </a:cubicBezTo>
                    <a:cubicBezTo>
                      <a:pt x="163" y="269"/>
                      <a:pt x="163" y="269"/>
                      <a:pt x="163" y="270"/>
                    </a:cubicBezTo>
                    <a:cubicBezTo>
                      <a:pt x="162" y="270"/>
                      <a:pt x="162" y="270"/>
                      <a:pt x="162" y="271"/>
                    </a:cubicBezTo>
                    <a:cubicBezTo>
                      <a:pt x="162" y="271"/>
                      <a:pt x="161" y="272"/>
                      <a:pt x="161" y="272"/>
                    </a:cubicBezTo>
                    <a:cubicBezTo>
                      <a:pt x="161" y="272"/>
                      <a:pt x="160" y="273"/>
                      <a:pt x="160" y="273"/>
                    </a:cubicBezTo>
                    <a:cubicBezTo>
                      <a:pt x="159" y="273"/>
                      <a:pt x="159" y="274"/>
                      <a:pt x="158" y="274"/>
                    </a:cubicBezTo>
                    <a:cubicBezTo>
                      <a:pt x="158" y="274"/>
                      <a:pt x="157" y="275"/>
                      <a:pt x="157" y="275"/>
                    </a:cubicBezTo>
                    <a:cubicBezTo>
                      <a:pt x="157" y="275"/>
                      <a:pt x="156" y="276"/>
                      <a:pt x="156" y="276"/>
                    </a:cubicBezTo>
                    <a:cubicBezTo>
                      <a:pt x="156" y="276"/>
                      <a:pt x="155" y="276"/>
                      <a:pt x="155" y="276"/>
                    </a:cubicBezTo>
                    <a:cubicBezTo>
                      <a:pt x="155" y="276"/>
                      <a:pt x="155" y="276"/>
                      <a:pt x="155" y="275"/>
                    </a:cubicBezTo>
                    <a:cubicBezTo>
                      <a:pt x="155" y="275"/>
                      <a:pt x="155" y="275"/>
                      <a:pt x="155" y="275"/>
                    </a:cubicBezTo>
                    <a:cubicBezTo>
                      <a:pt x="156" y="275"/>
                      <a:pt x="155" y="275"/>
                      <a:pt x="155" y="275"/>
                    </a:cubicBezTo>
                    <a:cubicBezTo>
                      <a:pt x="155" y="275"/>
                      <a:pt x="155" y="274"/>
                      <a:pt x="155" y="274"/>
                    </a:cubicBezTo>
                    <a:cubicBezTo>
                      <a:pt x="155" y="274"/>
                      <a:pt x="156" y="274"/>
                      <a:pt x="156" y="274"/>
                    </a:cubicBezTo>
                    <a:cubicBezTo>
                      <a:pt x="156" y="274"/>
                      <a:pt x="156" y="274"/>
                      <a:pt x="156" y="274"/>
                    </a:cubicBezTo>
                    <a:cubicBezTo>
                      <a:pt x="156" y="274"/>
                      <a:pt x="157" y="274"/>
                      <a:pt x="157" y="274"/>
                    </a:cubicBezTo>
                    <a:cubicBezTo>
                      <a:pt x="157" y="274"/>
                      <a:pt x="158" y="273"/>
                      <a:pt x="158" y="273"/>
                    </a:cubicBezTo>
                    <a:cubicBezTo>
                      <a:pt x="158" y="273"/>
                      <a:pt x="159" y="273"/>
                      <a:pt x="159" y="273"/>
                    </a:cubicBezTo>
                    <a:cubicBezTo>
                      <a:pt x="159" y="272"/>
                      <a:pt x="159" y="272"/>
                      <a:pt x="159" y="272"/>
                    </a:cubicBezTo>
                    <a:cubicBezTo>
                      <a:pt x="160" y="272"/>
                      <a:pt x="160" y="272"/>
                      <a:pt x="160" y="272"/>
                    </a:cubicBezTo>
                    <a:cubicBezTo>
                      <a:pt x="160" y="271"/>
                      <a:pt x="161" y="270"/>
                      <a:pt x="161" y="270"/>
                    </a:cubicBezTo>
                    <a:cubicBezTo>
                      <a:pt x="161" y="270"/>
                      <a:pt x="161" y="268"/>
                      <a:pt x="161" y="268"/>
                    </a:cubicBezTo>
                    <a:cubicBezTo>
                      <a:pt x="161" y="268"/>
                      <a:pt x="162" y="268"/>
                      <a:pt x="162" y="268"/>
                    </a:cubicBezTo>
                    <a:cubicBezTo>
                      <a:pt x="162" y="268"/>
                      <a:pt x="162" y="268"/>
                      <a:pt x="162" y="268"/>
                    </a:cubicBezTo>
                    <a:cubicBezTo>
                      <a:pt x="163" y="268"/>
                      <a:pt x="163" y="268"/>
                      <a:pt x="163" y="267"/>
                    </a:cubicBezTo>
                    <a:cubicBezTo>
                      <a:pt x="163" y="267"/>
                      <a:pt x="163" y="267"/>
                      <a:pt x="163" y="267"/>
                    </a:cubicBezTo>
                    <a:cubicBezTo>
                      <a:pt x="163" y="267"/>
                      <a:pt x="163" y="267"/>
                      <a:pt x="163" y="267"/>
                    </a:cubicBezTo>
                    <a:cubicBezTo>
                      <a:pt x="164" y="267"/>
                      <a:pt x="164" y="266"/>
                      <a:pt x="164" y="266"/>
                    </a:cubicBezTo>
                    <a:cubicBezTo>
                      <a:pt x="164" y="266"/>
                      <a:pt x="164" y="266"/>
                      <a:pt x="164" y="266"/>
                    </a:cubicBezTo>
                    <a:cubicBezTo>
                      <a:pt x="165" y="266"/>
                      <a:pt x="165" y="265"/>
                      <a:pt x="165" y="265"/>
                    </a:cubicBezTo>
                    <a:cubicBezTo>
                      <a:pt x="165" y="265"/>
                      <a:pt x="165" y="263"/>
                      <a:pt x="165" y="262"/>
                    </a:cubicBezTo>
                    <a:cubicBezTo>
                      <a:pt x="165" y="262"/>
                      <a:pt x="165" y="263"/>
                      <a:pt x="165" y="263"/>
                    </a:cubicBezTo>
                    <a:cubicBezTo>
                      <a:pt x="165" y="263"/>
                      <a:pt x="166" y="263"/>
                      <a:pt x="166" y="263"/>
                    </a:cubicBezTo>
                    <a:cubicBezTo>
                      <a:pt x="166" y="263"/>
                      <a:pt x="166" y="262"/>
                      <a:pt x="166" y="262"/>
                    </a:cubicBezTo>
                    <a:cubicBezTo>
                      <a:pt x="166" y="262"/>
                      <a:pt x="166" y="261"/>
                      <a:pt x="166" y="261"/>
                    </a:cubicBezTo>
                    <a:cubicBezTo>
                      <a:pt x="166" y="261"/>
                      <a:pt x="165" y="261"/>
                      <a:pt x="165" y="261"/>
                    </a:cubicBezTo>
                    <a:cubicBezTo>
                      <a:pt x="165" y="261"/>
                      <a:pt x="165" y="261"/>
                      <a:pt x="165" y="261"/>
                    </a:cubicBezTo>
                    <a:cubicBezTo>
                      <a:pt x="165" y="262"/>
                      <a:pt x="164" y="262"/>
                      <a:pt x="164" y="262"/>
                    </a:cubicBezTo>
                    <a:cubicBezTo>
                      <a:pt x="164" y="262"/>
                      <a:pt x="163" y="262"/>
                      <a:pt x="163" y="262"/>
                    </a:cubicBezTo>
                    <a:cubicBezTo>
                      <a:pt x="163" y="262"/>
                      <a:pt x="163" y="262"/>
                      <a:pt x="162" y="262"/>
                    </a:cubicBezTo>
                    <a:cubicBezTo>
                      <a:pt x="162" y="262"/>
                      <a:pt x="162" y="261"/>
                      <a:pt x="162" y="261"/>
                    </a:cubicBezTo>
                    <a:cubicBezTo>
                      <a:pt x="162" y="261"/>
                      <a:pt x="162" y="261"/>
                      <a:pt x="161" y="261"/>
                    </a:cubicBezTo>
                    <a:cubicBezTo>
                      <a:pt x="161" y="261"/>
                      <a:pt x="161" y="260"/>
                      <a:pt x="161" y="260"/>
                    </a:cubicBezTo>
                    <a:cubicBezTo>
                      <a:pt x="161" y="260"/>
                      <a:pt x="161" y="259"/>
                      <a:pt x="161" y="259"/>
                    </a:cubicBezTo>
                    <a:cubicBezTo>
                      <a:pt x="161" y="259"/>
                      <a:pt x="161" y="259"/>
                      <a:pt x="161" y="260"/>
                    </a:cubicBezTo>
                    <a:cubicBezTo>
                      <a:pt x="160" y="260"/>
                      <a:pt x="160" y="261"/>
                      <a:pt x="161" y="261"/>
                    </a:cubicBezTo>
                    <a:cubicBezTo>
                      <a:pt x="161" y="261"/>
                      <a:pt x="161" y="262"/>
                      <a:pt x="161" y="262"/>
                    </a:cubicBezTo>
                    <a:cubicBezTo>
                      <a:pt x="161" y="262"/>
                      <a:pt x="161" y="262"/>
                      <a:pt x="161" y="263"/>
                    </a:cubicBezTo>
                    <a:cubicBezTo>
                      <a:pt x="161" y="263"/>
                      <a:pt x="161" y="263"/>
                      <a:pt x="161" y="263"/>
                    </a:cubicBezTo>
                    <a:cubicBezTo>
                      <a:pt x="161" y="263"/>
                      <a:pt x="161" y="264"/>
                      <a:pt x="160" y="264"/>
                    </a:cubicBezTo>
                    <a:cubicBezTo>
                      <a:pt x="160" y="264"/>
                      <a:pt x="160" y="264"/>
                      <a:pt x="160" y="265"/>
                    </a:cubicBezTo>
                    <a:cubicBezTo>
                      <a:pt x="160" y="265"/>
                      <a:pt x="160" y="266"/>
                      <a:pt x="160" y="266"/>
                    </a:cubicBezTo>
                    <a:cubicBezTo>
                      <a:pt x="160" y="266"/>
                      <a:pt x="160" y="266"/>
                      <a:pt x="160" y="266"/>
                    </a:cubicBezTo>
                    <a:cubicBezTo>
                      <a:pt x="159" y="266"/>
                      <a:pt x="159" y="267"/>
                      <a:pt x="159" y="267"/>
                    </a:cubicBezTo>
                    <a:cubicBezTo>
                      <a:pt x="159" y="267"/>
                      <a:pt x="159" y="268"/>
                      <a:pt x="159" y="268"/>
                    </a:cubicBezTo>
                    <a:cubicBezTo>
                      <a:pt x="159" y="268"/>
                      <a:pt x="159" y="268"/>
                      <a:pt x="159" y="268"/>
                    </a:cubicBezTo>
                    <a:cubicBezTo>
                      <a:pt x="158" y="269"/>
                      <a:pt x="158" y="269"/>
                      <a:pt x="158" y="269"/>
                    </a:cubicBezTo>
                    <a:cubicBezTo>
                      <a:pt x="158" y="269"/>
                      <a:pt x="158" y="269"/>
                      <a:pt x="158" y="269"/>
                    </a:cubicBezTo>
                    <a:cubicBezTo>
                      <a:pt x="157" y="270"/>
                      <a:pt x="157" y="270"/>
                      <a:pt x="156" y="270"/>
                    </a:cubicBezTo>
                    <a:cubicBezTo>
                      <a:pt x="156" y="270"/>
                      <a:pt x="156" y="270"/>
                      <a:pt x="156" y="271"/>
                    </a:cubicBezTo>
                    <a:cubicBezTo>
                      <a:pt x="155" y="271"/>
                      <a:pt x="156" y="272"/>
                      <a:pt x="156" y="272"/>
                    </a:cubicBezTo>
                    <a:cubicBezTo>
                      <a:pt x="156" y="273"/>
                      <a:pt x="155" y="273"/>
                      <a:pt x="155" y="273"/>
                    </a:cubicBezTo>
                    <a:cubicBezTo>
                      <a:pt x="155" y="273"/>
                      <a:pt x="155" y="273"/>
                      <a:pt x="154" y="273"/>
                    </a:cubicBezTo>
                    <a:cubicBezTo>
                      <a:pt x="154" y="274"/>
                      <a:pt x="154" y="274"/>
                      <a:pt x="154" y="274"/>
                    </a:cubicBezTo>
                    <a:cubicBezTo>
                      <a:pt x="154" y="274"/>
                      <a:pt x="154" y="275"/>
                      <a:pt x="154" y="275"/>
                    </a:cubicBezTo>
                    <a:cubicBezTo>
                      <a:pt x="154" y="275"/>
                      <a:pt x="154" y="275"/>
                      <a:pt x="154" y="276"/>
                    </a:cubicBezTo>
                    <a:cubicBezTo>
                      <a:pt x="154" y="276"/>
                      <a:pt x="154" y="276"/>
                      <a:pt x="154" y="276"/>
                    </a:cubicBezTo>
                    <a:cubicBezTo>
                      <a:pt x="154" y="276"/>
                      <a:pt x="154" y="276"/>
                      <a:pt x="155" y="276"/>
                    </a:cubicBezTo>
                    <a:cubicBezTo>
                      <a:pt x="155" y="276"/>
                      <a:pt x="155" y="277"/>
                      <a:pt x="155" y="277"/>
                    </a:cubicBezTo>
                    <a:cubicBezTo>
                      <a:pt x="155" y="277"/>
                      <a:pt x="154" y="277"/>
                      <a:pt x="154" y="278"/>
                    </a:cubicBezTo>
                    <a:cubicBezTo>
                      <a:pt x="154" y="278"/>
                      <a:pt x="153" y="279"/>
                      <a:pt x="153" y="279"/>
                    </a:cubicBezTo>
                    <a:cubicBezTo>
                      <a:pt x="153" y="280"/>
                      <a:pt x="153" y="281"/>
                      <a:pt x="152" y="282"/>
                    </a:cubicBezTo>
                    <a:cubicBezTo>
                      <a:pt x="152" y="282"/>
                      <a:pt x="152" y="284"/>
                      <a:pt x="151" y="284"/>
                    </a:cubicBezTo>
                    <a:cubicBezTo>
                      <a:pt x="151" y="285"/>
                      <a:pt x="151" y="286"/>
                      <a:pt x="150" y="286"/>
                    </a:cubicBezTo>
                    <a:cubicBezTo>
                      <a:pt x="150" y="286"/>
                      <a:pt x="149" y="287"/>
                      <a:pt x="149" y="287"/>
                    </a:cubicBezTo>
                    <a:cubicBezTo>
                      <a:pt x="149" y="288"/>
                      <a:pt x="148" y="288"/>
                      <a:pt x="148" y="288"/>
                    </a:cubicBezTo>
                    <a:cubicBezTo>
                      <a:pt x="148" y="288"/>
                      <a:pt x="147" y="289"/>
                      <a:pt x="147" y="289"/>
                    </a:cubicBezTo>
                    <a:cubicBezTo>
                      <a:pt x="147" y="290"/>
                      <a:pt x="146" y="290"/>
                      <a:pt x="146" y="290"/>
                    </a:cubicBezTo>
                    <a:cubicBezTo>
                      <a:pt x="145" y="290"/>
                      <a:pt x="145" y="290"/>
                      <a:pt x="145" y="290"/>
                    </a:cubicBezTo>
                    <a:cubicBezTo>
                      <a:pt x="145" y="285"/>
                      <a:pt x="145" y="285"/>
                      <a:pt x="145" y="285"/>
                    </a:cubicBezTo>
                    <a:cubicBezTo>
                      <a:pt x="148" y="282"/>
                      <a:pt x="148" y="282"/>
                      <a:pt x="148" y="282"/>
                    </a:cubicBezTo>
                    <a:cubicBezTo>
                      <a:pt x="147" y="281"/>
                      <a:pt x="147" y="281"/>
                      <a:pt x="147" y="281"/>
                    </a:cubicBezTo>
                    <a:cubicBezTo>
                      <a:pt x="147" y="281"/>
                      <a:pt x="144" y="278"/>
                      <a:pt x="144" y="278"/>
                    </a:cubicBezTo>
                    <a:cubicBezTo>
                      <a:pt x="144" y="278"/>
                      <a:pt x="144" y="276"/>
                      <a:pt x="144" y="276"/>
                    </a:cubicBezTo>
                    <a:cubicBezTo>
                      <a:pt x="144" y="276"/>
                      <a:pt x="143" y="276"/>
                      <a:pt x="143" y="276"/>
                    </a:cubicBezTo>
                    <a:cubicBezTo>
                      <a:pt x="143" y="276"/>
                      <a:pt x="142" y="275"/>
                      <a:pt x="142" y="275"/>
                    </a:cubicBezTo>
                    <a:cubicBezTo>
                      <a:pt x="142" y="275"/>
                      <a:pt x="141" y="275"/>
                      <a:pt x="141" y="275"/>
                    </a:cubicBezTo>
                    <a:cubicBezTo>
                      <a:pt x="141" y="275"/>
                      <a:pt x="141" y="275"/>
                      <a:pt x="141" y="275"/>
                    </a:cubicBezTo>
                    <a:cubicBezTo>
                      <a:pt x="138" y="273"/>
                      <a:pt x="138" y="273"/>
                      <a:pt x="138" y="273"/>
                    </a:cubicBezTo>
                    <a:cubicBezTo>
                      <a:pt x="138" y="272"/>
                      <a:pt x="138" y="272"/>
                      <a:pt x="138" y="272"/>
                    </a:cubicBezTo>
                    <a:cubicBezTo>
                      <a:pt x="138" y="272"/>
                      <a:pt x="137" y="271"/>
                      <a:pt x="136" y="271"/>
                    </a:cubicBezTo>
                    <a:cubicBezTo>
                      <a:pt x="136" y="271"/>
                      <a:pt x="135" y="271"/>
                      <a:pt x="135" y="271"/>
                    </a:cubicBezTo>
                    <a:cubicBezTo>
                      <a:pt x="135" y="271"/>
                      <a:pt x="134" y="269"/>
                      <a:pt x="134" y="269"/>
                    </a:cubicBezTo>
                    <a:cubicBezTo>
                      <a:pt x="134" y="270"/>
                      <a:pt x="134" y="270"/>
                      <a:pt x="134" y="270"/>
                    </a:cubicBezTo>
                    <a:cubicBezTo>
                      <a:pt x="134" y="270"/>
                      <a:pt x="133" y="270"/>
                      <a:pt x="133" y="270"/>
                    </a:cubicBezTo>
                    <a:cubicBezTo>
                      <a:pt x="133" y="270"/>
                      <a:pt x="132" y="269"/>
                      <a:pt x="132" y="269"/>
                    </a:cubicBezTo>
                    <a:cubicBezTo>
                      <a:pt x="132" y="269"/>
                      <a:pt x="132" y="267"/>
                      <a:pt x="132" y="267"/>
                    </a:cubicBezTo>
                    <a:cubicBezTo>
                      <a:pt x="132" y="267"/>
                      <a:pt x="131" y="267"/>
                      <a:pt x="131" y="267"/>
                    </a:cubicBezTo>
                    <a:cubicBezTo>
                      <a:pt x="130" y="266"/>
                      <a:pt x="130" y="266"/>
                      <a:pt x="130" y="266"/>
                    </a:cubicBezTo>
                    <a:cubicBezTo>
                      <a:pt x="130" y="266"/>
                      <a:pt x="130" y="267"/>
                      <a:pt x="130" y="267"/>
                    </a:cubicBezTo>
                    <a:cubicBezTo>
                      <a:pt x="129" y="267"/>
                      <a:pt x="128" y="268"/>
                      <a:pt x="128" y="268"/>
                    </a:cubicBezTo>
                    <a:cubicBezTo>
                      <a:pt x="127" y="268"/>
                      <a:pt x="127" y="268"/>
                      <a:pt x="127" y="268"/>
                    </a:cubicBezTo>
                    <a:cubicBezTo>
                      <a:pt x="127" y="266"/>
                      <a:pt x="127" y="266"/>
                      <a:pt x="127" y="266"/>
                    </a:cubicBezTo>
                    <a:cubicBezTo>
                      <a:pt x="127" y="266"/>
                      <a:pt x="126" y="264"/>
                      <a:pt x="125" y="264"/>
                    </a:cubicBezTo>
                    <a:cubicBezTo>
                      <a:pt x="125" y="263"/>
                      <a:pt x="121" y="260"/>
                      <a:pt x="121" y="260"/>
                    </a:cubicBezTo>
                    <a:cubicBezTo>
                      <a:pt x="121" y="260"/>
                      <a:pt x="120" y="260"/>
                      <a:pt x="120" y="260"/>
                    </a:cubicBezTo>
                    <a:cubicBezTo>
                      <a:pt x="120" y="260"/>
                      <a:pt x="120" y="260"/>
                      <a:pt x="119" y="260"/>
                    </a:cubicBezTo>
                    <a:cubicBezTo>
                      <a:pt x="119" y="260"/>
                      <a:pt x="119" y="261"/>
                      <a:pt x="119" y="261"/>
                    </a:cubicBezTo>
                    <a:cubicBezTo>
                      <a:pt x="119" y="261"/>
                      <a:pt x="118" y="261"/>
                      <a:pt x="118" y="261"/>
                    </a:cubicBezTo>
                    <a:cubicBezTo>
                      <a:pt x="118" y="261"/>
                      <a:pt x="117" y="261"/>
                      <a:pt x="117" y="261"/>
                    </a:cubicBezTo>
                    <a:cubicBezTo>
                      <a:pt x="117" y="261"/>
                      <a:pt x="116" y="261"/>
                      <a:pt x="116" y="261"/>
                    </a:cubicBezTo>
                    <a:cubicBezTo>
                      <a:pt x="116" y="261"/>
                      <a:pt x="116" y="261"/>
                      <a:pt x="116" y="261"/>
                    </a:cubicBezTo>
                    <a:cubicBezTo>
                      <a:pt x="116" y="261"/>
                      <a:pt x="117" y="260"/>
                      <a:pt x="117" y="260"/>
                    </a:cubicBezTo>
                    <a:cubicBezTo>
                      <a:pt x="117" y="260"/>
                      <a:pt x="117" y="259"/>
                      <a:pt x="117" y="259"/>
                    </a:cubicBezTo>
                    <a:cubicBezTo>
                      <a:pt x="117" y="259"/>
                      <a:pt x="118" y="259"/>
                      <a:pt x="118" y="259"/>
                    </a:cubicBezTo>
                    <a:cubicBezTo>
                      <a:pt x="118" y="259"/>
                      <a:pt x="118" y="258"/>
                      <a:pt x="118" y="258"/>
                    </a:cubicBezTo>
                    <a:cubicBezTo>
                      <a:pt x="118" y="257"/>
                      <a:pt x="119" y="257"/>
                      <a:pt x="119" y="257"/>
                    </a:cubicBezTo>
                    <a:cubicBezTo>
                      <a:pt x="119" y="257"/>
                      <a:pt x="119" y="257"/>
                      <a:pt x="120" y="257"/>
                    </a:cubicBezTo>
                    <a:cubicBezTo>
                      <a:pt x="120" y="256"/>
                      <a:pt x="120" y="256"/>
                      <a:pt x="121" y="256"/>
                    </a:cubicBezTo>
                    <a:cubicBezTo>
                      <a:pt x="121" y="255"/>
                      <a:pt x="122" y="254"/>
                      <a:pt x="122" y="254"/>
                    </a:cubicBezTo>
                    <a:cubicBezTo>
                      <a:pt x="122" y="254"/>
                      <a:pt x="122" y="253"/>
                      <a:pt x="123" y="253"/>
                    </a:cubicBezTo>
                    <a:cubicBezTo>
                      <a:pt x="123" y="252"/>
                      <a:pt x="123" y="252"/>
                      <a:pt x="124" y="252"/>
                    </a:cubicBezTo>
                    <a:cubicBezTo>
                      <a:pt x="124" y="252"/>
                      <a:pt x="124" y="252"/>
                      <a:pt x="124" y="252"/>
                    </a:cubicBezTo>
                    <a:cubicBezTo>
                      <a:pt x="124" y="252"/>
                      <a:pt x="124" y="251"/>
                      <a:pt x="124" y="251"/>
                    </a:cubicBezTo>
                    <a:cubicBezTo>
                      <a:pt x="124" y="251"/>
                      <a:pt x="125" y="250"/>
                      <a:pt x="125" y="250"/>
                    </a:cubicBezTo>
                    <a:cubicBezTo>
                      <a:pt x="125" y="250"/>
                      <a:pt x="126" y="249"/>
                      <a:pt x="126" y="249"/>
                    </a:cubicBezTo>
                    <a:cubicBezTo>
                      <a:pt x="126" y="249"/>
                      <a:pt x="127" y="248"/>
                      <a:pt x="127" y="248"/>
                    </a:cubicBezTo>
                    <a:cubicBezTo>
                      <a:pt x="127" y="248"/>
                      <a:pt x="127" y="247"/>
                      <a:pt x="128" y="247"/>
                    </a:cubicBezTo>
                    <a:cubicBezTo>
                      <a:pt x="128" y="247"/>
                      <a:pt x="128" y="247"/>
                      <a:pt x="128" y="246"/>
                    </a:cubicBezTo>
                    <a:cubicBezTo>
                      <a:pt x="128" y="246"/>
                      <a:pt x="128" y="246"/>
                      <a:pt x="128" y="246"/>
                    </a:cubicBezTo>
                    <a:cubicBezTo>
                      <a:pt x="128" y="246"/>
                      <a:pt x="129" y="246"/>
                      <a:pt x="129" y="246"/>
                    </a:cubicBezTo>
                    <a:cubicBezTo>
                      <a:pt x="129" y="246"/>
                      <a:pt x="129" y="246"/>
                      <a:pt x="129" y="246"/>
                    </a:cubicBezTo>
                    <a:cubicBezTo>
                      <a:pt x="130" y="246"/>
                      <a:pt x="130" y="245"/>
                      <a:pt x="130" y="245"/>
                    </a:cubicBezTo>
                    <a:cubicBezTo>
                      <a:pt x="129" y="245"/>
                      <a:pt x="129" y="245"/>
                      <a:pt x="129" y="245"/>
                    </a:cubicBezTo>
                    <a:cubicBezTo>
                      <a:pt x="129" y="245"/>
                      <a:pt x="129" y="244"/>
                      <a:pt x="129" y="244"/>
                    </a:cubicBezTo>
                    <a:cubicBezTo>
                      <a:pt x="130" y="244"/>
                      <a:pt x="130" y="244"/>
                      <a:pt x="130" y="244"/>
                    </a:cubicBezTo>
                    <a:cubicBezTo>
                      <a:pt x="130" y="244"/>
                      <a:pt x="131" y="244"/>
                      <a:pt x="131" y="244"/>
                    </a:cubicBezTo>
                    <a:cubicBezTo>
                      <a:pt x="131" y="244"/>
                      <a:pt x="132" y="243"/>
                      <a:pt x="132" y="243"/>
                    </a:cubicBezTo>
                    <a:cubicBezTo>
                      <a:pt x="132" y="242"/>
                      <a:pt x="133" y="242"/>
                      <a:pt x="133" y="242"/>
                    </a:cubicBezTo>
                    <a:cubicBezTo>
                      <a:pt x="133" y="242"/>
                      <a:pt x="134" y="242"/>
                      <a:pt x="134" y="242"/>
                    </a:cubicBezTo>
                    <a:cubicBezTo>
                      <a:pt x="134" y="242"/>
                      <a:pt x="134" y="241"/>
                      <a:pt x="134" y="241"/>
                    </a:cubicBezTo>
                    <a:cubicBezTo>
                      <a:pt x="134" y="241"/>
                      <a:pt x="135" y="241"/>
                      <a:pt x="135" y="241"/>
                    </a:cubicBezTo>
                    <a:cubicBezTo>
                      <a:pt x="135" y="241"/>
                      <a:pt x="135" y="240"/>
                      <a:pt x="135" y="240"/>
                    </a:cubicBezTo>
                    <a:cubicBezTo>
                      <a:pt x="135" y="240"/>
                      <a:pt x="135" y="239"/>
                      <a:pt x="135" y="239"/>
                    </a:cubicBezTo>
                    <a:cubicBezTo>
                      <a:pt x="135" y="239"/>
                      <a:pt x="136" y="239"/>
                      <a:pt x="136" y="239"/>
                    </a:cubicBezTo>
                    <a:cubicBezTo>
                      <a:pt x="136" y="239"/>
                      <a:pt x="136" y="239"/>
                      <a:pt x="136" y="239"/>
                    </a:cubicBezTo>
                    <a:cubicBezTo>
                      <a:pt x="137" y="239"/>
                      <a:pt x="137" y="239"/>
                      <a:pt x="137" y="239"/>
                    </a:cubicBezTo>
                    <a:cubicBezTo>
                      <a:pt x="137" y="239"/>
                      <a:pt x="137" y="238"/>
                      <a:pt x="137" y="238"/>
                    </a:cubicBezTo>
                    <a:cubicBezTo>
                      <a:pt x="137" y="238"/>
                      <a:pt x="138" y="239"/>
                      <a:pt x="138" y="239"/>
                    </a:cubicBezTo>
                    <a:cubicBezTo>
                      <a:pt x="138" y="239"/>
                      <a:pt x="138" y="238"/>
                      <a:pt x="138" y="238"/>
                    </a:cubicBezTo>
                    <a:cubicBezTo>
                      <a:pt x="138" y="238"/>
                      <a:pt x="139" y="238"/>
                      <a:pt x="139" y="238"/>
                    </a:cubicBezTo>
                    <a:cubicBezTo>
                      <a:pt x="139" y="238"/>
                      <a:pt x="139" y="238"/>
                      <a:pt x="139" y="238"/>
                    </a:cubicBezTo>
                    <a:cubicBezTo>
                      <a:pt x="139" y="238"/>
                      <a:pt x="139" y="238"/>
                      <a:pt x="140" y="238"/>
                    </a:cubicBezTo>
                    <a:cubicBezTo>
                      <a:pt x="140" y="238"/>
                      <a:pt x="140" y="237"/>
                      <a:pt x="140" y="237"/>
                    </a:cubicBezTo>
                    <a:cubicBezTo>
                      <a:pt x="140" y="237"/>
                      <a:pt x="141" y="237"/>
                      <a:pt x="141" y="237"/>
                    </a:cubicBezTo>
                    <a:cubicBezTo>
                      <a:pt x="141" y="237"/>
                      <a:pt x="141" y="237"/>
                      <a:pt x="141" y="237"/>
                    </a:cubicBezTo>
                    <a:cubicBezTo>
                      <a:pt x="141" y="237"/>
                      <a:pt x="141" y="236"/>
                      <a:pt x="141" y="236"/>
                    </a:cubicBezTo>
                    <a:cubicBezTo>
                      <a:pt x="141" y="236"/>
                      <a:pt x="142" y="236"/>
                      <a:pt x="143" y="236"/>
                    </a:cubicBezTo>
                    <a:cubicBezTo>
                      <a:pt x="143" y="236"/>
                      <a:pt x="143" y="236"/>
                      <a:pt x="143" y="236"/>
                    </a:cubicBezTo>
                    <a:cubicBezTo>
                      <a:pt x="143" y="236"/>
                      <a:pt x="143" y="235"/>
                      <a:pt x="143" y="235"/>
                    </a:cubicBezTo>
                    <a:cubicBezTo>
                      <a:pt x="143" y="235"/>
                      <a:pt x="144" y="235"/>
                      <a:pt x="144" y="235"/>
                    </a:cubicBezTo>
                    <a:cubicBezTo>
                      <a:pt x="144" y="235"/>
                      <a:pt x="144" y="234"/>
                      <a:pt x="144" y="234"/>
                    </a:cubicBezTo>
                    <a:cubicBezTo>
                      <a:pt x="144" y="234"/>
                      <a:pt x="143" y="233"/>
                      <a:pt x="143" y="233"/>
                    </a:cubicBezTo>
                    <a:cubicBezTo>
                      <a:pt x="143" y="233"/>
                      <a:pt x="143" y="233"/>
                      <a:pt x="143" y="233"/>
                    </a:cubicBezTo>
                    <a:cubicBezTo>
                      <a:pt x="143" y="233"/>
                      <a:pt x="143" y="232"/>
                      <a:pt x="143" y="232"/>
                    </a:cubicBezTo>
                    <a:cubicBezTo>
                      <a:pt x="143" y="232"/>
                      <a:pt x="143" y="231"/>
                      <a:pt x="143" y="231"/>
                    </a:cubicBezTo>
                    <a:cubicBezTo>
                      <a:pt x="143" y="231"/>
                      <a:pt x="144" y="231"/>
                      <a:pt x="144" y="230"/>
                    </a:cubicBezTo>
                    <a:cubicBezTo>
                      <a:pt x="144" y="230"/>
                      <a:pt x="144" y="230"/>
                      <a:pt x="144" y="230"/>
                    </a:cubicBezTo>
                    <a:cubicBezTo>
                      <a:pt x="144" y="230"/>
                      <a:pt x="144" y="229"/>
                      <a:pt x="144" y="229"/>
                    </a:cubicBezTo>
                    <a:cubicBezTo>
                      <a:pt x="144" y="229"/>
                      <a:pt x="143" y="228"/>
                      <a:pt x="143" y="228"/>
                    </a:cubicBezTo>
                    <a:cubicBezTo>
                      <a:pt x="143" y="228"/>
                      <a:pt x="143" y="227"/>
                      <a:pt x="143" y="227"/>
                    </a:cubicBezTo>
                    <a:cubicBezTo>
                      <a:pt x="142" y="227"/>
                      <a:pt x="142" y="226"/>
                      <a:pt x="142" y="226"/>
                    </a:cubicBezTo>
                    <a:cubicBezTo>
                      <a:pt x="142" y="226"/>
                      <a:pt x="142" y="225"/>
                      <a:pt x="142" y="225"/>
                    </a:cubicBezTo>
                    <a:cubicBezTo>
                      <a:pt x="142" y="224"/>
                      <a:pt x="142" y="224"/>
                      <a:pt x="142" y="224"/>
                    </a:cubicBezTo>
                    <a:cubicBezTo>
                      <a:pt x="142" y="224"/>
                      <a:pt x="142" y="224"/>
                      <a:pt x="141" y="224"/>
                    </a:cubicBezTo>
                    <a:cubicBezTo>
                      <a:pt x="141" y="224"/>
                      <a:pt x="141" y="224"/>
                      <a:pt x="141" y="224"/>
                    </a:cubicBezTo>
                    <a:cubicBezTo>
                      <a:pt x="141" y="224"/>
                      <a:pt x="141" y="223"/>
                      <a:pt x="141" y="223"/>
                    </a:cubicBezTo>
                    <a:cubicBezTo>
                      <a:pt x="141" y="223"/>
                      <a:pt x="140" y="223"/>
                      <a:pt x="140" y="223"/>
                    </a:cubicBezTo>
                    <a:cubicBezTo>
                      <a:pt x="140" y="224"/>
                      <a:pt x="140" y="224"/>
                      <a:pt x="140" y="224"/>
                    </a:cubicBezTo>
                    <a:cubicBezTo>
                      <a:pt x="139" y="224"/>
                      <a:pt x="139" y="224"/>
                      <a:pt x="139" y="224"/>
                    </a:cubicBezTo>
                    <a:cubicBezTo>
                      <a:pt x="138" y="225"/>
                      <a:pt x="138" y="225"/>
                      <a:pt x="138" y="225"/>
                    </a:cubicBezTo>
                    <a:cubicBezTo>
                      <a:pt x="138" y="224"/>
                      <a:pt x="138" y="224"/>
                      <a:pt x="138" y="224"/>
                    </a:cubicBezTo>
                    <a:cubicBezTo>
                      <a:pt x="137" y="224"/>
                      <a:pt x="137" y="224"/>
                      <a:pt x="137" y="224"/>
                    </a:cubicBezTo>
                    <a:cubicBezTo>
                      <a:pt x="137" y="222"/>
                      <a:pt x="137" y="222"/>
                      <a:pt x="137" y="222"/>
                    </a:cubicBezTo>
                    <a:cubicBezTo>
                      <a:pt x="137" y="222"/>
                      <a:pt x="138" y="222"/>
                      <a:pt x="138" y="222"/>
                    </a:cubicBezTo>
                    <a:cubicBezTo>
                      <a:pt x="138" y="222"/>
                      <a:pt x="138" y="221"/>
                      <a:pt x="138" y="221"/>
                    </a:cubicBezTo>
                    <a:cubicBezTo>
                      <a:pt x="138" y="221"/>
                      <a:pt x="138" y="220"/>
                      <a:pt x="138" y="220"/>
                    </a:cubicBezTo>
                    <a:cubicBezTo>
                      <a:pt x="138" y="220"/>
                      <a:pt x="138" y="219"/>
                      <a:pt x="138" y="219"/>
                    </a:cubicBezTo>
                    <a:cubicBezTo>
                      <a:pt x="138" y="219"/>
                      <a:pt x="139" y="216"/>
                      <a:pt x="139" y="215"/>
                    </a:cubicBezTo>
                    <a:cubicBezTo>
                      <a:pt x="139" y="215"/>
                      <a:pt x="140" y="214"/>
                      <a:pt x="140" y="214"/>
                    </a:cubicBezTo>
                    <a:cubicBezTo>
                      <a:pt x="140" y="214"/>
                      <a:pt x="139" y="214"/>
                      <a:pt x="139" y="213"/>
                    </a:cubicBezTo>
                    <a:cubicBezTo>
                      <a:pt x="139" y="213"/>
                      <a:pt x="139" y="213"/>
                      <a:pt x="139" y="213"/>
                    </a:cubicBezTo>
                    <a:cubicBezTo>
                      <a:pt x="139" y="213"/>
                      <a:pt x="139" y="212"/>
                      <a:pt x="139" y="212"/>
                    </a:cubicBezTo>
                    <a:cubicBezTo>
                      <a:pt x="139" y="212"/>
                      <a:pt x="139" y="212"/>
                      <a:pt x="139" y="212"/>
                    </a:cubicBezTo>
                    <a:cubicBezTo>
                      <a:pt x="139" y="212"/>
                      <a:pt x="137" y="210"/>
                      <a:pt x="137" y="210"/>
                    </a:cubicBezTo>
                    <a:cubicBezTo>
                      <a:pt x="134" y="211"/>
                      <a:pt x="134" y="211"/>
                      <a:pt x="134" y="211"/>
                    </a:cubicBezTo>
                    <a:cubicBezTo>
                      <a:pt x="131" y="211"/>
                      <a:pt x="131" y="211"/>
                      <a:pt x="131" y="211"/>
                    </a:cubicBezTo>
                    <a:cubicBezTo>
                      <a:pt x="131" y="211"/>
                      <a:pt x="131" y="210"/>
                      <a:pt x="131" y="210"/>
                    </a:cubicBezTo>
                    <a:cubicBezTo>
                      <a:pt x="131" y="210"/>
                      <a:pt x="131" y="209"/>
                      <a:pt x="131" y="209"/>
                    </a:cubicBezTo>
                    <a:cubicBezTo>
                      <a:pt x="131" y="209"/>
                      <a:pt x="131" y="209"/>
                      <a:pt x="131" y="209"/>
                    </a:cubicBezTo>
                    <a:cubicBezTo>
                      <a:pt x="131" y="205"/>
                      <a:pt x="131" y="205"/>
                      <a:pt x="131" y="205"/>
                    </a:cubicBezTo>
                    <a:cubicBezTo>
                      <a:pt x="131" y="205"/>
                      <a:pt x="130" y="205"/>
                      <a:pt x="130" y="205"/>
                    </a:cubicBezTo>
                    <a:cubicBezTo>
                      <a:pt x="130" y="205"/>
                      <a:pt x="130" y="205"/>
                      <a:pt x="130" y="205"/>
                    </a:cubicBezTo>
                    <a:cubicBezTo>
                      <a:pt x="130" y="203"/>
                      <a:pt x="130" y="203"/>
                      <a:pt x="130" y="203"/>
                    </a:cubicBezTo>
                    <a:cubicBezTo>
                      <a:pt x="130" y="203"/>
                      <a:pt x="130" y="203"/>
                      <a:pt x="130" y="203"/>
                    </a:cubicBezTo>
                    <a:cubicBezTo>
                      <a:pt x="130" y="203"/>
                      <a:pt x="130" y="202"/>
                      <a:pt x="130" y="202"/>
                    </a:cubicBezTo>
                    <a:cubicBezTo>
                      <a:pt x="130" y="202"/>
                      <a:pt x="130" y="202"/>
                      <a:pt x="130" y="202"/>
                    </a:cubicBezTo>
                    <a:cubicBezTo>
                      <a:pt x="130" y="202"/>
                      <a:pt x="130" y="201"/>
                      <a:pt x="130" y="201"/>
                    </a:cubicBezTo>
                    <a:cubicBezTo>
                      <a:pt x="129" y="200"/>
                      <a:pt x="129" y="200"/>
                      <a:pt x="129" y="200"/>
                    </a:cubicBezTo>
                    <a:cubicBezTo>
                      <a:pt x="129" y="199"/>
                      <a:pt x="129" y="199"/>
                      <a:pt x="129" y="199"/>
                    </a:cubicBezTo>
                    <a:cubicBezTo>
                      <a:pt x="128" y="198"/>
                      <a:pt x="128" y="198"/>
                      <a:pt x="128" y="198"/>
                    </a:cubicBezTo>
                    <a:cubicBezTo>
                      <a:pt x="126" y="198"/>
                      <a:pt x="126" y="198"/>
                      <a:pt x="126" y="198"/>
                    </a:cubicBezTo>
                    <a:cubicBezTo>
                      <a:pt x="125" y="198"/>
                      <a:pt x="125" y="198"/>
                      <a:pt x="125" y="198"/>
                    </a:cubicBezTo>
                    <a:cubicBezTo>
                      <a:pt x="125" y="197"/>
                      <a:pt x="125" y="197"/>
                      <a:pt x="125" y="197"/>
                    </a:cubicBezTo>
                    <a:cubicBezTo>
                      <a:pt x="124" y="197"/>
                      <a:pt x="124" y="197"/>
                      <a:pt x="124" y="197"/>
                    </a:cubicBezTo>
                    <a:cubicBezTo>
                      <a:pt x="123" y="198"/>
                      <a:pt x="123" y="198"/>
                      <a:pt x="123" y="198"/>
                    </a:cubicBezTo>
                    <a:cubicBezTo>
                      <a:pt x="123" y="198"/>
                      <a:pt x="122" y="198"/>
                      <a:pt x="122" y="198"/>
                    </a:cubicBezTo>
                    <a:cubicBezTo>
                      <a:pt x="122" y="198"/>
                      <a:pt x="122" y="198"/>
                      <a:pt x="122" y="198"/>
                    </a:cubicBezTo>
                    <a:cubicBezTo>
                      <a:pt x="120" y="198"/>
                      <a:pt x="120" y="198"/>
                      <a:pt x="120" y="198"/>
                    </a:cubicBezTo>
                    <a:cubicBezTo>
                      <a:pt x="117" y="198"/>
                      <a:pt x="117" y="198"/>
                      <a:pt x="117" y="198"/>
                    </a:cubicBezTo>
                    <a:cubicBezTo>
                      <a:pt x="116" y="198"/>
                      <a:pt x="116" y="198"/>
                      <a:pt x="116" y="198"/>
                    </a:cubicBezTo>
                    <a:cubicBezTo>
                      <a:pt x="116" y="197"/>
                      <a:pt x="116" y="197"/>
                      <a:pt x="116" y="197"/>
                    </a:cubicBezTo>
                    <a:cubicBezTo>
                      <a:pt x="116" y="197"/>
                      <a:pt x="116" y="197"/>
                      <a:pt x="116" y="197"/>
                    </a:cubicBezTo>
                    <a:cubicBezTo>
                      <a:pt x="115" y="197"/>
                      <a:pt x="115" y="197"/>
                      <a:pt x="115" y="197"/>
                    </a:cubicBezTo>
                    <a:cubicBezTo>
                      <a:pt x="114" y="197"/>
                      <a:pt x="114" y="197"/>
                      <a:pt x="114" y="197"/>
                    </a:cubicBezTo>
                    <a:cubicBezTo>
                      <a:pt x="114" y="197"/>
                      <a:pt x="113" y="196"/>
                      <a:pt x="113" y="196"/>
                    </a:cubicBezTo>
                    <a:cubicBezTo>
                      <a:pt x="113" y="196"/>
                      <a:pt x="114" y="196"/>
                      <a:pt x="114" y="195"/>
                    </a:cubicBezTo>
                    <a:cubicBezTo>
                      <a:pt x="114" y="195"/>
                      <a:pt x="114" y="195"/>
                      <a:pt x="114" y="195"/>
                    </a:cubicBezTo>
                    <a:cubicBezTo>
                      <a:pt x="114" y="195"/>
                      <a:pt x="113" y="195"/>
                      <a:pt x="113" y="195"/>
                    </a:cubicBezTo>
                    <a:cubicBezTo>
                      <a:pt x="113" y="195"/>
                      <a:pt x="114" y="195"/>
                      <a:pt x="114" y="194"/>
                    </a:cubicBezTo>
                    <a:cubicBezTo>
                      <a:pt x="114" y="194"/>
                      <a:pt x="114" y="194"/>
                      <a:pt x="114" y="194"/>
                    </a:cubicBezTo>
                    <a:cubicBezTo>
                      <a:pt x="114" y="193"/>
                      <a:pt x="114" y="193"/>
                      <a:pt x="114" y="193"/>
                    </a:cubicBezTo>
                    <a:cubicBezTo>
                      <a:pt x="114" y="193"/>
                      <a:pt x="114" y="193"/>
                      <a:pt x="113" y="192"/>
                    </a:cubicBezTo>
                    <a:cubicBezTo>
                      <a:pt x="113" y="192"/>
                      <a:pt x="114" y="192"/>
                      <a:pt x="114" y="192"/>
                    </a:cubicBezTo>
                    <a:cubicBezTo>
                      <a:pt x="114" y="192"/>
                      <a:pt x="114" y="191"/>
                      <a:pt x="114" y="191"/>
                    </a:cubicBezTo>
                    <a:cubicBezTo>
                      <a:pt x="114" y="191"/>
                      <a:pt x="114" y="191"/>
                      <a:pt x="114" y="191"/>
                    </a:cubicBezTo>
                    <a:cubicBezTo>
                      <a:pt x="114" y="191"/>
                      <a:pt x="114" y="190"/>
                      <a:pt x="114" y="190"/>
                    </a:cubicBezTo>
                    <a:cubicBezTo>
                      <a:pt x="114" y="190"/>
                      <a:pt x="115" y="188"/>
                      <a:pt x="115" y="188"/>
                    </a:cubicBezTo>
                    <a:cubicBezTo>
                      <a:pt x="115" y="188"/>
                      <a:pt x="114" y="188"/>
                      <a:pt x="114" y="188"/>
                    </a:cubicBezTo>
                    <a:cubicBezTo>
                      <a:pt x="114" y="188"/>
                      <a:pt x="114" y="188"/>
                      <a:pt x="114" y="187"/>
                    </a:cubicBezTo>
                    <a:cubicBezTo>
                      <a:pt x="114" y="187"/>
                      <a:pt x="114" y="187"/>
                      <a:pt x="114" y="187"/>
                    </a:cubicBezTo>
                    <a:cubicBezTo>
                      <a:pt x="114" y="187"/>
                      <a:pt x="114" y="187"/>
                      <a:pt x="114" y="187"/>
                    </a:cubicBezTo>
                    <a:cubicBezTo>
                      <a:pt x="114" y="186"/>
                      <a:pt x="114" y="186"/>
                      <a:pt x="114" y="186"/>
                    </a:cubicBezTo>
                    <a:cubicBezTo>
                      <a:pt x="114" y="186"/>
                      <a:pt x="113" y="186"/>
                      <a:pt x="113" y="186"/>
                    </a:cubicBezTo>
                    <a:cubicBezTo>
                      <a:pt x="113" y="184"/>
                      <a:pt x="113" y="184"/>
                      <a:pt x="113" y="184"/>
                    </a:cubicBezTo>
                    <a:cubicBezTo>
                      <a:pt x="112" y="182"/>
                      <a:pt x="112" y="182"/>
                      <a:pt x="112" y="182"/>
                    </a:cubicBezTo>
                    <a:cubicBezTo>
                      <a:pt x="112" y="182"/>
                      <a:pt x="112" y="182"/>
                      <a:pt x="112" y="182"/>
                    </a:cubicBezTo>
                    <a:cubicBezTo>
                      <a:pt x="114" y="181"/>
                      <a:pt x="114" y="181"/>
                      <a:pt x="114" y="181"/>
                    </a:cubicBezTo>
                    <a:cubicBezTo>
                      <a:pt x="112" y="179"/>
                      <a:pt x="112" y="179"/>
                      <a:pt x="112" y="179"/>
                    </a:cubicBezTo>
                    <a:cubicBezTo>
                      <a:pt x="115" y="174"/>
                      <a:pt x="115" y="174"/>
                      <a:pt x="115" y="174"/>
                    </a:cubicBezTo>
                    <a:cubicBezTo>
                      <a:pt x="115" y="174"/>
                      <a:pt x="115" y="173"/>
                      <a:pt x="115" y="173"/>
                    </a:cubicBezTo>
                    <a:cubicBezTo>
                      <a:pt x="115" y="173"/>
                      <a:pt x="115" y="173"/>
                      <a:pt x="115" y="172"/>
                    </a:cubicBezTo>
                    <a:cubicBezTo>
                      <a:pt x="115" y="172"/>
                      <a:pt x="115" y="172"/>
                      <a:pt x="115" y="172"/>
                    </a:cubicBezTo>
                    <a:cubicBezTo>
                      <a:pt x="115" y="172"/>
                      <a:pt x="115" y="171"/>
                      <a:pt x="115" y="171"/>
                    </a:cubicBezTo>
                    <a:cubicBezTo>
                      <a:pt x="115" y="171"/>
                      <a:pt x="116" y="169"/>
                      <a:pt x="116" y="169"/>
                    </a:cubicBezTo>
                    <a:cubicBezTo>
                      <a:pt x="116" y="169"/>
                      <a:pt x="116" y="168"/>
                      <a:pt x="116" y="168"/>
                    </a:cubicBezTo>
                    <a:cubicBezTo>
                      <a:pt x="117" y="168"/>
                      <a:pt x="117" y="168"/>
                      <a:pt x="117" y="168"/>
                    </a:cubicBezTo>
                    <a:cubicBezTo>
                      <a:pt x="117" y="168"/>
                      <a:pt x="115" y="165"/>
                      <a:pt x="115" y="165"/>
                    </a:cubicBezTo>
                    <a:cubicBezTo>
                      <a:pt x="115" y="165"/>
                      <a:pt x="115" y="163"/>
                      <a:pt x="115" y="163"/>
                    </a:cubicBezTo>
                    <a:cubicBezTo>
                      <a:pt x="114" y="162"/>
                      <a:pt x="114" y="162"/>
                      <a:pt x="114" y="162"/>
                    </a:cubicBezTo>
                    <a:cubicBezTo>
                      <a:pt x="114" y="162"/>
                      <a:pt x="114" y="162"/>
                      <a:pt x="113" y="162"/>
                    </a:cubicBezTo>
                    <a:cubicBezTo>
                      <a:pt x="113" y="162"/>
                      <a:pt x="113" y="162"/>
                      <a:pt x="113" y="162"/>
                    </a:cubicBezTo>
                    <a:cubicBezTo>
                      <a:pt x="113" y="162"/>
                      <a:pt x="110" y="160"/>
                      <a:pt x="110" y="160"/>
                    </a:cubicBezTo>
                    <a:cubicBezTo>
                      <a:pt x="110" y="160"/>
                      <a:pt x="110" y="159"/>
                      <a:pt x="110" y="159"/>
                    </a:cubicBezTo>
                    <a:cubicBezTo>
                      <a:pt x="110" y="159"/>
                      <a:pt x="110" y="158"/>
                      <a:pt x="110" y="158"/>
                    </a:cubicBezTo>
                    <a:cubicBezTo>
                      <a:pt x="110" y="158"/>
                      <a:pt x="110" y="157"/>
                      <a:pt x="110" y="157"/>
                    </a:cubicBezTo>
                    <a:cubicBezTo>
                      <a:pt x="110" y="157"/>
                      <a:pt x="110" y="156"/>
                      <a:pt x="110" y="155"/>
                    </a:cubicBezTo>
                    <a:cubicBezTo>
                      <a:pt x="110" y="155"/>
                      <a:pt x="111" y="153"/>
                      <a:pt x="111" y="153"/>
                    </a:cubicBezTo>
                    <a:cubicBezTo>
                      <a:pt x="111" y="153"/>
                      <a:pt x="111" y="153"/>
                      <a:pt x="111" y="153"/>
                    </a:cubicBezTo>
                    <a:cubicBezTo>
                      <a:pt x="110" y="154"/>
                      <a:pt x="110" y="154"/>
                      <a:pt x="110" y="154"/>
                    </a:cubicBezTo>
                    <a:cubicBezTo>
                      <a:pt x="98" y="153"/>
                      <a:pt x="98" y="153"/>
                      <a:pt x="98" y="153"/>
                    </a:cubicBezTo>
                    <a:cubicBezTo>
                      <a:pt x="97" y="147"/>
                      <a:pt x="97" y="147"/>
                      <a:pt x="97" y="147"/>
                    </a:cubicBezTo>
                    <a:cubicBezTo>
                      <a:pt x="95" y="145"/>
                      <a:pt x="95" y="145"/>
                      <a:pt x="95" y="145"/>
                    </a:cubicBezTo>
                    <a:cubicBezTo>
                      <a:pt x="97" y="145"/>
                      <a:pt x="97" y="145"/>
                      <a:pt x="97" y="145"/>
                    </a:cubicBezTo>
                    <a:cubicBezTo>
                      <a:pt x="97" y="141"/>
                      <a:pt x="97" y="141"/>
                      <a:pt x="97" y="141"/>
                    </a:cubicBezTo>
                    <a:cubicBezTo>
                      <a:pt x="97" y="141"/>
                      <a:pt x="97" y="141"/>
                      <a:pt x="97" y="141"/>
                    </a:cubicBezTo>
                    <a:cubicBezTo>
                      <a:pt x="96" y="138"/>
                      <a:pt x="96" y="138"/>
                      <a:pt x="96" y="138"/>
                    </a:cubicBezTo>
                    <a:cubicBezTo>
                      <a:pt x="96" y="138"/>
                      <a:pt x="96" y="138"/>
                      <a:pt x="96" y="138"/>
                    </a:cubicBezTo>
                    <a:cubicBezTo>
                      <a:pt x="96" y="138"/>
                      <a:pt x="96" y="137"/>
                      <a:pt x="96" y="137"/>
                    </a:cubicBezTo>
                    <a:cubicBezTo>
                      <a:pt x="96" y="137"/>
                      <a:pt x="96" y="137"/>
                      <a:pt x="96" y="137"/>
                    </a:cubicBezTo>
                    <a:cubicBezTo>
                      <a:pt x="96" y="136"/>
                      <a:pt x="96" y="136"/>
                      <a:pt x="96" y="136"/>
                    </a:cubicBezTo>
                    <a:cubicBezTo>
                      <a:pt x="96" y="136"/>
                      <a:pt x="96" y="135"/>
                      <a:pt x="96" y="135"/>
                    </a:cubicBezTo>
                    <a:cubicBezTo>
                      <a:pt x="96" y="135"/>
                      <a:pt x="95" y="135"/>
                      <a:pt x="95" y="135"/>
                    </a:cubicBezTo>
                    <a:cubicBezTo>
                      <a:pt x="95" y="135"/>
                      <a:pt x="94" y="135"/>
                      <a:pt x="94" y="135"/>
                    </a:cubicBezTo>
                    <a:cubicBezTo>
                      <a:pt x="94" y="134"/>
                      <a:pt x="94" y="134"/>
                      <a:pt x="93" y="134"/>
                    </a:cubicBezTo>
                    <a:cubicBezTo>
                      <a:pt x="93" y="134"/>
                      <a:pt x="92" y="133"/>
                      <a:pt x="92" y="133"/>
                    </a:cubicBezTo>
                    <a:cubicBezTo>
                      <a:pt x="91" y="133"/>
                      <a:pt x="91" y="133"/>
                      <a:pt x="91" y="133"/>
                    </a:cubicBezTo>
                    <a:cubicBezTo>
                      <a:pt x="91" y="133"/>
                      <a:pt x="91" y="133"/>
                      <a:pt x="91" y="133"/>
                    </a:cubicBezTo>
                    <a:cubicBezTo>
                      <a:pt x="91" y="133"/>
                      <a:pt x="90" y="133"/>
                      <a:pt x="90" y="133"/>
                    </a:cubicBezTo>
                    <a:cubicBezTo>
                      <a:pt x="90" y="133"/>
                      <a:pt x="90" y="133"/>
                      <a:pt x="90" y="133"/>
                    </a:cubicBezTo>
                    <a:cubicBezTo>
                      <a:pt x="90" y="133"/>
                      <a:pt x="89" y="133"/>
                      <a:pt x="89" y="133"/>
                    </a:cubicBezTo>
                    <a:cubicBezTo>
                      <a:pt x="89" y="133"/>
                      <a:pt x="89" y="134"/>
                      <a:pt x="89" y="134"/>
                    </a:cubicBezTo>
                    <a:cubicBezTo>
                      <a:pt x="89" y="134"/>
                      <a:pt x="88" y="133"/>
                      <a:pt x="88" y="133"/>
                    </a:cubicBezTo>
                    <a:cubicBezTo>
                      <a:pt x="88" y="133"/>
                      <a:pt x="88" y="133"/>
                      <a:pt x="87" y="133"/>
                    </a:cubicBezTo>
                    <a:cubicBezTo>
                      <a:pt x="87" y="133"/>
                      <a:pt x="86" y="133"/>
                      <a:pt x="86" y="133"/>
                    </a:cubicBezTo>
                    <a:cubicBezTo>
                      <a:pt x="86" y="133"/>
                      <a:pt x="86" y="133"/>
                      <a:pt x="86" y="133"/>
                    </a:cubicBezTo>
                    <a:cubicBezTo>
                      <a:pt x="86" y="133"/>
                      <a:pt x="86" y="132"/>
                      <a:pt x="86" y="132"/>
                    </a:cubicBezTo>
                    <a:cubicBezTo>
                      <a:pt x="84" y="131"/>
                      <a:pt x="84" y="131"/>
                      <a:pt x="84" y="131"/>
                    </a:cubicBezTo>
                    <a:cubicBezTo>
                      <a:pt x="84" y="131"/>
                      <a:pt x="84" y="130"/>
                      <a:pt x="84" y="130"/>
                    </a:cubicBezTo>
                    <a:cubicBezTo>
                      <a:pt x="84" y="130"/>
                      <a:pt x="83" y="130"/>
                      <a:pt x="83" y="130"/>
                    </a:cubicBezTo>
                    <a:cubicBezTo>
                      <a:pt x="83" y="130"/>
                      <a:pt x="83" y="131"/>
                      <a:pt x="82" y="131"/>
                    </a:cubicBezTo>
                    <a:cubicBezTo>
                      <a:pt x="82" y="131"/>
                      <a:pt x="82" y="130"/>
                      <a:pt x="82" y="130"/>
                    </a:cubicBezTo>
                    <a:cubicBezTo>
                      <a:pt x="81" y="130"/>
                      <a:pt x="81" y="129"/>
                      <a:pt x="81" y="129"/>
                    </a:cubicBezTo>
                    <a:cubicBezTo>
                      <a:pt x="81" y="129"/>
                      <a:pt x="80" y="129"/>
                      <a:pt x="80" y="129"/>
                    </a:cubicBezTo>
                    <a:cubicBezTo>
                      <a:pt x="80" y="130"/>
                      <a:pt x="79" y="129"/>
                      <a:pt x="79" y="129"/>
                    </a:cubicBezTo>
                    <a:cubicBezTo>
                      <a:pt x="79" y="129"/>
                      <a:pt x="79" y="128"/>
                      <a:pt x="79" y="128"/>
                    </a:cubicBezTo>
                    <a:cubicBezTo>
                      <a:pt x="78" y="128"/>
                      <a:pt x="78" y="128"/>
                      <a:pt x="78" y="128"/>
                    </a:cubicBezTo>
                    <a:cubicBezTo>
                      <a:pt x="78" y="128"/>
                      <a:pt x="78" y="127"/>
                      <a:pt x="77" y="127"/>
                    </a:cubicBezTo>
                    <a:cubicBezTo>
                      <a:pt x="77" y="127"/>
                      <a:pt x="77" y="127"/>
                      <a:pt x="77" y="127"/>
                    </a:cubicBezTo>
                    <a:cubicBezTo>
                      <a:pt x="77" y="127"/>
                      <a:pt x="77" y="127"/>
                      <a:pt x="76" y="127"/>
                    </a:cubicBezTo>
                    <a:cubicBezTo>
                      <a:pt x="76" y="127"/>
                      <a:pt x="76" y="127"/>
                      <a:pt x="76" y="127"/>
                    </a:cubicBezTo>
                    <a:cubicBezTo>
                      <a:pt x="75" y="127"/>
                      <a:pt x="75" y="127"/>
                      <a:pt x="75" y="127"/>
                    </a:cubicBezTo>
                    <a:cubicBezTo>
                      <a:pt x="75" y="126"/>
                      <a:pt x="73" y="125"/>
                      <a:pt x="73" y="125"/>
                    </a:cubicBezTo>
                    <a:cubicBezTo>
                      <a:pt x="71" y="126"/>
                      <a:pt x="71" y="126"/>
                      <a:pt x="71" y="126"/>
                    </a:cubicBezTo>
                    <a:cubicBezTo>
                      <a:pt x="71" y="126"/>
                      <a:pt x="70" y="126"/>
                      <a:pt x="70" y="126"/>
                    </a:cubicBezTo>
                    <a:cubicBezTo>
                      <a:pt x="70" y="126"/>
                      <a:pt x="68" y="125"/>
                      <a:pt x="68" y="125"/>
                    </a:cubicBezTo>
                    <a:cubicBezTo>
                      <a:pt x="68" y="125"/>
                      <a:pt x="67" y="125"/>
                      <a:pt x="67" y="125"/>
                    </a:cubicBezTo>
                    <a:cubicBezTo>
                      <a:pt x="67" y="125"/>
                      <a:pt x="68" y="124"/>
                      <a:pt x="67" y="124"/>
                    </a:cubicBezTo>
                    <a:cubicBezTo>
                      <a:pt x="67" y="124"/>
                      <a:pt x="67" y="124"/>
                      <a:pt x="66" y="123"/>
                    </a:cubicBezTo>
                    <a:cubicBezTo>
                      <a:pt x="66" y="123"/>
                      <a:pt x="66" y="123"/>
                      <a:pt x="66" y="123"/>
                    </a:cubicBezTo>
                    <a:cubicBezTo>
                      <a:pt x="66" y="123"/>
                      <a:pt x="65" y="123"/>
                      <a:pt x="65" y="123"/>
                    </a:cubicBezTo>
                    <a:cubicBezTo>
                      <a:pt x="65" y="123"/>
                      <a:pt x="65" y="122"/>
                      <a:pt x="65" y="122"/>
                    </a:cubicBezTo>
                    <a:cubicBezTo>
                      <a:pt x="65" y="122"/>
                      <a:pt x="64" y="122"/>
                      <a:pt x="64" y="122"/>
                    </a:cubicBezTo>
                    <a:cubicBezTo>
                      <a:pt x="64" y="122"/>
                      <a:pt x="64" y="122"/>
                      <a:pt x="64" y="121"/>
                    </a:cubicBezTo>
                    <a:cubicBezTo>
                      <a:pt x="63" y="121"/>
                      <a:pt x="63" y="121"/>
                      <a:pt x="63" y="120"/>
                    </a:cubicBezTo>
                    <a:cubicBezTo>
                      <a:pt x="63" y="120"/>
                      <a:pt x="62" y="120"/>
                      <a:pt x="62" y="120"/>
                    </a:cubicBezTo>
                    <a:cubicBezTo>
                      <a:pt x="62" y="120"/>
                      <a:pt x="62" y="119"/>
                      <a:pt x="62" y="119"/>
                    </a:cubicBezTo>
                    <a:cubicBezTo>
                      <a:pt x="62" y="119"/>
                      <a:pt x="62" y="119"/>
                      <a:pt x="62" y="119"/>
                    </a:cubicBezTo>
                    <a:cubicBezTo>
                      <a:pt x="62" y="119"/>
                      <a:pt x="62" y="119"/>
                      <a:pt x="62" y="119"/>
                    </a:cubicBezTo>
                    <a:cubicBezTo>
                      <a:pt x="62" y="119"/>
                      <a:pt x="62" y="118"/>
                      <a:pt x="62" y="118"/>
                    </a:cubicBezTo>
                    <a:cubicBezTo>
                      <a:pt x="62" y="117"/>
                      <a:pt x="61" y="116"/>
                      <a:pt x="61" y="116"/>
                    </a:cubicBezTo>
                    <a:cubicBezTo>
                      <a:pt x="61" y="116"/>
                      <a:pt x="62" y="116"/>
                      <a:pt x="62" y="115"/>
                    </a:cubicBezTo>
                    <a:cubicBezTo>
                      <a:pt x="62" y="115"/>
                      <a:pt x="62" y="115"/>
                      <a:pt x="62" y="115"/>
                    </a:cubicBezTo>
                    <a:cubicBezTo>
                      <a:pt x="62" y="114"/>
                      <a:pt x="62" y="114"/>
                      <a:pt x="62" y="114"/>
                    </a:cubicBezTo>
                    <a:cubicBezTo>
                      <a:pt x="61" y="113"/>
                      <a:pt x="61" y="113"/>
                      <a:pt x="61" y="112"/>
                    </a:cubicBezTo>
                    <a:cubicBezTo>
                      <a:pt x="61" y="112"/>
                      <a:pt x="61" y="111"/>
                      <a:pt x="61" y="111"/>
                    </a:cubicBezTo>
                    <a:cubicBezTo>
                      <a:pt x="61" y="111"/>
                      <a:pt x="61" y="111"/>
                      <a:pt x="61" y="111"/>
                    </a:cubicBezTo>
                    <a:cubicBezTo>
                      <a:pt x="61" y="111"/>
                      <a:pt x="62" y="110"/>
                      <a:pt x="62" y="110"/>
                    </a:cubicBezTo>
                    <a:cubicBezTo>
                      <a:pt x="62" y="107"/>
                      <a:pt x="62" y="107"/>
                      <a:pt x="62" y="107"/>
                    </a:cubicBezTo>
                    <a:cubicBezTo>
                      <a:pt x="62" y="107"/>
                      <a:pt x="61" y="106"/>
                      <a:pt x="61" y="106"/>
                    </a:cubicBezTo>
                    <a:cubicBezTo>
                      <a:pt x="61" y="106"/>
                      <a:pt x="61" y="106"/>
                      <a:pt x="61" y="106"/>
                    </a:cubicBezTo>
                    <a:cubicBezTo>
                      <a:pt x="60" y="106"/>
                      <a:pt x="60" y="106"/>
                      <a:pt x="60" y="106"/>
                    </a:cubicBezTo>
                    <a:cubicBezTo>
                      <a:pt x="60" y="106"/>
                      <a:pt x="60" y="107"/>
                      <a:pt x="60" y="107"/>
                    </a:cubicBezTo>
                    <a:cubicBezTo>
                      <a:pt x="60" y="107"/>
                      <a:pt x="60" y="107"/>
                      <a:pt x="59" y="106"/>
                    </a:cubicBezTo>
                    <a:cubicBezTo>
                      <a:pt x="59" y="106"/>
                      <a:pt x="59" y="106"/>
                      <a:pt x="59" y="106"/>
                    </a:cubicBezTo>
                    <a:cubicBezTo>
                      <a:pt x="59" y="106"/>
                      <a:pt x="58" y="106"/>
                      <a:pt x="58" y="106"/>
                    </a:cubicBezTo>
                    <a:cubicBezTo>
                      <a:pt x="58" y="106"/>
                      <a:pt x="58" y="107"/>
                      <a:pt x="58" y="106"/>
                    </a:cubicBezTo>
                    <a:cubicBezTo>
                      <a:pt x="58" y="106"/>
                      <a:pt x="57" y="106"/>
                      <a:pt x="57" y="106"/>
                    </a:cubicBezTo>
                    <a:cubicBezTo>
                      <a:pt x="57" y="106"/>
                      <a:pt x="57" y="106"/>
                      <a:pt x="57" y="106"/>
                    </a:cubicBezTo>
                    <a:cubicBezTo>
                      <a:pt x="56" y="106"/>
                      <a:pt x="55" y="106"/>
                      <a:pt x="55" y="106"/>
                    </a:cubicBezTo>
                    <a:cubicBezTo>
                      <a:pt x="55" y="106"/>
                      <a:pt x="54" y="107"/>
                      <a:pt x="54" y="107"/>
                    </a:cubicBezTo>
                    <a:cubicBezTo>
                      <a:pt x="54" y="107"/>
                      <a:pt x="52" y="107"/>
                      <a:pt x="52" y="107"/>
                    </a:cubicBezTo>
                    <a:cubicBezTo>
                      <a:pt x="52" y="107"/>
                      <a:pt x="50" y="110"/>
                      <a:pt x="50" y="110"/>
                    </a:cubicBezTo>
                    <a:cubicBezTo>
                      <a:pt x="50" y="110"/>
                      <a:pt x="49" y="110"/>
                      <a:pt x="49" y="110"/>
                    </a:cubicBezTo>
                    <a:cubicBezTo>
                      <a:pt x="49" y="110"/>
                      <a:pt x="48" y="110"/>
                      <a:pt x="48" y="110"/>
                    </a:cubicBezTo>
                    <a:cubicBezTo>
                      <a:pt x="48" y="110"/>
                      <a:pt x="48" y="110"/>
                      <a:pt x="48" y="110"/>
                    </a:cubicBezTo>
                    <a:cubicBezTo>
                      <a:pt x="47" y="111"/>
                      <a:pt x="47" y="111"/>
                      <a:pt x="47" y="111"/>
                    </a:cubicBezTo>
                    <a:cubicBezTo>
                      <a:pt x="47" y="111"/>
                      <a:pt x="45" y="112"/>
                      <a:pt x="45" y="112"/>
                    </a:cubicBezTo>
                    <a:cubicBezTo>
                      <a:pt x="45" y="112"/>
                      <a:pt x="45" y="113"/>
                      <a:pt x="45" y="113"/>
                    </a:cubicBezTo>
                    <a:cubicBezTo>
                      <a:pt x="45" y="113"/>
                      <a:pt x="44" y="113"/>
                      <a:pt x="44" y="113"/>
                    </a:cubicBezTo>
                    <a:cubicBezTo>
                      <a:pt x="44" y="113"/>
                      <a:pt x="44" y="112"/>
                      <a:pt x="44" y="112"/>
                    </a:cubicBezTo>
                    <a:cubicBezTo>
                      <a:pt x="42" y="112"/>
                      <a:pt x="42" y="112"/>
                      <a:pt x="42" y="112"/>
                    </a:cubicBezTo>
                    <a:cubicBezTo>
                      <a:pt x="41" y="115"/>
                      <a:pt x="41" y="115"/>
                      <a:pt x="41" y="115"/>
                    </a:cubicBezTo>
                    <a:cubicBezTo>
                      <a:pt x="39" y="116"/>
                      <a:pt x="39" y="116"/>
                      <a:pt x="39" y="116"/>
                    </a:cubicBezTo>
                    <a:cubicBezTo>
                      <a:pt x="39" y="116"/>
                      <a:pt x="38" y="116"/>
                      <a:pt x="38" y="116"/>
                    </a:cubicBezTo>
                    <a:cubicBezTo>
                      <a:pt x="38" y="116"/>
                      <a:pt x="37" y="116"/>
                      <a:pt x="37" y="116"/>
                    </a:cubicBezTo>
                    <a:cubicBezTo>
                      <a:pt x="37" y="115"/>
                      <a:pt x="37" y="115"/>
                      <a:pt x="37" y="115"/>
                    </a:cubicBezTo>
                    <a:cubicBezTo>
                      <a:pt x="37" y="115"/>
                      <a:pt x="36" y="115"/>
                      <a:pt x="36" y="115"/>
                    </a:cubicBezTo>
                    <a:cubicBezTo>
                      <a:pt x="35" y="115"/>
                      <a:pt x="34" y="115"/>
                      <a:pt x="33" y="115"/>
                    </a:cubicBezTo>
                    <a:cubicBezTo>
                      <a:pt x="33" y="115"/>
                      <a:pt x="32" y="114"/>
                      <a:pt x="32" y="114"/>
                    </a:cubicBezTo>
                    <a:cubicBezTo>
                      <a:pt x="29" y="114"/>
                      <a:pt x="29" y="114"/>
                      <a:pt x="29" y="114"/>
                    </a:cubicBezTo>
                    <a:cubicBezTo>
                      <a:pt x="27" y="115"/>
                      <a:pt x="27" y="115"/>
                      <a:pt x="27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06"/>
                      <a:pt x="24" y="106"/>
                      <a:pt x="24" y="106"/>
                    </a:cubicBezTo>
                    <a:cubicBezTo>
                      <a:pt x="25" y="106"/>
                      <a:pt x="25" y="106"/>
                      <a:pt x="25" y="106"/>
                    </a:cubicBezTo>
                    <a:cubicBezTo>
                      <a:pt x="25" y="106"/>
                      <a:pt x="25" y="105"/>
                      <a:pt x="25" y="105"/>
                    </a:cubicBezTo>
                    <a:cubicBezTo>
                      <a:pt x="25" y="105"/>
                      <a:pt x="24" y="105"/>
                      <a:pt x="24" y="105"/>
                    </a:cubicBezTo>
                    <a:cubicBezTo>
                      <a:pt x="24" y="105"/>
                      <a:pt x="24" y="105"/>
                      <a:pt x="24" y="105"/>
                    </a:cubicBezTo>
                    <a:cubicBezTo>
                      <a:pt x="25" y="104"/>
                      <a:pt x="25" y="104"/>
                      <a:pt x="25" y="104"/>
                    </a:cubicBezTo>
                    <a:cubicBezTo>
                      <a:pt x="24" y="104"/>
                      <a:pt x="24" y="104"/>
                      <a:pt x="24" y="104"/>
                    </a:cubicBezTo>
                    <a:cubicBezTo>
                      <a:pt x="20" y="108"/>
                      <a:pt x="20" y="108"/>
                      <a:pt x="20" y="108"/>
                    </a:cubicBezTo>
                    <a:cubicBezTo>
                      <a:pt x="13" y="108"/>
                      <a:pt x="13" y="108"/>
                      <a:pt x="13" y="108"/>
                    </a:cubicBezTo>
                    <a:cubicBezTo>
                      <a:pt x="13" y="107"/>
                      <a:pt x="13" y="107"/>
                      <a:pt x="13" y="107"/>
                    </a:cubicBezTo>
                    <a:cubicBezTo>
                      <a:pt x="14" y="107"/>
                      <a:pt x="14" y="107"/>
                      <a:pt x="14" y="107"/>
                    </a:cubicBezTo>
                    <a:cubicBezTo>
                      <a:pt x="14" y="106"/>
                      <a:pt x="14" y="106"/>
                      <a:pt x="14" y="106"/>
                    </a:cubicBezTo>
                    <a:cubicBezTo>
                      <a:pt x="13" y="106"/>
                      <a:pt x="13" y="106"/>
                      <a:pt x="13" y="106"/>
                    </a:cubicBezTo>
                    <a:cubicBezTo>
                      <a:pt x="13" y="105"/>
                      <a:pt x="13" y="105"/>
                      <a:pt x="13" y="105"/>
                    </a:cubicBezTo>
                    <a:cubicBezTo>
                      <a:pt x="10" y="104"/>
                      <a:pt x="10" y="104"/>
                      <a:pt x="10" y="104"/>
                    </a:cubicBezTo>
                    <a:cubicBezTo>
                      <a:pt x="6" y="104"/>
                      <a:pt x="6" y="104"/>
                      <a:pt x="6" y="104"/>
                    </a:cubicBezTo>
                    <a:cubicBezTo>
                      <a:pt x="8" y="102"/>
                      <a:pt x="8" y="102"/>
                      <a:pt x="8" y="102"/>
                    </a:cubicBezTo>
                    <a:cubicBezTo>
                      <a:pt x="8" y="101"/>
                      <a:pt x="8" y="101"/>
                      <a:pt x="8" y="101"/>
                    </a:cubicBezTo>
                    <a:cubicBezTo>
                      <a:pt x="7" y="100"/>
                      <a:pt x="7" y="100"/>
                      <a:pt x="7" y="100"/>
                    </a:cubicBezTo>
                    <a:cubicBezTo>
                      <a:pt x="6" y="98"/>
                      <a:pt x="6" y="98"/>
                      <a:pt x="6" y="98"/>
                    </a:cubicBezTo>
                    <a:cubicBezTo>
                      <a:pt x="5" y="98"/>
                      <a:pt x="5" y="98"/>
                      <a:pt x="5" y="98"/>
                    </a:cubicBezTo>
                    <a:cubicBezTo>
                      <a:pt x="5" y="97"/>
                      <a:pt x="5" y="97"/>
                      <a:pt x="5" y="97"/>
                    </a:cubicBezTo>
                    <a:cubicBezTo>
                      <a:pt x="4" y="96"/>
                      <a:pt x="4" y="96"/>
                      <a:pt x="4" y="96"/>
                    </a:cubicBezTo>
                    <a:cubicBezTo>
                      <a:pt x="4" y="96"/>
                      <a:pt x="4" y="96"/>
                      <a:pt x="4" y="96"/>
                    </a:cubicBezTo>
                    <a:cubicBezTo>
                      <a:pt x="3" y="95"/>
                      <a:pt x="3" y="95"/>
                      <a:pt x="3" y="95"/>
                    </a:cubicBezTo>
                    <a:cubicBezTo>
                      <a:pt x="3" y="95"/>
                      <a:pt x="3" y="95"/>
                      <a:pt x="3" y="95"/>
                    </a:cubicBezTo>
                    <a:cubicBezTo>
                      <a:pt x="3" y="95"/>
                      <a:pt x="3" y="94"/>
                      <a:pt x="3" y="94"/>
                    </a:cubicBezTo>
                    <a:cubicBezTo>
                      <a:pt x="3" y="94"/>
                      <a:pt x="2" y="93"/>
                      <a:pt x="2" y="93"/>
                    </a:cubicBezTo>
                    <a:cubicBezTo>
                      <a:pt x="3" y="92"/>
                      <a:pt x="3" y="92"/>
                      <a:pt x="3" y="92"/>
                    </a:cubicBezTo>
                    <a:cubicBezTo>
                      <a:pt x="3" y="92"/>
                      <a:pt x="3" y="92"/>
                      <a:pt x="3" y="92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1" y="90"/>
                      <a:pt x="1" y="90"/>
                      <a:pt x="1" y="90"/>
                    </a:cubicBezTo>
                    <a:cubicBezTo>
                      <a:pt x="1" y="89"/>
                      <a:pt x="1" y="89"/>
                      <a:pt x="1" y="89"/>
                    </a:cubicBezTo>
                    <a:cubicBezTo>
                      <a:pt x="2" y="89"/>
                      <a:pt x="2" y="89"/>
                      <a:pt x="2" y="89"/>
                    </a:cubicBezTo>
                    <a:cubicBezTo>
                      <a:pt x="2" y="88"/>
                      <a:pt x="2" y="88"/>
                      <a:pt x="2" y="88"/>
                    </a:cubicBezTo>
                    <a:cubicBezTo>
                      <a:pt x="2" y="87"/>
                      <a:pt x="2" y="87"/>
                      <a:pt x="2" y="87"/>
                    </a:cubicBezTo>
                    <a:cubicBezTo>
                      <a:pt x="3" y="85"/>
                      <a:pt x="3" y="85"/>
                      <a:pt x="3" y="85"/>
                    </a:cubicBezTo>
                    <a:cubicBezTo>
                      <a:pt x="3" y="85"/>
                      <a:pt x="3" y="85"/>
                      <a:pt x="3" y="85"/>
                    </a:cubicBezTo>
                    <a:cubicBezTo>
                      <a:pt x="7" y="83"/>
                      <a:pt x="7" y="83"/>
                      <a:pt x="7" y="83"/>
                    </a:cubicBezTo>
                    <a:cubicBezTo>
                      <a:pt x="7" y="82"/>
                      <a:pt x="7" y="82"/>
                      <a:pt x="7" y="82"/>
                    </a:cubicBezTo>
                    <a:cubicBezTo>
                      <a:pt x="6" y="81"/>
                      <a:pt x="6" y="81"/>
                      <a:pt x="6" y="81"/>
                    </a:cubicBezTo>
                    <a:cubicBezTo>
                      <a:pt x="6" y="80"/>
                      <a:pt x="6" y="80"/>
                      <a:pt x="6" y="80"/>
                    </a:cubicBezTo>
                    <a:cubicBezTo>
                      <a:pt x="8" y="77"/>
                      <a:pt x="8" y="77"/>
                      <a:pt x="8" y="77"/>
                    </a:cubicBezTo>
                    <a:cubicBezTo>
                      <a:pt x="8" y="76"/>
                      <a:pt x="8" y="76"/>
                      <a:pt x="8" y="76"/>
                    </a:cubicBezTo>
                    <a:cubicBezTo>
                      <a:pt x="8" y="76"/>
                      <a:pt x="8" y="75"/>
                      <a:pt x="8" y="75"/>
                    </a:cubicBezTo>
                    <a:cubicBezTo>
                      <a:pt x="8" y="75"/>
                      <a:pt x="8" y="73"/>
                      <a:pt x="8" y="73"/>
                    </a:cubicBezTo>
                    <a:cubicBezTo>
                      <a:pt x="10" y="73"/>
                      <a:pt x="10" y="73"/>
                      <a:pt x="10" y="73"/>
                    </a:cubicBezTo>
                    <a:cubicBezTo>
                      <a:pt x="12" y="71"/>
                      <a:pt x="12" y="71"/>
                      <a:pt x="12" y="71"/>
                    </a:cubicBezTo>
                    <a:cubicBezTo>
                      <a:pt x="12" y="71"/>
                      <a:pt x="12" y="71"/>
                      <a:pt x="12" y="71"/>
                    </a:cubicBezTo>
                    <a:cubicBezTo>
                      <a:pt x="13" y="71"/>
                      <a:pt x="13" y="71"/>
                      <a:pt x="13" y="71"/>
                    </a:cubicBezTo>
                    <a:cubicBezTo>
                      <a:pt x="15" y="69"/>
                      <a:pt x="15" y="69"/>
                      <a:pt x="15" y="69"/>
                    </a:cubicBezTo>
                    <a:cubicBezTo>
                      <a:pt x="17" y="69"/>
                      <a:pt x="17" y="69"/>
                      <a:pt x="17" y="69"/>
                    </a:cubicBezTo>
                    <a:cubicBezTo>
                      <a:pt x="17" y="69"/>
                      <a:pt x="17" y="69"/>
                      <a:pt x="17" y="69"/>
                    </a:cubicBezTo>
                    <a:cubicBezTo>
                      <a:pt x="18" y="69"/>
                      <a:pt x="18" y="69"/>
                      <a:pt x="18" y="69"/>
                    </a:cubicBezTo>
                    <a:cubicBezTo>
                      <a:pt x="18" y="68"/>
                      <a:pt x="18" y="68"/>
                      <a:pt x="18" y="68"/>
                    </a:cubicBezTo>
                    <a:cubicBezTo>
                      <a:pt x="19" y="68"/>
                      <a:pt x="19" y="68"/>
                      <a:pt x="19" y="68"/>
                    </a:cubicBezTo>
                    <a:cubicBezTo>
                      <a:pt x="20" y="68"/>
                      <a:pt x="20" y="68"/>
                      <a:pt x="20" y="68"/>
                    </a:cubicBezTo>
                    <a:cubicBezTo>
                      <a:pt x="22" y="68"/>
                      <a:pt x="22" y="68"/>
                      <a:pt x="22" y="68"/>
                    </a:cubicBezTo>
                    <a:cubicBezTo>
                      <a:pt x="23" y="67"/>
                      <a:pt x="23" y="67"/>
                      <a:pt x="23" y="67"/>
                    </a:cubicBezTo>
                    <a:cubicBezTo>
                      <a:pt x="24" y="67"/>
                      <a:pt x="24" y="67"/>
                      <a:pt x="24" y="67"/>
                    </a:cubicBezTo>
                    <a:cubicBezTo>
                      <a:pt x="24" y="66"/>
                      <a:pt x="24" y="66"/>
                      <a:pt x="24" y="66"/>
                    </a:cubicBezTo>
                    <a:cubicBezTo>
                      <a:pt x="24" y="66"/>
                      <a:pt x="24" y="66"/>
                      <a:pt x="24" y="66"/>
                    </a:cubicBezTo>
                    <a:cubicBezTo>
                      <a:pt x="25" y="67"/>
                      <a:pt x="25" y="67"/>
                      <a:pt x="25" y="67"/>
                    </a:cubicBezTo>
                    <a:cubicBezTo>
                      <a:pt x="25" y="66"/>
                      <a:pt x="25" y="66"/>
                      <a:pt x="25" y="66"/>
                    </a:cubicBezTo>
                    <a:cubicBezTo>
                      <a:pt x="25" y="66"/>
                      <a:pt x="26" y="66"/>
                      <a:pt x="26" y="66"/>
                    </a:cubicBezTo>
                    <a:cubicBezTo>
                      <a:pt x="26" y="66"/>
                      <a:pt x="26" y="66"/>
                      <a:pt x="26" y="66"/>
                    </a:cubicBezTo>
                    <a:cubicBezTo>
                      <a:pt x="26" y="67"/>
                      <a:pt x="26" y="67"/>
                      <a:pt x="26" y="67"/>
                    </a:cubicBezTo>
                    <a:cubicBezTo>
                      <a:pt x="26" y="67"/>
                      <a:pt x="27" y="67"/>
                      <a:pt x="27" y="67"/>
                    </a:cubicBezTo>
                    <a:cubicBezTo>
                      <a:pt x="27" y="67"/>
                      <a:pt x="27" y="68"/>
                      <a:pt x="27" y="68"/>
                    </a:cubicBezTo>
                    <a:cubicBezTo>
                      <a:pt x="28" y="67"/>
                      <a:pt x="28" y="67"/>
                      <a:pt x="28" y="67"/>
                    </a:cubicBezTo>
                    <a:cubicBezTo>
                      <a:pt x="28" y="67"/>
                      <a:pt x="28" y="67"/>
                      <a:pt x="28" y="67"/>
                    </a:cubicBezTo>
                    <a:cubicBezTo>
                      <a:pt x="28" y="68"/>
                      <a:pt x="28" y="68"/>
                      <a:pt x="28" y="68"/>
                    </a:cubicBezTo>
                    <a:cubicBezTo>
                      <a:pt x="28" y="68"/>
                      <a:pt x="29" y="67"/>
                      <a:pt x="29" y="67"/>
                    </a:cubicBezTo>
                    <a:cubicBezTo>
                      <a:pt x="29" y="67"/>
                      <a:pt x="29" y="67"/>
                      <a:pt x="29" y="67"/>
                    </a:cubicBezTo>
                    <a:cubicBezTo>
                      <a:pt x="33" y="47"/>
                      <a:pt x="33" y="47"/>
                      <a:pt x="33" y="47"/>
                    </a:cubicBezTo>
                    <a:cubicBezTo>
                      <a:pt x="33" y="45"/>
                      <a:pt x="33" y="45"/>
                      <a:pt x="33" y="45"/>
                    </a:cubicBezTo>
                    <a:cubicBezTo>
                      <a:pt x="33" y="45"/>
                      <a:pt x="32" y="43"/>
                      <a:pt x="32" y="43"/>
                    </a:cubicBezTo>
                    <a:cubicBezTo>
                      <a:pt x="32" y="43"/>
                      <a:pt x="31" y="42"/>
                      <a:pt x="31" y="42"/>
                    </a:cubicBezTo>
                    <a:cubicBezTo>
                      <a:pt x="31" y="42"/>
                      <a:pt x="31" y="42"/>
                      <a:pt x="31" y="42"/>
                    </a:cubicBezTo>
                    <a:cubicBezTo>
                      <a:pt x="31" y="42"/>
                      <a:pt x="32" y="41"/>
                      <a:pt x="32" y="41"/>
                    </a:cubicBezTo>
                    <a:cubicBezTo>
                      <a:pt x="32" y="41"/>
                      <a:pt x="31" y="41"/>
                      <a:pt x="31" y="40"/>
                    </a:cubicBezTo>
                    <a:cubicBezTo>
                      <a:pt x="31" y="40"/>
                      <a:pt x="31" y="40"/>
                      <a:pt x="31" y="40"/>
                    </a:cubicBezTo>
                    <a:cubicBezTo>
                      <a:pt x="31" y="40"/>
                      <a:pt x="30" y="39"/>
                      <a:pt x="30" y="39"/>
                    </a:cubicBezTo>
                    <a:cubicBezTo>
                      <a:pt x="30" y="39"/>
                      <a:pt x="29" y="39"/>
                      <a:pt x="29" y="39"/>
                    </a:cubicBezTo>
                    <a:cubicBezTo>
                      <a:pt x="29" y="38"/>
                      <a:pt x="28" y="38"/>
                      <a:pt x="28" y="38"/>
                    </a:cubicBezTo>
                    <a:cubicBezTo>
                      <a:pt x="28" y="33"/>
                      <a:pt x="28" y="33"/>
                      <a:pt x="28" y="33"/>
                    </a:cubicBezTo>
                    <a:cubicBezTo>
                      <a:pt x="30" y="33"/>
                      <a:pt x="30" y="33"/>
                      <a:pt x="30" y="33"/>
                    </a:cubicBezTo>
                    <a:cubicBezTo>
                      <a:pt x="31" y="32"/>
                      <a:pt x="31" y="32"/>
                      <a:pt x="31" y="32"/>
                    </a:cubicBezTo>
                    <a:cubicBezTo>
                      <a:pt x="31" y="33"/>
                      <a:pt x="31" y="33"/>
                      <a:pt x="31" y="33"/>
                    </a:cubicBezTo>
                    <a:cubicBezTo>
                      <a:pt x="31" y="33"/>
                      <a:pt x="32" y="32"/>
                      <a:pt x="32" y="32"/>
                    </a:cubicBezTo>
                    <a:cubicBezTo>
                      <a:pt x="32" y="32"/>
                      <a:pt x="32" y="32"/>
                      <a:pt x="32" y="32"/>
                    </a:cubicBezTo>
                    <a:cubicBezTo>
                      <a:pt x="33" y="33"/>
                      <a:pt x="33" y="33"/>
                      <a:pt x="33" y="33"/>
                    </a:cubicBezTo>
                    <a:cubicBezTo>
                      <a:pt x="33" y="33"/>
                      <a:pt x="34" y="33"/>
                      <a:pt x="34" y="33"/>
                    </a:cubicBezTo>
                    <a:cubicBezTo>
                      <a:pt x="35" y="33"/>
                      <a:pt x="35" y="32"/>
                      <a:pt x="35" y="32"/>
                    </a:cubicBezTo>
                    <a:cubicBezTo>
                      <a:pt x="35" y="32"/>
                      <a:pt x="35" y="32"/>
                      <a:pt x="35" y="32"/>
                    </a:cubicBezTo>
                    <a:cubicBezTo>
                      <a:pt x="35" y="32"/>
                      <a:pt x="34" y="31"/>
                      <a:pt x="34" y="31"/>
                    </a:cubicBezTo>
                    <a:cubicBezTo>
                      <a:pt x="34" y="31"/>
                      <a:pt x="35" y="31"/>
                      <a:pt x="35" y="31"/>
                    </a:cubicBezTo>
                    <a:cubicBezTo>
                      <a:pt x="35" y="31"/>
                      <a:pt x="34" y="30"/>
                      <a:pt x="34" y="30"/>
                    </a:cubicBezTo>
                    <a:cubicBezTo>
                      <a:pt x="34" y="30"/>
                      <a:pt x="34" y="30"/>
                      <a:pt x="34" y="30"/>
                    </a:cubicBezTo>
                    <a:cubicBezTo>
                      <a:pt x="34" y="30"/>
                      <a:pt x="34" y="30"/>
                      <a:pt x="34" y="30"/>
                    </a:cubicBezTo>
                    <a:cubicBezTo>
                      <a:pt x="31" y="30"/>
                      <a:pt x="31" y="30"/>
                      <a:pt x="31" y="30"/>
                    </a:cubicBezTo>
                    <a:cubicBezTo>
                      <a:pt x="31" y="30"/>
                      <a:pt x="31" y="29"/>
                      <a:pt x="31" y="29"/>
                    </a:cubicBezTo>
                    <a:cubicBezTo>
                      <a:pt x="31" y="29"/>
                      <a:pt x="30" y="29"/>
                      <a:pt x="30" y="29"/>
                    </a:cubicBezTo>
                    <a:cubicBezTo>
                      <a:pt x="30" y="29"/>
                      <a:pt x="30" y="29"/>
                      <a:pt x="30" y="29"/>
                    </a:cubicBezTo>
                    <a:cubicBezTo>
                      <a:pt x="30" y="25"/>
                      <a:pt x="30" y="25"/>
                      <a:pt x="30" y="25"/>
                    </a:cubicBezTo>
                    <a:cubicBezTo>
                      <a:pt x="30" y="25"/>
                      <a:pt x="30" y="25"/>
                      <a:pt x="30" y="25"/>
                    </a:cubicBezTo>
                    <a:cubicBezTo>
                      <a:pt x="30" y="25"/>
                      <a:pt x="31" y="25"/>
                      <a:pt x="31" y="25"/>
                    </a:cubicBezTo>
                    <a:cubicBezTo>
                      <a:pt x="31" y="25"/>
                      <a:pt x="32" y="24"/>
                      <a:pt x="32" y="24"/>
                    </a:cubicBezTo>
                    <a:cubicBezTo>
                      <a:pt x="32" y="24"/>
                      <a:pt x="32" y="24"/>
                      <a:pt x="32" y="24"/>
                    </a:cubicBezTo>
                    <a:cubicBezTo>
                      <a:pt x="33" y="24"/>
                      <a:pt x="33" y="25"/>
                      <a:pt x="33" y="25"/>
                    </a:cubicBezTo>
                    <a:cubicBezTo>
                      <a:pt x="42" y="25"/>
                      <a:pt x="42" y="25"/>
                      <a:pt x="42" y="25"/>
                    </a:cubicBezTo>
                    <a:cubicBezTo>
                      <a:pt x="41" y="24"/>
                      <a:pt x="41" y="24"/>
                      <a:pt x="41" y="24"/>
                    </a:cubicBezTo>
                    <a:cubicBezTo>
                      <a:pt x="41" y="24"/>
                      <a:pt x="41" y="24"/>
                      <a:pt x="41" y="24"/>
                    </a:cubicBezTo>
                    <a:cubicBezTo>
                      <a:pt x="41" y="24"/>
                      <a:pt x="41" y="23"/>
                      <a:pt x="41" y="23"/>
                    </a:cubicBezTo>
                    <a:cubicBezTo>
                      <a:pt x="41" y="23"/>
                      <a:pt x="41" y="23"/>
                      <a:pt x="41" y="22"/>
                    </a:cubicBezTo>
                    <a:cubicBezTo>
                      <a:pt x="41" y="22"/>
                      <a:pt x="42" y="23"/>
                      <a:pt x="42" y="24"/>
                    </a:cubicBezTo>
                    <a:cubicBezTo>
                      <a:pt x="42" y="24"/>
                      <a:pt x="42" y="24"/>
                      <a:pt x="42" y="24"/>
                    </a:cubicBezTo>
                    <a:cubicBezTo>
                      <a:pt x="42" y="24"/>
                      <a:pt x="43" y="24"/>
                      <a:pt x="43" y="24"/>
                    </a:cubicBezTo>
                    <a:cubicBezTo>
                      <a:pt x="43" y="24"/>
                      <a:pt x="43" y="24"/>
                      <a:pt x="43" y="24"/>
                    </a:cubicBezTo>
                    <a:cubicBezTo>
                      <a:pt x="43" y="23"/>
                      <a:pt x="44" y="23"/>
                      <a:pt x="44" y="23"/>
                    </a:cubicBezTo>
                    <a:cubicBezTo>
                      <a:pt x="44" y="23"/>
                      <a:pt x="44" y="23"/>
                      <a:pt x="44" y="23"/>
                    </a:cubicBezTo>
                    <a:cubicBezTo>
                      <a:pt x="44" y="23"/>
                      <a:pt x="45" y="23"/>
                      <a:pt x="45" y="23"/>
                    </a:cubicBezTo>
                    <a:cubicBezTo>
                      <a:pt x="45" y="23"/>
                      <a:pt x="45" y="22"/>
                      <a:pt x="45" y="22"/>
                    </a:cubicBezTo>
                    <a:cubicBezTo>
                      <a:pt x="45" y="22"/>
                      <a:pt x="46" y="22"/>
                      <a:pt x="46" y="22"/>
                    </a:cubicBezTo>
                    <a:cubicBezTo>
                      <a:pt x="47" y="22"/>
                      <a:pt x="47" y="22"/>
                      <a:pt x="47" y="22"/>
                    </a:cubicBezTo>
                    <a:cubicBezTo>
                      <a:pt x="47" y="21"/>
                      <a:pt x="47" y="21"/>
                      <a:pt x="47" y="21"/>
                    </a:cubicBezTo>
                    <a:cubicBezTo>
                      <a:pt x="47" y="23"/>
                      <a:pt x="47" y="23"/>
                      <a:pt x="47" y="23"/>
                    </a:cubicBezTo>
                    <a:cubicBezTo>
                      <a:pt x="49" y="24"/>
                      <a:pt x="49" y="24"/>
                      <a:pt x="49" y="24"/>
                    </a:cubicBezTo>
                    <a:cubicBezTo>
                      <a:pt x="49" y="24"/>
                      <a:pt x="49" y="25"/>
                      <a:pt x="49" y="25"/>
                    </a:cubicBezTo>
                    <a:cubicBezTo>
                      <a:pt x="49" y="25"/>
                      <a:pt x="49" y="26"/>
                      <a:pt x="49" y="26"/>
                    </a:cubicBezTo>
                    <a:cubicBezTo>
                      <a:pt x="49" y="26"/>
                      <a:pt x="49" y="27"/>
                      <a:pt x="49" y="27"/>
                    </a:cubicBezTo>
                    <a:cubicBezTo>
                      <a:pt x="49" y="27"/>
                      <a:pt x="49" y="28"/>
                      <a:pt x="49" y="28"/>
                    </a:cubicBezTo>
                    <a:cubicBezTo>
                      <a:pt x="49" y="28"/>
                      <a:pt x="49" y="28"/>
                      <a:pt x="49" y="28"/>
                    </a:cubicBezTo>
                    <a:cubicBezTo>
                      <a:pt x="49" y="29"/>
                      <a:pt x="49" y="29"/>
                      <a:pt x="49" y="29"/>
                    </a:cubicBezTo>
                    <a:cubicBezTo>
                      <a:pt x="49" y="29"/>
                      <a:pt x="50" y="29"/>
                      <a:pt x="50" y="29"/>
                    </a:cubicBezTo>
                    <a:cubicBezTo>
                      <a:pt x="51" y="28"/>
                      <a:pt x="51" y="28"/>
                      <a:pt x="51" y="28"/>
                    </a:cubicBezTo>
                    <a:cubicBezTo>
                      <a:pt x="54" y="32"/>
                      <a:pt x="54" y="32"/>
                      <a:pt x="54" y="32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8" y="30"/>
                      <a:pt x="58" y="30"/>
                      <a:pt x="58" y="30"/>
                    </a:cubicBezTo>
                    <a:cubicBezTo>
                      <a:pt x="58" y="30"/>
                      <a:pt x="58" y="30"/>
                      <a:pt x="58" y="30"/>
                    </a:cubicBezTo>
                    <a:cubicBezTo>
                      <a:pt x="58" y="30"/>
                      <a:pt x="60" y="30"/>
                      <a:pt x="60" y="30"/>
                    </a:cubicBezTo>
                    <a:cubicBezTo>
                      <a:pt x="60" y="30"/>
                      <a:pt x="60" y="30"/>
                      <a:pt x="60" y="30"/>
                    </a:cubicBezTo>
                    <a:cubicBezTo>
                      <a:pt x="60" y="30"/>
                      <a:pt x="60" y="31"/>
                      <a:pt x="60" y="31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1" y="32"/>
                      <a:pt x="61" y="32"/>
                    </a:cubicBezTo>
                    <a:cubicBezTo>
                      <a:pt x="61" y="31"/>
                      <a:pt x="62" y="30"/>
                      <a:pt x="62" y="30"/>
                    </a:cubicBezTo>
                    <a:cubicBezTo>
                      <a:pt x="63" y="30"/>
                      <a:pt x="63" y="30"/>
                      <a:pt x="63" y="30"/>
                    </a:cubicBezTo>
                    <a:cubicBezTo>
                      <a:pt x="63" y="30"/>
                      <a:pt x="63" y="30"/>
                      <a:pt x="63" y="30"/>
                    </a:cubicBezTo>
                    <a:cubicBezTo>
                      <a:pt x="63" y="30"/>
                      <a:pt x="63" y="29"/>
                      <a:pt x="63" y="29"/>
                    </a:cubicBezTo>
                    <a:cubicBezTo>
                      <a:pt x="64" y="29"/>
                      <a:pt x="64" y="29"/>
                      <a:pt x="64" y="29"/>
                    </a:cubicBezTo>
                    <a:cubicBezTo>
                      <a:pt x="64" y="29"/>
                      <a:pt x="64" y="28"/>
                      <a:pt x="64" y="28"/>
                    </a:cubicBezTo>
                    <a:cubicBezTo>
                      <a:pt x="64" y="28"/>
                      <a:pt x="65" y="28"/>
                      <a:pt x="65" y="28"/>
                    </a:cubicBezTo>
                    <a:cubicBezTo>
                      <a:pt x="65" y="28"/>
                      <a:pt x="65" y="28"/>
                      <a:pt x="65" y="28"/>
                    </a:cubicBezTo>
                    <a:cubicBezTo>
                      <a:pt x="66" y="28"/>
                      <a:pt x="66" y="28"/>
                      <a:pt x="66" y="28"/>
                    </a:cubicBezTo>
                    <a:cubicBezTo>
                      <a:pt x="66" y="28"/>
                      <a:pt x="66" y="28"/>
                      <a:pt x="66" y="28"/>
                    </a:cubicBezTo>
                    <a:cubicBezTo>
                      <a:pt x="67" y="28"/>
                      <a:pt x="68" y="26"/>
                      <a:pt x="68" y="26"/>
                    </a:cubicBezTo>
                    <a:cubicBezTo>
                      <a:pt x="68" y="26"/>
                      <a:pt x="68" y="26"/>
                      <a:pt x="68" y="26"/>
                    </a:cubicBezTo>
                    <a:cubicBezTo>
                      <a:pt x="68" y="26"/>
                      <a:pt x="68" y="27"/>
                      <a:pt x="68" y="27"/>
                    </a:cubicBezTo>
                    <a:cubicBezTo>
                      <a:pt x="68" y="27"/>
                      <a:pt x="69" y="27"/>
                      <a:pt x="69" y="27"/>
                    </a:cubicBezTo>
                    <a:cubicBezTo>
                      <a:pt x="69" y="27"/>
                      <a:pt x="69" y="27"/>
                      <a:pt x="69" y="27"/>
                    </a:cubicBezTo>
                    <a:cubicBezTo>
                      <a:pt x="70" y="26"/>
                      <a:pt x="70" y="26"/>
                      <a:pt x="70" y="26"/>
                    </a:cubicBezTo>
                    <a:cubicBezTo>
                      <a:pt x="70" y="23"/>
                      <a:pt x="70" y="23"/>
                      <a:pt x="70" y="23"/>
                    </a:cubicBezTo>
                    <a:cubicBezTo>
                      <a:pt x="72" y="23"/>
                      <a:pt x="72" y="23"/>
                      <a:pt x="72" y="23"/>
                    </a:cubicBezTo>
                    <a:cubicBezTo>
                      <a:pt x="74" y="22"/>
                      <a:pt x="74" y="22"/>
                      <a:pt x="74" y="22"/>
                    </a:cubicBezTo>
                    <a:cubicBezTo>
                      <a:pt x="75" y="22"/>
                      <a:pt x="75" y="22"/>
                      <a:pt x="75" y="22"/>
                    </a:cubicBezTo>
                    <a:cubicBezTo>
                      <a:pt x="75" y="21"/>
                      <a:pt x="75" y="21"/>
                      <a:pt x="75" y="21"/>
                    </a:cubicBezTo>
                    <a:cubicBezTo>
                      <a:pt x="75" y="20"/>
                      <a:pt x="75" y="20"/>
                      <a:pt x="75" y="20"/>
                    </a:cubicBezTo>
                    <a:cubicBezTo>
                      <a:pt x="75" y="20"/>
                      <a:pt x="74" y="20"/>
                      <a:pt x="74" y="20"/>
                    </a:cubicBezTo>
                    <a:cubicBezTo>
                      <a:pt x="74" y="20"/>
                      <a:pt x="72" y="20"/>
                      <a:pt x="72" y="20"/>
                    </a:cubicBezTo>
                    <a:cubicBezTo>
                      <a:pt x="71" y="19"/>
                      <a:pt x="71" y="19"/>
                      <a:pt x="71" y="19"/>
                    </a:cubicBezTo>
                    <a:cubicBezTo>
                      <a:pt x="71" y="19"/>
                      <a:pt x="71" y="19"/>
                      <a:pt x="71" y="19"/>
                    </a:cubicBezTo>
                    <a:cubicBezTo>
                      <a:pt x="71" y="18"/>
                      <a:pt x="71" y="18"/>
                      <a:pt x="71" y="18"/>
                    </a:cubicBezTo>
                    <a:cubicBezTo>
                      <a:pt x="69" y="15"/>
                      <a:pt x="69" y="15"/>
                      <a:pt x="69" y="15"/>
                    </a:cubicBezTo>
                    <a:cubicBezTo>
                      <a:pt x="69" y="15"/>
                      <a:pt x="69" y="15"/>
                      <a:pt x="69" y="15"/>
                    </a:cubicBezTo>
                    <a:cubicBezTo>
                      <a:pt x="70" y="14"/>
                      <a:pt x="70" y="14"/>
                      <a:pt x="70" y="14"/>
                    </a:cubicBezTo>
                    <a:cubicBezTo>
                      <a:pt x="70" y="12"/>
                      <a:pt x="70" y="12"/>
                      <a:pt x="70" y="12"/>
                    </a:cubicBezTo>
                    <a:cubicBezTo>
                      <a:pt x="67" y="10"/>
                      <a:pt x="67" y="10"/>
                      <a:pt x="67" y="10"/>
                    </a:cubicBezTo>
                    <a:cubicBezTo>
                      <a:pt x="67" y="10"/>
                      <a:pt x="66" y="8"/>
                      <a:pt x="66" y="8"/>
                    </a:cubicBezTo>
                    <a:cubicBezTo>
                      <a:pt x="66" y="8"/>
                      <a:pt x="65" y="8"/>
                      <a:pt x="65" y="8"/>
                    </a:cubicBezTo>
                    <a:cubicBezTo>
                      <a:pt x="65" y="7"/>
                      <a:pt x="65" y="7"/>
                      <a:pt x="65" y="7"/>
                    </a:cubicBezTo>
                    <a:cubicBezTo>
                      <a:pt x="65" y="7"/>
                      <a:pt x="65" y="7"/>
                      <a:pt x="65" y="7"/>
                    </a:cubicBezTo>
                    <a:cubicBezTo>
                      <a:pt x="66" y="7"/>
                      <a:pt x="66" y="7"/>
                      <a:pt x="66" y="7"/>
                    </a:cubicBezTo>
                    <a:cubicBezTo>
                      <a:pt x="67" y="8"/>
                      <a:pt x="67" y="8"/>
                      <a:pt x="67" y="8"/>
                    </a:cubicBezTo>
                    <a:cubicBezTo>
                      <a:pt x="70" y="8"/>
                      <a:pt x="70" y="8"/>
                      <a:pt x="70" y="8"/>
                    </a:cubicBezTo>
                    <a:cubicBezTo>
                      <a:pt x="71" y="10"/>
                      <a:pt x="71" y="10"/>
                      <a:pt x="71" y="10"/>
                    </a:cubicBezTo>
                    <a:cubicBezTo>
                      <a:pt x="72" y="9"/>
                      <a:pt x="72" y="9"/>
                      <a:pt x="72" y="9"/>
                    </a:cubicBezTo>
                    <a:cubicBezTo>
                      <a:pt x="72" y="9"/>
                      <a:pt x="73" y="9"/>
                      <a:pt x="73" y="9"/>
                    </a:cubicBezTo>
                    <a:cubicBezTo>
                      <a:pt x="73" y="9"/>
                      <a:pt x="73" y="9"/>
                      <a:pt x="73" y="9"/>
                    </a:cubicBezTo>
                    <a:cubicBezTo>
                      <a:pt x="74" y="10"/>
                      <a:pt x="74" y="10"/>
                      <a:pt x="74" y="10"/>
                    </a:cubicBezTo>
                    <a:cubicBezTo>
                      <a:pt x="74" y="10"/>
                      <a:pt x="75" y="9"/>
                      <a:pt x="75" y="9"/>
                    </a:cubicBezTo>
                    <a:cubicBezTo>
                      <a:pt x="75" y="9"/>
                      <a:pt x="75" y="9"/>
                      <a:pt x="75" y="9"/>
                    </a:cubicBezTo>
                    <a:cubicBezTo>
                      <a:pt x="76" y="9"/>
                      <a:pt x="76" y="9"/>
                      <a:pt x="76" y="9"/>
                    </a:cubicBezTo>
                    <a:cubicBezTo>
                      <a:pt x="76" y="9"/>
                      <a:pt x="76" y="9"/>
                      <a:pt x="76" y="9"/>
                    </a:cubicBezTo>
                    <a:cubicBezTo>
                      <a:pt x="76" y="10"/>
                      <a:pt x="76" y="10"/>
                      <a:pt x="77" y="10"/>
                    </a:cubicBezTo>
                    <a:cubicBezTo>
                      <a:pt x="77" y="10"/>
                      <a:pt x="77" y="10"/>
                      <a:pt x="77" y="10"/>
                    </a:cubicBezTo>
                    <a:cubicBezTo>
                      <a:pt x="77" y="10"/>
                      <a:pt x="77" y="11"/>
                      <a:pt x="77" y="11"/>
                    </a:cubicBezTo>
                    <a:cubicBezTo>
                      <a:pt x="78" y="11"/>
                      <a:pt x="78" y="11"/>
                      <a:pt x="78" y="11"/>
                    </a:cubicBezTo>
                    <a:cubicBezTo>
                      <a:pt x="78" y="11"/>
                      <a:pt x="79" y="11"/>
                      <a:pt x="79" y="11"/>
                    </a:cubicBezTo>
                    <a:cubicBezTo>
                      <a:pt x="79" y="11"/>
                      <a:pt x="79" y="11"/>
                      <a:pt x="79" y="11"/>
                    </a:cubicBezTo>
                    <a:cubicBezTo>
                      <a:pt x="79" y="11"/>
                      <a:pt x="80" y="11"/>
                      <a:pt x="80" y="11"/>
                    </a:cubicBezTo>
                    <a:cubicBezTo>
                      <a:pt x="80" y="11"/>
                      <a:pt x="80" y="10"/>
                      <a:pt x="80" y="10"/>
                    </a:cubicBezTo>
                    <a:cubicBezTo>
                      <a:pt x="80" y="10"/>
                      <a:pt x="80" y="10"/>
                      <a:pt x="80" y="10"/>
                    </a:cubicBezTo>
                    <a:cubicBezTo>
                      <a:pt x="80" y="9"/>
                      <a:pt x="80" y="9"/>
                      <a:pt x="80" y="9"/>
                    </a:cubicBezTo>
                    <a:cubicBezTo>
                      <a:pt x="81" y="9"/>
                      <a:pt x="81" y="9"/>
                      <a:pt x="81" y="9"/>
                    </a:cubicBezTo>
                    <a:cubicBezTo>
                      <a:pt x="82" y="7"/>
                      <a:pt x="82" y="7"/>
                      <a:pt x="82" y="7"/>
                    </a:cubicBezTo>
                    <a:cubicBezTo>
                      <a:pt x="83" y="8"/>
                      <a:pt x="83" y="8"/>
                      <a:pt x="83" y="8"/>
                    </a:cubicBezTo>
                    <a:cubicBezTo>
                      <a:pt x="84" y="8"/>
                      <a:pt x="84" y="8"/>
                      <a:pt x="84" y="8"/>
                    </a:cubicBezTo>
                    <a:cubicBezTo>
                      <a:pt x="85" y="7"/>
                      <a:pt x="85" y="7"/>
                      <a:pt x="85" y="7"/>
                    </a:cubicBezTo>
                    <a:cubicBezTo>
                      <a:pt x="86" y="8"/>
                      <a:pt x="86" y="8"/>
                      <a:pt x="86" y="8"/>
                    </a:cubicBezTo>
                    <a:cubicBezTo>
                      <a:pt x="86" y="8"/>
                      <a:pt x="86" y="8"/>
                      <a:pt x="86" y="8"/>
                    </a:cubicBezTo>
                    <a:cubicBezTo>
                      <a:pt x="86" y="7"/>
                      <a:pt x="87" y="7"/>
                      <a:pt x="87" y="7"/>
                    </a:cubicBezTo>
                    <a:cubicBezTo>
                      <a:pt x="88" y="7"/>
                      <a:pt x="88" y="7"/>
                      <a:pt x="88" y="7"/>
                    </a:cubicBezTo>
                    <a:cubicBezTo>
                      <a:pt x="89" y="6"/>
                      <a:pt x="89" y="6"/>
                      <a:pt x="89" y="6"/>
                    </a:cubicBezTo>
                    <a:cubicBezTo>
                      <a:pt x="89" y="6"/>
                      <a:pt x="89" y="6"/>
                      <a:pt x="89" y="6"/>
                    </a:cubicBezTo>
                    <a:cubicBezTo>
                      <a:pt x="90" y="5"/>
                      <a:pt x="90" y="5"/>
                      <a:pt x="90" y="5"/>
                    </a:cubicBezTo>
                    <a:cubicBezTo>
                      <a:pt x="90" y="5"/>
                      <a:pt x="90" y="5"/>
                      <a:pt x="90" y="5"/>
                    </a:cubicBezTo>
                    <a:cubicBezTo>
                      <a:pt x="91" y="5"/>
                      <a:pt x="91" y="5"/>
                      <a:pt x="91" y="5"/>
                    </a:cubicBezTo>
                    <a:cubicBezTo>
                      <a:pt x="92" y="5"/>
                      <a:pt x="92" y="5"/>
                      <a:pt x="92" y="5"/>
                    </a:cubicBezTo>
                    <a:cubicBezTo>
                      <a:pt x="92" y="5"/>
                      <a:pt x="92" y="5"/>
                      <a:pt x="92" y="5"/>
                    </a:cubicBezTo>
                    <a:cubicBezTo>
                      <a:pt x="93" y="5"/>
                      <a:pt x="93" y="5"/>
                      <a:pt x="93" y="5"/>
                    </a:cubicBezTo>
                    <a:cubicBezTo>
                      <a:pt x="93" y="4"/>
                      <a:pt x="93" y="4"/>
                      <a:pt x="93" y="4"/>
                    </a:cubicBezTo>
                    <a:cubicBezTo>
                      <a:pt x="94" y="3"/>
                      <a:pt x="94" y="3"/>
                      <a:pt x="94" y="3"/>
                    </a:cubicBezTo>
                    <a:cubicBezTo>
                      <a:pt x="94" y="3"/>
                      <a:pt x="95" y="3"/>
                      <a:pt x="95" y="3"/>
                    </a:cubicBezTo>
                    <a:cubicBezTo>
                      <a:pt x="95" y="3"/>
                      <a:pt x="95" y="2"/>
                      <a:pt x="95" y="2"/>
                    </a:cubicBezTo>
                    <a:cubicBezTo>
                      <a:pt x="95" y="2"/>
                      <a:pt x="94" y="0"/>
                      <a:pt x="94" y="0"/>
                    </a:cubicBezTo>
                    <a:cubicBezTo>
                      <a:pt x="96" y="0"/>
                      <a:pt x="96" y="0"/>
                      <a:pt x="96" y="0"/>
                    </a:cubicBezTo>
                    <a:cubicBezTo>
                      <a:pt x="97" y="0"/>
                      <a:pt x="97" y="0"/>
                      <a:pt x="97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99" y="1"/>
                      <a:pt x="99" y="1"/>
                      <a:pt x="99" y="1"/>
                    </a:cubicBezTo>
                    <a:cubicBezTo>
                      <a:pt x="99" y="3"/>
                      <a:pt x="99" y="3"/>
                      <a:pt x="99" y="3"/>
                    </a:cubicBezTo>
                    <a:cubicBezTo>
                      <a:pt x="99" y="4"/>
                      <a:pt x="99" y="4"/>
                      <a:pt x="99" y="4"/>
                    </a:cubicBezTo>
                    <a:cubicBezTo>
                      <a:pt x="98" y="5"/>
                      <a:pt x="98" y="5"/>
                      <a:pt x="98" y="5"/>
                    </a:cubicBezTo>
                    <a:cubicBezTo>
                      <a:pt x="100" y="5"/>
                      <a:pt x="100" y="5"/>
                      <a:pt x="100" y="5"/>
                    </a:cubicBezTo>
                    <a:cubicBezTo>
                      <a:pt x="101" y="6"/>
                      <a:pt x="101" y="6"/>
                      <a:pt x="101" y="6"/>
                    </a:cubicBezTo>
                    <a:cubicBezTo>
                      <a:pt x="101" y="7"/>
                      <a:pt x="101" y="7"/>
                      <a:pt x="101" y="7"/>
                    </a:cubicBezTo>
                    <a:cubicBezTo>
                      <a:pt x="101" y="7"/>
                      <a:pt x="101" y="7"/>
                      <a:pt x="101" y="7"/>
                    </a:cubicBezTo>
                    <a:cubicBezTo>
                      <a:pt x="101" y="8"/>
                      <a:pt x="101" y="8"/>
                      <a:pt x="101" y="8"/>
                    </a:cubicBezTo>
                    <a:cubicBezTo>
                      <a:pt x="102" y="8"/>
                      <a:pt x="102" y="8"/>
                      <a:pt x="102" y="8"/>
                    </a:cubicBezTo>
                    <a:cubicBezTo>
                      <a:pt x="102" y="8"/>
                      <a:pt x="102" y="8"/>
                      <a:pt x="102" y="8"/>
                    </a:cubicBezTo>
                    <a:cubicBezTo>
                      <a:pt x="102" y="9"/>
                      <a:pt x="102" y="9"/>
                      <a:pt x="102" y="9"/>
                    </a:cubicBezTo>
                    <a:cubicBezTo>
                      <a:pt x="102" y="11"/>
                      <a:pt x="102" y="11"/>
                      <a:pt x="102" y="11"/>
                    </a:cubicBezTo>
                    <a:cubicBezTo>
                      <a:pt x="100" y="12"/>
                      <a:pt x="100" y="12"/>
                      <a:pt x="100" y="12"/>
                    </a:cubicBezTo>
                    <a:cubicBezTo>
                      <a:pt x="100" y="12"/>
                      <a:pt x="100" y="12"/>
                      <a:pt x="100" y="12"/>
                    </a:cubicBezTo>
                    <a:cubicBezTo>
                      <a:pt x="100" y="12"/>
                      <a:pt x="100" y="12"/>
                      <a:pt x="100" y="12"/>
                    </a:cubicBezTo>
                    <a:cubicBezTo>
                      <a:pt x="101" y="13"/>
                      <a:pt x="101" y="13"/>
                      <a:pt x="101" y="13"/>
                    </a:cubicBezTo>
                    <a:cubicBezTo>
                      <a:pt x="99" y="16"/>
                      <a:pt x="99" y="16"/>
                      <a:pt x="99" y="16"/>
                    </a:cubicBezTo>
                    <a:cubicBezTo>
                      <a:pt x="99" y="18"/>
                      <a:pt x="99" y="18"/>
                      <a:pt x="99" y="18"/>
                    </a:cubicBezTo>
                    <a:cubicBezTo>
                      <a:pt x="100" y="20"/>
                      <a:pt x="100" y="20"/>
                      <a:pt x="100" y="20"/>
                    </a:cubicBezTo>
                    <a:cubicBezTo>
                      <a:pt x="101" y="21"/>
                      <a:pt x="101" y="21"/>
                      <a:pt x="101" y="21"/>
                    </a:cubicBezTo>
                    <a:cubicBezTo>
                      <a:pt x="101" y="24"/>
                      <a:pt x="101" y="24"/>
                      <a:pt x="101" y="24"/>
                    </a:cubicBezTo>
                    <a:cubicBezTo>
                      <a:pt x="101" y="24"/>
                      <a:pt x="101" y="24"/>
                      <a:pt x="101" y="24"/>
                    </a:cubicBezTo>
                    <a:cubicBezTo>
                      <a:pt x="101" y="25"/>
                      <a:pt x="101" y="25"/>
                      <a:pt x="101" y="25"/>
                    </a:cubicBezTo>
                    <a:cubicBezTo>
                      <a:pt x="102" y="25"/>
                      <a:pt x="102" y="25"/>
                      <a:pt x="102" y="25"/>
                    </a:cubicBezTo>
                    <a:cubicBezTo>
                      <a:pt x="104" y="27"/>
                      <a:pt x="104" y="27"/>
                      <a:pt x="104" y="27"/>
                    </a:cubicBezTo>
                    <a:cubicBezTo>
                      <a:pt x="106" y="27"/>
                      <a:pt x="106" y="27"/>
                      <a:pt x="106" y="27"/>
                    </a:cubicBezTo>
                    <a:cubicBezTo>
                      <a:pt x="106" y="27"/>
                      <a:pt x="107" y="28"/>
                      <a:pt x="107" y="28"/>
                    </a:cubicBezTo>
                    <a:cubicBezTo>
                      <a:pt x="107" y="28"/>
                      <a:pt x="107" y="29"/>
                      <a:pt x="107" y="29"/>
                    </a:cubicBezTo>
                    <a:cubicBezTo>
                      <a:pt x="108" y="28"/>
                      <a:pt x="108" y="28"/>
                      <a:pt x="108" y="28"/>
                    </a:cubicBezTo>
                    <a:cubicBezTo>
                      <a:pt x="109" y="28"/>
                      <a:pt x="109" y="28"/>
                      <a:pt x="109" y="28"/>
                    </a:cubicBezTo>
                    <a:cubicBezTo>
                      <a:pt x="110" y="28"/>
                      <a:pt x="110" y="28"/>
                      <a:pt x="110" y="28"/>
                    </a:cubicBezTo>
                    <a:cubicBezTo>
                      <a:pt x="110" y="27"/>
                      <a:pt x="110" y="27"/>
                      <a:pt x="110" y="27"/>
                    </a:cubicBezTo>
                    <a:cubicBezTo>
                      <a:pt x="110" y="27"/>
                      <a:pt x="110" y="27"/>
                      <a:pt x="110" y="27"/>
                    </a:cubicBezTo>
                    <a:cubicBezTo>
                      <a:pt x="111" y="26"/>
                      <a:pt x="111" y="26"/>
                      <a:pt x="111" y="26"/>
                    </a:cubicBezTo>
                    <a:cubicBezTo>
                      <a:pt x="112" y="26"/>
                      <a:pt x="112" y="26"/>
                      <a:pt x="112" y="26"/>
                    </a:cubicBezTo>
                    <a:cubicBezTo>
                      <a:pt x="113" y="26"/>
                      <a:pt x="113" y="26"/>
                      <a:pt x="113" y="26"/>
                    </a:cubicBezTo>
                    <a:cubicBezTo>
                      <a:pt x="113" y="26"/>
                      <a:pt x="113" y="26"/>
                      <a:pt x="113" y="26"/>
                    </a:cubicBezTo>
                    <a:cubicBezTo>
                      <a:pt x="113" y="25"/>
                      <a:pt x="113" y="25"/>
                      <a:pt x="113" y="25"/>
                    </a:cubicBezTo>
                    <a:cubicBezTo>
                      <a:pt x="116" y="25"/>
                      <a:pt x="116" y="25"/>
                      <a:pt x="116" y="25"/>
                    </a:cubicBezTo>
                    <a:cubicBezTo>
                      <a:pt x="118" y="23"/>
                      <a:pt x="118" y="23"/>
                      <a:pt x="118" y="23"/>
                    </a:cubicBezTo>
                    <a:cubicBezTo>
                      <a:pt x="118" y="23"/>
                      <a:pt x="118" y="23"/>
                      <a:pt x="118" y="23"/>
                    </a:cubicBezTo>
                    <a:cubicBezTo>
                      <a:pt x="119" y="23"/>
                      <a:pt x="119" y="23"/>
                      <a:pt x="119" y="23"/>
                    </a:cubicBezTo>
                    <a:cubicBezTo>
                      <a:pt x="119" y="23"/>
                      <a:pt x="119" y="23"/>
                      <a:pt x="119" y="23"/>
                    </a:cubicBezTo>
                    <a:cubicBezTo>
                      <a:pt x="122" y="24"/>
                      <a:pt x="122" y="24"/>
                      <a:pt x="122" y="24"/>
                    </a:cubicBezTo>
                    <a:cubicBezTo>
                      <a:pt x="122" y="23"/>
                      <a:pt x="122" y="23"/>
                      <a:pt x="122" y="23"/>
                    </a:cubicBezTo>
                    <a:cubicBezTo>
                      <a:pt x="124" y="23"/>
                      <a:pt x="124" y="23"/>
                      <a:pt x="124" y="23"/>
                    </a:cubicBezTo>
                    <a:cubicBezTo>
                      <a:pt x="124" y="23"/>
                      <a:pt x="126" y="24"/>
                      <a:pt x="126" y="24"/>
                    </a:cubicBezTo>
                    <a:cubicBezTo>
                      <a:pt x="126" y="24"/>
                      <a:pt x="128" y="24"/>
                      <a:pt x="128" y="24"/>
                    </a:cubicBezTo>
                    <a:cubicBezTo>
                      <a:pt x="128" y="23"/>
                      <a:pt x="128" y="23"/>
                      <a:pt x="128" y="23"/>
                    </a:cubicBezTo>
                    <a:cubicBezTo>
                      <a:pt x="128" y="23"/>
                      <a:pt x="128" y="22"/>
                      <a:pt x="128" y="22"/>
                    </a:cubicBezTo>
                    <a:cubicBezTo>
                      <a:pt x="128" y="22"/>
                      <a:pt x="128" y="22"/>
                      <a:pt x="128" y="22"/>
                    </a:cubicBezTo>
                    <a:cubicBezTo>
                      <a:pt x="127" y="22"/>
                      <a:pt x="126" y="21"/>
                      <a:pt x="126" y="21"/>
                    </a:cubicBezTo>
                    <a:cubicBezTo>
                      <a:pt x="126" y="21"/>
                      <a:pt x="126" y="21"/>
                      <a:pt x="126" y="21"/>
                    </a:cubicBezTo>
                    <a:cubicBezTo>
                      <a:pt x="127" y="20"/>
                      <a:pt x="127" y="20"/>
                      <a:pt x="127" y="20"/>
                    </a:cubicBezTo>
                    <a:cubicBezTo>
                      <a:pt x="127" y="20"/>
                      <a:pt x="127" y="20"/>
                      <a:pt x="127" y="20"/>
                    </a:cubicBezTo>
                    <a:cubicBezTo>
                      <a:pt x="127" y="20"/>
                      <a:pt x="127" y="19"/>
                      <a:pt x="127" y="19"/>
                    </a:cubicBezTo>
                    <a:cubicBezTo>
                      <a:pt x="129" y="20"/>
                      <a:pt x="129" y="20"/>
                      <a:pt x="129" y="20"/>
                    </a:cubicBezTo>
                    <a:cubicBezTo>
                      <a:pt x="132" y="20"/>
                      <a:pt x="132" y="20"/>
                      <a:pt x="132" y="20"/>
                    </a:cubicBezTo>
                    <a:cubicBezTo>
                      <a:pt x="132" y="19"/>
                      <a:pt x="132" y="19"/>
                      <a:pt x="132" y="19"/>
                    </a:cubicBezTo>
                    <a:cubicBezTo>
                      <a:pt x="134" y="19"/>
                      <a:pt x="134" y="19"/>
                      <a:pt x="134" y="19"/>
                    </a:cubicBezTo>
                    <a:cubicBezTo>
                      <a:pt x="135" y="19"/>
                      <a:pt x="135" y="19"/>
                      <a:pt x="135" y="19"/>
                    </a:cubicBezTo>
                    <a:cubicBezTo>
                      <a:pt x="135" y="20"/>
                      <a:pt x="135" y="20"/>
                      <a:pt x="135" y="20"/>
                    </a:cubicBezTo>
                    <a:cubicBezTo>
                      <a:pt x="136" y="20"/>
                      <a:pt x="136" y="20"/>
                      <a:pt x="136" y="20"/>
                    </a:cubicBezTo>
                    <a:cubicBezTo>
                      <a:pt x="136" y="21"/>
                      <a:pt x="136" y="21"/>
                      <a:pt x="136" y="21"/>
                    </a:cubicBezTo>
                    <a:cubicBezTo>
                      <a:pt x="137" y="21"/>
                      <a:pt x="137" y="21"/>
                      <a:pt x="137" y="21"/>
                    </a:cubicBezTo>
                    <a:cubicBezTo>
                      <a:pt x="138" y="21"/>
                      <a:pt x="138" y="21"/>
                      <a:pt x="138" y="21"/>
                    </a:cubicBezTo>
                    <a:cubicBezTo>
                      <a:pt x="138" y="21"/>
                      <a:pt x="139" y="22"/>
                      <a:pt x="139" y="22"/>
                    </a:cubicBezTo>
                    <a:cubicBezTo>
                      <a:pt x="139" y="22"/>
                      <a:pt x="140" y="22"/>
                      <a:pt x="140" y="22"/>
                    </a:cubicBezTo>
                    <a:cubicBezTo>
                      <a:pt x="141" y="22"/>
                      <a:pt x="141" y="22"/>
                      <a:pt x="141" y="22"/>
                    </a:cubicBezTo>
                    <a:cubicBezTo>
                      <a:pt x="141" y="21"/>
                      <a:pt x="141" y="21"/>
                      <a:pt x="141" y="21"/>
                    </a:cubicBezTo>
                    <a:cubicBezTo>
                      <a:pt x="142" y="21"/>
                      <a:pt x="142" y="21"/>
                      <a:pt x="142" y="21"/>
                    </a:cubicBezTo>
                    <a:cubicBezTo>
                      <a:pt x="143" y="20"/>
                      <a:pt x="143" y="20"/>
                      <a:pt x="143" y="20"/>
                    </a:cubicBezTo>
                    <a:cubicBezTo>
                      <a:pt x="145" y="21"/>
                      <a:pt x="145" y="21"/>
                      <a:pt x="145" y="21"/>
                    </a:cubicBezTo>
                    <a:cubicBezTo>
                      <a:pt x="145" y="21"/>
                      <a:pt x="145" y="21"/>
                      <a:pt x="145" y="21"/>
                    </a:cubicBezTo>
                    <a:cubicBezTo>
                      <a:pt x="146" y="20"/>
                      <a:pt x="146" y="20"/>
                      <a:pt x="146" y="20"/>
                    </a:cubicBezTo>
                    <a:cubicBezTo>
                      <a:pt x="147" y="20"/>
                      <a:pt x="147" y="20"/>
                      <a:pt x="147" y="20"/>
                    </a:cubicBezTo>
                    <a:cubicBezTo>
                      <a:pt x="147" y="22"/>
                      <a:pt x="147" y="22"/>
                      <a:pt x="147" y="22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52" y="19"/>
                      <a:pt x="152" y="19"/>
                      <a:pt x="152" y="19"/>
                    </a:cubicBezTo>
                    <a:cubicBezTo>
                      <a:pt x="152" y="18"/>
                      <a:pt x="152" y="18"/>
                      <a:pt x="152" y="18"/>
                    </a:cubicBezTo>
                    <a:cubicBezTo>
                      <a:pt x="153" y="16"/>
                      <a:pt x="153" y="16"/>
                      <a:pt x="153" y="16"/>
                    </a:cubicBezTo>
                    <a:cubicBezTo>
                      <a:pt x="153" y="15"/>
                      <a:pt x="153" y="15"/>
                      <a:pt x="153" y="15"/>
                    </a:cubicBezTo>
                    <a:cubicBezTo>
                      <a:pt x="158" y="8"/>
                      <a:pt x="158" y="8"/>
                      <a:pt x="158" y="8"/>
                    </a:cubicBezTo>
                    <a:cubicBezTo>
                      <a:pt x="158" y="8"/>
                      <a:pt x="159" y="8"/>
                      <a:pt x="159" y="7"/>
                    </a:cubicBezTo>
                    <a:cubicBezTo>
                      <a:pt x="159" y="7"/>
                      <a:pt x="159" y="7"/>
                      <a:pt x="159" y="7"/>
                    </a:cubicBezTo>
                    <a:cubicBezTo>
                      <a:pt x="159" y="7"/>
                      <a:pt x="159" y="7"/>
                      <a:pt x="159" y="7"/>
                    </a:cubicBezTo>
                    <a:cubicBezTo>
                      <a:pt x="159" y="7"/>
                      <a:pt x="159" y="6"/>
                      <a:pt x="159" y="6"/>
                    </a:cubicBezTo>
                    <a:cubicBezTo>
                      <a:pt x="159" y="6"/>
                      <a:pt x="160" y="6"/>
                      <a:pt x="160" y="7"/>
                    </a:cubicBezTo>
                    <a:cubicBezTo>
                      <a:pt x="161" y="7"/>
                      <a:pt x="161" y="8"/>
                      <a:pt x="161" y="8"/>
                    </a:cubicBezTo>
                    <a:cubicBezTo>
                      <a:pt x="161" y="9"/>
                      <a:pt x="161" y="9"/>
                      <a:pt x="161" y="10"/>
                    </a:cubicBezTo>
                    <a:cubicBezTo>
                      <a:pt x="161" y="10"/>
                      <a:pt x="161" y="10"/>
                      <a:pt x="162" y="11"/>
                    </a:cubicBezTo>
                    <a:cubicBezTo>
                      <a:pt x="162" y="10"/>
                      <a:pt x="162" y="10"/>
                      <a:pt x="162" y="10"/>
                    </a:cubicBezTo>
                    <a:cubicBezTo>
                      <a:pt x="162" y="11"/>
                      <a:pt x="162" y="13"/>
                      <a:pt x="162" y="14"/>
                    </a:cubicBezTo>
                    <a:cubicBezTo>
                      <a:pt x="162" y="15"/>
                      <a:pt x="163" y="16"/>
                      <a:pt x="163" y="17"/>
                    </a:cubicBezTo>
                    <a:cubicBezTo>
                      <a:pt x="163" y="17"/>
                      <a:pt x="163" y="17"/>
                      <a:pt x="164" y="18"/>
                    </a:cubicBezTo>
                    <a:cubicBezTo>
                      <a:pt x="164" y="18"/>
                      <a:pt x="164" y="19"/>
                      <a:pt x="164" y="19"/>
                    </a:cubicBezTo>
                    <a:cubicBezTo>
                      <a:pt x="164" y="20"/>
                      <a:pt x="165" y="21"/>
                      <a:pt x="165" y="22"/>
                    </a:cubicBezTo>
                    <a:cubicBezTo>
                      <a:pt x="165" y="23"/>
                      <a:pt x="166" y="24"/>
                      <a:pt x="166" y="24"/>
                    </a:cubicBezTo>
                    <a:cubicBezTo>
                      <a:pt x="167" y="24"/>
                      <a:pt x="167" y="24"/>
                      <a:pt x="167" y="24"/>
                    </a:cubicBezTo>
                    <a:cubicBezTo>
                      <a:pt x="168" y="24"/>
                      <a:pt x="169" y="24"/>
                      <a:pt x="170" y="25"/>
                    </a:cubicBezTo>
                    <a:cubicBezTo>
                      <a:pt x="170" y="25"/>
                      <a:pt x="170" y="25"/>
                      <a:pt x="170" y="25"/>
                    </a:cubicBezTo>
                    <a:cubicBezTo>
                      <a:pt x="170" y="25"/>
                      <a:pt x="170" y="26"/>
                      <a:pt x="170" y="26"/>
                    </a:cubicBezTo>
                    <a:cubicBezTo>
                      <a:pt x="171" y="26"/>
                      <a:pt x="171" y="27"/>
                      <a:pt x="170" y="28"/>
                    </a:cubicBezTo>
                    <a:cubicBezTo>
                      <a:pt x="170" y="28"/>
                      <a:pt x="170" y="28"/>
                      <a:pt x="170" y="28"/>
                    </a:cubicBezTo>
                    <a:cubicBezTo>
                      <a:pt x="170" y="28"/>
                      <a:pt x="170" y="28"/>
                      <a:pt x="169" y="28"/>
                    </a:cubicBezTo>
                    <a:cubicBezTo>
                      <a:pt x="170" y="29"/>
                      <a:pt x="170" y="29"/>
                      <a:pt x="170" y="29"/>
                    </a:cubicBezTo>
                    <a:cubicBezTo>
                      <a:pt x="170" y="29"/>
                      <a:pt x="170" y="29"/>
                      <a:pt x="170" y="29"/>
                    </a:cubicBezTo>
                    <a:cubicBezTo>
                      <a:pt x="170" y="29"/>
                      <a:pt x="170" y="29"/>
                      <a:pt x="170" y="29"/>
                    </a:cubicBezTo>
                    <a:cubicBezTo>
                      <a:pt x="170" y="29"/>
                      <a:pt x="170" y="30"/>
                      <a:pt x="170" y="30"/>
                    </a:cubicBezTo>
                    <a:cubicBezTo>
                      <a:pt x="170" y="30"/>
                      <a:pt x="170" y="30"/>
                      <a:pt x="170" y="30"/>
                    </a:cubicBezTo>
                    <a:cubicBezTo>
                      <a:pt x="170" y="30"/>
                      <a:pt x="170" y="30"/>
                      <a:pt x="169" y="30"/>
                    </a:cubicBezTo>
                    <a:cubicBezTo>
                      <a:pt x="169" y="30"/>
                      <a:pt x="169" y="30"/>
                      <a:pt x="168" y="30"/>
                    </a:cubicBezTo>
                    <a:cubicBezTo>
                      <a:pt x="168" y="30"/>
                      <a:pt x="168" y="31"/>
                      <a:pt x="168" y="31"/>
                    </a:cubicBezTo>
                    <a:cubicBezTo>
                      <a:pt x="168" y="31"/>
                      <a:pt x="168" y="31"/>
                      <a:pt x="168" y="31"/>
                    </a:cubicBezTo>
                    <a:cubicBezTo>
                      <a:pt x="168" y="31"/>
                      <a:pt x="167" y="32"/>
                      <a:pt x="167" y="32"/>
                    </a:cubicBezTo>
                    <a:cubicBezTo>
                      <a:pt x="167" y="32"/>
                      <a:pt x="166" y="33"/>
                      <a:pt x="166" y="33"/>
                    </a:cubicBezTo>
                    <a:cubicBezTo>
                      <a:pt x="166" y="34"/>
                      <a:pt x="165" y="35"/>
                      <a:pt x="165" y="35"/>
                    </a:cubicBezTo>
                    <a:cubicBezTo>
                      <a:pt x="164" y="35"/>
                      <a:pt x="164" y="35"/>
                      <a:pt x="164" y="36"/>
                    </a:cubicBezTo>
                    <a:cubicBezTo>
                      <a:pt x="163" y="36"/>
                      <a:pt x="163" y="36"/>
                      <a:pt x="163" y="36"/>
                    </a:cubicBezTo>
                    <a:cubicBezTo>
                      <a:pt x="162" y="37"/>
                      <a:pt x="162" y="37"/>
                      <a:pt x="162" y="37"/>
                    </a:cubicBezTo>
                    <a:cubicBezTo>
                      <a:pt x="161" y="38"/>
                      <a:pt x="161" y="38"/>
                      <a:pt x="161" y="38"/>
                    </a:cubicBezTo>
                    <a:cubicBezTo>
                      <a:pt x="160" y="39"/>
                      <a:pt x="160" y="39"/>
                      <a:pt x="160" y="39"/>
                    </a:cubicBezTo>
                    <a:cubicBezTo>
                      <a:pt x="161" y="39"/>
                      <a:pt x="161" y="39"/>
                      <a:pt x="161" y="39"/>
                    </a:cubicBezTo>
                    <a:cubicBezTo>
                      <a:pt x="161" y="39"/>
                      <a:pt x="161" y="39"/>
                      <a:pt x="161" y="38"/>
                    </a:cubicBezTo>
                    <a:cubicBezTo>
                      <a:pt x="161" y="38"/>
                      <a:pt x="162" y="38"/>
                      <a:pt x="162" y="38"/>
                    </a:cubicBezTo>
                    <a:cubicBezTo>
                      <a:pt x="162" y="39"/>
                      <a:pt x="162" y="39"/>
                      <a:pt x="162" y="39"/>
                    </a:cubicBezTo>
                    <a:cubicBezTo>
                      <a:pt x="162" y="39"/>
                      <a:pt x="161" y="39"/>
                      <a:pt x="161" y="39"/>
                    </a:cubicBezTo>
                    <a:cubicBezTo>
                      <a:pt x="161" y="40"/>
                      <a:pt x="161" y="40"/>
                      <a:pt x="160" y="40"/>
                    </a:cubicBezTo>
                    <a:cubicBezTo>
                      <a:pt x="160" y="40"/>
                      <a:pt x="160" y="40"/>
                      <a:pt x="160" y="40"/>
                    </a:cubicBezTo>
                    <a:cubicBezTo>
                      <a:pt x="160" y="41"/>
                      <a:pt x="159" y="41"/>
                      <a:pt x="159" y="41"/>
                    </a:cubicBezTo>
                    <a:cubicBezTo>
                      <a:pt x="159" y="41"/>
                      <a:pt x="159" y="41"/>
                      <a:pt x="158" y="41"/>
                    </a:cubicBezTo>
                    <a:cubicBezTo>
                      <a:pt x="158" y="42"/>
                      <a:pt x="158" y="42"/>
                      <a:pt x="158" y="42"/>
                    </a:cubicBezTo>
                    <a:cubicBezTo>
                      <a:pt x="158" y="43"/>
                      <a:pt x="158" y="43"/>
                      <a:pt x="158" y="44"/>
                    </a:cubicBezTo>
                    <a:cubicBezTo>
                      <a:pt x="158" y="44"/>
                      <a:pt x="158" y="44"/>
                      <a:pt x="158" y="43"/>
                    </a:cubicBezTo>
                    <a:cubicBezTo>
                      <a:pt x="158" y="43"/>
                      <a:pt x="159" y="42"/>
                      <a:pt x="159" y="42"/>
                    </a:cubicBezTo>
                    <a:cubicBezTo>
                      <a:pt x="159" y="41"/>
                      <a:pt x="159" y="41"/>
                      <a:pt x="159" y="41"/>
                    </a:cubicBezTo>
                    <a:cubicBezTo>
                      <a:pt x="159" y="41"/>
                      <a:pt x="159" y="41"/>
                      <a:pt x="159" y="41"/>
                    </a:cubicBezTo>
                    <a:cubicBezTo>
                      <a:pt x="160" y="41"/>
                      <a:pt x="160" y="41"/>
                      <a:pt x="161" y="41"/>
                    </a:cubicBezTo>
                    <a:cubicBezTo>
                      <a:pt x="161" y="41"/>
                      <a:pt x="161" y="41"/>
                      <a:pt x="161" y="41"/>
                    </a:cubicBezTo>
                    <a:cubicBezTo>
                      <a:pt x="161" y="41"/>
                      <a:pt x="161" y="41"/>
                      <a:pt x="161" y="41"/>
                    </a:cubicBezTo>
                    <a:cubicBezTo>
                      <a:pt x="161" y="42"/>
                      <a:pt x="161" y="42"/>
                      <a:pt x="161" y="43"/>
                    </a:cubicBezTo>
                    <a:cubicBezTo>
                      <a:pt x="161" y="43"/>
                      <a:pt x="161" y="44"/>
                      <a:pt x="160" y="44"/>
                    </a:cubicBezTo>
                    <a:cubicBezTo>
                      <a:pt x="160" y="44"/>
                      <a:pt x="160" y="45"/>
                      <a:pt x="160" y="45"/>
                    </a:cubicBezTo>
                    <a:cubicBezTo>
                      <a:pt x="160" y="45"/>
                      <a:pt x="160" y="45"/>
                      <a:pt x="159" y="46"/>
                    </a:cubicBezTo>
                    <a:cubicBezTo>
                      <a:pt x="159" y="46"/>
                      <a:pt x="158" y="46"/>
                      <a:pt x="158" y="47"/>
                    </a:cubicBezTo>
                    <a:cubicBezTo>
                      <a:pt x="158" y="47"/>
                      <a:pt x="157" y="47"/>
                      <a:pt x="157" y="47"/>
                    </a:cubicBezTo>
                    <a:cubicBezTo>
                      <a:pt x="157" y="47"/>
                      <a:pt x="157" y="47"/>
                      <a:pt x="156" y="47"/>
                    </a:cubicBezTo>
                    <a:cubicBezTo>
                      <a:pt x="156" y="47"/>
                      <a:pt x="155" y="47"/>
                      <a:pt x="155" y="47"/>
                    </a:cubicBezTo>
                    <a:cubicBezTo>
                      <a:pt x="154" y="47"/>
                      <a:pt x="153" y="48"/>
                      <a:pt x="152" y="48"/>
                    </a:cubicBezTo>
                    <a:cubicBezTo>
                      <a:pt x="152" y="48"/>
                      <a:pt x="152" y="48"/>
                      <a:pt x="152" y="48"/>
                    </a:cubicBezTo>
                    <a:cubicBezTo>
                      <a:pt x="152" y="48"/>
                      <a:pt x="152" y="48"/>
                      <a:pt x="151" y="48"/>
                    </a:cubicBezTo>
                    <a:cubicBezTo>
                      <a:pt x="151" y="48"/>
                      <a:pt x="150" y="48"/>
                      <a:pt x="150" y="48"/>
                    </a:cubicBezTo>
                    <a:cubicBezTo>
                      <a:pt x="149" y="48"/>
                      <a:pt x="149" y="49"/>
                      <a:pt x="148" y="49"/>
                    </a:cubicBezTo>
                    <a:cubicBezTo>
                      <a:pt x="147" y="49"/>
                      <a:pt x="147" y="49"/>
                      <a:pt x="147" y="49"/>
                    </a:cubicBezTo>
                    <a:cubicBezTo>
                      <a:pt x="146" y="49"/>
                      <a:pt x="146" y="50"/>
                      <a:pt x="146" y="50"/>
                    </a:cubicBezTo>
                    <a:cubicBezTo>
                      <a:pt x="145" y="50"/>
                      <a:pt x="143" y="50"/>
                      <a:pt x="142" y="51"/>
                    </a:cubicBezTo>
                    <a:cubicBezTo>
                      <a:pt x="142" y="51"/>
                      <a:pt x="142" y="51"/>
                      <a:pt x="141" y="52"/>
                    </a:cubicBezTo>
                    <a:cubicBezTo>
                      <a:pt x="141" y="52"/>
                      <a:pt x="141" y="52"/>
                      <a:pt x="140" y="52"/>
                    </a:cubicBezTo>
                    <a:cubicBezTo>
                      <a:pt x="140" y="52"/>
                      <a:pt x="141" y="52"/>
                      <a:pt x="141" y="52"/>
                    </a:cubicBezTo>
                    <a:cubicBezTo>
                      <a:pt x="140" y="52"/>
                      <a:pt x="139" y="52"/>
                      <a:pt x="139" y="53"/>
                    </a:cubicBezTo>
                    <a:cubicBezTo>
                      <a:pt x="139" y="53"/>
                      <a:pt x="139" y="53"/>
                      <a:pt x="139" y="53"/>
                    </a:cubicBezTo>
                    <a:cubicBezTo>
                      <a:pt x="139" y="53"/>
                      <a:pt x="139" y="54"/>
                      <a:pt x="138" y="54"/>
                    </a:cubicBezTo>
                    <a:cubicBezTo>
                      <a:pt x="138" y="54"/>
                      <a:pt x="138" y="54"/>
                      <a:pt x="137" y="54"/>
                    </a:cubicBezTo>
                    <a:cubicBezTo>
                      <a:pt x="137" y="54"/>
                      <a:pt x="136" y="53"/>
                      <a:pt x="137" y="53"/>
                    </a:cubicBezTo>
                    <a:cubicBezTo>
                      <a:pt x="137" y="53"/>
                      <a:pt x="137" y="53"/>
                      <a:pt x="138" y="52"/>
                    </a:cubicBezTo>
                    <a:cubicBezTo>
                      <a:pt x="137" y="52"/>
                      <a:pt x="136" y="51"/>
                      <a:pt x="135" y="52"/>
                    </a:cubicBezTo>
                    <a:cubicBezTo>
                      <a:pt x="136" y="51"/>
                      <a:pt x="135" y="51"/>
                      <a:pt x="135" y="51"/>
                    </a:cubicBezTo>
                    <a:cubicBezTo>
                      <a:pt x="134" y="51"/>
                      <a:pt x="134" y="51"/>
                      <a:pt x="133" y="51"/>
                    </a:cubicBezTo>
                    <a:cubicBezTo>
                      <a:pt x="133" y="51"/>
                      <a:pt x="134" y="52"/>
                      <a:pt x="134" y="52"/>
                    </a:cubicBezTo>
                    <a:cubicBezTo>
                      <a:pt x="135" y="52"/>
                      <a:pt x="135" y="52"/>
                      <a:pt x="136" y="52"/>
                    </a:cubicBezTo>
                    <a:cubicBezTo>
                      <a:pt x="136" y="52"/>
                      <a:pt x="135" y="53"/>
                      <a:pt x="135" y="53"/>
                    </a:cubicBezTo>
                    <a:cubicBezTo>
                      <a:pt x="134" y="53"/>
                      <a:pt x="134" y="53"/>
                      <a:pt x="134" y="52"/>
                    </a:cubicBezTo>
                    <a:cubicBezTo>
                      <a:pt x="133" y="52"/>
                      <a:pt x="132" y="52"/>
                      <a:pt x="132" y="52"/>
                    </a:cubicBezTo>
                    <a:cubicBezTo>
                      <a:pt x="131" y="52"/>
                      <a:pt x="131" y="52"/>
                      <a:pt x="131" y="52"/>
                    </a:cubicBezTo>
                    <a:cubicBezTo>
                      <a:pt x="131" y="52"/>
                      <a:pt x="131" y="52"/>
                      <a:pt x="131" y="52"/>
                    </a:cubicBezTo>
                    <a:cubicBezTo>
                      <a:pt x="131" y="52"/>
                      <a:pt x="130" y="52"/>
                      <a:pt x="130" y="52"/>
                    </a:cubicBezTo>
                    <a:cubicBezTo>
                      <a:pt x="130" y="52"/>
                      <a:pt x="130" y="51"/>
                      <a:pt x="130" y="51"/>
                    </a:cubicBezTo>
                    <a:cubicBezTo>
                      <a:pt x="130" y="50"/>
                      <a:pt x="129" y="50"/>
                      <a:pt x="128" y="50"/>
                    </a:cubicBezTo>
                    <a:cubicBezTo>
                      <a:pt x="128" y="50"/>
                      <a:pt x="128" y="50"/>
                      <a:pt x="128" y="50"/>
                    </a:cubicBezTo>
                    <a:cubicBezTo>
                      <a:pt x="128" y="50"/>
                      <a:pt x="128" y="50"/>
                      <a:pt x="128" y="50"/>
                    </a:cubicBezTo>
                    <a:cubicBezTo>
                      <a:pt x="128" y="51"/>
                      <a:pt x="127" y="51"/>
                      <a:pt x="127" y="50"/>
                    </a:cubicBezTo>
                    <a:cubicBezTo>
                      <a:pt x="127" y="50"/>
                      <a:pt x="127" y="50"/>
                      <a:pt x="127" y="50"/>
                    </a:cubicBezTo>
                    <a:cubicBezTo>
                      <a:pt x="127" y="50"/>
                      <a:pt x="127" y="50"/>
                      <a:pt x="126" y="50"/>
                    </a:cubicBezTo>
                    <a:cubicBezTo>
                      <a:pt x="126" y="50"/>
                      <a:pt x="125" y="50"/>
                      <a:pt x="125" y="51"/>
                    </a:cubicBezTo>
                    <a:cubicBezTo>
                      <a:pt x="126" y="51"/>
                      <a:pt x="126" y="51"/>
                      <a:pt x="126" y="52"/>
                    </a:cubicBezTo>
                    <a:cubicBezTo>
                      <a:pt x="126" y="52"/>
                      <a:pt x="125" y="52"/>
                      <a:pt x="125" y="53"/>
                    </a:cubicBezTo>
                    <a:cubicBezTo>
                      <a:pt x="125" y="53"/>
                      <a:pt x="124" y="54"/>
                      <a:pt x="124" y="54"/>
                    </a:cubicBezTo>
                    <a:cubicBezTo>
                      <a:pt x="124" y="53"/>
                      <a:pt x="125" y="53"/>
                      <a:pt x="125" y="52"/>
                    </a:cubicBezTo>
                    <a:cubicBezTo>
                      <a:pt x="125" y="52"/>
                      <a:pt x="124" y="52"/>
                      <a:pt x="124" y="52"/>
                    </a:cubicBezTo>
                    <a:cubicBezTo>
                      <a:pt x="123" y="52"/>
                      <a:pt x="123" y="53"/>
                      <a:pt x="123" y="53"/>
                    </a:cubicBezTo>
                    <a:cubicBezTo>
                      <a:pt x="122" y="53"/>
                      <a:pt x="122" y="54"/>
                      <a:pt x="123" y="55"/>
                    </a:cubicBezTo>
                    <a:cubicBezTo>
                      <a:pt x="122" y="55"/>
                      <a:pt x="121" y="55"/>
                      <a:pt x="120" y="55"/>
                    </a:cubicBezTo>
                    <a:cubicBezTo>
                      <a:pt x="119" y="55"/>
                      <a:pt x="119" y="54"/>
                      <a:pt x="118" y="54"/>
                    </a:cubicBezTo>
                    <a:cubicBezTo>
                      <a:pt x="117" y="54"/>
                      <a:pt x="117" y="54"/>
                      <a:pt x="117" y="54"/>
                    </a:cubicBezTo>
                    <a:cubicBezTo>
                      <a:pt x="116" y="54"/>
                      <a:pt x="116" y="55"/>
                      <a:pt x="116" y="55"/>
                    </a:cubicBezTo>
                    <a:cubicBezTo>
                      <a:pt x="115" y="56"/>
                      <a:pt x="114" y="57"/>
                      <a:pt x="112" y="58"/>
                    </a:cubicBezTo>
                    <a:cubicBezTo>
                      <a:pt x="114" y="57"/>
                      <a:pt x="116" y="57"/>
                      <a:pt x="116" y="55"/>
                    </a:cubicBezTo>
                    <a:cubicBezTo>
                      <a:pt x="116" y="55"/>
                      <a:pt x="117" y="55"/>
                      <a:pt x="117" y="55"/>
                    </a:cubicBezTo>
                    <a:cubicBezTo>
                      <a:pt x="117" y="55"/>
                      <a:pt x="117" y="55"/>
                      <a:pt x="117" y="55"/>
                    </a:cubicBezTo>
                    <a:cubicBezTo>
                      <a:pt x="117" y="55"/>
                      <a:pt x="118" y="55"/>
                      <a:pt x="118" y="55"/>
                    </a:cubicBezTo>
                    <a:cubicBezTo>
                      <a:pt x="118" y="55"/>
                      <a:pt x="118" y="55"/>
                      <a:pt x="118" y="55"/>
                    </a:cubicBezTo>
                    <a:cubicBezTo>
                      <a:pt x="118" y="55"/>
                      <a:pt x="118" y="55"/>
                      <a:pt x="118" y="55"/>
                    </a:cubicBezTo>
                    <a:cubicBezTo>
                      <a:pt x="118" y="55"/>
                      <a:pt x="118" y="55"/>
                      <a:pt x="118" y="56"/>
                    </a:cubicBezTo>
                    <a:cubicBezTo>
                      <a:pt x="118" y="56"/>
                      <a:pt x="119" y="56"/>
                      <a:pt x="119" y="56"/>
                    </a:cubicBezTo>
                    <a:cubicBezTo>
                      <a:pt x="120" y="56"/>
                      <a:pt x="120" y="56"/>
                      <a:pt x="120" y="56"/>
                    </a:cubicBezTo>
                    <a:cubicBezTo>
                      <a:pt x="120" y="56"/>
                      <a:pt x="120" y="56"/>
                      <a:pt x="120" y="56"/>
                    </a:cubicBezTo>
                    <a:cubicBezTo>
                      <a:pt x="120" y="56"/>
                      <a:pt x="120" y="56"/>
                      <a:pt x="120" y="56"/>
                    </a:cubicBezTo>
                    <a:cubicBezTo>
                      <a:pt x="120" y="56"/>
                      <a:pt x="121" y="56"/>
                      <a:pt x="121" y="56"/>
                    </a:cubicBezTo>
                    <a:cubicBezTo>
                      <a:pt x="121" y="56"/>
                      <a:pt x="121" y="56"/>
                      <a:pt x="121" y="56"/>
                    </a:cubicBezTo>
                    <a:cubicBezTo>
                      <a:pt x="121" y="56"/>
                      <a:pt x="122" y="56"/>
                      <a:pt x="122" y="56"/>
                    </a:cubicBezTo>
                    <a:cubicBezTo>
                      <a:pt x="122" y="56"/>
                      <a:pt x="122" y="56"/>
                      <a:pt x="122" y="56"/>
                    </a:cubicBezTo>
                    <a:cubicBezTo>
                      <a:pt x="122" y="56"/>
                      <a:pt x="123" y="56"/>
                      <a:pt x="123" y="56"/>
                    </a:cubicBezTo>
                    <a:cubicBezTo>
                      <a:pt x="123" y="56"/>
                      <a:pt x="123" y="56"/>
                      <a:pt x="123" y="56"/>
                    </a:cubicBezTo>
                    <a:cubicBezTo>
                      <a:pt x="123" y="55"/>
                      <a:pt x="124" y="54"/>
                      <a:pt x="124" y="54"/>
                    </a:cubicBezTo>
                    <a:cubicBezTo>
                      <a:pt x="125" y="54"/>
                      <a:pt x="125" y="54"/>
                      <a:pt x="125" y="54"/>
                    </a:cubicBezTo>
                    <a:cubicBezTo>
                      <a:pt x="125" y="54"/>
                      <a:pt x="125" y="54"/>
                      <a:pt x="125" y="54"/>
                    </a:cubicBezTo>
                    <a:cubicBezTo>
                      <a:pt x="125" y="54"/>
                      <a:pt x="125" y="54"/>
                      <a:pt x="125" y="54"/>
                    </a:cubicBezTo>
                    <a:cubicBezTo>
                      <a:pt x="126" y="54"/>
                      <a:pt x="126" y="54"/>
                      <a:pt x="126" y="54"/>
                    </a:cubicBezTo>
                    <a:cubicBezTo>
                      <a:pt x="126" y="54"/>
                      <a:pt x="126" y="54"/>
                      <a:pt x="126" y="54"/>
                    </a:cubicBezTo>
                    <a:cubicBezTo>
                      <a:pt x="126" y="54"/>
                      <a:pt x="126" y="54"/>
                      <a:pt x="126" y="54"/>
                    </a:cubicBezTo>
                    <a:cubicBezTo>
                      <a:pt x="126" y="54"/>
                      <a:pt x="126" y="54"/>
                      <a:pt x="126" y="54"/>
                    </a:cubicBezTo>
                    <a:cubicBezTo>
                      <a:pt x="126" y="54"/>
                      <a:pt x="126" y="54"/>
                      <a:pt x="126" y="54"/>
                    </a:cubicBezTo>
                    <a:cubicBezTo>
                      <a:pt x="126" y="53"/>
                      <a:pt x="126" y="53"/>
                      <a:pt x="126" y="53"/>
                    </a:cubicBezTo>
                    <a:cubicBezTo>
                      <a:pt x="126" y="53"/>
                      <a:pt x="126" y="53"/>
                      <a:pt x="126" y="53"/>
                    </a:cubicBezTo>
                    <a:cubicBezTo>
                      <a:pt x="127" y="52"/>
                      <a:pt x="127" y="52"/>
                      <a:pt x="128" y="52"/>
                    </a:cubicBezTo>
                    <a:cubicBezTo>
                      <a:pt x="128" y="51"/>
                      <a:pt x="129" y="51"/>
                      <a:pt x="129" y="51"/>
                    </a:cubicBezTo>
                    <a:cubicBezTo>
                      <a:pt x="130" y="51"/>
                      <a:pt x="130" y="51"/>
                      <a:pt x="130" y="51"/>
                    </a:cubicBezTo>
                    <a:cubicBezTo>
                      <a:pt x="130" y="51"/>
                      <a:pt x="130" y="51"/>
                      <a:pt x="130" y="52"/>
                    </a:cubicBezTo>
                    <a:cubicBezTo>
                      <a:pt x="130" y="52"/>
                      <a:pt x="130" y="52"/>
                      <a:pt x="130" y="53"/>
                    </a:cubicBezTo>
                    <a:cubicBezTo>
                      <a:pt x="130" y="52"/>
                      <a:pt x="130" y="53"/>
                      <a:pt x="131" y="53"/>
                    </a:cubicBezTo>
                    <a:cubicBezTo>
                      <a:pt x="131" y="53"/>
                      <a:pt x="131" y="53"/>
                      <a:pt x="132" y="53"/>
                    </a:cubicBezTo>
                    <a:cubicBezTo>
                      <a:pt x="132" y="53"/>
                      <a:pt x="133" y="53"/>
                      <a:pt x="133" y="53"/>
                    </a:cubicBezTo>
                    <a:cubicBezTo>
                      <a:pt x="133" y="53"/>
                      <a:pt x="134" y="53"/>
                      <a:pt x="134" y="53"/>
                    </a:cubicBezTo>
                    <a:cubicBezTo>
                      <a:pt x="134" y="53"/>
                      <a:pt x="134" y="53"/>
                      <a:pt x="134" y="53"/>
                    </a:cubicBezTo>
                    <a:cubicBezTo>
                      <a:pt x="134" y="54"/>
                      <a:pt x="134" y="54"/>
                      <a:pt x="134" y="54"/>
                    </a:cubicBezTo>
                    <a:cubicBezTo>
                      <a:pt x="134" y="54"/>
                      <a:pt x="134" y="54"/>
                      <a:pt x="134" y="54"/>
                    </a:cubicBezTo>
                    <a:cubicBezTo>
                      <a:pt x="134" y="54"/>
                      <a:pt x="134" y="54"/>
                      <a:pt x="134" y="54"/>
                    </a:cubicBezTo>
                    <a:cubicBezTo>
                      <a:pt x="134" y="55"/>
                      <a:pt x="134" y="55"/>
                      <a:pt x="134" y="56"/>
                    </a:cubicBezTo>
                    <a:cubicBezTo>
                      <a:pt x="133" y="56"/>
                      <a:pt x="133" y="57"/>
                      <a:pt x="133" y="57"/>
                    </a:cubicBezTo>
                    <a:cubicBezTo>
                      <a:pt x="133" y="58"/>
                      <a:pt x="133" y="59"/>
                      <a:pt x="132" y="60"/>
                    </a:cubicBezTo>
                    <a:cubicBezTo>
                      <a:pt x="132" y="62"/>
                      <a:pt x="131" y="64"/>
                      <a:pt x="130" y="65"/>
                    </a:cubicBezTo>
                    <a:cubicBezTo>
                      <a:pt x="130" y="65"/>
                      <a:pt x="130" y="65"/>
                      <a:pt x="130" y="66"/>
                    </a:cubicBezTo>
                    <a:cubicBezTo>
                      <a:pt x="131" y="65"/>
                      <a:pt x="132" y="63"/>
                      <a:pt x="132" y="62"/>
                    </a:cubicBezTo>
                    <a:cubicBezTo>
                      <a:pt x="133" y="61"/>
                      <a:pt x="133" y="60"/>
                      <a:pt x="133" y="60"/>
                    </a:cubicBezTo>
                    <a:cubicBezTo>
                      <a:pt x="134" y="58"/>
                      <a:pt x="135" y="57"/>
                      <a:pt x="135" y="55"/>
                    </a:cubicBezTo>
                    <a:cubicBezTo>
                      <a:pt x="135" y="55"/>
                      <a:pt x="135" y="55"/>
                      <a:pt x="135" y="55"/>
                    </a:cubicBezTo>
                    <a:cubicBezTo>
                      <a:pt x="136" y="55"/>
                      <a:pt x="136" y="55"/>
                      <a:pt x="136" y="55"/>
                    </a:cubicBezTo>
                    <a:cubicBezTo>
                      <a:pt x="137" y="55"/>
                      <a:pt x="137" y="55"/>
                      <a:pt x="138" y="55"/>
                    </a:cubicBezTo>
                    <a:cubicBezTo>
                      <a:pt x="138" y="55"/>
                      <a:pt x="138" y="55"/>
                      <a:pt x="138" y="55"/>
                    </a:cubicBezTo>
                    <a:cubicBezTo>
                      <a:pt x="138" y="55"/>
                      <a:pt x="139" y="54"/>
                      <a:pt x="139" y="54"/>
                    </a:cubicBezTo>
                    <a:cubicBezTo>
                      <a:pt x="139" y="55"/>
                      <a:pt x="139" y="55"/>
                      <a:pt x="139" y="55"/>
                    </a:cubicBezTo>
                    <a:cubicBezTo>
                      <a:pt x="139" y="55"/>
                      <a:pt x="140" y="54"/>
                      <a:pt x="141" y="54"/>
                    </a:cubicBezTo>
                    <a:cubicBezTo>
                      <a:pt x="141" y="55"/>
                      <a:pt x="141" y="55"/>
                      <a:pt x="141" y="55"/>
                    </a:cubicBezTo>
                    <a:cubicBezTo>
                      <a:pt x="141" y="55"/>
                      <a:pt x="141" y="55"/>
                      <a:pt x="141" y="55"/>
                    </a:cubicBezTo>
                    <a:cubicBezTo>
                      <a:pt x="141" y="55"/>
                      <a:pt x="141" y="55"/>
                      <a:pt x="141" y="55"/>
                    </a:cubicBezTo>
                    <a:cubicBezTo>
                      <a:pt x="141" y="55"/>
                      <a:pt x="141" y="54"/>
                      <a:pt x="141" y="54"/>
                    </a:cubicBezTo>
                    <a:cubicBezTo>
                      <a:pt x="141" y="54"/>
                      <a:pt x="141" y="54"/>
                      <a:pt x="141" y="54"/>
                    </a:cubicBezTo>
                    <a:cubicBezTo>
                      <a:pt x="141" y="54"/>
                      <a:pt x="141" y="54"/>
                      <a:pt x="142" y="53"/>
                    </a:cubicBezTo>
                    <a:cubicBezTo>
                      <a:pt x="142" y="53"/>
                      <a:pt x="143" y="53"/>
                      <a:pt x="143" y="53"/>
                    </a:cubicBezTo>
                    <a:cubicBezTo>
                      <a:pt x="143" y="53"/>
                      <a:pt x="143" y="52"/>
                      <a:pt x="144" y="52"/>
                    </a:cubicBezTo>
                    <a:cubicBezTo>
                      <a:pt x="144" y="52"/>
                      <a:pt x="144" y="52"/>
                      <a:pt x="144" y="52"/>
                    </a:cubicBezTo>
                    <a:cubicBezTo>
                      <a:pt x="143" y="52"/>
                      <a:pt x="143" y="52"/>
                      <a:pt x="142" y="52"/>
                    </a:cubicBezTo>
                    <a:cubicBezTo>
                      <a:pt x="143" y="51"/>
                      <a:pt x="144" y="51"/>
                      <a:pt x="145" y="51"/>
                    </a:cubicBezTo>
                    <a:cubicBezTo>
                      <a:pt x="146" y="50"/>
                      <a:pt x="147" y="50"/>
                      <a:pt x="148" y="50"/>
                    </a:cubicBezTo>
                    <a:cubicBezTo>
                      <a:pt x="148" y="50"/>
                      <a:pt x="148" y="50"/>
                      <a:pt x="149" y="50"/>
                    </a:cubicBezTo>
                    <a:cubicBezTo>
                      <a:pt x="149" y="49"/>
                      <a:pt x="149" y="49"/>
                      <a:pt x="149" y="49"/>
                    </a:cubicBezTo>
                    <a:cubicBezTo>
                      <a:pt x="150" y="49"/>
                      <a:pt x="151" y="49"/>
                      <a:pt x="151" y="48"/>
                    </a:cubicBezTo>
                    <a:cubicBezTo>
                      <a:pt x="152" y="48"/>
                      <a:pt x="152" y="48"/>
                      <a:pt x="152" y="48"/>
                    </a:cubicBezTo>
                    <a:cubicBezTo>
                      <a:pt x="152" y="48"/>
                      <a:pt x="152" y="48"/>
                      <a:pt x="153" y="48"/>
                    </a:cubicBezTo>
                    <a:cubicBezTo>
                      <a:pt x="153" y="48"/>
                      <a:pt x="153" y="48"/>
                      <a:pt x="154" y="48"/>
                    </a:cubicBezTo>
                    <a:cubicBezTo>
                      <a:pt x="154" y="48"/>
                      <a:pt x="154" y="48"/>
                      <a:pt x="154" y="49"/>
                    </a:cubicBezTo>
                    <a:cubicBezTo>
                      <a:pt x="154" y="49"/>
                      <a:pt x="154" y="49"/>
                      <a:pt x="154" y="49"/>
                    </a:cubicBezTo>
                    <a:cubicBezTo>
                      <a:pt x="154" y="49"/>
                      <a:pt x="154" y="49"/>
                      <a:pt x="154" y="49"/>
                    </a:cubicBezTo>
                    <a:cubicBezTo>
                      <a:pt x="154" y="50"/>
                      <a:pt x="154" y="50"/>
                      <a:pt x="154" y="50"/>
                    </a:cubicBezTo>
                    <a:cubicBezTo>
                      <a:pt x="154" y="50"/>
                      <a:pt x="154" y="51"/>
                      <a:pt x="154" y="51"/>
                    </a:cubicBezTo>
                    <a:cubicBezTo>
                      <a:pt x="154" y="51"/>
                      <a:pt x="154" y="51"/>
                      <a:pt x="154" y="51"/>
                    </a:cubicBezTo>
                    <a:cubicBezTo>
                      <a:pt x="154" y="52"/>
                      <a:pt x="154" y="52"/>
                      <a:pt x="154" y="52"/>
                    </a:cubicBezTo>
                    <a:cubicBezTo>
                      <a:pt x="154" y="53"/>
                      <a:pt x="154" y="53"/>
                      <a:pt x="155" y="54"/>
                    </a:cubicBezTo>
                    <a:cubicBezTo>
                      <a:pt x="155" y="54"/>
                      <a:pt x="155" y="54"/>
                      <a:pt x="155" y="55"/>
                    </a:cubicBezTo>
                    <a:cubicBezTo>
                      <a:pt x="156" y="55"/>
                      <a:pt x="155" y="56"/>
                      <a:pt x="155" y="57"/>
                    </a:cubicBezTo>
                    <a:cubicBezTo>
                      <a:pt x="155" y="57"/>
                      <a:pt x="155" y="57"/>
                      <a:pt x="156" y="57"/>
                    </a:cubicBezTo>
                    <a:cubicBezTo>
                      <a:pt x="156" y="57"/>
                      <a:pt x="156" y="57"/>
                      <a:pt x="156" y="58"/>
                    </a:cubicBezTo>
                    <a:cubicBezTo>
                      <a:pt x="156" y="58"/>
                      <a:pt x="156" y="58"/>
                      <a:pt x="157" y="58"/>
                    </a:cubicBezTo>
                    <a:cubicBezTo>
                      <a:pt x="157" y="58"/>
                      <a:pt x="156" y="57"/>
                      <a:pt x="156" y="57"/>
                    </a:cubicBezTo>
                    <a:cubicBezTo>
                      <a:pt x="156" y="57"/>
                      <a:pt x="156" y="57"/>
                      <a:pt x="156" y="57"/>
                    </a:cubicBezTo>
                    <a:cubicBezTo>
                      <a:pt x="156" y="57"/>
                      <a:pt x="156" y="56"/>
                      <a:pt x="156" y="56"/>
                    </a:cubicBezTo>
                    <a:cubicBezTo>
                      <a:pt x="156" y="56"/>
                      <a:pt x="156" y="56"/>
                      <a:pt x="156" y="56"/>
                    </a:cubicBezTo>
                    <a:cubicBezTo>
                      <a:pt x="156" y="55"/>
                      <a:pt x="156" y="54"/>
                      <a:pt x="155" y="54"/>
                    </a:cubicBezTo>
                    <a:cubicBezTo>
                      <a:pt x="155" y="54"/>
                      <a:pt x="155" y="54"/>
                      <a:pt x="155" y="54"/>
                    </a:cubicBezTo>
                    <a:cubicBezTo>
                      <a:pt x="155" y="53"/>
                      <a:pt x="155" y="53"/>
                      <a:pt x="155" y="53"/>
                    </a:cubicBezTo>
                    <a:cubicBezTo>
                      <a:pt x="155" y="53"/>
                      <a:pt x="155" y="53"/>
                      <a:pt x="155" y="53"/>
                    </a:cubicBezTo>
                    <a:cubicBezTo>
                      <a:pt x="155" y="52"/>
                      <a:pt x="154" y="51"/>
                      <a:pt x="154" y="51"/>
                    </a:cubicBezTo>
                    <a:cubicBezTo>
                      <a:pt x="154" y="50"/>
                      <a:pt x="154" y="49"/>
                      <a:pt x="155" y="49"/>
                    </a:cubicBezTo>
                    <a:cubicBezTo>
                      <a:pt x="155" y="49"/>
                      <a:pt x="155" y="49"/>
                      <a:pt x="155" y="49"/>
                    </a:cubicBezTo>
                    <a:cubicBezTo>
                      <a:pt x="155" y="48"/>
                      <a:pt x="155" y="48"/>
                      <a:pt x="155" y="48"/>
                    </a:cubicBezTo>
                    <a:cubicBezTo>
                      <a:pt x="155" y="48"/>
                      <a:pt x="156" y="48"/>
                      <a:pt x="156" y="48"/>
                    </a:cubicBezTo>
                    <a:cubicBezTo>
                      <a:pt x="156" y="48"/>
                      <a:pt x="157" y="48"/>
                      <a:pt x="157" y="48"/>
                    </a:cubicBezTo>
                    <a:cubicBezTo>
                      <a:pt x="158" y="47"/>
                      <a:pt x="159" y="47"/>
                      <a:pt x="159" y="47"/>
                    </a:cubicBezTo>
                    <a:cubicBezTo>
                      <a:pt x="159" y="46"/>
                      <a:pt x="160" y="46"/>
                      <a:pt x="160" y="46"/>
                    </a:cubicBezTo>
                    <a:cubicBezTo>
                      <a:pt x="160" y="46"/>
                      <a:pt x="160" y="46"/>
                      <a:pt x="161" y="46"/>
                    </a:cubicBezTo>
                    <a:cubicBezTo>
                      <a:pt x="161" y="45"/>
                      <a:pt x="161" y="45"/>
                      <a:pt x="160" y="45"/>
                    </a:cubicBezTo>
                    <a:cubicBezTo>
                      <a:pt x="160" y="45"/>
                      <a:pt x="161" y="44"/>
                      <a:pt x="161" y="44"/>
                    </a:cubicBezTo>
                    <a:cubicBezTo>
                      <a:pt x="161" y="45"/>
                      <a:pt x="161" y="45"/>
                      <a:pt x="162" y="45"/>
                    </a:cubicBezTo>
                    <a:cubicBezTo>
                      <a:pt x="162" y="45"/>
                      <a:pt x="162" y="45"/>
                      <a:pt x="162" y="45"/>
                    </a:cubicBezTo>
                    <a:cubicBezTo>
                      <a:pt x="162" y="44"/>
                      <a:pt x="162" y="44"/>
                      <a:pt x="162" y="44"/>
                    </a:cubicBezTo>
                    <a:cubicBezTo>
                      <a:pt x="162" y="44"/>
                      <a:pt x="162" y="44"/>
                      <a:pt x="162" y="45"/>
                    </a:cubicBezTo>
                    <a:cubicBezTo>
                      <a:pt x="162" y="45"/>
                      <a:pt x="162" y="44"/>
                      <a:pt x="162" y="44"/>
                    </a:cubicBezTo>
                    <a:cubicBezTo>
                      <a:pt x="162" y="44"/>
                      <a:pt x="162" y="44"/>
                      <a:pt x="162" y="44"/>
                    </a:cubicBezTo>
                    <a:cubicBezTo>
                      <a:pt x="162" y="44"/>
                      <a:pt x="162" y="43"/>
                      <a:pt x="163" y="43"/>
                    </a:cubicBezTo>
                    <a:cubicBezTo>
                      <a:pt x="163" y="43"/>
                      <a:pt x="163" y="43"/>
                      <a:pt x="163" y="43"/>
                    </a:cubicBezTo>
                    <a:cubicBezTo>
                      <a:pt x="163" y="43"/>
                      <a:pt x="163" y="43"/>
                      <a:pt x="163" y="43"/>
                    </a:cubicBezTo>
                    <a:cubicBezTo>
                      <a:pt x="163" y="42"/>
                      <a:pt x="162" y="43"/>
                      <a:pt x="162" y="42"/>
                    </a:cubicBezTo>
                    <a:cubicBezTo>
                      <a:pt x="162" y="42"/>
                      <a:pt x="162" y="42"/>
                      <a:pt x="162" y="42"/>
                    </a:cubicBezTo>
                    <a:cubicBezTo>
                      <a:pt x="163" y="41"/>
                      <a:pt x="163" y="41"/>
                      <a:pt x="163" y="40"/>
                    </a:cubicBezTo>
                    <a:cubicBezTo>
                      <a:pt x="164" y="40"/>
                      <a:pt x="164" y="40"/>
                      <a:pt x="164" y="40"/>
                    </a:cubicBezTo>
                    <a:cubicBezTo>
                      <a:pt x="164" y="40"/>
                      <a:pt x="164" y="40"/>
                      <a:pt x="164" y="40"/>
                    </a:cubicBezTo>
                    <a:cubicBezTo>
                      <a:pt x="164" y="41"/>
                      <a:pt x="164" y="41"/>
                      <a:pt x="164" y="41"/>
                    </a:cubicBezTo>
                    <a:cubicBezTo>
                      <a:pt x="163" y="41"/>
                      <a:pt x="163" y="41"/>
                      <a:pt x="164" y="41"/>
                    </a:cubicBezTo>
                    <a:cubicBezTo>
                      <a:pt x="164" y="42"/>
                      <a:pt x="164" y="43"/>
                      <a:pt x="164" y="44"/>
                    </a:cubicBezTo>
                    <a:cubicBezTo>
                      <a:pt x="164" y="43"/>
                      <a:pt x="164" y="42"/>
                      <a:pt x="164" y="41"/>
                    </a:cubicBezTo>
                    <a:cubicBezTo>
                      <a:pt x="165" y="41"/>
                      <a:pt x="165" y="40"/>
                      <a:pt x="165" y="40"/>
                    </a:cubicBezTo>
                    <a:cubicBezTo>
                      <a:pt x="165" y="40"/>
                      <a:pt x="165" y="39"/>
                      <a:pt x="165" y="39"/>
                    </a:cubicBezTo>
                    <a:cubicBezTo>
                      <a:pt x="165" y="39"/>
                      <a:pt x="166" y="39"/>
                      <a:pt x="166" y="39"/>
                    </a:cubicBezTo>
                    <a:cubicBezTo>
                      <a:pt x="166" y="39"/>
                      <a:pt x="166" y="38"/>
                      <a:pt x="166" y="38"/>
                    </a:cubicBezTo>
                    <a:cubicBezTo>
                      <a:pt x="167" y="38"/>
                      <a:pt x="167" y="38"/>
                      <a:pt x="168" y="38"/>
                    </a:cubicBezTo>
                    <a:cubicBezTo>
                      <a:pt x="169" y="38"/>
                      <a:pt x="170" y="38"/>
                      <a:pt x="172" y="39"/>
                    </a:cubicBezTo>
                    <a:cubicBezTo>
                      <a:pt x="172" y="39"/>
                      <a:pt x="172" y="39"/>
                      <a:pt x="173" y="39"/>
                    </a:cubicBezTo>
                    <a:cubicBezTo>
                      <a:pt x="174" y="38"/>
                      <a:pt x="175" y="38"/>
                      <a:pt x="176" y="38"/>
                    </a:cubicBezTo>
                    <a:cubicBezTo>
                      <a:pt x="177" y="38"/>
                      <a:pt x="177" y="38"/>
                      <a:pt x="177" y="39"/>
                    </a:cubicBezTo>
                    <a:cubicBezTo>
                      <a:pt x="177" y="39"/>
                      <a:pt x="177" y="39"/>
                      <a:pt x="177" y="39"/>
                    </a:cubicBezTo>
                    <a:cubicBezTo>
                      <a:pt x="177" y="39"/>
                      <a:pt x="178" y="39"/>
                      <a:pt x="178" y="39"/>
                    </a:cubicBezTo>
                    <a:cubicBezTo>
                      <a:pt x="179" y="39"/>
                      <a:pt x="180" y="39"/>
                      <a:pt x="181" y="39"/>
                    </a:cubicBezTo>
                    <a:cubicBezTo>
                      <a:pt x="181" y="40"/>
                      <a:pt x="180" y="40"/>
                      <a:pt x="180" y="41"/>
                    </a:cubicBezTo>
                    <a:cubicBezTo>
                      <a:pt x="180" y="42"/>
                      <a:pt x="180" y="42"/>
                      <a:pt x="180" y="43"/>
                    </a:cubicBezTo>
                    <a:cubicBezTo>
                      <a:pt x="180" y="44"/>
                      <a:pt x="179" y="44"/>
                      <a:pt x="179" y="45"/>
                    </a:cubicBezTo>
                    <a:cubicBezTo>
                      <a:pt x="178" y="46"/>
                      <a:pt x="178" y="47"/>
                      <a:pt x="178" y="47"/>
                    </a:cubicBezTo>
                    <a:cubicBezTo>
                      <a:pt x="177" y="48"/>
                      <a:pt x="177" y="48"/>
                      <a:pt x="177" y="48"/>
                    </a:cubicBezTo>
                    <a:cubicBezTo>
                      <a:pt x="176" y="48"/>
                      <a:pt x="175" y="48"/>
                      <a:pt x="175" y="49"/>
                    </a:cubicBezTo>
                    <a:cubicBezTo>
                      <a:pt x="174" y="49"/>
                      <a:pt x="174" y="49"/>
                      <a:pt x="174" y="49"/>
                    </a:cubicBezTo>
                    <a:cubicBezTo>
                      <a:pt x="174" y="48"/>
                      <a:pt x="174" y="48"/>
                      <a:pt x="173" y="48"/>
                    </a:cubicBezTo>
                    <a:cubicBezTo>
                      <a:pt x="173" y="48"/>
                      <a:pt x="173" y="48"/>
                      <a:pt x="173" y="49"/>
                    </a:cubicBezTo>
                    <a:cubicBezTo>
                      <a:pt x="174" y="49"/>
                      <a:pt x="174" y="49"/>
                      <a:pt x="173" y="49"/>
                    </a:cubicBezTo>
                    <a:cubicBezTo>
                      <a:pt x="173" y="49"/>
                      <a:pt x="173" y="49"/>
                      <a:pt x="172" y="49"/>
                    </a:cubicBezTo>
                    <a:cubicBezTo>
                      <a:pt x="172" y="49"/>
                      <a:pt x="172" y="50"/>
                      <a:pt x="172" y="50"/>
                    </a:cubicBezTo>
                    <a:cubicBezTo>
                      <a:pt x="171" y="50"/>
                      <a:pt x="171" y="50"/>
                      <a:pt x="170" y="50"/>
                    </a:cubicBezTo>
                    <a:cubicBezTo>
                      <a:pt x="170" y="50"/>
                      <a:pt x="169" y="50"/>
                      <a:pt x="168" y="50"/>
                    </a:cubicBezTo>
                    <a:cubicBezTo>
                      <a:pt x="168" y="50"/>
                      <a:pt x="167" y="50"/>
                      <a:pt x="166" y="50"/>
                    </a:cubicBezTo>
                    <a:cubicBezTo>
                      <a:pt x="166" y="50"/>
                      <a:pt x="165" y="50"/>
                      <a:pt x="165" y="50"/>
                    </a:cubicBezTo>
                    <a:cubicBezTo>
                      <a:pt x="165" y="50"/>
                      <a:pt x="165" y="50"/>
                      <a:pt x="165" y="50"/>
                    </a:cubicBezTo>
                    <a:cubicBezTo>
                      <a:pt x="164" y="50"/>
                      <a:pt x="164" y="50"/>
                      <a:pt x="163" y="51"/>
                    </a:cubicBezTo>
                    <a:cubicBezTo>
                      <a:pt x="164" y="51"/>
                      <a:pt x="164" y="51"/>
                      <a:pt x="164" y="51"/>
                    </a:cubicBezTo>
                    <a:cubicBezTo>
                      <a:pt x="165" y="50"/>
                      <a:pt x="165" y="50"/>
                      <a:pt x="165" y="50"/>
                    </a:cubicBezTo>
                    <a:cubicBezTo>
                      <a:pt x="166" y="50"/>
                      <a:pt x="166" y="51"/>
                      <a:pt x="166" y="51"/>
                    </a:cubicBezTo>
                    <a:cubicBezTo>
                      <a:pt x="167" y="51"/>
                      <a:pt x="167" y="51"/>
                      <a:pt x="167" y="51"/>
                    </a:cubicBezTo>
                    <a:cubicBezTo>
                      <a:pt x="168" y="51"/>
                      <a:pt x="168" y="50"/>
                      <a:pt x="169" y="50"/>
                    </a:cubicBezTo>
                    <a:cubicBezTo>
                      <a:pt x="169" y="50"/>
                      <a:pt x="170" y="50"/>
                      <a:pt x="170" y="50"/>
                    </a:cubicBezTo>
                    <a:cubicBezTo>
                      <a:pt x="170" y="50"/>
                      <a:pt x="171" y="50"/>
                      <a:pt x="171" y="51"/>
                    </a:cubicBezTo>
                    <a:cubicBezTo>
                      <a:pt x="171" y="51"/>
                      <a:pt x="172" y="51"/>
                      <a:pt x="172" y="50"/>
                    </a:cubicBezTo>
                    <a:cubicBezTo>
                      <a:pt x="172" y="50"/>
                      <a:pt x="172" y="50"/>
                      <a:pt x="173" y="50"/>
                    </a:cubicBezTo>
                    <a:cubicBezTo>
                      <a:pt x="173" y="50"/>
                      <a:pt x="173" y="50"/>
                      <a:pt x="173" y="50"/>
                    </a:cubicBezTo>
                    <a:cubicBezTo>
                      <a:pt x="173" y="50"/>
                      <a:pt x="174" y="50"/>
                      <a:pt x="174" y="50"/>
                    </a:cubicBezTo>
                    <a:cubicBezTo>
                      <a:pt x="174" y="49"/>
                      <a:pt x="174" y="49"/>
                      <a:pt x="175" y="50"/>
                    </a:cubicBezTo>
                    <a:cubicBezTo>
                      <a:pt x="174" y="51"/>
                      <a:pt x="174" y="52"/>
                      <a:pt x="174" y="53"/>
                    </a:cubicBezTo>
                    <a:cubicBezTo>
                      <a:pt x="174" y="54"/>
                      <a:pt x="174" y="54"/>
                      <a:pt x="173" y="54"/>
                    </a:cubicBezTo>
                    <a:cubicBezTo>
                      <a:pt x="173" y="55"/>
                      <a:pt x="172" y="55"/>
                      <a:pt x="172" y="56"/>
                    </a:cubicBezTo>
                    <a:cubicBezTo>
                      <a:pt x="172" y="56"/>
                      <a:pt x="171" y="57"/>
                      <a:pt x="172" y="57"/>
                    </a:cubicBezTo>
                    <a:cubicBezTo>
                      <a:pt x="172" y="57"/>
                      <a:pt x="172" y="58"/>
                      <a:pt x="172" y="58"/>
                    </a:cubicBezTo>
                    <a:cubicBezTo>
                      <a:pt x="172" y="59"/>
                      <a:pt x="172" y="59"/>
                      <a:pt x="172" y="60"/>
                    </a:cubicBezTo>
                    <a:cubicBezTo>
                      <a:pt x="172" y="60"/>
                      <a:pt x="172" y="60"/>
                      <a:pt x="172" y="60"/>
                    </a:cubicBezTo>
                    <a:cubicBezTo>
                      <a:pt x="172" y="59"/>
                      <a:pt x="172" y="59"/>
                      <a:pt x="172" y="58"/>
                    </a:cubicBezTo>
                    <a:cubicBezTo>
                      <a:pt x="172" y="57"/>
                      <a:pt x="172" y="56"/>
                      <a:pt x="172" y="56"/>
                    </a:cubicBezTo>
                    <a:cubicBezTo>
                      <a:pt x="172" y="56"/>
                      <a:pt x="173" y="56"/>
                      <a:pt x="173" y="55"/>
                    </a:cubicBezTo>
                    <a:cubicBezTo>
                      <a:pt x="173" y="55"/>
                      <a:pt x="174" y="55"/>
                      <a:pt x="174" y="55"/>
                    </a:cubicBezTo>
                    <a:cubicBezTo>
                      <a:pt x="174" y="55"/>
                      <a:pt x="174" y="54"/>
                      <a:pt x="174" y="54"/>
                    </a:cubicBezTo>
                    <a:cubicBezTo>
                      <a:pt x="174" y="52"/>
                      <a:pt x="176" y="50"/>
                      <a:pt x="177" y="49"/>
                    </a:cubicBezTo>
                    <a:cubicBezTo>
                      <a:pt x="177" y="49"/>
                      <a:pt x="177" y="48"/>
                      <a:pt x="177" y="48"/>
                    </a:cubicBezTo>
                    <a:cubicBezTo>
                      <a:pt x="177" y="48"/>
                      <a:pt x="177" y="48"/>
                      <a:pt x="177" y="49"/>
                    </a:cubicBezTo>
                    <a:cubicBezTo>
                      <a:pt x="177" y="49"/>
                      <a:pt x="177" y="49"/>
                      <a:pt x="177" y="49"/>
                    </a:cubicBezTo>
                    <a:cubicBezTo>
                      <a:pt x="177" y="49"/>
                      <a:pt x="177" y="49"/>
                      <a:pt x="177" y="50"/>
                    </a:cubicBezTo>
                    <a:cubicBezTo>
                      <a:pt x="177" y="50"/>
                      <a:pt x="176" y="50"/>
                      <a:pt x="176" y="50"/>
                    </a:cubicBezTo>
                    <a:cubicBezTo>
                      <a:pt x="176" y="50"/>
                      <a:pt x="176" y="50"/>
                      <a:pt x="176" y="50"/>
                    </a:cubicBezTo>
                    <a:cubicBezTo>
                      <a:pt x="177" y="50"/>
                      <a:pt x="178" y="49"/>
                      <a:pt x="179" y="48"/>
                    </a:cubicBezTo>
                    <a:cubicBezTo>
                      <a:pt x="179" y="48"/>
                      <a:pt x="179" y="48"/>
                      <a:pt x="179" y="48"/>
                    </a:cubicBezTo>
                    <a:cubicBezTo>
                      <a:pt x="179" y="48"/>
                      <a:pt x="179" y="48"/>
                      <a:pt x="179" y="47"/>
                    </a:cubicBezTo>
                    <a:cubicBezTo>
                      <a:pt x="179" y="47"/>
                      <a:pt x="179" y="47"/>
                      <a:pt x="179" y="47"/>
                    </a:cubicBezTo>
                    <a:cubicBezTo>
                      <a:pt x="179" y="47"/>
                      <a:pt x="179" y="47"/>
                      <a:pt x="179" y="47"/>
                    </a:cubicBezTo>
                    <a:cubicBezTo>
                      <a:pt x="179" y="47"/>
                      <a:pt x="179" y="47"/>
                      <a:pt x="179" y="47"/>
                    </a:cubicBezTo>
                    <a:cubicBezTo>
                      <a:pt x="180" y="47"/>
                      <a:pt x="180" y="47"/>
                      <a:pt x="180" y="47"/>
                    </a:cubicBezTo>
                    <a:cubicBezTo>
                      <a:pt x="180" y="47"/>
                      <a:pt x="180" y="47"/>
                      <a:pt x="180" y="47"/>
                    </a:cubicBezTo>
                    <a:cubicBezTo>
                      <a:pt x="180" y="47"/>
                      <a:pt x="180" y="47"/>
                      <a:pt x="180" y="47"/>
                    </a:cubicBezTo>
                    <a:cubicBezTo>
                      <a:pt x="180" y="48"/>
                      <a:pt x="180" y="48"/>
                      <a:pt x="181" y="48"/>
                    </a:cubicBezTo>
                    <a:cubicBezTo>
                      <a:pt x="181" y="47"/>
                      <a:pt x="181" y="47"/>
                      <a:pt x="180" y="47"/>
                    </a:cubicBezTo>
                    <a:cubicBezTo>
                      <a:pt x="180" y="47"/>
                      <a:pt x="180" y="47"/>
                      <a:pt x="180" y="46"/>
                    </a:cubicBezTo>
                    <a:cubicBezTo>
                      <a:pt x="180" y="46"/>
                      <a:pt x="181" y="46"/>
                      <a:pt x="181" y="46"/>
                    </a:cubicBezTo>
                    <a:cubicBezTo>
                      <a:pt x="181" y="46"/>
                      <a:pt x="181" y="46"/>
                      <a:pt x="181" y="46"/>
                    </a:cubicBezTo>
                    <a:cubicBezTo>
                      <a:pt x="181" y="46"/>
                      <a:pt x="181" y="45"/>
                      <a:pt x="181" y="45"/>
                    </a:cubicBezTo>
                    <a:cubicBezTo>
                      <a:pt x="181" y="45"/>
                      <a:pt x="181" y="45"/>
                      <a:pt x="181" y="45"/>
                    </a:cubicBezTo>
                    <a:cubicBezTo>
                      <a:pt x="181" y="45"/>
                      <a:pt x="182" y="45"/>
                      <a:pt x="182" y="44"/>
                    </a:cubicBezTo>
                    <a:cubicBezTo>
                      <a:pt x="182" y="44"/>
                      <a:pt x="182" y="44"/>
                      <a:pt x="182" y="44"/>
                    </a:cubicBezTo>
                    <a:cubicBezTo>
                      <a:pt x="182" y="44"/>
                      <a:pt x="182" y="43"/>
                      <a:pt x="182" y="43"/>
                    </a:cubicBezTo>
                    <a:cubicBezTo>
                      <a:pt x="182" y="43"/>
                      <a:pt x="182" y="43"/>
                      <a:pt x="182" y="43"/>
                    </a:cubicBezTo>
                    <a:cubicBezTo>
                      <a:pt x="182" y="43"/>
                      <a:pt x="182" y="43"/>
                      <a:pt x="182" y="43"/>
                    </a:cubicBezTo>
                    <a:cubicBezTo>
                      <a:pt x="182" y="43"/>
                      <a:pt x="182" y="43"/>
                      <a:pt x="182" y="43"/>
                    </a:cubicBezTo>
                    <a:cubicBezTo>
                      <a:pt x="182" y="43"/>
                      <a:pt x="182" y="43"/>
                      <a:pt x="182" y="44"/>
                    </a:cubicBezTo>
                    <a:cubicBezTo>
                      <a:pt x="182" y="44"/>
                      <a:pt x="183" y="44"/>
                      <a:pt x="183" y="44"/>
                    </a:cubicBezTo>
                    <a:cubicBezTo>
                      <a:pt x="183" y="43"/>
                      <a:pt x="183" y="43"/>
                      <a:pt x="183" y="43"/>
                    </a:cubicBezTo>
                    <a:cubicBezTo>
                      <a:pt x="183" y="43"/>
                      <a:pt x="183" y="42"/>
                      <a:pt x="183" y="42"/>
                    </a:cubicBezTo>
                    <a:cubicBezTo>
                      <a:pt x="183" y="42"/>
                      <a:pt x="183" y="42"/>
                      <a:pt x="183" y="42"/>
                    </a:cubicBezTo>
                    <a:cubicBezTo>
                      <a:pt x="183" y="42"/>
                      <a:pt x="183" y="42"/>
                      <a:pt x="183" y="42"/>
                    </a:cubicBezTo>
                    <a:cubicBezTo>
                      <a:pt x="183" y="42"/>
                      <a:pt x="183" y="42"/>
                      <a:pt x="184" y="42"/>
                    </a:cubicBezTo>
                    <a:cubicBezTo>
                      <a:pt x="184" y="42"/>
                      <a:pt x="184" y="42"/>
                      <a:pt x="184" y="42"/>
                    </a:cubicBezTo>
                    <a:cubicBezTo>
                      <a:pt x="184" y="41"/>
                      <a:pt x="185" y="41"/>
                      <a:pt x="185" y="41"/>
                    </a:cubicBezTo>
                    <a:cubicBezTo>
                      <a:pt x="185" y="42"/>
                      <a:pt x="185" y="42"/>
                      <a:pt x="185" y="42"/>
                    </a:cubicBezTo>
                    <a:cubicBezTo>
                      <a:pt x="185" y="42"/>
                      <a:pt x="185" y="42"/>
                      <a:pt x="185" y="42"/>
                    </a:cubicBezTo>
                    <a:cubicBezTo>
                      <a:pt x="185" y="42"/>
                      <a:pt x="185" y="41"/>
                      <a:pt x="185" y="41"/>
                    </a:cubicBezTo>
                    <a:cubicBezTo>
                      <a:pt x="185" y="41"/>
                      <a:pt x="185" y="41"/>
                      <a:pt x="186" y="41"/>
                    </a:cubicBezTo>
                    <a:cubicBezTo>
                      <a:pt x="186" y="41"/>
                      <a:pt x="186" y="42"/>
                      <a:pt x="186" y="42"/>
                    </a:cubicBezTo>
                    <a:cubicBezTo>
                      <a:pt x="186" y="42"/>
                      <a:pt x="186" y="42"/>
                      <a:pt x="186" y="42"/>
                    </a:cubicBezTo>
                    <a:cubicBezTo>
                      <a:pt x="186" y="42"/>
                      <a:pt x="186" y="41"/>
                      <a:pt x="186" y="41"/>
                    </a:cubicBezTo>
                    <a:cubicBezTo>
                      <a:pt x="186" y="41"/>
                      <a:pt x="186" y="41"/>
                      <a:pt x="186" y="41"/>
                    </a:cubicBezTo>
                    <a:cubicBezTo>
                      <a:pt x="186" y="42"/>
                      <a:pt x="186" y="42"/>
                      <a:pt x="187" y="42"/>
                    </a:cubicBezTo>
                    <a:cubicBezTo>
                      <a:pt x="187" y="42"/>
                      <a:pt x="187" y="42"/>
                      <a:pt x="187" y="42"/>
                    </a:cubicBezTo>
                    <a:cubicBezTo>
                      <a:pt x="187" y="42"/>
                      <a:pt x="187" y="42"/>
                      <a:pt x="188" y="42"/>
                    </a:cubicBezTo>
                    <a:cubicBezTo>
                      <a:pt x="188" y="42"/>
                      <a:pt x="188" y="42"/>
                      <a:pt x="188" y="42"/>
                    </a:cubicBezTo>
                    <a:cubicBezTo>
                      <a:pt x="188" y="42"/>
                      <a:pt x="188" y="42"/>
                      <a:pt x="188" y="42"/>
                    </a:cubicBezTo>
                    <a:cubicBezTo>
                      <a:pt x="188" y="42"/>
                      <a:pt x="188" y="42"/>
                      <a:pt x="188" y="42"/>
                    </a:cubicBezTo>
                    <a:cubicBezTo>
                      <a:pt x="188" y="41"/>
                      <a:pt x="188" y="41"/>
                      <a:pt x="189" y="41"/>
                    </a:cubicBezTo>
                    <a:cubicBezTo>
                      <a:pt x="189" y="41"/>
                      <a:pt x="189" y="41"/>
                      <a:pt x="189" y="42"/>
                    </a:cubicBezTo>
                    <a:cubicBezTo>
                      <a:pt x="189" y="42"/>
                      <a:pt x="189" y="42"/>
                      <a:pt x="189" y="42"/>
                    </a:cubicBezTo>
                    <a:cubicBezTo>
                      <a:pt x="189" y="42"/>
                      <a:pt x="189" y="42"/>
                      <a:pt x="189" y="42"/>
                    </a:cubicBezTo>
                    <a:cubicBezTo>
                      <a:pt x="190" y="42"/>
                      <a:pt x="190" y="42"/>
                      <a:pt x="190" y="42"/>
                    </a:cubicBezTo>
                    <a:cubicBezTo>
                      <a:pt x="190" y="42"/>
                      <a:pt x="190" y="43"/>
                      <a:pt x="190" y="43"/>
                    </a:cubicBezTo>
                    <a:cubicBezTo>
                      <a:pt x="190" y="43"/>
                      <a:pt x="191" y="43"/>
                      <a:pt x="191" y="43"/>
                    </a:cubicBezTo>
                    <a:cubicBezTo>
                      <a:pt x="191" y="43"/>
                      <a:pt x="191" y="43"/>
                      <a:pt x="191" y="43"/>
                    </a:cubicBezTo>
                    <a:cubicBezTo>
                      <a:pt x="191" y="43"/>
                      <a:pt x="191" y="43"/>
                      <a:pt x="191" y="43"/>
                    </a:cubicBezTo>
                    <a:cubicBezTo>
                      <a:pt x="192" y="43"/>
                      <a:pt x="192" y="43"/>
                      <a:pt x="192" y="43"/>
                    </a:cubicBezTo>
                    <a:cubicBezTo>
                      <a:pt x="192" y="43"/>
                      <a:pt x="192" y="43"/>
                      <a:pt x="192" y="43"/>
                    </a:cubicBezTo>
                    <a:cubicBezTo>
                      <a:pt x="192" y="43"/>
                      <a:pt x="192" y="43"/>
                      <a:pt x="192" y="43"/>
                    </a:cubicBezTo>
                    <a:cubicBezTo>
                      <a:pt x="192" y="43"/>
                      <a:pt x="193" y="43"/>
                      <a:pt x="193" y="43"/>
                    </a:cubicBezTo>
                    <a:cubicBezTo>
                      <a:pt x="193" y="43"/>
                      <a:pt x="194" y="43"/>
                      <a:pt x="194" y="43"/>
                    </a:cubicBezTo>
                    <a:cubicBezTo>
                      <a:pt x="194" y="43"/>
                      <a:pt x="193" y="44"/>
                      <a:pt x="193" y="44"/>
                    </a:cubicBezTo>
                    <a:cubicBezTo>
                      <a:pt x="193" y="44"/>
                      <a:pt x="194" y="44"/>
                      <a:pt x="194" y="44"/>
                    </a:cubicBezTo>
                    <a:cubicBezTo>
                      <a:pt x="194" y="44"/>
                      <a:pt x="194" y="44"/>
                      <a:pt x="194" y="44"/>
                    </a:cubicBezTo>
                    <a:cubicBezTo>
                      <a:pt x="194" y="43"/>
                      <a:pt x="195" y="44"/>
                      <a:pt x="195" y="44"/>
                    </a:cubicBezTo>
                    <a:cubicBezTo>
                      <a:pt x="195" y="44"/>
                      <a:pt x="195" y="44"/>
                      <a:pt x="195" y="44"/>
                    </a:cubicBezTo>
                    <a:cubicBezTo>
                      <a:pt x="195" y="45"/>
                      <a:pt x="195" y="44"/>
                      <a:pt x="195" y="44"/>
                    </a:cubicBezTo>
                    <a:cubicBezTo>
                      <a:pt x="196" y="44"/>
                      <a:pt x="196" y="44"/>
                      <a:pt x="196" y="44"/>
                    </a:cubicBezTo>
                    <a:cubicBezTo>
                      <a:pt x="196" y="44"/>
                      <a:pt x="196" y="44"/>
                      <a:pt x="196" y="44"/>
                    </a:cubicBezTo>
                    <a:cubicBezTo>
                      <a:pt x="197" y="44"/>
                      <a:pt x="197" y="44"/>
                      <a:pt x="197" y="44"/>
                    </a:cubicBezTo>
                    <a:cubicBezTo>
                      <a:pt x="197" y="44"/>
                      <a:pt x="197" y="45"/>
                      <a:pt x="197" y="45"/>
                    </a:cubicBezTo>
                    <a:cubicBezTo>
                      <a:pt x="197" y="45"/>
                      <a:pt x="198" y="45"/>
                      <a:pt x="198" y="45"/>
                    </a:cubicBezTo>
                    <a:cubicBezTo>
                      <a:pt x="198" y="45"/>
                      <a:pt x="198" y="45"/>
                      <a:pt x="199" y="45"/>
                    </a:cubicBezTo>
                    <a:cubicBezTo>
                      <a:pt x="199" y="45"/>
                      <a:pt x="199" y="45"/>
                      <a:pt x="199" y="45"/>
                    </a:cubicBezTo>
                    <a:cubicBezTo>
                      <a:pt x="199" y="45"/>
                      <a:pt x="200" y="46"/>
                      <a:pt x="200" y="46"/>
                    </a:cubicBezTo>
                    <a:cubicBezTo>
                      <a:pt x="201" y="46"/>
                      <a:pt x="201" y="46"/>
                      <a:pt x="201" y="47"/>
                    </a:cubicBezTo>
                    <a:cubicBezTo>
                      <a:pt x="201" y="47"/>
                      <a:pt x="202" y="46"/>
                      <a:pt x="202" y="46"/>
                    </a:cubicBezTo>
                    <a:cubicBezTo>
                      <a:pt x="202" y="46"/>
                      <a:pt x="202" y="47"/>
                      <a:pt x="202" y="47"/>
                    </a:cubicBezTo>
                    <a:cubicBezTo>
                      <a:pt x="202" y="47"/>
                      <a:pt x="202" y="47"/>
                      <a:pt x="202" y="47"/>
                    </a:cubicBezTo>
                    <a:cubicBezTo>
                      <a:pt x="203" y="47"/>
                      <a:pt x="203" y="47"/>
                      <a:pt x="203" y="47"/>
                    </a:cubicBezTo>
                    <a:cubicBezTo>
                      <a:pt x="203" y="47"/>
                      <a:pt x="203" y="47"/>
                      <a:pt x="203" y="47"/>
                    </a:cubicBezTo>
                    <a:cubicBezTo>
                      <a:pt x="203" y="47"/>
                      <a:pt x="203" y="48"/>
                      <a:pt x="203" y="48"/>
                    </a:cubicBezTo>
                    <a:cubicBezTo>
                      <a:pt x="203" y="48"/>
                      <a:pt x="203" y="48"/>
                      <a:pt x="203" y="48"/>
                    </a:cubicBezTo>
                    <a:cubicBezTo>
                      <a:pt x="203" y="48"/>
                      <a:pt x="204" y="48"/>
                      <a:pt x="204" y="48"/>
                    </a:cubicBezTo>
                    <a:cubicBezTo>
                      <a:pt x="204" y="48"/>
                      <a:pt x="205" y="48"/>
                      <a:pt x="205" y="48"/>
                    </a:cubicBezTo>
                    <a:cubicBezTo>
                      <a:pt x="205" y="48"/>
                      <a:pt x="205" y="48"/>
                      <a:pt x="205" y="48"/>
                    </a:cubicBezTo>
                    <a:cubicBezTo>
                      <a:pt x="205" y="48"/>
                      <a:pt x="206" y="47"/>
                      <a:pt x="206" y="47"/>
                    </a:cubicBezTo>
                    <a:cubicBezTo>
                      <a:pt x="206" y="47"/>
                      <a:pt x="206" y="47"/>
                      <a:pt x="206" y="47"/>
                    </a:cubicBezTo>
                    <a:cubicBezTo>
                      <a:pt x="206" y="47"/>
                      <a:pt x="207" y="48"/>
                      <a:pt x="207" y="48"/>
                    </a:cubicBezTo>
                    <a:cubicBezTo>
                      <a:pt x="207" y="48"/>
                      <a:pt x="207" y="48"/>
                      <a:pt x="207" y="48"/>
                    </a:cubicBezTo>
                    <a:cubicBezTo>
                      <a:pt x="207" y="48"/>
                      <a:pt x="207" y="49"/>
                      <a:pt x="207" y="49"/>
                    </a:cubicBezTo>
                    <a:cubicBezTo>
                      <a:pt x="207" y="49"/>
                      <a:pt x="207" y="49"/>
                      <a:pt x="207" y="49"/>
                    </a:cubicBezTo>
                    <a:cubicBezTo>
                      <a:pt x="207" y="49"/>
                      <a:pt x="207" y="49"/>
                      <a:pt x="207" y="49"/>
                    </a:cubicBezTo>
                    <a:cubicBezTo>
                      <a:pt x="207" y="50"/>
                      <a:pt x="207" y="50"/>
                      <a:pt x="208" y="50"/>
                    </a:cubicBezTo>
                    <a:cubicBezTo>
                      <a:pt x="208" y="50"/>
                      <a:pt x="208" y="50"/>
                      <a:pt x="208" y="50"/>
                    </a:cubicBezTo>
                    <a:cubicBezTo>
                      <a:pt x="209" y="51"/>
                      <a:pt x="209" y="51"/>
                      <a:pt x="209" y="51"/>
                    </a:cubicBezTo>
                    <a:cubicBezTo>
                      <a:pt x="209" y="51"/>
                      <a:pt x="208" y="52"/>
                      <a:pt x="208" y="52"/>
                    </a:cubicBezTo>
                    <a:cubicBezTo>
                      <a:pt x="208" y="52"/>
                      <a:pt x="207" y="52"/>
                      <a:pt x="207" y="53"/>
                    </a:cubicBezTo>
                    <a:cubicBezTo>
                      <a:pt x="207" y="53"/>
                      <a:pt x="207" y="53"/>
                      <a:pt x="207" y="53"/>
                    </a:cubicBezTo>
                    <a:cubicBezTo>
                      <a:pt x="207" y="53"/>
                      <a:pt x="207" y="54"/>
                      <a:pt x="207" y="54"/>
                    </a:cubicBezTo>
                    <a:cubicBezTo>
                      <a:pt x="207" y="54"/>
                      <a:pt x="207" y="54"/>
                      <a:pt x="207" y="54"/>
                    </a:cubicBezTo>
                    <a:cubicBezTo>
                      <a:pt x="207" y="54"/>
                      <a:pt x="207" y="54"/>
                      <a:pt x="207" y="54"/>
                    </a:cubicBezTo>
                    <a:cubicBezTo>
                      <a:pt x="208" y="54"/>
                      <a:pt x="208" y="53"/>
                      <a:pt x="208" y="53"/>
                    </a:cubicBezTo>
                    <a:cubicBezTo>
                      <a:pt x="208" y="53"/>
                      <a:pt x="208" y="53"/>
                      <a:pt x="208" y="52"/>
                    </a:cubicBezTo>
                    <a:cubicBezTo>
                      <a:pt x="208" y="52"/>
                      <a:pt x="209" y="52"/>
                      <a:pt x="209" y="52"/>
                    </a:cubicBezTo>
                    <a:cubicBezTo>
                      <a:pt x="209" y="52"/>
                      <a:pt x="209" y="53"/>
                      <a:pt x="209" y="53"/>
                    </a:cubicBezTo>
                    <a:cubicBezTo>
                      <a:pt x="209" y="53"/>
                      <a:pt x="210" y="53"/>
                      <a:pt x="210" y="54"/>
                    </a:cubicBezTo>
                    <a:cubicBezTo>
                      <a:pt x="210" y="54"/>
                      <a:pt x="209" y="54"/>
                      <a:pt x="209" y="54"/>
                    </a:cubicBezTo>
                    <a:cubicBezTo>
                      <a:pt x="209" y="54"/>
                      <a:pt x="209" y="54"/>
                      <a:pt x="209" y="54"/>
                    </a:cubicBezTo>
                    <a:cubicBezTo>
                      <a:pt x="208" y="55"/>
                      <a:pt x="208" y="55"/>
                      <a:pt x="208" y="55"/>
                    </a:cubicBezTo>
                    <a:cubicBezTo>
                      <a:pt x="208" y="56"/>
                      <a:pt x="208" y="56"/>
                      <a:pt x="208" y="56"/>
                    </a:cubicBezTo>
                    <a:cubicBezTo>
                      <a:pt x="207" y="57"/>
                      <a:pt x="207" y="57"/>
                      <a:pt x="207" y="57"/>
                    </a:cubicBezTo>
                    <a:cubicBezTo>
                      <a:pt x="207" y="57"/>
                      <a:pt x="207" y="58"/>
                      <a:pt x="207" y="58"/>
                    </a:cubicBezTo>
                    <a:cubicBezTo>
                      <a:pt x="207" y="58"/>
                      <a:pt x="207" y="59"/>
                      <a:pt x="207" y="59"/>
                    </a:cubicBezTo>
                    <a:cubicBezTo>
                      <a:pt x="207" y="59"/>
                      <a:pt x="207" y="59"/>
                      <a:pt x="207" y="59"/>
                    </a:cubicBezTo>
                    <a:cubicBezTo>
                      <a:pt x="207" y="59"/>
                      <a:pt x="207" y="59"/>
                      <a:pt x="206" y="60"/>
                    </a:cubicBezTo>
                    <a:cubicBezTo>
                      <a:pt x="206" y="60"/>
                      <a:pt x="206" y="60"/>
                      <a:pt x="206" y="60"/>
                    </a:cubicBezTo>
                    <a:cubicBezTo>
                      <a:pt x="206" y="60"/>
                      <a:pt x="207" y="61"/>
                      <a:pt x="207" y="61"/>
                    </a:cubicBezTo>
                    <a:cubicBezTo>
                      <a:pt x="207" y="61"/>
                      <a:pt x="207" y="60"/>
                      <a:pt x="207" y="60"/>
                    </a:cubicBezTo>
                    <a:cubicBezTo>
                      <a:pt x="207" y="60"/>
                      <a:pt x="207" y="60"/>
                      <a:pt x="207" y="60"/>
                    </a:cubicBezTo>
                    <a:cubicBezTo>
                      <a:pt x="207" y="60"/>
                      <a:pt x="208" y="59"/>
                      <a:pt x="208" y="59"/>
                    </a:cubicBezTo>
                    <a:cubicBezTo>
                      <a:pt x="208" y="59"/>
                      <a:pt x="209" y="58"/>
                      <a:pt x="209" y="58"/>
                    </a:cubicBezTo>
                    <a:cubicBezTo>
                      <a:pt x="209" y="58"/>
                      <a:pt x="209" y="58"/>
                      <a:pt x="209" y="57"/>
                    </a:cubicBezTo>
                    <a:cubicBezTo>
                      <a:pt x="209" y="57"/>
                      <a:pt x="209" y="57"/>
                      <a:pt x="209" y="57"/>
                    </a:cubicBezTo>
                    <a:cubicBezTo>
                      <a:pt x="209" y="57"/>
                      <a:pt x="209" y="56"/>
                      <a:pt x="209" y="56"/>
                    </a:cubicBezTo>
                    <a:cubicBezTo>
                      <a:pt x="209" y="56"/>
                      <a:pt x="209" y="56"/>
                      <a:pt x="209" y="56"/>
                    </a:cubicBezTo>
                    <a:cubicBezTo>
                      <a:pt x="210" y="56"/>
                      <a:pt x="209" y="55"/>
                      <a:pt x="209" y="55"/>
                    </a:cubicBezTo>
                    <a:cubicBezTo>
                      <a:pt x="209" y="55"/>
                      <a:pt x="210" y="55"/>
                      <a:pt x="210" y="55"/>
                    </a:cubicBezTo>
                    <a:cubicBezTo>
                      <a:pt x="210" y="55"/>
                      <a:pt x="210" y="54"/>
                      <a:pt x="211" y="54"/>
                    </a:cubicBezTo>
                    <a:cubicBezTo>
                      <a:pt x="211" y="54"/>
                      <a:pt x="211" y="54"/>
                      <a:pt x="211" y="54"/>
                    </a:cubicBezTo>
                    <a:cubicBezTo>
                      <a:pt x="211" y="54"/>
                      <a:pt x="212" y="55"/>
                      <a:pt x="211" y="55"/>
                    </a:cubicBezTo>
                    <a:cubicBezTo>
                      <a:pt x="211" y="55"/>
                      <a:pt x="211" y="55"/>
                      <a:pt x="211" y="55"/>
                    </a:cubicBezTo>
                    <a:cubicBezTo>
                      <a:pt x="211" y="55"/>
                      <a:pt x="211" y="56"/>
                      <a:pt x="211" y="56"/>
                    </a:cubicBezTo>
                    <a:cubicBezTo>
                      <a:pt x="210" y="56"/>
                      <a:pt x="210" y="56"/>
                      <a:pt x="210" y="56"/>
                    </a:cubicBezTo>
                    <a:cubicBezTo>
                      <a:pt x="209" y="57"/>
                      <a:pt x="209" y="57"/>
                      <a:pt x="209" y="57"/>
                    </a:cubicBezTo>
                    <a:cubicBezTo>
                      <a:pt x="209" y="57"/>
                      <a:pt x="211" y="57"/>
                      <a:pt x="211" y="57"/>
                    </a:cubicBezTo>
                    <a:cubicBezTo>
                      <a:pt x="211" y="57"/>
                      <a:pt x="211" y="56"/>
                      <a:pt x="212" y="56"/>
                    </a:cubicBezTo>
                    <a:cubicBezTo>
                      <a:pt x="212" y="56"/>
                      <a:pt x="212" y="55"/>
                      <a:pt x="212" y="55"/>
                    </a:cubicBezTo>
                    <a:cubicBezTo>
                      <a:pt x="213" y="55"/>
                      <a:pt x="213" y="55"/>
                      <a:pt x="213" y="55"/>
                    </a:cubicBezTo>
                    <a:cubicBezTo>
                      <a:pt x="213" y="55"/>
                      <a:pt x="213" y="54"/>
                      <a:pt x="213" y="54"/>
                    </a:cubicBezTo>
                    <a:cubicBezTo>
                      <a:pt x="213" y="54"/>
                      <a:pt x="214" y="54"/>
                      <a:pt x="214" y="54"/>
                    </a:cubicBezTo>
                    <a:cubicBezTo>
                      <a:pt x="214" y="54"/>
                      <a:pt x="214" y="54"/>
                      <a:pt x="214" y="54"/>
                    </a:cubicBezTo>
                    <a:cubicBezTo>
                      <a:pt x="214" y="54"/>
                      <a:pt x="214" y="54"/>
                      <a:pt x="214" y="54"/>
                    </a:cubicBezTo>
                    <a:cubicBezTo>
                      <a:pt x="214" y="54"/>
                      <a:pt x="214" y="54"/>
                      <a:pt x="214" y="55"/>
                    </a:cubicBezTo>
                    <a:cubicBezTo>
                      <a:pt x="214" y="55"/>
                      <a:pt x="215" y="55"/>
                      <a:pt x="215" y="55"/>
                    </a:cubicBezTo>
                    <a:cubicBezTo>
                      <a:pt x="215" y="55"/>
                      <a:pt x="215" y="55"/>
                      <a:pt x="215" y="55"/>
                    </a:cubicBezTo>
                    <a:cubicBezTo>
                      <a:pt x="215" y="55"/>
                      <a:pt x="215" y="55"/>
                      <a:pt x="216" y="55"/>
                    </a:cubicBezTo>
                    <a:cubicBezTo>
                      <a:pt x="216" y="55"/>
                      <a:pt x="216" y="55"/>
                      <a:pt x="216" y="55"/>
                    </a:cubicBezTo>
                    <a:cubicBezTo>
                      <a:pt x="216" y="55"/>
                      <a:pt x="216" y="55"/>
                      <a:pt x="216" y="54"/>
                    </a:cubicBezTo>
                    <a:cubicBezTo>
                      <a:pt x="216" y="54"/>
                      <a:pt x="216" y="54"/>
                      <a:pt x="216" y="54"/>
                    </a:cubicBezTo>
                    <a:cubicBezTo>
                      <a:pt x="216" y="54"/>
                      <a:pt x="216" y="54"/>
                      <a:pt x="217" y="54"/>
                    </a:cubicBezTo>
                    <a:cubicBezTo>
                      <a:pt x="217" y="54"/>
                      <a:pt x="217" y="54"/>
                      <a:pt x="218" y="54"/>
                    </a:cubicBezTo>
                    <a:cubicBezTo>
                      <a:pt x="218" y="54"/>
                      <a:pt x="218" y="54"/>
                      <a:pt x="219" y="55"/>
                    </a:cubicBezTo>
                    <a:cubicBezTo>
                      <a:pt x="219" y="55"/>
                      <a:pt x="219" y="55"/>
                      <a:pt x="220" y="55"/>
                    </a:cubicBezTo>
                    <a:cubicBezTo>
                      <a:pt x="220" y="55"/>
                      <a:pt x="221" y="55"/>
                      <a:pt x="221" y="55"/>
                    </a:cubicBezTo>
                    <a:cubicBezTo>
                      <a:pt x="221" y="55"/>
                      <a:pt x="222" y="56"/>
                      <a:pt x="222" y="56"/>
                    </a:cubicBezTo>
                    <a:cubicBezTo>
                      <a:pt x="222" y="56"/>
                      <a:pt x="224" y="56"/>
                      <a:pt x="224" y="56"/>
                    </a:cubicBezTo>
                    <a:cubicBezTo>
                      <a:pt x="224" y="56"/>
                      <a:pt x="225" y="56"/>
                      <a:pt x="225" y="56"/>
                    </a:cubicBezTo>
                    <a:cubicBezTo>
                      <a:pt x="225" y="56"/>
                      <a:pt x="225" y="56"/>
                      <a:pt x="225" y="56"/>
                    </a:cubicBezTo>
                    <a:cubicBezTo>
                      <a:pt x="225" y="56"/>
                      <a:pt x="226" y="56"/>
                      <a:pt x="226" y="56"/>
                    </a:cubicBezTo>
                    <a:cubicBezTo>
                      <a:pt x="226" y="56"/>
                      <a:pt x="227" y="56"/>
                      <a:pt x="227" y="56"/>
                    </a:cubicBezTo>
                    <a:cubicBezTo>
                      <a:pt x="227" y="56"/>
                      <a:pt x="228" y="56"/>
                      <a:pt x="228" y="57"/>
                    </a:cubicBezTo>
                    <a:cubicBezTo>
                      <a:pt x="228" y="57"/>
                      <a:pt x="228" y="57"/>
                      <a:pt x="228" y="57"/>
                    </a:cubicBezTo>
                    <a:cubicBezTo>
                      <a:pt x="229" y="57"/>
                      <a:pt x="229" y="58"/>
                      <a:pt x="229" y="58"/>
                    </a:cubicBezTo>
                    <a:cubicBezTo>
                      <a:pt x="229" y="58"/>
                      <a:pt x="230" y="58"/>
                      <a:pt x="231" y="58"/>
                    </a:cubicBezTo>
                    <a:cubicBezTo>
                      <a:pt x="231" y="58"/>
                      <a:pt x="231" y="58"/>
                      <a:pt x="231" y="58"/>
                    </a:cubicBezTo>
                    <a:cubicBezTo>
                      <a:pt x="231" y="58"/>
                      <a:pt x="231" y="57"/>
                      <a:pt x="231" y="57"/>
                    </a:cubicBezTo>
                    <a:cubicBezTo>
                      <a:pt x="231" y="57"/>
                      <a:pt x="234" y="58"/>
                      <a:pt x="234" y="58"/>
                    </a:cubicBezTo>
                    <a:cubicBezTo>
                      <a:pt x="235" y="57"/>
                      <a:pt x="235" y="57"/>
                      <a:pt x="235" y="57"/>
                    </a:cubicBezTo>
                    <a:cubicBezTo>
                      <a:pt x="235" y="57"/>
                      <a:pt x="236" y="57"/>
                      <a:pt x="237" y="57"/>
                    </a:cubicBezTo>
                    <a:cubicBezTo>
                      <a:pt x="237" y="57"/>
                      <a:pt x="241" y="57"/>
                      <a:pt x="241" y="57"/>
                    </a:cubicBezTo>
                    <a:cubicBezTo>
                      <a:pt x="241" y="57"/>
                      <a:pt x="241" y="57"/>
                      <a:pt x="241" y="58"/>
                    </a:cubicBezTo>
                    <a:cubicBezTo>
                      <a:pt x="241" y="58"/>
                      <a:pt x="242" y="58"/>
                      <a:pt x="242" y="58"/>
                    </a:cubicBezTo>
                    <a:cubicBezTo>
                      <a:pt x="242" y="58"/>
                      <a:pt x="243" y="58"/>
                      <a:pt x="243" y="58"/>
                    </a:cubicBezTo>
                    <a:cubicBezTo>
                      <a:pt x="243" y="58"/>
                      <a:pt x="243" y="59"/>
                      <a:pt x="243" y="59"/>
                    </a:cubicBezTo>
                    <a:cubicBezTo>
                      <a:pt x="243" y="59"/>
                      <a:pt x="244" y="59"/>
                      <a:pt x="244" y="59"/>
                    </a:cubicBezTo>
                    <a:cubicBezTo>
                      <a:pt x="244" y="60"/>
                      <a:pt x="245" y="59"/>
                      <a:pt x="246" y="60"/>
                    </a:cubicBezTo>
                    <a:cubicBezTo>
                      <a:pt x="246" y="61"/>
                      <a:pt x="246" y="61"/>
                      <a:pt x="247" y="61"/>
                    </a:cubicBezTo>
                    <a:cubicBezTo>
                      <a:pt x="247" y="61"/>
                      <a:pt x="248" y="61"/>
                      <a:pt x="248" y="62"/>
                    </a:cubicBezTo>
                    <a:cubicBezTo>
                      <a:pt x="248" y="62"/>
                      <a:pt x="249" y="63"/>
                      <a:pt x="249" y="63"/>
                    </a:cubicBezTo>
                    <a:cubicBezTo>
                      <a:pt x="250" y="63"/>
                      <a:pt x="250" y="63"/>
                      <a:pt x="251" y="63"/>
                    </a:cubicBezTo>
                    <a:cubicBezTo>
                      <a:pt x="251" y="63"/>
                      <a:pt x="251" y="64"/>
                      <a:pt x="252" y="64"/>
                    </a:cubicBezTo>
                    <a:cubicBezTo>
                      <a:pt x="252" y="65"/>
                      <a:pt x="253" y="66"/>
                      <a:pt x="253" y="66"/>
                    </a:cubicBezTo>
                    <a:cubicBezTo>
                      <a:pt x="253" y="66"/>
                      <a:pt x="255" y="68"/>
                      <a:pt x="255" y="68"/>
                    </a:cubicBezTo>
                    <a:cubicBezTo>
                      <a:pt x="255" y="68"/>
                      <a:pt x="257" y="70"/>
                      <a:pt x="258" y="70"/>
                    </a:cubicBezTo>
                    <a:cubicBezTo>
                      <a:pt x="258" y="70"/>
                      <a:pt x="259" y="70"/>
                      <a:pt x="259" y="71"/>
                    </a:cubicBezTo>
                    <a:cubicBezTo>
                      <a:pt x="259" y="71"/>
                      <a:pt x="259" y="71"/>
                      <a:pt x="259" y="71"/>
                    </a:cubicBezTo>
                    <a:cubicBezTo>
                      <a:pt x="260" y="71"/>
                      <a:pt x="260" y="72"/>
                      <a:pt x="260" y="72"/>
                    </a:cubicBezTo>
                    <a:cubicBezTo>
                      <a:pt x="261" y="72"/>
                      <a:pt x="262" y="72"/>
                      <a:pt x="262" y="72"/>
                    </a:cubicBezTo>
                    <a:cubicBezTo>
                      <a:pt x="263" y="72"/>
                      <a:pt x="263" y="73"/>
                      <a:pt x="263" y="73"/>
                    </a:cubicBezTo>
                    <a:cubicBezTo>
                      <a:pt x="264" y="73"/>
                      <a:pt x="264" y="73"/>
                      <a:pt x="264" y="73"/>
                    </a:cubicBezTo>
                    <a:cubicBezTo>
                      <a:pt x="264" y="73"/>
                      <a:pt x="264" y="73"/>
                      <a:pt x="264" y="73"/>
                    </a:cubicBezTo>
                    <a:cubicBezTo>
                      <a:pt x="264" y="73"/>
                      <a:pt x="264" y="73"/>
                      <a:pt x="265" y="73"/>
                    </a:cubicBezTo>
                    <a:cubicBezTo>
                      <a:pt x="265" y="73"/>
                      <a:pt x="266" y="73"/>
                      <a:pt x="266" y="73"/>
                    </a:cubicBezTo>
                    <a:cubicBezTo>
                      <a:pt x="266" y="73"/>
                      <a:pt x="267" y="73"/>
                      <a:pt x="267" y="73"/>
                    </a:cubicBezTo>
                    <a:cubicBezTo>
                      <a:pt x="267" y="73"/>
                      <a:pt x="268" y="73"/>
                      <a:pt x="268" y="73"/>
                    </a:cubicBezTo>
                    <a:cubicBezTo>
                      <a:pt x="268" y="73"/>
                      <a:pt x="269" y="73"/>
                      <a:pt x="270" y="73"/>
                    </a:cubicBezTo>
                    <a:cubicBezTo>
                      <a:pt x="271" y="73"/>
                      <a:pt x="272" y="74"/>
                      <a:pt x="273" y="75"/>
                    </a:cubicBezTo>
                    <a:cubicBezTo>
                      <a:pt x="273" y="75"/>
                      <a:pt x="274" y="77"/>
                      <a:pt x="274" y="77"/>
                    </a:cubicBezTo>
                    <a:cubicBezTo>
                      <a:pt x="274" y="77"/>
                      <a:pt x="274" y="79"/>
                      <a:pt x="275" y="79"/>
                    </a:cubicBezTo>
                    <a:cubicBezTo>
                      <a:pt x="275" y="79"/>
                      <a:pt x="275" y="80"/>
                      <a:pt x="275" y="80"/>
                    </a:cubicBezTo>
                    <a:cubicBezTo>
                      <a:pt x="275" y="80"/>
                      <a:pt x="275" y="81"/>
                      <a:pt x="275" y="81"/>
                    </a:cubicBezTo>
                    <a:cubicBezTo>
                      <a:pt x="275" y="82"/>
                      <a:pt x="275" y="82"/>
                      <a:pt x="275" y="82"/>
                    </a:cubicBezTo>
                    <a:cubicBezTo>
                      <a:pt x="275" y="82"/>
                      <a:pt x="276" y="83"/>
                      <a:pt x="276" y="83"/>
                    </a:cubicBezTo>
                    <a:cubicBezTo>
                      <a:pt x="276" y="83"/>
                      <a:pt x="276" y="84"/>
                      <a:pt x="276" y="84"/>
                    </a:cubicBezTo>
                    <a:cubicBezTo>
                      <a:pt x="276" y="85"/>
                      <a:pt x="276" y="85"/>
                      <a:pt x="276" y="86"/>
                    </a:cubicBezTo>
                    <a:cubicBezTo>
                      <a:pt x="276" y="86"/>
                      <a:pt x="277" y="87"/>
                      <a:pt x="277" y="87"/>
                    </a:cubicBezTo>
                    <a:cubicBezTo>
                      <a:pt x="277" y="87"/>
                      <a:pt x="277" y="87"/>
                      <a:pt x="277" y="88"/>
                    </a:cubicBezTo>
                    <a:cubicBezTo>
                      <a:pt x="277" y="88"/>
                      <a:pt x="277" y="89"/>
                      <a:pt x="277" y="89"/>
                    </a:cubicBezTo>
                    <a:cubicBezTo>
                      <a:pt x="277" y="90"/>
                      <a:pt x="277" y="90"/>
                      <a:pt x="277" y="90"/>
                    </a:cubicBezTo>
                    <a:close/>
                    <a:moveTo>
                      <a:pt x="172" y="37"/>
                    </a:moveTo>
                    <a:cubicBezTo>
                      <a:pt x="172" y="37"/>
                      <a:pt x="172" y="37"/>
                      <a:pt x="172" y="37"/>
                    </a:cubicBezTo>
                    <a:cubicBezTo>
                      <a:pt x="172" y="37"/>
                      <a:pt x="171" y="37"/>
                      <a:pt x="171" y="37"/>
                    </a:cubicBezTo>
                    <a:cubicBezTo>
                      <a:pt x="171" y="37"/>
                      <a:pt x="171" y="38"/>
                      <a:pt x="171" y="38"/>
                    </a:cubicBezTo>
                    <a:cubicBezTo>
                      <a:pt x="171" y="38"/>
                      <a:pt x="171" y="38"/>
                      <a:pt x="171" y="38"/>
                    </a:cubicBezTo>
                    <a:cubicBezTo>
                      <a:pt x="172" y="38"/>
                      <a:pt x="172" y="38"/>
                      <a:pt x="172" y="38"/>
                    </a:cubicBezTo>
                    <a:cubicBezTo>
                      <a:pt x="172" y="38"/>
                      <a:pt x="172" y="38"/>
                      <a:pt x="172" y="38"/>
                    </a:cubicBezTo>
                    <a:cubicBezTo>
                      <a:pt x="172" y="38"/>
                      <a:pt x="172" y="38"/>
                      <a:pt x="172" y="38"/>
                    </a:cubicBezTo>
                    <a:cubicBezTo>
                      <a:pt x="172" y="38"/>
                      <a:pt x="172" y="38"/>
                      <a:pt x="172" y="38"/>
                    </a:cubicBezTo>
                    <a:cubicBezTo>
                      <a:pt x="173" y="38"/>
                      <a:pt x="173" y="38"/>
                      <a:pt x="173" y="38"/>
                    </a:cubicBezTo>
                    <a:cubicBezTo>
                      <a:pt x="173" y="38"/>
                      <a:pt x="173" y="38"/>
                      <a:pt x="173" y="38"/>
                    </a:cubicBezTo>
                    <a:cubicBezTo>
                      <a:pt x="173" y="38"/>
                      <a:pt x="173" y="38"/>
                      <a:pt x="174" y="38"/>
                    </a:cubicBezTo>
                    <a:cubicBezTo>
                      <a:pt x="174" y="38"/>
                      <a:pt x="174" y="38"/>
                      <a:pt x="174" y="38"/>
                    </a:cubicBezTo>
                    <a:cubicBezTo>
                      <a:pt x="174" y="38"/>
                      <a:pt x="174" y="37"/>
                      <a:pt x="174" y="37"/>
                    </a:cubicBezTo>
                    <a:cubicBezTo>
                      <a:pt x="174" y="37"/>
                      <a:pt x="174" y="37"/>
                      <a:pt x="174" y="37"/>
                    </a:cubicBezTo>
                    <a:cubicBezTo>
                      <a:pt x="174" y="37"/>
                      <a:pt x="174" y="37"/>
                      <a:pt x="174" y="37"/>
                    </a:cubicBezTo>
                    <a:cubicBezTo>
                      <a:pt x="174" y="37"/>
                      <a:pt x="174" y="37"/>
                      <a:pt x="174" y="37"/>
                    </a:cubicBezTo>
                    <a:cubicBezTo>
                      <a:pt x="173" y="37"/>
                      <a:pt x="173" y="37"/>
                      <a:pt x="173" y="37"/>
                    </a:cubicBezTo>
                    <a:cubicBezTo>
                      <a:pt x="172" y="37"/>
                      <a:pt x="172" y="37"/>
                      <a:pt x="172" y="37"/>
                    </a:cubicBezTo>
                    <a:close/>
                    <a:moveTo>
                      <a:pt x="169" y="35"/>
                    </a:moveTo>
                    <a:cubicBezTo>
                      <a:pt x="169" y="35"/>
                      <a:pt x="169" y="35"/>
                      <a:pt x="169" y="35"/>
                    </a:cubicBezTo>
                    <a:cubicBezTo>
                      <a:pt x="169" y="35"/>
                      <a:pt x="168" y="35"/>
                      <a:pt x="168" y="35"/>
                    </a:cubicBezTo>
                    <a:cubicBezTo>
                      <a:pt x="168" y="35"/>
                      <a:pt x="168" y="35"/>
                      <a:pt x="168" y="35"/>
                    </a:cubicBezTo>
                    <a:cubicBezTo>
                      <a:pt x="168" y="35"/>
                      <a:pt x="168" y="35"/>
                      <a:pt x="168" y="35"/>
                    </a:cubicBezTo>
                    <a:cubicBezTo>
                      <a:pt x="168" y="36"/>
                      <a:pt x="167" y="36"/>
                      <a:pt x="167" y="36"/>
                    </a:cubicBezTo>
                    <a:cubicBezTo>
                      <a:pt x="167" y="36"/>
                      <a:pt x="167" y="37"/>
                      <a:pt x="167" y="37"/>
                    </a:cubicBezTo>
                    <a:cubicBezTo>
                      <a:pt x="167" y="37"/>
                      <a:pt x="167" y="37"/>
                      <a:pt x="167" y="37"/>
                    </a:cubicBezTo>
                    <a:cubicBezTo>
                      <a:pt x="167" y="37"/>
                      <a:pt x="167" y="37"/>
                      <a:pt x="168" y="37"/>
                    </a:cubicBezTo>
                    <a:cubicBezTo>
                      <a:pt x="168" y="37"/>
                      <a:pt x="169" y="37"/>
                      <a:pt x="169" y="37"/>
                    </a:cubicBezTo>
                    <a:cubicBezTo>
                      <a:pt x="169" y="37"/>
                      <a:pt x="170" y="37"/>
                      <a:pt x="170" y="37"/>
                    </a:cubicBezTo>
                    <a:cubicBezTo>
                      <a:pt x="170" y="37"/>
                      <a:pt x="170" y="37"/>
                      <a:pt x="170" y="37"/>
                    </a:cubicBezTo>
                    <a:cubicBezTo>
                      <a:pt x="170" y="37"/>
                      <a:pt x="170" y="37"/>
                      <a:pt x="170" y="37"/>
                    </a:cubicBezTo>
                    <a:cubicBezTo>
                      <a:pt x="170" y="37"/>
                      <a:pt x="170" y="37"/>
                      <a:pt x="170" y="37"/>
                    </a:cubicBezTo>
                    <a:cubicBezTo>
                      <a:pt x="170" y="37"/>
                      <a:pt x="170" y="37"/>
                      <a:pt x="171" y="37"/>
                    </a:cubicBezTo>
                    <a:cubicBezTo>
                      <a:pt x="171" y="37"/>
                      <a:pt x="171" y="37"/>
                      <a:pt x="171" y="37"/>
                    </a:cubicBezTo>
                    <a:cubicBezTo>
                      <a:pt x="171" y="37"/>
                      <a:pt x="171" y="37"/>
                      <a:pt x="171" y="37"/>
                    </a:cubicBezTo>
                    <a:cubicBezTo>
                      <a:pt x="171" y="37"/>
                      <a:pt x="171" y="37"/>
                      <a:pt x="171" y="36"/>
                    </a:cubicBezTo>
                    <a:cubicBezTo>
                      <a:pt x="171" y="36"/>
                      <a:pt x="171" y="36"/>
                      <a:pt x="171" y="36"/>
                    </a:cubicBezTo>
                    <a:cubicBezTo>
                      <a:pt x="172" y="36"/>
                      <a:pt x="172" y="36"/>
                      <a:pt x="172" y="36"/>
                    </a:cubicBezTo>
                    <a:cubicBezTo>
                      <a:pt x="172" y="36"/>
                      <a:pt x="172" y="36"/>
                      <a:pt x="172" y="36"/>
                    </a:cubicBezTo>
                    <a:cubicBezTo>
                      <a:pt x="172" y="36"/>
                      <a:pt x="172" y="36"/>
                      <a:pt x="172" y="36"/>
                    </a:cubicBezTo>
                    <a:cubicBezTo>
                      <a:pt x="172" y="36"/>
                      <a:pt x="172" y="36"/>
                      <a:pt x="172" y="36"/>
                    </a:cubicBezTo>
                    <a:cubicBezTo>
                      <a:pt x="172" y="35"/>
                      <a:pt x="172" y="35"/>
                      <a:pt x="172" y="35"/>
                    </a:cubicBezTo>
                    <a:cubicBezTo>
                      <a:pt x="172" y="35"/>
                      <a:pt x="173" y="35"/>
                      <a:pt x="173" y="35"/>
                    </a:cubicBezTo>
                    <a:cubicBezTo>
                      <a:pt x="173" y="35"/>
                      <a:pt x="173" y="35"/>
                      <a:pt x="173" y="35"/>
                    </a:cubicBezTo>
                    <a:cubicBezTo>
                      <a:pt x="173" y="35"/>
                      <a:pt x="173" y="35"/>
                      <a:pt x="173" y="35"/>
                    </a:cubicBezTo>
                    <a:cubicBezTo>
                      <a:pt x="173" y="35"/>
                      <a:pt x="173" y="35"/>
                      <a:pt x="173" y="35"/>
                    </a:cubicBezTo>
                    <a:cubicBezTo>
                      <a:pt x="173" y="35"/>
                      <a:pt x="172" y="34"/>
                      <a:pt x="172" y="34"/>
                    </a:cubicBezTo>
                    <a:cubicBezTo>
                      <a:pt x="172" y="34"/>
                      <a:pt x="172" y="34"/>
                      <a:pt x="172" y="34"/>
                    </a:cubicBezTo>
                    <a:cubicBezTo>
                      <a:pt x="172" y="35"/>
                      <a:pt x="172" y="35"/>
                      <a:pt x="172" y="35"/>
                    </a:cubicBezTo>
                    <a:cubicBezTo>
                      <a:pt x="172" y="35"/>
                      <a:pt x="172" y="35"/>
                      <a:pt x="171" y="35"/>
                    </a:cubicBezTo>
                    <a:cubicBezTo>
                      <a:pt x="171" y="35"/>
                      <a:pt x="170" y="35"/>
                      <a:pt x="169" y="35"/>
                    </a:cubicBezTo>
                    <a:close/>
                    <a:moveTo>
                      <a:pt x="163" y="39"/>
                    </a:moveTo>
                    <a:cubicBezTo>
                      <a:pt x="164" y="39"/>
                      <a:pt x="164" y="39"/>
                      <a:pt x="165" y="38"/>
                    </a:cubicBezTo>
                    <a:cubicBezTo>
                      <a:pt x="165" y="38"/>
                      <a:pt x="165" y="38"/>
                      <a:pt x="165" y="38"/>
                    </a:cubicBezTo>
                    <a:cubicBezTo>
                      <a:pt x="165" y="38"/>
                      <a:pt x="165" y="37"/>
                      <a:pt x="165" y="37"/>
                    </a:cubicBezTo>
                    <a:cubicBezTo>
                      <a:pt x="165" y="37"/>
                      <a:pt x="165" y="37"/>
                      <a:pt x="165" y="37"/>
                    </a:cubicBezTo>
                    <a:cubicBezTo>
                      <a:pt x="164" y="37"/>
                      <a:pt x="164" y="37"/>
                      <a:pt x="164" y="37"/>
                    </a:cubicBezTo>
                    <a:cubicBezTo>
                      <a:pt x="163" y="37"/>
                      <a:pt x="163" y="37"/>
                      <a:pt x="163" y="37"/>
                    </a:cubicBezTo>
                    <a:cubicBezTo>
                      <a:pt x="163" y="38"/>
                      <a:pt x="163" y="38"/>
                      <a:pt x="163" y="38"/>
                    </a:cubicBezTo>
                    <a:cubicBezTo>
                      <a:pt x="163" y="38"/>
                      <a:pt x="163" y="39"/>
                      <a:pt x="163" y="39"/>
                    </a:cubicBezTo>
                    <a:cubicBezTo>
                      <a:pt x="162" y="39"/>
                      <a:pt x="162" y="40"/>
                      <a:pt x="162" y="40"/>
                    </a:cubicBezTo>
                    <a:cubicBezTo>
                      <a:pt x="162" y="40"/>
                      <a:pt x="162" y="40"/>
                      <a:pt x="162" y="40"/>
                    </a:cubicBezTo>
                    <a:cubicBezTo>
                      <a:pt x="161" y="40"/>
                      <a:pt x="162" y="40"/>
                      <a:pt x="162" y="40"/>
                    </a:cubicBezTo>
                    <a:cubicBezTo>
                      <a:pt x="162" y="40"/>
                      <a:pt x="162" y="40"/>
                      <a:pt x="162" y="40"/>
                    </a:cubicBezTo>
                    <a:cubicBezTo>
                      <a:pt x="162" y="40"/>
                      <a:pt x="162" y="40"/>
                      <a:pt x="162" y="40"/>
                    </a:cubicBezTo>
                    <a:cubicBezTo>
                      <a:pt x="162" y="40"/>
                      <a:pt x="162" y="40"/>
                      <a:pt x="162" y="41"/>
                    </a:cubicBezTo>
                    <a:cubicBezTo>
                      <a:pt x="162" y="41"/>
                      <a:pt x="162" y="41"/>
                      <a:pt x="162" y="41"/>
                    </a:cubicBezTo>
                    <a:cubicBezTo>
                      <a:pt x="163" y="40"/>
                      <a:pt x="163" y="40"/>
                      <a:pt x="163" y="40"/>
                    </a:cubicBezTo>
                    <a:cubicBezTo>
                      <a:pt x="163" y="40"/>
                      <a:pt x="163" y="40"/>
                      <a:pt x="163" y="40"/>
                    </a:cubicBezTo>
                    <a:cubicBezTo>
                      <a:pt x="163" y="40"/>
                      <a:pt x="163" y="40"/>
                      <a:pt x="163" y="40"/>
                    </a:cubicBezTo>
                    <a:cubicBezTo>
                      <a:pt x="163" y="40"/>
                      <a:pt x="163" y="39"/>
                      <a:pt x="163" y="39"/>
                    </a:cubicBezTo>
                    <a:cubicBezTo>
                      <a:pt x="163" y="39"/>
                      <a:pt x="163" y="39"/>
                      <a:pt x="163" y="39"/>
                    </a:cubicBezTo>
                    <a:cubicBezTo>
                      <a:pt x="163" y="39"/>
                      <a:pt x="163" y="39"/>
                      <a:pt x="163" y="39"/>
                    </a:cubicBezTo>
                    <a:cubicBezTo>
                      <a:pt x="163" y="39"/>
                      <a:pt x="163" y="39"/>
                      <a:pt x="163" y="39"/>
                    </a:cubicBezTo>
                    <a:cubicBezTo>
                      <a:pt x="163" y="39"/>
                      <a:pt x="163" y="39"/>
                      <a:pt x="163" y="39"/>
                    </a:cubicBezTo>
                    <a:close/>
                    <a:moveTo>
                      <a:pt x="167" y="36"/>
                    </a:moveTo>
                    <a:cubicBezTo>
                      <a:pt x="167" y="35"/>
                      <a:pt x="167" y="35"/>
                      <a:pt x="167" y="35"/>
                    </a:cubicBezTo>
                    <a:cubicBezTo>
                      <a:pt x="168" y="35"/>
                      <a:pt x="168" y="35"/>
                      <a:pt x="168" y="35"/>
                    </a:cubicBezTo>
                    <a:cubicBezTo>
                      <a:pt x="168" y="34"/>
                      <a:pt x="168" y="34"/>
                      <a:pt x="169" y="34"/>
                    </a:cubicBezTo>
                    <a:cubicBezTo>
                      <a:pt x="169" y="34"/>
                      <a:pt x="169" y="34"/>
                      <a:pt x="169" y="33"/>
                    </a:cubicBezTo>
                    <a:cubicBezTo>
                      <a:pt x="169" y="33"/>
                      <a:pt x="170" y="33"/>
                      <a:pt x="170" y="33"/>
                    </a:cubicBezTo>
                    <a:cubicBezTo>
                      <a:pt x="170" y="33"/>
                      <a:pt x="170" y="33"/>
                      <a:pt x="169" y="33"/>
                    </a:cubicBezTo>
                    <a:cubicBezTo>
                      <a:pt x="169" y="33"/>
                      <a:pt x="169" y="33"/>
                      <a:pt x="169" y="33"/>
                    </a:cubicBezTo>
                    <a:cubicBezTo>
                      <a:pt x="169" y="33"/>
                      <a:pt x="169" y="33"/>
                      <a:pt x="169" y="33"/>
                    </a:cubicBezTo>
                    <a:cubicBezTo>
                      <a:pt x="168" y="33"/>
                      <a:pt x="168" y="33"/>
                      <a:pt x="168" y="33"/>
                    </a:cubicBezTo>
                    <a:cubicBezTo>
                      <a:pt x="168" y="33"/>
                      <a:pt x="168" y="32"/>
                      <a:pt x="168" y="33"/>
                    </a:cubicBezTo>
                    <a:cubicBezTo>
                      <a:pt x="168" y="33"/>
                      <a:pt x="168" y="33"/>
                      <a:pt x="168" y="33"/>
                    </a:cubicBezTo>
                    <a:cubicBezTo>
                      <a:pt x="167" y="33"/>
                      <a:pt x="167" y="33"/>
                      <a:pt x="167" y="33"/>
                    </a:cubicBezTo>
                    <a:cubicBezTo>
                      <a:pt x="167" y="33"/>
                      <a:pt x="167" y="33"/>
                      <a:pt x="167" y="33"/>
                    </a:cubicBezTo>
                    <a:cubicBezTo>
                      <a:pt x="167" y="33"/>
                      <a:pt x="167" y="33"/>
                      <a:pt x="167" y="34"/>
                    </a:cubicBezTo>
                    <a:cubicBezTo>
                      <a:pt x="167" y="34"/>
                      <a:pt x="167" y="34"/>
                      <a:pt x="167" y="34"/>
                    </a:cubicBezTo>
                    <a:cubicBezTo>
                      <a:pt x="167" y="34"/>
                      <a:pt x="167" y="34"/>
                      <a:pt x="167" y="34"/>
                    </a:cubicBezTo>
                    <a:cubicBezTo>
                      <a:pt x="166" y="35"/>
                      <a:pt x="166" y="35"/>
                      <a:pt x="166" y="35"/>
                    </a:cubicBezTo>
                    <a:cubicBezTo>
                      <a:pt x="166" y="35"/>
                      <a:pt x="166" y="35"/>
                      <a:pt x="166" y="35"/>
                    </a:cubicBezTo>
                    <a:cubicBezTo>
                      <a:pt x="166" y="35"/>
                      <a:pt x="166" y="35"/>
                      <a:pt x="166" y="35"/>
                    </a:cubicBezTo>
                    <a:cubicBezTo>
                      <a:pt x="166" y="36"/>
                      <a:pt x="166" y="36"/>
                      <a:pt x="166" y="36"/>
                    </a:cubicBezTo>
                    <a:cubicBezTo>
                      <a:pt x="166" y="36"/>
                      <a:pt x="166" y="36"/>
                      <a:pt x="166" y="36"/>
                    </a:cubicBezTo>
                    <a:cubicBezTo>
                      <a:pt x="166" y="36"/>
                      <a:pt x="166" y="36"/>
                      <a:pt x="166" y="36"/>
                    </a:cubicBezTo>
                    <a:cubicBezTo>
                      <a:pt x="166" y="36"/>
                      <a:pt x="165" y="36"/>
                      <a:pt x="165" y="36"/>
                    </a:cubicBezTo>
                    <a:cubicBezTo>
                      <a:pt x="165" y="36"/>
                      <a:pt x="165" y="36"/>
                      <a:pt x="165" y="36"/>
                    </a:cubicBezTo>
                    <a:cubicBezTo>
                      <a:pt x="165" y="36"/>
                      <a:pt x="165" y="36"/>
                      <a:pt x="166" y="37"/>
                    </a:cubicBezTo>
                    <a:cubicBezTo>
                      <a:pt x="166" y="37"/>
                      <a:pt x="166" y="37"/>
                      <a:pt x="166" y="37"/>
                    </a:cubicBezTo>
                    <a:cubicBezTo>
                      <a:pt x="166" y="37"/>
                      <a:pt x="166" y="37"/>
                      <a:pt x="166" y="37"/>
                    </a:cubicBezTo>
                    <a:cubicBezTo>
                      <a:pt x="167" y="37"/>
                      <a:pt x="167" y="37"/>
                      <a:pt x="167" y="37"/>
                    </a:cubicBezTo>
                    <a:cubicBezTo>
                      <a:pt x="167" y="37"/>
                      <a:pt x="167" y="37"/>
                      <a:pt x="167" y="37"/>
                    </a:cubicBezTo>
                    <a:cubicBezTo>
                      <a:pt x="166" y="36"/>
                      <a:pt x="166" y="36"/>
                      <a:pt x="167" y="36"/>
                    </a:cubicBezTo>
                    <a:cubicBezTo>
                      <a:pt x="167" y="36"/>
                      <a:pt x="167" y="36"/>
                      <a:pt x="167" y="36"/>
                    </a:cubicBezTo>
                    <a:close/>
                    <a:moveTo>
                      <a:pt x="166" y="22"/>
                    </a:moveTo>
                    <a:cubicBezTo>
                      <a:pt x="166" y="22"/>
                      <a:pt x="166" y="22"/>
                      <a:pt x="166" y="22"/>
                    </a:cubicBezTo>
                    <a:cubicBezTo>
                      <a:pt x="166" y="22"/>
                      <a:pt x="166" y="22"/>
                      <a:pt x="166" y="22"/>
                    </a:cubicBezTo>
                    <a:cubicBezTo>
                      <a:pt x="166" y="23"/>
                      <a:pt x="166" y="23"/>
                      <a:pt x="166" y="23"/>
                    </a:cubicBezTo>
                    <a:cubicBezTo>
                      <a:pt x="166" y="23"/>
                      <a:pt x="166" y="23"/>
                      <a:pt x="166" y="23"/>
                    </a:cubicBezTo>
                    <a:cubicBezTo>
                      <a:pt x="166" y="23"/>
                      <a:pt x="166" y="23"/>
                      <a:pt x="166" y="23"/>
                    </a:cubicBezTo>
                    <a:cubicBezTo>
                      <a:pt x="167" y="24"/>
                      <a:pt x="167" y="24"/>
                      <a:pt x="167" y="24"/>
                    </a:cubicBezTo>
                    <a:cubicBezTo>
                      <a:pt x="167" y="24"/>
                      <a:pt x="167" y="24"/>
                      <a:pt x="167" y="24"/>
                    </a:cubicBezTo>
                    <a:cubicBezTo>
                      <a:pt x="167" y="24"/>
                      <a:pt x="167" y="24"/>
                      <a:pt x="167" y="23"/>
                    </a:cubicBezTo>
                    <a:cubicBezTo>
                      <a:pt x="167" y="23"/>
                      <a:pt x="167" y="23"/>
                      <a:pt x="167" y="23"/>
                    </a:cubicBezTo>
                    <a:cubicBezTo>
                      <a:pt x="167" y="23"/>
                      <a:pt x="167" y="23"/>
                      <a:pt x="167" y="23"/>
                    </a:cubicBezTo>
                    <a:cubicBezTo>
                      <a:pt x="167" y="23"/>
                      <a:pt x="167" y="23"/>
                      <a:pt x="167" y="23"/>
                    </a:cubicBezTo>
                    <a:cubicBezTo>
                      <a:pt x="167" y="23"/>
                      <a:pt x="167" y="23"/>
                      <a:pt x="167" y="23"/>
                    </a:cubicBezTo>
                    <a:cubicBezTo>
                      <a:pt x="167" y="22"/>
                      <a:pt x="167" y="22"/>
                      <a:pt x="167" y="22"/>
                    </a:cubicBezTo>
                    <a:cubicBezTo>
                      <a:pt x="167" y="22"/>
                      <a:pt x="167" y="22"/>
                      <a:pt x="167" y="22"/>
                    </a:cubicBezTo>
                    <a:cubicBezTo>
                      <a:pt x="166" y="22"/>
                      <a:pt x="166" y="22"/>
                      <a:pt x="166" y="22"/>
                    </a:cubicBezTo>
                    <a:cubicBezTo>
                      <a:pt x="166" y="22"/>
                      <a:pt x="166" y="22"/>
                      <a:pt x="166" y="22"/>
                    </a:cubicBezTo>
                    <a:cubicBezTo>
                      <a:pt x="166" y="22"/>
                      <a:pt x="166" y="22"/>
                      <a:pt x="166" y="2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09" name="Freeform 692">
                <a:extLst>
                  <a:ext uri="{FF2B5EF4-FFF2-40B4-BE49-F238E27FC236}">
                    <a16:creationId xmlns:a16="http://schemas.microsoft.com/office/drawing/2014/main" id="{BBBE9A76-5901-D749-5EBE-D925ABA13D8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98838" y="5154613"/>
                <a:ext cx="357187" cy="403225"/>
              </a:xfrm>
              <a:custGeom>
                <a:avLst/>
                <a:gdLst>
                  <a:gd name="T0" fmla="*/ 84 w 86"/>
                  <a:gd name="T1" fmla="*/ 66 h 97"/>
                  <a:gd name="T2" fmla="*/ 85 w 86"/>
                  <a:gd name="T3" fmla="*/ 62 h 97"/>
                  <a:gd name="T4" fmla="*/ 83 w 86"/>
                  <a:gd name="T5" fmla="*/ 56 h 97"/>
                  <a:gd name="T6" fmla="*/ 79 w 86"/>
                  <a:gd name="T7" fmla="*/ 53 h 97"/>
                  <a:gd name="T8" fmla="*/ 80 w 86"/>
                  <a:gd name="T9" fmla="*/ 47 h 97"/>
                  <a:gd name="T10" fmla="*/ 66 w 86"/>
                  <a:gd name="T11" fmla="*/ 41 h 97"/>
                  <a:gd name="T12" fmla="*/ 66 w 86"/>
                  <a:gd name="T13" fmla="*/ 35 h 97"/>
                  <a:gd name="T14" fmla="*/ 65 w 86"/>
                  <a:gd name="T15" fmla="*/ 31 h 97"/>
                  <a:gd name="T16" fmla="*/ 62 w 86"/>
                  <a:gd name="T17" fmla="*/ 28 h 97"/>
                  <a:gd name="T18" fmla="*/ 59 w 86"/>
                  <a:gd name="T19" fmla="*/ 27 h 97"/>
                  <a:gd name="T20" fmla="*/ 57 w 86"/>
                  <a:gd name="T21" fmla="*/ 27 h 97"/>
                  <a:gd name="T22" fmla="*/ 55 w 86"/>
                  <a:gd name="T23" fmla="*/ 26 h 97"/>
                  <a:gd name="T24" fmla="*/ 51 w 86"/>
                  <a:gd name="T25" fmla="*/ 25 h 97"/>
                  <a:gd name="T26" fmla="*/ 48 w 86"/>
                  <a:gd name="T27" fmla="*/ 23 h 97"/>
                  <a:gd name="T28" fmla="*/ 46 w 86"/>
                  <a:gd name="T29" fmla="*/ 21 h 97"/>
                  <a:gd name="T30" fmla="*/ 42 w 86"/>
                  <a:gd name="T31" fmla="*/ 19 h 97"/>
                  <a:gd name="T32" fmla="*/ 36 w 86"/>
                  <a:gd name="T33" fmla="*/ 19 h 97"/>
                  <a:gd name="T34" fmla="*/ 34 w 86"/>
                  <a:gd name="T35" fmla="*/ 17 h 97"/>
                  <a:gd name="T36" fmla="*/ 32 w 86"/>
                  <a:gd name="T37" fmla="*/ 14 h 97"/>
                  <a:gd name="T38" fmla="*/ 31 w 86"/>
                  <a:gd name="T39" fmla="*/ 13 h 97"/>
                  <a:gd name="T40" fmla="*/ 31 w 86"/>
                  <a:gd name="T41" fmla="*/ 9 h 97"/>
                  <a:gd name="T42" fmla="*/ 30 w 86"/>
                  <a:gd name="T43" fmla="*/ 5 h 97"/>
                  <a:gd name="T44" fmla="*/ 30 w 86"/>
                  <a:gd name="T45" fmla="*/ 0 h 97"/>
                  <a:gd name="T46" fmla="*/ 28 w 86"/>
                  <a:gd name="T47" fmla="*/ 0 h 97"/>
                  <a:gd name="T48" fmla="*/ 26 w 86"/>
                  <a:gd name="T49" fmla="*/ 0 h 97"/>
                  <a:gd name="T50" fmla="*/ 19 w 86"/>
                  <a:gd name="T51" fmla="*/ 4 h 97"/>
                  <a:gd name="T52" fmla="*/ 16 w 86"/>
                  <a:gd name="T53" fmla="*/ 5 h 97"/>
                  <a:gd name="T54" fmla="*/ 13 w 86"/>
                  <a:gd name="T55" fmla="*/ 6 h 97"/>
                  <a:gd name="T56" fmla="*/ 7 w 86"/>
                  <a:gd name="T57" fmla="*/ 10 h 97"/>
                  <a:gd name="T58" fmla="*/ 2 w 86"/>
                  <a:gd name="T59" fmla="*/ 9 h 97"/>
                  <a:gd name="T60" fmla="*/ 7 w 86"/>
                  <a:gd name="T61" fmla="*/ 20 h 97"/>
                  <a:gd name="T62" fmla="*/ 6 w 86"/>
                  <a:gd name="T63" fmla="*/ 26 h 97"/>
                  <a:gd name="T64" fmla="*/ 5 w 86"/>
                  <a:gd name="T65" fmla="*/ 29 h 97"/>
                  <a:gd name="T66" fmla="*/ 5 w 86"/>
                  <a:gd name="T67" fmla="*/ 32 h 97"/>
                  <a:gd name="T68" fmla="*/ 2 w 86"/>
                  <a:gd name="T69" fmla="*/ 36 h 97"/>
                  <a:gd name="T70" fmla="*/ 2 w 86"/>
                  <a:gd name="T71" fmla="*/ 44 h 97"/>
                  <a:gd name="T72" fmla="*/ 4 w 86"/>
                  <a:gd name="T73" fmla="*/ 47 h 97"/>
                  <a:gd name="T74" fmla="*/ 5 w 86"/>
                  <a:gd name="T75" fmla="*/ 50 h 97"/>
                  <a:gd name="T76" fmla="*/ 1 w 86"/>
                  <a:gd name="T77" fmla="*/ 54 h 97"/>
                  <a:gd name="T78" fmla="*/ 1 w 86"/>
                  <a:gd name="T79" fmla="*/ 57 h 97"/>
                  <a:gd name="T80" fmla="*/ 3 w 86"/>
                  <a:gd name="T81" fmla="*/ 60 h 97"/>
                  <a:gd name="T82" fmla="*/ 4 w 86"/>
                  <a:gd name="T83" fmla="*/ 65 h 97"/>
                  <a:gd name="T84" fmla="*/ 7 w 86"/>
                  <a:gd name="T85" fmla="*/ 70 h 97"/>
                  <a:gd name="T86" fmla="*/ 7 w 86"/>
                  <a:gd name="T87" fmla="*/ 73 h 97"/>
                  <a:gd name="T88" fmla="*/ 6 w 86"/>
                  <a:gd name="T89" fmla="*/ 76 h 97"/>
                  <a:gd name="T90" fmla="*/ 6 w 86"/>
                  <a:gd name="T91" fmla="*/ 78 h 97"/>
                  <a:gd name="T92" fmla="*/ 8 w 86"/>
                  <a:gd name="T93" fmla="*/ 80 h 97"/>
                  <a:gd name="T94" fmla="*/ 10 w 86"/>
                  <a:gd name="T95" fmla="*/ 85 h 97"/>
                  <a:gd name="T96" fmla="*/ 11 w 86"/>
                  <a:gd name="T97" fmla="*/ 90 h 97"/>
                  <a:gd name="T98" fmla="*/ 13 w 86"/>
                  <a:gd name="T99" fmla="*/ 94 h 97"/>
                  <a:gd name="T100" fmla="*/ 14 w 86"/>
                  <a:gd name="T101" fmla="*/ 97 h 97"/>
                  <a:gd name="T102" fmla="*/ 17 w 86"/>
                  <a:gd name="T103" fmla="*/ 96 h 97"/>
                  <a:gd name="T104" fmla="*/ 20 w 86"/>
                  <a:gd name="T105" fmla="*/ 92 h 97"/>
                  <a:gd name="T106" fmla="*/ 24 w 86"/>
                  <a:gd name="T107" fmla="*/ 88 h 97"/>
                  <a:gd name="T108" fmla="*/ 27 w 86"/>
                  <a:gd name="T109" fmla="*/ 91 h 97"/>
                  <a:gd name="T110" fmla="*/ 36 w 86"/>
                  <a:gd name="T111" fmla="*/ 92 h 97"/>
                  <a:gd name="T112" fmla="*/ 38 w 86"/>
                  <a:gd name="T113" fmla="*/ 97 h 97"/>
                  <a:gd name="T114" fmla="*/ 42 w 86"/>
                  <a:gd name="T115" fmla="*/ 90 h 97"/>
                  <a:gd name="T116" fmla="*/ 48 w 86"/>
                  <a:gd name="T117" fmla="*/ 91 h 97"/>
                  <a:gd name="T118" fmla="*/ 55 w 86"/>
                  <a:gd name="T119" fmla="*/ 75 h 97"/>
                  <a:gd name="T120" fmla="*/ 81 w 86"/>
                  <a:gd name="T121" fmla="*/ 74 h 97"/>
                  <a:gd name="T122" fmla="*/ 81 w 86"/>
                  <a:gd name="T123" fmla="*/ 76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86" h="97">
                    <a:moveTo>
                      <a:pt x="81" y="73"/>
                    </a:moveTo>
                    <a:cubicBezTo>
                      <a:pt x="84" y="68"/>
                      <a:pt x="84" y="68"/>
                      <a:pt x="84" y="68"/>
                    </a:cubicBezTo>
                    <a:cubicBezTo>
                      <a:pt x="84" y="68"/>
                      <a:pt x="84" y="67"/>
                      <a:pt x="84" y="67"/>
                    </a:cubicBezTo>
                    <a:cubicBezTo>
                      <a:pt x="84" y="67"/>
                      <a:pt x="84" y="67"/>
                      <a:pt x="84" y="66"/>
                    </a:cubicBezTo>
                    <a:cubicBezTo>
                      <a:pt x="84" y="66"/>
                      <a:pt x="84" y="66"/>
                      <a:pt x="84" y="66"/>
                    </a:cubicBezTo>
                    <a:cubicBezTo>
                      <a:pt x="84" y="66"/>
                      <a:pt x="84" y="65"/>
                      <a:pt x="84" y="65"/>
                    </a:cubicBezTo>
                    <a:cubicBezTo>
                      <a:pt x="84" y="65"/>
                      <a:pt x="85" y="63"/>
                      <a:pt x="85" y="63"/>
                    </a:cubicBezTo>
                    <a:cubicBezTo>
                      <a:pt x="85" y="63"/>
                      <a:pt x="85" y="62"/>
                      <a:pt x="85" y="62"/>
                    </a:cubicBezTo>
                    <a:cubicBezTo>
                      <a:pt x="86" y="62"/>
                      <a:pt x="86" y="62"/>
                      <a:pt x="86" y="62"/>
                    </a:cubicBezTo>
                    <a:cubicBezTo>
                      <a:pt x="86" y="62"/>
                      <a:pt x="84" y="59"/>
                      <a:pt x="84" y="59"/>
                    </a:cubicBezTo>
                    <a:cubicBezTo>
                      <a:pt x="84" y="59"/>
                      <a:pt x="84" y="57"/>
                      <a:pt x="84" y="57"/>
                    </a:cubicBezTo>
                    <a:cubicBezTo>
                      <a:pt x="83" y="56"/>
                      <a:pt x="83" y="56"/>
                      <a:pt x="83" y="56"/>
                    </a:cubicBezTo>
                    <a:cubicBezTo>
                      <a:pt x="83" y="56"/>
                      <a:pt x="83" y="56"/>
                      <a:pt x="82" y="56"/>
                    </a:cubicBezTo>
                    <a:cubicBezTo>
                      <a:pt x="82" y="56"/>
                      <a:pt x="82" y="56"/>
                      <a:pt x="82" y="56"/>
                    </a:cubicBezTo>
                    <a:cubicBezTo>
                      <a:pt x="82" y="56"/>
                      <a:pt x="79" y="54"/>
                      <a:pt x="79" y="54"/>
                    </a:cubicBezTo>
                    <a:cubicBezTo>
                      <a:pt x="79" y="54"/>
                      <a:pt x="79" y="53"/>
                      <a:pt x="79" y="53"/>
                    </a:cubicBezTo>
                    <a:cubicBezTo>
                      <a:pt x="79" y="53"/>
                      <a:pt x="79" y="52"/>
                      <a:pt x="79" y="52"/>
                    </a:cubicBezTo>
                    <a:cubicBezTo>
                      <a:pt x="79" y="52"/>
                      <a:pt x="79" y="51"/>
                      <a:pt x="79" y="51"/>
                    </a:cubicBezTo>
                    <a:cubicBezTo>
                      <a:pt x="79" y="51"/>
                      <a:pt x="79" y="50"/>
                      <a:pt x="79" y="49"/>
                    </a:cubicBezTo>
                    <a:cubicBezTo>
                      <a:pt x="79" y="49"/>
                      <a:pt x="80" y="47"/>
                      <a:pt x="80" y="47"/>
                    </a:cubicBezTo>
                    <a:cubicBezTo>
                      <a:pt x="80" y="47"/>
                      <a:pt x="80" y="47"/>
                      <a:pt x="80" y="47"/>
                    </a:cubicBezTo>
                    <a:cubicBezTo>
                      <a:pt x="79" y="48"/>
                      <a:pt x="79" y="48"/>
                      <a:pt x="79" y="48"/>
                    </a:cubicBezTo>
                    <a:cubicBezTo>
                      <a:pt x="67" y="47"/>
                      <a:pt x="67" y="47"/>
                      <a:pt x="67" y="47"/>
                    </a:cubicBezTo>
                    <a:cubicBezTo>
                      <a:pt x="66" y="41"/>
                      <a:pt x="66" y="41"/>
                      <a:pt x="66" y="41"/>
                    </a:cubicBezTo>
                    <a:cubicBezTo>
                      <a:pt x="64" y="39"/>
                      <a:pt x="64" y="39"/>
                      <a:pt x="64" y="39"/>
                    </a:cubicBezTo>
                    <a:cubicBezTo>
                      <a:pt x="66" y="39"/>
                      <a:pt x="66" y="39"/>
                      <a:pt x="66" y="39"/>
                    </a:cubicBezTo>
                    <a:cubicBezTo>
                      <a:pt x="66" y="35"/>
                      <a:pt x="66" y="35"/>
                      <a:pt x="66" y="35"/>
                    </a:cubicBezTo>
                    <a:cubicBezTo>
                      <a:pt x="66" y="35"/>
                      <a:pt x="66" y="35"/>
                      <a:pt x="66" y="35"/>
                    </a:cubicBezTo>
                    <a:cubicBezTo>
                      <a:pt x="65" y="32"/>
                      <a:pt x="65" y="32"/>
                      <a:pt x="65" y="32"/>
                    </a:cubicBezTo>
                    <a:cubicBezTo>
                      <a:pt x="65" y="32"/>
                      <a:pt x="65" y="32"/>
                      <a:pt x="65" y="32"/>
                    </a:cubicBezTo>
                    <a:cubicBezTo>
                      <a:pt x="65" y="32"/>
                      <a:pt x="65" y="31"/>
                      <a:pt x="65" y="31"/>
                    </a:cubicBezTo>
                    <a:cubicBezTo>
                      <a:pt x="65" y="31"/>
                      <a:pt x="65" y="31"/>
                      <a:pt x="65" y="31"/>
                    </a:cubicBezTo>
                    <a:cubicBezTo>
                      <a:pt x="65" y="30"/>
                      <a:pt x="65" y="30"/>
                      <a:pt x="65" y="30"/>
                    </a:cubicBezTo>
                    <a:cubicBezTo>
                      <a:pt x="65" y="30"/>
                      <a:pt x="65" y="29"/>
                      <a:pt x="65" y="29"/>
                    </a:cubicBezTo>
                    <a:cubicBezTo>
                      <a:pt x="65" y="29"/>
                      <a:pt x="64" y="29"/>
                      <a:pt x="64" y="29"/>
                    </a:cubicBezTo>
                    <a:cubicBezTo>
                      <a:pt x="64" y="29"/>
                      <a:pt x="63" y="28"/>
                      <a:pt x="62" y="28"/>
                    </a:cubicBezTo>
                    <a:cubicBezTo>
                      <a:pt x="62" y="28"/>
                      <a:pt x="61" y="27"/>
                      <a:pt x="61" y="27"/>
                    </a:cubicBezTo>
                    <a:cubicBezTo>
                      <a:pt x="60" y="27"/>
                      <a:pt x="60" y="27"/>
                      <a:pt x="60" y="27"/>
                    </a:cubicBezTo>
                    <a:cubicBezTo>
                      <a:pt x="60" y="27"/>
                      <a:pt x="60" y="27"/>
                      <a:pt x="60" y="27"/>
                    </a:cubicBezTo>
                    <a:cubicBezTo>
                      <a:pt x="60" y="27"/>
                      <a:pt x="59" y="27"/>
                      <a:pt x="59" y="27"/>
                    </a:cubicBezTo>
                    <a:cubicBezTo>
                      <a:pt x="59" y="27"/>
                      <a:pt x="59" y="27"/>
                      <a:pt x="59" y="27"/>
                    </a:cubicBezTo>
                    <a:cubicBezTo>
                      <a:pt x="59" y="27"/>
                      <a:pt x="58" y="27"/>
                      <a:pt x="58" y="27"/>
                    </a:cubicBezTo>
                    <a:cubicBezTo>
                      <a:pt x="58" y="27"/>
                      <a:pt x="58" y="28"/>
                      <a:pt x="58" y="28"/>
                    </a:cubicBezTo>
                    <a:cubicBezTo>
                      <a:pt x="58" y="28"/>
                      <a:pt x="57" y="27"/>
                      <a:pt x="57" y="27"/>
                    </a:cubicBezTo>
                    <a:cubicBezTo>
                      <a:pt x="57" y="27"/>
                      <a:pt x="57" y="27"/>
                      <a:pt x="56" y="27"/>
                    </a:cubicBezTo>
                    <a:cubicBezTo>
                      <a:pt x="56" y="27"/>
                      <a:pt x="55" y="27"/>
                      <a:pt x="55" y="27"/>
                    </a:cubicBezTo>
                    <a:cubicBezTo>
                      <a:pt x="55" y="27"/>
                      <a:pt x="55" y="27"/>
                      <a:pt x="55" y="27"/>
                    </a:cubicBezTo>
                    <a:cubicBezTo>
                      <a:pt x="55" y="27"/>
                      <a:pt x="55" y="26"/>
                      <a:pt x="55" y="26"/>
                    </a:cubicBezTo>
                    <a:cubicBezTo>
                      <a:pt x="53" y="25"/>
                      <a:pt x="53" y="25"/>
                      <a:pt x="53" y="25"/>
                    </a:cubicBezTo>
                    <a:cubicBezTo>
                      <a:pt x="53" y="25"/>
                      <a:pt x="53" y="24"/>
                      <a:pt x="53" y="24"/>
                    </a:cubicBezTo>
                    <a:cubicBezTo>
                      <a:pt x="53" y="24"/>
                      <a:pt x="52" y="24"/>
                      <a:pt x="52" y="24"/>
                    </a:cubicBezTo>
                    <a:cubicBezTo>
                      <a:pt x="52" y="24"/>
                      <a:pt x="52" y="25"/>
                      <a:pt x="51" y="25"/>
                    </a:cubicBezTo>
                    <a:cubicBezTo>
                      <a:pt x="51" y="25"/>
                      <a:pt x="51" y="24"/>
                      <a:pt x="51" y="24"/>
                    </a:cubicBezTo>
                    <a:cubicBezTo>
                      <a:pt x="50" y="24"/>
                      <a:pt x="50" y="23"/>
                      <a:pt x="50" y="23"/>
                    </a:cubicBezTo>
                    <a:cubicBezTo>
                      <a:pt x="50" y="23"/>
                      <a:pt x="49" y="23"/>
                      <a:pt x="49" y="23"/>
                    </a:cubicBezTo>
                    <a:cubicBezTo>
                      <a:pt x="49" y="24"/>
                      <a:pt x="48" y="23"/>
                      <a:pt x="48" y="23"/>
                    </a:cubicBezTo>
                    <a:cubicBezTo>
                      <a:pt x="48" y="23"/>
                      <a:pt x="48" y="22"/>
                      <a:pt x="48" y="22"/>
                    </a:cubicBezTo>
                    <a:cubicBezTo>
                      <a:pt x="47" y="22"/>
                      <a:pt x="47" y="22"/>
                      <a:pt x="47" y="22"/>
                    </a:cubicBezTo>
                    <a:cubicBezTo>
                      <a:pt x="47" y="22"/>
                      <a:pt x="47" y="21"/>
                      <a:pt x="46" y="21"/>
                    </a:cubicBezTo>
                    <a:cubicBezTo>
                      <a:pt x="46" y="21"/>
                      <a:pt x="46" y="21"/>
                      <a:pt x="46" y="21"/>
                    </a:cubicBezTo>
                    <a:cubicBezTo>
                      <a:pt x="46" y="21"/>
                      <a:pt x="46" y="21"/>
                      <a:pt x="45" y="21"/>
                    </a:cubicBezTo>
                    <a:cubicBezTo>
                      <a:pt x="45" y="21"/>
                      <a:pt x="45" y="21"/>
                      <a:pt x="45" y="21"/>
                    </a:cubicBezTo>
                    <a:cubicBezTo>
                      <a:pt x="44" y="21"/>
                      <a:pt x="44" y="21"/>
                      <a:pt x="44" y="21"/>
                    </a:cubicBezTo>
                    <a:cubicBezTo>
                      <a:pt x="44" y="20"/>
                      <a:pt x="42" y="19"/>
                      <a:pt x="42" y="19"/>
                    </a:cubicBezTo>
                    <a:cubicBezTo>
                      <a:pt x="40" y="20"/>
                      <a:pt x="40" y="20"/>
                      <a:pt x="40" y="20"/>
                    </a:cubicBezTo>
                    <a:cubicBezTo>
                      <a:pt x="40" y="20"/>
                      <a:pt x="39" y="20"/>
                      <a:pt x="39" y="20"/>
                    </a:cubicBezTo>
                    <a:cubicBezTo>
                      <a:pt x="39" y="20"/>
                      <a:pt x="37" y="19"/>
                      <a:pt x="37" y="19"/>
                    </a:cubicBezTo>
                    <a:cubicBezTo>
                      <a:pt x="37" y="19"/>
                      <a:pt x="36" y="19"/>
                      <a:pt x="36" y="19"/>
                    </a:cubicBezTo>
                    <a:cubicBezTo>
                      <a:pt x="36" y="19"/>
                      <a:pt x="37" y="18"/>
                      <a:pt x="36" y="18"/>
                    </a:cubicBezTo>
                    <a:cubicBezTo>
                      <a:pt x="36" y="18"/>
                      <a:pt x="36" y="18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4" y="17"/>
                      <a:pt x="34" y="17"/>
                    </a:cubicBezTo>
                    <a:cubicBezTo>
                      <a:pt x="34" y="17"/>
                      <a:pt x="34" y="16"/>
                      <a:pt x="34" y="16"/>
                    </a:cubicBezTo>
                    <a:cubicBezTo>
                      <a:pt x="34" y="16"/>
                      <a:pt x="33" y="16"/>
                      <a:pt x="33" y="16"/>
                    </a:cubicBezTo>
                    <a:cubicBezTo>
                      <a:pt x="33" y="16"/>
                      <a:pt x="33" y="16"/>
                      <a:pt x="33" y="15"/>
                    </a:cubicBezTo>
                    <a:cubicBezTo>
                      <a:pt x="32" y="15"/>
                      <a:pt x="32" y="15"/>
                      <a:pt x="32" y="14"/>
                    </a:cubicBezTo>
                    <a:cubicBezTo>
                      <a:pt x="32" y="14"/>
                      <a:pt x="31" y="14"/>
                      <a:pt x="31" y="14"/>
                    </a:cubicBezTo>
                    <a:cubicBezTo>
                      <a:pt x="31" y="14"/>
                      <a:pt x="31" y="13"/>
                      <a:pt x="31" y="13"/>
                    </a:cubicBezTo>
                    <a:cubicBezTo>
                      <a:pt x="31" y="13"/>
                      <a:pt x="31" y="13"/>
                      <a:pt x="31" y="13"/>
                    </a:cubicBezTo>
                    <a:cubicBezTo>
                      <a:pt x="31" y="13"/>
                      <a:pt x="31" y="13"/>
                      <a:pt x="31" y="13"/>
                    </a:cubicBezTo>
                    <a:cubicBezTo>
                      <a:pt x="31" y="13"/>
                      <a:pt x="31" y="12"/>
                      <a:pt x="31" y="12"/>
                    </a:cubicBezTo>
                    <a:cubicBezTo>
                      <a:pt x="31" y="11"/>
                      <a:pt x="30" y="10"/>
                      <a:pt x="30" y="10"/>
                    </a:cubicBezTo>
                    <a:cubicBezTo>
                      <a:pt x="30" y="10"/>
                      <a:pt x="31" y="10"/>
                      <a:pt x="31" y="9"/>
                    </a:cubicBezTo>
                    <a:cubicBezTo>
                      <a:pt x="31" y="9"/>
                      <a:pt x="31" y="9"/>
                      <a:pt x="31" y="9"/>
                    </a:cubicBezTo>
                    <a:cubicBezTo>
                      <a:pt x="31" y="8"/>
                      <a:pt x="31" y="8"/>
                      <a:pt x="31" y="8"/>
                    </a:cubicBezTo>
                    <a:cubicBezTo>
                      <a:pt x="30" y="7"/>
                      <a:pt x="30" y="7"/>
                      <a:pt x="30" y="6"/>
                    </a:cubicBezTo>
                    <a:cubicBezTo>
                      <a:pt x="30" y="6"/>
                      <a:pt x="30" y="5"/>
                      <a:pt x="30" y="5"/>
                    </a:cubicBezTo>
                    <a:cubicBezTo>
                      <a:pt x="30" y="5"/>
                      <a:pt x="30" y="5"/>
                      <a:pt x="30" y="5"/>
                    </a:cubicBezTo>
                    <a:cubicBezTo>
                      <a:pt x="30" y="5"/>
                      <a:pt x="31" y="4"/>
                      <a:pt x="31" y="4"/>
                    </a:cubicBezTo>
                    <a:cubicBezTo>
                      <a:pt x="31" y="1"/>
                      <a:pt x="31" y="1"/>
                      <a:pt x="31" y="1"/>
                    </a:cubicBezTo>
                    <a:cubicBezTo>
                      <a:pt x="31" y="1"/>
                      <a:pt x="30" y="0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29" y="0"/>
                      <a:pt x="29" y="0"/>
                      <a:pt x="29" y="0"/>
                    </a:cubicBezTo>
                    <a:cubicBezTo>
                      <a:pt x="29" y="0"/>
                      <a:pt x="29" y="1"/>
                      <a:pt x="29" y="1"/>
                    </a:cubicBezTo>
                    <a:cubicBezTo>
                      <a:pt x="29" y="1"/>
                      <a:pt x="29" y="1"/>
                      <a:pt x="28" y="0"/>
                    </a:cubicBezTo>
                    <a:cubicBezTo>
                      <a:pt x="28" y="0"/>
                      <a:pt x="28" y="0"/>
                      <a:pt x="28" y="0"/>
                    </a:cubicBezTo>
                    <a:cubicBezTo>
                      <a:pt x="28" y="0"/>
                      <a:pt x="27" y="0"/>
                      <a:pt x="27" y="0"/>
                    </a:cubicBezTo>
                    <a:cubicBezTo>
                      <a:pt x="27" y="0"/>
                      <a:pt x="27" y="1"/>
                      <a:pt x="27" y="0"/>
                    </a:cubicBezTo>
                    <a:cubicBezTo>
                      <a:pt x="27" y="0"/>
                      <a:pt x="26" y="0"/>
                      <a:pt x="26" y="0"/>
                    </a:cubicBezTo>
                    <a:cubicBezTo>
                      <a:pt x="26" y="0"/>
                      <a:pt x="26" y="0"/>
                      <a:pt x="26" y="0"/>
                    </a:cubicBezTo>
                    <a:cubicBezTo>
                      <a:pt x="25" y="0"/>
                      <a:pt x="24" y="0"/>
                      <a:pt x="24" y="0"/>
                    </a:cubicBezTo>
                    <a:cubicBezTo>
                      <a:pt x="24" y="0"/>
                      <a:pt x="23" y="1"/>
                      <a:pt x="23" y="1"/>
                    </a:cubicBezTo>
                    <a:cubicBezTo>
                      <a:pt x="23" y="1"/>
                      <a:pt x="21" y="1"/>
                      <a:pt x="21" y="1"/>
                    </a:cubicBezTo>
                    <a:cubicBezTo>
                      <a:pt x="21" y="1"/>
                      <a:pt x="19" y="4"/>
                      <a:pt x="19" y="4"/>
                    </a:cubicBezTo>
                    <a:cubicBezTo>
                      <a:pt x="19" y="4"/>
                      <a:pt x="18" y="4"/>
                      <a:pt x="18" y="4"/>
                    </a:cubicBezTo>
                    <a:cubicBezTo>
                      <a:pt x="18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4" y="6"/>
                      <a:pt x="14" y="6"/>
                    </a:cubicBezTo>
                    <a:cubicBezTo>
                      <a:pt x="14" y="6"/>
                      <a:pt x="14" y="7"/>
                      <a:pt x="14" y="7"/>
                    </a:cubicBezTo>
                    <a:cubicBezTo>
                      <a:pt x="14" y="7"/>
                      <a:pt x="13" y="7"/>
                      <a:pt x="13" y="7"/>
                    </a:cubicBezTo>
                    <a:cubicBezTo>
                      <a:pt x="13" y="7"/>
                      <a:pt x="13" y="6"/>
                      <a:pt x="13" y="6"/>
                    </a:cubicBezTo>
                    <a:cubicBezTo>
                      <a:pt x="11" y="6"/>
                      <a:pt x="11" y="6"/>
                      <a:pt x="11" y="6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8" y="10"/>
                      <a:pt x="8" y="10"/>
                      <a:pt x="8" y="10"/>
                    </a:cubicBezTo>
                    <a:cubicBezTo>
                      <a:pt x="8" y="10"/>
                      <a:pt x="7" y="10"/>
                      <a:pt x="7" y="10"/>
                    </a:cubicBezTo>
                    <a:cubicBezTo>
                      <a:pt x="7" y="10"/>
                      <a:pt x="6" y="10"/>
                      <a:pt x="6" y="10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5" y="9"/>
                      <a:pt x="5" y="9"/>
                    </a:cubicBezTo>
                    <a:cubicBezTo>
                      <a:pt x="4" y="9"/>
                      <a:pt x="3" y="9"/>
                      <a:pt x="2" y="9"/>
                    </a:cubicBezTo>
                    <a:cubicBezTo>
                      <a:pt x="2" y="9"/>
                      <a:pt x="1" y="9"/>
                      <a:pt x="1" y="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7" y="19"/>
                      <a:pt x="7" y="19"/>
                      <a:pt x="7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7" y="21"/>
                      <a:pt x="7" y="21"/>
                      <a:pt x="7" y="21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6"/>
                      <a:pt x="6" y="26"/>
                      <a:pt x="6" y="26"/>
                    </a:cubicBezTo>
                    <a:cubicBezTo>
                      <a:pt x="6" y="26"/>
                      <a:pt x="5" y="28"/>
                      <a:pt x="5" y="28"/>
                    </a:cubicBezTo>
                    <a:cubicBezTo>
                      <a:pt x="5" y="28"/>
                      <a:pt x="4" y="28"/>
                      <a:pt x="4" y="28"/>
                    </a:cubicBezTo>
                    <a:cubicBezTo>
                      <a:pt x="4" y="29"/>
                      <a:pt x="4" y="29"/>
                      <a:pt x="4" y="29"/>
                    </a:cubicBezTo>
                    <a:cubicBezTo>
                      <a:pt x="5" y="29"/>
                      <a:pt x="5" y="29"/>
                      <a:pt x="5" y="29"/>
                    </a:cubicBezTo>
                    <a:cubicBezTo>
                      <a:pt x="5" y="30"/>
                      <a:pt x="5" y="30"/>
                      <a:pt x="5" y="30"/>
                    </a:cubicBezTo>
                    <a:cubicBezTo>
                      <a:pt x="5" y="31"/>
                      <a:pt x="5" y="31"/>
                      <a:pt x="5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5" y="32"/>
                      <a:pt x="5" y="32"/>
                      <a:pt x="5" y="32"/>
                    </a:cubicBezTo>
                    <a:cubicBezTo>
                      <a:pt x="5" y="34"/>
                      <a:pt x="5" y="34"/>
                      <a:pt x="5" y="34"/>
                    </a:cubicBezTo>
                    <a:cubicBezTo>
                      <a:pt x="3" y="35"/>
                      <a:pt x="3" y="35"/>
                      <a:pt x="3" y="35"/>
                    </a:cubicBezTo>
                    <a:cubicBezTo>
                      <a:pt x="3" y="36"/>
                      <a:pt x="3" y="36"/>
                      <a:pt x="3" y="36"/>
                    </a:cubicBezTo>
                    <a:cubicBezTo>
                      <a:pt x="2" y="36"/>
                      <a:pt x="2" y="36"/>
                      <a:pt x="2" y="36"/>
                    </a:cubicBezTo>
                    <a:cubicBezTo>
                      <a:pt x="2" y="38"/>
                      <a:pt x="2" y="38"/>
                      <a:pt x="2" y="38"/>
                    </a:cubicBezTo>
                    <a:cubicBezTo>
                      <a:pt x="4" y="40"/>
                      <a:pt x="4" y="40"/>
                      <a:pt x="4" y="40"/>
                    </a:cubicBezTo>
                    <a:cubicBezTo>
                      <a:pt x="2" y="42"/>
                      <a:pt x="2" y="42"/>
                      <a:pt x="2" y="42"/>
                    </a:cubicBezTo>
                    <a:cubicBezTo>
                      <a:pt x="2" y="42"/>
                      <a:pt x="2" y="44"/>
                      <a:pt x="2" y="44"/>
                    </a:cubicBezTo>
                    <a:cubicBezTo>
                      <a:pt x="2" y="44"/>
                      <a:pt x="2" y="45"/>
                      <a:pt x="2" y="45"/>
                    </a:cubicBezTo>
                    <a:cubicBezTo>
                      <a:pt x="2" y="45"/>
                      <a:pt x="3" y="46"/>
                      <a:pt x="3" y="46"/>
                    </a:cubicBezTo>
                    <a:cubicBezTo>
                      <a:pt x="3" y="46"/>
                      <a:pt x="4" y="47"/>
                      <a:pt x="4" y="47"/>
                    </a:cubicBezTo>
                    <a:cubicBezTo>
                      <a:pt x="4" y="47"/>
                      <a:pt x="4" y="47"/>
                      <a:pt x="4" y="47"/>
                    </a:cubicBezTo>
                    <a:cubicBezTo>
                      <a:pt x="5" y="47"/>
                      <a:pt x="5" y="47"/>
                      <a:pt x="5" y="47"/>
                    </a:cubicBezTo>
                    <a:cubicBezTo>
                      <a:pt x="6" y="48"/>
                      <a:pt x="6" y="48"/>
                      <a:pt x="6" y="48"/>
                    </a:cubicBezTo>
                    <a:cubicBezTo>
                      <a:pt x="5" y="48"/>
                      <a:pt x="5" y="48"/>
                      <a:pt x="5" y="48"/>
                    </a:cubicBezTo>
                    <a:cubicBezTo>
                      <a:pt x="5" y="50"/>
                      <a:pt x="5" y="50"/>
                      <a:pt x="5" y="50"/>
                    </a:cubicBezTo>
                    <a:cubicBezTo>
                      <a:pt x="5" y="50"/>
                      <a:pt x="4" y="50"/>
                      <a:pt x="4" y="50"/>
                    </a:cubicBezTo>
                    <a:cubicBezTo>
                      <a:pt x="4" y="51"/>
                      <a:pt x="3" y="51"/>
                      <a:pt x="3" y="51"/>
                    </a:cubicBezTo>
                    <a:cubicBezTo>
                      <a:pt x="3" y="51"/>
                      <a:pt x="2" y="53"/>
                      <a:pt x="2" y="53"/>
                    </a:cubicBezTo>
                    <a:cubicBezTo>
                      <a:pt x="2" y="53"/>
                      <a:pt x="1" y="54"/>
                      <a:pt x="1" y="54"/>
                    </a:cubicBezTo>
                    <a:cubicBezTo>
                      <a:pt x="0" y="55"/>
                      <a:pt x="0" y="55"/>
                      <a:pt x="0" y="55"/>
                    </a:cubicBezTo>
                    <a:cubicBezTo>
                      <a:pt x="0" y="55"/>
                      <a:pt x="1" y="55"/>
                      <a:pt x="1" y="55"/>
                    </a:cubicBezTo>
                    <a:cubicBezTo>
                      <a:pt x="2" y="55"/>
                      <a:pt x="1" y="56"/>
                      <a:pt x="1" y="56"/>
                    </a:cubicBezTo>
                    <a:cubicBezTo>
                      <a:pt x="1" y="56"/>
                      <a:pt x="1" y="57"/>
                      <a:pt x="1" y="57"/>
                    </a:cubicBezTo>
                    <a:cubicBezTo>
                      <a:pt x="1" y="57"/>
                      <a:pt x="2" y="57"/>
                      <a:pt x="2" y="58"/>
                    </a:cubicBezTo>
                    <a:cubicBezTo>
                      <a:pt x="2" y="58"/>
                      <a:pt x="2" y="58"/>
                      <a:pt x="2" y="59"/>
                    </a:cubicBezTo>
                    <a:cubicBezTo>
                      <a:pt x="2" y="59"/>
                      <a:pt x="2" y="60"/>
                      <a:pt x="2" y="60"/>
                    </a:cubicBezTo>
                    <a:cubicBezTo>
                      <a:pt x="2" y="60"/>
                      <a:pt x="3" y="60"/>
                      <a:pt x="3" y="60"/>
                    </a:cubicBezTo>
                    <a:cubicBezTo>
                      <a:pt x="3" y="60"/>
                      <a:pt x="4" y="60"/>
                      <a:pt x="4" y="60"/>
                    </a:cubicBezTo>
                    <a:cubicBezTo>
                      <a:pt x="4" y="61"/>
                      <a:pt x="4" y="61"/>
                      <a:pt x="4" y="61"/>
                    </a:cubicBezTo>
                    <a:cubicBezTo>
                      <a:pt x="4" y="62"/>
                      <a:pt x="4" y="62"/>
                      <a:pt x="4" y="62"/>
                    </a:cubicBezTo>
                    <a:cubicBezTo>
                      <a:pt x="4" y="65"/>
                      <a:pt x="4" y="65"/>
                      <a:pt x="4" y="65"/>
                    </a:cubicBezTo>
                    <a:cubicBezTo>
                      <a:pt x="5" y="66"/>
                      <a:pt x="5" y="66"/>
                      <a:pt x="5" y="66"/>
                    </a:cubicBezTo>
                    <a:cubicBezTo>
                      <a:pt x="5" y="67"/>
                      <a:pt x="5" y="67"/>
                      <a:pt x="5" y="67"/>
                    </a:cubicBezTo>
                    <a:cubicBezTo>
                      <a:pt x="5" y="67"/>
                      <a:pt x="6" y="68"/>
                      <a:pt x="6" y="68"/>
                    </a:cubicBezTo>
                    <a:cubicBezTo>
                      <a:pt x="6" y="68"/>
                      <a:pt x="7" y="69"/>
                      <a:pt x="7" y="70"/>
                    </a:cubicBezTo>
                    <a:cubicBezTo>
                      <a:pt x="8" y="70"/>
                      <a:pt x="9" y="71"/>
                      <a:pt x="9" y="71"/>
                    </a:cubicBezTo>
                    <a:cubicBezTo>
                      <a:pt x="9" y="71"/>
                      <a:pt x="8" y="71"/>
                      <a:pt x="8" y="71"/>
                    </a:cubicBezTo>
                    <a:cubicBezTo>
                      <a:pt x="8" y="71"/>
                      <a:pt x="7" y="73"/>
                      <a:pt x="7" y="73"/>
                    </a:cubicBezTo>
                    <a:cubicBezTo>
                      <a:pt x="7" y="73"/>
                      <a:pt x="7" y="73"/>
                      <a:pt x="7" y="73"/>
                    </a:cubicBezTo>
                    <a:cubicBezTo>
                      <a:pt x="7" y="73"/>
                      <a:pt x="8" y="74"/>
                      <a:pt x="8" y="74"/>
                    </a:cubicBezTo>
                    <a:cubicBezTo>
                      <a:pt x="8" y="74"/>
                      <a:pt x="8" y="75"/>
                      <a:pt x="8" y="75"/>
                    </a:cubicBezTo>
                    <a:cubicBezTo>
                      <a:pt x="8" y="75"/>
                      <a:pt x="7" y="75"/>
                      <a:pt x="7" y="75"/>
                    </a:cubicBezTo>
                    <a:cubicBezTo>
                      <a:pt x="7" y="75"/>
                      <a:pt x="6" y="76"/>
                      <a:pt x="6" y="76"/>
                    </a:cubicBezTo>
                    <a:cubicBezTo>
                      <a:pt x="6" y="76"/>
                      <a:pt x="7" y="76"/>
                      <a:pt x="7" y="76"/>
                    </a:cubicBezTo>
                    <a:cubicBezTo>
                      <a:pt x="7" y="76"/>
                      <a:pt x="7" y="76"/>
                      <a:pt x="7" y="77"/>
                    </a:cubicBezTo>
                    <a:cubicBezTo>
                      <a:pt x="7" y="77"/>
                      <a:pt x="7" y="77"/>
                      <a:pt x="7" y="77"/>
                    </a:cubicBezTo>
                    <a:cubicBezTo>
                      <a:pt x="7" y="77"/>
                      <a:pt x="7" y="78"/>
                      <a:pt x="6" y="78"/>
                    </a:cubicBezTo>
                    <a:cubicBezTo>
                      <a:pt x="6" y="78"/>
                      <a:pt x="6" y="78"/>
                      <a:pt x="6" y="78"/>
                    </a:cubicBezTo>
                    <a:cubicBezTo>
                      <a:pt x="6" y="78"/>
                      <a:pt x="7" y="79"/>
                      <a:pt x="7" y="79"/>
                    </a:cubicBezTo>
                    <a:cubicBezTo>
                      <a:pt x="8" y="79"/>
                      <a:pt x="8" y="79"/>
                      <a:pt x="8" y="80"/>
                    </a:cubicBezTo>
                    <a:cubicBezTo>
                      <a:pt x="9" y="80"/>
                      <a:pt x="8" y="80"/>
                      <a:pt x="8" y="80"/>
                    </a:cubicBezTo>
                    <a:cubicBezTo>
                      <a:pt x="8" y="80"/>
                      <a:pt x="8" y="81"/>
                      <a:pt x="8" y="81"/>
                    </a:cubicBezTo>
                    <a:cubicBezTo>
                      <a:pt x="8" y="81"/>
                      <a:pt x="8" y="82"/>
                      <a:pt x="8" y="82"/>
                    </a:cubicBezTo>
                    <a:cubicBezTo>
                      <a:pt x="8" y="82"/>
                      <a:pt x="9" y="82"/>
                      <a:pt x="9" y="82"/>
                    </a:cubicBezTo>
                    <a:cubicBezTo>
                      <a:pt x="10" y="85"/>
                      <a:pt x="10" y="85"/>
                      <a:pt x="10" y="85"/>
                    </a:cubicBezTo>
                    <a:cubicBezTo>
                      <a:pt x="10" y="85"/>
                      <a:pt x="10" y="87"/>
                      <a:pt x="10" y="87"/>
                    </a:cubicBezTo>
                    <a:cubicBezTo>
                      <a:pt x="10" y="87"/>
                      <a:pt x="11" y="88"/>
                      <a:pt x="11" y="88"/>
                    </a:cubicBezTo>
                    <a:cubicBezTo>
                      <a:pt x="11" y="88"/>
                      <a:pt x="11" y="89"/>
                      <a:pt x="11" y="89"/>
                    </a:cubicBezTo>
                    <a:cubicBezTo>
                      <a:pt x="11" y="89"/>
                      <a:pt x="11" y="90"/>
                      <a:pt x="11" y="90"/>
                    </a:cubicBezTo>
                    <a:cubicBezTo>
                      <a:pt x="11" y="90"/>
                      <a:pt x="12" y="91"/>
                      <a:pt x="12" y="91"/>
                    </a:cubicBezTo>
                    <a:cubicBezTo>
                      <a:pt x="12" y="91"/>
                      <a:pt x="12" y="93"/>
                      <a:pt x="12" y="93"/>
                    </a:cubicBezTo>
                    <a:cubicBezTo>
                      <a:pt x="12" y="93"/>
                      <a:pt x="12" y="93"/>
                      <a:pt x="12" y="93"/>
                    </a:cubicBezTo>
                    <a:cubicBezTo>
                      <a:pt x="12" y="94"/>
                      <a:pt x="13" y="94"/>
                      <a:pt x="13" y="94"/>
                    </a:cubicBezTo>
                    <a:cubicBezTo>
                      <a:pt x="13" y="94"/>
                      <a:pt x="13" y="95"/>
                      <a:pt x="12" y="95"/>
                    </a:cubicBezTo>
                    <a:cubicBezTo>
                      <a:pt x="12" y="95"/>
                      <a:pt x="12" y="96"/>
                      <a:pt x="12" y="96"/>
                    </a:cubicBezTo>
                    <a:cubicBezTo>
                      <a:pt x="12" y="96"/>
                      <a:pt x="13" y="96"/>
                      <a:pt x="13" y="96"/>
                    </a:cubicBezTo>
                    <a:cubicBezTo>
                      <a:pt x="13" y="97"/>
                      <a:pt x="14" y="97"/>
                      <a:pt x="14" y="97"/>
                    </a:cubicBezTo>
                    <a:cubicBezTo>
                      <a:pt x="14" y="97"/>
                      <a:pt x="15" y="97"/>
                      <a:pt x="15" y="97"/>
                    </a:cubicBezTo>
                    <a:cubicBezTo>
                      <a:pt x="15" y="97"/>
                      <a:pt x="16" y="97"/>
                      <a:pt x="16" y="97"/>
                    </a:cubicBezTo>
                    <a:cubicBezTo>
                      <a:pt x="16" y="97"/>
                      <a:pt x="17" y="96"/>
                      <a:pt x="17" y="96"/>
                    </a:cubicBezTo>
                    <a:cubicBezTo>
                      <a:pt x="17" y="96"/>
                      <a:pt x="17" y="96"/>
                      <a:pt x="17" y="96"/>
                    </a:cubicBezTo>
                    <a:cubicBezTo>
                      <a:pt x="19" y="95"/>
                      <a:pt x="19" y="95"/>
                      <a:pt x="19" y="95"/>
                    </a:cubicBezTo>
                    <a:cubicBezTo>
                      <a:pt x="19" y="94"/>
                      <a:pt x="19" y="94"/>
                      <a:pt x="19" y="94"/>
                    </a:cubicBezTo>
                    <a:cubicBezTo>
                      <a:pt x="21" y="93"/>
                      <a:pt x="21" y="93"/>
                      <a:pt x="21" y="93"/>
                    </a:cubicBezTo>
                    <a:cubicBezTo>
                      <a:pt x="20" y="92"/>
                      <a:pt x="20" y="92"/>
                      <a:pt x="20" y="92"/>
                    </a:cubicBezTo>
                    <a:cubicBezTo>
                      <a:pt x="20" y="92"/>
                      <a:pt x="22" y="91"/>
                      <a:pt x="22" y="91"/>
                    </a:cubicBezTo>
                    <a:cubicBezTo>
                      <a:pt x="22" y="91"/>
                      <a:pt x="23" y="91"/>
                      <a:pt x="23" y="91"/>
                    </a:cubicBezTo>
                    <a:cubicBezTo>
                      <a:pt x="23" y="91"/>
                      <a:pt x="24" y="90"/>
                      <a:pt x="24" y="90"/>
                    </a:cubicBezTo>
                    <a:cubicBezTo>
                      <a:pt x="24" y="90"/>
                      <a:pt x="24" y="88"/>
                      <a:pt x="24" y="88"/>
                    </a:cubicBezTo>
                    <a:cubicBezTo>
                      <a:pt x="25" y="89"/>
                      <a:pt x="25" y="89"/>
                      <a:pt x="25" y="89"/>
                    </a:cubicBezTo>
                    <a:cubicBezTo>
                      <a:pt x="25" y="89"/>
                      <a:pt x="25" y="90"/>
                      <a:pt x="26" y="90"/>
                    </a:cubicBezTo>
                    <a:cubicBezTo>
                      <a:pt x="26" y="90"/>
                      <a:pt x="26" y="90"/>
                      <a:pt x="26" y="90"/>
                    </a:cubicBezTo>
                    <a:cubicBezTo>
                      <a:pt x="26" y="90"/>
                      <a:pt x="27" y="91"/>
                      <a:pt x="27" y="91"/>
                    </a:cubicBezTo>
                    <a:cubicBezTo>
                      <a:pt x="27" y="91"/>
                      <a:pt x="34" y="91"/>
                      <a:pt x="34" y="91"/>
                    </a:cubicBezTo>
                    <a:cubicBezTo>
                      <a:pt x="34" y="91"/>
                      <a:pt x="34" y="91"/>
                      <a:pt x="34" y="91"/>
                    </a:cubicBezTo>
                    <a:cubicBezTo>
                      <a:pt x="35" y="92"/>
                      <a:pt x="36" y="92"/>
                      <a:pt x="36" y="92"/>
                    </a:cubicBezTo>
                    <a:cubicBezTo>
                      <a:pt x="36" y="92"/>
                      <a:pt x="36" y="92"/>
                      <a:pt x="36" y="92"/>
                    </a:cubicBezTo>
                    <a:cubicBezTo>
                      <a:pt x="36" y="93"/>
                      <a:pt x="36" y="93"/>
                      <a:pt x="36" y="93"/>
                    </a:cubicBezTo>
                    <a:cubicBezTo>
                      <a:pt x="36" y="93"/>
                      <a:pt x="37" y="94"/>
                      <a:pt x="37" y="94"/>
                    </a:cubicBezTo>
                    <a:cubicBezTo>
                      <a:pt x="37" y="94"/>
                      <a:pt x="37" y="95"/>
                      <a:pt x="37" y="95"/>
                    </a:cubicBezTo>
                    <a:cubicBezTo>
                      <a:pt x="37" y="95"/>
                      <a:pt x="38" y="97"/>
                      <a:pt x="38" y="97"/>
                    </a:cubicBezTo>
                    <a:cubicBezTo>
                      <a:pt x="38" y="97"/>
                      <a:pt x="38" y="95"/>
                      <a:pt x="38" y="95"/>
                    </a:cubicBezTo>
                    <a:cubicBezTo>
                      <a:pt x="38" y="95"/>
                      <a:pt x="39" y="94"/>
                      <a:pt x="39" y="93"/>
                    </a:cubicBezTo>
                    <a:cubicBezTo>
                      <a:pt x="39" y="93"/>
                      <a:pt x="40" y="90"/>
                      <a:pt x="40" y="90"/>
                    </a:cubicBezTo>
                    <a:cubicBezTo>
                      <a:pt x="42" y="90"/>
                      <a:pt x="42" y="90"/>
                      <a:pt x="42" y="90"/>
                    </a:cubicBezTo>
                    <a:cubicBezTo>
                      <a:pt x="42" y="91"/>
                      <a:pt x="42" y="91"/>
                      <a:pt x="42" y="91"/>
                    </a:cubicBezTo>
                    <a:cubicBezTo>
                      <a:pt x="42" y="91"/>
                      <a:pt x="45" y="90"/>
                      <a:pt x="45" y="90"/>
                    </a:cubicBezTo>
                    <a:cubicBezTo>
                      <a:pt x="45" y="90"/>
                      <a:pt x="48" y="90"/>
                      <a:pt x="48" y="90"/>
                    </a:cubicBezTo>
                    <a:cubicBezTo>
                      <a:pt x="48" y="91"/>
                      <a:pt x="48" y="91"/>
                      <a:pt x="48" y="91"/>
                    </a:cubicBezTo>
                    <a:cubicBezTo>
                      <a:pt x="49" y="92"/>
                      <a:pt x="49" y="92"/>
                      <a:pt x="49" y="92"/>
                    </a:cubicBezTo>
                    <a:cubicBezTo>
                      <a:pt x="52" y="83"/>
                      <a:pt x="52" y="83"/>
                      <a:pt x="52" y="83"/>
                    </a:cubicBezTo>
                    <a:cubicBezTo>
                      <a:pt x="52" y="79"/>
                      <a:pt x="52" y="79"/>
                      <a:pt x="52" y="79"/>
                    </a:cubicBezTo>
                    <a:cubicBezTo>
                      <a:pt x="55" y="75"/>
                      <a:pt x="55" y="75"/>
                      <a:pt x="55" y="75"/>
                    </a:cubicBezTo>
                    <a:cubicBezTo>
                      <a:pt x="56" y="72"/>
                      <a:pt x="56" y="72"/>
                      <a:pt x="56" y="72"/>
                    </a:cubicBezTo>
                    <a:cubicBezTo>
                      <a:pt x="68" y="70"/>
                      <a:pt x="68" y="70"/>
                      <a:pt x="68" y="70"/>
                    </a:cubicBezTo>
                    <a:cubicBezTo>
                      <a:pt x="75" y="70"/>
                      <a:pt x="75" y="70"/>
                      <a:pt x="75" y="70"/>
                    </a:cubicBezTo>
                    <a:cubicBezTo>
                      <a:pt x="81" y="74"/>
                      <a:pt x="81" y="74"/>
                      <a:pt x="81" y="74"/>
                    </a:cubicBezTo>
                    <a:cubicBezTo>
                      <a:pt x="81" y="74"/>
                      <a:pt x="81" y="74"/>
                      <a:pt x="81" y="74"/>
                    </a:cubicBezTo>
                    <a:cubicBezTo>
                      <a:pt x="81" y="74"/>
                      <a:pt x="81" y="74"/>
                      <a:pt x="81" y="74"/>
                    </a:cubicBezTo>
                    <a:cubicBezTo>
                      <a:pt x="81" y="74"/>
                      <a:pt x="81" y="75"/>
                      <a:pt x="81" y="75"/>
                    </a:cubicBezTo>
                    <a:cubicBezTo>
                      <a:pt x="81" y="75"/>
                      <a:pt x="81" y="76"/>
                      <a:pt x="81" y="76"/>
                    </a:cubicBezTo>
                    <a:cubicBezTo>
                      <a:pt x="83" y="75"/>
                      <a:pt x="83" y="75"/>
                      <a:pt x="83" y="75"/>
                    </a:cubicBezTo>
                    <a:lnTo>
                      <a:pt x="81" y="73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10" name="Freeform 693">
                <a:extLst>
                  <a:ext uri="{FF2B5EF4-FFF2-40B4-BE49-F238E27FC236}">
                    <a16:creationId xmlns:a16="http://schemas.microsoft.com/office/drawing/2014/main" id="{47044E77-65F5-4EAA-107E-77A978C0C16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86126" y="5521325"/>
                <a:ext cx="582612" cy="1290638"/>
              </a:xfrm>
              <a:custGeom>
                <a:avLst/>
                <a:gdLst>
                  <a:gd name="T0" fmla="*/ 38 w 140"/>
                  <a:gd name="T1" fmla="*/ 308 h 310"/>
                  <a:gd name="T2" fmla="*/ 46 w 140"/>
                  <a:gd name="T3" fmla="*/ 299 h 310"/>
                  <a:gd name="T4" fmla="*/ 64 w 140"/>
                  <a:gd name="T5" fmla="*/ 307 h 310"/>
                  <a:gd name="T6" fmla="*/ 62 w 140"/>
                  <a:gd name="T7" fmla="*/ 308 h 310"/>
                  <a:gd name="T8" fmla="*/ 65 w 140"/>
                  <a:gd name="T9" fmla="*/ 307 h 310"/>
                  <a:gd name="T10" fmla="*/ 68 w 140"/>
                  <a:gd name="T11" fmla="*/ 307 h 310"/>
                  <a:gd name="T12" fmla="*/ 135 w 140"/>
                  <a:gd name="T13" fmla="*/ 30 h 310"/>
                  <a:gd name="T14" fmla="*/ 130 w 140"/>
                  <a:gd name="T15" fmla="*/ 40 h 310"/>
                  <a:gd name="T16" fmla="*/ 118 w 140"/>
                  <a:gd name="T17" fmla="*/ 45 h 310"/>
                  <a:gd name="T18" fmla="*/ 107 w 140"/>
                  <a:gd name="T19" fmla="*/ 39 h 310"/>
                  <a:gd name="T20" fmla="*/ 108 w 140"/>
                  <a:gd name="T21" fmla="*/ 25 h 310"/>
                  <a:gd name="T22" fmla="*/ 79 w 140"/>
                  <a:gd name="T23" fmla="*/ 7 h 310"/>
                  <a:gd name="T24" fmla="*/ 63 w 140"/>
                  <a:gd name="T25" fmla="*/ 4 h 310"/>
                  <a:gd name="T26" fmla="*/ 46 w 140"/>
                  <a:gd name="T27" fmla="*/ 7 h 310"/>
                  <a:gd name="T28" fmla="*/ 36 w 140"/>
                  <a:gd name="T29" fmla="*/ 26 h 310"/>
                  <a:gd name="T30" fmla="*/ 33 w 140"/>
                  <a:gd name="T31" fmla="*/ 43 h 310"/>
                  <a:gd name="T32" fmla="*/ 26 w 140"/>
                  <a:gd name="T33" fmla="*/ 58 h 310"/>
                  <a:gd name="T34" fmla="*/ 23 w 140"/>
                  <a:gd name="T35" fmla="*/ 74 h 310"/>
                  <a:gd name="T36" fmla="*/ 22 w 140"/>
                  <a:gd name="T37" fmla="*/ 84 h 310"/>
                  <a:gd name="T38" fmla="*/ 26 w 140"/>
                  <a:gd name="T39" fmla="*/ 99 h 310"/>
                  <a:gd name="T40" fmla="*/ 22 w 140"/>
                  <a:gd name="T41" fmla="*/ 112 h 310"/>
                  <a:gd name="T42" fmla="*/ 18 w 140"/>
                  <a:gd name="T43" fmla="*/ 120 h 310"/>
                  <a:gd name="T44" fmla="*/ 16 w 140"/>
                  <a:gd name="T45" fmla="*/ 128 h 310"/>
                  <a:gd name="T46" fmla="*/ 18 w 140"/>
                  <a:gd name="T47" fmla="*/ 140 h 310"/>
                  <a:gd name="T48" fmla="*/ 12 w 140"/>
                  <a:gd name="T49" fmla="*/ 153 h 310"/>
                  <a:gd name="T50" fmla="*/ 11 w 140"/>
                  <a:gd name="T51" fmla="*/ 163 h 310"/>
                  <a:gd name="T52" fmla="*/ 10 w 140"/>
                  <a:gd name="T53" fmla="*/ 174 h 310"/>
                  <a:gd name="T54" fmla="*/ 13 w 140"/>
                  <a:gd name="T55" fmla="*/ 185 h 310"/>
                  <a:gd name="T56" fmla="*/ 16 w 140"/>
                  <a:gd name="T57" fmla="*/ 195 h 310"/>
                  <a:gd name="T58" fmla="*/ 15 w 140"/>
                  <a:gd name="T59" fmla="*/ 203 h 310"/>
                  <a:gd name="T60" fmla="*/ 12 w 140"/>
                  <a:gd name="T61" fmla="*/ 213 h 310"/>
                  <a:gd name="T62" fmla="*/ 8 w 140"/>
                  <a:gd name="T63" fmla="*/ 224 h 310"/>
                  <a:gd name="T64" fmla="*/ 8 w 140"/>
                  <a:gd name="T65" fmla="*/ 233 h 310"/>
                  <a:gd name="T66" fmla="*/ 0 w 140"/>
                  <a:gd name="T67" fmla="*/ 253 h 310"/>
                  <a:gd name="T68" fmla="*/ 7 w 140"/>
                  <a:gd name="T69" fmla="*/ 258 h 310"/>
                  <a:gd name="T70" fmla="*/ 8 w 140"/>
                  <a:gd name="T71" fmla="*/ 267 h 310"/>
                  <a:gd name="T72" fmla="*/ 26 w 140"/>
                  <a:gd name="T73" fmla="*/ 274 h 310"/>
                  <a:gd name="T74" fmla="*/ 28 w 140"/>
                  <a:gd name="T75" fmla="*/ 269 h 310"/>
                  <a:gd name="T76" fmla="*/ 33 w 140"/>
                  <a:gd name="T77" fmla="*/ 255 h 310"/>
                  <a:gd name="T78" fmla="*/ 41 w 140"/>
                  <a:gd name="T79" fmla="*/ 247 h 310"/>
                  <a:gd name="T80" fmla="*/ 44 w 140"/>
                  <a:gd name="T81" fmla="*/ 239 h 310"/>
                  <a:gd name="T82" fmla="*/ 53 w 140"/>
                  <a:gd name="T83" fmla="*/ 231 h 310"/>
                  <a:gd name="T84" fmla="*/ 44 w 140"/>
                  <a:gd name="T85" fmla="*/ 216 h 310"/>
                  <a:gd name="T86" fmla="*/ 49 w 140"/>
                  <a:gd name="T87" fmla="*/ 202 h 310"/>
                  <a:gd name="T88" fmla="*/ 55 w 140"/>
                  <a:gd name="T89" fmla="*/ 198 h 310"/>
                  <a:gd name="T90" fmla="*/ 58 w 140"/>
                  <a:gd name="T91" fmla="*/ 186 h 310"/>
                  <a:gd name="T92" fmla="*/ 60 w 140"/>
                  <a:gd name="T93" fmla="*/ 176 h 310"/>
                  <a:gd name="T94" fmla="*/ 69 w 140"/>
                  <a:gd name="T95" fmla="*/ 178 h 310"/>
                  <a:gd name="T96" fmla="*/ 67 w 140"/>
                  <a:gd name="T97" fmla="*/ 174 h 310"/>
                  <a:gd name="T98" fmla="*/ 59 w 140"/>
                  <a:gd name="T99" fmla="*/ 159 h 310"/>
                  <a:gd name="T100" fmla="*/ 78 w 140"/>
                  <a:gd name="T101" fmla="*/ 157 h 310"/>
                  <a:gd name="T102" fmla="*/ 80 w 140"/>
                  <a:gd name="T103" fmla="*/ 145 h 310"/>
                  <a:gd name="T104" fmla="*/ 102 w 140"/>
                  <a:gd name="T105" fmla="*/ 139 h 310"/>
                  <a:gd name="T106" fmla="*/ 114 w 140"/>
                  <a:gd name="T107" fmla="*/ 114 h 310"/>
                  <a:gd name="T108" fmla="*/ 106 w 140"/>
                  <a:gd name="T109" fmla="*/ 92 h 310"/>
                  <a:gd name="T110" fmla="*/ 108 w 140"/>
                  <a:gd name="T111" fmla="*/ 81 h 310"/>
                  <a:gd name="T112" fmla="*/ 110 w 140"/>
                  <a:gd name="T113" fmla="*/ 71 h 310"/>
                  <a:gd name="T114" fmla="*/ 120 w 140"/>
                  <a:gd name="T115" fmla="*/ 58 h 310"/>
                  <a:gd name="T116" fmla="*/ 128 w 140"/>
                  <a:gd name="T117" fmla="*/ 49 h 310"/>
                  <a:gd name="T118" fmla="*/ 136 w 140"/>
                  <a:gd name="T119" fmla="*/ 43 h 3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40" h="310">
                    <a:moveTo>
                      <a:pt x="59" y="306"/>
                    </a:moveTo>
                    <a:cubicBezTo>
                      <a:pt x="59" y="306"/>
                      <a:pt x="58" y="307"/>
                      <a:pt x="58" y="307"/>
                    </a:cubicBezTo>
                    <a:cubicBezTo>
                      <a:pt x="58" y="308"/>
                      <a:pt x="58" y="308"/>
                      <a:pt x="57" y="308"/>
                    </a:cubicBezTo>
                    <a:cubicBezTo>
                      <a:pt x="57" y="309"/>
                      <a:pt x="56" y="309"/>
                      <a:pt x="56" y="309"/>
                    </a:cubicBezTo>
                    <a:cubicBezTo>
                      <a:pt x="56" y="309"/>
                      <a:pt x="55" y="309"/>
                      <a:pt x="55" y="309"/>
                    </a:cubicBezTo>
                    <a:cubicBezTo>
                      <a:pt x="55" y="309"/>
                      <a:pt x="55" y="308"/>
                      <a:pt x="54" y="308"/>
                    </a:cubicBezTo>
                    <a:cubicBezTo>
                      <a:pt x="54" y="309"/>
                      <a:pt x="53" y="309"/>
                      <a:pt x="53" y="309"/>
                    </a:cubicBezTo>
                    <a:cubicBezTo>
                      <a:pt x="53" y="309"/>
                      <a:pt x="52" y="309"/>
                      <a:pt x="51" y="309"/>
                    </a:cubicBezTo>
                    <a:cubicBezTo>
                      <a:pt x="51" y="309"/>
                      <a:pt x="50" y="310"/>
                      <a:pt x="50" y="310"/>
                    </a:cubicBezTo>
                    <a:cubicBezTo>
                      <a:pt x="49" y="310"/>
                      <a:pt x="49" y="310"/>
                      <a:pt x="49" y="310"/>
                    </a:cubicBezTo>
                    <a:cubicBezTo>
                      <a:pt x="49" y="310"/>
                      <a:pt x="47" y="309"/>
                      <a:pt x="47" y="309"/>
                    </a:cubicBezTo>
                    <a:cubicBezTo>
                      <a:pt x="47" y="309"/>
                      <a:pt x="46" y="309"/>
                      <a:pt x="46" y="309"/>
                    </a:cubicBezTo>
                    <a:cubicBezTo>
                      <a:pt x="46" y="308"/>
                      <a:pt x="45" y="308"/>
                      <a:pt x="44" y="308"/>
                    </a:cubicBezTo>
                    <a:cubicBezTo>
                      <a:pt x="44" y="308"/>
                      <a:pt x="43" y="308"/>
                      <a:pt x="43" y="308"/>
                    </a:cubicBezTo>
                    <a:cubicBezTo>
                      <a:pt x="43" y="308"/>
                      <a:pt x="42" y="308"/>
                      <a:pt x="41" y="308"/>
                    </a:cubicBezTo>
                    <a:cubicBezTo>
                      <a:pt x="40" y="308"/>
                      <a:pt x="38" y="308"/>
                      <a:pt x="38" y="308"/>
                    </a:cubicBezTo>
                    <a:cubicBezTo>
                      <a:pt x="38" y="307"/>
                      <a:pt x="37" y="307"/>
                      <a:pt x="37" y="307"/>
                    </a:cubicBezTo>
                    <a:cubicBezTo>
                      <a:pt x="36" y="307"/>
                      <a:pt x="35" y="307"/>
                      <a:pt x="35" y="308"/>
                    </a:cubicBezTo>
                    <a:cubicBezTo>
                      <a:pt x="35" y="308"/>
                      <a:pt x="35" y="308"/>
                      <a:pt x="34" y="308"/>
                    </a:cubicBezTo>
                    <a:cubicBezTo>
                      <a:pt x="34" y="281"/>
                      <a:pt x="34" y="281"/>
                      <a:pt x="34" y="281"/>
                    </a:cubicBezTo>
                    <a:cubicBezTo>
                      <a:pt x="35" y="282"/>
                      <a:pt x="37" y="285"/>
                      <a:pt x="37" y="285"/>
                    </a:cubicBezTo>
                    <a:cubicBezTo>
                      <a:pt x="37" y="285"/>
                      <a:pt x="36" y="286"/>
                      <a:pt x="36" y="286"/>
                    </a:cubicBezTo>
                    <a:cubicBezTo>
                      <a:pt x="35" y="287"/>
                      <a:pt x="35" y="288"/>
                      <a:pt x="35" y="288"/>
                    </a:cubicBezTo>
                    <a:cubicBezTo>
                      <a:pt x="35" y="288"/>
                      <a:pt x="36" y="289"/>
                      <a:pt x="36" y="289"/>
                    </a:cubicBezTo>
                    <a:cubicBezTo>
                      <a:pt x="36" y="289"/>
                      <a:pt x="38" y="289"/>
                      <a:pt x="38" y="289"/>
                    </a:cubicBezTo>
                    <a:cubicBezTo>
                      <a:pt x="38" y="290"/>
                      <a:pt x="38" y="290"/>
                      <a:pt x="38" y="291"/>
                    </a:cubicBezTo>
                    <a:cubicBezTo>
                      <a:pt x="38" y="291"/>
                      <a:pt x="39" y="293"/>
                      <a:pt x="39" y="293"/>
                    </a:cubicBezTo>
                    <a:cubicBezTo>
                      <a:pt x="40" y="293"/>
                      <a:pt x="41" y="295"/>
                      <a:pt x="41" y="295"/>
                    </a:cubicBezTo>
                    <a:cubicBezTo>
                      <a:pt x="41" y="295"/>
                      <a:pt x="42" y="295"/>
                      <a:pt x="42" y="295"/>
                    </a:cubicBezTo>
                    <a:cubicBezTo>
                      <a:pt x="42" y="296"/>
                      <a:pt x="42" y="296"/>
                      <a:pt x="42" y="296"/>
                    </a:cubicBezTo>
                    <a:cubicBezTo>
                      <a:pt x="42" y="296"/>
                      <a:pt x="44" y="298"/>
                      <a:pt x="44" y="298"/>
                    </a:cubicBezTo>
                    <a:cubicBezTo>
                      <a:pt x="45" y="298"/>
                      <a:pt x="45" y="299"/>
                      <a:pt x="46" y="299"/>
                    </a:cubicBezTo>
                    <a:cubicBezTo>
                      <a:pt x="46" y="299"/>
                      <a:pt x="47" y="300"/>
                      <a:pt x="47" y="300"/>
                    </a:cubicBezTo>
                    <a:cubicBezTo>
                      <a:pt x="47" y="300"/>
                      <a:pt x="47" y="300"/>
                      <a:pt x="48" y="301"/>
                    </a:cubicBezTo>
                    <a:cubicBezTo>
                      <a:pt x="48" y="301"/>
                      <a:pt x="49" y="302"/>
                      <a:pt x="49" y="302"/>
                    </a:cubicBezTo>
                    <a:cubicBezTo>
                      <a:pt x="49" y="302"/>
                      <a:pt x="49" y="303"/>
                      <a:pt x="50" y="303"/>
                    </a:cubicBezTo>
                    <a:cubicBezTo>
                      <a:pt x="50" y="303"/>
                      <a:pt x="52" y="304"/>
                      <a:pt x="53" y="305"/>
                    </a:cubicBezTo>
                    <a:cubicBezTo>
                      <a:pt x="53" y="305"/>
                      <a:pt x="54" y="305"/>
                      <a:pt x="55" y="305"/>
                    </a:cubicBezTo>
                    <a:cubicBezTo>
                      <a:pt x="55" y="305"/>
                      <a:pt x="56" y="305"/>
                      <a:pt x="57" y="305"/>
                    </a:cubicBezTo>
                    <a:cubicBezTo>
                      <a:pt x="57" y="305"/>
                      <a:pt x="58" y="305"/>
                      <a:pt x="58" y="305"/>
                    </a:cubicBezTo>
                    <a:cubicBezTo>
                      <a:pt x="58" y="305"/>
                      <a:pt x="59" y="305"/>
                      <a:pt x="59" y="306"/>
                    </a:cubicBezTo>
                    <a:close/>
                    <a:moveTo>
                      <a:pt x="68" y="306"/>
                    </a:moveTo>
                    <a:cubicBezTo>
                      <a:pt x="68" y="306"/>
                      <a:pt x="68" y="306"/>
                      <a:pt x="68" y="306"/>
                    </a:cubicBezTo>
                    <a:cubicBezTo>
                      <a:pt x="67" y="306"/>
                      <a:pt x="66" y="306"/>
                      <a:pt x="66" y="306"/>
                    </a:cubicBezTo>
                    <a:cubicBezTo>
                      <a:pt x="65" y="306"/>
                      <a:pt x="65" y="306"/>
                      <a:pt x="65" y="306"/>
                    </a:cubicBezTo>
                    <a:cubicBezTo>
                      <a:pt x="65" y="306"/>
                      <a:pt x="65" y="306"/>
                      <a:pt x="65" y="306"/>
                    </a:cubicBezTo>
                    <a:cubicBezTo>
                      <a:pt x="64" y="306"/>
                      <a:pt x="64" y="307"/>
                      <a:pt x="64" y="307"/>
                    </a:cubicBezTo>
                    <a:cubicBezTo>
                      <a:pt x="64" y="307"/>
                      <a:pt x="64" y="307"/>
                      <a:pt x="64" y="307"/>
                    </a:cubicBezTo>
                    <a:cubicBezTo>
                      <a:pt x="64" y="307"/>
                      <a:pt x="64" y="307"/>
                      <a:pt x="64" y="307"/>
                    </a:cubicBezTo>
                    <a:cubicBezTo>
                      <a:pt x="64" y="307"/>
                      <a:pt x="64" y="307"/>
                      <a:pt x="64" y="307"/>
                    </a:cubicBezTo>
                    <a:cubicBezTo>
                      <a:pt x="64" y="307"/>
                      <a:pt x="64" y="307"/>
                      <a:pt x="64" y="307"/>
                    </a:cubicBezTo>
                    <a:cubicBezTo>
                      <a:pt x="64" y="307"/>
                      <a:pt x="64" y="306"/>
                      <a:pt x="63" y="306"/>
                    </a:cubicBezTo>
                    <a:cubicBezTo>
                      <a:pt x="63" y="306"/>
                      <a:pt x="63" y="306"/>
                      <a:pt x="63" y="306"/>
                    </a:cubicBezTo>
                    <a:cubicBezTo>
                      <a:pt x="63" y="307"/>
                      <a:pt x="63" y="307"/>
                      <a:pt x="63" y="307"/>
                    </a:cubicBezTo>
                    <a:cubicBezTo>
                      <a:pt x="63" y="307"/>
                      <a:pt x="63" y="307"/>
                      <a:pt x="63" y="307"/>
                    </a:cubicBezTo>
                    <a:cubicBezTo>
                      <a:pt x="63" y="307"/>
                      <a:pt x="63" y="307"/>
                      <a:pt x="63" y="307"/>
                    </a:cubicBezTo>
                    <a:cubicBezTo>
                      <a:pt x="63" y="307"/>
                      <a:pt x="62" y="307"/>
                      <a:pt x="62" y="307"/>
                    </a:cubicBezTo>
                    <a:cubicBezTo>
                      <a:pt x="62" y="307"/>
                      <a:pt x="62" y="307"/>
                      <a:pt x="62" y="307"/>
                    </a:cubicBezTo>
                    <a:cubicBezTo>
                      <a:pt x="62" y="307"/>
                      <a:pt x="62" y="307"/>
                      <a:pt x="62" y="307"/>
                    </a:cubicBezTo>
                    <a:cubicBezTo>
                      <a:pt x="62" y="307"/>
                      <a:pt x="62" y="308"/>
                      <a:pt x="62" y="308"/>
                    </a:cubicBezTo>
                    <a:cubicBezTo>
                      <a:pt x="62" y="308"/>
                      <a:pt x="62" y="308"/>
                      <a:pt x="62" y="308"/>
                    </a:cubicBezTo>
                    <a:cubicBezTo>
                      <a:pt x="62" y="308"/>
                      <a:pt x="62" y="308"/>
                      <a:pt x="62" y="308"/>
                    </a:cubicBezTo>
                    <a:cubicBezTo>
                      <a:pt x="62" y="308"/>
                      <a:pt x="62" y="308"/>
                      <a:pt x="62" y="308"/>
                    </a:cubicBezTo>
                    <a:cubicBezTo>
                      <a:pt x="62" y="308"/>
                      <a:pt x="62" y="308"/>
                      <a:pt x="62" y="308"/>
                    </a:cubicBezTo>
                    <a:cubicBezTo>
                      <a:pt x="63" y="308"/>
                      <a:pt x="63" y="308"/>
                      <a:pt x="63" y="308"/>
                    </a:cubicBezTo>
                    <a:cubicBezTo>
                      <a:pt x="63" y="308"/>
                      <a:pt x="63" y="308"/>
                      <a:pt x="63" y="308"/>
                    </a:cubicBezTo>
                    <a:cubicBezTo>
                      <a:pt x="63" y="308"/>
                      <a:pt x="63" y="308"/>
                      <a:pt x="63" y="308"/>
                    </a:cubicBezTo>
                    <a:cubicBezTo>
                      <a:pt x="63" y="308"/>
                      <a:pt x="63" y="308"/>
                      <a:pt x="63" y="308"/>
                    </a:cubicBezTo>
                    <a:cubicBezTo>
                      <a:pt x="63" y="308"/>
                      <a:pt x="63" y="308"/>
                      <a:pt x="63" y="308"/>
                    </a:cubicBezTo>
                    <a:cubicBezTo>
                      <a:pt x="64" y="308"/>
                      <a:pt x="64" y="308"/>
                      <a:pt x="64" y="308"/>
                    </a:cubicBezTo>
                    <a:cubicBezTo>
                      <a:pt x="64" y="308"/>
                      <a:pt x="64" y="308"/>
                      <a:pt x="64" y="308"/>
                    </a:cubicBezTo>
                    <a:cubicBezTo>
                      <a:pt x="64" y="308"/>
                      <a:pt x="64" y="308"/>
                      <a:pt x="65" y="308"/>
                    </a:cubicBezTo>
                    <a:cubicBezTo>
                      <a:pt x="65" y="308"/>
                      <a:pt x="65" y="308"/>
                      <a:pt x="65" y="307"/>
                    </a:cubicBezTo>
                    <a:cubicBezTo>
                      <a:pt x="65" y="307"/>
                      <a:pt x="65" y="307"/>
                      <a:pt x="65" y="307"/>
                    </a:cubicBezTo>
                    <a:cubicBezTo>
                      <a:pt x="65" y="307"/>
                      <a:pt x="65" y="307"/>
                      <a:pt x="65" y="307"/>
                    </a:cubicBezTo>
                    <a:cubicBezTo>
                      <a:pt x="65" y="307"/>
                      <a:pt x="65" y="307"/>
                      <a:pt x="65" y="307"/>
                    </a:cubicBezTo>
                    <a:cubicBezTo>
                      <a:pt x="65" y="307"/>
                      <a:pt x="65" y="307"/>
                      <a:pt x="65" y="307"/>
                    </a:cubicBezTo>
                    <a:cubicBezTo>
                      <a:pt x="65" y="307"/>
                      <a:pt x="65" y="307"/>
                      <a:pt x="65" y="307"/>
                    </a:cubicBezTo>
                    <a:cubicBezTo>
                      <a:pt x="65" y="307"/>
                      <a:pt x="65" y="307"/>
                      <a:pt x="65" y="307"/>
                    </a:cubicBezTo>
                    <a:cubicBezTo>
                      <a:pt x="65" y="307"/>
                      <a:pt x="65" y="307"/>
                      <a:pt x="65" y="307"/>
                    </a:cubicBezTo>
                    <a:cubicBezTo>
                      <a:pt x="66" y="308"/>
                      <a:pt x="66" y="308"/>
                      <a:pt x="66" y="307"/>
                    </a:cubicBezTo>
                    <a:cubicBezTo>
                      <a:pt x="66" y="307"/>
                      <a:pt x="66" y="307"/>
                      <a:pt x="66" y="307"/>
                    </a:cubicBezTo>
                    <a:cubicBezTo>
                      <a:pt x="66" y="307"/>
                      <a:pt x="66" y="307"/>
                      <a:pt x="66" y="307"/>
                    </a:cubicBezTo>
                    <a:cubicBezTo>
                      <a:pt x="66" y="307"/>
                      <a:pt x="66" y="307"/>
                      <a:pt x="66" y="307"/>
                    </a:cubicBezTo>
                    <a:cubicBezTo>
                      <a:pt x="67" y="307"/>
                      <a:pt x="67" y="307"/>
                      <a:pt x="67" y="307"/>
                    </a:cubicBezTo>
                    <a:cubicBezTo>
                      <a:pt x="67" y="307"/>
                      <a:pt x="67" y="307"/>
                      <a:pt x="67" y="307"/>
                    </a:cubicBezTo>
                    <a:cubicBezTo>
                      <a:pt x="67" y="307"/>
                      <a:pt x="67" y="307"/>
                      <a:pt x="67" y="307"/>
                    </a:cubicBezTo>
                    <a:cubicBezTo>
                      <a:pt x="67" y="307"/>
                      <a:pt x="67" y="307"/>
                      <a:pt x="67" y="307"/>
                    </a:cubicBezTo>
                    <a:cubicBezTo>
                      <a:pt x="67" y="307"/>
                      <a:pt x="67" y="307"/>
                      <a:pt x="67" y="307"/>
                    </a:cubicBezTo>
                    <a:cubicBezTo>
                      <a:pt x="67" y="307"/>
                      <a:pt x="67" y="307"/>
                      <a:pt x="67" y="307"/>
                    </a:cubicBezTo>
                    <a:cubicBezTo>
                      <a:pt x="68" y="307"/>
                      <a:pt x="68" y="307"/>
                      <a:pt x="68" y="307"/>
                    </a:cubicBezTo>
                    <a:cubicBezTo>
                      <a:pt x="68" y="307"/>
                      <a:pt x="68" y="307"/>
                      <a:pt x="68" y="307"/>
                    </a:cubicBezTo>
                    <a:cubicBezTo>
                      <a:pt x="68" y="307"/>
                      <a:pt x="68" y="307"/>
                      <a:pt x="68" y="307"/>
                    </a:cubicBezTo>
                    <a:cubicBezTo>
                      <a:pt x="68" y="307"/>
                      <a:pt x="68" y="307"/>
                      <a:pt x="68" y="307"/>
                    </a:cubicBezTo>
                    <a:cubicBezTo>
                      <a:pt x="68" y="307"/>
                      <a:pt x="68" y="307"/>
                      <a:pt x="68" y="307"/>
                    </a:cubicBezTo>
                    <a:cubicBezTo>
                      <a:pt x="68" y="307"/>
                      <a:pt x="68" y="307"/>
                      <a:pt x="68" y="307"/>
                    </a:cubicBezTo>
                    <a:cubicBezTo>
                      <a:pt x="68" y="306"/>
                      <a:pt x="68" y="306"/>
                      <a:pt x="68" y="306"/>
                    </a:cubicBezTo>
                    <a:close/>
                    <a:moveTo>
                      <a:pt x="139" y="37"/>
                    </a:moveTo>
                    <a:cubicBezTo>
                      <a:pt x="139" y="37"/>
                      <a:pt x="140" y="37"/>
                      <a:pt x="140" y="36"/>
                    </a:cubicBezTo>
                    <a:cubicBezTo>
                      <a:pt x="140" y="36"/>
                      <a:pt x="140" y="36"/>
                      <a:pt x="140" y="36"/>
                    </a:cubicBezTo>
                    <a:cubicBezTo>
                      <a:pt x="140" y="36"/>
                      <a:pt x="140" y="35"/>
                      <a:pt x="140" y="35"/>
                    </a:cubicBezTo>
                    <a:cubicBezTo>
                      <a:pt x="140" y="35"/>
                      <a:pt x="139" y="34"/>
                      <a:pt x="139" y="34"/>
                    </a:cubicBezTo>
                    <a:cubicBezTo>
                      <a:pt x="139" y="34"/>
                      <a:pt x="139" y="33"/>
                      <a:pt x="139" y="33"/>
                    </a:cubicBezTo>
                    <a:cubicBezTo>
                      <a:pt x="138" y="33"/>
                      <a:pt x="138" y="32"/>
                      <a:pt x="138" y="32"/>
                    </a:cubicBezTo>
                    <a:cubicBezTo>
                      <a:pt x="138" y="32"/>
                      <a:pt x="138" y="31"/>
                      <a:pt x="138" y="31"/>
                    </a:cubicBezTo>
                    <a:cubicBezTo>
                      <a:pt x="138" y="30"/>
                      <a:pt x="138" y="30"/>
                      <a:pt x="138" y="30"/>
                    </a:cubicBezTo>
                    <a:cubicBezTo>
                      <a:pt x="138" y="30"/>
                      <a:pt x="138" y="30"/>
                      <a:pt x="137" y="30"/>
                    </a:cubicBezTo>
                    <a:cubicBezTo>
                      <a:pt x="137" y="30"/>
                      <a:pt x="137" y="30"/>
                      <a:pt x="137" y="30"/>
                    </a:cubicBezTo>
                    <a:cubicBezTo>
                      <a:pt x="137" y="30"/>
                      <a:pt x="137" y="29"/>
                      <a:pt x="137" y="29"/>
                    </a:cubicBezTo>
                    <a:cubicBezTo>
                      <a:pt x="137" y="29"/>
                      <a:pt x="136" y="29"/>
                      <a:pt x="136" y="29"/>
                    </a:cubicBezTo>
                    <a:cubicBezTo>
                      <a:pt x="136" y="30"/>
                      <a:pt x="136" y="30"/>
                      <a:pt x="136" y="30"/>
                    </a:cubicBezTo>
                    <a:cubicBezTo>
                      <a:pt x="135" y="30"/>
                      <a:pt x="135" y="30"/>
                      <a:pt x="135" y="30"/>
                    </a:cubicBezTo>
                    <a:cubicBezTo>
                      <a:pt x="134" y="31"/>
                      <a:pt x="134" y="31"/>
                      <a:pt x="134" y="31"/>
                    </a:cubicBezTo>
                    <a:cubicBezTo>
                      <a:pt x="134" y="30"/>
                      <a:pt x="134" y="30"/>
                      <a:pt x="134" y="30"/>
                    </a:cubicBezTo>
                    <a:cubicBezTo>
                      <a:pt x="133" y="30"/>
                      <a:pt x="133" y="30"/>
                      <a:pt x="133" y="30"/>
                    </a:cubicBezTo>
                    <a:cubicBezTo>
                      <a:pt x="133" y="30"/>
                      <a:pt x="133" y="30"/>
                      <a:pt x="133" y="30"/>
                    </a:cubicBezTo>
                    <a:cubicBezTo>
                      <a:pt x="133" y="30"/>
                      <a:pt x="133" y="31"/>
                      <a:pt x="133" y="31"/>
                    </a:cubicBezTo>
                    <a:cubicBezTo>
                      <a:pt x="133" y="31"/>
                      <a:pt x="133" y="31"/>
                      <a:pt x="133" y="31"/>
                    </a:cubicBezTo>
                    <a:cubicBezTo>
                      <a:pt x="133" y="31"/>
                      <a:pt x="133" y="32"/>
                      <a:pt x="133" y="32"/>
                    </a:cubicBezTo>
                    <a:cubicBezTo>
                      <a:pt x="133" y="32"/>
                      <a:pt x="133" y="33"/>
                      <a:pt x="133" y="33"/>
                    </a:cubicBezTo>
                    <a:cubicBezTo>
                      <a:pt x="133" y="33"/>
                      <a:pt x="133" y="33"/>
                      <a:pt x="133" y="33"/>
                    </a:cubicBezTo>
                    <a:cubicBezTo>
                      <a:pt x="133" y="33"/>
                      <a:pt x="133" y="34"/>
                      <a:pt x="133" y="34"/>
                    </a:cubicBezTo>
                    <a:cubicBezTo>
                      <a:pt x="133" y="34"/>
                      <a:pt x="133" y="35"/>
                      <a:pt x="133" y="35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1" y="38"/>
                      <a:pt x="131" y="38"/>
                      <a:pt x="131" y="38"/>
                    </a:cubicBezTo>
                    <a:cubicBezTo>
                      <a:pt x="131" y="38"/>
                      <a:pt x="131" y="38"/>
                      <a:pt x="130" y="39"/>
                    </a:cubicBezTo>
                    <a:cubicBezTo>
                      <a:pt x="130" y="39"/>
                      <a:pt x="131" y="39"/>
                      <a:pt x="130" y="39"/>
                    </a:cubicBezTo>
                    <a:cubicBezTo>
                      <a:pt x="130" y="39"/>
                      <a:pt x="130" y="39"/>
                      <a:pt x="130" y="40"/>
                    </a:cubicBezTo>
                    <a:cubicBezTo>
                      <a:pt x="129" y="40"/>
                      <a:pt x="129" y="40"/>
                      <a:pt x="129" y="40"/>
                    </a:cubicBezTo>
                    <a:cubicBezTo>
                      <a:pt x="129" y="40"/>
                      <a:pt x="128" y="40"/>
                      <a:pt x="128" y="41"/>
                    </a:cubicBezTo>
                    <a:cubicBezTo>
                      <a:pt x="128" y="41"/>
                      <a:pt x="127" y="41"/>
                      <a:pt x="127" y="41"/>
                    </a:cubicBezTo>
                    <a:cubicBezTo>
                      <a:pt x="127" y="42"/>
                      <a:pt x="127" y="42"/>
                      <a:pt x="127" y="42"/>
                    </a:cubicBezTo>
                    <a:cubicBezTo>
                      <a:pt x="127" y="42"/>
                      <a:pt x="126" y="42"/>
                      <a:pt x="126" y="42"/>
                    </a:cubicBezTo>
                    <a:cubicBezTo>
                      <a:pt x="126" y="42"/>
                      <a:pt x="126" y="43"/>
                      <a:pt x="126" y="43"/>
                    </a:cubicBezTo>
                    <a:cubicBezTo>
                      <a:pt x="126" y="43"/>
                      <a:pt x="126" y="44"/>
                      <a:pt x="126" y="44"/>
                    </a:cubicBezTo>
                    <a:cubicBezTo>
                      <a:pt x="126" y="44"/>
                      <a:pt x="125" y="44"/>
                      <a:pt x="125" y="44"/>
                    </a:cubicBezTo>
                    <a:cubicBezTo>
                      <a:pt x="125" y="44"/>
                      <a:pt x="124" y="44"/>
                      <a:pt x="124" y="44"/>
                    </a:cubicBezTo>
                    <a:cubicBezTo>
                      <a:pt x="124" y="44"/>
                      <a:pt x="123" y="44"/>
                      <a:pt x="123" y="43"/>
                    </a:cubicBezTo>
                    <a:cubicBezTo>
                      <a:pt x="123" y="43"/>
                      <a:pt x="122" y="43"/>
                      <a:pt x="122" y="43"/>
                    </a:cubicBezTo>
                    <a:cubicBezTo>
                      <a:pt x="122" y="43"/>
                      <a:pt x="121" y="44"/>
                      <a:pt x="121" y="44"/>
                    </a:cubicBezTo>
                    <a:cubicBezTo>
                      <a:pt x="121" y="44"/>
                      <a:pt x="121" y="45"/>
                      <a:pt x="120" y="45"/>
                    </a:cubicBezTo>
                    <a:cubicBezTo>
                      <a:pt x="120" y="45"/>
                      <a:pt x="120" y="45"/>
                      <a:pt x="120" y="45"/>
                    </a:cubicBezTo>
                    <a:cubicBezTo>
                      <a:pt x="120" y="45"/>
                      <a:pt x="119" y="44"/>
                      <a:pt x="119" y="44"/>
                    </a:cubicBezTo>
                    <a:cubicBezTo>
                      <a:pt x="119" y="44"/>
                      <a:pt x="118" y="45"/>
                      <a:pt x="118" y="45"/>
                    </a:cubicBezTo>
                    <a:cubicBezTo>
                      <a:pt x="118" y="45"/>
                      <a:pt x="117" y="45"/>
                      <a:pt x="117" y="44"/>
                    </a:cubicBezTo>
                    <a:cubicBezTo>
                      <a:pt x="117" y="44"/>
                      <a:pt x="117" y="44"/>
                      <a:pt x="117" y="44"/>
                    </a:cubicBezTo>
                    <a:cubicBezTo>
                      <a:pt x="116" y="45"/>
                      <a:pt x="116" y="45"/>
                      <a:pt x="116" y="45"/>
                    </a:cubicBezTo>
                    <a:cubicBezTo>
                      <a:pt x="115" y="45"/>
                      <a:pt x="115" y="45"/>
                      <a:pt x="115" y="45"/>
                    </a:cubicBezTo>
                    <a:cubicBezTo>
                      <a:pt x="109" y="43"/>
                      <a:pt x="109" y="43"/>
                      <a:pt x="109" y="43"/>
                    </a:cubicBezTo>
                    <a:cubicBezTo>
                      <a:pt x="105" y="43"/>
                      <a:pt x="105" y="43"/>
                      <a:pt x="105" y="43"/>
                    </a:cubicBezTo>
                    <a:cubicBezTo>
                      <a:pt x="105" y="43"/>
                      <a:pt x="105" y="43"/>
                      <a:pt x="105" y="43"/>
                    </a:cubicBezTo>
                    <a:cubicBezTo>
                      <a:pt x="105" y="43"/>
                      <a:pt x="104" y="42"/>
                      <a:pt x="104" y="42"/>
                    </a:cubicBezTo>
                    <a:cubicBezTo>
                      <a:pt x="104" y="42"/>
                      <a:pt x="105" y="42"/>
                      <a:pt x="105" y="42"/>
                    </a:cubicBezTo>
                    <a:cubicBezTo>
                      <a:pt x="105" y="42"/>
                      <a:pt x="105" y="41"/>
                      <a:pt x="105" y="41"/>
                    </a:cubicBezTo>
                    <a:cubicBezTo>
                      <a:pt x="105" y="41"/>
                      <a:pt x="106" y="41"/>
                      <a:pt x="106" y="41"/>
                    </a:cubicBezTo>
                    <a:cubicBezTo>
                      <a:pt x="106" y="40"/>
                      <a:pt x="106" y="40"/>
                      <a:pt x="106" y="40"/>
                    </a:cubicBezTo>
                    <a:cubicBezTo>
                      <a:pt x="106" y="40"/>
                      <a:pt x="106" y="40"/>
                      <a:pt x="106" y="40"/>
                    </a:cubicBezTo>
                    <a:cubicBezTo>
                      <a:pt x="106" y="40"/>
                      <a:pt x="107" y="40"/>
                      <a:pt x="107" y="40"/>
                    </a:cubicBezTo>
                    <a:cubicBezTo>
                      <a:pt x="107" y="40"/>
                      <a:pt x="107" y="40"/>
                      <a:pt x="107" y="40"/>
                    </a:cubicBezTo>
                    <a:cubicBezTo>
                      <a:pt x="107" y="40"/>
                      <a:pt x="107" y="39"/>
                      <a:pt x="107" y="39"/>
                    </a:cubicBezTo>
                    <a:cubicBezTo>
                      <a:pt x="107" y="39"/>
                      <a:pt x="107" y="39"/>
                      <a:pt x="107" y="39"/>
                    </a:cubicBezTo>
                    <a:cubicBezTo>
                      <a:pt x="107" y="39"/>
                      <a:pt x="107" y="38"/>
                      <a:pt x="108" y="38"/>
                    </a:cubicBezTo>
                    <a:cubicBezTo>
                      <a:pt x="108" y="38"/>
                      <a:pt x="108" y="38"/>
                      <a:pt x="108" y="38"/>
                    </a:cubicBezTo>
                    <a:cubicBezTo>
                      <a:pt x="108" y="36"/>
                      <a:pt x="108" y="36"/>
                      <a:pt x="108" y="36"/>
                    </a:cubicBezTo>
                    <a:cubicBezTo>
                      <a:pt x="108" y="36"/>
                      <a:pt x="108" y="35"/>
                      <a:pt x="108" y="35"/>
                    </a:cubicBezTo>
                    <a:cubicBezTo>
                      <a:pt x="108" y="35"/>
                      <a:pt x="108" y="35"/>
                      <a:pt x="108" y="35"/>
                    </a:cubicBezTo>
                    <a:cubicBezTo>
                      <a:pt x="108" y="35"/>
                      <a:pt x="108" y="35"/>
                      <a:pt x="108" y="34"/>
                    </a:cubicBezTo>
                    <a:cubicBezTo>
                      <a:pt x="108" y="34"/>
                      <a:pt x="108" y="34"/>
                      <a:pt x="108" y="34"/>
                    </a:cubicBezTo>
                    <a:cubicBezTo>
                      <a:pt x="108" y="34"/>
                      <a:pt x="110" y="33"/>
                      <a:pt x="110" y="33"/>
                    </a:cubicBezTo>
                    <a:cubicBezTo>
                      <a:pt x="110" y="33"/>
                      <a:pt x="110" y="32"/>
                      <a:pt x="110" y="32"/>
                    </a:cubicBezTo>
                    <a:cubicBezTo>
                      <a:pt x="110" y="32"/>
                      <a:pt x="111" y="32"/>
                      <a:pt x="111" y="32"/>
                    </a:cubicBezTo>
                    <a:cubicBezTo>
                      <a:pt x="111" y="32"/>
                      <a:pt x="111" y="31"/>
                      <a:pt x="111" y="31"/>
                    </a:cubicBezTo>
                    <a:cubicBezTo>
                      <a:pt x="112" y="29"/>
                      <a:pt x="112" y="29"/>
                      <a:pt x="112" y="29"/>
                    </a:cubicBezTo>
                    <a:cubicBezTo>
                      <a:pt x="112" y="28"/>
                      <a:pt x="112" y="28"/>
                      <a:pt x="112" y="28"/>
                    </a:cubicBezTo>
                    <a:cubicBezTo>
                      <a:pt x="110" y="26"/>
                      <a:pt x="110" y="26"/>
                      <a:pt x="110" y="26"/>
                    </a:cubicBezTo>
                    <a:cubicBezTo>
                      <a:pt x="108" y="25"/>
                      <a:pt x="108" y="25"/>
                      <a:pt x="108" y="25"/>
                    </a:cubicBezTo>
                    <a:cubicBezTo>
                      <a:pt x="107" y="25"/>
                      <a:pt x="107" y="25"/>
                      <a:pt x="107" y="25"/>
                    </a:cubicBezTo>
                    <a:cubicBezTo>
                      <a:pt x="106" y="24"/>
                      <a:pt x="106" y="24"/>
                      <a:pt x="106" y="24"/>
                    </a:cubicBezTo>
                    <a:cubicBezTo>
                      <a:pt x="105" y="24"/>
                      <a:pt x="105" y="24"/>
                      <a:pt x="105" y="24"/>
                    </a:cubicBezTo>
                    <a:cubicBezTo>
                      <a:pt x="101" y="22"/>
                      <a:pt x="101" y="22"/>
                      <a:pt x="101" y="22"/>
                    </a:cubicBezTo>
                    <a:cubicBezTo>
                      <a:pt x="99" y="20"/>
                      <a:pt x="99" y="20"/>
                      <a:pt x="99" y="20"/>
                    </a:cubicBezTo>
                    <a:cubicBezTo>
                      <a:pt x="95" y="18"/>
                      <a:pt x="95" y="18"/>
                      <a:pt x="95" y="18"/>
                    </a:cubicBezTo>
                    <a:cubicBezTo>
                      <a:pt x="92" y="18"/>
                      <a:pt x="92" y="18"/>
                      <a:pt x="92" y="18"/>
                    </a:cubicBezTo>
                    <a:cubicBezTo>
                      <a:pt x="88" y="16"/>
                      <a:pt x="88" y="16"/>
                      <a:pt x="88" y="16"/>
                    </a:cubicBezTo>
                    <a:cubicBezTo>
                      <a:pt x="88" y="16"/>
                      <a:pt x="88" y="15"/>
                      <a:pt x="88" y="15"/>
                    </a:cubicBezTo>
                    <a:cubicBezTo>
                      <a:pt x="88" y="15"/>
                      <a:pt x="86" y="13"/>
                      <a:pt x="86" y="13"/>
                    </a:cubicBezTo>
                    <a:cubicBezTo>
                      <a:pt x="85" y="13"/>
                      <a:pt x="85" y="13"/>
                      <a:pt x="85" y="13"/>
                    </a:cubicBezTo>
                    <a:cubicBezTo>
                      <a:pt x="84" y="12"/>
                      <a:pt x="84" y="12"/>
                      <a:pt x="84" y="12"/>
                    </a:cubicBezTo>
                    <a:cubicBezTo>
                      <a:pt x="83" y="12"/>
                      <a:pt x="83" y="12"/>
                      <a:pt x="83" y="12"/>
                    </a:cubicBezTo>
                    <a:cubicBezTo>
                      <a:pt x="81" y="10"/>
                      <a:pt x="81" y="10"/>
                      <a:pt x="81" y="10"/>
                    </a:cubicBezTo>
                    <a:cubicBezTo>
                      <a:pt x="81" y="9"/>
                      <a:pt x="81" y="9"/>
                      <a:pt x="81" y="9"/>
                    </a:cubicBezTo>
                    <a:cubicBezTo>
                      <a:pt x="79" y="7"/>
                      <a:pt x="79" y="7"/>
                      <a:pt x="79" y="7"/>
                    </a:cubicBezTo>
                    <a:cubicBezTo>
                      <a:pt x="79" y="6"/>
                      <a:pt x="79" y="6"/>
                      <a:pt x="79" y="6"/>
                    </a:cubicBezTo>
                    <a:cubicBezTo>
                      <a:pt x="79" y="6"/>
                      <a:pt x="79" y="6"/>
                      <a:pt x="79" y="6"/>
                    </a:cubicBezTo>
                    <a:cubicBezTo>
                      <a:pt x="76" y="4"/>
                      <a:pt x="76" y="4"/>
                      <a:pt x="76" y="4"/>
                    </a:cubicBezTo>
                    <a:cubicBezTo>
                      <a:pt x="75" y="3"/>
                      <a:pt x="75" y="3"/>
                      <a:pt x="75" y="3"/>
                    </a:cubicBezTo>
                    <a:cubicBezTo>
                      <a:pt x="75" y="2"/>
                      <a:pt x="75" y="2"/>
                      <a:pt x="75" y="2"/>
                    </a:cubicBezTo>
                    <a:cubicBezTo>
                      <a:pt x="75" y="2"/>
                      <a:pt x="72" y="2"/>
                      <a:pt x="72" y="2"/>
                    </a:cubicBezTo>
                    <a:cubicBezTo>
                      <a:pt x="72" y="2"/>
                      <a:pt x="69" y="3"/>
                      <a:pt x="69" y="3"/>
                    </a:cubicBezTo>
                    <a:cubicBezTo>
                      <a:pt x="69" y="2"/>
                      <a:pt x="69" y="2"/>
                      <a:pt x="69" y="2"/>
                    </a:cubicBezTo>
                    <a:cubicBezTo>
                      <a:pt x="67" y="2"/>
                      <a:pt x="67" y="2"/>
                      <a:pt x="67" y="2"/>
                    </a:cubicBezTo>
                    <a:cubicBezTo>
                      <a:pt x="67" y="2"/>
                      <a:pt x="66" y="5"/>
                      <a:pt x="66" y="5"/>
                    </a:cubicBezTo>
                    <a:cubicBezTo>
                      <a:pt x="66" y="6"/>
                      <a:pt x="65" y="7"/>
                      <a:pt x="65" y="7"/>
                    </a:cubicBezTo>
                    <a:cubicBezTo>
                      <a:pt x="65" y="7"/>
                      <a:pt x="65" y="9"/>
                      <a:pt x="65" y="9"/>
                    </a:cubicBezTo>
                    <a:cubicBezTo>
                      <a:pt x="65" y="9"/>
                      <a:pt x="64" y="7"/>
                      <a:pt x="64" y="7"/>
                    </a:cubicBezTo>
                    <a:cubicBezTo>
                      <a:pt x="64" y="7"/>
                      <a:pt x="64" y="6"/>
                      <a:pt x="64" y="6"/>
                    </a:cubicBezTo>
                    <a:cubicBezTo>
                      <a:pt x="64" y="6"/>
                      <a:pt x="63" y="5"/>
                      <a:pt x="63" y="5"/>
                    </a:cubicBezTo>
                    <a:cubicBezTo>
                      <a:pt x="63" y="5"/>
                      <a:pt x="63" y="5"/>
                      <a:pt x="63" y="4"/>
                    </a:cubicBezTo>
                    <a:cubicBezTo>
                      <a:pt x="63" y="4"/>
                      <a:pt x="63" y="4"/>
                      <a:pt x="63" y="4"/>
                    </a:cubicBezTo>
                    <a:cubicBezTo>
                      <a:pt x="63" y="4"/>
                      <a:pt x="62" y="4"/>
                      <a:pt x="61" y="3"/>
                    </a:cubicBezTo>
                    <a:cubicBezTo>
                      <a:pt x="61" y="3"/>
                      <a:pt x="61" y="3"/>
                      <a:pt x="61" y="3"/>
                    </a:cubicBezTo>
                    <a:cubicBezTo>
                      <a:pt x="61" y="3"/>
                      <a:pt x="60" y="3"/>
                      <a:pt x="58" y="3"/>
                    </a:cubicBezTo>
                    <a:cubicBezTo>
                      <a:pt x="57" y="3"/>
                      <a:pt x="54" y="3"/>
                      <a:pt x="54" y="3"/>
                    </a:cubicBezTo>
                    <a:cubicBezTo>
                      <a:pt x="54" y="3"/>
                      <a:pt x="53" y="2"/>
                      <a:pt x="53" y="2"/>
                    </a:cubicBezTo>
                    <a:cubicBezTo>
                      <a:pt x="53" y="2"/>
                      <a:pt x="53" y="2"/>
                      <a:pt x="53" y="2"/>
                    </a:cubicBezTo>
                    <a:cubicBezTo>
                      <a:pt x="53" y="2"/>
                      <a:pt x="52" y="1"/>
                      <a:pt x="52" y="1"/>
                    </a:cubicBezTo>
                    <a:cubicBezTo>
                      <a:pt x="51" y="0"/>
                      <a:pt x="51" y="0"/>
                      <a:pt x="51" y="0"/>
                    </a:cubicBezTo>
                    <a:cubicBezTo>
                      <a:pt x="51" y="0"/>
                      <a:pt x="51" y="2"/>
                      <a:pt x="51" y="2"/>
                    </a:cubicBezTo>
                    <a:cubicBezTo>
                      <a:pt x="51" y="2"/>
                      <a:pt x="50" y="3"/>
                      <a:pt x="50" y="3"/>
                    </a:cubicBezTo>
                    <a:cubicBezTo>
                      <a:pt x="50" y="3"/>
                      <a:pt x="49" y="3"/>
                      <a:pt x="49" y="3"/>
                    </a:cubicBezTo>
                    <a:cubicBezTo>
                      <a:pt x="49" y="3"/>
                      <a:pt x="47" y="4"/>
                      <a:pt x="47" y="4"/>
                    </a:cubicBezTo>
                    <a:cubicBezTo>
                      <a:pt x="48" y="5"/>
                      <a:pt x="48" y="5"/>
                      <a:pt x="48" y="5"/>
                    </a:cubicBezTo>
                    <a:cubicBezTo>
                      <a:pt x="46" y="6"/>
                      <a:pt x="46" y="6"/>
                      <a:pt x="46" y="6"/>
                    </a:cubicBezTo>
                    <a:cubicBezTo>
                      <a:pt x="46" y="7"/>
                      <a:pt x="46" y="7"/>
                      <a:pt x="46" y="7"/>
                    </a:cubicBezTo>
                    <a:cubicBezTo>
                      <a:pt x="44" y="8"/>
                      <a:pt x="44" y="8"/>
                      <a:pt x="44" y="8"/>
                    </a:cubicBezTo>
                    <a:cubicBezTo>
                      <a:pt x="46" y="10"/>
                      <a:pt x="46" y="10"/>
                      <a:pt x="46" y="10"/>
                    </a:cubicBezTo>
                    <a:cubicBezTo>
                      <a:pt x="45" y="11"/>
                      <a:pt x="45" y="13"/>
                      <a:pt x="44" y="15"/>
                    </a:cubicBezTo>
                    <a:cubicBezTo>
                      <a:pt x="44" y="15"/>
                      <a:pt x="44" y="16"/>
                      <a:pt x="44" y="17"/>
                    </a:cubicBezTo>
                    <a:cubicBezTo>
                      <a:pt x="44" y="17"/>
                      <a:pt x="43" y="17"/>
                      <a:pt x="43" y="17"/>
                    </a:cubicBezTo>
                    <a:cubicBezTo>
                      <a:pt x="43" y="18"/>
                      <a:pt x="43" y="18"/>
                      <a:pt x="43" y="18"/>
                    </a:cubicBezTo>
                    <a:cubicBezTo>
                      <a:pt x="42" y="18"/>
                      <a:pt x="40" y="19"/>
                      <a:pt x="39" y="20"/>
                    </a:cubicBezTo>
                    <a:cubicBezTo>
                      <a:pt x="39" y="20"/>
                      <a:pt x="38" y="20"/>
                      <a:pt x="38" y="20"/>
                    </a:cubicBezTo>
                    <a:cubicBezTo>
                      <a:pt x="37" y="20"/>
                      <a:pt x="37" y="20"/>
                      <a:pt x="37" y="21"/>
                    </a:cubicBezTo>
                    <a:cubicBezTo>
                      <a:pt x="37" y="21"/>
                      <a:pt x="37" y="21"/>
                      <a:pt x="36" y="21"/>
                    </a:cubicBezTo>
                    <a:cubicBezTo>
                      <a:pt x="36" y="21"/>
                      <a:pt x="36" y="21"/>
                      <a:pt x="36" y="21"/>
                    </a:cubicBezTo>
                    <a:cubicBezTo>
                      <a:pt x="36" y="21"/>
                      <a:pt x="36" y="22"/>
                      <a:pt x="36" y="22"/>
                    </a:cubicBezTo>
                    <a:cubicBezTo>
                      <a:pt x="36" y="22"/>
                      <a:pt x="35" y="22"/>
                      <a:pt x="35" y="22"/>
                    </a:cubicBezTo>
                    <a:cubicBezTo>
                      <a:pt x="35" y="22"/>
                      <a:pt x="35" y="23"/>
                      <a:pt x="35" y="24"/>
                    </a:cubicBezTo>
                    <a:cubicBezTo>
                      <a:pt x="35" y="24"/>
                      <a:pt x="36" y="25"/>
                      <a:pt x="36" y="26"/>
                    </a:cubicBezTo>
                    <a:cubicBezTo>
                      <a:pt x="36" y="26"/>
                      <a:pt x="36" y="26"/>
                      <a:pt x="36" y="26"/>
                    </a:cubicBezTo>
                    <a:cubicBezTo>
                      <a:pt x="36" y="26"/>
                      <a:pt x="36" y="26"/>
                      <a:pt x="35" y="26"/>
                    </a:cubicBezTo>
                    <a:cubicBezTo>
                      <a:pt x="35" y="27"/>
                      <a:pt x="35" y="27"/>
                      <a:pt x="35" y="28"/>
                    </a:cubicBezTo>
                    <a:cubicBezTo>
                      <a:pt x="35" y="28"/>
                      <a:pt x="35" y="28"/>
                      <a:pt x="35" y="29"/>
                    </a:cubicBezTo>
                    <a:cubicBezTo>
                      <a:pt x="35" y="29"/>
                      <a:pt x="35" y="29"/>
                      <a:pt x="35" y="29"/>
                    </a:cubicBezTo>
                    <a:cubicBezTo>
                      <a:pt x="35" y="31"/>
                      <a:pt x="35" y="32"/>
                      <a:pt x="36" y="33"/>
                    </a:cubicBezTo>
                    <a:cubicBezTo>
                      <a:pt x="36" y="33"/>
                      <a:pt x="36" y="34"/>
                      <a:pt x="36" y="34"/>
                    </a:cubicBezTo>
                    <a:cubicBezTo>
                      <a:pt x="36" y="34"/>
                      <a:pt x="35" y="35"/>
                      <a:pt x="35" y="35"/>
                    </a:cubicBezTo>
                    <a:cubicBezTo>
                      <a:pt x="34" y="36"/>
                      <a:pt x="35" y="37"/>
                      <a:pt x="35" y="38"/>
                    </a:cubicBezTo>
                    <a:cubicBezTo>
                      <a:pt x="36" y="39"/>
                      <a:pt x="36" y="39"/>
                      <a:pt x="37" y="40"/>
                    </a:cubicBezTo>
                    <a:cubicBezTo>
                      <a:pt x="37" y="40"/>
                      <a:pt x="37" y="41"/>
                      <a:pt x="37" y="41"/>
                    </a:cubicBezTo>
                    <a:cubicBezTo>
                      <a:pt x="37" y="41"/>
                      <a:pt x="36" y="41"/>
                      <a:pt x="36" y="41"/>
                    </a:cubicBezTo>
                    <a:cubicBezTo>
                      <a:pt x="36" y="42"/>
                      <a:pt x="35" y="42"/>
                      <a:pt x="35" y="42"/>
                    </a:cubicBezTo>
                    <a:cubicBezTo>
                      <a:pt x="35" y="42"/>
                      <a:pt x="35" y="42"/>
                      <a:pt x="35" y="42"/>
                    </a:cubicBezTo>
                    <a:cubicBezTo>
                      <a:pt x="34" y="42"/>
                      <a:pt x="34" y="42"/>
                      <a:pt x="34" y="42"/>
                    </a:cubicBezTo>
                    <a:cubicBezTo>
                      <a:pt x="34" y="42"/>
                      <a:pt x="33" y="42"/>
                      <a:pt x="33" y="42"/>
                    </a:cubicBezTo>
                    <a:cubicBezTo>
                      <a:pt x="32" y="43"/>
                      <a:pt x="33" y="43"/>
                      <a:pt x="33" y="43"/>
                    </a:cubicBezTo>
                    <a:cubicBezTo>
                      <a:pt x="33" y="44"/>
                      <a:pt x="32" y="44"/>
                      <a:pt x="32" y="44"/>
                    </a:cubicBezTo>
                    <a:cubicBezTo>
                      <a:pt x="32" y="45"/>
                      <a:pt x="32" y="45"/>
                      <a:pt x="32" y="45"/>
                    </a:cubicBezTo>
                    <a:cubicBezTo>
                      <a:pt x="32" y="45"/>
                      <a:pt x="32" y="45"/>
                      <a:pt x="32" y="45"/>
                    </a:cubicBezTo>
                    <a:cubicBezTo>
                      <a:pt x="31" y="46"/>
                      <a:pt x="31" y="46"/>
                      <a:pt x="31" y="47"/>
                    </a:cubicBezTo>
                    <a:cubicBezTo>
                      <a:pt x="31" y="47"/>
                      <a:pt x="31" y="47"/>
                      <a:pt x="31" y="47"/>
                    </a:cubicBezTo>
                    <a:cubicBezTo>
                      <a:pt x="31" y="48"/>
                      <a:pt x="31" y="48"/>
                      <a:pt x="30" y="48"/>
                    </a:cubicBezTo>
                    <a:cubicBezTo>
                      <a:pt x="30" y="48"/>
                      <a:pt x="30" y="48"/>
                      <a:pt x="30" y="48"/>
                    </a:cubicBezTo>
                    <a:cubicBezTo>
                      <a:pt x="30" y="49"/>
                      <a:pt x="30" y="49"/>
                      <a:pt x="30" y="49"/>
                    </a:cubicBezTo>
                    <a:cubicBezTo>
                      <a:pt x="29" y="49"/>
                      <a:pt x="29" y="49"/>
                      <a:pt x="29" y="50"/>
                    </a:cubicBezTo>
                    <a:cubicBezTo>
                      <a:pt x="29" y="50"/>
                      <a:pt x="29" y="50"/>
                      <a:pt x="29" y="50"/>
                    </a:cubicBezTo>
                    <a:cubicBezTo>
                      <a:pt x="29" y="50"/>
                      <a:pt x="29" y="50"/>
                      <a:pt x="28" y="50"/>
                    </a:cubicBezTo>
                    <a:cubicBezTo>
                      <a:pt x="28" y="50"/>
                      <a:pt x="28" y="51"/>
                      <a:pt x="28" y="51"/>
                    </a:cubicBezTo>
                    <a:cubicBezTo>
                      <a:pt x="28" y="52"/>
                      <a:pt x="27" y="52"/>
                      <a:pt x="27" y="52"/>
                    </a:cubicBezTo>
                    <a:cubicBezTo>
                      <a:pt x="27" y="52"/>
                      <a:pt x="27" y="52"/>
                      <a:pt x="27" y="52"/>
                    </a:cubicBezTo>
                    <a:cubicBezTo>
                      <a:pt x="27" y="54"/>
                      <a:pt x="27" y="55"/>
                      <a:pt x="26" y="56"/>
                    </a:cubicBezTo>
                    <a:cubicBezTo>
                      <a:pt x="26" y="57"/>
                      <a:pt x="26" y="58"/>
                      <a:pt x="26" y="58"/>
                    </a:cubicBezTo>
                    <a:cubicBezTo>
                      <a:pt x="26" y="58"/>
                      <a:pt x="25" y="58"/>
                      <a:pt x="25" y="58"/>
                    </a:cubicBezTo>
                    <a:cubicBezTo>
                      <a:pt x="24" y="59"/>
                      <a:pt x="24" y="60"/>
                      <a:pt x="25" y="61"/>
                    </a:cubicBezTo>
                    <a:cubicBezTo>
                      <a:pt x="25" y="62"/>
                      <a:pt x="26" y="64"/>
                      <a:pt x="25" y="65"/>
                    </a:cubicBezTo>
                    <a:cubicBezTo>
                      <a:pt x="25" y="65"/>
                      <a:pt x="25" y="66"/>
                      <a:pt x="25" y="66"/>
                    </a:cubicBezTo>
                    <a:cubicBezTo>
                      <a:pt x="25" y="66"/>
                      <a:pt x="26" y="66"/>
                      <a:pt x="26" y="66"/>
                    </a:cubicBezTo>
                    <a:cubicBezTo>
                      <a:pt x="26" y="66"/>
                      <a:pt x="26" y="67"/>
                      <a:pt x="26" y="67"/>
                    </a:cubicBezTo>
                    <a:cubicBezTo>
                      <a:pt x="25" y="67"/>
                      <a:pt x="25" y="67"/>
                      <a:pt x="25" y="67"/>
                    </a:cubicBezTo>
                    <a:cubicBezTo>
                      <a:pt x="25" y="68"/>
                      <a:pt x="25" y="68"/>
                      <a:pt x="24" y="68"/>
                    </a:cubicBezTo>
                    <a:cubicBezTo>
                      <a:pt x="24" y="68"/>
                      <a:pt x="24" y="68"/>
                      <a:pt x="23" y="68"/>
                    </a:cubicBezTo>
                    <a:cubicBezTo>
                      <a:pt x="23" y="68"/>
                      <a:pt x="24" y="68"/>
                      <a:pt x="24" y="68"/>
                    </a:cubicBezTo>
                    <a:cubicBezTo>
                      <a:pt x="24" y="69"/>
                      <a:pt x="24" y="69"/>
                      <a:pt x="24" y="69"/>
                    </a:cubicBezTo>
                    <a:cubicBezTo>
                      <a:pt x="23" y="69"/>
                      <a:pt x="23" y="70"/>
                      <a:pt x="23" y="70"/>
                    </a:cubicBezTo>
                    <a:cubicBezTo>
                      <a:pt x="23" y="71"/>
                      <a:pt x="23" y="71"/>
                      <a:pt x="23" y="72"/>
                    </a:cubicBezTo>
                    <a:cubicBezTo>
                      <a:pt x="22" y="72"/>
                      <a:pt x="22" y="72"/>
                      <a:pt x="22" y="73"/>
                    </a:cubicBezTo>
                    <a:cubicBezTo>
                      <a:pt x="23" y="73"/>
                      <a:pt x="23" y="73"/>
                      <a:pt x="23" y="73"/>
                    </a:cubicBezTo>
                    <a:cubicBezTo>
                      <a:pt x="23" y="74"/>
                      <a:pt x="23" y="74"/>
                      <a:pt x="23" y="74"/>
                    </a:cubicBezTo>
                    <a:cubicBezTo>
                      <a:pt x="22" y="74"/>
                      <a:pt x="22" y="74"/>
                      <a:pt x="22" y="74"/>
                    </a:cubicBezTo>
                    <a:cubicBezTo>
                      <a:pt x="22" y="74"/>
                      <a:pt x="22" y="74"/>
                      <a:pt x="22" y="74"/>
                    </a:cubicBezTo>
                    <a:cubicBezTo>
                      <a:pt x="22" y="74"/>
                      <a:pt x="22" y="74"/>
                      <a:pt x="22" y="74"/>
                    </a:cubicBezTo>
                    <a:cubicBezTo>
                      <a:pt x="21" y="74"/>
                      <a:pt x="21" y="74"/>
                      <a:pt x="21" y="74"/>
                    </a:cubicBezTo>
                    <a:cubicBezTo>
                      <a:pt x="21" y="74"/>
                      <a:pt x="21" y="74"/>
                      <a:pt x="21" y="75"/>
                    </a:cubicBezTo>
                    <a:cubicBezTo>
                      <a:pt x="21" y="75"/>
                      <a:pt x="21" y="76"/>
                      <a:pt x="21" y="76"/>
                    </a:cubicBezTo>
                    <a:cubicBezTo>
                      <a:pt x="21" y="77"/>
                      <a:pt x="21" y="77"/>
                      <a:pt x="21" y="78"/>
                    </a:cubicBezTo>
                    <a:cubicBezTo>
                      <a:pt x="21" y="78"/>
                      <a:pt x="21" y="79"/>
                      <a:pt x="21" y="79"/>
                    </a:cubicBezTo>
                    <a:cubicBezTo>
                      <a:pt x="21" y="80"/>
                      <a:pt x="21" y="80"/>
                      <a:pt x="21" y="80"/>
                    </a:cubicBezTo>
                    <a:cubicBezTo>
                      <a:pt x="21" y="80"/>
                      <a:pt x="21" y="80"/>
                      <a:pt x="22" y="80"/>
                    </a:cubicBezTo>
                    <a:cubicBezTo>
                      <a:pt x="22" y="81"/>
                      <a:pt x="22" y="81"/>
                      <a:pt x="23" y="81"/>
                    </a:cubicBezTo>
                    <a:cubicBezTo>
                      <a:pt x="23" y="81"/>
                      <a:pt x="23" y="82"/>
                      <a:pt x="23" y="82"/>
                    </a:cubicBezTo>
                    <a:cubicBezTo>
                      <a:pt x="23" y="82"/>
                      <a:pt x="22" y="82"/>
                      <a:pt x="22" y="82"/>
                    </a:cubicBezTo>
                    <a:cubicBezTo>
                      <a:pt x="22" y="82"/>
                      <a:pt x="22" y="82"/>
                      <a:pt x="22" y="82"/>
                    </a:cubicBezTo>
                    <a:cubicBezTo>
                      <a:pt x="22" y="82"/>
                      <a:pt x="22" y="82"/>
                      <a:pt x="22" y="82"/>
                    </a:cubicBezTo>
                    <a:cubicBezTo>
                      <a:pt x="22" y="83"/>
                      <a:pt x="22" y="83"/>
                      <a:pt x="22" y="84"/>
                    </a:cubicBezTo>
                    <a:cubicBezTo>
                      <a:pt x="22" y="84"/>
                      <a:pt x="23" y="84"/>
                      <a:pt x="23" y="85"/>
                    </a:cubicBezTo>
                    <a:cubicBezTo>
                      <a:pt x="23" y="85"/>
                      <a:pt x="24" y="86"/>
                      <a:pt x="24" y="86"/>
                    </a:cubicBezTo>
                    <a:cubicBezTo>
                      <a:pt x="24" y="88"/>
                      <a:pt x="24" y="88"/>
                      <a:pt x="24" y="88"/>
                    </a:cubicBezTo>
                    <a:cubicBezTo>
                      <a:pt x="24" y="88"/>
                      <a:pt x="25" y="89"/>
                      <a:pt x="24" y="89"/>
                    </a:cubicBezTo>
                    <a:cubicBezTo>
                      <a:pt x="24" y="90"/>
                      <a:pt x="24" y="90"/>
                      <a:pt x="24" y="90"/>
                    </a:cubicBezTo>
                    <a:cubicBezTo>
                      <a:pt x="24" y="91"/>
                      <a:pt x="24" y="91"/>
                      <a:pt x="24" y="91"/>
                    </a:cubicBezTo>
                    <a:cubicBezTo>
                      <a:pt x="24" y="92"/>
                      <a:pt x="24" y="92"/>
                      <a:pt x="24" y="92"/>
                    </a:cubicBezTo>
                    <a:cubicBezTo>
                      <a:pt x="25" y="93"/>
                      <a:pt x="25" y="92"/>
                      <a:pt x="25" y="92"/>
                    </a:cubicBezTo>
                    <a:cubicBezTo>
                      <a:pt x="25" y="92"/>
                      <a:pt x="25" y="92"/>
                      <a:pt x="26" y="92"/>
                    </a:cubicBezTo>
                    <a:cubicBezTo>
                      <a:pt x="26" y="92"/>
                      <a:pt x="26" y="92"/>
                      <a:pt x="26" y="93"/>
                    </a:cubicBezTo>
                    <a:cubicBezTo>
                      <a:pt x="26" y="93"/>
                      <a:pt x="26" y="93"/>
                      <a:pt x="26" y="93"/>
                    </a:cubicBezTo>
                    <a:cubicBezTo>
                      <a:pt x="26" y="93"/>
                      <a:pt x="26" y="94"/>
                      <a:pt x="26" y="94"/>
                    </a:cubicBezTo>
                    <a:cubicBezTo>
                      <a:pt x="26" y="94"/>
                      <a:pt x="26" y="95"/>
                      <a:pt x="26" y="95"/>
                    </a:cubicBezTo>
                    <a:cubicBezTo>
                      <a:pt x="25" y="95"/>
                      <a:pt x="25" y="96"/>
                      <a:pt x="25" y="96"/>
                    </a:cubicBezTo>
                    <a:cubicBezTo>
                      <a:pt x="25" y="96"/>
                      <a:pt x="25" y="98"/>
                      <a:pt x="25" y="98"/>
                    </a:cubicBezTo>
                    <a:cubicBezTo>
                      <a:pt x="25" y="98"/>
                      <a:pt x="26" y="98"/>
                      <a:pt x="26" y="99"/>
                    </a:cubicBezTo>
                    <a:cubicBezTo>
                      <a:pt x="26" y="99"/>
                      <a:pt x="25" y="99"/>
                      <a:pt x="25" y="99"/>
                    </a:cubicBezTo>
                    <a:cubicBezTo>
                      <a:pt x="25" y="99"/>
                      <a:pt x="26" y="100"/>
                      <a:pt x="26" y="100"/>
                    </a:cubicBezTo>
                    <a:cubicBezTo>
                      <a:pt x="26" y="100"/>
                      <a:pt x="25" y="101"/>
                      <a:pt x="25" y="101"/>
                    </a:cubicBezTo>
                    <a:cubicBezTo>
                      <a:pt x="24" y="101"/>
                      <a:pt x="24" y="101"/>
                      <a:pt x="24" y="101"/>
                    </a:cubicBezTo>
                    <a:cubicBezTo>
                      <a:pt x="24" y="101"/>
                      <a:pt x="24" y="102"/>
                      <a:pt x="24" y="102"/>
                    </a:cubicBezTo>
                    <a:cubicBezTo>
                      <a:pt x="24" y="102"/>
                      <a:pt x="23" y="104"/>
                      <a:pt x="23" y="104"/>
                    </a:cubicBezTo>
                    <a:cubicBezTo>
                      <a:pt x="23" y="104"/>
                      <a:pt x="23" y="105"/>
                      <a:pt x="23" y="105"/>
                    </a:cubicBezTo>
                    <a:cubicBezTo>
                      <a:pt x="23" y="105"/>
                      <a:pt x="23" y="105"/>
                      <a:pt x="23" y="106"/>
                    </a:cubicBezTo>
                    <a:cubicBezTo>
                      <a:pt x="23" y="106"/>
                      <a:pt x="22" y="106"/>
                      <a:pt x="22" y="107"/>
                    </a:cubicBezTo>
                    <a:cubicBezTo>
                      <a:pt x="22" y="107"/>
                      <a:pt x="22" y="107"/>
                      <a:pt x="22" y="108"/>
                    </a:cubicBezTo>
                    <a:cubicBezTo>
                      <a:pt x="22" y="108"/>
                      <a:pt x="22" y="108"/>
                      <a:pt x="21" y="108"/>
                    </a:cubicBezTo>
                    <a:cubicBezTo>
                      <a:pt x="21" y="109"/>
                      <a:pt x="21" y="109"/>
                      <a:pt x="21" y="109"/>
                    </a:cubicBezTo>
                    <a:cubicBezTo>
                      <a:pt x="21" y="109"/>
                      <a:pt x="21" y="110"/>
                      <a:pt x="21" y="110"/>
                    </a:cubicBezTo>
                    <a:cubicBezTo>
                      <a:pt x="21" y="110"/>
                      <a:pt x="22" y="111"/>
                      <a:pt x="22" y="111"/>
                    </a:cubicBezTo>
                    <a:cubicBezTo>
                      <a:pt x="22" y="111"/>
                      <a:pt x="22" y="111"/>
                      <a:pt x="22" y="112"/>
                    </a:cubicBezTo>
                    <a:cubicBezTo>
                      <a:pt x="22" y="112"/>
                      <a:pt x="22" y="112"/>
                      <a:pt x="22" y="112"/>
                    </a:cubicBezTo>
                    <a:cubicBezTo>
                      <a:pt x="22" y="112"/>
                      <a:pt x="22" y="113"/>
                      <a:pt x="22" y="113"/>
                    </a:cubicBezTo>
                    <a:cubicBezTo>
                      <a:pt x="22" y="113"/>
                      <a:pt x="22" y="114"/>
                      <a:pt x="22" y="114"/>
                    </a:cubicBezTo>
                    <a:cubicBezTo>
                      <a:pt x="22" y="114"/>
                      <a:pt x="22" y="114"/>
                      <a:pt x="22" y="114"/>
                    </a:cubicBezTo>
                    <a:cubicBezTo>
                      <a:pt x="22" y="114"/>
                      <a:pt x="22" y="115"/>
                      <a:pt x="22" y="115"/>
                    </a:cubicBezTo>
                    <a:cubicBezTo>
                      <a:pt x="22" y="115"/>
                      <a:pt x="22" y="115"/>
                      <a:pt x="22" y="115"/>
                    </a:cubicBezTo>
                    <a:cubicBezTo>
                      <a:pt x="22" y="115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1" y="117"/>
                      <a:pt x="21" y="117"/>
                    </a:cubicBezTo>
                    <a:cubicBezTo>
                      <a:pt x="21" y="117"/>
                      <a:pt x="21" y="117"/>
                      <a:pt x="21" y="117"/>
                    </a:cubicBezTo>
                    <a:cubicBezTo>
                      <a:pt x="21" y="117"/>
                      <a:pt x="21" y="117"/>
                      <a:pt x="21" y="117"/>
                    </a:cubicBezTo>
                    <a:cubicBezTo>
                      <a:pt x="21" y="117"/>
                      <a:pt x="20" y="117"/>
                      <a:pt x="20" y="117"/>
                    </a:cubicBezTo>
                    <a:cubicBezTo>
                      <a:pt x="20" y="117"/>
                      <a:pt x="20" y="118"/>
                      <a:pt x="20" y="118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19" y="119"/>
                      <a:pt x="19" y="119"/>
                    </a:cubicBezTo>
                    <a:cubicBezTo>
                      <a:pt x="19" y="119"/>
                      <a:pt x="18" y="119"/>
                      <a:pt x="18" y="119"/>
                    </a:cubicBezTo>
                    <a:cubicBezTo>
                      <a:pt x="18" y="120"/>
                      <a:pt x="18" y="120"/>
                      <a:pt x="18" y="120"/>
                    </a:cubicBezTo>
                    <a:cubicBezTo>
                      <a:pt x="17" y="120"/>
                      <a:pt x="17" y="120"/>
                      <a:pt x="17" y="120"/>
                    </a:cubicBezTo>
                    <a:cubicBezTo>
                      <a:pt x="17" y="120"/>
                      <a:pt x="17" y="120"/>
                      <a:pt x="17" y="120"/>
                    </a:cubicBezTo>
                    <a:cubicBezTo>
                      <a:pt x="17" y="120"/>
                      <a:pt x="17" y="121"/>
                      <a:pt x="17" y="121"/>
                    </a:cubicBezTo>
                    <a:cubicBezTo>
                      <a:pt x="18" y="121"/>
                      <a:pt x="18" y="121"/>
                      <a:pt x="18" y="121"/>
                    </a:cubicBezTo>
                    <a:cubicBezTo>
                      <a:pt x="18" y="121"/>
                      <a:pt x="17" y="121"/>
                      <a:pt x="17" y="121"/>
                    </a:cubicBezTo>
                    <a:cubicBezTo>
                      <a:pt x="17" y="122"/>
                      <a:pt x="16" y="122"/>
                      <a:pt x="16" y="122"/>
                    </a:cubicBezTo>
                    <a:cubicBezTo>
                      <a:pt x="16" y="122"/>
                      <a:pt x="16" y="122"/>
                      <a:pt x="16" y="123"/>
                    </a:cubicBezTo>
                    <a:cubicBezTo>
                      <a:pt x="16" y="123"/>
                      <a:pt x="16" y="123"/>
                      <a:pt x="17" y="123"/>
                    </a:cubicBezTo>
                    <a:cubicBezTo>
                      <a:pt x="17" y="123"/>
                      <a:pt x="17" y="123"/>
                      <a:pt x="17" y="123"/>
                    </a:cubicBezTo>
                    <a:cubicBezTo>
                      <a:pt x="17" y="123"/>
                      <a:pt x="16" y="124"/>
                      <a:pt x="16" y="124"/>
                    </a:cubicBezTo>
                    <a:cubicBezTo>
                      <a:pt x="16" y="124"/>
                      <a:pt x="16" y="124"/>
                      <a:pt x="16" y="124"/>
                    </a:cubicBezTo>
                    <a:cubicBezTo>
                      <a:pt x="16" y="124"/>
                      <a:pt x="16" y="125"/>
                      <a:pt x="17" y="125"/>
                    </a:cubicBezTo>
                    <a:cubicBezTo>
                      <a:pt x="17" y="125"/>
                      <a:pt x="17" y="126"/>
                      <a:pt x="17" y="126"/>
                    </a:cubicBezTo>
                    <a:cubicBezTo>
                      <a:pt x="17" y="126"/>
                      <a:pt x="17" y="126"/>
                      <a:pt x="16" y="126"/>
                    </a:cubicBezTo>
                    <a:cubicBezTo>
                      <a:pt x="16" y="126"/>
                      <a:pt x="16" y="127"/>
                      <a:pt x="16" y="127"/>
                    </a:cubicBezTo>
                    <a:cubicBezTo>
                      <a:pt x="16" y="127"/>
                      <a:pt x="16" y="127"/>
                      <a:pt x="16" y="128"/>
                    </a:cubicBezTo>
                    <a:cubicBezTo>
                      <a:pt x="16" y="128"/>
                      <a:pt x="17" y="128"/>
                      <a:pt x="17" y="128"/>
                    </a:cubicBezTo>
                    <a:cubicBezTo>
                      <a:pt x="17" y="128"/>
                      <a:pt x="16" y="129"/>
                      <a:pt x="16" y="129"/>
                    </a:cubicBezTo>
                    <a:cubicBezTo>
                      <a:pt x="16" y="129"/>
                      <a:pt x="16" y="130"/>
                      <a:pt x="16" y="130"/>
                    </a:cubicBezTo>
                    <a:cubicBezTo>
                      <a:pt x="16" y="130"/>
                      <a:pt x="16" y="130"/>
                      <a:pt x="16" y="130"/>
                    </a:cubicBezTo>
                    <a:cubicBezTo>
                      <a:pt x="16" y="131"/>
                      <a:pt x="16" y="131"/>
                      <a:pt x="16" y="131"/>
                    </a:cubicBezTo>
                    <a:cubicBezTo>
                      <a:pt x="17" y="131"/>
                      <a:pt x="16" y="131"/>
                      <a:pt x="16" y="131"/>
                    </a:cubicBezTo>
                    <a:cubicBezTo>
                      <a:pt x="16" y="132"/>
                      <a:pt x="16" y="132"/>
                      <a:pt x="16" y="132"/>
                    </a:cubicBezTo>
                    <a:cubicBezTo>
                      <a:pt x="16" y="132"/>
                      <a:pt x="18" y="134"/>
                      <a:pt x="18" y="134"/>
                    </a:cubicBezTo>
                    <a:cubicBezTo>
                      <a:pt x="18" y="134"/>
                      <a:pt x="17" y="134"/>
                      <a:pt x="17" y="134"/>
                    </a:cubicBezTo>
                    <a:cubicBezTo>
                      <a:pt x="17" y="134"/>
                      <a:pt x="17" y="135"/>
                      <a:pt x="17" y="135"/>
                    </a:cubicBezTo>
                    <a:cubicBezTo>
                      <a:pt x="17" y="135"/>
                      <a:pt x="17" y="136"/>
                      <a:pt x="17" y="136"/>
                    </a:cubicBezTo>
                    <a:cubicBezTo>
                      <a:pt x="17" y="136"/>
                      <a:pt x="17" y="137"/>
                      <a:pt x="18" y="137"/>
                    </a:cubicBezTo>
                    <a:cubicBezTo>
                      <a:pt x="18" y="137"/>
                      <a:pt x="18" y="137"/>
                      <a:pt x="18" y="138"/>
                    </a:cubicBezTo>
                    <a:cubicBezTo>
                      <a:pt x="18" y="138"/>
                      <a:pt x="18" y="138"/>
                      <a:pt x="19" y="138"/>
                    </a:cubicBezTo>
                    <a:cubicBezTo>
                      <a:pt x="19" y="138"/>
                      <a:pt x="19" y="139"/>
                      <a:pt x="19" y="139"/>
                    </a:cubicBezTo>
                    <a:cubicBezTo>
                      <a:pt x="19" y="139"/>
                      <a:pt x="18" y="140"/>
                      <a:pt x="18" y="140"/>
                    </a:cubicBezTo>
                    <a:cubicBezTo>
                      <a:pt x="17" y="140"/>
                      <a:pt x="17" y="140"/>
                      <a:pt x="17" y="140"/>
                    </a:cubicBezTo>
                    <a:cubicBezTo>
                      <a:pt x="15" y="141"/>
                      <a:pt x="15" y="141"/>
                      <a:pt x="15" y="141"/>
                    </a:cubicBezTo>
                    <a:cubicBezTo>
                      <a:pt x="15" y="145"/>
                      <a:pt x="15" y="145"/>
                      <a:pt x="15" y="145"/>
                    </a:cubicBezTo>
                    <a:cubicBezTo>
                      <a:pt x="15" y="145"/>
                      <a:pt x="14" y="146"/>
                      <a:pt x="14" y="146"/>
                    </a:cubicBezTo>
                    <a:cubicBezTo>
                      <a:pt x="14" y="146"/>
                      <a:pt x="14" y="147"/>
                      <a:pt x="14" y="147"/>
                    </a:cubicBezTo>
                    <a:cubicBezTo>
                      <a:pt x="14" y="147"/>
                      <a:pt x="14" y="148"/>
                      <a:pt x="14" y="148"/>
                    </a:cubicBezTo>
                    <a:cubicBezTo>
                      <a:pt x="14" y="148"/>
                      <a:pt x="14" y="148"/>
                      <a:pt x="14" y="148"/>
                    </a:cubicBezTo>
                    <a:cubicBezTo>
                      <a:pt x="14" y="148"/>
                      <a:pt x="13" y="147"/>
                      <a:pt x="13" y="147"/>
                    </a:cubicBezTo>
                    <a:cubicBezTo>
                      <a:pt x="13" y="147"/>
                      <a:pt x="13" y="147"/>
                      <a:pt x="13" y="147"/>
                    </a:cubicBezTo>
                    <a:cubicBezTo>
                      <a:pt x="13" y="150"/>
                      <a:pt x="13" y="150"/>
                      <a:pt x="13" y="150"/>
                    </a:cubicBezTo>
                    <a:cubicBezTo>
                      <a:pt x="13" y="150"/>
                      <a:pt x="13" y="150"/>
                      <a:pt x="13" y="150"/>
                    </a:cubicBezTo>
                    <a:cubicBezTo>
                      <a:pt x="13" y="150"/>
                      <a:pt x="13" y="151"/>
                      <a:pt x="13" y="151"/>
                    </a:cubicBezTo>
                    <a:cubicBezTo>
                      <a:pt x="13" y="151"/>
                      <a:pt x="13" y="152"/>
                      <a:pt x="13" y="152"/>
                    </a:cubicBezTo>
                    <a:cubicBezTo>
                      <a:pt x="13" y="152"/>
                      <a:pt x="12" y="152"/>
                      <a:pt x="12" y="152"/>
                    </a:cubicBezTo>
                    <a:cubicBezTo>
                      <a:pt x="12" y="152"/>
                      <a:pt x="12" y="152"/>
                      <a:pt x="12" y="152"/>
                    </a:cubicBezTo>
                    <a:cubicBezTo>
                      <a:pt x="11" y="153"/>
                      <a:pt x="12" y="153"/>
                      <a:pt x="12" y="153"/>
                    </a:cubicBezTo>
                    <a:cubicBezTo>
                      <a:pt x="12" y="153"/>
                      <a:pt x="12" y="154"/>
                      <a:pt x="13" y="154"/>
                    </a:cubicBezTo>
                    <a:cubicBezTo>
                      <a:pt x="13" y="154"/>
                      <a:pt x="13" y="155"/>
                      <a:pt x="13" y="155"/>
                    </a:cubicBezTo>
                    <a:cubicBezTo>
                      <a:pt x="13" y="155"/>
                      <a:pt x="12" y="155"/>
                      <a:pt x="12" y="155"/>
                    </a:cubicBezTo>
                    <a:cubicBezTo>
                      <a:pt x="12" y="155"/>
                      <a:pt x="12" y="155"/>
                      <a:pt x="12" y="155"/>
                    </a:cubicBezTo>
                    <a:cubicBezTo>
                      <a:pt x="12" y="155"/>
                      <a:pt x="11" y="156"/>
                      <a:pt x="11" y="156"/>
                    </a:cubicBezTo>
                    <a:cubicBezTo>
                      <a:pt x="11" y="156"/>
                      <a:pt x="11" y="156"/>
                      <a:pt x="11" y="157"/>
                    </a:cubicBezTo>
                    <a:cubicBezTo>
                      <a:pt x="11" y="157"/>
                      <a:pt x="11" y="157"/>
                      <a:pt x="11" y="157"/>
                    </a:cubicBezTo>
                    <a:cubicBezTo>
                      <a:pt x="11" y="158"/>
                      <a:pt x="11" y="158"/>
                      <a:pt x="11" y="158"/>
                    </a:cubicBezTo>
                    <a:cubicBezTo>
                      <a:pt x="11" y="158"/>
                      <a:pt x="11" y="159"/>
                      <a:pt x="11" y="159"/>
                    </a:cubicBezTo>
                    <a:cubicBezTo>
                      <a:pt x="11" y="159"/>
                      <a:pt x="11" y="160"/>
                      <a:pt x="11" y="160"/>
                    </a:cubicBezTo>
                    <a:cubicBezTo>
                      <a:pt x="11" y="160"/>
                      <a:pt x="11" y="160"/>
                      <a:pt x="11" y="160"/>
                    </a:cubicBezTo>
                    <a:cubicBezTo>
                      <a:pt x="11" y="160"/>
                      <a:pt x="11" y="161"/>
                      <a:pt x="12" y="161"/>
                    </a:cubicBezTo>
                    <a:cubicBezTo>
                      <a:pt x="12" y="161"/>
                      <a:pt x="12" y="161"/>
                      <a:pt x="12" y="161"/>
                    </a:cubicBezTo>
                    <a:cubicBezTo>
                      <a:pt x="12" y="161"/>
                      <a:pt x="12" y="161"/>
                      <a:pt x="12" y="161"/>
                    </a:cubicBezTo>
                    <a:cubicBezTo>
                      <a:pt x="12" y="162"/>
                      <a:pt x="12" y="162"/>
                      <a:pt x="12" y="162"/>
                    </a:cubicBezTo>
                    <a:cubicBezTo>
                      <a:pt x="12" y="163"/>
                      <a:pt x="11" y="163"/>
                      <a:pt x="11" y="163"/>
                    </a:cubicBezTo>
                    <a:cubicBezTo>
                      <a:pt x="11" y="163"/>
                      <a:pt x="11" y="164"/>
                      <a:pt x="11" y="164"/>
                    </a:cubicBezTo>
                    <a:cubicBezTo>
                      <a:pt x="11" y="164"/>
                      <a:pt x="11" y="164"/>
                      <a:pt x="11" y="165"/>
                    </a:cubicBezTo>
                    <a:cubicBezTo>
                      <a:pt x="11" y="165"/>
                      <a:pt x="12" y="165"/>
                      <a:pt x="12" y="165"/>
                    </a:cubicBezTo>
                    <a:cubicBezTo>
                      <a:pt x="12" y="166"/>
                      <a:pt x="12" y="166"/>
                      <a:pt x="12" y="166"/>
                    </a:cubicBezTo>
                    <a:cubicBezTo>
                      <a:pt x="12" y="166"/>
                      <a:pt x="11" y="166"/>
                      <a:pt x="11" y="166"/>
                    </a:cubicBezTo>
                    <a:cubicBezTo>
                      <a:pt x="11" y="166"/>
                      <a:pt x="12" y="167"/>
                      <a:pt x="12" y="167"/>
                    </a:cubicBezTo>
                    <a:cubicBezTo>
                      <a:pt x="12" y="168"/>
                      <a:pt x="12" y="168"/>
                      <a:pt x="12" y="168"/>
                    </a:cubicBezTo>
                    <a:cubicBezTo>
                      <a:pt x="12" y="171"/>
                      <a:pt x="12" y="171"/>
                      <a:pt x="12" y="171"/>
                    </a:cubicBezTo>
                    <a:cubicBezTo>
                      <a:pt x="12" y="171"/>
                      <a:pt x="12" y="171"/>
                      <a:pt x="12" y="171"/>
                    </a:cubicBezTo>
                    <a:cubicBezTo>
                      <a:pt x="11" y="171"/>
                      <a:pt x="11" y="172"/>
                      <a:pt x="11" y="172"/>
                    </a:cubicBezTo>
                    <a:cubicBezTo>
                      <a:pt x="11" y="172"/>
                      <a:pt x="11" y="172"/>
                      <a:pt x="10" y="171"/>
                    </a:cubicBezTo>
                    <a:cubicBezTo>
                      <a:pt x="10" y="171"/>
                      <a:pt x="10" y="171"/>
                      <a:pt x="10" y="171"/>
                    </a:cubicBezTo>
                    <a:cubicBezTo>
                      <a:pt x="10" y="171"/>
                      <a:pt x="9" y="171"/>
                      <a:pt x="9" y="171"/>
                    </a:cubicBezTo>
                    <a:cubicBezTo>
                      <a:pt x="9" y="172"/>
                      <a:pt x="9" y="172"/>
                      <a:pt x="9" y="172"/>
                    </a:cubicBezTo>
                    <a:cubicBezTo>
                      <a:pt x="9" y="173"/>
                      <a:pt x="9" y="173"/>
                      <a:pt x="9" y="173"/>
                    </a:cubicBezTo>
                    <a:cubicBezTo>
                      <a:pt x="9" y="173"/>
                      <a:pt x="9" y="173"/>
                      <a:pt x="10" y="174"/>
                    </a:cubicBezTo>
                    <a:cubicBezTo>
                      <a:pt x="10" y="174"/>
                      <a:pt x="10" y="174"/>
                      <a:pt x="10" y="174"/>
                    </a:cubicBezTo>
                    <a:cubicBezTo>
                      <a:pt x="10" y="174"/>
                      <a:pt x="10" y="175"/>
                      <a:pt x="10" y="175"/>
                    </a:cubicBezTo>
                    <a:cubicBezTo>
                      <a:pt x="10" y="175"/>
                      <a:pt x="10" y="176"/>
                      <a:pt x="10" y="176"/>
                    </a:cubicBezTo>
                    <a:cubicBezTo>
                      <a:pt x="10" y="176"/>
                      <a:pt x="9" y="176"/>
                      <a:pt x="9" y="176"/>
                    </a:cubicBezTo>
                    <a:cubicBezTo>
                      <a:pt x="9" y="176"/>
                      <a:pt x="10" y="177"/>
                      <a:pt x="10" y="177"/>
                    </a:cubicBezTo>
                    <a:cubicBezTo>
                      <a:pt x="10" y="177"/>
                      <a:pt x="10" y="177"/>
                      <a:pt x="9" y="178"/>
                    </a:cubicBezTo>
                    <a:cubicBezTo>
                      <a:pt x="9" y="178"/>
                      <a:pt x="10" y="178"/>
                      <a:pt x="10" y="179"/>
                    </a:cubicBezTo>
                    <a:cubicBezTo>
                      <a:pt x="10" y="179"/>
                      <a:pt x="10" y="179"/>
                      <a:pt x="10" y="180"/>
                    </a:cubicBezTo>
                    <a:cubicBezTo>
                      <a:pt x="11" y="180"/>
                      <a:pt x="11" y="180"/>
                      <a:pt x="11" y="180"/>
                    </a:cubicBezTo>
                    <a:cubicBezTo>
                      <a:pt x="11" y="181"/>
                      <a:pt x="12" y="181"/>
                      <a:pt x="12" y="181"/>
                    </a:cubicBezTo>
                    <a:cubicBezTo>
                      <a:pt x="12" y="181"/>
                      <a:pt x="12" y="182"/>
                      <a:pt x="12" y="182"/>
                    </a:cubicBezTo>
                    <a:cubicBezTo>
                      <a:pt x="12" y="182"/>
                      <a:pt x="12" y="182"/>
                      <a:pt x="12" y="182"/>
                    </a:cubicBezTo>
                    <a:cubicBezTo>
                      <a:pt x="12" y="183"/>
                      <a:pt x="11" y="183"/>
                      <a:pt x="11" y="183"/>
                    </a:cubicBezTo>
                    <a:cubicBezTo>
                      <a:pt x="11" y="183"/>
                      <a:pt x="11" y="184"/>
                      <a:pt x="11" y="184"/>
                    </a:cubicBezTo>
                    <a:cubicBezTo>
                      <a:pt x="11" y="184"/>
                      <a:pt x="12" y="184"/>
                      <a:pt x="12" y="185"/>
                    </a:cubicBezTo>
                    <a:cubicBezTo>
                      <a:pt x="12" y="185"/>
                      <a:pt x="12" y="185"/>
                      <a:pt x="13" y="185"/>
                    </a:cubicBezTo>
                    <a:cubicBezTo>
                      <a:pt x="13" y="186"/>
                      <a:pt x="13" y="186"/>
                      <a:pt x="13" y="186"/>
                    </a:cubicBezTo>
                    <a:cubicBezTo>
                      <a:pt x="13" y="186"/>
                      <a:pt x="12" y="187"/>
                      <a:pt x="12" y="187"/>
                    </a:cubicBezTo>
                    <a:cubicBezTo>
                      <a:pt x="12" y="187"/>
                      <a:pt x="12" y="188"/>
                      <a:pt x="12" y="188"/>
                    </a:cubicBezTo>
                    <a:cubicBezTo>
                      <a:pt x="13" y="188"/>
                      <a:pt x="13" y="189"/>
                      <a:pt x="13" y="189"/>
                    </a:cubicBezTo>
                    <a:cubicBezTo>
                      <a:pt x="12" y="190"/>
                      <a:pt x="12" y="190"/>
                      <a:pt x="12" y="190"/>
                    </a:cubicBezTo>
                    <a:cubicBezTo>
                      <a:pt x="12" y="190"/>
                      <a:pt x="12" y="190"/>
                      <a:pt x="12" y="190"/>
                    </a:cubicBezTo>
                    <a:cubicBezTo>
                      <a:pt x="12" y="190"/>
                      <a:pt x="12" y="191"/>
                      <a:pt x="12" y="191"/>
                    </a:cubicBezTo>
                    <a:cubicBezTo>
                      <a:pt x="12" y="192"/>
                      <a:pt x="12" y="192"/>
                      <a:pt x="12" y="192"/>
                    </a:cubicBezTo>
                    <a:cubicBezTo>
                      <a:pt x="12" y="193"/>
                      <a:pt x="12" y="193"/>
                      <a:pt x="12" y="193"/>
                    </a:cubicBezTo>
                    <a:cubicBezTo>
                      <a:pt x="11" y="193"/>
                      <a:pt x="12" y="193"/>
                      <a:pt x="12" y="193"/>
                    </a:cubicBezTo>
                    <a:cubicBezTo>
                      <a:pt x="12" y="193"/>
                      <a:pt x="13" y="193"/>
                      <a:pt x="13" y="193"/>
                    </a:cubicBezTo>
                    <a:cubicBezTo>
                      <a:pt x="13" y="193"/>
                      <a:pt x="15" y="193"/>
                      <a:pt x="15" y="193"/>
                    </a:cubicBezTo>
                    <a:cubicBezTo>
                      <a:pt x="16" y="193"/>
                      <a:pt x="16" y="193"/>
                      <a:pt x="16" y="193"/>
                    </a:cubicBezTo>
                    <a:cubicBezTo>
                      <a:pt x="16" y="194"/>
                      <a:pt x="17" y="194"/>
                      <a:pt x="17" y="194"/>
                    </a:cubicBezTo>
                    <a:cubicBezTo>
                      <a:pt x="17" y="194"/>
                      <a:pt x="17" y="195"/>
                      <a:pt x="17" y="195"/>
                    </a:cubicBezTo>
                    <a:cubicBezTo>
                      <a:pt x="16" y="195"/>
                      <a:pt x="16" y="195"/>
                      <a:pt x="16" y="195"/>
                    </a:cubicBezTo>
                    <a:cubicBezTo>
                      <a:pt x="16" y="195"/>
                      <a:pt x="16" y="197"/>
                      <a:pt x="16" y="197"/>
                    </a:cubicBezTo>
                    <a:cubicBezTo>
                      <a:pt x="16" y="197"/>
                      <a:pt x="16" y="197"/>
                      <a:pt x="15" y="197"/>
                    </a:cubicBezTo>
                    <a:cubicBezTo>
                      <a:pt x="15" y="197"/>
                      <a:pt x="15" y="197"/>
                      <a:pt x="14" y="196"/>
                    </a:cubicBezTo>
                    <a:cubicBezTo>
                      <a:pt x="14" y="196"/>
                      <a:pt x="13" y="197"/>
                      <a:pt x="13" y="197"/>
                    </a:cubicBezTo>
                    <a:cubicBezTo>
                      <a:pt x="13" y="197"/>
                      <a:pt x="13" y="197"/>
                      <a:pt x="13" y="197"/>
                    </a:cubicBezTo>
                    <a:cubicBezTo>
                      <a:pt x="13" y="197"/>
                      <a:pt x="12" y="197"/>
                      <a:pt x="12" y="197"/>
                    </a:cubicBezTo>
                    <a:cubicBezTo>
                      <a:pt x="12" y="197"/>
                      <a:pt x="11" y="197"/>
                      <a:pt x="11" y="197"/>
                    </a:cubicBezTo>
                    <a:cubicBezTo>
                      <a:pt x="11" y="197"/>
                      <a:pt x="10" y="197"/>
                      <a:pt x="10" y="197"/>
                    </a:cubicBezTo>
                    <a:cubicBezTo>
                      <a:pt x="10" y="197"/>
                      <a:pt x="10" y="198"/>
                      <a:pt x="10" y="198"/>
                    </a:cubicBezTo>
                    <a:cubicBezTo>
                      <a:pt x="10" y="198"/>
                      <a:pt x="11" y="198"/>
                      <a:pt x="11" y="198"/>
                    </a:cubicBezTo>
                    <a:cubicBezTo>
                      <a:pt x="11" y="198"/>
                      <a:pt x="12" y="198"/>
                      <a:pt x="12" y="199"/>
                    </a:cubicBezTo>
                    <a:cubicBezTo>
                      <a:pt x="12" y="199"/>
                      <a:pt x="14" y="199"/>
                      <a:pt x="14" y="199"/>
                    </a:cubicBezTo>
                    <a:cubicBezTo>
                      <a:pt x="14" y="199"/>
                      <a:pt x="14" y="199"/>
                      <a:pt x="14" y="200"/>
                    </a:cubicBezTo>
                    <a:cubicBezTo>
                      <a:pt x="14" y="200"/>
                      <a:pt x="15" y="201"/>
                      <a:pt x="15" y="201"/>
                    </a:cubicBezTo>
                    <a:cubicBezTo>
                      <a:pt x="15" y="202"/>
                      <a:pt x="15" y="202"/>
                      <a:pt x="15" y="202"/>
                    </a:cubicBezTo>
                    <a:cubicBezTo>
                      <a:pt x="15" y="202"/>
                      <a:pt x="15" y="203"/>
                      <a:pt x="15" y="203"/>
                    </a:cubicBezTo>
                    <a:cubicBezTo>
                      <a:pt x="14" y="203"/>
                      <a:pt x="14" y="203"/>
                      <a:pt x="14" y="203"/>
                    </a:cubicBezTo>
                    <a:cubicBezTo>
                      <a:pt x="14" y="203"/>
                      <a:pt x="14" y="204"/>
                      <a:pt x="14" y="204"/>
                    </a:cubicBezTo>
                    <a:cubicBezTo>
                      <a:pt x="14" y="204"/>
                      <a:pt x="14" y="204"/>
                      <a:pt x="14" y="204"/>
                    </a:cubicBezTo>
                    <a:cubicBezTo>
                      <a:pt x="14" y="204"/>
                      <a:pt x="13" y="204"/>
                      <a:pt x="13" y="204"/>
                    </a:cubicBezTo>
                    <a:cubicBezTo>
                      <a:pt x="13" y="204"/>
                      <a:pt x="12" y="205"/>
                      <a:pt x="12" y="205"/>
                    </a:cubicBezTo>
                    <a:cubicBezTo>
                      <a:pt x="12" y="205"/>
                      <a:pt x="12" y="205"/>
                      <a:pt x="12" y="205"/>
                    </a:cubicBezTo>
                    <a:cubicBezTo>
                      <a:pt x="12" y="208"/>
                      <a:pt x="12" y="208"/>
                      <a:pt x="12" y="208"/>
                    </a:cubicBezTo>
                    <a:cubicBezTo>
                      <a:pt x="12" y="208"/>
                      <a:pt x="12" y="208"/>
                      <a:pt x="13" y="208"/>
                    </a:cubicBezTo>
                    <a:cubicBezTo>
                      <a:pt x="13" y="208"/>
                      <a:pt x="13" y="208"/>
                      <a:pt x="13" y="209"/>
                    </a:cubicBezTo>
                    <a:cubicBezTo>
                      <a:pt x="13" y="209"/>
                      <a:pt x="13" y="209"/>
                      <a:pt x="13" y="209"/>
                    </a:cubicBezTo>
                    <a:cubicBezTo>
                      <a:pt x="13" y="209"/>
                      <a:pt x="13" y="209"/>
                      <a:pt x="13" y="209"/>
                    </a:cubicBezTo>
                    <a:cubicBezTo>
                      <a:pt x="13" y="210"/>
                      <a:pt x="12" y="210"/>
                      <a:pt x="12" y="210"/>
                    </a:cubicBezTo>
                    <a:cubicBezTo>
                      <a:pt x="11" y="211"/>
                      <a:pt x="11" y="211"/>
                      <a:pt x="11" y="211"/>
                    </a:cubicBezTo>
                    <a:cubicBezTo>
                      <a:pt x="11" y="211"/>
                      <a:pt x="12" y="211"/>
                      <a:pt x="12" y="212"/>
                    </a:cubicBezTo>
                    <a:cubicBezTo>
                      <a:pt x="12" y="212"/>
                      <a:pt x="12" y="212"/>
                      <a:pt x="12" y="212"/>
                    </a:cubicBezTo>
                    <a:cubicBezTo>
                      <a:pt x="12" y="212"/>
                      <a:pt x="12" y="213"/>
                      <a:pt x="12" y="213"/>
                    </a:cubicBezTo>
                    <a:cubicBezTo>
                      <a:pt x="12" y="213"/>
                      <a:pt x="12" y="214"/>
                      <a:pt x="12" y="214"/>
                    </a:cubicBezTo>
                    <a:cubicBezTo>
                      <a:pt x="13" y="215"/>
                      <a:pt x="13" y="215"/>
                      <a:pt x="13" y="215"/>
                    </a:cubicBezTo>
                    <a:cubicBezTo>
                      <a:pt x="13" y="215"/>
                      <a:pt x="13" y="216"/>
                      <a:pt x="13" y="216"/>
                    </a:cubicBezTo>
                    <a:cubicBezTo>
                      <a:pt x="13" y="216"/>
                      <a:pt x="12" y="217"/>
                      <a:pt x="12" y="217"/>
                    </a:cubicBezTo>
                    <a:cubicBezTo>
                      <a:pt x="12" y="217"/>
                      <a:pt x="12" y="217"/>
                      <a:pt x="11" y="217"/>
                    </a:cubicBezTo>
                    <a:cubicBezTo>
                      <a:pt x="11" y="217"/>
                      <a:pt x="11" y="217"/>
                      <a:pt x="11" y="217"/>
                    </a:cubicBezTo>
                    <a:cubicBezTo>
                      <a:pt x="11" y="217"/>
                      <a:pt x="11" y="219"/>
                      <a:pt x="11" y="219"/>
                    </a:cubicBezTo>
                    <a:cubicBezTo>
                      <a:pt x="11" y="219"/>
                      <a:pt x="11" y="219"/>
                      <a:pt x="11" y="220"/>
                    </a:cubicBezTo>
                    <a:cubicBezTo>
                      <a:pt x="11" y="220"/>
                      <a:pt x="11" y="220"/>
                      <a:pt x="11" y="220"/>
                    </a:cubicBezTo>
                    <a:cubicBezTo>
                      <a:pt x="11" y="220"/>
                      <a:pt x="11" y="220"/>
                      <a:pt x="11" y="221"/>
                    </a:cubicBezTo>
                    <a:cubicBezTo>
                      <a:pt x="12" y="221"/>
                      <a:pt x="12" y="221"/>
                      <a:pt x="12" y="221"/>
                    </a:cubicBezTo>
                    <a:cubicBezTo>
                      <a:pt x="12" y="222"/>
                      <a:pt x="11" y="222"/>
                      <a:pt x="11" y="222"/>
                    </a:cubicBezTo>
                    <a:cubicBezTo>
                      <a:pt x="10" y="221"/>
                      <a:pt x="10" y="221"/>
                      <a:pt x="10" y="221"/>
                    </a:cubicBezTo>
                    <a:cubicBezTo>
                      <a:pt x="10" y="223"/>
                      <a:pt x="10" y="223"/>
                      <a:pt x="10" y="223"/>
                    </a:cubicBezTo>
                    <a:cubicBezTo>
                      <a:pt x="10" y="223"/>
                      <a:pt x="9" y="224"/>
                      <a:pt x="9" y="224"/>
                    </a:cubicBezTo>
                    <a:cubicBezTo>
                      <a:pt x="9" y="224"/>
                      <a:pt x="8" y="224"/>
                      <a:pt x="8" y="224"/>
                    </a:cubicBezTo>
                    <a:cubicBezTo>
                      <a:pt x="8" y="224"/>
                      <a:pt x="8" y="225"/>
                      <a:pt x="8" y="225"/>
                    </a:cubicBezTo>
                    <a:cubicBezTo>
                      <a:pt x="8" y="225"/>
                      <a:pt x="8" y="226"/>
                      <a:pt x="8" y="226"/>
                    </a:cubicBezTo>
                    <a:cubicBezTo>
                      <a:pt x="8" y="226"/>
                      <a:pt x="8" y="227"/>
                      <a:pt x="8" y="227"/>
                    </a:cubicBezTo>
                    <a:cubicBezTo>
                      <a:pt x="8" y="227"/>
                      <a:pt x="7" y="227"/>
                      <a:pt x="7" y="227"/>
                    </a:cubicBezTo>
                    <a:cubicBezTo>
                      <a:pt x="7" y="227"/>
                      <a:pt x="7" y="227"/>
                      <a:pt x="7" y="227"/>
                    </a:cubicBezTo>
                    <a:cubicBezTo>
                      <a:pt x="7" y="228"/>
                      <a:pt x="7" y="228"/>
                      <a:pt x="7" y="228"/>
                    </a:cubicBezTo>
                    <a:cubicBezTo>
                      <a:pt x="7" y="228"/>
                      <a:pt x="7" y="228"/>
                      <a:pt x="7" y="229"/>
                    </a:cubicBezTo>
                    <a:cubicBezTo>
                      <a:pt x="7" y="229"/>
                      <a:pt x="7" y="229"/>
                      <a:pt x="7" y="229"/>
                    </a:cubicBezTo>
                    <a:cubicBezTo>
                      <a:pt x="7" y="229"/>
                      <a:pt x="7" y="229"/>
                      <a:pt x="7" y="229"/>
                    </a:cubicBezTo>
                    <a:cubicBezTo>
                      <a:pt x="7" y="229"/>
                      <a:pt x="7" y="230"/>
                      <a:pt x="7" y="230"/>
                    </a:cubicBezTo>
                    <a:cubicBezTo>
                      <a:pt x="7" y="230"/>
                      <a:pt x="7" y="231"/>
                      <a:pt x="8" y="231"/>
                    </a:cubicBezTo>
                    <a:cubicBezTo>
                      <a:pt x="8" y="231"/>
                      <a:pt x="8" y="231"/>
                      <a:pt x="8" y="231"/>
                    </a:cubicBezTo>
                    <a:cubicBezTo>
                      <a:pt x="8" y="232"/>
                      <a:pt x="8" y="232"/>
                      <a:pt x="8" y="232"/>
                    </a:cubicBezTo>
                    <a:cubicBezTo>
                      <a:pt x="8" y="232"/>
                      <a:pt x="9" y="233"/>
                      <a:pt x="9" y="233"/>
                    </a:cubicBezTo>
                    <a:cubicBezTo>
                      <a:pt x="9" y="233"/>
                      <a:pt x="9" y="233"/>
                      <a:pt x="9" y="233"/>
                    </a:cubicBezTo>
                    <a:cubicBezTo>
                      <a:pt x="9" y="233"/>
                      <a:pt x="8" y="233"/>
                      <a:pt x="8" y="233"/>
                    </a:cubicBezTo>
                    <a:cubicBezTo>
                      <a:pt x="8" y="235"/>
                      <a:pt x="8" y="235"/>
                      <a:pt x="8" y="235"/>
                    </a:cubicBezTo>
                    <a:cubicBezTo>
                      <a:pt x="6" y="235"/>
                      <a:pt x="6" y="235"/>
                      <a:pt x="6" y="235"/>
                    </a:cubicBezTo>
                    <a:cubicBezTo>
                      <a:pt x="6" y="235"/>
                      <a:pt x="7" y="236"/>
                      <a:pt x="7" y="237"/>
                    </a:cubicBezTo>
                    <a:cubicBezTo>
                      <a:pt x="7" y="237"/>
                      <a:pt x="7" y="238"/>
                      <a:pt x="7" y="238"/>
                    </a:cubicBezTo>
                    <a:cubicBezTo>
                      <a:pt x="5" y="240"/>
                      <a:pt x="5" y="240"/>
                      <a:pt x="5" y="240"/>
                    </a:cubicBezTo>
                    <a:cubicBezTo>
                      <a:pt x="4" y="240"/>
                      <a:pt x="4" y="240"/>
                      <a:pt x="4" y="240"/>
                    </a:cubicBezTo>
                    <a:cubicBezTo>
                      <a:pt x="3" y="242"/>
                      <a:pt x="3" y="242"/>
                      <a:pt x="3" y="242"/>
                    </a:cubicBezTo>
                    <a:cubicBezTo>
                      <a:pt x="3" y="242"/>
                      <a:pt x="2" y="243"/>
                      <a:pt x="2" y="243"/>
                    </a:cubicBezTo>
                    <a:cubicBezTo>
                      <a:pt x="2" y="243"/>
                      <a:pt x="3" y="244"/>
                      <a:pt x="3" y="244"/>
                    </a:cubicBezTo>
                    <a:cubicBezTo>
                      <a:pt x="3" y="244"/>
                      <a:pt x="2" y="246"/>
                      <a:pt x="2" y="246"/>
                    </a:cubicBezTo>
                    <a:cubicBezTo>
                      <a:pt x="2" y="247"/>
                      <a:pt x="0" y="249"/>
                      <a:pt x="0" y="249"/>
                    </a:cubicBezTo>
                    <a:cubicBezTo>
                      <a:pt x="0" y="251"/>
                      <a:pt x="0" y="251"/>
                      <a:pt x="0" y="251"/>
                    </a:cubicBezTo>
                    <a:cubicBezTo>
                      <a:pt x="0" y="251"/>
                      <a:pt x="0" y="251"/>
                      <a:pt x="0" y="251"/>
                    </a:cubicBezTo>
                    <a:cubicBezTo>
                      <a:pt x="0" y="252"/>
                      <a:pt x="0" y="252"/>
                      <a:pt x="0" y="252"/>
                    </a:cubicBezTo>
                    <a:cubicBezTo>
                      <a:pt x="0" y="252"/>
                      <a:pt x="0" y="252"/>
                      <a:pt x="0" y="252"/>
                    </a:cubicBezTo>
                    <a:cubicBezTo>
                      <a:pt x="0" y="252"/>
                      <a:pt x="0" y="253"/>
                      <a:pt x="0" y="253"/>
                    </a:cubicBezTo>
                    <a:cubicBezTo>
                      <a:pt x="0" y="253"/>
                      <a:pt x="0" y="253"/>
                      <a:pt x="0" y="253"/>
                    </a:cubicBezTo>
                    <a:cubicBezTo>
                      <a:pt x="0" y="253"/>
                      <a:pt x="0" y="254"/>
                      <a:pt x="0" y="254"/>
                    </a:cubicBezTo>
                    <a:cubicBezTo>
                      <a:pt x="0" y="254"/>
                      <a:pt x="1" y="254"/>
                      <a:pt x="1" y="255"/>
                    </a:cubicBezTo>
                    <a:cubicBezTo>
                      <a:pt x="1" y="255"/>
                      <a:pt x="1" y="255"/>
                      <a:pt x="0" y="255"/>
                    </a:cubicBezTo>
                    <a:cubicBezTo>
                      <a:pt x="0" y="255"/>
                      <a:pt x="1" y="255"/>
                      <a:pt x="1" y="256"/>
                    </a:cubicBezTo>
                    <a:cubicBezTo>
                      <a:pt x="1" y="256"/>
                      <a:pt x="1" y="257"/>
                      <a:pt x="1" y="257"/>
                    </a:cubicBezTo>
                    <a:cubicBezTo>
                      <a:pt x="1" y="257"/>
                      <a:pt x="1" y="258"/>
                      <a:pt x="1" y="258"/>
                    </a:cubicBezTo>
                    <a:cubicBezTo>
                      <a:pt x="1" y="258"/>
                      <a:pt x="2" y="258"/>
                      <a:pt x="2" y="258"/>
                    </a:cubicBezTo>
                    <a:cubicBezTo>
                      <a:pt x="2" y="258"/>
                      <a:pt x="2" y="259"/>
                      <a:pt x="2" y="259"/>
                    </a:cubicBezTo>
                    <a:cubicBezTo>
                      <a:pt x="2" y="259"/>
                      <a:pt x="2" y="259"/>
                      <a:pt x="2" y="259"/>
                    </a:cubicBezTo>
                    <a:cubicBezTo>
                      <a:pt x="2" y="260"/>
                      <a:pt x="2" y="260"/>
                      <a:pt x="2" y="260"/>
                    </a:cubicBezTo>
                    <a:cubicBezTo>
                      <a:pt x="2" y="260"/>
                      <a:pt x="3" y="260"/>
                      <a:pt x="3" y="260"/>
                    </a:cubicBezTo>
                    <a:cubicBezTo>
                      <a:pt x="3" y="259"/>
                      <a:pt x="5" y="258"/>
                      <a:pt x="5" y="258"/>
                    </a:cubicBezTo>
                    <a:cubicBezTo>
                      <a:pt x="5" y="258"/>
                      <a:pt x="6" y="259"/>
                      <a:pt x="6" y="259"/>
                    </a:cubicBezTo>
                    <a:cubicBezTo>
                      <a:pt x="6" y="259"/>
                      <a:pt x="6" y="259"/>
                      <a:pt x="7" y="258"/>
                    </a:cubicBezTo>
                    <a:cubicBezTo>
                      <a:pt x="7" y="258"/>
                      <a:pt x="7" y="258"/>
                      <a:pt x="7" y="258"/>
                    </a:cubicBezTo>
                    <a:cubicBezTo>
                      <a:pt x="7" y="258"/>
                      <a:pt x="8" y="258"/>
                      <a:pt x="8" y="258"/>
                    </a:cubicBezTo>
                    <a:cubicBezTo>
                      <a:pt x="8" y="258"/>
                      <a:pt x="8" y="259"/>
                      <a:pt x="8" y="259"/>
                    </a:cubicBezTo>
                    <a:cubicBezTo>
                      <a:pt x="8" y="259"/>
                      <a:pt x="8" y="259"/>
                      <a:pt x="8" y="259"/>
                    </a:cubicBezTo>
                    <a:cubicBezTo>
                      <a:pt x="8" y="259"/>
                      <a:pt x="8" y="260"/>
                      <a:pt x="8" y="260"/>
                    </a:cubicBezTo>
                    <a:cubicBezTo>
                      <a:pt x="8" y="260"/>
                      <a:pt x="9" y="261"/>
                      <a:pt x="9" y="261"/>
                    </a:cubicBezTo>
                    <a:cubicBezTo>
                      <a:pt x="9" y="261"/>
                      <a:pt x="9" y="262"/>
                      <a:pt x="9" y="262"/>
                    </a:cubicBezTo>
                    <a:cubicBezTo>
                      <a:pt x="9" y="263"/>
                      <a:pt x="9" y="263"/>
                      <a:pt x="9" y="263"/>
                    </a:cubicBezTo>
                    <a:cubicBezTo>
                      <a:pt x="9" y="263"/>
                      <a:pt x="9" y="263"/>
                      <a:pt x="8" y="263"/>
                    </a:cubicBezTo>
                    <a:cubicBezTo>
                      <a:pt x="8" y="263"/>
                      <a:pt x="8" y="263"/>
                      <a:pt x="8" y="263"/>
                    </a:cubicBezTo>
                    <a:cubicBezTo>
                      <a:pt x="8" y="263"/>
                      <a:pt x="7" y="263"/>
                      <a:pt x="8" y="264"/>
                    </a:cubicBezTo>
                    <a:cubicBezTo>
                      <a:pt x="8" y="264"/>
                      <a:pt x="8" y="265"/>
                      <a:pt x="9" y="265"/>
                    </a:cubicBezTo>
                    <a:cubicBezTo>
                      <a:pt x="9" y="265"/>
                      <a:pt x="9" y="265"/>
                      <a:pt x="9" y="265"/>
                    </a:cubicBezTo>
                    <a:cubicBezTo>
                      <a:pt x="9" y="265"/>
                      <a:pt x="9" y="265"/>
                      <a:pt x="9" y="265"/>
                    </a:cubicBezTo>
                    <a:cubicBezTo>
                      <a:pt x="8" y="266"/>
                      <a:pt x="8" y="266"/>
                      <a:pt x="8" y="266"/>
                    </a:cubicBezTo>
                    <a:cubicBezTo>
                      <a:pt x="8" y="266"/>
                      <a:pt x="8" y="266"/>
                      <a:pt x="8" y="266"/>
                    </a:cubicBezTo>
                    <a:cubicBezTo>
                      <a:pt x="8" y="266"/>
                      <a:pt x="8" y="266"/>
                      <a:pt x="8" y="267"/>
                    </a:cubicBezTo>
                    <a:cubicBezTo>
                      <a:pt x="8" y="267"/>
                      <a:pt x="8" y="267"/>
                      <a:pt x="8" y="268"/>
                    </a:cubicBezTo>
                    <a:cubicBezTo>
                      <a:pt x="8" y="268"/>
                      <a:pt x="8" y="268"/>
                      <a:pt x="8" y="268"/>
                    </a:cubicBezTo>
                    <a:cubicBezTo>
                      <a:pt x="7" y="269"/>
                      <a:pt x="7" y="269"/>
                      <a:pt x="7" y="269"/>
                    </a:cubicBezTo>
                    <a:cubicBezTo>
                      <a:pt x="8" y="269"/>
                      <a:pt x="8" y="269"/>
                      <a:pt x="8" y="269"/>
                    </a:cubicBezTo>
                    <a:cubicBezTo>
                      <a:pt x="8" y="269"/>
                      <a:pt x="8" y="270"/>
                      <a:pt x="8" y="270"/>
                    </a:cubicBezTo>
                    <a:cubicBezTo>
                      <a:pt x="9" y="270"/>
                      <a:pt x="9" y="270"/>
                      <a:pt x="9" y="271"/>
                    </a:cubicBezTo>
                    <a:cubicBezTo>
                      <a:pt x="9" y="271"/>
                      <a:pt x="10" y="271"/>
                      <a:pt x="10" y="272"/>
                    </a:cubicBezTo>
                    <a:cubicBezTo>
                      <a:pt x="11" y="272"/>
                      <a:pt x="11" y="272"/>
                      <a:pt x="11" y="272"/>
                    </a:cubicBezTo>
                    <a:cubicBezTo>
                      <a:pt x="11" y="272"/>
                      <a:pt x="11" y="273"/>
                      <a:pt x="11" y="273"/>
                    </a:cubicBezTo>
                    <a:cubicBezTo>
                      <a:pt x="11" y="273"/>
                      <a:pt x="11" y="273"/>
                      <a:pt x="11" y="273"/>
                    </a:cubicBezTo>
                    <a:cubicBezTo>
                      <a:pt x="11" y="273"/>
                      <a:pt x="10" y="273"/>
                      <a:pt x="10" y="273"/>
                    </a:cubicBezTo>
                    <a:cubicBezTo>
                      <a:pt x="10" y="273"/>
                      <a:pt x="10" y="273"/>
                      <a:pt x="10" y="273"/>
                    </a:cubicBezTo>
                    <a:cubicBezTo>
                      <a:pt x="10" y="273"/>
                      <a:pt x="10" y="273"/>
                      <a:pt x="10" y="273"/>
                    </a:cubicBezTo>
                    <a:cubicBezTo>
                      <a:pt x="10" y="274"/>
                      <a:pt x="11" y="274"/>
                      <a:pt x="11" y="274"/>
                    </a:cubicBezTo>
                    <a:cubicBezTo>
                      <a:pt x="25" y="274"/>
                      <a:pt x="25" y="274"/>
                      <a:pt x="25" y="274"/>
                    </a:cubicBezTo>
                    <a:cubicBezTo>
                      <a:pt x="25" y="274"/>
                      <a:pt x="26" y="274"/>
                      <a:pt x="26" y="274"/>
                    </a:cubicBezTo>
                    <a:cubicBezTo>
                      <a:pt x="27" y="275"/>
                      <a:pt x="27" y="275"/>
                      <a:pt x="28" y="276"/>
                    </a:cubicBezTo>
                    <a:cubicBezTo>
                      <a:pt x="29" y="276"/>
                      <a:pt x="29" y="276"/>
                      <a:pt x="30" y="276"/>
                    </a:cubicBezTo>
                    <a:cubicBezTo>
                      <a:pt x="31" y="276"/>
                      <a:pt x="32" y="277"/>
                      <a:pt x="33" y="277"/>
                    </a:cubicBezTo>
                    <a:cubicBezTo>
                      <a:pt x="34" y="277"/>
                      <a:pt x="35" y="277"/>
                      <a:pt x="36" y="278"/>
                    </a:cubicBezTo>
                    <a:cubicBezTo>
                      <a:pt x="36" y="278"/>
                      <a:pt x="36" y="278"/>
                      <a:pt x="36" y="278"/>
                    </a:cubicBezTo>
                    <a:cubicBezTo>
                      <a:pt x="36" y="278"/>
                      <a:pt x="36" y="278"/>
                      <a:pt x="36" y="278"/>
                    </a:cubicBezTo>
                    <a:cubicBezTo>
                      <a:pt x="36" y="278"/>
                      <a:pt x="36" y="277"/>
                      <a:pt x="36" y="277"/>
                    </a:cubicBezTo>
                    <a:cubicBezTo>
                      <a:pt x="35" y="276"/>
                      <a:pt x="35" y="275"/>
                      <a:pt x="34" y="274"/>
                    </a:cubicBezTo>
                    <a:cubicBezTo>
                      <a:pt x="34" y="273"/>
                      <a:pt x="33" y="273"/>
                      <a:pt x="33" y="272"/>
                    </a:cubicBezTo>
                    <a:cubicBezTo>
                      <a:pt x="33" y="272"/>
                      <a:pt x="33" y="271"/>
                      <a:pt x="32" y="271"/>
                    </a:cubicBezTo>
                    <a:cubicBezTo>
                      <a:pt x="32" y="270"/>
                      <a:pt x="32" y="270"/>
                      <a:pt x="32" y="270"/>
                    </a:cubicBezTo>
                    <a:cubicBezTo>
                      <a:pt x="32" y="270"/>
                      <a:pt x="32" y="270"/>
                      <a:pt x="32" y="270"/>
                    </a:cubicBezTo>
                    <a:cubicBezTo>
                      <a:pt x="32" y="270"/>
                      <a:pt x="31" y="270"/>
                      <a:pt x="31" y="270"/>
                    </a:cubicBezTo>
                    <a:cubicBezTo>
                      <a:pt x="30" y="270"/>
                      <a:pt x="30" y="270"/>
                      <a:pt x="30" y="270"/>
                    </a:cubicBezTo>
                    <a:cubicBezTo>
                      <a:pt x="29" y="270"/>
                      <a:pt x="28" y="269"/>
                      <a:pt x="28" y="269"/>
                    </a:cubicBezTo>
                    <a:cubicBezTo>
                      <a:pt x="28" y="269"/>
                      <a:pt x="28" y="269"/>
                      <a:pt x="28" y="269"/>
                    </a:cubicBezTo>
                    <a:cubicBezTo>
                      <a:pt x="29" y="269"/>
                      <a:pt x="30" y="269"/>
                      <a:pt x="30" y="269"/>
                    </a:cubicBezTo>
                    <a:cubicBezTo>
                      <a:pt x="30" y="269"/>
                      <a:pt x="30" y="269"/>
                      <a:pt x="31" y="269"/>
                    </a:cubicBezTo>
                    <a:cubicBezTo>
                      <a:pt x="31" y="269"/>
                      <a:pt x="32" y="269"/>
                      <a:pt x="32" y="269"/>
                    </a:cubicBezTo>
                    <a:cubicBezTo>
                      <a:pt x="32" y="269"/>
                      <a:pt x="32" y="268"/>
                      <a:pt x="32" y="267"/>
                    </a:cubicBezTo>
                    <a:cubicBezTo>
                      <a:pt x="32" y="267"/>
                      <a:pt x="31" y="267"/>
                      <a:pt x="31" y="266"/>
                    </a:cubicBezTo>
                    <a:cubicBezTo>
                      <a:pt x="31" y="266"/>
                      <a:pt x="31" y="266"/>
                      <a:pt x="31" y="265"/>
                    </a:cubicBezTo>
                    <a:cubicBezTo>
                      <a:pt x="31" y="265"/>
                      <a:pt x="31" y="264"/>
                      <a:pt x="31" y="264"/>
                    </a:cubicBezTo>
                    <a:cubicBezTo>
                      <a:pt x="31" y="263"/>
                      <a:pt x="31" y="263"/>
                      <a:pt x="31" y="263"/>
                    </a:cubicBezTo>
                    <a:cubicBezTo>
                      <a:pt x="31" y="263"/>
                      <a:pt x="31" y="262"/>
                      <a:pt x="30" y="262"/>
                    </a:cubicBezTo>
                    <a:cubicBezTo>
                      <a:pt x="30" y="262"/>
                      <a:pt x="30" y="263"/>
                      <a:pt x="30" y="263"/>
                    </a:cubicBezTo>
                    <a:cubicBezTo>
                      <a:pt x="30" y="263"/>
                      <a:pt x="29" y="263"/>
                      <a:pt x="29" y="264"/>
                    </a:cubicBezTo>
                    <a:cubicBezTo>
                      <a:pt x="29" y="264"/>
                      <a:pt x="29" y="264"/>
                      <a:pt x="29" y="263"/>
                    </a:cubicBezTo>
                    <a:cubicBezTo>
                      <a:pt x="29" y="263"/>
                      <a:pt x="30" y="262"/>
                      <a:pt x="30" y="262"/>
                    </a:cubicBezTo>
                    <a:cubicBezTo>
                      <a:pt x="30" y="262"/>
                      <a:pt x="31" y="260"/>
                      <a:pt x="31" y="260"/>
                    </a:cubicBezTo>
                    <a:cubicBezTo>
                      <a:pt x="31" y="259"/>
                      <a:pt x="31" y="258"/>
                      <a:pt x="31" y="258"/>
                    </a:cubicBezTo>
                    <a:cubicBezTo>
                      <a:pt x="32" y="257"/>
                      <a:pt x="32" y="255"/>
                      <a:pt x="33" y="255"/>
                    </a:cubicBezTo>
                    <a:cubicBezTo>
                      <a:pt x="34" y="254"/>
                      <a:pt x="36" y="254"/>
                      <a:pt x="36" y="254"/>
                    </a:cubicBezTo>
                    <a:cubicBezTo>
                      <a:pt x="36" y="253"/>
                      <a:pt x="36" y="253"/>
                      <a:pt x="35" y="252"/>
                    </a:cubicBezTo>
                    <a:cubicBezTo>
                      <a:pt x="35" y="252"/>
                      <a:pt x="35" y="252"/>
                      <a:pt x="35" y="252"/>
                    </a:cubicBezTo>
                    <a:cubicBezTo>
                      <a:pt x="34" y="251"/>
                      <a:pt x="34" y="252"/>
                      <a:pt x="34" y="251"/>
                    </a:cubicBezTo>
                    <a:cubicBezTo>
                      <a:pt x="33" y="251"/>
                      <a:pt x="34" y="251"/>
                      <a:pt x="34" y="251"/>
                    </a:cubicBezTo>
                    <a:cubicBezTo>
                      <a:pt x="34" y="251"/>
                      <a:pt x="34" y="251"/>
                      <a:pt x="34" y="251"/>
                    </a:cubicBezTo>
                    <a:cubicBezTo>
                      <a:pt x="35" y="251"/>
                      <a:pt x="35" y="251"/>
                      <a:pt x="35" y="250"/>
                    </a:cubicBezTo>
                    <a:cubicBezTo>
                      <a:pt x="35" y="250"/>
                      <a:pt x="35" y="250"/>
                      <a:pt x="35" y="250"/>
                    </a:cubicBezTo>
                    <a:cubicBezTo>
                      <a:pt x="35" y="250"/>
                      <a:pt x="36" y="251"/>
                      <a:pt x="36" y="252"/>
                    </a:cubicBezTo>
                    <a:cubicBezTo>
                      <a:pt x="36" y="252"/>
                      <a:pt x="36" y="252"/>
                      <a:pt x="37" y="252"/>
                    </a:cubicBezTo>
                    <a:cubicBezTo>
                      <a:pt x="37" y="253"/>
                      <a:pt x="38" y="252"/>
                      <a:pt x="39" y="252"/>
                    </a:cubicBezTo>
                    <a:cubicBezTo>
                      <a:pt x="39" y="252"/>
                      <a:pt x="39" y="252"/>
                      <a:pt x="40" y="251"/>
                    </a:cubicBezTo>
                    <a:cubicBezTo>
                      <a:pt x="40" y="251"/>
                      <a:pt x="40" y="250"/>
                      <a:pt x="40" y="250"/>
                    </a:cubicBezTo>
                    <a:cubicBezTo>
                      <a:pt x="40" y="249"/>
                      <a:pt x="40" y="249"/>
                      <a:pt x="40" y="249"/>
                    </a:cubicBezTo>
                    <a:cubicBezTo>
                      <a:pt x="41" y="248"/>
                      <a:pt x="41" y="248"/>
                      <a:pt x="41" y="248"/>
                    </a:cubicBezTo>
                    <a:cubicBezTo>
                      <a:pt x="41" y="247"/>
                      <a:pt x="41" y="247"/>
                      <a:pt x="41" y="247"/>
                    </a:cubicBezTo>
                    <a:cubicBezTo>
                      <a:pt x="41" y="247"/>
                      <a:pt x="41" y="246"/>
                      <a:pt x="41" y="246"/>
                    </a:cubicBezTo>
                    <a:cubicBezTo>
                      <a:pt x="41" y="245"/>
                      <a:pt x="41" y="245"/>
                      <a:pt x="41" y="245"/>
                    </a:cubicBezTo>
                    <a:cubicBezTo>
                      <a:pt x="41" y="245"/>
                      <a:pt x="42" y="244"/>
                      <a:pt x="42" y="244"/>
                    </a:cubicBezTo>
                    <a:cubicBezTo>
                      <a:pt x="42" y="244"/>
                      <a:pt x="42" y="244"/>
                      <a:pt x="41" y="244"/>
                    </a:cubicBezTo>
                    <a:cubicBezTo>
                      <a:pt x="41" y="244"/>
                      <a:pt x="41" y="244"/>
                      <a:pt x="41" y="244"/>
                    </a:cubicBezTo>
                    <a:cubicBezTo>
                      <a:pt x="41" y="244"/>
                      <a:pt x="41" y="244"/>
                      <a:pt x="41" y="245"/>
                    </a:cubicBezTo>
                    <a:cubicBezTo>
                      <a:pt x="41" y="245"/>
                      <a:pt x="40" y="245"/>
                      <a:pt x="40" y="245"/>
                    </a:cubicBezTo>
                    <a:cubicBezTo>
                      <a:pt x="40" y="245"/>
                      <a:pt x="40" y="244"/>
                      <a:pt x="40" y="244"/>
                    </a:cubicBezTo>
                    <a:cubicBezTo>
                      <a:pt x="40" y="244"/>
                      <a:pt x="40" y="244"/>
                      <a:pt x="41" y="244"/>
                    </a:cubicBezTo>
                    <a:cubicBezTo>
                      <a:pt x="41" y="244"/>
                      <a:pt x="41" y="243"/>
                      <a:pt x="41" y="243"/>
                    </a:cubicBezTo>
                    <a:cubicBezTo>
                      <a:pt x="41" y="243"/>
                      <a:pt x="41" y="243"/>
                      <a:pt x="41" y="243"/>
                    </a:cubicBezTo>
                    <a:cubicBezTo>
                      <a:pt x="41" y="243"/>
                      <a:pt x="41" y="242"/>
                      <a:pt x="41" y="242"/>
                    </a:cubicBezTo>
                    <a:cubicBezTo>
                      <a:pt x="42" y="242"/>
                      <a:pt x="42" y="241"/>
                      <a:pt x="42" y="241"/>
                    </a:cubicBezTo>
                    <a:cubicBezTo>
                      <a:pt x="42" y="241"/>
                      <a:pt x="42" y="241"/>
                      <a:pt x="42" y="241"/>
                    </a:cubicBezTo>
                    <a:cubicBezTo>
                      <a:pt x="42" y="240"/>
                      <a:pt x="43" y="240"/>
                      <a:pt x="43" y="240"/>
                    </a:cubicBezTo>
                    <a:cubicBezTo>
                      <a:pt x="43" y="239"/>
                      <a:pt x="43" y="239"/>
                      <a:pt x="44" y="239"/>
                    </a:cubicBezTo>
                    <a:cubicBezTo>
                      <a:pt x="44" y="239"/>
                      <a:pt x="44" y="239"/>
                      <a:pt x="44" y="239"/>
                    </a:cubicBezTo>
                    <a:cubicBezTo>
                      <a:pt x="44" y="239"/>
                      <a:pt x="44" y="238"/>
                      <a:pt x="45" y="238"/>
                    </a:cubicBezTo>
                    <a:cubicBezTo>
                      <a:pt x="45" y="238"/>
                      <a:pt x="45" y="238"/>
                      <a:pt x="45" y="237"/>
                    </a:cubicBezTo>
                    <a:cubicBezTo>
                      <a:pt x="45" y="237"/>
                      <a:pt x="46" y="237"/>
                      <a:pt x="46" y="236"/>
                    </a:cubicBezTo>
                    <a:cubicBezTo>
                      <a:pt x="46" y="236"/>
                      <a:pt x="47" y="236"/>
                      <a:pt x="47" y="236"/>
                    </a:cubicBezTo>
                    <a:cubicBezTo>
                      <a:pt x="47" y="236"/>
                      <a:pt x="47" y="235"/>
                      <a:pt x="48" y="235"/>
                    </a:cubicBezTo>
                    <a:cubicBezTo>
                      <a:pt x="48" y="235"/>
                      <a:pt x="48" y="235"/>
                      <a:pt x="48" y="235"/>
                    </a:cubicBezTo>
                    <a:cubicBezTo>
                      <a:pt x="49" y="234"/>
                      <a:pt x="49" y="235"/>
                      <a:pt x="50" y="234"/>
                    </a:cubicBezTo>
                    <a:cubicBezTo>
                      <a:pt x="50" y="234"/>
                      <a:pt x="50" y="234"/>
                      <a:pt x="50" y="234"/>
                    </a:cubicBezTo>
                    <a:cubicBezTo>
                      <a:pt x="50" y="234"/>
                      <a:pt x="50" y="233"/>
                      <a:pt x="51" y="233"/>
                    </a:cubicBezTo>
                    <a:cubicBezTo>
                      <a:pt x="51" y="233"/>
                      <a:pt x="51" y="233"/>
                      <a:pt x="51" y="233"/>
                    </a:cubicBezTo>
                    <a:cubicBezTo>
                      <a:pt x="51" y="232"/>
                      <a:pt x="51" y="232"/>
                      <a:pt x="51" y="232"/>
                    </a:cubicBezTo>
                    <a:cubicBezTo>
                      <a:pt x="51" y="232"/>
                      <a:pt x="52" y="232"/>
                      <a:pt x="52" y="232"/>
                    </a:cubicBezTo>
                    <a:cubicBezTo>
                      <a:pt x="52" y="232"/>
                      <a:pt x="52" y="232"/>
                      <a:pt x="52" y="232"/>
                    </a:cubicBezTo>
                    <a:cubicBezTo>
                      <a:pt x="52" y="231"/>
                      <a:pt x="52" y="231"/>
                      <a:pt x="53" y="231"/>
                    </a:cubicBezTo>
                    <a:cubicBezTo>
                      <a:pt x="53" y="231"/>
                      <a:pt x="53" y="231"/>
                      <a:pt x="53" y="231"/>
                    </a:cubicBezTo>
                    <a:cubicBezTo>
                      <a:pt x="53" y="231"/>
                      <a:pt x="53" y="230"/>
                      <a:pt x="53" y="230"/>
                    </a:cubicBezTo>
                    <a:cubicBezTo>
                      <a:pt x="53" y="230"/>
                      <a:pt x="53" y="230"/>
                      <a:pt x="53" y="229"/>
                    </a:cubicBezTo>
                    <a:cubicBezTo>
                      <a:pt x="54" y="229"/>
                      <a:pt x="54" y="229"/>
                      <a:pt x="54" y="229"/>
                    </a:cubicBezTo>
                    <a:cubicBezTo>
                      <a:pt x="54" y="229"/>
                      <a:pt x="54" y="229"/>
                      <a:pt x="54" y="229"/>
                    </a:cubicBezTo>
                    <a:cubicBezTo>
                      <a:pt x="54" y="229"/>
                      <a:pt x="54" y="229"/>
                      <a:pt x="54" y="228"/>
                    </a:cubicBezTo>
                    <a:cubicBezTo>
                      <a:pt x="54" y="228"/>
                      <a:pt x="54" y="228"/>
                      <a:pt x="54" y="228"/>
                    </a:cubicBezTo>
                    <a:cubicBezTo>
                      <a:pt x="54" y="227"/>
                      <a:pt x="54" y="227"/>
                      <a:pt x="54" y="227"/>
                    </a:cubicBezTo>
                    <a:cubicBezTo>
                      <a:pt x="55" y="226"/>
                      <a:pt x="55" y="226"/>
                      <a:pt x="55" y="225"/>
                    </a:cubicBezTo>
                    <a:cubicBezTo>
                      <a:pt x="55" y="225"/>
                      <a:pt x="55" y="223"/>
                      <a:pt x="55" y="223"/>
                    </a:cubicBezTo>
                    <a:cubicBezTo>
                      <a:pt x="55" y="223"/>
                      <a:pt x="55" y="222"/>
                      <a:pt x="54" y="221"/>
                    </a:cubicBezTo>
                    <a:cubicBezTo>
                      <a:pt x="54" y="220"/>
                      <a:pt x="53" y="221"/>
                      <a:pt x="52" y="221"/>
                    </a:cubicBezTo>
                    <a:cubicBezTo>
                      <a:pt x="52" y="220"/>
                      <a:pt x="51" y="221"/>
                      <a:pt x="50" y="220"/>
                    </a:cubicBezTo>
                    <a:cubicBezTo>
                      <a:pt x="49" y="220"/>
                      <a:pt x="48" y="220"/>
                      <a:pt x="48" y="220"/>
                    </a:cubicBezTo>
                    <a:cubicBezTo>
                      <a:pt x="47" y="220"/>
                      <a:pt x="47" y="219"/>
                      <a:pt x="46" y="219"/>
                    </a:cubicBezTo>
                    <a:cubicBezTo>
                      <a:pt x="46" y="218"/>
                      <a:pt x="45" y="218"/>
                      <a:pt x="45" y="217"/>
                    </a:cubicBezTo>
                    <a:cubicBezTo>
                      <a:pt x="45" y="217"/>
                      <a:pt x="45" y="216"/>
                      <a:pt x="44" y="216"/>
                    </a:cubicBezTo>
                    <a:cubicBezTo>
                      <a:pt x="44" y="216"/>
                      <a:pt x="43" y="215"/>
                      <a:pt x="43" y="215"/>
                    </a:cubicBezTo>
                    <a:cubicBezTo>
                      <a:pt x="42" y="215"/>
                      <a:pt x="43" y="214"/>
                      <a:pt x="42" y="214"/>
                    </a:cubicBezTo>
                    <a:cubicBezTo>
                      <a:pt x="42" y="213"/>
                      <a:pt x="42" y="213"/>
                      <a:pt x="42" y="212"/>
                    </a:cubicBezTo>
                    <a:cubicBezTo>
                      <a:pt x="41" y="212"/>
                      <a:pt x="41" y="211"/>
                      <a:pt x="41" y="211"/>
                    </a:cubicBezTo>
                    <a:cubicBezTo>
                      <a:pt x="41" y="211"/>
                      <a:pt x="41" y="211"/>
                      <a:pt x="41" y="210"/>
                    </a:cubicBezTo>
                    <a:cubicBezTo>
                      <a:pt x="41" y="210"/>
                      <a:pt x="42" y="209"/>
                      <a:pt x="42" y="209"/>
                    </a:cubicBezTo>
                    <a:cubicBezTo>
                      <a:pt x="42" y="209"/>
                      <a:pt x="42" y="209"/>
                      <a:pt x="42" y="209"/>
                    </a:cubicBezTo>
                    <a:cubicBezTo>
                      <a:pt x="42" y="209"/>
                      <a:pt x="42" y="208"/>
                      <a:pt x="43" y="208"/>
                    </a:cubicBezTo>
                    <a:cubicBezTo>
                      <a:pt x="43" y="207"/>
                      <a:pt x="43" y="207"/>
                      <a:pt x="43" y="207"/>
                    </a:cubicBezTo>
                    <a:cubicBezTo>
                      <a:pt x="43" y="207"/>
                      <a:pt x="43" y="206"/>
                      <a:pt x="43" y="206"/>
                    </a:cubicBezTo>
                    <a:cubicBezTo>
                      <a:pt x="43" y="206"/>
                      <a:pt x="43" y="205"/>
                      <a:pt x="44" y="205"/>
                    </a:cubicBezTo>
                    <a:cubicBezTo>
                      <a:pt x="44" y="205"/>
                      <a:pt x="44" y="205"/>
                      <a:pt x="44" y="205"/>
                    </a:cubicBezTo>
                    <a:cubicBezTo>
                      <a:pt x="44" y="205"/>
                      <a:pt x="45" y="204"/>
                      <a:pt x="45" y="204"/>
                    </a:cubicBezTo>
                    <a:cubicBezTo>
                      <a:pt x="45" y="203"/>
                      <a:pt x="45" y="203"/>
                      <a:pt x="45" y="203"/>
                    </a:cubicBezTo>
                    <a:cubicBezTo>
                      <a:pt x="46" y="203"/>
                      <a:pt x="47" y="202"/>
                      <a:pt x="47" y="202"/>
                    </a:cubicBezTo>
                    <a:cubicBezTo>
                      <a:pt x="47" y="201"/>
                      <a:pt x="49" y="202"/>
                      <a:pt x="49" y="202"/>
                    </a:cubicBezTo>
                    <a:cubicBezTo>
                      <a:pt x="49" y="202"/>
                      <a:pt x="49" y="201"/>
                      <a:pt x="49" y="201"/>
                    </a:cubicBezTo>
                    <a:cubicBezTo>
                      <a:pt x="49" y="200"/>
                      <a:pt x="50" y="200"/>
                      <a:pt x="50" y="200"/>
                    </a:cubicBezTo>
                    <a:cubicBezTo>
                      <a:pt x="50" y="200"/>
                      <a:pt x="50" y="200"/>
                      <a:pt x="50" y="200"/>
                    </a:cubicBezTo>
                    <a:cubicBezTo>
                      <a:pt x="50" y="200"/>
                      <a:pt x="51" y="200"/>
                      <a:pt x="51" y="200"/>
                    </a:cubicBezTo>
                    <a:cubicBezTo>
                      <a:pt x="51" y="200"/>
                      <a:pt x="51" y="199"/>
                      <a:pt x="52" y="199"/>
                    </a:cubicBezTo>
                    <a:cubicBezTo>
                      <a:pt x="52" y="199"/>
                      <a:pt x="52" y="199"/>
                      <a:pt x="52" y="199"/>
                    </a:cubicBezTo>
                    <a:cubicBezTo>
                      <a:pt x="52" y="199"/>
                      <a:pt x="52" y="199"/>
                      <a:pt x="53" y="199"/>
                    </a:cubicBezTo>
                    <a:cubicBezTo>
                      <a:pt x="53" y="200"/>
                      <a:pt x="53" y="199"/>
                      <a:pt x="53" y="199"/>
                    </a:cubicBezTo>
                    <a:cubicBezTo>
                      <a:pt x="53" y="199"/>
                      <a:pt x="53" y="200"/>
                      <a:pt x="54" y="200"/>
                    </a:cubicBezTo>
                    <a:cubicBezTo>
                      <a:pt x="54" y="200"/>
                      <a:pt x="54" y="199"/>
                      <a:pt x="54" y="199"/>
                    </a:cubicBezTo>
                    <a:cubicBezTo>
                      <a:pt x="54" y="199"/>
                      <a:pt x="55" y="200"/>
                      <a:pt x="55" y="200"/>
                    </a:cubicBezTo>
                    <a:cubicBezTo>
                      <a:pt x="55" y="200"/>
                      <a:pt x="55" y="200"/>
                      <a:pt x="55" y="200"/>
                    </a:cubicBezTo>
                    <a:cubicBezTo>
                      <a:pt x="56" y="200"/>
                      <a:pt x="56" y="199"/>
                      <a:pt x="56" y="199"/>
                    </a:cubicBezTo>
                    <a:cubicBezTo>
                      <a:pt x="56" y="199"/>
                      <a:pt x="56" y="199"/>
                      <a:pt x="56" y="198"/>
                    </a:cubicBezTo>
                    <a:cubicBezTo>
                      <a:pt x="56" y="198"/>
                      <a:pt x="56" y="198"/>
                      <a:pt x="56" y="198"/>
                    </a:cubicBezTo>
                    <a:cubicBezTo>
                      <a:pt x="55" y="198"/>
                      <a:pt x="55" y="198"/>
                      <a:pt x="55" y="198"/>
                    </a:cubicBezTo>
                    <a:cubicBezTo>
                      <a:pt x="55" y="198"/>
                      <a:pt x="55" y="197"/>
                      <a:pt x="55" y="197"/>
                    </a:cubicBezTo>
                    <a:cubicBezTo>
                      <a:pt x="55" y="197"/>
                      <a:pt x="55" y="196"/>
                      <a:pt x="55" y="196"/>
                    </a:cubicBezTo>
                    <a:cubicBezTo>
                      <a:pt x="56" y="196"/>
                      <a:pt x="56" y="195"/>
                      <a:pt x="56" y="195"/>
                    </a:cubicBezTo>
                    <a:cubicBezTo>
                      <a:pt x="57" y="195"/>
                      <a:pt x="57" y="195"/>
                      <a:pt x="57" y="195"/>
                    </a:cubicBezTo>
                    <a:cubicBezTo>
                      <a:pt x="57" y="195"/>
                      <a:pt x="57" y="194"/>
                      <a:pt x="58" y="194"/>
                    </a:cubicBezTo>
                    <a:cubicBezTo>
                      <a:pt x="58" y="194"/>
                      <a:pt x="58" y="193"/>
                      <a:pt x="58" y="193"/>
                    </a:cubicBezTo>
                    <a:cubicBezTo>
                      <a:pt x="58" y="193"/>
                      <a:pt x="58" y="193"/>
                      <a:pt x="58" y="193"/>
                    </a:cubicBezTo>
                    <a:cubicBezTo>
                      <a:pt x="58" y="192"/>
                      <a:pt x="58" y="192"/>
                      <a:pt x="58" y="192"/>
                    </a:cubicBezTo>
                    <a:cubicBezTo>
                      <a:pt x="58" y="192"/>
                      <a:pt x="58" y="191"/>
                      <a:pt x="58" y="191"/>
                    </a:cubicBezTo>
                    <a:cubicBezTo>
                      <a:pt x="58" y="191"/>
                      <a:pt x="58" y="191"/>
                      <a:pt x="58" y="191"/>
                    </a:cubicBezTo>
                    <a:cubicBezTo>
                      <a:pt x="58" y="191"/>
                      <a:pt x="58" y="190"/>
                      <a:pt x="58" y="190"/>
                    </a:cubicBezTo>
                    <a:cubicBezTo>
                      <a:pt x="58" y="190"/>
                      <a:pt x="58" y="189"/>
                      <a:pt x="58" y="189"/>
                    </a:cubicBezTo>
                    <a:cubicBezTo>
                      <a:pt x="58" y="189"/>
                      <a:pt x="58" y="189"/>
                      <a:pt x="58" y="189"/>
                    </a:cubicBezTo>
                    <a:cubicBezTo>
                      <a:pt x="58" y="188"/>
                      <a:pt x="58" y="188"/>
                      <a:pt x="58" y="188"/>
                    </a:cubicBezTo>
                    <a:cubicBezTo>
                      <a:pt x="57" y="187"/>
                      <a:pt x="57" y="187"/>
                      <a:pt x="57" y="187"/>
                    </a:cubicBezTo>
                    <a:cubicBezTo>
                      <a:pt x="57" y="187"/>
                      <a:pt x="58" y="186"/>
                      <a:pt x="58" y="186"/>
                    </a:cubicBezTo>
                    <a:cubicBezTo>
                      <a:pt x="58" y="186"/>
                      <a:pt x="58" y="185"/>
                      <a:pt x="59" y="185"/>
                    </a:cubicBezTo>
                    <a:cubicBezTo>
                      <a:pt x="59" y="185"/>
                      <a:pt x="59" y="184"/>
                      <a:pt x="59" y="184"/>
                    </a:cubicBezTo>
                    <a:cubicBezTo>
                      <a:pt x="60" y="184"/>
                      <a:pt x="60" y="183"/>
                      <a:pt x="60" y="183"/>
                    </a:cubicBezTo>
                    <a:cubicBezTo>
                      <a:pt x="60" y="182"/>
                      <a:pt x="60" y="182"/>
                      <a:pt x="60" y="182"/>
                    </a:cubicBezTo>
                    <a:cubicBezTo>
                      <a:pt x="61" y="181"/>
                      <a:pt x="62" y="181"/>
                      <a:pt x="62" y="181"/>
                    </a:cubicBezTo>
                    <a:cubicBezTo>
                      <a:pt x="63" y="180"/>
                      <a:pt x="64" y="180"/>
                      <a:pt x="64" y="180"/>
                    </a:cubicBezTo>
                    <a:cubicBezTo>
                      <a:pt x="65" y="180"/>
                      <a:pt x="65" y="180"/>
                      <a:pt x="65" y="180"/>
                    </a:cubicBezTo>
                    <a:cubicBezTo>
                      <a:pt x="65" y="179"/>
                      <a:pt x="65" y="179"/>
                      <a:pt x="65" y="179"/>
                    </a:cubicBezTo>
                    <a:cubicBezTo>
                      <a:pt x="65" y="179"/>
                      <a:pt x="64" y="179"/>
                      <a:pt x="64" y="179"/>
                    </a:cubicBezTo>
                    <a:cubicBezTo>
                      <a:pt x="64" y="179"/>
                      <a:pt x="64" y="179"/>
                      <a:pt x="63" y="179"/>
                    </a:cubicBezTo>
                    <a:cubicBezTo>
                      <a:pt x="63" y="179"/>
                      <a:pt x="62" y="179"/>
                      <a:pt x="62" y="179"/>
                    </a:cubicBezTo>
                    <a:cubicBezTo>
                      <a:pt x="62" y="179"/>
                      <a:pt x="62" y="178"/>
                      <a:pt x="62" y="178"/>
                    </a:cubicBezTo>
                    <a:cubicBezTo>
                      <a:pt x="61" y="178"/>
                      <a:pt x="61" y="178"/>
                      <a:pt x="61" y="178"/>
                    </a:cubicBezTo>
                    <a:cubicBezTo>
                      <a:pt x="60" y="178"/>
                      <a:pt x="60" y="178"/>
                      <a:pt x="60" y="177"/>
                    </a:cubicBezTo>
                    <a:cubicBezTo>
                      <a:pt x="60" y="177"/>
                      <a:pt x="60" y="177"/>
                      <a:pt x="60" y="177"/>
                    </a:cubicBezTo>
                    <a:cubicBezTo>
                      <a:pt x="60" y="177"/>
                      <a:pt x="60" y="177"/>
                      <a:pt x="60" y="176"/>
                    </a:cubicBezTo>
                    <a:cubicBezTo>
                      <a:pt x="60" y="176"/>
                      <a:pt x="60" y="176"/>
                      <a:pt x="60" y="176"/>
                    </a:cubicBezTo>
                    <a:cubicBezTo>
                      <a:pt x="61" y="176"/>
                      <a:pt x="61" y="176"/>
                      <a:pt x="61" y="176"/>
                    </a:cubicBezTo>
                    <a:cubicBezTo>
                      <a:pt x="62" y="176"/>
                      <a:pt x="62" y="175"/>
                      <a:pt x="62" y="175"/>
                    </a:cubicBezTo>
                    <a:cubicBezTo>
                      <a:pt x="62" y="175"/>
                      <a:pt x="63" y="175"/>
                      <a:pt x="63" y="175"/>
                    </a:cubicBezTo>
                    <a:cubicBezTo>
                      <a:pt x="63" y="175"/>
                      <a:pt x="64" y="175"/>
                      <a:pt x="64" y="175"/>
                    </a:cubicBezTo>
                    <a:cubicBezTo>
                      <a:pt x="64" y="175"/>
                      <a:pt x="65" y="175"/>
                      <a:pt x="65" y="175"/>
                    </a:cubicBezTo>
                    <a:cubicBezTo>
                      <a:pt x="65" y="175"/>
                      <a:pt x="65" y="176"/>
                      <a:pt x="65" y="176"/>
                    </a:cubicBezTo>
                    <a:cubicBezTo>
                      <a:pt x="65" y="176"/>
                      <a:pt x="66" y="176"/>
                      <a:pt x="66" y="176"/>
                    </a:cubicBezTo>
                    <a:cubicBezTo>
                      <a:pt x="66" y="177"/>
                      <a:pt x="65" y="177"/>
                      <a:pt x="65" y="177"/>
                    </a:cubicBezTo>
                    <a:cubicBezTo>
                      <a:pt x="65" y="177"/>
                      <a:pt x="65" y="177"/>
                      <a:pt x="65" y="177"/>
                    </a:cubicBezTo>
                    <a:cubicBezTo>
                      <a:pt x="66" y="178"/>
                      <a:pt x="65" y="178"/>
                      <a:pt x="65" y="178"/>
                    </a:cubicBezTo>
                    <a:cubicBezTo>
                      <a:pt x="65" y="178"/>
                      <a:pt x="66" y="178"/>
                      <a:pt x="66" y="178"/>
                    </a:cubicBezTo>
                    <a:cubicBezTo>
                      <a:pt x="66" y="178"/>
                      <a:pt x="67" y="178"/>
                      <a:pt x="67" y="178"/>
                    </a:cubicBezTo>
                    <a:cubicBezTo>
                      <a:pt x="67" y="178"/>
                      <a:pt x="68" y="178"/>
                      <a:pt x="68" y="178"/>
                    </a:cubicBezTo>
                    <a:cubicBezTo>
                      <a:pt x="68" y="178"/>
                      <a:pt x="69" y="178"/>
                      <a:pt x="69" y="178"/>
                    </a:cubicBezTo>
                    <a:cubicBezTo>
                      <a:pt x="69" y="178"/>
                      <a:pt x="69" y="178"/>
                      <a:pt x="69" y="178"/>
                    </a:cubicBezTo>
                    <a:cubicBezTo>
                      <a:pt x="69" y="178"/>
                      <a:pt x="69" y="178"/>
                      <a:pt x="69" y="177"/>
                    </a:cubicBezTo>
                    <a:cubicBezTo>
                      <a:pt x="69" y="177"/>
                      <a:pt x="69" y="177"/>
                      <a:pt x="69" y="177"/>
                    </a:cubicBezTo>
                    <a:cubicBezTo>
                      <a:pt x="69" y="177"/>
                      <a:pt x="70" y="176"/>
                      <a:pt x="70" y="176"/>
                    </a:cubicBezTo>
                    <a:cubicBezTo>
                      <a:pt x="70" y="176"/>
                      <a:pt x="70" y="175"/>
                      <a:pt x="70" y="174"/>
                    </a:cubicBezTo>
                    <a:cubicBezTo>
                      <a:pt x="70" y="174"/>
                      <a:pt x="70" y="174"/>
                      <a:pt x="69" y="174"/>
                    </a:cubicBezTo>
                    <a:cubicBezTo>
                      <a:pt x="69" y="173"/>
                      <a:pt x="70" y="173"/>
                      <a:pt x="70" y="173"/>
                    </a:cubicBezTo>
                    <a:cubicBezTo>
                      <a:pt x="70" y="173"/>
                      <a:pt x="70" y="173"/>
                      <a:pt x="70" y="173"/>
                    </a:cubicBezTo>
                    <a:cubicBezTo>
                      <a:pt x="69" y="172"/>
                      <a:pt x="69" y="172"/>
                      <a:pt x="69" y="172"/>
                    </a:cubicBezTo>
                    <a:cubicBezTo>
                      <a:pt x="69" y="172"/>
                      <a:pt x="69" y="171"/>
                      <a:pt x="69" y="171"/>
                    </a:cubicBezTo>
                    <a:cubicBezTo>
                      <a:pt x="68" y="171"/>
                      <a:pt x="68" y="171"/>
                      <a:pt x="67" y="171"/>
                    </a:cubicBezTo>
                    <a:cubicBezTo>
                      <a:pt x="67" y="171"/>
                      <a:pt x="67" y="172"/>
                      <a:pt x="66" y="172"/>
                    </a:cubicBezTo>
                    <a:cubicBezTo>
                      <a:pt x="66" y="172"/>
                      <a:pt x="65" y="172"/>
                      <a:pt x="65" y="172"/>
                    </a:cubicBezTo>
                    <a:cubicBezTo>
                      <a:pt x="65" y="172"/>
                      <a:pt x="65" y="172"/>
                      <a:pt x="65" y="172"/>
                    </a:cubicBezTo>
                    <a:cubicBezTo>
                      <a:pt x="65" y="172"/>
                      <a:pt x="66" y="172"/>
                      <a:pt x="66" y="173"/>
                    </a:cubicBezTo>
                    <a:cubicBezTo>
                      <a:pt x="67" y="173"/>
                      <a:pt x="67" y="173"/>
                      <a:pt x="67" y="173"/>
                    </a:cubicBezTo>
                    <a:cubicBezTo>
                      <a:pt x="67" y="173"/>
                      <a:pt x="67" y="174"/>
                      <a:pt x="67" y="174"/>
                    </a:cubicBezTo>
                    <a:cubicBezTo>
                      <a:pt x="66" y="174"/>
                      <a:pt x="66" y="174"/>
                      <a:pt x="66" y="174"/>
                    </a:cubicBezTo>
                    <a:cubicBezTo>
                      <a:pt x="66" y="174"/>
                      <a:pt x="66" y="174"/>
                      <a:pt x="66" y="174"/>
                    </a:cubicBezTo>
                    <a:cubicBezTo>
                      <a:pt x="66" y="174"/>
                      <a:pt x="65" y="174"/>
                      <a:pt x="65" y="174"/>
                    </a:cubicBezTo>
                    <a:cubicBezTo>
                      <a:pt x="65" y="174"/>
                      <a:pt x="65" y="174"/>
                      <a:pt x="65" y="174"/>
                    </a:cubicBezTo>
                    <a:cubicBezTo>
                      <a:pt x="65" y="174"/>
                      <a:pt x="64" y="174"/>
                      <a:pt x="63" y="174"/>
                    </a:cubicBezTo>
                    <a:cubicBezTo>
                      <a:pt x="63" y="174"/>
                      <a:pt x="64" y="172"/>
                      <a:pt x="64" y="172"/>
                    </a:cubicBezTo>
                    <a:cubicBezTo>
                      <a:pt x="64" y="172"/>
                      <a:pt x="63" y="172"/>
                      <a:pt x="63" y="172"/>
                    </a:cubicBezTo>
                    <a:cubicBezTo>
                      <a:pt x="62" y="172"/>
                      <a:pt x="62" y="172"/>
                      <a:pt x="61" y="172"/>
                    </a:cubicBezTo>
                    <a:cubicBezTo>
                      <a:pt x="61" y="172"/>
                      <a:pt x="60" y="171"/>
                      <a:pt x="60" y="171"/>
                    </a:cubicBezTo>
                    <a:cubicBezTo>
                      <a:pt x="60" y="171"/>
                      <a:pt x="60" y="170"/>
                      <a:pt x="60" y="170"/>
                    </a:cubicBezTo>
                    <a:cubicBezTo>
                      <a:pt x="59" y="170"/>
                      <a:pt x="59" y="170"/>
                      <a:pt x="59" y="170"/>
                    </a:cubicBezTo>
                    <a:cubicBezTo>
                      <a:pt x="59" y="169"/>
                      <a:pt x="60" y="168"/>
                      <a:pt x="60" y="168"/>
                    </a:cubicBezTo>
                    <a:cubicBezTo>
                      <a:pt x="60" y="167"/>
                      <a:pt x="60" y="166"/>
                      <a:pt x="60" y="166"/>
                    </a:cubicBezTo>
                    <a:cubicBezTo>
                      <a:pt x="60" y="165"/>
                      <a:pt x="60" y="165"/>
                      <a:pt x="60" y="165"/>
                    </a:cubicBezTo>
                    <a:cubicBezTo>
                      <a:pt x="59" y="164"/>
                      <a:pt x="59" y="163"/>
                      <a:pt x="59" y="162"/>
                    </a:cubicBezTo>
                    <a:cubicBezTo>
                      <a:pt x="59" y="162"/>
                      <a:pt x="59" y="160"/>
                      <a:pt x="59" y="159"/>
                    </a:cubicBezTo>
                    <a:cubicBezTo>
                      <a:pt x="59" y="159"/>
                      <a:pt x="59" y="159"/>
                      <a:pt x="60" y="159"/>
                    </a:cubicBezTo>
                    <a:cubicBezTo>
                      <a:pt x="60" y="158"/>
                      <a:pt x="61" y="158"/>
                      <a:pt x="61" y="158"/>
                    </a:cubicBezTo>
                    <a:cubicBezTo>
                      <a:pt x="61" y="158"/>
                      <a:pt x="61" y="159"/>
                      <a:pt x="61" y="159"/>
                    </a:cubicBezTo>
                    <a:cubicBezTo>
                      <a:pt x="61" y="159"/>
                      <a:pt x="61" y="159"/>
                      <a:pt x="62" y="159"/>
                    </a:cubicBezTo>
                    <a:cubicBezTo>
                      <a:pt x="62" y="159"/>
                      <a:pt x="63" y="159"/>
                      <a:pt x="64" y="160"/>
                    </a:cubicBezTo>
                    <a:cubicBezTo>
                      <a:pt x="64" y="160"/>
                      <a:pt x="65" y="160"/>
                      <a:pt x="65" y="161"/>
                    </a:cubicBezTo>
                    <a:cubicBezTo>
                      <a:pt x="66" y="161"/>
                      <a:pt x="66" y="161"/>
                      <a:pt x="67" y="161"/>
                    </a:cubicBezTo>
                    <a:cubicBezTo>
                      <a:pt x="67" y="161"/>
                      <a:pt x="68" y="162"/>
                      <a:pt x="69" y="162"/>
                    </a:cubicBezTo>
                    <a:cubicBezTo>
                      <a:pt x="69" y="162"/>
                      <a:pt x="73" y="162"/>
                      <a:pt x="73" y="162"/>
                    </a:cubicBezTo>
                    <a:cubicBezTo>
                      <a:pt x="74" y="162"/>
                      <a:pt x="74" y="162"/>
                      <a:pt x="75" y="161"/>
                    </a:cubicBezTo>
                    <a:cubicBezTo>
                      <a:pt x="75" y="161"/>
                      <a:pt x="75" y="161"/>
                      <a:pt x="75" y="161"/>
                    </a:cubicBezTo>
                    <a:cubicBezTo>
                      <a:pt x="76" y="161"/>
                      <a:pt x="77" y="161"/>
                      <a:pt x="77" y="160"/>
                    </a:cubicBezTo>
                    <a:cubicBezTo>
                      <a:pt x="77" y="160"/>
                      <a:pt x="79" y="160"/>
                      <a:pt x="79" y="160"/>
                    </a:cubicBezTo>
                    <a:cubicBezTo>
                      <a:pt x="79" y="159"/>
                      <a:pt x="79" y="158"/>
                      <a:pt x="79" y="158"/>
                    </a:cubicBezTo>
                    <a:cubicBezTo>
                      <a:pt x="79" y="158"/>
                      <a:pt x="79" y="158"/>
                      <a:pt x="78" y="158"/>
                    </a:cubicBezTo>
                    <a:cubicBezTo>
                      <a:pt x="78" y="158"/>
                      <a:pt x="78" y="158"/>
                      <a:pt x="78" y="157"/>
                    </a:cubicBezTo>
                    <a:cubicBezTo>
                      <a:pt x="78" y="157"/>
                      <a:pt x="78" y="157"/>
                      <a:pt x="79" y="157"/>
                    </a:cubicBezTo>
                    <a:cubicBezTo>
                      <a:pt x="79" y="157"/>
                      <a:pt x="80" y="157"/>
                      <a:pt x="80" y="157"/>
                    </a:cubicBezTo>
                    <a:cubicBezTo>
                      <a:pt x="80" y="157"/>
                      <a:pt x="80" y="157"/>
                      <a:pt x="80" y="156"/>
                    </a:cubicBezTo>
                    <a:cubicBezTo>
                      <a:pt x="80" y="156"/>
                      <a:pt x="79" y="156"/>
                      <a:pt x="79" y="156"/>
                    </a:cubicBezTo>
                    <a:cubicBezTo>
                      <a:pt x="78" y="156"/>
                      <a:pt x="78" y="155"/>
                      <a:pt x="78" y="155"/>
                    </a:cubicBezTo>
                    <a:cubicBezTo>
                      <a:pt x="78" y="155"/>
                      <a:pt x="78" y="154"/>
                      <a:pt x="78" y="154"/>
                    </a:cubicBezTo>
                    <a:cubicBezTo>
                      <a:pt x="79" y="154"/>
                      <a:pt x="79" y="154"/>
                      <a:pt x="79" y="154"/>
                    </a:cubicBezTo>
                    <a:cubicBezTo>
                      <a:pt x="79" y="154"/>
                      <a:pt x="79" y="154"/>
                      <a:pt x="79" y="153"/>
                    </a:cubicBezTo>
                    <a:cubicBezTo>
                      <a:pt x="79" y="153"/>
                      <a:pt x="79" y="151"/>
                      <a:pt x="79" y="151"/>
                    </a:cubicBezTo>
                    <a:cubicBezTo>
                      <a:pt x="79" y="151"/>
                      <a:pt x="79" y="150"/>
                      <a:pt x="79" y="150"/>
                    </a:cubicBezTo>
                    <a:cubicBezTo>
                      <a:pt x="79" y="150"/>
                      <a:pt x="80" y="150"/>
                      <a:pt x="80" y="150"/>
                    </a:cubicBezTo>
                    <a:cubicBezTo>
                      <a:pt x="80" y="150"/>
                      <a:pt x="80" y="149"/>
                      <a:pt x="80" y="149"/>
                    </a:cubicBezTo>
                    <a:cubicBezTo>
                      <a:pt x="80" y="149"/>
                      <a:pt x="80" y="148"/>
                      <a:pt x="80" y="148"/>
                    </a:cubicBezTo>
                    <a:cubicBezTo>
                      <a:pt x="80" y="148"/>
                      <a:pt x="81" y="147"/>
                      <a:pt x="81" y="147"/>
                    </a:cubicBezTo>
                    <a:cubicBezTo>
                      <a:pt x="81" y="147"/>
                      <a:pt x="81" y="146"/>
                      <a:pt x="81" y="146"/>
                    </a:cubicBezTo>
                    <a:cubicBezTo>
                      <a:pt x="81" y="146"/>
                      <a:pt x="80" y="146"/>
                      <a:pt x="80" y="145"/>
                    </a:cubicBezTo>
                    <a:cubicBezTo>
                      <a:pt x="79" y="145"/>
                      <a:pt x="79" y="145"/>
                      <a:pt x="79" y="144"/>
                    </a:cubicBezTo>
                    <a:cubicBezTo>
                      <a:pt x="79" y="144"/>
                      <a:pt x="79" y="143"/>
                      <a:pt x="79" y="143"/>
                    </a:cubicBezTo>
                    <a:cubicBezTo>
                      <a:pt x="79" y="143"/>
                      <a:pt x="80" y="142"/>
                      <a:pt x="80" y="142"/>
                    </a:cubicBezTo>
                    <a:cubicBezTo>
                      <a:pt x="80" y="142"/>
                      <a:pt x="80" y="142"/>
                      <a:pt x="80" y="141"/>
                    </a:cubicBezTo>
                    <a:cubicBezTo>
                      <a:pt x="80" y="141"/>
                      <a:pt x="79" y="142"/>
                      <a:pt x="79" y="142"/>
                    </a:cubicBezTo>
                    <a:cubicBezTo>
                      <a:pt x="79" y="142"/>
                      <a:pt x="79" y="141"/>
                      <a:pt x="79" y="141"/>
                    </a:cubicBezTo>
                    <a:cubicBezTo>
                      <a:pt x="79" y="141"/>
                      <a:pt x="79" y="141"/>
                      <a:pt x="79" y="141"/>
                    </a:cubicBezTo>
                    <a:cubicBezTo>
                      <a:pt x="78" y="141"/>
                      <a:pt x="78" y="141"/>
                      <a:pt x="77" y="141"/>
                    </a:cubicBezTo>
                    <a:cubicBezTo>
                      <a:pt x="77" y="141"/>
                      <a:pt x="77" y="140"/>
                      <a:pt x="77" y="140"/>
                    </a:cubicBezTo>
                    <a:cubicBezTo>
                      <a:pt x="77" y="140"/>
                      <a:pt x="78" y="139"/>
                      <a:pt x="78" y="140"/>
                    </a:cubicBezTo>
                    <a:cubicBezTo>
                      <a:pt x="79" y="140"/>
                      <a:pt x="79" y="140"/>
                      <a:pt x="80" y="141"/>
                    </a:cubicBezTo>
                    <a:cubicBezTo>
                      <a:pt x="81" y="142"/>
                      <a:pt x="81" y="142"/>
                      <a:pt x="82" y="142"/>
                    </a:cubicBezTo>
                    <a:cubicBezTo>
                      <a:pt x="83" y="142"/>
                      <a:pt x="86" y="142"/>
                      <a:pt x="87" y="142"/>
                    </a:cubicBezTo>
                    <a:cubicBezTo>
                      <a:pt x="88" y="142"/>
                      <a:pt x="90" y="142"/>
                      <a:pt x="91" y="142"/>
                    </a:cubicBezTo>
                    <a:cubicBezTo>
                      <a:pt x="91" y="141"/>
                      <a:pt x="94" y="141"/>
                      <a:pt x="95" y="141"/>
                    </a:cubicBezTo>
                    <a:cubicBezTo>
                      <a:pt x="95" y="141"/>
                      <a:pt x="101" y="140"/>
                      <a:pt x="102" y="139"/>
                    </a:cubicBezTo>
                    <a:cubicBezTo>
                      <a:pt x="103" y="139"/>
                      <a:pt x="106" y="138"/>
                      <a:pt x="106" y="138"/>
                    </a:cubicBezTo>
                    <a:cubicBezTo>
                      <a:pt x="107" y="138"/>
                      <a:pt x="111" y="136"/>
                      <a:pt x="111" y="136"/>
                    </a:cubicBezTo>
                    <a:cubicBezTo>
                      <a:pt x="112" y="135"/>
                      <a:pt x="112" y="134"/>
                      <a:pt x="112" y="134"/>
                    </a:cubicBezTo>
                    <a:cubicBezTo>
                      <a:pt x="112" y="134"/>
                      <a:pt x="113" y="133"/>
                      <a:pt x="113" y="132"/>
                    </a:cubicBezTo>
                    <a:cubicBezTo>
                      <a:pt x="113" y="132"/>
                      <a:pt x="113" y="132"/>
                      <a:pt x="113" y="131"/>
                    </a:cubicBezTo>
                    <a:cubicBezTo>
                      <a:pt x="114" y="131"/>
                      <a:pt x="114" y="130"/>
                      <a:pt x="115" y="130"/>
                    </a:cubicBezTo>
                    <a:cubicBezTo>
                      <a:pt x="115" y="130"/>
                      <a:pt x="116" y="129"/>
                      <a:pt x="116" y="128"/>
                    </a:cubicBezTo>
                    <a:cubicBezTo>
                      <a:pt x="116" y="128"/>
                      <a:pt x="116" y="127"/>
                      <a:pt x="116" y="127"/>
                    </a:cubicBezTo>
                    <a:cubicBezTo>
                      <a:pt x="116" y="127"/>
                      <a:pt x="117" y="126"/>
                      <a:pt x="117" y="126"/>
                    </a:cubicBezTo>
                    <a:cubicBezTo>
                      <a:pt x="117" y="125"/>
                      <a:pt x="118" y="125"/>
                      <a:pt x="118" y="125"/>
                    </a:cubicBezTo>
                    <a:cubicBezTo>
                      <a:pt x="118" y="124"/>
                      <a:pt x="119" y="123"/>
                      <a:pt x="119" y="123"/>
                    </a:cubicBezTo>
                    <a:cubicBezTo>
                      <a:pt x="119" y="119"/>
                      <a:pt x="119" y="119"/>
                      <a:pt x="119" y="119"/>
                    </a:cubicBezTo>
                    <a:cubicBezTo>
                      <a:pt x="119" y="119"/>
                      <a:pt x="117" y="119"/>
                      <a:pt x="116" y="118"/>
                    </a:cubicBezTo>
                    <a:cubicBezTo>
                      <a:pt x="116" y="118"/>
                      <a:pt x="115" y="118"/>
                      <a:pt x="115" y="117"/>
                    </a:cubicBezTo>
                    <a:cubicBezTo>
                      <a:pt x="115" y="117"/>
                      <a:pt x="114" y="116"/>
                      <a:pt x="114" y="116"/>
                    </a:cubicBezTo>
                    <a:cubicBezTo>
                      <a:pt x="114" y="116"/>
                      <a:pt x="114" y="115"/>
                      <a:pt x="114" y="114"/>
                    </a:cubicBezTo>
                    <a:cubicBezTo>
                      <a:pt x="114" y="113"/>
                      <a:pt x="114" y="113"/>
                      <a:pt x="115" y="112"/>
                    </a:cubicBezTo>
                    <a:cubicBezTo>
                      <a:pt x="115" y="112"/>
                      <a:pt x="115" y="111"/>
                      <a:pt x="115" y="111"/>
                    </a:cubicBezTo>
                    <a:cubicBezTo>
                      <a:pt x="115" y="111"/>
                      <a:pt x="115" y="110"/>
                      <a:pt x="115" y="109"/>
                    </a:cubicBezTo>
                    <a:cubicBezTo>
                      <a:pt x="115" y="109"/>
                      <a:pt x="114" y="108"/>
                      <a:pt x="114" y="108"/>
                    </a:cubicBezTo>
                    <a:cubicBezTo>
                      <a:pt x="113" y="107"/>
                      <a:pt x="112" y="107"/>
                      <a:pt x="111" y="107"/>
                    </a:cubicBezTo>
                    <a:cubicBezTo>
                      <a:pt x="111" y="106"/>
                      <a:pt x="109" y="106"/>
                      <a:pt x="109" y="105"/>
                    </a:cubicBezTo>
                    <a:cubicBezTo>
                      <a:pt x="109" y="105"/>
                      <a:pt x="107" y="104"/>
                      <a:pt x="107" y="104"/>
                    </a:cubicBezTo>
                    <a:cubicBezTo>
                      <a:pt x="107" y="104"/>
                      <a:pt x="106" y="103"/>
                      <a:pt x="106" y="102"/>
                    </a:cubicBezTo>
                    <a:cubicBezTo>
                      <a:pt x="106" y="102"/>
                      <a:pt x="106" y="101"/>
                      <a:pt x="106" y="101"/>
                    </a:cubicBezTo>
                    <a:cubicBezTo>
                      <a:pt x="106" y="101"/>
                      <a:pt x="107" y="100"/>
                      <a:pt x="107" y="100"/>
                    </a:cubicBezTo>
                    <a:cubicBezTo>
                      <a:pt x="107" y="100"/>
                      <a:pt x="107" y="99"/>
                      <a:pt x="107" y="99"/>
                    </a:cubicBezTo>
                    <a:cubicBezTo>
                      <a:pt x="107" y="98"/>
                      <a:pt x="107" y="98"/>
                      <a:pt x="107" y="98"/>
                    </a:cubicBezTo>
                    <a:cubicBezTo>
                      <a:pt x="107" y="98"/>
                      <a:pt x="106" y="97"/>
                      <a:pt x="106" y="96"/>
                    </a:cubicBezTo>
                    <a:cubicBezTo>
                      <a:pt x="106" y="96"/>
                      <a:pt x="106" y="96"/>
                      <a:pt x="106" y="95"/>
                    </a:cubicBezTo>
                    <a:cubicBezTo>
                      <a:pt x="106" y="95"/>
                      <a:pt x="106" y="94"/>
                      <a:pt x="106" y="94"/>
                    </a:cubicBezTo>
                    <a:cubicBezTo>
                      <a:pt x="106" y="94"/>
                      <a:pt x="106" y="93"/>
                      <a:pt x="106" y="92"/>
                    </a:cubicBezTo>
                    <a:cubicBezTo>
                      <a:pt x="106" y="92"/>
                      <a:pt x="106" y="91"/>
                      <a:pt x="106" y="91"/>
                    </a:cubicBezTo>
                    <a:cubicBezTo>
                      <a:pt x="107" y="91"/>
                      <a:pt x="107" y="91"/>
                      <a:pt x="107" y="91"/>
                    </a:cubicBezTo>
                    <a:cubicBezTo>
                      <a:pt x="107" y="91"/>
                      <a:pt x="108" y="91"/>
                      <a:pt x="108" y="90"/>
                    </a:cubicBezTo>
                    <a:cubicBezTo>
                      <a:pt x="108" y="90"/>
                      <a:pt x="108" y="90"/>
                      <a:pt x="108" y="89"/>
                    </a:cubicBezTo>
                    <a:cubicBezTo>
                      <a:pt x="108" y="89"/>
                      <a:pt x="108" y="89"/>
                      <a:pt x="108" y="89"/>
                    </a:cubicBezTo>
                    <a:cubicBezTo>
                      <a:pt x="108" y="88"/>
                      <a:pt x="108" y="88"/>
                      <a:pt x="108" y="88"/>
                    </a:cubicBezTo>
                    <a:cubicBezTo>
                      <a:pt x="108" y="88"/>
                      <a:pt x="108" y="87"/>
                      <a:pt x="108" y="87"/>
                    </a:cubicBezTo>
                    <a:cubicBezTo>
                      <a:pt x="108" y="87"/>
                      <a:pt x="108" y="86"/>
                      <a:pt x="108" y="86"/>
                    </a:cubicBezTo>
                    <a:cubicBezTo>
                      <a:pt x="108" y="86"/>
                      <a:pt x="108" y="85"/>
                      <a:pt x="108" y="85"/>
                    </a:cubicBezTo>
                    <a:cubicBezTo>
                      <a:pt x="108" y="85"/>
                      <a:pt x="108" y="85"/>
                      <a:pt x="108" y="85"/>
                    </a:cubicBezTo>
                    <a:cubicBezTo>
                      <a:pt x="108" y="84"/>
                      <a:pt x="108" y="84"/>
                      <a:pt x="108" y="84"/>
                    </a:cubicBezTo>
                    <a:cubicBezTo>
                      <a:pt x="108" y="84"/>
                      <a:pt x="108" y="84"/>
                      <a:pt x="108" y="84"/>
                    </a:cubicBezTo>
                    <a:cubicBezTo>
                      <a:pt x="108" y="83"/>
                      <a:pt x="108" y="83"/>
                      <a:pt x="108" y="83"/>
                    </a:cubicBezTo>
                    <a:cubicBezTo>
                      <a:pt x="108" y="83"/>
                      <a:pt x="108" y="83"/>
                      <a:pt x="108" y="83"/>
                    </a:cubicBezTo>
                    <a:cubicBezTo>
                      <a:pt x="108" y="82"/>
                      <a:pt x="108" y="82"/>
                      <a:pt x="108" y="82"/>
                    </a:cubicBezTo>
                    <a:cubicBezTo>
                      <a:pt x="108" y="82"/>
                      <a:pt x="108" y="82"/>
                      <a:pt x="108" y="81"/>
                    </a:cubicBezTo>
                    <a:cubicBezTo>
                      <a:pt x="108" y="81"/>
                      <a:pt x="108" y="81"/>
                      <a:pt x="108" y="81"/>
                    </a:cubicBezTo>
                    <a:cubicBezTo>
                      <a:pt x="108" y="80"/>
                      <a:pt x="108" y="80"/>
                      <a:pt x="108" y="80"/>
                    </a:cubicBezTo>
                    <a:cubicBezTo>
                      <a:pt x="108" y="80"/>
                      <a:pt x="109" y="80"/>
                      <a:pt x="109" y="80"/>
                    </a:cubicBezTo>
                    <a:cubicBezTo>
                      <a:pt x="109" y="80"/>
                      <a:pt x="109" y="80"/>
                      <a:pt x="109" y="79"/>
                    </a:cubicBezTo>
                    <a:cubicBezTo>
                      <a:pt x="109" y="79"/>
                      <a:pt x="109" y="79"/>
                      <a:pt x="109" y="78"/>
                    </a:cubicBezTo>
                    <a:cubicBezTo>
                      <a:pt x="109" y="78"/>
                      <a:pt x="109" y="78"/>
                      <a:pt x="109" y="78"/>
                    </a:cubicBezTo>
                    <a:cubicBezTo>
                      <a:pt x="109" y="78"/>
                      <a:pt x="109" y="77"/>
                      <a:pt x="109" y="77"/>
                    </a:cubicBezTo>
                    <a:cubicBezTo>
                      <a:pt x="109" y="77"/>
                      <a:pt x="109" y="77"/>
                      <a:pt x="109" y="77"/>
                    </a:cubicBezTo>
                    <a:cubicBezTo>
                      <a:pt x="109" y="77"/>
                      <a:pt x="109" y="76"/>
                      <a:pt x="109" y="76"/>
                    </a:cubicBezTo>
                    <a:cubicBezTo>
                      <a:pt x="109" y="76"/>
                      <a:pt x="110" y="76"/>
                      <a:pt x="110" y="76"/>
                    </a:cubicBezTo>
                    <a:cubicBezTo>
                      <a:pt x="110" y="75"/>
                      <a:pt x="110" y="75"/>
                      <a:pt x="110" y="75"/>
                    </a:cubicBezTo>
                    <a:cubicBezTo>
                      <a:pt x="110" y="73"/>
                      <a:pt x="110" y="73"/>
                      <a:pt x="110" y="73"/>
                    </a:cubicBezTo>
                    <a:cubicBezTo>
                      <a:pt x="110" y="73"/>
                      <a:pt x="110" y="73"/>
                      <a:pt x="110" y="73"/>
                    </a:cubicBezTo>
                    <a:cubicBezTo>
                      <a:pt x="111" y="72"/>
                      <a:pt x="111" y="72"/>
                      <a:pt x="111" y="72"/>
                    </a:cubicBezTo>
                    <a:cubicBezTo>
                      <a:pt x="111" y="72"/>
                      <a:pt x="110" y="72"/>
                      <a:pt x="110" y="72"/>
                    </a:cubicBezTo>
                    <a:cubicBezTo>
                      <a:pt x="110" y="71"/>
                      <a:pt x="110" y="71"/>
                      <a:pt x="110" y="71"/>
                    </a:cubicBezTo>
                    <a:cubicBezTo>
                      <a:pt x="110" y="70"/>
                      <a:pt x="110" y="70"/>
                      <a:pt x="110" y="70"/>
                    </a:cubicBezTo>
                    <a:cubicBezTo>
                      <a:pt x="110" y="70"/>
                      <a:pt x="110" y="69"/>
                      <a:pt x="110" y="69"/>
                    </a:cubicBezTo>
                    <a:cubicBezTo>
                      <a:pt x="110" y="69"/>
                      <a:pt x="112" y="68"/>
                      <a:pt x="112" y="68"/>
                    </a:cubicBezTo>
                    <a:cubicBezTo>
                      <a:pt x="112" y="67"/>
                      <a:pt x="112" y="67"/>
                      <a:pt x="112" y="67"/>
                    </a:cubicBezTo>
                    <a:cubicBezTo>
                      <a:pt x="112" y="67"/>
                      <a:pt x="112" y="67"/>
                      <a:pt x="112" y="67"/>
                    </a:cubicBezTo>
                    <a:cubicBezTo>
                      <a:pt x="112" y="67"/>
                      <a:pt x="113" y="66"/>
                      <a:pt x="113" y="66"/>
                    </a:cubicBezTo>
                    <a:cubicBezTo>
                      <a:pt x="113" y="66"/>
                      <a:pt x="113" y="65"/>
                      <a:pt x="113" y="65"/>
                    </a:cubicBezTo>
                    <a:cubicBezTo>
                      <a:pt x="113" y="65"/>
                      <a:pt x="114" y="65"/>
                      <a:pt x="114" y="65"/>
                    </a:cubicBezTo>
                    <a:cubicBezTo>
                      <a:pt x="114" y="65"/>
                      <a:pt x="114" y="64"/>
                      <a:pt x="114" y="64"/>
                    </a:cubicBezTo>
                    <a:cubicBezTo>
                      <a:pt x="114" y="63"/>
                      <a:pt x="115" y="63"/>
                      <a:pt x="115" y="63"/>
                    </a:cubicBezTo>
                    <a:cubicBezTo>
                      <a:pt x="115" y="63"/>
                      <a:pt x="115" y="63"/>
                      <a:pt x="116" y="63"/>
                    </a:cubicBezTo>
                    <a:cubicBezTo>
                      <a:pt x="116" y="62"/>
                      <a:pt x="116" y="62"/>
                      <a:pt x="117" y="62"/>
                    </a:cubicBezTo>
                    <a:cubicBezTo>
                      <a:pt x="117" y="61"/>
                      <a:pt x="118" y="60"/>
                      <a:pt x="118" y="60"/>
                    </a:cubicBezTo>
                    <a:cubicBezTo>
                      <a:pt x="118" y="60"/>
                      <a:pt x="118" y="59"/>
                      <a:pt x="119" y="59"/>
                    </a:cubicBezTo>
                    <a:cubicBezTo>
                      <a:pt x="119" y="58"/>
                      <a:pt x="119" y="58"/>
                      <a:pt x="120" y="58"/>
                    </a:cubicBezTo>
                    <a:cubicBezTo>
                      <a:pt x="120" y="58"/>
                      <a:pt x="120" y="58"/>
                      <a:pt x="120" y="58"/>
                    </a:cubicBezTo>
                    <a:cubicBezTo>
                      <a:pt x="120" y="58"/>
                      <a:pt x="120" y="57"/>
                      <a:pt x="120" y="57"/>
                    </a:cubicBezTo>
                    <a:cubicBezTo>
                      <a:pt x="120" y="57"/>
                      <a:pt x="121" y="56"/>
                      <a:pt x="121" y="56"/>
                    </a:cubicBezTo>
                    <a:cubicBezTo>
                      <a:pt x="121" y="56"/>
                      <a:pt x="122" y="55"/>
                      <a:pt x="122" y="55"/>
                    </a:cubicBezTo>
                    <a:cubicBezTo>
                      <a:pt x="122" y="55"/>
                      <a:pt x="123" y="54"/>
                      <a:pt x="123" y="54"/>
                    </a:cubicBezTo>
                    <a:cubicBezTo>
                      <a:pt x="123" y="54"/>
                      <a:pt x="123" y="53"/>
                      <a:pt x="124" y="53"/>
                    </a:cubicBezTo>
                    <a:cubicBezTo>
                      <a:pt x="124" y="53"/>
                      <a:pt x="124" y="53"/>
                      <a:pt x="124" y="52"/>
                    </a:cubicBezTo>
                    <a:cubicBezTo>
                      <a:pt x="124" y="52"/>
                      <a:pt x="124" y="52"/>
                      <a:pt x="124" y="52"/>
                    </a:cubicBezTo>
                    <a:cubicBezTo>
                      <a:pt x="124" y="52"/>
                      <a:pt x="125" y="52"/>
                      <a:pt x="125" y="52"/>
                    </a:cubicBezTo>
                    <a:cubicBezTo>
                      <a:pt x="125" y="52"/>
                      <a:pt x="125" y="52"/>
                      <a:pt x="125" y="52"/>
                    </a:cubicBezTo>
                    <a:cubicBezTo>
                      <a:pt x="126" y="52"/>
                      <a:pt x="126" y="51"/>
                      <a:pt x="126" y="51"/>
                    </a:cubicBezTo>
                    <a:cubicBezTo>
                      <a:pt x="125" y="51"/>
                      <a:pt x="125" y="51"/>
                      <a:pt x="125" y="51"/>
                    </a:cubicBezTo>
                    <a:cubicBezTo>
                      <a:pt x="125" y="51"/>
                      <a:pt x="125" y="50"/>
                      <a:pt x="125" y="50"/>
                    </a:cubicBezTo>
                    <a:cubicBezTo>
                      <a:pt x="126" y="50"/>
                      <a:pt x="126" y="50"/>
                      <a:pt x="126" y="50"/>
                    </a:cubicBezTo>
                    <a:cubicBezTo>
                      <a:pt x="126" y="50"/>
                      <a:pt x="126" y="50"/>
                      <a:pt x="126" y="50"/>
                    </a:cubicBezTo>
                    <a:cubicBezTo>
                      <a:pt x="126" y="50"/>
                      <a:pt x="127" y="50"/>
                      <a:pt x="127" y="50"/>
                    </a:cubicBezTo>
                    <a:cubicBezTo>
                      <a:pt x="127" y="50"/>
                      <a:pt x="128" y="49"/>
                      <a:pt x="128" y="49"/>
                    </a:cubicBezTo>
                    <a:cubicBezTo>
                      <a:pt x="128" y="48"/>
                      <a:pt x="129" y="48"/>
                      <a:pt x="129" y="48"/>
                    </a:cubicBezTo>
                    <a:cubicBezTo>
                      <a:pt x="129" y="48"/>
                      <a:pt x="130" y="48"/>
                      <a:pt x="130" y="48"/>
                    </a:cubicBezTo>
                    <a:cubicBezTo>
                      <a:pt x="130" y="48"/>
                      <a:pt x="130" y="47"/>
                      <a:pt x="130" y="47"/>
                    </a:cubicBezTo>
                    <a:cubicBezTo>
                      <a:pt x="130" y="47"/>
                      <a:pt x="131" y="47"/>
                      <a:pt x="131" y="47"/>
                    </a:cubicBezTo>
                    <a:cubicBezTo>
                      <a:pt x="131" y="47"/>
                      <a:pt x="131" y="46"/>
                      <a:pt x="131" y="46"/>
                    </a:cubicBezTo>
                    <a:cubicBezTo>
                      <a:pt x="131" y="46"/>
                      <a:pt x="131" y="45"/>
                      <a:pt x="131" y="45"/>
                    </a:cubicBezTo>
                    <a:cubicBezTo>
                      <a:pt x="131" y="45"/>
                      <a:pt x="132" y="45"/>
                      <a:pt x="132" y="45"/>
                    </a:cubicBezTo>
                    <a:cubicBezTo>
                      <a:pt x="132" y="45"/>
                      <a:pt x="132" y="45"/>
                      <a:pt x="132" y="45"/>
                    </a:cubicBezTo>
                    <a:cubicBezTo>
                      <a:pt x="133" y="45"/>
                      <a:pt x="133" y="45"/>
                      <a:pt x="133" y="45"/>
                    </a:cubicBezTo>
                    <a:cubicBezTo>
                      <a:pt x="133" y="45"/>
                      <a:pt x="133" y="44"/>
                      <a:pt x="133" y="44"/>
                    </a:cubicBezTo>
                    <a:cubicBezTo>
                      <a:pt x="133" y="44"/>
                      <a:pt x="134" y="45"/>
                      <a:pt x="134" y="45"/>
                    </a:cubicBezTo>
                    <a:cubicBezTo>
                      <a:pt x="134" y="45"/>
                      <a:pt x="134" y="44"/>
                      <a:pt x="134" y="44"/>
                    </a:cubicBezTo>
                    <a:cubicBezTo>
                      <a:pt x="134" y="44"/>
                      <a:pt x="135" y="44"/>
                      <a:pt x="135" y="44"/>
                    </a:cubicBezTo>
                    <a:cubicBezTo>
                      <a:pt x="135" y="44"/>
                      <a:pt x="135" y="44"/>
                      <a:pt x="135" y="44"/>
                    </a:cubicBezTo>
                    <a:cubicBezTo>
                      <a:pt x="135" y="44"/>
                      <a:pt x="135" y="44"/>
                      <a:pt x="136" y="44"/>
                    </a:cubicBezTo>
                    <a:cubicBezTo>
                      <a:pt x="136" y="44"/>
                      <a:pt x="136" y="43"/>
                      <a:pt x="136" y="43"/>
                    </a:cubicBezTo>
                    <a:cubicBezTo>
                      <a:pt x="136" y="43"/>
                      <a:pt x="137" y="43"/>
                      <a:pt x="137" y="43"/>
                    </a:cubicBezTo>
                    <a:cubicBezTo>
                      <a:pt x="137" y="43"/>
                      <a:pt x="137" y="43"/>
                      <a:pt x="137" y="43"/>
                    </a:cubicBezTo>
                    <a:cubicBezTo>
                      <a:pt x="137" y="43"/>
                      <a:pt x="137" y="42"/>
                      <a:pt x="137" y="42"/>
                    </a:cubicBezTo>
                    <a:cubicBezTo>
                      <a:pt x="137" y="42"/>
                      <a:pt x="138" y="42"/>
                      <a:pt x="139" y="42"/>
                    </a:cubicBezTo>
                    <a:cubicBezTo>
                      <a:pt x="139" y="42"/>
                      <a:pt x="139" y="42"/>
                      <a:pt x="139" y="42"/>
                    </a:cubicBezTo>
                    <a:cubicBezTo>
                      <a:pt x="139" y="42"/>
                      <a:pt x="139" y="41"/>
                      <a:pt x="139" y="41"/>
                    </a:cubicBezTo>
                    <a:cubicBezTo>
                      <a:pt x="139" y="41"/>
                      <a:pt x="140" y="41"/>
                      <a:pt x="140" y="41"/>
                    </a:cubicBezTo>
                    <a:cubicBezTo>
                      <a:pt x="140" y="41"/>
                      <a:pt x="140" y="40"/>
                      <a:pt x="140" y="40"/>
                    </a:cubicBezTo>
                    <a:cubicBezTo>
                      <a:pt x="140" y="40"/>
                      <a:pt x="139" y="39"/>
                      <a:pt x="139" y="39"/>
                    </a:cubicBezTo>
                    <a:cubicBezTo>
                      <a:pt x="139" y="39"/>
                      <a:pt x="139" y="39"/>
                      <a:pt x="139" y="39"/>
                    </a:cubicBezTo>
                    <a:cubicBezTo>
                      <a:pt x="139" y="39"/>
                      <a:pt x="139" y="38"/>
                      <a:pt x="139" y="38"/>
                    </a:cubicBezTo>
                    <a:cubicBezTo>
                      <a:pt x="139" y="38"/>
                      <a:pt x="139" y="37"/>
                      <a:pt x="139" y="37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11" name="Freeform 694">
                <a:extLst>
                  <a:ext uri="{FF2B5EF4-FFF2-40B4-BE49-F238E27FC236}">
                    <a16:creationId xmlns:a16="http://schemas.microsoft.com/office/drawing/2014/main" id="{465E28DB-6F83-ED87-F199-E674FD234C6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4201" y="4500563"/>
                <a:ext cx="357187" cy="492125"/>
              </a:xfrm>
              <a:custGeom>
                <a:avLst/>
                <a:gdLst>
                  <a:gd name="T0" fmla="*/ 83 w 86"/>
                  <a:gd name="T1" fmla="*/ 73 h 118"/>
                  <a:gd name="T2" fmla="*/ 79 w 86"/>
                  <a:gd name="T3" fmla="*/ 68 h 118"/>
                  <a:gd name="T4" fmla="*/ 80 w 86"/>
                  <a:gd name="T5" fmla="*/ 60 h 118"/>
                  <a:gd name="T6" fmla="*/ 79 w 86"/>
                  <a:gd name="T7" fmla="*/ 52 h 118"/>
                  <a:gd name="T8" fmla="*/ 82 w 86"/>
                  <a:gd name="T9" fmla="*/ 45 h 118"/>
                  <a:gd name="T10" fmla="*/ 75 w 86"/>
                  <a:gd name="T11" fmla="*/ 45 h 118"/>
                  <a:gd name="T12" fmla="*/ 68 w 86"/>
                  <a:gd name="T13" fmla="*/ 45 h 118"/>
                  <a:gd name="T14" fmla="*/ 57 w 86"/>
                  <a:gd name="T15" fmla="*/ 39 h 118"/>
                  <a:gd name="T16" fmla="*/ 49 w 86"/>
                  <a:gd name="T17" fmla="*/ 38 h 118"/>
                  <a:gd name="T18" fmla="*/ 47 w 86"/>
                  <a:gd name="T19" fmla="*/ 30 h 118"/>
                  <a:gd name="T20" fmla="*/ 41 w 86"/>
                  <a:gd name="T21" fmla="*/ 23 h 118"/>
                  <a:gd name="T22" fmla="*/ 43 w 86"/>
                  <a:gd name="T23" fmla="*/ 14 h 118"/>
                  <a:gd name="T24" fmla="*/ 55 w 86"/>
                  <a:gd name="T25" fmla="*/ 3 h 118"/>
                  <a:gd name="T26" fmla="*/ 50 w 86"/>
                  <a:gd name="T27" fmla="*/ 1 h 118"/>
                  <a:gd name="T28" fmla="*/ 44 w 86"/>
                  <a:gd name="T29" fmla="*/ 5 h 118"/>
                  <a:gd name="T30" fmla="*/ 34 w 86"/>
                  <a:gd name="T31" fmla="*/ 9 h 118"/>
                  <a:gd name="T32" fmla="*/ 28 w 86"/>
                  <a:gd name="T33" fmla="*/ 10 h 118"/>
                  <a:gd name="T34" fmla="*/ 25 w 86"/>
                  <a:gd name="T35" fmla="*/ 17 h 118"/>
                  <a:gd name="T36" fmla="*/ 22 w 86"/>
                  <a:gd name="T37" fmla="*/ 21 h 118"/>
                  <a:gd name="T38" fmla="*/ 16 w 86"/>
                  <a:gd name="T39" fmla="*/ 27 h 118"/>
                  <a:gd name="T40" fmla="*/ 16 w 86"/>
                  <a:gd name="T41" fmla="*/ 31 h 118"/>
                  <a:gd name="T42" fmla="*/ 13 w 86"/>
                  <a:gd name="T43" fmla="*/ 29 h 118"/>
                  <a:gd name="T44" fmla="*/ 11 w 86"/>
                  <a:gd name="T45" fmla="*/ 33 h 118"/>
                  <a:gd name="T46" fmla="*/ 8 w 86"/>
                  <a:gd name="T47" fmla="*/ 37 h 118"/>
                  <a:gd name="T48" fmla="*/ 11 w 86"/>
                  <a:gd name="T49" fmla="*/ 41 h 118"/>
                  <a:gd name="T50" fmla="*/ 13 w 86"/>
                  <a:gd name="T51" fmla="*/ 47 h 118"/>
                  <a:gd name="T52" fmla="*/ 12 w 86"/>
                  <a:gd name="T53" fmla="*/ 53 h 118"/>
                  <a:gd name="T54" fmla="*/ 12 w 86"/>
                  <a:gd name="T55" fmla="*/ 61 h 118"/>
                  <a:gd name="T56" fmla="*/ 11 w 86"/>
                  <a:gd name="T57" fmla="*/ 65 h 118"/>
                  <a:gd name="T58" fmla="*/ 6 w 86"/>
                  <a:gd name="T59" fmla="*/ 69 h 118"/>
                  <a:gd name="T60" fmla="*/ 4 w 86"/>
                  <a:gd name="T61" fmla="*/ 76 h 118"/>
                  <a:gd name="T62" fmla="*/ 3 w 86"/>
                  <a:gd name="T63" fmla="*/ 79 h 118"/>
                  <a:gd name="T64" fmla="*/ 9 w 86"/>
                  <a:gd name="T65" fmla="*/ 82 h 118"/>
                  <a:gd name="T66" fmla="*/ 16 w 86"/>
                  <a:gd name="T67" fmla="*/ 86 h 118"/>
                  <a:gd name="T68" fmla="*/ 23 w 86"/>
                  <a:gd name="T69" fmla="*/ 88 h 118"/>
                  <a:gd name="T70" fmla="*/ 29 w 86"/>
                  <a:gd name="T71" fmla="*/ 89 h 118"/>
                  <a:gd name="T72" fmla="*/ 33 w 86"/>
                  <a:gd name="T73" fmla="*/ 94 h 118"/>
                  <a:gd name="T74" fmla="*/ 35 w 86"/>
                  <a:gd name="T75" fmla="*/ 95 h 118"/>
                  <a:gd name="T76" fmla="*/ 38 w 86"/>
                  <a:gd name="T77" fmla="*/ 98 h 118"/>
                  <a:gd name="T78" fmla="*/ 41 w 86"/>
                  <a:gd name="T79" fmla="*/ 101 h 118"/>
                  <a:gd name="T80" fmla="*/ 42 w 86"/>
                  <a:gd name="T81" fmla="*/ 105 h 118"/>
                  <a:gd name="T82" fmla="*/ 45 w 86"/>
                  <a:gd name="T83" fmla="*/ 104 h 118"/>
                  <a:gd name="T84" fmla="*/ 49 w 86"/>
                  <a:gd name="T85" fmla="*/ 104 h 118"/>
                  <a:gd name="T86" fmla="*/ 53 w 86"/>
                  <a:gd name="T87" fmla="*/ 104 h 118"/>
                  <a:gd name="T88" fmla="*/ 55 w 86"/>
                  <a:gd name="T89" fmla="*/ 105 h 118"/>
                  <a:gd name="T90" fmla="*/ 59 w 86"/>
                  <a:gd name="T91" fmla="*/ 105 h 118"/>
                  <a:gd name="T92" fmla="*/ 62 w 86"/>
                  <a:gd name="T93" fmla="*/ 106 h 118"/>
                  <a:gd name="T94" fmla="*/ 61 w 86"/>
                  <a:gd name="T95" fmla="*/ 115 h 118"/>
                  <a:gd name="T96" fmla="*/ 66 w 86"/>
                  <a:gd name="T97" fmla="*/ 93 h 118"/>
                  <a:gd name="T98" fmla="*/ 63 w 86"/>
                  <a:gd name="T99" fmla="*/ 89 h 118"/>
                  <a:gd name="T100" fmla="*/ 68 w 86"/>
                  <a:gd name="T101" fmla="*/ 84 h 118"/>
                  <a:gd name="T102" fmla="*/ 69 w 86"/>
                  <a:gd name="T103" fmla="*/ 81 h 118"/>
                  <a:gd name="T104" fmla="*/ 65 w 86"/>
                  <a:gd name="T105" fmla="*/ 76 h 118"/>
                  <a:gd name="T106" fmla="*/ 76 w 86"/>
                  <a:gd name="T107" fmla="*/ 75 h 118"/>
                  <a:gd name="T108" fmla="*/ 79 w 86"/>
                  <a:gd name="T109" fmla="*/ 74 h 118"/>
                  <a:gd name="T110" fmla="*/ 82 w 86"/>
                  <a:gd name="T111" fmla="*/ 74 h 118"/>
                  <a:gd name="T112" fmla="*/ 84 w 86"/>
                  <a:gd name="T113" fmla="*/ 80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86" h="118">
                    <a:moveTo>
                      <a:pt x="86" y="78"/>
                    </a:moveTo>
                    <a:cubicBezTo>
                      <a:pt x="86" y="78"/>
                      <a:pt x="86" y="78"/>
                      <a:pt x="86" y="78"/>
                    </a:cubicBezTo>
                    <a:cubicBezTo>
                      <a:pt x="85" y="77"/>
                      <a:pt x="85" y="76"/>
                      <a:pt x="85" y="76"/>
                    </a:cubicBezTo>
                    <a:cubicBezTo>
                      <a:pt x="85" y="76"/>
                      <a:pt x="84" y="75"/>
                      <a:pt x="84" y="75"/>
                    </a:cubicBezTo>
                    <a:cubicBezTo>
                      <a:pt x="84" y="75"/>
                      <a:pt x="84" y="74"/>
                      <a:pt x="84" y="74"/>
                    </a:cubicBezTo>
                    <a:cubicBezTo>
                      <a:pt x="84" y="74"/>
                      <a:pt x="84" y="73"/>
                      <a:pt x="84" y="73"/>
                    </a:cubicBezTo>
                    <a:cubicBezTo>
                      <a:pt x="84" y="73"/>
                      <a:pt x="84" y="73"/>
                      <a:pt x="83" y="73"/>
                    </a:cubicBezTo>
                    <a:cubicBezTo>
                      <a:pt x="83" y="72"/>
                      <a:pt x="83" y="72"/>
                      <a:pt x="83" y="72"/>
                    </a:cubicBezTo>
                    <a:cubicBezTo>
                      <a:pt x="83" y="71"/>
                      <a:pt x="83" y="71"/>
                      <a:pt x="83" y="71"/>
                    </a:cubicBezTo>
                    <a:cubicBezTo>
                      <a:pt x="83" y="71"/>
                      <a:pt x="82" y="70"/>
                      <a:pt x="82" y="69"/>
                    </a:cubicBezTo>
                    <a:cubicBezTo>
                      <a:pt x="82" y="69"/>
                      <a:pt x="81" y="69"/>
                      <a:pt x="81" y="69"/>
                    </a:cubicBezTo>
                    <a:cubicBezTo>
                      <a:pt x="81" y="69"/>
                      <a:pt x="80" y="68"/>
                      <a:pt x="80" y="68"/>
                    </a:cubicBezTo>
                    <a:cubicBezTo>
                      <a:pt x="80" y="68"/>
                      <a:pt x="79" y="68"/>
                      <a:pt x="79" y="68"/>
                    </a:cubicBezTo>
                    <a:cubicBezTo>
                      <a:pt x="79" y="68"/>
                      <a:pt x="79" y="68"/>
                      <a:pt x="79" y="68"/>
                    </a:cubicBezTo>
                    <a:cubicBezTo>
                      <a:pt x="81" y="66"/>
                      <a:pt x="81" y="66"/>
                      <a:pt x="81" y="66"/>
                    </a:cubicBezTo>
                    <a:cubicBezTo>
                      <a:pt x="82" y="65"/>
                      <a:pt x="82" y="65"/>
                      <a:pt x="82" y="65"/>
                    </a:cubicBezTo>
                    <a:cubicBezTo>
                      <a:pt x="82" y="65"/>
                      <a:pt x="83" y="64"/>
                      <a:pt x="83" y="64"/>
                    </a:cubicBezTo>
                    <a:cubicBezTo>
                      <a:pt x="83" y="64"/>
                      <a:pt x="82" y="63"/>
                      <a:pt x="82" y="63"/>
                    </a:cubicBezTo>
                    <a:cubicBezTo>
                      <a:pt x="82" y="63"/>
                      <a:pt x="81" y="61"/>
                      <a:pt x="81" y="61"/>
                    </a:cubicBezTo>
                    <a:cubicBezTo>
                      <a:pt x="80" y="61"/>
                      <a:pt x="80" y="61"/>
                      <a:pt x="80" y="61"/>
                    </a:cubicBezTo>
                    <a:cubicBezTo>
                      <a:pt x="80" y="61"/>
                      <a:pt x="80" y="60"/>
                      <a:pt x="80" y="60"/>
                    </a:cubicBezTo>
                    <a:cubicBezTo>
                      <a:pt x="80" y="60"/>
                      <a:pt x="79" y="58"/>
                      <a:pt x="79" y="58"/>
                    </a:cubicBezTo>
                    <a:cubicBezTo>
                      <a:pt x="79" y="57"/>
                      <a:pt x="79" y="57"/>
                      <a:pt x="79" y="57"/>
                    </a:cubicBezTo>
                    <a:cubicBezTo>
                      <a:pt x="79" y="57"/>
                      <a:pt x="79" y="56"/>
                      <a:pt x="79" y="56"/>
                    </a:cubicBezTo>
                    <a:cubicBezTo>
                      <a:pt x="79" y="56"/>
                      <a:pt x="79" y="56"/>
                      <a:pt x="79" y="55"/>
                    </a:cubicBezTo>
                    <a:cubicBezTo>
                      <a:pt x="79" y="55"/>
                      <a:pt x="79" y="55"/>
                      <a:pt x="79" y="55"/>
                    </a:cubicBezTo>
                    <a:cubicBezTo>
                      <a:pt x="79" y="52"/>
                      <a:pt x="79" y="52"/>
                      <a:pt x="79" y="52"/>
                    </a:cubicBezTo>
                    <a:cubicBezTo>
                      <a:pt x="79" y="52"/>
                      <a:pt x="79" y="52"/>
                      <a:pt x="79" y="52"/>
                    </a:cubicBezTo>
                    <a:cubicBezTo>
                      <a:pt x="79" y="52"/>
                      <a:pt x="79" y="51"/>
                      <a:pt x="79" y="51"/>
                    </a:cubicBezTo>
                    <a:cubicBezTo>
                      <a:pt x="79" y="51"/>
                      <a:pt x="79" y="51"/>
                      <a:pt x="79" y="51"/>
                    </a:cubicBezTo>
                    <a:cubicBezTo>
                      <a:pt x="79" y="50"/>
                      <a:pt x="79" y="50"/>
                      <a:pt x="80" y="50"/>
                    </a:cubicBezTo>
                    <a:cubicBezTo>
                      <a:pt x="80" y="50"/>
                      <a:pt x="80" y="49"/>
                      <a:pt x="80" y="49"/>
                    </a:cubicBezTo>
                    <a:cubicBezTo>
                      <a:pt x="80" y="47"/>
                      <a:pt x="80" y="47"/>
                      <a:pt x="80" y="47"/>
                    </a:cubicBezTo>
                    <a:cubicBezTo>
                      <a:pt x="82" y="46"/>
                      <a:pt x="82" y="46"/>
                      <a:pt x="82" y="46"/>
                    </a:cubicBezTo>
                    <a:cubicBezTo>
                      <a:pt x="82" y="45"/>
                      <a:pt x="82" y="45"/>
                      <a:pt x="82" y="45"/>
                    </a:cubicBezTo>
                    <a:cubicBezTo>
                      <a:pt x="81" y="44"/>
                      <a:pt x="81" y="44"/>
                      <a:pt x="81" y="44"/>
                    </a:cubicBezTo>
                    <a:cubicBezTo>
                      <a:pt x="81" y="44"/>
                      <a:pt x="81" y="44"/>
                      <a:pt x="81" y="44"/>
                    </a:cubicBezTo>
                    <a:cubicBezTo>
                      <a:pt x="81" y="44"/>
                      <a:pt x="80" y="44"/>
                      <a:pt x="80" y="44"/>
                    </a:cubicBezTo>
                    <a:cubicBezTo>
                      <a:pt x="80" y="44"/>
                      <a:pt x="80" y="44"/>
                      <a:pt x="80" y="43"/>
                    </a:cubicBezTo>
                    <a:cubicBezTo>
                      <a:pt x="79" y="43"/>
                      <a:pt x="79" y="43"/>
                      <a:pt x="79" y="43"/>
                    </a:cubicBezTo>
                    <a:cubicBezTo>
                      <a:pt x="79" y="43"/>
                      <a:pt x="78" y="44"/>
                      <a:pt x="78" y="44"/>
                    </a:cubicBezTo>
                    <a:cubicBezTo>
                      <a:pt x="77" y="44"/>
                      <a:pt x="75" y="45"/>
                      <a:pt x="75" y="45"/>
                    </a:cubicBezTo>
                    <a:cubicBezTo>
                      <a:pt x="75" y="45"/>
                      <a:pt x="74" y="45"/>
                      <a:pt x="74" y="45"/>
                    </a:cubicBezTo>
                    <a:cubicBezTo>
                      <a:pt x="72" y="45"/>
                      <a:pt x="72" y="45"/>
                      <a:pt x="72" y="45"/>
                    </a:cubicBezTo>
                    <a:cubicBezTo>
                      <a:pt x="72" y="45"/>
                      <a:pt x="71" y="44"/>
                      <a:pt x="71" y="44"/>
                    </a:cubicBezTo>
                    <a:cubicBezTo>
                      <a:pt x="70" y="44"/>
                      <a:pt x="70" y="44"/>
                      <a:pt x="70" y="44"/>
                    </a:cubicBezTo>
                    <a:cubicBezTo>
                      <a:pt x="70" y="44"/>
                      <a:pt x="69" y="45"/>
                      <a:pt x="69" y="45"/>
                    </a:cubicBezTo>
                    <a:cubicBezTo>
                      <a:pt x="69" y="45"/>
                      <a:pt x="69" y="45"/>
                      <a:pt x="69" y="45"/>
                    </a:cubicBezTo>
                    <a:cubicBezTo>
                      <a:pt x="68" y="45"/>
                      <a:pt x="68" y="45"/>
                      <a:pt x="68" y="45"/>
                    </a:cubicBezTo>
                    <a:cubicBezTo>
                      <a:pt x="68" y="45"/>
                      <a:pt x="68" y="45"/>
                      <a:pt x="68" y="45"/>
                    </a:cubicBezTo>
                    <a:cubicBezTo>
                      <a:pt x="63" y="39"/>
                      <a:pt x="63" y="39"/>
                      <a:pt x="63" y="39"/>
                    </a:cubicBezTo>
                    <a:cubicBezTo>
                      <a:pt x="62" y="39"/>
                      <a:pt x="62" y="39"/>
                      <a:pt x="62" y="39"/>
                    </a:cubicBezTo>
                    <a:cubicBezTo>
                      <a:pt x="61" y="39"/>
                      <a:pt x="61" y="39"/>
                      <a:pt x="61" y="39"/>
                    </a:cubicBezTo>
                    <a:cubicBezTo>
                      <a:pt x="59" y="38"/>
                      <a:pt x="59" y="38"/>
                      <a:pt x="59" y="38"/>
                    </a:cubicBezTo>
                    <a:cubicBezTo>
                      <a:pt x="58" y="38"/>
                      <a:pt x="58" y="38"/>
                      <a:pt x="58" y="38"/>
                    </a:cubicBezTo>
                    <a:cubicBezTo>
                      <a:pt x="57" y="39"/>
                      <a:pt x="57" y="39"/>
                      <a:pt x="57" y="39"/>
                    </a:cubicBezTo>
                    <a:cubicBezTo>
                      <a:pt x="56" y="39"/>
                      <a:pt x="56" y="39"/>
                      <a:pt x="56" y="39"/>
                    </a:cubicBezTo>
                    <a:cubicBezTo>
                      <a:pt x="56" y="38"/>
                      <a:pt x="56" y="38"/>
                      <a:pt x="56" y="38"/>
                    </a:cubicBezTo>
                    <a:cubicBezTo>
                      <a:pt x="52" y="38"/>
                      <a:pt x="52" y="38"/>
                      <a:pt x="52" y="38"/>
                    </a:cubicBezTo>
                    <a:cubicBezTo>
                      <a:pt x="52" y="38"/>
                      <a:pt x="51" y="38"/>
                      <a:pt x="51" y="38"/>
                    </a:cubicBezTo>
                    <a:cubicBezTo>
                      <a:pt x="51" y="38"/>
                      <a:pt x="51" y="38"/>
                      <a:pt x="51" y="38"/>
                    </a:cubicBezTo>
                    <a:cubicBezTo>
                      <a:pt x="50" y="38"/>
                      <a:pt x="50" y="38"/>
                      <a:pt x="50" y="38"/>
                    </a:cubicBezTo>
                    <a:cubicBezTo>
                      <a:pt x="49" y="38"/>
                      <a:pt x="49" y="38"/>
                      <a:pt x="49" y="38"/>
                    </a:cubicBezTo>
                    <a:cubicBezTo>
                      <a:pt x="49" y="38"/>
                      <a:pt x="49" y="38"/>
                      <a:pt x="49" y="38"/>
                    </a:cubicBezTo>
                    <a:cubicBezTo>
                      <a:pt x="49" y="37"/>
                      <a:pt x="48" y="36"/>
                      <a:pt x="48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6" y="35"/>
                      <a:pt x="46" y="35"/>
                    </a:cubicBezTo>
                    <a:cubicBezTo>
                      <a:pt x="46" y="34"/>
                      <a:pt x="46" y="32"/>
                      <a:pt x="46" y="32"/>
                    </a:cubicBezTo>
                    <a:cubicBezTo>
                      <a:pt x="46" y="32"/>
                      <a:pt x="47" y="31"/>
                      <a:pt x="47" y="31"/>
                    </a:cubicBezTo>
                    <a:cubicBezTo>
                      <a:pt x="47" y="31"/>
                      <a:pt x="47" y="30"/>
                      <a:pt x="47" y="30"/>
                    </a:cubicBezTo>
                    <a:cubicBezTo>
                      <a:pt x="47" y="30"/>
                      <a:pt x="47" y="29"/>
                      <a:pt x="46" y="29"/>
                    </a:cubicBezTo>
                    <a:cubicBezTo>
                      <a:pt x="46" y="29"/>
                      <a:pt x="45" y="27"/>
                      <a:pt x="45" y="27"/>
                    </a:cubicBezTo>
                    <a:cubicBezTo>
                      <a:pt x="45" y="27"/>
                      <a:pt x="45" y="26"/>
                      <a:pt x="45" y="26"/>
                    </a:cubicBezTo>
                    <a:cubicBezTo>
                      <a:pt x="45" y="25"/>
                      <a:pt x="44" y="24"/>
                      <a:pt x="44" y="24"/>
                    </a:cubicBezTo>
                    <a:cubicBezTo>
                      <a:pt x="43" y="24"/>
                      <a:pt x="43" y="24"/>
                      <a:pt x="43" y="24"/>
                    </a:cubicBezTo>
                    <a:cubicBezTo>
                      <a:pt x="42" y="22"/>
                      <a:pt x="42" y="22"/>
                      <a:pt x="42" y="22"/>
                    </a:cubicBezTo>
                    <a:cubicBezTo>
                      <a:pt x="41" y="23"/>
                      <a:pt x="41" y="23"/>
                      <a:pt x="41" y="23"/>
                    </a:cubicBezTo>
                    <a:cubicBezTo>
                      <a:pt x="40" y="23"/>
                      <a:pt x="40" y="23"/>
                      <a:pt x="40" y="23"/>
                    </a:cubicBezTo>
                    <a:cubicBezTo>
                      <a:pt x="40" y="23"/>
                      <a:pt x="43" y="19"/>
                      <a:pt x="43" y="19"/>
                    </a:cubicBezTo>
                    <a:cubicBezTo>
                      <a:pt x="43" y="19"/>
                      <a:pt x="43" y="18"/>
                      <a:pt x="43" y="18"/>
                    </a:cubicBezTo>
                    <a:cubicBezTo>
                      <a:pt x="43" y="18"/>
                      <a:pt x="42" y="18"/>
                      <a:pt x="42" y="17"/>
                    </a:cubicBezTo>
                    <a:cubicBezTo>
                      <a:pt x="42" y="17"/>
                      <a:pt x="43" y="17"/>
                      <a:pt x="43" y="16"/>
                    </a:cubicBezTo>
                    <a:cubicBezTo>
                      <a:pt x="43" y="16"/>
                      <a:pt x="43" y="15"/>
                      <a:pt x="43" y="15"/>
                    </a:cubicBezTo>
                    <a:cubicBezTo>
                      <a:pt x="43" y="15"/>
                      <a:pt x="43" y="14"/>
                      <a:pt x="43" y="14"/>
                    </a:cubicBezTo>
                    <a:cubicBezTo>
                      <a:pt x="43" y="14"/>
                      <a:pt x="46" y="9"/>
                      <a:pt x="46" y="9"/>
                    </a:cubicBezTo>
                    <a:cubicBezTo>
                      <a:pt x="46" y="9"/>
                      <a:pt x="47" y="9"/>
                      <a:pt x="47" y="9"/>
                    </a:cubicBezTo>
                    <a:cubicBezTo>
                      <a:pt x="48" y="9"/>
                      <a:pt x="48" y="8"/>
                      <a:pt x="48" y="8"/>
                    </a:cubicBezTo>
                    <a:cubicBezTo>
                      <a:pt x="49" y="6"/>
                      <a:pt x="49" y="6"/>
                      <a:pt x="49" y="6"/>
                    </a:cubicBezTo>
                    <a:cubicBezTo>
                      <a:pt x="50" y="5"/>
                      <a:pt x="50" y="5"/>
                      <a:pt x="50" y="5"/>
                    </a:cubicBezTo>
                    <a:cubicBezTo>
                      <a:pt x="54" y="4"/>
                      <a:pt x="54" y="4"/>
                      <a:pt x="54" y="4"/>
                    </a:cubicBezTo>
                    <a:cubicBezTo>
                      <a:pt x="54" y="4"/>
                      <a:pt x="55" y="4"/>
                      <a:pt x="55" y="3"/>
                    </a:cubicBezTo>
                    <a:cubicBezTo>
                      <a:pt x="55" y="3"/>
                      <a:pt x="56" y="3"/>
                      <a:pt x="56" y="3"/>
                    </a:cubicBezTo>
                    <a:cubicBezTo>
                      <a:pt x="56" y="2"/>
                      <a:pt x="56" y="2"/>
                      <a:pt x="55" y="1"/>
                    </a:cubicBezTo>
                    <a:cubicBezTo>
                      <a:pt x="55" y="1"/>
                      <a:pt x="54" y="0"/>
                      <a:pt x="54" y="0"/>
                    </a:cubicBezTo>
                    <a:cubicBezTo>
                      <a:pt x="53" y="0"/>
                      <a:pt x="53" y="0"/>
                      <a:pt x="52" y="0"/>
                    </a:cubicBezTo>
                    <a:cubicBezTo>
                      <a:pt x="52" y="0"/>
                      <a:pt x="52" y="0"/>
                      <a:pt x="51" y="0"/>
                    </a:cubicBezTo>
                    <a:cubicBezTo>
                      <a:pt x="51" y="1"/>
                      <a:pt x="51" y="1"/>
                      <a:pt x="50" y="1"/>
                    </a:cubicBezTo>
                    <a:cubicBezTo>
                      <a:pt x="50" y="1"/>
                      <a:pt x="50" y="1"/>
                      <a:pt x="50" y="1"/>
                    </a:cubicBezTo>
                    <a:cubicBezTo>
                      <a:pt x="50" y="1"/>
                      <a:pt x="50" y="2"/>
                      <a:pt x="50" y="2"/>
                    </a:cubicBezTo>
                    <a:cubicBezTo>
                      <a:pt x="50" y="2"/>
                      <a:pt x="50" y="1"/>
                      <a:pt x="50" y="1"/>
                    </a:cubicBezTo>
                    <a:cubicBezTo>
                      <a:pt x="49" y="1"/>
                      <a:pt x="49" y="1"/>
                      <a:pt x="49" y="1"/>
                    </a:cubicBezTo>
                    <a:cubicBezTo>
                      <a:pt x="49" y="2"/>
                      <a:pt x="49" y="2"/>
                      <a:pt x="49" y="2"/>
                    </a:cubicBezTo>
                    <a:cubicBezTo>
                      <a:pt x="48" y="3"/>
                      <a:pt x="48" y="4"/>
                      <a:pt x="47" y="4"/>
                    </a:cubicBezTo>
                    <a:cubicBezTo>
                      <a:pt x="47" y="4"/>
                      <a:pt x="47" y="5"/>
                      <a:pt x="46" y="5"/>
                    </a:cubicBezTo>
                    <a:cubicBezTo>
                      <a:pt x="45" y="5"/>
                      <a:pt x="44" y="5"/>
                      <a:pt x="44" y="5"/>
                    </a:cubicBezTo>
                    <a:cubicBezTo>
                      <a:pt x="44" y="5"/>
                      <a:pt x="43" y="6"/>
                      <a:pt x="43" y="6"/>
                    </a:cubicBezTo>
                    <a:cubicBezTo>
                      <a:pt x="43" y="7"/>
                      <a:pt x="42" y="7"/>
                      <a:pt x="41" y="8"/>
                    </a:cubicBezTo>
                    <a:cubicBezTo>
                      <a:pt x="41" y="8"/>
                      <a:pt x="40" y="8"/>
                      <a:pt x="39" y="8"/>
                    </a:cubicBezTo>
                    <a:cubicBezTo>
                      <a:pt x="39" y="8"/>
                      <a:pt x="38" y="8"/>
                      <a:pt x="37" y="8"/>
                    </a:cubicBezTo>
                    <a:cubicBezTo>
                      <a:pt x="37" y="8"/>
                      <a:pt x="36" y="8"/>
                      <a:pt x="36" y="8"/>
                    </a:cubicBezTo>
                    <a:cubicBezTo>
                      <a:pt x="35" y="8"/>
                      <a:pt x="35" y="8"/>
                      <a:pt x="34" y="8"/>
                    </a:cubicBezTo>
                    <a:cubicBezTo>
                      <a:pt x="34" y="8"/>
                      <a:pt x="34" y="9"/>
                      <a:pt x="34" y="9"/>
                    </a:cubicBezTo>
                    <a:cubicBezTo>
                      <a:pt x="34" y="9"/>
                      <a:pt x="34" y="10"/>
                      <a:pt x="34" y="10"/>
                    </a:cubicBezTo>
                    <a:cubicBezTo>
                      <a:pt x="34" y="10"/>
                      <a:pt x="34" y="11"/>
                      <a:pt x="33" y="11"/>
                    </a:cubicBezTo>
                    <a:cubicBezTo>
                      <a:pt x="33" y="12"/>
                      <a:pt x="32" y="12"/>
                      <a:pt x="32" y="12"/>
                    </a:cubicBezTo>
                    <a:cubicBezTo>
                      <a:pt x="32" y="11"/>
                      <a:pt x="32" y="11"/>
                      <a:pt x="32" y="11"/>
                    </a:cubicBezTo>
                    <a:cubicBezTo>
                      <a:pt x="32" y="11"/>
                      <a:pt x="32" y="10"/>
                      <a:pt x="31" y="10"/>
                    </a:cubicBezTo>
                    <a:cubicBezTo>
                      <a:pt x="31" y="10"/>
                      <a:pt x="30" y="9"/>
                      <a:pt x="30" y="9"/>
                    </a:cubicBezTo>
                    <a:cubicBezTo>
                      <a:pt x="30" y="9"/>
                      <a:pt x="29" y="10"/>
                      <a:pt x="28" y="10"/>
                    </a:cubicBezTo>
                    <a:cubicBezTo>
                      <a:pt x="28" y="10"/>
                      <a:pt x="27" y="11"/>
                      <a:pt x="27" y="11"/>
                    </a:cubicBezTo>
                    <a:cubicBezTo>
                      <a:pt x="27" y="12"/>
                      <a:pt x="26" y="12"/>
                      <a:pt x="26" y="12"/>
                    </a:cubicBezTo>
                    <a:cubicBezTo>
                      <a:pt x="26" y="12"/>
                      <a:pt x="25" y="13"/>
                      <a:pt x="25" y="13"/>
                    </a:cubicBezTo>
                    <a:cubicBezTo>
                      <a:pt x="25" y="14"/>
                      <a:pt x="25" y="14"/>
                      <a:pt x="25" y="14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4" y="15"/>
                      <a:pt x="24" y="16"/>
                      <a:pt x="24" y="16"/>
                    </a:cubicBezTo>
                    <a:cubicBezTo>
                      <a:pt x="24" y="16"/>
                      <a:pt x="25" y="16"/>
                      <a:pt x="25" y="17"/>
                    </a:cubicBezTo>
                    <a:cubicBezTo>
                      <a:pt x="25" y="17"/>
                      <a:pt x="25" y="17"/>
                      <a:pt x="24" y="18"/>
                    </a:cubicBezTo>
                    <a:cubicBezTo>
                      <a:pt x="24" y="18"/>
                      <a:pt x="24" y="18"/>
                      <a:pt x="24" y="19"/>
                    </a:cubicBezTo>
                    <a:cubicBezTo>
                      <a:pt x="24" y="19"/>
                      <a:pt x="24" y="19"/>
                      <a:pt x="24" y="19"/>
                    </a:cubicBezTo>
                    <a:cubicBezTo>
                      <a:pt x="24" y="19"/>
                      <a:pt x="24" y="19"/>
                      <a:pt x="24" y="19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21"/>
                      <a:pt x="24" y="21"/>
                      <a:pt x="24" y="21"/>
                    </a:cubicBezTo>
                    <a:cubicBezTo>
                      <a:pt x="23" y="21"/>
                      <a:pt x="22" y="21"/>
                      <a:pt x="22" y="21"/>
                    </a:cubicBezTo>
                    <a:cubicBezTo>
                      <a:pt x="22" y="21"/>
                      <a:pt x="21" y="22"/>
                      <a:pt x="21" y="22"/>
                    </a:cubicBezTo>
                    <a:cubicBezTo>
                      <a:pt x="21" y="22"/>
                      <a:pt x="21" y="22"/>
                      <a:pt x="21" y="22"/>
                    </a:cubicBezTo>
                    <a:cubicBezTo>
                      <a:pt x="20" y="22"/>
                      <a:pt x="20" y="23"/>
                      <a:pt x="20" y="23"/>
                    </a:cubicBezTo>
                    <a:cubicBezTo>
                      <a:pt x="20" y="23"/>
                      <a:pt x="20" y="24"/>
                      <a:pt x="20" y="24"/>
                    </a:cubicBezTo>
                    <a:cubicBezTo>
                      <a:pt x="20" y="24"/>
                      <a:pt x="19" y="25"/>
                      <a:pt x="19" y="25"/>
                    </a:cubicBezTo>
                    <a:cubicBezTo>
                      <a:pt x="19" y="25"/>
                      <a:pt x="18" y="26"/>
                      <a:pt x="18" y="26"/>
                    </a:cubicBezTo>
                    <a:cubicBezTo>
                      <a:pt x="17" y="26"/>
                      <a:pt x="17" y="27"/>
                      <a:pt x="16" y="27"/>
                    </a:cubicBezTo>
                    <a:cubicBezTo>
                      <a:pt x="16" y="27"/>
                      <a:pt x="16" y="27"/>
                      <a:pt x="16" y="27"/>
                    </a:cubicBezTo>
                    <a:cubicBezTo>
                      <a:pt x="15" y="27"/>
                      <a:pt x="15" y="27"/>
                      <a:pt x="15" y="28"/>
                    </a:cubicBezTo>
                    <a:cubicBezTo>
                      <a:pt x="15" y="28"/>
                      <a:pt x="15" y="28"/>
                      <a:pt x="16" y="28"/>
                    </a:cubicBezTo>
                    <a:cubicBezTo>
                      <a:pt x="16" y="28"/>
                      <a:pt x="16" y="29"/>
                      <a:pt x="16" y="29"/>
                    </a:cubicBezTo>
                    <a:cubicBezTo>
                      <a:pt x="16" y="29"/>
                      <a:pt x="16" y="30"/>
                      <a:pt x="16" y="30"/>
                    </a:cubicBezTo>
                    <a:cubicBezTo>
                      <a:pt x="16" y="30"/>
                      <a:pt x="16" y="30"/>
                      <a:pt x="16" y="30"/>
                    </a:cubicBezTo>
                    <a:cubicBezTo>
                      <a:pt x="16" y="30"/>
                      <a:pt x="16" y="31"/>
                      <a:pt x="16" y="31"/>
                    </a:cubicBezTo>
                    <a:cubicBezTo>
                      <a:pt x="16" y="31"/>
                      <a:pt x="16" y="32"/>
                      <a:pt x="16" y="32"/>
                    </a:cubicBezTo>
                    <a:cubicBezTo>
                      <a:pt x="16" y="32"/>
                      <a:pt x="16" y="32"/>
                      <a:pt x="15" y="32"/>
                    </a:cubicBezTo>
                    <a:cubicBezTo>
                      <a:pt x="15" y="32"/>
                      <a:pt x="15" y="32"/>
                      <a:pt x="15" y="32"/>
                    </a:cubicBezTo>
                    <a:cubicBezTo>
                      <a:pt x="15" y="32"/>
                      <a:pt x="15" y="31"/>
                      <a:pt x="15" y="31"/>
                    </a:cubicBezTo>
                    <a:cubicBezTo>
                      <a:pt x="16" y="31"/>
                      <a:pt x="16" y="31"/>
                      <a:pt x="15" y="31"/>
                    </a:cubicBezTo>
                    <a:cubicBezTo>
                      <a:pt x="15" y="31"/>
                      <a:pt x="14" y="30"/>
                      <a:pt x="14" y="30"/>
                    </a:cubicBezTo>
                    <a:cubicBezTo>
                      <a:pt x="14" y="30"/>
                      <a:pt x="14" y="29"/>
                      <a:pt x="13" y="29"/>
                    </a:cubicBezTo>
                    <a:cubicBezTo>
                      <a:pt x="13" y="28"/>
                      <a:pt x="13" y="28"/>
                      <a:pt x="12" y="28"/>
                    </a:cubicBezTo>
                    <a:cubicBezTo>
                      <a:pt x="12" y="28"/>
                      <a:pt x="12" y="27"/>
                      <a:pt x="12" y="27"/>
                    </a:cubicBezTo>
                    <a:cubicBezTo>
                      <a:pt x="11" y="27"/>
                      <a:pt x="11" y="27"/>
                      <a:pt x="11" y="27"/>
                    </a:cubicBezTo>
                    <a:cubicBezTo>
                      <a:pt x="11" y="27"/>
                      <a:pt x="11" y="27"/>
                      <a:pt x="11" y="27"/>
                    </a:cubicBezTo>
                    <a:cubicBezTo>
                      <a:pt x="12" y="29"/>
                      <a:pt x="12" y="31"/>
                      <a:pt x="13" y="32"/>
                    </a:cubicBezTo>
                    <a:cubicBezTo>
                      <a:pt x="13" y="32"/>
                      <a:pt x="12" y="32"/>
                      <a:pt x="12" y="32"/>
                    </a:cubicBezTo>
                    <a:cubicBezTo>
                      <a:pt x="11" y="32"/>
                      <a:pt x="11" y="32"/>
                      <a:pt x="11" y="33"/>
                    </a:cubicBezTo>
                    <a:cubicBezTo>
                      <a:pt x="11" y="33"/>
                      <a:pt x="11" y="33"/>
                      <a:pt x="11" y="33"/>
                    </a:cubicBezTo>
                    <a:cubicBezTo>
                      <a:pt x="11" y="34"/>
                      <a:pt x="10" y="34"/>
                      <a:pt x="10" y="35"/>
                    </a:cubicBezTo>
                    <a:cubicBezTo>
                      <a:pt x="10" y="34"/>
                      <a:pt x="9" y="34"/>
                      <a:pt x="9" y="34"/>
                    </a:cubicBezTo>
                    <a:cubicBezTo>
                      <a:pt x="9" y="34"/>
                      <a:pt x="9" y="35"/>
                      <a:pt x="9" y="36"/>
                    </a:cubicBezTo>
                    <a:cubicBezTo>
                      <a:pt x="8" y="35"/>
                      <a:pt x="8" y="36"/>
                      <a:pt x="8" y="36"/>
                    </a:cubicBezTo>
                    <a:cubicBezTo>
                      <a:pt x="8" y="36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9" y="37"/>
                      <a:pt x="9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9"/>
                      <a:pt x="10" y="39"/>
                      <a:pt x="10" y="39"/>
                    </a:cubicBezTo>
                    <a:cubicBezTo>
                      <a:pt x="10" y="39"/>
                      <a:pt x="10" y="40"/>
                      <a:pt x="10" y="40"/>
                    </a:cubicBezTo>
                    <a:cubicBezTo>
                      <a:pt x="10" y="40"/>
                      <a:pt x="10" y="40"/>
                      <a:pt x="10" y="40"/>
                    </a:cubicBezTo>
                    <a:cubicBezTo>
                      <a:pt x="10" y="41"/>
                      <a:pt x="10" y="41"/>
                      <a:pt x="11" y="41"/>
                    </a:cubicBezTo>
                    <a:cubicBezTo>
                      <a:pt x="11" y="41"/>
                      <a:pt x="12" y="42"/>
                      <a:pt x="12" y="42"/>
                    </a:cubicBezTo>
                    <a:cubicBezTo>
                      <a:pt x="12" y="42"/>
                      <a:pt x="12" y="43"/>
                      <a:pt x="12" y="43"/>
                    </a:cubicBezTo>
                    <a:cubicBezTo>
                      <a:pt x="12" y="43"/>
                      <a:pt x="12" y="44"/>
                      <a:pt x="12" y="44"/>
                    </a:cubicBezTo>
                    <a:cubicBezTo>
                      <a:pt x="11" y="44"/>
                      <a:pt x="11" y="45"/>
                      <a:pt x="11" y="45"/>
                    </a:cubicBezTo>
                    <a:cubicBezTo>
                      <a:pt x="11" y="45"/>
                      <a:pt x="12" y="45"/>
                      <a:pt x="12" y="46"/>
                    </a:cubicBezTo>
                    <a:cubicBezTo>
                      <a:pt x="12" y="46"/>
                      <a:pt x="12" y="47"/>
                      <a:pt x="12" y="47"/>
                    </a:cubicBezTo>
                    <a:cubicBezTo>
                      <a:pt x="13" y="47"/>
                      <a:pt x="13" y="47"/>
                      <a:pt x="13" y="47"/>
                    </a:cubicBezTo>
                    <a:cubicBezTo>
                      <a:pt x="13" y="48"/>
                      <a:pt x="12" y="48"/>
                      <a:pt x="12" y="48"/>
                    </a:cubicBezTo>
                    <a:cubicBezTo>
                      <a:pt x="12" y="48"/>
                      <a:pt x="12" y="48"/>
                      <a:pt x="12" y="49"/>
                    </a:cubicBezTo>
                    <a:cubicBezTo>
                      <a:pt x="11" y="49"/>
                      <a:pt x="11" y="49"/>
                      <a:pt x="11" y="49"/>
                    </a:cubicBezTo>
                    <a:cubicBezTo>
                      <a:pt x="11" y="49"/>
                      <a:pt x="11" y="50"/>
                      <a:pt x="11" y="50"/>
                    </a:cubicBezTo>
                    <a:cubicBezTo>
                      <a:pt x="11" y="50"/>
                      <a:pt x="12" y="51"/>
                      <a:pt x="12" y="51"/>
                    </a:cubicBezTo>
                    <a:cubicBezTo>
                      <a:pt x="12" y="52"/>
                      <a:pt x="11" y="52"/>
                      <a:pt x="12" y="52"/>
                    </a:cubicBezTo>
                    <a:cubicBezTo>
                      <a:pt x="12" y="53"/>
                      <a:pt x="12" y="53"/>
                      <a:pt x="12" y="53"/>
                    </a:cubicBezTo>
                    <a:cubicBezTo>
                      <a:pt x="12" y="54"/>
                      <a:pt x="12" y="55"/>
                      <a:pt x="12" y="55"/>
                    </a:cubicBezTo>
                    <a:cubicBezTo>
                      <a:pt x="12" y="56"/>
                      <a:pt x="12" y="56"/>
                      <a:pt x="12" y="56"/>
                    </a:cubicBezTo>
                    <a:cubicBezTo>
                      <a:pt x="12" y="57"/>
                      <a:pt x="12" y="57"/>
                      <a:pt x="12" y="58"/>
                    </a:cubicBezTo>
                    <a:cubicBezTo>
                      <a:pt x="11" y="58"/>
                      <a:pt x="11" y="58"/>
                      <a:pt x="11" y="58"/>
                    </a:cubicBezTo>
                    <a:cubicBezTo>
                      <a:pt x="11" y="58"/>
                      <a:pt x="11" y="59"/>
                      <a:pt x="11" y="59"/>
                    </a:cubicBezTo>
                    <a:cubicBezTo>
                      <a:pt x="11" y="59"/>
                      <a:pt x="11" y="60"/>
                      <a:pt x="11" y="60"/>
                    </a:cubicBezTo>
                    <a:cubicBezTo>
                      <a:pt x="12" y="60"/>
                      <a:pt x="12" y="60"/>
                      <a:pt x="12" y="61"/>
                    </a:cubicBezTo>
                    <a:cubicBezTo>
                      <a:pt x="12" y="61"/>
                      <a:pt x="12" y="61"/>
                      <a:pt x="13" y="61"/>
                    </a:cubicBezTo>
                    <a:cubicBezTo>
                      <a:pt x="13" y="61"/>
                      <a:pt x="14" y="61"/>
                      <a:pt x="14" y="61"/>
                    </a:cubicBezTo>
                    <a:cubicBezTo>
                      <a:pt x="14" y="61"/>
                      <a:pt x="14" y="61"/>
                      <a:pt x="14" y="61"/>
                    </a:cubicBezTo>
                    <a:cubicBezTo>
                      <a:pt x="14" y="61"/>
                      <a:pt x="13" y="62"/>
                      <a:pt x="13" y="62"/>
                    </a:cubicBezTo>
                    <a:cubicBezTo>
                      <a:pt x="13" y="62"/>
                      <a:pt x="12" y="63"/>
                      <a:pt x="12" y="63"/>
                    </a:cubicBezTo>
                    <a:cubicBezTo>
                      <a:pt x="12" y="63"/>
                      <a:pt x="12" y="63"/>
                      <a:pt x="12" y="64"/>
                    </a:cubicBezTo>
                    <a:cubicBezTo>
                      <a:pt x="12" y="64"/>
                      <a:pt x="11" y="64"/>
                      <a:pt x="11" y="65"/>
                    </a:cubicBezTo>
                    <a:cubicBezTo>
                      <a:pt x="11" y="65"/>
                      <a:pt x="11" y="65"/>
                      <a:pt x="11" y="65"/>
                    </a:cubicBezTo>
                    <a:cubicBezTo>
                      <a:pt x="10" y="65"/>
                      <a:pt x="10" y="66"/>
                      <a:pt x="10" y="66"/>
                    </a:cubicBezTo>
                    <a:cubicBezTo>
                      <a:pt x="10" y="66"/>
                      <a:pt x="10" y="66"/>
                      <a:pt x="10" y="67"/>
                    </a:cubicBezTo>
                    <a:cubicBezTo>
                      <a:pt x="10" y="67"/>
                      <a:pt x="10" y="68"/>
                      <a:pt x="9" y="68"/>
                    </a:cubicBezTo>
                    <a:cubicBezTo>
                      <a:pt x="9" y="68"/>
                      <a:pt x="9" y="69"/>
                      <a:pt x="8" y="69"/>
                    </a:cubicBezTo>
                    <a:cubicBezTo>
                      <a:pt x="8" y="69"/>
                      <a:pt x="8" y="70"/>
                      <a:pt x="8" y="70"/>
                    </a:cubicBezTo>
                    <a:cubicBezTo>
                      <a:pt x="7" y="70"/>
                      <a:pt x="6" y="69"/>
                      <a:pt x="6" y="69"/>
                    </a:cubicBezTo>
                    <a:cubicBezTo>
                      <a:pt x="5" y="69"/>
                      <a:pt x="4" y="70"/>
                      <a:pt x="4" y="70"/>
                    </a:cubicBezTo>
                    <a:cubicBezTo>
                      <a:pt x="4" y="70"/>
                      <a:pt x="3" y="71"/>
                      <a:pt x="3" y="71"/>
                    </a:cubicBezTo>
                    <a:cubicBezTo>
                      <a:pt x="3" y="71"/>
                      <a:pt x="3" y="72"/>
                      <a:pt x="3" y="72"/>
                    </a:cubicBezTo>
                    <a:cubicBezTo>
                      <a:pt x="2" y="73"/>
                      <a:pt x="2" y="73"/>
                      <a:pt x="2" y="73"/>
                    </a:cubicBezTo>
                    <a:cubicBezTo>
                      <a:pt x="2" y="74"/>
                      <a:pt x="3" y="74"/>
                      <a:pt x="3" y="74"/>
                    </a:cubicBezTo>
                    <a:cubicBezTo>
                      <a:pt x="3" y="74"/>
                      <a:pt x="3" y="74"/>
                      <a:pt x="3" y="74"/>
                    </a:cubicBezTo>
                    <a:cubicBezTo>
                      <a:pt x="4" y="75"/>
                      <a:pt x="4" y="75"/>
                      <a:pt x="4" y="76"/>
                    </a:cubicBezTo>
                    <a:cubicBezTo>
                      <a:pt x="3" y="76"/>
                      <a:pt x="3" y="76"/>
                      <a:pt x="3" y="76"/>
                    </a:cubicBezTo>
                    <a:cubicBezTo>
                      <a:pt x="2" y="76"/>
                      <a:pt x="2" y="76"/>
                      <a:pt x="2" y="76"/>
                    </a:cubicBezTo>
                    <a:cubicBezTo>
                      <a:pt x="2" y="75"/>
                      <a:pt x="2" y="75"/>
                      <a:pt x="1" y="75"/>
                    </a:cubicBezTo>
                    <a:cubicBezTo>
                      <a:pt x="1" y="76"/>
                      <a:pt x="1" y="76"/>
                      <a:pt x="0" y="76"/>
                    </a:cubicBezTo>
                    <a:cubicBezTo>
                      <a:pt x="0" y="76"/>
                      <a:pt x="0" y="76"/>
                      <a:pt x="0" y="77"/>
                    </a:cubicBezTo>
                    <a:cubicBezTo>
                      <a:pt x="1" y="77"/>
                      <a:pt x="2" y="78"/>
                      <a:pt x="2" y="78"/>
                    </a:cubicBezTo>
                    <a:cubicBezTo>
                      <a:pt x="2" y="78"/>
                      <a:pt x="3" y="79"/>
                      <a:pt x="3" y="79"/>
                    </a:cubicBezTo>
                    <a:cubicBezTo>
                      <a:pt x="3" y="80"/>
                      <a:pt x="4" y="80"/>
                      <a:pt x="4" y="80"/>
                    </a:cubicBezTo>
                    <a:cubicBezTo>
                      <a:pt x="5" y="80"/>
                      <a:pt x="5" y="80"/>
                      <a:pt x="5" y="80"/>
                    </a:cubicBezTo>
                    <a:cubicBezTo>
                      <a:pt x="5" y="80"/>
                      <a:pt x="5" y="80"/>
                      <a:pt x="5" y="80"/>
                    </a:cubicBezTo>
                    <a:cubicBezTo>
                      <a:pt x="5" y="80"/>
                      <a:pt x="6" y="81"/>
                      <a:pt x="6" y="82"/>
                    </a:cubicBezTo>
                    <a:cubicBezTo>
                      <a:pt x="6" y="82"/>
                      <a:pt x="7" y="82"/>
                      <a:pt x="7" y="82"/>
                    </a:cubicBezTo>
                    <a:cubicBezTo>
                      <a:pt x="7" y="82"/>
                      <a:pt x="9" y="82"/>
                      <a:pt x="10" y="82"/>
                    </a:cubicBezTo>
                    <a:cubicBezTo>
                      <a:pt x="10" y="82"/>
                      <a:pt x="9" y="82"/>
                      <a:pt x="9" y="82"/>
                    </a:cubicBezTo>
                    <a:cubicBezTo>
                      <a:pt x="9" y="83"/>
                      <a:pt x="10" y="83"/>
                      <a:pt x="10" y="83"/>
                    </a:cubicBezTo>
                    <a:cubicBezTo>
                      <a:pt x="10" y="83"/>
                      <a:pt x="11" y="83"/>
                      <a:pt x="11" y="83"/>
                    </a:cubicBezTo>
                    <a:cubicBezTo>
                      <a:pt x="11" y="84"/>
                      <a:pt x="11" y="84"/>
                      <a:pt x="11" y="85"/>
                    </a:cubicBezTo>
                    <a:cubicBezTo>
                      <a:pt x="11" y="85"/>
                      <a:pt x="11" y="85"/>
                      <a:pt x="11" y="85"/>
                    </a:cubicBezTo>
                    <a:cubicBezTo>
                      <a:pt x="11" y="85"/>
                      <a:pt x="13" y="85"/>
                      <a:pt x="13" y="85"/>
                    </a:cubicBezTo>
                    <a:cubicBezTo>
                      <a:pt x="14" y="86"/>
                      <a:pt x="14" y="86"/>
                      <a:pt x="14" y="86"/>
                    </a:cubicBezTo>
                    <a:cubicBezTo>
                      <a:pt x="16" y="86"/>
                      <a:pt x="16" y="86"/>
                      <a:pt x="16" y="86"/>
                    </a:cubicBezTo>
                    <a:cubicBezTo>
                      <a:pt x="16" y="86"/>
                      <a:pt x="17" y="86"/>
                      <a:pt x="17" y="86"/>
                    </a:cubicBezTo>
                    <a:cubicBezTo>
                      <a:pt x="17" y="86"/>
                      <a:pt x="18" y="86"/>
                      <a:pt x="18" y="86"/>
                    </a:cubicBezTo>
                    <a:cubicBezTo>
                      <a:pt x="18" y="86"/>
                      <a:pt x="18" y="85"/>
                      <a:pt x="18" y="85"/>
                    </a:cubicBezTo>
                    <a:cubicBezTo>
                      <a:pt x="18" y="85"/>
                      <a:pt x="19" y="85"/>
                      <a:pt x="19" y="85"/>
                    </a:cubicBezTo>
                    <a:cubicBezTo>
                      <a:pt x="19" y="85"/>
                      <a:pt x="20" y="85"/>
                      <a:pt x="20" y="85"/>
                    </a:cubicBezTo>
                    <a:cubicBezTo>
                      <a:pt x="20" y="85"/>
                      <a:pt x="22" y="86"/>
                      <a:pt x="22" y="87"/>
                    </a:cubicBezTo>
                    <a:cubicBezTo>
                      <a:pt x="22" y="87"/>
                      <a:pt x="23" y="88"/>
                      <a:pt x="23" y="88"/>
                    </a:cubicBezTo>
                    <a:cubicBezTo>
                      <a:pt x="23" y="88"/>
                      <a:pt x="24" y="88"/>
                      <a:pt x="24" y="88"/>
                    </a:cubicBezTo>
                    <a:cubicBezTo>
                      <a:pt x="24" y="88"/>
                      <a:pt x="26" y="89"/>
                      <a:pt x="26" y="89"/>
                    </a:cubicBezTo>
                    <a:cubicBezTo>
                      <a:pt x="27" y="88"/>
                      <a:pt x="27" y="88"/>
                      <a:pt x="27" y="88"/>
                    </a:cubicBezTo>
                    <a:cubicBezTo>
                      <a:pt x="28" y="89"/>
                      <a:pt x="28" y="89"/>
                      <a:pt x="28" y="89"/>
                    </a:cubicBezTo>
                    <a:cubicBezTo>
                      <a:pt x="28" y="89"/>
                      <a:pt x="29" y="89"/>
                      <a:pt x="29" y="90"/>
                    </a:cubicBezTo>
                    <a:cubicBezTo>
                      <a:pt x="29" y="90"/>
                      <a:pt x="29" y="90"/>
                      <a:pt x="29" y="90"/>
                    </a:cubicBezTo>
                    <a:cubicBezTo>
                      <a:pt x="29" y="89"/>
                      <a:pt x="29" y="89"/>
                      <a:pt x="29" y="89"/>
                    </a:cubicBezTo>
                    <a:cubicBezTo>
                      <a:pt x="30" y="89"/>
                      <a:pt x="30" y="89"/>
                      <a:pt x="30" y="89"/>
                    </a:cubicBezTo>
                    <a:cubicBezTo>
                      <a:pt x="30" y="90"/>
                      <a:pt x="30" y="90"/>
                      <a:pt x="30" y="90"/>
                    </a:cubicBezTo>
                    <a:cubicBezTo>
                      <a:pt x="30" y="90"/>
                      <a:pt x="30" y="90"/>
                      <a:pt x="30" y="90"/>
                    </a:cubicBezTo>
                    <a:cubicBezTo>
                      <a:pt x="31" y="90"/>
                      <a:pt x="31" y="90"/>
                      <a:pt x="31" y="90"/>
                    </a:cubicBezTo>
                    <a:cubicBezTo>
                      <a:pt x="33" y="93"/>
                      <a:pt x="33" y="93"/>
                      <a:pt x="33" y="93"/>
                    </a:cubicBezTo>
                    <a:cubicBezTo>
                      <a:pt x="33" y="93"/>
                      <a:pt x="33" y="93"/>
                      <a:pt x="33" y="93"/>
                    </a:cubicBezTo>
                    <a:cubicBezTo>
                      <a:pt x="33" y="93"/>
                      <a:pt x="33" y="93"/>
                      <a:pt x="33" y="94"/>
                    </a:cubicBezTo>
                    <a:cubicBezTo>
                      <a:pt x="33" y="94"/>
                      <a:pt x="33" y="94"/>
                      <a:pt x="33" y="94"/>
                    </a:cubicBezTo>
                    <a:cubicBezTo>
                      <a:pt x="33" y="94"/>
                      <a:pt x="33" y="94"/>
                      <a:pt x="33" y="94"/>
                    </a:cubicBezTo>
                    <a:cubicBezTo>
                      <a:pt x="33" y="94"/>
                      <a:pt x="33" y="95"/>
                      <a:pt x="33" y="95"/>
                    </a:cubicBezTo>
                    <a:cubicBezTo>
                      <a:pt x="34" y="95"/>
                      <a:pt x="34" y="95"/>
                      <a:pt x="34" y="95"/>
                    </a:cubicBezTo>
                    <a:cubicBezTo>
                      <a:pt x="35" y="95"/>
                      <a:pt x="35" y="95"/>
                      <a:pt x="35" y="95"/>
                    </a:cubicBezTo>
                    <a:cubicBezTo>
                      <a:pt x="35" y="95"/>
                      <a:pt x="35" y="95"/>
                      <a:pt x="35" y="95"/>
                    </a:cubicBezTo>
                    <a:cubicBezTo>
                      <a:pt x="35" y="95"/>
                      <a:pt x="35" y="95"/>
                      <a:pt x="35" y="95"/>
                    </a:cubicBezTo>
                    <a:cubicBezTo>
                      <a:pt x="35" y="95"/>
                      <a:pt x="36" y="96"/>
                      <a:pt x="36" y="96"/>
                    </a:cubicBezTo>
                    <a:cubicBezTo>
                      <a:pt x="36" y="96"/>
                      <a:pt x="36" y="97"/>
                      <a:pt x="36" y="97"/>
                    </a:cubicBezTo>
                    <a:cubicBezTo>
                      <a:pt x="36" y="97"/>
                      <a:pt x="37" y="97"/>
                      <a:pt x="37" y="97"/>
                    </a:cubicBezTo>
                    <a:cubicBezTo>
                      <a:pt x="37" y="97"/>
                      <a:pt x="38" y="96"/>
                      <a:pt x="38" y="96"/>
                    </a:cubicBezTo>
                    <a:cubicBezTo>
                      <a:pt x="38" y="96"/>
                      <a:pt x="38" y="97"/>
                      <a:pt x="38" y="97"/>
                    </a:cubicBezTo>
                    <a:cubicBezTo>
                      <a:pt x="38" y="97"/>
                      <a:pt x="38" y="97"/>
                      <a:pt x="38" y="98"/>
                    </a:cubicBezTo>
                    <a:cubicBezTo>
                      <a:pt x="38" y="98"/>
                      <a:pt x="38" y="98"/>
                      <a:pt x="38" y="98"/>
                    </a:cubicBezTo>
                    <a:cubicBezTo>
                      <a:pt x="38" y="98"/>
                      <a:pt x="39" y="99"/>
                      <a:pt x="39" y="99"/>
                    </a:cubicBezTo>
                    <a:cubicBezTo>
                      <a:pt x="39" y="100"/>
                      <a:pt x="39" y="100"/>
                      <a:pt x="39" y="100"/>
                    </a:cubicBezTo>
                    <a:cubicBezTo>
                      <a:pt x="39" y="100"/>
                      <a:pt x="39" y="100"/>
                      <a:pt x="39" y="100"/>
                    </a:cubicBezTo>
                    <a:cubicBezTo>
                      <a:pt x="39" y="101"/>
                      <a:pt x="40" y="101"/>
                      <a:pt x="40" y="101"/>
                    </a:cubicBezTo>
                    <a:cubicBezTo>
                      <a:pt x="40" y="101"/>
                      <a:pt x="40" y="101"/>
                      <a:pt x="40" y="101"/>
                    </a:cubicBezTo>
                    <a:cubicBezTo>
                      <a:pt x="41" y="100"/>
                      <a:pt x="41" y="100"/>
                      <a:pt x="41" y="100"/>
                    </a:cubicBezTo>
                    <a:cubicBezTo>
                      <a:pt x="41" y="100"/>
                      <a:pt x="41" y="101"/>
                      <a:pt x="41" y="101"/>
                    </a:cubicBezTo>
                    <a:cubicBezTo>
                      <a:pt x="41" y="101"/>
                      <a:pt x="42" y="101"/>
                      <a:pt x="42" y="101"/>
                    </a:cubicBezTo>
                    <a:cubicBezTo>
                      <a:pt x="42" y="101"/>
                      <a:pt x="42" y="102"/>
                      <a:pt x="42" y="102"/>
                    </a:cubicBezTo>
                    <a:cubicBezTo>
                      <a:pt x="42" y="102"/>
                      <a:pt x="42" y="102"/>
                      <a:pt x="42" y="102"/>
                    </a:cubicBezTo>
                    <a:cubicBezTo>
                      <a:pt x="42" y="102"/>
                      <a:pt x="42" y="103"/>
                      <a:pt x="42" y="103"/>
                    </a:cubicBezTo>
                    <a:cubicBezTo>
                      <a:pt x="42" y="103"/>
                      <a:pt x="41" y="103"/>
                      <a:pt x="41" y="103"/>
                    </a:cubicBezTo>
                    <a:cubicBezTo>
                      <a:pt x="41" y="104"/>
                      <a:pt x="41" y="104"/>
                      <a:pt x="41" y="104"/>
                    </a:cubicBezTo>
                    <a:cubicBezTo>
                      <a:pt x="41" y="104"/>
                      <a:pt x="42" y="104"/>
                      <a:pt x="42" y="105"/>
                    </a:cubicBezTo>
                    <a:cubicBezTo>
                      <a:pt x="42" y="105"/>
                      <a:pt x="42" y="104"/>
                      <a:pt x="42" y="104"/>
                    </a:cubicBezTo>
                    <a:cubicBezTo>
                      <a:pt x="42" y="104"/>
                      <a:pt x="43" y="105"/>
                      <a:pt x="43" y="105"/>
                    </a:cubicBezTo>
                    <a:cubicBezTo>
                      <a:pt x="43" y="105"/>
                      <a:pt x="43" y="105"/>
                      <a:pt x="43" y="105"/>
                    </a:cubicBezTo>
                    <a:cubicBezTo>
                      <a:pt x="43" y="105"/>
                      <a:pt x="44" y="105"/>
                      <a:pt x="44" y="105"/>
                    </a:cubicBezTo>
                    <a:cubicBezTo>
                      <a:pt x="44" y="105"/>
                      <a:pt x="44" y="105"/>
                      <a:pt x="44" y="105"/>
                    </a:cubicBezTo>
                    <a:cubicBezTo>
                      <a:pt x="44" y="105"/>
                      <a:pt x="45" y="105"/>
                      <a:pt x="45" y="105"/>
                    </a:cubicBezTo>
                    <a:cubicBezTo>
                      <a:pt x="45" y="105"/>
                      <a:pt x="45" y="105"/>
                      <a:pt x="45" y="104"/>
                    </a:cubicBezTo>
                    <a:cubicBezTo>
                      <a:pt x="46" y="104"/>
                      <a:pt x="46" y="105"/>
                      <a:pt x="46" y="105"/>
                    </a:cubicBezTo>
                    <a:cubicBezTo>
                      <a:pt x="47" y="105"/>
                      <a:pt x="47" y="106"/>
                      <a:pt x="47" y="106"/>
                    </a:cubicBezTo>
                    <a:cubicBezTo>
                      <a:pt x="47" y="106"/>
                      <a:pt x="48" y="105"/>
                      <a:pt x="48" y="105"/>
                    </a:cubicBezTo>
                    <a:cubicBezTo>
                      <a:pt x="48" y="105"/>
                      <a:pt x="48" y="105"/>
                      <a:pt x="48" y="105"/>
                    </a:cubicBezTo>
                    <a:cubicBezTo>
                      <a:pt x="48" y="105"/>
                      <a:pt x="48" y="105"/>
                      <a:pt x="49" y="105"/>
                    </a:cubicBezTo>
                    <a:cubicBezTo>
                      <a:pt x="49" y="105"/>
                      <a:pt x="49" y="105"/>
                      <a:pt x="49" y="105"/>
                    </a:cubicBezTo>
                    <a:cubicBezTo>
                      <a:pt x="49" y="105"/>
                      <a:pt x="49" y="104"/>
                      <a:pt x="49" y="104"/>
                    </a:cubicBezTo>
                    <a:cubicBezTo>
                      <a:pt x="49" y="104"/>
                      <a:pt x="49" y="105"/>
                      <a:pt x="49" y="105"/>
                    </a:cubicBezTo>
                    <a:cubicBezTo>
                      <a:pt x="49" y="105"/>
                      <a:pt x="50" y="105"/>
                      <a:pt x="50" y="105"/>
                    </a:cubicBezTo>
                    <a:cubicBezTo>
                      <a:pt x="50" y="105"/>
                      <a:pt x="50" y="104"/>
                      <a:pt x="50" y="104"/>
                    </a:cubicBezTo>
                    <a:cubicBezTo>
                      <a:pt x="50" y="104"/>
                      <a:pt x="51" y="103"/>
                      <a:pt x="51" y="103"/>
                    </a:cubicBezTo>
                    <a:cubicBezTo>
                      <a:pt x="51" y="103"/>
                      <a:pt x="51" y="103"/>
                      <a:pt x="51" y="103"/>
                    </a:cubicBezTo>
                    <a:cubicBezTo>
                      <a:pt x="51" y="104"/>
                      <a:pt x="51" y="104"/>
                      <a:pt x="51" y="104"/>
                    </a:cubicBezTo>
                    <a:cubicBezTo>
                      <a:pt x="51" y="104"/>
                      <a:pt x="52" y="104"/>
                      <a:pt x="53" y="104"/>
                    </a:cubicBezTo>
                    <a:cubicBezTo>
                      <a:pt x="53" y="104"/>
                      <a:pt x="53" y="104"/>
                      <a:pt x="53" y="104"/>
                    </a:cubicBezTo>
                    <a:cubicBezTo>
                      <a:pt x="53" y="104"/>
                      <a:pt x="53" y="104"/>
                      <a:pt x="53" y="104"/>
                    </a:cubicBezTo>
                    <a:cubicBezTo>
                      <a:pt x="53" y="104"/>
                      <a:pt x="54" y="105"/>
                      <a:pt x="54" y="105"/>
                    </a:cubicBezTo>
                    <a:cubicBezTo>
                      <a:pt x="54" y="105"/>
                      <a:pt x="54" y="105"/>
                      <a:pt x="54" y="105"/>
                    </a:cubicBezTo>
                    <a:cubicBezTo>
                      <a:pt x="54" y="105"/>
                      <a:pt x="54" y="105"/>
                      <a:pt x="54" y="105"/>
                    </a:cubicBezTo>
                    <a:cubicBezTo>
                      <a:pt x="54" y="105"/>
                      <a:pt x="55" y="105"/>
                      <a:pt x="55" y="105"/>
                    </a:cubicBezTo>
                    <a:cubicBezTo>
                      <a:pt x="55" y="105"/>
                      <a:pt x="55" y="105"/>
                      <a:pt x="55" y="105"/>
                    </a:cubicBezTo>
                    <a:cubicBezTo>
                      <a:pt x="55" y="105"/>
                      <a:pt x="56" y="105"/>
                      <a:pt x="56" y="104"/>
                    </a:cubicBezTo>
                    <a:cubicBezTo>
                      <a:pt x="56" y="104"/>
                      <a:pt x="56" y="104"/>
                      <a:pt x="56" y="104"/>
                    </a:cubicBezTo>
                    <a:cubicBezTo>
                      <a:pt x="57" y="104"/>
                      <a:pt x="57" y="104"/>
                      <a:pt x="57" y="104"/>
                    </a:cubicBezTo>
                    <a:cubicBezTo>
                      <a:pt x="57" y="103"/>
                      <a:pt x="57" y="103"/>
                      <a:pt x="57" y="103"/>
                    </a:cubicBezTo>
                    <a:cubicBezTo>
                      <a:pt x="57" y="103"/>
                      <a:pt x="57" y="103"/>
                      <a:pt x="57" y="103"/>
                    </a:cubicBezTo>
                    <a:cubicBezTo>
                      <a:pt x="58" y="104"/>
                      <a:pt x="58" y="104"/>
                      <a:pt x="58" y="104"/>
                    </a:cubicBezTo>
                    <a:cubicBezTo>
                      <a:pt x="59" y="105"/>
                      <a:pt x="59" y="105"/>
                      <a:pt x="59" y="105"/>
                    </a:cubicBezTo>
                    <a:cubicBezTo>
                      <a:pt x="59" y="105"/>
                      <a:pt x="59" y="105"/>
                      <a:pt x="59" y="105"/>
                    </a:cubicBezTo>
                    <a:cubicBezTo>
                      <a:pt x="60" y="105"/>
                      <a:pt x="60" y="105"/>
                      <a:pt x="60" y="105"/>
                    </a:cubicBezTo>
                    <a:cubicBezTo>
                      <a:pt x="60" y="105"/>
                      <a:pt x="60" y="105"/>
                      <a:pt x="60" y="105"/>
                    </a:cubicBezTo>
                    <a:cubicBezTo>
                      <a:pt x="60" y="105"/>
                      <a:pt x="61" y="106"/>
                      <a:pt x="61" y="106"/>
                    </a:cubicBezTo>
                    <a:cubicBezTo>
                      <a:pt x="61" y="106"/>
                      <a:pt x="61" y="106"/>
                      <a:pt x="61" y="106"/>
                    </a:cubicBezTo>
                    <a:cubicBezTo>
                      <a:pt x="61" y="106"/>
                      <a:pt x="61" y="106"/>
                      <a:pt x="62" y="106"/>
                    </a:cubicBezTo>
                    <a:cubicBezTo>
                      <a:pt x="62" y="106"/>
                      <a:pt x="62" y="106"/>
                      <a:pt x="62" y="106"/>
                    </a:cubicBezTo>
                    <a:cubicBezTo>
                      <a:pt x="62" y="106"/>
                      <a:pt x="62" y="106"/>
                      <a:pt x="62" y="106"/>
                    </a:cubicBezTo>
                    <a:cubicBezTo>
                      <a:pt x="62" y="106"/>
                      <a:pt x="62" y="107"/>
                      <a:pt x="62" y="107"/>
                    </a:cubicBezTo>
                    <a:cubicBezTo>
                      <a:pt x="63" y="107"/>
                      <a:pt x="63" y="107"/>
                      <a:pt x="63" y="107"/>
                    </a:cubicBezTo>
                    <a:cubicBezTo>
                      <a:pt x="63" y="108"/>
                      <a:pt x="63" y="108"/>
                      <a:pt x="63" y="108"/>
                    </a:cubicBezTo>
                    <a:cubicBezTo>
                      <a:pt x="58" y="115"/>
                      <a:pt x="58" y="115"/>
                      <a:pt x="58" y="115"/>
                    </a:cubicBezTo>
                    <a:cubicBezTo>
                      <a:pt x="58" y="115"/>
                      <a:pt x="60" y="115"/>
                      <a:pt x="60" y="115"/>
                    </a:cubicBezTo>
                    <a:cubicBezTo>
                      <a:pt x="60" y="115"/>
                      <a:pt x="60" y="115"/>
                      <a:pt x="61" y="115"/>
                    </a:cubicBezTo>
                    <a:cubicBezTo>
                      <a:pt x="61" y="115"/>
                      <a:pt x="61" y="115"/>
                      <a:pt x="61" y="115"/>
                    </a:cubicBezTo>
                    <a:cubicBezTo>
                      <a:pt x="62" y="115"/>
                      <a:pt x="62" y="115"/>
                      <a:pt x="62" y="115"/>
                    </a:cubicBezTo>
                    <a:cubicBezTo>
                      <a:pt x="64" y="118"/>
                      <a:pt x="64" y="118"/>
                      <a:pt x="64" y="118"/>
                    </a:cubicBezTo>
                    <a:cubicBezTo>
                      <a:pt x="68" y="98"/>
                      <a:pt x="68" y="98"/>
                      <a:pt x="68" y="98"/>
                    </a:cubicBezTo>
                    <a:cubicBezTo>
                      <a:pt x="68" y="96"/>
                      <a:pt x="68" y="96"/>
                      <a:pt x="68" y="96"/>
                    </a:cubicBezTo>
                    <a:cubicBezTo>
                      <a:pt x="68" y="96"/>
                      <a:pt x="67" y="94"/>
                      <a:pt x="67" y="94"/>
                    </a:cubicBezTo>
                    <a:cubicBezTo>
                      <a:pt x="67" y="94"/>
                      <a:pt x="66" y="93"/>
                      <a:pt x="66" y="93"/>
                    </a:cubicBezTo>
                    <a:cubicBezTo>
                      <a:pt x="66" y="93"/>
                      <a:pt x="66" y="93"/>
                      <a:pt x="66" y="93"/>
                    </a:cubicBezTo>
                    <a:cubicBezTo>
                      <a:pt x="66" y="93"/>
                      <a:pt x="67" y="92"/>
                      <a:pt x="67" y="92"/>
                    </a:cubicBezTo>
                    <a:cubicBezTo>
                      <a:pt x="67" y="92"/>
                      <a:pt x="66" y="92"/>
                      <a:pt x="66" y="91"/>
                    </a:cubicBezTo>
                    <a:cubicBezTo>
                      <a:pt x="66" y="91"/>
                      <a:pt x="66" y="91"/>
                      <a:pt x="66" y="91"/>
                    </a:cubicBezTo>
                    <a:cubicBezTo>
                      <a:pt x="66" y="91"/>
                      <a:pt x="65" y="90"/>
                      <a:pt x="65" y="90"/>
                    </a:cubicBezTo>
                    <a:cubicBezTo>
                      <a:pt x="65" y="90"/>
                      <a:pt x="64" y="90"/>
                      <a:pt x="64" y="90"/>
                    </a:cubicBezTo>
                    <a:cubicBezTo>
                      <a:pt x="64" y="89"/>
                      <a:pt x="63" y="89"/>
                      <a:pt x="63" y="89"/>
                    </a:cubicBezTo>
                    <a:cubicBezTo>
                      <a:pt x="63" y="84"/>
                      <a:pt x="63" y="84"/>
                      <a:pt x="63" y="84"/>
                    </a:cubicBezTo>
                    <a:cubicBezTo>
                      <a:pt x="65" y="84"/>
                      <a:pt x="65" y="84"/>
                      <a:pt x="65" y="84"/>
                    </a:cubicBezTo>
                    <a:cubicBezTo>
                      <a:pt x="66" y="83"/>
                      <a:pt x="66" y="83"/>
                      <a:pt x="66" y="83"/>
                    </a:cubicBezTo>
                    <a:cubicBezTo>
                      <a:pt x="66" y="84"/>
                      <a:pt x="66" y="84"/>
                      <a:pt x="66" y="84"/>
                    </a:cubicBezTo>
                    <a:cubicBezTo>
                      <a:pt x="66" y="84"/>
                      <a:pt x="67" y="83"/>
                      <a:pt x="67" y="83"/>
                    </a:cubicBezTo>
                    <a:cubicBezTo>
                      <a:pt x="67" y="83"/>
                      <a:pt x="67" y="83"/>
                      <a:pt x="67" y="83"/>
                    </a:cubicBezTo>
                    <a:cubicBezTo>
                      <a:pt x="68" y="84"/>
                      <a:pt x="68" y="84"/>
                      <a:pt x="68" y="84"/>
                    </a:cubicBezTo>
                    <a:cubicBezTo>
                      <a:pt x="68" y="84"/>
                      <a:pt x="69" y="84"/>
                      <a:pt x="69" y="84"/>
                    </a:cubicBezTo>
                    <a:cubicBezTo>
                      <a:pt x="70" y="84"/>
                      <a:pt x="70" y="83"/>
                      <a:pt x="70" y="83"/>
                    </a:cubicBezTo>
                    <a:cubicBezTo>
                      <a:pt x="70" y="83"/>
                      <a:pt x="70" y="83"/>
                      <a:pt x="70" y="83"/>
                    </a:cubicBezTo>
                    <a:cubicBezTo>
                      <a:pt x="70" y="83"/>
                      <a:pt x="69" y="82"/>
                      <a:pt x="69" y="82"/>
                    </a:cubicBezTo>
                    <a:cubicBezTo>
                      <a:pt x="69" y="82"/>
                      <a:pt x="70" y="82"/>
                      <a:pt x="70" y="82"/>
                    </a:cubicBezTo>
                    <a:cubicBezTo>
                      <a:pt x="70" y="82"/>
                      <a:pt x="69" y="81"/>
                      <a:pt x="69" y="81"/>
                    </a:cubicBezTo>
                    <a:cubicBezTo>
                      <a:pt x="69" y="81"/>
                      <a:pt x="69" y="81"/>
                      <a:pt x="69" y="81"/>
                    </a:cubicBezTo>
                    <a:cubicBezTo>
                      <a:pt x="69" y="81"/>
                      <a:pt x="69" y="81"/>
                      <a:pt x="69" y="81"/>
                    </a:cubicBezTo>
                    <a:cubicBezTo>
                      <a:pt x="66" y="81"/>
                      <a:pt x="66" y="81"/>
                      <a:pt x="66" y="81"/>
                    </a:cubicBezTo>
                    <a:cubicBezTo>
                      <a:pt x="66" y="81"/>
                      <a:pt x="66" y="80"/>
                      <a:pt x="66" y="80"/>
                    </a:cubicBezTo>
                    <a:cubicBezTo>
                      <a:pt x="66" y="80"/>
                      <a:pt x="65" y="80"/>
                      <a:pt x="65" y="80"/>
                    </a:cubicBezTo>
                    <a:cubicBezTo>
                      <a:pt x="65" y="80"/>
                      <a:pt x="65" y="80"/>
                      <a:pt x="65" y="80"/>
                    </a:cubicBezTo>
                    <a:cubicBezTo>
                      <a:pt x="65" y="76"/>
                      <a:pt x="65" y="76"/>
                      <a:pt x="65" y="76"/>
                    </a:cubicBezTo>
                    <a:cubicBezTo>
                      <a:pt x="65" y="76"/>
                      <a:pt x="65" y="76"/>
                      <a:pt x="65" y="76"/>
                    </a:cubicBezTo>
                    <a:cubicBezTo>
                      <a:pt x="65" y="76"/>
                      <a:pt x="66" y="76"/>
                      <a:pt x="66" y="76"/>
                    </a:cubicBezTo>
                    <a:cubicBezTo>
                      <a:pt x="66" y="76"/>
                      <a:pt x="67" y="75"/>
                      <a:pt x="67" y="75"/>
                    </a:cubicBezTo>
                    <a:cubicBezTo>
                      <a:pt x="67" y="75"/>
                      <a:pt x="67" y="75"/>
                      <a:pt x="67" y="75"/>
                    </a:cubicBezTo>
                    <a:cubicBezTo>
                      <a:pt x="67" y="75"/>
                      <a:pt x="68" y="76"/>
                      <a:pt x="68" y="76"/>
                    </a:cubicBezTo>
                    <a:cubicBezTo>
                      <a:pt x="77" y="76"/>
                      <a:pt x="77" y="76"/>
                      <a:pt x="77" y="76"/>
                    </a:cubicBezTo>
                    <a:cubicBezTo>
                      <a:pt x="76" y="75"/>
                      <a:pt x="76" y="75"/>
                      <a:pt x="76" y="75"/>
                    </a:cubicBezTo>
                    <a:cubicBezTo>
                      <a:pt x="76" y="75"/>
                      <a:pt x="76" y="75"/>
                      <a:pt x="76" y="75"/>
                    </a:cubicBezTo>
                    <a:cubicBezTo>
                      <a:pt x="76" y="75"/>
                      <a:pt x="76" y="74"/>
                      <a:pt x="76" y="74"/>
                    </a:cubicBezTo>
                    <a:cubicBezTo>
                      <a:pt x="76" y="74"/>
                      <a:pt x="76" y="74"/>
                      <a:pt x="76" y="73"/>
                    </a:cubicBezTo>
                    <a:cubicBezTo>
                      <a:pt x="76" y="73"/>
                      <a:pt x="77" y="74"/>
                      <a:pt x="77" y="75"/>
                    </a:cubicBezTo>
                    <a:cubicBezTo>
                      <a:pt x="78" y="75"/>
                      <a:pt x="77" y="75"/>
                      <a:pt x="77" y="75"/>
                    </a:cubicBezTo>
                    <a:cubicBezTo>
                      <a:pt x="78" y="75"/>
                      <a:pt x="78" y="75"/>
                      <a:pt x="78" y="75"/>
                    </a:cubicBezTo>
                    <a:cubicBezTo>
                      <a:pt x="78" y="75"/>
                      <a:pt x="78" y="75"/>
                      <a:pt x="78" y="75"/>
                    </a:cubicBezTo>
                    <a:cubicBezTo>
                      <a:pt x="78" y="74"/>
                      <a:pt x="79" y="74"/>
                      <a:pt x="79" y="74"/>
                    </a:cubicBezTo>
                    <a:cubicBezTo>
                      <a:pt x="79" y="74"/>
                      <a:pt x="79" y="74"/>
                      <a:pt x="79" y="74"/>
                    </a:cubicBezTo>
                    <a:cubicBezTo>
                      <a:pt x="79" y="74"/>
                      <a:pt x="80" y="74"/>
                      <a:pt x="80" y="74"/>
                    </a:cubicBezTo>
                    <a:cubicBezTo>
                      <a:pt x="80" y="74"/>
                      <a:pt x="80" y="73"/>
                      <a:pt x="80" y="73"/>
                    </a:cubicBezTo>
                    <a:cubicBezTo>
                      <a:pt x="80" y="73"/>
                      <a:pt x="81" y="73"/>
                      <a:pt x="81" y="73"/>
                    </a:cubicBezTo>
                    <a:cubicBezTo>
                      <a:pt x="82" y="73"/>
                      <a:pt x="82" y="73"/>
                      <a:pt x="82" y="73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2" y="74"/>
                      <a:pt x="82" y="74"/>
                      <a:pt x="82" y="74"/>
                    </a:cubicBezTo>
                    <a:cubicBezTo>
                      <a:pt x="84" y="75"/>
                      <a:pt x="84" y="75"/>
                      <a:pt x="84" y="75"/>
                    </a:cubicBezTo>
                    <a:cubicBezTo>
                      <a:pt x="84" y="75"/>
                      <a:pt x="84" y="76"/>
                      <a:pt x="84" y="76"/>
                    </a:cubicBezTo>
                    <a:cubicBezTo>
                      <a:pt x="84" y="76"/>
                      <a:pt x="84" y="77"/>
                      <a:pt x="84" y="77"/>
                    </a:cubicBezTo>
                    <a:cubicBezTo>
                      <a:pt x="84" y="77"/>
                      <a:pt x="84" y="78"/>
                      <a:pt x="84" y="78"/>
                    </a:cubicBezTo>
                    <a:cubicBezTo>
                      <a:pt x="84" y="78"/>
                      <a:pt x="84" y="79"/>
                      <a:pt x="84" y="79"/>
                    </a:cubicBezTo>
                    <a:cubicBezTo>
                      <a:pt x="84" y="79"/>
                      <a:pt x="84" y="79"/>
                      <a:pt x="84" y="79"/>
                    </a:cubicBezTo>
                    <a:cubicBezTo>
                      <a:pt x="84" y="80"/>
                      <a:pt x="84" y="80"/>
                      <a:pt x="84" y="80"/>
                    </a:cubicBezTo>
                    <a:cubicBezTo>
                      <a:pt x="84" y="80"/>
                      <a:pt x="85" y="80"/>
                      <a:pt x="85" y="80"/>
                    </a:cubicBezTo>
                    <a:cubicBezTo>
                      <a:pt x="86" y="79"/>
                      <a:pt x="86" y="79"/>
                      <a:pt x="86" y="79"/>
                    </a:cubicBezTo>
                    <a:cubicBezTo>
                      <a:pt x="86" y="79"/>
                      <a:pt x="86" y="78"/>
                      <a:pt x="86" y="78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12" name="Freeform 759">
                <a:extLst>
                  <a:ext uri="{FF2B5EF4-FFF2-40B4-BE49-F238E27FC236}">
                    <a16:creationId xmlns:a16="http://schemas.microsoft.com/office/drawing/2014/main" id="{218D8BBD-4D77-C11A-8DBA-4EBA0647522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627438" y="4529138"/>
                <a:ext cx="38100" cy="42863"/>
              </a:xfrm>
              <a:custGeom>
                <a:avLst/>
                <a:gdLst>
                  <a:gd name="T0" fmla="*/ 9 w 9"/>
                  <a:gd name="T1" fmla="*/ 0 h 10"/>
                  <a:gd name="T2" fmla="*/ 7 w 9"/>
                  <a:gd name="T3" fmla="*/ 1 h 10"/>
                  <a:gd name="T4" fmla="*/ 8 w 9"/>
                  <a:gd name="T5" fmla="*/ 1 h 10"/>
                  <a:gd name="T6" fmla="*/ 8 w 9"/>
                  <a:gd name="T7" fmla="*/ 1 h 10"/>
                  <a:gd name="T8" fmla="*/ 9 w 9"/>
                  <a:gd name="T9" fmla="*/ 1 h 10"/>
                  <a:gd name="T10" fmla="*/ 9 w 9"/>
                  <a:gd name="T11" fmla="*/ 0 h 10"/>
                  <a:gd name="T12" fmla="*/ 7 w 9"/>
                  <a:gd name="T13" fmla="*/ 4 h 10"/>
                  <a:gd name="T14" fmla="*/ 6 w 9"/>
                  <a:gd name="T15" fmla="*/ 5 h 10"/>
                  <a:gd name="T16" fmla="*/ 6 w 9"/>
                  <a:gd name="T17" fmla="*/ 5 h 10"/>
                  <a:gd name="T18" fmla="*/ 6 w 9"/>
                  <a:gd name="T19" fmla="*/ 6 h 10"/>
                  <a:gd name="T20" fmla="*/ 6 w 9"/>
                  <a:gd name="T21" fmla="*/ 8 h 10"/>
                  <a:gd name="T22" fmla="*/ 6 w 9"/>
                  <a:gd name="T23" fmla="*/ 8 h 10"/>
                  <a:gd name="T24" fmla="*/ 5 w 9"/>
                  <a:gd name="T25" fmla="*/ 9 h 10"/>
                  <a:gd name="T26" fmla="*/ 2 w 9"/>
                  <a:gd name="T27" fmla="*/ 10 h 10"/>
                  <a:gd name="T28" fmla="*/ 2 w 9"/>
                  <a:gd name="T29" fmla="*/ 10 h 10"/>
                  <a:gd name="T30" fmla="*/ 2 w 9"/>
                  <a:gd name="T31" fmla="*/ 10 h 10"/>
                  <a:gd name="T32" fmla="*/ 1 w 9"/>
                  <a:gd name="T33" fmla="*/ 10 h 10"/>
                  <a:gd name="T34" fmla="*/ 0 w 9"/>
                  <a:gd name="T35" fmla="*/ 10 h 10"/>
                  <a:gd name="T36" fmla="*/ 0 w 9"/>
                  <a:gd name="T37" fmla="*/ 9 h 10"/>
                  <a:gd name="T38" fmla="*/ 0 w 9"/>
                  <a:gd name="T39" fmla="*/ 10 h 10"/>
                  <a:gd name="T40" fmla="*/ 0 w 9"/>
                  <a:gd name="T41" fmla="*/ 9 h 10"/>
                  <a:gd name="T42" fmla="*/ 2 w 9"/>
                  <a:gd name="T43" fmla="*/ 9 h 10"/>
                  <a:gd name="T44" fmla="*/ 2 w 9"/>
                  <a:gd name="T45" fmla="*/ 8 h 10"/>
                  <a:gd name="T46" fmla="*/ 3 w 9"/>
                  <a:gd name="T47" fmla="*/ 8 h 10"/>
                  <a:gd name="T48" fmla="*/ 3 w 9"/>
                  <a:gd name="T49" fmla="*/ 7 h 10"/>
                  <a:gd name="T50" fmla="*/ 3 w 9"/>
                  <a:gd name="T51" fmla="*/ 6 h 10"/>
                  <a:gd name="T52" fmla="*/ 2 w 9"/>
                  <a:gd name="T53" fmla="*/ 5 h 10"/>
                  <a:gd name="T54" fmla="*/ 2 w 9"/>
                  <a:gd name="T55" fmla="*/ 5 h 10"/>
                  <a:gd name="T56" fmla="*/ 2 w 9"/>
                  <a:gd name="T57" fmla="*/ 5 h 10"/>
                  <a:gd name="T58" fmla="*/ 2 w 9"/>
                  <a:gd name="T59" fmla="*/ 5 h 10"/>
                  <a:gd name="T60" fmla="*/ 2 w 9"/>
                  <a:gd name="T61" fmla="*/ 5 h 10"/>
                  <a:gd name="T62" fmla="*/ 2 w 9"/>
                  <a:gd name="T63" fmla="*/ 5 h 10"/>
                  <a:gd name="T64" fmla="*/ 4 w 9"/>
                  <a:gd name="T65" fmla="*/ 5 h 10"/>
                  <a:gd name="T66" fmla="*/ 4 w 9"/>
                  <a:gd name="T67" fmla="*/ 5 h 10"/>
                  <a:gd name="T68" fmla="*/ 6 w 9"/>
                  <a:gd name="T69" fmla="*/ 4 h 10"/>
                  <a:gd name="T70" fmla="*/ 7 w 9"/>
                  <a:gd name="T71" fmla="*/ 4 h 10"/>
                  <a:gd name="T72" fmla="*/ 7 w 9"/>
                  <a:gd name="T73" fmla="*/ 4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9" h="10">
                    <a:moveTo>
                      <a:pt x="9" y="0"/>
                    </a:moveTo>
                    <a:cubicBezTo>
                      <a:pt x="9" y="1"/>
                      <a:pt x="8" y="1"/>
                      <a:pt x="7" y="1"/>
                    </a:cubicBezTo>
                    <a:cubicBezTo>
                      <a:pt x="7" y="1"/>
                      <a:pt x="8" y="1"/>
                      <a:pt x="8" y="1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8" y="0"/>
                      <a:pt x="9" y="0"/>
                      <a:pt x="9" y="1"/>
                    </a:cubicBezTo>
                    <a:cubicBezTo>
                      <a:pt x="9" y="0"/>
                      <a:pt x="9" y="0"/>
                      <a:pt x="9" y="0"/>
                    </a:cubicBezTo>
                    <a:close/>
                    <a:moveTo>
                      <a:pt x="7" y="4"/>
                    </a:moveTo>
                    <a:cubicBezTo>
                      <a:pt x="7" y="5"/>
                      <a:pt x="7" y="5"/>
                      <a:pt x="6" y="5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7"/>
                      <a:pt x="6" y="7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9"/>
                      <a:pt x="6" y="9"/>
                      <a:pt x="5" y="9"/>
                    </a:cubicBezTo>
                    <a:cubicBezTo>
                      <a:pt x="4" y="9"/>
                      <a:pt x="3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1" y="10"/>
                      <a:pt x="1" y="9"/>
                      <a:pt x="1" y="10"/>
                    </a:cubicBezTo>
                    <a:cubicBezTo>
                      <a:pt x="0" y="10"/>
                      <a:pt x="0" y="10"/>
                      <a:pt x="0" y="10"/>
                    </a:cubicBezTo>
                    <a:cubicBezTo>
                      <a:pt x="0" y="10"/>
                      <a:pt x="0" y="9"/>
                      <a:pt x="0" y="9"/>
                    </a:cubicBezTo>
                    <a:cubicBezTo>
                      <a:pt x="0" y="9"/>
                      <a:pt x="0" y="10"/>
                      <a:pt x="0" y="10"/>
                    </a:cubicBezTo>
                    <a:cubicBezTo>
                      <a:pt x="0" y="10"/>
                      <a:pt x="0" y="9"/>
                      <a:pt x="0" y="9"/>
                    </a:cubicBezTo>
                    <a:cubicBezTo>
                      <a:pt x="1" y="9"/>
                      <a:pt x="1" y="9"/>
                      <a:pt x="2" y="9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3" y="7"/>
                      <a:pt x="3" y="7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2" y="6"/>
                      <a:pt x="2" y="5"/>
                    </a:cubicBezTo>
                    <a:cubicBezTo>
                      <a:pt x="2" y="5"/>
                      <a:pt x="2" y="6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3" y="5"/>
                      <a:pt x="3" y="5"/>
                      <a:pt x="4" y="5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5" y="5"/>
                      <a:pt x="5" y="5"/>
                      <a:pt x="6" y="4"/>
                    </a:cubicBezTo>
                    <a:cubicBezTo>
                      <a:pt x="6" y="4"/>
                      <a:pt x="6" y="4"/>
                      <a:pt x="7" y="4"/>
                    </a:cubicBezTo>
                    <a:cubicBezTo>
                      <a:pt x="7" y="4"/>
                      <a:pt x="7" y="4"/>
                      <a:pt x="7" y="4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13" name="Freeform 760">
                <a:extLst>
                  <a:ext uri="{FF2B5EF4-FFF2-40B4-BE49-F238E27FC236}">
                    <a16:creationId xmlns:a16="http://schemas.microsoft.com/office/drawing/2014/main" id="{68B9DAE4-1412-DBDB-46C9-BFDD0C0460B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32201" y="4505325"/>
                <a:ext cx="3175" cy="7938"/>
              </a:xfrm>
              <a:custGeom>
                <a:avLst/>
                <a:gdLst>
                  <a:gd name="T0" fmla="*/ 1 w 1"/>
                  <a:gd name="T1" fmla="*/ 0 h 2"/>
                  <a:gd name="T2" fmla="*/ 0 w 1"/>
                  <a:gd name="T3" fmla="*/ 1 h 2"/>
                  <a:gd name="T4" fmla="*/ 0 w 1"/>
                  <a:gd name="T5" fmla="*/ 1 h 2"/>
                  <a:gd name="T6" fmla="*/ 0 w 1"/>
                  <a:gd name="T7" fmla="*/ 1 h 2"/>
                  <a:gd name="T8" fmla="*/ 1 w 1"/>
                  <a:gd name="T9" fmla="*/ 1 h 2"/>
                  <a:gd name="T10" fmla="*/ 1 w 1"/>
                  <a:gd name="T11" fmla="*/ 1 h 2"/>
                  <a:gd name="T12" fmla="*/ 1 w 1"/>
                  <a:gd name="T13" fmla="*/ 0 h 2"/>
                  <a:gd name="T14" fmla="*/ 1 w 1"/>
                  <a:gd name="T1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" h="2">
                    <a:moveTo>
                      <a:pt x="1" y="0"/>
                    </a:moveTo>
                    <a:cubicBezTo>
                      <a:pt x="0" y="0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1" y="2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</p:grpSp>
        <p:grpSp>
          <p:nvGrpSpPr>
            <p:cNvPr id="7" name="South_America">
              <a:extLst>
                <a:ext uri="{FF2B5EF4-FFF2-40B4-BE49-F238E27FC236}">
                  <a16:creationId xmlns:a16="http://schemas.microsoft.com/office/drawing/2014/main" id="{7C57E42D-4C85-7B4C-DC6C-65AA34A27412}"/>
                </a:ext>
              </a:extLst>
            </p:cNvPr>
            <p:cNvGrpSpPr/>
            <p:nvPr/>
          </p:nvGrpSpPr>
          <p:grpSpPr>
            <a:xfrm>
              <a:off x="101601" y="373063"/>
              <a:ext cx="3759200" cy="4286250"/>
              <a:chOff x="101601" y="373063"/>
              <a:chExt cx="3759200" cy="4286250"/>
            </a:xfrm>
            <a:solidFill>
              <a:schemeClr val="accent1"/>
            </a:solidFill>
          </p:grpSpPr>
          <p:sp>
            <p:nvSpPr>
              <p:cNvPr id="166" name="Freeform 745">
                <a:extLst>
                  <a:ext uri="{FF2B5EF4-FFF2-40B4-BE49-F238E27FC236}">
                    <a16:creationId xmlns:a16="http://schemas.microsoft.com/office/drawing/2014/main" id="{CA2B4267-855F-2028-81BD-43969F8859C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062288" y="4292600"/>
                <a:ext cx="44450" cy="15875"/>
              </a:xfrm>
              <a:custGeom>
                <a:avLst/>
                <a:gdLst>
                  <a:gd name="T0" fmla="*/ 2 w 11"/>
                  <a:gd name="T1" fmla="*/ 4 h 4"/>
                  <a:gd name="T2" fmla="*/ 1 w 11"/>
                  <a:gd name="T3" fmla="*/ 4 h 4"/>
                  <a:gd name="T4" fmla="*/ 0 w 11"/>
                  <a:gd name="T5" fmla="*/ 4 h 4"/>
                  <a:gd name="T6" fmla="*/ 0 w 11"/>
                  <a:gd name="T7" fmla="*/ 4 h 4"/>
                  <a:gd name="T8" fmla="*/ 0 w 11"/>
                  <a:gd name="T9" fmla="*/ 4 h 4"/>
                  <a:gd name="T10" fmla="*/ 0 w 11"/>
                  <a:gd name="T11" fmla="*/ 3 h 4"/>
                  <a:gd name="T12" fmla="*/ 1 w 11"/>
                  <a:gd name="T13" fmla="*/ 4 h 4"/>
                  <a:gd name="T14" fmla="*/ 1 w 11"/>
                  <a:gd name="T15" fmla="*/ 4 h 4"/>
                  <a:gd name="T16" fmla="*/ 2 w 11"/>
                  <a:gd name="T17" fmla="*/ 4 h 4"/>
                  <a:gd name="T18" fmla="*/ 10 w 11"/>
                  <a:gd name="T19" fmla="*/ 0 h 4"/>
                  <a:gd name="T20" fmla="*/ 10 w 11"/>
                  <a:gd name="T21" fmla="*/ 1 h 4"/>
                  <a:gd name="T22" fmla="*/ 10 w 11"/>
                  <a:gd name="T23" fmla="*/ 1 h 4"/>
                  <a:gd name="T24" fmla="*/ 10 w 11"/>
                  <a:gd name="T25" fmla="*/ 1 h 4"/>
                  <a:gd name="T26" fmla="*/ 10 w 11"/>
                  <a:gd name="T27" fmla="*/ 1 h 4"/>
                  <a:gd name="T28" fmla="*/ 10 w 11"/>
                  <a:gd name="T29" fmla="*/ 1 h 4"/>
                  <a:gd name="T30" fmla="*/ 10 w 11"/>
                  <a:gd name="T31" fmla="*/ 0 h 4"/>
                  <a:gd name="T32" fmla="*/ 10 w 11"/>
                  <a:gd name="T33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" h="4">
                    <a:moveTo>
                      <a:pt x="2" y="4"/>
                    </a:moveTo>
                    <a:cubicBezTo>
                      <a:pt x="2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2" y="4"/>
                      <a:pt x="2" y="4"/>
                    </a:cubicBezTo>
                    <a:close/>
                    <a:moveTo>
                      <a:pt x="10" y="0"/>
                    </a:moveTo>
                    <a:cubicBezTo>
                      <a:pt x="10" y="0"/>
                      <a:pt x="10" y="1"/>
                      <a:pt x="10" y="1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10" y="1"/>
                      <a:pt x="11" y="1"/>
                      <a:pt x="10" y="0"/>
                    </a:cubicBezTo>
                    <a:cubicBezTo>
                      <a:pt x="10" y="0"/>
                      <a:pt x="10" y="0"/>
                      <a:pt x="10" y="0"/>
                    </a:cubicBezTo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67" name="Freeform 746">
                <a:extLst>
                  <a:ext uri="{FF2B5EF4-FFF2-40B4-BE49-F238E27FC236}">
                    <a16:creationId xmlns:a16="http://schemas.microsoft.com/office/drawing/2014/main" id="{87A8C4BE-E903-B2AE-CF1B-A0F8689A984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062288" y="4292600"/>
                <a:ext cx="44450" cy="15875"/>
              </a:xfrm>
              <a:custGeom>
                <a:avLst/>
                <a:gdLst>
                  <a:gd name="T0" fmla="*/ 2 w 11"/>
                  <a:gd name="T1" fmla="*/ 4 h 4"/>
                  <a:gd name="T2" fmla="*/ 1 w 11"/>
                  <a:gd name="T3" fmla="*/ 4 h 4"/>
                  <a:gd name="T4" fmla="*/ 0 w 11"/>
                  <a:gd name="T5" fmla="*/ 4 h 4"/>
                  <a:gd name="T6" fmla="*/ 0 w 11"/>
                  <a:gd name="T7" fmla="*/ 4 h 4"/>
                  <a:gd name="T8" fmla="*/ 0 w 11"/>
                  <a:gd name="T9" fmla="*/ 4 h 4"/>
                  <a:gd name="T10" fmla="*/ 0 w 11"/>
                  <a:gd name="T11" fmla="*/ 3 h 4"/>
                  <a:gd name="T12" fmla="*/ 1 w 11"/>
                  <a:gd name="T13" fmla="*/ 4 h 4"/>
                  <a:gd name="T14" fmla="*/ 1 w 11"/>
                  <a:gd name="T15" fmla="*/ 4 h 4"/>
                  <a:gd name="T16" fmla="*/ 2 w 11"/>
                  <a:gd name="T17" fmla="*/ 4 h 4"/>
                  <a:gd name="T18" fmla="*/ 10 w 11"/>
                  <a:gd name="T19" fmla="*/ 0 h 4"/>
                  <a:gd name="T20" fmla="*/ 10 w 11"/>
                  <a:gd name="T21" fmla="*/ 1 h 4"/>
                  <a:gd name="T22" fmla="*/ 10 w 11"/>
                  <a:gd name="T23" fmla="*/ 1 h 4"/>
                  <a:gd name="T24" fmla="*/ 10 w 11"/>
                  <a:gd name="T25" fmla="*/ 1 h 4"/>
                  <a:gd name="T26" fmla="*/ 10 w 11"/>
                  <a:gd name="T27" fmla="*/ 1 h 4"/>
                  <a:gd name="T28" fmla="*/ 10 w 11"/>
                  <a:gd name="T29" fmla="*/ 1 h 4"/>
                  <a:gd name="T30" fmla="*/ 10 w 11"/>
                  <a:gd name="T31" fmla="*/ 0 h 4"/>
                  <a:gd name="T32" fmla="*/ 10 w 11"/>
                  <a:gd name="T33" fmla="*/ 0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" h="4">
                    <a:moveTo>
                      <a:pt x="2" y="4"/>
                    </a:moveTo>
                    <a:cubicBezTo>
                      <a:pt x="2" y="4"/>
                      <a:pt x="1" y="4"/>
                      <a:pt x="1" y="4"/>
                    </a:cubicBezTo>
                    <a:cubicBezTo>
                      <a:pt x="1" y="4"/>
                      <a:pt x="1" y="4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2" y="4"/>
                      <a:pt x="2" y="4"/>
                    </a:cubicBezTo>
                    <a:close/>
                    <a:moveTo>
                      <a:pt x="10" y="0"/>
                    </a:moveTo>
                    <a:cubicBezTo>
                      <a:pt x="10" y="0"/>
                      <a:pt x="10" y="1"/>
                      <a:pt x="10" y="1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10" y="1"/>
                      <a:pt x="11" y="1"/>
                      <a:pt x="10" y="0"/>
                    </a:cubicBezTo>
                    <a:cubicBezTo>
                      <a:pt x="10" y="0"/>
                      <a:pt x="10" y="0"/>
                      <a:pt x="10" y="0"/>
                    </a:cubicBezTo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68" name="Freeform 747">
                <a:extLst>
                  <a:ext uri="{FF2B5EF4-FFF2-40B4-BE49-F238E27FC236}">
                    <a16:creationId xmlns:a16="http://schemas.microsoft.com/office/drawing/2014/main" id="{3B32CE0F-FF1C-112C-6D15-4BF84716439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52838" y="4449763"/>
                <a:ext cx="4762" cy="12700"/>
              </a:xfrm>
              <a:custGeom>
                <a:avLst/>
                <a:gdLst>
                  <a:gd name="T0" fmla="*/ 1 w 1"/>
                  <a:gd name="T1" fmla="*/ 1 h 3"/>
                  <a:gd name="T2" fmla="*/ 1 w 1"/>
                  <a:gd name="T3" fmla="*/ 1 h 3"/>
                  <a:gd name="T4" fmla="*/ 1 w 1"/>
                  <a:gd name="T5" fmla="*/ 1 h 3"/>
                  <a:gd name="T6" fmla="*/ 0 w 1"/>
                  <a:gd name="T7" fmla="*/ 1 h 3"/>
                  <a:gd name="T8" fmla="*/ 0 w 1"/>
                  <a:gd name="T9" fmla="*/ 2 h 3"/>
                  <a:gd name="T10" fmla="*/ 0 w 1"/>
                  <a:gd name="T11" fmla="*/ 2 h 3"/>
                  <a:gd name="T12" fmla="*/ 1 w 1"/>
                  <a:gd name="T13" fmla="*/ 2 h 3"/>
                  <a:gd name="T14" fmla="*/ 1 w 1"/>
                  <a:gd name="T15" fmla="*/ 2 h 3"/>
                  <a:gd name="T16" fmla="*/ 1 w 1"/>
                  <a:gd name="T17" fmla="*/ 1 h 3"/>
                  <a:gd name="T18" fmla="*/ 1 w 1"/>
                  <a:gd name="T19" fmla="*/ 1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" h="3">
                    <a:moveTo>
                      <a:pt x="1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0"/>
                      <a:pt x="1" y="1"/>
                      <a:pt x="1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3"/>
                      <a:pt x="0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69" name="Freeform 748">
                <a:extLst>
                  <a:ext uri="{FF2B5EF4-FFF2-40B4-BE49-F238E27FC236}">
                    <a16:creationId xmlns:a16="http://schemas.microsoft.com/office/drawing/2014/main" id="{08EDEE1F-01DE-D7D9-2E1C-2361E5BD1B4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648076" y="4429125"/>
                <a:ext cx="9525" cy="12700"/>
              </a:xfrm>
              <a:custGeom>
                <a:avLst/>
                <a:gdLst>
                  <a:gd name="T0" fmla="*/ 2 w 2"/>
                  <a:gd name="T1" fmla="*/ 1 h 3"/>
                  <a:gd name="T2" fmla="*/ 2 w 2"/>
                  <a:gd name="T3" fmla="*/ 1 h 3"/>
                  <a:gd name="T4" fmla="*/ 1 w 2"/>
                  <a:gd name="T5" fmla="*/ 0 h 3"/>
                  <a:gd name="T6" fmla="*/ 1 w 2"/>
                  <a:gd name="T7" fmla="*/ 0 h 3"/>
                  <a:gd name="T8" fmla="*/ 0 w 2"/>
                  <a:gd name="T9" fmla="*/ 0 h 3"/>
                  <a:gd name="T10" fmla="*/ 0 w 2"/>
                  <a:gd name="T11" fmla="*/ 0 h 3"/>
                  <a:gd name="T12" fmla="*/ 0 w 2"/>
                  <a:gd name="T13" fmla="*/ 0 h 3"/>
                  <a:gd name="T14" fmla="*/ 0 w 2"/>
                  <a:gd name="T15" fmla="*/ 1 h 3"/>
                  <a:gd name="T16" fmla="*/ 1 w 2"/>
                  <a:gd name="T17" fmla="*/ 1 h 3"/>
                  <a:gd name="T18" fmla="*/ 1 w 2"/>
                  <a:gd name="T19" fmla="*/ 2 h 3"/>
                  <a:gd name="T20" fmla="*/ 1 w 2"/>
                  <a:gd name="T21" fmla="*/ 2 h 3"/>
                  <a:gd name="T22" fmla="*/ 1 w 2"/>
                  <a:gd name="T23" fmla="*/ 2 h 3"/>
                  <a:gd name="T24" fmla="*/ 2 w 2"/>
                  <a:gd name="T25" fmla="*/ 3 h 3"/>
                  <a:gd name="T26" fmla="*/ 2 w 2"/>
                  <a:gd name="T27" fmla="*/ 3 h 3"/>
                  <a:gd name="T28" fmla="*/ 2 w 2"/>
                  <a:gd name="T29" fmla="*/ 2 h 3"/>
                  <a:gd name="T30" fmla="*/ 2 w 2"/>
                  <a:gd name="T31" fmla="*/ 1 h 3"/>
                  <a:gd name="T32" fmla="*/ 1 w 2"/>
                  <a:gd name="T33" fmla="*/ 0 h 3"/>
                  <a:gd name="T34" fmla="*/ 1 w 2"/>
                  <a:gd name="T35" fmla="*/ 0 h 3"/>
                  <a:gd name="T36" fmla="*/ 1 w 2"/>
                  <a:gd name="T37" fmla="*/ 0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" h="3">
                    <a:moveTo>
                      <a:pt x="2" y="1"/>
                    </a:moveTo>
                    <a:cubicBezTo>
                      <a:pt x="2" y="1"/>
                      <a:pt x="1" y="1"/>
                      <a:pt x="2" y="1"/>
                    </a:cubicBezTo>
                    <a:cubicBezTo>
                      <a:pt x="2" y="1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1" y="1"/>
                    </a:cubicBezTo>
                    <a:cubicBezTo>
                      <a:pt x="1" y="2"/>
                      <a:pt x="1" y="1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3"/>
                      <a:pt x="1" y="2"/>
                      <a:pt x="1" y="2"/>
                    </a:cubicBezTo>
                    <a:cubicBezTo>
                      <a:pt x="1" y="2"/>
                      <a:pt x="1" y="2"/>
                      <a:pt x="2" y="3"/>
                    </a:cubicBezTo>
                    <a:cubicBezTo>
                      <a:pt x="1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2"/>
                    </a:cubicBezTo>
                    <a:cubicBezTo>
                      <a:pt x="2" y="2"/>
                      <a:pt x="2" y="2"/>
                      <a:pt x="2" y="1"/>
                    </a:cubicBezTo>
                    <a:close/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70" name="Freeform 749">
                <a:extLst>
                  <a:ext uri="{FF2B5EF4-FFF2-40B4-BE49-F238E27FC236}">
                    <a16:creationId xmlns:a16="http://schemas.microsoft.com/office/drawing/2014/main" id="{7D15B359-2D6F-7B54-E1B0-93BC60324FF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40138" y="4405313"/>
                <a:ext cx="7937" cy="11113"/>
              </a:xfrm>
              <a:custGeom>
                <a:avLst/>
                <a:gdLst>
                  <a:gd name="T0" fmla="*/ 0 w 2"/>
                  <a:gd name="T1" fmla="*/ 1 h 3"/>
                  <a:gd name="T2" fmla="*/ 0 w 2"/>
                  <a:gd name="T3" fmla="*/ 2 h 3"/>
                  <a:gd name="T4" fmla="*/ 0 w 2"/>
                  <a:gd name="T5" fmla="*/ 2 h 3"/>
                  <a:gd name="T6" fmla="*/ 1 w 2"/>
                  <a:gd name="T7" fmla="*/ 3 h 3"/>
                  <a:gd name="T8" fmla="*/ 1 w 2"/>
                  <a:gd name="T9" fmla="*/ 3 h 3"/>
                  <a:gd name="T10" fmla="*/ 1 w 2"/>
                  <a:gd name="T11" fmla="*/ 3 h 3"/>
                  <a:gd name="T12" fmla="*/ 2 w 2"/>
                  <a:gd name="T13" fmla="*/ 2 h 3"/>
                  <a:gd name="T14" fmla="*/ 2 w 2"/>
                  <a:gd name="T15" fmla="*/ 2 h 3"/>
                  <a:gd name="T16" fmla="*/ 1 w 2"/>
                  <a:gd name="T17" fmla="*/ 1 h 3"/>
                  <a:gd name="T18" fmla="*/ 0 w 2"/>
                  <a:gd name="T19" fmla="*/ 1 h 3"/>
                  <a:gd name="T20" fmla="*/ 0 w 2"/>
                  <a:gd name="T21" fmla="*/ 1 h 3"/>
                  <a:gd name="T22" fmla="*/ 0 w 2"/>
                  <a:gd name="T23" fmla="*/ 1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" h="3">
                    <a:moveTo>
                      <a:pt x="0" y="1"/>
                    </a:move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1"/>
                      <a:pt x="1" y="1"/>
                    </a:cubicBezTo>
                    <a:cubicBezTo>
                      <a:pt x="1" y="0"/>
                      <a:pt x="1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71" name="Freeform 750">
                <a:extLst>
                  <a:ext uri="{FF2B5EF4-FFF2-40B4-BE49-F238E27FC236}">
                    <a16:creationId xmlns:a16="http://schemas.microsoft.com/office/drawing/2014/main" id="{A4204BCB-FD54-5AC9-8221-1836ECA7A89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44888" y="4341813"/>
                <a:ext cx="7937" cy="4763"/>
              </a:xfrm>
              <a:custGeom>
                <a:avLst/>
                <a:gdLst>
                  <a:gd name="T0" fmla="*/ 0 w 2"/>
                  <a:gd name="T1" fmla="*/ 0 h 1"/>
                  <a:gd name="T2" fmla="*/ 0 w 2"/>
                  <a:gd name="T3" fmla="*/ 1 h 1"/>
                  <a:gd name="T4" fmla="*/ 2 w 2"/>
                  <a:gd name="T5" fmla="*/ 0 h 1"/>
                  <a:gd name="T6" fmla="*/ 1 w 2"/>
                  <a:gd name="T7" fmla="*/ 0 h 1"/>
                  <a:gd name="T8" fmla="*/ 0 w 2"/>
                  <a:gd name="T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1">
                    <a:moveTo>
                      <a:pt x="0" y="0"/>
                    </a:move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2" y="1"/>
                      <a:pt x="2" y="0"/>
                    </a:cubicBezTo>
                    <a:cubicBezTo>
                      <a:pt x="2" y="0"/>
                      <a:pt x="1" y="0"/>
                      <a:pt x="1" y="0"/>
                    </a:cubicBezTo>
                    <a:cubicBezTo>
                      <a:pt x="1" y="0"/>
                      <a:pt x="0" y="0"/>
                      <a:pt x="0" y="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72" name="Freeform 751">
                <a:extLst>
                  <a:ext uri="{FF2B5EF4-FFF2-40B4-BE49-F238E27FC236}">
                    <a16:creationId xmlns:a16="http://schemas.microsoft.com/office/drawing/2014/main" id="{9EA43F5F-B18B-90BB-7E51-830F355B8D0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627438" y="4346575"/>
                <a:ext cx="7937" cy="20638"/>
              </a:xfrm>
              <a:custGeom>
                <a:avLst/>
                <a:gdLst>
                  <a:gd name="T0" fmla="*/ 0 w 2"/>
                  <a:gd name="T1" fmla="*/ 4 h 5"/>
                  <a:gd name="T2" fmla="*/ 1 w 2"/>
                  <a:gd name="T3" fmla="*/ 4 h 5"/>
                  <a:gd name="T4" fmla="*/ 2 w 2"/>
                  <a:gd name="T5" fmla="*/ 4 h 5"/>
                  <a:gd name="T6" fmla="*/ 1 w 2"/>
                  <a:gd name="T7" fmla="*/ 5 h 5"/>
                  <a:gd name="T8" fmla="*/ 0 w 2"/>
                  <a:gd name="T9" fmla="*/ 4 h 5"/>
                  <a:gd name="T10" fmla="*/ 1 w 2"/>
                  <a:gd name="T11" fmla="*/ 1 h 5"/>
                  <a:gd name="T12" fmla="*/ 1 w 2"/>
                  <a:gd name="T13" fmla="*/ 1 h 5"/>
                  <a:gd name="T14" fmla="*/ 1 w 2"/>
                  <a:gd name="T15" fmla="*/ 1 h 5"/>
                  <a:gd name="T16" fmla="*/ 1 w 2"/>
                  <a:gd name="T17" fmla="*/ 0 h 5"/>
                  <a:gd name="T18" fmla="*/ 1 w 2"/>
                  <a:gd name="T19" fmla="*/ 0 h 5"/>
                  <a:gd name="T20" fmla="*/ 1 w 2"/>
                  <a:gd name="T21" fmla="*/ 1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" h="5">
                    <a:moveTo>
                      <a:pt x="0" y="4"/>
                    </a:moveTo>
                    <a:cubicBezTo>
                      <a:pt x="0" y="4"/>
                      <a:pt x="0" y="4"/>
                      <a:pt x="1" y="4"/>
                    </a:cubicBezTo>
                    <a:cubicBezTo>
                      <a:pt x="1" y="4"/>
                      <a:pt x="2" y="4"/>
                      <a:pt x="2" y="4"/>
                    </a:cubicBezTo>
                    <a:cubicBezTo>
                      <a:pt x="2" y="4"/>
                      <a:pt x="1" y="5"/>
                      <a:pt x="1" y="5"/>
                    </a:cubicBezTo>
                    <a:cubicBezTo>
                      <a:pt x="1" y="5"/>
                      <a:pt x="0" y="5"/>
                      <a:pt x="0" y="4"/>
                    </a:cubicBezTo>
                    <a:close/>
                    <a:moveTo>
                      <a:pt x="1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1" y="1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73" name="Freeform 752">
                <a:extLst>
                  <a:ext uri="{FF2B5EF4-FFF2-40B4-BE49-F238E27FC236}">
                    <a16:creationId xmlns:a16="http://schemas.microsoft.com/office/drawing/2014/main" id="{94081D52-B709-1B05-6560-8CF9618034F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19501" y="4371975"/>
                <a:ext cx="4762" cy="3175"/>
              </a:xfrm>
              <a:custGeom>
                <a:avLst/>
                <a:gdLst>
                  <a:gd name="T0" fmla="*/ 1 w 1"/>
                  <a:gd name="T1" fmla="*/ 1 h 1"/>
                  <a:gd name="T2" fmla="*/ 0 w 1"/>
                  <a:gd name="T3" fmla="*/ 1 h 1"/>
                  <a:gd name="T4" fmla="*/ 0 w 1"/>
                  <a:gd name="T5" fmla="*/ 1 h 1"/>
                  <a:gd name="T6" fmla="*/ 0 w 1"/>
                  <a:gd name="T7" fmla="*/ 0 h 1"/>
                  <a:gd name="T8" fmla="*/ 1 w 1"/>
                  <a:gd name="T9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1">
                    <a:moveTo>
                      <a:pt x="1" y="1"/>
                    </a:move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1" y="1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74" name="Freeform 753">
                <a:extLst>
                  <a:ext uri="{FF2B5EF4-FFF2-40B4-BE49-F238E27FC236}">
                    <a16:creationId xmlns:a16="http://schemas.microsoft.com/office/drawing/2014/main" id="{30675F68-48BE-5599-246F-F3110AA6435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89351" y="4471988"/>
                <a:ext cx="9525" cy="7938"/>
              </a:xfrm>
              <a:custGeom>
                <a:avLst/>
                <a:gdLst>
                  <a:gd name="T0" fmla="*/ 1 w 2"/>
                  <a:gd name="T1" fmla="*/ 2 h 2"/>
                  <a:gd name="T2" fmla="*/ 1 w 2"/>
                  <a:gd name="T3" fmla="*/ 2 h 2"/>
                  <a:gd name="T4" fmla="*/ 0 w 2"/>
                  <a:gd name="T5" fmla="*/ 1 h 2"/>
                  <a:gd name="T6" fmla="*/ 0 w 2"/>
                  <a:gd name="T7" fmla="*/ 1 h 2"/>
                  <a:gd name="T8" fmla="*/ 1 w 2"/>
                  <a:gd name="T9" fmla="*/ 1 h 2"/>
                  <a:gd name="T10" fmla="*/ 1 w 2"/>
                  <a:gd name="T11" fmla="*/ 1 h 2"/>
                  <a:gd name="T12" fmla="*/ 1 w 2"/>
                  <a:gd name="T13" fmla="*/ 1 h 2"/>
                  <a:gd name="T14" fmla="*/ 1 w 2"/>
                  <a:gd name="T15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" h="2">
                    <a:moveTo>
                      <a:pt x="1" y="2"/>
                    </a:move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0" y="2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1" y="1"/>
                    </a:cubicBezTo>
                    <a:cubicBezTo>
                      <a:pt x="1" y="0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2" y="2"/>
                      <a:pt x="1" y="2"/>
                      <a:pt x="1" y="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75" name="Freeform 754">
                <a:extLst>
                  <a:ext uri="{FF2B5EF4-FFF2-40B4-BE49-F238E27FC236}">
                    <a16:creationId xmlns:a16="http://schemas.microsoft.com/office/drawing/2014/main" id="{F1C2D55C-F0E0-E00F-1BC1-53F25FACBA6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627438" y="4379913"/>
                <a:ext cx="20637" cy="20638"/>
              </a:xfrm>
              <a:custGeom>
                <a:avLst/>
                <a:gdLst>
                  <a:gd name="T0" fmla="*/ 1 w 5"/>
                  <a:gd name="T1" fmla="*/ 1 h 5"/>
                  <a:gd name="T2" fmla="*/ 2 w 5"/>
                  <a:gd name="T3" fmla="*/ 2 h 5"/>
                  <a:gd name="T4" fmla="*/ 3 w 5"/>
                  <a:gd name="T5" fmla="*/ 2 h 5"/>
                  <a:gd name="T6" fmla="*/ 3 w 5"/>
                  <a:gd name="T7" fmla="*/ 1 h 5"/>
                  <a:gd name="T8" fmla="*/ 3 w 5"/>
                  <a:gd name="T9" fmla="*/ 1 h 5"/>
                  <a:gd name="T10" fmla="*/ 3 w 5"/>
                  <a:gd name="T11" fmla="*/ 0 h 5"/>
                  <a:gd name="T12" fmla="*/ 3 w 5"/>
                  <a:gd name="T13" fmla="*/ 0 h 5"/>
                  <a:gd name="T14" fmla="*/ 4 w 5"/>
                  <a:gd name="T15" fmla="*/ 1 h 5"/>
                  <a:gd name="T16" fmla="*/ 4 w 5"/>
                  <a:gd name="T17" fmla="*/ 2 h 5"/>
                  <a:gd name="T18" fmla="*/ 4 w 5"/>
                  <a:gd name="T19" fmla="*/ 2 h 5"/>
                  <a:gd name="T20" fmla="*/ 3 w 5"/>
                  <a:gd name="T21" fmla="*/ 2 h 5"/>
                  <a:gd name="T22" fmla="*/ 3 w 5"/>
                  <a:gd name="T23" fmla="*/ 2 h 5"/>
                  <a:gd name="T24" fmla="*/ 2 w 5"/>
                  <a:gd name="T25" fmla="*/ 3 h 5"/>
                  <a:gd name="T26" fmla="*/ 2 w 5"/>
                  <a:gd name="T27" fmla="*/ 3 h 5"/>
                  <a:gd name="T28" fmla="*/ 2 w 5"/>
                  <a:gd name="T29" fmla="*/ 3 h 5"/>
                  <a:gd name="T30" fmla="*/ 2 w 5"/>
                  <a:gd name="T31" fmla="*/ 3 h 5"/>
                  <a:gd name="T32" fmla="*/ 2 w 5"/>
                  <a:gd name="T33" fmla="*/ 4 h 5"/>
                  <a:gd name="T34" fmla="*/ 1 w 5"/>
                  <a:gd name="T35" fmla="*/ 4 h 5"/>
                  <a:gd name="T36" fmla="*/ 1 w 5"/>
                  <a:gd name="T37" fmla="*/ 4 h 5"/>
                  <a:gd name="T38" fmla="*/ 1 w 5"/>
                  <a:gd name="T39" fmla="*/ 3 h 5"/>
                  <a:gd name="T40" fmla="*/ 1 w 5"/>
                  <a:gd name="T41" fmla="*/ 3 h 5"/>
                  <a:gd name="T42" fmla="*/ 1 w 5"/>
                  <a:gd name="T43" fmla="*/ 2 h 5"/>
                  <a:gd name="T44" fmla="*/ 1 w 5"/>
                  <a:gd name="T45" fmla="*/ 2 h 5"/>
                  <a:gd name="T46" fmla="*/ 1 w 5"/>
                  <a:gd name="T47" fmla="*/ 1 h 5"/>
                  <a:gd name="T48" fmla="*/ 1 w 5"/>
                  <a:gd name="T49" fmla="*/ 1 h 5"/>
                  <a:gd name="T50" fmla="*/ 1 w 5"/>
                  <a:gd name="T51" fmla="*/ 1 h 5"/>
                  <a:gd name="T52" fmla="*/ 4 w 5"/>
                  <a:gd name="T53" fmla="*/ 4 h 5"/>
                  <a:gd name="T54" fmla="*/ 4 w 5"/>
                  <a:gd name="T55" fmla="*/ 5 h 5"/>
                  <a:gd name="T56" fmla="*/ 5 w 5"/>
                  <a:gd name="T57" fmla="*/ 5 h 5"/>
                  <a:gd name="T58" fmla="*/ 5 w 5"/>
                  <a:gd name="T59" fmla="*/ 4 h 5"/>
                  <a:gd name="T60" fmla="*/ 4 w 5"/>
                  <a:gd name="T61" fmla="*/ 4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5" h="5">
                    <a:moveTo>
                      <a:pt x="1" y="1"/>
                    </a:moveTo>
                    <a:cubicBezTo>
                      <a:pt x="2" y="2"/>
                      <a:pt x="2" y="2"/>
                      <a:pt x="2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2" y="1"/>
                      <a:pt x="3" y="1"/>
                    </a:cubicBezTo>
                    <a:cubicBezTo>
                      <a:pt x="3" y="1"/>
                      <a:pt x="3" y="1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3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2"/>
                    </a:cubicBezTo>
                    <a:cubicBezTo>
                      <a:pt x="5" y="2"/>
                      <a:pt x="5" y="2"/>
                      <a:pt x="4" y="2"/>
                    </a:cubicBezTo>
                    <a:cubicBezTo>
                      <a:pt x="4" y="2"/>
                      <a:pt x="4" y="2"/>
                      <a:pt x="3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3" y="2"/>
                      <a:pt x="2" y="2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3" y="3"/>
                      <a:pt x="3" y="3"/>
                      <a:pt x="2" y="3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4"/>
                      <a:pt x="2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0" y="2"/>
                      <a:pt x="0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lose/>
                    <a:moveTo>
                      <a:pt x="4" y="4"/>
                    </a:moveTo>
                    <a:cubicBezTo>
                      <a:pt x="4" y="4"/>
                      <a:pt x="4" y="4"/>
                      <a:pt x="4" y="5"/>
                    </a:cubicBezTo>
                    <a:cubicBezTo>
                      <a:pt x="4" y="5"/>
                      <a:pt x="4" y="5"/>
                      <a:pt x="5" y="5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4" y="4"/>
                      <a:pt x="4" y="4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76" name="Freeform 755">
                <a:extLst>
                  <a:ext uri="{FF2B5EF4-FFF2-40B4-BE49-F238E27FC236}">
                    <a16:creationId xmlns:a16="http://schemas.microsoft.com/office/drawing/2014/main" id="{7AA9C696-5396-729E-8393-BEBF771FA30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594101" y="4329113"/>
                <a:ext cx="4762" cy="9525"/>
              </a:xfrm>
              <a:custGeom>
                <a:avLst/>
                <a:gdLst>
                  <a:gd name="T0" fmla="*/ 1 w 1"/>
                  <a:gd name="T1" fmla="*/ 1 h 2"/>
                  <a:gd name="T2" fmla="*/ 1 w 1"/>
                  <a:gd name="T3" fmla="*/ 1 h 2"/>
                  <a:gd name="T4" fmla="*/ 1 w 1"/>
                  <a:gd name="T5" fmla="*/ 1 h 2"/>
                  <a:gd name="T6" fmla="*/ 1 w 1"/>
                  <a:gd name="T7" fmla="*/ 1 h 2"/>
                  <a:gd name="T8" fmla="*/ 0 w 1"/>
                  <a:gd name="T9" fmla="*/ 1 h 2"/>
                  <a:gd name="T10" fmla="*/ 0 w 1"/>
                  <a:gd name="T11" fmla="*/ 1 h 2"/>
                  <a:gd name="T12" fmla="*/ 0 w 1"/>
                  <a:gd name="T13" fmla="*/ 1 h 2"/>
                  <a:gd name="T14" fmla="*/ 1 w 1"/>
                  <a:gd name="T15" fmla="*/ 1 h 2"/>
                  <a:gd name="T16" fmla="*/ 1 w 1"/>
                  <a:gd name="T17" fmla="*/ 1 h 2"/>
                  <a:gd name="T18" fmla="*/ 1 w 1"/>
                  <a:gd name="T19" fmla="*/ 0 h 2"/>
                  <a:gd name="T20" fmla="*/ 1 w 1"/>
                  <a:gd name="T21" fmla="*/ 0 h 2"/>
                  <a:gd name="T22" fmla="*/ 0 w 1"/>
                  <a:gd name="T23" fmla="*/ 0 h 2"/>
                  <a:gd name="T24" fmla="*/ 0 w 1"/>
                  <a:gd name="T25" fmla="*/ 1 h 2"/>
                  <a:gd name="T26" fmla="*/ 0 w 1"/>
                  <a:gd name="T27" fmla="*/ 0 h 2"/>
                  <a:gd name="T28" fmla="*/ 1 w 1"/>
                  <a:gd name="T29" fmla="*/ 0 h 2"/>
                  <a:gd name="T30" fmla="*/ 1 w 1"/>
                  <a:gd name="T31" fmla="*/ 0 h 2"/>
                  <a:gd name="T32" fmla="*/ 1 w 1"/>
                  <a:gd name="T33" fmla="*/ 0 h 2"/>
                  <a:gd name="T34" fmla="*/ 1 w 1"/>
                  <a:gd name="T35" fmla="*/ 0 h 2"/>
                  <a:gd name="T36" fmla="*/ 1 w 1"/>
                  <a:gd name="T37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" h="2">
                    <a:moveTo>
                      <a:pt x="1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0" y="2"/>
                      <a:pt x="0" y="2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lose/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1"/>
                    </a:cubicBezTo>
                    <a:cubicBezTo>
                      <a:pt x="0" y="1"/>
                      <a:pt x="0" y="0"/>
                      <a:pt x="0" y="0"/>
                    </a:cubicBezTo>
                    <a:cubicBezTo>
                      <a:pt x="0" y="1"/>
                      <a:pt x="0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77" name="Freeform 756">
                <a:extLst>
                  <a:ext uri="{FF2B5EF4-FFF2-40B4-BE49-F238E27FC236}">
                    <a16:creationId xmlns:a16="http://schemas.microsoft.com/office/drawing/2014/main" id="{450D80A0-5E7C-8FE8-012F-22B9E2317F0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602038" y="4354513"/>
                <a:ext cx="9525" cy="7938"/>
              </a:xfrm>
              <a:custGeom>
                <a:avLst/>
                <a:gdLst>
                  <a:gd name="T0" fmla="*/ 1 w 2"/>
                  <a:gd name="T1" fmla="*/ 1 h 2"/>
                  <a:gd name="T2" fmla="*/ 1 w 2"/>
                  <a:gd name="T3" fmla="*/ 1 h 2"/>
                  <a:gd name="T4" fmla="*/ 0 w 2"/>
                  <a:gd name="T5" fmla="*/ 0 h 2"/>
                  <a:gd name="T6" fmla="*/ 0 w 2"/>
                  <a:gd name="T7" fmla="*/ 0 h 2"/>
                  <a:gd name="T8" fmla="*/ 0 w 2"/>
                  <a:gd name="T9" fmla="*/ 0 h 2"/>
                  <a:gd name="T10" fmla="*/ 1 w 2"/>
                  <a:gd name="T11" fmla="*/ 1 h 2"/>
                  <a:gd name="T12" fmla="*/ 1 w 2"/>
                  <a:gd name="T13" fmla="*/ 2 h 2"/>
                  <a:gd name="T14" fmla="*/ 2 w 2"/>
                  <a:gd name="T15" fmla="*/ 2 h 2"/>
                  <a:gd name="T16" fmla="*/ 1 w 2"/>
                  <a:gd name="T17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" h="2">
                    <a:moveTo>
                      <a:pt x="1" y="1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0" y="1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" y="1"/>
                      <a:pt x="1" y="1"/>
                    </a:cubicBezTo>
                    <a:close/>
                    <a:moveTo>
                      <a:pt x="1" y="2"/>
                    </a:moveTo>
                    <a:cubicBezTo>
                      <a:pt x="1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1" y="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78" name="Freeform 757">
                <a:extLst>
                  <a:ext uri="{FF2B5EF4-FFF2-40B4-BE49-F238E27FC236}">
                    <a16:creationId xmlns:a16="http://schemas.microsoft.com/office/drawing/2014/main" id="{22C45727-525A-F74E-443A-91068D6EA85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540126" y="4325938"/>
                <a:ext cx="12700" cy="3175"/>
              </a:xfrm>
              <a:custGeom>
                <a:avLst/>
                <a:gdLst>
                  <a:gd name="T0" fmla="*/ 3 w 3"/>
                  <a:gd name="T1" fmla="*/ 0 h 1"/>
                  <a:gd name="T2" fmla="*/ 3 w 3"/>
                  <a:gd name="T3" fmla="*/ 0 h 1"/>
                  <a:gd name="T4" fmla="*/ 3 w 3"/>
                  <a:gd name="T5" fmla="*/ 0 h 1"/>
                  <a:gd name="T6" fmla="*/ 3 w 3"/>
                  <a:gd name="T7" fmla="*/ 0 h 1"/>
                  <a:gd name="T8" fmla="*/ 3 w 3"/>
                  <a:gd name="T9" fmla="*/ 0 h 1"/>
                  <a:gd name="T10" fmla="*/ 3 w 3"/>
                  <a:gd name="T11" fmla="*/ 1 h 1"/>
                  <a:gd name="T12" fmla="*/ 3 w 3"/>
                  <a:gd name="T13" fmla="*/ 0 h 1"/>
                  <a:gd name="T14" fmla="*/ 2 w 3"/>
                  <a:gd name="T15" fmla="*/ 0 h 1"/>
                  <a:gd name="T16" fmla="*/ 2 w 3"/>
                  <a:gd name="T17" fmla="*/ 0 h 1"/>
                  <a:gd name="T18" fmla="*/ 2 w 3"/>
                  <a:gd name="T19" fmla="*/ 1 h 1"/>
                  <a:gd name="T20" fmla="*/ 2 w 3"/>
                  <a:gd name="T21" fmla="*/ 0 h 1"/>
                  <a:gd name="T22" fmla="*/ 2 w 3"/>
                  <a:gd name="T23" fmla="*/ 0 h 1"/>
                  <a:gd name="T24" fmla="*/ 2 w 3"/>
                  <a:gd name="T25" fmla="*/ 0 h 1"/>
                  <a:gd name="T26" fmla="*/ 1 w 3"/>
                  <a:gd name="T27" fmla="*/ 0 h 1"/>
                  <a:gd name="T28" fmla="*/ 2 w 3"/>
                  <a:gd name="T29" fmla="*/ 0 h 1"/>
                  <a:gd name="T30" fmla="*/ 2 w 3"/>
                  <a:gd name="T31" fmla="*/ 0 h 1"/>
                  <a:gd name="T32" fmla="*/ 3 w 3"/>
                  <a:gd name="T33" fmla="*/ 0 h 1"/>
                  <a:gd name="T34" fmla="*/ 3 w 3"/>
                  <a:gd name="T35" fmla="*/ 0 h 1"/>
                  <a:gd name="T36" fmla="*/ 1 w 3"/>
                  <a:gd name="T37" fmla="*/ 0 h 1"/>
                  <a:gd name="T38" fmla="*/ 0 w 3"/>
                  <a:gd name="T39" fmla="*/ 0 h 1"/>
                  <a:gd name="T40" fmla="*/ 1 w 3"/>
                  <a:gd name="T41" fmla="*/ 0 h 1"/>
                  <a:gd name="T42" fmla="*/ 1 w 3"/>
                  <a:gd name="T43" fmla="*/ 0 h 1"/>
                  <a:gd name="T44" fmla="*/ 1 w 3"/>
                  <a:gd name="T45" fmla="*/ 0 h 1"/>
                  <a:gd name="T46" fmla="*/ 1 w 3"/>
                  <a:gd name="T47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3" h="1">
                    <a:moveTo>
                      <a:pt x="3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1"/>
                    </a:cubicBezTo>
                    <a:cubicBezTo>
                      <a:pt x="2" y="0"/>
                      <a:pt x="3" y="0"/>
                      <a:pt x="3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1"/>
                    </a:cubicBezTo>
                    <a:cubicBezTo>
                      <a:pt x="2" y="1"/>
                      <a:pt x="2" y="1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1" y="0"/>
                      <a:pt x="1" y="0"/>
                    </a:cubicBezTo>
                    <a:cubicBezTo>
                      <a:pt x="1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lose/>
                    <a:moveTo>
                      <a:pt x="1" y="0"/>
                    </a:moveTo>
                    <a:cubicBezTo>
                      <a:pt x="1" y="0"/>
                      <a:pt x="1" y="0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79" name="Freeform 758">
                <a:extLst>
                  <a:ext uri="{FF2B5EF4-FFF2-40B4-BE49-F238E27FC236}">
                    <a16:creationId xmlns:a16="http://schemas.microsoft.com/office/drawing/2014/main" id="{3B904629-9625-C8B1-C783-5462D35493B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44901" y="4471988"/>
                <a:ext cx="7937" cy="7938"/>
              </a:xfrm>
              <a:custGeom>
                <a:avLst/>
                <a:gdLst>
                  <a:gd name="T0" fmla="*/ 1 w 2"/>
                  <a:gd name="T1" fmla="*/ 2 h 2"/>
                  <a:gd name="T2" fmla="*/ 1 w 2"/>
                  <a:gd name="T3" fmla="*/ 2 h 2"/>
                  <a:gd name="T4" fmla="*/ 1 w 2"/>
                  <a:gd name="T5" fmla="*/ 0 h 2"/>
                  <a:gd name="T6" fmla="*/ 1 w 2"/>
                  <a:gd name="T7" fmla="*/ 0 h 2"/>
                  <a:gd name="T8" fmla="*/ 1 w 2"/>
                  <a:gd name="T9" fmla="*/ 2 h 2"/>
                  <a:gd name="T10" fmla="*/ 1 w 2"/>
                  <a:gd name="T11" fmla="*/ 2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" h="2">
                    <a:moveTo>
                      <a:pt x="1" y="2"/>
                    </a:moveTo>
                    <a:cubicBezTo>
                      <a:pt x="1" y="2"/>
                      <a:pt x="1" y="2"/>
                      <a:pt x="1" y="2"/>
                    </a:cubicBezTo>
                    <a:cubicBezTo>
                      <a:pt x="1" y="1"/>
                      <a:pt x="2" y="1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1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80" name="Freeform 761">
                <a:extLst>
                  <a:ext uri="{FF2B5EF4-FFF2-40B4-BE49-F238E27FC236}">
                    <a16:creationId xmlns:a16="http://schemas.microsoft.com/office/drawing/2014/main" id="{593B69AC-0967-D3FC-80DE-5F946699E5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436938" y="4329113"/>
                <a:ext cx="74612" cy="20638"/>
              </a:xfrm>
              <a:custGeom>
                <a:avLst/>
                <a:gdLst>
                  <a:gd name="T0" fmla="*/ 18 w 18"/>
                  <a:gd name="T1" fmla="*/ 3 h 5"/>
                  <a:gd name="T2" fmla="*/ 16 w 18"/>
                  <a:gd name="T3" fmla="*/ 3 h 5"/>
                  <a:gd name="T4" fmla="*/ 18 w 18"/>
                  <a:gd name="T5" fmla="*/ 3 h 5"/>
                  <a:gd name="T6" fmla="*/ 15 w 18"/>
                  <a:gd name="T7" fmla="*/ 1 h 5"/>
                  <a:gd name="T8" fmla="*/ 15 w 18"/>
                  <a:gd name="T9" fmla="*/ 1 h 5"/>
                  <a:gd name="T10" fmla="*/ 15 w 18"/>
                  <a:gd name="T11" fmla="*/ 1 h 5"/>
                  <a:gd name="T12" fmla="*/ 15 w 18"/>
                  <a:gd name="T13" fmla="*/ 1 h 5"/>
                  <a:gd name="T14" fmla="*/ 13 w 18"/>
                  <a:gd name="T15" fmla="*/ 1 h 5"/>
                  <a:gd name="T16" fmla="*/ 13 w 18"/>
                  <a:gd name="T17" fmla="*/ 1 h 5"/>
                  <a:gd name="T18" fmla="*/ 12 w 18"/>
                  <a:gd name="T19" fmla="*/ 1 h 5"/>
                  <a:gd name="T20" fmla="*/ 11 w 18"/>
                  <a:gd name="T21" fmla="*/ 1 h 5"/>
                  <a:gd name="T22" fmla="*/ 9 w 18"/>
                  <a:gd name="T23" fmla="*/ 1 h 5"/>
                  <a:gd name="T24" fmla="*/ 8 w 18"/>
                  <a:gd name="T25" fmla="*/ 1 h 5"/>
                  <a:gd name="T26" fmla="*/ 8 w 18"/>
                  <a:gd name="T27" fmla="*/ 1 h 5"/>
                  <a:gd name="T28" fmla="*/ 6 w 18"/>
                  <a:gd name="T29" fmla="*/ 1 h 5"/>
                  <a:gd name="T30" fmla="*/ 6 w 18"/>
                  <a:gd name="T31" fmla="*/ 1 h 5"/>
                  <a:gd name="T32" fmla="*/ 6 w 18"/>
                  <a:gd name="T33" fmla="*/ 1 h 5"/>
                  <a:gd name="T34" fmla="*/ 5 w 18"/>
                  <a:gd name="T35" fmla="*/ 1 h 5"/>
                  <a:gd name="T36" fmla="*/ 5 w 18"/>
                  <a:gd name="T37" fmla="*/ 2 h 5"/>
                  <a:gd name="T38" fmla="*/ 5 w 18"/>
                  <a:gd name="T39" fmla="*/ 3 h 5"/>
                  <a:gd name="T40" fmla="*/ 5 w 18"/>
                  <a:gd name="T41" fmla="*/ 4 h 5"/>
                  <a:gd name="T42" fmla="*/ 6 w 18"/>
                  <a:gd name="T43" fmla="*/ 4 h 5"/>
                  <a:gd name="T44" fmla="*/ 6 w 18"/>
                  <a:gd name="T45" fmla="*/ 4 h 5"/>
                  <a:gd name="T46" fmla="*/ 7 w 18"/>
                  <a:gd name="T47" fmla="*/ 4 h 5"/>
                  <a:gd name="T48" fmla="*/ 8 w 18"/>
                  <a:gd name="T49" fmla="*/ 4 h 5"/>
                  <a:gd name="T50" fmla="*/ 9 w 18"/>
                  <a:gd name="T51" fmla="*/ 4 h 5"/>
                  <a:gd name="T52" fmla="*/ 9 w 18"/>
                  <a:gd name="T53" fmla="*/ 4 h 5"/>
                  <a:gd name="T54" fmla="*/ 9 w 18"/>
                  <a:gd name="T55" fmla="*/ 4 h 5"/>
                  <a:gd name="T56" fmla="*/ 11 w 18"/>
                  <a:gd name="T57" fmla="*/ 5 h 5"/>
                  <a:gd name="T58" fmla="*/ 11 w 18"/>
                  <a:gd name="T59" fmla="*/ 5 h 5"/>
                  <a:gd name="T60" fmla="*/ 14 w 18"/>
                  <a:gd name="T61" fmla="*/ 4 h 5"/>
                  <a:gd name="T62" fmla="*/ 15 w 18"/>
                  <a:gd name="T63" fmla="*/ 4 h 5"/>
                  <a:gd name="T64" fmla="*/ 15 w 18"/>
                  <a:gd name="T65" fmla="*/ 3 h 5"/>
                  <a:gd name="T66" fmla="*/ 16 w 18"/>
                  <a:gd name="T67" fmla="*/ 2 h 5"/>
                  <a:gd name="T68" fmla="*/ 15 w 18"/>
                  <a:gd name="T69" fmla="*/ 1 h 5"/>
                  <a:gd name="T70" fmla="*/ 1 w 18"/>
                  <a:gd name="T71" fmla="*/ 3 h 5"/>
                  <a:gd name="T72" fmla="*/ 0 w 18"/>
                  <a:gd name="T73" fmla="*/ 4 h 5"/>
                  <a:gd name="T74" fmla="*/ 1 w 18"/>
                  <a:gd name="T75" fmla="*/ 4 h 5"/>
                  <a:gd name="T76" fmla="*/ 1 w 18"/>
                  <a:gd name="T77" fmla="*/ 3 h 5"/>
                  <a:gd name="T78" fmla="*/ 1 w 18"/>
                  <a:gd name="T79" fmla="*/ 3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18" h="5">
                    <a:moveTo>
                      <a:pt x="18" y="3"/>
                    </a:moveTo>
                    <a:cubicBezTo>
                      <a:pt x="17" y="3"/>
                      <a:pt x="17" y="4"/>
                      <a:pt x="16" y="3"/>
                    </a:cubicBezTo>
                    <a:cubicBezTo>
                      <a:pt x="17" y="3"/>
                      <a:pt x="17" y="3"/>
                      <a:pt x="18" y="3"/>
                    </a:cubicBezTo>
                    <a:close/>
                    <a:moveTo>
                      <a:pt x="15" y="1"/>
                    </a:moveTo>
                    <a:cubicBezTo>
                      <a:pt x="15" y="1"/>
                      <a:pt x="15" y="1"/>
                      <a:pt x="15" y="1"/>
                    </a:cubicBezTo>
                    <a:cubicBezTo>
                      <a:pt x="15" y="1"/>
                      <a:pt x="15" y="1"/>
                      <a:pt x="15" y="1"/>
                    </a:cubicBezTo>
                    <a:cubicBezTo>
                      <a:pt x="15" y="1"/>
                      <a:pt x="15" y="1"/>
                      <a:pt x="15" y="1"/>
                    </a:cubicBezTo>
                    <a:cubicBezTo>
                      <a:pt x="14" y="1"/>
                      <a:pt x="14" y="1"/>
                      <a:pt x="13" y="1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3" y="1"/>
                      <a:pt x="13" y="1"/>
                      <a:pt x="12" y="1"/>
                    </a:cubicBezTo>
                    <a:cubicBezTo>
                      <a:pt x="12" y="1"/>
                      <a:pt x="11" y="1"/>
                      <a:pt x="11" y="1"/>
                    </a:cubicBezTo>
                    <a:cubicBezTo>
                      <a:pt x="10" y="1"/>
                      <a:pt x="9" y="1"/>
                      <a:pt x="9" y="1"/>
                    </a:cubicBezTo>
                    <a:cubicBezTo>
                      <a:pt x="9" y="1"/>
                      <a:pt x="8" y="1"/>
                      <a:pt x="8" y="1"/>
                    </a:cubicBezTo>
                    <a:cubicBezTo>
                      <a:pt x="8" y="0"/>
                      <a:pt x="8" y="1"/>
                      <a:pt x="8" y="1"/>
                    </a:cubicBezTo>
                    <a:cubicBezTo>
                      <a:pt x="7" y="1"/>
                      <a:pt x="7" y="1"/>
                      <a:pt x="6" y="1"/>
                    </a:cubicBezTo>
                    <a:cubicBezTo>
                      <a:pt x="6" y="0"/>
                      <a:pt x="6" y="1"/>
                      <a:pt x="6" y="1"/>
                    </a:cubicBezTo>
                    <a:cubicBezTo>
                      <a:pt x="5" y="1"/>
                      <a:pt x="6" y="1"/>
                      <a:pt x="6" y="1"/>
                    </a:cubicBezTo>
                    <a:cubicBezTo>
                      <a:pt x="6" y="1"/>
                      <a:pt x="5" y="1"/>
                      <a:pt x="5" y="1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2"/>
                      <a:pt x="6" y="3"/>
                      <a:pt x="5" y="3"/>
                    </a:cubicBezTo>
                    <a:cubicBezTo>
                      <a:pt x="5" y="3"/>
                      <a:pt x="5" y="4"/>
                      <a:pt x="5" y="4"/>
                    </a:cubicBezTo>
                    <a:cubicBezTo>
                      <a:pt x="5" y="4"/>
                      <a:pt x="5" y="4"/>
                      <a:pt x="6" y="4"/>
                    </a:cubicBezTo>
                    <a:cubicBezTo>
                      <a:pt x="6" y="4"/>
                      <a:pt x="6" y="5"/>
                      <a:pt x="6" y="4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7" y="5"/>
                      <a:pt x="8" y="5"/>
                      <a:pt x="8" y="4"/>
                    </a:cubicBezTo>
                    <a:cubicBezTo>
                      <a:pt x="8" y="4"/>
                      <a:pt x="8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10" y="4"/>
                      <a:pt x="10" y="4"/>
                      <a:pt x="11" y="5"/>
                    </a:cubicBezTo>
                    <a:cubicBezTo>
                      <a:pt x="11" y="5"/>
                      <a:pt x="11" y="5"/>
                      <a:pt x="11" y="5"/>
                    </a:cubicBezTo>
                    <a:cubicBezTo>
                      <a:pt x="12" y="5"/>
                      <a:pt x="13" y="4"/>
                      <a:pt x="14" y="4"/>
                    </a:cubicBezTo>
                    <a:cubicBezTo>
                      <a:pt x="14" y="4"/>
                      <a:pt x="14" y="4"/>
                      <a:pt x="15" y="4"/>
                    </a:cubicBezTo>
                    <a:cubicBezTo>
                      <a:pt x="15" y="3"/>
                      <a:pt x="15" y="3"/>
                      <a:pt x="15" y="3"/>
                    </a:cubicBezTo>
                    <a:cubicBezTo>
                      <a:pt x="16" y="3"/>
                      <a:pt x="16" y="2"/>
                      <a:pt x="16" y="2"/>
                    </a:cubicBezTo>
                    <a:cubicBezTo>
                      <a:pt x="16" y="2"/>
                      <a:pt x="16" y="1"/>
                      <a:pt x="15" y="1"/>
                    </a:cubicBezTo>
                    <a:close/>
                    <a:moveTo>
                      <a:pt x="1" y="3"/>
                    </a:moveTo>
                    <a:cubicBezTo>
                      <a:pt x="1" y="3"/>
                      <a:pt x="0" y="3"/>
                      <a:pt x="0" y="4"/>
                    </a:cubicBezTo>
                    <a:cubicBezTo>
                      <a:pt x="0" y="4"/>
                      <a:pt x="0" y="4"/>
                      <a:pt x="1" y="4"/>
                    </a:cubicBezTo>
                    <a:cubicBezTo>
                      <a:pt x="1" y="4"/>
                      <a:pt x="1" y="4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81" name="Freeform 762">
                <a:extLst>
                  <a:ext uri="{FF2B5EF4-FFF2-40B4-BE49-F238E27FC236}">
                    <a16:creationId xmlns:a16="http://schemas.microsoft.com/office/drawing/2014/main" id="{4253AE60-EFE1-70EF-EDB3-D626D5FACEB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11488" y="4587875"/>
                <a:ext cx="166687" cy="71438"/>
              </a:xfrm>
              <a:custGeom>
                <a:avLst/>
                <a:gdLst>
                  <a:gd name="T0" fmla="*/ 36 w 40"/>
                  <a:gd name="T1" fmla="*/ 13 h 17"/>
                  <a:gd name="T2" fmla="*/ 38 w 40"/>
                  <a:gd name="T3" fmla="*/ 12 h 17"/>
                  <a:gd name="T4" fmla="*/ 39 w 40"/>
                  <a:gd name="T5" fmla="*/ 11 h 17"/>
                  <a:gd name="T6" fmla="*/ 38 w 40"/>
                  <a:gd name="T7" fmla="*/ 6 h 17"/>
                  <a:gd name="T8" fmla="*/ 38 w 40"/>
                  <a:gd name="T9" fmla="*/ 6 h 17"/>
                  <a:gd name="T10" fmla="*/ 35 w 40"/>
                  <a:gd name="T11" fmla="*/ 4 h 17"/>
                  <a:gd name="T12" fmla="*/ 33 w 40"/>
                  <a:gd name="T13" fmla="*/ 2 h 17"/>
                  <a:gd name="T14" fmla="*/ 32 w 40"/>
                  <a:gd name="T15" fmla="*/ 2 h 17"/>
                  <a:gd name="T16" fmla="*/ 29 w 40"/>
                  <a:gd name="T17" fmla="*/ 1 h 17"/>
                  <a:gd name="T18" fmla="*/ 27 w 40"/>
                  <a:gd name="T19" fmla="*/ 0 h 17"/>
                  <a:gd name="T20" fmla="*/ 24 w 40"/>
                  <a:gd name="T21" fmla="*/ 0 h 17"/>
                  <a:gd name="T22" fmla="*/ 21 w 40"/>
                  <a:gd name="T23" fmla="*/ 2 h 17"/>
                  <a:gd name="T24" fmla="*/ 18 w 40"/>
                  <a:gd name="T25" fmla="*/ 3 h 17"/>
                  <a:gd name="T26" fmla="*/ 14 w 40"/>
                  <a:gd name="T27" fmla="*/ 6 h 17"/>
                  <a:gd name="T28" fmla="*/ 9 w 40"/>
                  <a:gd name="T29" fmla="*/ 4 h 17"/>
                  <a:gd name="T30" fmla="*/ 9 w 40"/>
                  <a:gd name="T31" fmla="*/ 3 h 17"/>
                  <a:gd name="T32" fmla="*/ 9 w 40"/>
                  <a:gd name="T33" fmla="*/ 4 h 17"/>
                  <a:gd name="T34" fmla="*/ 6 w 40"/>
                  <a:gd name="T35" fmla="*/ 4 h 17"/>
                  <a:gd name="T36" fmla="*/ 5 w 40"/>
                  <a:gd name="T37" fmla="*/ 3 h 17"/>
                  <a:gd name="T38" fmla="*/ 4 w 40"/>
                  <a:gd name="T39" fmla="*/ 0 h 17"/>
                  <a:gd name="T40" fmla="*/ 3 w 40"/>
                  <a:gd name="T41" fmla="*/ 1 h 17"/>
                  <a:gd name="T42" fmla="*/ 2 w 40"/>
                  <a:gd name="T43" fmla="*/ 1 h 17"/>
                  <a:gd name="T44" fmla="*/ 1 w 40"/>
                  <a:gd name="T45" fmla="*/ 3 h 17"/>
                  <a:gd name="T46" fmla="*/ 2 w 40"/>
                  <a:gd name="T47" fmla="*/ 5 h 17"/>
                  <a:gd name="T48" fmla="*/ 2 w 40"/>
                  <a:gd name="T49" fmla="*/ 6 h 17"/>
                  <a:gd name="T50" fmla="*/ 0 w 40"/>
                  <a:gd name="T51" fmla="*/ 9 h 17"/>
                  <a:gd name="T52" fmla="*/ 1 w 40"/>
                  <a:gd name="T53" fmla="*/ 10 h 17"/>
                  <a:gd name="T54" fmla="*/ 2 w 40"/>
                  <a:gd name="T55" fmla="*/ 10 h 17"/>
                  <a:gd name="T56" fmla="*/ 3 w 40"/>
                  <a:gd name="T57" fmla="*/ 9 h 17"/>
                  <a:gd name="T58" fmla="*/ 5 w 40"/>
                  <a:gd name="T59" fmla="*/ 8 h 17"/>
                  <a:gd name="T60" fmla="*/ 6 w 40"/>
                  <a:gd name="T61" fmla="*/ 9 h 17"/>
                  <a:gd name="T62" fmla="*/ 9 w 40"/>
                  <a:gd name="T63" fmla="*/ 10 h 17"/>
                  <a:gd name="T64" fmla="*/ 12 w 40"/>
                  <a:gd name="T65" fmla="*/ 13 h 17"/>
                  <a:gd name="T66" fmla="*/ 13 w 40"/>
                  <a:gd name="T67" fmla="*/ 12 h 17"/>
                  <a:gd name="T68" fmla="*/ 15 w 40"/>
                  <a:gd name="T69" fmla="*/ 14 h 17"/>
                  <a:gd name="T70" fmla="*/ 16 w 40"/>
                  <a:gd name="T71" fmla="*/ 16 h 17"/>
                  <a:gd name="T72" fmla="*/ 18 w 40"/>
                  <a:gd name="T73" fmla="*/ 16 h 17"/>
                  <a:gd name="T74" fmla="*/ 19 w 40"/>
                  <a:gd name="T75" fmla="*/ 15 h 17"/>
                  <a:gd name="T76" fmla="*/ 21 w 40"/>
                  <a:gd name="T77" fmla="*/ 14 h 17"/>
                  <a:gd name="T78" fmla="*/ 18 w 40"/>
                  <a:gd name="T79" fmla="*/ 11 h 17"/>
                  <a:gd name="T80" fmla="*/ 18 w 40"/>
                  <a:gd name="T81" fmla="*/ 9 h 17"/>
                  <a:gd name="T82" fmla="*/ 22 w 40"/>
                  <a:gd name="T83" fmla="*/ 7 h 17"/>
                  <a:gd name="T84" fmla="*/ 23 w 40"/>
                  <a:gd name="T85" fmla="*/ 5 h 17"/>
                  <a:gd name="T86" fmla="*/ 26 w 40"/>
                  <a:gd name="T87" fmla="*/ 4 h 17"/>
                  <a:gd name="T88" fmla="*/ 29 w 40"/>
                  <a:gd name="T89" fmla="*/ 5 h 17"/>
                  <a:gd name="T90" fmla="*/ 31 w 40"/>
                  <a:gd name="T91" fmla="*/ 8 h 17"/>
                  <a:gd name="T92" fmla="*/ 32 w 40"/>
                  <a:gd name="T93" fmla="*/ 8 h 17"/>
                  <a:gd name="T94" fmla="*/ 33 w 40"/>
                  <a:gd name="T95" fmla="*/ 8 h 17"/>
                  <a:gd name="T96" fmla="*/ 34 w 40"/>
                  <a:gd name="T97" fmla="*/ 8 h 17"/>
                  <a:gd name="T98" fmla="*/ 33 w 40"/>
                  <a:gd name="T99" fmla="*/ 9 h 17"/>
                  <a:gd name="T100" fmla="*/ 32 w 40"/>
                  <a:gd name="T101" fmla="*/ 10 h 17"/>
                  <a:gd name="T102" fmla="*/ 32 w 40"/>
                  <a:gd name="T103" fmla="*/ 12 h 17"/>
                  <a:gd name="T104" fmla="*/ 33 w 40"/>
                  <a:gd name="T105" fmla="*/ 15 h 17"/>
                  <a:gd name="T106" fmla="*/ 35 w 40"/>
                  <a:gd name="T107" fmla="*/ 15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40" h="17">
                    <a:moveTo>
                      <a:pt x="36" y="15"/>
                    </a:moveTo>
                    <a:cubicBezTo>
                      <a:pt x="36" y="14"/>
                      <a:pt x="36" y="13"/>
                      <a:pt x="36" y="13"/>
                    </a:cubicBezTo>
                    <a:cubicBezTo>
                      <a:pt x="36" y="13"/>
                      <a:pt x="37" y="13"/>
                      <a:pt x="37" y="14"/>
                    </a:cubicBezTo>
                    <a:cubicBezTo>
                      <a:pt x="37" y="13"/>
                      <a:pt x="38" y="13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1"/>
                      <a:pt x="38" y="11"/>
                      <a:pt x="39" y="11"/>
                    </a:cubicBezTo>
                    <a:cubicBezTo>
                      <a:pt x="39" y="11"/>
                      <a:pt x="40" y="11"/>
                      <a:pt x="40" y="11"/>
                    </a:cubicBezTo>
                    <a:cubicBezTo>
                      <a:pt x="39" y="10"/>
                      <a:pt x="39" y="8"/>
                      <a:pt x="38" y="6"/>
                    </a:cubicBezTo>
                    <a:cubicBezTo>
                      <a:pt x="38" y="6"/>
                      <a:pt x="38" y="6"/>
                      <a:pt x="38" y="7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7" y="6"/>
                      <a:pt x="37" y="5"/>
                    </a:cubicBezTo>
                    <a:cubicBezTo>
                      <a:pt x="37" y="5"/>
                      <a:pt x="36" y="4"/>
                      <a:pt x="35" y="4"/>
                    </a:cubicBezTo>
                    <a:cubicBezTo>
                      <a:pt x="35" y="4"/>
                      <a:pt x="34" y="2"/>
                      <a:pt x="34" y="2"/>
                    </a:cubicBezTo>
                    <a:cubicBezTo>
                      <a:pt x="33" y="2"/>
                      <a:pt x="33" y="2"/>
                      <a:pt x="33" y="2"/>
                    </a:cubicBezTo>
                    <a:cubicBezTo>
                      <a:pt x="33" y="2"/>
                      <a:pt x="33" y="2"/>
                      <a:pt x="33" y="2"/>
                    </a:cubicBezTo>
                    <a:cubicBezTo>
                      <a:pt x="32" y="2"/>
                      <a:pt x="32" y="2"/>
                      <a:pt x="32" y="2"/>
                    </a:cubicBezTo>
                    <a:cubicBezTo>
                      <a:pt x="31" y="1"/>
                      <a:pt x="31" y="1"/>
                      <a:pt x="30" y="1"/>
                    </a:cubicBezTo>
                    <a:cubicBezTo>
                      <a:pt x="30" y="1"/>
                      <a:pt x="29" y="1"/>
                      <a:pt x="29" y="1"/>
                    </a:cubicBezTo>
                    <a:cubicBezTo>
                      <a:pt x="28" y="1"/>
                      <a:pt x="28" y="1"/>
                      <a:pt x="28" y="1"/>
                    </a:cubicBezTo>
                    <a:cubicBezTo>
                      <a:pt x="27" y="1"/>
                      <a:pt x="27" y="1"/>
                      <a:pt x="27" y="0"/>
                    </a:cubicBezTo>
                    <a:cubicBezTo>
                      <a:pt x="27" y="0"/>
                      <a:pt x="27" y="0"/>
                      <a:pt x="26" y="0"/>
                    </a:cubicBezTo>
                    <a:cubicBezTo>
                      <a:pt x="25" y="0"/>
                      <a:pt x="25" y="0"/>
                      <a:pt x="24" y="0"/>
                    </a:cubicBezTo>
                    <a:cubicBezTo>
                      <a:pt x="23" y="0"/>
                      <a:pt x="23" y="0"/>
                      <a:pt x="23" y="0"/>
                    </a:cubicBezTo>
                    <a:cubicBezTo>
                      <a:pt x="22" y="1"/>
                      <a:pt x="21" y="2"/>
                      <a:pt x="21" y="2"/>
                    </a:cubicBezTo>
                    <a:cubicBezTo>
                      <a:pt x="20" y="2"/>
                      <a:pt x="20" y="3"/>
                      <a:pt x="20" y="3"/>
                    </a:cubicBezTo>
                    <a:cubicBezTo>
                      <a:pt x="19" y="3"/>
                      <a:pt x="19" y="3"/>
                      <a:pt x="18" y="3"/>
                    </a:cubicBezTo>
                    <a:cubicBezTo>
                      <a:pt x="17" y="3"/>
                      <a:pt x="17" y="4"/>
                      <a:pt x="16" y="4"/>
                    </a:cubicBezTo>
                    <a:cubicBezTo>
                      <a:pt x="15" y="5"/>
                      <a:pt x="15" y="5"/>
                      <a:pt x="14" y="6"/>
                    </a:cubicBezTo>
                    <a:cubicBezTo>
                      <a:pt x="13" y="6"/>
                      <a:pt x="12" y="6"/>
                      <a:pt x="11" y="5"/>
                    </a:cubicBezTo>
                    <a:cubicBezTo>
                      <a:pt x="11" y="5"/>
                      <a:pt x="10" y="5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8" y="3"/>
                      <a:pt x="8" y="4"/>
                      <a:pt x="9" y="4"/>
                    </a:cubicBezTo>
                    <a:cubicBezTo>
                      <a:pt x="8" y="4"/>
                      <a:pt x="7" y="4"/>
                      <a:pt x="6" y="4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3"/>
                      <a:pt x="5" y="3"/>
                      <a:pt x="5" y="3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1"/>
                      <a:pt x="4" y="1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3" y="0"/>
                      <a:pt x="3" y="1"/>
                      <a:pt x="3" y="1"/>
                    </a:cubicBezTo>
                    <a:cubicBezTo>
                      <a:pt x="3" y="1"/>
                      <a:pt x="2" y="0"/>
                      <a:pt x="2" y="0"/>
                    </a:cubicBezTo>
                    <a:cubicBezTo>
                      <a:pt x="2" y="0"/>
                      <a:pt x="2" y="1"/>
                      <a:pt x="2" y="1"/>
                    </a:cubicBezTo>
                    <a:cubicBezTo>
                      <a:pt x="2" y="1"/>
                      <a:pt x="1" y="1"/>
                      <a:pt x="1" y="1"/>
                    </a:cubicBezTo>
                    <a:cubicBezTo>
                      <a:pt x="1" y="1"/>
                      <a:pt x="1" y="3"/>
                      <a:pt x="1" y="3"/>
                    </a:cubicBezTo>
                    <a:cubicBezTo>
                      <a:pt x="1" y="3"/>
                      <a:pt x="2" y="4"/>
                      <a:pt x="2" y="4"/>
                    </a:cubicBezTo>
                    <a:cubicBezTo>
                      <a:pt x="2" y="4"/>
                      <a:pt x="2" y="5"/>
                      <a:pt x="2" y="5"/>
                    </a:cubicBezTo>
                    <a:cubicBezTo>
                      <a:pt x="2" y="5"/>
                      <a:pt x="1" y="5"/>
                      <a:pt x="1" y="6"/>
                    </a:cubicBezTo>
                    <a:cubicBezTo>
                      <a:pt x="1" y="6"/>
                      <a:pt x="2" y="6"/>
                      <a:pt x="2" y="6"/>
                    </a:cubicBezTo>
                    <a:cubicBezTo>
                      <a:pt x="2" y="7"/>
                      <a:pt x="2" y="8"/>
                      <a:pt x="2" y="8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9"/>
                      <a:pt x="0" y="9"/>
                      <a:pt x="1" y="9"/>
                    </a:cubicBezTo>
                    <a:cubicBezTo>
                      <a:pt x="1" y="9"/>
                      <a:pt x="1" y="10"/>
                      <a:pt x="1" y="10"/>
                    </a:cubicBezTo>
                    <a:cubicBezTo>
                      <a:pt x="1" y="10"/>
                      <a:pt x="1" y="10"/>
                      <a:pt x="2" y="10"/>
                    </a:cubicBezTo>
                    <a:cubicBezTo>
                      <a:pt x="2" y="11"/>
                      <a:pt x="2" y="10"/>
                      <a:pt x="2" y="10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8"/>
                      <a:pt x="3" y="9"/>
                      <a:pt x="3" y="9"/>
                    </a:cubicBezTo>
                    <a:cubicBezTo>
                      <a:pt x="4" y="9"/>
                      <a:pt x="4" y="9"/>
                      <a:pt x="5" y="9"/>
                    </a:cubicBezTo>
                    <a:cubicBezTo>
                      <a:pt x="5" y="9"/>
                      <a:pt x="5" y="9"/>
                      <a:pt x="5" y="8"/>
                    </a:cubicBezTo>
                    <a:cubicBezTo>
                      <a:pt x="6" y="8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7" y="9"/>
                      <a:pt x="8" y="9"/>
                      <a:pt x="8" y="10"/>
                    </a:cubicBezTo>
                    <a:cubicBezTo>
                      <a:pt x="8" y="10"/>
                      <a:pt x="9" y="10"/>
                      <a:pt x="9" y="10"/>
                    </a:cubicBezTo>
                    <a:cubicBezTo>
                      <a:pt x="9" y="11"/>
                      <a:pt x="10" y="12"/>
                      <a:pt x="10" y="12"/>
                    </a:cubicBezTo>
                    <a:cubicBezTo>
                      <a:pt x="10" y="13"/>
                      <a:pt x="11" y="13"/>
                      <a:pt x="12" y="13"/>
                    </a:cubicBezTo>
                    <a:cubicBezTo>
                      <a:pt x="12" y="13"/>
                      <a:pt x="12" y="13"/>
                      <a:pt x="13" y="13"/>
                    </a:cubicBezTo>
                    <a:cubicBezTo>
                      <a:pt x="14" y="13"/>
                      <a:pt x="13" y="12"/>
                      <a:pt x="13" y="12"/>
                    </a:cubicBezTo>
                    <a:cubicBezTo>
                      <a:pt x="13" y="12"/>
                      <a:pt x="14" y="12"/>
                      <a:pt x="14" y="13"/>
                    </a:cubicBezTo>
                    <a:cubicBezTo>
                      <a:pt x="14" y="13"/>
                      <a:pt x="15" y="14"/>
                      <a:pt x="15" y="14"/>
                    </a:cubicBezTo>
                    <a:cubicBezTo>
                      <a:pt x="15" y="14"/>
                      <a:pt x="15" y="15"/>
                      <a:pt x="15" y="16"/>
                    </a:cubicBezTo>
                    <a:cubicBezTo>
                      <a:pt x="15" y="17"/>
                      <a:pt x="16" y="16"/>
                      <a:pt x="16" y="16"/>
                    </a:cubicBezTo>
                    <a:cubicBezTo>
                      <a:pt x="16" y="16"/>
                      <a:pt x="16" y="16"/>
                      <a:pt x="17" y="16"/>
                    </a:cubicBezTo>
                    <a:cubicBezTo>
                      <a:pt x="17" y="16"/>
                      <a:pt x="17" y="16"/>
                      <a:pt x="18" y="16"/>
                    </a:cubicBezTo>
                    <a:cubicBezTo>
                      <a:pt x="18" y="16"/>
                      <a:pt x="18" y="16"/>
                      <a:pt x="18" y="15"/>
                    </a:cubicBezTo>
                    <a:cubicBezTo>
                      <a:pt x="18" y="15"/>
                      <a:pt x="19" y="15"/>
                      <a:pt x="19" y="15"/>
                    </a:cubicBezTo>
                    <a:cubicBezTo>
                      <a:pt x="19" y="15"/>
                      <a:pt x="21" y="15"/>
                      <a:pt x="21" y="14"/>
                    </a:cubicBezTo>
                    <a:cubicBezTo>
                      <a:pt x="21" y="14"/>
                      <a:pt x="21" y="14"/>
                      <a:pt x="21" y="14"/>
                    </a:cubicBezTo>
                    <a:cubicBezTo>
                      <a:pt x="20" y="13"/>
                      <a:pt x="20" y="13"/>
                      <a:pt x="20" y="12"/>
                    </a:cubicBezTo>
                    <a:cubicBezTo>
                      <a:pt x="19" y="12"/>
                      <a:pt x="19" y="11"/>
                      <a:pt x="18" y="11"/>
                    </a:cubicBezTo>
                    <a:cubicBezTo>
                      <a:pt x="18" y="11"/>
                      <a:pt x="18" y="10"/>
                      <a:pt x="18" y="10"/>
                    </a:cubicBezTo>
                    <a:cubicBezTo>
                      <a:pt x="18" y="9"/>
                      <a:pt x="18" y="9"/>
                      <a:pt x="18" y="9"/>
                    </a:cubicBezTo>
                    <a:cubicBezTo>
                      <a:pt x="18" y="9"/>
                      <a:pt x="20" y="8"/>
                      <a:pt x="20" y="8"/>
                    </a:cubicBezTo>
                    <a:cubicBezTo>
                      <a:pt x="21" y="8"/>
                      <a:pt x="22" y="7"/>
                      <a:pt x="22" y="7"/>
                    </a:cubicBezTo>
                    <a:cubicBezTo>
                      <a:pt x="22" y="7"/>
                      <a:pt x="22" y="6"/>
                      <a:pt x="22" y="6"/>
                    </a:cubicBezTo>
                    <a:cubicBezTo>
                      <a:pt x="22" y="6"/>
                      <a:pt x="23" y="5"/>
                      <a:pt x="23" y="5"/>
                    </a:cubicBezTo>
                    <a:cubicBezTo>
                      <a:pt x="23" y="5"/>
                      <a:pt x="24" y="4"/>
                      <a:pt x="24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7" y="4"/>
                      <a:pt x="27" y="4"/>
                    </a:cubicBezTo>
                    <a:cubicBezTo>
                      <a:pt x="28" y="4"/>
                      <a:pt x="28" y="5"/>
                      <a:pt x="29" y="5"/>
                    </a:cubicBezTo>
                    <a:cubicBezTo>
                      <a:pt x="29" y="6"/>
                      <a:pt x="30" y="6"/>
                      <a:pt x="31" y="7"/>
                    </a:cubicBezTo>
                    <a:cubicBezTo>
                      <a:pt x="31" y="7"/>
                      <a:pt x="31" y="8"/>
                      <a:pt x="31" y="8"/>
                    </a:cubicBezTo>
                    <a:cubicBezTo>
                      <a:pt x="31" y="8"/>
                      <a:pt x="31" y="8"/>
                      <a:pt x="31" y="8"/>
                    </a:cubicBezTo>
                    <a:cubicBezTo>
                      <a:pt x="32" y="8"/>
                      <a:pt x="32" y="8"/>
                      <a:pt x="32" y="8"/>
                    </a:cubicBezTo>
                    <a:cubicBezTo>
                      <a:pt x="32" y="8"/>
                      <a:pt x="32" y="8"/>
                      <a:pt x="32" y="8"/>
                    </a:cubicBezTo>
                    <a:cubicBezTo>
                      <a:pt x="33" y="8"/>
                      <a:pt x="33" y="8"/>
                      <a:pt x="33" y="8"/>
                    </a:cubicBezTo>
                    <a:cubicBezTo>
                      <a:pt x="33" y="8"/>
                      <a:pt x="33" y="8"/>
                      <a:pt x="33" y="8"/>
                    </a:cubicBezTo>
                    <a:cubicBezTo>
                      <a:pt x="34" y="8"/>
                      <a:pt x="34" y="8"/>
                      <a:pt x="34" y="8"/>
                    </a:cubicBezTo>
                    <a:cubicBezTo>
                      <a:pt x="33" y="8"/>
                      <a:pt x="33" y="9"/>
                      <a:pt x="33" y="9"/>
                    </a:cubicBezTo>
                    <a:cubicBezTo>
                      <a:pt x="33" y="9"/>
                      <a:pt x="32" y="9"/>
                      <a:pt x="33" y="9"/>
                    </a:cubicBezTo>
                    <a:cubicBezTo>
                      <a:pt x="33" y="10"/>
                      <a:pt x="33" y="10"/>
                      <a:pt x="32" y="10"/>
                    </a:cubicBezTo>
                    <a:cubicBezTo>
                      <a:pt x="32" y="10"/>
                      <a:pt x="32" y="10"/>
                      <a:pt x="32" y="10"/>
                    </a:cubicBezTo>
                    <a:cubicBezTo>
                      <a:pt x="31" y="11"/>
                      <a:pt x="31" y="11"/>
                      <a:pt x="31" y="11"/>
                    </a:cubicBezTo>
                    <a:cubicBezTo>
                      <a:pt x="31" y="12"/>
                      <a:pt x="32" y="12"/>
                      <a:pt x="32" y="12"/>
                    </a:cubicBezTo>
                    <a:cubicBezTo>
                      <a:pt x="32" y="12"/>
                      <a:pt x="33" y="13"/>
                      <a:pt x="33" y="14"/>
                    </a:cubicBezTo>
                    <a:cubicBezTo>
                      <a:pt x="33" y="14"/>
                      <a:pt x="33" y="14"/>
                      <a:pt x="33" y="15"/>
                    </a:cubicBezTo>
                    <a:cubicBezTo>
                      <a:pt x="33" y="15"/>
                      <a:pt x="34" y="15"/>
                      <a:pt x="35" y="16"/>
                    </a:cubicBezTo>
                    <a:cubicBezTo>
                      <a:pt x="35" y="16"/>
                      <a:pt x="35" y="15"/>
                      <a:pt x="35" y="15"/>
                    </a:cubicBezTo>
                    <a:cubicBezTo>
                      <a:pt x="35" y="15"/>
                      <a:pt x="35" y="14"/>
                      <a:pt x="36" y="15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82" name="Freeform 763">
                <a:extLst>
                  <a:ext uri="{FF2B5EF4-FFF2-40B4-BE49-F238E27FC236}">
                    <a16:creationId xmlns:a16="http://schemas.microsoft.com/office/drawing/2014/main" id="{AE03DC49-BF23-6615-6AD6-CD24BB041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86076" y="4433888"/>
                <a:ext cx="122237" cy="120650"/>
              </a:xfrm>
              <a:custGeom>
                <a:avLst/>
                <a:gdLst>
                  <a:gd name="T0" fmla="*/ 15 w 29"/>
                  <a:gd name="T1" fmla="*/ 27 h 29"/>
                  <a:gd name="T2" fmla="*/ 19 w 29"/>
                  <a:gd name="T3" fmla="*/ 27 h 29"/>
                  <a:gd name="T4" fmla="*/ 22 w 29"/>
                  <a:gd name="T5" fmla="*/ 28 h 29"/>
                  <a:gd name="T6" fmla="*/ 24 w 29"/>
                  <a:gd name="T7" fmla="*/ 29 h 29"/>
                  <a:gd name="T8" fmla="*/ 26 w 29"/>
                  <a:gd name="T9" fmla="*/ 29 h 29"/>
                  <a:gd name="T10" fmla="*/ 26 w 29"/>
                  <a:gd name="T11" fmla="*/ 28 h 29"/>
                  <a:gd name="T12" fmla="*/ 25 w 29"/>
                  <a:gd name="T13" fmla="*/ 26 h 29"/>
                  <a:gd name="T14" fmla="*/ 26 w 29"/>
                  <a:gd name="T15" fmla="*/ 24 h 29"/>
                  <a:gd name="T16" fmla="*/ 26 w 29"/>
                  <a:gd name="T17" fmla="*/ 23 h 29"/>
                  <a:gd name="T18" fmla="*/ 26 w 29"/>
                  <a:gd name="T19" fmla="*/ 22 h 29"/>
                  <a:gd name="T20" fmla="*/ 25 w 29"/>
                  <a:gd name="T21" fmla="*/ 22 h 29"/>
                  <a:gd name="T22" fmla="*/ 26 w 29"/>
                  <a:gd name="T23" fmla="*/ 19 h 29"/>
                  <a:gd name="T24" fmla="*/ 26 w 29"/>
                  <a:gd name="T25" fmla="*/ 18 h 29"/>
                  <a:gd name="T26" fmla="*/ 26 w 29"/>
                  <a:gd name="T27" fmla="*/ 18 h 29"/>
                  <a:gd name="T28" fmla="*/ 26 w 29"/>
                  <a:gd name="T29" fmla="*/ 17 h 29"/>
                  <a:gd name="T30" fmla="*/ 27 w 29"/>
                  <a:gd name="T31" fmla="*/ 17 h 29"/>
                  <a:gd name="T32" fmla="*/ 27 w 29"/>
                  <a:gd name="T33" fmla="*/ 18 h 29"/>
                  <a:gd name="T34" fmla="*/ 27 w 29"/>
                  <a:gd name="T35" fmla="*/ 17 h 29"/>
                  <a:gd name="T36" fmla="*/ 27 w 29"/>
                  <a:gd name="T37" fmla="*/ 16 h 29"/>
                  <a:gd name="T38" fmla="*/ 27 w 29"/>
                  <a:gd name="T39" fmla="*/ 14 h 29"/>
                  <a:gd name="T40" fmla="*/ 27 w 29"/>
                  <a:gd name="T41" fmla="*/ 13 h 29"/>
                  <a:gd name="T42" fmla="*/ 27 w 29"/>
                  <a:gd name="T43" fmla="*/ 10 h 29"/>
                  <a:gd name="T44" fmla="*/ 27 w 29"/>
                  <a:gd name="T45" fmla="*/ 9 h 29"/>
                  <a:gd name="T46" fmla="*/ 27 w 29"/>
                  <a:gd name="T47" fmla="*/ 8 h 29"/>
                  <a:gd name="T48" fmla="*/ 27 w 29"/>
                  <a:gd name="T49" fmla="*/ 7 h 29"/>
                  <a:gd name="T50" fmla="*/ 29 w 29"/>
                  <a:gd name="T51" fmla="*/ 6 h 29"/>
                  <a:gd name="T52" fmla="*/ 29 w 29"/>
                  <a:gd name="T53" fmla="*/ 4 h 29"/>
                  <a:gd name="T54" fmla="*/ 28 w 29"/>
                  <a:gd name="T55" fmla="*/ 1 h 29"/>
                  <a:gd name="T56" fmla="*/ 29 w 29"/>
                  <a:gd name="T57" fmla="*/ 1 h 29"/>
                  <a:gd name="T58" fmla="*/ 29 w 29"/>
                  <a:gd name="T59" fmla="*/ 0 h 29"/>
                  <a:gd name="T60" fmla="*/ 27 w 29"/>
                  <a:gd name="T61" fmla="*/ 0 h 29"/>
                  <a:gd name="T62" fmla="*/ 26 w 29"/>
                  <a:gd name="T63" fmla="*/ 1 h 29"/>
                  <a:gd name="T64" fmla="*/ 24 w 29"/>
                  <a:gd name="T65" fmla="*/ 2 h 29"/>
                  <a:gd name="T66" fmla="*/ 23 w 29"/>
                  <a:gd name="T67" fmla="*/ 2 h 29"/>
                  <a:gd name="T68" fmla="*/ 22 w 29"/>
                  <a:gd name="T69" fmla="*/ 2 h 29"/>
                  <a:gd name="T70" fmla="*/ 21 w 29"/>
                  <a:gd name="T71" fmla="*/ 3 h 29"/>
                  <a:gd name="T72" fmla="*/ 19 w 29"/>
                  <a:gd name="T73" fmla="*/ 2 h 29"/>
                  <a:gd name="T74" fmla="*/ 18 w 29"/>
                  <a:gd name="T75" fmla="*/ 1 h 29"/>
                  <a:gd name="T76" fmla="*/ 17 w 29"/>
                  <a:gd name="T77" fmla="*/ 3 h 29"/>
                  <a:gd name="T78" fmla="*/ 16 w 29"/>
                  <a:gd name="T79" fmla="*/ 4 h 29"/>
                  <a:gd name="T80" fmla="*/ 16 w 29"/>
                  <a:gd name="T81" fmla="*/ 5 h 29"/>
                  <a:gd name="T82" fmla="*/ 14 w 29"/>
                  <a:gd name="T83" fmla="*/ 6 h 29"/>
                  <a:gd name="T84" fmla="*/ 12 w 29"/>
                  <a:gd name="T85" fmla="*/ 8 h 29"/>
                  <a:gd name="T86" fmla="*/ 10 w 29"/>
                  <a:gd name="T87" fmla="*/ 6 h 29"/>
                  <a:gd name="T88" fmla="*/ 8 w 29"/>
                  <a:gd name="T89" fmla="*/ 8 h 29"/>
                  <a:gd name="T90" fmla="*/ 5 w 29"/>
                  <a:gd name="T91" fmla="*/ 9 h 29"/>
                  <a:gd name="T92" fmla="*/ 6 w 29"/>
                  <a:gd name="T93" fmla="*/ 12 h 29"/>
                  <a:gd name="T94" fmla="*/ 4 w 29"/>
                  <a:gd name="T95" fmla="*/ 13 h 29"/>
                  <a:gd name="T96" fmla="*/ 2 w 29"/>
                  <a:gd name="T97" fmla="*/ 14 h 29"/>
                  <a:gd name="T98" fmla="*/ 0 w 29"/>
                  <a:gd name="T99" fmla="*/ 14 h 29"/>
                  <a:gd name="T100" fmla="*/ 0 w 29"/>
                  <a:gd name="T101" fmla="*/ 14 h 29"/>
                  <a:gd name="T102" fmla="*/ 1 w 29"/>
                  <a:gd name="T103" fmla="*/ 16 h 29"/>
                  <a:gd name="T104" fmla="*/ 2 w 29"/>
                  <a:gd name="T105" fmla="*/ 17 h 29"/>
                  <a:gd name="T106" fmla="*/ 5 w 29"/>
                  <a:gd name="T107" fmla="*/ 19 h 29"/>
                  <a:gd name="T108" fmla="*/ 7 w 29"/>
                  <a:gd name="T109" fmla="*/ 22 h 29"/>
                  <a:gd name="T110" fmla="*/ 11 w 29"/>
                  <a:gd name="T111" fmla="*/ 26 h 29"/>
                  <a:gd name="T112" fmla="*/ 13 w 29"/>
                  <a:gd name="T113" fmla="*/ 26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29" h="29">
                    <a:moveTo>
                      <a:pt x="13" y="26"/>
                    </a:moveTo>
                    <a:cubicBezTo>
                      <a:pt x="14" y="26"/>
                      <a:pt x="15" y="27"/>
                      <a:pt x="15" y="27"/>
                    </a:cubicBezTo>
                    <a:cubicBezTo>
                      <a:pt x="15" y="27"/>
                      <a:pt x="18" y="28"/>
                      <a:pt x="18" y="28"/>
                    </a:cubicBezTo>
                    <a:cubicBezTo>
                      <a:pt x="18" y="28"/>
                      <a:pt x="19" y="27"/>
                      <a:pt x="19" y="27"/>
                    </a:cubicBezTo>
                    <a:cubicBezTo>
                      <a:pt x="19" y="27"/>
                      <a:pt x="21" y="28"/>
                      <a:pt x="21" y="28"/>
                    </a:cubicBezTo>
                    <a:cubicBezTo>
                      <a:pt x="21" y="28"/>
                      <a:pt x="22" y="28"/>
                      <a:pt x="22" y="28"/>
                    </a:cubicBezTo>
                    <a:cubicBezTo>
                      <a:pt x="22" y="28"/>
                      <a:pt x="22" y="28"/>
                      <a:pt x="22" y="28"/>
                    </a:cubicBezTo>
                    <a:cubicBezTo>
                      <a:pt x="22" y="28"/>
                      <a:pt x="24" y="29"/>
                      <a:pt x="24" y="29"/>
                    </a:cubicBezTo>
                    <a:cubicBezTo>
                      <a:pt x="25" y="29"/>
                      <a:pt x="25" y="29"/>
                      <a:pt x="25" y="29"/>
                    </a:cubicBezTo>
                    <a:cubicBezTo>
                      <a:pt x="26" y="29"/>
                      <a:pt x="26" y="29"/>
                      <a:pt x="26" y="29"/>
                    </a:cubicBezTo>
                    <a:cubicBezTo>
                      <a:pt x="26" y="28"/>
                      <a:pt x="26" y="28"/>
                      <a:pt x="26" y="28"/>
                    </a:cubicBezTo>
                    <a:cubicBezTo>
                      <a:pt x="26" y="28"/>
                      <a:pt x="26" y="28"/>
                      <a:pt x="26" y="28"/>
                    </a:cubicBezTo>
                    <a:cubicBezTo>
                      <a:pt x="26" y="27"/>
                      <a:pt x="25" y="27"/>
                      <a:pt x="25" y="27"/>
                    </a:cubicBezTo>
                    <a:cubicBezTo>
                      <a:pt x="25" y="26"/>
                      <a:pt x="25" y="26"/>
                      <a:pt x="25" y="26"/>
                    </a:cubicBezTo>
                    <a:cubicBezTo>
                      <a:pt x="25" y="26"/>
                      <a:pt x="25" y="26"/>
                      <a:pt x="25" y="26"/>
                    </a:cubicBezTo>
                    <a:cubicBezTo>
                      <a:pt x="25" y="25"/>
                      <a:pt x="25" y="24"/>
                      <a:pt x="26" y="24"/>
                    </a:cubicBezTo>
                    <a:cubicBezTo>
                      <a:pt x="26" y="24"/>
                      <a:pt x="26" y="24"/>
                      <a:pt x="26" y="24"/>
                    </a:cubicBezTo>
                    <a:cubicBezTo>
                      <a:pt x="26" y="24"/>
                      <a:pt x="26" y="23"/>
                      <a:pt x="26" y="23"/>
                    </a:cubicBezTo>
                    <a:cubicBezTo>
                      <a:pt x="26" y="23"/>
                      <a:pt x="26" y="23"/>
                      <a:pt x="26" y="22"/>
                    </a:cubicBezTo>
                    <a:cubicBezTo>
                      <a:pt x="26" y="22"/>
                      <a:pt x="26" y="22"/>
                      <a:pt x="26" y="22"/>
                    </a:cubicBezTo>
                    <a:cubicBezTo>
                      <a:pt x="26" y="22"/>
                      <a:pt x="26" y="22"/>
                      <a:pt x="26" y="22"/>
                    </a:cubicBezTo>
                    <a:cubicBezTo>
                      <a:pt x="25" y="22"/>
                      <a:pt x="25" y="22"/>
                      <a:pt x="25" y="22"/>
                    </a:cubicBezTo>
                    <a:cubicBezTo>
                      <a:pt x="25" y="21"/>
                      <a:pt x="25" y="21"/>
                      <a:pt x="25" y="21"/>
                    </a:cubicBezTo>
                    <a:cubicBezTo>
                      <a:pt x="26" y="21"/>
                      <a:pt x="26" y="20"/>
                      <a:pt x="26" y="19"/>
                    </a:cubicBezTo>
                    <a:cubicBezTo>
                      <a:pt x="26" y="19"/>
                      <a:pt x="26" y="19"/>
                      <a:pt x="26" y="19"/>
                    </a:cubicBezTo>
                    <a:cubicBezTo>
                      <a:pt x="26" y="19"/>
                      <a:pt x="26" y="19"/>
                      <a:pt x="26" y="18"/>
                    </a:cubicBezTo>
                    <a:cubicBezTo>
                      <a:pt x="26" y="18"/>
                      <a:pt x="26" y="18"/>
                      <a:pt x="26" y="18"/>
                    </a:cubicBezTo>
                    <a:cubicBezTo>
                      <a:pt x="26" y="18"/>
                      <a:pt x="26" y="18"/>
                      <a:pt x="26" y="18"/>
                    </a:cubicBezTo>
                    <a:cubicBezTo>
                      <a:pt x="25" y="18"/>
                      <a:pt x="25" y="17"/>
                      <a:pt x="26" y="17"/>
                    </a:cubicBezTo>
                    <a:cubicBezTo>
                      <a:pt x="26" y="17"/>
                      <a:pt x="26" y="17"/>
                      <a:pt x="26" y="17"/>
                    </a:cubicBezTo>
                    <a:cubicBezTo>
                      <a:pt x="26" y="17"/>
                      <a:pt x="26" y="17"/>
                      <a:pt x="27" y="17"/>
                    </a:cubicBezTo>
                    <a:cubicBezTo>
                      <a:pt x="27" y="17"/>
                      <a:pt x="27" y="17"/>
                      <a:pt x="27" y="17"/>
                    </a:cubicBezTo>
                    <a:cubicBezTo>
                      <a:pt x="27" y="17"/>
                      <a:pt x="27" y="18"/>
                      <a:pt x="27" y="18"/>
                    </a:cubicBezTo>
                    <a:cubicBezTo>
                      <a:pt x="27" y="18"/>
                      <a:pt x="27" y="18"/>
                      <a:pt x="27" y="18"/>
                    </a:cubicBezTo>
                    <a:cubicBezTo>
                      <a:pt x="27" y="18"/>
                      <a:pt x="28" y="18"/>
                      <a:pt x="27" y="17"/>
                    </a:cubicBezTo>
                    <a:cubicBezTo>
                      <a:pt x="27" y="17"/>
                      <a:pt x="27" y="17"/>
                      <a:pt x="27" y="17"/>
                    </a:cubicBezTo>
                    <a:cubicBezTo>
                      <a:pt x="27" y="17"/>
                      <a:pt x="27" y="17"/>
                      <a:pt x="27" y="17"/>
                    </a:cubicBezTo>
                    <a:cubicBezTo>
                      <a:pt x="27" y="16"/>
                      <a:pt x="27" y="16"/>
                      <a:pt x="27" y="16"/>
                    </a:cubicBezTo>
                    <a:cubicBezTo>
                      <a:pt x="27" y="15"/>
                      <a:pt x="27" y="15"/>
                      <a:pt x="27" y="15"/>
                    </a:cubicBezTo>
                    <a:cubicBezTo>
                      <a:pt x="27" y="14"/>
                      <a:pt x="27" y="14"/>
                      <a:pt x="27" y="14"/>
                    </a:cubicBezTo>
                    <a:cubicBezTo>
                      <a:pt x="27" y="14"/>
                      <a:pt x="27" y="14"/>
                      <a:pt x="27" y="14"/>
                    </a:cubicBezTo>
                    <a:cubicBezTo>
                      <a:pt x="27" y="14"/>
                      <a:pt x="27" y="13"/>
                      <a:pt x="27" y="13"/>
                    </a:cubicBezTo>
                    <a:cubicBezTo>
                      <a:pt x="27" y="12"/>
                      <a:pt x="27" y="11"/>
                      <a:pt x="27" y="10"/>
                    </a:cubicBezTo>
                    <a:cubicBezTo>
                      <a:pt x="27" y="10"/>
                      <a:pt x="27" y="10"/>
                      <a:pt x="27" y="10"/>
                    </a:cubicBezTo>
                    <a:cubicBezTo>
                      <a:pt x="27" y="10"/>
                      <a:pt x="27" y="9"/>
                      <a:pt x="27" y="9"/>
                    </a:cubicBezTo>
                    <a:cubicBezTo>
                      <a:pt x="27" y="9"/>
                      <a:pt x="27" y="9"/>
                      <a:pt x="27" y="9"/>
                    </a:cubicBezTo>
                    <a:cubicBezTo>
                      <a:pt x="27" y="9"/>
                      <a:pt x="27" y="9"/>
                      <a:pt x="27" y="9"/>
                    </a:cubicBezTo>
                    <a:cubicBezTo>
                      <a:pt x="27" y="9"/>
                      <a:pt x="27" y="9"/>
                      <a:pt x="27" y="8"/>
                    </a:cubicBezTo>
                    <a:cubicBezTo>
                      <a:pt x="28" y="8"/>
                      <a:pt x="28" y="8"/>
                      <a:pt x="28" y="7"/>
                    </a:cubicBezTo>
                    <a:cubicBezTo>
                      <a:pt x="27" y="7"/>
                      <a:pt x="27" y="7"/>
                      <a:pt x="27" y="7"/>
                    </a:cubicBezTo>
                    <a:cubicBezTo>
                      <a:pt x="28" y="7"/>
                      <a:pt x="28" y="7"/>
                      <a:pt x="28" y="7"/>
                    </a:cubicBezTo>
                    <a:cubicBezTo>
                      <a:pt x="28" y="7"/>
                      <a:pt x="28" y="6"/>
                      <a:pt x="29" y="6"/>
                    </a:cubicBezTo>
                    <a:cubicBezTo>
                      <a:pt x="29" y="6"/>
                      <a:pt x="29" y="5"/>
                      <a:pt x="29" y="5"/>
                    </a:cubicBezTo>
                    <a:cubicBezTo>
                      <a:pt x="29" y="5"/>
                      <a:pt x="29" y="4"/>
                      <a:pt x="29" y="4"/>
                    </a:cubicBezTo>
                    <a:cubicBezTo>
                      <a:pt x="29" y="3"/>
                      <a:pt x="29" y="2"/>
                      <a:pt x="28" y="1"/>
                    </a:cubicBezTo>
                    <a:cubicBezTo>
                      <a:pt x="28" y="1"/>
                      <a:pt x="28" y="1"/>
                      <a:pt x="28" y="1"/>
                    </a:cubicBezTo>
                    <a:cubicBezTo>
                      <a:pt x="28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0"/>
                      <a:pt x="29" y="0"/>
                    </a:cubicBezTo>
                    <a:cubicBezTo>
                      <a:pt x="29" y="0"/>
                      <a:pt x="29" y="0"/>
                      <a:pt x="29" y="0"/>
                    </a:cubicBezTo>
                    <a:cubicBezTo>
                      <a:pt x="29" y="0"/>
                      <a:pt x="29" y="0"/>
                      <a:pt x="29" y="0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27" y="1"/>
                      <a:pt x="27" y="1"/>
                      <a:pt x="27" y="1"/>
                    </a:cubicBezTo>
                    <a:cubicBezTo>
                      <a:pt x="26" y="1"/>
                      <a:pt x="26" y="1"/>
                      <a:pt x="26" y="1"/>
                    </a:cubicBezTo>
                    <a:cubicBezTo>
                      <a:pt x="26" y="1"/>
                      <a:pt x="25" y="1"/>
                      <a:pt x="25" y="1"/>
                    </a:cubicBezTo>
                    <a:cubicBezTo>
                      <a:pt x="25" y="1"/>
                      <a:pt x="24" y="2"/>
                      <a:pt x="24" y="2"/>
                    </a:cubicBezTo>
                    <a:cubicBezTo>
                      <a:pt x="23" y="1"/>
                      <a:pt x="23" y="1"/>
                      <a:pt x="23" y="1"/>
                    </a:cubicBezTo>
                    <a:cubicBezTo>
                      <a:pt x="23" y="2"/>
                      <a:pt x="23" y="2"/>
                      <a:pt x="23" y="2"/>
                    </a:cubicBezTo>
                    <a:cubicBezTo>
                      <a:pt x="22" y="2"/>
                      <a:pt x="22" y="2"/>
                      <a:pt x="22" y="2"/>
                    </a:cubicBezTo>
                    <a:cubicBezTo>
                      <a:pt x="22" y="2"/>
                      <a:pt x="22" y="2"/>
                      <a:pt x="22" y="2"/>
                    </a:cubicBezTo>
                    <a:cubicBezTo>
                      <a:pt x="22" y="2"/>
                      <a:pt x="22" y="2"/>
                      <a:pt x="22" y="2"/>
                    </a:cubicBezTo>
                    <a:cubicBezTo>
                      <a:pt x="21" y="3"/>
                      <a:pt x="21" y="3"/>
                      <a:pt x="21" y="3"/>
                    </a:cubicBezTo>
                    <a:cubicBezTo>
                      <a:pt x="20" y="2"/>
                      <a:pt x="20" y="2"/>
                      <a:pt x="20" y="2"/>
                    </a:cubicBezTo>
                    <a:cubicBezTo>
                      <a:pt x="19" y="2"/>
                      <a:pt x="19" y="2"/>
                      <a:pt x="19" y="2"/>
                    </a:cubicBezTo>
                    <a:cubicBezTo>
                      <a:pt x="19" y="1"/>
                      <a:pt x="19" y="1"/>
                      <a:pt x="19" y="1"/>
                    </a:cubicBezTo>
                    <a:cubicBezTo>
                      <a:pt x="18" y="1"/>
                      <a:pt x="18" y="1"/>
                      <a:pt x="18" y="1"/>
                    </a:cubicBezTo>
                    <a:cubicBezTo>
                      <a:pt x="17" y="2"/>
                      <a:pt x="17" y="2"/>
                      <a:pt x="17" y="2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5"/>
                      <a:pt x="16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4" y="6"/>
                      <a:pt x="13" y="7"/>
                      <a:pt x="12" y="7"/>
                    </a:cubicBezTo>
                    <a:cubicBezTo>
                      <a:pt x="12" y="7"/>
                      <a:pt x="12" y="8"/>
                      <a:pt x="12" y="8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10" y="6"/>
                      <a:pt x="10" y="6"/>
                      <a:pt x="10" y="6"/>
                    </a:cubicBezTo>
                    <a:cubicBezTo>
                      <a:pt x="10" y="6"/>
                      <a:pt x="10" y="6"/>
                      <a:pt x="10" y="6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9"/>
                      <a:pt x="6" y="10"/>
                      <a:pt x="6" y="10"/>
                    </a:cubicBezTo>
                    <a:cubicBezTo>
                      <a:pt x="6" y="11"/>
                      <a:pt x="6" y="12"/>
                      <a:pt x="6" y="12"/>
                    </a:cubicBezTo>
                    <a:cubicBezTo>
                      <a:pt x="6" y="12"/>
                      <a:pt x="5" y="12"/>
                      <a:pt x="4" y="12"/>
                    </a:cubicBezTo>
                    <a:cubicBezTo>
                      <a:pt x="4" y="12"/>
                      <a:pt x="4" y="13"/>
                      <a:pt x="4" y="13"/>
                    </a:cubicBezTo>
                    <a:cubicBezTo>
                      <a:pt x="2" y="14"/>
                      <a:pt x="2" y="14"/>
                      <a:pt x="2" y="14"/>
                    </a:cubicBezTo>
                    <a:cubicBezTo>
                      <a:pt x="2" y="14"/>
                      <a:pt x="2" y="14"/>
                      <a:pt x="2" y="14"/>
                    </a:cubicBezTo>
                    <a:cubicBezTo>
                      <a:pt x="2" y="14"/>
                      <a:pt x="1" y="14"/>
                      <a:pt x="1" y="14"/>
                    </a:cubicBezTo>
                    <a:cubicBezTo>
                      <a:pt x="1" y="14"/>
                      <a:pt x="1" y="14"/>
                      <a:pt x="0" y="14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0" y="15"/>
                      <a:pt x="0" y="15"/>
                      <a:pt x="0" y="15"/>
                    </a:cubicBezTo>
                    <a:cubicBezTo>
                      <a:pt x="1" y="15"/>
                      <a:pt x="1" y="16"/>
                      <a:pt x="1" y="16"/>
                    </a:cubicBezTo>
                    <a:cubicBezTo>
                      <a:pt x="1" y="16"/>
                      <a:pt x="1" y="16"/>
                      <a:pt x="1" y="16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3" y="17"/>
                      <a:pt x="3" y="18"/>
                      <a:pt x="3" y="18"/>
                    </a:cubicBezTo>
                    <a:cubicBezTo>
                      <a:pt x="3" y="18"/>
                      <a:pt x="5" y="19"/>
                      <a:pt x="5" y="19"/>
                    </a:cubicBezTo>
                    <a:cubicBezTo>
                      <a:pt x="6" y="20"/>
                      <a:pt x="6" y="20"/>
                      <a:pt x="6" y="21"/>
                    </a:cubicBezTo>
                    <a:cubicBezTo>
                      <a:pt x="6" y="21"/>
                      <a:pt x="7" y="22"/>
                      <a:pt x="7" y="22"/>
                    </a:cubicBezTo>
                    <a:cubicBezTo>
                      <a:pt x="8" y="23"/>
                      <a:pt x="8" y="23"/>
                      <a:pt x="9" y="23"/>
                    </a:cubicBezTo>
                    <a:cubicBezTo>
                      <a:pt x="9" y="24"/>
                      <a:pt x="11" y="25"/>
                      <a:pt x="11" y="26"/>
                    </a:cubicBezTo>
                    <a:cubicBezTo>
                      <a:pt x="12" y="26"/>
                      <a:pt x="12" y="27"/>
                      <a:pt x="12" y="27"/>
                    </a:cubicBezTo>
                    <a:cubicBezTo>
                      <a:pt x="13" y="26"/>
                      <a:pt x="13" y="26"/>
                      <a:pt x="13" y="26"/>
                    </a:cubicBezTo>
                    <a:cubicBezTo>
                      <a:pt x="13" y="26"/>
                      <a:pt x="13" y="26"/>
                      <a:pt x="13" y="26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83" name="Freeform 764">
                <a:extLst>
                  <a:ext uri="{FF2B5EF4-FFF2-40B4-BE49-F238E27FC236}">
                    <a16:creationId xmlns:a16="http://schemas.microsoft.com/office/drawing/2014/main" id="{4B978E0B-D228-497F-A97F-84EE1A7AA85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01601" y="1971675"/>
                <a:ext cx="3363912" cy="2162175"/>
              </a:xfrm>
              <a:custGeom>
                <a:avLst/>
                <a:gdLst>
                  <a:gd name="T0" fmla="*/ 235 w 808"/>
                  <a:gd name="T1" fmla="*/ 205 h 519"/>
                  <a:gd name="T2" fmla="*/ 230 w 808"/>
                  <a:gd name="T3" fmla="*/ 223 h 519"/>
                  <a:gd name="T4" fmla="*/ 226 w 808"/>
                  <a:gd name="T5" fmla="*/ 226 h 519"/>
                  <a:gd name="T6" fmla="*/ 223 w 808"/>
                  <a:gd name="T7" fmla="*/ 218 h 519"/>
                  <a:gd name="T8" fmla="*/ 229 w 808"/>
                  <a:gd name="T9" fmla="*/ 214 h 519"/>
                  <a:gd name="T10" fmla="*/ 235 w 808"/>
                  <a:gd name="T11" fmla="*/ 211 h 519"/>
                  <a:gd name="T12" fmla="*/ 237 w 808"/>
                  <a:gd name="T13" fmla="*/ 209 h 519"/>
                  <a:gd name="T14" fmla="*/ 221 w 808"/>
                  <a:gd name="T15" fmla="*/ 231 h 519"/>
                  <a:gd name="T16" fmla="*/ 130 w 808"/>
                  <a:gd name="T17" fmla="*/ 266 h 519"/>
                  <a:gd name="T18" fmla="*/ 138 w 808"/>
                  <a:gd name="T19" fmla="*/ 265 h 519"/>
                  <a:gd name="T20" fmla="*/ 84 w 808"/>
                  <a:gd name="T21" fmla="*/ 283 h 519"/>
                  <a:gd name="T22" fmla="*/ 3 w 808"/>
                  <a:gd name="T23" fmla="*/ 275 h 519"/>
                  <a:gd name="T24" fmla="*/ 144 w 808"/>
                  <a:gd name="T25" fmla="*/ 259 h 519"/>
                  <a:gd name="T26" fmla="*/ 77 w 808"/>
                  <a:gd name="T27" fmla="*/ 285 h 519"/>
                  <a:gd name="T28" fmla="*/ 59 w 808"/>
                  <a:gd name="T29" fmla="*/ 286 h 519"/>
                  <a:gd name="T30" fmla="*/ 180 w 808"/>
                  <a:gd name="T31" fmla="*/ 247 h 519"/>
                  <a:gd name="T32" fmla="*/ 146 w 808"/>
                  <a:gd name="T33" fmla="*/ 187 h 519"/>
                  <a:gd name="T34" fmla="*/ 277 w 808"/>
                  <a:gd name="T35" fmla="*/ 180 h 519"/>
                  <a:gd name="T36" fmla="*/ 360 w 808"/>
                  <a:gd name="T37" fmla="*/ 231 h 519"/>
                  <a:gd name="T38" fmla="*/ 366 w 808"/>
                  <a:gd name="T39" fmla="*/ 251 h 519"/>
                  <a:gd name="T40" fmla="*/ 353 w 808"/>
                  <a:gd name="T41" fmla="*/ 235 h 519"/>
                  <a:gd name="T42" fmla="*/ 346 w 808"/>
                  <a:gd name="T43" fmla="*/ 220 h 519"/>
                  <a:gd name="T44" fmla="*/ 350 w 808"/>
                  <a:gd name="T45" fmla="*/ 216 h 519"/>
                  <a:gd name="T46" fmla="*/ 354 w 808"/>
                  <a:gd name="T47" fmla="*/ 229 h 519"/>
                  <a:gd name="T48" fmla="*/ 359 w 808"/>
                  <a:gd name="T49" fmla="*/ 239 h 519"/>
                  <a:gd name="T50" fmla="*/ 364 w 808"/>
                  <a:gd name="T51" fmla="*/ 237 h 519"/>
                  <a:gd name="T52" fmla="*/ 366 w 808"/>
                  <a:gd name="T53" fmla="*/ 247 h 519"/>
                  <a:gd name="T54" fmla="*/ 367 w 808"/>
                  <a:gd name="T55" fmla="*/ 232 h 519"/>
                  <a:gd name="T56" fmla="*/ 355 w 808"/>
                  <a:gd name="T57" fmla="*/ 221 h 519"/>
                  <a:gd name="T58" fmla="*/ 804 w 808"/>
                  <a:gd name="T59" fmla="*/ 351 h 519"/>
                  <a:gd name="T60" fmla="*/ 642 w 808"/>
                  <a:gd name="T61" fmla="*/ 324 h 519"/>
                  <a:gd name="T62" fmla="*/ 435 w 808"/>
                  <a:gd name="T63" fmla="*/ 329 h 519"/>
                  <a:gd name="T64" fmla="*/ 424 w 808"/>
                  <a:gd name="T65" fmla="*/ 383 h 519"/>
                  <a:gd name="T66" fmla="*/ 546 w 808"/>
                  <a:gd name="T67" fmla="*/ 471 h 519"/>
                  <a:gd name="T68" fmla="*/ 620 w 808"/>
                  <a:gd name="T69" fmla="*/ 484 h 519"/>
                  <a:gd name="T70" fmla="*/ 702 w 808"/>
                  <a:gd name="T71" fmla="*/ 490 h 519"/>
                  <a:gd name="T72" fmla="*/ 719 w 808"/>
                  <a:gd name="T73" fmla="*/ 461 h 519"/>
                  <a:gd name="T74" fmla="*/ 748 w 808"/>
                  <a:gd name="T75" fmla="*/ 432 h 519"/>
                  <a:gd name="T76" fmla="*/ 747 w 808"/>
                  <a:gd name="T77" fmla="*/ 415 h 519"/>
                  <a:gd name="T78" fmla="*/ 764 w 808"/>
                  <a:gd name="T79" fmla="*/ 392 h 519"/>
                  <a:gd name="T80" fmla="*/ 793 w 808"/>
                  <a:gd name="T81" fmla="*/ 363 h 519"/>
                  <a:gd name="T82" fmla="*/ 351 w 808"/>
                  <a:gd name="T83" fmla="*/ 195 h 519"/>
                  <a:gd name="T84" fmla="*/ 262 w 808"/>
                  <a:gd name="T85" fmla="*/ 37 h 519"/>
                  <a:gd name="T86" fmla="*/ 220 w 808"/>
                  <a:gd name="T87" fmla="*/ 12 h 519"/>
                  <a:gd name="T88" fmla="*/ 184 w 808"/>
                  <a:gd name="T89" fmla="*/ 17 h 519"/>
                  <a:gd name="T90" fmla="*/ 172 w 808"/>
                  <a:gd name="T91" fmla="*/ 82 h 519"/>
                  <a:gd name="T92" fmla="*/ 150 w 808"/>
                  <a:gd name="T93" fmla="*/ 92 h 519"/>
                  <a:gd name="T94" fmla="*/ 162 w 808"/>
                  <a:gd name="T95" fmla="*/ 123 h 519"/>
                  <a:gd name="T96" fmla="*/ 154 w 808"/>
                  <a:gd name="T97" fmla="*/ 143 h 519"/>
                  <a:gd name="T98" fmla="*/ 151 w 808"/>
                  <a:gd name="T99" fmla="*/ 175 h 519"/>
                  <a:gd name="T100" fmla="*/ 172 w 808"/>
                  <a:gd name="T101" fmla="*/ 194 h 519"/>
                  <a:gd name="T102" fmla="*/ 194 w 808"/>
                  <a:gd name="T103" fmla="*/ 203 h 519"/>
                  <a:gd name="T104" fmla="*/ 165 w 808"/>
                  <a:gd name="T105" fmla="*/ 250 h 519"/>
                  <a:gd name="T106" fmla="*/ 203 w 808"/>
                  <a:gd name="T107" fmla="*/ 228 h 519"/>
                  <a:gd name="T108" fmla="*/ 224 w 808"/>
                  <a:gd name="T109" fmla="*/ 196 h 519"/>
                  <a:gd name="T110" fmla="*/ 242 w 808"/>
                  <a:gd name="T111" fmla="*/ 182 h 519"/>
                  <a:gd name="T112" fmla="*/ 253 w 808"/>
                  <a:gd name="T113" fmla="*/ 190 h 519"/>
                  <a:gd name="T114" fmla="*/ 260 w 808"/>
                  <a:gd name="T115" fmla="*/ 178 h 519"/>
                  <a:gd name="T116" fmla="*/ 286 w 808"/>
                  <a:gd name="T117" fmla="*/ 180 h 519"/>
                  <a:gd name="T118" fmla="*/ 333 w 808"/>
                  <a:gd name="T119" fmla="*/ 204 h 519"/>
                  <a:gd name="T120" fmla="*/ 354 w 808"/>
                  <a:gd name="T121" fmla="*/ 210 h 519"/>
                  <a:gd name="T122" fmla="*/ 366 w 808"/>
                  <a:gd name="T123" fmla="*/ 224 h 519"/>
                  <a:gd name="T124" fmla="*/ 373 w 808"/>
                  <a:gd name="T125" fmla="*/ 240 h 5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808" h="519">
                    <a:moveTo>
                      <a:pt x="431" y="320"/>
                    </a:moveTo>
                    <a:cubicBezTo>
                      <a:pt x="431" y="320"/>
                      <a:pt x="431" y="320"/>
                      <a:pt x="431" y="320"/>
                    </a:cubicBezTo>
                    <a:cubicBezTo>
                      <a:pt x="431" y="320"/>
                      <a:pt x="431" y="319"/>
                      <a:pt x="431" y="319"/>
                    </a:cubicBezTo>
                    <a:cubicBezTo>
                      <a:pt x="431" y="319"/>
                      <a:pt x="431" y="319"/>
                      <a:pt x="431" y="319"/>
                    </a:cubicBezTo>
                    <a:cubicBezTo>
                      <a:pt x="431" y="319"/>
                      <a:pt x="431" y="319"/>
                      <a:pt x="431" y="319"/>
                    </a:cubicBezTo>
                    <a:cubicBezTo>
                      <a:pt x="431" y="319"/>
                      <a:pt x="431" y="319"/>
                      <a:pt x="431" y="320"/>
                    </a:cubicBezTo>
                    <a:cubicBezTo>
                      <a:pt x="431" y="320"/>
                      <a:pt x="431" y="320"/>
                      <a:pt x="431" y="320"/>
                    </a:cubicBezTo>
                    <a:cubicBezTo>
                      <a:pt x="432" y="320"/>
                      <a:pt x="432" y="320"/>
                      <a:pt x="432" y="320"/>
                    </a:cubicBezTo>
                    <a:cubicBezTo>
                      <a:pt x="432" y="320"/>
                      <a:pt x="432" y="320"/>
                      <a:pt x="432" y="320"/>
                    </a:cubicBezTo>
                    <a:cubicBezTo>
                      <a:pt x="432" y="320"/>
                      <a:pt x="432" y="320"/>
                      <a:pt x="432" y="320"/>
                    </a:cubicBezTo>
                    <a:cubicBezTo>
                      <a:pt x="432" y="320"/>
                      <a:pt x="432" y="320"/>
                      <a:pt x="431" y="320"/>
                    </a:cubicBezTo>
                    <a:cubicBezTo>
                      <a:pt x="431" y="320"/>
                      <a:pt x="431" y="320"/>
                      <a:pt x="431" y="320"/>
                    </a:cubicBezTo>
                    <a:cubicBezTo>
                      <a:pt x="431" y="320"/>
                      <a:pt x="431" y="320"/>
                      <a:pt x="431" y="320"/>
                    </a:cubicBezTo>
                    <a:cubicBezTo>
                      <a:pt x="431" y="320"/>
                      <a:pt x="431" y="320"/>
                      <a:pt x="431" y="320"/>
                    </a:cubicBezTo>
                    <a:cubicBezTo>
                      <a:pt x="431" y="320"/>
                      <a:pt x="431" y="320"/>
                      <a:pt x="431" y="320"/>
                    </a:cubicBezTo>
                    <a:close/>
                    <a:moveTo>
                      <a:pt x="432" y="319"/>
                    </a:moveTo>
                    <a:cubicBezTo>
                      <a:pt x="432" y="319"/>
                      <a:pt x="432" y="319"/>
                      <a:pt x="432" y="319"/>
                    </a:cubicBezTo>
                    <a:cubicBezTo>
                      <a:pt x="432" y="319"/>
                      <a:pt x="432" y="319"/>
                      <a:pt x="432" y="319"/>
                    </a:cubicBezTo>
                    <a:cubicBezTo>
                      <a:pt x="432" y="319"/>
                      <a:pt x="433" y="319"/>
                      <a:pt x="433" y="319"/>
                    </a:cubicBezTo>
                    <a:cubicBezTo>
                      <a:pt x="433" y="319"/>
                      <a:pt x="433" y="319"/>
                      <a:pt x="433" y="319"/>
                    </a:cubicBezTo>
                    <a:cubicBezTo>
                      <a:pt x="433" y="319"/>
                      <a:pt x="433" y="319"/>
                      <a:pt x="433" y="319"/>
                    </a:cubicBezTo>
                    <a:cubicBezTo>
                      <a:pt x="433" y="319"/>
                      <a:pt x="433" y="319"/>
                      <a:pt x="433" y="319"/>
                    </a:cubicBezTo>
                    <a:cubicBezTo>
                      <a:pt x="433" y="319"/>
                      <a:pt x="433" y="319"/>
                      <a:pt x="433" y="319"/>
                    </a:cubicBezTo>
                    <a:cubicBezTo>
                      <a:pt x="433" y="318"/>
                      <a:pt x="433" y="318"/>
                      <a:pt x="433" y="318"/>
                    </a:cubicBezTo>
                    <a:cubicBezTo>
                      <a:pt x="433" y="318"/>
                      <a:pt x="433" y="318"/>
                      <a:pt x="433" y="318"/>
                    </a:cubicBezTo>
                    <a:cubicBezTo>
                      <a:pt x="433" y="318"/>
                      <a:pt x="433" y="318"/>
                      <a:pt x="433" y="318"/>
                    </a:cubicBezTo>
                    <a:cubicBezTo>
                      <a:pt x="433" y="318"/>
                      <a:pt x="432" y="318"/>
                      <a:pt x="432" y="318"/>
                    </a:cubicBezTo>
                    <a:cubicBezTo>
                      <a:pt x="432" y="318"/>
                      <a:pt x="432" y="318"/>
                      <a:pt x="432" y="318"/>
                    </a:cubicBezTo>
                    <a:cubicBezTo>
                      <a:pt x="432" y="318"/>
                      <a:pt x="432" y="318"/>
                      <a:pt x="432" y="318"/>
                    </a:cubicBezTo>
                    <a:cubicBezTo>
                      <a:pt x="432" y="318"/>
                      <a:pt x="432" y="319"/>
                      <a:pt x="432" y="319"/>
                    </a:cubicBezTo>
                    <a:cubicBezTo>
                      <a:pt x="432" y="319"/>
                      <a:pt x="432" y="319"/>
                      <a:pt x="432" y="319"/>
                    </a:cubicBezTo>
                    <a:cubicBezTo>
                      <a:pt x="432" y="319"/>
                      <a:pt x="432" y="319"/>
                      <a:pt x="432" y="319"/>
                    </a:cubicBezTo>
                    <a:close/>
                    <a:moveTo>
                      <a:pt x="433" y="320"/>
                    </a:moveTo>
                    <a:cubicBezTo>
                      <a:pt x="432" y="320"/>
                      <a:pt x="432" y="320"/>
                      <a:pt x="432" y="320"/>
                    </a:cubicBezTo>
                    <a:cubicBezTo>
                      <a:pt x="432" y="320"/>
                      <a:pt x="432" y="320"/>
                      <a:pt x="432" y="320"/>
                    </a:cubicBezTo>
                    <a:cubicBezTo>
                      <a:pt x="432" y="320"/>
                      <a:pt x="432" y="320"/>
                      <a:pt x="432" y="321"/>
                    </a:cubicBezTo>
                    <a:cubicBezTo>
                      <a:pt x="432" y="321"/>
                      <a:pt x="432" y="321"/>
                      <a:pt x="432" y="321"/>
                    </a:cubicBezTo>
                    <a:cubicBezTo>
                      <a:pt x="432" y="321"/>
                      <a:pt x="433" y="321"/>
                      <a:pt x="433" y="321"/>
                    </a:cubicBezTo>
                    <a:cubicBezTo>
                      <a:pt x="433" y="321"/>
                      <a:pt x="433" y="321"/>
                      <a:pt x="433" y="321"/>
                    </a:cubicBezTo>
                    <a:cubicBezTo>
                      <a:pt x="433" y="321"/>
                      <a:pt x="433" y="321"/>
                      <a:pt x="433" y="321"/>
                    </a:cubicBezTo>
                    <a:cubicBezTo>
                      <a:pt x="433" y="320"/>
                      <a:pt x="433" y="320"/>
                      <a:pt x="433" y="320"/>
                    </a:cubicBezTo>
                    <a:cubicBezTo>
                      <a:pt x="433" y="320"/>
                      <a:pt x="433" y="320"/>
                      <a:pt x="433" y="320"/>
                    </a:cubicBezTo>
                    <a:cubicBezTo>
                      <a:pt x="433" y="320"/>
                      <a:pt x="433" y="320"/>
                      <a:pt x="433" y="320"/>
                    </a:cubicBezTo>
                    <a:cubicBezTo>
                      <a:pt x="433" y="320"/>
                      <a:pt x="433" y="320"/>
                      <a:pt x="433" y="320"/>
                    </a:cubicBezTo>
                    <a:cubicBezTo>
                      <a:pt x="433" y="320"/>
                      <a:pt x="433" y="320"/>
                      <a:pt x="433" y="320"/>
                    </a:cubicBezTo>
                    <a:close/>
                    <a:moveTo>
                      <a:pt x="105" y="137"/>
                    </a:moveTo>
                    <a:cubicBezTo>
                      <a:pt x="105" y="138"/>
                      <a:pt x="105" y="138"/>
                      <a:pt x="105" y="139"/>
                    </a:cubicBezTo>
                    <a:cubicBezTo>
                      <a:pt x="106" y="139"/>
                      <a:pt x="106" y="140"/>
                      <a:pt x="107" y="140"/>
                    </a:cubicBezTo>
                    <a:cubicBezTo>
                      <a:pt x="107" y="140"/>
                      <a:pt x="107" y="140"/>
                      <a:pt x="107" y="140"/>
                    </a:cubicBezTo>
                    <a:cubicBezTo>
                      <a:pt x="108" y="140"/>
                      <a:pt x="108" y="140"/>
                      <a:pt x="108" y="140"/>
                    </a:cubicBezTo>
                    <a:cubicBezTo>
                      <a:pt x="108" y="140"/>
                      <a:pt x="109" y="140"/>
                      <a:pt x="109" y="139"/>
                    </a:cubicBezTo>
                    <a:cubicBezTo>
                      <a:pt x="109" y="139"/>
                      <a:pt x="110" y="139"/>
                      <a:pt x="111" y="139"/>
                    </a:cubicBezTo>
                    <a:cubicBezTo>
                      <a:pt x="112" y="139"/>
                      <a:pt x="113" y="139"/>
                      <a:pt x="113" y="140"/>
                    </a:cubicBezTo>
                    <a:cubicBezTo>
                      <a:pt x="114" y="140"/>
                      <a:pt x="114" y="141"/>
                      <a:pt x="115" y="141"/>
                    </a:cubicBezTo>
                    <a:cubicBezTo>
                      <a:pt x="115" y="142"/>
                      <a:pt x="115" y="142"/>
                      <a:pt x="115" y="142"/>
                    </a:cubicBezTo>
                    <a:cubicBezTo>
                      <a:pt x="116" y="143"/>
                      <a:pt x="116" y="143"/>
                      <a:pt x="117" y="143"/>
                    </a:cubicBezTo>
                    <a:cubicBezTo>
                      <a:pt x="118" y="143"/>
                      <a:pt x="118" y="144"/>
                      <a:pt x="118" y="144"/>
                    </a:cubicBezTo>
                    <a:cubicBezTo>
                      <a:pt x="118" y="144"/>
                      <a:pt x="118" y="145"/>
                      <a:pt x="118" y="145"/>
                    </a:cubicBezTo>
                    <a:cubicBezTo>
                      <a:pt x="118" y="145"/>
                      <a:pt x="119" y="146"/>
                      <a:pt x="119" y="146"/>
                    </a:cubicBezTo>
                    <a:cubicBezTo>
                      <a:pt x="119" y="146"/>
                      <a:pt x="119" y="146"/>
                      <a:pt x="119" y="146"/>
                    </a:cubicBezTo>
                    <a:cubicBezTo>
                      <a:pt x="120" y="146"/>
                      <a:pt x="120" y="146"/>
                      <a:pt x="120" y="145"/>
                    </a:cubicBezTo>
                    <a:cubicBezTo>
                      <a:pt x="120" y="145"/>
                      <a:pt x="120" y="145"/>
                      <a:pt x="120" y="145"/>
                    </a:cubicBezTo>
                    <a:cubicBezTo>
                      <a:pt x="120" y="144"/>
                      <a:pt x="121" y="143"/>
                      <a:pt x="122" y="143"/>
                    </a:cubicBezTo>
                    <a:cubicBezTo>
                      <a:pt x="122" y="142"/>
                      <a:pt x="123" y="142"/>
                      <a:pt x="124" y="143"/>
                    </a:cubicBezTo>
                    <a:cubicBezTo>
                      <a:pt x="124" y="143"/>
                      <a:pt x="124" y="143"/>
                      <a:pt x="124" y="143"/>
                    </a:cubicBezTo>
                    <a:cubicBezTo>
                      <a:pt x="125" y="143"/>
                      <a:pt x="125" y="143"/>
                      <a:pt x="125" y="142"/>
                    </a:cubicBezTo>
                    <a:cubicBezTo>
                      <a:pt x="126" y="142"/>
                      <a:pt x="126" y="141"/>
                      <a:pt x="126" y="141"/>
                    </a:cubicBezTo>
                    <a:cubicBezTo>
                      <a:pt x="126" y="141"/>
                      <a:pt x="126" y="141"/>
                      <a:pt x="126" y="141"/>
                    </a:cubicBezTo>
                    <a:cubicBezTo>
                      <a:pt x="126" y="140"/>
                      <a:pt x="126" y="140"/>
                      <a:pt x="125" y="140"/>
                    </a:cubicBezTo>
                    <a:cubicBezTo>
                      <a:pt x="124" y="140"/>
                      <a:pt x="122" y="140"/>
                      <a:pt x="120" y="139"/>
                    </a:cubicBezTo>
                    <a:cubicBezTo>
                      <a:pt x="120" y="139"/>
                      <a:pt x="120" y="139"/>
                      <a:pt x="119" y="139"/>
                    </a:cubicBezTo>
                    <a:cubicBezTo>
                      <a:pt x="119" y="138"/>
                      <a:pt x="118" y="138"/>
                      <a:pt x="117" y="138"/>
                    </a:cubicBezTo>
                    <a:cubicBezTo>
                      <a:pt x="117" y="138"/>
                      <a:pt x="117" y="137"/>
                      <a:pt x="117" y="137"/>
                    </a:cubicBezTo>
                    <a:cubicBezTo>
                      <a:pt x="117" y="136"/>
                      <a:pt x="116" y="136"/>
                      <a:pt x="116" y="135"/>
                    </a:cubicBezTo>
                    <a:cubicBezTo>
                      <a:pt x="115" y="135"/>
                      <a:pt x="115" y="135"/>
                      <a:pt x="115" y="135"/>
                    </a:cubicBezTo>
                    <a:cubicBezTo>
                      <a:pt x="115" y="135"/>
                      <a:pt x="114" y="135"/>
                      <a:pt x="114" y="135"/>
                    </a:cubicBezTo>
                    <a:cubicBezTo>
                      <a:pt x="113" y="135"/>
                      <a:pt x="113" y="135"/>
                      <a:pt x="112" y="136"/>
                    </a:cubicBezTo>
                    <a:cubicBezTo>
                      <a:pt x="112" y="136"/>
                      <a:pt x="111" y="136"/>
                      <a:pt x="111" y="136"/>
                    </a:cubicBezTo>
                    <a:cubicBezTo>
                      <a:pt x="111" y="136"/>
                      <a:pt x="110" y="136"/>
                      <a:pt x="110" y="136"/>
                    </a:cubicBezTo>
                    <a:cubicBezTo>
                      <a:pt x="109" y="136"/>
                      <a:pt x="108" y="136"/>
                      <a:pt x="107" y="135"/>
                    </a:cubicBezTo>
                    <a:cubicBezTo>
                      <a:pt x="107" y="135"/>
                      <a:pt x="106" y="135"/>
                      <a:pt x="106" y="135"/>
                    </a:cubicBezTo>
                    <a:cubicBezTo>
                      <a:pt x="106" y="134"/>
                      <a:pt x="106" y="134"/>
                      <a:pt x="106" y="134"/>
                    </a:cubicBezTo>
                    <a:cubicBezTo>
                      <a:pt x="106" y="134"/>
                      <a:pt x="106" y="134"/>
                      <a:pt x="105" y="134"/>
                    </a:cubicBezTo>
                    <a:cubicBezTo>
                      <a:pt x="105" y="134"/>
                      <a:pt x="105" y="134"/>
                      <a:pt x="105" y="135"/>
                    </a:cubicBezTo>
                    <a:cubicBezTo>
                      <a:pt x="105" y="135"/>
                      <a:pt x="105" y="136"/>
                      <a:pt x="105" y="137"/>
                    </a:cubicBezTo>
                    <a:close/>
                    <a:moveTo>
                      <a:pt x="222" y="227"/>
                    </a:moveTo>
                    <a:cubicBezTo>
                      <a:pt x="222" y="227"/>
                      <a:pt x="222" y="227"/>
                      <a:pt x="222" y="227"/>
                    </a:cubicBezTo>
                    <a:close/>
                    <a:moveTo>
                      <a:pt x="233" y="207"/>
                    </a:moveTo>
                    <a:cubicBezTo>
                      <a:pt x="233" y="207"/>
                      <a:pt x="234" y="207"/>
                      <a:pt x="234" y="207"/>
                    </a:cubicBezTo>
                    <a:cubicBezTo>
                      <a:pt x="234" y="207"/>
                      <a:pt x="234" y="207"/>
                      <a:pt x="234" y="207"/>
                    </a:cubicBezTo>
                    <a:cubicBezTo>
                      <a:pt x="234" y="207"/>
                      <a:pt x="234" y="207"/>
                      <a:pt x="234" y="207"/>
                    </a:cubicBezTo>
                    <a:cubicBezTo>
                      <a:pt x="235" y="207"/>
                      <a:pt x="235" y="207"/>
                      <a:pt x="235" y="207"/>
                    </a:cubicBezTo>
                    <a:cubicBezTo>
                      <a:pt x="235" y="207"/>
                      <a:pt x="235" y="207"/>
                      <a:pt x="235" y="207"/>
                    </a:cubicBezTo>
                    <a:cubicBezTo>
                      <a:pt x="235" y="207"/>
                      <a:pt x="235" y="207"/>
                      <a:pt x="235" y="206"/>
                    </a:cubicBezTo>
                    <a:cubicBezTo>
                      <a:pt x="235" y="206"/>
                      <a:pt x="235" y="206"/>
                      <a:pt x="235" y="206"/>
                    </a:cubicBezTo>
                    <a:cubicBezTo>
                      <a:pt x="235" y="206"/>
                      <a:pt x="235" y="206"/>
                      <a:pt x="235" y="206"/>
                    </a:cubicBezTo>
                    <a:cubicBezTo>
                      <a:pt x="235" y="206"/>
                      <a:pt x="235" y="206"/>
                      <a:pt x="235" y="206"/>
                    </a:cubicBezTo>
                    <a:cubicBezTo>
                      <a:pt x="235" y="205"/>
                      <a:pt x="235" y="205"/>
                      <a:pt x="235" y="205"/>
                    </a:cubicBezTo>
                    <a:cubicBezTo>
                      <a:pt x="235" y="205"/>
                      <a:pt x="235" y="205"/>
                      <a:pt x="235" y="205"/>
                    </a:cubicBezTo>
                    <a:cubicBezTo>
                      <a:pt x="235" y="205"/>
                      <a:pt x="235" y="205"/>
                      <a:pt x="235" y="205"/>
                    </a:cubicBezTo>
                    <a:cubicBezTo>
                      <a:pt x="235" y="205"/>
                      <a:pt x="235" y="205"/>
                      <a:pt x="235" y="205"/>
                    </a:cubicBezTo>
                    <a:cubicBezTo>
                      <a:pt x="234" y="205"/>
                      <a:pt x="234" y="206"/>
                      <a:pt x="234" y="206"/>
                    </a:cubicBezTo>
                    <a:cubicBezTo>
                      <a:pt x="234" y="206"/>
                      <a:pt x="234" y="206"/>
                      <a:pt x="234" y="206"/>
                    </a:cubicBezTo>
                    <a:cubicBezTo>
                      <a:pt x="234" y="206"/>
                      <a:pt x="234" y="206"/>
                      <a:pt x="234" y="206"/>
                    </a:cubicBezTo>
                    <a:cubicBezTo>
                      <a:pt x="234" y="205"/>
                      <a:pt x="234" y="205"/>
                      <a:pt x="234" y="205"/>
                    </a:cubicBezTo>
                    <a:cubicBezTo>
                      <a:pt x="234" y="206"/>
                      <a:pt x="234" y="206"/>
                      <a:pt x="233" y="206"/>
                    </a:cubicBezTo>
                    <a:cubicBezTo>
                      <a:pt x="233" y="206"/>
                      <a:pt x="233" y="206"/>
                      <a:pt x="233" y="206"/>
                    </a:cubicBezTo>
                    <a:cubicBezTo>
                      <a:pt x="233" y="206"/>
                      <a:pt x="233" y="206"/>
                      <a:pt x="233" y="206"/>
                    </a:cubicBezTo>
                    <a:cubicBezTo>
                      <a:pt x="234" y="206"/>
                      <a:pt x="234" y="206"/>
                      <a:pt x="234" y="206"/>
                    </a:cubicBezTo>
                    <a:cubicBezTo>
                      <a:pt x="234" y="206"/>
                      <a:pt x="234" y="206"/>
                      <a:pt x="234" y="206"/>
                    </a:cubicBezTo>
                    <a:cubicBezTo>
                      <a:pt x="234" y="206"/>
                      <a:pt x="234" y="206"/>
                      <a:pt x="234" y="206"/>
                    </a:cubicBezTo>
                    <a:cubicBezTo>
                      <a:pt x="233" y="206"/>
                      <a:pt x="233" y="206"/>
                      <a:pt x="233" y="206"/>
                    </a:cubicBezTo>
                    <a:cubicBezTo>
                      <a:pt x="233" y="206"/>
                      <a:pt x="233" y="206"/>
                      <a:pt x="233" y="206"/>
                    </a:cubicBezTo>
                    <a:cubicBezTo>
                      <a:pt x="233" y="206"/>
                      <a:pt x="233" y="206"/>
                      <a:pt x="233" y="207"/>
                    </a:cubicBezTo>
                    <a:close/>
                    <a:moveTo>
                      <a:pt x="224" y="231"/>
                    </a:moveTo>
                    <a:cubicBezTo>
                      <a:pt x="224" y="231"/>
                      <a:pt x="224" y="231"/>
                      <a:pt x="224" y="231"/>
                    </a:cubicBezTo>
                    <a:cubicBezTo>
                      <a:pt x="224" y="231"/>
                      <a:pt x="224" y="231"/>
                      <a:pt x="224" y="230"/>
                    </a:cubicBezTo>
                    <a:cubicBezTo>
                      <a:pt x="224" y="230"/>
                      <a:pt x="223" y="230"/>
                      <a:pt x="223" y="230"/>
                    </a:cubicBezTo>
                    <a:cubicBezTo>
                      <a:pt x="223" y="230"/>
                      <a:pt x="223" y="231"/>
                      <a:pt x="223" y="230"/>
                    </a:cubicBezTo>
                    <a:cubicBezTo>
                      <a:pt x="223" y="230"/>
                      <a:pt x="223" y="230"/>
                      <a:pt x="223" y="230"/>
                    </a:cubicBezTo>
                    <a:cubicBezTo>
                      <a:pt x="222" y="231"/>
                      <a:pt x="222" y="231"/>
                      <a:pt x="222" y="231"/>
                    </a:cubicBezTo>
                    <a:cubicBezTo>
                      <a:pt x="222" y="231"/>
                      <a:pt x="222" y="231"/>
                      <a:pt x="222" y="231"/>
                    </a:cubicBezTo>
                    <a:cubicBezTo>
                      <a:pt x="222" y="231"/>
                      <a:pt x="222" y="231"/>
                      <a:pt x="222" y="232"/>
                    </a:cubicBezTo>
                    <a:cubicBezTo>
                      <a:pt x="222" y="232"/>
                      <a:pt x="222" y="232"/>
                      <a:pt x="223" y="232"/>
                    </a:cubicBezTo>
                    <a:cubicBezTo>
                      <a:pt x="223" y="232"/>
                      <a:pt x="223" y="232"/>
                      <a:pt x="224" y="231"/>
                    </a:cubicBezTo>
                    <a:cubicBezTo>
                      <a:pt x="224" y="231"/>
                      <a:pt x="224" y="231"/>
                      <a:pt x="224" y="231"/>
                    </a:cubicBezTo>
                    <a:close/>
                    <a:moveTo>
                      <a:pt x="221" y="231"/>
                    </a:moveTo>
                    <a:cubicBezTo>
                      <a:pt x="221" y="231"/>
                      <a:pt x="221" y="231"/>
                      <a:pt x="221" y="231"/>
                    </a:cubicBezTo>
                    <a:cubicBezTo>
                      <a:pt x="221" y="231"/>
                      <a:pt x="221" y="231"/>
                      <a:pt x="221" y="231"/>
                    </a:cubicBezTo>
                    <a:cubicBezTo>
                      <a:pt x="221" y="231"/>
                      <a:pt x="221" y="231"/>
                      <a:pt x="221" y="231"/>
                    </a:cubicBezTo>
                    <a:cubicBezTo>
                      <a:pt x="220" y="231"/>
                      <a:pt x="220" y="231"/>
                      <a:pt x="219" y="232"/>
                    </a:cubicBezTo>
                    <a:cubicBezTo>
                      <a:pt x="219" y="232"/>
                      <a:pt x="219" y="232"/>
                      <a:pt x="219" y="233"/>
                    </a:cubicBezTo>
                    <a:cubicBezTo>
                      <a:pt x="219" y="233"/>
                      <a:pt x="219" y="233"/>
                      <a:pt x="219" y="233"/>
                    </a:cubicBezTo>
                    <a:cubicBezTo>
                      <a:pt x="219" y="233"/>
                      <a:pt x="219" y="233"/>
                      <a:pt x="219" y="233"/>
                    </a:cubicBezTo>
                    <a:cubicBezTo>
                      <a:pt x="220" y="233"/>
                      <a:pt x="220" y="233"/>
                      <a:pt x="220" y="232"/>
                    </a:cubicBezTo>
                    <a:cubicBezTo>
                      <a:pt x="220" y="232"/>
                      <a:pt x="220" y="232"/>
                      <a:pt x="220" y="232"/>
                    </a:cubicBezTo>
                    <a:cubicBezTo>
                      <a:pt x="220" y="232"/>
                      <a:pt x="221" y="232"/>
                      <a:pt x="221" y="232"/>
                    </a:cubicBezTo>
                    <a:cubicBezTo>
                      <a:pt x="221" y="232"/>
                      <a:pt x="221" y="232"/>
                      <a:pt x="221" y="232"/>
                    </a:cubicBezTo>
                    <a:cubicBezTo>
                      <a:pt x="221" y="232"/>
                      <a:pt x="221" y="232"/>
                      <a:pt x="221" y="231"/>
                    </a:cubicBezTo>
                    <a:close/>
                    <a:moveTo>
                      <a:pt x="221" y="231"/>
                    </a:moveTo>
                    <a:cubicBezTo>
                      <a:pt x="221" y="231"/>
                      <a:pt x="221" y="231"/>
                      <a:pt x="221" y="231"/>
                    </a:cubicBezTo>
                    <a:close/>
                    <a:moveTo>
                      <a:pt x="237" y="218"/>
                    </a:moveTo>
                    <a:cubicBezTo>
                      <a:pt x="237" y="218"/>
                      <a:pt x="237" y="218"/>
                      <a:pt x="237" y="218"/>
                    </a:cubicBezTo>
                    <a:cubicBezTo>
                      <a:pt x="236" y="219"/>
                      <a:pt x="236" y="219"/>
                      <a:pt x="236" y="219"/>
                    </a:cubicBezTo>
                    <a:cubicBezTo>
                      <a:pt x="236" y="219"/>
                      <a:pt x="235" y="220"/>
                      <a:pt x="235" y="220"/>
                    </a:cubicBezTo>
                    <a:cubicBezTo>
                      <a:pt x="235" y="220"/>
                      <a:pt x="235" y="220"/>
                      <a:pt x="235" y="220"/>
                    </a:cubicBezTo>
                    <a:cubicBezTo>
                      <a:pt x="235" y="220"/>
                      <a:pt x="235" y="220"/>
                      <a:pt x="235" y="220"/>
                    </a:cubicBezTo>
                    <a:cubicBezTo>
                      <a:pt x="234" y="220"/>
                      <a:pt x="235" y="220"/>
                      <a:pt x="235" y="220"/>
                    </a:cubicBezTo>
                    <a:cubicBezTo>
                      <a:pt x="235" y="220"/>
                      <a:pt x="235" y="220"/>
                      <a:pt x="235" y="220"/>
                    </a:cubicBezTo>
                    <a:cubicBezTo>
                      <a:pt x="235" y="220"/>
                      <a:pt x="234" y="220"/>
                      <a:pt x="234" y="220"/>
                    </a:cubicBezTo>
                    <a:cubicBezTo>
                      <a:pt x="234" y="220"/>
                      <a:pt x="234" y="220"/>
                      <a:pt x="234" y="220"/>
                    </a:cubicBezTo>
                    <a:cubicBezTo>
                      <a:pt x="234" y="220"/>
                      <a:pt x="234" y="220"/>
                      <a:pt x="234" y="220"/>
                    </a:cubicBezTo>
                    <a:cubicBezTo>
                      <a:pt x="234" y="220"/>
                      <a:pt x="234" y="220"/>
                      <a:pt x="233" y="220"/>
                    </a:cubicBezTo>
                    <a:cubicBezTo>
                      <a:pt x="233" y="220"/>
                      <a:pt x="233" y="220"/>
                      <a:pt x="233" y="220"/>
                    </a:cubicBezTo>
                    <a:cubicBezTo>
                      <a:pt x="233" y="219"/>
                      <a:pt x="233" y="219"/>
                      <a:pt x="232" y="219"/>
                    </a:cubicBezTo>
                    <a:cubicBezTo>
                      <a:pt x="232" y="220"/>
                      <a:pt x="232" y="219"/>
                      <a:pt x="232" y="219"/>
                    </a:cubicBezTo>
                    <a:cubicBezTo>
                      <a:pt x="232" y="219"/>
                      <a:pt x="232" y="219"/>
                      <a:pt x="232" y="219"/>
                    </a:cubicBezTo>
                    <a:cubicBezTo>
                      <a:pt x="232" y="219"/>
                      <a:pt x="232" y="219"/>
                      <a:pt x="231" y="219"/>
                    </a:cubicBezTo>
                    <a:cubicBezTo>
                      <a:pt x="231" y="220"/>
                      <a:pt x="232" y="220"/>
                      <a:pt x="232" y="220"/>
                    </a:cubicBezTo>
                    <a:cubicBezTo>
                      <a:pt x="231" y="220"/>
                      <a:pt x="231" y="220"/>
                      <a:pt x="231" y="220"/>
                    </a:cubicBezTo>
                    <a:cubicBezTo>
                      <a:pt x="231" y="220"/>
                      <a:pt x="231" y="220"/>
                      <a:pt x="231" y="220"/>
                    </a:cubicBezTo>
                    <a:cubicBezTo>
                      <a:pt x="231" y="220"/>
                      <a:pt x="231" y="220"/>
                      <a:pt x="231" y="220"/>
                    </a:cubicBezTo>
                    <a:cubicBezTo>
                      <a:pt x="231" y="220"/>
                      <a:pt x="231" y="220"/>
                      <a:pt x="231" y="220"/>
                    </a:cubicBezTo>
                    <a:cubicBezTo>
                      <a:pt x="231" y="220"/>
                      <a:pt x="231" y="220"/>
                      <a:pt x="231" y="220"/>
                    </a:cubicBezTo>
                    <a:cubicBezTo>
                      <a:pt x="231" y="220"/>
                      <a:pt x="231" y="220"/>
                      <a:pt x="231" y="220"/>
                    </a:cubicBezTo>
                    <a:cubicBezTo>
                      <a:pt x="231" y="220"/>
                      <a:pt x="232" y="220"/>
                      <a:pt x="232" y="220"/>
                    </a:cubicBezTo>
                    <a:cubicBezTo>
                      <a:pt x="232" y="220"/>
                      <a:pt x="232" y="220"/>
                      <a:pt x="233" y="220"/>
                    </a:cubicBezTo>
                    <a:cubicBezTo>
                      <a:pt x="233" y="220"/>
                      <a:pt x="233" y="220"/>
                      <a:pt x="233" y="220"/>
                    </a:cubicBezTo>
                    <a:cubicBezTo>
                      <a:pt x="233" y="220"/>
                      <a:pt x="233" y="220"/>
                      <a:pt x="233" y="220"/>
                    </a:cubicBezTo>
                    <a:cubicBezTo>
                      <a:pt x="233" y="221"/>
                      <a:pt x="233" y="221"/>
                      <a:pt x="233" y="221"/>
                    </a:cubicBezTo>
                    <a:cubicBezTo>
                      <a:pt x="233" y="221"/>
                      <a:pt x="234" y="221"/>
                      <a:pt x="234" y="221"/>
                    </a:cubicBezTo>
                    <a:cubicBezTo>
                      <a:pt x="234" y="221"/>
                      <a:pt x="234" y="221"/>
                      <a:pt x="234" y="221"/>
                    </a:cubicBezTo>
                    <a:cubicBezTo>
                      <a:pt x="233" y="221"/>
                      <a:pt x="233" y="222"/>
                      <a:pt x="233" y="222"/>
                    </a:cubicBezTo>
                    <a:cubicBezTo>
                      <a:pt x="233" y="222"/>
                      <a:pt x="233" y="222"/>
                      <a:pt x="233" y="222"/>
                    </a:cubicBezTo>
                    <a:cubicBezTo>
                      <a:pt x="233" y="222"/>
                      <a:pt x="233" y="222"/>
                      <a:pt x="233" y="222"/>
                    </a:cubicBezTo>
                    <a:cubicBezTo>
                      <a:pt x="233" y="222"/>
                      <a:pt x="233" y="222"/>
                      <a:pt x="233" y="222"/>
                    </a:cubicBezTo>
                    <a:cubicBezTo>
                      <a:pt x="232" y="222"/>
                      <a:pt x="232" y="222"/>
                      <a:pt x="232" y="222"/>
                    </a:cubicBezTo>
                    <a:cubicBezTo>
                      <a:pt x="232" y="222"/>
                      <a:pt x="232" y="222"/>
                      <a:pt x="232" y="222"/>
                    </a:cubicBezTo>
                    <a:cubicBezTo>
                      <a:pt x="232" y="222"/>
                      <a:pt x="232" y="222"/>
                      <a:pt x="232" y="222"/>
                    </a:cubicBezTo>
                    <a:cubicBezTo>
                      <a:pt x="232" y="222"/>
                      <a:pt x="232" y="222"/>
                      <a:pt x="232" y="222"/>
                    </a:cubicBezTo>
                    <a:cubicBezTo>
                      <a:pt x="232" y="222"/>
                      <a:pt x="232" y="222"/>
                      <a:pt x="232" y="222"/>
                    </a:cubicBezTo>
                    <a:cubicBezTo>
                      <a:pt x="232" y="222"/>
                      <a:pt x="232" y="222"/>
                      <a:pt x="232" y="222"/>
                    </a:cubicBezTo>
                    <a:cubicBezTo>
                      <a:pt x="232" y="222"/>
                      <a:pt x="232" y="222"/>
                      <a:pt x="232" y="221"/>
                    </a:cubicBezTo>
                    <a:cubicBezTo>
                      <a:pt x="232" y="221"/>
                      <a:pt x="232" y="221"/>
                      <a:pt x="232" y="221"/>
                    </a:cubicBezTo>
                    <a:cubicBezTo>
                      <a:pt x="232" y="221"/>
                      <a:pt x="232" y="221"/>
                      <a:pt x="232" y="221"/>
                    </a:cubicBezTo>
                    <a:cubicBezTo>
                      <a:pt x="231" y="222"/>
                      <a:pt x="231" y="222"/>
                      <a:pt x="231" y="221"/>
                    </a:cubicBezTo>
                    <a:cubicBezTo>
                      <a:pt x="231" y="221"/>
                      <a:pt x="231" y="221"/>
                      <a:pt x="231" y="221"/>
                    </a:cubicBezTo>
                    <a:cubicBezTo>
                      <a:pt x="231" y="222"/>
                      <a:pt x="231" y="222"/>
                      <a:pt x="231" y="222"/>
                    </a:cubicBezTo>
                    <a:cubicBezTo>
                      <a:pt x="231" y="222"/>
                      <a:pt x="230" y="222"/>
                      <a:pt x="230" y="222"/>
                    </a:cubicBezTo>
                    <a:cubicBezTo>
                      <a:pt x="230" y="222"/>
                      <a:pt x="230" y="222"/>
                      <a:pt x="230" y="222"/>
                    </a:cubicBezTo>
                    <a:cubicBezTo>
                      <a:pt x="230" y="221"/>
                      <a:pt x="230" y="221"/>
                      <a:pt x="230" y="221"/>
                    </a:cubicBezTo>
                    <a:cubicBezTo>
                      <a:pt x="230" y="221"/>
                      <a:pt x="230" y="221"/>
                      <a:pt x="230" y="221"/>
                    </a:cubicBezTo>
                    <a:cubicBezTo>
                      <a:pt x="230" y="222"/>
                      <a:pt x="230" y="222"/>
                      <a:pt x="230" y="222"/>
                    </a:cubicBezTo>
                    <a:cubicBezTo>
                      <a:pt x="230" y="222"/>
                      <a:pt x="230" y="222"/>
                      <a:pt x="230" y="222"/>
                    </a:cubicBezTo>
                    <a:cubicBezTo>
                      <a:pt x="230" y="222"/>
                      <a:pt x="230" y="222"/>
                      <a:pt x="230" y="222"/>
                    </a:cubicBezTo>
                    <a:cubicBezTo>
                      <a:pt x="230" y="222"/>
                      <a:pt x="231" y="222"/>
                      <a:pt x="231" y="222"/>
                    </a:cubicBezTo>
                    <a:cubicBezTo>
                      <a:pt x="231" y="222"/>
                      <a:pt x="231" y="222"/>
                      <a:pt x="231" y="222"/>
                    </a:cubicBezTo>
                    <a:cubicBezTo>
                      <a:pt x="231" y="222"/>
                      <a:pt x="231" y="223"/>
                      <a:pt x="231" y="223"/>
                    </a:cubicBezTo>
                    <a:cubicBezTo>
                      <a:pt x="231" y="223"/>
                      <a:pt x="231" y="223"/>
                      <a:pt x="231" y="223"/>
                    </a:cubicBezTo>
                    <a:cubicBezTo>
                      <a:pt x="231" y="223"/>
                      <a:pt x="231" y="223"/>
                      <a:pt x="230" y="223"/>
                    </a:cubicBezTo>
                    <a:cubicBezTo>
                      <a:pt x="230" y="223"/>
                      <a:pt x="230" y="223"/>
                      <a:pt x="230" y="223"/>
                    </a:cubicBezTo>
                    <a:cubicBezTo>
                      <a:pt x="230" y="223"/>
                      <a:pt x="230" y="223"/>
                      <a:pt x="230" y="223"/>
                    </a:cubicBezTo>
                    <a:cubicBezTo>
                      <a:pt x="229" y="223"/>
                      <a:pt x="229" y="223"/>
                      <a:pt x="229" y="223"/>
                    </a:cubicBezTo>
                    <a:cubicBezTo>
                      <a:pt x="229" y="223"/>
                      <a:pt x="229" y="223"/>
                      <a:pt x="229" y="223"/>
                    </a:cubicBezTo>
                    <a:cubicBezTo>
                      <a:pt x="229" y="223"/>
                      <a:pt x="229" y="223"/>
                      <a:pt x="229" y="223"/>
                    </a:cubicBezTo>
                    <a:cubicBezTo>
                      <a:pt x="230" y="223"/>
                      <a:pt x="229" y="223"/>
                      <a:pt x="230" y="223"/>
                    </a:cubicBezTo>
                    <a:cubicBezTo>
                      <a:pt x="230" y="223"/>
                      <a:pt x="230" y="223"/>
                      <a:pt x="230" y="223"/>
                    </a:cubicBezTo>
                    <a:cubicBezTo>
                      <a:pt x="230" y="223"/>
                      <a:pt x="230" y="223"/>
                      <a:pt x="230" y="223"/>
                    </a:cubicBezTo>
                    <a:cubicBezTo>
                      <a:pt x="230" y="223"/>
                      <a:pt x="230" y="223"/>
                      <a:pt x="230" y="223"/>
                    </a:cubicBezTo>
                    <a:cubicBezTo>
                      <a:pt x="230" y="224"/>
                      <a:pt x="230" y="224"/>
                      <a:pt x="230" y="224"/>
                    </a:cubicBezTo>
                    <a:cubicBezTo>
                      <a:pt x="230" y="224"/>
                      <a:pt x="230" y="224"/>
                      <a:pt x="230" y="224"/>
                    </a:cubicBezTo>
                    <a:cubicBezTo>
                      <a:pt x="230" y="224"/>
                      <a:pt x="230" y="224"/>
                      <a:pt x="230" y="223"/>
                    </a:cubicBezTo>
                    <a:cubicBezTo>
                      <a:pt x="231" y="223"/>
                      <a:pt x="231" y="223"/>
                      <a:pt x="231" y="223"/>
                    </a:cubicBezTo>
                    <a:cubicBezTo>
                      <a:pt x="230" y="224"/>
                      <a:pt x="230" y="224"/>
                      <a:pt x="230" y="224"/>
                    </a:cubicBezTo>
                    <a:cubicBezTo>
                      <a:pt x="230" y="224"/>
                      <a:pt x="230" y="224"/>
                      <a:pt x="230" y="224"/>
                    </a:cubicBezTo>
                    <a:cubicBezTo>
                      <a:pt x="230" y="224"/>
                      <a:pt x="231" y="224"/>
                      <a:pt x="231" y="224"/>
                    </a:cubicBezTo>
                    <a:cubicBezTo>
                      <a:pt x="231" y="223"/>
                      <a:pt x="231" y="223"/>
                      <a:pt x="231" y="223"/>
                    </a:cubicBezTo>
                    <a:cubicBezTo>
                      <a:pt x="231" y="223"/>
                      <a:pt x="231" y="223"/>
                      <a:pt x="231" y="224"/>
                    </a:cubicBezTo>
                    <a:cubicBezTo>
                      <a:pt x="232" y="224"/>
                      <a:pt x="232" y="224"/>
                      <a:pt x="232" y="224"/>
                    </a:cubicBezTo>
                    <a:cubicBezTo>
                      <a:pt x="232" y="224"/>
                      <a:pt x="232" y="224"/>
                      <a:pt x="232" y="224"/>
                    </a:cubicBezTo>
                    <a:cubicBezTo>
                      <a:pt x="232" y="224"/>
                      <a:pt x="232" y="224"/>
                      <a:pt x="232" y="224"/>
                    </a:cubicBezTo>
                    <a:cubicBezTo>
                      <a:pt x="231" y="224"/>
                      <a:pt x="231" y="224"/>
                      <a:pt x="231" y="224"/>
                    </a:cubicBezTo>
                    <a:cubicBezTo>
                      <a:pt x="231" y="224"/>
                      <a:pt x="231" y="224"/>
                      <a:pt x="231" y="224"/>
                    </a:cubicBezTo>
                    <a:cubicBezTo>
                      <a:pt x="230" y="224"/>
                      <a:pt x="230" y="225"/>
                      <a:pt x="230" y="224"/>
                    </a:cubicBezTo>
                    <a:cubicBezTo>
                      <a:pt x="230" y="224"/>
                      <a:pt x="230" y="225"/>
                      <a:pt x="230" y="225"/>
                    </a:cubicBezTo>
                    <a:cubicBezTo>
                      <a:pt x="230" y="225"/>
                      <a:pt x="229" y="225"/>
                      <a:pt x="230" y="225"/>
                    </a:cubicBezTo>
                    <a:cubicBezTo>
                      <a:pt x="230" y="225"/>
                      <a:pt x="230" y="225"/>
                      <a:pt x="230" y="225"/>
                    </a:cubicBezTo>
                    <a:cubicBezTo>
                      <a:pt x="230" y="225"/>
                      <a:pt x="229" y="226"/>
                      <a:pt x="229" y="226"/>
                    </a:cubicBezTo>
                    <a:cubicBezTo>
                      <a:pt x="229" y="226"/>
                      <a:pt x="229" y="226"/>
                      <a:pt x="229" y="225"/>
                    </a:cubicBezTo>
                    <a:cubicBezTo>
                      <a:pt x="229" y="225"/>
                      <a:pt x="229" y="225"/>
                      <a:pt x="229" y="225"/>
                    </a:cubicBezTo>
                    <a:cubicBezTo>
                      <a:pt x="229" y="225"/>
                      <a:pt x="229" y="225"/>
                      <a:pt x="229" y="225"/>
                    </a:cubicBezTo>
                    <a:cubicBezTo>
                      <a:pt x="229" y="225"/>
                      <a:pt x="229" y="225"/>
                      <a:pt x="229" y="224"/>
                    </a:cubicBezTo>
                    <a:cubicBezTo>
                      <a:pt x="229" y="224"/>
                      <a:pt x="229" y="225"/>
                      <a:pt x="229" y="225"/>
                    </a:cubicBezTo>
                    <a:cubicBezTo>
                      <a:pt x="229" y="225"/>
                      <a:pt x="229" y="225"/>
                      <a:pt x="229" y="225"/>
                    </a:cubicBezTo>
                    <a:cubicBezTo>
                      <a:pt x="229" y="225"/>
                      <a:pt x="228" y="225"/>
                      <a:pt x="228" y="225"/>
                    </a:cubicBezTo>
                    <a:cubicBezTo>
                      <a:pt x="228" y="225"/>
                      <a:pt x="228" y="225"/>
                      <a:pt x="228" y="225"/>
                    </a:cubicBezTo>
                    <a:cubicBezTo>
                      <a:pt x="228" y="225"/>
                      <a:pt x="228" y="225"/>
                      <a:pt x="228" y="225"/>
                    </a:cubicBezTo>
                    <a:cubicBezTo>
                      <a:pt x="229" y="224"/>
                      <a:pt x="229" y="224"/>
                      <a:pt x="229" y="224"/>
                    </a:cubicBezTo>
                    <a:cubicBezTo>
                      <a:pt x="229" y="224"/>
                      <a:pt x="229" y="224"/>
                      <a:pt x="229" y="224"/>
                    </a:cubicBezTo>
                    <a:cubicBezTo>
                      <a:pt x="229" y="224"/>
                      <a:pt x="229" y="224"/>
                      <a:pt x="228" y="224"/>
                    </a:cubicBezTo>
                    <a:cubicBezTo>
                      <a:pt x="228" y="224"/>
                      <a:pt x="229" y="224"/>
                      <a:pt x="229" y="224"/>
                    </a:cubicBezTo>
                    <a:cubicBezTo>
                      <a:pt x="229" y="224"/>
                      <a:pt x="229" y="224"/>
                      <a:pt x="229" y="223"/>
                    </a:cubicBezTo>
                    <a:cubicBezTo>
                      <a:pt x="229" y="223"/>
                      <a:pt x="229" y="223"/>
                      <a:pt x="229" y="223"/>
                    </a:cubicBezTo>
                    <a:cubicBezTo>
                      <a:pt x="229" y="223"/>
                      <a:pt x="229" y="223"/>
                      <a:pt x="229" y="223"/>
                    </a:cubicBezTo>
                    <a:cubicBezTo>
                      <a:pt x="229" y="223"/>
                      <a:pt x="229" y="223"/>
                      <a:pt x="229" y="223"/>
                    </a:cubicBezTo>
                    <a:cubicBezTo>
                      <a:pt x="229" y="223"/>
                      <a:pt x="229" y="223"/>
                      <a:pt x="229" y="223"/>
                    </a:cubicBezTo>
                    <a:cubicBezTo>
                      <a:pt x="228" y="223"/>
                      <a:pt x="228" y="223"/>
                      <a:pt x="228" y="223"/>
                    </a:cubicBezTo>
                    <a:cubicBezTo>
                      <a:pt x="228" y="223"/>
                      <a:pt x="228" y="223"/>
                      <a:pt x="228" y="223"/>
                    </a:cubicBezTo>
                    <a:cubicBezTo>
                      <a:pt x="228" y="223"/>
                      <a:pt x="229" y="223"/>
                      <a:pt x="228" y="224"/>
                    </a:cubicBezTo>
                    <a:cubicBezTo>
                      <a:pt x="228" y="224"/>
                      <a:pt x="228" y="224"/>
                      <a:pt x="228" y="224"/>
                    </a:cubicBezTo>
                    <a:cubicBezTo>
                      <a:pt x="228" y="224"/>
                      <a:pt x="228" y="224"/>
                      <a:pt x="228" y="224"/>
                    </a:cubicBezTo>
                    <a:cubicBezTo>
                      <a:pt x="228" y="224"/>
                      <a:pt x="228" y="224"/>
                      <a:pt x="228" y="224"/>
                    </a:cubicBezTo>
                    <a:cubicBezTo>
                      <a:pt x="228" y="224"/>
                      <a:pt x="228" y="224"/>
                      <a:pt x="228" y="224"/>
                    </a:cubicBezTo>
                    <a:cubicBezTo>
                      <a:pt x="228" y="224"/>
                      <a:pt x="228" y="224"/>
                      <a:pt x="228" y="224"/>
                    </a:cubicBezTo>
                    <a:cubicBezTo>
                      <a:pt x="228" y="224"/>
                      <a:pt x="228" y="224"/>
                      <a:pt x="228" y="224"/>
                    </a:cubicBezTo>
                    <a:cubicBezTo>
                      <a:pt x="228" y="224"/>
                      <a:pt x="227" y="223"/>
                      <a:pt x="227" y="224"/>
                    </a:cubicBezTo>
                    <a:cubicBezTo>
                      <a:pt x="227" y="224"/>
                      <a:pt x="227" y="224"/>
                      <a:pt x="227" y="224"/>
                    </a:cubicBezTo>
                    <a:cubicBezTo>
                      <a:pt x="227" y="224"/>
                      <a:pt x="227" y="224"/>
                      <a:pt x="227" y="224"/>
                    </a:cubicBezTo>
                    <a:cubicBezTo>
                      <a:pt x="228" y="224"/>
                      <a:pt x="228" y="224"/>
                      <a:pt x="228" y="224"/>
                    </a:cubicBezTo>
                    <a:cubicBezTo>
                      <a:pt x="228" y="224"/>
                      <a:pt x="228" y="224"/>
                      <a:pt x="228" y="224"/>
                    </a:cubicBezTo>
                    <a:cubicBezTo>
                      <a:pt x="227" y="224"/>
                      <a:pt x="228" y="224"/>
                      <a:pt x="228" y="225"/>
                    </a:cubicBezTo>
                    <a:cubicBezTo>
                      <a:pt x="228" y="225"/>
                      <a:pt x="228" y="225"/>
                      <a:pt x="228" y="225"/>
                    </a:cubicBezTo>
                    <a:cubicBezTo>
                      <a:pt x="228" y="225"/>
                      <a:pt x="227" y="225"/>
                      <a:pt x="227" y="225"/>
                    </a:cubicBezTo>
                    <a:cubicBezTo>
                      <a:pt x="227" y="225"/>
                      <a:pt x="227" y="225"/>
                      <a:pt x="227" y="225"/>
                    </a:cubicBezTo>
                    <a:cubicBezTo>
                      <a:pt x="227" y="225"/>
                      <a:pt x="227" y="225"/>
                      <a:pt x="227" y="225"/>
                    </a:cubicBezTo>
                    <a:cubicBezTo>
                      <a:pt x="226" y="225"/>
                      <a:pt x="226" y="225"/>
                      <a:pt x="226" y="225"/>
                    </a:cubicBezTo>
                    <a:cubicBezTo>
                      <a:pt x="226" y="225"/>
                      <a:pt x="226" y="225"/>
                      <a:pt x="226" y="225"/>
                    </a:cubicBezTo>
                    <a:cubicBezTo>
                      <a:pt x="226" y="225"/>
                      <a:pt x="226" y="225"/>
                      <a:pt x="226" y="225"/>
                    </a:cubicBezTo>
                    <a:cubicBezTo>
                      <a:pt x="227" y="225"/>
                      <a:pt x="227" y="225"/>
                      <a:pt x="227" y="225"/>
                    </a:cubicBezTo>
                    <a:cubicBezTo>
                      <a:pt x="227" y="225"/>
                      <a:pt x="227" y="225"/>
                      <a:pt x="227" y="225"/>
                    </a:cubicBezTo>
                    <a:cubicBezTo>
                      <a:pt x="227" y="225"/>
                      <a:pt x="227" y="225"/>
                      <a:pt x="227" y="225"/>
                    </a:cubicBezTo>
                    <a:cubicBezTo>
                      <a:pt x="227" y="225"/>
                      <a:pt x="227" y="225"/>
                      <a:pt x="227" y="226"/>
                    </a:cubicBezTo>
                    <a:cubicBezTo>
                      <a:pt x="227" y="226"/>
                      <a:pt x="227" y="226"/>
                      <a:pt x="227" y="226"/>
                    </a:cubicBezTo>
                    <a:cubicBezTo>
                      <a:pt x="227" y="226"/>
                      <a:pt x="227" y="226"/>
                      <a:pt x="227" y="226"/>
                    </a:cubicBezTo>
                    <a:cubicBezTo>
                      <a:pt x="227" y="226"/>
                      <a:pt x="227" y="226"/>
                      <a:pt x="227" y="226"/>
                    </a:cubicBezTo>
                    <a:cubicBezTo>
                      <a:pt x="227" y="226"/>
                      <a:pt x="227" y="226"/>
                      <a:pt x="227" y="226"/>
                    </a:cubicBezTo>
                    <a:cubicBezTo>
                      <a:pt x="227" y="226"/>
                      <a:pt x="227" y="226"/>
                      <a:pt x="227" y="226"/>
                    </a:cubicBezTo>
                    <a:cubicBezTo>
                      <a:pt x="227" y="227"/>
                      <a:pt x="227" y="226"/>
                      <a:pt x="227" y="226"/>
                    </a:cubicBezTo>
                    <a:cubicBezTo>
                      <a:pt x="226" y="227"/>
                      <a:pt x="226" y="226"/>
                      <a:pt x="226" y="226"/>
                    </a:cubicBezTo>
                    <a:cubicBezTo>
                      <a:pt x="226" y="226"/>
                      <a:pt x="226" y="226"/>
                      <a:pt x="226" y="226"/>
                    </a:cubicBezTo>
                    <a:cubicBezTo>
                      <a:pt x="226" y="226"/>
                      <a:pt x="226" y="226"/>
                      <a:pt x="226" y="226"/>
                    </a:cubicBezTo>
                    <a:cubicBezTo>
                      <a:pt x="226" y="226"/>
                      <a:pt x="226" y="226"/>
                      <a:pt x="226" y="226"/>
                    </a:cubicBezTo>
                    <a:cubicBezTo>
                      <a:pt x="226" y="227"/>
                      <a:pt x="226" y="227"/>
                      <a:pt x="226" y="227"/>
                    </a:cubicBezTo>
                    <a:cubicBezTo>
                      <a:pt x="226" y="227"/>
                      <a:pt x="226" y="227"/>
                      <a:pt x="226" y="227"/>
                    </a:cubicBezTo>
                    <a:cubicBezTo>
                      <a:pt x="226" y="227"/>
                      <a:pt x="226" y="227"/>
                      <a:pt x="226" y="227"/>
                    </a:cubicBezTo>
                    <a:cubicBezTo>
                      <a:pt x="226" y="227"/>
                      <a:pt x="226" y="227"/>
                      <a:pt x="226" y="227"/>
                    </a:cubicBezTo>
                    <a:cubicBezTo>
                      <a:pt x="226" y="227"/>
                      <a:pt x="226" y="227"/>
                      <a:pt x="226" y="227"/>
                    </a:cubicBezTo>
                    <a:cubicBezTo>
                      <a:pt x="226" y="227"/>
                      <a:pt x="226" y="227"/>
                      <a:pt x="226" y="227"/>
                    </a:cubicBezTo>
                    <a:cubicBezTo>
                      <a:pt x="226" y="227"/>
                      <a:pt x="226" y="227"/>
                      <a:pt x="226" y="227"/>
                    </a:cubicBezTo>
                    <a:cubicBezTo>
                      <a:pt x="226" y="227"/>
                      <a:pt x="226" y="228"/>
                      <a:pt x="226" y="228"/>
                    </a:cubicBezTo>
                    <a:cubicBezTo>
                      <a:pt x="226" y="228"/>
                      <a:pt x="225" y="228"/>
                      <a:pt x="225" y="228"/>
                    </a:cubicBezTo>
                    <a:cubicBezTo>
                      <a:pt x="225" y="228"/>
                      <a:pt x="225" y="228"/>
                      <a:pt x="225" y="228"/>
                    </a:cubicBezTo>
                    <a:cubicBezTo>
                      <a:pt x="225" y="228"/>
                      <a:pt x="225" y="228"/>
                      <a:pt x="225" y="229"/>
                    </a:cubicBezTo>
                    <a:cubicBezTo>
                      <a:pt x="225" y="229"/>
                      <a:pt x="225" y="229"/>
                      <a:pt x="224" y="229"/>
                    </a:cubicBezTo>
                    <a:cubicBezTo>
                      <a:pt x="224" y="229"/>
                      <a:pt x="224" y="229"/>
                      <a:pt x="224" y="229"/>
                    </a:cubicBezTo>
                    <a:cubicBezTo>
                      <a:pt x="224" y="229"/>
                      <a:pt x="224" y="229"/>
                      <a:pt x="224" y="229"/>
                    </a:cubicBezTo>
                    <a:cubicBezTo>
                      <a:pt x="224" y="229"/>
                      <a:pt x="224" y="229"/>
                      <a:pt x="223" y="229"/>
                    </a:cubicBezTo>
                    <a:cubicBezTo>
                      <a:pt x="223" y="229"/>
                      <a:pt x="223" y="228"/>
                      <a:pt x="223" y="228"/>
                    </a:cubicBezTo>
                    <a:cubicBezTo>
                      <a:pt x="224" y="228"/>
                      <a:pt x="224" y="228"/>
                      <a:pt x="224" y="227"/>
                    </a:cubicBezTo>
                    <a:cubicBezTo>
                      <a:pt x="224" y="227"/>
                      <a:pt x="224" y="227"/>
                      <a:pt x="225" y="227"/>
                    </a:cubicBezTo>
                    <a:cubicBezTo>
                      <a:pt x="225" y="227"/>
                      <a:pt x="225" y="227"/>
                      <a:pt x="225" y="227"/>
                    </a:cubicBezTo>
                    <a:cubicBezTo>
                      <a:pt x="225" y="227"/>
                      <a:pt x="225" y="226"/>
                      <a:pt x="226" y="226"/>
                    </a:cubicBezTo>
                    <a:cubicBezTo>
                      <a:pt x="226" y="226"/>
                      <a:pt x="226" y="226"/>
                      <a:pt x="226" y="226"/>
                    </a:cubicBezTo>
                    <a:cubicBezTo>
                      <a:pt x="226" y="226"/>
                      <a:pt x="226" y="226"/>
                      <a:pt x="226" y="226"/>
                    </a:cubicBezTo>
                    <a:cubicBezTo>
                      <a:pt x="226" y="226"/>
                      <a:pt x="226" y="226"/>
                      <a:pt x="226" y="226"/>
                    </a:cubicBezTo>
                    <a:cubicBezTo>
                      <a:pt x="226" y="226"/>
                      <a:pt x="225" y="226"/>
                      <a:pt x="225" y="226"/>
                    </a:cubicBezTo>
                    <a:cubicBezTo>
                      <a:pt x="225" y="226"/>
                      <a:pt x="225" y="226"/>
                      <a:pt x="225" y="226"/>
                    </a:cubicBezTo>
                    <a:cubicBezTo>
                      <a:pt x="225" y="226"/>
                      <a:pt x="225" y="225"/>
                      <a:pt x="225" y="225"/>
                    </a:cubicBezTo>
                    <a:cubicBezTo>
                      <a:pt x="225" y="225"/>
                      <a:pt x="225" y="225"/>
                      <a:pt x="225" y="225"/>
                    </a:cubicBezTo>
                    <a:cubicBezTo>
                      <a:pt x="225" y="226"/>
                      <a:pt x="225" y="226"/>
                      <a:pt x="225" y="226"/>
                    </a:cubicBezTo>
                    <a:cubicBezTo>
                      <a:pt x="225" y="226"/>
                      <a:pt x="225" y="226"/>
                      <a:pt x="225" y="226"/>
                    </a:cubicBezTo>
                    <a:cubicBezTo>
                      <a:pt x="225" y="226"/>
                      <a:pt x="225" y="226"/>
                      <a:pt x="225" y="226"/>
                    </a:cubicBezTo>
                    <a:cubicBezTo>
                      <a:pt x="225" y="226"/>
                      <a:pt x="224" y="226"/>
                      <a:pt x="224" y="226"/>
                    </a:cubicBezTo>
                    <a:cubicBezTo>
                      <a:pt x="225" y="226"/>
                      <a:pt x="225" y="226"/>
                      <a:pt x="225" y="225"/>
                    </a:cubicBezTo>
                    <a:cubicBezTo>
                      <a:pt x="225" y="225"/>
                      <a:pt x="225" y="225"/>
                      <a:pt x="225" y="225"/>
                    </a:cubicBezTo>
                    <a:cubicBezTo>
                      <a:pt x="225" y="225"/>
                      <a:pt x="225" y="225"/>
                      <a:pt x="225" y="225"/>
                    </a:cubicBezTo>
                    <a:cubicBezTo>
                      <a:pt x="225" y="225"/>
                      <a:pt x="225" y="225"/>
                      <a:pt x="225" y="225"/>
                    </a:cubicBezTo>
                    <a:cubicBezTo>
                      <a:pt x="225" y="224"/>
                      <a:pt x="226" y="224"/>
                      <a:pt x="226" y="224"/>
                    </a:cubicBezTo>
                    <a:cubicBezTo>
                      <a:pt x="226" y="224"/>
                      <a:pt x="226" y="224"/>
                      <a:pt x="226" y="224"/>
                    </a:cubicBezTo>
                    <a:cubicBezTo>
                      <a:pt x="226" y="224"/>
                      <a:pt x="226" y="224"/>
                      <a:pt x="226" y="224"/>
                    </a:cubicBezTo>
                    <a:cubicBezTo>
                      <a:pt x="226" y="224"/>
                      <a:pt x="226" y="224"/>
                      <a:pt x="226" y="224"/>
                    </a:cubicBezTo>
                    <a:cubicBezTo>
                      <a:pt x="225" y="224"/>
                      <a:pt x="225" y="224"/>
                      <a:pt x="225" y="224"/>
                    </a:cubicBezTo>
                    <a:cubicBezTo>
                      <a:pt x="225" y="224"/>
                      <a:pt x="225" y="224"/>
                      <a:pt x="225" y="224"/>
                    </a:cubicBezTo>
                    <a:cubicBezTo>
                      <a:pt x="225" y="224"/>
                      <a:pt x="225" y="225"/>
                      <a:pt x="225" y="225"/>
                    </a:cubicBezTo>
                    <a:cubicBezTo>
                      <a:pt x="224" y="225"/>
                      <a:pt x="224" y="225"/>
                      <a:pt x="224" y="225"/>
                    </a:cubicBezTo>
                    <a:cubicBezTo>
                      <a:pt x="224" y="225"/>
                      <a:pt x="224" y="225"/>
                      <a:pt x="224" y="225"/>
                    </a:cubicBezTo>
                    <a:cubicBezTo>
                      <a:pt x="224" y="225"/>
                      <a:pt x="224" y="226"/>
                      <a:pt x="224" y="226"/>
                    </a:cubicBezTo>
                    <a:cubicBezTo>
                      <a:pt x="224" y="226"/>
                      <a:pt x="224" y="226"/>
                      <a:pt x="224" y="226"/>
                    </a:cubicBezTo>
                    <a:cubicBezTo>
                      <a:pt x="224" y="226"/>
                      <a:pt x="223" y="226"/>
                      <a:pt x="223" y="226"/>
                    </a:cubicBezTo>
                    <a:cubicBezTo>
                      <a:pt x="223" y="226"/>
                      <a:pt x="223" y="226"/>
                      <a:pt x="223" y="225"/>
                    </a:cubicBezTo>
                    <a:cubicBezTo>
                      <a:pt x="224" y="225"/>
                      <a:pt x="224" y="225"/>
                      <a:pt x="224" y="225"/>
                    </a:cubicBezTo>
                    <a:cubicBezTo>
                      <a:pt x="224" y="225"/>
                      <a:pt x="224" y="224"/>
                      <a:pt x="224" y="224"/>
                    </a:cubicBezTo>
                    <a:cubicBezTo>
                      <a:pt x="224" y="224"/>
                      <a:pt x="224" y="224"/>
                      <a:pt x="225" y="224"/>
                    </a:cubicBezTo>
                    <a:cubicBezTo>
                      <a:pt x="224" y="224"/>
                      <a:pt x="224" y="224"/>
                      <a:pt x="224" y="224"/>
                    </a:cubicBezTo>
                    <a:cubicBezTo>
                      <a:pt x="224" y="224"/>
                      <a:pt x="224" y="224"/>
                      <a:pt x="223" y="224"/>
                    </a:cubicBezTo>
                    <a:cubicBezTo>
                      <a:pt x="223" y="224"/>
                      <a:pt x="223" y="224"/>
                      <a:pt x="223" y="224"/>
                    </a:cubicBezTo>
                    <a:cubicBezTo>
                      <a:pt x="223" y="224"/>
                      <a:pt x="223" y="224"/>
                      <a:pt x="223" y="224"/>
                    </a:cubicBezTo>
                    <a:cubicBezTo>
                      <a:pt x="223" y="224"/>
                      <a:pt x="223" y="224"/>
                      <a:pt x="223" y="224"/>
                    </a:cubicBezTo>
                    <a:cubicBezTo>
                      <a:pt x="223" y="224"/>
                      <a:pt x="223" y="224"/>
                      <a:pt x="223" y="224"/>
                    </a:cubicBezTo>
                    <a:cubicBezTo>
                      <a:pt x="223" y="224"/>
                      <a:pt x="223" y="224"/>
                      <a:pt x="223" y="224"/>
                    </a:cubicBezTo>
                    <a:cubicBezTo>
                      <a:pt x="223" y="224"/>
                      <a:pt x="222" y="224"/>
                      <a:pt x="222" y="224"/>
                    </a:cubicBezTo>
                    <a:cubicBezTo>
                      <a:pt x="222" y="224"/>
                      <a:pt x="222" y="224"/>
                      <a:pt x="222" y="224"/>
                    </a:cubicBezTo>
                    <a:cubicBezTo>
                      <a:pt x="222" y="224"/>
                      <a:pt x="222" y="224"/>
                      <a:pt x="222" y="224"/>
                    </a:cubicBezTo>
                    <a:cubicBezTo>
                      <a:pt x="222" y="224"/>
                      <a:pt x="222" y="224"/>
                      <a:pt x="221" y="224"/>
                    </a:cubicBezTo>
                    <a:cubicBezTo>
                      <a:pt x="221" y="224"/>
                      <a:pt x="221" y="224"/>
                      <a:pt x="221" y="224"/>
                    </a:cubicBezTo>
                    <a:cubicBezTo>
                      <a:pt x="221" y="224"/>
                      <a:pt x="221" y="224"/>
                      <a:pt x="221" y="225"/>
                    </a:cubicBezTo>
                    <a:cubicBezTo>
                      <a:pt x="221" y="225"/>
                      <a:pt x="221" y="225"/>
                      <a:pt x="222" y="225"/>
                    </a:cubicBezTo>
                    <a:cubicBezTo>
                      <a:pt x="222" y="225"/>
                      <a:pt x="222" y="225"/>
                      <a:pt x="222" y="225"/>
                    </a:cubicBezTo>
                    <a:cubicBezTo>
                      <a:pt x="222" y="225"/>
                      <a:pt x="222" y="225"/>
                      <a:pt x="222" y="225"/>
                    </a:cubicBezTo>
                    <a:cubicBezTo>
                      <a:pt x="222" y="224"/>
                      <a:pt x="222" y="224"/>
                      <a:pt x="223" y="224"/>
                    </a:cubicBezTo>
                    <a:cubicBezTo>
                      <a:pt x="223" y="224"/>
                      <a:pt x="223" y="224"/>
                      <a:pt x="223" y="224"/>
                    </a:cubicBezTo>
                    <a:cubicBezTo>
                      <a:pt x="224" y="224"/>
                      <a:pt x="224" y="224"/>
                      <a:pt x="224" y="224"/>
                    </a:cubicBezTo>
                    <a:cubicBezTo>
                      <a:pt x="224" y="225"/>
                      <a:pt x="224" y="225"/>
                      <a:pt x="223" y="225"/>
                    </a:cubicBezTo>
                    <a:cubicBezTo>
                      <a:pt x="223" y="225"/>
                      <a:pt x="223" y="226"/>
                      <a:pt x="223" y="226"/>
                    </a:cubicBezTo>
                    <a:cubicBezTo>
                      <a:pt x="223" y="226"/>
                      <a:pt x="223" y="226"/>
                      <a:pt x="223" y="226"/>
                    </a:cubicBezTo>
                    <a:cubicBezTo>
                      <a:pt x="223" y="226"/>
                      <a:pt x="223" y="226"/>
                      <a:pt x="223" y="226"/>
                    </a:cubicBezTo>
                    <a:cubicBezTo>
                      <a:pt x="223" y="226"/>
                      <a:pt x="223" y="226"/>
                      <a:pt x="223" y="226"/>
                    </a:cubicBezTo>
                    <a:cubicBezTo>
                      <a:pt x="223" y="226"/>
                      <a:pt x="223" y="226"/>
                      <a:pt x="223" y="226"/>
                    </a:cubicBezTo>
                    <a:cubicBezTo>
                      <a:pt x="223" y="226"/>
                      <a:pt x="223" y="227"/>
                      <a:pt x="223" y="227"/>
                    </a:cubicBezTo>
                    <a:cubicBezTo>
                      <a:pt x="223" y="227"/>
                      <a:pt x="223" y="227"/>
                      <a:pt x="223" y="227"/>
                    </a:cubicBezTo>
                    <a:cubicBezTo>
                      <a:pt x="223" y="227"/>
                      <a:pt x="223" y="227"/>
                      <a:pt x="223" y="227"/>
                    </a:cubicBezTo>
                    <a:cubicBezTo>
                      <a:pt x="223" y="227"/>
                      <a:pt x="223" y="227"/>
                      <a:pt x="223" y="227"/>
                    </a:cubicBezTo>
                    <a:cubicBezTo>
                      <a:pt x="223" y="227"/>
                      <a:pt x="223" y="227"/>
                      <a:pt x="222" y="227"/>
                    </a:cubicBezTo>
                    <a:cubicBezTo>
                      <a:pt x="222" y="227"/>
                      <a:pt x="222" y="227"/>
                      <a:pt x="222" y="227"/>
                    </a:cubicBezTo>
                    <a:cubicBezTo>
                      <a:pt x="222" y="227"/>
                      <a:pt x="222" y="227"/>
                      <a:pt x="222" y="227"/>
                    </a:cubicBezTo>
                    <a:cubicBezTo>
                      <a:pt x="222" y="227"/>
                      <a:pt x="222" y="227"/>
                      <a:pt x="222" y="227"/>
                    </a:cubicBezTo>
                    <a:cubicBezTo>
                      <a:pt x="222" y="227"/>
                      <a:pt x="222" y="227"/>
                      <a:pt x="222" y="227"/>
                    </a:cubicBezTo>
                    <a:cubicBezTo>
                      <a:pt x="222" y="227"/>
                      <a:pt x="222" y="227"/>
                      <a:pt x="222" y="227"/>
                    </a:cubicBezTo>
                    <a:cubicBezTo>
                      <a:pt x="222" y="227"/>
                      <a:pt x="222" y="227"/>
                      <a:pt x="222" y="227"/>
                    </a:cubicBezTo>
                    <a:cubicBezTo>
                      <a:pt x="222" y="227"/>
                      <a:pt x="222" y="226"/>
                      <a:pt x="222" y="226"/>
                    </a:cubicBezTo>
                    <a:cubicBezTo>
                      <a:pt x="222" y="226"/>
                      <a:pt x="222" y="226"/>
                      <a:pt x="222" y="226"/>
                    </a:cubicBezTo>
                    <a:cubicBezTo>
                      <a:pt x="222" y="226"/>
                      <a:pt x="222" y="226"/>
                      <a:pt x="222" y="226"/>
                    </a:cubicBezTo>
                    <a:cubicBezTo>
                      <a:pt x="222" y="226"/>
                      <a:pt x="222" y="226"/>
                      <a:pt x="222" y="226"/>
                    </a:cubicBezTo>
                    <a:cubicBezTo>
                      <a:pt x="222" y="226"/>
                      <a:pt x="221" y="226"/>
                      <a:pt x="221" y="226"/>
                    </a:cubicBezTo>
                    <a:cubicBezTo>
                      <a:pt x="221" y="226"/>
                      <a:pt x="221" y="226"/>
                      <a:pt x="221" y="225"/>
                    </a:cubicBezTo>
                    <a:cubicBezTo>
                      <a:pt x="221" y="225"/>
                      <a:pt x="221" y="225"/>
                      <a:pt x="221" y="224"/>
                    </a:cubicBezTo>
                    <a:cubicBezTo>
                      <a:pt x="221" y="224"/>
                      <a:pt x="221" y="224"/>
                      <a:pt x="221" y="223"/>
                    </a:cubicBezTo>
                    <a:cubicBezTo>
                      <a:pt x="221" y="223"/>
                      <a:pt x="220" y="223"/>
                      <a:pt x="220" y="222"/>
                    </a:cubicBezTo>
                    <a:cubicBezTo>
                      <a:pt x="220" y="222"/>
                      <a:pt x="220" y="222"/>
                      <a:pt x="220" y="222"/>
                    </a:cubicBezTo>
                    <a:cubicBezTo>
                      <a:pt x="220" y="222"/>
                      <a:pt x="220" y="222"/>
                      <a:pt x="220" y="222"/>
                    </a:cubicBezTo>
                    <a:cubicBezTo>
                      <a:pt x="220" y="222"/>
                      <a:pt x="219" y="222"/>
                      <a:pt x="219" y="222"/>
                    </a:cubicBezTo>
                    <a:cubicBezTo>
                      <a:pt x="219" y="222"/>
                      <a:pt x="219" y="222"/>
                      <a:pt x="219" y="222"/>
                    </a:cubicBezTo>
                    <a:cubicBezTo>
                      <a:pt x="219" y="222"/>
                      <a:pt x="219" y="222"/>
                      <a:pt x="219" y="222"/>
                    </a:cubicBezTo>
                    <a:cubicBezTo>
                      <a:pt x="219" y="222"/>
                      <a:pt x="219" y="222"/>
                      <a:pt x="219" y="222"/>
                    </a:cubicBezTo>
                    <a:cubicBezTo>
                      <a:pt x="219" y="222"/>
                      <a:pt x="219" y="222"/>
                      <a:pt x="219" y="222"/>
                    </a:cubicBezTo>
                    <a:cubicBezTo>
                      <a:pt x="219" y="222"/>
                      <a:pt x="219" y="221"/>
                      <a:pt x="219" y="221"/>
                    </a:cubicBezTo>
                    <a:cubicBezTo>
                      <a:pt x="219" y="221"/>
                      <a:pt x="219" y="221"/>
                      <a:pt x="219" y="221"/>
                    </a:cubicBezTo>
                    <a:cubicBezTo>
                      <a:pt x="219" y="221"/>
                      <a:pt x="219" y="221"/>
                      <a:pt x="219" y="221"/>
                    </a:cubicBezTo>
                    <a:cubicBezTo>
                      <a:pt x="219" y="221"/>
                      <a:pt x="219" y="221"/>
                      <a:pt x="220" y="221"/>
                    </a:cubicBezTo>
                    <a:cubicBezTo>
                      <a:pt x="220" y="221"/>
                      <a:pt x="220" y="221"/>
                      <a:pt x="220" y="221"/>
                    </a:cubicBezTo>
                    <a:cubicBezTo>
                      <a:pt x="219" y="220"/>
                      <a:pt x="219" y="220"/>
                      <a:pt x="220" y="220"/>
                    </a:cubicBezTo>
                    <a:cubicBezTo>
                      <a:pt x="220" y="220"/>
                      <a:pt x="220" y="220"/>
                      <a:pt x="220" y="220"/>
                    </a:cubicBezTo>
                    <a:cubicBezTo>
                      <a:pt x="220" y="220"/>
                      <a:pt x="220" y="220"/>
                      <a:pt x="220" y="220"/>
                    </a:cubicBezTo>
                    <a:cubicBezTo>
                      <a:pt x="220" y="219"/>
                      <a:pt x="220" y="219"/>
                      <a:pt x="220" y="219"/>
                    </a:cubicBezTo>
                    <a:cubicBezTo>
                      <a:pt x="220" y="219"/>
                      <a:pt x="221" y="219"/>
                      <a:pt x="221" y="219"/>
                    </a:cubicBezTo>
                    <a:cubicBezTo>
                      <a:pt x="221" y="219"/>
                      <a:pt x="221" y="219"/>
                      <a:pt x="221" y="219"/>
                    </a:cubicBezTo>
                    <a:cubicBezTo>
                      <a:pt x="221" y="219"/>
                      <a:pt x="221" y="219"/>
                      <a:pt x="221" y="219"/>
                    </a:cubicBezTo>
                    <a:cubicBezTo>
                      <a:pt x="221" y="219"/>
                      <a:pt x="221" y="218"/>
                      <a:pt x="221" y="219"/>
                    </a:cubicBezTo>
                    <a:cubicBezTo>
                      <a:pt x="221" y="219"/>
                      <a:pt x="221" y="219"/>
                      <a:pt x="221" y="218"/>
                    </a:cubicBezTo>
                    <a:cubicBezTo>
                      <a:pt x="221" y="218"/>
                      <a:pt x="222" y="218"/>
                      <a:pt x="222" y="218"/>
                    </a:cubicBezTo>
                    <a:cubicBezTo>
                      <a:pt x="222" y="218"/>
                      <a:pt x="222" y="218"/>
                      <a:pt x="222" y="218"/>
                    </a:cubicBezTo>
                    <a:cubicBezTo>
                      <a:pt x="222" y="218"/>
                      <a:pt x="222" y="218"/>
                      <a:pt x="222" y="218"/>
                    </a:cubicBezTo>
                    <a:cubicBezTo>
                      <a:pt x="222" y="218"/>
                      <a:pt x="223" y="217"/>
                      <a:pt x="223" y="218"/>
                    </a:cubicBezTo>
                    <a:cubicBezTo>
                      <a:pt x="223" y="217"/>
                      <a:pt x="223" y="218"/>
                      <a:pt x="223" y="218"/>
                    </a:cubicBezTo>
                    <a:cubicBezTo>
                      <a:pt x="224" y="218"/>
                      <a:pt x="224" y="218"/>
                      <a:pt x="224" y="218"/>
                    </a:cubicBezTo>
                    <a:cubicBezTo>
                      <a:pt x="224" y="217"/>
                      <a:pt x="224" y="218"/>
                      <a:pt x="224" y="218"/>
                    </a:cubicBezTo>
                    <a:cubicBezTo>
                      <a:pt x="224" y="218"/>
                      <a:pt x="224" y="218"/>
                      <a:pt x="224" y="218"/>
                    </a:cubicBezTo>
                    <a:cubicBezTo>
                      <a:pt x="224" y="218"/>
                      <a:pt x="224" y="219"/>
                      <a:pt x="224" y="219"/>
                    </a:cubicBezTo>
                    <a:cubicBezTo>
                      <a:pt x="224" y="219"/>
                      <a:pt x="224" y="219"/>
                      <a:pt x="224" y="219"/>
                    </a:cubicBezTo>
                    <a:cubicBezTo>
                      <a:pt x="224" y="219"/>
                      <a:pt x="224" y="219"/>
                      <a:pt x="224" y="219"/>
                    </a:cubicBezTo>
                    <a:cubicBezTo>
                      <a:pt x="224" y="219"/>
                      <a:pt x="224" y="219"/>
                      <a:pt x="224" y="219"/>
                    </a:cubicBezTo>
                    <a:cubicBezTo>
                      <a:pt x="224" y="219"/>
                      <a:pt x="224" y="219"/>
                      <a:pt x="224" y="219"/>
                    </a:cubicBezTo>
                    <a:cubicBezTo>
                      <a:pt x="224" y="219"/>
                      <a:pt x="224" y="219"/>
                      <a:pt x="224" y="219"/>
                    </a:cubicBezTo>
                    <a:cubicBezTo>
                      <a:pt x="225" y="219"/>
                      <a:pt x="225" y="219"/>
                      <a:pt x="225" y="219"/>
                    </a:cubicBezTo>
                    <a:cubicBezTo>
                      <a:pt x="225" y="219"/>
                      <a:pt x="225" y="219"/>
                      <a:pt x="225" y="219"/>
                    </a:cubicBezTo>
                    <a:cubicBezTo>
                      <a:pt x="225" y="219"/>
                      <a:pt x="225" y="219"/>
                      <a:pt x="225" y="220"/>
                    </a:cubicBezTo>
                    <a:cubicBezTo>
                      <a:pt x="225" y="220"/>
                      <a:pt x="225" y="220"/>
                      <a:pt x="225" y="220"/>
                    </a:cubicBezTo>
                    <a:cubicBezTo>
                      <a:pt x="225" y="220"/>
                      <a:pt x="225" y="220"/>
                      <a:pt x="225" y="220"/>
                    </a:cubicBezTo>
                    <a:cubicBezTo>
                      <a:pt x="225" y="220"/>
                      <a:pt x="225" y="221"/>
                      <a:pt x="225" y="221"/>
                    </a:cubicBezTo>
                    <a:cubicBezTo>
                      <a:pt x="225" y="221"/>
                      <a:pt x="225" y="221"/>
                      <a:pt x="226" y="221"/>
                    </a:cubicBezTo>
                    <a:cubicBezTo>
                      <a:pt x="226" y="221"/>
                      <a:pt x="226" y="222"/>
                      <a:pt x="226" y="222"/>
                    </a:cubicBezTo>
                    <a:cubicBezTo>
                      <a:pt x="226" y="222"/>
                      <a:pt x="226" y="222"/>
                      <a:pt x="226" y="222"/>
                    </a:cubicBezTo>
                    <a:cubicBezTo>
                      <a:pt x="226" y="222"/>
                      <a:pt x="226" y="222"/>
                      <a:pt x="227" y="222"/>
                    </a:cubicBezTo>
                    <a:cubicBezTo>
                      <a:pt x="227" y="222"/>
                      <a:pt x="226" y="222"/>
                      <a:pt x="226" y="222"/>
                    </a:cubicBezTo>
                    <a:cubicBezTo>
                      <a:pt x="226" y="222"/>
                      <a:pt x="226" y="222"/>
                      <a:pt x="226" y="222"/>
                    </a:cubicBezTo>
                    <a:cubicBezTo>
                      <a:pt x="226" y="222"/>
                      <a:pt x="226" y="221"/>
                      <a:pt x="226" y="221"/>
                    </a:cubicBezTo>
                    <a:cubicBezTo>
                      <a:pt x="226" y="221"/>
                      <a:pt x="226" y="221"/>
                      <a:pt x="226" y="221"/>
                    </a:cubicBezTo>
                    <a:cubicBezTo>
                      <a:pt x="226" y="221"/>
                      <a:pt x="226" y="220"/>
                      <a:pt x="226" y="220"/>
                    </a:cubicBezTo>
                    <a:cubicBezTo>
                      <a:pt x="226" y="220"/>
                      <a:pt x="225" y="220"/>
                      <a:pt x="226" y="219"/>
                    </a:cubicBezTo>
                    <a:cubicBezTo>
                      <a:pt x="226" y="219"/>
                      <a:pt x="225" y="219"/>
                      <a:pt x="225" y="219"/>
                    </a:cubicBezTo>
                    <a:cubicBezTo>
                      <a:pt x="225" y="219"/>
                      <a:pt x="225" y="219"/>
                      <a:pt x="225" y="219"/>
                    </a:cubicBezTo>
                    <a:cubicBezTo>
                      <a:pt x="225" y="219"/>
                      <a:pt x="225" y="219"/>
                      <a:pt x="225" y="219"/>
                    </a:cubicBezTo>
                    <a:cubicBezTo>
                      <a:pt x="225" y="218"/>
                      <a:pt x="225" y="219"/>
                      <a:pt x="225" y="219"/>
                    </a:cubicBezTo>
                    <a:cubicBezTo>
                      <a:pt x="226" y="219"/>
                      <a:pt x="226" y="219"/>
                      <a:pt x="226" y="219"/>
                    </a:cubicBezTo>
                    <a:cubicBezTo>
                      <a:pt x="226" y="219"/>
                      <a:pt x="226" y="219"/>
                      <a:pt x="226" y="219"/>
                    </a:cubicBezTo>
                    <a:cubicBezTo>
                      <a:pt x="226" y="219"/>
                      <a:pt x="226" y="219"/>
                      <a:pt x="226" y="219"/>
                    </a:cubicBezTo>
                    <a:cubicBezTo>
                      <a:pt x="226" y="219"/>
                      <a:pt x="226" y="219"/>
                      <a:pt x="226" y="219"/>
                    </a:cubicBezTo>
                    <a:cubicBezTo>
                      <a:pt x="226" y="219"/>
                      <a:pt x="226" y="219"/>
                      <a:pt x="226" y="219"/>
                    </a:cubicBezTo>
                    <a:cubicBezTo>
                      <a:pt x="226" y="219"/>
                      <a:pt x="226" y="219"/>
                      <a:pt x="226" y="219"/>
                    </a:cubicBezTo>
                    <a:cubicBezTo>
                      <a:pt x="225" y="218"/>
                      <a:pt x="225" y="218"/>
                      <a:pt x="225" y="218"/>
                    </a:cubicBezTo>
                    <a:cubicBezTo>
                      <a:pt x="225" y="218"/>
                      <a:pt x="225" y="218"/>
                      <a:pt x="225" y="218"/>
                    </a:cubicBezTo>
                    <a:cubicBezTo>
                      <a:pt x="226" y="218"/>
                      <a:pt x="226" y="218"/>
                      <a:pt x="227" y="218"/>
                    </a:cubicBezTo>
                    <a:cubicBezTo>
                      <a:pt x="227" y="218"/>
                      <a:pt x="227" y="218"/>
                      <a:pt x="227" y="218"/>
                    </a:cubicBezTo>
                    <a:cubicBezTo>
                      <a:pt x="227" y="218"/>
                      <a:pt x="227" y="218"/>
                      <a:pt x="227" y="218"/>
                    </a:cubicBezTo>
                    <a:cubicBezTo>
                      <a:pt x="227" y="218"/>
                      <a:pt x="227" y="218"/>
                      <a:pt x="227" y="218"/>
                    </a:cubicBezTo>
                    <a:cubicBezTo>
                      <a:pt x="227" y="218"/>
                      <a:pt x="227" y="218"/>
                      <a:pt x="227" y="218"/>
                    </a:cubicBezTo>
                    <a:cubicBezTo>
                      <a:pt x="227" y="218"/>
                      <a:pt x="227" y="218"/>
                      <a:pt x="227" y="218"/>
                    </a:cubicBezTo>
                    <a:cubicBezTo>
                      <a:pt x="227" y="218"/>
                      <a:pt x="227" y="217"/>
                      <a:pt x="226" y="217"/>
                    </a:cubicBezTo>
                    <a:cubicBezTo>
                      <a:pt x="226" y="217"/>
                      <a:pt x="226" y="217"/>
                      <a:pt x="226" y="217"/>
                    </a:cubicBezTo>
                    <a:cubicBezTo>
                      <a:pt x="226" y="217"/>
                      <a:pt x="226" y="217"/>
                      <a:pt x="226" y="217"/>
                    </a:cubicBezTo>
                    <a:cubicBezTo>
                      <a:pt x="225" y="217"/>
                      <a:pt x="225" y="217"/>
                      <a:pt x="225" y="217"/>
                    </a:cubicBezTo>
                    <a:cubicBezTo>
                      <a:pt x="225" y="217"/>
                      <a:pt x="225" y="217"/>
                      <a:pt x="225" y="216"/>
                    </a:cubicBezTo>
                    <a:cubicBezTo>
                      <a:pt x="225" y="216"/>
                      <a:pt x="225" y="216"/>
                      <a:pt x="225" y="216"/>
                    </a:cubicBezTo>
                    <a:cubicBezTo>
                      <a:pt x="225" y="216"/>
                      <a:pt x="225" y="215"/>
                      <a:pt x="225" y="215"/>
                    </a:cubicBezTo>
                    <a:cubicBezTo>
                      <a:pt x="225" y="215"/>
                      <a:pt x="225" y="215"/>
                      <a:pt x="225" y="215"/>
                    </a:cubicBezTo>
                    <a:cubicBezTo>
                      <a:pt x="225" y="215"/>
                      <a:pt x="225" y="215"/>
                      <a:pt x="225" y="215"/>
                    </a:cubicBezTo>
                    <a:cubicBezTo>
                      <a:pt x="226" y="215"/>
                      <a:pt x="226" y="215"/>
                      <a:pt x="226" y="215"/>
                    </a:cubicBezTo>
                    <a:cubicBezTo>
                      <a:pt x="226" y="215"/>
                      <a:pt x="226" y="215"/>
                      <a:pt x="226" y="215"/>
                    </a:cubicBezTo>
                    <a:cubicBezTo>
                      <a:pt x="226" y="215"/>
                      <a:pt x="227" y="215"/>
                      <a:pt x="227" y="215"/>
                    </a:cubicBezTo>
                    <a:cubicBezTo>
                      <a:pt x="227" y="215"/>
                      <a:pt x="227" y="215"/>
                      <a:pt x="227" y="215"/>
                    </a:cubicBezTo>
                    <a:cubicBezTo>
                      <a:pt x="227" y="215"/>
                      <a:pt x="227" y="215"/>
                      <a:pt x="227" y="215"/>
                    </a:cubicBezTo>
                    <a:cubicBezTo>
                      <a:pt x="227" y="215"/>
                      <a:pt x="227" y="215"/>
                      <a:pt x="227" y="215"/>
                    </a:cubicBezTo>
                    <a:cubicBezTo>
                      <a:pt x="227" y="215"/>
                      <a:pt x="227" y="215"/>
                      <a:pt x="227" y="215"/>
                    </a:cubicBezTo>
                    <a:cubicBezTo>
                      <a:pt x="227" y="216"/>
                      <a:pt x="227" y="216"/>
                      <a:pt x="227" y="216"/>
                    </a:cubicBezTo>
                    <a:cubicBezTo>
                      <a:pt x="227" y="216"/>
                      <a:pt x="227" y="216"/>
                      <a:pt x="227" y="217"/>
                    </a:cubicBezTo>
                    <a:cubicBezTo>
                      <a:pt x="227" y="217"/>
                      <a:pt x="227" y="217"/>
                      <a:pt x="227" y="217"/>
                    </a:cubicBezTo>
                    <a:cubicBezTo>
                      <a:pt x="227" y="217"/>
                      <a:pt x="227" y="218"/>
                      <a:pt x="228" y="218"/>
                    </a:cubicBezTo>
                    <a:cubicBezTo>
                      <a:pt x="228" y="217"/>
                      <a:pt x="228" y="217"/>
                      <a:pt x="228" y="217"/>
                    </a:cubicBezTo>
                    <a:cubicBezTo>
                      <a:pt x="227" y="217"/>
                      <a:pt x="228" y="217"/>
                      <a:pt x="228" y="217"/>
                    </a:cubicBezTo>
                    <a:cubicBezTo>
                      <a:pt x="228" y="217"/>
                      <a:pt x="228" y="217"/>
                      <a:pt x="228" y="217"/>
                    </a:cubicBezTo>
                    <a:cubicBezTo>
                      <a:pt x="228" y="217"/>
                      <a:pt x="228" y="217"/>
                      <a:pt x="228" y="217"/>
                    </a:cubicBezTo>
                    <a:cubicBezTo>
                      <a:pt x="227" y="216"/>
                      <a:pt x="228" y="216"/>
                      <a:pt x="228" y="216"/>
                    </a:cubicBezTo>
                    <a:cubicBezTo>
                      <a:pt x="228" y="216"/>
                      <a:pt x="228" y="216"/>
                      <a:pt x="228" y="216"/>
                    </a:cubicBezTo>
                    <a:cubicBezTo>
                      <a:pt x="228" y="216"/>
                      <a:pt x="228" y="216"/>
                      <a:pt x="228" y="216"/>
                    </a:cubicBezTo>
                    <a:cubicBezTo>
                      <a:pt x="228" y="216"/>
                      <a:pt x="228" y="217"/>
                      <a:pt x="228" y="217"/>
                    </a:cubicBezTo>
                    <a:cubicBezTo>
                      <a:pt x="228" y="217"/>
                      <a:pt x="228" y="217"/>
                      <a:pt x="229" y="217"/>
                    </a:cubicBezTo>
                    <a:cubicBezTo>
                      <a:pt x="229" y="217"/>
                      <a:pt x="229" y="217"/>
                      <a:pt x="229" y="217"/>
                    </a:cubicBezTo>
                    <a:cubicBezTo>
                      <a:pt x="229" y="217"/>
                      <a:pt x="229" y="217"/>
                      <a:pt x="229" y="217"/>
                    </a:cubicBezTo>
                    <a:cubicBezTo>
                      <a:pt x="229" y="217"/>
                      <a:pt x="229" y="217"/>
                      <a:pt x="229" y="217"/>
                    </a:cubicBezTo>
                    <a:cubicBezTo>
                      <a:pt x="229" y="217"/>
                      <a:pt x="229" y="217"/>
                      <a:pt x="229" y="217"/>
                    </a:cubicBezTo>
                    <a:cubicBezTo>
                      <a:pt x="229" y="217"/>
                      <a:pt x="229" y="216"/>
                      <a:pt x="229" y="216"/>
                    </a:cubicBezTo>
                    <a:cubicBezTo>
                      <a:pt x="229" y="216"/>
                      <a:pt x="229" y="216"/>
                      <a:pt x="229" y="216"/>
                    </a:cubicBezTo>
                    <a:cubicBezTo>
                      <a:pt x="228" y="216"/>
                      <a:pt x="228" y="216"/>
                      <a:pt x="228" y="216"/>
                    </a:cubicBezTo>
                    <a:cubicBezTo>
                      <a:pt x="228" y="216"/>
                      <a:pt x="228" y="216"/>
                      <a:pt x="228" y="216"/>
                    </a:cubicBezTo>
                    <a:cubicBezTo>
                      <a:pt x="228" y="216"/>
                      <a:pt x="228" y="216"/>
                      <a:pt x="228" y="215"/>
                    </a:cubicBezTo>
                    <a:cubicBezTo>
                      <a:pt x="228" y="215"/>
                      <a:pt x="228" y="215"/>
                      <a:pt x="228" y="215"/>
                    </a:cubicBezTo>
                    <a:cubicBezTo>
                      <a:pt x="228" y="215"/>
                      <a:pt x="228" y="216"/>
                      <a:pt x="229" y="216"/>
                    </a:cubicBezTo>
                    <a:cubicBezTo>
                      <a:pt x="229" y="216"/>
                      <a:pt x="229" y="216"/>
                      <a:pt x="229" y="216"/>
                    </a:cubicBezTo>
                    <a:cubicBezTo>
                      <a:pt x="229" y="216"/>
                      <a:pt x="229" y="216"/>
                      <a:pt x="229" y="216"/>
                    </a:cubicBezTo>
                    <a:cubicBezTo>
                      <a:pt x="230" y="216"/>
                      <a:pt x="230" y="216"/>
                      <a:pt x="230" y="216"/>
                    </a:cubicBezTo>
                    <a:cubicBezTo>
                      <a:pt x="230" y="216"/>
                      <a:pt x="230" y="216"/>
                      <a:pt x="229" y="216"/>
                    </a:cubicBezTo>
                    <a:cubicBezTo>
                      <a:pt x="229" y="216"/>
                      <a:pt x="229" y="216"/>
                      <a:pt x="229" y="217"/>
                    </a:cubicBezTo>
                    <a:cubicBezTo>
                      <a:pt x="229" y="217"/>
                      <a:pt x="230" y="217"/>
                      <a:pt x="230" y="217"/>
                    </a:cubicBezTo>
                    <a:cubicBezTo>
                      <a:pt x="230" y="217"/>
                      <a:pt x="230" y="217"/>
                      <a:pt x="230" y="217"/>
                    </a:cubicBezTo>
                    <a:cubicBezTo>
                      <a:pt x="230" y="216"/>
                      <a:pt x="230" y="216"/>
                      <a:pt x="230" y="216"/>
                    </a:cubicBezTo>
                    <a:cubicBezTo>
                      <a:pt x="230" y="216"/>
                      <a:pt x="230" y="215"/>
                      <a:pt x="230" y="215"/>
                    </a:cubicBezTo>
                    <a:cubicBezTo>
                      <a:pt x="230" y="215"/>
                      <a:pt x="229" y="215"/>
                      <a:pt x="229" y="215"/>
                    </a:cubicBezTo>
                    <a:cubicBezTo>
                      <a:pt x="229" y="215"/>
                      <a:pt x="229" y="215"/>
                      <a:pt x="229" y="215"/>
                    </a:cubicBezTo>
                    <a:cubicBezTo>
                      <a:pt x="230" y="215"/>
                      <a:pt x="230" y="215"/>
                      <a:pt x="230" y="215"/>
                    </a:cubicBezTo>
                    <a:cubicBezTo>
                      <a:pt x="230" y="215"/>
                      <a:pt x="230" y="215"/>
                      <a:pt x="230" y="215"/>
                    </a:cubicBezTo>
                    <a:cubicBezTo>
                      <a:pt x="230" y="215"/>
                      <a:pt x="230" y="215"/>
                      <a:pt x="230" y="215"/>
                    </a:cubicBezTo>
                    <a:cubicBezTo>
                      <a:pt x="230" y="215"/>
                      <a:pt x="230" y="215"/>
                      <a:pt x="230" y="215"/>
                    </a:cubicBezTo>
                    <a:cubicBezTo>
                      <a:pt x="230" y="215"/>
                      <a:pt x="230" y="215"/>
                      <a:pt x="230" y="215"/>
                    </a:cubicBezTo>
                    <a:cubicBezTo>
                      <a:pt x="230" y="214"/>
                      <a:pt x="230" y="214"/>
                      <a:pt x="230" y="214"/>
                    </a:cubicBezTo>
                    <a:cubicBezTo>
                      <a:pt x="229" y="214"/>
                      <a:pt x="229" y="214"/>
                      <a:pt x="229" y="214"/>
                    </a:cubicBezTo>
                    <a:cubicBezTo>
                      <a:pt x="229" y="213"/>
                      <a:pt x="229" y="213"/>
                      <a:pt x="229" y="213"/>
                    </a:cubicBezTo>
                    <a:cubicBezTo>
                      <a:pt x="229" y="213"/>
                      <a:pt x="229" y="213"/>
                      <a:pt x="229" y="213"/>
                    </a:cubicBezTo>
                    <a:cubicBezTo>
                      <a:pt x="229" y="213"/>
                      <a:pt x="229" y="213"/>
                      <a:pt x="230" y="214"/>
                    </a:cubicBezTo>
                    <a:cubicBezTo>
                      <a:pt x="230" y="214"/>
                      <a:pt x="230" y="214"/>
                      <a:pt x="230" y="214"/>
                    </a:cubicBezTo>
                    <a:cubicBezTo>
                      <a:pt x="230" y="214"/>
                      <a:pt x="230" y="214"/>
                      <a:pt x="231" y="214"/>
                    </a:cubicBezTo>
                    <a:cubicBezTo>
                      <a:pt x="231" y="214"/>
                      <a:pt x="231" y="214"/>
                      <a:pt x="231" y="214"/>
                    </a:cubicBezTo>
                    <a:cubicBezTo>
                      <a:pt x="231" y="214"/>
                      <a:pt x="231" y="214"/>
                      <a:pt x="231" y="214"/>
                    </a:cubicBezTo>
                    <a:cubicBezTo>
                      <a:pt x="231" y="214"/>
                      <a:pt x="231" y="214"/>
                      <a:pt x="231" y="214"/>
                    </a:cubicBezTo>
                    <a:cubicBezTo>
                      <a:pt x="231" y="214"/>
                      <a:pt x="232" y="214"/>
                      <a:pt x="232" y="214"/>
                    </a:cubicBezTo>
                    <a:cubicBezTo>
                      <a:pt x="232" y="214"/>
                      <a:pt x="232" y="214"/>
                      <a:pt x="232" y="214"/>
                    </a:cubicBezTo>
                    <a:cubicBezTo>
                      <a:pt x="232" y="214"/>
                      <a:pt x="232" y="214"/>
                      <a:pt x="232" y="215"/>
                    </a:cubicBezTo>
                    <a:cubicBezTo>
                      <a:pt x="232" y="215"/>
                      <a:pt x="232" y="215"/>
                      <a:pt x="232" y="215"/>
                    </a:cubicBezTo>
                    <a:cubicBezTo>
                      <a:pt x="232" y="215"/>
                      <a:pt x="232" y="215"/>
                      <a:pt x="232" y="215"/>
                    </a:cubicBezTo>
                    <a:cubicBezTo>
                      <a:pt x="232" y="215"/>
                      <a:pt x="232" y="215"/>
                      <a:pt x="232" y="215"/>
                    </a:cubicBezTo>
                    <a:cubicBezTo>
                      <a:pt x="232" y="215"/>
                      <a:pt x="232" y="215"/>
                      <a:pt x="232" y="215"/>
                    </a:cubicBezTo>
                    <a:cubicBezTo>
                      <a:pt x="232" y="216"/>
                      <a:pt x="232" y="216"/>
                      <a:pt x="232" y="216"/>
                    </a:cubicBezTo>
                    <a:cubicBezTo>
                      <a:pt x="232" y="216"/>
                      <a:pt x="232" y="216"/>
                      <a:pt x="232" y="217"/>
                    </a:cubicBezTo>
                    <a:cubicBezTo>
                      <a:pt x="232" y="217"/>
                      <a:pt x="232" y="217"/>
                      <a:pt x="232" y="217"/>
                    </a:cubicBezTo>
                    <a:cubicBezTo>
                      <a:pt x="232" y="217"/>
                      <a:pt x="232" y="217"/>
                      <a:pt x="232" y="217"/>
                    </a:cubicBezTo>
                    <a:cubicBezTo>
                      <a:pt x="232" y="216"/>
                      <a:pt x="232" y="216"/>
                      <a:pt x="232" y="216"/>
                    </a:cubicBezTo>
                    <a:cubicBezTo>
                      <a:pt x="232" y="215"/>
                      <a:pt x="232" y="215"/>
                      <a:pt x="232" y="215"/>
                    </a:cubicBezTo>
                    <a:cubicBezTo>
                      <a:pt x="232" y="215"/>
                      <a:pt x="232" y="215"/>
                      <a:pt x="232" y="215"/>
                    </a:cubicBezTo>
                    <a:cubicBezTo>
                      <a:pt x="232" y="215"/>
                      <a:pt x="233" y="215"/>
                      <a:pt x="233" y="215"/>
                    </a:cubicBezTo>
                    <a:cubicBezTo>
                      <a:pt x="233" y="215"/>
                      <a:pt x="233" y="215"/>
                      <a:pt x="233" y="215"/>
                    </a:cubicBezTo>
                    <a:cubicBezTo>
                      <a:pt x="233" y="215"/>
                      <a:pt x="233" y="215"/>
                      <a:pt x="233" y="215"/>
                    </a:cubicBezTo>
                    <a:cubicBezTo>
                      <a:pt x="233" y="215"/>
                      <a:pt x="233" y="215"/>
                      <a:pt x="233" y="215"/>
                    </a:cubicBezTo>
                    <a:cubicBezTo>
                      <a:pt x="233" y="215"/>
                      <a:pt x="233" y="215"/>
                      <a:pt x="233" y="215"/>
                    </a:cubicBezTo>
                    <a:cubicBezTo>
                      <a:pt x="233" y="215"/>
                      <a:pt x="233" y="215"/>
                      <a:pt x="233" y="215"/>
                    </a:cubicBezTo>
                    <a:cubicBezTo>
                      <a:pt x="233" y="215"/>
                      <a:pt x="233" y="215"/>
                      <a:pt x="233" y="215"/>
                    </a:cubicBezTo>
                    <a:cubicBezTo>
                      <a:pt x="233" y="215"/>
                      <a:pt x="233" y="215"/>
                      <a:pt x="233" y="214"/>
                    </a:cubicBezTo>
                    <a:cubicBezTo>
                      <a:pt x="233" y="214"/>
                      <a:pt x="234" y="214"/>
                      <a:pt x="234" y="214"/>
                    </a:cubicBezTo>
                    <a:cubicBezTo>
                      <a:pt x="234" y="214"/>
                      <a:pt x="234" y="214"/>
                      <a:pt x="234" y="214"/>
                    </a:cubicBezTo>
                    <a:cubicBezTo>
                      <a:pt x="234" y="214"/>
                      <a:pt x="234" y="214"/>
                      <a:pt x="234" y="214"/>
                    </a:cubicBezTo>
                    <a:cubicBezTo>
                      <a:pt x="234" y="214"/>
                      <a:pt x="234" y="214"/>
                      <a:pt x="234" y="214"/>
                    </a:cubicBezTo>
                    <a:cubicBezTo>
                      <a:pt x="235" y="215"/>
                      <a:pt x="235" y="215"/>
                      <a:pt x="235" y="215"/>
                    </a:cubicBezTo>
                    <a:cubicBezTo>
                      <a:pt x="235" y="215"/>
                      <a:pt x="235" y="215"/>
                      <a:pt x="235" y="215"/>
                    </a:cubicBezTo>
                    <a:cubicBezTo>
                      <a:pt x="235" y="215"/>
                      <a:pt x="235" y="215"/>
                      <a:pt x="235" y="215"/>
                    </a:cubicBezTo>
                    <a:cubicBezTo>
                      <a:pt x="235" y="215"/>
                      <a:pt x="235" y="215"/>
                      <a:pt x="235" y="215"/>
                    </a:cubicBezTo>
                    <a:cubicBezTo>
                      <a:pt x="235" y="215"/>
                      <a:pt x="235" y="215"/>
                      <a:pt x="235" y="215"/>
                    </a:cubicBezTo>
                    <a:cubicBezTo>
                      <a:pt x="235" y="216"/>
                      <a:pt x="235" y="215"/>
                      <a:pt x="235" y="215"/>
                    </a:cubicBezTo>
                    <a:cubicBezTo>
                      <a:pt x="235" y="215"/>
                      <a:pt x="235" y="215"/>
                      <a:pt x="235" y="215"/>
                    </a:cubicBezTo>
                    <a:cubicBezTo>
                      <a:pt x="235" y="215"/>
                      <a:pt x="235" y="216"/>
                      <a:pt x="235" y="216"/>
                    </a:cubicBezTo>
                    <a:cubicBezTo>
                      <a:pt x="235" y="216"/>
                      <a:pt x="235" y="216"/>
                      <a:pt x="235" y="216"/>
                    </a:cubicBezTo>
                    <a:cubicBezTo>
                      <a:pt x="235" y="216"/>
                      <a:pt x="235" y="216"/>
                      <a:pt x="235" y="216"/>
                    </a:cubicBezTo>
                    <a:cubicBezTo>
                      <a:pt x="235" y="216"/>
                      <a:pt x="234" y="216"/>
                      <a:pt x="234" y="216"/>
                    </a:cubicBezTo>
                    <a:cubicBezTo>
                      <a:pt x="234" y="216"/>
                      <a:pt x="234" y="216"/>
                      <a:pt x="234" y="216"/>
                    </a:cubicBezTo>
                    <a:cubicBezTo>
                      <a:pt x="234" y="217"/>
                      <a:pt x="234" y="217"/>
                      <a:pt x="234" y="217"/>
                    </a:cubicBezTo>
                    <a:cubicBezTo>
                      <a:pt x="234" y="217"/>
                      <a:pt x="234" y="217"/>
                      <a:pt x="234" y="217"/>
                    </a:cubicBezTo>
                    <a:cubicBezTo>
                      <a:pt x="234" y="217"/>
                      <a:pt x="234" y="217"/>
                      <a:pt x="234" y="217"/>
                    </a:cubicBezTo>
                    <a:cubicBezTo>
                      <a:pt x="234" y="217"/>
                      <a:pt x="234" y="217"/>
                      <a:pt x="234" y="217"/>
                    </a:cubicBezTo>
                    <a:cubicBezTo>
                      <a:pt x="234" y="217"/>
                      <a:pt x="234" y="217"/>
                      <a:pt x="234" y="217"/>
                    </a:cubicBezTo>
                    <a:cubicBezTo>
                      <a:pt x="235" y="217"/>
                      <a:pt x="234" y="217"/>
                      <a:pt x="234" y="217"/>
                    </a:cubicBezTo>
                    <a:cubicBezTo>
                      <a:pt x="234" y="217"/>
                      <a:pt x="234" y="217"/>
                      <a:pt x="234" y="217"/>
                    </a:cubicBezTo>
                    <a:cubicBezTo>
                      <a:pt x="234" y="217"/>
                      <a:pt x="234" y="218"/>
                      <a:pt x="234" y="218"/>
                    </a:cubicBezTo>
                    <a:cubicBezTo>
                      <a:pt x="235" y="218"/>
                      <a:pt x="235" y="217"/>
                      <a:pt x="235" y="217"/>
                    </a:cubicBezTo>
                    <a:cubicBezTo>
                      <a:pt x="235" y="217"/>
                      <a:pt x="235" y="217"/>
                      <a:pt x="235" y="217"/>
                    </a:cubicBezTo>
                    <a:cubicBezTo>
                      <a:pt x="235" y="218"/>
                      <a:pt x="235" y="218"/>
                      <a:pt x="235" y="218"/>
                    </a:cubicBezTo>
                    <a:cubicBezTo>
                      <a:pt x="235" y="218"/>
                      <a:pt x="235" y="218"/>
                      <a:pt x="235" y="218"/>
                    </a:cubicBezTo>
                    <a:cubicBezTo>
                      <a:pt x="235" y="218"/>
                      <a:pt x="235" y="218"/>
                      <a:pt x="234" y="218"/>
                    </a:cubicBezTo>
                    <a:cubicBezTo>
                      <a:pt x="235" y="218"/>
                      <a:pt x="235" y="218"/>
                      <a:pt x="235" y="218"/>
                    </a:cubicBezTo>
                    <a:cubicBezTo>
                      <a:pt x="235" y="218"/>
                      <a:pt x="235" y="218"/>
                      <a:pt x="236" y="218"/>
                    </a:cubicBezTo>
                    <a:cubicBezTo>
                      <a:pt x="236" y="218"/>
                      <a:pt x="236" y="218"/>
                      <a:pt x="236" y="218"/>
                    </a:cubicBezTo>
                    <a:cubicBezTo>
                      <a:pt x="236" y="218"/>
                      <a:pt x="236" y="218"/>
                      <a:pt x="236" y="218"/>
                    </a:cubicBezTo>
                    <a:cubicBezTo>
                      <a:pt x="236" y="218"/>
                      <a:pt x="236" y="218"/>
                      <a:pt x="236" y="218"/>
                    </a:cubicBezTo>
                    <a:cubicBezTo>
                      <a:pt x="236" y="218"/>
                      <a:pt x="237" y="218"/>
                      <a:pt x="237" y="218"/>
                    </a:cubicBezTo>
                    <a:close/>
                    <a:moveTo>
                      <a:pt x="226" y="217"/>
                    </a:moveTo>
                    <a:cubicBezTo>
                      <a:pt x="226" y="217"/>
                      <a:pt x="226" y="217"/>
                      <a:pt x="226" y="217"/>
                    </a:cubicBezTo>
                    <a:cubicBezTo>
                      <a:pt x="226" y="217"/>
                      <a:pt x="226" y="217"/>
                      <a:pt x="226" y="217"/>
                    </a:cubicBezTo>
                    <a:close/>
                    <a:moveTo>
                      <a:pt x="232" y="218"/>
                    </a:moveTo>
                    <a:cubicBezTo>
                      <a:pt x="232" y="218"/>
                      <a:pt x="232" y="218"/>
                      <a:pt x="232" y="218"/>
                    </a:cubicBezTo>
                    <a:close/>
                    <a:moveTo>
                      <a:pt x="234" y="217"/>
                    </a:moveTo>
                    <a:cubicBezTo>
                      <a:pt x="234" y="217"/>
                      <a:pt x="234" y="217"/>
                      <a:pt x="234" y="217"/>
                    </a:cubicBezTo>
                    <a:cubicBezTo>
                      <a:pt x="234" y="217"/>
                      <a:pt x="234" y="217"/>
                      <a:pt x="234" y="217"/>
                    </a:cubicBezTo>
                    <a:cubicBezTo>
                      <a:pt x="234" y="217"/>
                      <a:pt x="234" y="217"/>
                      <a:pt x="234" y="217"/>
                    </a:cubicBezTo>
                    <a:close/>
                    <a:moveTo>
                      <a:pt x="214" y="239"/>
                    </a:moveTo>
                    <a:cubicBezTo>
                      <a:pt x="214" y="239"/>
                      <a:pt x="214" y="239"/>
                      <a:pt x="214" y="239"/>
                    </a:cubicBezTo>
                    <a:cubicBezTo>
                      <a:pt x="214" y="239"/>
                      <a:pt x="213" y="239"/>
                      <a:pt x="213" y="239"/>
                    </a:cubicBezTo>
                    <a:cubicBezTo>
                      <a:pt x="213" y="239"/>
                      <a:pt x="213" y="240"/>
                      <a:pt x="213" y="240"/>
                    </a:cubicBezTo>
                    <a:cubicBezTo>
                      <a:pt x="213" y="240"/>
                      <a:pt x="213" y="240"/>
                      <a:pt x="213" y="240"/>
                    </a:cubicBezTo>
                    <a:cubicBezTo>
                      <a:pt x="213" y="240"/>
                      <a:pt x="213" y="240"/>
                      <a:pt x="213" y="240"/>
                    </a:cubicBezTo>
                    <a:cubicBezTo>
                      <a:pt x="213" y="240"/>
                      <a:pt x="213" y="240"/>
                      <a:pt x="213" y="240"/>
                    </a:cubicBezTo>
                    <a:cubicBezTo>
                      <a:pt x="213" y="240"/>
                      <a:pt x="213" y="240"/>
                      <a:pt x="213" y="241"/>
                    </a:cubicBezTo>
                    <a:cubicBezTo>
                      <a:pt x="213" y="241"/>
                      <a:pt x="214" y="241"/>
                      <a:pt x="214" y="241"/>
                    </a:cubicBezTo>
                    <a:cubicBezTo>
                      <a:pt x="214" y="240"/>
                      <a:pt x="214" y="240"/>
                      <a:pt x="214" y="240"/>
                    </a:cubicBezTo>
                    <a:cubicBezTo>
                      <a:pt x="214" y="240"/>
                      <a:pt x="214" y="239"/>
                      <a:pt x="214" y="239"/>
                    </a:cubicBezTo>
                    <a:close/>
                    <a:moveTo>
                      <a:pt x="238" y="210"/>
                    </a:moveTo>
                    <a:cubicBezTo>
                      <a:pt x="238" y="210"/>
                      <a:pt x="238" y="210"/>
                      <a:pt x="238" y="210"/>
                    </a:cubicBezTo>
                    <a:cubicBezTo>
                      <a:pt x="238" y="211"/>
                      <a:pt x="238" y="211"/>
                      <a:pt x="238" y="211"/>
                    </a:cubicBezTo>
                    <a:cubicBezTo>
                      <a:pt x="237" y="211"/>
                      <a:pt x="237" y="211"/>
                      <a:pt x="237" y="211"/>
                    </a:cubicBezTo>
                    <a:cubicBezTo>
                      <a:pt x="237" y="211"/>
                      <a:pt x="237" y="211"/>
                      <a:pt x="237" y="211"/>
                    </a:cubicBezTo>
                    <a:cubicBezTo>
                      <a:pt x="237" y="211"/>
                      <a:pt x="237" y="211"/>
                      <a:pt x="237" y="211"/>
                    </a:cubicBezTo>
                    <a:cubicBezTo>
                      <a:pt x="237" y="211"/>
                      <a:pt x="237" y="211"/>
                      <a:pt x="237" y="211"/>
                    </a:cubicBezTo>
                    <a:cubicBezTo>
                      <a:pt x="236" y="211"/>
                      <a:pt x="236" y="211"/>
                      <a:pt x="236" y="211"/>
                    </a:cubicBezTo>
                    <a:cubicBezTo>
                      <a:pt x="236" y="210"/>
                      <a:pt x="236" y="210"/>
                      <a:pt x="236" y="210"/>
                    </a:cubicBezTo>
                    <a:cubicBezTo>
                      <a:pt x="236" y="210"/>
                      <a:pt x="236" y="210"/>
                      <a:pt x="236" y="210"/>
                    </a:cubicBezTo>
                    <a:cubicBezTo>
                      <a:pt x="236" y="210"/>
                      <a:pt x="236" y="210"/>
                      <a:pt x="236" y="210"/>
                    </a:cubicBezTo>
                    <a:cubicBezTo>
                      <a:pt x="236" y="210"/>
                      <a:pt x="236" y="210"/>
                      <a:pt x="236" y="210"/>
                    </a:cubicBezTo>
                    <a:cubicBezTo>
                      <a:pt x="235" y="210"/>
                      <a:pt x="235" y="211"/>
                      <a:pt x="236" y="211"/>
                    </a:cubicBezTo>
                    <a:cubicBezTo>
                      <a:pt x="236" y="211"/>
                      <a:pt x="236" y="211"/>
                      <a:pt x="236" y="211"/>
                    </a:cubicBezTo>
                    <a:cubicBezTo>
                      <a:pt x="236" y="211"/>
                      <a:pt x="236" y="211"/>
                      <a:pt x="236" y="211"/>
                    </a:cubicBezTo>
                    <a:cubicBezTo>
                      <a:pt x="235" y="211"/>
                      <a:pt x="235" y="211"/>
                      <a:pt x="235" y="211"/>
                    </a:cubicBezTo>
                    <a:cubicBezTo>
                      <a:pt x="235" y="211"/>
                      <a:pt x="235" y="211"/>
                      <a:pt x="236" y="211"/>
                    </a:cubicBezTo>
                    <a:cubicBezTo>
                      <a:pt x="236" y="211"/>
                      <a:pt x="236" y="212"/>
                      <a:pt x="236" y="212"/>
                    </a:cubicBezTo>
                    <a:cubicBezTo>
                      <a:pt x="236" y="212"/>
                      <a:pt x="235" y="212"/>
                      <a:pt x="235" y="212"/>
                    </a:cubicBezTo>
                    <a:cubicBezTo>
                      <a:pt x="235" y="212"/>
                      <a:pt x="235" y="212"/>
                      <a:pt x="235" y="212"/>
                    </a:cubicBezTo>
                    <a:cubicBezTo>
                      <a:pt x="235" y="212"/>
                      <a:pt x="235" y="212"/>
                      <a:pt x="235" y="212"/>
                    </a:cubicBezTo>
                    <a:cubicBezTo>
                      <a:pt x="235" y="211"/>
                      <a:pt x="235" y="211"/>
                      <a:pt x="235" y="212"/>
                    </a:cubicBezTo>
                    <a:cubicBezTo>
                      <a:pt x="235" y="212"/>
                      <a:pt x="235" y="212"/>
                      <a:pt x="235" y="212"/>
                    </a:cubicBezTo>
                    <a:cubicBezTo>
                      <a:pt x="234" y="212"/>
                      <a:pt x="234" y="212"/>
                      <a:pt x="234" y="212"/>
                    </a:cubicBezTo>
                    <a:cubicBezTo>
                      <a:pt x="234" y="212"/>
                      <a:pt x="234" y="212"/>
                      <a:pt x="234" y="212"/>
                    </a:cubicBezTo>
                    <a:cubicBezTo>
                      <a:pt x="234" y="212"/>
                      <a:pt x="234" y="212"/>
                      <a:pt x="234" y="212"/>
                    </a:cubicBezTo>
                    <a:cubicBezTo>
                      <a:pt x="234" y="211"/>
                      <a:pt x="234" y="211"/>
                      <a:pt x="234" y="211"/>
                    </a:cubicBezTo>
                    <a:cubicBezTo>
                      <a:pt x="234" y="211"/>
                      <a:pt x="234" y="211"/>
                      <a:pt x="234" y="211"/>
                    </a:cubicBezTo>
                    <a:cubicBezTo>
                      <a:pt x="234" y="211"/>
                      <a:pt x="234" y="211"/>
                      <a:pt x="234" y="211"/>
                    </a:cubicBezTo>
                    <a:cubicBezTo>
                      <a:pt x="234" y="211"/>
                      <a:pt x="234" y="211"/>
                      <a:pt x="234" y="212"/>
                    </a:cubicBezTo>
                    <a:cubicBezTo>
                      <a:pt x="234" y="212"/>
                      <a:pt x="233" y="212"/>
                      <a:pt x="233" y="212"/>
                    </a:cubicBezTo>
                    <a:cubicBezTo>
                      <a:pt x="233" y="212"/>
                      <a:pt x="233" y="212"/>
                      <a:pt x="233" y="212"/>
                    </a:cubicBezTo>
                    <a:cubicBezTo>
                      <a:pt x="233" y="212"/>
                      <a:pt x="233" y="212"/>
                      <a:pt x="233" y="212"/>
                    </a:cubicBezTo>
                    <a:cubicBezTo>
                      <a:pt x="233" y="213"/>
                      <a:pt x="233" y="213"/>
                      <a:pt x="233" y="212"/>
                    </a:cubicBezTo>
                    <a:cubicBezTo>
                      <a:pt x="233" y="212"/>
                      <a:pt x="233" y="212"/>
                      <a:pt x="233" y="212"/>
                    </a:cubicBezTo>
                    <a:cubicBezTo>
                      <a:pt x="232" y="212"/>
                      <a:pt x="232" y="212"/>
                      <a:pt x="232" y="212"/>
                    </a:cubicBezTo>
                    <a:cubicBezTo>
                      <a:pt x="232" y="212"/>
                      <a:pt x="232" y="213"/>
                      <a:pt x="233" y="213"/>
                    </a:cubicBezTo>
                    <a:cubicBezTo>
                      <a:pt x="233" y="213"/>
                      <a:pt x="233" y="213"/>
                      <a:pt x="232" y="213"/>
                    </a:cubicBezTo>
                    <a:cubicBezTo>
                      <a:pt x="232" y="213"/>
                      <a:pt x="232" y="213"/>
                      <a:pt x="232" y="213"/>
                    </a:cubicBezTo>
                    <a:cubicBezTo>
                      <a:pt x="232" y="213"/>
                      <a:pt x="231" y="213"/>
                      <a:pt x="231" y="213"/>
                    </a:cubicBezTo>
                    <a:cubicBezTo>
                      <a:pt x="231" y="212"/>
                      <a:pt x="231" y="212"/>
                      <a:pt x="231" y="212"/>
                    </a:cubicBezTo>
                    <a:cubicBezTo>
                      <a:pt x="231" y="212"/>
                      <a:pt x="231" y="212"/>
                      <a:pt x="231" y="212"/>
                    </a:cubicBezTo>
                    <a:cubicBezTo>
                      <a:pt x="230" y="212"/>
                      <a:pt x="230" y="212"/>
                      <a:pt x="230" y="212"/>
                    </a:cubicBezTo>
                    <a:cubicBezTo>
                      <a:pt x="230" y="212"/>
                      <a:pt x="230" y="212"/>
                      <a:pt x="230" y="212"/>
                    </a:cubicBezTo>
                    <a:cubicBezTo>
                      <a:pt x="230" y="212"/>
                      <a:pt x="230" y="212"/>
                      <a:pt x="230" y="212"/>
                    </a:cubicBezTo>
                    <a:cubicBezTo>
                      <a:pt x="230" y="211"/>
                      <a:pt x="230" y="211"/>
                      <a:pt x="230" y="211"/>
                    </a:cubicBezTo>
                    <a:cubicBezTo>
                      <a:pt x="229" y="211"/>
                      <a:pt x="230" y="211"/>
                      <a:pt x="230" y="211"/>
                    </a:cubicBezTo>
                    <a:cubicBezTo>
                      <a:pt x="230" y="211"/>
                      <a:pt x="230" y="211"/>
                      <a:pt x="230" y="210"/>
                    </a:cubicBezTo>
                    <a:cubicBezTo>
                      <a:pt x="230" y="210"/>
                      <a:pt x="230" y="210"/>
                      <a:pt x="230" y="211"/>
                    </a:cubicBezTo>
                    <a:cubicBezTo>
                      <a:pt x="230" y="211"/>
                      <a:pt x="230" y="211"/>
                      <a:pt x="230" y="211"/>
                    </a:cubicBezTo>
                    <a:cubicBezTo>
                      <a:pt x="230" y="211"/>
                      <a:pt x="231" y="211"/>
                      <a:pt x="231" y="211"/>
                    </a:cubicBezTo>
                    <a:cubicBezTo>
                      <a:pt x="231" y="211"/>
                      <a:pt x="231" y="211"/>
                      <a:pt x="231" y="211"/>
                    </a:cubicBezTo>
                    <a:cubicBezTo>
                      <a:pt x="231" y="211"/>
                      <a:pt x="231" y="211"/>
                      <a:pt x="231" y="211"/>
                    </a:cubicBezTo>
                    <a:cubicBezTo>
                      <a:pt x="231" y="211"/>
                      <a:pt x="231" y="211"/>
                      <a:pt x="231" y="211"/>
                    </a:cubicBezTo>
                    <a:cubicBezTo>
                      <a:pt x="231" y="211"/>
                      <a:pt x="231" y="211"/>
                      <a:pt x="231" y="211"/>
                    </a:cubicBezTo>
                    <a:cubicBezTo>
                      <a:pt x="231" y="211"/>
                      <a:pt x="231" y="211"/>
                      <a:pt x="231" y="211"/>
                    </a:cubicBezTo>
                    <a:cubicBezTo>
                      <a:pt x="231" y="211"/>
                      <a:pt x="232" y="211"/>
                      <a:pt x="231" y="211"/>
                    </a:cubicBezTo>
                    <a:cubicBezTo>
                      <a:pt x="231" y="211"/>
                      <a:pt x="231" y="211"/>
                      <a:pt x="231" y="211"/>
                    </a:cubicBezTo>
                    <a:cubicBezTo>
                      <a:pt x="231" y="211"/>
                      <a:pt x="231" y="210"/>
                      <a:pt x="231" y="210"/>
                    </a:cubicBezTo>
                    <a:cubicBezTo>
                      <a:pt x="231" y="210"/>
                      <a:pt x="231" y="210"/>
                      <a:pt x="231" y="210"/>
                    </a:cubicBezTo>
                    <a:cubicBezTo>
                      <a:pt x="230" y="210"/>
                      <a:pt x="230" y="210"/>
                      <a:pt x="231" y="210"/>
                    </a:cubicBezTo>
                    <a:cubicBezTo>
                      <a:pt x="231" y="209"/>
                      <a:pt x="231" y="209"/>
                      <a:pt x="231" y="209"/>
                    </a:cubicBezTo>
                    <a:cubicBezTo>
                      <a:pt x="231" y="210"/>
                      <a:pt x="231" y="210"/>
                      <a:pt x="232" y="210"/>
                    </a:cubicBezTo>
                    <a:cubicBezTo>
                      <a:pt x="232" y="210"/>
                      <a:pt x="232" y="210"/>
                      <a:pt x="232" y="210"/>
                    </a:cubicBezTo>
                    <a:cubicBezTo>
                      <a:pt x="232" y="209"/>
                      <a:pt x="232" y="209"/>
                      <a:pt x="232" y="210"/>
                    </a:cubicBezTo>
                    <a:cubicBezTo>
                      <a:pt x="232" y="210"/>
                      <a:pt x="233" y="210"/>
                      <a:pt x="233" y="210"/>
                    </a:cubicBezTo>
                    <a:cubicBezTo>
                      <a:pt x="233" y="210"/>
                      <a:pt x="233" y="210"/>
                      <a:pt x="233" y="210"/>
                    </a:cubicBezTo>
                    <a:cubicBezTo>
                      <a:pt x="232" y="209"/>
                      <a:pt x="233" y="209"/>
                      <a:pt x="232" y="209"/>
                    </a:cubicBezTo>
                    <a:cubicBezTo>
                      <a:pt x="232" y="209"/>
                      <a:pt x="232" y="209"/>
                      <a:pt x="232" y="209"/>
                    </a:cubicBezTo>
                    <a:cubicBezTo>
                      <a:pt x="232" y="209"/>
                      <a:pt x="232" y="209"/>
                      <a:pt x="232" y="209"/>
                    </a:cubicBezTo>
                    <a:cubicBezTo>
                      <a:pt x="232" y="209"/>
                      <a:pt x="233" y="209"/>
                      <a:pt x="233" y="209"/>
                    </a:cubicBezTo>
                    <a:cubicBezTo>
                      <a:pt x="233" y="209"/>
                      <a:pt x="233" y="209"/>
                      <a:pt x="233" y="209"/>
                    </a:cubicBezTo>
                    <a:cubicBezTo>
                      <a:pt x="233" y="208"/>
                      <a:pt x="232" y="208"/>
                      <a:pt x="232" y="208"/>
                    </a:cubicBezTo>
                    <a:cubicBezTo>
                      <a:pt x="232" y="208"/>
                      <a:pt x="232" y="208"/>
                      <a:pt x="232" y="208"/>
                    </a:cubicBezTo>
                    <a:cubicBezTo>
                      <a:pt x="232" y="208"/>
                      <a:pt x="232" y="208"/>
                      <a:pt x="232" y="208"/>
                    </a:cubicBezTo>
                    <a:cubicBezTo>
                      <a:pt x="232" y="208"/>
                      <a:pt x="232" y="208"/>
                      <a:pt x="232" y="208"/>
                    </a:cubicBezTo>
                    <a:cubicBezTo>
                      <a:pt x="232" y="208"/>
                      <a:pt x="232" y="208"/>
                      <a:pt x="232" y="208"/>
                    </a:cubicBezTo>
                    <a:cubicBezTo>
                      <a:pt x="232" y="208"/>
                      <a:pt x="232" y="208"/>
                      <a:pt x="232" y="208"/>
                    </a:cubicBezTo>
                    <a:cubicBezTo>
                      <a:pt x="233" y="208"/>
                      <a:pt x="233" y="207"/>
                      <a:pt x="233" y="207"/>
                    </a:cubicBezTo>
                    <a:cubicBezTo>
                      <a:pt x="233" y="208"/>
                      <a:pt x="233" y="208"/>
                      <a:pt x="233" y="208"/>
                    </a:cubicBezTo>
                    <a:cubicBezTo>
                      <a:pt x="233" y="208"/>
                      <a:pt x="233" y="208"/>
                      <a:pt x="233" y="207"/>
                    </a:cubicBezTo>
                    <a:cubicBezTo>
                      <a:pt x="233" y="207"/>
                      <a:pt x="233" y="207"/>
                      <a:pt x="233" y="207"/>
                    </a:cubicBezTo>
                    <a:cubicBezTo>
                      <a:pt x="233" y="207"/>
                      <a:pt x="233" y="207"/>
                      <a:pt x="233" y="207"/>
                    </a:cubicBezTo>
                    <a:cubicBezTo>
                      <a:pt x="233" y="207"/>
                      <a:pt x="234" y="207"/>
                      <a:pt x="234" y="207"/>
                    </a:cubicBezTo>
                    <a:cubicBezTo>
                      <a:pt x="234" y="207"/>
                      <a:pt x="234" y="207"/>
                      <a:pt x="234" y="207"/>
                    </a:cubicBezTo>
                    <a:cubicBezTo>
                      <a:pt x="234" y="207"/>
                      <a:pt x="234" y="207"/>
                      <a:pt x="234" y="207"/>
                    </a:cubicBezTo>
                    <a:cubicBezTo>
                      <a:pt x="234" y="207"/>
                      <a:pt x="234" y="207"/>
                      <a:pt x="234" y="207"/>
                    </a:cubicBezTo>
                    <a:cubicBezTo>
                      <a:pt x="234" y="207"/>
                      <a:pt x="234" y="208"/>
                      <a:pt x="234" y="208"/>
                    </a:cubicBezTo>
                    <a:cubicBezTo>
                      <a:pt x="234" y="208"/>
                      <a:pt x="234" y="208"/>
                      <a:pt x="234" y="208"/>
                    </a:cubicBezTo>
                    <a:cubicBezTo>
                      <a:pt x="235" y="208"/>
                      <a:pt x="235" y="208"/>
                      <a:pt x="234" y="208"/>
                    </a:cubicBezTo>
                    <a:cubicBezTo>
                      <a:pt x="234" y="208"/>
                      <a:pt x="234" y="209"/>
                      <a:pt x="234" y="209"/>
                    </a:cubicBezTo>
                    <a:cubicBezTo>
                      <a:pt x="234" y="209"/>
                      <a:pt x="234" y="209"/>
                      <a:pt x="234" y="209"/>
                    </a:cubicBezTo>
                    <a:cubicBezTo>
                      <a:pt x="235" y="209"/>
                      <a:pt x="235" y="209"/>
                      <a:pt x="235" y="209"/>
                    </a:cubicBezTo>
                    <a:cubicBezTo>
                      <a:pt x="235" y="209"/>
                      <a:pt x="235" y="209"/>
                      <a:pt x="235" y="209"/>
                    </a:cubicBezTo>
                    <a:cubicBezTo>
                      <a:pt x="235" y="209"/>
                      <a:pt x="235" y="209"/>
                      <a:pt x="235" y="209"/>
                    </a:cubicBezTo>
                    <a:cubicBezTo>
                      <a:pt x="235" y="209"/>
                      <a:pt x="235" y="209"/>
                      <a:pt x="235" y="209"/>
                    </a:cubicBezTo>
                    <a:cubicBezTo>
                      <a:pt x="235" y="209"/>
                      <a:pt x="235" y="208"/>
                      <a:pt x="235" y="208"/>
                    </a:cubicBezTo>
                    <a:cubicBezTo>
                      <a:pt x="235" y="208"/>
                      <a:pt x="235" y="208"/>
                      <a:pt x="235" y="208"/>
                    </a:cubicBezTo>
                    <a:cubicBezTo>
                      <a:pt x="235" y="208"/>
                      <a:pt x="235" y="208"/>
                      <a:pt x="235" y="208"/>
                    </a:cubicBezTo>
                    <a:cubicBezTo>
                      <a:pt x="235" y="208"/>
                      <a:pt x="235" y="208"/>
                      <a:pt x="235" y="208"/>
                    </a:cubicBezTo>
                    <a:cubicBezTo>
                      <a:pt x="236" y="208"/>
                      <a:pt x="236" y="208"/>
                      <a:pt x="236" y="208"/>
                    </a:cubicBezTo>
                    <a:cubicBezTo>
                      <a:pt x="236" y="208"/>
                      <a:pt x="236" y="208"/>
                      <a:pt x="236" y="208"/>
                    </a:cubicBezTo>
                    <a:cubicBezTo>
                      <a:pt x="236" y="208"/>
                      <a:pt x="236" y="208"/>
                      <a:pt x="236" y="208"/>
                    </a:cubicBezTo>
                    <a:cubicBezTo>
                      <a:pt x="236" y="208"/>
                      <a:pt x="236" y="208"/>
                      <a:pt x="236" y="208"/>
                    </a:cubicBezTo>
                    <a:cubicBezTo>
                      <a:pt x="236" y="208"/>
                      <a:pt x="236" y="209"/>
                      <a:pt x="236" y="209"/>
                    </a:cubicBezTo>
                    <a:cubicBezTo>
                      <a:pt x="236" y="209"/>
                      <a:pt x="236" y="209"/>
                      <a:pt x="236" y="209"/>
                    </a:cubicBezTo>
                    <a:cubicBezTo>
                      <a:pt x="236" y="209"/>
                      <a:pt x="236" y="209"/>
                      <a:pt x="236" y="209"/>
                    </a:cubicBezTo>
                    <a:cubicBezTo>
                      <a:pt x="236" y="208"/>
                      <a:pt x="237" y="208"/>
                      <a:pt x="237" y="208"/>
                    </a:cubicBezTo>
                    <a:cubicBezTo>
                      <a:pt x="237" y="209"/>
                      <a:pt x="237" y="209"/>
                      <a:pt x="237" y="209"/>
                    </a:cubicBezTo>
                    <a:cubicBezTo>
                      <a:pt x="237" y="209"/>
                      <a:pt x="237" y="209"/>
                      <a:pt x="237" y="209"/>
                    </a:cubicBezTo>
                    <a:cubicBezTo>
                      <a:pt x="237" y="209"/>
                      <a:pt x="237" y="210"/>
                      <a:pt x="237" y="210"/>
                    </a:cubicBezTo>
                    <a:cubicBezTo>
                      <a:pt x="237" y="210"/>
                      <a:pt x="237" y="210"/>
                      <a:pt x="237" y="210"/>
                    </a:cubicBezTo>
                    <a:cubicBezTo>
                      <a:pt x="237" y="210"/>
                      <a:pt x="237" y="210"/>
                      <a:pt x="237" y="210"/>
                    </a:cubicBezTo>
                    <a:cubicBezTo>
                      <a:pt x="237" y="210"/>
                      <a:pt x="237" y="210"/>
                      <a:pt x="237" y="210"/>
                    </a:cubicBezTo>
                    <a:cubicBezTo>
                      <a:pt x="237" y="210"/>
                      <a:pt x="237" y="210"/>
                      <a:pt x="237" y="209"/>
                    </a:cubicBezTo>
                    <a:cubicBezTo>
                      <a:pt x="237" y="209"/>
                      <a:pt x="237" y="210"/>
                      <a:pt x="237" y="210"/>
                    </a:cubicBezTo>
                    <a:cubicBezTo>
                      <a:pt x="237" y="210"/>
                      <a:pt x="237" y="209"/>
                      <a:pt x="237" y="209"/>
                    </a:cubicBezTo>
                    <a:cubicBezTo>
                      <a:pt x="238" y="209"/>
                      <a:pt x="238" y="209"/>
                      <a:pt x="238" y="209"/>
                    </a:cubicBezTo>
                    <a:cubicBezTo>
                      <a:pt x="238" y="209"/>
                      <a:pt x="238" y="210"/>
                      <a:pt x="238" y="210"/>
                    </a:cubicBezTo>
                    <a:close/>
                    <a:moveTo>
                      <a:pt x="228" y="214"/>
                    </a:moveTo>
                    <a:cubicBezTo>
                      <a:pt x="228" y="215"/>
                      <a:pt x="228" y="215"/>
                      <a:pt x="228" y="215"/>
                    </a:cubicBezTo>
                    <a:cubicBezTo>
                      <a:pt x="228" y="215"/>
                      <a:pt x="228" y="215"/>
                      <a:pt x="229" y="215"/>
                    </a:cubicBezTo>
                    <a:cubicBezTo>
                      <a:pt x="229" y="215"/>
                      <a:pt x="229" y="215"/>
                      <a:pt x="229" y="215"/>
                    </a:cubicBezTo>
                    <a:cubicBezTo>
                      <a:pt x="229" y="215"/>
                      <a:pt x="229" y="215"/>
                      <a:pt x="229" y="215"/>
                    </a:cubicBezTo>
                    <a:cubicBezTo>
                      <a:pt x="229" y="215"/>
                      <a:pt x="229" y="216"/>
                      <a:pt x="229" y="216"/>
                    </a:cubicBezTo>
                    <a:cubicBezTo>
                      <a:pt x="229" y="216"/>
                      <a:pt x="229" y="216"/>
                      <a:pt x="230" y="216"/>
                    </a:cubicBezTo>
                    <a:cubicBezTo>
                      <a:pt x="230" y="216"/>
                      <a:pt x="230" y="216"/>
                      <a:pt x="230" y="215"/>
                    </a:cubicBezTo>
                    <a:cubicBezTo>
                      <a:pt x="229" y="215"/>
                      <a:pt x="229" y="215"/>
                      <a:pt x="229" y="215"/>
                    </a:cubicBezTo>
                    <a:cubicBezTo>
                      <a:pt x="229" y="215"/>
                      <a:pt x="229" y="215"/>
                      <a:pt x="229" y="215"/>
                    </a:cubicBezTo>
                    <a:cubicBezTo>
                      <a:pt x="229" y="215"/>
                      <a:pt x="229" y="214"/>
                      <a:pt x="229" y="214"/>
                    </a:cubicBezTo>
                    <a:cubicBezTo>
                      <a:pt x="229" y="214"/>
                      <a:pt x="229" y="214"/>
                      <a:pt x="229" y="214"/>
                    </a:cubicBezTo>
                    <a:cubicBezTo>
                      <a:pt x="228" y="214"/>
                      <a:pt x="228" y="214"/>
                      <a:pt x="228" y="214"/>
                    </a:cubicBezTo>
                    <a:cubicBezTo>
                      <a:pt x="228" y="214"/>
                      <a:pt x="228" y="214"/>
                      <a:pt x="228" y="214"/>
                    </a:cubicBezTo>
                    <a:cubicBezTo>
                      <a:pt x="227" y="214"/>
                      <a:pt x="227" y="214"/>
                      <a:pt x="228" y="214"/>
                    </a:cubicBezTo>
                    <a:close/>
                    <a:moveTo>
                      <a:pt x="225" y="231"/>
                    </a:moveTo>
                    <a:cubicBezTo>
                      <a:pt x="225" y="231"/>
                      <a:pt x="225" y="231"/>
                      <a:pt x="225" y="231"/>
                    </a:cubicBezTo>
                    <a:cubicBezTo>
                      <a:pt x="225" y="231"/>
                      <a:pt x="225" y="231"/>
                      <a:pt x="225" y="231"/>
                    </a:cubicBezTo>
                    <a:cubicBezTo>
                      <a:pt x="225" y="231"/>
                      <a:pt x="225" y="231"/>
                      <a:pt x="224" y="231"/>
                    </a:cubicBezTo>
                    <a:cubicBezTo>
                      <a:pt x="224" y="231"/>
                      <a:pt x="224" y="231"/>
                      <a:pt x="224" y="231"/>
                    </a:cubicBezTo>
                    <a:cubicBezTo>
                      <a:pt x="224" y="231"/>
                      <a:pt x="224" y="231"/>
                      <a:pt x="224" y="232"/>
                    </a:cubicBezTo>
                    <a:cubicBezTo>
                      <a:pt x="223" y="232"/>
                      <a:pt x="223" y="232"/>
                      <a:pt x="224" y="232"/>
                    </a:cubicBezTo>
                    <a:cubicBezTo>
                      <a:pt x="224" y="232"/>
                      <a:pt x="224" y="232"/>
                      <a:pt x="224" y="232"/>
                    </a:cubicBezTo>
                    <a:cubicBezTo>
                      <a:pt x="225" y="232"/>
                      <a:pt x="225" y="231"/>
                      <a:pt x="225" y="231"/>
                    </a:cubicBezTo>
                    <a:cubicBezTo>
                      <a:pt x="225" y="231"/>
                      <a:pt x="225" y="231"/>
                      <a:pt x="225" y="231"/>
                    </a:cubicBezTo>
                    <a:close/>
                    <a:moveTo>
                      <a:pt x="228" y="212"/>
                    </a:moveTo>
                    <a:cubicBezTo>
                      <a:pt x="229" y="212"/>
                      <a:pt x="229" y="212"/>
                      <a:pt x="229" y="211"/>
                    </a:cubicBezTo>
                    <a:cubicBezTo>
                      <a:pt x="229" y="211"/>
                      <a:pt x="229" y="211"/>
                      <a:pt x="229" y="211"/>
                    </a:cubicBezTo>
                    <a:cubicBezTo>
                      <a:pt x="229" y="211"/>
                      <a:pt x="229" y="211"/>
                      <a:pt x="229" y="211"/>
                    </a:cubicBezTo>
                    <a:cubicBezTo>
                      <a:pt x="229" y="212"/>
                      <a:pt x="229" y="212"/>
                      <a:pt x="230" y="212"/>
                    </a:cubicBezTo>
                    <a:cubicBezTo>
                      <a:pt x="230" y="212"/>
                      <a:pt x="230" y="212"/>
                      <a:pt x="230" y="212"/>
                    </a:cubicBezTo>
                    <a:cubicBezTo>
                      <a:pt x="230" y="212"/>
                      <a:pt x="230" y="212"/>
                      <a:pt x="230" y="212"/>
                    </a:cubicBezTo>
                    <a:cubicBezTo>
                      <a:pt x="230" y="212"/>
                      <a:pt x="230" y="212"/>
                      <a:pt x="230" y="212"/>
                    </a:cubicBezTo>
                    <a:cubicBezTo>
                      <a:pt x="230" y="212"/>
                      <a:pt x="230" y="212"/>
                      <a:pt x="230" y="212"/>
                    </a:cubicBezTo>
                    <a:cubicBezTo>
                      <a:pt x="230" y="212"/>
                      <a:pt x="230" y="212"/>
                      <a:pt x="231" y="213"/>
                    </a:cubicBezTo>
                    <a:cubicBezTo>
                      <a:pt x="231" y="213"/>
                      <a:pt x="231" y="213"/>
                      <a:pt x="231" y="213"/>
                    </a:cubicBezTo>
                    <a:cubicBezTo>
                      <a:pt x="231" y="213"/>
                      <a:pt x="231" y="213"/>
                      <a:pt x="231" y="213"/>
                    </a:cubicBezTo>
                    <a:cubicBezTo>
                      <a:pt x="231" y="213"/>
                      <a:pt x="232" y="213"/>
                      <a:pt x="232" y="213"/>
                    </a:cubicBezTo>
                    <a:cubicBezTo>
                      <a:pt x="232" y="213"/>
                      <a:pt x="231" y="213"/>
                      <a:pt x="231" y="213"/>
                    </a:cubicBezTo>
                    <a:cubicBezTo>
                      <a:pt x="231" y="214"/>
                      <a:pt x="231" y="213"/>
                      <a:pt x="231" y="213"/>
                    </a:cubicBezTo>
                    <a:cubicBezTo>
                      <a:pt x="231" y="213"/>
                      <a:pt x="230" y="213"/>
                      <a:pt x="230" y="213"/>
                    </a:cubicBezTo>
                    <a:cubicBezTo>
                      <a:pt x="230" y="213"/>
                      <a:pt x="230" y="213"/>
                      <a:pt x="230" y="213"/>
                    </a:cubicBezTo>
                    <a:cubicBezTo>
                      <a:pt x="230" y="213"/>
                      <a:pt x="230" y="213"/>
                      <a:pt x="229" y="213"/>
                    </a:cubicBezTo>
                    <a:cubicBezTo>
                      <a:pt x="229" y="212"/>
                      <a:pt x="229" y="212"/>
                      <a:pt x="229" y="212"/>
                    </a:cubicBezTo>
                    <a:cubicBezTo>
                      <a:pt x="229" y="212"/>
                      <a:pt x="229" y="212"/>
                      <a:pt x="229" y="212"/>
                    </a:cubicBezTo>
                    <a:cubicBezTo>
                      <a:pt x="229" y="212"/>
                      <a:pt x="229" y="212"/>
                      <a:pt x="229" y="212"/>
                    </a:cubicBezTo>
                    <a:cubicBezTo>
                      <a:pt x="229" y="212"/>
                      <a:pt x="229" y="212"/>
                      <a:pt x="229" y="212"/>
                    </a:cubicBezTo>
                    <a:cubicBezTo>
                      <a:pt x="229" y="213"/>
                      <a:pt x="229" y="213"/>
                      <a:pt x="229" y="213"/>
                    </a:cubicBezTo>
                    <a:cubicBezTo>
                      <a:pt x="229" y="213"/>
                      <a:pt x="229" y="213"/>
                      <a:pt x="229" y="213"/>
                    </a:cubicBezTo>
                    <a:cubicBezTo>
                      <a:pt x="228" y="212"/>
                      <a:pt x="228" y="212"/>
                      <a:pt x="228" y="212"/>
                    </a:cubicBezTo>
                    <a:close/>
                    <a:moveTo>
                      <a:pt x="239" y="210"/>
                    </a:moveTo>
                    <a:cubicBezTo>
                      <a:pt x="239" y="210"/>
                      <a:pt x="239" y="210"/>
                      <a:pt x="239" y="210"/>
                    </a:cubicBezTo>
                    <a:cubicBezTo>
                      <a:pt x="239" y="210"/>
                      <a:pt x="239" y="210"/>
                      <a:pt x="239" y="210"/>
                    </a:cubicBezTo>
                    <a:cubicBezTo>
                      <a:pt x="239" y="210"/>
                      <a:pt x="239" y="210"/>
                      <a:pt x="238" y="210"/>
                    </a:cubicBezTo>
                    <a:cubicBezTo>
                      <a:pt x="238" y="210"/>
                      <a:pt x="238" y="211"/>
                      <a:pt x="238" y="211"/>
                    </a:cubicBezTo>
                    <a:cubicBezTo>
                      <a:pt x="238" y="211"/>
                      <a:pt x="238" y="211"/>
                      <a:pt x="238" y="211"/>
                    </a:cubicBezTo>
                    <a:cubicBezTo>
                      <a:pt x="238" y="211"/>
                      <a:pt x="239" y="211"/>
                      <a:pt x="239" y="211"/>
                    </a:cubicBezTo>
                    <a:cubicBezTo>
                      <a:pt x="239" y="211"/>
                      <a:pt x="239" y="211"/>
                      <a:pt x="239" y="211"/>
                    </a:cubicBezTo>
                    <a:cubicBezTo>
                      <a:pt x="239" y="211"/>
                      <a:pt x="239" y="210"/>
                      <a:pt x="239" y="210"/>
                    </a:cubicBezTo>
                    <a:close/>
                    <a:moveTo>
                      <a:pt x="233" y="214"/>
                    </a:moveTo>
                    <a:cubicBezTo>
                      <a:pt x="233" y="214"/>
                      <a:pt x="233" y="214"/>
                      <a:pt x="233" y="214"/>
                    </a:cubicBezTo>
                    <a:cubicBezTo>
                      <a:pt x="233" y="213"/>
                      <a:pt x="233" y="213"/>
                      <a:pt x="233" y="213"/>
                    </a:cubicBezTo>
                    <a:cubicBezTo>
                      <a:pt x="232" y="213"/>
                      <a:pt x="232" y="213"/>
                      <a:pt x="232" y="214"/>
                    </a:cubicBezTo>
                    <a:cubicBezTo>
                      <a:pt x="232" y="214"/>
                      <a:pt x="232" y="214"/>
                      <a:pt x="232" y="214"/>
                    </a:cubicBezTo>
                    <a:cubicBezTo>
                      <a:pt x="232" y="214"/>
                      <a:pt x="232" y="214"/>
                      <a:pt x="232" y="214"/>
                    </a:cubicBezTo>
                    <a:cubicBezTo>
                      <a:pt x="233" y="214"/>
                      <a:pt x="233" y="214"/>
                      <a:pt x="233" y="214"/>
                    </a:cubicBezTo>
                    <a:close/>
                    <a:moveTo>
                      <a:pt x="235" y="214"/>
                    </a:moveTo>
                    <a:cubicBezTo>
                      <a:pt x="235" y="214"/>
                      <a:pt x="235" y="214"/>
                      <a:pt x="235" y="214"/>
                    </a:cubicBezTo>
                    <a:cubicBezTo>
                      <a:pt x="235" y="214"/>
                      <a:pt x="234" y="214"/>
                      <a:pt x="234" y="214"/>
                    </a:cubicBezTo>
                    <a:cubicBezTo>
                      <a:pt x="234" y="214"/>
                      <a:pt x="234" y="214"/>
                      <a:pt x="235" y="214"/>
                    </a:cubicBezTo>
                    <a:cubicBezTo>
                      <a:pt x="235" y="214"/>
                      <a:pt x="235" y="214"/>
                      <a:pt x="235" y="214"/>
                    </a:cubicBezTo>
                    <a:cubicBezTo>
                      <a:pt x="235" y="214"/>
                      <a:pt x="235" y="214"/>
                      <a:pt x="235" y="214"/>
                    </a:cubicBezTo>
                    <a:cubicBezTo>
                      <a:pt x="235" y="214"/>
                      <a:pt x="235" y="214"/>
                      <a:pt x="235" y="214"/>
                    </a:cubicBezTo>
                    <a:cubicBezTo>
                      <a:pt x="235" y="215"/>
                      <a:pt x="235" y="215"/>
                      <a:pt x="235" y="214"/>
                    </a:cubicBezTo>
                    <a:cubicBezTo>
                      <a:pt x="235" y="214"/>
                      <a:pt x="235" y="214"/>
                      <a:pt x="235" y="214"/>
                    </a:cubicBezTo>
                    <a:cubicBezTo>
                      <a:pt x="235" y="214"/>
                      <a:pt x="235" y="214"/>
                      <a:pt x="235" y="214"/>
                    </a:cubicBezTo>
                    <a:cubicBezTo>
                      <a:pt x="235" y="214"/>
                      <a:pt x="235" y="214"/>
                      <a:pt x="235" y="214"/>
                    </a:cubicBezTo>
                    <a:close/>
                    <a:moveTo>
                      <a:pt x="225" y="220"/>
                    </a:moveTo>
                    <a:cubicBezTo>
                      <a:pt x="225" y="220"/>
                      <a:pt x="225" y="219"/>
                      <a:pt x="225" y="219"/>
                    </a:cubicBezTo>
                    <a:cubicBezTo>
                      <a:pt x="225" y="219"/>
                      <a:pt x="225" y="219"/>
                      <a:pt x="225" y="219"/>
                    </a:cubicBezTo>
                    <a:cubicBezTo>
                      <a:pt x="225" y="219"/>
                      <a:pt x="225" y="220"/>
                      <a:pt x="225" y="220"/>
                    </a:cubicBezTo>
                    <a:cubicBezTo>
                      <a:pt x="225" y="220"/>
                      <a:pt x="225" y="220"/>
                      <a:pt x="225" y="220"/>
                    </a:cubicBezTo>
                    <a:close/>
                    <a:moveTo>
                      <a:pt x="232" y="209"/>
                    </a:moveTo>
                    <a:cubicBezTo>
                      <a:pt x="232" y="209"/>
                      <a:pt x="232" y="209"/>
                      <a:pt x="232" y="209"/>
                    </a:cubicBezTo>
                    <a:cubicBezTo>
                      <a:pt x="232" y="209"/>
                      <a:pt x="232" y="210"/>
                      <a:pt x="232" y="209"/>
                    </a:cubicBezTo>
                    <a:cubicBezTo>
                      <a:pt x="232" y="209"/>
                      <a:pt x="232" y="209"/>
                      <a:pt x="232" y="209"/>
                    </a:cubicBezTo>
                    <a:cubicBezTo>
                      <a:pt x="232" y="209"/>
                      <a:pt x="232" y="209"/>
                      <a:pt x="232" y="209"/>
                    </a:cubicBezTo>
                    <a:cubicBezTo>
                      <a:pt x="232" y="209"/>
                      <a:pt x="232" y="209"/>
                      <a:pt x="232" y="209"/>
                    </a:cubicBezTo>
                    <a:cubicBezTo>
                      <a:pt x="232" y="209"/>
                      <a:pt x="232" y="209"/>
                      <a:pt x="231" y="209"/>
                    </a:cubicBezTo>
                    <a:cubicBezTo>
                      <a:pt x="231" y="209"/>
                      <a:pt x="231" y="209"/>
                      <a:pt x="231" y="209"/>
                    </a:cubicBezTo>
                    <a:cubicBezTo>
                      <a:pt x="231" y="209"/>
                      <a:pt x="231" y="209"/>
                      <a:pt x="232" y="209"/>
                    </a:cubicBezTo>
                    <a:close/>
                    <a:moveTo>
                      <a:pt x="224" y="229"/>
                    </a:moveTo>
                    <a:cubicBezTo>
                      <a:pt x="224" y="229"/>
                      <a:pt x="224" y="229"/>
                      <a:pt x="224" y="229"/>
                    </a:cubicBezTo>
                    <a:cubicBezTo>
                      <a:pt x="224" y="229"/>
                      <a:pt x="224" y="229"/>
                      <a:pt x="224" y="229"/>
                    </a:cubicBezTo>
                    <a:cubicBezTo>
                      <a:pt x="224" y="229"/>
                      <a:pt x="224" y="229"/>
                      <a:pt x="224" y="229"/>
                    </a:cubicBezTo>
                    <a:cubicBezTo>
                      <a:pt x="224" y="229"/>
                      <a:pt x="224" y="229"/>
                      <a:pt x="224" y="229"/>
                    </a:cubicBezTo>
                    <a:cubicBezTo>
                      <a:pt x="224" y="230"/>
                      <a:pt x="224" y="230"/>
                      <a:pt x="224" y="229"/>
                    </a:cubicBezTo>
                    <a:close/>
                    <a:moveTo>
                      <a:pt x="221" y="231"/>
                    </a:moveTo>
                    <a:cubicBezTo>
                      <a:pt x="221" y="231"/>
                      <a:pt x="221" y="231"/>
                      <a:pt x="221" y="231"/>
                    </a:cubicBezTo>
                    <a:cubicBezTo>
                      <a:pt x="221" y="231"/>
                      <a:pt x="221" y="231"/>
                      <a:pt x="221" y="231"/>
                    </a:cubicBezTo>
                    <a:cubicBezTo>
                      <a:pt x="221" y="231"/>
                      <a:pt x="221" y="231"/>
                      <a:pt x="221" y="231"/>
                    </a:cubicBezTo>
                    <a:cubicBezTo>
                      <a:pt x="222" y="231"/>
                      <a:pt x="222" y="231"/>
                      <a:pt x="222" y="231"/>
                    </a:cubicBezTo>
                    <a:cubicBezTo>
                      <a:pt x="222" y="231"/>
                      <a:pt x="221" y="231"/>
                      <a:pt x="221" y="231"/>
                    </a:cubicBezTo>
                    <a:close/>
                    <a:moveTo>
                      <a:pt x="227" y="227"/>
                    </a:moveTo>
                    <a:cubicBezTo>
                      <a:pt x="227" y="227"/>
                      <a:pt x="227" y="227"/>
                      <a:pt x="227" y="227"/>
                    </a:cubicBezTo>
                    <a:cubicBezTo>
                      <a:pt x="227" y="227"/>
                      <a:pt x="227" y="227"/>
                      <a:pt x="227" y="227"/>
                    </a:cubicBezTo>
                    <a:cubicBezTo>
                      <a:pt x="227" y="227"/>
                      <a:pt x="227" y="227"/>
                      <a:pt x="227" y="227"/>
                    </a:cubicBezTo>
                    <a:cubicBezTo>
                      <a:pt x="227" y="227"/>
                      <a:pt x="227" y="227"/>
                      <a:pt x="227" y="227"/>
                    </a:cubicBezTo>
                    <a:cubicBezTo>
                      <a:pt x="227" y="227"/>
                      <a:pt x="227" y="227"/>
                      <a:pt x="227" y="227"/>
                    </a:cubicBezTo>
                    <a:close/>
                    <a:moveTo>
                      <a:pt x="223" y="227"/>
                    </a:moveTo>
                    <a:cubicBezTo>
                      <a:pt x="223" y="227"/>
                      <a:pt x="222" y="227"/>
                      <a:pt x="222" y="227"/>
                    </a:cubicBezTo>
                    <a:cubicBezTo>
                      <a:pt x="222" y="227"/>
                      <a:pt x="223" y="227"/>
                      <a:pt x="223" y="227"/>
                    </a:cubicBezTo>
                    <a:close/>
                    <a:moveTo>
                      <a:pt x="236" y="221"/>
                    </a:moveTo>
                    <a:cubicBezTo>
                      <a:pt x="236" y="221"/>
                      <a:pt x="236" y="221"/>
                      <a:pt x="236" y="221"/>
                    </a:cubicBezTo>
                    <a:cubicBezTo>
                      <a:pt x="236" y="221"/>
                      <a:pt x="236" y="221"/>
                      <a:pt x="236" y="221"/>
                    </a:cubicBezTo>
                    <a:cubicBezTo>
                      <a:pt x="236" y="221"/>
                      <a:pt x="236" y="221"/>
                      <a:pt x="236" y="221"/>
                    </a:cubicBezTo>
                    <a:cubicBezTo>
                      <a:pt x="236" y="221"/>
                      <a:pt x="236" y="221"/>
                      <a:pt x="236" y="221"/>
                    </a:cubicBezTo>
                    <a:close/>
                    <a:moveTo>
                      <a:pt x="235" y="216"/>
                    </a:moveTo>
                    <a:cubicBezTo>
                      <a:pt x="236" y="216"/>
                      <a:pt x="236" y="216"/>
                      <a:pt x="236" y="216"/>
                    </a:cubicBezTo>
                    <a:cubicBezTo>
                      <a:pt x="236" y="216"/>
                      <a:pt x="235" y="216"/>
                      <a:pt x="235" y="216"/>
                    </a:cubicBezTo>
                    <a:cubicBezTo>
                      <a:pt x="235" y="216"/>
                      <a:pt x="235" y="216"/>
                      <a:pt x="235" y="216"/>
                    </a:cubicBezTo>
                    <a:cubicBezTo>
                      <a:pt x="235" y="216"/>
                      <a:pt x="235" y="216"/>
                      <a:pt x="235" y="216"/>
                    </a:cubicBezTo>
                    <a:close/>
                    <a:moveTo>
                      <a:pt x="221" y="231"/>
                    </a:moveTo>
                    <a:cubicBezTo>
                      <a:pt x="221" y="231"/>
                      <a:pt x="221" y="231"/>
                      <a:pt x="221" y="231"/>
                    </a:cubicBezTo>
                    <a:cubicBezTo>
                      <a:pt x="221" y="231"/>
                      <a:pt x="221" y="230"/>
                      <a:pt x="221" y="231"/>
                    </a:cubicBezTo>
                    <a:close/>
                    <a:moveTo>
                      <a:pt x="221" y="231"/>
                    </a:moveTo>
                    <a:cubicBezTo>
                      <a:pt x="221" y="231"/>
                      <a:pt x="221" y="231"/>
                      <a:pt x="221" y="231"/>
                    </a:cubicBezTo>
                    <a:cubicBezTo>
                      <a:pt x="221" y="231"/>
                      <a:pt x="221" y="231"/>
                      <a:pt x="221" y="231"/>
                    </a:cubicBezTo>
                    <a:close/>
                    <a:moveTo>
                      <a:pt x="222" y="227"/>
                    </a:moveTo>
                    <a:cubicBezTo>
                      <a:pt x="222" y="227"/>
                      <a:pt x="222" y="227"/>
                      <a:pt x="222" y="227"/>
                    </a:cubicBezTo>
                    <a:cubicBezTo>
                      <a:pt x="222" y="227"/>
                      <a:pt x="222" y="227"/>
                      <a:pt x="222" y="227"/>
                    </a:cubicBezTo>
                    <a:close/>
                    <a:moveTo>
                      <a:pt x="222" y="227"/>
                    </a:moveTo>
                    <a:cubicBezTo>
                      <a:pt x="222" y="227"/>
                      <a:pt x="222" y="227"/>
                      <a:pt x="222" y="227"/>
                    </a:cubicBezTo>
                    <a:cubicBezTo>
                      <a:pt x="222" y="227"/>
                      <a:pt x="222" y="227"/>
                      <a:pt x="222" y="227"/>
                    </a:cubicBezTo>
                    <a:close/>
                    <a:moveTo>
                      <a:pt x="161" y="253"/>
                    </a:moveTo>
                    <a:cubicBezTo>
                      <a:pt x="162" y="253"/>
                      <a:pt x="162" y="253"/>
                      <a:pt x="162" y="253"/>
                    </a:cubicBezTo>
                    <a:cubicBezTo>
                      <a:pt x="162" y="253"/>
                      <a:pt x="163" y="253"/>
                      <a:pt x="164" y="253"/>
                    </a:cubicBezTo>
                    <a:cubicBezTo>
                      <a:pt x="164" y="253"/>
                      <a:pt x="163" y="253"/>
                      <a:pt x="163" y="252"/>
                    </a:cubicBezTo>
                    <a:cubicBezTo>
                      <a:pt x="163" y="252"/>
                      <a:pt x="162" y="252"/>
                      <a:pt x="162" y="252"/>
                    </a:cubicBezTo>
                    <a:cubicBezTo>
                      <a:pt x="162" y="252"/>
                      <a:pt x="161" y="252"/>
                      <a:pt x="161" y="252"/>
                    </a:cubicBezTo>
                    <a:cubicBezTo>
                      <a:pt x="161" y="252"/>
                      <a:pt x="161" y="251"/>
                      <a:pt x="161" y="251"/>
                    </a:cubicBezTo>
                    <a:cubicBezTo>
                      <a:pt x="161" y="250"/>
                      <a:pt x="161" y="250"/>
                      <a:pt x="161" y="250"/>
                    </a:cubicBezTo>
                    <a:cubicBezTo>
                      <a:pt x="161" y="249"/>
                      <a:pt x="161" y="249"/>
                      <a:pt x="160" y="249"/>
                    </a:cubicBezTo>
                    <a:cubicBezTo>
                      <a:pt x="160" y="249"/>
                      <a:pt x="160" y="249"/>
                      <a:pt x="160" y="249"/>
                    </a:cubicBezTo>
                    <a:cubicBezTo>
                      <a:pt x="160" y="249"/>
                      <a:pt x="159" y="249"/>
                      <a:pt x="159" y="249"/>
                    </a:cubicBezTo>
                    <a:cubicBezTo>
                      <a:pt x="158" y="249"/>
                      <a:pt x="158" y="249"/>
                      <a:pt x="158" y="249"/>
                    </a:cubicBezTo>
                    <a:cubicBezTo>
                      <a:pt x="158" y="249"/>
                      <a:pt x="158" y="249"/>
                      <a:pt x="157" y="250"/>
                    </a:cubicBezTo>
                    <a:cubicBezTo>
                      <a:pt x="157" y="250"/>
                      <a:pt x="157" y="250"/>
                      <a:pt x="157" y="250"/>
                    </a:cubicBezTo>
                    <a:cubicBezTo>
                      <a:pt x="156" y="250"/>
                      <a:pt x="156" y="250"/>
                      <a:pt x="156" y="251"/>
                    </a:cubicBezTo>
                    <a:cubicBezTo>
                      <a:pt x="156" y="251"/>
                      <a:pt x="155" y="251"/>
                      <a:pt x="155" y="251"/>
                    </a:cubicBezTo>
                    <a:cubicBezTo>
                      <a:pt x="155" y="251"/>
                      <a:pt x="155" y="250"/>
                      <a:pt x="154" y="250"/>
                    </a:cubicBezTo>
                    <a:cubicBezTo>
                      <a:pt x="154" y="250"/>
                      <a:pt x="154" y="250"/>
                      <a:pt x="154" y="251"/>
                    </a:cubicBezTo>
                    <a:cubicBezTo>
                      <a:pt x="154" y="251"/>
                      <a:pt x="154" y="251"/>
                      <a:pt x="154" y="251"/>
                    </a:cubicBezTo>
                    <a:cubicBezTo>
                      <a:pt x="154" y="252"/>
                      <a:pt x="153" y="252"/>
                      <a:pt x="153" y="252"/>
                    </a:cubicBezTo>
                    <a:cubicBezTo>
                      <a:pt x="153" y="253"/>
                      <a:pt x="153" y="253"/>
                      <a:pt x="153" y="253"/>
                    </a:cubicBezTo>
                    <a:cubicBezTo>
                      <a:pt x="153" y="253"/>
                      <a:pt x="152" y="254"/>
                      <a:pt x="152" y="254"/>
                    </a:cubicBezTo>
                    <a:cubicBezTo>
                      <a:pt x="152" y="254"/>
                      <a:pt x="152" y="254"/>
                      <a:pt x="151" y="254"/>
                    </a:cubicBezTo>
                    <a:cubicBezTo>
                      <a:pt x="151" y="254"/>
                      <a:pt x="151" y="255"/>
                      <a:pt x="151" y="255"/>
                    </a:cubicBezTo>
                    <a:cubicBezTo>
                      <a:pt x="151" y="255"/>
                      <a:pt x="151" y="256"/>
                      <a:pt x="151" y="256"/>
                    </a:cubicBezTo>
                    <a:cubicBezTo>
                      <a:pt x="151" y="256"/>
                      <a:pt x="151" y="256"/>
                      <a:pt x="151" y="256"/>
                    </a:cubicBezTo>
                    <a:cubicBezTo>
                      <a:pt x="151" y="256"/>
                      <a:pt x="151" y="256"/>
                      <a:pt x="151" y="256"/>
                    </a:cubicBezTo>
                    <a:cubicBezTo>
                      <a:pt x="152" y="256"/>
                      <a:pt x="154" y="257"/>
                      <a:pt x="155" y="256"/>
                    </a:cubicBezTo>
                    <a:cubicBezTo>
                      <a:pt x="155" y="256"/>
                      <a:pt x="155" y="256"/>
                      <a:pt x="155" y="256"/>
                    </a:cubicBezTo>
                    <a:cubicBezTo>
                      <a:pt x="155" y="256"/>
                      <a:pt x="155" y="255"/>
                      <a:pt x="155" y="255"/>
                    </a:cubicBezTo>
                    <a:cubicBezTo>
                      <a:pt x="156" y="255"/>
                      <a:pt x="156" y="254"/>
                      <a:pt x="157" y="254"/>
                    </a:cubicBezTo>
                    <a:cubicBezTo>
                      <a:pt x="158" y="253"/>
                      <a:pt x="160" y="254"/>
                      <a:pt x="161" y="254"/>
                    </a:cubicBezTo>
                    <a:cubicBezTo>
                      <a:pt x="161" y="254"/>
                      <a:pt x="161" y="253"/>
                      <a:pt x="161" y="253"/>
                    </a:cubicBezTo>
                    <a:cubicBezTo>
                      <a:pt x="161" y="253"/>
                      <a:pt x="161" y="253"/>
                      <a:pt x="161" y="253"/>
                    </a:cubicBezTo>
                    <a:close/>
                    <a:moveTo>
                      <a:pt x="131" y="268"/>
                    </a:moveTo>
                    <a:cubicBezTo>
                      <a:pt x="131" y="269"/>
                      <a:pt x="130" y="269"/>
                      <a:pt x="130" y="269"/>
                    </a:cubicBezTo>
                    <a:cubicBezTo>
                      <a:pt x="129" y="270"/>
                      <a:pt x="129" y="270"/>
                      <a:pt x="128" y="270"/>
                    </a:cubicBezTo>
                    <a:cubicBezTo>
                      <a:pt x="128" y="271"/>
                      <a:pt x="128" y="271"/>
                      <a:pt x="128" y="271"/>
                    </a:cubicBezTo>
                    <a:cubicBezTo>
                      <a:pt x="128" y="272"/>
                      <a:pt x="127" y="272"/>
                      <a:pt x="127" y="272"/>
                    </a:cubicBezTo>
                    <a:cubicBezTo>
                      <a:pt x="127" y="272"/>
                      <a:pt x="126" y="273"/>
                      <a:pt x="126" y="273"/>
                    </a:cubicBezTo>
                    <a:cubicBezTo>
                      <a:pt x="126" y="273"/>
                      <a:pt x="126" y="273"/>
                      <a:pt x="126" y="273"/>
                    </a:cubicBezTo>
                    <a:cubicBezTo>
                      <a:pt x="126" y="273"/>
                      <a:pt x="125" y="273"/>
                      <a:pt x="125" y="273"/>
                    </a:cubicBezTo>
                    <a:cubicBezTo>
                      <a:pt x="125" y="273"/>
                      <a:pt x="125" y="273"/>
                      <a:pt x="125" y="273"/>
                    </a:cubicBezTo>
                    <a:cubicBezTo>
                      <a:pt x="125" y="273"/>
                      <a:pt x="125" y="274"/>
                      <a:pt x="125" y="274"/>
                    </a:cubicBezTo>
                    <a:cubicBezTo>
                      <a:pt x="125" y="274"/>
                      <a:pt x="125" y="274"/>
                      <a:pt x="125" y="274"/>
                    </a:cubicBezTo>
                    <a:cubicBezTo>
                      <a:pt x="125" y="273"/>
                      <a:pt x="125" y="273"/>
                      <a:pt x="125" y="274"/>
                    </a:cubicBezTo>
                    <a:cubicBezTo>
                      <a:pt x="124" y="274"/>
                      <a:pt x="124" y="274"/>
                      <a:pt x="124" y="274"/>
                    </a:cubicBezTo>
                    <a:cubicBezTo>
                      <a:pt x="123" y="274"/>
                      <a:pt x="124" y="274"/>
                      <a:pt x="124" y="274"/>
                    </a:cubicBezTo>
                    <a:cubicBezTo>
                      <a:pt x="124" y="274"/>
                      <a:pt x="124" y="274"/>
                      <a:pt x="124" y="274"/>
                    </a:cubicBezTo>
                    <a:cubicBezTo>
                      <a:pt x="124" y="273"/>
                      <a:pt x="124" y="273"/>
                      <a:pt x="124" y="273"/>
                    </a:cubicBezTo>
                    <a:cubicBezTo>
                      <a:pt x="125" y="273"/>
                      <a:pt x="125" y="273"/>
                      <a:pt x="125" y="273"/>
                    </a:cubicBezTo>
                    <a:cubicBezTo>
                      <a:pt x="125" y="273"/>
                      <a:pt x="125" y="272"/>
                      <a:pt x="125" y="272"/>
                    </a:cubicBezTo>
                    <a:cubicBezTo>
                      <a:pt x="125" y="272"/>
                      <a:pt x="125" y="272"/>
                      <a:pt x="125" y="272"/>
                    </a:cubicBezTo>
                    <a:cubicBezTo>
                      <a:pt x="125" y="272"/>
                      <a:pt x="125" y="272"/>
                      <a:pt x="125" y="272"/>
                    </a:cubicBezTo>
                    <a:cubicBezTo>
                      <a:pt x="125" y="271"/>
                      <a:pt x="125" y="271"/>
                      <a:pt x="125" y="271"/>
                    </a:cubicBezTo>
                    <a:cubicBezTo>
                      <a:pt x="125" y="270"/>
                      <a:pt x="126" y="270"/>
                      <a:pt x="126" y="270"/>
                    </a:cubicBezTo>
                    <a:cubicBezTo>
                      <a:pt x="126" y="270"/>
                      <a:pt x="126" y="270"/>
                      <a:pt x="126" y="270"/>
                    </a:cubicBezTo>
                    <a:cubicBezTo>
                      <a:pt x="126" y="270"/>
                      <a:pt x="127" y="270"/>
                      <a:pt x="127" y="270"/>
                    </a:cubicBezTo>
                    <a:cubicBezTo>
                      <a:pt x="127" y="270"/>
                      <a:pt x="127" y="270"/>
                      <a:pt x="128" y="270"/>
                    </a:cubicBezTo>
                    <a:cubicBezTo>
                      <a:pt x="128" y="270"/>
                      <a:pt x="128" y="270"/>
                      <a:pt x="128" y="270"/>
                    </a:cubicBezTo>
                    <a:cubicBezTo>
                      <a:pt x="128" y="269"/>
                      <a:pt x="128" y="269"/>
                      <a:pt x="128" y="269"/>
                    </a:cubicBezTo>
                    <a:cubicBezTo>
                      <a:pt x="128" y="269"/>
                      <a:pt x="128" y="269"/>
                      <a:pt x="128" y="269"/>
                    </a:cubicBezTo>
                    <a:cubicBezTo>
                      <a:pt x="128" y="269"/>
                      <a:pt x="128" y="268"/>
                      <a:pt x="128" y="268"/>
                    </a:cubicBezTo>
                    <a:cubicBezTo>
                      <a:pt x="128" y="268"/>
                      <a:pt x="128" y="267"/>
                      <a:pt x="128" y="267"/>
                    </a:cubicBezTo>
                    <a:cubicBezTo>
                      <a:pt x="128" y="267"/>
                      <a:pt x="129" y="267"/>
                      <a:pt x="129" y="267"/>
                    </a:cubicBezTo>
                    <a:cubicBezTo>
                      <a:pt x="129" y="267"/>
                      <a:pt x="129" y="267"/>
                      <a:pt x="130" y="266"/>
                    </a:cubicBezTo>
                    <a:cubicBezTo>
                      <a:pt x="130" y="266"/>
                      <a:pt x="131" y="266"/>
                      <a:pt x="131" y="267"/>
                    </a:cubicBezTo>
                    <a:cubicBezTo>
                      <a:pt x="131" y="267"/>
                      <a:pt x="131" y="267"/>
                      <a:pt x="132" y="267"/>
                    </a:cubicBezTo>
                    <a:cubicBezTo>
                      <a:pt x="132" y="267"/>
                      <a:pt x="132" y="267"/>
                      <a:pt x="132" y="267"/>
                    </a:cubicBezTo>
                    <a:cubicBezTo>
                      <a:pt x="132" y="267"/>
                      <a:pt x="132" y="267"/>
                      <a:pt x="132" y="267"/>
                    </a:cubicBezTo>
                    <a:cubicBezTo>
                      <a:pt x="132" y="268"/>
                      <a:pt x="131" y="268"/>
                      <a:pt x="132" y="268"/>
                    </a:cubicBezTo>
                    <a:cubicBezTo>
                      <a:pt x="132" y="268"/>
                      <a:pt x="132" y="268"/>
                      <a:pt x="131" y="268"/>
                    </a:cubicBezTo>
                    <a:close/>
                    <a:moveTo>
                      <a:pt x="66" y="285"/>
                    </a:moveTo>
                    <a:cubicBezTo>
                      <a:pt x="66" y="285"/>
                      <a:pt x="66" y="285"/>
                      <a:pt x="66" y="285"/>
                    </a:cubicBezTo>
                    <a:cubicBezTo>
                      <a:pt x="66" y="285"/>
                      <a:pt x="66" y="285"/>
                      <a:pt x="65" y="285"/>
                    </a:cubicBezTo>
                    <a:cubicBezTo>
                      <a:pt x="65" y="285"/>
                      <a:pt x="65" y="285"/>
                      <a:pt x="64" y="285"/>
                    </a:cubicBezTo>
                    <a:cubicBezTo>
                      <a:pt x="64" y="285"/>
                      <a:pt x="64" y="284"/>
                      <a:pt x="64" y="284"/>
                    </a:cubicBezTo>
                    <a:cubicBezTo>
                      <a:pt x="64" y="284"/>
                      <a:pt x="63" y="284"/>
                      <a:pt x="63" y="284"/>
                    </a:cubicBezTo>
                    <a:cubicBezTo>
                      <a:pt x="63" y="284"/>
                      <a:pt x="63" y="284"/>
                      <a:pt x="62" y="285"/>
                    </a:cubicBezTo>
                    <a:cubicBezTo>
                      <a:pt x="62" y="285"/>
                      <a:pt x="62" y="285"/>
                      <a:pt x="63" y="285"/>
                    </a:cubicBezTo>
                    <a:cubicBezTo>
                      <a:pt x="63" y="285"/>
                      <a:pt x="63" y="285"/>
                      <a:pt x="63" y="286"/>
                    </a:cubicBezTo>
                    <a:cubicBezTo>
                      <a:pt x="63" y="286"/>
                      <a:pt x="63" y="286"/>
                      <a:pt x="64" y="286"/>
                    </a:cubicBezTo>
                    <a:cubicBezTo>
                      <a:pt x="64" y="286"/>
                      <a:pt x="64" y="286"/>
                      <a:pt x="64" y="286"/>
                    </a:cubicBezTo>
                    <a:cubicBezTo>
                      <a:pt x="64" y="286"/>
                      <a:pt x="64" y="286"/>
                      <a:pt x="64" y="287"/>
                    </a:cubicBezTo>
                    <a:cubicBezTo>
                      <a:pt x="64" y="287"/>
                      <a:pt x="63" y="287"/>
                      <a:pt x="63" y="287"/>
                    </a:cubicBezTo>
                    <a:cubicBezTo>
                      <a:pt x="63" y="287"/>
                      <a:pt x="63" y="287"/>
                      <a:pt x="63" y="287"/>
                    </a:cubicBezTo>
                    <a:cubicBezTo>
                      <a:pt x="63" y="287"/>
                      <a:pt x="63" y="287"/>
                      <a:pt x="63" y="287"/>
                    </a:cubicBezTo>
                    <a:cubicBezTo>
                      <a:pt x="63" y="287"/>
                      <a:pt x="64" y="287"/>
                      <a:pt x="64" y="287"/>
                    </a:cubicBezTo>
                    <a:cubicBezTo>
                      <a:pt x="64" y="287"/>
                      <a:pt x="64" y="287"/>
                      <a:pt x="64" y="288"/>
                    </a:cubicBezTo>
                    <a:cubicBezTo>
                      <a:pt x="64" y="288"/>
                      <a:pt x="64" y="288"/>
                      <a:pt x="64" y="288"/>
                    </a:cubicBezTo>
                    <a:cubicBezTo>
                      <a:pt x="64" y="288"/>
                      <a:pt x="64" y="287"/>
                      <a:pt x="64" y="287"/>
                    </a:cubicBezTo>
                    <a:cubicBezTo>
                      <a:pt x="64" y="287"/>
                      <a:pt x="64" y="287"/>
                      <a:pt x="65" y="287"/>
                    </a:cubicBezTo>
                    <a:cubicBezTo>
                      <a:pt x="65" y="287"/>
                      <a:pt x="65" y="287"/>
                      <a:pt x="65" y="287"/>
                    </a:cubicBezTo>
                    <a:cubicBezTo>
                      <a:pt x="65" y="286"/>
                      <a:pt x="65" y="286"/>
                      <a:pt x="65" y="286"/>
                    </a:cubicBezTo>
                    <a:cubicBezTo>
                      <a:pt x="65" y="286"/>
                      <a:pt x="65" y="286"/>
                      <a:pt x="65" y="286"/>
                    </a:cubicBezTo>
                    <a:cubicBezTo>
                      <a:pt x="65" y="286"/>
                      <a:pt x="66" y="285"/>
                      <a:pt x="66" y="285"/>
                    </a:cubicBezTo>
                    <a:close/>
                    <a:moveTo>
                      <a:pt x="142" y="265"/>
                    </a:moveTo>
                    <a:cubicBezTo>
                      <a:pt x="142" y="265"/>
                      <a:pt x="142" y="265"/>
                      <a:pt x="142" y="265"/>
                    </a:cubicBezTo>
                    <a:cubicBezTo>
                      <a:pt x="141" y="265"/>
                      <a:pt x="141" y="265"/>
                      <a:pt x="140" y="265"/>
                    </a:cubicBezTo>
                    <a:cubicBezTo>
                      <a:pt x="140" y="265"/>
                      <a:pt x="140" y="265"/>
                      <a:pt x="140" y="266"/>
                    </a:cubicBezTo>
                    <a:cubicBezTo>
                      <a:pt x="140" y="266"/>
                      <a:pt x="140" y="266"/>
                      <a:pt x="140" y="266"/>
                    </a:cubicBezTo>
                    <a:cubicBezTo>
                      <a:pt x="140" y="266"/>
                      <a:pt x="140" y="266"/>
                      <a:pt x="140" y="266"/>
                    </a:cubicBezTo>
                    <a:cubicBezTo>
                      <a:pt x="140" y="266"/>
                      <a:pt x="140" y="266"/>
                      <a:pt x="140" y="266"/>
                    </a:cubicBezTo>
                    <a:cubicBezTo>
                      <a:pt x="140" y="266"/>
                      <a:pt x="140" y="266"/>
                      <a:pt x="140" y="266"/>
                    </a:cubicBezTo>
                    <a:cubicBezTo>
                      <a:pt x="140" y="266"/>
                      <a:pt x="140" y="266"/>
                      <a:pt x="139" y="266"/>
                    </a:cubicBezTo>
                    <a:cubicBezTo>
                      <a:pt x="139" y="266"/>
                      <a:pt x="139" y="266"/>
                      <a:pt x="140" y="266"/>
                    </a:cubicBezTo>
                    <a:cubicBezTo>
                      <a:pt x="140" y="266"/>
                      <a:pt x="140" y="266"/>
                      <a:pt x="139" y="267"/>
                    </a:cubicBezTo>
                    <a:cubicBezTo>
                      <a:pt x="139" y="267"/>
                      <a:pt x="139" y="267"/>
                      <a:pt x="139" y="266"/>
                    </a:cubicBezTo>
                    <a:cubicBezTo>
                      <a:pt x="139" y="266"/>
                      <a:pt x="139" y="266"/>
                      <a:pt x="139" y="266"/>
                    </a:cubicBezTo>
                    <a:cubicBezTo>
                      <a:pt x="139" y="267"/>
                      <a:pt x="139" y="267"/>
                      <a:pt x="139" y="267"/>
                    </a:cubicBezTo>
                    <a:cubicBezTo>
                      <a:pt x="139" y="267"/>
                      <a:pt x="140" y="267"/>
                      <a:pt x="139" y="267"/>
                    </a:cubicBezTo>
                    <a:cubicBezTo>
                      <a:pt x="139" y="267"/>
                      <a:pt x="139" y="267"/>
                      <a:pt x="139" y="267"/>
                    </a:cubicBezTo>
                    <a:cubicBezTo>
                      <a:pt x="139" y="267"/>
                      <a:pt x="139" y="267"/>
                      <a:pt x="139" y="266"/>
                    </a:cubicBezTo>
                    <a:cubicBezTo>
                      <a:pt x="139" y="266"/>
                      <a:pt x="139" y="266"/>
                      <a:pt x="139" y="266"/>
                    </a:cubicBezTo>
                    <a:cubicBezTo>
                      <a:pt x="139" y="267"/>
                      <a:pt x="139" y="267"/>
                      <a:pt x="139" y="267"/>
                    </a:cubicBezTo>
                    <a:cubicBezTo>
                      <a:pt x="139" y="267"/>
                      <a:pt x="139" y="267"/>
                      <a:pt x="139" y="267"/>
                    </a:cubicBezTo>
                    <a:cubicBezTo>
                      <a:pt x="139" y="267"/>
                      <a:pt x="139" y="267"/>
                      <a:pt x="139" y="267"/>
                    </a:cubicBezTo>
                    <a:cubicBezTo>
                      <a:pt x="139" y="267"/>
                      <a:pt x="138" y="268"/>
                      <a:pt x="138" y="267"/>
                    </a:cubicBezTo>
                    <a:cubicBezTo>
                      <a:pt x="138" y="267"/>
                      <a:pt x="138" y="267"/>
                      <a:pt x="138" y="267"/>
                    </a:cubicBezTo>
                    <a:cubicBezTo>
                      <a:pt x="138" y="267"/>
                      <a:pt x="138" y="268"/>
                      <a:pt x="138" y="268"/>
                    </a:cubicBezTo>
                    <a:cubicBezTo>
                      <a:pt x="138" y="267"/>
                      <a:pt x="138" y="268"/>
                      <a:pt x="137" y="268"/>
                    </a:cubicBezTo>
                    <a:cubicBezTo>
                      <a:pt x="137" y="268"/>
                      <a:pt x="137" y="268"/>
                      <a:pt x="137" y="268"/>
                    </a:cubicBezTo>
                    <a:cubicBezTo>
                      <a:pt x="137" y="267"/>
                      <a:pt x="137" y="267"/>
                      <a:pt x="137" y="267"/>
                    </a:cubicBezTo>
                    <a:cubicBezTo>
                      <a:pt x="137" y="267"/>
                      <a:pt x="137" y="267"/>
                      <a:pt x="137" y="267"/>
                    </a:cubicBezTo>
                    <a:cubicBezTo>
                      <a:pt x="137" y="268"/>
                      <a:pt x="137" y="268"/>
                      <a:pt x="137" y="268"/>
                    </a:cubicBezTo>
                    <a:cubicBezTo>
                      <a:pt x="136" y="268"/>
                      <a:pt x="136" y="268"/>
                      <a:pt x="136" y="268"/>
                    </a:cubicBezTo>
                    <a:cubicBezTo>
                      <a:pt x="136" y="268"/>
                      <a:pt x="136" y="268"/>
                      <a:pt x="135" y="268"/>
                    </a:cubicBezTo>
                    <a:cubicBezTo>
                      <a:pt x="135" y="269"/>
                      <a:pt x="135" y="269"/>
                      <a:pt x="134" y="269"/>
                    </a:cubicBezTo>
                    <a:cubicBezTo>
                      <a:pt x="134" y="269"/>
                      <a:pt x="134" y="269"/>
                      <a:pt x="134" y="269"/>
                    </a:cubicBezTo>
                    <a:cubicBezTo>
                      <a:pt x="134" y="270"/>
                      <a:pt x="134" y="270"/>
                      <a:pt x="134" y="269"/>
                    </a:cubicBezTo>
                    <a:cubicBezTo>
                      <a:pt x="134" y="269"/>
                      <a:pt x="133" y="269"/>
                      <a:pt x="133" y="269"/>
                    </a:cubicBezTo>
                    <a:cubicBezTo>
                      <a:pt x="133" y="269"/>
                      <a:pt x="133" y="270"/>
                      <a:pt x="133" y="270"/>
                    </a:cubicBezTo>
                    <a:cubicBezTo>
                      <a:pt x="133" y="270"/>
                      <a:pt x="133" y="270"/>
                      <a:pt x="133" y="270"/>
                    </a:cubicBezTo>
                    <a:cubicBezTo>
                      <a:pt x="133" y="270"/>
                      <a:pt x="132" y="269"/>
                      <a:pt x="132" y="269"/>
                    </a:cubicBezTo>
                    <a:cubicBezTo>
                      <a:pt x="132" y="270"/>
                      <a:pt x="132" y="269"/>
                      <a:pt x="132" y="269"/>
                    </a:cubicBezTo>
                    <a:cubicBezTo>
                      <a:pt x="132" y="269"/>
                      <a:pt x="131" y="269"/>
                      <a:pt x="132" y="269"/>
                    </a:cubicBezTo>
                    <a:cubicBezTo>
                      <a:pt x="132" y="269"/>
                      <a:pt x="132" y="269"/>
                      <a:pt x="132" y="268"/>
                    </a:cubicBezTo>
                    <a:cubicBezTo>
                      <a:pt x="132" y="268"/>
                      <a:pt x="133" y="268"/>
                      <a:pt x="133" y="268"/>
                    </a:cubicBezTo>
                    <a:cubicBezTo>
                      <a:pt x="133" y="268"/>
                      <a:pt x="133" y="268"/>
                      <a:pt x="133" y="268"/>
                    </a:cubicBezTo>
                    <a:cubicBezTo>
                      <a:pt x="133" y="268"/>
                      <a:pt x="133" y="268"/>
                      <a:pt x="134" y="268"/>
                    </a:cubicBezTo>
                    <a:cubicBezTo>
                      <a:pt x="134" y="268"/>
                      <a:pt x="134" y="268"/>
                      <a:pt x="134" y="268"/>
                    </a:cubicBezTo>
                    <a:cubicBezTo>
                      <a:pt x="134" y="268"/>
                      <a:pt x="134" y="268"/>
                      <a:pt x="134" y="268"/>
                    </a:cubicBezTo>
                    <a:cubicBezTo>
                      <a:pt x="134" y="268"/>
                      <a:pt x="134" y="268"/>
                      <a:pt x="134" y="268"/>
                    </a:cubicBezTo>
                    <a:cubicBezTo>
                      <a:pt x="134" y="268"/>
                      <a:pt x="135" y="268"/>
                      <a:pt x="135" y="268"/>
                    </a:cubicBezTo>
                    <a:cubicBezTo>
                      <a:pt x="135" y="268"/>
                      <a:pt x="135" y="268"/>
                      <a:pt x="135" y="268"/>
                    </a:cubicBezTo>
                    <a:cubicBezTo>
                      <a:pt x="135" y="268"/>
                      <a:pt x="135" y="268"/>
                      <a:pt x="135" y="268"/>
                    </a:cubicBezTo>
                    <a:cubicBezTo>
                      <a:pt x="135" y="268"/>
                      <a:pt x="135" y="268"/>
                      <a:pt x="135" y="268"/>
                    </a:cubicBezTo>
                    <a:cubicBezTo>
                      <a:pt x="135" y="267"/>
                      <a:pt x="135" y="268"/>
                      <a:pt x="135" y="268"/>
                    </a:cubicBezTo>
                    <a:cubicBezTo>
                      <a:pt x="135" y="267"/>
                      <a:pt x="135" y="267"/>
                      <a:pt x="135" y="267"/>
                    </a:cubicBezTo>
                    <a:cubicBezTo>
                      <a:pt x="136" y="267"/>
                      <a:pt x="136" y="267"/>
                      <a:pt x="137" y="267"/>
                    </a:cubicBezTo>
                    <a:cubicBezTo>
                      <a:pt x="136" y="267"/>
                      <a:pt x="136" y="267"/>
                      <a:pt x="136" y="267"/>
                    </a:cubicBezTo>
                    <a:cubicBezTo>
                      <a:pt x="136" y="267"/>
                      <a:pt x="136" y="267"/>
                      <a:pt x="136" y="267"/>
                    </a:cubicBezTo>
                    <a:cubicBezTo>
                      <a:pt x="136" y="267"/>
                      <a:pt x="136" y="267"/>
                      <a:pt x="136" y="267"/>
                    </a:cubicBezTo>
                    <a:cubicBezTo>
                      <a:pt x="137" y="267"/>
                      <a:pt x="137" y="267"/>
                      <a:pt x="137" y="267"/>
                    </a:cubicBezTo>
                    <a:cubicBezTo>
                      <a:pt x="137" y="266"/>
                      <a:pt x="137" y="266"/>
                      <a:pt x="137" y="267"/>
                    </a:cubicBezTo>
                    <a:cubicBezTo>
                      <a:pt x="137" y="267"/>
                      <a:pt x="136" y="267"/>
                      <a:pt x="136" y="266"/>
                    </a:cubicBezTo>
                    <a:cubicBezTo>
                      <a:pt x="136" y="266"/>
                      <a:pt x="136" y="266"/>
                      <a:pt x="136" y="266"/>
                    </a:cubicBezTo>
                    <a:cubicBezTo>
                      <a:pt x="136" y="266"/>
                      <a:pt x="136" y="266"/>
                      <a:pt x="136" y="266"/>
                    </a:cubicBezTo>
                    <a:cubicBezTo>
                      <a:pt x="136" y="265"/>
                      <a:pt x="137" y="265"/>
                      <a:pt x="137" y="266"/>
                    </a:cubicBezTo>
                    <a:cubicBezTo>
                      <a:pt x="137" y="266"/>
                      <a:pt x="137" y="266"/>
                      <a:pt x="137" y="266"/>
                    </a:cubicBezTo>
                    <a:cubicBezTo>
                      <a:pt x="137" y="265"/>
                      <a:pt x="137" y="265"/>
                      <a:pt x="137" y="265"/>
                    </a:cubicBezTo>
                    <a:cubicBezTo>
                      <a:pt x="137" y="265"/>
                      <a:pt x="137" y="265"/>
                      <a:pt x="137" y="265"/>
                    </a:cubicBezTo>
                    <a:cubicBezTo>
                      <a:pt x="137" y="265"/>
                      <a:pt x="137" y="265"/>
                      <a:pt x="137" y="265"/>
                    </a:cubicBezTo>
                    <a:cubicBezTo>
                      <a:pt x="137" y="265"/>
                      <a:pt x="137" y="265"/>
                      <a:pt x="137" y="265"/>
                    </a:cubicBezTo>
                    <a:cubicBezTo>
                      <a:pt x="137" y="265"/>
                      <a:pt x="137" y="265"/>
                      <a:pt x="138" y="265"/>
                    </a:cubicBezTo>
                    <a:cubicBezTo>
                      <a:pt x="138" y="264"/>
                      <a:pt x="138" y="265"/>
                      <a:pt x="138" y="265"/>
                    </a:cubicBezTo>
                    <a:cubicBezTo>
                      <a:pt x="138" y="265"/>
                      <a:pt x="138" y="265"/>
                      <a:pt x="138" y="265"/>
                    </a:cubicBezTo>
                    <a:cubicBezTo>
                      <a:pt x="138" y="265"/>
                      <a:pt x="138" y="265"/>
                      <a:pt x="138" y="265"/>
                    </a:cubicBezTo>
                    <a:cubicBezTo>
                      <a:pt x="138" y="265"/>
                      <a:pt x="138" y="265"/>
                      <a:pt x="138" y="265"/>
                    </a:cubicBezTo>
                    <a:cubicBezTo>
                      <a:pt x="138" y="265"/>
                      <a:pt x="139" y="265"/>
                      <a:pt x="139" y="265"/>
                    </a:cubicBezTo>
                    <a:cubicBezTo>
                      <a:pt x="139" y="265"/>
                      <a:pt x="139" y="265"/>
                      <a:pt x="139" y="265"/>
                    </a:cubicBezTo>
                    <a:cubicBezTo>
                      <a:pt x="139" y="265"/>
                      <a:pt x="138" y="265"/>
                      <a:pt x="138" y="265"/>
                    </a:cubicBezTo>
                    <a:cubicBezTo>
                      <a:pt x="138" y="265"/>
                      <a:pt x="138" y="264"/>
                      <a:pt x="139" y="265"/>
                    </a:cubicBezTo>
                    <a:cubicBezTo>
                      <a:pt x="139" y="265"/>
                      <a:pt x="139" y="264"/>
                      <a:pt x="139" y="264"/>
                    </a:cubicBezTo>
                    <a:cubicBezTo>
                      <a:pt x="139" y="264"/>
                      <a:pt x="139" y="264"/>
                      <a:pt x="139" y="264"/>
                    </a:cubicBezTo>
                    <a:cubicBezTo>
                      <a:pt x="139" y="264"/>
                      <a:pt x="139" y="264"/>
                      <a:pt x="139" y="264"/>
                    </a:cubicBezTo>
                    <a:cubicBezTo>
                      <a:pt x="139" y="264"/>
                      <a:pt x="139" y="264"/>
                      <a:pt x="139" y="264"/>
                    </a:cubicBezTo>
                    <a:cubicBezTo>
                      <a:pt x="138" y="264"/>
                      <a:pt x="138" y="264"/>
                      <a:pt x="138" y="264"/>
                    </a:cubicBezTo>
                    <a:cubicBezTo>
                      <a:pt x="138" y="264"/>
                      <a:pt x="138" y="264"/>
                      <a:pt x="138" y="264"/>
                    </a:cubicBezTo>
                    <a:cubicBezTo>
                      <a:pt x="138" y="264"/>
                      <a:pt x="138" y="264"/>
                      <a:pt x="138" y="264"/>
                    </a:cubicBezTo>
                    <a:cubicBezTo>
                      <a:pt x="137" y="264"/>
                      <a:pt x="137" y="264"/>
                      <a:pt x="137" y="264"/>
                    </a:cubicBezTo>
                    <a:cubicBezTo>
                      <a:pt x="137" y="264"/>
                      <a:pt x="137" y="264"/>
                      <a:pt x="137" y="263"/>
                    </a:cubicBezTo>
                    <a:cubicBezTo>
                      <a:pt x="137" y="263"/>
                      <a:pt x="136" y="263"/>
                      <a:pt x="136" y="263"/>
                    </a:cubicBezTo>
                    <a:cubicBezTo>
                      <a:pt x="136" y="263"/>
                      <a:pt x="136" y="263"/>
                      <a:pt x="136" y="263"/>
                    </a:cubicBezTo>
                    <a:cubicBezTo>
                      <a:pt x="136" y="263"/>
                      <a:pt x="137" y="263"/>
                      <a:pt x="137" y="262"/>
                    </a:cubicBezTo>
                    <a:cubicBezTo>
                      <a:pt x="137" y="262"/>
                      <a:pt x="137" y="262"/>
                      <a:pt x="137" y="262"/>
                    </a:cubicBezTo>
                    <a:cubicBezTo>
                      <a:pt x="138" y="262"/>
                      <a:pt x="138" y="262"/>
                      <a:pt x="139" y="261"/>
                    </a:cubicBezTo>
                    <a:cubicBezTo>
                      <a:pt x="139" y="261"/>
                      <a:pt x="139" y="261"/>
                      <a:pt x="139" y="261"/>
                    </a:cubicBezTo>
                    <a:cubicBezTo>
                      <a:pt x="139" y="261"/>
                      <a:pt x="139" y="261"/>
                      <a:pt x="139" y="261"/>
                    </a:cubicBezTo>
                    <a:cubicBezTo>
                      <a:pt x="139" y="261"/>
                      <a:pt x="139" y="261"/>
                      <a:pt x="139" y="261"/>
                    </a:cubicBezTo>
                    <a:cubicBezTo>
                      <a:pt x="139" y="261"/>
                      <a:pt x="140" y="261"/>
                      <a:pt x="140" y="261"/>
                    </a:cubicBezTo>
                    <a:cubicBezTo>
                      <a:pt x="140" y="261"/>
                      <a:pt x="140" y="261"/>
                      <a:pt x="140" y="261"/>
                    </a:cubicBezTo>
                    <a:cubicBezTo>
                      <a:pt x="140" y="262"/>
                      <a:pt x="140" y="262"/>
                      <a:pt x="140" y="262"/>
                    </a:cubicBezTo>
                    <a:cubicBezTo>
                      <a:pt x="140" y="262"/>
                      <a:pt x="140" y="262"/>
                      <a:pt x="140" y="262"/>
                    </a:cubicBezTo>
                    <a:cubicBezTo>
                      <a:pt x="140" y="262"/>
                      <a:pt x="140" y="263"/>
                      <a:pt x="140" y="263"/>
                    </a:cubicBezTo>
                    <a:cubicBezTo>
                      <a:pt x="140" y="263"/>
                      <a:pt x="140" y="263"/>
                      <a:pt x="140" y="263"/>
                    </a:cubicBezTo>
                    <a:cubicBezTo>
                      <a:pt x="140" y="263"/>
                      <a:pt x="140" y="263"/>
                      <a:pt x="140" y="263"/>
                    </a:cubicBezTo>
                    <a:cubicBezTo>
                      <a:pt x="140" y="263"/>
                      <a:pt x="140" y="263"/>
                      <a:pt x="140" y="263"/>
                    </a:cubicBezTo>
                    <a:cubicBezTo>
                      <a:pt x="140" y="263"/>
                      <a:pt x="141" y="263"/>
                      <a:pt x="141" y="262"/>
                    </a:cubicBezTo>
                    <a:cubicBezTo>
                      <a:pt x="141" y="262"/>
                      <a:pt x="141" y="262"/>
                      <a:pt x="141" y="262"/>
                    </a:cubicBezTo>
                    <a:cubicBezTo>
                      <a:pt x="141" y="262"/>
                      <a:pt x="141" y="262"/>
                      <a:pt x="141" y="261"/>
                    </a:cubicBezTo>
                    <a:cubicBezTo>
                      <a:pt x="141" y="261"/>
                      <a:pt x="141" y="261"/>
                      <a:pt x="141" y="261"/>
                    </a:cubicBezTo>
                    <a:cubicBezTo>
                      <a:pt x="142" y="261"/>
                      <a:pt x="141" y="261"/>
                      <a:pt x="141" y="262"/>
                    </a:cubicBezTo>
                    <a:cubicBezTo>
                      <a:pt x="141" y="262"/>
                      <a:pt x="141" y="262"/>
                      <a:pt x="142" y="262"/>
                    </a:cubicBezTo>
                    <a:cubicBezTo>
                      <a:pt x="142" y="262"/>
                      <a:pt x="142" y="262"/>
                      <a:pt x="142" y="262"/>
                    </a:cubicBezTo>
                    <a:cubicBezTo>
                      <a:pt x="142" y="262"/>
                      <a:pt x="142" y="262"/>
                      <a:pt x="142" y="262"/>
                    </a:cubicBezTo>
                    <a:cubicBezTo>
                      <a:pt x="142" y="262"/>
                      <a:pt x="142" y="262"/>
                      <a:pt x="142" y="262"/>
                    </a:cubicBezTo>
                    <a:cubicBezTo>
                      <a:pt x="142" y="262"/>
                      <a:pt x="142" y="262"/>
                      <a:pt x="142" y="262"/>
                    </a:cubicBezTo>
                    <a:cubicBezTo>
                      <a:pt x="142" y="262"/>
                      <a:pt x="142" y="262"/>
                      <a:pt x="142" y="262"/>
                    </a:cubicBezTo>
                    <a:cubicBezTo>
                      <a:pt x="142" y="262"/>
                      <a:pt x="142" y="262"/>
                      <a:pt x="142" y="262"/>
                    </a:cubicBezTo>
                    <a:cubicBezTo>
                      <a:pt x="142" y="263"/>
                      <a:pt x="142" y="263"/>
                      <a:pt x="142" y="263"/>
                    </a:cubicBezTo>
                    <a:cubicBezTo>
                      <a:pt x="142" y="263"/>
                      <a:pt x="141" y="263"/>
                      <a:pt x="141" y="263"/>
                    </a:cubicBezTo>
                    <a:cubicBezTo>
                      <a:pt x="141" y="263"/>
                      <a:pt x="141" y="263"/>
                      <a:pt x="141" y="263"/>
                    </a:cubicBezTo>
                    <a:cubicBezTo>
                      <a:pt x="141" y="264"/>
                      <a:pt x="141" y="264"/>
                      <a:pt x="141" y="264"/>
                    </a:cubicBezTo>
                    <a:cubicBezTo>
                      <a:pt x="141" y="264"/>
                      <a:pt x="140" y="264"/>
                      <a:pt x="140" y="264"/>
                    </a:cubicBezTo>
                    <a:cubicBezTo>
                      <a:pt x="140" y="264"/>
                      <a:pt x="140" y="264"/>
                      <a:pt x="140" y="264"/>
                    </a:cubicBezTo>
                    <a:cubicBezTo>
                      <a:pt x="140" y="264"/>
                      <a:pt x="140" y="265"/>
                      <a:pt x="140" y="265"/>
                    </a:cubicBezTo>
                    <a:cubicBezTo>
                      <a:pt x="140" y="265"/>
                      <a:pt x="140" y="264"/>
                      <a:pt x="141" y="264"/>
                    </a:cubicBezTo>
                    <a:cubicBezTo>
                      <a:pt x="141" y="264"/>
                      <a:pt x="141" y="265"/>
                      <a:pt x="141" y="265"/>
                    </a:cubicBezTo>
                    <a:cubicBezTo>
                      <a:pt x="141" y="264"/>
                      <a:pt x="141" y="264"/>
                      <a:pt x="141" y="264"/>
                    </a:cubicBezTo>
                    <a:cubicBezTo>
                      <a:pt x="141" y="264"/>
                      <a:pt x="141" y="264"/>
                      <a:pt x="141" y="264"/>
                    </a:cubicBezTo>
                    <a:cubicBezTo>
                      <a:pt x="141" y="264"/>
                      <a:pt x="141" y="264"/>
                      <a:pt x="141" y="264"/>
                    </a:cubicBezTo>
                    <a:cubicBezTo>
                      <a:pt x="141" y="264"/>
                      <a:pt x="141" y="264"/>
                      <a:pt x="142" y="264"/>
                    </a:cubicBezTo>
                    <a:cubicBezTo>
                      <a:pt x="142" y="264"/>
                      <a:pt x="142" y="264"/>
                      <a:pt x="142" y="264"/>
                    </a:cubicBezTo>
                    <a:cubicBezTo>
                      <a:pt x="142" y="264"/>
                      <a:pt x="142" y="264"/>
                      <a:pt x="142" y="264"/>
                    </a:cubicBezTo>
                    <a:cubicBezTo>
                      <a:pt x="142" y="264"/>
                      <a:pt x="142" y="265"/>
                      <a:pt x="142" y="265"/>
                    </a:cubicBezTo>
                    <a:close/>
                    <a:moveTo>
                      <a:pt x="96" y="282"/>
                    </a:moveTo>
                    <a:cubicBezTo>
                      <a:pt x="95" y="282"/>
                      <a:pt x="95" y="282"/>
                      <a:pt x="95" y="282"/>
                    </a:cubicBezTo>
                    <a:cubicBezTo>
                      <a:pt x="95" y="282"/>
                      <a:pt x="95" y="282"/>
                      <a:pt x="95" y="282"/>
                    </a:cubicBezTo>
                    <a:cubicBezTo>
                      <a:pt x="94" y="282"/>
                      <a:pt x="94" y="282"/>
                      <a:pt x="94" y="282"/>
                    </a:cubicBezTo>
                    <a:cubicBezTo>
                      <a:pt x="94" y="282"/>
                      <a:pt x="94" y="282"/>
                      <a:pt x="94" y="282"/>
                    </a:cubicBezTo>
                    <a:cubicBezTo>
                      <a:pt x="93" y="282"/>
                      <a:pt x="92" y="282"/>
                      <a:pt x="92" y="282"/>
                    </a:cubicBezTo>
                    <a:cubicBezTo>
                      <a:pt x="91" y="282"/>
                      <a:pt x="91" y="282"/>
                      <a:pt x="90" y="282"/>
                    </a:cubicBezTo>
                    <a:cubicBezTo>
                      <a:pt x="90" y="282"/>
                      <a:pt x="91" y="282"/>
                      <a:pt x="91" y="283"/>
                    </a:cubicBezTo>
                    <a:cubicBezTo>
                      <a:pt x="91" y="283"/>
                      <a:pt x="91" y="283"/>
                      <a:pt x="92" y="283"/>
                    </a:cubicBezTo>
                    <a:cubicBezTo>
                      <a:pt x="92" y="283"/>
                      <a:pt x="93" y="283"/>
                      <a:pt x="93" y="283"/>
                    </a:cubicBezTo>
                    <a:cubicBezTo>
                      <a:pt x="93" y="283"/>
                      <a:pt x="93" y="283"/>
                      <a:pt x="93" y="283"/>
                    </a:cubicBezTo>
                    <a:cubicBezTo>
                      <a:pt x="94" y="283"/>
                      <a:pt x="94" y="283"/>
                      <a:pt x="94" y="283"/>
                    </a:cubicBezTo>
                    <a:cubicBezTo>
                      <a:pt x="94" y="283"/>
                      <a:pt x="95" y="283"/>
                      <a:pt x="95" y="283"/>
                    </a:cubicBezTo>
                    <a:cubicBezTo>
                      <a:pt x="95" y="283"/>
                      <a:pt x="95" y="283"/>
                      <a:pt x="95" y="283"/>
                    </a:cubicBezTo>
                    <a:cubicBezTo>
                      <a:pt x="96" y="283"/>
                      <a:pt x="96" y="283"/>
                      <a:pt x="97" y="283"/>
                    </a:cubicBezTo>
                    <a:cubicBezTo>
                      <a:pt x="97" y="283"/>
                      <a:pt x="97" y="283"/>
                      <a:pt x="97" y="282"/>
                    </a:cubicBezTo>
                    <a:cubicBezTo>
                      <a:pt x="97" y="282"/>
                      <a:pt x="97" y="282"/>
                      <a:pt x="97" y="282"/>
                    </a:cubicBezTo>
                    <a:cubicBezTo>
                      <a:pt x="97" y="282"/>
                      <a:pt x="96" y="282"/>
                      <a:pt x="96" y="282"/>
                    </a:cubicBezTo>
                    <a:close/>
                    <a:moveTo>
                      <a:pt x="90" y="280"/>
                    </a:moveTo>
                    <a:cubicBezTo>
                      <a:pt x="90" y="280"/>
                      <a:pt x="90" y="279"/>
                      <a:pt x="90" y="279"/>
                    </a:cubicBezTo>
                    <a:cubicBezTo>
                      <a:pt x="90" y="279"/>
                      <a:pt x="89" y="279"/>
                      <a:pt x="89" y="279"/>
                    </a:cubicBezTo>
                    <a:cubicBezTo>
                      <a:pt x="89" y="279"/>
                      <a:pt x="88" y="279"/>
                      <a:pt x="88" y="280"/>
                    </a:cubicBezTo>
                    <a:cubicBezTo>
                      <a:pt x="88" y="280"/>
                      <a:pt x="88" y="280"/>
                      <a:pt x="88" y="280"/>
                    </a:cubicBezTo>
                    <a:cubicBezTo>
                      <a:pt x="88" y="280"/>
                      <a:pt x="87" y="280"/>
                      <a:pt x="87" y="280"/>
                    </a:cubicBezTo>
                    <a:cubicBezTo>
                      <a:pt x="88" y="280"/>
                      <a:pt x="88" y="280"/>
                      <a:pt x="88" y="280"/>
                    </a:cubicBezTo>
                    <a:cubicBezTo>
                      <a:pt x="88" y="280"/>
                      <a:pt x="88" y="280"/>
                      <a:pt x="88" y="280"/>
                    </a:cubicBezTo>
                    <a:cubicBezTo>
                      <a:pt x="88" y="280"/>
                      <a:pt x="89" y="280"/>
                      <a:pt x="89" y="281"/>
                    </a:cubicBezTo>
                    <a:cubicBezTo>
                      <a:pt x="89" y="281"/>
                      <a:pt x="89" y="281"/>
                      <a:pt x="89" y="281"/>
                    </a:cubicBezTo>
                    <a:cubicBezTo>
                      <a:pt x="89" y="281"/>
                      <a:pt x="89" y="281"/>
                      <a:pt x="89" y="281"/>
                    </a:cubicBezTo>
                    <a:cubicBezTo>
                      <a:pt x="89" y="281"/>
                      <a:pt x="88" y="281"/>
                      <a:pt x="88" y="281"/>
                    </a:cubicBezTo>
                    <a:cubicBezTo>
                      <a:pt x="88" y="281"/>
                      <a:pt x="88" y="281"/>
                      <a:pt x="87" y="281"/>
                    </a:cubicBezTo>
                    <a:cubicBezTo>
                      <a:pt x="87" y="281"/>
                      <a:pt x="88" y="281"/>
                      <a:pt x="88" y="281"/>
                    </a:cubicBezTo>
                    <a:cubicBezTo>
                      <a:pt x="88" y="282"/>
                      <a:pt x="88" y="282"/>
                      <a:pt x="88" y="282"/>
                    </a:cubicBezTo>
                    <a:cubicBezTo>
                      <a:pt x="87" y="282"/>
                      <a:pt x="87" y="282"/>
                      <a:pt x="87" y="282"/>
                    </a:cubicBezTo>
                    <a:cubicBezTo>
                      <a:pt x="87" y="282"/>
                      <a:pt x="87" y="282"/>
                      <a:pt x="87" y="282"/>
                    </a:cubicBezTo>
                    <a:cubicBezTo>
                      <a:pt x="87" y="282"/>
                      <a:pt x="87" y="282"/>
                      <a:pt x="87" y="282"/>
                    </a:cubicBezTo>
                    <a:cubicBezTo>
                      <a:pt x="87" y="282"/>
                      <a:pt x="86" y="282"/>
                      <a:pt x="86" y="282"/>
                    </a:cubicBezTo>
                    <a:cubicBezTo>
                      <a:pt x="86" y="282"/>
                      <a:pt x="86" y="282"/>
                      <a:pt x="86" y="282"/>
                    </a:cubicBezTo>
                    <a:cubicBezTo>
                      <a:pt x="86" y="282"/>
                      <a:pt x="86" y="282"/>
                      <a:pt x="86" y="282"/>
                    </a:cubicBezTo>
                    <a:cubicBezTo>
                      <a:pt x="85" y="283"/>
                      <a:pt x="85" y="282"/>
                      <a:pt x="85" y="282"/>
                    </a:cubicBezTo>
                    <a:cubicBezTo>
                      <a:pt x="85" y="282"/>
                      <a:pt x="84" y="282"/>
                      <a:pt x="84" y="283"/>
                    </a:cubicBezTo>
                    <a:cubicBezTo>
                      <a:pt x="84" y="283"/>
                      <a:pt x="84" y="283"/>
                      <a:pt x="84" y="283"/>
                    </a:cubicBezTo>
                    <a:cubicBezTo>
                      <a:pt x="84" y="283"/>
                      <a:pt x="84" y="283"/>
                      <a:pt x="84" y="283"/>
                    </a:cubicBezTo>
                    <a:cubicBezTo>
                      <a:pt x="83" y="283"/>
                      <a:pt x="83" y="283"/>
                      <a:pt x="83" y="283"/>
                    </a:cubicBezTo>
                    <a:cubicBezTo>
                      <a:pt x="83" y="283"/>
                      <a:pt x="83" y="283"/>
                      <a:pt x="83" y="283"/>
                    </a:cubicBezTo>
                    <a:cubicBezTo>
                      <a:pt x="82" y="283"/>
                      <a:pt x="82" y="283"/>
                      <a:pt x="82" y="283"/>
                    </a:cubicBezTo>
                    <a:cubicBezTo>
                      <a:pt x="82" y="283"/>
                      <a:pt x="83" y="283"/>
                      <a:pt x="83" y="283"/>
                    </a:cubicBezTo>
                    <a:cubicBezTo>
                      <a:pt x="83" y="283"/>
                      <a:pt x="84" y="283"/>
                      <a:pt x="84" y="283"/>
                    </a:cubicBezTo>
                    <a:cubicBezTo>
                      <a:pt x="84" y="283"/>
                      <a:pt x="84" y="283"/>
                      <a:pt x="84" y="283"/>
                    </a:cubicBezTo>
                    <a:cubicBezTo>
                      <a:pt x="85" y="283"/>
                      <a:pt x="85" y="283"/>
                      <a:pt x="86" y="283"/>
                    </a:cubicBezTo>
                    <a:cubicBezTo>
                      <a:pt x="86" y="283"/>
                      <a:pt x="86" y="283"/>
                      <a:pt x="86" y="283"/>
                    </a:cubicBezTo>
                    <a:cubicBezTo>
                      <a:pt x="86" y="283"/>
                      <a:pt x="86" y="283"/>
                      <a:pt x="86" y="283"/>
                    </a:cubicBezTo>
                    <a:cubicBezTo>
                      <a:pt x="86" y="283"/>
                      <a:pt x="87" y="283"/>
                      <a:pt x="87" y="283"/>
                    </a:cubicBezTo>
                    <a:cubicBezTo>
                      <a:pt x="87" y="283"/>
                      <a:pt x="87" y="283"/>
                      <a:pt x="87" y="283"/>
                    </a:cubicBezTo>
                    <a:cubicBezTo>
                      <a:pt x="87" y="283"/>
                      <a:pt x="87" y="283"/>
                      <a:pt x="87" y="283"/>
                    </a:cubicBezTo>
                    <a:cubicBezTo>
                      <a:pt x="87" y="283"/>
                      <a:pt x="87" y="283"/>
                      <a:pt x="87" y="283"/>
                    </a:cubicBezTo>
                    <a:cubicBezTo>
                      <a:pt x="88" y="283"/>
                      <a:pt x="88" y="283"/>
                      <a:pt x="88" y="283"/>
                    </a:cubicBezTo>
                    <a:cubicBezTo>
                      <a:pt x="88" y="283"/>
                      <a:pt x="88" y="283"/>
                      <a:pt x="88" y="283"/>
                    </a:cubicBezTo>
                    <a:cubicBezTo>
                      <a:pt x="88" y="283"/>
                      <a:pt x="88" y="282"/>
                      <a:pt x="88" y="282"/>
                    </a:cubicBezTo>
                    <a:cubicBezTo>
                      <a:pt x="88" y="282"/>
                      <a:pt x="88" y="282"/>
                      <a:pt x="88" y="282"/>
                    </a:cubicBezTo>
                    <a:cubicBezTo>
                      <a:pt x="88" y="282"/>
                      <a:pt x="89" y="282"/>
                      <a:pt x="89" y="282"/>
                    </a:cubicBezTo>
                    <a:cubicBezTo>
                      <a:pt x="89" y="283"/>
                      <a:pt x="89" y="282"/>
                      <a:pt x="89" y="282"/>
                    </a:cubicBezTo>
                    <a:cubicBezTo>
                      <a:pt x="89" y="282"/>
                      <a:pt x="90" y="282"/>
                      <a:pt x="90" y="282"/>
                    </a:cubicBezTo>
                    <a:cubicBezTo>
                      <a:pt x="90" y="282"/>
                      <a:pt x="90" y="282"/>
                      <a:pt x="90" y="282"/>
                    </a:cubicBezTo>
                    <a:cubicBezTo>
                      <a:pt x="90" y="282"/>
                      <a:pt x="90" y="282"/>
                      <a:pt x="89" y="281"/>
                    </a:cubicBezTo>
                    <a:cubicBezTo>
                      <a:pt x="89" y="281"/>
                      <a:pt x="89" y="281"/>
                      <a:pt x="90" y="281"/>
                    </a:cubicBezTo>
                    <a:cubicBezTo>
                      <a:pt x="90" y="281"/>
                      <a:pt x="90" y="281"/>
                      <a:pt x="90" y="281"/>
                    </a:cubicBezTo>
                    <a:cubicBezTo>
                      <a:pt x="90" y="281"/>
                      <a:pt x="90" y="281"/>
                      <a:pt x="90" y="281"/>
                    </a:cubicBezTo>
                    <a:cubicBezTo>
                      <a:pt x="91" y="280"/>
                      <a:pt x="91" y="280"/>
                      <a:pt x="90" y="280"/>
                    </a:cubicBezTo>
                    <a:close/>
                    <a:moveTo>
                      <a:pt x="69" y="284"/>
                    </a:moveTo>
                    <a:cubicBezTo>
                      <a:pt x="69" y="284"/>
                      <a:pt x="69" y="284"/>
                      <a:pt x="69" y="285"/>
                    </a:cubicBezTo>
                    <a:cubicBezTo>
                      <a:pt x="69" y="285"/>
                      <a:pt x="69" y="285"/>
                      <a:pt x="69" y="285"/>
                    </a:cubicBezTo>
                    <a:cubicBezTo>
                      <a:pt x="69" y="285"/>
                      <a:pt x="69" y="286"/>
                      <a:pt x="69" y="286"/>
                    </a:cubicBezTo>
                    <a:cubicBezTo>
                      <a:pt x="68" y="286"/>
                      <a:pt x="67" y="286"/>
                      <a:pt x="67" y="286"/>
                    </a:cubicBezTo>
                    <a:cubicBezTo>
                      <a:pt x="67" y="287"/>
                      <a:pt x="67" y="287"/>
                      <a:pt x="66" y="286"/>
                    </a:cubicBezTo>
                    <a:cubicBezTo>
                      <a:pt x="66" y="286"/>
                      <a:pt x="66" y="286"/>
                      <a:pt x="66" y="286"/>
                    </a:cubicBezTo>
                    <a:cubicBezTo>
                      <a:pt x="66" y="287"/>
                      <a:pt x="66" y="287"/>
                      <a:pt x="66" y="287"/>
                    </a:cubicBezTo>
                    <a:cubicBezTo>
                      <a:pt x="66" y="287"/>
                      <a:pt x="66" y="287"/>
                      <a:pt x="66" y="287"/>
                    </a:cubicBezTo>
                    <a:cubicBezTo>
                      <a:pt x="66" y="287"/>
                      <a:pt x="66" y="287"/>
                      <a:pt x="66" y="287"/>
                    </a:cubicBezTo>
                    <a:cubicBezTo>
                      <a:pt x="66" y="287"/>
                      <a:pt x="67" y="287"/>
                      <a:pt x="67" y="287"/>
                    </a:cubicBezTo>
                    <a:cubicBezTo>
                      <a:pt x="67" y="287"/>
                      <a:pt x="67" y="287"/>
                      <a:pt x="67" y="287"/>
                    </a:cubicBezTo>
                    <a:cubicBezTo>
                      <a:pt x="68" y="286"/>
                      <a:pt x="68" y="286"/>
                      <a:pt x="68" y="286"/>
                    </a:cubicBezTo>
                    <a:cubicBezTo>
                      <a:pt x="68" y="286"/>
                      <a:pt x="68" y="287"/>
                      <a:pt x="68" y="287"/>
                    </a:cubicBezTo>
                    <a:cubicBezTo>
                      <a:pt x="68" y="287"/>
                      <a:pt x="68" y="287"/>
                      <a:pt x="69" y="287"/>
                    </a:cubicBezTo>
                    <a:cubicBezTo>
                      <a:pt x="69" y="287"/>
                      <a:pt x="69" y="287"/>
                      <a:pt x="69" y="287"/>
                    </a:cubicBezTo>
                    <a:cubicBezTo>
                      <a:pt x="69" y="287"/>
                      <a:pt x="69" y="287"/>
                      <a:pt x="69" y="287"/>
                    </a:cubicBezTo>
                    <a:cubicBezTo>
                      <a:pt x="69" y="287"/>
                      <a:pt x="70" y="287"/>
                      <a:pt x="70" y="286"/>
                    </a:cubicBezTo>
                    <a:cubicBezTo>
                      <a:pt x="70" y="286"/>
                      <a:pt x="70" y="286"/>
                      <a:pt x="70" y="286"/>
                    </a:cubicBezTo>
                    <a:cubicBezTo>
                      <a:pt x="70" y="285"/>
                      <a:pt x="70" y="285"/>
                      <a:pt x="70" y="285"/>
                    </a:cubicBezTo>
                    <a:cubicBezTo>
                      <a:pt x="70" y="285"/>
                      <a:pt x="70" y="285"/>
                      <a:pt x="70" y="285"/>
                    </a:cubicBezTo>
                    <a:cubicBezTo>
                      <a:pt x="70" y="284"/>
                      <a:pt x="70" y="284"/>
                      <a:pt x="69" y="284"/>
                    </a:cubicBezTo>
                    <a:close/>
                    <a:moveTo>
                      <a:pt x="34" y="284"/>
                    </a:moveTo>
                    <a:cubicBezTo>
                      <a:pt x="34" y="284"/>
                      <a:pt x="34" y="284"/>
                      <a:pt x="34" y="284"/>
                    </a:cubicBezTo>
                    <a:cubicBezTo>
                      <a:pt x="34" y="283"/>
                      <a:pt x="35" y="283"/>
                      <a:pt x="35" y="283"/>
                    </a:cubicBezTo>
                    <a:cubicBezTo>
                      <a:pt x="35" y="282"/>
                      <a:pt x="35" y="282"/>
                      <a:pt x="35" y="282"/>
                    </a:cubicBezTo>
                    <a:cubicBezTo>
                      <a:pt x="34" y="282"/>
                      <a:pt x="34" y="282"/>
                      <a:pt x="34" y="282"/>
                    </a:cubicBezTo>
                    <a:cubicBezTo>
                      <a:pt x="34" y="282"/>
                      <a:pt x="34" y="283"/>
                      <a:pt x="34" y="283"/>
                    </a:cubicBezTo>
                    <a:cubicBezTo>
                      <a:pt x="34" y="283"/>
                      <a:pt x="34" y="283"/>
                      <a:pt x="34" y="283"/>
                    </a:cubicBezTo>
                    <a:cubicBezTo>
                      <a:pt x="34" y="283"/>
                      <a:pt x="34" y="284"/>
                      <a:pt x="33" y="284"/>
                    </a:cubicBezTo>
                    <a:cubicBezTo>
                      <a:pt x="33" y="284"/>
                      <a:pt x="33" y="284"/>
                      <a:pt x="33" y="284"/>
                    </a:cubicBezTo>
                    <a:cubicBezTo>
                      <a:pt x="33" y="284"/>
                      <a:pt x="33" y="284"/>
                      <a:pt x="32" y="284"/>
                    </a:cubicBezTo>
                    <a:cubicBezTo>
                      <a:pt x="32" y="284"/>
                      <a:pt x="32" y="285"/>
                      <a:pt x="32" y="285"/>
                    </a:cubicBezTo>
                    <a:cubicBezTo>
                      <a:pt x="32" y="285"/>
                      <a:pt x="32" y="285"/>
                      <a:pt x="32" y="285"/>
                    </a:cubicBezTo>
                    <a:cubicBezTo>
                      <a:pt x="32" y="285"/>
                      <a:pt x="32" y="285"/>
                      <a:pt x="32" y="285"/>
                    </a:cubicBezTo>
                    <a:cubicBezTo>
                      <a:pt x="33" y="285"/>
                      <a:pt x="33" y="285"/>
                      <a:pt x="33" y="285"/>
                    </a:cubicBezTo>
                    <a:cubicBezTo>
                      <a:pt x="33" y="285"/>
                      <a:pt x="33" y="284"/>
                      <a:pt x="33" y="284"/>
                    </a:cubicBezTo>
                    <a:cubicBezTo>
                      <a:pt x="34" y="284"/>
                      <a:pt x="34" y="284"/>
                      <a:pt x="34" y="284"/>
                    </a:cubicBezTo>
                    <a:cubicBezTo>
                      <a:pt x="34" y="284"/>
                      <a:pt x="34" y="284"/>
                      <a:pt x="34" y="284"/>
                    </a:cubicBezTo>
                    <a:cubicBezTo>
                      <a:pt x="34" y="284"/>
                      <a:pt x="34" y="284"/>
                      <a:pt x="34" y="284"/>
                    </a:cubicBezTo>
                    <a:close/>
                    <a:moveTo>
                      <a:pt x="6" y="274"/>
                    </a:moveTo>
                    <a:cubicBezTo>
                      <a:pt x="6" y="274"/>
                      <a:pt x="6" y="274"/>
                      <a:pt x="6" y="274"/>
                    </a:cubicBezTo>
                    <a:cubicBezTo>
                      <a:pt x="6" y="274"/>
                      <a:pt x="6" y="274"/>
                      <a:pt x="6" y="274"/>
                    </a:cubicBezTo>
                    <a:cubicBezTo>
                      <a:pt x="6" y="274"/>
                      <a:pt x="5" y="274"/>
                      <a:pt x="6" y="274"/>
                    </a:cubicBezTo>
                    <a:cubicBezTo>
                      <a:pt x="6" y="274"/>
                      <a:pt x="6" y="273"/>
                      <a:pt x="6" y="273"/>
                    </a:cubicBezTo>
                    <a:cubicBezTo>
                      <a:pt x="6" y="273"/>
                      <a:pt x="5" y="273"/>
                      <a:pt x="5" y="273"/>
                    </a:cubicBezTo>
                    <a:cubicBezTo>
                      <a:pt x="5" y="273"/>
                      <a:pt x="5" y="273"/>
                      <a:pt x="5" y="273"/>
                    </a:cubicBezTo>
                    <a:cubicBezTo>
                      <a:pt x="5" y="274"/>
                      <a:pt x="5" y="274"/>
                      <a:pt x="5" y="273"/>
                    </a:cubicBezTo>
                    <a:cubicBezTo>
                      <a:pt x="5" y="273"/>
                      <a:pt x="5" y="273"/>
                      <a:pt x="5" y="273"/>
                    </a:cubicBezTo>
                    <a:cubicBezTo>
                      <a:pt x="5" y="273"/>
                      <a:pt x="5" y="273"/>
                      <a:pt x="4" y="273"/>
                    </a:cubicBezTo>
                    <a:cubicBezTo>
                      <a:pt x="4" y="273"/>
                      <a:pt x="4" y="273"/>
                      <a:pt x="4" y="273"/>
                    </a:cubicBezTo>
                    <a:cubicBezTo>
                      <a:pt x="4" y="273"/>
                      <a:pt x="4" y="273"/>
                      <a:pt x="4" y="273"/>
                    </a:cubicBezTo>
                    <a:cubicBezTo>
                      <a:pt x="4" y="273"/>
                      <a:pt x="4" y="273"/>
                      <a:pt x="3" y="273"/>
                    </a:cubicBezTo>
                    <a:cubicBezTo>
                      <a:pt x="3" y="273"/>
                      <a:pt x="3" y="273"/>
                      <a:pt x="3" y="273"/>
                    </a:cubicBezTo>
                    <a:cubicBezTo>
                      <a:pt x="3" y="273"/>
                      <a:pt x="3" y="273"/>
                      <a:pt x="3" y="273"/>
                    </a:cubicBezTo>
                    <a:cubicBezTo>
                      <a:pt x="2" y="273"/>
                      <a:pt x="2" y="272"/>
                      <a:pt x="2" y="273"/>
                    </a:cubicBezTo>
                    <a:cubicBezTo>
                      <a:pt x="2" y="273"/>
                      <a:pt x="1" y="272"/>
                      <a:pt x="1" y="273"/>
                    </a:cubicBezTo>
                    <a:cubicBezTo>
                      <a:pt x="1" y="273"/>
                      <a:pt x="1" y="273"/>
                      <a:pt x="0" y="273"/>
                    </a:cubicBezTo>
                    <a:cubicBezTo>
                      <a:pt x="0" y="273"/>
                      <a:pt x="0" y="273"/>
                      <a:pt x="0" y="273"/>
                    </a:cubicBezTo>
                    <a:cubicBezTo>
                      <a:pt x="0" y="273"/>
                      <a:pt x="0" y="274"/>
                      <a:pt x="1" y="274"/>
                    </a:cubicBezTo>
                    <a:cubicBezTo>
                      <a:pt x="1" y="273"/>
                      <a:pt x="1" y="273"/>
                      <a:pt x="1" y="273"/>
                    </a:cubicBezTo>
                    <a:cubicBezTo>
                      <a:pt x="1" y="273"/>
                      <a:pt x="1" y="273"/>
                      <a:pt x="1" y="273"/>
                    </a:cubicBezTo>
                    <a:cubicBezTo>
                      <a:pt x="1" y="274"/>
                      <a:pt x="1" y="274"/>
                      <a:pt x="1" y="274"/>
                    </a:cubicBezTo>
                    <a:cubicBezTo>
                      <a:pt x="1" y="274"/>
                      <a:pt x="1" y="274"/>
                      <a:pt x="2" y="274"/>
                    </a:cubicBezTo>
                    <a:cubicBezTo>
                      <a:pt x="2" y="274"/>
                      <a:pt x="2" y="274"/>
                      <a:pt x="2" y="274"/>
                    </a:cubicBezTo>
                    <a:cubicBezTo>
                      <a:pt x="2" y="274"/>
                      <a:pt x="2" y="274"/>
                      <a:pt x="2" y="274"/>
                    </a:cubicBezTo>
                    <a:cubicBezTo>
                      <a:pt x="2" y="274"/>
                      <a:pt x="2" y="274"/>
                      <a:pt x="2" y="274"/>
                    </a:cubicBezTo>
                    <a:cubicBezTo>
                      <a:pt x="2" y="274"/>
                      <a:pt x="2" y="274"/>
                      <a:pt x="2" y="274"/>
                    </a:cubicBezTo>
                    <a:cubicBezTo>
                      <a:pt x="2" y="274"/>
                      <a:pt x="2" y="274"/>
                      <a:pt x="2" y="274"/>
                    </a:cubicBezTo>
                    <a:cubicBezTo>
                      <a:pt x="2" y="274"/>
                      <a:pt x="2" y="274"/>
                      <a:pt x="2" y="274"/>
                    </a:cubicBezTo>
                    <a:cubicBezTo>
                      <a:pt x="2" y="274"/>
                      <a:pt x="2" y="274"/>
                      <a:pt x="2" y="275"/>
                    </a:cubicBezTo>
                    <a:cubicBezTo>
                      <a:pt x="2" y="275"/>
                      <a:pt x="2" y="275"/>
                      <a:pt x="2" y="275"/>
                    </a:cubicBezTo>
                    <a:cubicBezTo>
                      <a:pt x="2" y="275"/>
                      <a:pt x="2" y="275"/>
                      <a:pt x="2" y="275"/>
                    </a:cubicBezTo>
                    <a:cubicBezTo>
                      <a:pt x="2" y="275"/>
                      <a:pt x="3" y="275"/>
                      <a:pt x="3" y="275"/>
                    </a:cubicBezTo>
                    <a:cubicBezTo>
                      <a:pt x="3" y="275"/>
                      <a:pt x="3" y="275"/>
                      <a:pt x="3" y="275"/>
                    </a:cubicBezTo>
                    <a:cubicBezTo>
                      <a:pt x="4" y="275"/>
                      <a:pt x="4" y="275"/>
                      <a:pt x="4" y="274"/>
                    </a:cubicBezTo>
                    <a:cubicBezTo>
                      <a:pt x="4" y="274"/>
                      <a:pt x="4" y="275"/>
                      <a:pt x="4" y="275"/>
                    </a:cubicBezTo>
                    <a:cubicBezTo>
                      <a:pt x="4" y="275"/>
                      <a:pt x="5" y="275"/>
                      <a:pt x="5" y="275"/>
                    </a:cubicBezTo>
                    <a:cubicBezTo>
                      <a:pt x="5" y="275"/>
                      <a:pt x="5" y="274"/>
                      <a:pt x="5" y="274"/>
                    </a:cubicBezTo>
                    <a:cubicBezTo>
                      <a:pt x="5" y="274"/>
                      <a:pt x="5" y="274"/>
                      <a:pt x="5" y="274"/>
                    </a:cubicBezTo>
                    <a:cubicBezTo>
                      <a:pt x="5" y="274"/>
                      <a:pt x="6" y="274"/>
                      <a:pt x="6" y="274"/>
                    </a:cubicBezTo>
                    <a:cubicBezTo>
                      <a:pt x="6" y="274"/>
                      <a:pt x="6" y="274"/>
                      <a:pt x="6" y="274"/>
                    </a:cubicBezTo>
                    <a:cubicBezTo>
                      <a:pt x="6" y="274"/>
                      <a:pt x="6" y="274"/>
                      <a:pt x="6" y="274"/>
                    </a:cubicBezTo>
                    <a:close/>
                    <a:moveTo>
                      <a:pt x="8" y="278"/>
                    </a:moveTo>
                    <a:cubicBezTo>
                      <a:pt x="8" y="278"/>
                      <a:pt x="8" y="278"/>
                      <a:pt x="8" y="278"/>
                    </a:cubicBezTo>
                    <a:cubicBezTo>
                      <a:pt x="8" y="278"/>
                      <a:pt x="8" y="278"/>
                      <a:pt x="8" y="278"/>
                    </a:cubicBezTo>
                    <a:cubicBezTo>
                      <a:pt x="7" y="279"/>
                      <a:pt x="7" y="279"/>
                      <a:pt x="7" y="279"/>
                    </a:cubicBezTo>
                    <a:cubicBezTo>
                      <a:pt x="6" y="279"/>
                      <a:pt x="6" y="279"/>
                      <a:pt x="6" y="279"/>
                    </a:cubicBezTo>
                    <a:cubicBezTo>
                      <a:pt x="6" y="279"/>
                      <a:pt x="6" y="279"/>
                      <a:pt x="6" y="279"/>
                    </a:cubicBezTo>
                    <a:cubicBezTo>
                      <a:pt x="6" y="279"/>
                      <a:pt x="6" y="279"/>
                      <a:pt x="6" y="279"/>
                    </a:cubicBezTo>
                    <a:cubicBezTo>
                      <a:pt x="7" y="279"/>
                      <a:pt x="7" y="279"/>
                      <a:pt x="7" y="279"/>
                    </a:cubicBezTo>
                    <a:cubicBezTo>
                      <a:pt x="8" y="279"/>
                      <a:pt x="8" y="279"/>
                      <a:pt x="8" y="280"/>
                    </a:cubicBezTo>
                    <a:cubicBezTo>
                      <a:pt x="8" y="280"/>
                      <a:pt x="8" y="280"/>
                      <a:pt x="8" y="280"/>
                    </a:cubicBezTo>
                    <a:cubicBezTo>
                      <a:pt x="8" y="280"/>
                      <a:pt x="9" y="280"/>
                      <a:pt x="8" y="279"/>
                    </a:cubicBezTo>
                    <a:cubicBezTo>
                      <a:pt x="8" y="279"/>
                      <a:pt x="8" y="279"/>
                      <a:pt x="8" y="279"/>
                    </a:cubicBezTo>
                    <a:cubicBezTo>
                      <a:pt x="8" y="279"/>
                      <a:pt x="8" y="278"/>
                      <a:pt x="9" y="278"/>
                    </a:cubicBezTo>
                    <a:cubicBezTo>
                      <a:pt x="9" y="278"/>
                      <a:pt x="9" y="278"/>
                      <a:pt x="9" y="278"/>
                    </a:cubicBezTo>
                    <a:cubicBezTo>
                      <a:pt x="9" y="278"/>
                      <a:pt x="9" y="278"/>
                      <a:pt x="8" y="278"/>
                    </a:cubicBezTo>
                    <a:close/>
                    <a:moveTo>
                      <a:pt x="48" y="283"/>
                    </a:moveTo>
                    <a:cubicBezTo>
                      <a:pt x="48" y="283"/>
                      <a:pt x="48" y="283"/>
                      <a:pt x="48" y="283"/>
                    </a:cubicBezTo>
                    <a:cubicBezTo>
                      <a:pt x="48" y="284"/>
                      <a:pt x="47" y="284"/>
                      <a:pt x="47" y="284"/>
                    </a:cubicBezTo>
                    <a:cubicBezTo>
                      <a:pt x="47" y="284"/>
                      <a:pt x="47" y="284"/>
                      <a:pt x="47" y="284"/>
                    </a:cubicBezTo>
                    <a:cubicBezTo>
                      <a:pt x="47" y="285"/>
                      <a:pt x="48" y="285"/>
                      <a:pt x="48" y="285"/>
                    </a:cubicBezTo>
                    <a:cubicBezTo>
                      <a:pt x="48" y="285"/>
                      <a:pt x="49" y="284"/>
                      <a:pt x="49" y="284"/>
                    </a:cubicBezTo>
                    <a:cubicBezTo>
                      <a:pt x="49" y="284"/>
                      <a:pt x="49" y="284"/>
                      <a:pt x="49" y="284"/>
                    </a:cubicBezTo>
                    <a:cubicBezTo>
                      <a:pt x="49" y="284"/>
                      <a:pt x="48" y="284"/>
                      <a:pt x="48" y="283"/>
                    </a:cubicBezTo>
                    <a:close/>
                    <a:moveTo>
                      <a:pt x="101" y="279"/>
                    </a:moveTo>
                    <a:cubicBezTo>
                      <a:pt x="101" y="279"/>
                      <a:pt x="101" y="279"/>
                      <a:pt x="101" y="279"/>
                    </a:cubicBezTo>
                    <a:cubicBezTo>
                      <a:pt x="100" y="280"/>
                      <a:pt x="100" y="280"/>
                      <a:pt x="100" y="280"/>
                    </a:cubicBezTo>
                    <a:cubicBezTo>
                      <a:pt x="100" y="280"/>
                      <a:pt x="100" y="280"/>
                      <a:pt x="100" y="281"/>
                    </a:cubicBezTo>
                    <a:cubicBezTo>
                      <a:pt x="100" y="281"/>
                      <a:pt x="100" y="281"/>
                      <a:pt x="100" y="281"/>
                    </a:cubicBezTo>
                    <a:cubicBezTo>
                      <a:pt x="101" y="281"/>
                      <a:pt x="101" y="280"/>
                      <a:pt x="101" y="280"/>
                    </a:cubicBezTo>
                    <a:cubicBezTo>
                      <a:pt x="102" y="280"/>
                      <a:pt x="102" y="280"/>
                      <a:pt x="101" y="279"/>
                    </a:cubicBezTo>
                    <a:close/>
                    <a:moveTo>
                      <a:pt x="113" y="276"/>
                    </a:moveTo>
                    <a:cubicBezTo>
                      <a:pt x="112" y="276"/>
                      <a:pt x="112" y="276"/>
                      <a:pt x="112" y="276"/>
                    </a:cubicBezTo>
                    <a:cubicBezTo>
                      <a:pt x="112" y="277"/>
                      <a:pt x="112" y="277"/>
                      <a:pt x="112" y="277"/>
                    </a:cubicBezTo>
                    <a:cubicBezTo>
                      <a:pt x="112" y="277"/>
                      <a:pt x="112" y="277"/>
                      <a:pt x="112" y="278"/>
                    </a:cubicBezTo>
                    <a:cubicBezTo>
                      <a:pt x="112" y="278"/>
                      <a:pt x="112" y="278"/>
                      <a:pt x="112" y="277"/>
                    </a:cubicBezTo>
                    <a:cubicBezTo>
                      <a:pt x="112" y="277"/>
                      <a:pt x="112" y="277"/>
                      <a:pt x="113" y="277"/>
                    </a:cubicBezTo>
                    <a:cubicBezTo>
                      <a:pt x="113" y="277"/>
                      <a:pt x="113" y="277"/>
                      <a:pt x="113" y="277"/>
                    </a:cubicBezTo>
                    <a:cubicBezTo>
                      <a:pt x="113" y="277"/>
                      <a:pt x="113" y="276"/>
                      <a:pt x="113" y="276"/>
                    </a:cubicBezTo>
                    <a:cubicBezTo>
                      <a:pt x="113" y="276"/>
                      <a:pt x="113" y="276"/>
                      <a:pt x="113" y="276"/>
                    </a:cubicBezTo>
                    <a:close/>
                    <a:moveTo>
                      <a:pt x="148" y="259"/>
                    </a:moveTo>
                    <a:cubicBezTo>
                      <a:pt x="148" y="259"/>
                      <a:pt x="148" y="259"/>
                      <a:pt x="148" y="259"/>
                    </a:cubicBezTo>
                    <a:cubicBezTo>
                      <a:pt x="147" y="259"/>
                      <a:pt x="147" y="259"/>
                      <a:pt x="147" y="259"/>
                    </a:cubicBezTo>
                    <a:cubicBezTo>
                      <a:pt x="147" y="259"/>
                      <a:pt x="147" y="259"/>
                      <a:pt x="147" y="259"/>
                    </a:cubicBezTo>
                    <a:cubicBezTo>
                      <a:pt x="147" y="258"/>
                      <a:pt x="147" y="258"/>
                      <a:pt x="147" y="258"/>
                    </a:cubicBezTo>
                    <a:cubicBezTo>
                      <a:pt x="147" y="258"/>
                      <a:pt x="147" y="258"/>
                      <a:pt x="147" y="258"/>
                    </a:cubicBezTo>
                    <a:cubicBezTo>
                      <a:pt x="147" y="258"/>
                      <a:pt x="147" y="258"/>
                      <a:pt x="147" y="258"/>
                    </a:cubicBezTo>
                    <a:cubicBezTo>
                      <a:pt x="147" y="258"/>
                      <a:pt x="147" y="258"/>
                      <a:pt x="147" y="258"/>
                    </a:cubicBezTo>
                    <a:cubicBezTo>
                      <a:pt x="146" y="258"/>
                      <a:pt x="146" y="258"/>
                      <a:pt x="146" y="258"/>
                    </a:cubicBezTo>
                    <a:cubicBezTo>
                      <a:pt x="146" y="258"/>
                      <a:pt x="146" y="259"/>
                      <a:pt x="146" y="259"/>
                    </a:cubicBezTo>
                    <a:cubicBezTo>
                      <a:pt x="146" y="259"/>
                      <a:pt x="146" y="259"/>
                      <a:pt x="146" y="259"/>
                    </a:cubicBezTo>
                    <a:cubicBezTo>
                      <a:pt x="146" y="259"/>
                      <a:pt x="146" y="259"/>
                      <a:pt x="147" y="259"/>
                    </a:cubicBezTo>
                    <a:cubicBezTo>
                      <a:pt x="147" y="259"/>
                      <a:pt x="147" y="259"/>
                      <a:pt x="147" y="259"/>
                    </a:cubicBezTo>
                    <a:cubicBezTo>
                      <a:pt x="146" y="259"/>
                      <a:pt x="146" y="259"/>
                      <a:pt x="146" y="259"/>
                    </a:cubicBezTo>
                    <a:cubicBezTo>
                      <a:pt x="147" y="259"/>
                      <a:pt x="146" y="259"/>
                      <a:pt x="146" y="260"/>
                    </a:cubicBezTo>
                    <a:cubicBezTo>
                      <a:pt x="146" y="260"/>
                      <a:pt x="146" y="260"/>
                      <a:pt x="147" y="260"/>
                    </a:cubicBezTo>
                    <a:cubicBezTo>
                      <a:pt x="147" y="260"/>
                      <a:pt x="147" y="260"/>
                      <a:pt x="147" y="260"/>
                    </a:cubicBezTo>
                    <a:cubicBezTo>
                      <a:pt x="147" y="260"/>
                      <a:pt x="147" y="260"/>
                      <a:pt x="147" y="260"/>
                    </a:cubicBezTo>
                    <a:cubicBezTo>
                      <a:pt x="147" y="260"/>
                      <a:pt x="147" y="260"/>
                      <a:pt x="147" y="259"/>
                    </a:cubicBezTo>
                    <a:cubicBezTo>
                      <a:pt x="147" y="259"/>
                      <a:pt x="147" y="259"/>
                      <a:pt x="148" y="259"/>
                    </a:cubicBezTo>
                    <a:cubicBezTo>
                      <a:pt x="148" y="259"/>
                      <a:pt x="148" y="259"/>
                      <a:pt x="148" y="259"/>
                    </a:cubicBezTo>
                    <a:close/>
                    <a:moveTo>
                      <a:pt x="119" y="274"/>
                    </a:moveTo>
                    <a:cubicBezTo>
                      <a:pt x="119" y="274"/>
                      <a:pt x="118" y="274"/>
                      <a:pt x="118" y="274"/>
                    </a:cubicBezTo>
                    <a:cubicBezTo>
                      <a:pt x="118" y="274"/>
                      <a:pt x="118" y="274"/>
                      <a:pt x="118" y="274"/>
                    </a:cubicBezTo>
                    <a:cubicBezTo>
                      <a:pt x="117" y="274"/>
                      <a:pt x="117" y="274"/>
                      <a:pt x="117" y="274"/>
                    </a:cubicBezTo>
                    <a:cubicBezTo>
                      <a:pt x="117" y="275"/>
                      <a:pt x="117" y="275"/>
                      <a:pt x="117" y="275"/>
                    </a:cubicBezTo>
                    <a:cubicBezTo>
                      <a:pt x="118" y="275"/>
                      <a:pt x="118" y="275"/>
                      <a:pt x="118" y="275"/>
                    </a:cubicBezTo>
                    <a:cubicBezTo>
                      <a:pt x="118" y="275"/>
                      <a:pt x="118" y="275"/>
                      <a:pt x="118" y="275"/>
                    </a:cubicBezTo>
                    <a:cubicBezTo>
                      <a:pt x="118" y="275"/>
                      <a:pt x="119" y="275"/>
                      <a:pt x="119" y="275"/>
                    </a:cubicBezTo>
                    <a:cubicBezTo>
                      <a:pt x="119" y="275"/>
                      <a:pt x="119" y="275"/>
                      <a:pt x="119" y="275"/>
                    </a:cubicBezTo>
                    <a:cubicBezTo>
                      <a:pt x="119" y="275"/>
                      <a:pt x="119" y="274"/>
                      <a:pt x="119" y="274"/>
                    </a:cubicBezTo>
                    <a:close/>
                    <a:moveTo>
                      <a:pt x="76" y="284"/>
                    </a:moveTo>
                    <a:cubicBezTo>
                      <a:pt x="76" y="284"/>
                      <a:pt x="77" y="284"/>
                      <a:pt x="77" y="284"/>
                    </a:cubicBezTo>
                    <a:cubicBezTo>
                      <a:pt x="77" y="284"/>
                      <a:pt x="77" y="284"/>
                      <a:pt x="77" y="284"/>
                    </a:cubicBezTo>
                    <a:cubicBezTo>
                      <a:pt x="77" y="284"/>
                      <a:pt x="77" y="284"/>
                      <a:pt x="77" y="283"/>
                    </a:cubicBezTo>
                    <a:cubicBezTo>
                      <a:pt x="77" y="283"/>
                      <a:pt x="77" y="283"/>
                      <a:pt x="77" y="283"/>
                    </a:cubicBezTo>
                    <a:cubicBezTo>
                      <a:pt x="77" y="283"/>
                      <a:pt x="77" y="283"/>
                      <a:pt x="77" y="283"/>
                    </a:cubicBezTo>
                    <a:cubicBezTo>
                      <a:pt x="77" y="283"/>
                      <a:pt x="77" y="282"/>
                      <a:pt x="76" y="282"/>
                    </a:cubicBezTo>
                    <a:cubicBezTo>
                      <a:pt x="76" y="282"/>
                      <a:pt x="76" y="283"/>
                      <a:pt x="76" y="283"/>
                    </a:cubicBezTo>
                    <a:cubicBezTo>
                      <a:pt x="76" y="283"/>
                      <a:pt x="76" y="283"/>
                      <a:pt x="76" y="284"/>
                    </a:cubicBezTo>
                    <a:close/>
                    <a:moveTo>
                      <a:pt x="146" y="260"/>
                    </a:moveTo>
                    <a:cubicBezTo>
                      <a:pt x="146" y="260"/>
                      <a:pt x="146" y="260"/>
                      <a:pt x="146" y="260"/>
                    </a:cubicBezTo>
                    <a:cubicBezTo>
                      <a:pt x="146" y="260"/>
                      <a:pt x="146" y="260"/>
                      <a:pt x="146" y="260"/>
                    </a:cubicBezTo>
                    <a:cubicBezTo>
                      <a:pt x="146" y="260"/>
                      <a:pt x="146" y="260"/>
                      <a:pt x="146" y="260"/>
                    </a:cubicBezTo>
                    <a:cubicBezTo>
                      <a:pt x="146" y="260"/>
                      <a:pt x="146" y="260"/>
                      <a:pt x="145" y="260"/>
                    </a:cubicBezTo>
                    <a:cubicBezTo>
                      <a:pt x="145" y="260"/>
                      <a:pt x="145" y="260"/>
                      <a:pt x="145" y="260"/>
                    </a:cubicBezTo>
                    <a:cubicBezTo>
                      <a:pt x="145" y="260"/>
                      <a:pt x="145" y="260"/>
                      <a:pt x="145" y="260"/>
                    </a:cubicBezTo>
                    <a:cubicBezTo>
                      <a:pt x="146" y="260"/>
                      <a:pt x="146" y="260"/>
                      <a:pt x="145" y="259"/>
                    </a:cubicBezTo>
                    <a:cubicBezTo>
                      <a:pt x="145" y="259"/>
                      <a:pt x="145" y="259"/>
                      <a:pt x="145" y="259"/>
                    </a:cubicBezTo>
                    <a:cubicBezTo>
                      <a:pt x="145" y="259"/>
                      <a:pt x="145" y="259"/>
                      <a:pt x="145" y="259"/>
                    </a:cubicBezTo>
                    <a:cubicBezTo>
                      <a:pt x="145" y="259"/>
                      <a:pt x="145" y="259"/>
                      <a:pt x="145" y="259"/>
                    </a:cubicBezTo>
                    <a:cubicBezTo>
                      <a:pt x="144" y="259"/>
                      <a:pt x="144" y="259"/>
                      <a:pt x="144" y="259"/>
                    </a:cubicBezTo>
                    <a:cubicBezTo>
                      <a:pt x="144" y="259"/>
                      <a:pt x="144" y="259"/>
                      <a:pt x="144" y="259"/>
                    </a:cubicBezTo>
                    <a:cubicBezTo>
                      <a:pt x="143" y="259"/>
                      <a:pt x="143" y="260"/>
                      <a:pt x="143" y="260"/>
                    </a:cubicBezTo>
                    <a:cubicBezTo>
                      <a:pt x="144" y="260"/>
                      <a:pt x="144" y="261"/>
                      <a:pt x="144" y="261"/>
                    </a:cubicBezTo>
                    <a:cubicBezTo>
                      <a:pt x="144" y="261"/>
                      <a:pt x="144" y="261"/>
                      <a:pt x="144" y="261"/>
                    </a:cubicBezTo>
                    <a:cubicBezTo>
                      <a:pt x="144" y="261"/>
                      <a:pt x="144" y="261"/>
                      <a:pt x="144" y="261"/>
                    </a:cubicBezTo>
                    <a:cubicBezTo>
                      <a:pt x="144" y="261"/>
                      <a:pt x="144" y="260"/>
                      <a:pt x="145" y="261"/>
                    </a:cubicBezTo>
                    <a:cubicBezTo>
                      <a:pt x="145" y="261"/>
                      <a:pt x="145" y="261"/>
                      <a:pt x="145" y="261"/>
                    </a:cubicBezTo>
                    <a:cubicBezTo>
                      <a:pt x="145" y="261"/>
                      <a:pt x="145" y="261"/>
                      <a:pt x="145" y="261"/>
                    </a:cubicBezTo>
                    <a:cubicBezTo>
                      <a:pt x="145" y="260"/>
                      <a:pt x="145" y="260"/>
                      <a:pt x="145" y="260"/>
                    </a:cubicBezTo>
                    <a:cubicBezTo>
                      <a:pt x="145" y="261"/>
                      <a:pt x="146" y="260"/>
                      <a:pt x="146" y="260"/>
                    </a:cubicBezTo>
                    <a:cubicBezTo>
                      <a:pt x="146" y="260"/>
                      <a:pt x="146" y="260"/>
                      <a:pt x="146" y="260"/>
                    </a:cubicBezTo>
                    <a:cubicBezTo>
                      <a:pt x="146" y="260"/>
                      <a:pt x="146" y="260"/>
                      <a:pt x="146" y="260"/>
                    </a:cubicBezTo>
                    <a:close/>
                    <a:moveTo>
                      <a:pt x="75" y="285"/>
                    </a:moveTo>
                    <a:cubicBezTo>
                      <a:pt x="75" y="285"/>
                      <a:pt x="75" y="285"/>
                      <a:pt x="75" y="285"/>
                    </a:cubicBezTo>
                    <a:cubicBezTo>
                      <a:pt x="75" y="285"/>
                      <a:pt x="75" y="285"/>
                      <a:pt x="75" y="285"/>
                    </a:cubicBezTo>
                    <a:cubicBezTo>
                      <a:pt x="74" y="285"/>
                      <a:pt x="74" y="285"/>
                      <a:pt x="74" y="285"/>
                    </a:cubicBezTo>
                    <a:cubicBezTo>
                      <a:pt x="74" y="285"/>
                      <a:pt x="74" y="285"/>
                      <a:pt x="74" y="285"/>
                    </a:cubicBezTo>
                    <a:cubicBezTo>
                      <a:pt x="74" y="285"/>
                      <a:pt x="74" y="285"/>
                      <a:pt x="74" y="285"/>
                    </a:cubicBezTo>
                    <a:cubicBezTo>
                      <a:pt x="74" y="285"/>
                      <a:pt x="73" y="285"/>
                      <a:pt x="73" y="285"/>
                    </a:cubicBezTo>
                    <a:cubicBezTo>
                      <a:pt x="73" y="285"/>
                      <a:pt x="73" y="285"/>
                      <a:pt x="73" y="285"/>
                    </a:cubicBezTo>
                    <a:cubicBezTo>
                      <a:pt x="73" y="285"/>
                      <a:pt x="73" y="285"/>
                      <a:pt x="73" y="284"/>
                    </a:cubicBezTo>
                    <a:cubicBezTo>
                      <a:pt x="73" y="284"/>
                      <a:pt x="73" y="284"/>
                      <a:pt x="73" y="284"/>
                    </a:cubicBezTo>
                    <a:cubicBezTo>
                      <a:pt x="73" y="284"/>
                      <a:pt x="73" y="284"/>
                      <a:pt x="73" y="284"/>
                    </a:cubicBezTo>
                    <a:cubicBezTo>
                      <a:pt x="73" y="284"/>
                      <a:pt x="73" y="283"/>
                      <a:pt x="73" y="284"/>
                    </a:cubicBezTo>
                    <a:cubicBezTo>
                      <a:pt x="73" y="284"/>
                      <a:pt x="73" y="284"/>
                      <a:pt x="73" y="284"/>
                    </a:cubicBezTo>
                    <a:cubicBezTo>
                      <a:pt x="73" y="284"/>
                      <a:pt x="73" y="284"/>
                      <a:pt x="73" y="284"/>
                    </a:cubicBezTo>
                    <a:cubicBezTo>
                      <a:pt x="73" y="284"/>
                      <a:pt x="73" y="284"/>
                      <a:pt x="73" y="284"/>
                    </a:cubicBezTo>
                    <a:cubicBezTo>
                      <a:pt x="73" y="284"/>
                      <a:pt x="72" y="284"/>
                      <a:pt x="72" y="284"/>
                    </a:cubicBezTo>
                    <a:cubicBezTo>
                      <a:pt x="72" y="284"/>
                      <a:pt x="72" y="284"/>
                      <a:pt x="72" y="284"/>
                    </a:cubicBezTo>
                    <a:cubicBezTo>
                      <a:pt x="72" y="284"/>
                      <a:pt x="72" y="285"/>
                      <a:pt x="72" y="285"/>
                    </a:cubicBezTo>
                    <a:cubicBezTo>
                      <a:pt x="72" y="285"/>
                      <a:pt x="72" y="285"/>
                      <a:pt x="72" y="285"/>
                    </a:cubicBezTo>
                    <a:cubicBezTo>
                      <a:pt x="72" y="285"/>
                      <a:pt x="72" y="285"/>
                      <a:pt x="72" y="286"/>
                    </a:cubicBezTo>
                    <a:cubicBezTo>
                      <a:pt x="72" y="286"/>
                      <a:pt x="72" y="286"/>
                      <a:pt x="71" y="285"/>
                    </a:cubicBezTo>
                    <a:cubicBezTo>
                      <a:pt x="71" y="285"/>
                      <a:pt x="71" y="285"/>
                      <a:pt x="71" y="286"/>
                    </a:cubicBezTo>
                    <a:cubicBezTo>
                      <a:pt x="71" y="286"/>
                      <a:pt x="71" y="286"/>
                      <a:pt x="71" y="286"/>
                    </a:cubicBezTo>
                    <a:cubicBezTo>
                      <a:pt x="71" y="286"/>
                      <a:pt x="71" y="286"/>
                      <a:pt x="71" y="286"/>
                    </a:cubicBezTo>
                    <a:cubicBezTo>
                      <a:pt x="71" y="286"/>
                      <a:pt x="71" y="287"/>
                      <a:pt x="71" y="287"/>
                    </a:cubicBezTo>
                    <a:cubicBezTo>
                      <a:pt x="71" y="287"/>
                      <a:pt x="71" y="287"/>
                      <a:pt x="70" y="287"/>
                    </a:cubicBezTo>
                    <a:cubicBezTo>
                      <a:pt x="70" y="288"/>
                      <a:pt x="71" y="288"/>
                      <a:pt x="71" y="288"/>
                    </a:cubicBezTo>
                    <a:cubicBezTo>
                      <a:pt x="71" y="288"/>
                      <a:pt x="71" y="288"/>
                      <a:pt x="71" y="288"/>
                    </a:cubicBezTo>
                    <a:cubicBezTo>
                      <a:pt x="71" y="287"/>
                      <a:pt x="71" y="287"/>
                      <a:pt x="71" y="287"/>
                    </a:cubicBezTo>
                    <a:cubicBezTo>
                      <a:pt x="71" y="287"/>
                      <a:pt x="72" y="287"/>
                      <a:pt x="72" y="287"/>
                    </a:cubicBezTo>
                    <a:cubicBezTo>
                      <a:pt x="72" y="288"/>
                      <a:pt x="72" y="288"/>
                      <a:pt x="72" y="288"/>
                    </a:cubicBezTo>
                    <a:cubicBezTo>
                      <a:pt x="72" y="287"/>
                      <a:pt x="72" y="287"/>
                      <a:pt x="72" y="287"/>
                    </a:cubicBezTo>
                    <a:cubicBezTo>
                      <a:pt x="72" y="287"/>
                      <a:pt x="72" y="287"/>
                      <a:pt x="72" y="287"/>
                    </a:cubicBezTo>
                    <a:cubicBezTo>
                      <a:pt x="73" y="287"/>
                      <a:pt x="73" y="287"/>
                      <a:pt x="73" y="287"/>
                    </a:cubicBezTo>
                    <a:cubicBezTo>
                      <a:pt x="73" y="287"/>
                      <a:pt x="73" y="287"/>
                      <a:pt x="73" y="287"/>
                    </a:cubicBezTo>
                    <a:cubicBezTo>
                      <a:pt x="74" y="286"/>
                      <a:pt x="74" y="286"/>
                      <a:pt x="74" y="286"/>
                    </a:cubicBezTo>
                    <a:cubicBezTo>
                      <a:pt x="74" y="286"/>
                      <a:pt x="74" y="286"/>
                      <a:pt x="74" y="286"/>
                    </a:cubicBezTo>
                    <a:cubicBezTo>
                      <a:pt x="74" y="286"/>
                      <a:pt x="74" y="286"/>
                      <a:pt x="74" y="286"/>
                    </a:cubicBezTo>
                    <a:cubicBezTo>
                      <a:pt x="74" y="286"/>
                      <a:pt x="74" y="286"/>
                      <a:pt x="74" y="286"/>
                    </a:cubicBezTo>
                    <a:cubicBezTo>
                      <a:pt x="74" y="286"/>
                      <a:pt x="74" y="286"/>
                      <a:pt x="74" y="286"/>
                    </a:cubicBezTo>
                    <a:cubicBezTo>
                      <a:pt x="74" y="286"/>
                      <a:pt x="75" y="286"/>
                      <a:pt x="75" y="286"/>
                    </a:cubicBezTo>
                    <a:cubicBezTo>
                      <a:pt x="75" y="286"/>
                      <a:pt x="75" y="286"/>
                      <a:pt x="75" y="286"/>
                    </a:cubicBezTo>
                    <a:cubicBezTo>
                      <a:pt x="75" y="286"/>
                      <a:pt x="75" y="286"/>
                      <a:pt x="75" y="286"/>
                    </a:cubicBezTo>
                    <a:cubicBezTo>
                      <a:pt x="75" y="286"/>
                      <a:pt x="75" y="286"/>
                      <a:pt x="75" y="286"/>
                    </a:cubicBezTo>
                    <a:cubicBezTo>
                      <a:pt x="75" y="285"/>
                      <a:pt x="75" y="285"/>
                      <a:pt x="75" y="285"/>
                    </a:cubicBezTo>
                    <a:close/>
                    <a:moveTo>
                      <a:pt x="143" y="263"/>
                    </a:moveTo>
                    <a:cubicBezTo>
                      <a:pt x="143" y="263"/>
                      <a:pt x="142" y="263"/>
                      <a:pt x="142" y="264"/>
                    </a:cubicBezTo>
                    <a:cubicBezTo>
                      <a:pt x="142" y="264"/>
                      <a:pt x="142" y="264"/>
                      <a:pt x="142" y="264"/>
                    </a:cubicBezTo>
                    <a:cubicBezTo>
                      <a:pt x="142" y="263"/>
                      <a:pt x="142" y="264"/>
                      <a:pt x="142" y="264"/>
                    </a:cubicBezTo>
                    <a:cubicBezTo>
                      <a:pt x="142" y="264"/>
                      <a:pt x="142" y="264"/>
                      <a:pt x="142" y="264"/>
                    </a:cubicBezTo>
                    <a:cubicBezTo>
                      <a:pt x="142" y="264"/>
                      <a:pt x="142" y="264"/>
                      <a:pt x="142" y="264"/>
                    </a:cubicBezTo>
                    <a:cubicBezTo>
                      <a:pt x="143" y="264"/>
                      <a:pt x="143" y="264"/>
                      <a:pt x="143" y="264"/>
                    </a:cubicBezTo>
                    <a:cubicBezTo>
                      <a:pt x="143" y="264"/>
                      <a:pt x="143" y="264"/>
                      <a:pt x="143" y="264"/>
                    </a:cubicBezTo>
                    <a:cubicBezTo>
                      <a:pt x="143" y="264"/>
                      <a:pt x="143" y="264"/>
                      <a:pt x="143" y="264"/>
                    </a:cubicBezTo>
                    <a:cubicBezTo>
                      <a:pt x="143" y="263"/>
                      <a:pt x="143" y="263"/>
                      <a:pt x="143" y="263"/>
                    </a:cubicBezTo>
                    <a:cubicBezTo>
                      <a:pt x="143" y="263"/>
                      <a:pt x="143" y="263"/>
                      <a:pt x="143" y="263"/>
                    </a:cubicBezTo>
                    <a:cubicBezTo>
                      <a:pt x="143" y="263"/>
                      <a:pt x="143" y="263"/>
                      <a:pt x="143" y="263"/>
                    </a:cubicBezTo>
                    <a:close/>
                    <a:moveTo>
                      <a:pt x="151" y="260"/>
                    </a:moveTo>
                    <a:cubicBezTo>
                      <a:pt x="151" y="260"/>
                      <a:pt x="150" y="260"/>
                      <a:pt x="150" y="260"/>
                    </a:cubicBezTo>
                    <a:cubicBezTo>
                      <a:pt x="150" y="260"/>
                      <a:pt x="150" y="260"/>
                      <a:pt x="149" y="260"/>
                    </a:cubicBezTo>
                    <a:cubicBezTo>
                      <a:pt x="149" y="260"/>
                      <a:pt x="149" y="260"/>
                      <a:pt x="149" y="260"/>
                    </a:cubicBezTo>
                    <a:cubicBezTo>
                      <a:pt x="150" y="260"/>
                      <a:pt x="150" y="260"/>
                      <a:pt x="150" y="260"/>
                    </a:cubicBezTo>
                    <a:cubicBezTo>
                      <a:pt x="150" y="261"/>
                      <a:pt x="151" y="260"/>
                      <a:pt x="151" y="260"/>
                    </a:cubicBezTo>
                    <a:cubicBezTo>
                      <a:pt x="151" y="260"/>
                      <a:pt x="151" y="260"/>
                      <a:pt x="151" y="260"/>
                    </a:cubicBezTo>
                    <a:cubicBezTo>
                      <a:pt x="151" y="260"/>
                      <a:pt x="151" y="260"/>
                      <a:pt x="151" y="260"/>
                    </a:cubicBezTo>
                    <a:close/>
                    <a:moveTo>
                      <a:pt x="77" y="285"/>
                    </a:moveTo>
                    <a:cubicBezTo>
                      <a:pt x="76" y="285"/>
                      <a:pt x="76" y="285"/>
                      <a:pt x="76" y="285"/>
                    </a:cubicBezTo>
                    <a:cubicBezTo>
                      <a:pt x="76" y="285"/>
                      <a:pt x="76" y="285"/>
                      <a:pt x="76" y="285"/>
                    </a:cubicBezTo>
                    <a:cubicBezTo>
                      <a:pt x="76" y="285"/>
                      <a:pt x="76" y="286"/>
                      <a:pt x="76" y="286"/>
                    </a:cubicBezTo>
                    <a:cubicBezTo>
                      <a:pt x="76" y="286"/>
                      <a:pt x="76" y="286"/>
                      <a:pt x="76" y="286"/>
                    </a:cubicBezTo>
                    <a:cubicBezTo>
                      <a:pt x="76" y="286"/>
                      <a:pt x="76" y="286"/>
                      <a:pt x="76" y="286"/>
                    </a:cubicBezTo>
                    <a:cubicBezTo>
                      <a:pt x="76" y="285"/>
                      <a:pt x="77" y="285"/>
                      <a:pt x="77" y="285"/>
                    </a:cubicBezTo>
                    <a:cubicBezTo>
                      <a:pt x="77" y="285"/>
                      <a:pt x="77" y="285"/>
                      <a:pt x="77" y="285"/>
                    </a:cubicBezTo>
                    <a:cubicBezTo>
                      <a:pt x="77" y="285"/>
                      <a:pt x="77" y="285"/>
                      <a:pt x="77" y="285"/>
                    </a:cubicBezTo>
                    <a:close/>
                    <a:moveTo>
                      <a:pt x="40" y="284"/>
                    </a:moveTo>
                    <a:cubicBezTo>
                      <a:pt x="40" y="284"/>
                      <a:pt x="40" y="284"/>
                      <a:pt x="40" y="284"/>
                    </a:cubicBezTo>
                    <a:cubicBezTo>
                      <a:pt x="40" y="284"/>
                      <a:pt x="40" y="284"/>
                      <a:pt x="40" y="285"/>
                    </a:cubicBezTo>
                    <a:cubicBezTo>
                      <a:pt x="41" y="285"/>
                      <a:pt x="41" y="284"/>
                      <a:pt x="41" y="284"/>
                    </a:cubicBezTo>
                    <a:cubicBezTo>
                      <a:pt x="41" y="284"/>
                      <a:pt x="41" y="284"/>
                      <a:pt x="40" y="284"/>
                    </a:cubicBezTo>
                    <a:close/>
                    <a:moveTo>
                      <a:pt x="109" y="278"/>
                    </a:moveTo>
                    <a:cubicBezTo>
                      <a:pt x="109" y="278"/>
                      <a:pt x="108" y="278"/>
                      <a:pt x="108" y="278"/>
                    </a:cubicBezTo>
                    <a:cubicBezTo>
                      <a:pt x="108" y="279"/>
                      <a:pt x="109" y="279"/>
                      <a:pt x="109" y="279"/>
                    </a:cubicBezTo>
                    <a:cubicBezTo>
                      <a:pt x="109" y="279"/>
                      <a:pt x="109" y="278"/>
                      <a:pt x="109" y="278"/>
                    </a:cubicBezTo>
                    <a:cubicBezTo>
                      <a:pt x="109" y="278"/>
                      <a:pt x="109" y="278"/>
                      <a:pt x="109" y="278"/>
                    </a:cubicBezTo>
                    <a:close/>
                    <a:moveTo>
                      <a:pt x="119" y="272"/>
                    </a:moveTo>
                    <a:cubicBezTo>
                      <a:pt x="119" y="272"/>
                      <a:pt x="119" y="273"/>
                      <a:pt x="119" y="273"/>
                    </a:cubicBezTo>
                    <a:cubicBezTo>
                      <a:pt x="119" y="273"/>
                      <a:pt x="119" y="273"/>
                      <a:pt x="119" y="273"/>
                    </a:cubicBezTo>
                    <a:cubicBezTo>
                      <a:pt x="119" y="273"/>
                      <a:pt x="119" y="273"/>
                      <a:pt x="119" y="273"/>
                    </a:cubicBezTo>
                    <a:cubicBezTo>
                      <a:pt x="119" y="272"/>
                      <a:pt x="119" y="272"/>
                      <a:pt x="119" y="272"/>
                    </a:cubicBezTo>
                    <a:close/>
                    <a:moveTo>
                      <a:pt x="77" y="285"/>
                    </a:moveTo>
                    <a:cubicBezTo>
                      <a:pt x="77" y="284"/>
                      <a:pt x="77" y="285"/>
                      <a:pt x="77" y="285"/>
                    </a:cubicBezTo>
                    <a:cubicBezTo>
                      <a:pt x="77" y="285"/>
                      <a:pt x="77" y="285"/>
                      <a:pt x="76" y="285"/>
                    </a:cubicBezTo>
                    <a:cubicBezTo>
                      <a:pt x="77" y="285"/>
                      <a:pt x="77" y="285"/>
                      <a:pt x="77" y="285"/>
                    </a:cubicBezTo>
                    <a:cubicBezTo>
                      <a:pt x="77" y="285"/>
                      <a:pt x="77" y="285"/>
                      <a:pt x="77" y="285"/>
                    </a:cubicBezTo>
                    <a:cubicBezTo>
                      <a:pt x="78" y="285"/>
                      <a:pt x="77" y="285"/>
                      <a:pt x="77" y="285"/>
                    </a:cubicBezTo>
                    <a:close/>
                    <a:moveTo>
                      <a:pt x="149" y="260"/>
                    </a:moveTo>
                    <a:cubicBezTo>
                      <a:pt x="148" y="260"/>
                      <a:pt x="148" y="260"/>
                      <a:pt x="148" y="260"/>
                    </a:cubicBezTo>
                    <a:cubicBezTo>
                      <a:pt x="148" y="261"/>
                      <a:pt x="148" y="260"/>
                      <a:pt x="148" y="261"/>
                    </a:cubicBezTo>
                    <a:cubicBezTo>
                      <a:pt x="149" y="261"/>
                      <a:pt x="149" y="261"/>
                      <a:pt x="149" y="261"/>
                    </a:cubicBezTo>
                    <a:cubicBezTo>
                      <a:pt x="149" y="260"/>
                      <a:pt x="149" y="260"/>
                      <a:pt x="149" y="260"/>
                    </a:cubicBezTo>
                    <a:close/>
                    <a:moveTo>
                      <a:pt x="38" y="283"/>
                    </a:moveTo>
                    <a:cubicBezTo>
                      <a:pt x="38" y="283"/>
                      <a:pt x="38" y="283"/>
                      <a:pt x="38" y="283"/>
                    </a:cubicBezTo>
                    <a:cubicBezTo>
                      <a:pt x="38" y="283"/>
                      <a:pt x="38" y="284"/>
                      <a:pt x="38" y="284"/>
                    </a:cubicBezTo>
                    <a:cubicBezTo>
                      <a:pt x="38" y="284"/>
                      <a:pt x="38" y="284"/>
                      <a:pt x="38" y="284"/>
                    </a:cubicBezTo>
                    <a:cubicBezTo>
                      <a:pt x="38" y="283"/>
                      <a:pt x="38" y="283"/>
                      <a:pt x="38" y="283"/>
                    </a:cubicBezTo>
                    <a:close/>
                    <a:moveTo>
                      <a:pt x="117" y="274"/>
                    </a:moveTo>
                    <a:cubicBezTo>
                      <a:pt x="117" y="273"/>
                      <a:pt x="117" y="274"/>
                      <a:pt x="117" y="274"/>
                    </a:cubicBezTo>
                    <a:cubicBezTo>
                      <a:pt x="117" y="273"/>
                      <a:pt x="116" y="273"/>
                      <a:pt x="116" y="274"/>
                    </a:cubicBezTo>
                    <a:cubicBezTo>
                      <a:pt x="116" y="274"/>
                      <a:pt x="116" y="274"/>
                      <a:pt x="117" y="274"/>
                    </a:cubicBezTo>
                    <a:cubicBezTo>
                      <a:pt x="117" y="274"/>
                      <a:pt x="117" y="274"/>
                      <a:pt x="117" y="274"/>
                    </a:cubicBezTo>
                    <a:cubicBezTo>
                      <a:pt x="117" y="274"/>
                      <a:pt x="117" y="274"/>
                      <a:pt x="117" y="274"/>
                    </a:cubicBezTo>
                    <a:close/>
                    <a:moveTo>
                      <a:pt x="143" y="261"/>
                    </a:moveTo>
                    <a:cubicBezTo>
                      <a:pt x="143" y="261"/>
                      <a:pt x="143" y="261"/>
                      <a:pt x="143" y="262"/>
                    </a:cubicBezTo>
                    <a:cubicBezTo>
                      <a:pt x="143" y="262"/>
                      <a:pt x="143" y="262"/>
                      <a:pt x="143" y="262"/>
                    </a:cubicBezTo>
                    <a:cubicBezTo>
                      <a:pt x="143" y="262"/>
                      <a:pt x="143" y="262"/>
                      <a:pt x="143" y="262"/>
                    </a:cubicBezTo>
                    <a:cubicBezTo>
                      <a:pt x="143" y="261"/>
                      <a:pt x="143" y="261"/>
                      <a:pt x="143" y="261"/>
                    </a:cubicBezTo>
                    <a:close/>
                    <a:moveTo>
                      <a:pt x="116" y="275"/>
                    </a:moveTo>
                    <a:cubicBezTo>
                      <a:pt x="116" y="275"/>
                      <a:pt x="116" y="275"/>
                      <a:pt x="116" y="276"/>
                    </a:cubicBezTo>
                    <a:cubicBezTo>
                      <a:pt x="116" y="276"/>
                      <a:pt x="116" y="276"/>
                      <a:pt x="116" y="276"/>
                    </a:cubicBezTo>
                    <a:cubicBezTo>
                      <a:pt x="116" y="276"/>
                      <a:pt x="116" y="276"/>
                      <a:pt x="116" y="276"/>
                    </a:cubicBezTo>
                    <a:cubicBezTo>
                      <a:pt x="116" y="276"/>
                      <a:pt x="116" y="276"/>
                      <a:pt x="116" y="276"/>
                    </a:cubicBezTo>
                    <a:cubicBezTo>
                      <a:pt x="116" y="276"/>
                      <a:pt x="116" y="276"/>
                      <a:pt x="116" y="276"/>
                    </a:cubicBezTo>
                    <a:cubicBezTo>
                      <a:pt x="117" y="275"/>
                      <a:pt x="117" y="275"/>
                      <a:pt x="117" y="275"/>
                    </a:cubicBezTo>
                    <a:cubicBezTo>
                      <a:pt x="116" y="275"/>
                      <a:pt x="116" y="275"/>
                      <a:pt x="116" y="275"/>
                    </a:cubicBezTo>
                    <a:close/>
                    <a:moveTo>
                      <a:pt x="39" y="286"/>
                    </a:moveTo>
                    <a:cubicBezTo>
                      <a:pt x="39" y="285"/>
                      <a:pt x="39" y="285"/>
                      <a:pt x="39" y="285"/>
                    </a:cubicBezTo>
                    <a:cubicBezTo>
                      <a:pt x="39" y="286"/>
                      <a:pt x="39" y="286"/>
                      <a:pt x="39" y="286"/>
                    </a:cubicBezTo>
                    <a:cubicBezTo>
                      <a:pt x="39" y="286"/>
                      <a:pt x="39" y="286"/>
                      <a:pt x="39" y="286"/>
                    </a:cubicBezTo>
                    <a:cubicBezTo>
                      <a:pt x="39" y="286"/>
                      <a:pt x="39" y="286"/>
                      <a:pt x="39" y="286"/>
                    </a:cubicBezTo>
                    <a:cubicBezTo>
                      <a:pt x="39" y="286"/>
                      <a:pt x="39" y="286"/>
                      <a:pt x="39" y="286"/>
                    </a:cubicBezTo>
                    <a:cubicBezTo>
                      <a:pt x="39" y="286"/>
                      <a:pt x="39" y="286"/>
                      <a:pt x="39" y="286"/>
                    </a:cubicBezTo>
                    <a:close/>
                    <a:moveTo>
                      <a:pt x="23" y="280"/>
                    </a:moveTo>
                    <a:cubicBezTo>
                      <a:pt x="23" y="279"/>
                      <a:pt x="23" y="279"/>
                      <a:pt x="23" y="279"/>
                    </a:cubicBezTo>
                    <a:cubicBezTo>
                      <a:pt x="23" y="280"/>
                      <a:pt x="23" y="280"/>
                      <a:pt x="23" y="280"/>
                    </a:cubicBezTo>
                    <a:cubicBezTo>
                      <a:pt x="23" y="280"/>
                      <a:pt x="23" y="280"/>
                      <a:pt x="23" y="280"/>
                    </a:cubicBezTo>
                    <a:cubicBezTo>
                      <a:pt x="23" y="280"/>
                      <a:pt x="23" y="280"/>
                      <a:pt x="23" y="280"/>
                    </a:cubicBezTo>
                    <a:cubicBezTo>
                      <a:pt x="23" y="279"/>
                      <a:pt x="23" y="280"/>
                      <a:pt x="23" y="280"/>
                    </a:cubicBezTo>
                    <a:close/>
                    <a:moveTo>
                      <a:pt x="78" y="284"/>
                    </a:moveTo>
                    <a:cubicBezTo>
                      <a:pt x="78" y="284"/>
                      <a:pt x="78" y="284"/>
                      <a:pt x="78" y="284"/>
                    </a:cubicBezTo>
                    <a:cubicBezTo>
                      <a:pt x="78" y="284"/>
                      <a:pt x="78" y="284"/>
                      <a:pt x="79" y="284"/>
                    </a:cubicBezTo>
                    <a:cubicBezTo>
                      <a:pt x="79" y="284"/>
                      <a:pt x="79" y="284"/>
                      <a:pt x="78" y="284"/>
                    </a:cubicBezTo>
                    <a:close/>
                    <a:moveTo>
                      <a:pt x="78" y="284"/>
                    </a:moveTo>
                    <a:cubicBezTo>
                      <a:pt x="78" y="284"/>
                      <a:pt x="78" y="284"/>
                      <a:pt x="78" y="284"/>
                    </a:cubicBezTo>
                    <a:cubicBezTo>
                      <a:pt x="78" y="284"/>
                      <a:pt x="78" y="284"/>
                      <a:pt x="78" y="284"/>
                    </a:cubicBezTo>
                    <a:cubicBezTo>
                      <a:pt x="78" y="284"/>
                      <a:pt x="78" y="284"/>
                      <a:pt x="78" y="284"/>
                    </a:cubicBezTo>
                    <a:cubicBezTo>
                      <a:pt x="78" y="284"/>
                      <a:pt x="78" y="284"/>
                      <a:pt x="78" y="284"/>
                    </a:cubicBezTo>
                    <a:close/>
                    <a:moveTo>
                      <a:pt x="11" y="275"/>
                    </a:moveTo>
                    <a:cubicBezTo>
                      <a:pt x="11" y="275"/>
                      <a:pt x="11" y="275"/>
                      <a:pt x="11" y="276"/>
                    </a:cubicBezTo>
                    <a:cubicBezTo>
                      <a:pt x="11" y="276"/>
                      <a:pt x="11" y="276"/>
                      <a:pt x="11" y="276"/>
                    </a:cubicBezTo>
                    <a:cubicBezTo>
                      <a:pt x="11" y="276"/>
                      <a:pt x="11" y="276"/>
                      <a:pt x="11" y="276"/>
                    </a:cubicBezTo>
                    <a:cubicBezTo>
                      <a:pt x="11" y="275"/>
                      <a:pt x="11" y="275"/>
                      <a:pt x="11" y="275"/>
                    </a:cubicBezTo>
                    <a:close/>
                    <a:moveTo>
                      <a:pt x="147" y="261"/>
                    </a:moveTo>
                    <a:cubicBezTo>
                      <a:pt x="147" y="261"/>
                      <a:pt x="147" y="261"/>
                      <a:pt x="147" y="261"/>
                    </a:cubicBezTo>
                    <a:cubicBezTo>
                      <a:pt x="147" y="261"/>
                      <a:pt x="147" y="261"/>
                      <a:pt x="147" y="261"/>
                    </a:cubicBezTo>
                    <a:cubicBezTo>
                      <a:pt x="147" y="261"/>
                      <a:pt x="147" y="261"/>
                      <a:pt x="147" y="261"/>
                    </a:cubicBezTo>
                    <a:close/>
                    <a:moveTo>
                      <a:pt x="79" y="284"/>
                    </a:moveTo>
                    <a:cubicBezTo>
                      <a:pt x="79" y="284"/>
                      <a:pt x="79" y="284"/>
                      <a:pt x="79" y="284"/>
                    </a:cubicBezTo>
                    <a:cubicBezTo>
                      <a:pt x="79" y="284"/>
                      <a:pt x="79" y="284"/>
                      <a:pt x="79" y="284"/>
                    </a:cubicBezTo>
                    <a:close/>
                    <a:moveTo>
                      <a:pt x="56" y="291"/>
                    </a:moveTo>
                    <a:cubicBezTo>
                      <a:pt x="56" y="291"/>
                      <a:pt x="56" y="291"/>
                      <a:pt x="56" y="292"/>
                    </a:cubicBezTo>
                    <a:cubicBezTo>
                      <a:pt x="56" y="292"/>
                      <a:pt x="56" y="292"/>
                      <a:pt x="56" y="292"/>
                    </a:cubicBezTo>
                    <a:cubicBezTo>
                      <a:pt x="57" y="291"/>
                      <a:pt x="57" y="291"/>
                      <a:pt x="56" y="291"/>
                    </a:cubicBezTo>
                    <a:close/>
                    <a:moveTo>
                      <a:pt x="140" y="262"/>
                    </a:moveTo>
                    <a:cubicBezTo>
                      <a:pt x="140" y="262"/>
                      <a:pt x="141" y="262"/>
                      <a:pt x="140" y="262"/>
                    </a:cubicBezTo>
                    <a:cubicBezTo>
                      <a:pt x="140" y="262"/>
                      <a:pt x="140" y="262"/>
                      <a:pt x="140" y="263"/>
                    </a:cubicBezTo>
                    <a:cubicBezTo>
                      <a:pt x="140" y="263"/>
                      <a:pt x="140" y="262"/>
                      <a:pt x="140" y="262"/>
                    </a:cubicBezTo>
                    <a:close/>
                    <a:moveTo>
                      <a:pt x="110" y="277"/>
                    </a:moveTo>
                    <a:cubicBezTo>
                      <a:pt x="110" y="277"/>
                      <a:pt x="109" y="277"/>
                      <a:pt x="109" y="277"/>
                    </a:cubicBezTo>
                    <a:cubicBezTo>
                      <a:pt x="109" y="277"/>
                      <a:pt x="110" y="277"/>
                      <a:pt x="110" y="277"/>
                    </a:cubicBezTo>
                    <a:cubicBezTo>
                      <a:pt x="110" y="277"/>
                      <a:pt x="110" y="277"/>
                      <a:pt x="110" y="277"/>
                    </a:cubicBezTo>
                    <a:cubicBezTo>
                      <a:pt x="110" y="277"/>
                      <a:pt x="110" y="277"/>
                      <a:pt x="110" y="277"/>
                    </a:cubicBezTo>
                    <a:close/>
                    <a:moveTo>
                      <a:pt x="35" y="284"/>
                    </a:moveTo>
                    <a:cubicBezTo>
                      <a:pt x="35" y="284"/>
                      <a:pt x="35" y="284"/>
                      <a:pt x="35" y="284"/>
                    </a:cubicBezTo>
                    <a:cubicBezTo>
                      <a:pt x="35" y="284"/>
                      <a:pt x="35" y="284"/>
                      <a:pt x="35" y="284"/>
                    </a:cubicBezTo>
                    <a:cubicBezTo>
                      <a:pt x="35" y="284"/>
                      <a:pt x="35" y="284"/>
                      <a:pt x="35" y="284"/>
                    </a:cubicBezTo>
                    <a:close/>
                    <a:moveTo>
                      <a:pt x="59" y="288"/>
                    </a:moveTo>
                    <a:cubicBezTo>
                      <a:pt x="58" y="288"/>
                      <a:pt x="58" y="288"/>
                      <a:pt x="58" y="288"/>
                    </a:cubicBezTo>
                    <a:cubicBezTo>
                      <a:pt x="58" y="288"/>
                      <a:pt x="58" y="288"/>
                      <a:pt x="59" y="288"/>
                    </a:cubicBezTo>
                    <a:close/>
                    <a:moveTo>
                      <a:pt x="57" y="290"/>
                    </a:moveTo>
                    <a:cubicBezTo>
                      <a:pt x="57" y="290"/>
                      <a:pt x="57" y="290"/>
                      <a:pt x="57" y="290"/>
                    </a:cubicBezTo>
                    <a:cubicBezTo>
                      <a:pt x="57" y="290"/>
                      <a:pt x="57" y="291"/>
                      <a:pt x="57" y="291"/>
                    </a:cubicBezTo>
                    <a:cubicBezTo>
                      <a:pt x="57" y="291"/>
                      <a:pt x="57" y="290"/>
                      <a:pt x="58" y="291"/>
                    </a:cubicBezTo>
                    <a:cubicBezTo>
                      <a:pt x="58" y="291"/>
                      <a:pt x="58" y="291"/>
                      <a:pt x="58" y="291"/>
                    </a:cubicBezTo>
                    <a:cubicBezTo>
                      <a:pt x="58" y="290"/>
                      <a:pt x="58" y="290"/>
                      <a:pt x="57" y="290"/>
                    </a:cubicBezTo>
                    <a:close/>
                    <a:moveTo>
                      <a:pt x="151" y="259"/>
                    </a:moveTo>
                    <a:cubicBezTo>
                      <a:pt x="152" y="259"/>
                      <a:pt x="152" y="259"/>
                      <a:pt x="152" y="259"/>
                    </a:cubicBezTo>
                    <a:cubicBezTo>
                      <a:pt x="152" y="259"/>
                      <a:pt x="152" y="259"/>
                      <a:pt x="151" y="259"/>
                    </a:cubicBezTo>
                    <a:close/>
                    <a:moveTo>
                      <a:pt x="10" y="276"/>
                    </a:moveTo>
                    <a:cubicBezTo>
                      <a:pt x="10" y="275"/>
                      <a:pt x="10" y="275"/>
                      <a:pt x="10" y="275"/>
                    </a:cubicBezTo>
                    <a:cubicBezTo>
                      <a:pt x="10" y="276"/>
                      <a:pt x="10" y="276"/>
                      <a:pt x="10" y="276"/>
                    </a:cubicBezTo>
                    <a:close/>
                    <a:moveTo>
                      <a:pt x="59" y="286"/>
                    </a:moveTo>
                    <a:cubicBezTo>
                      <a:pt x="59" y="286"/>
                      <a:pt x="59" y="286"/>
                      <a:pt x="59" y="286"/>
                    </a:cubicBezTo>
                    <a:cubicBezTo>
                      <a:pt x="59" y="286"/>
                      <a:pt x="59" y="286"/>
                      <a:pt x="59" y="286"/>
                    </a:cubicBezTo>
                    <a:cubicBezTo>
                      <a:pt x="58" y="286"/>
                      <a:pt x="58" y="286"/>
                      <a:pt x="58" y="286"/>
                    </a:cubicBezTo>
                    <a:cubicBezTo>
                      <a:pt x="58" y="286"/>
                      <a:pt x="58" y="286"/>
                      <a:pt x="58" y="285"/>
                    </a:cubicBezTo>
                    <a:cubicBezTo>
                      <a:pt x="58" y="285"/>
                      <a:pt x="59" y="285"/>
                      <a:pt x="59" y="286"/>
                    </a:cubicBezTo>
                    <a:cubicBezTo>
                      <a:pt x="59" y="286"/>
                      <a:pt x="59" y="286"/>
                      <a:pt x="59" y="286"/>
                    </a:cubicBezTo>
                    <a:close/>
                    <a:moveTo>
                      <a:pt x="59" y="286"/>
                    </a:moveTo>
                    <a:cubicBezTo>
                      <a:pt x="59" y="286"/>
                      <a:pt x="59" y="286"/>
                      <a:pt x="59" y="286"/>
                    </a:cubicBezTo>
                    <a:cubicBezTo>
                      <a:pt x="59" y="286"/>
                      <a:pt x="59" y="286"/>
                      <a:pt x="59" y="286"/>
                    </a:cubicBezTo>
                    <a:cubicBezTo>
                      <a:pt x="59" y="286"/>
                      <a:pt x="59" y="286"/>
                      <a:pt x="59" y="286"/>
                    </a:cubicBezTo>
                    <a:close/>
                    <a:moveTo>
                      <a:pt x="59" y="288"/>
                    </a:moveTo>
                    <a:cubicBezTo>
                      <a:pt x="59" y="288"/>
                      <a:pt x="59" y="288"/>
                      <a:pt x="59" y="288"/>
                    </a:cubicBezTo>
                    <a:cubicBezTo>
                      <a:pt x="59" y="288"/>
                      <a:pt x="59" y="288"/>
                      <a:pt x="59" y="288"/>
                    </a:cubicBezTo>
                    <a:cubicBezTo>
                      <a:pt x="59" y="288"/>
                      <a:pt x="60" y="288"/>
                      <a:pt x="60" y="288"/>
                    </a:cubicBezTo>
                    <a:cubicBezTo>
                      <a:pt x="60" y="288"/>
                      <a:pt x="59" y="288"/>
                      <a:pt x="59" y="288"/>
                    </a:cubicBezTo>
                    <a:close/>
                    <a:moveTo>
                      <a:pt x="119" y="272"/>
                    </a:moveTo>
                    <a:cubicBezTo>
                      <a:pt x="119" y="272"/>
                      <a:pt x="119" y="272"/>
                      <a:pt x="119" y="272"/>
                    </a:cubicBezTo>
                    <a:cubicBezTo>
                      <a:pt x="119" y="272"/>
                      <a:pt x="119" y="272"/>
                      <a:pt x="119" y="272"/>
                    </a:cubicBezTo>
                    <a:cubicBezTo>
                      <a:pt x="119" y="272"/>
                      <a:pt x="119" y="272"/>
                      <a:pt x="119" y="272"/>
                    </a:cubicBezTo>
                    <a:close/>
                    <a:moveTo>
                      <a:pt x="46" y="290"/>
                    </a:moveTo>
                    <a:cubicBezTo>
                      <a:pt x="46" y="290"/>
                      <a:pt x="46" y="290"/>
                      <a:pt x="46" y="290"/>
                    </a:cubicBezTo>
                    <a:cubicBezTo>
                      <a:pt x="46" y="290"/>
                      <a:pt x="45" y="290"/>
                      <a:pt x="45" y="290"/>
                    </a:cubicBezTo>
                    <a:cubicBezTo>
                      <a:pt x="45" y="290"/>
                      <a:pt x="45" y="290"/>
                      <a:pt x="45" y="290"/>
                    </a:cubicBezTo>
                    <a:cubicBezTo>
                      <a:pt x="45" y="289"/>
                      <a:pt x="45" y="289"/>
                      <a:pt x="45" y="289"/>
                    </a:cubicBezTo>
                    <a:cubicBezTo>
                      <a:pt x="44" y="289"/>
                      <a:pt x="44" y="289"/>
                      <a:pt x="44" y="289"/>
                    </a:cubicBezTo>
                    <a:cubicBezTo>
                      <a:pt x="44" y="289"/>
                      <a:pt x="44" y="289"/>
                      <a:pt x="44" y="289"/>
                    </a:cubicBezTo>
                    <a:cubicBezTo>
                      <a:pt x="44" y="288"/>
                      <a:pt x="44" y="288"/>
                      <a:pt x="43" y="288"/>
                    </a:cubicBezTo>
                    <a:cubicBezTo>
                      <a:pt x="43" y="288"/>
                      <a:pt x="43" y="288"/>
                      <a:pt x="43" y="288"/>
                    </a:cubicBezTo>
                    <a:cubicBezTo>
                      <a:pt x="43" y="288"/>
                      <a:pt x="43" y="288"/>
                      <a:pt x="43" y="288"/>
                    </a:cubicBezTo>
                    <a:cubicBezTo>
                      <a:pt x="42" y="287"/>
                      <a:pt x="42" y="287"/>
                      <a:pt x="42" y="287"/>
                    </a:cubicBezTo>
                    <a:cubicBezTo>
                      <a:pt x="41" y="287"/>
                      <a:pt x="41" y="287"/>
                      <a:pt x="41" y="287"/>
                    </a:cubicBezTo>
                    <a:cubicBezTo>
                      <a:pt x="41" y="287"/>
                      <a:pt x="41" y="287"/>
                      <a:pt x="41" y="288"/>
                    </a:cubicBezTo>
                    <a:cubicBezTo>
                      <a:pt x="41" y="288"/>
                      <a:pt x="42" y="288"/>
                      <a:pt x="42" y="288"/>
                    </a:cubicBezTo>
                    <a:cubicBezTo>
                      <a:pt x="42" y="288"/>
                      <a:pt x="43" y="288"/>
                      <a:pt x="43" y="288"/>
                    </a:cubicBezTo>
                    <a:cubicBezTo>
                      <a:pt x="43" y="288"/>
                      <a:pt x="43" y="288"/>
                      <a:pt x="43" y="288"/>
                    </a:cubicBezTo>
                    <a:cubicBezTo>
                      <a:pt x="44" y="289"/>
                      <a:pt x="44" y="289"/>
                      <a:pt x="44" y="289"/>
                    </a:cubicBezTo>
                    <a:cubicBezTo>
                      <a:pt x="44" y="290"/>
                      <a:pt x="45" y="290"/>
                      <a:pt x="45" y="290"/>
                    </a:cubicBezTo>
                    <a:cubicBezTo>
                      <a:pt x="45" y="290"/>
                      <a:pt x="45" y="290"/>
                      <a:pt x="45" y="290"/>
                    </a:cubicBezTo>
                    <a:cubicBezTo>
                      <a:pt x="45" y="290"/>
                      <a:pt x="45" y="290"/>
                      <a:pt x="45" y="290"/>
                    </a:cubicBezTo>
                    <a:cubicBezTo>
                      <a:pt x="46" y="290"/>
                      <a:pt x="46" y="290"/>
                      <a:pt x="46" y="290"/>
                    </a:cubicBezTo>
                    <a:cubicBezTo>
                      <a:pt x="46" y="290"/>
                      <a:pt x="46" y="290"/>
                      <a:pt x="46" y="290"/>
                    </a:cubicBezTo>
                    <a:cubicBezTo>
                      <a:pt x="47" y="290"/>
                      <a:pt x="47" y="290"/>
                      <a:pt x="47" y="290"/>
                    </a:cubicBezTo>
                    <a:cubicBezTo>
                      <a:pt x="47" y="290"/>
                      <a:pt x="47" y="290"/>
                      <a:pt x="47" y="290"/>
                    </a:cubicBezTo>
                    <a:cubicBezTo>
                      <a:pt x="46" y="290"/>
                      <a:pt x="46" y="290"/>
                      <a:pt x="46" y="290"/>
                    </a:cubicBezTo>
                    <a:close/>
                    <a:moveTo>
                      <a:pt x="77" y="284"/>
                    </a:moveTo>
                    <a:cubicBezTo>
                      <a:pt x="77" y="284"/>
                      <a:pt x="77" y="284"/>
                      <a:pt x="77" y="284"/>
                    </a:cubicBezTo>
                    <a:cubicBezTo>
                      <a:pt x="77" y="284"/>
                      <a:pt x="77" y="284"/>
                      <a:pt x="77" y="284"/>
                    </a:cubicBezTo>
                    <a:cubicBezTo>
                      <a:pt x="77" y="284"/>
                      <a:pt x="77" y="284"/>
                      <a:pt x="77" y="284"/>
                    </a:cubicBezTo>
                    <a:cubicBezTo>
                      <a:pt x="77" y="284"/>
                      <a:pt x="77" y="284"/>
                      <a:pt x="77" y="284"/>
                    </a:cubicBezTo>
                    <a:close/>
                    <a:moveTo>
                      <a:pt x="167" y="257"/>
                    </a:moveTo>
                    <a:cubicBezTo>
                      <a:pt x="167" y="256"/>
                      <a:pt x="167" y="256"/>
                      <a:pt x="167" y="256"/>
                    </a:cubicBezTo>
                    <a:cubicBezTo>
                      <a:pt x="167" y="256"/>
                      <a:pt x="167" y="256"/>
                      <a:pt x="167" y="256"/>
                    </a:cubicBezTo>
                    <a:cubicBezTo>
                      <a:pt x="167" y="256"/>
                      <a:pt x="167" y="256"/>
                      <a:pt x="167" y="256"/>
                    </a:cubicBezTo>
                    <a:cubicBezTo>
                      <a:pt x="166" y="256"/>
                      <a:pt x="166" y="256"/>
                      <a:pt x="166" y="256"/>
                    </a:cubicBezTo>
                    <a:cubicBezTo>
                      <a:pt x="166" y="256"/>
                      <a:pt x="165" y="256"/>
                      <a:pt x="165" y="256"/>
                    </a:cubicBezTo>
                    <a:cubicBezTo>
                      <a:pt x="165" y="256"/>
                      <a:pt x="165" y="256"/>
                      <a:pt x="165" y="256"/>
                    </a:cubicBezTo>
                    <a:cubicBezTo>
                      <a:pt x="165" y="256"/>
                      <a:pt x="166" y="256"/>
                      <a:pt x="166" y="256"/>
                    </a:cubicBezTo>
                    <a:cubicBezTo>
                      <a:pt x="166" y="257"/>
                      <a:pt x="166" y="257"/>
                      <a:pt x="166" y="257"/>
                    </a:cubicBezTo>
                    <a:cubicBezTo>
                      <a:pt x="166" y="257"/>
                      <a:pt x="166" y="257"/>
                      <a:pt x="166" y="257"/>
                    </a:cubicBezTo>
                    <a:cubicBezTo>
                      <a:pt x="166" y="257"/>
                      <a:pt x="166" y="257"/>
                      <a:pt x="166" y="257"/>
                    </a:cubicBezTo>
                    <a:cubicBezTo>
                      <a:pt x="166" y="257"/>
                      <a:pt x="167" y="257"/>
                      <a:pt x="167" y="257"/>
                    </a:cubicBezTo>
                    <a:cubicBezTo>
                      <a:pt x="167" y="257"/>
                      <a:pt x="167" y="257"/>
                      <a:pt x="167" y="257"/>
                    </a:cubicBezTo>
                    <a:close/>
                    <a:moveTo>
                      <a:pt x="168" y="250"/>
                    </a:moveTo>
                    <a:cubicBezTo>
                      <a:pt x="168" y="250"/>
                      <a:pt x="168" y="250"/>
                      <a:pt x="168" y="250"/>
                    </a:cubicBezTo>
                    <a:cubicBezTo>
                      <a:pt x="168" y="250"/>
                      <a:pt x="168" y="250"/>
                      <a:pt x="168" y="250"/>
                    </a:cubicBezTo>
                    <a:cubicBezTo>
                      <a:pt x="168" y="251"/>
                      <a:pt x="168" y="251"/>
                      <a:pt x="168" y="251"/>
                    </a:cubicBezTo>
                    <a:cubicBezTo>
                      <a:pt x="168" y="251"/>
                      <a:pt x="168" y="251"/>
                      <a:pt x="168" y="251"/>
                    </a:cubicBezTo>
                    <a:cubicBezTo>
                      <a:pt x="168" y="251"/>
                      <a:pt x="169" y="252"/>
                      <a:pt x="169" y="251"/>
                    </a:cubicBezTo>
                    <a:cubicBezTo>
                      <a:pt x="169" y="251"/>
                      <a:pt x="169" y="251"/>
                      <a:pt x="169" y="251"/>
                    </a:cubicBezTo>
                    <a:cubicBezTo>
                      <a:pt x="169" y="251"/>
                      <a:pt x="169" y="251"/>
                      <a:pt x="169" y="250"/>
                    </a:cubicBezTo>
                    <a:cubicBezTo>
                      <a:pt x="169" y="250"/>
                      <a:pt x="169" y="250"/>
                      <a:pt x="169" y="250"/>
                    </a:cubicBezTo>
                    <a:cubicBezTo>
                      <a:pt x="169" y="250"/>
                      <a:pt x="169" y="250"/>
                      <a:pt x="169" y="250"/>
                    </a:cubicBezTo>
                    <a:cubicBezTo>
                      <a:pt x="169" y="250"/>
                      <a:pt x="169" y="250"/>
                      <a:pt x="169" y="250"/>
                    </a:cubicBezTo>
                    <a:cubicBezTo>
                      <a:pt x="168" y="250"/>
                      <a:pt x="168" y="250"/>
                      <a:pt x="168" y="250"/>
                    </a:cubicBezTo>
                    <a:close/>
                    <a:moveTo>
                      <a:pt x="173" y="248"/>
                    </a:moveTo>
                    <a:cubicBezTo>
                      <a:pt x="173" y="248"/>
                      <a:pt x="173" y="248"/>
                      <a:pt x="173" y="248"/>
                    </a:cubicBezTo>
                    <a:cubicBezTo>
                      <a:pt x="172" y="248"/>
                      <a:pt x="172" y="248"/>
                      <a:pt x="172" y="248"/>
                    </a:cubicBezTo>
                    <a:cubicBezTo>
                      <a:pt x="172" y="248"/>
                      <a:pt x="172" y="248"/>
                      <a:pt x="172" y="248"/>
                    </a:cubicBezTo>
                    <a:cubicBezTo>
                      <a:pt x="172" y="248"/>
                      <a:pt x="172" y="248"/>
                      <a:pt x="172" y="248"/>
                    </a:cubicBezTo>
                    <a:cubicBezTo>
                      <a:pt x="172" y="248"/>
                      <a:pt x="172" y="248"/>
                      <a:pt x="172" y="248"/>
                    </a:cubicBezTo>
                    <a:cubicBezTo>
                      <a:pt x="172" y="248"/>
                      <a:pt x="172" y="248"/>
                      <a:pt x="172" y="248"/>
                    </a:cubicBezTo>
                    <a:cubicBezTo>
                      <a:pt x="172" y="248"/>
                      <a:pt x="172" y="248"/>
                      <a:pt x="172" y="249"/>
                    </a:cubicBezTo>
                    <a:cubicBezTo>
                      <a:pt x="172" y="249"/>
                      <a:pt x="172" y="249"/>
                      <a:pt x="172" y="249"/>
                    </a:cubicBezTo>
                    <a:cubicBezTo>
                      <a:pt x="172" y="249"/>
                      <a:pt x="173" y="249"/>
                      <a:pt x="173" y="249"/>
                    </a:cubicBezTo>
                    <a:cubicBezTo>
                      <a:pt x="173" y="249"/>
                      <a:pt x="173" y="249"/>
                      <a:pt x="173" y="249"/>
                    </a:cubicBezTo>
                    <a:cubicBezTo>
                      <a:pt x="173" y="249"/>
                      <a:pt x="173" y="249"/>
                      <a:pt x="173" y="249"/>
                    </a:cubicBezTo>
                    <a:cubicBezTo>
                      <a:pt x="173" y="249"/>
                      <a:pt x="173" y="249"/>
                      <a:pt x="173" y="248"/>
                    </a:cubicBezTo>
                    <a:cubicBezTo>
                      <a:pt x="173" y="248"/>
                      <a:pt x="173" y="248"/>
                      <a:pt x="173" y="248"/>
                    </a:cubicBezTo>
                    <a:close/>
                    <a:moveTo>
                      <a:pt x="179" y="245"/>
                    </a:moveTo>
                    <a:cubicBezTo>
                      <a:pt x="179" y="245"/>
                      <a:pt x="179" y="246"/>
                      <a:pt x="178" y="246"/>
                    </a:cubicBezTo>
                    <a:cubicBezTo>
                      <a:pt x="178" y="246"/>
                      <a:pt x="178" y="246"/>
                      <a:pt x="178" y="246"/>
                    </a:cubicBezTo>
                    <a:cubicBezTo>
                      <a:pt x="178" y="247"/>
                      <a:pt x="178" y="247"/>
                      <a:pt x="178" y="248"/>
                    </a:cubicBezTo>
                    <a:cubicBezTo>
                      <a:pt x="179" y="248"/>
                      <a:pt x="179" y="248"/>
                      <a:pt x="179" y="248"/>
                    </a:cubicBezTo>
                    <a:cubicBezTo>
                      <a:pt x="179" y="248"/>
                      <a:pt x="179" y="248"/>
                      <a:pt x="179" y="248"/>
                    </a:cubicBezTo>
                    <a:cubicBezTo>
                      <a:pt x="179" y="247"/>
                      <a:pt x="179" y="247"/>
                      <a:pt x="180" y="248"/>
                    </a:cubicBezTo>
                    <a:cubicBezTo>
                      <a:pt x="180" y="248"/>
                      <a:pt x="180" y="248"/>
                      <a:pt x="180" y="248"/>
                    </a:cubicBezTo>
                    <a:cubicBezTo>
                      <a:pt x="180" y="248"/>
                      <a:pt x="180" y="248"/>
                      <a:pt x="180" y="248"/>
                    </a:cubicBezTo>
                    <a:cubicBezTo>
                      <a:pt x="180" y="248"/>
                      <a:pt x="181" y="248"/>
                      <a:pt x="181" y="248"/>
                    </a:cubicBezTo>
                    <a:cubicBezTo>
                      <a:pt x="181" y="248"/>
                      <a:pt x="181" y="248"/>
                      <a:pt x="181" y="247"/>
                    </a:cubicBezTo>
                    <a:cubicBezTo>
                      <a:pt x="180" y="247"/>
                      <a:pt x="180" y="247"/>
                      <a:pt x="180" y="247"/>
                    </a:cubicBezTo>
                    <a:cubicBezTo>
                      <a:pt x="180" y="247"/>
                      <a:pt x="180" y="247"/>
                      <a:pt x="180" y="247"/>
                    </a:cubicBezTo>
                    <a:cubicBezTo>
                      <a:pt x="180" y="246"/>
                      <a:pt x="181" y="246"/>
                      <a:pt x="181" y="246"/>
                    </a:cubicBezTo>
                    <a:cubicBezTo>
                      <a:pt x="181" y="246"/>
                      <a:pt x="182" y="246"/>
                      <a:pt x="182" y="246"/>
                    </a:cubicBezTo>
                    <a:cubicBezTo>
                      <a:pt x="182" y="246"/>
                      <a:pt x="182" y="246"/>
                      <a:pt x="181" y="246"/>
                    </a:cubicBezTo>
                    <a:cubicBezTo>
                      <a:pt x="181" y="246"/>
                      <a:pt x="181" y="246"/>
                      <a:pt x="181" y="246"/>
                    </a:cubicBezTo>
                    <a:cubicBezTo>
                      <a:pt x="181" y="246"/>
                      <a:pt x="180" y="245"/>
                      <a:pt x="181" y="245"/>
                    </a:cubicBezTo>
                    <a:cubicBezTo>
                      <a:pt x="180" y="245"/>
                      <a:pt x="180" y="245"/>
                      <a:pt x="180" y="245"/>
                    </a:cubicBezTo>
                    <a:cubicBezTo>
                      <a:pt x="180" y="245"/>
                      <a:pt x="180" y="245"/>
                      <a:pt x="180" y="245"/>
                    </a:cubicBezTo>
                    <a:cubicBezTo>
                      <a:pt x="180" y="245"/>
                      <a:pt x="180" y="245"/>
                      <a:pt x="180" y="245"/>
                    </a:cubicBezTo>
                    <a:cubicBezTo>
                      <a:pt x="179" y="245"/>
                      <a:pt x="179" y="245"/>
                      <a:pt x="179" y="245"/>
                    </a:cubicBezTo>
                    <a:close/>
                    <a:moveTo>
                      <a:pt x="183" y="245"/>
                    </a:moveTo>
                    <a:cubicBezTo>
                      <a:pt x="183" y="245"/>
                      <a:pt x="183" y="245"/>
                      <a:pt x="183" y="245"/>
                    </a:cubicBezTo>
                    <a:cubicBezTo>
                      <a:pt x="183" y="245"/>
                      <a:pt x="183" y="244"/>
                      <a:pt x="183" y="244"/>
                    </a:cubicBezTo>
                    <a:cubicBezTo>
                      <a:pt x="183" y="244"/>
                      <a:pt x="183" y="244"/>
                      <a:pt x="183" y="244"/>
                    </a:cubicBezTo>
                    <a:cubicBezTo>
                      <a:pt x="182" y="244"/>
                      <a:pt x="182" y="245"/>
                      <a:pt x="182" y="245"/>
                    </a:cubicBezTo>
                    <a:cubicBezTo>
                      <a:pt x="182" y="245"/>
                      <a:pt x="182" y="245"/>
                      <a:pt x="182" y="245"/>
                    </a:cubicBezTo>
                    <a:cubicBezTo>
                      <a:pt x="182" y="245"/>
                      <a:pt x="182" y="245"/>
                      <a:pt x="182" y="245"/>
                    </a:cubicBezTo>
                    <a:cubicBezTo>
                      <a:pt x="182" y="245"/>
                      <a:pt x="182" y="245"/>
                      <a:pt x="182" y="245"/>
                    </a:cubicBezTo>
                    <a:cubicBezTo>
                      <a:pt x="182" y="245"/>
                      <a:pt x="182" y="245"/>
                      <a:pt x="182" y="245"/>
                    </a:cubicBezTo>
                    <a:cubicBezTo>
                      <a:pt x="183" y="245"/>
                      <a:pt x="183" y="245"/>
                      <a:pt x="183" y="245"/>
                    </a:cubicBezTo>
                    <a:close/>
                    <a:moveTo>
                      <a:pt x="185" y="248"/>
                    </a:moveTo>
                    <a:cubicBezTo>
                      <a:pt x="185" y="248"/>
                      <a:pt x="185" y="247"/>
                      <a:pt x="185" y="247"/>
                    </a:cubicBezTo>
                    <a:cubicBezTo>
                      <a:pt x="185" y="247"/>
                      <a:pt x="185" y="247"/>
                      <a:pt x="185" y="247"/>
                    </a:cubicBezTo>
                    <a:cubicBezTo>
                      <a:pt x="185" y="246"/>
                      <a:pt x="185" y="246"/>
                      <a:pt x="185" y="246"/>
                    </a:cubicBezTo>
                    <a:cubicBezTo>
                      <a:pt x="185" y="247"/>
                      <a:pt x="185" y="247"/>
                      <a:pt x="185" y="247"/>
                    </a:cubicBezTo>
                    <a:cubicBezTo>
                      <a:pt x="185" y="247"/>
                      <a:pt x="184" y="247"/>
                      <a:pt x="184" y="248"/>
                    </a:cubicBezTo>
                    <a:cubicBezTo>
                      <a:pt x="184" y="248"/>
                      <a:pt x="184" y="248"/>
                      <a:pt x="184" y="248"/>
                    </a:cubicBezTo>
                    <a:cubicBezTo>
                      <a:pt x="184" y="248"/>
                      <a:pt x="183" y="248"/>
                      <a:pt x="184" y="248"/>
                    </a:cubicBezTo>
                    <a:cubicBezTo>
                      <a:pt x="184" y="248"/>
                      <a:pt x="184" y="249"/>
                      <a:pt x="184" y="249"/>
                    </a:cubicBezTo>
                    <a:cubicBezTo>
                      <a:pt x="184" y="249"/>
                      <a:pt x="184" y="249"/>
                      <a:pt x="183" y="249"/>
                    </a:cubicBezTo>
                    <a:cubicBezTo>
                      <a:pt x="183" y="249"/>
                      <a:pt x="183" y="249"/>
                      <a:pt x="183" y="249"/>
                    </a:cubicBezTo>
                    <a:cubicBezTo>
                      <a:pt x="183" y="249"/>
                      <a:pt x="183" y="249"/>
                      <a:pt x="183" y="249"/>
                    </a:cubicBezTo>
                    <a:cubicBezTo>
                      <a:pt x="183" y="249"/>
                      <a:pt x="183" y="249"/>
                      <a:pt x="183" y="249"/>
                    </a:cubicBezTo>
                    <a:cubicBezTo>
                      <a:pt x="183" y="250"/>
                      <a:pt x="183" y="250"/>
                      <a:pt x="183" y="250"/>
                    </a:cubicBezTo>
                    <a:cubicBezTo>
                      <a:pt x="183" y="250"/>
                      <a:pt x="184" y="250"/>
                      <a:pt x="184" y="250"/>
                    </a:cubicBezTo>
                    <a:cubicBezTo>
                      <a:pt x="184" y="250"/>
                      <a:pt x="184" y="249"/>
                      <a:pt x="184" y="249"/>
                    </a:cubicBezTo>
                    <a:cubicBezTo>
                      <a:pt x="184" y="249"/>
                      <a:pt x="185" y="249"/>
                      <a:pt x="185" y="248"/>
                    </a:cubicBezTo>
                    <a:cubicBezTo>
                      <a:pt x="185" y="248"/>
                      <a:pt x="185" y="248"/>
                      <a:pt x="185" y="248"/>
                    </a:cubicBezTo>
                    <a:cubicBezTo>
                      <a:pt x="185" y="248"/>
                      <a:pt x="185" y="248"/>
                      <a:pt x="185" y="248"/>
                    </a:cubicBezTo>
                    <a:cubicBezTo>
                      <a:pt x="185" y="248"/>
                      <a:pt x="185" y="248"/>
                      <a:pt x="185" y="248"/>
                    </a:cubicBezTo>
                    <a:close/>
                    <a:moveTo>
                      <a:pt x="187" y="248"/>
                    </a:moveTo>
                    <a:cubicBezTo>
                      <a:pt x="187" y="248"/>
                      <a:pt x="187" y="249"/>
                      <a:pt x="187" y="249"/>
                    </a:cubicBezTo>
                    <a:cubicBezTo>
                      <a:pt x="187" y="249"/>
                      <a:pt x="187" y="249"/>
                      <a:pt x="187" y="249"/>
                    </a:cubicBezTo>
                    <a:cubicBezTo>
                      <a:pt x="187" y="249"/>
                      <a:pt x="187" y="249"/>
                      <a:pt x="187" y="249"/>
                    </a:cubicBezTo>
                    <a:cubicBezTo>
                      <a:pt x="187" y="249"/>
                      <a:pt x="187" y="249"/>
                      <a:pt x="187" y="248"/>
                    </a:cubicBezTo>
                    <a:cubicBezTo>
                      <a:pt x="187" y="248"/>
                      <a:pt x="187" y="248"/>
                      <a:pt x="187" y="248"/>
                    </a:cubicBezTo>
                    <a:cubicBezTo>
                      <a:pt x="187" y="248"/>
                      <a:pt x="187" y="247"/>
                      <a:pt x="187" y="247"/>
                    </a:cubicBezTo>
                    <a:cubicBezTo>
                      <a:pt x="187" y="247"/>
                      <a:pt x="187" y="247"/>
                      <a:pt x="187" y="248"/>
                    </a:cubicBezTo>
                    <a:cubicBezTo>
                      <a:pt x="187" y="248"/>
                      <a:pt x="187" y="248"/>
                      <a:pt x="187" y="248"/>
                    </a:cubicBezTo>
                    <a:cubicBezTo>
                      <a:pt x="187" y="248"/>
                      <a:pt x="187" y="248"/>
                      <a:pt x="187" y="248"/>
                    </a:cubicBezTo>
                    <a:close/>
                    <a:moveTo>
                      <a:pt x="188" y="250"/>
                    </a:moveTo>
                    <a:cubicBezTo>
                      <a:pt x="188" y="250"/>
                      <a:pt x="188" y="250"/>
                      <a:pt x="188" y="250"/>
                    </a:cubicBezTo>
                    <a:cubicBezTo>
                      <a:pt x="188" y="250"/>
                      <a:pt x="188" y="250"/>
                      <a:pt x="188" y="250"/>
                    </a:cubicBezTo>
                    <a:cubicBezTo>
                      <a:pt x="188" y="250"/>
                      <a:pt x="188" y="250"/>
                      <a:pt x="188" y="250"/>
                    </a:cubicBezTo>
                    <a:cubicBezTo>
                      <a:pt x="188" y="250"/>
                      <a:pt x="188" y="250"/>
                      <a:pt x="188" y="250"/>
                    </a:cubicBezTo>
                    <a:cubicBezTo>
                      <a:pt x="189" y="250"/>
                      <a:pt x="188" y="250"/>
                      <a:pt x="188" y="250"/>
                    </a:cubicBezTo>
                    <a:cubicBezTo>
                      <a:pt x="188" y="250"/>
                      <a:pt x="188" y="250"/>
                      <a:pt x="188" y="250"/>
                    </a:cubicBezTo>
                    <a:cubicBezTo>
                      <a:pt x="188" y="249"/>
                      <a:pt x="188" y="249"/>
                      <a:pt x="188" y="249"/>
                    </a:cubicBezTo>
                    <a:cubicBezTo>
                      <a:pt x="188" y="249"/>
                      <a:pt x="188" y="249"/>
                      <a:pt x="188" y="249"/>
                    </a:cubicBezTo>
                    <a:cubicBezTo>
                      <a:pt x="188" y="249"/>
                      <a:pt x="188" y="249"/>
                      <a:pt x="188" y="250"/>
                    </a:cubicBezTo>
                    <a:moveTo>
                      <a:pt x="143" y="182"/>
                    </a:moveTo>
                    <a:cubicBezTo>
                      <a:pt x="143" y="182"/>
                      <a:pt x="143" y="182"/>
                      <a:pt x="142" y="182"/>
                    </a:cubicBezTo>
                    <a:cubicBezTo>
                      <a:pt x="142" y="182"/>
                      <a:pt x="142" y="182"/>
                      <a:pt x="142" y="182"/>
                    </a:cubicBezTo>
                    <a:cubicBezTo>
                      <a:pt x="142" y="182"/>
                      <a:pt x="141" y="182"/>
                      <a:pt x="141" y="182"/>
                    </a:cubicBezTo>
                    <a:cubicBezTo>
                      <a:pt x="141" y="182"/>
                      <a:pt x="141" y="182"/>
                      <a:pt x="141" y="182"/>
                    </a:cubicBezTo>
                    <a:cubicBezTo>
                      <a:pt x="141" y="182"/>
                      <a:pt x="141" y="182"/>
                      <a:pt x="141" y="182"/>
                    </a:cubicBezTo>
                    <a:cubicBezTo>
                      <a:pt x="140" y="183"/>
                      <a:pt x="140" y="183"/>
                      <a:pt x="139" y="183"/>
                    </a:cubicBezTo>
                    <a:cubicBezTo>
                      <a:pt x="139" y="183"/>
                      <a:pt x="138" y="183"/>
                      <a:pt x="139" y="184"/>
                    </a:cubicBezTo>
                    <a:cubicBezTo>
                      <a:pt x="139" y="184"/>
                      <a:pt x="139" y="184"/>
                      <a:pt x="139" y="184"/>
                    </a:cubicBezTo>
                    <a:cubicBezTo>
                      <a:pt x="139" y="184"/>
                      <a:pt x="139" y="184"/>
                      <a:pt x="138" y="184"/>
                    </a:cubicBezTo>
                    <a:cubicBezTo>
                      <a:pt x="138" y="184"/>
                      <a:pt x="138" y="184"/>
                      <a:pt x="138" y="184"/>
                    </a:cubicBezTo>
                    <a:cubicBezTo>
                      <a:pt x="137" y="184"/>
                      <a:pt x="137" y="184"/>
                      <a:pt x="137" y="184"/>
                    </a:cubicBezTo>
                    <a:cubicBezTo>
                      <a:pt x="137" y="184"/>
                      <a:pt x="137" y="184"/>
                      <a:pt x="137" y="184"/>
                    </a:cubicBezTo>
                    <a:cubicBezTo>
                      <a:pt x="136" y="184"/>
                      <a:pt x="136" y="184"/>
                      <a:pt x="135" y="184"/>
                    </a:cubicBezTo>
                    <a:cubicBezTo>
                      <a:pt x="135" y="184"/>
                      <a:pt x="135" y="184"/>
                      <a:pt x="135" y="184"/>
                    </a:cubicBezTo>
                    <a:cubicBezTo>
                      <a:pt x="135" y="184"/>
                      <a:pt x="135" y="184"/>
                      <a:pt x="135" y="185"/>
                    </a:cubicBezTo>
                    <a:cubicBezTo>
                      <a:pt x="134" y="185"/>
                      <a:pt x="135" y="185"/>
                      <a:pt x="135" y="185"/>
                    </a:cubicBezTo>
                    <a:cubicBezTo>
                      <a:pt x="135" y="186"/>
                      <a:pt x="135" y="186"/>
                      <a:pt x="135" y="186"/>
                    </a:cubicBezTo>
                    <a:cubicBezTo>
                      <a:pt x="135" y="186"/>
                      <a:pt x="136" y="187"/>
                      <a:pt x="136" y="187"/>
                    </a:cubicBezTo>
                    <a:cubicBezTo>
                      <a:pt x="136" y="187"/>
                      <a:pt x="136" y="187"/>
                      <a:pt x="136" y="187"/>
                    </a:cubicBezTo>
                    <a:cubicBezTo>
                      <a:pt x="136" y="187"/>
                      <a:pt x="136" y="188"/>
                      <a:pt x="137" y="188"/>
                    </a:cubicBezTo>
                    <a:cubicBezTo>
                      <a:pt x="137" y="188"/>
                      <a:pt x="138" y="188"/>
                      <a:pt x="139" y="189"/>
                    </a:cubicBezTo>
                    <a:cubicBezTo>
                      <a:pt x="139" y="189"/>
                      <a:pt x="139" y="189"/>
                      <a:pt x="139" y="189"/>
                    </a:cubicBezTo>
                    <a:cubicBezTo>
                      <a:pt x="140" y="189"/>
                      <a:pt x="141" y="189"/>
                      <a:pt x="141" y="189"/>
                    </a:cubicBezTo>
                    <a:cubicBezTo>
                      <a:pt x="141" y="189"/>
                      <a:pt x="142" y="189"/>
                      <a:pt x="142" y="189"/>
                    </a:cubicBezTo>
                    <a:cubicBezTo>
                      <a:pt x="142" y="190"/>
                      <a:pt x="142" y="190"/>
                      <a:pt x="142" y="190"/>
                    </a:cubicBezTo>
                    <a:cubicBezTo>
                      <a:pt x="142" y="190"/>
                      <a:pt x="142" y="190"/>
                      <a:pt x="142" y="190"/>
                    </a:cubicBezTo>
                    <a:cubicBezTo>
                      <a:pt x="142" y="190"/>
                      <a:pt x="143" y="190"/>
                      <a:pt x="143" y="190"/>
                    </a:cubicBezTo>
                    <a:cubicBezTo>
                      <a:pt x="143" y="190"/>
                      <a:pt x="143" y="190"/>
                      <a:pt x="143" y="190"/>
                    </a:cubicBezTo>
                    <a:cubicBezTo>
                      <a:pt x="143" y="190"/>
                      <a:pt x="143" y="190"/>
                      <a:pt x="142" y="190"/>
                    </a:cubicBezTo>
                    <a:cubicBezTo>
                      <a:pt x="142" y="189"/>
                      <a:pt x="142" y="189"/>
                      <a:pt x="142" y="189"/>
                    </a:cubicBezTo>
                    <a:cubicBezTo>
                      <a:pt x="142" y="189"/>
                      <a:pt x="142" y="189"/>
                      <a:pt x="142" y="189"/>
                    </a:cubicBezTo>
                    <a:cubicBezTo>
                      <a:pt x="143" y="189"/>
                      <a:pt x="143" y="189"/>
                      <a:pt x="143" y="189"/>
                    </a:cubicBezTo>
                    <a:cubicBezTo>
                      <a:pt x="144" y="189"/>
                      <a:pt x="144" y="189"/>
                      <a:pt x="144" y="189"/>
                    </a:cubicBezTo>
                    <a:cubicBezTo>
                      <a:pt x="144" y="189"/>
                      <a:pt x="145" y="189"/>
                      <a:pt x="145" y="189"/>
                    </a:cubicBezTo>
                    <a:cubicBezTo>
                      <a:pt x="145" y="189"/>
                      <a:pt x="145" y="188"/>
                      <a:pt x="145" y="188"/>
                    </a:cubicBezTo>
                    <a:cubicBezTo>
                      <a:pt x="145" y="188"/>
                      <a:pt x="145" y="188"/>
                      <a:pt x="145" y="188"/>
                    </a:cubicBezTo>
                    <a:cubicBezTo>
                      <a:pt x="146" y="188"/>
                      <a:pt x="146" y="188"/>
                      <a:pt x="146" y="188"/>
                    </a:cubicBezTo>
                    <a:cubicBezTo>
                      <a:pt x="147" y="188"/>
                      <a:pt x="147" y="188"/>
                      <a:pt x="147" y="188"/>
                    </a:cubicBezTo>
                    <a:cubicBezTo>
                      <a:pt x="147" y="188"/>
                      <a:pt x="147" y="188"/>
                      <a:pt x="147" y="187"/>
                    </a:cubicBezTo>
                    <a:cubicBezTo>
                      <a:pt x="147" y="187"/>
                      <a:pt x="146" y="187"/>
                      <a:pt x="146" y="187"/>
                    </a:cubicBezTo>
                    <a:cubicBezTo>
                      <a:pt x="146" y="187"/>
                      <a:pt x="146" y="187"/>
                      <a:pt x="146" y="187"/>
                    </a:cubicBezTo>
                    <a:cubicBezTo>
                      <a:pt x="146" y="187"/>
                      <a:pt x="146" y="187"/>
                      <a:pt x="146" y="187"/>
                    </a:cubicBezTo>
                    <a:cubicBezTo>
                      <a:pt x="146" y="187"/>
                      <a:pt x="146" y="186"/>
                      <a:pt x="146" y="186"/>
                    </a:cubicBezTo>
                    <a:cubicBezTo>
                      <a:pt x="146" y="186"/>
                      <a:pt x="146" y="186"/>
                      <a:pt x="146" y="185"/>
                    </a:cubicBezTo>
                    <a:cubicBezTo>
                      <a:pt x="146" y="185"/>
                      <a:pt x="146" y="185"/>
                      <a:pt x="146" y="185"/>
                    </a:cubicBezTo>
                    <a:cubicBezTo>
                      <a:pt x="146" y="185"/>
                      <a:pt x="146" y="185"/>
                      <a:pt x="146" y="184"/>
                    </a:cubicBezTo>
                    <a:cubicBezTo>
                      <a:pt x="146" y="184"/>
                      <a:pt x="146" y="184"/>
                      <a:pt x="146" y="184"/>
                    </a:cubicBezTo>
                    <a:cubicBezTo>
                      <a:pt x="146" y="184"/>
                      <a:pt x="146" y="183"/>
                      <a:pt x="146" y="183"/>
                    </a:cubicBezTo>
                    <a:cubicBezTo>
                      <a:pt x="146" y="183"/>
                      <a:pt x="145" y="183"/>
                      <a:pt x="145" y="183"/>
                    </a:cubicBezTo>
                    <a:cubicBezTo>
                      <a:pt x="145" y="183"/>
                      <a:pt x="145" y="183"/>
                      <a:pt x="145" y="183"/>
                    </a:cubicBezTo>
                    <a:cubicBezTo>
                      <a:pt x="145" y="183"/>
                      <a:pt x="144" y="183"/>
                      <a:pt x="144" y="183"/>
                    </a:cubicBezTo>
                    <a:cubicBezTo>
                      <a:pt x="144" y="183"/>
                      <a:pt x="143" y="183"/>
                      <a:pt x="143" y="182"/>
                    </a:cubicBezTo>
                    <a:cubicBezTo>
                      <a:pt x="143" y="182"/>
                      <a:pt x="143" y="182"/>
                      <a:pt x="143" y="182"/>
                    </a:cubicBezTo>
                    <a:close/>
                    <a:moveTo>
                      <a:pt x="266" y="188"/>
                    </a:moveTo>
                    <a:cubicBezTo>
                      <a:pt x="266" y="188"/>
                      <a:pt x="266" y="189"/>
                      <a:pt x="266" y="189"/>
                    </a:cubicBezTo>
                    <a:cubicBezTo>
                      <a:pt x="266" y="189"/>
                      <a:pt x="266" y="189"/>
                      <a:pt x="266" y="189"/>
                    </a:cubicBezTo>
                    <a:cubicBezTo>
                      <a:pt x="266" y="189"/>
                      <a:pt x="265" y="190"/>
                      <a:pt x="265" y="190"/>
                    </a:cubicBezTo>
                    <a:cubicBezTo>
                      <a:pt x="266" y="190"/>
                      <a:pt x="267" y="189"/>
                      <a:pt x="267" y="189"/>
                    </a:cubicBezTo>
                    <a:cubicBezTo>
                      <a:pt x="267" y="189"/>
                      <a:pt x="268" y="189"/>
                      <a:pt x="268" y="189"/>
                    </a:cubicBezTo>
                    <a:cubicBezTo>
                      <a:pt x="268" y="189"/>
                      <a:pt x="268" y="189"/>
                      <a:pt x="268" y="189"/>
                    </a:cubicBezTo>
                    <a:cubicBezTo>
                      <a:pt x="268" y="189"/>
                      <a:pt x="268" y="188"/>
                      <a:pt x="268" y="188"/>
                    </a:cubicBezTo>
                    <a:cubicBezTo>
                      <a:pt x="268" y="188"/>
                      <a:pt x="268" y="188"/>
                      <a:pt x="269" y="188"/>
                    </a:cubicBezTo>
                    <a:cubicBezTo>
                      <a:pt x="269" y="187"/>
                      <a:pt x="269" y="187"/>
                      <a:pt x="269" y="187"/>
                    </a:cubicBezTo>
                    <a:cubicBezTo>
                      <a:pt x="269" y="187"/>
                      <a:pt x="269" y="186"/>
                      <a:pt x="269" y="186"/>
                    </a:cubicBezTo>
                    <a:cubicBezTo>
                      <a:pt x="270" y="185"/>
                      <a:pt x="271" y="185"/>
                      <a:pt x="271" y="184"/>
                    </a:cubicBezTo>
                    <a:cubicBezTo>
                      <a:pt x="271" y="184"/>
                      <a:pt x="272" y="184"/>
                      <a:pt x="272" y="184"/>
                    </a:cubicBezTo>
                    <a:cubicBezTo>
                      <a:pt x="272" y="183"/>
                      <a:pt x="272" y="183"/>
                      <a:pt x="271" y="183"/>
                    </a:cubicBezTo>
                    <a:cubicBezTo>
                      <a:pt x="271" y="183"/>
                      <a:pt x="271" y="183"/>
                      <a:pt x="271" y="183"/>
                    </a:cubicBezTo>
                    <a:cubicBezTo>
                      <a:pt x="271" y="184"/>
                      <a:pt x="271" y="183"/>
                      <a:pt x="271" y="183"/>
                    </a:cubicBezTo>
                    <a:cubicBezTo>
                      <a:pt x="271" y="183"/>
                      <a:pt x="271" y="183"/>
                      <a:pt x="271" y="183"/>
                    </a:cubicBezTo>
                    <a:cubicBezTo>
                      <a:pt x="271" y="183"/>
                      <a:pt x="270" y="182"/>
                      <a:pt x="270" y="182"/>
                    </a:cubicBezTo>
                    <a:cubicBezTo>
                      <a:pt x="270" y="183"/>
                      <a:pt x="270" y="183"/>
                      <a:pt x="270" y="183"/>
                    </a:cubicBezTo>
                    <a:cubicBezTo>
                      <a:pt x="270" y="183"/>
                      <a:pt x="270" y="183"/>
                      <a:pt x="270" y="184"/>
                    </a:cubicBezTo>
                    <a:cubicBezTo>
                      <a:pt x="270" y="184"/>
                      <a:pt x="270" y="184"/>
                      <a:pt x="270" y="184"/>
                    </a:cubicBezTo>
                    <a:cubicBezTo>
                      <a:pt x="270" y="184"/>
                      <a:pt x="270" y="184"/>
                      <a:pt x="269" y="184"/>
                    </a:cubicBezTo>
                    <a:cubicBezTo>
                      <a:pt x="269" y="185"/>
                      <a:pt x="268" y="186"/>
                      <a:pt x="268" y="186"/>
                    </a:cubicBezTo>
                    <a:cubicBezTo>
                      <a:pt x="268" y="187"/>
                      <a:pt x="267" y="187"/>
                      <a:pt x="267" y="187"/>
                    </a:cubicBezTo>
                    <a:cubicBezTo>
                      <a:pt x="266" y="188"/>
                      <a:pt x="266" y="188"/>
                      <a:pt x="266" y="188"/>
                    </a:cubicBezTo>
                    <a:cubicBezTo>
                      <a:pt x="266" y="188"/>
                      <a:pt x="266" y="188"/>
                      <a:pt x="266" y="188"/>
                    </a:cubicBezTo>
                    <a:cubicBezTo>
                      <a:pt x="266" y="188"/>
                      <a:pt x="266" y="188"/>
                      <a:pt x="266" y="188"/>
                    </a:cubicBezTo>
                    <a:close/>
                    <a:moveTo>
                      <a:pt x="265" y="187"/>
                    </a:moveTo>
                    <a:cubicBezTo>
                      <a:pt x="265" y="187"/>
                      <a:pt x="265" y="187"/>
                      <a:pt x="265" y="187"/>
                    </a:cubicBezTo>
                    <a:cubicBezTo>
                      <a:pt x="265" y="187"/>
                      <a:pt x="265" y="187"/>
                      <a:pt x="265" y="187"/>
                    </a:cubicBezTo>
                    <a:cubicBezTo>
                      <a:pt x="265" y="187"/>
                      <a:pt x="265" y="187"/>
                      <a:pt x="265" y="187"/>
                    </a:cubicBezTo>
                    <a:cubicBezTo>
                      <a:pt x="265" y="187"/>
                      <a:pt x="265" y="186"/>
                      <a:pt x="265" y="186"/>
                    </a:cubicBezTo>
                    <a:cubicBezTo>
                      <a:pt x="265" y="186"/>
                      <a:pt x="265" y="186"/>
                      <a:pt x="265" y="186"/>
                    </a:cubicBezTo>
                    <a:cubicBezTo>
                      <a:pt x="265" y="186"/>
                      <a:pt x="265" y="186"/>
                      <a:pt x="265" y="186"/>
                    </a:cubicBezTo>
                    <a:cubicBezTo>
                      <a:pt x="265" y="187"/>
                      <a:pt x="265" y="187"/>
                      <a:pt x="265" y="187"/>
                    </a:cubicBezTo>
                    <a:cubicBezTo>
                      <a:pt x="265" y="187"/>
                      <a:pt x="265" y="187"/>
                      <a:pt x="265" y="187"/>
                    </a:cubicBezTo>
                    <a:cubicBezTo>
                      <a:pt x="264" y="187"/>
                      <a:pt x="264" y="188"/>
                      <a:pt x="264" y="188"/>
                    </a:cubicBezTo>
                    <a:cubicBezTo>
                      <a:pt x="265" y="188"/>
                      <a:pt x="265" y="188"/>
                      <a:pt x="265" y="188"/>
                    </a:cubicBezTo>
                    <a:cubicBezTo>
                      <a:pt x="265" y="188"/>
                      <a:pt x="265" y="188"/>
                      <a:pt x="265" y="187"/>
                    </a:cubicBezTo>
                    <a:close/>
                    <a:moveTo>
                      <a:pt x="265" y="184"/>
                    </a:moveTo>
                    <a:cubicBezTo>
                      <a:pt x="265" y="184"/>
                      <a:pt x="266" y="184"/>
                      <a:pt x="266" y="185"/>
                    </a:cubicBezTo>
                    <a:cubicBezTo>
                      <a:pt x="266" y="185"/>
                      <a:pt x="266" y="184"/>
                      <a:pt x="266" y="184"/>
                    </a:cubicBezTo>
                    <a:cubicBezTo>
                      <a:pt x="266" y="184"/>
                      <a:pt x="266" y="184"/>
                      <a:pt x="266" y="184"/>
                    </a:cubicBezTo>
                    <a:cubicBezTo>
                      <a:pt x="266" y="183"/>
                      <a:pt x="266" y="183"/>
                      <a:pt x="266" y="183"/>
                    </a:cubicBezTo>
                    <a:cubicBezTo>
                      <a:pt x="267" y="183"/>
                      <a:pt x="267" y="183"/>
                      <a:pt x="267" y="183"/>
                    </a:cubicBezTo>
                    <a:cubicBezTo>
                      <a:pt x="267" y="183"/>
                      <a:pt x="267" y="182"/>
                      <a:pt x="267" y="182"/>
                    </a:cubicBezTo>
                    <a:cubicBezTo>
                      <a:pt x="267" y="182"/>
                      <a:pt x="267" y="182"/>
                      <a:pt x="267" y="182"/>
                    </a:cubicBezTo>
                    <a:cubicBezTo>
                      <a:pt x="267" y="182"/>
                      <a:pt x="267" y="182"/>
                      <a:pt x="267" y="182"/>
                    </a:cubicBezTo>
                    <a:cubicBezTo>
                      <a:pt x="267" y="182"/>
                      <a:pt x="267" y="182"/>
                      <a:pt x="267" y="182"/>
                    </a:cubicBezTo>
                    <a:cubicBezTo>
                      <a:pt x="267" y="181"/>
                      <a:pt x="267" y="181"/>
                      <a:pt x="267" y="181"/>
                    </a:cubicBezTo>
                    <a:cubicBezTo>
                      <a:pt x="267" y="181"/>
                      <a:pt x="267" y="181"/>
                      <a:pt x="267" y="181"/>
                    </a:cubicBezTo>
                    <a:cubicBezTo>
                      <a:pt x="267" y="181"/>
                      <a:pt x="267" y="181"/>
                      <a:pt x="267" y="181"/>
                    </a:cubicBezTo>
                    <a:cubicBezTo>
                      <a:pt x="266" y="181"/>
                      <a:pt x="266" y="181"/>
                      <a:pt x="266" y="181"/>
                    </a:cubicBezTo>
                    <a:cubicBezTo>
                      <a:pt x="266" y="181"/>
                      <a:pt x="266" y="181"/>
                      <a:pt x="265" y="182"/>
                    </a:cubicBezTo>
                    <a:cubicBezTo>
                      <a:pt x="265" y="182"/>
                      <a:pt x="265" y="182"/>
                      <a:pt x="265" y="182"/>
                    </a:cubicBezTo>
                    <a:cubicBezTo>
                      <a:pt x="266" y="183"/>
                      <a:pt x="265" y="183"/>
                      <a:pt x="265" y="183"/>
                    </a:cubicBezTo>
                    <a:cubicBezTo>
                      <a:pt x="265" y="184"/>
                      <a:pt x="265" y="184"/>
                      <a:pt x="265" y="184"/>
                    </a:cubicBezTo>
                    <a:close/>
                    <a:moveTo>
                      <a:pt x="277" y="182"/>
                    </a:moveTo>
                    <a:cubicBezTo>
                      <a:pt x="277" y="182"/>
                      <a:pt x="277" y="182"/>
                      <a:pt x="277" y="182"/>
                    </a:cubicBezTo>
                    <a:cubicBezTo>
                      <a:pt x="277" y="182"/>
                      <a:pt x="277" y="181"/>
                      <a:pt x="277" y="181"/>
                    </a:cubicBezTo>
                    <a:cubicBezTo>
                      <a:pt x="276" y="181"/>
                      <a:pt x="276" y="182"/>
                      <a:pt x="276" y="182"/>
                    </a:cubicBezTo>
                    <a:cubicBezTo>
                      <a:pt x="276" y="182"/>
                      <a:pt x="275" y="182"/>
                      <a:pt x="275" y="181"/>
                    </a:cubicBezTo>
                    <a:cubicBezTo>
                      <a:pt x="275" y="181"/>
                      <a:pt x="275" y="181"/>
                      <a:pt x="275" y="181"/>
                    </a:cubicBezTo>
                    <a:cubicBezTo>
                      <a:pt x="275" y="181"/>
                      <a:pt x="275" y="181"/>
                      <a:pt x="275" y="181"/>
                    </a:cubicBezTo>
                    <a:cubicBezTo>
                      <a:pt x="275" y="181"/>
                      <a:pt x="275" y="181"/>
                      <a:pt x="275" y="181"/>
                    </a:cubicBezTo>
                    <a:cubicBezTo>
                      <a:pt x="275" y="181"/>
                      <a:pt x="274" y="181"/>
                      <a:pt x="274" y="181"/>
                    </a:cubicBezTo>
                    <a:cubicBezTo>
                      <a:pt x="274" y="181"/>
                      <a:pt x="274" y="180"/>
                      <a:pt x="274" y="181"/>
                    </a:cubicBezTo>
                    <a:cubicBezTo>
                      <a:pt x="273" y="181"/>
                      <a:pt x="274" y="181"/>
                      <a:pt x="273" y="181"/>
                    </a:cubicBezTo>
                    <a:cubicBezTo>
                      <a:pt x="273" y="182"/>
                      <a:pt x="273" y="182"/>
                      <a:pt x="273" y="182"/>
                    </a:cubicBezTo>
                    <a:cubicBezTo>
                      <a:pt x="273" y="182"/>
                      <a:pt x="273" y="182"/>
                      <a:pt x="273" y="182"/>
                    </a:cubicBezTo>
                    <a:cubicBezTo>
                      <a:pt x="273" y="183"/>
                      <a:pt x="273" y="183"/>
                      <a:pt x="273" y="183"/>
                    </a:cubicBezTo>
                    <a:cubicBezTo>
                      <a:pt x="273" y="183"/>
                      <a:pt x="273" y="182"/>
                      <a:pt x="273" y="182"/>
                    </a:cubicBezTo>
                    <a:cubicBezTo>
                      <a:pt x="274" y="182"/>
                      <a:pt x="274" y="182"/>
                      <a:pt x="274" y="182"/>
                    </a:cubicBezTo>
                    <a:cubicBezTo>
                      <a:pt x="274" y="182"/>
                      <a:pt x="274" y="182"/>
                      <a:pt x="274" y="182"/>
                    </a:cubicBezTo>
                    <a:cubicBezTo>
                      <a:pt x="274" y="182"/>
                      <a:pt x="274" y="182"/>
                      <a:pt x="274" y="182"/>
                    </a:cubicBezTo>
                    <a:cubicBezTo>
                      <a:pt x="274" y="183"/>
                      <a:pt x="274" y="183"/>
                      <a:pt x="274" y="183"/>
                    </a:cubicBezTo>
                    <a:cubicBezTo>
                      <a:pt x="274" y="183"/>
                      <a:pt x="274" y="183"/>
                      <a:pt x="274" y="183"/>
                    </a:cubicBezTo>
                    <a:cubicBezTo>
                      <a:pt x="274" y="183"/>
                      <a:pt x="274" y="184"/>
                      <a:pt x="274" y="184"/>
                    </a:cubicBezTo>
                    <a:cubicBezTo>
                      <a:pt x="274" y="184"/>
                      <a:pt x="274" y="184"/>
                      <a:pt x="274" y="184"/>
                    </a:cubicBezTo>
                    <a:cubicBezTo>
                      <a:pt x="275" y="184"/>
                      <a:pt x="275" y="183"/>
                      <a:pt x="276" y="183"/>
                    </a:cubicBezTo>
                    <a:cubicBezTo>
                      <a:pt x="276" y="182"/>
                      <a:pt x="276" y="182"/>
                      <a:pt x="277" y="182"/>
                    </a:cubicBezTo>
                    <a:cubicBezTo>
                      <a:pt x="277" y="182"/>
                      <a:pt x="277" y="182"/>
                      <a:pt x="277" y="182"/>
                    </a:cubicBezTo>
                    <a:close/>
                    <a:moveTo>
                      <a:pt x="276" y="181"/>
                    </a:moveTo>
                    <a:cubicBezTo>
                      <a:pt x="276" y="181"/>
                      <a:pt x="276" y="181"/>
                      <a:pt x="276" y="181"/>
                    </a:cubicBezTo>
                    <a:cubicBezTo>
                      <a:pt x="277" y="181"/>
                      <a:pt x="277" y="181"/>
                      <a:pt x="278" y="180"/>
                    </a:cubicBezTo>
                    <a:cubicBezTo>
                      <a:pt x="278" y="180"/>
                      <a:pt x="279" y="180"/>
                      <a:pt x="279" y="179"/>
                    </a:cubicBezTo>
                    <a:cubicBezTo>
                      <a:pt x="279" y="179"/>
                      <a:pt x="279" y="179"/>
                      <a:pt x="279" y="179"/>
                    </a:cubicBezTo>
                    <a:cubicBezTo>
                      <a:pt x="279" y="179"/>
                      <a:pt x="279" y="179"/>
                      <a:pt x="279" y="179"/>
                    </a:cubicBezTo>
                    <a:cubicBezTo>
                      <a:pt x="278" y="179"/>
                      <a:pt x="278" y="180"/>
                      <a:pt x="277" y="180"/>
                    </a:cubicBezTo>
                    <a:cubicBezTo>
                      <a:pt x="277" y="180"/>
                      <a:pt x="277" y="180"/>
                      <a:pt x="277" y="180"/>
                    </a:cubicBezTo>
                    <a:cubicBezTo>
                      <a:pt x="276" y="180"/>
                      <a:pt x="276" y="180"/>
                      <a:pt x="276" y="180"/>
                    </a:cubicBezTo>
                    <a:cubicBezTo>
                      <a:pt x="276" y="180"/>
                      <a:pt x="276" y="181"/>
                      <a:pt x="276" y="181"/>
                    </a:cubicBezTo>
                    <a:close/>
                    <a:moveTo>
                      <a:pt x="359" y="226"/>
                    </a:moveTo>
                    <a:cubicBezTo>
                      <a:pt x="359" y="227"/>
                      <a:pt x="359" y="227"/>
                      <a:pt x="360" y="227"/>
                    </a:cubicBezTo>
                    <a:cubicBezTo>
                      <a:pt x="360" y="227"/>
                      <a:pt x="359" y="227"/>
                      <a:pt x="359" y="227"/>
                    </a:cubicBezTo>
                    <a:cubicBezTo>
                      <a:pt x="359" y="227"/>
                      <a:pt x="359" y="227"/>
                      <a:pt x="359" y="227"/>
                    </a:cubicBezTo>
                    <a:cubicBezTo>
                      <a:pt x="359" y="227"/>
                      <a:pt x="359" y="227"/>
                      <a:pt x="359" y="227"/>
                    </a:cubicBezTo>
                    <a:cubicBezTo>
                      <a:pt x="359" y="227"/>
                      <a:pt x="359" y="227"/>
                      <a:pt x="359" y="228"/>
                    </a:cubicBezTo>
                    <a:cubicBezTo>
                      <a:pt x="360" y="228"/>
                      <a:pt x="360" y="228"/>
                      <a:pt x="360" y="228"/>
                    </a:cubicBezTo>
                    <a:cubicBezTo>
                      <a:pt x="360" y="228"/>
                      <a:pt x="360" y="228"/>
                      <a:pt x="360" y="228"/>
                    </a:cubicBezTo>
                    <a:cubicBezTo>
                      <a:pt x="360" y="228"/>
                      <a:pt x="360" y="229"/>
                      <a:pt x="360" y="229"/>
                    </a:cubicBezTo>
                    <a:cubicBezTo>
                      <a:pt x="360" y="229"/>
                      <a:pt x="360" y="229"/>
                      <a:pt x="360" y="229"/>
                    </a:cubicBezTo>
                    <a:cubicBezTo>
                      <a:pt x="360" y="230"/>
                      <a:pt x="360" y="230"/>
                      <a:pt x="360" y="230"/>
                    </a:cubicBezTo>
                    <a:cubicBezTo>
                      <a:pt x="360" y="230"/>
                      <a:pt x="360" y="231"/>
                      <a:pt x="360" y="231"/>
                    </a:cubicBezTo>
                    <a:cubicBezTo>
                      <a:pt x="360" y="231"/>
                      <a:pt x="360" y="232"/>
                      <a:pt x="360" y="232"/>
                    </a:cubicBezTo>
                    <a:cubicBezTo>
                      <a:pt x="360" y="232"/>
                      <a:pt x="360" y="233"/>
                      <a:pt x="361" y="232"/>
                    </a:cubicBezTo>
                    <a:cubicBezTo>
                      <a:pt x="361" y="232"/>
                      <a:pt x="361" y="233"/>
                      <a:pt x="361" y="232"/>
                    </a:cubicBezTo>
                    <a:cubicBezTo>
                      <a:pt x="362" y="232"/>
                      <a:pt x="362" y="232"/>
                      <a:pt x="362" y="232"/>
                    </a:cubicBezTo>
                    <a:cubicBezTo>
                      <a:pt x="362" y="232"/>
                      <a:pt x="362" y="232"/>
                      <a:pt x="362" y="232"/>
                    </a:cubicBezTo>
                    <a:cubicBezTo>
                      <a:pt x="362" y="232"/>
                      <a:pt x="362" y="232"/>
                      <a:pt x="362" y="232"/>
                    </a:cubicBezTo>
                    <a:cubicBezTo>
                      <a:pt x="362" y="232"/>
                      <a:pt x="362" y="232"/>
                      <a:pt x="363" y="232"/>
                    </a:cubicBezTo>
                    <a:cubicBezTo>
                      <a:pt x="363" y="232"/>
                      <a:pt x="363" y="232"/>
                      <a:pt x="363" y="232"/>
                    </a:cubicBezTo>
                    <a:cubicBezTo>
                      <a:pt x="364" y="232"/>
                      <a:pt x="364" y="232"/>
                      <a:pt x="364" y="232"/>
                    </a:cubicBezTo>
                    <a:cubicBezTo>
                      <a:pt x="364" y="232"/>
                      <a:pt x="364" y="231"/>
                      <a:pt x="364" y="231"/>
                    </a:cubicBezTo>
                    <a:cubicBezTo>
                      <a:pt x="364" y="231"/>
                      <a:pt x="364" y="231"/>
                      <a:pt x="364" y="231"/>
                    </a:cubicBezTo>
                    <a:cubicBezTo>
                      <a:pt x="364" y="231"/>
                      <a:pt x="364" y="231"/>
                      <a:pt x="364" y="231"/>
                    </a:cubicBezTo>
                    <a:cubicBezTo>
                      <a:pt x="364" y="231"/>
                      <a:pt x="364" y="231"/>
                      <a:pt x="364" y="231"/>
                    </a:cubicBezTo>
                    <a:cubicBezTo>
                      <a:pt x="364" y="230"/>
                      <a:pt x="364" y="230"/>
                      <a:pt x="364" y="230"/>
                    </a:cubicBezTo>
                    <a:cubicBezTo>
                      <a:pt x="364" y="230"/>
                      <a:pt x="364" y="230"/>
                      <a:pt x="363" y="230"/>
                    </a:cubicBezTo>
                    <a:cubicBezTo>
                      <a:pt x="363" y="230"/>
                      <a:pt x="363" y="230"/>
                      <a:pt x="363" y="230"/>
                    </a:cubicBezTo>
                    <a:cubicBezTo>
                      <a:pt x="363" y="230"/>
                      <a:pt x="363" y="230"/>
                      <a:pt x="363" y="230"/>
                    </a:cubicBezTo>
                    <a:cubicBezTo>
                      <a:pt x="363" y="230"/>
                      <a:pt x="363" y="230"/>
                      <a:pt x="363" y="229"/>
                    </a:cubicBezTo>
                    <a:cubicBezTo>
                      <a:pt x="363" y="229"/>
                      <a:pt x="363" y="229"/>
                      <a:pt x="363" y="229"/>
                    </a:cubicBezTo>
                    <a:cubicBezTo>
                      <a:pt x="363" y="229"/>
                      <a:pt x="363" y="229"/>
                      <a:pt x="363" y="229"/>
                    </a:cubicBezTo>
                    <a:cubicBezTo>
                      <a:pt x="363" y="228"/>
                      <a:pt x="363" y="228"/>
                      <a:pt x="362" y="228"/>
                    </a:cubicBezTo>
                    <a:cubicBezTo>
                      <a:pt x="362" y="228"/>
                      <a:pt x="362" y="228"/>
                      <a:pt x="362" y="228"/>
                    </a:cubicBezTo>
                    <a:cubicBezTo>
                      <a:pt x="363" y="228"/>
                      <a:pt x="363" y="228"/>
                      <a:pt x="363" y="228"/>
                    </a:cubicBezTo>
                    <a:cubicBezTo>
                      <a:pt x="363" y="228"/>
                      <a:pt x="363" y="228"/>
                      <a:pt x="363" y="228"/>
                    </a:cubicBezTo>
                    <a:cubicBezTo>
                      <a:pt x="363" y="228"/>
                      <a:pt x="363" y="229"/>
                      <a:pt x="363" y="229"/>
                    </a:cubicBezTo>
                    <a:cubicBezTo>
                      <a:pt x="363" y="229"/>
                      <a:pt x="364" y="229"/>
                      <a:pt x="364" y="229"/>
                    </a:cubicBezTo>
                    <a:cubicBezTo>
                      <a:pt x="364" y="230"/>
                      <a:pt x="364" y="230"/>
                      <a:pt x="365" y="230"/>
                    </a:cubicBezTo>
                    <a:cubicBezTo>
                      <a:pt x="365" y="230"/>
                      <a:pt x="365" y="231"/>
                      <a:pt x="365" y="230"/>
                    </a:cubicBezTo>
                    <a:cubicBezTo>
                      <a:pt x="365" y="230"/>
                      <a:pt x="365" y="230"/>
                      <a:pt x="365" y="230"/>
                    </a:cubicBezTo>
                    <a:cubicBezTo>
                      <a:pt x="365" y="229"/>
                      <a:pt x="365" y="229"/>
                      <a:pt x="365" y="229"/>
                    </a:cubicBezTo>
                    <a:cubicBezTo>
                      <a:pt x="365" y="229"/>
                      <a:pt x="365" y="229"/>
                      <a:pt x="365" y="229"/>
                    </a:cubicBezTo>
                    <a:cubicBezTo>
                      <a:pt x="365" y="229"/>
                      <a:pt x="365" y="229"/>
                      <a:pt x="365" y="229"/>
                    </a:cubicBezTo>
                    <a:cubicBezTo>
                      <a:pt x="365" y="229"/>
                      <a:pt x="365" y="229"/>
                      <a:pt x="365" y="229"/>
                    </a:cubicBezTo>
                    <a:cubicBezTo>
                      <a:pt x="365" y="230"/>
                      <a:pt x="365" y="230"/>
                      <a:pt x="365" y="230"/>
                    </a:cubicBezTo>
                    <a:cubicBezTo>
                      <a:pt x="365" y="230"/>
                      <a:pt x="365" y="230"/>
                      <a:pt x="365" y="231"/>
                    </a:cubicBezTo>
                    <a:cubicBezTo>
                      <a:pt x="365" y="231"/>
                      <a:pt x="365" y="231"/>
                      <a:pt x="365" y="231"/>
                    </a:cubicBezTo>
                    <a:cubicBezTo>
                      <a:pt x="365" y="231"/>
                      <a:pt x="364" y="231"/>
                      <a:pt x="364" y="231"/>
                    </a:cubicBezTo>
                    <a:cubicBezTo>
                      <a:pt x="364" y="231"/>
                      <a:pt x="365" y="232"/>
                      <a:pt x="365" y="232"/>
                    </a:cubicBezTo>
                    <a:cubicBezTo>
                      <a:pt x="365" y="232"/>
                      <a:pt x="365" y="232"/>
                      <a:pt x="365" y="232"/>
                    </a:cubicBezTo>
                    <a:cubicBezTo>
                      <a:pt x="365" y="231"/>
                      <a:pt x="365" y="231"/>
                      <a:pt x="365" y="231"/>
                    </a:cubicBezTo>
                    <a:cubicBezTo>
                      <a:pt x="365" y="231"/>
                      <a:pt x="365" y="231"/>
                      <a:pt x="365" y="231"/>
                    </a:cubicBezTo>
                    <a:cubicBezTo>
                      <a:pt x="365" y="232"/>
                      <a:pt x="365" y="232"/>
                      <a:pt x="365" y="232"/>
                    </a:cubicBezTo>
                    <a:cubicBezTo>
                      <a:pt x="366" y="232"/>
                      <a:pt x="366" y="232"/>
                      <a:pt x="366" y="232"/>
                    </a:cubicBezTo>
                    <a:cubicBezTo>
                      <a:pt x="366" y="232"/>
                      <a:pt x="366" y="232"/>
                      <a:pt x="367" y="232"/>
                    </a:cubicBezTo>
                    <a:cubicBezTo>
                      <a:pt x="367" y="232"/>
                      <a:pt x="366" y="231"/>
                      <a:pt x="366" y="231"/>
                    </a:cubicBezTo>
                    <a:cubicBezTo>
                      <a:pt x="366" y="231"/>
                      <a:pt x="366" y="231"/>
                      <a:pt x="366" y="231"/>
                    </a:cubicBezTo>
                    <a:cubicBezTo>
                      <a:pt x="367" y="231"/>
                      <a:pt x="367" y="231"/>
                      <a:pt x="367" y="231"/>
                    </a:cubicBezTo>
                    <a:cubicBezTo>
                      <a:pt x="367" y="231"/>
                      <a:pt x="367" y="231"/>
                      <a:pt x="367" y="231"/>
                    </a:cubicBezTo>
                    <a:cubicBezTo>
                      <a:pt x="367" y="231"/>
                      <a:pt x="367" y="231"/>
                      <a:pt x="368" y="231"/>
                    </a:cubicBezTo>
                    <a:cubicBezTo>
                      <a:pt x="368" y="231"/>
                      <a:pt x="368" y="231"/>
                      <a:pt x="368" y="230"/>
                    </a:cubicBezTo>
                    <a:cubicBezTo>
                      <a:pt x="367" y="230"/>
                      <a:pt x="367" y="230"/>
                      <a:pt x="367" y="230"/>
                    </a:cubicBezTo>
                    <a:cubicBezTo>
                      <a:pt x="367" y="230"/>
                      <a:pt x="367" y="230"/>
                      <a:pt x="367" y="230"/>
                    </a:cubicBezTo>
                    <a:cubicBezTo>
                      <a:pt x="367" y="230"/>
                      <a:pt x="366" y="229"/>
                      <a:pt x="366" y="229"/>
                    </a:cubicBezTo>
                    <a:cubicBezTo>
                      <a:pt x="366" y="228"/>
                      <a:pt x="366" y="228"/>
                      <a:pt x="365" y="228"/>
                    </a:cubicBezTo>
                    <a:cubicBezTo>
                      <a:pt x="365" y="228"/>
                      <a:pt x="365" y="228"/>
                      <a:pt x="365" y="229"/>
                    </a:cubicBezTo>
                    <a:cubicBezTo>
                      <a:pt x="365" y="228"/>
                      <a:pt x="365" y="228"/>
                      <a:pt x="365" y="228"/>
                    </a:cubicBezTo>
                    <a:cubicBezTo>
                      <a:pt x="365" y="228"/>
                      <a:pt x="365" y="228"/>
                      <a:pt x="365" y="228"/>
                    </a:cubicBezTo>
                    <a:cubicBezTo>
                      <a:pt x="365" y="228"/>
                      <a:pt x="365" y="227"/>
                      <a:pt x="365" y="227"/>
                    </a:cubicBezTo>
                    <a:cubicBezTo>
                      <a:pt x="365" y="227"/>
                      <a:pt x="365" y="227"/>
                      <a:pt x="365" y="227"/>
                    </a:cubicBezTo>
                    <a:cubicBezTo>
                      <a:pt x="365" y="227"/>
                      <a:pt x="365" y="227"/>
                      <a:pt x="365" y="227"/>
                    </a:cubicBezTo>
                    <a:cubicBezTo>
                      <a:pt x="365" y="226"/>
                      <a:pt x="364" y="226"/>
                      <a:pt x="364" y="226"/>
                    </a:cubicBezTo>
                    <a:cubicBezTo>
                      <a:pt x="364" y="226"/>
                      <a:pt x="364" y="226"/>
                      <a:pt x="364" y="226"/>
                    </a:cubicBezTo>
                    <a:cubicBezTo>
                      <a:pt x="364" y="226"/>
                      <a:pt x="363" y="226"/>
                      <a:pt x="363" y="226"/>
                    </a:cubicBezTo>
                    <a:cubicBezTo>
                      <a:pt x="363" y="226"/>
                      <a:pt x="363" y="226"/>
                      <a:pt x="363" y="226"/>
                    </a:cubicBezTo>
                    <a:cubicBezTo>
                      <a:pt x="363" y="226"/>
                      <a:pt x="363" y="226"/>
                      <a:pt x="363" y="227"/>
                    </a:cubicBezTo>
                    <a:cubicBezTo>
                      <a:pt x="363" y="226"/>
                      <a:pt x="363" y="226"/>
                      <a:pt x="362" y="226"/>
                    </a:cubicBezTo>
                    <a:cubicBezTo>
                      <a:pt x="362" y="226"/>
                      <a:pt x="362" y="226"/>
                      <a:pt x="362" y="226"/>
                    </a:cubicBezTo>
                    <a:cubicBezTo>
                      <a:pt x="362" y="225"/>
                      <a:pt x="361" y="225"/>
                      <a:pt x="361" y="225"/>
                    </a:cubicBezTo>
                    <a:cubicBezTo>
                      <a:pt x="361" y="225"/>
                      <a:pt x="361" y="225"/>
                      <a:pt x="360" y="225"/>
                    </a:cubicBezTo>
                    <a:cubicBezTo>
                      <a:pt x="360" y="225"/>
                      <a:pt x="360" y="225"/>
                      <a:pt x="360" y="225"/>
                    </a:cubicBezTo>
                    <a:cubicBezTo>
                      <a:pt x="359" y="225"/>
                      <a:pt x="359" y="225"/>
                      <a:pt x="358" y="225"/>
                    </a:cubicBezTo>
                    <a:cubicBezTo>
                      <a:pt x="358" y="225"/>
                      <a:pt x="358" y="225"/>
                      <a:pt x="358" y="226"/>
                    </a:cubicBezTo>
                    <a:cubicBezTo>
                      <a:pt x="358" y="226"/>
                      <a:pt x="359" y="226"/>
                      <a:pt x="359" y="226"/>
                    </a:cubicBezTo>
                    <a:close/>
                    <a:moveTo>
                      <a:pt x="359" y="234"/>
                    </a:moveTo>
                    <a:cubicBezTo>
                      <a:pt x="359" y="233"/>
                      <a:pt x="359" y="233"/>
                      <a:pt x="359" y="233"/>
                    </a:cubicBezTo>
                    <a:cubicBezTo>
                      <a:pt x="359" y="233"/>
                      <a:pt x="359" y="233"/>
                      <a:pt x="359" y="233"/>
                    </a:cubicBezTo>
                    <a:cubicBezTo>
                      <a:pt x="359" y="233"/>
                      <a:pt x="359" y="233"/>
                      <a:pt x="358" y="233"/>
                    </a:cubicBezTo>
                    <a:cubicBezTo>
                      <a:pt x="359" y="233"/>
                      <a:pt x="359" y="232"/>
                      <a:pt x="359" y="233"/>
                    </a:cubicBezTo>
                    <a:cubicBezTo>
                      <a:pt x="359" y="233"/>
                      <a:pt x="359" y="232"/>
                      <a:pt x="359" y="232"/>
                    </a:cubicBezTo>
                    <a:cubicBezTo>
                      <a:pt x="359" y="232"/>
                      <a:pt x="359" y="232"/>
                      <a:pt x="359" y="232"/>
                    </a:cubicBezTo>
                    <a:cubicBezTo>
                      <a:pt x="359" y="232"/>
                      <a:pt x="358" y="232"/>
                      <a:pt x="358" y="232"/>
                    </a:cubicBezTo>
                    <a:cubicBezTo>
                      <a:pt x="359" y="232"/>
                      <a:pt x="359" y="232"/>
                      <a:pt x="359" y="231"/>
                    </a:cubicBezTo>
                    <a:cubicBezTo>
                      <a:pt x="359" y="231"/>
                      <a:pt x="359" y="231"/>
                      <a:pt x="359" y="231"/>
                    </a:cubicBezTo>
                    <a:cubicBezTo>
                      <a:pt x="359" y="231"/>
                      <a:pt x="359" y="231"/>
                      <a:pt x="359" y="230"/>
                    </a:cubicBezTo>
                    <a:cubicBezTo>
                      <a:pt x="359" y="230"/>
                      <a:pt x="359" y="230"/>
                      <a:pt x="360" y="231"/>
                    </a:cubicBezTo>
                    <a:cubicBezTo>
                      <a:pt x="360" y="231"/>
                      <a:pt x="360" y="231"/>
                      <a:pt x="360" y="231"/>
                    </a:cubicBezTo>
                    <a:cubicBezTo>
                      <a:pt x="360" y="231"/>
                      <a:pt x="360" y="231"/>
                      <a:pt x="360" y="230"/>
                    </a:cubicBezTo>
                    <a:cubicBezTo>
                      <a:pt x="360" y="230"/>
                      <a:pt x="360" y="230"/>
                      <a:pt x="360" y="230"/>
                    </a:cubicBezTo>
                    <a:cubicBezTo>
                      <a:pt x="360" y="230"/>
                      <a:pt x="360" y="230"/>
                      <a:pt x="360" y="230"/>
                    </a:cubicBezTo>
                    <a:cubicBezTo>
                      <a:pt x="360" y="229"/>
                      <a:pt x="360" y="229"/>
                      <a:pt x="360" y="229"/>
                    </a:cubicBezTo>
                    <a:cubicBezTo>
                      <a:pt x="360" y="229"/>
                      <a:pt x="360" y="228"/>
                      <a:pt x="360" y="228"/>
                    </a:cubicBezTo>
                    <a:cubicBezTo>
                      <a:pt x="360" y="228"/>
                      <a:pt x="359" y="228"/>
                      <a:pt x="359" y="228"/>
                    </a:cubicBezTo>
                    <a:cubicBezTo>
                      <a:pt x="359" y="228"/>
                      <a:pt x="359" y="228"/>
                      <a:pt x="359" y="228"/>
                    </a:cubicBezTo>
                    <a:cubicBezTo>
                      <a:pt x="359" y="228"/>
                      <a:pt x="359" y="228"/>
                      <a:pt x="359" y="229"/>
                    </a:cubicBezTo>
                    <a:cubicBezTo>
                      <a:pt x="359" y="229"/>
                      <a:pt x="359" y="229"/>
                      <a:pt x="359" y="229"/>
                    </a:cubicBezTo>
                    <a:cubicBezTo>
                      <a:pt x="359" y="229"/>
                      <a:pt x="359" y="229"/>
                      <a:pt x="359" y="229"/>
                    </a:cubicBezTo>
                    <a:cubicBezTo>
                      <a:pt x="359" y="230"/>
                      <a:pt x="359" y="230"/>
                      <a:pt x="358" y="230"/>
                    </a:cubicBezTo>
                    <a:cubicBezTo>
                      <a:pt x="358" y="230"/>
                      <a:pt x="358" y="230"/>
                      <a:pt x="358" y="230"/>
                    </a:cubicBezTo>
                    <a:cubicBezTo>
                      <a:pt x="358" y="230"/>
                      <a:pt x="358" y="230"/>
                      <a:pt x="358" y="230"/>
                    </a:cubicBezTo>
                    <a:cubicBezTo>
                      <a:pt x="358" y="230"/>
                      <a:pt x="359" y="229"/>
                      <a:pt x="359" y="229"/>
                    </a:cubicBezTo>
                    <a:cubicBezTo>
                      <a:pt x="358" y="228"/>
                      <a:pt x="358" y="228"/>
                      <a:pt x="358" y="228"/>
                    </a:cubicBezTo>
                    <a:cubicBezTo>
                      <a:pt x="358" y="228"/>
                      <a:pt x="358" y="228"/>
                      <a:pt x="358" y="228"/>
                    </a:cubicBezTo>
                    <a:cubicBezTo>
                      <a:pt x="358" y="228"/>
                      <a:pt x="358" y="228"/>
                      <a:pt x="358" y="227"/>
                    </a:cubicBezTo>
                    <a:cubicBezTo>
                      <a:pt x="358" y="227"/>
                      <a:pt x="358" y="227"/>
                      <a:pt x="358" y="227"/>
                    </a:cubicBezTo>
                    <a:cubicBezTo>
                      <a:pt x="358" y="227"/>
                      <a:pt x="357" y="227"/>
                      <a:pt x="357" y="227"/>
                    </a:cubicBezTo>
                    <a:cubicBezTo>
                      <a:pt x="357" y="227"/>
                      <a:pt x="357" y="227"/>
                      <a:pt x="357" y="227"/>
                    </a:cubicBezTo>
                    <a:cubicBezTo>
                      <a:pt x="357" y="227"/>
                      <a:pt x="357" y="227"/>
                      <a:pt x="357" y="228"/>
                    </a:cubicBezTo>
                    <a:cubicBezTo>
                      <a:pt x="357" y="228"/>
                      <a:pt x="357" y="227"/>
                      <a:pt x="357" y="227"/>
                    </a:cubicBezTo>
                    <a:cubicBezTo>
                      <a:pt x="356" y="227"/>
                      <a:pt x="356" y="227"/>
                      <a:pt x="356" y="227"/>
                    </a:cubicBezTo>
                    <a:cubicBezTo>
                      <a:pt x="356" y="227"/>
                      <a:pt x="356" y="227"/>
                      <a:pt x="356" y="228"/>
                    </a:cubicBezTo>
                    <a:cubicBezTo>
                      <a:pt x="356" y="228"/>
                      <a:pt x="356" y="228"/>
                      <a:pt x="356" y="228"/>
                    </a:cubicBezTo>
                    <a:cubicBezTo>
                      <a:pt x="356" y="228"/>
                      <a:pt x="356" y="228"/>
                      <a:pt x="356" y="228"/>
                    </a:cubicBezTo>
                    <a:cubicBezTo>
                      <a:pt x="356" y="228"/>
                      <a:pt x="356" y="228"/>
                      <a:pt x="356" y="228"/>
                    </a:cubicBezTo>
                    <a:cubicBezTo>
                      <a:pt x="356" y="228"/>
                      <a:pt x="356" y="228"/>
                      <a:pt x="356" y="228"/>
                    </a:cubicBezTo>
                    <a:cubicBezTo>
                      <a:pt x="356" y="228"/>
                      <a:pt x="356" y="228"/>
                      <a:pt x="356" y="228"/>
                    </a:cubicBezTo>
                    <a:cubicBezTo>
                      <a:pt x="356" y="228"/>
                      <a:pt x="356" y="227"/>
                      <a:pt x="355" y="227"/>
                    </a:cubicBezTo>
                    <a:cubicBezTo>
                      <a:pt x="355" y="228"/>
                      <a:pt x="355" y="228"/>
                      <a:pt x="355" y="228"/>
                    </a:cubicBezTo>
                    <a:cubicBezTo>
                      <a:pt x="355" y="228"/>
                      <a:pt x="355" y="228"/>
                      <a:pt x="355" y="228"/>
                    </a:cubicBezTo>
                    <a:cubicBezTo>
                      <a:pt x="355" y="228"/>
                      <a:pt x="355" y="228"/>
                      <a:pt x="355" y="228"/>
                    </a:cubicBezTo>
                    <a:cubicBezTo>
                      <a:pt x="356" y="229"/>
                      <a:pt x="355" y="229"/>
                      <a:pt x="356" y="229"/>
                    </a:cubicBezTo>
                    <a:cubicBezTo>
                      <a:pt x="356" y="229"/>
                      <a:pt x="356" y="230"/>
                      <a:pt x="356" y="230"/>
                    </a:cubicBezTo>
                    <a:cubicBezTo>
                      <a:pt x="356" y="230"/>
                      <a:pt x="356" y="230"/>
                      <a:pt x="356" y="230"/>
                    </a:cubicBezTo>
                    <a:cubicBezTo>
                      <a:pt x="356" y="230"/>
                      <a:pt x="357" y="230"/>
                      <a:pt x="357" y="230"/>
                    </a:cubicBezTo>
                    <a:cubicBezTo>
                      <a:pt x="357" y="230"/>
                      <a:pt x="357" y="230"/>
                      <a:pt x="356" y="230"/>
                    </a:cubicBezTo>
                    <a:cubicBezTo>
                      <a:pt x="356" y="230"/>
                      <a:pt x="356" y="230"/>
                      <a:pt x="356" y="230"/>
                    </a:cubicBezTo>
                    <a:cubicBezTo>
                      <a:pt x="356" y="230"/>
                      <a:pt x="356" y="230"/>
                      <a:pt x="357" y="230"/>
                    </a:cubicBezTo>
                    <a:cubicBezTo>
                      <a:pt x="357" y="230"/>
                      <a:pt x="357" y="230"/>
                      <a:pt x="357" y="230"/>
                    </a:cubicBezTo>
                    <a:cubicBezTo>
                      <a:pt x="357" y="230"/>
                      <a:pt x="357" y="231"/>
                      <a:pt x="357" y="231"/>
                    </a:cubicBezTo>
                    <a:cubicBezTo>
                      <a:pt x="356" y="231"/>
                      <a:pt x="356" y="231"/>
                      <a:pt x="356" y="231"/>
                    </a:cubicBezTo>
                    <a:cubicBezTo>
                      <a:pt x="356" y="231"/>
                      <a:pt x="357" y="231"/>
                      <a:pt x="357" y="231"/>
                    </a:cubicBezTo>
                    <a:cubicBezTo>
                      <a:pt x="357" y="231"/>
                      <a:pt x="357" y="231"/>
                      <a:pt x="357" y="231"/>
                    </a:cubicBezTo>
                    <a:cubicBezTo>
                      <a:pt x="357" y="232"/>
                      <a:pt x="357" y="232"/>
                      <a:pt x="357" y="232"/>
                    </a:cubicBezTo>
                    <a:cubicBezTo>
                      <a:pt x="357" y="232"/>
                      <a:pt x="357" y="232"/>
                      <a:pt x="357" y="231"/>
                    </a:cubicBezTo>
                    <a:cubicBezTo>
                      <a:pt x="357" y="231"/>
                      <a:pt x="357" y="231"/>
                      <a:pt x="358" y="231"/>
                    </a:cubicBezTo>
                    <a:cubicBezTo>
                      <a:pt x="358" y="231"/>
                      <a:pt x="358" y="231"/>
                      <a:pt x="358" y="231"/>
                    </a:cubicBezTo>
                    <a:cubicBezTo>
                      <a:pt x="358" y="232"/>
                      <a:pt x="358" y="232"/>
                      <a:pt x="358" y="232"/>
                    </a:cubicBezTo>
                    <a:cubicBezTo>
                      <a:pt x="358" y="232"/>
                      <a:pt x="358" y="232"/>
                      <a:pt x="358" y="233"/>
                    </a:cubicBezTo>
                    <a:cubicBezTo>
                      <a:pt x="358" y="233"/>
                      <a:pt x="358" y="233"/>
                      <a:pt x="358" y="233"/>
                    </a:cubicBezTo>
                    <a:cubicBezTo>
                      <a:pt x="358" y="233"/>
                      <a:pt x="357" y="233"/>
                      <a:pt x="357" y="233"/>
                    </a:cubicBezTo>
                    <a:cubicBezTo>
                      <a:pt x="357" y="233"/>
                      <a:pt x="357" y="233"/>
                      <a:pt x="357" y="233"/>
                    </a:cubicBezTo>
                    <a:cubicBezTo>
                      <a:pt x="357" y="233"/>
                      <a:pt x="357" y="233"/>
                      <a:pt x="357" y="233"/>
                    </a:cubicBezTo>
                    <a:cubicBezTo>
                      <a:pt x="356" y="233"/>
                      <a:pt x="356" y="234"/>
                      <a:pt x="356" y="234"/>
                    </a:cubicBezTo>
                    <a:cubicBezTo>
                      <a:pt x="356" y="234"/>
                      <a:pt x="356" y="234"/>
                      <a:pt x="356" y="234"/>
                    </a:cubicBezTo>
                    <a:cubicBezTo>
                      <a:pt x="356" y="234"/>
                      <a:pt x="356" y="234"/>
                      <a:pt x="356" y="234"/>
                    </a:cubicBezTo>
                    <a:cubicBezTo>
                      <a:pt x="356" y="234"/>
                      <a:pt x="356" y="234"/>
                      <a:pt x="356" y="234"/>
                    </a:cubicBezTo>
                    <a:cubicBezTo>
                      <a:pt x="356" y="234"/>
                      <a:pt x="357" y="234"/>
                      <a:pt x="357" y="234"/>
                    </a:cubicBezTo>
                    <a:cubicBezTo>
                      <a:pt x="357" y="234"/>
                      <a:pt x="357" y="234"/>
                      <a:pt x="357" y="234"/>
                    </a:cubicBezTo>
                    <a:cubicBezTo>
                      <a:pt x="357" y="234"/>
                      <a:pt x="356" y="235"/>
                      <a:pt x="356" y="235"/>
                    </a:cubicBezTo>
                    <a:cubicBezTo>
                      <a:pt x="356" y="235"/>
                      <a:pt x="356" y="235"/>
                      <a:pt x="356" y="235"/>
                    </a:cubicBezTo>
                    <a:cubicBezTo>
                      <a:pt x="356" y="236"/>
                      <a:pt x="356" y="236"/>
                      <a:pt x="357" y="236"/>
                    </a:cubicBezTo>
                    <a:cubicBezTo>
                      <a:pt x="357" y="236"/>
                      <a:pt x="357" y="236"/>
                      <a:pt x="357" y="236"/>
                    </a:cubicBezTo>
                    <a:cubicBezTo>
                      <a:pt x="356" y="236"/>
                      <a:pt x="356" y="236"/>
                      <a:pt x="357" y="237"/>
                    </a:cubicBezTo>
                    <a:cubicBezTo>
                      <a:pt x="357" y="237"/>
                      <a:pt x="356" y="237"/>
                      <a:pt x="357" y="237"/>
                    </a:cubicBezTo>
                    <a:cubicBezTo>
                      <a:pt x="357" y="237"/>
                      <a:pt x="357" y="237"/>
                      <a:pt x="357" y="238"/>
                    </a:cubicBezTo>
                    <a:cubicBezTo>
                      <a:pt x="357" y="238"/>
                      <a:pt x="357" y="238"/>
                      <a:pt x="357" y="238"/>
                    </a:cubicBezTo>
                    <a:cubicBezTo>
                      <a:pt x="357" y="238"/>
                      <a:pt x="357" y="238"/>
                      <a:pt x="357" y="237"/>
                    </a:cubicBezTo>
                    <a:cubicBezTo>
                      <a:pt x="357" y="237"/>
                      <a:pt x="357" y="237"/>
                      <a:pt x="357" y="237"/>
                    </a:cubicBezTo>
                    <a:cubicBezTo>
                      <a:pt x="358" y="236"/>
                      <a:pt x="358" y="236"/>
                      <a:pt x="357" y="236"/>
                    </a:cubicBezTo>
                    <a:cubicBezTo>
                      <a:pt x="357" y="236"/>
                      <a:pt x="357" y="236"/>
                      <a:pt x="357" y="236"/>
                    </a:cubicBezTo>
                    <a:cubicBezTo>
                      <a:pt x="357" y="236"/>
                      <a:pt x="357" y="236"/>
                      <a:pt x="357" y="236"/>
                    </a:cubicBezTo>
                    <a:cubicBezTo>
                      <a:pt x="357" y="236"/>
                      <a:pt x="358" y="236"/>
                      <a:pt x="357" y="235"/>
                    </a:cubicBezTo>
                    <a:cubicBezTo>
                      <a:pt x="357" y="235"/>
                      <a:pt x="357" y="235"/>
                      <a:pt x="357" y="235"/>
                    </a:cubicBezTo>
                    <a:cubicBezTo>
                      <a:pt x="358" y="235"/>
                      <a:pt x="358" y="235"/>
                      <a:pt x="358" y="234"/>
                    </a:cubicBezTo>
                    <a:cubicBezTo>
                      <a:pt x="358" y="234"/>
                      <a:pt x="358" y="234"/>
                      <a:pt x="358" y="234"/>
                    </a:cubicBezTo>
                    <a:cubicBezTo>
                      <a:pt x="358" y="234"/>
                      <a:pt x="358" y="234"/>
                      <a:pt x="358" y="234"/>
                    </a:cubicBezTo>
                    <a:cubicBezTo>
                      <a:pt x="358" y="234"/>
                      <a:pt x="358" y="234"/>
                      <a:pt x="358" y="234"/>
                    </a:cubicBezTo>
                    <a:cubicBezTo>
                      <a:pt x="358" y="235"/>
                      <a:pt x="358" y="236"/>
                      <a:pt x="358" y="236"/>
                    </a:cubicBezTo>
                    <a:cubicBezTo>
                      <a:pt x="358" y="237"/>
                      <a:pt x="358" y="237"/>
                      <a:pt x="358" y="237"/>
                    </a:cubicBezTo>
                    <a:cubicBezTo>
                      <a:pt x="358" y="237"/>
                      <a:pt x="358" y="237"/>
                      <a:pt x="358" y="236"/>
                    </a:cubicBezTo>
                    <a:cubicBezTo>
                      <a:pt x="359" y="236"/>
                      <a:pt x="359" y="236"/>
                      <a:pt x="358" y="236"/>
                    </a:cubicBezTo>
                    <a:cubicBezTo>
                      <a:pt x="358" y="235"/>
                      <a:pt x="358" y="235"/>
                      <a:pt x="359" y="235"/>
                    </a:cubicBezTo>
                    <a:cubicBezTo>
                      <a:pt x="359" y="235"/>
                      <a:pt x="359" y="235"/>
                      <a:pt x="359" y="235"/>
                    </a:cubicBezTo>
                    <a:cubicBezTo>
                      <a:pt x="359" y="235"/>
                      <a:pt x="359" y="235"/>
                      <a:pt x="359" y="234"/>
                    </a:cubicBezTo>
                    <a:cubicBezTo>
                      <a:pt x="358" y="234"/>
                      <a:pt x="358" y="235"/>
                      <a:pt x="358" y="235"/>
                    </a:cubicBezTo>
                    <a:cubicBezTo>
                      <a:pt x="358" y="235"/>
                      <a:pt x="358" y="234"/>
                      <a:pt x="358" y="234"/>
                    </a:cubicBezTo>
                    <a:cubicBezTo>
                      <a:pt x="358" y="234"/>
                      <a:pt x="358" y="234"/>
                      <a:pt x="358" y="234"/>
                    </a:cubicBezTo>
                    <a:cubicBezTo>
                      <a:pt x="358" y="234"/>
                      <a:pt x="358" y="234"/>
                      <a:pt x="358" y="234"/>
                    </a:cubicBezTo>
                    <a:cubicBezTo>
                      <a:pt x="358" y="234"/>
                      <a:pt x="359" y="234"/>
                      <a:pt x="359" y="234"/>
                    </a:cubicBezTo>
                    <a:cubicBezTo>
                      <a:pt x="359" y="234"/>
                      <a:pt x="359" y="234"/>
                      <a:pt x="359" y="234"/>
                    </a:cubicBezTo>
                    <a:cubicBezTo>
                      <a:pt x="359" y="234"/>
                      <a:pt x="359" y="234"/>
                      <a:pt x="359" y="234"/>
                    </a:cubicBezTo>
                    <a:cubicBezTo>
                      <a:pt x="359" y="234"/>
                      <a:pt x="359" y="234"/>
                      <a:pt x="359" y="234"/>
                    </a:cubicBezTo>
                    <a:close/>
                    <a:moveTo>
                      <a:pt x="367" y="253"/>
                    </a:moveTo>
                    <a:cubicBezTo>
                      <a:pt x="367" y="253"/>
                      <a:pt x="367" y="253"/>
                      <a:pt x="367" y="252"/>
                    </a:cubicBezTo>
                    <a:cubicBezTo>
                      <a:pt x="366" y="252"/>
                      <a:pt x="366" y="252"/>
                      <a:pt x="366" y="252"/>
                    </a:cubicBezTo>
                    <a:cubicBezTo>
                      <a:pt x="367" y="252"/>
                      <a:pt x="366" y="252"/>
                      <a:pt x="366" y="252"/>
                    </a:cubicBezTo>
                    <a:cubicBezTo>
                      <a:pt x="366" y="251"/>
                      <a:pt x="366" y="251"/>
                      <a:pt x="366" y="251"/>
                    </a:cubicBezTo>
                    <a:cubicBezTo>
                      <a:pt x="366" y="251"/>
                      <a:pt x="366" y="251"/>
                      <a:pt x="366" y="251"/>
                    </a:cubicBezTo>
                    <a:cubicBezTo>
                      <a:pt x="365" y="251"/>
                      <a:pt x="365" y="250"/>
                      <a:pt x="365" y="250"/>
                    </a:cubicBezTo>
                    <a:cubicBezTo>
                      <a:pt x="365" y="250"/>
                      <a:pt x="365" y="250"/>
                      <a:pt x="365" y="250"/>
                    </a:cubicBezTo>
                    <a:cubicBezTo>
                      <a:pt x="365" y="250"/>
                      <a:pt x="365" y="249"/>
                      <a:pt x="365" y="249"/>
                    </a:cubicBezTo>
                    <a:cubicBezTo>
                      <a:pt x="365" y="249"/>
                      <a:pt x="365" y="249"/>
                      <a:pt x="364" y="249"/>
                    </a:cubicBezTo>
                    <a:cubicBezTo>
                      <a:pt x="364" y="249"/>
                      <a:pt x="364" y="249"/>
                      <a:pt x="365" y="249"/>
                    </a:cubicBezTo>
                    <a:cubicBezTo>
                      <a:pt x="364" y="249"/>
                      <a:pt x="364" y="249"/>
                      <a:pt x="364" y="249"/>
                    </a:cubicBezTo>
                    <a:cubicBezTo>
                      <a:pt x="364" y="249"/>
                      <a:pt x="364" y="249"/>
                      <a:pt x="364" y="248"/>
                    </a:cubicBezTo>
                    <a:cubicBezTo>
                      <a:pt x="364" y="248"/>
                      <a:pt x="364" y="248"/>
                      <a:pt x="364" y="248"/>
                    </a:cubicBezTo>
                    <a:cubicBezTo>
                      <a:pt x="365" y="248"/>
                      <a:pt x="365" y="248"/>
                      <a:pt x="365" y="248"/>
                    </a:cubicBezTo>
                    <a:cubicBezTo>
                      <a:pt x="365" y="248"/>
                      <a:pt x="365" y="248"/>
                      <a:pt x="365" y="248"/>
                    </a:cubicBezTo>
                    <a:cubicBezTo>
                      <a:pt x="365" y="248"/>
                      <a:pt x="365" y="248"/>
                      <a:pt x="364" y="248"/>
                    </a:cubicBezTo>
                    <a:cubicBezTo>
                      <a:pt x="364" y="248"/>
                      <a:pt x="364" y="248"/>
                      <a:pt x="364" y="248"/>
                    </a:cubicBezTo>
                    <a:cubicBezTo>
                      <a:pt x="364" y="247"/>
                      <a:pt x="364" y="247"/>
                      <a:pt x="364" y="247"/>
                    </a:cubicBezTo>
                    <a:cubicBezTo>
                      <a:pt x="364" y="247"/>
                      <a:pt x="364" y="247"/>
                      <a:pt x="364" y="247"/>
                    </a:cubicBezTo>
                    <a:cubicBezTo>
                      <a:pt x="364" y="247"/>
                      <a:pt x="364" y="247"/>
                      <a:pt x="364" y="247"/>
                    </a:cubicBezTo>
                    <a:cubicBezTo>
                      <a:pt x="364" y="247"/>
                      <a:pt x="363" y="247"/>
                      <a:pt x="363" y="247"/>
                    </a:cubicBezTo>
                    <a:cubicBezTo>
                      <a:pt x="363" y="247"/>
                      <a:pt x="363" y="247"/>
                      <a:pt x="364" y="247"/>
                    </a:cubicBezTo>
                    <a:cubicBezTo>
                      <a:pt x="363" y="247"/>
                      <a:pt x="363" y="247"/>
                      <a:pt x="363" y="247"/>
                    </a:cubicBezTo>
                    <a:cubicBezTo>
                      <a:pt x="363" y="248"/>
                      <a:pt x="363" y="248"/>
                      <a:pt x="363" y="248"/>
                    </a:cubicBezTo>
                    <a:cubicBezTo>
                      <a:pt x="363" y="248"/>
                      <a:pt x="364" y="248"/>
                      <a:pt x="364" y="248"/>
                    </a:cubicBezTo>
                    <a:cubicBezTo>
                      <a:pt x="364" y="248"/>
                      <a:pt x="363" y="248"/>
                      <a:pt x="363" y="248"/>
                    </a:cubicBezTo>
                    <a:cubicBezTo>
                      <a:pt x="363" y="249"/>
                      <a:pt x="363" y="249"/>
                      <a:pt x="364" y="249"/>
                    </a:cubicBezTo>
                    <a:cubicBezTo>
                      <a:pt x="364" y="249"/>
                      <a:pt x="364" y="249"/>
                      <a:pt x="364" y="249"/>
                    </a:cubicBezTo>
                    <a:cubicBezTo>
                      <a:pt x="363" y="249"/>
                      <a:pt x="364" y="249"/>
                      <a:pt x="364" y="249"/>
                    </a:cubicBezTo>
                    <a:cubicBezTo>
                      <a:pt x="364" y="249"/>
                      <a:pt x="364" y="249"/>
                      <a:pt x="364" y="250"/>
                    </a:cubicBezTo>
                    <a:cubicBezTo>
                      <a:pt x="364" y="250"/>
                      <a:pt x="364" y="250"/>
                      <a:pt x="364" y="250"/>
                    </a:cubicBezTo>
                    <a:cubicBezTo>
                      <a:pt x="364" y="250"/>
                      <a:pt x="364" y="250"/>
                      <a:pt x="364" y="250"/>
                    </a:cubicBezTo>
                    <a:cubicBezTo>
                      <a:pt x="364" y="250"/>
                      <a:pt x="364" y="250"/>
                      <a:pt x="364" y="250"/>
                    </a:cubicBezTo>
                    <a:cubicBezTo>
                      <a:pt x="364" y="251"/>
                      <a:pt x="364" y="250"/>
                      <a:pt x="364" y="250"/>
                    </a:cubicBezTo>
                    <a:cubicBezTo>
                      <a:pt x="364" y="251"/>
                      <a:pt x="364" y="251"/>
                      <a:pt x="364" y="251"/>
                    </a:cubicBezTo>
                    <a:cubicBezTo>
                      <a:pt x="365" y="251"/>
                      <a:pt x="365" y="251"/>
                      <a:pt x="365" y="251"/>
                    </a:cubicBezTo>
                    <a:cubicBezTo>
                      <a:pt x="365" y="252"/>
                      <a:pt x="365" y="252"/>
                      <a:pt x="365" y="251"/>
                    </a:cubicBezTo>
                    <a:cubicBezTo>
                      <a:pt x="365" y="251"/>
                      <a:pt x="365" y="251"/>
                      <a:pt x="365" y="251"/>
                    </a:cubicBezTo>
                    <a:cubicBezTo>
                      <a:pt x="365" y="252"/>
                      <a:pt x="365" y="252"/>
                      <a:pt x="365" y="252"/>
                    </a:cubicBezTo>
                    <a:cubicBezTo>
                      <a:pt x="365" y="252"/>
                      <a:pt x="365" y="252"/>
                      <a:pt x="366" y="252"/>
                    </a:cubicBezTo>
                    <a:cubicBezTo>
                      <a:pt x="366" y="252"/>
                      <a:pt x="366" y="252"/>
                      <a:pt x="366" y="252"/>
                    </a:cubicBezTo>
                    <a:cubicBezTo>
                      <a:pt x="366" y="253"/>
                      <a:pt x="366" y="252"/>
                      <a:pt x="366" y="253"/>
                    </a:cubicBezTo>
                    <a:cubicBezTo>
                      <a:pt x="366" y="253"/>
                      <a:pt x="366" y="253"/>
                      <a:pt x="366" y="253"/>
                    </a:cubicBezTo>
                    <a:cubicBezTo>
                      <a:pt x="366" y="253"/>
                      <a:pt x="366" y="253"/>
                      <a:pt x="366" y="253"/>
                    </a:cubicBezTo>
                    <a:cubicBezTo>
                      <a:pt x="366" y="253"/>
                      <a:pt x="367" y="253"/>
                      <a:pt x="367" y="253"/>
                    </a:cubicBezTo>
                    <a:cubicBezTo>
                      <a:pt x="367" y="253"/>
                      <a:pt x="367" y="253"/>
                      <a:pt x="367" y="253"/>
                    </a:cubicBezTo>
                    <a:close/>
                    <a:moveTo>
                      <a:pt x="366" y="235"/>
                    </a:moveTo>
                    <a:cubicBezTo>
                      <a:pt x="366" y="235"/>
                      <a:pt x="366" y="235"/>
                      <a:pt x="367" y="235"/>
                    </a:cubicBezTo>
                    <a:cubicBezTo>
                      <a:pt x="367" y="235"/>
                      <a:pt x="367" y="234"/>
                      <a:pt x="367" y="234"/>
                    </a:cubicBezTo>
                    <a:cubicBezTo>
                      <a:pt x="367" y="234"/>
                      <a:pt x="367" y="234"/>
                      <a:pt x="367" y="233"/>
                    </a:cubicBezTo>
                    <a:cubicBezTo>
                      <a:pt x="367" y="233"/>
                      <a:pt x="367" y="233"/>
                      <a:pt x="367" y="233"/>
                    </a:cubicBezTo>
                    <a:cubicBezTo>
                      <a:pt x="367" y="232"/>
                      <a:pt x="367" y="232"/>
                      <a:pt x="367" y="232"/>
                    </a:cubicBezTo>
                    <a:cubicBezTo>
                      <a:pt x="366" y="233"/>
                      <a:pt x="366" y="232"/>
                      <a:pt x="366" y="232"/>
                    </a:cubicBezTo>
                    <a:cubicBezTo>
                      <a:pt x="365" y="232"/>
                      <a:pt x="365" y="233"/>
                      <a:pt x="365" y="233"/>
                    </a:cubicBezTo>
                    <a:cubicBezTo>
                      <a:pt x="365" y="233"/>
                      <a:pt x="364" y="233"/>
                      <a:pt x="364" y="233"/>
                    </a:cubicBezTo>
                    <a:cubicBezTo>
                      <a:pt x="364" y="234"/>
                      <a:pt x="364" y="234"/>
                      <a:pt x="364" y="234"/>
                    </a:cubicBezTo>
                    <a:cubicBezTo>
                      <a:pt x="365" y="234"/>
                      <a:pt x="365" y="235"/>
                      <a:pt x="365" y="235"/>
                    </a:cubicBezTo>
                    <a:cubicBezTo>
                      <a:pt x="366" y="235"/>
                      <a:pt x="366" y="235"/>
                      <a:pt x="366" y="235"/>
                    </a:cubicBezTo>
                    <a:close/>
                    <a:moveTo>
                      <a:pt x="362" y="240"/>
                    </a:moveTo>
                    <a:cubicBezTo>
                      <a:pt x="362" y="240"/>
                      <a:pt x="361" y="240"/>
                      <a:pt x="361" y="240"/>
                    </a:cubicBezTo>
                    <a:cubicBezTo>
                      <a:pt x="361" y="240"/>
                      <a:pt x="361" y="240"/>
                      <a:pt x="361" y="240"/>
                    </a:cubicBezTo>
                    <a:cubicBezTo>
                      <a:pt x="361" y="240"/>
                      <a:pt x="361" y="240"/>
                      <a:pt x="361" y="240"/>
                    </a:cubicBezTo>
                    <a:cubicBezTo>
                      <a:pt x="361" y="240"/>
                      <a:pt x="361" y="240"/>
                      <a:pt x="361" y="240"/>
                    </a:cubicBezTo>
                    <a:cubicBezTo>
                      <a:pt x="360" y="240"/>
                      <a:pt x="360" y="240"/>
                      <a:pt x="360" y="241"/>
                    </a:cubicBezTo>
                    <a:cubicBezTo>
                      <a:pt x="360" y="241"/>
                      <a:pt x="360" y="241"/>
                      <a:pt x="360" y="241"/>
                    </a:cubicBezTo>
                    <a:cubicBezTo>
                      <a:pt x="360" y="241"/>
                      <a:pt x="361" y="241"/>
                      <a:pt x="361" y="241"/>
                    </a:cubicBezTo>
                    <a:cubicBezTo>
                      <a:pt x="361" y="241"/>
                      <a:pt x="361" y="241"/>
                      <a:pt x="361" y="241"/>
                    </a:cubicBezTo>
                    <a:cubicBezTo>
                      <a:pt x="362" y="241"/>
                      <a:pt x="362" y="241"/>
                      <a:pt x="361" y="241"/>
                    </a:cubicBezTo>
                    <a:cubicBezTo>
                      <a:pt x="361" y="241"/>
                      <a:pt x="361" y="241"/>
                      <a:pt x="361" y="241"/>
                    </a:cubicBezTo>
                    <a:cubicBezTo>
                      <a:pt x="362" y="241"/>
                      <a:pt x="362" y="241"/>
                      <a:pt x="362" y="241"/>
                    </a:cubicBezTo>
                    <a:cubicBezTo>
                      <a:pt x="363" y="241"/>
                      <a:pt x="363" y="240"/>
                      <a:pt x="362" y="240"/>
                    </a:cubicBezTo>
                    <a:cubicBezTo>
                      <a:pt x="362" y="240"/>
                      <a:pt x="362" y="240"/>
                      <a:pt x="362" y="240"/>
                    </a:cubicBezTo>
                    <a:close/>
                    <a:moveTo>
                      <a:pt x="367" y="248"/>
                    </a:moveTo>
                    <a:cubicBezTo>
                      <a:pt x="366" y="248"/>
                      <a:pt x="366" y="248"/>
                      <a:pt x="366" y="248"/>
                    </a:cubicBezTo>
                    <a:cubicBezTo>
                      <a:pt x="366" y="248"/>
                      <a:pt x="366" y="247"/>
                      <a:pt x="366" y="247"/>
                    </a:cubicBezTo>
                    <a:cubicBezTo>
                      <a:pt x="366" y="248"/>
                      <a:pt x="365" y="248"/>
                      <a:pt x="366" y="248"/>
                    </a:cubicBezTo>
                    <a:cubicBezTo>
                      <a:pt x="366" y="248"/>
                      <a:pt x="366" y="248"/>
                      <a:pt x="366" y="248"/>
                    </a:cubicBezTo>
                    <a:cubicBezTo>
                      <a:pt x="366" y="249"/>
                      <a:pt x="366" y="249"/>
                      <a:pt x="366" y="249"/>
                    </a:cubicBezTo>
                    <a:cubicBezTo>
                      <a:pt x="366" y="249"/>
                      <a:pt x="365" y="249"/>
                      <a:pt x="366" y="249"/>
                    </a:cubicBezTo>
                    <a:cubicBezTo>
                      <a:pt x="366" y="249"/>
                      <a:pt x="366" y="249"/>
                      <a:pt x="366" y="249"/>
                    </a:cubicBezTo>
                    <a:cubicBezTo>
                      <a:pt x="366" y="249"/>
                      <a:pt x="366" y="249"/>
                      <a:pt x="366" y="249"/>
                    </a:cubicBezTo>
                    <a:cubicBezTo>
                      <a:pt x="366" y="249"/>
                      <a:pt x="366" y="250"/>
                      <a:pt x="366" y="250"/>
                    </a:cubicBezTo>
                    <a:cubicBezTo>
                      <a:pt x="366" y="250"/>
                      <a:pt x="367" y="249"/>
                      <a:pt x="367" y="249"/>
                    </a:cubicBezTo>
                    <a:cubicBezTo>
                      <a:pt x="367" y="249"/>
                      <a:pt x="367" y="249"/>
                      <a:pt x="367" y="249"/>
                    </a:cubicBezTo>
                    <a:cubicBezTo>
                      <a:pt x="367" y="249"/>
                      <a:pt x="366" y="248"/>
                      <a:pt x="367" y="248"/>
                    </a:cubicBezTo>
                    <a:cubicBezTo>
                      <a:pt x="367" y="248"/>
                      <a:pt x="367" y="248"/>
                      <a:pt x="367" y="248"/>
                    </a:cubicBezTo>
                    <a:close/>
                    <a:moveTo>
                      <a:pt x="354" y="231"/>
                    </a:moveTo>
                    <a:cubicBezTo>
                      <a:pt x="354" y="231"/>
                      <a:pt x="354" y="231"/>
                      <a:pt x="354" y="231"/>
                    </a:cubicBezTo>
                    <a:cubicBezTo>
                      <a:pt x="354" y="231"/>
                      <a:pt x="354" y="231"/>
                      <a:pt x="354" y="231"/>
                    </a:cubicBezTo>
                    <a:cubicBezTo>
                      <a:pt x="354" y="231"/>
                      <a:pt x="354" y="231"/>
                      <a:pt x="354" y="231"/>
                    </a:cubicBezTo>
                    <a:cubicBezTo>
                      <a:pt x="354" y="231"/>
                      <a:pt x="354" y="231"/>
                      <a:pt x="353" y="231"/>
                    </a:cubicBezTo>
                    <a:cubicBezTo>
                      <a:pt x="353" y="231"/>
                      <a:pt x="353" y="231"/>
                      <a:pt x="353" y="231"/>
                    </a:cubicBezTo>
                    <a:cubicBezTo>
                      <a:pt x="353" y="231"/>
                      <a:pt x="353" y="231"/>
                      <a:pt x="354" y="231"/>
                    </a:cubicBezTo>
                    <a:cubicBezTo>
                      <a:pt x="354" y="231"/>
                      <a:pt x="354" y="231"/>
                      <a:pt x="354" y="231"/>
                    </a:cubicBezTo>
                    <a:cubicBezTo>
                      <a:pt x="354" y="232"/>
                      <a:pt x="354" y="232"/>
                      <a:pt x="354" y="232"/>
                    </a:cubicBezTo>
                    <a:cubicBezTo>
                      <a:pt x="354" y="232"/>
                      <a:pt x="354" y="232"/>
                      <a:pt x="354" y="232"/>
                    </a:cubicBezTo>
                    <a:cubicBezTo>
                      <a:pt x="354" y="233"/>
                      <a:pt x="354" y="233"/>
                      <a:pt x="354" y="233"/>
                    </a:cubicBezTo>
                    <a:cubicBezTo>
                      <a:pt x="354" y="233"/>
                      <a:pt x="354" y="233"/>
                      <a:pt x="354" y="233"/>
                    </a:cubicBezTo>
                    <a:cubicBezTo>
                      <a:pt x="354" y="233"/>
                      <a:pt x="354" y="233"/>
                      <a:pt x="354" y="233"/>
                    </a:cubicBezTo>
                    <a:cubicBezTo>
                      <a:pt x="354" y="234"/>
                      <a:pt x="354" y="234"/>
                      <a:pt x="354" y="234"/>
                    </a:cubicBezTo>
                    <a:cubicBezTo>
                      <a:pt x="354" y="234"/>
                      <a:pt x="354" y="234"/>
                      <a:pt x="354" y="234"/>
                    </a:cubicBezTo>
                    <a:cubicBezTo>
                      <a:pt x="354" y="234"/>
                      <a:pt x="354" y="234"/>
                      <a:pt x="354" y="234"/>
                    </a:cubicBezTo>
                    <a:cubicBezTo>
                      <a:pt x="354" y="234"/>
                      <a:pt x="354" y="235"/>
                      <a:pt x="354" y="235"/>
                    </a:cubicBezTo>
                    <a:cubicBezTo>
                      <a:pt x="354" y="235"/>
                      <a:pt x="354" y="235"/>
                      <a:pt x="354" y="236"/>
                    </a:cubicBezTo>
                    <a:cubicBezTo>
                      <a:pt x="353" y="236"/>
                      <a:pt x="353" y="236"/>
                      <a:pt x="354" y="235"/>
                    </a:cubicBezTo>
                    <a:cubicBezTo>
                      <a:pt x="354" y="235"/>
                      <a:pt x="353" y="235"/>
                      <a:pt x="353" y="235"/>
                    </a:cubicBezTo>
                    <a:cubicBezTo>
                      <a:pt x="353" y="235"/>
                      <a:pt x="353" y="235"/>
                      <a:pt x="353" y="235"/>
                    </a:cubicBezTo>
                    <a:cubicBezTo>
                      <a:pt x="353" y="235"/>
                      <a:pt x="353" y="235"/>
                      <a:pt x="353" y="235"/>
                    </a:cubicBezTo>
                    <a:cubicBezTo>
                      <a:pt x="353" y="235"/>
                      <a:pt x="352" y="235"/>
                      <a:pt x="353" y="234"/>
                    </a:cubicBezTo>
                    <a:cubicBezTo>
                      <a:pt x="353" y="234"/>
                      <a:pt x="353" y="234"/>
                      <a:pt x="353" y="234"/>
                    </a:cubicBezTo>
                    <a:cubicBezTo>
                      <a:pt x="353" y="234"/>
                      <a:pt x="353" y="234"/>
                      <a:pt x="353" y="234"/>
                    </a:cubicBezTo>
                    <a:cubicBezTo>
                      <a:pt x="352" y="234"/>
                      <a:pt x="352" y="234"/>
                      <a:pt x="352" y="233"/>
                    </a:cubicBezTo>
                    <a:cubicBezTo>
                      <a:pt x="352" y="233"/>
                      <a:pt x="352" y="233"/>
                      <a:pt x="352" y="233"/>
                    </a:cubicBezTo>
                    <a:cubicBezTo>
                      <a:pt x="352" y="232"/>
                      <a:pt x="351" y="232"/>
                      <a:pt x="352" y="232"/>
                    </a:cubicBezTo>
                    <a:cubicBezTo>
                      <a:pt x="352" y="232"/>
                      <a:pt x="352" y="232"/>
                      <a:pt x="351" y="232"/>
                    </a:cubicBezTo>
                    <a:cubicBezTo>
                      <a:pt x="351" y="232"/>
                      <a:pt x="351" y="232"/>
                      <a:pt x="351" y="231"/>
                    </a:cubicBezTo>
                    <a:cubicBezTo>
                      <a:pt x="351" y="231"/>
                      <a:pt x="351" y="231"/>
                      <a:pt x="351" y="231"/>
                    </a:cubicBezTo>
                    <a:cubicBezTo>
                      <a:pt x="351" y="231"/>
                      <a:pt x="351" y="231"/>
                      <a:pt x="352" y="231"/>
                    </a:cubicBezTo>
                    <a:cubicBezTo>
                      <a:pt x="352" y="230"/>
                      <a:pt x="352" y="230"/>
                      <a:pt x="352" y="230"/>
                    </a:cubicBezTo>
                    <a:cubicBezTo>
                      <a:pt x="352" y="230"/>
                      <a:pt x="351" y="230"/>
                      <a:pt x="352" y="230"/>
                    </a:cubicBezTo>
                    <a:cubicBezTo>
                      <a:pt x="352" y="230"/>
                      <a:pt x="351" y="230"/>
                      <a:pt x="352" y="230"/>
                    </a:cubicBezTo>
                    <a:cubicBezTo>
                      <a:pt x="352" y="230"/>
                      <a:pt x="352" y="230"/>
                      <a:pt x="352" y="230"/>
                    </a:cubicBezTo>
                    <a:cubicBezTo>
                      <a:pt x="351" y="230"/>
                      <a:pt x="351" y="230"/>
                      <a:pt x="351" y="230"/>
                    </a:cubicBezTo>
                    <a:cubicBezTo>
                      <a:pt x="351" y="230"/>
                      <a:pt x="351" y="230"/>
                      <a:pt x="351" y="230"/>
                    </a:cubicBezTo>
                    <a:cubicBezTo>
                      <a:pt x="351" y="231"/>
                      <a:pt x="351" y="231"/>
                      <a:pt x="351" y="231"/>
                    </a:cubicBezTo>
                    <a:cubicBezTo>
                      <a:pt x="350" y="231"/>
                      <a:pt x="351" y="230"/>
                      <a:pt x="351" y="230"/>
                    </a:cubicBezTo>
                    <a:cubicBezTo>
                      <a:pt x="351" y="230"/>
                      <a:pt x="351" y="230"/>
                      <a:pt x="351" y="230"/>
                    </a:cubicBezTo>
                    <a:cubicBezTo>
                      <a:pt x="350" y="230"/>
                      <a:pt x="351" y="229"/>
                      <a:pt x="351" y="229"/>
                    </a:cubicBezTo>
                    <a:cubicBezTo>
                      <a:pt x="351" y="229"/>
                      <a:pt x="351" y="229"/>
                      <a:pt x="351" y="229"/>
                    </a:cubicBezTo>
                    <a:cubicBezTo>
                      <a:pt x="351" y="229"/>
                      <a:pt x="351" y="229"/>
                      <a:pt x="351" y="229"/>
                    </a:cubicBezTo>
                    <a:cubicBezTo>
                      <a:pt x="351" y="229"/>
                      <a:pt x="351" y="229"/>
                      <a:pt x="351" y="229"/>
                    </a:cubicBezTo>
                    <a:cubicBezTo>
                      <a:pt x="350" y="229"/>
                      <a:pt x="350" y="230"/>
                      <a:pt x="350" y="230"/>
                    </a:cubicBezTo>
                    <a:cubicBezTo>
                      <a:pt x="350" y="230"/>
                      <a:pt x="350" y="230"/>
                      <a:pt x="350" y="230"/>
                    </a:cubicBezTo>
                    <a:cubicBezTo>
                      <a:pt x="350" y="230"/>
                      <a:pt x="350" y="229"/>
                      <a:pt x="350" y="229"/>
                    </a:cubicBezTo>
                    <a:cubicBezTo>
                      <a:pt x="350" y="229"/>
                      <a:pt x="350" y="229"/>
                      <a:pt x="350" y="229"/>
                    </a:cubicBezTo>
                    <a:cubicBezTo>
                      <a:pt x="350" y="229"/>
                      <a:pt x="350" y="229"/>
                      <a:pt x="350" y="228"/>
                    </a:cubicBezTo>
                    <a:cubicBezTo>
                      <a:pt x="350" y="229"/>
                      <a:pt x="350" y="229"/>
                      <a:pt x="350" y="229"/>
                    </a:cubicBezTo>
                    <a:cubicBezTo>
                      <a:pt x="350" y="229"/>
                      <a:pt x="350" y="229"/>
                      <a:pt x="350" y="229"/>
                    </a:cubicBezTo>
                    <a:cubicBezTo>
                      <a:pt x="350" y="229"/>
                      <a:pt x="350" y="229"/>
                      <a:pt x="350" y="229"/>
                    </a:cubicBezTo>
                    <a:cubicBezTo>
                      <a:pt x="350" y="229"/>
                      <a:pt x="350" y="229"/>
                      <a:pt x="350" y="229"/>
                    </a:cubicBezTo>
                    <a:cubicBezTo>
                      <a:pt x="350" y="229"/>
                      <a:pt x="350" y="229"/>
                      <a:pt x="350" y="229"/>
                    </a:cubicBezTo>
                    <a:cubicBezTo>
                      <a:pt x="349" y="229"/>
                      <a:pt x="350" y="228"/>
                      <a:pt x="350" y="228"/>
                    </a:cubicBezTo>
                    <a:cubicBezTo>
                      <a:pt x="350" y="228"/>
                      <a:pt x="350" y="228"/>
                      <a:pt x="350" y="228"/>
                    </a:cubicBezTo>
                    <a:cubicBezTo>
                      <a:pt x="350" y="228"/>
                      <a:pt x="349" y="228"/>
                      <a:pt x="349" y="228"/>
                    </a:cubicBezTo>
                    <a:cubicBezTo>
                      <a:pt x="349" y="228"/>
                      <a:pt x="349" y="228"/>
                      <a:pt x="349" y="227"/>
                    </a:cubicBezTo>
                    <a:cubicBezTo>
                      <a:pt x="349" y="227"/>
                      <a:pt x="349" y="227"/>
                      <a:pt x="349" y="227"/>
                    </a:cubicBezTo>
                    <a:cubicBezTo>
                      <a:pt x="349" y="227"/>
                      <a:pt x="349" y="227"/>
                      <a:pt x="349" y="227"/>
                    </a:cubicBezTo>
                    <a:cubicBezTo>
                      <a:pt x="349" y="227"/>
                      <a:pt x="349" y="226"/>
                      <a:pt x="349" y="226"/>
                    </a:cubicBezTo>
                    <a:cubicBezTo>
                      <a:pt x="349" y="226"/>
                      <a:pt x="349" y="226"/>
                      <a:pt x="349" y="226"/>
                    </a:cubicBezTo>
                    <a:cubicBezTo>
                      <a:pt x="349" y="226"/>
                      <a:pt x="350" y="226"/>
                      <a:pt x="350" y="225"/>
                    </a:cubicBezTo>
                    <a:cubicBezTo>
                      <a:pt x="350" y="225"/>
                      <a:pt x="350" y="225"/>
                      <a:pt x="350" y="225"/>
                    </a:cubicBezTo>
                    <a:cubicBezTo>
                      <a:pt x="350" y="225"/>
                      <a:pt x="350" y="225"/>
                      <a:pt x="350" y="225"/>
                    </a:cubicBezTo>
                    <a:cubicBezTo>
                      <a:pt x="350" y="225"/>
                      <a:pt x="350" y="225"/>
                      <a:pt x="350" y="225"/>
                    </a:cubicBezTo>
                    <a:cubicBezTo>
                      <a:pt x="350" y="225"/>
                      <a:pt x="350" y="225"/>
                      <a:pt x="350" y="225"/>
                    </a:cubicBezTo>
                    <a:cubicBezTo>
                      <a:pt x="350" y="225"/>
                      <a:pt x="349" y="225"/>
                      <a:pt x="349" y="225"/>
                    </a:cubicBezTo>
                    <a:cubicBezTo>
                      <a:pt x="349" y="224"/>
                      <a:pt x="349" y="224"/>
                      <a:pt x="349" y="224"/>
                    </a:cubicBezTo>
                    <a:cubicBezTo>
                      <a:pt x="349" y="224"/>
                      <a:pt x="349" y="224"/>
                      <a:pt x="350" y="224"/>
                    </a:cubicBezTo>
                    <a:cubicBezTo>
                      <a:pt x="349" y="224"/>
                      <a:pt x="349" y="224"/>
                      <a:pt x="349" y="224"/>
                    </a:cubicBezTo>
                    <a:cubicBezTo>
                      <a:pt x="349" y="224"/>
                      <a:pt x="349" y="224"/>
                      <a:pt x="349" y="224"/>
                    </a:cubicBezTo>
                    <a:cubicBezTo>
                      <a:pt x="349" y="224"/>
                      <a:pt x="349" y="224"/>
                      <a:pt x="349" y="224"/>
                    </a:cubicBezTo>
                    <a:cubicBezTo>
                      <a:pt x="349" y="224"/>
                      <a:pt x="349" y="224"/>
                      <a:pt x="349" y="224"/>
                    </a:cubicBezTo>
                    <a:cubicBezTo>
                      <a:pt x="349" y="224"/>
                      <a:pt x="349" y="224"/>
                      <a:pt x="349" y="224"/>
                    </a:cubicBezTo>
                    <a:cubicBezTo>
                      <a:pt x="349" y="223"/>
                      <a:pt x="349" y="223"/>
                      <a:pt x="349" y="223"/>
                    </a:cubicBezTo>
                    <a:cubicBezTo>
                      <a:pt x="349" y="223"/>
                      <a:pt x="348" y="223"/>
                      <a:pt x="348" y="223"/>
                    </a:cubicBezTo>
                    <a:cubicBezTo>
                      <a:pt x="348" y="223"/>
                      <a:pt x="348" y="223"/>
                      <a:pt x="348" y="223"/>
                    </a:cubicBezTo>
                    <a:cubicBezTo>
                      <a:pt x="348" y="223"/>
                      <a:pt x="348" y="223"/>
                      <a:pt x="348" y="223"/>
                    </a:cubicBezTo>
                    <a:cubicBezTo>
                      <a:pt x="348" y="223"/>
                      <a:pt x="347" y="223"/>
                      <a:pt x="347" y="223"/>
                    </a:cubicBezTo>
                    <a:cubicBezTo>
                      <a:pt x="347" y="223"/>
                      <a:pt x="347" y="223"/>
                      <a:pt x="347" y="224"/>
                    </a:cubicBezTo>
                    <a:cubicBezTo>
                      <a:pt x="347" y="224"/>
                      <a:pt x="348" y="224"/>
                      <a:pt x="348" y="224"/>
                    </a:cubicBezTo>
                    <a:cubicBezTo>
                      <a:pt x="348" y="225"/>
                      <a:pt x="347" y="225"/>
                      <a:pt x="347" y="225"/>
                    </a:cubicBezTo>
                    <a:cubicBezTo>
                      <a:pt x="347" y="226"/>
                      <a:pt x="347" y="226"/>
                      <a:pt x="346" y="226"/>
                    </a:cubicBezTo>
                    <a:cubicBezTo>
                      <a:pt x="346" y="226"/>
                      <a:pt x="346" y="226"/>
                      <a:pt x="346" y="226"/>
                    </a:cubicBezTo>
                    <a:cubicBezTo>
                      <a:pt x="346" y="226"/>
                      <a:pt x="346" y="225"/>
                      <a:pt x="346" y="225"/>
                    </a:cubicBezTo>
                    <a:cubicBezTo>
                      <a:pt x="346" y="225"/>
                      <a:pt x="346" y="224"/>
                      <a:pt x="346" y="224"/>
                    </a:cubicBezTo>
                    <a:cubicBezTo>
                      <a:pt x="347" y="224"/>
                      <a:pt x="347" y="224"/>
                      <a:pt x="347" y="224"/>
                    </a:cubicBezTo>
                    <a:cubicBezTo>
                      <a:pt x="347" y="224"/>
                      <a:pt x="346" y="224"/>
                      <a:pt x="346" y="224"/>
                    </a:cubicBezTo>
                    <a:cubicBezTo>
                      <a:pt x="346" y="224"/>
                      <a:pt x="346" y="224"/>
                      <a:pt x="346" y="223"/>
                    </a:cubicBezTo>
                    <a:cubicBezTo>
                      <a:pt x="346" y="223"/>
                      <a:pt x="346" y="223"/>
                      <a:pt x="346" y="223"/>
                    </a:cubicBezTo>
                    <a:cubicBezTo>
                      <a:pt x="346" y="223"/>
                      <a:pt x="346" y="223"/>
                      <a:pt x="346" y="223"/>
                    </a:cubicBezTo>
                    <a:cubicBezTo>
                      <a:pt x="346" y="222"/>
                      <a:pt x="346" y="222"/>
                      <a:pt x="346" y="222"/>
                    </a:cubicBezTo>
                    <a:cubicBezTo>
                      <a:pt x="346" y="222"/>
                      <a:pt x="346" y="222"/>
                      <a:pt x="346" y="222"/>
                    </a:cubicBezTo>
                    <a:cubicBezTo>
                      <a:pt x="346" y="222"/>
                      <a:pt x="346" y="222"/>
                      <a:pt x="346" y="222"/>
                    </a:cubicBezTo>
                    <a:cubicBezTo>
                      <a:pt x="347" y="222"/>
                      <a:pt x="347" y="222"/>
                      <a:pt x="347" y="222"/>
                    </a:cubicBezTo>
                    <a:cubicBezTo>
                      <a:pt x="347" y="222"/>
                      <a:pt x="347" y="222"/>
                      <a:pt x="347" y="222"/>
                    </a:cubicBezTo>
                    <a:cubicBezTo>
                      <a:pt x="347" y="222"/>
                      <a:pt x="347" y="222"/>
                      <a:pt x="347" y="222"/>
                    </a:cubicBezTo>
                    <a:cubicBezTo>
                      <a:pt x="347" y="222"/>
                      <a:pt x="347" y="222"/>
                      <a:pt x="347" y="222"/>
                    </a:cubicBezTo>
                    <a:cubicBezTo>
                      <a:pt x="347" y="222"/>
                      <a:pt x="347" y="222"/>
                      <a:pt x="347" y="222"/>
                    </a:cubicBezTo>
                    <a:cubicBezTo>
                      <a:pt x="347" y="222"/>
                      <a:pt x="347" y="222"/>
                      <a:pt x="347" y="221"/>
                    </a:cubicBezTo>
                    <a:cubicBezTo>
                      <a:pt x="347" y="221"/>
                      <a:pt x="347" y="221"/>
                      <a:pt x="347" y="221"/>
                    </a:cubicBezTo>
                    <a:cubicBezTo>
                      <a:pt x="347" y="221"/>
                      <a:pt x="348" y="221"/>
                      <a:pt x="348" y="221"/>
                    </a:cubicBezTo>
                    <a:cubicBezTo>
                      <a:pt x="348" y="221"/>
                      <a:pt x="348" y="221"/>
                      <a:pt x="348" y="221"/>
                    </a:cubicBezTo>
                    <a:cubicBezTo>
                      <a:pt x="348" y="221"/>
                      <a:pt x="348" y="221"/>
                      <a:pt x="348" y="221"/>
                    </a:cubicBezTo>
                    <a:cubicBezTo>
                      <a:pt x="347" y="221"/>
                      <a:pt x="347" y="221"/>
                      <a:pt x="348" y="221"/>
                    </a:cubicBezTo>
                    <a:cubicBezTo>
                      <a:pt x="348" y="220"/>
                      <a:pt x="348" y="220"/>
                      <a:pt x="348" y="220"/>
                    </a:cubicBezTo>
                    <a:cubicBezTo>
                      <a:pt x="348" y="220"/>
                      <a:pt x="348" y="220"/>
                      <a:pt x="347" y="220"/>
                    </a:cubicBezTo>
                    <a:cubicBezTo>
                      <a:pt x="347" y="220"/>
                      <a:pt x="347" y="220"/>
                      <a:pt x="347" y="220"/>
                    </a:cubicBezTo>
                    <a:cubicBezTo>
                      <a:pt x="347" y="221"/>
                      <a:pt x="347" y="221"/>
                      <a:pt x="347" y="221"/>
                    </a:cubicBezTo>
                    <a:cubicBezTo>
                      <a:pt x="347" y="221"/>
                      <a:pt x="347" y="221"/>
                      <a:pt x="347" y="221"/>
                    </a:cubicBezTo>
                    <a:cubicBezTo>
                      <a:pt x="347" y="221"/>
                      <a:pt x="347" y="221"/>
                      <a:pt x="347" y="221"/>
                    </a:cubicBezTo>
                    <a:cubicBezTo>
                      <a:pt x="346" y="221"/>
                      <a:pt x="346" y="221"/>
                      <a:pt x="346" y="221"/>
                    </a:cubicBezTo>
                    <a:cubicBezTo>
                      <a:pt x="346" y="221"/>
                      <a:pt x="346" y="221"/>
                      <a:pt x="346" y="221"/>
                    </a:cubicBezTo>
                    <a:cubicBezTo>
                      <a:pt x="346" y="220"/>
                      <a:pt x="345" y="220"/>
                      <a:pt x="345" y="220"/>
                    </a:cubicBezTo>
                    <a:cubicBezTo>
                      <a:pt x="345" y="220"/>
                      <a:pt x="345" y="220"/>
                      <a:pt x="345" y="219"/>
                    </a:cubicBezTo>
                    <a:cubicBezTo>
                      <a:pt x="345" y="219"/>
                      <a:pt x="345" y="219"/>
                      <a:pt x="345" y="219"/>
                    </a:cubicBezTo>
                    <a:cubicBezTo>
                      <a:pt x="345" y="219"/>
                      <a:pt x="345" y="219"/>
                      <a:pt x="345" y="219"/>
                    </a:cubicBezTo>
                    <a:cubicBezTo>
                      <a:pt x="345" y="219"/>
                      <a:pt x="345" y="219"/>
                      <a:pt x="345" y="220"/>
                    </a:cubicBezTo>
                    <a:cubicBezTo>
                      <a:pt x="345" y="220"/>
                      <a:pt x="346" y="220"/>
                      <a:pt x="346" y="220"/>
                    </a:cubicBezTo>
                    <a:cubicBezTo>
                      <a:pt x="346" y="220"/>
                      <a:pt x="346" y="220"/>
                      <a:pt x="345" y="220"/>
                    </a:cubicBezTo>
                    <a:cubicBezTo>
                      <a:pt x="345" y="219"/>
                      <a:pt x="345" y="219"/>
                      <a:pt x="345" y="219"/>
                    </a:cubicBezTo>
                    <a:cubicBezTo>
                      <a:pt x="345" y="219"/>
                      <a:pt x="345" y="219"/>
                      <a:pt x="345" y="219"/>
                    </a:cubicBezTo>
                    <a:cubicBezTo>
                      <a:pt x="344" y="219"/>
                      <a:pt x="344" y="219"/>
                      <a:pt x="345" y="218"/>
                    </a:cubicBezTo>
                    <a:cubicBezTo>
                      <a:pt x="344" y="218"/>
                      <a:pt x="344" y="218"/>
                      <a:pt x="344" y="218"/>
                    </a:cubicBezTo>
                    <a:cubicBezTo>
                      <a:pt x="344" y="218"/>
                      <a:pt x="344" y="218"/>
                      <a:pt x="344" y="218"/>
                    </a:cubicBezTo>
                    <a:cubicBezTo>
                      <a:pt x="344" y="218"/>
                      <a:pt x="344" y="218"/>
                      <a:pt x="344" y="218"/>
                    </a:cubicBezTo>
                    <a:cubicBezTo>
                      <a:pt x="344" y="218"/>
                      <a:pt x="344" y="218"/>
                      <a:pt x="344" y="218"/>
                    </a:cubicBezTo>
                    <a:cubicBezTo>
                      <a:pt x="344" y="218"/>
                      <a:pt x="344" y="218"/>
                      <a:pt x="343" y="218"/>
                    </a:cubicBezTo>
                    <a:cubicBezTo>
                      <a:pt x="343" y="218"/>
                      <a:pt x="343" y="217"/>
                      <a:pt x="343" y="217"/>
                    </a:cubicBezTo>
                    <a:cubicBezTo>
                      <a:pt x="343" y="217"/>
                      <a:pt x="343" y="217"/>
                      <a:pt x="344" y="217"/>
                    </a:cubicBezTo>
                    <a:cubicBezTo>
                      <a:pt x="344" y="217"/>
                      <a:pt x="343" y="217"/>
                      <a:pt x="343" y="216"/>
                    </a:cubicBezTo>
                    <a:cubicBezTo>
                      <a:pt x="343" y="216"/>
                      <a:pt x="343" y="216"/>
                      <a:pt x="343" y="216"/>
                    </a:cubicBezTo>
                    <a:cubicBezTo>
                      <a:pt x="343" y="216"/>
                      <a:pt x="343" y="216"/>
                      <a:pt x="343" y="216"/>
                    </a:cubicBezTo>
                    <a:cubicBezTo>
                      <a:pt x="343" y="216"/>
                      <a:pt x="343" y="217"/>
                      <a:pt x="343" y="217"/>
                    </a:cubicBezTo>
                    <a:cubicBezTo>
                      <a:pt x="343" y="217"/>
                      <a:pt x="343" y="216"/>
                      <a:pt x="343" y="216"/>
                    </a:cubicBezTo>
                    <a:cubicBezTo>
                      <a:pt x="343" y="216"/>
                      <a:pt x="343" y="216"/>
                      <a:pt x="342" y="216"/>
                    </a:cubicBezTo>
                    <a:cubicBezTo>
                      <a:pt x="342" y="215"/>
                      <a:pt x="342" y="215"/>
                      <a:pt x="342" y="215"/>
                    </a:cubicBezTo>
                    <a:cubicBezTo>
                      <a:pt x="342" y="215"/>
                      <a:pt x="342" y="215"/>
                      <a:pt x="342" y="215"/>
                    </a:cubicBezTo>
                    <a:cubicBezTo>
                      <a:pt x="342" y="215"/>
                      <a:pt x="342" y="215"/>
                      <a:pt x="342" y="215"/>
                    </a:cubicBezTo>
                    <a:cubicBezTo>
                      <a:pt x="342" y="215"/>
                      <a:pt x="342" y="215"/>
                      <a:pt x="341" y="215"/>
                    </a:cubicBezTo>
                    <a:cubicBezTo>
                      <a:pt x="341" y="214"/>
                      <a:pt x="341" y="214"/>
                      <a:pt x="341" y="214"/>
                    </a:cubicBezTo>
                    <a:cubicBezTo>
                      <a:pt x="341" y="214"/>
                      <a:pt x="341" y="214"/>
                      <a:pt x="341" y="214"/>
                    </a:cubicBezTo>
                    <a:cubicBezTo>
                      <a:pt x="341" y="213"/>
                      <a:pt x="341" y="213"/>
                      <a:pt x="341" y="213"/>
                    </a:cubicBezTo>
                    <a:cubicBezTo>
                      <a:pt x="341" y="213"/>
                      <a:pt x="341" y="212"/>
                      <a:pt x="341" y="212"/>
                    </a:cubicBezTo>
                    <a:cubicBezTo>
                      <a:pt x="342" y="212"/>
                      <a:pt x="342" y="212"/>
                      <a:pt x="342" y="212"/>
                    </a:cubicBezTo>
                    <a:cubicBezTo>
                      <a:pt x="342" y="213"/>
                      <a:pt x="342" y="213"/>
                      <a:pt x="342" y="213"/>
                    </a:cubicBezTo>
                    <a:cubicBezTo>
                      <a:pt x="342" y="213"/>
                      <a:pt x="342" y="213"/>
                      <a:pt x="342" y="213"/>
                    </a:cubicBezTo>
                    <a:cubicBezTo>
                      <a:pt x="342" y="213"/>
                      <a:pt x="343" y="213"/>
                      <a:pt x="343" y="213"/>
                    </a:cubicBezTo>
                    <a:cubicBezTo>
                      <a:pt x="343" y="214"/>
                      <a:pt x="344" y="214"/>
                      <a:pt x="344" y="215"/>
                    </a:cubicBezTo>
                    <a:cubicBezTo>
                      <a:pt x="344" y="215"/>
                      <a:pt x="344" y="215"/>
                      <a:pt x="344" y="215"/>
                    </a:cubicBezTo>
                    <a:cubicBezTo>
                      <a:pt x="344" y="215"/>
                      <a:pt x="344" y="215"/>
                      <a:pt x="345" y="215"/>
                    </a:cubicBezTo>
                    <a:cubicBezTo>
                      <a:pt x="345" y="215"/>
                      <a:pt x="345" y="215"/>
                      <a:pt x="344" y="215"/>
                    </a:cubicBezTo>
                    <a:cubicBezTo>
                      <a:pt x="344" y="215"/>
                      <a:pt x="344" y="215"/>
                      <a:pt x="344" y="215"/>
                    </a:cubicBezTo>
                    <a:cubicBezTo>
                      <a:pt x="344" y="215"/>
                      <a:pt x="344" y="215"/>
                      <a:pt x="344" y="215"/>
                    </a:cubicBezTo>
                    <a:cubicBezTo>
                      <a:pt x="344" y="215"/>
                      <a:pt x="344" y="215"/>
                      <a:pt x="344" y="214"/>
                    </a:cubicBezTo>
                    <a:cubicBezTo>
                      <a:pt x="343" y="214"/>
                      <a:pt x="343" y="214"/>
                      <a:pt x="343" y="213"/>
                    </a:cubicBezTo>
                    <a:cubicBezTo>
                      <a:pt x="343" y="213"/>
                      <a:pt x="343" y="213"/>
                      <a:pt x="342" y="213"/>
                    </a:cubicBezTo>
                    <a:cubicBezTo>
                      <a:pt x="342" y="213"/>
                      <a:pt x="342" y="212"/>
                      <a:pt x="342" y="212"/>
                    </a:cubicBezTo>
                    <a:cubicBezTo>
                      <a:pt x="342" y="212"/>
                      <a:pt x="342" y="212"/>
                      <a:pt x="342" y="212"/>
                    </a:cubicBezTo>
                    <a:cubicBezTo>
                      <a:pt x="342" y="212"/>
                      <a:pt x="342" y="211"/>
                      <a:pt x="343" y="212"/>
                    </a:cubicBezTo>
                    <a:cubicBezTo>
                      <a:pt x="343" y="212"/>
                      <a:pt x="343" y="212"/>
                      <a:pt x="343" y="212"/>
                    </a:cubicBezTo>
                    <a:cubicBezTo>
                      <a:pt x="343" y="212"/>
                      <a:pt x="343" y="212"/>
                      <a:pt x="343" y="212"/>
                    </a:cubicBezTo>
                    <a:cubicBezTo>
                      <a:pt x="343" y="212"/>
                      <a:pt x="343" y="211"/>
                      <a:pt x="343" y="211"/>
                    </a:cubicBezTo>
                    <a:cubicBezTo>
                      <a:pt x="342" y="211"/>
                      <a:pt x="342" y="211"/>
                      <a:pt x="343" y="211"/>
                    </a:cubicBezTo>
                    <a:cubicBezTo>
                      <a:pt x="343" y="211"/>
                      <a:pt x="343" y="211"/>
                      <a:pt x="343" y="211"/>
                    </a:cubicBezTo>
                    <a:cubicBezTo>
                      <a:pt x="343" y="211"/>
                      <a:pt x="343" y="211"/>
                      <a:pt x="343" y="211"/>
                    </a:cubicBezTo>
                    <a:cubicBezTo>
                      <a:pt x="343" y="211"/>
                      <a:pt x="344" y="212"/>
                      <a:pt x="343" y="212"/>
                    </a:cubicBezTo>
                    <a:cubicBezTo>
                      <a:pt x="343" y="212"/>
                      <a:pt x="344" y="212"/>
                      <a:pt x="344" y="212"/>
                    </a:cubicBezTo>
                    <a:cubicBezTo>
                      <a:pt x="344" y="212"/>
                      <a:pt x="344" y="212"/>
                      <a:pt x="344" y="212"/>
                    </a:cubicBezTo>
                    <a:cubicBezTo>
                      <a:pt x="344" y="212"/>
                      <a:pt x="344" y="212"/>
                      <a:pt x="344" y="212"/>
                    </a:cubicBezTo>
                    <a:cubicBezTo>
                      <a:pt x="344" y="212"/>
                      <a:pt x="344" y="212"/>
                      <a:pt x="344" y="212"/>
                    </a:cubicBezTo>
                    <a:cubicBezTo>
                      <a:pt x="344" y="212"/>
                      <a:pt x="344" y="211"/>
                      <a:pt x="344" y="211"/>
                    </a:cubicBezTo>
                    <a:cubicBezTo>
                      <a:pt x="344" y="211"/>
                      <a:pt x="344" y="211"/>
                      <a:pt x="344" y="211"/>
                    </a:cubicBezTo>
                    <a:cubicBezTo>
                      <a:pt x="344" y="211"/>
                      <a:pt x="344" y="211"/>
                      <a:pt x="344" y="211"/>
                    </a:cubicBezTo>
                    <a:cubicBezTo>
                      <a:pt x="345" y="211"/>
                      <a:pt x="345" y="211"/>
                      <a:pt x="345" y="211"/>
                    </a:cubicBezTo>
                    <a:cubicBezTo>
                      <a:pt x="345" y="211"/>
                      <a:pt x="345" y="211"/>
                      <a:pt x="345" y="211"/>
                    </a:cubicBezTo>
                    <a:cubicBezTo>
                      <a:pt x="345" y="211"/>
                      <a:pt x="345" y="210"/>
                      <a:pt x="345" y="210"/>
                    </a:cubicBezTo>
                    <a:cubicBezTo>
                      <a:pt x="346" y="210"/>
                      <a:pt x="346" y="210"/>
                      <a:pt x="346" y="210"/>
                    </a:cubicBezTo>
                    <a:cubicBezTo>
                      <a:pt x="346" y="210"/>
                      <a:pt x="346" y="210"/>
                      <a:pt x="346" y="210"/>
                    </a:cubicBezTo>
                    <a:cubicBezTo>
                      <a:pt x="347" y="210"/>
                      <a:pt x="347" y="211"/>
                      <a:pt x="347" y="211"/>
                    </a:cubicBezTo>
                    <a:cubicBezTo>
                      <a:pt x="347" y="211"/>
                      <a:pt x="347" y="211"/>
                      <a:pt x="348" y="211"/>
                    </a:cubicBezTo>
                    <a:cubicBezTo>
                      <a:pt x="348" y="211"/>
                      <a:pt x="348" y="211"/>
                      <a:pt x="348" y="211"/>
                    </a:cubicBezTo>
                    <a:cubicBezTo>
                      <a:pt x="348" y="211"/>
                      <a:pt x="348" y="212"/>
                      <a:pt x="348" y="212"/>
                    </a:cubicBezTo>
                    <a:cubicBezTo>
                      <a:pt x="348" y="212"/>
                      <a:pt x="348" y="212"/>
                      <a:pt x="347" y="213"/>
                    </a:cubicBezTo>
                    <a:cubicBezTo>
                      <a:pt x="347" y="213"/>
                      <a:pt x="347" y="213"/>
                      <a:pt x="347" y="213"/>
                    </a:cubicBezTo>
                    <a:cubicBezTo>
                      <a:pt x="347" y="213"/>
                      <a:pt x="346" y="213"/>
                      <a:pt x="346" y="213"/>
                    </a:cubicBezTo>
                    <a:cubicBezTo>
                      <a:pt x="346" y="213"/>
                      <a:pt x="346" y="213"/>
                      <a:pt x="347" y="213"/>
                    </a:cubicBezTo>
                    <a:cubicBezTo>
                      <a:pt x="347" y="213"/>
                      <a:pt x="347" y="213"/>
                      <a:pt x="347" y="213"/>
                    </a:cubicBezTo>
                    <a:cubicBezTo>
                      <a:pt x="347" y="213"/>
                      <a:pt x="347" y="213"/>
                      <a:pt x="347" y="213"/>
                    </a:cubicBezTo>
                    <a:cubicBezTo>
                      <a:pt x="347" y="213"/>
                      <a:pt x="347" y="213"/>
                      <a:pt x="347" y="213"/>
                    </a:cubicBezTo>
                    <a:cubicBezTo>
                      <a:pt x="347" y="213"/>
                      <a:pt x="347" y="214"/>
                      <a:pt x="347" y="213"/>
                    </a:cubicBezTo>
                    <a:cubicBezTo>
                      <a:pt x="347" y="213"/>
                      <a:pt x="346" y="213"/>
                      <a:pt x="346" y="214"/>
                    </a:cubicBezTo>
                    <a:cubicBezTo>
                      <a:pt x="346" y="214"/>
                      <a:pt x="347" y="214"/>
                      <a:pt x="347" y="214"/>
                    </a:cubicBezTo>
                    <a:cubicBezTo>
                      <a:pt x="347" y="214"/>
                      <a:pt x="347" y="214"/>
                      <a:pt x="347" y="214"/>
                    </a:cubicBezTo>
                    <a:cubicBezTo>
                      <a:pt x="347" y="214"/>
                      <a:pt x="347" y="214"/>
                      <a:pt x="347" y="214"/>
                    </a:cubicBezTo>
                    <a:cubicBezTo>
                      <a:pt x="348" y="214"/>
                      <a:pt x="348" y="213"/>
                      <a:pt x="348" y="213"/>
                    </a:cubicBezTo>
                    <a:cubicBezTo>
                      <a:pt x="348" y="213"/>
                      <a:pt x="348" y="212"/>
                      <a:pt x="348" y="212"/>
                    </a:cubicBezTo>
                    <a:cubicBezTo>
                      <a:pt x="349" y="212"/>
                      <a:pt x="349" y="212"/>
                      <a:pt x="349" y="212"/>
                    </a:cubicBezTo>
                    <a:cubicBezTo>
                      <a:pt x="348" y="212"/>
                      <a:pt x="348" y="212"/>
                      <a:pt x="348" y="212"/>
                    </a:cubicBezTo>
                    <a:cubicBezTo>
                      <a:pt x="349" y="212"/>
                      <a:pt x="349" y="211"/>
                      <a:pt x="349" y="212"/>
                    </a:cubicBezTo>
                    <a:cubicBezTo>
                      <a:pt x="349" y="212"/>
                      <a:pt x="349" y="212"/>
                      <a:pt x="349" y="212"/>
                    </a:cubicBezTo>
                    <a:cubicBezTo>
                      <a:pt x="349" y="212"/>
                      <a:pt x="350" y="212"/>
                      <a:pt x="350" y="212"/>
                    </a:cubicBezTo>
                    <a:cubicBezTo>
                      <a:pt x="351" y="212"/>
                      <a:pt x="351" y="212"/>
                      <a:pt x="351" y="212"/>
                    </a:cubicBezTo>
                    <a:cubicBezTo>
                      <a:pt x="351" y="212"/>
                      <a:pt x="351" y="212"/>
                      <a:pt x="351" y="212"/>
                    </a:cubicBezTo>
                    <a:cubicBezTo>
                      <a:pt x="351" y="213"/>
                      <a:pt x="351" y="212"/>
                      <a:pt x="351" y="213"/>
                    </a:cubicBezTo>
                    <a:cubicBezTo>
                      <a:pt x="351" y="213"/>
                      <a:pt x="352" y="212"/>
                      <a:pt x="352" y="213"/>
                    </a:cubicBezTo>
                    <a:cubicBezTo>
                      <a:pt x="352" y="213"/>
                      <a:pt x="352" y="213"/>
                      <a:pt x="352" y="214"/>
                    </a:cubicBezTo>
                    <a:cubicBezTo>
                      <a:pt x="352" y="214"/>
                      <a:pt x="352" y="214"/>
                      <a:pt x="352" y="215"/>
                    </a:cubicBezTo>
                    <a:cubicBezTo>
                      <a:pt x="351" y="215"/>
                      <a:pt x="351" y="215"/>
                      <a:pt x="351" y="215"/>
                    </a:cubicBezTo>
                    <a:cubicBezTo>
                      <a:pt x="351" y="215"/>
                      <a:pt x="351" y="214"/>
                      <a:pt x="351" y="214"/>
                    </a:cubicBezTo>
                    <a:cubicBezTo>
                      <a:pt x="350" y="214"/>
                      <a:pt x="350" y="214"/>
                      <a:pt x="350" y="214"/>
                    </a:cubicBezTo>
                    <a:cubicBezTo>
                      <a:pt x="350" y="214"/>
                      <a:pt x="350" y="214"/>
                      <a:pt x="350" y="214"/>
                    </a:cubicBezTo>
                    <a:cubicBezTo>
                      <a:pt x="350" y="214"/>
                      <a:pt x="350" y="214"/>
                      <a:pt x="350" y="214"/>
                    </a:cubicBezTo>
                    <a:cubicBezTo>
                      <a:pt x="350" y="214"/>
                      <a:pt x="350" y="214"/>
                      <a:pt x="350" y="214"/>
                    </a:cubicBezTo>
                    <a:cubicBezTo>
                      <a:pt x="350" y="215"/>
                      <a:pt x="351" y="215"/>
                      <a:pt x="351" y="215"/>
                    </a:cubicBezTo>
                    <a:cubicBezTo>
                      <a:pt x="351" y="215"/>
                      <a:pt x="351" y="215"/>
                      <a:pt x="351" y="215"/>
                    </a:cubicBezTo>
                    <a:cubicBezTo>
                      <a:pt x="351" y="215"/>
                      <a:pt x="351" y="215"/>
                      <a:pt x="351" y="215"/>
                    </a:cubicBezTo>
                    <a:cubicBezTo>
                      <a:pt x="351" y="216"/>
                      <a:pt x="352" y="216"/>
                      <a:pt x="352" y="216"/>
                    </a:cubicBezTo>
                    <a:cubicBezTo>
                      <a:pt x="352" y="216"/>
                      <a:pt x="351" y="216"/>
                      <a:pt x="351" y="216"/>
                    </a:cubicBezTo>
                    <a:cubicBezTo>
                      <a:pt x="351" y="216"/>
                      <a:pt x="351" y="216"/>
                      <a:pt x="350" y="216"/>
                    </a:cubicBezTo>
                    <a:cubicBezTo>
                      <a:pt x="350" y="216"/>
                      <a:pt x="350" y="216"/>
                      <a:pt x="350" y="216"/>
                    </a:cubicBezTo>
                    <a:cubicBezTo>
                      <a:pt x="349" y="216"/>
                      <a:pt x="349" y="215"/>
                      <a:pt x="349" y="215"/>
                    </a:cubicBezTo>
                    <a:cubicBezTo>
                      <a:pt x="348" y="215"/>
                      <a:pt x="348" y="215"/>
                      <a:pt x="348" y="215"/>
                    </a:cubicBezTo>
                    <a:cubicBezTo>
                      <a:pt x="347" y="214"/>
                      <a:pt x="347" y="214"/>
                      <a:pt x="346" y="214"/>
                    </a:cubicBezTo>
                    <a:cubicBezTo>
                      <a:pt x="346" y="214"/>
                      <a:pt x="346" y="214"/>
                      <a:pt x="346" y="214"/>
                    </a:cubicBezTo>
                    <a:cubicBezTo>
                      <a:pt x="346" y="214"/>
                      <a:pt x="347" y="214"/>
                      <a:pt x="347" y="214"/>
                    </a:cubicBezTo>
                    <a:cubicBezTo>
                      <a:pt x="347" y="214"/>
                      <a:pt x="347" y="215"/>
                      <a:pt x="347" y="215"/>
                    </a:cubicBezTo>
                    <a:cubicBezTo>
                      <a:pt x="347" y="215"/>
                      <a:pt x="347" y="215"/>
                      <a:pt x="347" y="215"/>
                    </a:cubicBezTo>
                    <a:cubicBezTo>
                      <a:pt x="347" y="215"/>
                      <a:pt x="347" y="215"/>
                      <a:pt x="348" y="215"/>
                    </a:cubicBezTo>
                    <a:cubicBezTo>
                      <a:pt x="348" y="215"/>
                      <a:pt x="348" y="215"/>
                      <a:pt x="348" y="215"/>
                    </a:cubicBezTo>
                    <a:cubicBezTo>
                      <a:pt x="348" y="215"/>
                      <a:pt x="348" y="215"/>
                      <a:pt x="348" y="216"/>
                    </a:cubicBezTo>
                    <a:cubicBezTo>
                      <a:pt x="348" y="215"/>
                      <a:pt x="348" y="215"/>
                      <a:pt x="349" y="216"/>
                    </a:cubicBezTo>
                    <a:cubicBezTo>
                      <a:pt x="349" y="216"/>
                      <a:pt x="349" y="216"/>
                      <a:pt x="349" y="216"/>
                    </a:cubicBezTo>
                    <a:cubicBezTo>
                      <a:pt x="349" y="216"/>
                      <a:pt x="349" y="216"/>
                      <a:pt x="349" y="216"/>
                    </a:cubicBezTo>
                    <a:cubicBezTo>
                      <a:pt x="349" y="216"/>
                      <a:pt x="349" y="216"/>
                      <a:pt x="349" y="216"/>
                    </a:cubicBezTo>
                    <a:cubicBezTo>
                      <a:pt x="349" y="217"/>
                      <a:pt x="349" y="217"/>
                      <a:pt x="349" y="217"/>
                    </a:cubicBezTo>
                    <a:cubicBezTo>
                      <a:pt x="349" y="217"/>
                      <a:pt x="349" y="217"/>
                      <a:pt x="349" y="217"/>
                    </a:cubicBezTo>
                    <a:cubicBezTo>
                      <a:pt x="349" y="217"/>
                      <a:pt x="349" y="217"/>
                      <a:pt x="349" y="217"/>
                    </a:cubicBezTo>
                    <a:cubicBezTo>
                      <a:pt x="350" y="217"/>
                      <a:pt x="350" y="217"/>
                      <a:pt x="350" y="217"/>
                    </a:cubicBezTo>
                    <a:cubicBezTo>
                      <a:pt x="350" y="217"/>
                      <a:pt x="350" y="217"/>
                      <a:pt x="350" y="217"/>
                    </a:cubicBezTo>
                    <a:cubicBezTo>
                      <a:pt x="350" y="217"/>
                      <a:pt x="350" y="217"/>
                      <a:pt x="350" y="217"/>
                    </a:cubicBezTo>
                    <a:cubicBezTo>
                      <a:pt x="350" y="217"/>
                      <a:pt x="351" y="217"/>
                      <a:pt x="351" y="216"/>
                    </a:cubicBezTo>
                    <a:cubicBezTo>
                      <a:pt x="351" y="216"/>
                      <a:pt x="351" y="216"/>
                      <a:pt x="351" y="216"/>
                    </a:cubicBezTo>
                    <a:cubicBezTo>
                      <a:pt x="351" y="217"/>
                      <a:pt x="351" y="217"/>
                      <a:pt x="352" y="216"/>
                    </a:cubicBezTo>
                    <a:cubicBezTo>
                      <a:pt x="352" y="216"/>
                      <a:pt x="352" y="216"/>
                      <a:pt x="352" y="217"/>
                    </a:cubicBezTo>
                    <a:cubicBezTo>
                      <a:pt x="352" y="217"/>
                      <a:pt x="352" y="217"/>
                      <a:pt x="352" y="217"/>
                    </a:cubicBezTo>
                    <a:cubicBezTo>
                      <a:pt x="352" y="217"/>
                      <a:pt x="352" y="218"/>
                      <a:pt x="352" y="218"/>
                    </a:cubicBezTo>
                    <a:cubicBezTo>
                      <a:pt x="352" y="218"/>
                      <a:pt x="352" y="218"/>
                      <a:pt x="352" y="218"/>
                    </a:cubicBezTo>
                    <a:cubicBezTo>
                      <a:pt x="352" y="218"/>
                      <a:pt x="352" y="218"/>
                      <a:pt x="352" y="218"/>
                    </a:cubicBezTo>
                    <a:cubicBezTo>
                      <a:pt x="352" y="218"/>
                      <a:pt x="352" y="218"/>
                      <a:pt x="352" y="218"/>
                    </a:cubicBezTo>
                    <a:cubicBezTo>
                      <a:pt x="352" y="218"/>
                      <a:pt x="352" y="219"/>
                      <a:pt x="352" y="219"/>
                    </a:cubicBezTo>
                    <a:cubicBezTo>
                      <a:pt x="352" y="219"/>
                      <a:pt x="352" y="219"/>
                      <a:pt x="352" y="219"/>
                    </a:cubicBezTo>
                    <a:cubicBezTo>
                      <a:pt x="352" y="219"/>
                      <a:pt x="352" y="219"/>
                      <a:pt x="352" y="219"/>
                    </a:cubicBezTo>
                    <a:cubicBezTo>
                      <a:pt x="352" y="219"/>
                      <a:pt x="352" y="220"/>
                      <a:pt x="353" y="220"/>
                    </a:cubicBezTo>
                    <a:cubicBezTo>
                      <a:pt x="352" y="220"/>
                      <a:pt x="352" y="220"/>
                      <a:pt x="352" y="219"/>
                    </a:cubicBezTo>
                    <a:cubicBezTo>
                      <a:pt x="352" y="219"/>
                      <a:pt x="352" y="219"/>
                      <a:pt x="352" y="219"/>
                    </a:cubicBezTo>
                    <a:cubicBezTo>
                      <a:pt x="352" y="219"/>
                      <a:pt x="352" y="220"/>
                      <a:pt x="352" y="220"/>
                    </a:cubicBezTo>
                    <a:cubicBezTo>
                      <a:pt x="352" y="220"/>
                      <a:pt x="352" y="220"/>
                      <a:pt x="352" y="220"/>
                    </a:cubicBezTo>
                    <a:cubicBezTo>
                      <a:pt x="352" y="220"/>
                      <a:pt x="351" y="220"/>
                      <a:pt x="351" y="220"/>
                    </a:cubicBezTo>
                    <a:cubicBezTo>
                      <a:pt x="351" y="220"/>
                      <a:pt x="351" y="220"/>
                      <a:pt x="351" y="220"/>
                    </a:cubicBezTo>
                    <a:cubicBezTo>
                      <a:pt x="351" y="220"/>
                      <a:pt x="351" y="219"/>
                      <a:pt x="350" y="219"/>
                    </a:cubicBezTo>
                    <a:cubicBezTo>
                      <a:pt x="350" y="219"/>
                      <a:pt x="350" y="219"/>
                      <a:pt x="350" y="219"/>
                    </a:cubicBezTo>
                    <a:cubicBezTo>
                      <a:pt x="350" y="219"/>
                      <a:pt x="349" y="219"/>
                      <a:pt x="349" y="219"/>
                    </a:cubicBezTo>
                    <a:cubicBezTo>
                      <a:pt x="349" y="218"/>
                      <a:pt x="348" y="218"/>
                      <a:pt x="348" y="218"/>
                    </a:cubicBezTo>
                    <a:cubicBezTo>
                      <a:pt x="348" y="217"/>
                      <a:pt x="348" y="217"/>
                      <a:pt x="348" y="217"/>
                    </a:cubicBezTo>
                    <a:cubicBezTo>
                      <a:pt x="348" y="217"/>
                      <a:pt x="348" y="217"/>
                      <a:pt x="348" y="217"/>
                    </a:cubicBezTo>
                    <a:cubicBezTo>
                      <a:pt x="347" y="217"/>
                      <a:pt x="347" y="217"/>
                      <a:pt x="347" y="217"/>
                    </a:cubicBezTo>
                    <a:cubicBezTo>
                      <a:pt x="347" y="217"/>
                      <a:pt x="347" y="217"/>
                      <a:pt x="346" y="216"/>
                    </a:cubicBezTo>
                    <a:cubicBezTo>
                      <a:pt x="346" y="216"/>
                      <a:pt x="346" y="216"/>
                      <a:pt x="346" y="216"/>
                    </a:cubicBezTo>
                    <a:cubicBezTo>
                      <a:pt x="346" y="216"/>
                      <a:pt x="346" y="216"/>
                      <a:pt x="346" y="216"/>
                    </a:cubicBezTo>
                    <a:cubicBezTo>
                      <a:pt x="346" y="216"/>
                      <a:pt x="346" y="216"/>
                      <a:pt x="346" y="216"/>
                    </a:cubicBezTo>
                    <a:cubicBezTo>
                      <a:pt x="346" y="217"/>
                      <a:pt x="346" y="217"/>
                      <a:pt x="346" y="217"/>
                    </a:cubicBezTo>
                    <a:cubicBezTo>
                      <a:pt x="347" y="217"/>
                      <a:pt x="347" y="217"/>
                      <a:pt x="346" y="218"/>
                    </a:cubicBezTo>
                    <a:cubicBezTo>
                      <a:pt x="346" y="218"/>
                      <a:pt x="346" y="218"/>
                      <a:pt x="347" y="218"/>
                    </a:cubicBezTo>
                    <a:cubicBezTo>
                      <a:pt x="347" y="218"/>
                      <a:pt x="347" y="218"/>
                      <a:pt x="347" y="218"/>
                    </a:cubicBezTo>
                    <a:cubicBezTo>
                      <a:pt x="347" y="218"/>
                      <a:pt x="347" y="218"/>
                      <a:pt x="347" y="218"/>
                    </a:cubicBezTo>
                    <a:cubicBezTo>
                      <a:pt x="348" y="218"/>
                      <a:pt x="348" y="218"/>
                      <a:pt x="348" y="218"/>
                    </a:cubicBezTo>
                    <a:cubicBezTo>
                      <a:pt x="348" y="219"/>
                      <a:pt x="348" y="219"/>
                      <a:pt x="347" y="219"/>
                    </a:cubicBezTo>
                    <a:cubicBezTo>
                      <a:pt x="347" y="219"/>
                      <a:pt x="347" y="219"/>
                      <a:pt x="347" y="219"/>
                    </a:cubicBezTo>
                    <a:cubicBezTo>
                      <a:pt x="347" y="219"/>
                      <a:pt x="347" y="219"/>
                      <a:pt x="347" y="219"/>
                    </a:cubicBezTo>
                    <a:cubicBezTo>
                      <a:pt x="348" y="219"/>
                      <a:pt x="348" y="219"/>
                      <a:pt x="348" y="219"/>
                    </a:cubicBezTo>
                    <a:cubicBezTo>
                      <a:pt x="348" y="219"/>
                      <a:pt x="348" y="220"/>
                      <a:pt x="348" y="220"/>
                    </a:cubicBezTo>
                    <a:cubicBezTo>
                      <a:pt x="348" y="220"/>
                      <a:pt x="348" y="220"/>
                      <a:pt x="348" y="219"/>
                    </a:cubicBezTo>
                    <a:cubicBezTo>
                      <a:pt x="348" y="219"/>
                      <a:pt x="348" y="219"/>
                      <a:pt x="348" y="219"/>
                    </a:cubicBezTo>
                    <a:cubicBezTo>
                      <a:pt x="349" y="219"/>
                      <a:pt x="349" y="219"/>
                      <a:pt x="349" y="219"/>
                    </a:cubicBezTo>
                    <a:cubicBezTo>
                      <a:pt x="349" y="219"/>
                      <a:pt x="349" y="219"/>
                      <a:pt x="349" y="220"/>
                    </a:cubicBezTo>
                    <a:cubicBezTo>
                      <a:pt x="350" y="220"/>
                      <a:pt x="349" y="220"/>
                      <a:pt x="349" y="220"/>
                    </a:cubicBezTo>
                    <a:cubicBezTo>
                      <a:pt x="349" y="220"/>
                      <a:pt x="349" y="220"/>
                      <a:pt x="349" y="220"/>
                    </a:cubicBezTo>
                    <a:cubicBezTo>
                      <a:pt x="349" y="220"/>
                      <a:pt x="349" y="220"/>
                      <a:pt x="349" y="220"/>
                    </a:cubicBezTo>
                    <a:cubicBezTo>
                      <a:pt x="349" y="220"/>
                      <a:pt x="349" y="220"/>
                      <a:pt x="349" y="220"/>
                    </a:cubicBezTo>
                    <a:cubicBezTo>
                      <a:pt x="349" y="220"/>
                      <a:pt x="349" y="220"/>
                      <a:pt x="349" y="220"/>
                    </a:cubicBezTo>
                    <a:cubicBezTo>
                      <a:pt x="350" y="220"/>
                      <a:pt x="350" y="220"/>
                      <a:pt x="350" y="220"/>
                    </a:cubicBezTo>
                    <a:cubicBezTo>
                      <a:pt x="350" y="220"/>
                      <a:pt x="350" y="220"/>
                      <a:pt x="350" y="220"/>
                    </a:cubicBezTo>
                    <a:cubicBezTo>
                      <a:pt x="350" y="220"/>
                      <a:pt x="350" y="220"/>
                      <a:pt x="350" y="220"/>
                    </a:cubicBezTo>
                    <a:cubicBezTo>
                      <a:pt x="350" y="220"/>
                      <a:pt x="350" y="220"/>
                      <a:pt x="350" y="220"/>
                    </a:cubicBezTo>
                    <a:cubicBezTo>
                      <a:pt x="351" y="220"/>
                      <a:pt x="351" y="220"/>
                      <a:pt x="351" y="221"/>
                    </a:cubicBezTo>
                    <a:cubicBezTo>
                      <a:pt x="351" y="221"/>
                      <a:pt x="351" y="221"/>
                      <a:pt x="351" y="221"/>
                    </a:cubicBezTo>
                    <a:cubicBezTo>
                      <a:pt x="352" y="220"/>
                      <a:pt x="352" y="220"/>
                      <a:pt x="353" y="221"/>
                    </a:cubicBezTo>
                    <a:cubicBezTo>
                      <a:pt x="353" y="221"/>
                      <a:pt x="353" y="221"/>
                      <a:pt x="353" y="222"/>
                    </a:cubicBezTo>
                    <a:cubicBezTo>
                      <a:pt x="353" y="222"/>
                      <a:pt x="353" y="222"/>
                      <a:pt x="352" y="222"/>
                    </a:cubicBezTo>
                    <a:cubicBezTo>
                      <a:pt x="352" y="222"/>
                      <a:pt x="352" y="221"/>
                      <a:pt x="351" y="222"/>
                    </a:cubicBezTo>
                    <a:cubicBezTo>
                      <a:pt x="351" y="222"/>
                      <a:pt x="352" y="222"/>
                      <a:pt x="352" y="222"/>
                    </a:cubicBezTo>
                    <a:cubicBezTo>
                      <a:pt x="352" y="222"/>
                      <a:pt x="352" y="222"/>
                      <a:pt x="352" y="222"/>
                    </a:cubicBezTo>
                    <a:cubicBezTo>
                      <a:pt x="352" y="222"/>
                      <a:pt x="352" y="222"/>
                      <a:pt x="352" y="222"/>
                    </a:cubicBezTo>
                    <a:cubicBezTo>
                      <a:pt x="352" y="222"/>
                      <a:pt x="352" y="223"/>
                      <a:pt x="352" y="222"/>
                    </a:cubicBezTo>
                    <a:cubicBezTo>
                      <a:pt x="352" y="222"/>
                      <a:pt x="352" y="222"/>
                      <a:pt x="352" y="223"/>
                    </a:cubicBezTo>
                    <a:cubicBezTo>
                      <a:pt x="352" y="223"/>
                      <a:pt x="353" y="223"/>
                      <a:pt x="352" y="223"/>
                    </a:cubicBezTo>
                    <a:cubicBezTo>
                      <a:pt x="352" y="223"/>
                      <a:pt x="352" y="223"/>
                      <a:pt x="352" y="223"/>
                    </a:cubicBezTo>
                    <a:cubicBezTo>
                      <a:pt x="352" y="223"/>
                      <a:pt x="352" y="223"/>
                      <a:pt x="352" y="223"/>
                    </a:cubicBezTo>
                    <a:cubicBezTo>
                      <a:pt x="352" y="223"/>
                      <a:pt x="353" y="223"/>
                      <a:pt x="353" y="223"/>
                    </a:cubicBezTo>
                    <a:cubicBezTo>
                      <a:pt x="353" y="224"/>
                      <a:pt x="353" y="224"/>
                      <a:pt x="353" y="224"/>
                    </a:cubicBezTo>
                    <a:cubicBezTo>
                      <a:pt x="353" y="224"/>
                      <a:pt x="353" y="224"/>
                      <a:pt x="353" y="224"/>
                    </a:cubicBezTo>
                    <a:cubicBezTo>
                      <a:pt x="353" y="224"/>
                      <a:pt x="353" y="224"/>
                      <a:pt x="353" y="225"/>
                    </a:cubicBezTo>
                    <a:cubicBezTo>
                      <a:pt x="353" y="225"/>
                      <a:pt x="353" y="225"/>
                      <a:pt x="353" y="225"/>
                    </a:cubicBezTo>
                    <a:cubicBezTo>
                      <a:pt x="353" y="225"/>
                      <a:pt x="353" y="225"/>
                      <a:pt x="353" y="225"/>
                    </a:cubicBezTo>
                    <a:cubicBezTo>
                      <a:pt x="353" y="225"/>
                      <a:pt x="353" y="225"/>
                      <a:pt x="353" y="225"/>
                    </a:cubicBezTo>
                    <a:cubicBezTo>
                      <a:pt x="353" y="225"/>
                      <a:pt x="353" y="226"/>
                      <a:pt x="353" y="226"/>
                    </a:cubicBezTo>
                    <a:cubicBezTo>
                      <a:pt x="353" y="226"/>
                      <a:pt x="353" y="226"/>
                      <a:pt x="353" y="226"/>
                    </a:cubicBezTo>
                    <a:cubicBezTo>
                      <a:pt x="353" y="227"/>
                      <a:pt x="354" y="227"/>
                      <a:pt x="353" y="227"/>
                    </a:cubicBezTo>
                    <a:cubicBezTo>
                      <a:pt x="353" y="228"/>
                      <a:pt x="353" y="228"/>
                      <a:pt x="353" y="228"/>
                    </a:cubicBezTo>
                    <a:cubicBezTo>
                      <a:pt x="354" y="228"/>
                      <a:pt x="354" y="228"/>
                      <a:pt x="354" y="229"/>
                    </a:cubicBezTo>
                    <a:cubicBezTo>
                      <a:pt x="354" y="229"/>
                      <a:pt x="354" y="229"/>
                      <a:pt x="354" y="229"/>
                    </a:cubicBezTo>
                    <a:cubicBezTo>
                      <a:pt x="354" y="229"/>
                      <a:pt x="354" y="229"/>
                      <a:pt x="354" y="229"/>
                    </a:cubicBezTo>
                    <a:cubicBezTo>
                      <a:pt x="354" y="229"/>
                      <a:pt x="354" y="229"/>
                      <a:pt x="354" y="229"/>
                    </a:cubicBezTo>
                    <a:cubicBezTo>
                      <a:pt x="354" y="229"/>
                      <a:pt x="354" y="229"/>
                      <a:pt x="354" y="229"/>
                    </a:cubicBezTo>
                    <a:cubicBezTo>
                      <a:pt x="354" y="230"/>
                      <a:pt x="354" y="230"/>
                      <a:pt x="354" y="231"/>
                    </a:cubicBezTo>
                    <a:close/>
                    <a:moveTo>
                      <a:pt x="354" y="232"/>
                    </a:moveTo>
                    <a:cubicBezTo>
                      <a:pt x="354" y="232"/>
                      <a:pt x="354" y="232"/>
                      <a:pt x="354" y="232"/>
                    </a:cubicBezTo>
                    <a:close/>
                    <a:moveTo>
                      <a:pt x="363" y="246"/>
                    </a:moveTo>
                    <a:cubicBezTo>
                      <a:pt x="363" y="246"/>
                      <a:pt x="363" y="246"/>
                      <a:pt x="363" y="246"/>
                    </a:cubicBezTo>
                    <a:cubicBezTo>
                      <a:pt x="363" y="246"/>
                      <a:pt x="363" y="246"/>
                      <a:pt x="363" y="246"/>
                    </a:cubicBezTo>
                    <a:cubicBezTo>
                      <a:pt x="363" y="245"/>
                      <a:pt x="362" y="246"/>
                      <a:pt x="362" y="246"/>
                    </a:cubicBezTo>
                    <a:cubicBezTo>
                      <a:pt x="362" y="246"/>
                      <a:pt x="362" y="246"/>
                      <a:pt x="362" y="246"/>
                    </a:cubicBezTo>
                    <a:cubicBezTo>
                      <a:pt x="362" y="246"/>
                      <a:pt x="362" y="246"/>
                      <a:pt x="362" y="246"/>
                    </a:cubicBezTo>
                    <a:cubicBezTo>
                      <a:pt x="362" y="246"/>
                      <a:pt x="362" y="246"/>
                      <a:pt x="362" y="246"/>
                    </a:cubicBezTo>
                    <a:cubicBezTo>
                      <a:pt x="362" y="247"/>
                      <a:pt x="362" y="247"/>
                      <a:pt x="362" y="247"/>
                    </a:cubicBezTo>
                    <a:cubicBezTo>
                      <a:pt x="362" y="247"/>
                      <a:pt x="362" y="247"/>
                      <a:pt x="362" y="247"/>
                    </a:cubicBezTo>
                    <a:cubicBezTo>
                      <a:pt x="362" y="247"/>
                      <a:pt x="362" y="247"/>
                      <a:pt x="362" y="247"/>
                    </a:cubicBezTo>
                    <a:cubicBezTo>
                      <a:pt x="363" y="247"/>
                      <a:pt x="363" y="247"/>
                      <a:pt x="363" y="247"/>
                    </a:cubicBezTo>
                    <a:cubicBezTo>
                      <a:pt x="363" y="247"/>
                      <a:pt x="363" y="247"/>
                      <a:pt x="363" y="246"/>
                    </a:cubicBezTo>
                    <a:cubicBezTo>
                      <a:pt x="363" y="246"/>
                      <a:pt x="363" y="246"/>
                      <a:pt x="363" y="246"/>
                    </a:cubicBezTo>
                    <a:close/>
                    <a:moveTo>
                      <a:pt x="361" y="245"/>
                    </a:moveTo>
                    <a:cubicBezTo>
                      <a:pt x="361" y="245"/>
                      <a:pt x="361" y="245"/>
                      <a:pt x="361" y="245"/>
                    </a:cubicBezTo>
                    <a:cubicBezTo>
                      <a:pt x="361" y="245"/>
                      <a:pt x="361" y="245"/>
                      <a:pt x="360" y="245"/>
                    </a:cubicBezTo>
                    <a:cubicBezTo>
                      <a:pt x="360" y="245"/>
                      <a:pt x="360" y="245"/>
                      <a:pt x="360" y="245"/>
                    </a:cubicBezTo>
                    <a:cubicBezTo>
                      <a:pt x="361" y="245"/>
                      <a:pt x="360" y="246"/>
                      <a:pt x="360" y="246"/>
                    </a:cubicBezTo>
                    <a:cubicBezTo>
                      <a:pt x="360" y="246"/>
                      <a:pt x="360" y="246"/>
                      <a:pt x="361" y="247"/>
                    </a:cubicBezTo>
                    <a:cubicBezTo>
                      <a:pt x="361" y="246"/>
                      <a:pt x="361" y="246"/>
                      <a:pt x="361" y="245"/>
                    </a:cubicBezTo>
                    <a:cubicBezTo>
                      <a:pt x="361" y="246"/>
                      <a:pt x="361" y="245"/>
                      <a:pt x="361" y="245"/>
                    </a:cubicBezTo>
                    <a:cubicBezTo>
                      <a:pt x="362" y="245"/>
                      <a:pt x="362" y="245"/>
                      <a:pt x="362" y="245"/>
                    </a:cubicBezTo>
                    <a:cubicBezTo>
                      <a:pt x="362" y="244"/>
                      <a:pt x="361" y="245"/>
                      <a:pt x="361" y="245"/>
                    </a:cubicBezTo>
                    <a:close/>
                    <a:moveTo>
                      <a:pt x="367" y="252"/>
                    </a:moveTo>
                    <a:cubicBezTo>
                      <a:pt x="367" y="252"/>
                      <a:pt x="367" y="251"/>
                      <a:pt x="367" y="251"/>
                    </a:cubicBezTo>
                    <a:cubicBezTo>
                      <a:pt x="367" y="251"/>
                      <a:pt x="367" y="251"/>
                      <a:pt x="367" y="251"/>
                    </a:cubicBezTo>
                    <a:cubicBezTo>
                      <a:pt x="367" y="251"/>
                      <a:pt x="367" y="251"/>
                      <a:pt x="367" y="251"/>
                    </a:cubicBezTo>
                    <a:cubicBezTo>
                      <a:pt x="367" y="251"/>
                      <a:pt x="367" y="250"/>
                      <a:pt x="367" y="251"/>
                    </a:cubicBezTo>
                    <a:cubicBezTo>
                      <a:pt x="367" y="251"/>
                      <a:pt x="367" y="250"/>
                      <a:pt x="367" y="250"/>
                    </a:cubicBezTo>
                    <a:cubicBezTo>
                      <a:pt x="366" y="250"/>
                      <a:pt x="366" y="250"/>
                      <a:pt x="366" y="250"/>
                    </a:cubicBezTo>
                    <a:cubicBezTo>
                      <a:pt x="366" y="251"/>
                      <a:pt x="366" y="251"/>
                      <a:pt x="366" y="251"/>
                    </a:cubicBezTo>
                    <a:cubicBezTo>
                      <a:pt x="367" y="251"/>
                      <a:pt x="367" y="252"/>
                      <a:pt x="367" y="252"/>
                    </a:cubicBezTo>
                    <a:cubicBezTo>
                      <a:pt x="367" y="252"/>
                      <a:pt x="367" y="252"/>
                      <a:pt x="367" y="252"/>
                    </a:cubicBezTo>
                    <a:cubicBezTo>
                      <a:pt x="367" y="252"/>
                      <a:pt x="367" y="252"/>
                      <a:pt x="367" y="252"/>
                    </a:cubicBezTo>
                    <a:cubicBezTo>
                      <a:pt x="367" y="252"/>
                      <a:pt x="367" y="252"/>
                      <a:pt x="367" y="252"/>
                    </a:cubicBezTo>
                    <a:close/>
                    <a:moveTo>
                      <a:pt x="361" y="244"/>
                    </a:moveTo>
                    <a:cubicBezTo>
                      <a:pt x="361" y="244"/>
                      <a:pt x="361" y="244"/>
                      <a:pt x="361" y="244"/>
                    </a:cubicBezTo>
                    <a:cubicBezTo>
                      <a:pt x="361" y="244"/>
                      <a:pt x="361" y="243"/>
                      <a:pt x="361" y="243"/>
                    </a:cubicBezTo>
                    <a:cubicBezTo>
                      <a:pt x="361" y="243"/>
                      <a:pt x="360" y="243"/>
                      <a:pt x="360" y="243"/>
                    </a:cubicBezTo>
                    <a:cubicBezTo>
                      <a:pt x="360" y="243"/>
                      <a:pt x="360" y="243"/>
                      <a:pt x="360" y="243"/>
                    </a:cubicBezTo>
                    <a:cubicBezTo>
                      <a:pt x="360" y="243"/>
                      <a:pt x="360" y="243"/>
                      <a:pt x="360" y="243"/>
                    </a:cubicBezTo>
                    <a:cubicBezTo>
                      <a:pt x="360" y="243"/>
                      <a:pt x="360" y="243"/>
                      <a:pt x="360" y="243"/>
                    </a:cubicBezTo>
                    <a:cubicBezTo>
                      <a:pt x="360" y="244"/>
                      <a:pt x="360" y="244"/>
                      <a:pt x="360" y="244"/>
                    </a:cubicBezTo>
                    <a:cubicBezTo>
                      <a:pt x="360" y="244"/>
                      <a:pt x="360" y="244"/>
                      <a:pt x="360" y="244"/>
                    </a:cubicBezTo>
                    <a:cubicBezTo>
                      <a:pt x="360" y="244"/>
                      <a:pt x="360" y="244"/>
                      <a:pt x="361" y="244"/>
                    </a:cubicBezTo>
                    <a:close/>
                    <a:moveTo>
                      <a:pt x="362" y="243"/>
                    </a:moveTo>
                    <a:cubicBezTo>
                      <a:pt x="362" y="243"/>
                      <a:pt x="362" y="243"/>
                      <a:pt x="362" y="243"/>
                    </a:cubicBezTo>
                    <a:cubicBezTo>
                      <a:pt x="362" y="243"/>
                      <a:pt x="362" y="243"/>
                      <a:pt x="362" y="244"/>
                    </a:cubicBezTo>
                    <a:cubicBezTo>
                      <a:pt x="362" y="244"/>
                      <a:pt x="362" y="244"/>
                      <a:pt x="362" y="244"/>
                    </a:cubicBezTo>
                    <a:cubicBezTo>
                      <a:pt x="362" y="244"/>
                      <a:pt x="362" y="244"/>
                      <a:pt x="362" y="244"/>
                    </a:cubicBezTo>
                    <a:cubicBezTo>
                      <a:pt x="363" y="244"/>
                      <a:pt x="363" y="244"/>
                      <a:pt x="363" y="243"/>
                    </a:cubicBezTo>
                    <a:cubicBezTo>
                      <a:pt x="363" y="243"/>
                      <a:pt x="362" y="243"/>
                      <a:pt x="362" y="243"/>
                    </a:cubicBezTo>
                    <a:close/>
                    <a:moveTo>
                      <a:pt x="349" y="223"/>
                    </a:moveTo>
                    <a:cubicBezTo>
                      <a:pt x="349" y="223"/>
                      <a:pt x="349" y="223"/>
                      <a:pt x="349" y="223"/>
                    </a:cubicBezTo>
                    <a:cubicBezTo>
                      <a:pt x="349" y="223"/>
                      <a:pt x="348" y="223"/>
                      <a:pt x="348" y="223"/>
                    </a:cubicBezTo>
                    <a:cubicBezTo>
                      <a:pt x="348" y="223"/>
                      <a:pt x="348" y="223"/>
                      <a:pt x="348" y="223"/>
                    </a:cubicBezTo>
                    <a:cubicBezTo>
                      <a:pt x="348" y="223"/>
                      <a:pt x="348" y="223"/>
                      <a:pt x="348" y="224"/>
                    </a:cubicBezTo>
                    <a:cubicBezTo>
                      <a:pt x="348" y="224"/>
                      <a:pt x="348" y="224"/>
                      <a:pt x="348" y="224"/>
                    </a:cubicBezTo>
                    <a:cubicBezTo>
                      <a:pt x="348" y="224"/>
                      <a:pt x="348" y="224"/>
                      <a:pt x="348" y="224"/>
                    </a:cubicBezTo>
                    <a:cubicBezTo>
                      <a:pt x="348" y="224"/>
                      <a:pt x="348" y="224"/>
                      <a:pt x="348" y="224"/>
                    </a:cubicBezTo>
                    <a:cubicBezTo>
                      <a:pt x="348" y="223"/>
                      <a:pt x="349" y="223"/>
                      <a:pt x="349" y="224"/>
                    </a:cubicBezTo>
                    <a:cubicBezTo>
                      <a:pt x="349" y="223"/>
                      <a:pt x="349" y="223"/>
                      <a:pt x="349" y="223"/>
                    </a:cubicBezTo>
                    <a:close/>
                    <a:moveTo>
                      <a:pt x="363" y="240"/>
                    </a:moveTo>
                    <a:cubicBezTo>
                      <a:pt x="363" y="240"/>
                      <a:pt x="363" y="240"/>
                      <a:pt x="363" y="240"/>
                    </a:cubicBezTo>
                    <a:cubicBezTo>
                      <a:pt x="363" y="240"/>
                      <a:pt x="363" y="240"/>
                      <a:pt x="363" y="240"/>
                    </a:cubicBezTo>
                    <a:cubicBezTo>
                      <a:pt x="363" y="240"/>
                      <a:pt x="363" y="240"/>
                      <a:pt x="363" y="239"/>
                    </a:cubicBezTo>
                    <a:cubicBezTo>
                      <a:pt x="363" y="239"/>
                      <a:pt x="363" y="239"/>
                      <a:pt x="363" y="239"/>
                    </a:cubicBezTo>
                    <a:cubicBezTo>
                      <a:pt x="363" y="240"/>
                      <a:pt x="363" y="239"/>
                      <a:pt x="363" y="239"/>
                    </a:cubicBezTo>
                    <a:cubicBezTo>
                      <a:pt x="363" y="239"/>
                      <a:pt x="363" y="239"/>
                      <a:pt x="363" y="239"/>
                    </a:cubicBezTo>
                    <a:cubicBezTo>
                      <a:pt x="362" y="239"/>
                      <a:pt x="362" y="239"/>
                      <a:pt x="363" y="240"/>
                    </a:cubicBezTo>
                    <a:close/>
                    <a:moveTo>
                      <a:pt x="357" y="239"/>
                    </a:moveTo>
                    <a:cubicBezTo>
                      <a:pt x="357" y="239"/>
                      <a:pt x="357" y="239"/>
                      <a:pt x="357" y="239"/>
                    </a:cubicBezTo>
                    <a:cubicBezTo>
                      <a:pt x="357" y="239"/>
                      <a:pt x="356" y="239"/>
                      <a:pt x="356" y="239"/>
                    </a:cubicBezTo>
                    <a:cubicBezTo>
                      <a:pt x="356" y="239"/>
                      <a:pt x="356" y="239"/>
                      <a:pt x="356" y="239"/>
                    </a:cubicBezTo>
                    <a:cubicBezTo>
                      <a:pt x="356" y="239"/>
                      <a:pt x="356" y="239"/>
                      <a:pt x="356" y="239"/>
                    </a:cubicBezTo>
                    <a:cubicBezTo>
                      <a:pt x="356" y="239"/>
                      <a:pt x="356" y="239"/>
                      <a:pt x="356" y="239"/>
                    </a:cubicBezTo>
                    <a:cubicBezTo>
                      <a:pt x="356" y="239"/>
                      <a:pt x="356" y="239"/>
                      <a:pt x="356" y="240"/>
                    </a:cubicBezTo>
                    <a:cubicBezTo>
                      <a:pt x="356" y="240"/>
                      <a:pt x="356" y="240"/>
                      <a:pt x="356" y="240"/>
                    </a:cubicBezTo>
                    <a:cubicBezTo>
                      <a:pt x="357" y="239"/>
                      <a:pt x="357" y="239"/>
                      <a:pt x="357" y="239"/>
                    </a:cubicBezTo>
                    <a:cubicBezTo>
                      <a:pt x="357" y="239"/>
                      <a:pt x="357" y="239"/>
                      <a:pt x="357" y="239"/>
                    </a:cubicBezTo>
                    <a:cubicBezTo>
                      <a:pt x="357" y="239"/>
                      <a:pt x="357" y="239"/>
                      <a:pt x="357" y="239"/>
                    </a:cubicBezTo>
                    <a:close/>
                    <a:moveTo>
                      <a:pt x="361" y="244"/>
                    </a:moveTo>
                    <a:cubicBezTo>
                      <a:pt x="361" y="244"/>
                      <a:pt x="361" y="244"/>
                      <a:pt x="361" y="244"/>
                    </a:cubicBezTo>
                    <a:cubicBezTo>
                      <a:pt x="361" y="244"/>
                      <a:pt x="361" y="244"/>
                      <a:pt x="361" y="244"/>
                    </a:cubicBezTo>
                    <a:cubicBezTo>
                      <a:pt x="362" y="244"/>
                      <a:pt x="362" y="244"/>
                      <a:pt x="362" y="244"/>
                    </a:cubicBezTo>
                    <a:cubicBezTo>
                      <a:pt x="362" y="244"/>
                      <a:pt x="362" y="243"/>
                      <a:pt x="361" y="243"/>
                    </a:cubicBezTo>
                    <a:cubicBezTo>
                      <a:pt x="361" y="243"/>
                      <a:pt x="361" y="244"/>
                      <a:pt x="361" y="244"/>
                    </a:cubicBezTo>
                    <a:cubicBezTo>
                      <a:pt x="361" y="244"/>
                      <a:pt x="361" y="244"/>
                      <a:pt x="361" y="244"/>
                    </a:cubicBezTo>
                    <a:cubicBezTo>
                      <a:pt x="361" y="244"/>
                      <a:pt x="361" y="244"/>
                      <a:pt x="361" y="244"/>
                    </a:cubicBezTo>
                    <a:close/>
                    <a:moveTo>
                      <a:pt x="359" y="239"/>
                    </a:moveTo>
                    <a:cubicBezTo>
                      <a:pt x="359" y="239"/>
                      <a:pt x="359" y="239"/>
                      <a:pt x="359" y="239"/>
                    </a:cubicBezTo>
                    <a:cubicBezTo>
                      <a:pt x="358" y="239"/>
                      <a:pt x="359" y="239"/>
                      <a:pt x="359" y="239"/>
                    </a:cubicBezTo>
                    <a:cubicBezTo>
                      <a:pt x="359" y="240"/>
                      <a:pt x="359" y="240"/>
                      <a:pt x="359" y="240"/>
                    </a:cubicBezTo>
                    <a:cubicBezTo>
                      <a:pt x="359" y="240"/>
                      <a:pt x="359" y="239"/>
                      <a:pt x="359" y="239"/>
                    </a:cubicBezTo>
                    <a:cubicBezTo>
                      <a:pt x="359" y="239"/>
                      <a:pt x="359" y="239"/>
                      <a:pt x="359" y="239"/>
                    </a:cubicBezTo>
                    <a:cubicBezTo>
                      <a:pt x="359" y="239"/>
                      <a:pt x="359" y="239"/>
                      <a:pt x="359" y="239"/>
                    </a:cubicBezTo>
                    <a:cubicBezTo>
                      <a:pt x="359" y="239"/>
                      <a:pt x="359" y="239"/>
                      <a:pt x="359" y="239"/>
                    </a:cubicBezTo>
                    <a:close/>
                    <a:moveTo>
                      <a:pt x="344" y="210"/>
                    </a:moveTo>
                    <a:cubicBezTo>
                      <a:pt x="344" y="210"/>
                      <a:pt x="345" y="210"/>
                      <a:pt x="345" y="210"/>
                    </a:cubicBezTo>
                    <a:cubicBezTo>
                      <a:pt x="345" y="210"/>
                      <a:pt x="345" y="209"/>
                      <a:pt x="344" y="209"/>
                    </a:cubicBezTo>
                    <a:cubicBezTo>
                      <a:pt x="344" y="209"/>
                      <a:pt x="344" y="210"/>
                      <a:pt x="344" y="210"/>
                    </a:cubicBezTo>
                    <a:cubicBezTo>
                      <a:pt x="344" y="210"/>
                      <a:pt x="344" y="210"/>
                      <a:pt x="344" y="210"/>
                    </a:cubicBezTo>
                    <a:close/>
                    <a:moveTo>
                      <a:pt x="365" y="236"/>
                    </a:moveTo>
                    <a:cubicBezTo>
                      <a:pt x="364" y="236"/>
                      <a:pt x="364" y="237"/>
                      <a:pt x="364" y="237"/>
                    </a:cubicBezTo>
                    <a:cubicBezTo>
                      <a:pt x="364" y="237"/>
                      <a:pt x="364" y="237"/>
                      <a:pt x="365" y="237"/>
                    </a:cubicBezTo>
                    <a:cubicBezTo>
                      <a:pt x="365" y="237"/>
                      <a:pt x="365" y="237"/>
                      <a:pt x="365" y="237"/>
                    </a:cubicBezTo>
                    <a:cubicBezTo>
                      <a:pt x="365" y="237"/>
                      <a:pt x="365" y="236"/>
                      <a:pt x="365" y="236"/>
                    </a:cubicBezTo>
                    <a:close/>
                    <a:moveTo>
                      <a:pt x="347" y="217"/>
                    </a:moveTo>
                    <a:cubicBezTo>
                      <a:pt x="347" y="217"/>
                      <a:pt x="347" y="218"/>
                      <a:pt x="347" y="218"/>
                    </a:cubicBezTo>
                    <a:cubicBezTo>
                      <a:pt x="347" y="218"/>
                      <a:pt x="347" y="218"/>
                      <a:pt x="347" y="218"/>
                    </a:cubicBezTo>
                    <a:cubicBezTo>
                      <a:pt x="348" y="218"/>
                      <a:pt x="347" y="217"/>
                      <a:pt x="347" y="217"/>
                    </a:cubicBezTo>
                    <a:cubicBezTo>
                      <a:pt x="347" y="217"/>
                      <a:pt x="347" y="217"/>
                      <a:pt x="347" y="217"/>
                    </a:cubicBezTo>
                    <a:close/>
                    <a:moveTo>
                      <a:pt x="371" y="252"/>
                    </a:moveTo>
                    <a:cubicBezTo>
                      <a:pt x="371" y="251"/>
                      <a:pt x="371" y="251"/>
                      <a:pt x="371" y="251"/>
                    </a:cubicBezTo>
                    <a:cubicBezTo>
                      <a:pt x="371" y="251"/>
                      <a:pt x="371" y="251"/>
                      <a:pt x="371" y="251"/>
                    </a:cubicBezTo>
                    <a:cubicBezTo>
                      <a:pt x="371" y="251"/>
                      <a:pt x="371" y="251"/>
                      <a:pt x="371" y="251"/>
                    </a:cubicBezTo>
                    <a:cubicBezTo>
                      <a:pt x="371" y="251"/>
                      <a:pt x="371" y="251"/>
                      <a:pt x="372" y="250"/>
                    </a:cubicBezTo>
                    <a:cubicBezTo>
                      <a:pt x="372" y="250"/>
                      <a:pt x="372" y="250"/>
                      <a:pt x="371" y="250"/>
                    </a:cubicBezTo>
                    <a:cubicBezTo>
                      <a:pt x="371" y="250"/>
                      <a:pt x="371" y="250"/>
                      <a:pt x="371" y="250"/>
                    </a:cubicBezTo>
                    <a:cubicBezTo>
                      <a:pt x="371" y="250"/>
                      <a:pt x="371" y="250"/>
                      <a:pt x="371" y="250"/>
                    </a:cubicBezTo>
                    <a:cubicBezTo>
                      <a:pt x="372" y="250"/>
                      <a:pt x="371" y="249"/>
                      <a:pt x="371" y="249"/>
                    </a:cubicBezTo>
                    <a:cubicBezTo>
                      <a:pt x="371" y="249"/>
                      <a:pt x="371" y="249"/>
                      <a:pt x="371" y="249"/>
                    </a:cubicBezTo>
                    <a:cubicBezTo>
                      <a:pt x="371" y="249"/>
                      <a:pt x="371" y="250"/>
                      <a:pt x="371" y="250"/>
                    </a:cubicBezTo>
                    <a:cubicBezTo>
                      <a:pt x="370" y="250"/>
                      <a:pt x="370" y="250"/>
                      <a:pt x="370" y="250"/>
                    </a:cubicBezTo>
                    <a:cubicBezTo>
                      <a:pt x="370" y="250"/>
                      <a:pt x="370" y="250"/>
                      <a:pt x="370" y="250"/>
                    </a:cubicBezTo>
                    <a:cubicBezTo>
                      <a:pt x="370" y="250"/>
                      <a:pt x="370" y="250"/>
                      <a:pt x="370" y="250"/>
                    </a:cubicBezTo>
                    <a:cubicBezTo>
                      <a:pt x="370" y="250"/>
                      <a:pt x="370" y="250"/>
                      <a:pt x="370" y="249"/>
                    </a:cubicBezTo>
                    <a:cubicBezTo>
                      <a:pt x="370" y="249"/>
                      <a:pt x="370" y="249"/>
                      <a:pt x="370" y="249"/>
                    </a:cubicBezTo>
                    <a:cubicBezTo>
                      <a:pt x="371" y="249"/>
                      <a:pt x="371" y="249"/>
                      <a:pt x="371" y="249"/>
                    </a:cubicBezTo>
                    <a:cubicBezTo>
                      <a:pt x="371" y="248"/>
                      <a:pt x="371" y="248"/>
                      <a:pt x="371" y="248"/>
                    </a:cubicBezTo>
                    <a:cubicBezTo>
                      <a:pt x="371" y="248"/>
                      <a:pt x="371" y="248"/>
                      <a:pt x="371" y="248"/>
                    </a:cubicBezTo>
                    <a:cubicBezTo>
                      <a:pt x="371" y="249"/>
                      <a:pt x="371" y="249"/>
                      <a:pt x="371" y="248"/>
                    </a:cubicBezTo>
                    <a:cubicBezTo>
                      <a:pt x="371" y="248"/>
                      <a:pt x="371" y="248"/>
                      <a:pt x="371" y="248"/>
                    </a:cubicBezTo>
                    <a:cubicBezTo>
                      <a:pt x="371" y="248"/>
                      <a:pt x="371" y="248"/>
                      <a:pt x="371" y="248"/>
                    </a:cubicBezTo>
                    <a:cubicBezTo>
                      <a:pt x="371" y="248"/>
                      <a:pt x="371" y="248"/>
                      <a:pt x="371" y="248"/>
                    </a:cubicBezTo>
                    <a:cubicBezTo>
                      <a:pt x="372" y="247"/>
                      <a:pt x="372" y="247"/>
                      <a:pt x="371" y="247"/>
                    </a:cubicBezTo>
                    <a:cubicBezTo>
                      <a:pt x="371" y="246"/>
                      <a:pt x="371" y="246"/>
                      <a:pt x="371" y="246"/>
                    </a:cubicBezTo>
                    <a:cubicBezTo>
                      <a:pt x="371" y="246"/>
                      <a:pt x="371" y="246"/>
                      <a:pt x="371" y="247"/>
                    </a:cubicBezTo>
                    <a:cubicBezTo>
                      <a:pt x="371" y="247"/>
                      <a:pt x="371" y="247"/>
                      <a:pt x="370" y="247"/>
                    </a:cubicBezTo>
                    <a:cubicBezTo>
                      <a:pt x="370" y="247"/>
                      <a:pt x="370" y="247"/>
                      <a:pt x="370" y="247"/>
                    </a:cubicBezTo>
                    <a:cubicBezTo>
                      <a:pt x="370" y="247"/>
                      <a:pt x="370" y="247"/>
                      <a:pt x="370" y="247"/>
                    </a:cubicBezTo>
                    <a:cubicBezTo>
                      <a:pt x="370" y="247"/>
                      <a:pt x="370" y="247"/>
                      <a:pt x="369" y="247"/>
                    </a:cubicBezTo>
                    <a:cubicBezTo>
                      <a:pt x="369" y="247"/>
                      <a:pt x="369" y="247"/>
                      <a:pt x="369" y="248"/>
                    </a:cubicBezTo>
                    <a:cubicBezTo>
                      <a:pt x="369" y="248"/>
                      <a:pt x="369" y="248"/>
                      <a:pt x="369" y="248"/>
                    </a:cubicBezTo>
                    <a:cubicBezTo>
                      <a:pt x="369" y="247"/>
                      <a:pt x="369" y="247"/>
                      <a:pt x="369" y="247"/>
                    </a:cubicBezTo>
                    <a:cubicBezTo>
                      <a:pt x="369" y="247"/>
                      <a:pt x="369" y="247"/>
                      <a:pt x="369" y="247"/>
                    </a:cubicBezTo>
                    <a:cubicBezTo>
                      <a:pt x="369" y="246"/>
                      <a:pt x="370" y="247"/>
                      <a:pt x="370" y="247"/>
                    </a:cubicBezTo>
                    <a:cubicBezTo>
                      <a:pt x="370" y="247"/>
                      <a:pt x="370" y="247"/>
                      <a:pt x="371" y="246"/>
                    </a:cubicBezTo>
                    <a:cubicBezTo>
                      <a:pt x="371" y="246"/>
                      <a:pt x="371" y="246"/>
                      <a:pt x="371" y="246"/>
                    </a:cubicBezTo>
                    <a:cubicBezTo>
                      <a:pt x="370" y="246"/>
                      <a:pt x="370" y="246"/>
                      <a:pt x="370" y="246"/>
                    </a:cubicBezTo>
                    <a:cubicBezTo>
                      <a:pt x="370" y="246"/>
                      <a:pt x="370" y="245"/>
                      <a:pt x="370" y="245"/>
                    </a:cubicBezTo>
                    <a:cubicBezTo>
                      <a:pt x="370" y="245"/>
                      <a:pt x="370" y="245"/>
                      <a:pt x="370" y="245"/>
                    </a:cubicBezTo>
                    <a:cubicBezTo>
                      <a:pt x="370" y="245"/>
                      <a:pt x="369" y="245"/>
                      <a:pt x="369" y="245"/>
                    </a:cubicBezTo>
                    <a:cubicBezTo>
                      <a:pt x="369" y="245"/>
                      <a:pt x="369" y="245"/>
                      <a:pt x="369" y="245"/>
                    </a:cubicBezTo>
                    <a:cubicBezTo>
                      <a:pt x="369" y="245"/>
                      <a:pt x="369" y="246"/>
                      <a:pt x="369" y="246"/>
                    </a:cubicBezTo>
                    <a:cubicBezTo>
                      <a:pt x="369" y="245"/>
                      <a:pt x="369" y="245"/>
                      <a:pt x="369" y="245"/>
                    </a:cubicBezTo>
                    <a:cubicBezTo>
                      <a:pt x="369" y="245"/>
                      <a:pt x="368" y="245"/>
                      <a:pt x="368" y="245"/>
                    </a:cubicBezTo>
                    <a:cubicBezTo>
                      <a:pt x="368" y="244"/>
                      <a:pt x="369" y="245"/>
                      <a:pt x="369" y="244"/>
                    </a:cubicBezTo>
                    <a:cubicBezTo>
                      <a:pt x="369" y="244"/>
                      <a:pt x="369" y="244"/>
                      <a:pt x="369" y="244"/>
                    </a:cubicBezTo>
                    <a:cubicBezTo>
                      <a:pt x="369" y="244"/>
                      <a:pt x="369" y="244"/>
                      <a:pt x="369" y="244"/>
                    </a:cubicBezTo>
                    <a:cubicBezTo>
                      <a:pt x="369" y="244"/>
                      <a:pt x="369" y="244"/>
                      <a:pt x="369" y="244"/>
                    </a:cubicBezTo>
                    <a:cubicBezTo>
                      <a:pt x="369" y="244"/>
                      <a:pt x="369" y="244"/>
                      <a:pt x="368" y="244"/>
                    </a:cubicBezTo>
                    <a:cubicBezTo>
                      <a:pt x="368" y="244"/>
                      <a:pt x="368" y="244"/>
                      <a:pt x="368" y="244"/>
                    </a:cubicBezTo>
                    <a:cubicBezTo>
                      <a:pt x="368" y="244"/>
                      <a:pt x="368" y="244"/>
                      <a:pt x="368" y="244"/>
                    </a:cubicBezTo>
                    <a:cubicBezTo>
                      <a:pt x="367" y="244"/>
                      <a:pt x="367" y="244"/>
                      <a:pt x="367" y="245"/>
                    </a:cubicBezTo>
                    <a:cubicBezTo>
                      <a:pt x="367" y="244"/>
                      <a:pt x="367" y="244"/>
                      <a:pt x="367" y="244"/>
                    </a:cubicBezTo>
                    <a:cubicBezTo>
                      <a:pt x="367" y="244"/>
                      <a:pt x="367" y="244"/>
                      <a:pt x="368" y="244"/>
                    </a:cubicBezTo>
                    <a:cubicBezTo>
                      <a:pt x="368" y="244"/>
                      <a:pt x="368" y="244"/>
                      <a:pt x="368" y="243"/>
                    </a:cubicBezTo>
                    <a:cubicBezTo>
                      <a:pt x="368" y="243"/>
                      <a:pt x="368" y="243"/>
                      <a:pt x="368" y="243"/>
                    </a:cubicBezTo>
                    <a:cubicBezTo>
                      <a:pt x="368" y="243"/>
                      <a:pt x="368" y="243"/>
                      <a:pt x="368" y="243"/>
                    </a:cubicBezTo>
                    <a:cubicBezTo>
                      <a:pt x="368" y="242"/>
                      <a:pt x="368" y="242"/>
                      <a:pt x="368" y="243"/>
                    </a:cubicBezTo>
                    <a:cubicBezTo>
                      <a:pt x="368" y="243"/>
                      <a:pt x="368" y="243"/>
                      <a:pt x="368" y="243"/>
                    </a:cubicBezTo>
                    <a:cubicBezTo>
                      <a:pt x="368" y="243"/>
                      <a:pt x="368" y="243"/>
                      <a:pt x="369" y="243"/>
                    </a:cubicBezTo>
                    <a:cubicBezTo>
                      <a:pt x="369" y="243"/>
                      <a:pt x="370" y="244"/>
                      <a:pt x="370" y="244"/>
                    </a:cubicBezTo>
                    <a:cubicBezTo>
                      <a:pt x="370" y="244"/>
                      <a:pt x="370" y="244"/>
                      <a:pt x="370" y="244"/>
                    </a:cubicBezTo>
                    <a:cubicBezTo>
                      <a:pt x="370" y="244"/>
                      <a:pt x="370" y="244"/>
                      <a:pt x="370" y="244"/>
                    </a:cubicBezTo>
                    <a:cubicBezTo>
                      <a:pt x="370" y="244"/>
                      <a:pt x="370" y="244"/>
                      <a:pt x="370" y="243"/>
                    </a:cubicBezTo>
                    <a:cubicBezTo>
                      <a:pt x="370" y="243"/>
                      <a:pt x="369" y="243"/>
                      <a:pt x="369" y="243"/>
                    </a:cubicBezTo>
                    <a:cubicBezTo>
                      <a:pt x="369" y="242"/>
                      <a:pt x="369" y="242"/>
                      <a:pt x="369" y="242"/>
                    </a:cubicBezTo>
                    <a:cubicBezTo>
                      <a:pt x="369" y="242"/>
                      <a:pt x="369" y="242"/>
                      <a:pt x="369" y="242"/>
                    </a:cubicBezTo>
                    <a:cubicBezTo>
                      <a:pt x="369" y="242"/>
                      <a:pt x="369" y="242"/>
                      <a:pt x="369" y="242"/>
                    </a:cubicBezTo>
                    <a:cubicBezTo>
                      <a:pt x="369" y="242"/>
                      <a:pt x="369" y="242"/>
                      <a:pt x="368" y="242"/>
                    </a:cubicBezTo>
                    <a:cubicBezTo>
                      <a:pt x="369" y="242"/>
                      <a:pt x="368" y="242"/>
                      <a:pt x="368" y="242"/>
                    </a:cubicBezTo>
                    <a:cubicBezTo>
                      <a:pt x="368" y="242"/>
                      <a:pt x="368" y="242"/>
                      <a:pt x="368" y="241"/>
                    </a:cubicBezTo>
                    <a:cubicBezTo>
                      <a:pt x="368" y="241"/>
                      <a:pt x="368" y="241"/>
                      <a:pt x="368" y="241"/>
                    </a:cubicBezTo>
                    <a:cubicBezTo>
                      <a:pt x="368" y="241"/>
                      <a:pt x="368" y="241"/>
                      <a:pt x="368" y="241"/>
                    </a:cubicBezTo>
                    <a:cubicBezTo>
                      <a:pt x="368" y="241"/>
                      <a:pt x="368" y="241"/>
                      <a:pt x="368" y="241"/>
                    </a:cubicBezTo>
                    <a:cubicBezTo>
                      <a:pt x="368" y="240"/>
                      <a:pt x="368" y="240"/>
                      <a:pt x="368" y="240"/>
                    </a:cubicBezTo>
                    <a:cubicBezTo>
                      <a:pt x="368" y="240"/>
                      <a:pt x="368" y="239"/>
                      <a:pt x="367" y="239"/>
                    </a:cubicBezTo>
                    <a:cubicBezTo>
                      <a:pt x="367" y="239"/>
                      <a:pt x="367" y="239"/>
                      <a:pt x="367" y="239"/>
                    </a:cubicBezTo>
                    <a:cubicBezTo>
                      <a:pt x="367" y="239"/>
                      <a:pt x="367" y="239"/>
                      <a:pt x="367" y="239"/>
                    </a:cubicBezTo>
                    <a:cubicBezTo>
                      <a:pt x="367" y="238"/>
                      <a:pt x="367" y="238"/>
                      <a:pt x="367" y="238"/>
                    </a:cubicBezTo>
                    <a:cubicBezTo>
                      <a:pt x="366" y="238"/>
                      <a:pt x="366" y="238"/>
                      <a:pt x="366" y="238"/>
                    </a:cubicBezTo>
                    <a:cubicBezTo>
                      <a:pt x="366" y="238"/>
                      <a:pt x="365" y="237"/>
                      <a:pt x="365" y="237"/>
                    </a:cubicBezTo>
                    <a:cubicBezTo>
                      <a:pt x="365" y="237"/>
                      <a:pt x="365" y="237"/>
                      <a:pt x="364" y="237"/>
                    </a:cubicBezTo>
                    <a:cubicBezTo>
                      <a:pt x="364" y="237"/>
                      <a:pt x="364" y="237"/>
                      <a:pt x="364" y="237"/>
                    </a:cubicBezTo>
                    <a:cubicBezTo>
                      <a:pt x="364" y="237"/>
                      <a:pt x="364" y="237"/>
                      <a:pt x="364" y="236"/>
                    </a:cubicBezTo>
                    <a:cubicBezTo>
                      <a:pt x="364" y="237"/>
                      <a:pt x="364" y="237"/>
                      <a:pt x="364" y="236"/>
                    </a:cubicBezTo>
                    <a:cubicBezTo>
                      <a:pt x="364" y="236"/>
                      <a:pt x="365" y="236"/>
                      <a:pt x="364" y="236"/>
                    </a:cubicBezTo>
                    <a:cubicBezTo>
                      <a:pt x="364" y="236"/>
                      <a:pt x="364" y="235"/>
                      <a:pt x="364" y="235"/>
                    </a:cubicBezTo>
                    <a:cubicBezTo>
                      <a:pt x="364" y="235"/>
                      <a:pt x="364" y="235"/>
                      <a:pt x="364" y="235"/>
                    </a:cubicBezTo>
                    <a:cubicBezTo>
                      <a:pt x="364" y="235"/>
                      <a:pt x="364" y="234"/>
                      <a:pt x="364" y="234"/>
                    </a:cubicBezTo>
                    <a:cubicBezTo>
                      <a:pt x="364" y="234"/>
                      <a:pt x="364" y="234"/>
                      <a:pt x="363" y="234"/>
                    </a:cubicBezTo>
                    <a:cubicBezTo>
                      <a:pt x="363" y="234"/>
                      <a:pt x="363" y="234"/>
                      <a:pt x="363" y="234"/>
                    </a:cubicBezTo>
                    <a:cubicBezTo>
                      <a:pt x="363" y="234"/>
                      <a:pt x="363" y="234"/>
                      <a:pt x="363" y="234"/>
                    </a:cubicBezTo>
                    <a:cubicBezTo>
                      <a:pt x="363" y="234"/>
                      <a:pt x="363" y="234"/>
                      <a:pt x="363" y="234"/>
                    </a:cubicBezTo>
                    <a:cubicBezTo>
                      <a:pt x="363" y="234"/>
                      <a:pt x="363" y="235"/>
                      <a:pt x="363" y="235"/>
                    </a:cubicBezTo>
                    <a:cubicBezTo>
                      <a:pt x="362" y="235"/>
                      <a:pt x="362" y="234"/>
                      <a:pt x="362" y="234"/>
                    </a:cubicBezTo>
                    <a:cubicBezTo>
                      <a:pt x="362" y="234"/>
                      <a:pt x="363" y="234"/>
                      <a:pt x="363" y="234"/>
                    </a:cubicBezTo>
                    <a:cubicBezTo>
                      <a:pt x="363" y="234"/>
                      <a:pt x="363" y="234"/>
                      <a:pt x="362" y="234"/>
                    </a:cubicBezTo>
                    <a:cubicBezTo>
                      <a:pt x="362" y="234"/>
                      <a:pt x="362" y="234"/>
                      <a:pt x="362" y="234"/>
                    </a:cubicBezTo>
                    <a:cubicBezTo>
                      <a:pt x="362" y="234"/>
                      <a:pt x="361" y="234"/>
                      <a:pt x="361" y="234"/>
                    </a:cubicBezTo>
                    <a:cubicBezTo>
                      <a:pt x="361" y="234"/>
                      <a:pt x="361" y="234"/>
                      <a:pt x="361" y="234"/>
                    </a:cubicBezTo>
                    <a:cubicBezTo>
                      <a:pt x="361" y="234"/>
                      <a:pt x="361" y="234"/>
                      <a:pt x="361" y="234"/>
                    </a:cubicBezTo>
                    <a:cubicBezTo>
                      <a:pt x="361" y="234"/>
                      <a:pt x="360" y="234"/>
                      <a:pt x="360" y="234"/>
                    </a:cubicBezTo>
                    <a:cubicBezTo>
                      <a:pt x="360" y="234"/>
                      <a:pt x="360" y="234"/>
                      <a:pt x="360" y="234"/>
                    </a:cubicBezTo>
                    <a:cubicBezTo>
                      <a:pt x="361" y="234"/>
                      <a:pt x="361" y="234"/>
                      <a:pt x="361" y="234"/>
                    </a:cubicBezTo>
                    <a:cubicBezTo>
                      <a:pt x="360" y="235"/>
                      <a:pt x="361" y="235"/>
                      <a:pt x="361" y="235"/>
                    </a:cubicBezTo>
                    <a:cubicBezTo>
                      <a:pt x="361" y="235"/>
                      <a:pt x="361" y="236"/>
                      <a:pt x="361" y="236"/>
                    </a:cubicBezTo>
                    <a:cubicBezTo>
                      <a:pt x="361" y="236"/>
                      <a:pt x="361" y="236"/>
                      <a:pt x="361" y="236"/>
                    </a:cubicBezTo>
                    <a:cubicBezTo>
                      <a:pt x="362" y="236"/>
                      <a:pt x="362" y="236"/>
                      <a:pt x="362" y="236"/>
                    </a:cubicBezTo>
                    <a:cubicBezTo>
                      <a:pt x="362" y="236"/>
                      <a:pt x="362" y="236"/>
                      <a:pt x="362" y="236"/>
                    </a:cubicBezTo>
                    <a:cubicBezTo>
                      <a:pt x="361" y="236"/>
                      <a:pt x="361" y="236"/>
                      <a:pt x="361" y="236"/>
                    </a:cubicBezTo>
                    <a:cubicBezTo>
                      <a:pt x="361" y="236"/>
                      <a:pt x="361" y="236"/>
                      <a:pt x="361" y="236"/>
                    </a:cubicBezTo>
                    <a:cubicBezTo>
                      <a:pt x="361" y="236"/>
                      <a:pt x="361" y="237"/>
                      <a:pt x="361" y="237"/>
                    </a:cubicBezTo>
                    <a:cubicBezTo>
                      <a:pt x="361" y="237"/>
                      <a:pt x="361" y="237"/>
                      <a:pt x="361" y="237"/>
                    </a:cubicBezTo>
                    <a:cubicBezTo>
                      <a:pt x="361" y="237"/>
                      <a:pt x="361" y="237"/>
                      <a:pt x="361" y="237"/>
                    </a:cubicBezTo>
                    <a:cubicBezTo>
                      <a:pt x="361" y="237"/>
                      <a:pt x="361" y="237"/>
                      <a:pt x="361" y="237"/>
                    </a:cubicBezTo>
                    <a:cubicBezTo>
                      <a:pt x="361" y="237"/>
                      <a:pt x="361" y="237"/>
                      <a:pt x="361" y="237"/>
                    </a:cubicBezTo>
                    <a:cubicBezTo>
                      <a:pt x="361" y="237"/>
                      <a:pt x="360" y="237"/>
                      <a:pt x="360" y="237"/>
                    </a:cubicBezTo>
                    <a:cubicBezTo>
                      <a:pt x="360" y="237"/>
                      <a:pt x="360" y="238"/>
                      <a:pt x="360" y="238"/>
                    </a:cubicBezTo>
                    <a:cubicBezTo>
                      <a:pt x="360" y="238"/>
                      <a:pt x="360" y="238"/>
                      <a:pt x="359" y="238"/>
                    </a:cubicBezTo>
                    <a:cubicBezTo>
                      <a:pt x="359" y="239"/>
                      <a:pt x="360" y="239"/>
                      <a:pt x="360" y="239"/>
                    </a:cubicBezTo>
                    <a:cubicBezTo>
                      <a:pt x="360" y="239"/>
                      <a:pt x="360" y="239"/>
                      <a:pt x="360" y="239"/>
                    </a:cubicBezTo>
                    <a:cubicBezTo>
                      <a:pt x="360" y="238"/>
                      <a:pt x="361" y="238"/>
                      <a:pt x="361" y="238"/>
                    </a:cubicBezTo>
                    <a:cubicBezTo>
                      <a:pt x="361" y="238"/>
                      <a:pt x="361" y="238"/>
                      <a:pt x="361" y="238"/>
                    </a:cubicBezTo>
                    <a:cubicBezTo>
                      <a:pt x="361" y="238"/>
                      <a:pt x="361" y="237"/>
                      <a:pt x="362" y="238"/>
                    </a:cubicBezTo>
                    <a:cubicBezTo>
                      <a:pt x="362" y="238"/>
                      <a:pt x="362" y="238"/>
                      <a:pt x="362" y="237"/>
                    </a:cubicBezTo>
                    <a:cubicBezTo>
                      <a:pt x="362" y="237"/>
                      <a:pt x="362" y="238"/>
                      <a:pt x="362" y="238"/>
                    </a:cubicBezTo>
                    <a:cubicBezTo>
                      <a:pt x="362" y="238"/>
                      <a:pt x="362" y="238"/>
                      <a:pt x="362" y="238"/>
                    </a:cubicBezTo>
                    <a:cubicBezTo>
                      <a:pt x="362" y="238"/>
                      <a:pt x="362" y="238"/>
                      <a:pt x="362" y="238"/>
                    </a:cubicBezTo>
                    <a:cubicBezTo>
                      <a:pt x="362" y="238"/>
                      <a:pt x="362" y="238"/>
                      <a:pt x="362" y="238"/>
                    </a:cubicBezTo>
                    <a:cubicBezTo>
                      <a:pt x="362" y="238"/>
                      <a:pt x="361" y="238"/>
                      <a:pt x="362" y="238"/>
                    </a:cubicBezTo>
                    <a:cubicBezTo>
                      <a:pt x="362" y="238"/>
                      <a:pt x="362" y="239"/>
                      <a:pt x="362" y="239"/>
                    </a:cubicBezTo>
                    <a:cubicBezTo>
                      <a:pt x="362" y="239"/>
                      <a:pt x="362" y="239"/>
                      <a:pt x="362" y="239"/>
                    </a:cubicBezTo>
                    <a:cubicBezTo>
                      <a:pt x="362" y="239"/>
                      <a:pt x="362" y="238"/>
                      <a:pt x="362" y="238"/>
                    </a:cubicBezTo>
                    <a:cubicBezTo>
                      <a:pt x="363" y="238"/>
                      <a:pt x="363" y="237"/>
                      <a:pt x="363" y="237"/>
                    </a:cubicBezTo>
                    <a:cubicBezTo>
                      <a:pt x="363" y="237"/>
                      <a:pt x="363" y="237"/>
                      <a:pt x="363" y="237"/>
                    </a:cubicBezTo>
                    <a:cubicBezTo>
                      <a:pt x="363" y="236"/>
                      <a:pt x="363" y="236"/>
                      <a:pt x="362" y="236"/>
                    </a:cubicBezTo>
                    <a:cubicBezTo>
                      <a:pt x="362" y="236"/>
                      <a:pt x="363" y="236"/>
                      <a:pt x="363" y="236"/>
                    </a:cubicBezTo>
                    <a:cubicBezTo>
                      <a:pt x="363" y="236"/>
                      <a:pt x="363" y="236"/>
                      <a:pt x="363" y="236"/>
                    </a:cubicBezTo>
                    <a:cubicBezTo>
                      <a:pt x="363" y="237"/>
                      <a:pt x="363" y="237"/>
                      <a:pt x="363" y="237"/>
                    </a:cubicBezTo>
                    <a:cubicBezTo>
                      <a:pt x="363" y="237"/>
                      <a:pt x="363" y="238"/>
                      <a:pt x="363" y="238"/>
                    </a:cubicBezTo>
                    <a:cubicBezTo>
                      <a:pt x="363" y="238"/>
                      <a:pt x="363" y="239"/>
                      <a:pt x="363" y="239"/>
                    </a:cubicBezTo>
                    <a:cubicBezTo>
                      <a:pt x="363" y="239"/>
                      <a:pt x="363" y="239"/>
                      <a:pt x="363" y="239"/>
                    </a:cubicBezTo>
                    <a:cubicBezTo>
                      <a:pt x="364" y="239"/>
                      <a:pt x="364" y="239"/>
                      <a:pt x="364" y="239"/>
                    </a:cubicBezTo>
                    <a:cubicBezTo>
                      <a:pt x="364" y="239"/>
                      <a:pt x="364" y="239"/>
                      <a:pt x="364" y="239"/>
                    </a:cubicBezTo>
                    <a:cubicBezTo>
                      <a:pt x="364" y="239"/>
                      <a:pt x="364" y="239"/>
                      <a:pt x="364" y="239"/>
                    </a:cubicBezTo>
                    <a:cubicBezTo>
                      <a:pt x="364" y="239"/>
                      <a:pt x="364" y="239"/>
                      <a:pt x="364" y="240"/>
                    </a:cubicBezTo>
                    <a:cubicBezTo>
                      <a:pt x="364" y="240"/>
                      <a:pt x="364" y="240"/>
                      <a:pt x="363" y="240"/>
                    </a:cubicBezTo>
                    <a:cubicBezTo>
                      <a:pt x="363" y="240"/>
                      <a:pt x="363" y="240"/>
                      <a:pt x="363" y="240"/>
                    </a:cubicBezTo>
                    <a:cubicBezTo>
                      <a:pt x="363" y="241"/>
                      <a:pt x="363" y="241"/>
                      <a:pt x="363" y="241"/>
                    </a:cubicBezTo>
                    <a:cubicBezTo>
                      <a:pt x="363" y="241"/>
                      <a:pt x="363" y="241"/>
                      <a:pt x="362" y="241"/>
                    </a:cubicBezTo>
                    <a:cubicBezTo>
                      <a:pt x="362" y="241"/>
                      <a:pt x="362" y="241"/>
                      <a:pt x="362" y="241"/>
                    </a:cubicBezTo>
                    <a:cubicBezTo>
                      <a:pt x="362" y="242"/>
                      <a:pt x="362" y="242"/>
                      <a:pt x="363" y="243"/>
                    </a:cubicBezTo>
                    <a:cubicBezTo>
                      <a:pt x="363" y="243"/>
                      <a:pt x="363" y="243"/>
                      <a:pt x="363" y="243"/>
                    </a:cubicBezTo>
                    <a:cubicBezTo>
                      <a:pt x="363" y="243"/>
                      <a:pt x="364" y="243"/>
                      <a:pt x="364" y="242"/>
                    </a:cubicBezTo>
                    <a:cubicBezTo>
                      <a:pt x="364" y="242"/>
                      <a:pt x="364" y="242"/>
                      <a:pt x="364" y="242"/>
                    </a:cubicBezTo>
                    <a:cubicBezTo>
                      <a:pt x="364" y="242"/>
                      <a:pt x="364" y="242"/>
                      <a:pt x="364" y="242"/>
                    </a:cubicBezTo>
                    <a:cubicBezTo>
                      <a:pt x="364" y="242"/>
                      <a:pt x="364" y="242"/>
                      <a:pt x="364" y="242"/>
                    </a:cubicBezTo>
                    <a:cubicBezTo>
                      <a:pt x="364" y="243"/>
                      <a:pt x="364" y="243"/>
                      <a:pt x="364" y="243"/>
                    </a:cubicBezTo>
                    <a:cubicBezTo>
                      <a:pt x="364" y="243"/>
                      <a:pt x="364" y="244"/>
                      <a:pt x="364" y="244"/>
                    </a:cubicBezTo>
                    <a:cubicBezTo>
                      <a:pt x="364" y="244"/>
                      <a:pt x="364" y="244"/>
                      <a:pt x="364" y="244"/>
                    </a:cubicBezTo>
                    <a:cubicBezTo>
                      <a:pt x="365" y="244"/>
                      <a:pt x="365" y="244"/>
                      <a:pt x="365" y="244"/>
                    </a:cubicBezTo>
                    <a:cubicBezTo>
                      <a:pt x="365" y="244"/>
                      <a:pt x="364" y="244"/>
                      <a:pt x="364" y="245"/>
                    </a:cubicBezTo>
                    <a:cubicBezTo>
                      <a:pt x="364" y="245"/>
                      <a:pt x="365" y="245"/>
                      <a:pt x="365" y="245"/>
                    </a:cubicBezTo>
                    <a:cubicBezTo>
                      <a:pt x="365" y="245"/>
                      <a:pt x="365" y="245"/>
                      <a:pt x="365" y="245"/>
                    </a:cubicBezTo>
                    <a:cubicBezTo>
                      <a:pt x="365" y="245"/>
                      <a:pt x="365" y="245"/>
                      <a:pt x="365" y="245"/>
                    </a:cubicBezTo>
                    <a:cubicBezTo>
                      <a:pt x="365" y="245"/>
                      <a:pt x="365" y="246"/>
                      <a:pt x="364" y="245"/>
                    </a:cubicBezTo>
                    <a:cubicBezTo>
                      <a:pt x="364" y="245"/>
                      <a:pt x="364" y="245"/>
                      <a:pt x="364" y="245"/>
                    </a:cubicBezTo>
                    <a:cubicBezTo>
                      <a:pt x="364" y="245"/>
                      <a:pt x="364" y="245"/>
                      <a:pt x="364" y="245"/>
                    </a:cubicBezTo>
                    <a:cubicBezTo>
                      <a:pt x="363" y="245"/>
                      <a:pt x="363" y="245"/>
                      <a:pt x="363" y="245"/>
                    </a:cubicBezTo>
                    <a:cubicBezTo>
                      <a:pt x="363" y="246"/>
                      <a:pt x="363" y="246"/>
                      <a:pt x="363" y="246"/>
                    </a:cubicBezTo>
                    <a:cubicBezTo>
                      <a:pt x="364" y="246"/>
                      <a:pt x="364" y="246"/>
                      <a:pt x="365" y="246"/>
                    </a:cubicBezTo>
                    <a:cubicBezTo>
                      <a:pt x="365" y="246"/>
                      <a:pt x="365" y="246"/>
                      <a:pt x="365" y="246"/>
                    </a:cubicBezTo>
                    <a:cubicBezTo>
                      <a:pt x="365" y="246"/>
                      <a:pt x="365" y="246"/>
                      <a:pt x="365" y="247"/>
                    </a:cubicBezTo>
                    <a:cubicBezTo>
                      <a:pt x="365" y="247"/>
                      <a:pt x="365" y="247"/>
                      <a:pt x="365" y="247"/>
                    </a:cubicBezTo>
                    <a:cubicBezTo>
                      <a:pt x="365" y="247"/>
                      <a:pt x="364" y="247"/>
                      <a:pt x="365" y="247"/>
                    </a:cubicBezTo>
                    <a:cubicBezTo>
                      <a:pt x="365" y="247"/>
                      <a:pt x="365" y="247"/>
                      <a:pt x="365" y="247"/>
                    </a:cubicBezTo>
                    <a:cubicBezTo>
                      <a:pt x="365" y="247"/>
                      <a:pt x="365" y="247"/>
                      <a:pt x="365" y="247"/>
                    </a:cubicBezTo>
                    <a:cubicBezTo>
                      <a:pt x="365" y="247"/>
                      <a:pt x="365" y="247"/>
                      <a:pt x="365" y="247"/>
                    </a:cubicBezTo>
                    <a:cubicBezTo>
                      <a:pt x="365" y="247"/>
                      <a:pt x="365" y="247"/>
                      <a:pt x="365" y="247"/>
                    </a:cubicBezTo>
                    <a:cubicBezTo>
                      <a:pt x="365" y="247"/>
                      <a:pt x="366" y="247"/>
                      <a:pt x="366" y="247"/>
                    </a:cubicBezTo>
                    <a:cubicBezTo>
                      <a:pt x="365" y="247"/>
                      <a:pt x="365" y="247"/>
                      <a:pt x="365" y="247"/>
                    </a:cubicBezTo>
                    <a:cubicBezTo>
                      <a:pt x="366" y="247"/>
                      <a:pt x="366" y="247"/>
                      <a:pt x="366" y="246"/>
                    </a:cubicBezTo>
                    <a:cubicBezTo>
                      <a:pt x="366" y="247"/>
                      <a:pt x="366" y="247"/>
                      <a:pt x="366" y="247"/>
                    </a:cubicBezTo>
                    <a:cubicBezTo>
                      <a:pt x="366" y="247"/>
                      <a:pt x="366" y="247"/>
                      <a:pt x="366" y="247"/>
                    </a:cubicBezTo>
                    <a:cubicBezTo>
                      <a:pt x="366" y="247"/>
                      <a:pt x="366" y="248"/>
                      <a:pt x="367" y="248"/>
                    </a:cubicBezTo>
                    <a:cubicBezTo>
                      <a:pt x="367" y="248"/>
                      <a:pt x="367" y="248"/>
                      <a:pt x="367" y="248"/>
                    </a:cubicBezTo>
                    <a:cubicBezTo>
                      <a:pt x="367" y="248"/>
                      <a:pt x="367" y="247"/>
                      <a:pt x="367" y="247"/>
                    </a:cubicBezTo>
                    <a:cubicBezTo>
                      <a:pt x="367" y="247"/>
                      <a:pt x="367" y="247"/>
                      <a:pt x="367" y="247"/>
                    </a:cubicBezTo>
                    <a:cubicBezTo>
                      <a:pt x="367" y="247"/>
                      <a:pt x="367" y="246"/>
                      <a:pt x="367" y="246"/>
                    </a:cubicBezTo>
                    <a:cubicBezTo>
                      <a:pt x="367" y="247"/>
                      <a:pt x="367" y="247"/>
                      <a:pt x="367" y="247"/>
                    </a:cubicBezTo>
                    <a:cubicBezTo>
                      <a:pt x="368" y="247"/>
                      <a:pt x="368" y="248"/>
                      <a:pt x="367" y="248"/>
                    </a:cubicBezTo>
                    <a:cubicBezTo>
                      <a:pt x="367" y="248"/>
                      <a:pt x="367" y="248"/>
                      <a:pt x="367" y="249"/>
                    </a:cubicBezTo>
                    <a:cubicBezTo>
                      <a:pt x="367" y="248"/>
                      <a:pt x="367" y="248"/>
                      <a:pt x="368" y="248"/>
                    </a:cubicBezTo>
                    <a:cubicBezTo>
                      <a:pt x="368" y="248"/>
                      <a:pt x="368" y="248"/>
                      <a:pt x="368" y="249"/>
                    </a:cubicBezTo>
                    <a:cubicBezTo>
                      <a:pt x="368" y="249"/>
                      <a:pt x="368" y="249"/>
                      <a:pt x="368" y="249"/>
                    </a:cubicBezTo>
                    <a:cubicBezTo>
                      <a:pt x="368" y="249"/>
                      <a:pt x="368" y="249"/>
                      <a:pt x="368" y="249"/>
                    </a:cubicBezTo>
                    <a:cubicBezTo>
                      <a:pt x="368" y="249"/>
                      <a:pt x="368" y="249"/>
                      <a:pt x="368" y="249"/>
                    </a:cubicBezTo>
                    <a:cubicBezTo>
                      <a:pt x="368" y="249"/>
                      <a:pt x="368" y="249"/>
                      <a:pt x="367" y="249"/>
                    </a:cubicBezTo>
                    <a:cubicBezTo>
                      <a:pt x="368" y="249"/>
                      <a:pt x="368" y="250"/>
                      <a:pt x="368" y="250"/>
                    </a:cubicBezTo>
                    <a:cubicBezTo>
                      <a:pt x="368" y="250"/>
                      <a:pt x="368" y="250"/>
                      <a:pt x="368" y="250"/>
                    </a:cubicBezTo>
                    <a:cubicBezTo>
                      <a:pt x="368" y="250"/>
                      <a:pt x="367" y="250"/>
                      <a:pt x="368" y="250"/>
                    </a:cubicBezTo>
                    <a:cubicBezTo>
                      <a:pt x="368" y="250"/>
                      <a:pt x="368" y="250"/>
                      <a:pt x="368" y="250"/>
                    </a:cubicBezTo>
                    <a:cubicBezTo>
                      <a:pt x="368" y="250"/>
                      <a:pt x="368" y="250"/>
                      <a:pt x="368" y="250"/>
                    </a:cubicBezTo>
                    <a:cubicBezTo>
                      <a:pt x="368" y="250"/>
                      <a:pt x="368" y="250"/>
                      <a:pt x="368" y="250"/>
                    </a:cubicBezTo>
                    <a:cubicBezTo>
                      <a:pt x="368" y="250"/>
                      <a:pt x="368" y="250"/>
                      <a:pt x="368" y="251"/>
                    </a:cubicBezTo>
                    <a:cubicBezTo>
                      <a:pt x="368" y="251"/>
                      <a:pt x="368" y="251"/>
                      <a:pt x="368" y="251"/>
                    </a:cubicBezTo>
                    <a:cubicBezTo>
                      <a:pt x="368" y="251"/>
                      <a:pt x="369" y="250"/>
                      <a:pt x="369" y="250"/>
                    </a:cubicBezTo>
                    <a:cubicBezTo>
                      <a:pt x="369" y="250"/>
                      <a:pt x="369" y="249"/>
                      <a:pt x="369" y="249"/>
                    </a:cubicBezTo>
                    <a:cubicBezTo>
                      <a:pt x="369" y="249"/>
                      <a:pt x="369" y="249"/>
                      <a:pt x="369" y="249"/>
                    </a:cubicBezTo>
                    <a:cubicBezTo>
                      <a:pt x="369" y="249"/>
                      <a:pt x="369" y="250"/>
                      <a:pt x="369" y="250"/>
                    </a:cubicBezTo>
                    <a:cubicBezTo>
                      <a:pt x="369" y="250"/>
                      <a:pt x="369" y="250"/>
                      <a:pt x="369" y="250"/>
                    </a:cubicBezTo>
                    <a:cubicBezTo>
                      <a:pt x="369" y="250"/>
                      <a:pt x="369" y="250"/>
                      <a:pt x="369" y="250"/>
                    </a:cubicBezTo>
                    <a:cubicBezTo>
                      <a:pt x="369" y="250"/>
                      <a:pt x="369" y="250"/>
                      <a:pt x="369" y="250"/>
                    </a:cubicBezTo>
                    <a:cubicBezTo>
                      <a:pt x="369" y="251"/>
                      <a:pt x="369" y="251"/>
                      <a:pt x="369" y="251"/>
                    </a:cubicBezTo>
                    <a:cubicBezTo>
                      <a:pt x="369" y="251"/>
                      <a:pt x="369" y="252"/>
                      <a:pt x="369" y="252"/>
                    </a:cubicBezTo>
                    <a:cubicBezTo>
                      <a:pt x="369" y="252"/>
                      <a:pt x="369" y="252"/>
                      <a:pt x="369" y="252"/>
                    </a:cubicBezTo>
                    <a:cubicBezTo>
                      <a:pt x="369" y="252"/>
                      <a:pt x="369" y="253"/>
                      <a:pt x="369" y="253"/>
                    </a:cubicBezTo>
                    <a:cubicBezTo>
                      <a:pt x="370" y="253"/>
                      <a:pt x="370" y="253"/>
                      <a:pt x="370" y="252"/>
                    </a:cubicBezTo>
                    <a:cubicBezTo>
                      <a:pt x="370" y="253"/>
                      <a:pt x="370" y="253"/>
                      <a:pt x="370" y="253"/>
                    </a:cubicBezTo>
                    <a:cubicBezTo>
                      <a:pt x="370" y="253"/>
                      <a:pt x="370" y="253"/>
                      <a:pt x="370" y="253"/>
                    </a:cubicBezTo>
                    <a:cubicBezTo>
                      <a:pt x="371" y="253"/>
                      <a:pt x="370" y="253"/>
                      <a:pt x="370" y="253"/>
                    </a:cubicBezTo>
                    <a:cubicBezTo>
                      <a:pt x="371" y="253"/>
                      <a:pt x="371" y="253"/>
                      <a:pt x="371" y="253"/>
                    </a:cubicBezTo>
                    <a:cubicBezTo>
                      <a:pt x="371" y="253"/>
                      <a:pt x="371" y="253"/>
                      <a:pt x="371" y="253"/>
                    </a:cubicBezTo>
                    <a:cubicBezTo>
                      <a:pt x="371" y="253"/>
                      <a:pt x="371" y="253"/>
                      <a:pt x="371" y="252"/>
                    </a:cubicBezTo>
                    <a:cubicBezTo>
                      <a:pt x="371" y="252"/>
                      <a:pt x="371" y="252"/>
                      <a:pt x="371" y="252"/>
                    </a:cubicBezTo>
                    <a:cubicBezTo>
                      <a:pt x="371" y="252"/>
                      <a:pt x="371" y="252"/>
                      <a:pt x="371" y="252"/>
                    </a:cubicBezTo>
                    <a:cubicBezTo>
                      <a:pt x="371" y="252"/>
                      <a:pt x="371" y="252"/>
                      <a:pt x="371" y="252"/>
                    </a:cubicBezTo>
                    <a:cubicBezTo>
                      <a:pt x="371" y="252"/>
                      <a:pt x="371" y="252"/>
                      <a:pt x="372" y="252"/>
                    </a:cubicBezTo>
                    <a:cubicBezTo>
                      <a:pt x="372" y="252"/>
                      <a:pt x="372" y="252"/>
                      <a:pt x="371" y="252"/>
                    </a:cubicBezTo>
                    <a:close/>
                    <a:moveTo>
                      <a:pt x="363" y="245"/>
                    </a:moveTo>
                    <a:cubicBezTo>
                      <a:pt x="363" y="245"/>
                      <a:pt x="363" y="245"/>
                      <a:pt x="363" y="244"/>
                    </a:cubicBezTo>
                    <a:cubicBezTo>
                      <a:pt x="363" y="244"/>
                      <a:pt x="363" y="244"/>
                      <a:pt x="363" y="244"/>
                    </a:cubicBezTo>
                    <a:cubicBezTo>
                      <a:pt x="363" y="244"/>
                      <a:pt x="363" y="244"/>
                      <a:pt x="363" y="245"/>
                    </a:cubicBezTo>
                    <a:cubicBezTo>
                      <a:pt x="363" y="245"/>
                      <a:pt x="363" y="245"/>
                      <a:pt x="363" y="245"/>
                    </a:cubicBezTo>
                    <a:close/>
                    <a:moveTo>
                      <a:pt x="343" y="210"/>
                    </a:moveTo>
                    <a:cubicBezTo>
                      <a:pt x="343" y="210"/>
                      <a:pt x="343" y="210"/>
                      <a:pt x="343" y="210"/>
                    </a:cubicBezTo>
                    <a:cubicBezTo>
                      <a:pt x="343" y="210"/>
                      <a:pt x="343" y="210"/>
                      <a:pt x="343" y="210"/>
                    </a:cubicBezTo>
                    <a:cubicBezTo>
                      <a:pt x="343" y="210"/>
                      <a:pt x="342" y="210"/>
                      <a:pt x="342" y="210"/>
                    </a:cubicBezTo>
                    <a:cubicBezTo>
                      <a:pt x="342" y="210"/>
                      <a:pt x="343" y="210"/>
                      <a:pt x="343" y="210"/>
                    </a:cubicBezTo>
                    <a:close/>
                    <a:moveTo>
                      <a:pt x="365" y="235"/>
                    </a:moveTo>
                    <a:cubicBezTo>
                      <a:pt x="365" y="235"/>
                      <a:pt x="365" y="235"/>
                      <a:pt x="365" y="235"/>
                    </a:cubicBezTo>
                    <a:cubicBezTo>
                      <a:pt x="365" y="235"/>
                      <a:pt x="365" y="235"/>
                      <a:pt x="365" y="235"/>
                    </a:cubicBezTo>
                    <a:cubicBezTo>
                      <a:pt x="365" y="235"/>
                      <a:pt x="365" y="235"/>
                      <a:pt x="365" y="235"/>
                    </a:cubicBezTo>
                    <a:cubicBezTo>
                      <a:pt x="365" y="235"/>
                      <a:pt x="365" y="235"/>
                      <a:pt x="365" y="235"/>
                    </a:cubicBezTo>
                    <a:close/>
                    <a:moveTo>
                      <a:pt x="365" y="236"/>
                    </a:moveTo>
                    <a:cubicBezTo>
                      <a:pt x="365" y="236"/>
                      <a:pt x="365" y="236"/>
                      <a:pt x="366" y="236"/>
                    </a:cubicBezTo>
                    <a:cubicBezTo>
                      <a:pt x="366" y="236"/>
                      <a:pt x="366" y="236"/>
                      <a:pt x="366" y="236"/>
                    </a:cubicBezTo>
                    <a:cubicBezTo>
                      <a:pt x="366" y="236"/>
                      <a:pt x="366" y="236"/>
                      <a:pt x="365" y="236"/>
                    </a:cubicBezTo>
                    <a:cubicBezTo>
                      <a:pt x="365" y="236"/>
                      <a:pt x="365" y="236"/>
                      <a:pt x="365" y="236"/>
                    </a:cubicBezTo>
                    <a:close/>
                    <a:moveTo>
                      <a:pt x="361" y="242"/>
                    </a:moveTo>
                    <a:cubicBezTo>
                      <a:pt x="361" y="242"/>
                      <a:pt x="361" y="242"/>
                      <a:pt x="361" y="242"/>
                    </a:cubicBezTo>
                    <a:cubicBezTo>
                      <a:pt x="361" y="242"/>
                      <a:pt x="361" y="242"/>
                      <a:pt x="361" y="242"/>
                    </a:cubicBezTo>
                    <a:cubicBezTo>
                      <a:pt x="361" y="242"/>
                      <a:pt x="361" y="242"/>
                      <a:pt x="361" y="242"/>
                    </a:cubicBezTo>
                    <a:cubicBezTo>
                      <a:pt x="361" y="242"/>
                      <a:pt x="361" y="242"/>
                      <a:pt x="361" y="242"/>
                    </a:cubicBezTo>
                    <a:cubicBezTo>
                      <a:pt x="361" y="242"/>
                      <a:pt x="361" y="242"/>
                      <a:pt x="361" y="242"/>
                    </a:cubicBezTo>
                    <a:close/>
                    <a:moveTo>
                      <a:pt x="360" y="232"/>
                    </a:moveTo>
                    <a:cubicBezTo>
                      <a:pt x="360" y="232"/>
                      <a:pt x="359" y="232"/>
                      <a:pt x="359" y="232"/>
                    </a:cubicBezTo>
                    <a:cubicBezTo>
                      <a:pt x="359" y="232"/>
                      <a:pt x="359" y="232"/>
                      <a:pt x="359" y="232"/>
                    </a:cubicBezTo>
                    <a:cubicBezTo>
                      <a:pt x="360" y="232"/>
                      <a:pt x="360" y="232"/>
                      <a:pt x="360" y="232"/>
                    </a:cubicBezTo>
                    <a:close/>
                    <a:moveTo>
                      <a:pt x="362" y="245"/>
                    </a:moveTo>
                    <a:cubicBezTo>
                      <a:pt x="362" y="245"/>
                      <a:pt x="362" y="245"/>
                      <a:pt x="362" y="245"/>
                    </a:cubicBezTo>
                    <a:cubicBezTo>
                      <a:pt x="362" y="245"/>
                      <a:pt x="362" y="245"/>
                      <a:pt x="362" y="245"/>
                    </a:cubicBezTo>
                    <a:cubicBezTo>
                      <a:pt x="362" y="245"/>
                      <a:pt x="362" y="245"/>
                      <a:pt x="362" y="245"/>
                    </a:cubicBezTo>
                    <a:cubicBezTo>
                      <a:pt x="362" y="245"/>
                      <a:pt x="362" y="245"/>
                      <a:pt x="362" y="245"/>
                    </a:cubicBezTo>
                    <a:cubicBezTo>
                      <a:pt x="362" y="245"/>
                      <a:pt x="362" y="245"/>
                      <a:pt x="362" y="245"/>
                    </a:cubicBezTo>
                    <a:close/>
                    <a:moveTo>
                      <a:pt x="367" y="232"/>
                    </a:moveTo>
                    <a:cubicBezTo>
                      <a:pt x="367" y="232"/>
                      <a:pt x="367" y="232"/>
                      <a:pt x="367" y="232"/>
                    </a:cubicBezTo>
                    <a:cubicBezTo>
                      <a:pt x="367" y="232"/>
                      <a:pt x="368" y="232"/>
                      <a:pt x="368" y="232"/>
                    </a:cubicBezTo>
                    <a:cubicBezTo>
                      <a:pt x="368" y="232"/>
                      <a:pt x="367" y="232"/>
                      <a:pt x="367" y="232"/>
                    </a:cubicBezTo>
                    <a:cubicBezTo>
                      <a:pt x="367" y="232"/>
                      <a:pt x="367" y="232"/>
                      <a:pt x="367" y="232"/>
                    </a:cubicBezTo>
                    <a:close/>
                    <a:moveTo>
                      <a:pt x="368" y="231"/>
                    </a:moveTo>
                    <a:cubicBezTo>
                      <a:pt x="368" y="231"/>
                      <a:pt x="368" y="231"/>
                      <a:pt x="368" y="231"/>
                    </a:cubicBezTo>
                    <a:cubicBezTo>
                      <a:pt x="368" y="231"/>
                      <a:pt x="368" y="231"/>
                      <a:pt x="368" y="231"/>
                    </a:cubicBezTo>
                    <a:cubicBezTo>
                      <a:pt x="368" y="231"/>
                      <a:pt x="368" y="231"/>
                      <a:pt x="368" y="231"/>
                    </a:cubicBezTo>
                    <a:close/>
                    <a:moveTo>
                      <a:pt x="361" y="236"/>
                    </a:moveTo>
                    <a:cubicBezTo>
                      <a:pt x="361" y="236"/>
                      <a:pt x="361" y="236"/>
                      <a:pt x="361" y="236"/>
                    </a:cubicBezTo>
                    <a:cubicBezTo>
                      <a:pt x="361" y="236"/>
                      <a:pt x="361" y="236"/>
                      <a:pt x="361" y="236"/>
                    </a:cubicBezTo>
                    <a:cubicBezTo>
                      <a:pt x="361" y="236"/>
                      <a:pt x="361" y="236"/>
                      <a:pt x="361" y="236"/>
                    </a:cubicBezTo>
                    <a:close/>
                    <a:moveTo>
                      <a:pt x="363" y="239"/>
                    </a:moveTo>
                    <a:cubicBezTo>
                      <a:pt x="363" y="239"/>
                      <a:pt x="363" y="239"/>
                      <a:pt x="363" y="238"/>
                    </a:cubicBezTo>
                    <a:cubicBezTo>
                      <a:pt x="363" y="239"/>
                      <a:pt x="362" y="239"/>
                      <a:pt x="363" y="239"/>
                    </a:cubicBezTo>
                    <a:close/>
                    <a:moveTo>
                      <a:pt x="368" y="232"/>
                    </a:moveTo>
                    <a:cubicBezTo>
                      <a:pt x="368" y="232"/>
                      <a:pt x="368" y="232"/>
                      <a:pt x="367" y="232"/>
                    </a:cubicBezTo>
                    <a:cubicBezTo>
                      <a:pt x="367" y="232"/>
                      <a:pt x="367" y="232"/>
                      <a:pt x="367" y="232"/>
                    </a:cubicBezTo>
                    <a:cubicBezTo>
                      <a:pt x="367" y="232"/>
                      <a:pt x="367" y="232"/>
                      <a:pt x="368" y="232"/>
                    </a:cubicBezTo>
                    <a:cubicBezTo>
                      <a:pt x="368" y="232"/>
                      <a:pt x="368" y="232"/>
                      <a:pt x="368" y="232"/>
                    </a:cubicBezTo>
                    <a:close/>
                    <a:moveTo>
                      <a:pt x="365" y="235"/>
                    </a:moveTo>
                    <a:cubicBezTo>
                      <a:pt x="365" y="235"/>
                      <a:pt x="365" y="235"/>
                      <a:pt x="365" y="235"/>
                    </a:cubicBezTo>
                    <a:cubicBezTo>
                      <a:pt x="365" y="235"/>
                      <a:pt x="365" y="235"/>
                      <a:pt x="365" y="235"/>
                    </a:cubicBezTo>
                    <a:cubicBezTo>
                      <a:pt x="365" y="235"/>
                      <a:pt x="365" y="235"/>
                      <a:pt x="365" y="235"/>
                    </a:cubicBezTo>
                    <a:close/>
                    <a:moveTo>
                      <a:pt x="368" y="232"/>
                    </a:moveTo>
                    <a:cubicBezTo>
                      <a:pt x="368" y="231"/>
                      <a:pt x="368" y="231"/>
                      <a:pt x="368" y="231"/>
                    </a:cubicBezTo>
                    <a:cubicBezTo>
                      <a:pt x="368" y="231"/>
                      <a:pt x="368" y="231"/>
                      <a:pt x="368" y="231"/>
                    </a:cubicBezTo>
                    <a:cubicBezTo>
                      <a:pt x="368" y="231"/>
                      <a:pt x="368" y="231"/>
                      <a:pt x="368" y="232"/>
                    </a:cubicBezTo>
                    <a:close/>
                    <a:moveTo>
                      <a:pt x="365" y="247"/>
                    </a:moveTo>
                    <a:cubicBezTo>
                      <a:pt x="365" y="246"/>
                      <a:pt x="365" y="246"/>
                      <a:pt x="365" y="246"/>
                    </a:cubicBezTo>
                    <a:cubicBezTo>
                      <a:pt x="365" y="246"/>
                      <a:pt x="365" y="246"/>
                      <a:pt x="365" y="247"/>
                    </a:cubicBezTo>
                    <a:cubicBezTo>
                      <a:pt x="365" y="247"/>
                      <a:pt x="365" y="247"/>
                      <a:pt x="365" y="247"/>
                    </a:cubicBezTo>
                    <a:cubicBezTo>
                      <a:pt x="365" y="247"/>
                      <a:pt x="365" y="247"/>
                      <a:pt x="365" y="247"/>
                    </a:cubicBezTo>
                    <a:close/>
                    <a:moveTo>
                      <a:pt x="343" y="217"/>
                    </a:moveTo>
                    <a:cubicBezTo>
                      <a:pt x="343" y="217"/>
                      <a:pt x="343" y="217"/>
                      <a:pt x="343" y="217"/>
                    </a:cubicBezTo>
                    <a:cubicBezTo>
                      <a:pt x="343" y="217"/>
                      <a:pt x="343" y="217"/>
                      <a:pt x="343" y="217"/>
                    </a:cubicBezTo>
                    <a:cubicBezTo>
                      <a:pt x="343" y="217"/>
                      <a:pt x="343" y="217"/>
                      <a:pt x="343" y="217"/>
                    </a:cubicBezTo>
                    <a:cubicBezTo>
                      <a:pt x="343" y="217"/>
                      <a:pt x="343" y="217"/>
                      <a:pt x="343" y="217"/>
                    </a:cubicBezTo>
                    <a:close/>
                    <a:moveTo>
                      <a:pt x="364" y="243"/>
                    </a:moveTo>
                    <a:cubicBezTo>
                      <a:pt x="364" y="243"/>
                      <a:pt x="364" y="243"/>
                      <a:pt x="364" y="243"/>
                    </a:cubicBezTo>
                    <a:cubicBezTo>
                      <a:pt x="364" y="243"/>
                      <a:pt x="364" y="243"/>
                      <a:pt x="364" y="243"/>
                    </a:cubicBezTo>
                    <a:close/>
                    <a:moveTo>
                      <a:pt x="359" y="218"/>
                    </a:moveTo>
                    <a:cubicBezTo>
                      <a:pt x="359" y="218"/>
                      <a:pt x="359" y="218"/>
                      <a:pt x="359" y="218"/>
                    </a:cubicBezTo>
                    <a:cubicBezTo>
                      <a:pt x="359" y="218"/>
                      <a:pt x="359" y="218"/>
                      <a:pt x="359" y="218"/>
                    </a:cubicBezTo>
                    <a:cubicBezTo>
                      <a:pt x="359" y="218"/>
                      <a:pt x="359" y="218"/>
                      <a:pt x="358" y="217"/>
                    </a:cubicBezTo>
                    <a:cubicBezTo>
                      <a:pt x="358" y="217"/>
                      <a:pt x="358" y="216"/>
                      <a:pt x="358" y="216"/>
                    </a:cubicBezTo>
                    <a:cubicBezTo>
                      <a:pt x="358" y="216"/>
                      <a:pt x="358" y="216"/>
                      <a:pt x="358" y="215"/>
                    </a:cubicBezTo>
                    <a:cubicBezTo>
                      <a:pt x="357" y="215"/>
                      <a:pt x="357" y="215"/>
                      <a:pt x="357" y="214"/>
                    </a:cubicBezTo>
                    <a:cubicBezTo>
                      <a:pt x="357" y="214"/>
                      <a:pt x="357" y="214"/>
                      <a:pt x="357" y="214"/>
                    </a:cubicBezTo>
                    <a:cubicBezTo>
                      <a:pt x="357" y="213"/>
                      <a:pt x="357" y="213"/>
                      <a:pt x="357" y="213"/>
                    </a:cubicBezTo>
                    <a:cubicBezTo>
                      <a:pt x="357" y="213"/>
                      <a:pt x="357" y="213"/>
                      <a:pt x="356" y="212"/>
                    </a:cubicBezTo>
                    <a:cubicBezTo>
                      <a:pt x="356" y="213"/>
                      <a:pt x="357" y="213"/>
                      <a:pt x="356" y="213"/>
                    </a:cubicBezTo>
                    <a:cubicBezTo>
                      <a:pt x="356" y="213"/>
                      <a:pt x="356" y="213"/>
                      <a:pt x="356" y="213"/>
                    </a:cubicBezTo>
                    <a:cubicBezTo>
                      <a:pt x="357" y="213"/>
                      <a:pt x="357" y="214"/>
                      <a:pt x="357" y="214"/>
                    </a:cubicBezTo>
                    <a:cubicBezTo>
                      <a:pt x="356" y="214"/>
                      <a:pt x="356" y="214"/>
                      <a:pt x="356" y="214"/>
                    </a:cubicBezTo>
                    <a:cubicBezTo>
                      <a:pt x="356" y="214"/>
                      <a:pt x="356" y="214"/>
                      <a:pt x="356" y="214"/>
                    </a:cubicBezTo>
                    <a:cubicBezTo>
                      <a:pt x="356" y="214"/>
                      <a:pt x="356" y="214"/>
                      <a:pt x="356" y="214"/>
                    </a:cubicBezTo>
                    <a:cubicBezTo>
                      <a:pt x="356" y="214"/>
                      <a:pt x="356" y="215"/>
                      <a:pt x="356" y="215"/>
                    </a:cubicBezTo>
                    <a:cubicBezTo>
                      <a:pt x="356" y="215"/>
                      <a:pt x="356" y="215"/>
                      <a:pt x="356" y="215"/>
                    </a:cubicBezTo>
                    <a:cubicBezTo>
                      <a:pt x="356" y="215"/>
                      <a:pt x="356" y="215"/>
                      <a:pt x="356" y="215"/>
                    </a:cubicBezTo>
                    <a:cubicBezTo>
                      <a:pt x="357" y="215"/>
                      <a:pt x="357" y="215"/>
                      <a:pt x="357" y="215"/>
                    </a:cubicBezTo>
                    <a:cubicBezTo>
                      <a:pt x="357" y="216"/>
                      <a:pt x="357" y="216"/>
                      <a:pt x="358" y="217"/>
                    </a:cubicBezTo>
                    <a:cubicBezTo>
                      <a:pt x="358" y="217"/>
                      <a:pt x="358" y="217"/>
                      <a:pt x="358" y="218"/>
                    </a:cubicBezTo>
                    <a:cubicBezTo>
                      <a:pt x="358" y="218"/>
                      <a:pt x="358" y="218"/>
                      <a:pt x="358" y="218"/>
                    </a:cubicBezTo>
                    <a:cubicBezTo>
                      <a:pt x="359" y="218"/>
                      <a:pt x="359" y="218"/>
                      <a:pt x="359" y="218"/>
                    </a:cubicBezTo>
                    <a:cubicBezTo>
                      <a:pt x="358" y="219"/>
                      <a:pt x="359" y="219"/>
                      <a:pt x="359" y="219"/>
                    </a:cubicBezTo>
                    <a:cubicBezTo>
                      <a:pt x="359" y="219"/>
                      <a:pt x="359" y="220"/>
                      <a:pt x="359" y="220"/>
                    </a:cubicBezTo>
                    <a:cubicBezTo>
                      <a:pt x="359" y="220"/>
                      <a:pt x="359" y="219"/>
                      <a:pt x="359" y="220"/>
                    </a:cubicBezTo>
                    <a:cubicBezTo>
                      <a:pt x="358" y="220"/>
                      <a:pt x="358" y="220"/>
                      <a:pt x="358" y="220"/>
                    </a:cubicBezTo>
                    <a:cubicBezTo>
                      <a:pt x="358" y="219"/>
                      <a:pt x="358" y="220"/>
                      <a:pt x="358" y="220"/>
                    </a:cubicBezTo>
                    <a:cubicBezTo>
                      <a:pt x="358" y="220"/>
                      <a:pt x="358" y="220"/>
                      <a:pt x="358" y="220"/>
                    </a:cubicBezTo>
                    <a:cubicBezTo>
                      <a:pt x="358" y="220"/>
                      <a:pt x="358" y="220"/>
                      <a:pt x="358" y="220"/>
                    </a:cubicBezTo>
                    <a:cubicBezTo>
                      <a:pt x="358" y="220"/>
                      <a:pt x="358" y="220"/>
                      <a:pt x="358" y="220"/>
                    </a:cubicBezTo>
                    <a:cubicBezTo>
                      <a:pt x="358" y="220"/>
                      <a:pt x="358" y="220"/>
                      <a:pt x="359" y="220"/>
                    </a:cubicBezTo>
                    <a:cubicBezTo>
                      <a:pt x="359" y="220"/>
                      <a:pt x="359" y="220"/>
                      <a:pt x="359" y="221"/>
                    </a:cubicBezTo>
                    <a:cubicBezTo>
                      <a:pt x="359" y="221"/>
                      <a:pt x="359" y="221"/>
                      <a:pt x="359" y="221"/>
                    </a:cubicBezTo>
                    <a:cubicBezTo>
                      <a:pt x="359" y="221"/>
                      <a:pt x="359" y="221"/>
                      <a:pt x="358" y="222"/>
                    </a:cubicBezTo>
                    <a:cubicBezTo>
                      <a:pt x="358" y="222"/>
                      <a:pt x="358" y="222"/>
                      <a:pt x="358" y="222"/>
                    </a:cubicBezTo>
                    <a:cubicBezTo>
                      <a:pt x="358" y="221"/>
                      <a:pt x="358" y="221"/>
                      <a:pt x="358" y="221"/>
                    </a:cubicBezTo>
                    <a:cubicBezTo>
                      <a:pt x="358" y="221"/>
                      <a:pt x="358" y="221"/>
                      <a:pt x="358" y="221"/>
                    </a:cubicBezTo>
                    <a:cubicBezTo>
                      <a:pt x="358" y="221"/>
                      <a:pt x="357" y="221"/>
                      <a:pt x="357" y="221"/>
                    </a:cubicBezTo>
                    <a:cubicBezTo>
                      <a:pt x="357" y="221"/>
                      <a:pt x="357" y="221"/>
                      <a:pt x="357" y="221"/>
                    </a:cubicBezTo>
                    <a:cubicBezTo>
                      <a:pt x="357" y="221"/>
                      <a:pt x="357" y="221"/>
                      <a:pt x="357" y="221"/>
                    </a:cubicBezTo>
                    <a:cubicBezTo>
                      <a:pt x="357" y="221"/>
                      <a:pt x="357" y="221"/>
                      <a:pt x="357" y="221"/>
                    </a:cubicBezTo>
                    <a:cubicBezTo>
                      <a:pt x="357" y="221"/>
                      <a:pt x="357" y="222"/>
                      <a:pt x="357" y="222"/>
                    </a:cubicBezTo>
                    <a:cubicBezTo>
                      <a:pt x="358" y="222"/>
                      <a:pt x="358" y="222"/>
                      <a:pt x="358" y="222"/>
                    </a:cubicBezTo>
                    <a:cubicBezTo>
                      <a:pt x="357" y="222"/>
                      <a:pt x="357" y="222"/>
                      <a:pt x="357" y="222"/>
                    </a:cubicBezTo>
                    <a:cubicBezTo>
                      <a:pt x="357" y="222"/>
                      <a:pt x="357" y="222"/>
                      <a:pt x="357" y="222"/>
                    </a:cubicBezTo>
                    <a:cubicBezTo>
                      <a:pt x="357" y="223"/>
                      <a:pt x="357" y="223"/>
                      <a:pt x="357" y="223"/>
                    </a:cubicBezTo>
                    <a:cubicBezTo>
                      <a:pt x="357" y="223"/>
                      <a:pt x="357" y="223"/>
                      <a:pt x="357" y="223"/>
                    </a:cubicBezTo>
                    <a:cubicBezTo>
                      <a:pt x="357" y="223"/>
                      <a:pt x="357" y="223"/>
                      <a:pt x="356" y="223"/>
                    </a:cubicBezTo>
                    <a:cubicBezTo>
                      <a:pt x="356" y="223"/>
                      <a:pt x="356" y="223"/>
                      <a:pt x="356" y="223"/>
                    </a:cubicBezTo>
                    <a:cubicBezTo>
                      <a:pt x="356" y="223"/>
                      <a:pt x="356" y="223"/>
                      <a:pt x="356" y="223"/>
                    </a:cubicBezTo>
                    <a:cubicBezTo>
                      <a:pt x="356" y="223"/>
                      <a:pt x="356" y="223"/>
                      <a:pt x="356" y="224"/>
                    </a:cubicBezTo>
                    <a:cubicBezTo>
                      <a:pt x="356" y="224"/>
                      <a:pt x="356" y="224"/>
                      <a:pt x="356" y="224"/>
                    </a:cubicBezTo>
                    <a:cubicBezTo>
                      <a:pt x="356" y="224"/>
                      <a:pt x="356" y="224"/>
                      <a:pt x="356" y="224"/>
                    </a:cubicBezTo>
                    <a:cubicBezTo>
                      <a:pt x="356" y="224"/>
                      <a:pt x="356" y="224"/>
                      <a:pt x="356" y="224"/>
                    </a:cubicBezTo>
                    <a:cubicBezTo>
                      <a:pt x="356" y="224"/>
                      <a:pt x="356" y="224"/>
                      <a:pt x="356" y="224"/>
                    </a:cubicBezTo>
                    <a:cubicBezTo>
                      <a:pt x="355" y="225"/>
                      <a:pt x="355" y="225"/>
                      <a:pt x="355" y="225"/>
                    </a:cubicBezTo>
                    <a:cubicBezTo>
                      <a:pt x="355" y="225"/>
                      <a:pt x="355" y="225"/>
                      <a:pt x="355" y="225"/>
                    </a:cubicBezTo>
                    <a:cubicBezTo>
                      <a:pt x="355" y="225"/>
                      <a:pt x="354" y="225"/>
                      <a:pt x="354" y="225"/>
                    </a:cubicBezTo>
                    <a:cubicBezTo>
                      <a:pt x="354" y="225"/>
                      <a:pt x="354" y="224"/>
                      <a:pt x="354" y="224"/>
                    </a:cubicBezTo>
                    <a:cubicBezTo>
                      <a:pt x="354" y="224"/>
                      <a:pt x="354" y="224"/>
                      <a:pt x="354" y="224"/>
                    </a:cubicBezTo>
                    <a:cubicBezTo>
                      <a:pt x="354" y="224"/>
                      <a:pt x="354" y="223"/>
                      <a:pt x="354" y="223"/>
                    </a:cubicBezTo>
                    <a:cubicBezTo>
                      <a:pt x="354" y="223"/>
                      <a:pt x="354" y="223"/>
                      <a:pt x="354" y="223"/>
                    </a:cubicBezTo>
                    <a:cubicBezTo>
                      <a:pt x="354" y="222"/>
                      <a:pt x="354" y="223"/>
                      <a:pt x="354" y="223"/>
                    </a:cubicBezTo>
                    <a:cubicBezTo>
                      <a:pt x="354" y="223"/>
                      <a:pt x="354" y="223"/>
                      <a:pt x="354" y="223"/>
                    </a:cubicBezTo>
                    <a:cubicBezTo>
                      <a:pt x="355" y="223"/>
                      <a:pt x="354" y="223"/>
                      <a:pt x="354" y="222"/>
                    </a:cubicBezTo>
                    <a:cubicBezTo>
                      <a:pt x="354" y="222"/>
                      <a:pt x="354" y="222"/>
                      <a:pt x="355" y="222"/>
                    </a:cubicBezTo>
                    <a:cubicBezTo>
                      <a:pt x="355" y="222"/>
                      <a:pt x="355" y="222"/>
                      <a:pt x="355" y="222"/>
                    </a:cubicBezTo>
                    <a:cubicBezTo>
                      <a:pt x="355" y="222"/>
                      <a:pt x="355" y="222"/>
                      <a:pt x="355" y="221"/>
                    </a:cubicBezTo>
                    <a:cubicBezTo>
                      <a:pt x="355" y="221"/>
                      <a:pt x="355" y="221"/>
                      <a:pt x="355" y="221"/>
                    </a:cubicBezTo>
                    <a:cubicBezTo>
                      <a:pt x="354" y="221"/>
                      <a:pt x="354" y="221"/>
                      <a:pt x="354" y="221"/>
                    </a:cubicBezTo>
                    <a:cubicBezTo>
                      <a:pt x="354" y="221"/>
                      <a:pt x="355" y="221"/>
                      <a:pt x="355" y="221"/>
                    </a:cubicBezTo>
                    <a:cubicBezTo>
                      <a:pt x="355" y="221"/>
                      <a:pt x="355" y="221"/>
                      <a:pt x="356" y="221"/>
                    </a:cubicBezTo>
                    <a:cubicBezTo>
                      <a:pt x="356" y="221"/>
                      <a:pt x="356" y="221"/>
                      <a:pt x="356" y="221"/>
                    </a:cubicBezTo>
                    <a:cubicBezTo>
                      <a:pt x="356" y="221"/>
                      <a:pt x="356" y="221"/>
                      <a:pt x="356" y="221"/>
                    </a:cubicBezTo>
                    <a:cubicBezTo>
                      <a:pt x="356" y="221"/>
                      <a:pt x="356" y="221"/>
                      <a:pt x="356" y="221"/>
                    </a:cubicBezTo>
                    <a:cubicBezTo>
                      <a:pt x="356" y="221"/>
                      <a:pt x="356" y="221"/>
                      <a:pt x="355" y="221"/>
                    </a:cubicBezTo>
                    <a:cubicBezTo>
                      <a:pt x="355" y="221"/>
                      <a:pt x="355" y="221"/>
                      <a:pt x="355" y="221"/>
                    </a:cubicBezTo>
                    <a:cubicBezTo>
                      <a:pt x="355" y="221"/>
                      <a:pt x="355" y="220"/>
                      <a:pt x="355" y="220"/>
                    </a:cubicBezTo>
                    <a:cubicBezTo>
                      <a:pt x="355" y="220"/>
                      <a:pt x="355" y="220"/>
                      <a:pt x="354" y="220"/>
                    </a:cubicBezTo>
                    <a:cubicBezTo>
                      <a:pt x="354" y="220"/>
                      <a:pt x="354" y="220"/>
                      <a:pt x="354" y="220"/>
                    </a:cubicBezTo>
                    <a:cubicBezTo>
                      <a:pt x="354" y="219"/>
                      <a:pt x="354" y="219"/>
                      <a:pt x="354" y="218"/>
                    </a:cubicBezTo>
                    <a:cubicBezTo>
                      <a:pt x="354" y="218"/>
                      <a:pt x="354" y="218"/>
                      <a:pt x="354" y="217"/>
                    </a:cubicBezTo>
                    <a:cubicBezTo>
                      <a:pt x="354" y="217"/>
                      <a:pt x="354" y="217"/>
                      <a:pt x="354" y="217"/>
                    </a:cubicBezTo>
                    <a:cubicBezTo>
                      <a:pt x="353" y="217"/>
                      <a:pt x="354" y="216"/>
                      <a:pt x="354" y="215"/>
                    </a:cubicBezTo>
                    <a:cubicBezTo>
                      <a:pt x="353" y="214"/>
                      <a:pt x="353" y="214"/>
                      <a:pt x="353" y="213"/>
                    </a:cubicBezTo>
                    <a:cubicBezTo>
                      <a:pt x="353" y="213"/>
                      <a:pt x="353" y="213"/>
                      <a:pt x="353" y="212"/>
                    </a:cubicBezTo>
                    <a:cubicBezTo>
                      <a:pt x="353" y="212"/>
                      <a:pt x="353" y="212"/>
                      <a:pt x="353" y="212"/>
                    </a:cubicBezTo>
                    <a:cubicBezTo>
                      <a:pt x="353" y="212"/>
                      <a:pt x="353" y="212"/>
                      <a:pt x="353" y="212"/>
                    </a:cubicBezTo>
                    <a:cubicBezTo>
                      <a:pt x="353" y="212"/>
                      <a:pt x="353" y="212"/>
                      <a:pt x="353" y="212"/>
                    </a:cubicBezTo>
                    <a:cubicBezTo>
                      <a:pt x="353" y="211"/>
                      <a:pt x="353" y="211"/>
                      <a:pt x="352" y="211"/>
                    </a:cubicBezTo>
                    <a:cubicBezTo>
                      <a:pt x="352" y="211"/>
                      <a:pt x="352" y="211"/>
                      <a:pt x="352" y="210"/>
                    </a:cubicBezTo>
                    <a:cubicBezTo>
                      <a:pt x="352" y="210"/>
                      <a:pt x="352" y="210"/>
                      <a:pt x="352" y="210"/>
                    </a:cubicBezTo>
                    <a:cubicBezTo>
                      <a:pt x="352" y="210"/>
                      <a:pt x="352" y="210"/>
                      <a:pt x="352" y="210"/>
                    </a:cubicBezTo>
                    <a:cubicBezTo>
                      <a:pt x="352" y="210"/>
                      <a:pt x="352" y="209"/>
                      <a:pt x="352" y="209"/>
                    </a:cubicBezTo>
                    <a:cubicBezTo>
                      <a:pt x="352" y="209"/>
                      <a:pt x="352" y="209"/>
                      <a:pt x="352" y="209"/>
                    </a:cubicBezTo>
                    <a:cubicBezTo>
                      <a:pt x="352" y="209"/>
                      <a:pt x="352" y="209"/>
                      <a:pt x="352" y="209"/>
                    </a:cubicBezTo>
                    <a:cubicBezTo>
                      <a:pt x="352" y="209"/>
                      <a:pt x="353" y="209"/>
                      <a:pt x="353" y="209"/>
                    </a:cubicBezTo>
                    <a:cubicBezTo>
                      <a:pt x="353" y="209"/>
                      <a:pt x="353" y="210"/>
                      <a:pt x="353" y="210"/>
                    </a:cubicBezTo>
                    <a:cubicBezTo>
                      <a:pt x="353" y="210"/>
                      <a:pt x="354" y="211"/>
                      <a:pt x="354" y="211"/>
                    </a:cubicBezTo>
                    <a:cubicBezTo>
                      <a:pt x="354" y="211"/>
                      <a:pt x="354" y="211"/>
                      <a:pt x="354" y="211"/>
                    </a:cubicBezTo>
                    <a:cubicBezTo>
                      <a:pt x="354" y="211"/>
                      <a:pt x="354" y="211"/>
                      <a:pt x="354" y="211"/>
                    </a:cubicBezTo>
                    <a:cubicBezTo>
                      <a:pt x="354" y="211"/>
                      <a:pt x="355" y="211"/>
                      <a:pt x="355" y="211"/>
                    </a:cubicBezTo>
                    <a:cubicBezTo>
                      <a:pt x="355" y="211"/>
                      <a:pt x="355" y="211"/>
                      <a:pt x="356" y="211"/>
                    </a:cubicBezTo>
                    <a:cubicBezTo>
                      <a:pt x="356" y="212"/>
                      <a:pt x="356" y="212"/>
                      <a:pt x="357" y="211"/>
                    </a:cubicBezTo>
                    <a:cubicBezTo>
                      <a:pt x="357" y="211"/>
                      <a:pt x="357" y="211"/>
                      <a:pt x="357" y="211"/>
                    </a:cubicBezTo>
                    <a:cubicBezTo>
                      <a:pt x="357" y="212"/>
                      <a:pt x="357" y="212"/>
                      <a:pt x="357" y="212"/>
                    </a:cubicBezTo>
                    <a:cubicBezTo>
                      <a:pt x="357" y="212"/>
                      <a:pt x="357" y="212"/>
                      <a:pt x="357" y="212"/>
                    </a:cubicBezTo>
                    <a:cubicBezTo>
                      <a:pt x="357" y="213"/>
                      <a:pt x="358" y="213"/>
                      <a:pt x="358" y="214"/>
                    </a:cubicBezTo>
                    <a:cubicBezTo>
                      <a:pt x="358" y="214"/>
                      <a:pt x="358" y="214"/>
                      <a:pt x="358" y="214"/>
                    </a:cubicBezTo>
                    <a:cubicBezTo>
                      <a:pt x="358" y="214"/>
                      <a:pt x="358" y="214"/>
                      <a:pt x="358" y="215"/>
                    </a:cubicBezTo>
                    <a:cubicBezTo>
                      <a:pt x="358" y="215"/>
                      <a:pt x="358" y="215"/>
                      <a:pt x="359" y="215"/>
                    </a:cubicBezTo>
                    <a:cubicBezTo>
                      <a:pt x="359" y="216"/>
                      <a:pt x="359" y="216"/>
                      <a:pt x="359" y="216"/>
                    </a:cubicBezTo>
                    <a:cubicBezTo>
                      <a:pt x="359" y="216"/>
                      <a:pt x="359" y="216"/>
                      <a:pt x="359" y="216"/>
                    </a:cubicBezTo>
                    <a:cubicBezTo>
                      <a:pt x="359" y="217"/>
                      <a:pt x="359" y="217"/>
                      <a:pt x="359" y="217"/>
                    </a:cubicBezTo>
                    <a:cubicBezTo>
                      <a:pt x="359" y="217"/>
                      <a:pt x="359" y="217"/>
                      <a:pt x="359" y="218"/>
                    </a:cubicBezTo>
                    <a:cubicBezTo>
                      <a:pt x="359" y="218"/>
                      <a:pt x="359" y="218"/>
                      <a:pt x="359" y="218"/>
                    </a:cubicBezTo>
                    <a:close/>
                    <a:moveTo>
                      <a:pt x="357" y="216"/>
                    </a:moveTo>
                    <a:cubicBezTo>
                      <a:pt x="357" y="216"/>
                      <a:pt x="357" y="216"/>
                      <a:pt x="357" y="216"/>
                    </a:cubicBezTo>
                    <a:cubicBezTo>
                      <a:pt x="358" y="216"/>
                      <a:pt x="358" y="216"/>
                      <a:pt x="357" y="216"/>
                    </a:cubicBezTo>
                    <a:cubicBezTo>
                      <a:pt x="357" y="216"/>
                      <a:pt x="357" y="215"/>
                      <a:pt x="357" y="215"/>
                    </a:cubicBezTo>
                    <a:cubicBezTo>
                      <a:pt x="357" y="215"/>
                      <a:pt x="357" y="215"/>
                      <a:pt x="357" y="215"/>
                    </a:cubicBezTo>
                    <a:cubicBezTo>
                      <a:pt x="357" y="215"/>
                      <a:pt x="357" y="215"/>
                      <a:pt x="357" y="215"/>
                    </a:cubicBezTo>
                    <a:cubicBezTo>
                      <a:pt x="357" y="216"/>
                      <a:pt x="357" y="216"/>
                      <a:pt x="357" y="216"/>
                    </a:cubicBezTo>
                    <a:close/>
                    <a:moveTo>
                      <a:pt x="357" y="214"/>
                    </a:moveTo>
                    <a:cubicBezTo>
                      <a:pt x="357" y="214"/>
                      <a:pt x="357" y="214"/>
                      <a:pt x="357" y="214"/>
                    </a:cubicBezTo>
                    <a:cubicBezTo>
                      <a:pt x="357" y="214"/>
                      <a:pt x="357" y="214"/>
                      <a:pt x="356" y="214"/>
                    </a:cubicBezTo>
                    <a:cubicBezTo>
                      <a:pt x="356" y="214"/>
                      <a:pt x="356" y="214"/>
                      <a:pt x="357" y="214"/>
                    </a:cubicBezTo>
                    <a:cubicBezTo>
                      <a:pt x="357" y="214"/>
                      <a:pt x="357" y="214"/>
                      <a:pt x="357" y="214"/>
                    </a:cubicBezTo>
                    <a:cubicBezTo>
                      <a:pt x="357" y="214"/>
                      <a:pt x="357" y="214"/>
                      <a:pt x="357" y="214"/>
                    </a:cubicBezTo>
                    <a:close/>
                    <a:moveTo>
                      <a:pt x="357" y="215"/>
                    </a:moveTo>
                    <a:cubicBezTo>
                      <a:pt x="357" y="215"/>
                      <a:pt x="357" y="215"/>
                      <a:pt x="357" y="215"/>
                    </a:cubicBezTo>
                    <a:cubicBezTo>
                      <a:pt x="357" y="215"/>
                      <a:pt x="357" y="215"/>
                      <a:pt x="357" y="215"/>
                    </a:cubicBezTo>
                    <a:cubicBezTo>
                      <a:pt x="357" y="215"/>
                      <a:pt x="357" y="215"/>
                      <a:pt x="357" y="215"/>
                    </a:cubicBezTo>
                    <a:close/>
                    <a:moveTo>
                      <a:pt x="375" y="247"/>
                    </a:moveTo>
                    <a:cubicBezTo>
                      <a:pt x="375" y="247"/>
                      <a:pt x="375" y="247"/>
                      <a:pt x="375" y="247"/>
                    </a:cubicBezTo>
                    <a:cubicBezTo>
                      <a:pt x="375" y="247"/>
                      <a:pt x="374" y="247"/>
                      <a:pt x="374" y="247"/>
                    </a:cubicBezTo>
                    <a:cubicBezTo>
                      <a:pt x="374" y="247"/>
                      <a:pt x="374" y="248"/>
                      <a:pt x="374" y="248"/>
                    </a:cubicBezTo>
                    <a:cubicBezTo>
                      <a:pt x="374" y="248"/>
                      <a:pt x="374" y="248"/>
                      <a:pt x="374" y="248"/>
                    </a:cubicBezTo>
                    <a:cubicBezTo>
                      <a:pt x="374" y="249"/>
                      <a:pt x="374" y="249"/>
                      <a:pt x="374" y="249"/>
                    </a:cubicBezTo>
                    <a:cubicBezTo>
                      <a:pt x="374" y="249"/>
                      <a:pt x="374" y="249"/>
                      <a:pt x="374" y="250"/>
                    </a:cubicBezTo>
                    <a:cubicBezTo>
                      <a:pt x="374" y="250"/>
                      <a:pt x="374" y="250"/>
                      <a:pt x="374" y="250"/>
                    </a:cubicBezTo>
                    <a:cubicBezTo>
                      <a:pt x="374" y="250"/>
                      <a:pt x="374" y="250"/>
                      <a:pt x="374" y="250"/>
                    </a:cubicBezTo>
                    <a:cubicBezTo>
                      <a:pt x="375" y="249"/>
                      <a:pt x="374" y="249"/>
                      <a:pt x="375" y="249"/>
                    </a:cubicBezTo>
                    <a:cubicBezTo>
                      <a:pt x="375" y="249"/>
                      <a:pt x="375" y="249"/>
                      <a:pt x="375" y="249"/>
                    </a:cubicBezTo>
                    <a:cubicBezTo>
                      <a:pt x="375" y="249"/>
                      <a:pt x="375" y="249"/>
                      <a:pt x="376" y="249"/>
                    </a:cubicBezTo>
                    <a:cubicBezTo>
                      <a:pt x="376" y="249"/>
                      <a:pt x="376" y="249"/>
                      <a:pt x="376" y="249"/>
                    </a:cubicBezTo>
                    <a:cubicBezTo>
                      <a:pt x="376" y="249"/>
                      <a:pt x="376" y="249"/>
                      <a:pt x="376" y="249"/>
                    </a:cubicBezTo>
                    <a:cubicBezTo>
                      <a:pt x="376" y="249"/>
                      <a:pt x="376" y="249"/>
                      <a:pt x="376" y="249"/>
                    </a:cubicBezTo>
                    <a:cubicBezTo>
                      <a:pt x="376" y="248"/>
                      <a:pt x="376" y="248"/>
                      <a:pt x="376" y="248"/>
                    </a:cubicBezTo>
                    <a:cubicBezTo>
                      <a:pt x="376" y="248"/>
                      <a:pt x="376" y="248"/>
                      <a:pt x="376" y="248"/>
                    </a:cubicBezTo>
                    <a:cubicBezTo>
                      <a:pt x="376" y="248"/>
                      <a:pt x="375" y="248"/>
                      <a:pt x="375" y="248"/>
                    </a:cubicBezTo>
                    <a:cubicBezTo>
                      <a:pt x="375" y="247"/>
                      <a:pt x="376" y="247"/>
                      <a:pt x="376" y="247"/>
                    </a:cubicBezTo>
                    <a:cubicBezTo>
                      <a:pt x="375" y="247"/>
                      <a:pt x="375" y="247"/>
                      <a:pt x="375" y="247"/>
                    </a:cubicBezTo>
                    <a:cubicBezTo>
                      <a:pt x="375" y="247"/>
                      <a:pt x="375" y="247"/>
                      <a:pt x="375" y="247"/>
                    </a:cubicBezTo>
                    <a:close/>
                    <a:moveTo>
                      <a:pt x="376" y="251"/>
                    </a:moveTo>
                    <a:cubicBezTo>
                      <a:pt x="376" y="251"/>
                      <a:pt x="376" y="251"/>
                      <a:pt x="376" y="251"/>
                    </a:cubicBezTo>
                    <a:cubicBezTo>
                      <a:pt x="376" y="251"/>
                      <a:pt x="376" y="251"/>
                      <a:pt x="376" y="251"/>
                    </a:cubicBezTo>
                    <a:cubicBezTo>
                      <a:pt x="376" y="251"/>
                      <a:pt x="376" y="251"/>
                      <a:pt x="376" y="251"/>
                    </a:cubicBezTo>
                    <a:cubicBezTo>
                      <a:pt x="376" y="251"/>
                      <a:pt x="377" y="251"/>
                      <a:pt x="377" y="251"/>
                    </a:cubicBezTo>
                    <a:cubicBezTo>
                      <a:pt x="377" y="251"/>
                      <a:pt x="377" y="251"/>
                      <a:pt x="377" y="251"/>
                    </a:cubicBezTo>
                    <a:cubicBezTo>
                      <a:pt x="377" y="251"/>
                      <a:pt x="377" y="251"/>
                      <a:pt x="377" y="251"/>
                    </a:cubicBezTo>
                    <a:cubicBezTo>
                      <a:pt x="376" y="251"/>
                      <a:pt x="376" y="251"/>
                      <a:pt x="376" y="250"/>
                    </a:cubicBezTo>
                    <a:cubicBezTo>
                      <a:pt x="376" y="250"/>
                      <a:pt x="377" y="250"/>
                      <a:pt x="377" y="250"/>
                    </a:cubicBezTo>
                    <a:cubicBezTo>
                      <a:pt x="376" y="250"/>
                      <a:pt x="376" y="250"/>
                      <a:pt x="376" y="250"/>
                    </a:cubicBezTo>
                    <a:cubicBezTo>
                      <a:pt x="376" y="250"/>
                      <a:pt x="376" y="250"/>
                      <a:pt x="376" y="250"/>
                    </a:cubicBezTo>
                    <a:cubicBezTo>
                      <a:pt x="376" y="250"/>
                      <a:pt x="376" y="250"/>
                      <a:pt x="376" y="250"/>
                    </a:cubicBezTo>
                    <a:cubicBezTo>
                      <a:pt x="376" y="250"/>
                      <a:pt x="376" y="250"/>
                      <a:pt x="376" y="250"/>
                    </a:cubicBezTo>
                    <a:cubicBezTo>
                      <a:pt x="376" y="250"/>
                      <a:pt x="376" y="250"/>
                      <a:pt x="375" y="250"/>
                    </a:cubicBezTo>
                    <a:cubicBezTo>
                      <a:pt x="375" y="250"/>
                      <a:pt x="375" y="250"/>
                      <a:pt x="375" y="250"/>
                    </a:cubicBezTo>
                    <a:cubicBezTo>
                      <a:pt x="375" y="250"/>
                      <a:pt x="375" y="250"/>
                      <a:pt x="375" y="251"/>
                    </a:cubicBezTo>
                    <a:cubicBezTo>
                      <a:pt x="375" y="251"/>
                      <a:pt x="375" y="251"/>
                      <a:pt x="376" y="251"/>
                    </a:cubicBezTo>
                    <a:close/>
                    <a:moveTo>
                      <a:pt x="805" y="352"/>
                    </a:moveTo>
                    <a:cubicBezTo>
                      <a:pt x="805" y="352"/>
                      <a:pt x="805" y="353"/>
                      <a:pt x="804" y="353"/>
                    </a:cubicBezTo>
                    <a:cubicBezTo>
                      <a:pt x="804" y="353"/>
                      <a:pt x="804" y="353"/>
                      <a:pt x="804" y="353"/>
                    </a:cubicBezTo>
                    <a:cubicBezTo>
                      <a:pt x="804" y="353"/>
                      <a:pt x="804" y="352"/>
                      <a:pt x="804" y="352"/>
                    </a:cubicBezTo>
                    <a:cubicBezTo>
                      <a:pt x="804" y="352"/>
                      <a:pt x="804" y="351"/>
                      <a:pt x="804" y="351"/>
                    </a:cubicBezTo>
                    <a:cubicBezTo>
                      <a:pt x="804" y="351"/>
                      <a:pt x="804" y="351"/>
                      <a:pt x="804" y="351"/>
                    </a:cubicBezTo>
                    <a:cubicBezTo>
                      <a:pt x="804" y="351"/>
                      <a:pt x="804" y="351"/>
                      <a:pt x="804" y="351"/>
                    </a:cubicBezTo>
                    <a:cubicBezTo>
                      <a:pt x="804" y="350"/>
                      <a:pt x="804" y="350"/>
                      <a:pt x="804" y="350"/>
                    </a:cubicBezTo>
                    <a:cubicBezTo>
                      <a:pt x="804" y="350"/>
                      <a:pt x="803" y="350"/>
                      <a:pt x="803" y="350"/>
                    </a:cubicBezTo>
                    <a:cubicBezTo>
                      <a:pt x="803" y="350"/>
                      <a:pt x="804" y="349"/>
                      <a:pt x="804" y="349"/>
                    </a:cubicBezTo>
                    <a:cubicBezTo>
                      <a:pt x="804" y="349"/>
                      <a:pt x="804" y="349"/>
                      <a:pt x="804" y="349"/>
                    </a:cubicBezTo>
                    <a:cubicBezTo>
                      <a:pt x="804" y="349"/>
                      <a:pt x="801" y="348"/>
                      <a:pt x="801" y="348"/>
                    </a:cubicBezTo>
                    <a:cubicBezTo>
                      <a:pt x="801" y="348"/>
                      <a:pt x="801" y="347"/>
                      <a:pt x="801" y="347"/>
                    </a:cubicBezTo>
                    <a:cubicBezTo>
                      <a:pt x="801" y="347"/>
                      <a:pt x="802" y="347"/>
                      <a:pt x="802" y="347"/>
                    </a:cubicBezTo>
                    <a:cubicBezTo>
                      <a:pt x="802" y="347"/>
                      <a:pt x="802" y="346"/>
                      <a:pt x="802" y="346"/>
                    </a:cubicBezTo>
                    <a:cubicBezTo>
                      <a:pt x="802" y="346"/>
                      <a:pt x="801" y="346"/>
                      <a:pt x="801" y="346"/>
                    </a:cubicBezTo>
                    <a:cubicBezTo>
                      <a:pt x="801" y="346"/>
                      <a:pt x="802" y="345"/>
                      <a:pt x="802" y="345"/>
                    </a:cubicBezTo>
                    <a:cubicBezTo>
                      <a:pt x="802" y="334"/>
                      <a:pt x="802" y="334"/>
                      <a:pt x="802" y="334"/>
                    </a:cubicBezTo>
                    <a:cubicBezTo>
                      <a:pt x="799" y="332"/>
                      <a:pt x="799" y="332"/>
                      <a:pt x="799" y="332"/>
                    </a:cubicBezTo>
                    <a:cubicBezTo>
                      <a:pt x="797" y="332"/>
                      <a:pt x="797" y="332"/>
                      <a:pt x="797" y="332"/>
                    </a:cubicBezTo>
                    <a:cubicBezTo>
                      <a:pt x="797" y="332"/>
                      <a:pt x="797" y="332"/>
                      <a:pt x="797" y="332"/>
                    </a:cubicBezTo>
                    <a:cubicBezTo>
                      <a:pt x="796" y="332"/>
                      <a:pt x="796" y="332"/>
                      <a:pt x="796" y="332"/>
                    </a:cubicBezTo>
                    <a:cubicBezTo>
                      <a:pt x="794" y="333"/>
                      <a:pt x="794" y="333"/>
                      <a:pt x="794" y="333"/>
                    </a:cubicBezTo>
                    <a:cubicBezTo>
                      <a:pt x="793" y="332"/>
                      <a:pt x="793" y="332"/>
                      <a:pt x="793" y="332"/>
                    </a:cubicBezTo>
                    <a:cubicBezTo>
                      <a:pt x="793" y="331"/>
                      <a:pt x="793" y="331"/>
                      <a:pt x="793" y="331"/>
                    </a:cubicBezTo>
                    <a:cubicBezTo>
                      <a:pt x="792" y="331"/>
                      <a:pt x="792" y="331"/>
                      <a:pt x="792" y="331"/>
                    </a:cubicBezTo>
                    <a:cubicBezTo>
                      <a:pt x="787" y="338"/>
                      <a:pt x="787" y="338"/>
                      <a:pt x="787" y="338"/>
                    </a:cubicBezTo>
                    <a:cubicBezTo>
                      <a:pt x="787" y="338"/>
                      <a:pt x="786" y="339"/>
                      <a:pt x="786" y="340"/>
                    </a:cubicBezTo>
                    <a:cubicBezTo>
                      <a:pt x="786" y="340"/>
                      <a:pt x="786" y="340"/>
                      <a:pt x="786" y="340"/>
                    </a:cubicBezTo>
                    <a:cubicBezTo>
                      <a:pt x="786" y="341"/>
                      <a:pt x="786" y="341"/>
                      <a:pt x="786" y="341"/>
                    </a:cubicBezTo>
                    <a:cubicBezTo>
                      <a:pt x="785" y="341"/>
                      <a:pt x="785" y="341"/>
                      <a:pt x="785" y="341"/>
                    </a:cubicBezTo>
                    <a:cubicBezTo>
                      <a:pt x="785" y="342"/>
                      <a:pt x="785" y="342"/>
                      <a:pt x="785" y="342"/>
                    </a:cubicBezTo>
                    <a:cubicBezTo>
                      <a:pt x="785" y="342"/>
                      <a:pt x="785" y="343"/>
                      <a:pt x="785" y="343"/>
                    </a:cubicBezTo>
                    <a:cubicBezTo>
                      <a:pt x="785" y="343"/>
                      <a:pt x="785" y="343"/>
                      <a:pt x="785" y="343"/>
                    </a:cubicBezTo>
                    <a:cubicBezTo>
                      <a:pt x="785" y="344"/>
                      <a:pt x="785" y="344"/>
                      <a:pt x="785" y="344"/>
                    </a:cubicBezTo>
                    <a:cubicBezTo>
                      <a:pt x="785" y="344"/>
                      <a:pt x="785" y="344"/>
                      <a:pt x="785" y="344"/>
                    </a:cubicBezTo>
                    <a:cubicBezTo>
                      <a:pt x="785" y="344"/>
                      <a:pt x="785" y="345"/>
                      <a:pt x="785" y="345"/>
                    </a:cubicBezTo>
                    <a:cubicBezTo>
                      <a:pt x="785" y="346"/>
                      <a:pt x="785" y="346"/>
                      <a:pt x="785" y="346"/>
                    </a:cubicBezTo>
                    <a:cubicBezTo>
                      <a:pt x="784" y="347"/>
                      <a:pt x="784" y="347"/>
                      <a:pt x="784" y="347"/>
                    </a:cubicBezTo>
                    <a:cubicBezTo>
                      <a:pt x="784" y="347"/>
                      <a:pt x="784" y="347"/>
                      <a:pt x="784" y="347"/>
                    </a:cubicBezTo>
                    <a:cubicBezTo>
                      <a:pt x="784" y="347"/>
                      <a:pt x="783" y="348"/>
                      <a:pt x="783" y="348"/>
                    </a:cubicBezTo>
                    <a:cubicBezTo>
                      <a:pt x="783" y="348"/>
                      <a:pt x="782" y="348"/>
                      <a:pt x="782" y="348"/>
                    </a:cubicBezTo>
                    <a:cubicBezTo>
                      <a:pt x="782" y="348"/>
                      <a:pt x="782" y="349"/>
                      <a:pt x="782" y="349"/>
                    </a:cubicBezTo>
                    <a:cubicBezTo>
                      <a:pt x="782" y="349"/>
                      <a:pt x="782" y="350"/>
                      <a:pt x="782" y="350"/>
                    </a:cubicBezTo>
                    <a:cubicBezTo>
                      <a:pt x="782" y="350"/>
                      <a:pt x="782" y="351"/>
                      <a:pt x="782" y="351"/>
                    </a:cubicBezTo>
                    <a:cubicBezTo>
                      <a:pt x="782" y="351"/>
                      <a:pt x="782" y="351"/>
                      <a:pt x="782" y="350"/>
                    </a:cubicBezTo>
                    <a:cubicBezTo>
                      <a:pt x="782" y="350"/>
                      <a:pt x="782" y="350"/>
                      <a:pt x="782" y="350"/>
                    </a:cubicBezTo>
                    <a:cubicBezTo>
                      <a:pt x="782" y="350"/>
                      <a:pt x="781" y="351"/>
                      <a:pt x="781" y="351"/>
                    </a:cubicBezTo>
                    <a:cubicBezTo>
                      <a:pt x="781" y="351"/>
                      <a:pt x="781" y="351"/>
                      <a:pt x="781" y="351"/>
                    </a:cubicBezTo>
                    <a:cubicBezTo>
                      <a:pt x="781" y="351"/>
                      <a:pt x="781" y="352"/>
                      <a:pt x="781" y="352"/>
                    </a:cubicBezTo>
                    <a:cubicBezTo>
                      <a:pt x="780" y="351"/>
                      <a:pt x="780" y="351"/>
                      <a:pt x="780" y="351"/>
                    </a:cubicBezTo>
                    <a:cubicBezTo>
                      <a:pt x="779" y="352"/>
                      <a:pt x="779" y="352"/>
                      <a:pt x="779" y="352"/>
                    </a:cubicBezTo>
                    <a:cubicBezTo>
                      <a:pt x="779" y="352"/>
                      <a:pt x="778" y="351"/>
                      <a:pt x="778" y="351"/>
                    </a:cubicBezTo>
                    <a:cubicBezTo>
                      <a:pt x="778" y="351"/>
                      <a:pt x="777" y="352"/>
                      <a:pt x="777" y="352"/>
                    </a:cubicBezTo>
                    <a:cubicBezTo>
                      <a:pt x="777" y="352"/>
                      <a:pt x="777" y="353"/>
                      <a:pt x="777" y="353"/>
                    </a:cubicBezTo>
                    <a:cubicBezTo>
                      <a:pt x="777" y="353"/>
                      <a:pt x="777" y="353"/>
                      <a:pt x="777" y="353"/>
                    </a:cubicBezTo>
                    <a:cubicBezTo>
                      <a:pt x="777" y="353"/>
                      <a:pt x="777" y="354"/>
                      <a:pt x="777" y="354"/>
                    </a:cubicBezTo>
                    <a:cubicBezTo>
                      <a:pt x="754" y="354"/>
                      <a:pt x="754" y="354"/>
                      <a:pt x="754" y="354"/>
                    </a:cubicBezTo>
                    <a:cubicBezTo>
                      <a:pt x="751" y="356"/>
                      <a:pt x="751" y="356"/>
                      <a:pt x="751" y="356"/>
                    </a:cubicBezTo>
                    <a:cubicBezTo>
                      <a:pt x="747" y="360"/>
                      <a:pt x="747" y="360"/>
                      <a:pt x="747" y="360"/>
                    </a:cubicBezTo>
                    <a:cubicBezTo>
                      <a:pt x="744" y="362"/>
                      <a:pt x="744" y="362"/>
                      <a:pt x="744" y="362"/>
                    </a:cubicBezTo>
                    <a:cubicBezTo>
                      <a:pt x="741" y="367"/>
                      <a:pt x="741" y="367"/>
                      <a:pt x="741" y="367"/>
                    </a:cubicBezTo>
                    <a:cubicBezTo>
                      <a:pt x="728" y="367"/>
                      <a:pt x="728" y="367"/>
                      <a:pt x="728" y="367"/>
                    </a:cubicBezTo>
                    <a:cubicBezTo>
                      <a:pt x="725" y="369"/>
                      <a:pt x="725" y="369"/>
                      <a:pt x="725" y="369"/>
                    </a:cubicBezTo>
                    <a:cubicBezTo>
                      <a:pt x="726" y="370"/>
                      <a:pt x="726" y="370"/>
                      <a:pt x="726" y="370"/>
                    </a:cubicBezTo>
                    <a:cubicBezTo>
                      <a:pt x="726" y="372"/>
                      <a:pt x="726" y="372"/>
                      <a:pt x="726" y="372"/>
                    </a:cubicBezTo>
                    <a:cubicBezTo>
                      <a:pt x="727" y="373"/>
                      <a:pt x="727" y="373"/>
                      <a:pt x="727" y="373"/>
                    </a:cubicBezTo>
                    <a:cubicBezTo>
                      <a:pt x="727" y="374"/>
                      <a:pt x="727" y="374"/>
                      <a:pt x="727" y="374"/>
                    </a:cubicBezTo>
                    <a:cubicBezTo>
                      <a:pt x="719" y="378"/>
                      <a:pt x="719" y="378"/>
                      <a:pt x="719" y="378"/>
                    </a:cubicBezTo>
                    <a:cubicBezTo>
                      <a:pt x="711" y="380"/>
                      <a:pt x="711" y="380"/>
                      <a:pt x="711" y="380"/>
                    </a:cubicBezTo>
                    <a:cubicBezTo>
                      <a:pt x="704" y="385"/>
                      <a:pt x="704" y="385"/>
                      <a:pt x="704" y="385"/>
                    </a:cubicBezTo>
                    <a:cubicBezTo>
                      <a:pt x="701" y="385"/>
                      <a:pt x="701" y="385"/>
                      <a:pt x="701" y="385"/>
                    </a:cubicBezTo>
                    <a:cubicBezTo>
                      <a:pt x="699" y="383"/>
                      <a:pt x="699" y="383"/>
                      <a:pt x="699" y="383"/>
                    </a:cubicBezTo>
                    <a:cubicBezTo>
                      <a:pt x="699" y="383"/>
                      <a:pt x="699" y="382"/>
                      <a:pt x="699" y="382"/>
                    </a:cubicBezTo>
                    <a:cubicBezTo>
                      <a:pt x="699" y="382"/>
                      <a:pt x="699" y="381"/>
                      <a:pt x="699" y="381"/>
                    </a:cubicBezTo>
                    <a:cubicBezTo>
                      <a:pt x="699" y="381"/>
                      <a:pt x="699" y="380"/>
                      <a:pt x="699" y="380"/>
                    </a:cubicBezTo>
                    <a:cubicBezTo>
                      <a:pt x="699" y="380"/>
                      <a:pt x="699" y="379"/>
                      <a:pt x="699" y="379"/>
                    </a:cubicBezTo>
                    <a:cubicBezTo>
                      <a:pt x="699" y="379"/>
                      <a:pt x="701" y="379"/>
                      <a:pt x="701" y="379"/>
                    </a:cubicBezTo>
                    <a:cubicBezTo>
                      <a:pt x="701" y="379"/>
                      <a:pt x="703" y="376"/>
                      <a:pt x="703" y="376"/>
                    </a:cubicBezTo>
                    <a:cubicBezTo>
                      <a:pt x="703" y="375"/>
                      <a:pt x="703" y="375"/>
                      <a:pt x="703" y="375"/>
                    </a:cubicBezTo>
                    <a:cubicBezTo>
                      <a:pt x="703" y="375"/>
                      <a:pt x="703" y="373"/>
                      <a:pt x="703" y="373"/>
                    </a:cubicBezTo>
                    <a:cubicBezTo>
                      <a:pt x="703" y="373"/>
                      <a:pt x="705" y="368"/>
                      <a:pt x="705" y="368"/>
                    </a:cubicBezTo>
                    <a:cubicBezTo>
                      <a:pt x="703" y="351"/>
                      <a:pt x="703" y="351"/>
                      <a:pt x="703" y="351"/>
                    </a:cubicBezTo>
                    <a:cubicBezTo>
                      <a:pt x="696" y="346"/>
                      <a:pt x="696" y="346"/>
                      <a:pt x="696" y="346"/>
                    </a:cubicBezTo>
                    <a:cubicBezTo>
                      <a:pt x="697" y="345"/>
                      <a:pt x="697" y="345"/>
                      <a:pt x="697" y="345"/>
                    </a:cubicBezTo>
                    <a:cubicBezTo>
                      <a:pt x="696" y="344"/>
                      <a:pt x="696" y="344"/>
                      <a:pt x="696" y="344"/>
                    </a:cubicBezTo>
                    <a:cubicBezTo>
                      <a:pt x="694" y="344"/>
                      <a:pt x="694" y="344"/>
                      <a:pt x="694" y="344"/>
                    </a:cubicBezTo>
                    <a:cubicBezTo>
                      <a:pt x="693" y="344"/>
                      <a:pt x="693" y="344"/>
                      <a:pt x="693" y="344"/>
                    </a:cubicBezTo>
                    <a:cubicBezTo>
                      <a:pt x="692" y="342"/>
                      <a:pt x="692" y="342"/>
                      <a:pt x="692" y="342"/>
                    </a:cubicBezTo>
                    <a:cubicBezTo>
                      <a:pt x="692" y="339"/>
                      <a:pt x="692" y="339"/>
                      <a:pt x="692" y="339"/>
                    </a:cubicBezTo>
                    <a:cubicBezTo>
                      <a:pt x="690" y="340"/>
                      <a:pt x="690" y="340"/>
                      <a:pt x="690" y="340"/>
                    </a:cubicBezTo>
                    <a:cubicBezTo>
                      <a:pt x="689" y="340"/>
                      <a:pt x="689" y="340"/>
                      <a:pt x="689" y="340"/>
                    </a:cubicBezTo>
                    <a:cubicBezTo>
                      <a:pt x="688" y="338"/>
                      <a:pt x="688" y="338"/>
                      <a:pt x="688" y="338"/>
                    </a:cubicBezTo>
                    <a:cubicBezTo>
                      <a:pt x="687" y="336"/>
                      <a:pt x="687" y="336"/>
                      <a:pt x="687" y="336"/>
                    </a:cubicBezTo>
                    <a:cubicBezTo>
                      <a:pt x="663" y="322"/>
                      <a:pt x="663" y="322"/>
                      <a:pt x="663" y="322"/>
                    </a:cubicBezTo>
                    <a:cubicBezTo>
                      <a:pt x="662" y="322"/>
                      <a:pt x="662" y="322"/>
                      <a:pt x="662" y="322"/>
                    </a:cubicBezTo>
                    <a:cubicBezTo>
                      <a:pt x="657" y="325"/>
                      <a:pt x="657" y="325"/>
                      <a:pt x="657" y="325"/>
                    </a:cubicBezTo>
                    <a:cubicBezTo>
                      <a:pt x="655" y="325"/>
                      <a:pt x="655" y="325"/>
                      <a:pt x="655" y="325"/>
                    </a:cubicBezTo>
                    <a:cubicBezTo>
                      <a:pt x="655" y="325"/>
                      <a:pt x="654" y="325"/>
                      <a:pt x="654" y="325"/>
                    </a:cubicBezTo>
                    <a:cubicBezTo>
                      <a:pt x="654" y="325"/>
                      <a:pt x="654" y="325"/>
                      <a:pt x="654" y="325"/>
                    </a:cubicBezTo>
                    <a:cubicBezTo>
                      <a:pt x="653" y="325"/>
                      <a:pt x="653" y="325"/>
                      <a:pt x="653" y="325"/>
                    </a:cubicBezTo>
                    <a:cubicBezTo>
                      <a:pt x="652" y="324"/>
                      <a:pt x="652" y="324"/>
                      <a:pt x="652" y="324"/>
                    </a:cubicBezTo>
                    <a:cubicBezTo>
                      <a:pt x="648" y="324"/>
                      <a:pt x="648" y="324"/>
                      <a:pt x="648" y="324"/>
                    </a:cubicBezTo>
                    <a:cubicBezTo>
                      <a:pt x="647" y="323"/>
                      <a:pt x="647" y="323"/>
                      <a:pt x="647" y="323"/>
                    </a:cubicBezTo>
                    <a:cubicBezTo>
                      <a:pt x="644" y="324"/>
                      <a:pt x="644" y="324"/>
                      <a:pt x="644" y="324"/>
                    </a:cubicBezTo>
                    <a:cubicBezTo>
                      <a:pt x="642" y="324"/>
                      <a:pt x="642" y="324"/>
                      <a:pt x="642" y="324"/>
                    </a:cubicBezTo>
                    <a:cubicBezTo>
                      <a:pt x="642" y="324"/>
                      <a:pt x="642" y="324"/>
                      <a:pt x="642" y="324"/>
                    </a:cubicBezTo>
                    <a:cubicBezTo>
                      <a:pt x="641" y="324"/>
                      <a:pt x="641" y="324"/>
                      <a:pt x="641" y="324"/>
                    </a:cubicBezTo>
                    <a:cubicBezTo>
                      <a:pt x="641" y="323"/>
                      <a:pt x="641" y="323"/>
                      <a:pt x="641" y="323"/>
                    </a:cubicBezTo>
                    <a:cubicBezTo>
                      <a:pt x="640" y="323"/>
                      <a:pt x="640" y="323"/>
                      <a:pt x="640" y="323"/>
                    </a:cubicBezTo>
                    <a:cubicBezTo>
                      <a:pt x="639" y="322"/>
                      <a:pt x="639" y="322"/>
                      <a:pt x="639" y="322"/>
                    </a:cubicBezTo>
                    <a:cubicBezTo>
                      <a:pt x="638" y="322"/>
                      <a:pt x="638" y="322"/>
                      <a:pt x="638" y="322"/>
                    </a:cubicBezTo>
                    <a:cubicBezTo>
                      <a:pt x="637" y="323"/>
                      <a:pt x="637" y="323"/>
                      <a:pt x="637" y="323"/>
                    </a:cubicBezTo>
                    <a:cubicBezTo>
                      <a:pt x="637" y="323"/>
                      <a:pt x="637" y="323"/>
                      <a:pt x="637" y="323"/>
                    </a:cubicBezTo>
                    <a:cubicBezTo>
                      <a:pt x="637" y="321"/>
                      <a:pt x="637" y="321"/>
                      <a:pt x="637" y="321"/>
                    </a:cubicBezTo>
                    <a:cubicBezTo>
                      <a:pt x="636" y="321"/>
                      <a:pt x="636" y="321"/>
                      <a:pt x="636" y="321"/>
                    </a:cubicBezTo>
                    <a:cubicBezTo>
                      <a:pt x="635" y="320"/>
                      <a:pt x="635" y="320"/>
                      <a:pt x="635" y="320"/>
                    </a:cubicBezTo>
                    <a:cubicBezTo>
                      <a:pt x="635" y="319"/>
                      <a:pt x="635" y="319"/>
                      <a:pt x="635" y="319"/>
                    </a:cubicBezTo>
                    <a:cubicBezTo>
                      <a:pt x="634" y="319"/>
                      <a:pt x="634" y="319"/>
                      <a:pt x="634" y="319"/>
                    </a:cubicBezTo>
                    <a:cubicBezTo>
                      <a:pt x="633" y="319"/>
                      <a:pt x="633" y="319"/>
                      <a:pt x="633" y="319"/>
                    </a:cubicBezTo>
                    <a:cubicBezTo>
                      <a:pt x="631" y="319"/>
                      <a:pt x="631" y="319"/>
                      <a:pt x="631" y="319"/>
                    </a:cubicBezTo>
                    <a:cubicBezTo>
                      <a:pt x="630" y="319"/>
                      <a:pt x="630" y="319"/>
                      <a:pt x="630" y="319"/>
                    </a:cubicBezTo>
                    <a:cubicBezTo>
                      <a:pt x="629" y="320"/>
                      <a:pt x="629" y="320"/>
                      <a:pt x="629" y="320"/>
                    </a:cubicBezTo>
                    <a:cubicBezTo>
                      <a:pt x="627" y="320"/>
                      <a:pt x="627" y="320"/>
                      <a:pt x="627" y="320"/>
                    </a:cubicBezTo>
                    <a:cubicBezTo>
                      <a:pt x="627" y="318"/>
                      <a:pt x="627" y="318"/>
                      <a:pt x="627" y="318"/>
                    </a:cubicBezTo>
                    <a:cubicBezTo>
                      <a:pt x="627" y="318"/>
                      <a:pt x="625" y="318"/>
                      <a:pt x="625" y="318"/>
                    </a:cubicBezTo>
                    <a:cubicBezTo>
                      <a:pt x="624" y="318"/>
                      <a:pt x="623" y="318"/>
                      <a:pt x="623" y="318"/>
                    </a:cubicBezTo>
                    <a:cubicBezTo>
                      <a:pt x="621" y="317"/>
                      <a:pt x="621" y="317"/>
                      <a:pt x="621" y="317"/>
                    </a:cubicBezTo>
                    <a:cubicBezTo>
                      <a:pt x="621" y="315"/>
                      <a:pt x="621" y="315"/>
                      <a:pt x="621" y="315"/>
                    </a:cubicBezTo>
                    <a:cubicBezTo>
                      <a:pt x="621" y="313"/>
                      <a:pt x="621" y="313"/>
                      <a:pt x="621" y="313"/>
                    </a:cubicBezTo>
                    <a:cubicBezTo>
                      <a:pt x="620" y="312"/>
                      <a:pt x="620" y="312"/>
                      <a:pt x="620" y="312"/>
                    </a:cubicBezTo>
                    <a:cubicBezTo>
                      <a:pt x="620" y="312"/>
                      <a:pt x="620" y="311"/>
                      <a:pt x="620" y="311"/>
                    </a:cubicBezTo>
                    <a:cubicBezTo>
                      <a:pt x="620" y="311"/>
                      <a:pt x="618" y="311"/>
                      <a:pt x="618" y="311"/>
                    </a:cubicBezTo>
                    <a:cubicBezTo>
                      <a:pt x="618" y="315"/>
                      <a:pt x="618" y="315"/>
                      <a:pt x="618" y="315"/>
                    </a:cubicBezTo>
                    <a:cubicBezTo>
                      <a:pt x="433" y="315"/>
                      <a:pt x="433" y="315"/>
                      <a:pt x="433" y="315"/>
                    </a:cubicBezTo>
                    <a:cubicBezTo>
                      <a:pt x="433" y="315"/>
                      <a:pt x="433" y="315"/>
                      <a:pt x="433" y="315"/>
                    </a:cubicBezTo>
                    <a:cubicBezTo>
                      <a:pt x="433" y="315"/>
                      <a:pt x="433" y="316"/>
                      <a:pt x="433" y="316"/>
                    </a:cubicBezTo>
                    <a:cubicBezTo>
                      <a:pt x="433" y="316"/>
                      <a:pt x="433" y="316"/>
                      <a:pt x="433" y="316"/>
                    </a:cubicBezTo>
                    <a:cubicBezTo>
                      <a:pt x="433" y="316"/>
                      <a:pt x="434" y="317"/>
                      <a:pt x="434" y="317"/>
                    </a:cubicBezTo>
                    <a:cubicBezTo>
                      <a:pt x="434" y="317"/>
                      <a:pt x="434" y="317"/>
                      <a:pt x="435" y="317"/>
                    </a:cubicBezTo>
                    <a:cubicBezTo>
                      <a:pt x="435" y="317"/>
                      <a:pt x="435" y="317"/>
                      <a:pt x="435" y="317"/>
                    </a:cubicBezTo>
                    <a:cubicBezTo>
                      <a:pt x="435" y="318"/>
                      <a:pt x="435" y="318"/>
                      <a:pt x="435" y="318"/>
                    </a:cubicBezTo>
                    <a:cubicBezTo>
                      <a:pt x="435" y="318"/>
                      <a:pt x="435" y="318"/>
                      <a:pt x="435" y="318"/>
                    </a:cubicBezTo>
                    <a:cubicBezTo>
                      <a:pt x="435" y="318"/>
                      <a:pt x="436" y="319"/>
                      <a:pt x="436" y="319"/>
                    </a:cubicBezTo>
                    <a:cubicBezTo>
                      <a:pt x="436" y="319"/>
                      <a:pt x="436" y="319"/>
                      <a:pt x="436" y="319"/>
                    </a:cubicBezTo>
                    <a:cubicBezTo>
                      <a:pt x="436" y="319"/>
                      <a:pt x="435" y="319"/>
                      <a:pt x="435" y="319"/>
                    </a:cubicBezTo>
                    <a:cubicBezTo>
                      <a:pt x="435" y="319"/>
                      <a:pt x="435" y="320"/>
                      <a:pt x="435" y="320"/>
                    </a:cubicBezTo>
                    <a:cubicBezTo>
                      <a:pt x="435" y="320"/>
                      <a:pt x="435" y="320"/>
                      <a:pt x="435" y="320"/>
                    </a:cubicBezTo>
                    <a:cubicBezTo>
                      <a:pt x="435" y="320"/>
                      <a:pt x="435" y="321"/>
                      <a:pt x="435" y="320"/>
                    </a:cubicBezTo>
                    <a:cubicBezTo>
                      <a:pt x="435" y="320"/>
                      <a:pt x="435" y="320"/>
                      <a:pt x="435" y="320"/>
                    </a:cubicBezTo>
                    <a:cubicBezTo>
                      <a:pt x="434" y="320"/>
                      <a:pt x="434" y="320"/>
                      <a:pt x="434" y="320"/>
                    </a:cubicBezTo>
                    <a:cubicBezTo>
                      <a:pt x="434" y="320"/>
                      <a:pt x="434" y="321"/>
                      <a:pt x="434" y="321"/>
                    </a:cubicBezTo>
                    <a:cubicBezTo>
                      <a:pt x="434" y="321"/>
                      <a:pt x="434" y="321"/>
                      <a:pt x="434" y="322"/>
                    </a:cubicBezTo>
                    <a:cubicBezTo>
                      <a:pt x="434" y="322"/>
                      <a:pt x="434" y="322"/>
                      <a:pt x="434" y="322"/>
                    </a:cubicBezTo>
                    <a:cubicBezTo>
                      <a:pt x="433" y="322"/>
                      <a:pt x="433" y="322"/>
                      <a:pt x="433" y="323"/>
                    </a:cubicBezTo>
                    <a:cubicBezTo>
                      <a:pt x="433" y="323"/>
                      <a:pt x="433" y="323"/>
                      <a:pt x="433" y="323"/>
                    </a:cubicBezTo>
                    <a:cubicBezTo>
                      <a:pt x="434" y="323"/>
                      <a:pt x="434" y="323"/>
                      <a:pt x="434" y="324"/>
                    </a:cubicBezTo>
                    <a:cubicBezTo>
                      <a:pt x="434" y="324"/>
                      <a:pt x="434" y="324"/>
                      <a:pt x="434" y="324"/>
                    </a:cubicBezTo>
                    <a:cubicBezTo>
                      <a:pt x="434" y="324"/>
                      <a:pt x="434" y="324"/>
                      <a:pt x="435" y="323"/>
                    </a:cubicBezTo>
                    <a:cubicBezTo>
                      <a:pt x="435" y="323"/>
                      <a:pt x="434" y="323"/>
                      <a:pt x="434" y="322"/>
                    </a:cubicBezTo>
                    <a:cubicBezTo>
                      <a:pt x="434" y="322"/>
                      <a:pt x="435" y="322"/>
                      <a:pt x="435" y="322"/>
                    </a:cubicBezTo>
                    <a:cubicBezTo>
                      <a:pt x="435" y="322"/>
                      <a:pt x="435" y="322"/>
                      <a:pt x="435" y="322"/>
                    </a:cubicBezTo>
                    <a:cubicBezTo>
                      <a:pt x="435" y="322"/>
                      <a:pt x="435" y="322"/>
                      <a:pt x="434" y="322"/>
                    </a:cubicBezTo>
                    <a:cubicBezTo>
                      <a:pt x="434" y="321"/>
                      <a:pt x="435" y="321"/>
                      <a:pt x="435" y="321"/>
                    </a:cubicBezTo>
                    <a:cubicBezTo>
                      <a:pt x="435" y="321"/>
                      <a:pt x="435" y="321"/>
                      <a:pt x="435" y="321"/>
                    </a:cubicBezTo>
                    <a:cubicBezTo>
                      <a:pt x="435" y="322"/>
                      <a:pt x="436" y="322"/>
                      <a:pt x="436" y="322"/>
                    </a:cubicBezTo>
                    <a:cubicBezTo>
                      <a:pt x="436" y="322"/>
                      <a:pt x="436" y="322"/>
                      <a:pt x="436" y="322"/>
                    </a:cubicBezTo>
                    <a:cubicBezTo>
                      <a:pt x="436" y="323"/>
                      <a:pt x="436" y="323"/>
                      <a:pt x="436" y="323"/>
                    </a:cubicBezTo>
                    <a:cubicBezTo>
                      <a:pt x="436" y="324"/>
                      <a:pt x="436" y="324"/>
                      <a:pt x="437" y="325"/>
                    </a:cubicBezTo>
                    <a:cubicBezTo>
                      <a:pt x="437" y="325"/>
                      <a:pt x="437" y="325"/>
                      <a:pt x="437" y="325"/>
                    </a:cubicBezTo>
                    <a:cubicBezTo>
                      <a:pt x="437" y="325"/>
                      <a:pt x="437" y="326"/>
                      <a:pt x="436" y="326"/>
                    </a:cubicBezTo>
                    <a:cubicBezTo>
                      <a:pt x="436" y="327"/>
                      <a:pt x="436" y="328"/>
                      <a:pt x="436" y="329"/>
                    </a:cubicBezTo>
                    <a:cubicBezTo>
                      <a:pt x="436" y="329"/>
                      <a:pt x="436" y="330"/>
                      <a:pt x="436" y="331"/>
                    </a:cubicBezTo>
                    <a:cubicBezTo>
                      <a:pt x="436" y="331"/>
                      <a:pt x="436" y="332"/>
                      <a:pt x="436" y="332"/>
                    </a:cubicBezTo>
                    <a:cubicBezTo>
                      <a:pt x="436" y="332"/>
                      <a:pt x="436" y="332"/>
                      <a:pt x="436" y="332"/>
                    </a:cubicBezTo>
                    <a:cubicBezTo>
                      <a:pt x="435" y="332"/>
                      <a:pt x="435" y="333"/>
                      <a:pt x="435" y="333"/>
                    </a:cubicBezTo>
                    <a:cubicBezTo>
                      <a:pt x="435" y="333"/>
                      <a:pt x="435" y="333"/>
                      <a:pt x="435" y="333"/>
                    </a:cubicBezTo>
                    <a:cubicBezTo>
                      <a:pt x="435" y="333"/>
                      <a:pt x="435" y="333"/>
                      <a:pt x="435" y="333"/>
                    </a:cubicBezTo>
                    <a:cubicBezTo>
                      <a:pt x="434" y="333"/>
                      <a:pt x="434" y="334"/>
                      <a:pt x="434" y="334"/>
                    </a:cubicBezTo>
                    <a:cubicBezTo>
                      <a:pt x="434" y="334"/>
                      <a:pt x="433" y="334"/>
                      <a:pt x="433" y="334"/>
                    </a:cubicBezTo>
                    <a:cubicBezTo>
                      <a:pt x="433" y="334"/>
                      <a:pt x="433" y="333"/>
                      <a:pt x="433" y="334"/>
                    </a:cubicBezTo>
                    <a:cubicBezTo>
                      <a:pt x="433" y="334"/>
                      <a:pt x="433" y="334"/>
                      <a:pt x="432" y="334"/>
                    </a:cubicBezTo>
                    <a:cubicBezTo>
                      <a:pt x="432" y="334"/>
                      <a:pt x="432" y="334"/>
                      <a:pt x="432" y="334"/>
                    </a:cubicBezTo>
                    <a:cubicBezTo>
                      <a:pt x="432" y="334"/>
                      <a:pt x="432" y="334"/>
                      <a:pt x="432" y="333"/>
                    </a:cubicBezTo>
                    <a:cubicBezTo>
                      <a:pt x="432" y="333"/>
                      <a:pt x="432" y="333"/>
                      <a:pt x="432" y="333"/>
                    </a:cubicBezTo>
                    <a:cubicBezTo>
                      <a:pt x="432" y="333"/>
                      <a:pt x="432" y="333"/>
                      <a:pt x="432" y="333"/>
                    </a:cubicBezTo>
                    <a:cubicBezTo>
                      <a:pt x="433" y="333"/>
                      <a:pt x="433" y="333"/>
                      <a:pt x="433" y="332"/>
                    </a:cubicBezTo>
                    <a:cubicBezTo>
                      <a:pt x="433" y="332"/>
                      <a:pt x="433" y="332"/>
                      <a:pt x="432" y="332"/>
                    </a:cubicBezTo>
                    <a:cubicBezTo>
                      <a:pt x="432" y="331"/>
                      <a:pt x="432" y="331"/>
                      <a:pt x="432" y="331"/>
                    </a:cubicBezTo>
                    <a:cubicBezTo>
                      <a:pt x="432" y="331"/>
                      <a:pt x="432" y="331"/>
                      <a:pt x="432" y="331"/>
                    </a:cubicBezTo>
                    <a:cubicBezTo>
                      <a:pt x="432" y="331"/>
                      <a:pt x="433" y="331"/>
                      <a:pt x="433" y="331"/>
                    </a:cubicBezTo>
                    <a:cubicBezTo>
                      <a:pt x="433" y="331"/>
                      <a:pt x="433" y="332"/>
                      <a:pt x="433" y="332"/>
                    </a:cubicBezTo>
                    <a:cubicBezTo>
                      <a:pt x="433" y="332"/>
                      <a:pt x="433" y="332"/>
                      <a:pt x="433" y="332"/>
                    </a:cubicBezTo>
                    <a:cubicBezTo>
                      <a:pt x="433" y="333"/>
                      <a:pt x="433" y="333"/>
                      <a:pt x="433" y="333"/>
                    </a:cubicBezTo>
                    <a:cubicBezTo>
                      <a:pt x="434" y="333"/>
                      <a:pt x="434" y="333"/>
                      <a:pt x="434" y="333"/>
                    </a:cubicBezTo>
                    <a:cubicBezTo>
                      <a:pt x="434" y="333"/>
                      <a:pt x="434" y="333"/>
                      <a:pt x="434" y="332"/>
                    </a:cubicBezTo>
                    <a:cubicBezTo>
                      <a:pt x="433" y="332"/>
                      <a:pt x="434" y="332"/>
                      <a:pt x="434" y="332"/>
                    </a:cubicBezTo>
                    <a:cubicBezTo>
                      <a:pt x="434" y="332"/>
                      <a:pt x="434" y="332"/>
                      <a:pt x="434" y="332"/>
                    </a:cubicBezTo>
                    <a:cubicBezTo>
                      <a:pt x="434" y="332"/>
                      <a:pt x="434" y="332"/>
                      <a:pt x="434" y="332"/>
                    </a:cubicBezTo>
                    <a:cubicBezTo>
                      <a:pt x="434" y="332"/>
                      <a:pt x="434" y="332"/>
                      <a:pt x="434" y="332"/>
                    </a:cubicBezTo>
                    <a:cubicBezTo>
                      <a:pt x="435" y="332"/>
                      <a:pt x="435" y="332"/>
                      <a:pt x="435" y="332"/>
                    </a:cubicBezTo>
                    <a:cubicBezTo>
                      <a:pt x="435" y="331"/>
                      <a:pt x="435" y="331"/>
                      <a:pt x="435" y="331"/>
                    </a:cubicBezTo>
                    <a:cubicBezTo>
                      <a:pt x="435" y="331"/>
                      <a:pt x="435" y="331"/>
                      <a:pt x="435" y="331"/>
                    </a:cubicBezTo>
                    <a:cubicBezTo>
                      <a:pt x="435" y="331"/>
                      <a:pt x="436" y="331"/>
                      <a:pt x="436" y="331"/>
                    </a:cubicBezTo>
                    <a:cubicBezTo>
                      <a:pt x="436" y="331"/>
                      <a:pt x="436" y="330"/>
                      <a:pt x="436" y="330"/>
                    </a:cubicBezTo>
                    <a:cubicBezTo>
                      <a:pt x="435" y="330"/>
                      <a:pt x="435" y="330"/>
                      <a:pt x="435" y="330"/>
                    </a:cubicBezTo>
                    <a:cubicBezTo>
                      <a:pt x="435" y="330"/>
                      <a:pt x="435" y="330"/>
                      <a:pt x="435" y="329"/>
                    </a:cubicBezTo>
                    <a:cubicBezTo>
                      <a:pt x="435" y="329"/>
                      <a:pt x="435" y="329"/>
                      <a:pt x="435" y="329"/>
                    </a:cubicBezTo>
                    <a:cubicBezTo>
                      <a:pt x="435" y="329"/>
                      <a:pt x="435" y="329"/>
                      <a:pt x="435" y="328"/>
                    </a:cubicBezTo>
                    <a:cubicBezTo>
                      <a:pt x="435" y="328"/>
                      <a:pt x="435" y="328"/>
                      <a:pt x="435" y="328"/>
                    </a:cubicBezTo>
                    <a:cubicBezTo>
                      <a:pt x="435" y="328"/>
                      <a:pt x="435" y="328"/>
                      <a:pt x="435" y="328"/>
                    </a:cubicBezTo>
                    <a:cubicBezTo>
                      <a:pt x="435" y="328"/>
                      <a:pt x="435" y="327"/>
                      <a:pt x="435" y="327"/>
                    </a:cubicBezTo>
                    <a:cubicBezTo>
                      <a:pt x="435" y="327"/>
                      <a:pt x="435" y="327"/>
                      <a:pt x="435" y="327"/>
                    </a:cubicBezTo>
                    <a:cubicBezTo>
                      <a:pt x="435" y="326"/>
                      <a:pt x="435" y="326"/>
                      <a:pt x="435" y="326"/>
                    </a:cubicBezTo>
                    <a:cubicBezTo>
                      <a:pt x="435" y="326"/>
                      <a:pt x="435" y="326"/>
                      <a:pt x="435" y="326"/>
                    </a:cubicBezTo>
                    <a:cubicBezTo>
                      <a:pt x="435" y="326"/>
                      <a:pt x="435" y="326"/>
                      <a:pt x="435" y="326"/>
                    </a:cubicBezTo>
                    <a:cubicBezTo>
                      <a:pt x="434" y="327"/>
                      <a:pt x="434" y="327"/>
                      <a:pt x="434" y="327"/>
                    </a:cubicBezTo>
                    <a:cubicBezTo>
                      <a:pt x="434" y="328"/>
                      <a:pt x="434" y="328"/>
                      <a:pt x="434" y="328"/>
                    </a:cubicBezTo>
                    <a:cubicBezTo>
                      <a:pt x="434" y="328"/>
                      <a:pt x="434" y="328"/>
                      <a:pt x="433" y="328"/>
                    </a:cubicBezTo>
                    <a:cubicBezTo>
                      <a:pt x="433" y="328"/>
                      <a:pt x="433" y="328"/>
                      <a:pt x="433" y="328"/>
                    </a:cubicBezTo>
                    <a:cubicBezTo>
                      <a:pt x="433" y="328"/>
                      <a:pt x="433" y="328"/>
                      <a:pt x="433" y="328"/>
                    </a:cubicBezTo>
                    <a:cubicBezTo>
                      <a:pt x="433" y="328"/>
                      <a:pt x="433" y="329"/>
                      <a:pt x="433" y="329"/>
                    </a:cubicBezTo>
                    <a:cubicBezTo>
                      <a:pt x="433" y="329"/>
                      <a:pt x="433" y="329"/>
                      <a:pt x="433" y="329"/>
                    </a:cubicBezTo>
                    <a:cubicBezTo>
                      <a:pt x="433" y="329"/>
                      <a:pt x="432" y="329"/>
                      <a:pt x="432" y="329"/>
                    </a:cubicBezTo>
                    <a:cubicBezTo>
                      <a:pt x="432" y="330"/>
                      <a:pt x="432" y="330"/>
                      <a:pt x="432" y="330"/>
                    </a:cubicBezTo>
                    <a:cubicBezTo>
                      <a:pt x="432" y="330"/>
                      <a:pt x="432" y="329"/>
                      <a:pt x="432" y="329"/>
                    </a:cubicBezTo>
                    <a:cubicBezTo>
                      <a:pt x="432" y="329"/>
                      <a:pt x="432" y="329"/>
                      <a:pt x="432" y="329"/>
                    </a:cubicBezTo>
                    <a:cubicBezTo>
                      <a:pt x="432" y="329"/>
                      <a:pt x="432" y="328"/>
                      <a:pt x="433" y="328"/>
                    </a:cubicBezTo>
                    <a:cubicBezTo>
                      <a:pt x="433" y="328"/>
                      <a:pt x="433" y="328"/>
                      <a:pt x="433" y="328"/>
                    </a:cubicBezTo>
                    <a:cubicBezTo>
                      <a:pt x="434" y="327"/>
                      <a:pt x="434" y="327"/>
                      <a:pt x="434" y="327"/>
                    </a:cubicBezTo>
                    <a:cubicBezTo>
                      <a:pt x="434" y="326"/>
                      <a:pt x="434" y="326"/>
                      <a:pt x="434" y="326"/>
                    </a:cubicBezTo>
                    <a:cubicBezTo>
                      <a:pt x="434" y="326"/>
                      <a:pt x="434" y="325"/>
                      <a:pt x="434" y="325"/>
                    </a:cubicBezTo>
                    <a:cubicBezTo>
                      <a:pt x="434" y="325"/>
                      <a:pt x="433" y="324"/>
                      <a:pt x="433" y="324"/>
                    </a:cubicBezTo>
                    <a:cubicBezTo>
                      <a:pt x="433" y="323"/>
                      <a:pt x="433" y="324"/>
                      <a:pt x="433" y="324"/>
                    </a:cubicBezTo>
                    <a:cubicBezTo>
                      <a:pt x="433" y="325"/>
                      <a:pt x="432" y="325"/>
                      <a:pt x="432" y="325"/>
                    </a:cubicBezTo>
                    <a:cubicBezTo>
                      <a:pt x="432" y="324"/>
                      <a:pt x="432" y="324"/>
                      <a:pt x="431" y="324"/>
                    </a:cubicBezTo>
                    <a:cubicBezTo>
                      <a:pt x="431" y="324"/>
                      <a:pt x="431" y="324"/>
                      <a:pt x="430" y="324"/>
                    </a:cubicBezTo>
                    <a:cubicBezTo>
                      <a:pt x="430" y="324"/>
                      <a:pt x="429" y="324"/>
                      <a:pt x="429" y="324"/>
                    </a:cubicBezTo>
                    <a:cubicBezTo>
                      <a:pt x="428" y="324"/>
                      <a:pt x="428" y="324"/>
                      <a:pt x="427" y="324"/>
                    </a:cubicBezTo>
                    <a:cubicBezTo>
                      <a:pt x="427" y="324"/>
                      <a:pt x="425" y="324"/>
                      <a:pt x="425" y="324"/>
                    </a:cubicBezTo>
                    <a:cubicBezTo>
                      <a:pt x="425" y="323"/>
                      <a:pt x="423" y="322"/>
                      <a:pt x="422" y="322"/>
                    </a:cubicBezTo>
                    <a:cubicBezTo>
                      <a:pt x="422" y="322"/>
                      <a:pt x="421" y="321"/>
                      <a:pt x="421" y="322"/>
                    </a:cubicBezTo>
                    <a:cubicBezTo>
                      <a:pt x="420" y="322"/>
                      <a:pt x="420" y="323"/>
                      <a:pt x="420" y="324"/>
                    </a:cubicBezTo>
                    <a:cubicBezTo>
                      <a:pt x="420" y="324"/>
                      <a:pt x="421" y="326"/>
                      <a:pt x="421" y="326"/>
                    </a:cubicBezTo>
                    <a:cubicBezTo>
                      <a:pt x="421" y="326"/>
                      <a:pt x="422" y="327"/>
                      <a:pt x="422" y="328"/>
                    </a:cubicBezTo>
                    <a:cubicBezTo>
                      <a:pt x="423" y="328"/>
                      <a:pt x="423" y="329"/>
                      <a:pt x="423" y="329"/>
                    </a:cubicBezTo>
                    <a:cubicBezTo>
                      <a:pt x="423" y="329"/>
                      <a:pt x="423" y="330"/>
                      <a:pt x="423" y="331"/>
                    </a:cubicBezTo>
                    <a:cubicBezTo>
                      <a:pt x="423" y="331"/>
                      <a:pt x="423" y="332"/>
                      <a:pt x="423" y="332"/>
                    </a:cubicBezTo>
                    <a:cubicBezTo>
                      <a:pt x="423" y="332"/>
                      <a:pt x="424" y="333"/>
                      <a:pt x="424" y="333"/>
                    </a:cubicBezTo>
                    <a:cubicBezTo>
                      <a:pt x="424" y="334"/>
                      <a:pt x="424" y="335"/>
                      <a:pt x="424" y="335"/>
                    </a:cubicBezTo>
                    <a:cubicBezTo>
                      <a:pt x="424" y="335"/>
                      <a:pt x="424" y="335"/>
                      <a:pt x="424" y="335"/>
                    </a:cubicBezTo>
                    <a:cubicBezTo>
                      <a:pt x="425" y="335"/>
                      <a:pt x="424" y="335"/>
                      <a:pt x="424" y="335"/>
                    </a:cubicBezTo>
                    <a:cubicBezTo>
                      <a:pt x="424" y="334"/>
                      <a:pt x="425" y="334"/>
                      <a:pt x="425" y="334"/>
                    </a:cubicBezTo>
                    <a:cubicBezTo>
                      <a:pt x="425" y="334"/>
                      <a:pt x="425" y="335"/>
                      <a:pt x="425" y="335"/>
                    </a:cubicBezTo>
                    <a:cubicBezTo>
                      <a:pt x="425" y="335"/>
                      <a:pt x="425" y="335"/>
                      <a:pt x="425" y="335"/>
                    </a:cubicBezTo>
                    <a:cubicBezTo>
                      <a:pt x="425" y="335"/>
                      <a:pt x="426" y="335"/>
                      <a:pt x="426" y="335"/>
                    </a:cubicBezTo>
                    <a:cubicBezTo>
                      <a:pt x="426" y="336"/>
                      <a:pt x="426" y="336"/>
                      <a:pt x="425" y="336"/>
                    </a:cubicBezTo>
                    <a:cubicBezTo>
                      <a:pt x="425" y="336"/>
                      <a:pt x="425" y="336"/>
                      <a:pt x="425" y="336"/>
                    </a:cubicBezTo>
                    <a:cubicBezTo>
                      <a:pt x="424" y="336"/>
                      <a:pt x="425" y="337"/>
                      <a:pt x="424" y="337"/>
                    </a:cubicBezTo>
                    <a:cubicBezTo>
                      <a:pt x="424" y="338"/>
                      <a:pt x="425" y="338"/>
                      <a:pt x="425" y="338"/>
                    </a:cubicBezTo>
                    <a:cubicBezTo>
                      <a:pt x="425" y="338"/>
                      <a:pt x="426" y="338"/>
                      <a:pt x="426" y="337"/>
                    </a:cubicBezTo>
                    <a:cubicBezTo>
                      <a:pt x="426" y="337"/>
                      <a:pt x="426" y="338"/>
                      <a:pt x="426" y="338"/>
                    </a:cubicBezTo>
                    <a:cubicBezTo>
                      <a:pt x="426" y="338"/>
                      <a:pt x="426" y="338"/>
                      <a:pt x="425" y="339"/>
                    </a:cubicBezTo>
                    <a:cubicBezTo>
                      <a:pt x="425" y="339"/>
                      <a:pt x="426" y="339"/>
                      <a:pt x="426" y="339"/>
                    </a:cubicBezTo>
                    <a:cubicBezTo>
                      <a:pt x="426" y="339"/>
                      <a:pt x="426" y="340"/>
                      <a:pt x="426" y="340"/>
                    </a:cubicBezTo>
                    <a:cubicBezTo>
                      <a:pt x="426" y="341"/>
                      <a:pt x="425" y="341"/>
                      <a:pt x="425" y="341"/>
                    </a:cubicBezTo>
                    <a:cubicBezTo>
                      <a:pt x="425" y="341"/>
                      <a:pt x="425" y="340"/>
                      <a:pt x="425" y="340"/>
                    </a:cubicBezTo>
                    <a:cubicBezTo>
                      <a:pt x="425" y="340"/>
                      <a:pt x="425" y="339"/>
                      <a:pt x="425" y="339"/>
                    </a:cubicBezTo>
                    <a:cubicBezTo>
                      <a:pt x="425" y="339"/>
                      <a:pt x="425" y="339"/>
                      <a:pt x="425" y="340"/>
                    </a:cubicBezTo>
                    <a:cubicBezTo>
                      <a:pt x="425" y="340"/>
                      <a:pt x="425" y="340"/>
                      <a:pt x="425" y="341"/>
                    </a:cubicBezTo>
                    <a:cubicBezTo>
                      <a:pt x="425" y="342"/>
                      <a:pt x="425" y="342"/>
                      <a:pt x="425" y="342"/>
                    </a:cubicBezTo>
                    <a:cubicBezTo>
                      <a:pt x="425" y="342"/>
                      <a:pt x="426" y="342"/>
                      <a:pt x="427" y="342"/>
                    </a:cubicBezTo>
                    <a:cubicBezTo>
                      <a:pt x="427" y="342"/>
                      <a:pt x="427" y="342"/>
                      <a:pt x="428" y="342"/>
                    </a:cubicBezTo>
                    <a:cubicBezTo>
                      <a:pt x="428" y="342"/>
                      <a:pt x="429" y="343"/>
                      <a:pt x="430" y="343"/>
                    </a:cubicBezTo>
                    <a:cubicBezTo>
                      <a:pt x="430" y="343"/>
                      <a:pt x="430" y="343"/>
                      <a:pt x="430" y="344"/>
                    </a:cubicBezTo>
                    <a:cubicBezTo>
                      <a:pt x="429" y="344"/>
                      <a:pt x="429" y="343"/>
                      <a:pt x="428" y="343"/>
                    </a:cubicBezTo>
                    <a:cubicBezTo>
                      <a:pt x="428" y="343"/>
                      <a:pt x="428" y="343"/>
                      <a:pt x="427" y="343"/>
                    </a:cubicBezTo>
                    <a:cubicBezTo>
                      <a:pt x="427" y="343"/>
                      <a:pt x="426" y="343"/>
                      <a:pt x="426" y="343"/>
                    </a:cubicBezTo>
                    <a:cubicBezTo>
                      <a:pt x="425" y="343"/>
                      <a:pt x="425" y="343"/>
                      <a:pt x="425" y="343"/>
                    </a:cubicBezTo>
                    <a:cubicBezTo>
                      <a:pt x="425" y="344"/>
                      <a:pt x="425" y="344"/>
                      <a:pt x="425" y="344"/>
                    </a:cubicBezTo>
                    <a:cubicBezTo>
                      <a:pt x="425" y="345"/>
                      <a:pt x="425" y="345"/>
                      <a:pt x="425" y="345"/>
                    </a:cubicBezTo>
                    <a:cubicBezTo>
                      <a:pt x="425" y="346"/>
                      <a:pt x="425" y="346"/>
                      <a:pt x="425" y="346"/>
                    </a:cubicBezTo>
                    <a:cubicBezTo>
                      <a:pt x="425" y="346"/>
                      <a:pt x="426" y="347"/>
                      <a:pt x="426" y="347"/>
                    </a:cubicBezTo>
                    <a:cubicBezTo>
                      <a:pt x="425" y="348"/>
                      <a:pt x="426" y="349"/>
                      <a:pt x="426" y="349"/>
                    </a:cubicBezTo>
                    <a:cubicBezTo>
                      <a:pt x="426" y="349"/>
                      <a:pt x="425" y="350"/>
                      <a:pt x="425" y="351"/>
                    </a:cubicBezTo>
                    <a:cubicBezTo>
                      <a:pt x="425" y="351"/>
                      <a:pt x="425" y="352"/>
                      <a:pt x="425" y="352"/>
                    </a:cubicBezTo>
                    <a:cubicBezTo>
                      <a:pt x="425" y="353"/>
                      <a:pt x="425" y="354"/>
                      <a:pt x="425" y="355"/>
                    </a:cubicBezTo>
                    <a:cubicBezTo>
                      <a:pt x="425" y="356"/>
                      <a:pt x="425" y="356"/>
                      <a:pt x="425" y="356"/>
                    </a:cubicBezTo>
                    <a:cubicBezTo>
                      <a:pt x="425" y="357"/>
                      <a:pt x="425" y="357"/>
                      <a:pt x="425" y="358"/>
                    </a:cubicBezTo>
                    <a:cubicBezTo>
                      <a:pt x="425" y="358"/>
                      <a:pt x="425" y="359"/>
                      <a:pt x="425" y="360"/>
                    </a:cubicBezTo>
                    <a:cubicBezTo>
                      <a:pt x="425" y="360"/>
                      <a:pt x="424" y="360"/>
                      <a:pt x="424" y="361"/>
                    </a:cubicBezTo>
                    <a:cubicBezTo>
                      <a:pt x="424" y="361"/>
                      <a:pt x="424" y="362"/>
                      <a:pt x="424" y="362"/>
                    </a:cubicBezTo>
                    <a:cubicBezTo>
                      <a:pt x="424" y="362"/>
                      <a:pt x="424" y="364"/>
                      <a:pt x="424" y="364"/>
                    </a:cubicBezTo>
                    <a:cubicBezTo>
                      <a:pt x="424" y="364"/>
                      <a:pt x="424" y="365"/>
                      <a:pt x="424" y="365"/>
                    </a:cubicBezTo>
                    <a:cubicBezTo>
                      <a:pt x="424" y="366"/>
                      <a:pt x="424" y="366"/>
                      <a:pt x="424" y="366"/>
                    </a:cubicBezTo>
                    <a:cubicBezTo>
                      <a:pt x="424" y="366"/>
                      <a:pt x="424" y="367"/>
                      <a:pt x="424" y="367"/>
                    </a:cubicBezTo>
                    <a:cubicBezTo>
                      <a:pt x="424" y="367"/>
                      <a:pt x="424" y="367"/>
                      <a:pt x="424" y="368"/>
                    </a:cubicBezTo>
                    <a:cubicBezTo>
                      <a:pt x="424" y="368"/>
                      <a:pt x="423" y="368"/>
                      <a:pt x="423" y="369"/>
                    </a:cubicBezTo>
                    <a:cubicBezTo>
                      <a:pt x="423" y="369"/>
                      <a:pt x="423" y="369"/>
                      <a:pt x="423" y="370"/>
                    </a:cubicBezTo>
                    <a:cubicBezTo>
                      <a:pt x="422" y="370"/>
                      <a:pt x="423" y="370"/>
                      <a:pt x="423" y="371"/>
                    </a:cubicBezTo>
                    <a:cubicBezTo>
                      <a:pt x="422" y="371"/>
                      <a:pt x="422" y="372"/>
                      <a:pt x="422" y="372"/>
                    </a:cubicBezTo>
                    <a:cubicBezTo>
                      <a:pt x="422" y="372"/>
                      <a:pt x="422" y="373"/>
                      <a:pt x="422" y="373"/>
                    </a:cubicBezTo>
                    <a:cubicBezTo>
                      <a:pt x="422" y="374"/>
                      <a:pt x="421" y="374"/>
                      <a:pt x="421" y="375"/>
                    </a:cubicBezTo>
                    <a:cubicBezTo>
                      <a:pt x="421" y="375"/>
                      <a:pt x="422" y="376"/>
                      <a:pt x="422" y="376"/>
                    </a:cubicBezTo>
                    <a:cubicBezTo>
                      <a:pt x="423" y="376"/>
                      <a:pt x="422" y="377"/>
                      <a:pt x="422" y="377"/>
                    </a:cubicBezTo>
                    <a:cubicBezTo>
                      <a:pt x="422" y="377"/>
                      <a:pt x="422" y="377"/>
                      <a:pt x="422" y="378"/>
                    </a:cubicBezTo>
                    <a:cubicBezTo>
                      <a:pt x="422" y="378"/>
                      <a:pt x="422" y="379"/>
                      <a:pt x="422" y="380"/>
                    </a:cubicBezTo>
                    <a:cubicBezTo>
                      <a:pt x="422" y="381"/>
                      <a:pt x="423" y="381"/>
                      <a:pt x="423" y="381"/>
                    </a:cubicBezTo>
                    <a:cubicBezTo>
                      <a:pt x="424" y="382"/>
                      <a:pt x="424" y="383"/>
                      <a:pt x="424" y="383"/>
                    </a:cubicBezTo>
                    <a:cubicBezTo>
                      <a:pt x="424" y="383"/>
                      <a:pt x="423" y="384"/>
                      <a:pt x="423" y="384"/>
                    </a:cubicBezTo>
                    <a:cubicBezTo>
                      <a:pt x="423" y="384"/>
                      <a:pt x="424" y="384"/>
                      <a:pt x="424" y="385"/>
                    </a:cubicBezTo>
                    <a:cubicBezTo>
                      <a:pt x="424" y="385"/>
                      <a:pt x="424" y="386"/>
                      <a:pt x="424" y="386"/>
                    </a:cubicBezTo>
                    <a:cubicBezTo>
                      <a:pt x="425" y="387"/>
                      <a:pt x="425" y="388"/>
                      <a:pt x="425" y="388"/>
                    </a:cubicBezTo>
                    <a:cubicBezTo>
                      <a:pt x="425" y="389"/>
                      <a:pt x="424" y="389"/>
                      <a:pt x="424" y="389"/>
                    </a:cubicBezTo>
                    <a:cubicBezTo>
                      <a:pt x="424" y="390"/>
                      <a:pt x="424" y="390"/>
                      <a:pt x="424" y="390"/>
                    </a:cubicBezTo>
                    <a:cubicBezTo>
                      <a:pt x="424" y="390"/>
                      <a:pt x="424" y="391"/>
                      <a:pt x="424" y="392"/>
                    </a:cubicBezTo>
                    <a:cubicBezTo>
                      <a:pt x="424" y="392"/>
                      <a:pt x="423" y="393"/>
                      <a:pt x="423" y="394"/>
                    </a:cubicBezTo>
                    <a:cubicBezTo>
                      <a:pt x="423" y="394"/>
                      <a:pt x="422" y="395"/>
                      <a:pt x="422" y="395"/>
                    </a:cubicBezTo>
                    <a:cubicBezTo>
                      <a:pt x="422" y="396"/>
                      <a:pt x="422" y="396"/>
                      <a:pt x="423" y="397"/>
                    </a:cubicBezTo>
                    <a:cubicBezTo>
                      <a:pt x="423" y="397"/>
                      <a:pt x="423" y="397"/>
                      <a:pt x="423" y="397"/>
                    </a:cubicBezTo>
                    <a:cubicBezTo>
                      <a:pt x="423" y="398"/>
                      <a:pt x="423" y="398"/>
                      <a:pt x="424" y="398"/>
                    </a:cubicBezTo>
                    <a:cubicBezTo>
                      <a:pt x="424" y="398"/>
                      <a:pt x="424" y="399"/>
                      <a:pt x="425" y="399"/>
                    </a:cubicBezTo>
                    <a:cubicBezTo>
                      <a:pt x="425" y="399"/>
                      <a:pt x="426" y="401"/>
                      <a:pt x="426" y="402"/>
                    </a:cubicBezTo>
                    <a:cubicBezTo>
                      <a:pt x="427" y="402"/>
                      <a:pt x="427" y="403"/>
                      <a:pt x="427" y="403"/>
                    </a:cubicBezTo>
                    <a:cubicBezTo>
                      <a:pt x="427" y="404"/>
                      <a:pt x="426" y="404"/>
                      <a:pt x="426" y="404"/>
                    </a:cubicBezTo>
                    <a:cubicBezTo>
                      <a:pt x="426" y="405"/>
                      <a:pt x="426" y="405"/>
                      <a:pt x="426" y="406"/>
                    </a:cubicBezTo>
                    <a:cubicBezTo>
                      <a:pt x="426" y="406"/>
                      <a:pt x="427" y="407"/>
                      <a:pt x="427" y="407"/>
                    </a:cubicBezTo>
                    <a:cubicBezTo>
                      <a:pt x="427" y="407"/>
                      <a:pt x="427" y="408"/>
                      <a:pt x="427" y="408"/>
                    </a:cubicBezTo>
                    <a:cubicBezTo>
                      <a:pt x="427" y="409"/>
                      <a:pt x="427" y="409"/>
                      <a:pt x="427" y="409"/>
                    </a:cubicBezTo>
                    <a:cubicBezTo>
                      <a:pt x="427" y="410"/>
                      <a:pt x="428" y="410"/>
                      <a:pt x="428" y="410"/>
                    </a:cubicBezTo>
                    <a:cubicBezTo>
                      <a:pt x="428" y="410"/>
                      <a:pt x="429" y="411"/>
                      <a:pt x="429" y="411"/>
                    </a:cubicBezTo>
                    <a:cubicBezTo>
                      <a:pt x="429" y="412"/>
                      <a:pt x="430" y="412"/>
                      <a:pt x="430" y="412"/>
                    </a:cubicBezTo>
                    <a:cubicBezTo>
                      <a:pt x="430" y="412"/>
                      <a:pt x="431" y="414"/>
                      <a:pt x="431" y="414"/>
                    </a:cubicBezTo>
                    <a:cubicBezTo>
                      <a:pt x="431" y="414"/>
                      <a:pt x="432" y="415"/>
                      <a:pt x="432" y="415"/>
                    </a:cubicBezTo>
                    <a:cubicBezTo>
                      <a:pt x="432" y="415"/>
                      <a:pt x="432" y="415"/>
                      <a:pt x="432" y="416"/>
                    </a:cubicBezTo>
                    <a:cubicBezTo>
                      <a:pt x="432" y="416"/>
                      <a:pt x="432" y="416"/>
                      <a:pt x="432" y="417"/>
                    </a:cubicBezTo>
                    <a:cubicBezTo>
                      <a:pt x="432" y="417"/>
                      <a:pt x="432" y="417"/>
                      <a:pt x="433" y="417"/>
                    </a:cubicBezTo>
                    <a:cubicBezTo>
                      <a:pt x="433" y="417"/>
                      <a:pt x="433" y="417"/>
                      <a:pt x="434" y="418"/>
                    </a:cubicBezTo>
                    <a:cubicBezTo>
                      <a:pt x="434" y="418"/>
                      <a:pt x="435" y="418"/>
                      <a:pt x="435" y="418"/>
                    </a:cubicBezTo>
                    <a:cubicBezTo>
                      <a:pt x="435" y="418"/>
                      <a:pt x="435" y="418"/>
                      <a:pt x="435" y="418"/>
                    </a:cubicBezTo>
                    <a:cubicBezTo>
                      <a:pt x="435" y="418"/>
                      <a:pt x="435" y="417"/>
                      <a:pt x="435" y="417"/>
                    </a:cubicBezTo>
                    <a:cubicBezTo>
                      <a:pt x="435" y="416"/>
                      <a:pt x="436" y="416"/>
                      <a:pt x="436" y="416"/>
                    </a:cubicBezTo>
                    <a:cubicBezTo>
                      <a:pt x="436" y="416"/>
                      <a:pt x="436" y="416"/>
                      <a:pt x="436" y="417"/>
                    </a:cubicBezTo>
                    <a:cubicBezTo>
                      <a:pt x="436" y="417"/>
                      <a:pt x="436" y="417"/>
                      <a:pt x="436" y="417"/>
                    </a:cubicBezTo>
                    <a:cubicBezTo>
                      <a:pt x="436" y="418"/>
                      <a:pt x="436" y="418"/>
                      <a:pt x="436" y="418"/>
                    </a:cubicBezTo>
                    <a:cubicBezTo>
                      <a:pt x="436" y="419"/>
                      <a:pt x="435" y="419"/>
                      <a:pt x="435" y="419"/>
                    </a:cubicBezTo>
                    <a:cubicBezTo>
                      <a:pt x="435" y="419"/>
                      <a:pt x="435" y="420"/>
                      <a:pt x="435" y="420"/>
                    </a:cubicBezTo>
                    <a:cubicBezTo>
                      <a:pt x="435" y="420"/>
                      <a:pt x="435" y="421"/>
                      <a:pt x="435" y="421"/>
                    </a:cubicBezTo>
                    <a:cubicBezTo>
                      <a:pt x="435" y="421"/>
                      <a:pt x="436" y="422"/>
                      <a:pt x="436" y="422"/>
                    </a:cubicBezTo>
                    <a:cubicBezTo>
                      <a:pt x="436" y="422"/>
                      <a:pt x="436" y="423"/>
                      <a:pt x="436" y="423"/>
                    </a:cubicBezTo>
                    <a:cubicBezTo>
                      <a:pt x="436" y="424"/>
                      <a:pt x="436" y="424"/>
                      <a:pt x="436" y="424"/>
                    </a:cubicBezTo>
                    <a:cubicBezTo>
                      <a:pt x="437" y="425"/>
                      <a:pt x="437" y="425"/>
                      <a:pt x="437" y="425"/>
                    </a:cubicBezTo>
                    <a:cubicBezTo>
                      <a:pt x="438" y="426"/>
                      <a:pt x="438" y="426"/>
                      <a:pt x="439" y="426"/>
                    </a:cubicBezTo>
                    <a:cubicBezTo>
                      <a:pt x="440" y="426"/>
                      <a:pt x="440" y="426"/>
                      <a:pt x="440" y="427"/>
                    </a:cubicBezTo>
                    <a:cubicBezTo>
                      <a:pt x="440" y="427"/>
                      <a:pt x="440" y="428"/>
                      <a:pt x="440" y="428"/>
                    </a:cubicBezTo>
                    <a:cubicBezTo>
                      <a:pt x="439" y="428"/>
                      <a:pt x="439" y="429"/>
                      <a:pt x="439" y="429"/>
                    </a:cubicBezTo>
                    <a:cubicBezTo>
                      <a:pt x="439" y="430"/>
                      <a:pt x="439" y="431"/>
                      <a:pt x="439" y="431"/>
                    </a:cubicBezTo>
                    <a:cubicBezTo>
                      <a:pt x="439" y="431"/>
                      <a:pt x="440" y="432"/>
                      <a:pt x="440" y="432"/>
                    </a:cubicBezTo>
                    <a:cubicBezTo>
                      <a:pt x="440" y="432"/>
                      <a:pt x="441" y="433"/>
                      <a:pt x="441" y="433"/>
                    </a:cubicBezTo>
                    <a:cubicBezTo>
                      <a:pt x="441" y="433"/>
                      <a:pt x="441" y="434"/>
                      <a:pt x="442" y="434"/>
                    </a:cubicBezTo>
                    <a:cubicBezTo>
                      <a:pt x="442" y="434"/>
                      <a:pt x="443" y="435"/>
                      <a:pt x="443" y="435"/>
                    </a:cubicBezTo>
                    <a:cubicBezTo>
                      <a:pt x="443" y="436"/>
                      <a:pt x="443" y="436"/>
                      <a:pt x="443" y="437"/>
                    </a:cubicBezTo>
                    <a:cubicBezTo>
                      <a:pt x="443" y="437"/>
                      <a:pt x="443" y="437"/>
                      <a:pt x="444" y="437"/>
                    </a:cubicBezTo>
                    <a:cubicBezTo>
                      <a:pt x="445" y="437"/>
                      <a:pt x="444" y="437"/>
                      <a:pt x="445" y="438"/>
                    </a:cubicBezTo>
                    <a:cubicBezTo>
                      <a:pt x="445" y="438"/>
                      <a:pt x="445" y="438"/>
                      <a:pt x="445" y="438"/>
                    </a:cubicBezTo>
                    <a:cubicBezTo>
                      <a:pt x="446" y="439"/>
                      <a:pt x="446" y="439"/>
                      <a:pt x="446" y="439"/>
                    </a:cubicBezTo>
                    <a:cubicBezTo>
                      <a:pt x="446" y="439"/>
                      <a:pt x="446" y="439"/>
                      <a:pt x="446" y="440"/>
                    </a:cubicBezTo>
                    <a:cubicBezTo>
                      <a:pt x="446" y="440"/>
                      <a:pt x="446" y="440"/>
                      <a:pt x="446" y="440"/>
                    </a:cubicBezTo>
                    <a:cubicBezTo>
                      <a:pt x="446" y="440"/>
                      <a:pt x="446" y="441"/>
                      <a:pt x="447" y="441"/>
                    </a:cubicBezTo>
                    <a:cubicBezTo>
                      <a:pt x="447" y="441"/>
                      <a:pt x="448" y="441"/>
                      <a:pt x="448" y="441"/>
                    </a:cubicBezTo>
                    <a:cubicBezTo>
                      <a:pt x="448" y="441"/>
                      <a:pt x="448" y="442"/>
                      <a:pt x="448" y="442"/>
                    </a:cubicBezTo>
                    <a:cubicBezTo>
                      <a:pt x="448" y="442"/>
                      <a:pt x="447" y="442"/>
                      <a:pt x="447" y="443"/>
                    </a:cubicBezTo>
                    <a:cubicBezTo>
                      <a:pt x="447" y="443"/>
                      <a:pt x="448" y="443"/>
                      <a:pt x="448" y="443"/>
                    </a:cubicBezTo>
                    <a:cubicBezTo>
                      <a:pt x="448" y="444"/>
                      <a:pt x="447" y="444"/>
                      <a:pt x="448" y="444"/>
                    </a:cubicBezTo>
                    <a:cubicBezTo>
                      <a:pt x="448" y="444"/>
                      <a:pt x="448" y="445"/>
                      <a:pt x="448" y="445"/>
                    </a:cubicBezTo>
                    <a:cubicBezTo>
                      <a:pt x="448" y="445"/>
                      <a:pt x="447" y="445"/>
                      <a:pt x="447" y="445"/>
                    </a:cubicBezTo>
                    <a:cubicBezTo>
                      <a:pt x="447" y="446"/>
                      <a:pt x="448" y="446"/>
                      <a:pt x="448" y="446"/>
                    </a:cubicBezTo>
                    <a:cubicBezTo>
                      <a:pt x="448" y="446"/>
                      <a:pt x="448" y="446"/>
                      <a:pt x="448" y="446"/>
                    </a:cubicBezTo>
                    <a:cubicBezTo>
                      <a:pt x="449" y="446"/>
                      <a:pt x="450" y="446"/>
                      <a:pt x="450" y="446"/>
                    </a:cubicBezTo>
                    <a:cubicBezTo>
                      <a:pt x="450" y="446"/>
                      <a:pt x="453" y="447"/>
                      <a:pt x="454" y="447"/>
                    </a:cubicBezTo>
                    <a:cubicBezTo>
                      <a:pt x="454" y="447"/>
                      <a:pt x="455" y="447"/>
                      <a:pt x="455" y="447"/>
                    </a:cubicBezTo>
                    <a:cubicBezTo>
                      <a:pt x="456" y="447"/>
                      <a:pt x="456" y="448"/>
                      <a:pt x="456" y="448"/>
                    </a:cubicBezTo>
                    <a:cubicBezTo>
                      <a:pt x="457" y="448"/>
                      <a:pt x="457" y="449"/>
                      <a:pt x="458" y="449"/>
                    </a:cubicBezTo>
                    <a:cubicBezTo>
                      <a:pt x="458" y="449"/>
                      <a:pt x="459" y="450"/>
                      <a:pt x="459" y="450"/>
                    </a:cubicBezTo>
                    <a:cubicBezTo>
                      <a:pt x="460" y="450"/>
                      <a:pt x="460" y="450"/>
                      <a:pt x="460" y="450"/>
                    </a:cubicBezTo>
                    <a:cubicBezTo>
                      <a:pt x="460" y="450"/>
                      <a:pt x="460" y="450"/>
                      <a:pt x="461" y="450"/>
                    </a:cubicBezTo>
                    <a:cubicBezTo>
                      <a:pt x="461" y="450"/>
                      <a:pt x="461" y="450"/>
                      <a:pt x="461" y="450"/>
                    </a:cubicBezTo>
                    <a:cubicBezTo>
                      <a:pt x="462" y="450"/>
                      <a:pt x="462" y="450"/>
                      <a:pt x="462" y="451"/>
                    </a:cubicBezTo>
                    <a:cubicBezTo>
                      <a:pt x="462" y="451"/>
                      <a:pt x="462" y="451"/>
                      <a:pt x="463" y="451"/>
                    </a:cubicBezTo>
                    <a:cubicBezTo>
                      <a:pt x="463" y="452"/>
                      <a:pt x="462" y="452"/>
                      <a:pt x="463" y="452"/>
                    </a:cubicBezTo>
                    <a:cubicBezTo>
                      <a:pt x="463" y="453"/>
                      <a:pt x="463" y="452"/>
                      <a:pt x="464" y="452"/>
                    </a:cubicBezTo>
                    <a:cubicBezTo>
                      <a:pt x="464" y="452"/>
                      <a:pt x="464" y="452"/>
                      <a:pt x="464" y="452"/>
                    </a:cubicBezTo>
                    <a:cubicBezTo>
                      <a:pt x="464" y="452"/>
                      <a:pt x="465" y="452"/>
                      <a:pt x="465" y="453"/>
                    </a:cubicBezTo>
                    <a:cubicBezTo>
                      <a:pt x="465" y="453"/>
                      <a:pt x="466" y="453"/>
                      <a:pt x="466" y="454"/>
                    </a:cubicBezTo>
                    <a:cubicBezTo>
                      <a:pt x="467" y="454"/>
                      <a:pt x="467" y="455"/>
                      <a:pt x="468" y="455"/>
                    </a:cubicBezTo>
                    <a:cubicBezTo>
                      <a:pt x="468" y="456"/>
                      <a:pt x="469" y="456"/>
                      <a:pt x="469" y="457"/>
                    </a:cubicBezTo>
                    <a:cubicBezTo>
                      <a:pt x="470" y="457"/>
                      <a:pt x="470" y="458"/>
                      <a:pt x="470" y="458"/>
                    </a:cubicBezTo>
                    <a:cubicBezTo>
                      <a:pt x="470" y="458"/>
                      <a:pt x="470" y="459"/>
                      <a:pt x="470" y="459"/>
                    </a:cubicBezTo>
                    <a:cubicBezTo>
                      <a:pt x="470" y="459"/>
                      <a:pt x="470" y="460"/>
                      <a:pt x="470" y="460"/>
                    </a:cubicBezTo>
                    <a:cubicBezTo>
                      <a:pt x="470" y="460"/>
                      <a:pt x="471" y="460"/>
                      <a:pt x="471" y="461"/>
                    </a:cubicBezTo>
                    <a:cubicBezTo>
                      <a:pt x="471" y="461"/>
                      <a:pt x="471" y="461"/>
                      <a:pt x="471" y="461"/>
                    </a:cubicBezTo>
                    <a:cubicBezTo>
                      <a:pt x="471" y="461"/>
                      <a:pt x="471" y="462"/>
                      <a:pt x="471" y="462"/>
                    </a:cubicBezTo>
                    <a:cubicBezTo>
                      <a:pt x="487" y="460"/>
                      <a:pt x="487" y="460"/>
                      <a:pt x="487" y="460"/>
                    </a:cubicBezTo>
                    <a:cubicBezTo>
                      <a:pt x="486" y="462"/>
                      <a:pt x="486" y="462"/>
                      <a:pt x="486" y="462"/>
                    </a:cubicBezTo>
                    <a:cubicBezTo>
                      <a:pt x="511" y="471"/>
                      <a:pt x="511" y="471"/>
                      <a:pt x="511" y="471"/>
                    </a:cubicBezTo>
                    <a:cubicBezTo>
                      <a:pt x="531" y="471"/>
                      <a:pt x="531" y="471"/>
                      <a:pt x="531" y="471"/>
                    </a:cubicBezTo>
                    <a:cubicBezTo>
                      <a:pt x="531" y="468"/>
                      <a:pt x="531" y="468"/>
                      <a:pt x="531" y="468"/>
                    </a:cubicBezTo>
                    <a:cubicBezTo>
                      <a:pt x="543" y="468"/>
                      <a:pt x="543" y="468"/>
                      <a:pt x="543" y="468"/>
                    </a:cubicBezTo>
                    <a:cubicBezTo>
                      <a:pt x="545" y="470"/>
                      <a:pt x="545" y="470"/>
                      <a:pt x="545" y="470"/>
                    </a:cubicBezTo>
                    <a:cubicBezTo>
                      <a:pt x="546" y="471"/>
                      <a:pt x="546" y="471"/>
                      <a:pt x="546" y="471"/>
                    </a:cubicBezTo>
                    <a:cubicBezTo>
                      <a:pt x="550" y="475"/>
                      <a:pt x="550" y="475"/>
                      <a:pt x="550" y="475"/>
                    </a:cubicBezTo>
                    <a:cubicBezTo>
                      <a:pt x="552" y="476"/>
                      <a:pt x="552" y="476"/>
                      <a:pt x="552" y="476"/>
                    </a:cubicBezTo>
                    <a:cubicBezTo>
                      <a:pt x="554" y="480"/>
                      <a:pt x="554" y="480"/>
                      <a:pt x="554" y="480"/>
                    </a:cubicBezTo>
                    <a:cubicBezTo>
                      <a:pt x="555" y="483"/>
                      <a:pt x="555" y="483"/>
                      <a:pt x="555" y="483"/>
                    </a:cubicBezTo>
                    <a:cubicBezTo>
                      <a:pt x="557" y="485"/>
                      <a:pt x="557" y="485"/>
                      <a:pt x="557" y="485"/>
                    </a:cubicBezTo>
                    <a:cubicBezTo>
                      <a:pt x="557" y="486"/>
                      <a:pt x="557" y="486"/>
                      <a:pt x="557" y="486"/>
                    </a:cubicBezTo>
                    <a:cubicBezTo>
                      <a:pt x="559" y="487"/>
                      <a:pt x="559" y="487"/>
                      <a:pt x="559" y="487"/>
                    </a:cubicBezTo>
                    <a:cubicBezTo>
                      <a:pt x="561" y="487"/>
                      <a:pt x="561" y="487"/>
                      <a:pt x="561" y="487"/>
                    </a:cubicBezTo>
                    <a:cubicBezTo>
                      <a:pt x="564" y="489"/>
                      <a:pt x="564" y="489"/>
                      <a:pt x="564" y="489"/>
                    </a:cubicBezTo>
                    <a:cubicBezTo>
                      <a:pt x="565" y="489"/>
                      <a:pt x="565" y="489"/>
                      <a:pt x="565" y="489"/>
                    </a:cubicBezTo>
                    <a:cubicBezTo>
                      <a:pt x="566" y="488"/>
                      <a:pt x="566" y="488"/>
                      <a:pt x="566" y="488"/>
                    </a:cubicBezTo>
                    <a:cubicBezTo>
                      <a:pt x="566" y="487"/>
                      <a:pt x="566" y="487"/>
                      <a:pt x="566" y="487"/>
                    </a:cubicBezTo>
                    <a:cubicBezTo>
                      <a:pt x="567" y="486"/>
                      <a:pt x="567" y="486"/>
                      <a:pt x="567" y="486"/>
                    </a:cubicBezTo>
                    <a:cubicBezTo>
                      <a:pt x="567" y="486"/>
                      <a:pt x="567" y="485"/>
                      <a:pt x="567" y="485"/>
                    </a:cubicBezTo>
                    <a:cubicBezTo>
                      <a:pt x="567" y="485"/>
                      <a:pt x="568" y="484"/>
                      <a:pt x="568" y="484"/>
                    </a:cubicBezTo>
                    <a:cubicBezTo>
                      <a:pt x="570" y="484"/>
                      <a:pt x="570" y="484"/>
                      <a:pt x="570" y="484"/>
                    </a:cubicBezTo>
                    <a:cubicBezTo>
                      <a:pt x="570" y="482"/>
                      <a:pt x="570" y="482"/>
                      <a:pt x="570" y="482"/>
                    </a:cubicBezTo>
                    <a:cubicBezTo>
                      <a:pt x="572" y="483"/>
                      <a:pt x="572" y="483"/>
                      <a:pt x="572" y="483"/>
                    </a:cubicBezTo>
                    <a:cubicBezTo>
                      <a:pt x="576" y="483"/>
                      <a:pt x="576" y="483"/>
                      <a:pt x="576" y="483"/>
                    </a:cubicBezTo>
                    <a:cubicBezTo>
                      <a:pt x="577" y="484"/>
                      <a:pt x="577" y="484"/>
                      <a:pt x="577" y="484"/>
                    </a:cubicBezTo>
                    <a:cubicBezTo>
                      <a:pt x="577" y="485"/>
                      <a:pt x="577" y="485"/>
                      <a:pt x="577" y="485"/>
                    </a:cubicBezTo>
                    <a:cubicBezTo>
                      <a:pt x="577" y="485"/>
                      <a:pt x="577" y="485"/>
                      <a:pt x="577" y="485"/>
                    </a:cubicBezTo>
                    <a:cubicBezTo>
                      <a:pt x="579" y="486"/>
                      <a:pt x="579" y="486"/>
                      <a:pt x="579" y="486"/>
                    </a:cubicBezTo>
                    <a:cubicBezTo>
                      <a:pt x="581" y="488"/>
                      <a:pt x="581" y="488"/>
                      <a:pt x="581" y="488"/>
                    </a:cubicBezTo>
                    <a:cubicBezTo>
                      <a:pt x="581" y="490"/>
                      <a:pt x="581" y="490"/>
                      <a:pt x="581" y="490"/>
                    </a:cubicBezTo>
                    <a:cubicBezTo>
                      <a:pt x="581" y="490"/>
                      <a:pt x="584" y="493"/>
                      <a:pt x="584" y="493"/>
                    </a:cubicBezTo>
                    <a:cubicBezTo>
                      <a:pt x="584" y="493"/>
                      <a:pt x="584" y="495"/>
                      <a:pt x="584" y="495"/>
                    </a:cubicBezTo>
                    <a:cubicBezTo>
                      <a:pt x="584" y="495"/>
                      <a:pt x="586" y="497"/>
                      <a:pt x="586" y="497"/>
                    </a:cubicBezTo>
                    <a:cubicBezTo>
                      <a:pt x="586" y="497"/>
                      <a:pt x="587" y="499"/>
                      <a:pt x="587" y="499"/>
                    </a:cubicBezTo>
                    <a:cubicBezTo>
                      <a:pt x="589" y="500"/>
                      <a:pt x="589" y="500"/>
                      <a:pt x="589" y="500"/>
                    </a:cubicBezTo>
                    <a:cubicBezTo>
                      <a:pt x="589" y="501"/>
                      <a:pt x="589" y="501"/>
                      <a:pt x="589" y="501"/>
                    </a:cubicBezTo>
                    <a:cubicBezTo>
                      <a:pt x="589" y="501"/>
                      <a:pt x="589" y="502"/>
                      <a:pt x="589" y="502"/>
                    </a:cubicBezTo>
                    <a:cubicBezTo>
                      <a:pt x="589" y="502"/>
                      <a:pt x="589" y="502"/>
                      <a:pt x="589" y="502"/>
                    </a:cubicBezTo>
                    <a:cubicBezTo>
                      <a:pt x="589" y="503"/>
                      <a:pt x="590" y="503"/>
                      <a:pt x="590" y="503"/>
                    </a:cubicBezTo>
                    <a:cubicBezTo>
                      <a:pt x="590" y="504"/>
                      <a:pt x="590" y="504"/>
                      <a:pt x="590" y="504"/>
                    </a:cubicBezTo>
                    <a:cubicBezTo>
                      <a:pt x="591" y="506"/>
                      <a:pt x="591" y="506"/>
                      <a:pt x="591" y="506"/>
                    </a:cubicBezTo>
                    <a:cubicBezTo>
                      <a:pt x="591" y="508"/>
                      <a:pt x="591" y="508"/>
                      <a:pt x="591" y="508"/>
                    </a:cubicBezTo>
                    <a:cubicBezTo>
                      <a:pt x="592" y="509"/>
                      <a:pt x="592" y="509"/>
                      <a:pt x="592" y="509"/>
                    </a:cubicBezTo>
                    <a:cubicBezTo>
                      <a:pt x="593" y="509"/>
                      <a:pt x="593" y="509"/>
                      <a:pt x="593" y="509"/>
                    </a:cubicBezTo>
                    <a:cubicBezTo>
                      <a:pt x="595" y="510"/>
                      <a:pt x="595" y="510"/>
                      <a:pt x="595" y="510"/>
                    </a:cubicBezTo>
                    <a:cubicBezTo>
                      <a:pt x="596" y="510"/>
                      <a:pt x="596" y="510"/>
                      <a:pt x="596" y="510"/>
                    </a:cubicBezTo>
                    <a:cubicBezTo>
                      <a:pt x="597" y="511"/>
                      <a:pt x="597" y="511"/>
                      <a:pt x="597" y="511"/>
                    </a:cubicBezTo>
                    <a:cubicBezTo>
                      <a:pt x="598" y="512"/>
                      <a:pt x="598" y="512"/>
                      <a:pt x="598" y="512"/>
                    </a:cubicBezTo>
                    <a:cubicBezTo>
                      <a:pt x="599" y="512"/>
                      <a:pt x="599" y="512"/>
                      <a:pt x="599" y="512"/>
                    </a:cubicBezTo>
                    <a:cubicBezTo>
                      <a:pt x="601" y="512"/>
                      <a:pt x="601" y="512"/>
                      <a:pt x="601" y="512"/>
                    </a:cubicBezTo>
                    <a:cubicBezTo>
                      <a:pt x="601" y="512"/>
                      <a:pt x="602" y="512"/>
                      <a:pt x="602" y="512"/>
                    </a:cubicBezTo>
                    <a:cubicBezTo>
                      <a:pt x="602" y="513"/>
                      <a:pt x="603" y="513"/>
                      <a:pt x="603" y="513"/>
                    </a:cubicBezTo>
                    <a:cubicBezTo>
                      <a:pt x="603" y="513"/>
                      <a:pt x="603" y="513"/>
                      <a:pt x="603" y="513"/>
                    </a:cubicBezTo>
                    <a:cubicBezTo>
                      <a:pt x="604" y="513"/>
                      <a:pt x="604" y="512"/>
                      <a:pt x="605" y="512"/>
                    </a:cubicBezTo>
                    <a:cubicBezTo>
                      <a:pt x="605" y="512"/>
                      <a:pt x="605" y="512"/>
                      <a:pt x="605" y="512"/>
                    </a:cubicBezTo>
                    <a:cubicBezTo>
                      <a:pt x="605" y="512"/>
                      <a:pt x="605" y="512"/>
                      <a:pt x="605" y="512"/>
                    </a:cubicBezTo>
                    <a:cubicBezTo>
                      <a:pt x="604" y="512"/>
                      <a:pt x="604" y="512"/>
                      <a:pt x="604" y="511"/>
                    </a:cubicBezTo>
                    <a:cubicBezTo>
                      <a:pt x="604" y="511"/>
                      <a:pt x="604" y="510"/>
                      <a:pt x="603" y="510"/>
                    </a:cubicBezTo>
                    <a:cubicBezTo>
                      <a:pt x="603" y="510"/>
                      <a:pt x="603" y="510"/>
                      <a:pt x="603" y="510"/>
                    </a:cubicBezTo>
                    <a:cubicBezTo>
                      <a:pt x="603" y="509"/>
                      <a:pt x="603" y="509"/>
                      <a:pt x="603" y="508"/>
                    </a:cubicBezTo>
                    <a:cubicBezTo>
                      <a:pt x="603" y="508"/>
                      <a:pt x="603" y="507"/>
                      <a:pt x="603" y="507"/>
                    </a:cubicBezTo>
                    <a:cubicBezTo>
                      <a:pt x="603" y="507"/>
                      <a:pt x="603" y="507"/>
                      <a:pt x="603" y="506"/>
                    </a:cubicBezTo>
                    <a:cubicBezTo>
                      <a:pt x="603" y="506"/>
                      <a:pt x="602" y="506"/>
                      <a:pt x="602" y="506"/>
                    </a:cubicBezTo>
                    <a:cubicBezTo>
                      <a:pt x="602" y="506"/>
                      <a:pt x="602" y="505"/>
                      <a:pt x="602" y="505"/>
                    </a:cubicBezTo>
                    <a:cubicBezTo>
                      <a:pt x="603" y="505"/>
                      <a:pt x="603" y="504"/>
                      <a:pt x="603" y="503"/>
                    </a:cubicBezTo>
                    <a:cubicBezTo>
                      <a:pt x="603" y="503"/>
                      <a:pt x="603" y="503"/>
                      <a:pt x="603" y="503"/>
                    </a:cubicBezTo>
                    <a:cubicBezTo>
                      <a:pt x="603" y="503"/>
                      <a:pt x="603" y="503"/>
                      <a:pt x="602" y="503"/>
                    </a:cubicBezTo>
                    <a:cubicBezTo>
                      <a:pt x="602" y="503"/>
                      <a:pt x="602" y="503"/>
                      <a:pt x="601" y="502"/>
                    </a:cubicBezTo>
                    <a:cubicBezTo>
                      <a:pt x="601" y="502"/>
                      <a:pt x="601" y="502"/>
                      <a:pt x="601" y="502"/>
                    </a:cubicBezTo>
                    <a:cubicBezTo>
                      <a:pt x="602" y="502"/>
                      <a:pt x="602" y="502"/>
                      <a:pt x="602" y="502"/>
                    </a:cubicBezTo>
                    <a:cubicBezTo>
                      <a:pt x="602" y="502"/>
                      <a:pt x="603" y="503"/>
                      <a:pt x="603" y="502"/>
                    </a:cubicBezTo>
                    <a:cubicBezTo>
                      <a:pt x="603" y="502"/>
                      <a:pt x="603" y="502"/>
                      <a:pt x="603" y="501"/>
                    </a:cubicBezTo>
                    <a:cubicBezTo>
                      <a:pt x="603" y="501"/>
                      <a:pt x="603" y="501"/>
                      <a:pt x="604" y="500"/>
                    </a:cubicBezTo>
                    <a:cubicBezTo>
                      <a:pt x="604" y="500"/>
                      <a:pt x="604" y="500"/>
                      <a:pt x="604" y="500"/>
                    </a:cubicBezTo>
                    <a:cubicBezTo>
                      <a:pt x="604" y="500"/>
                      <a:pt x="603" y="499"/>
                      <a:pt x="603" y="499"/>
                    </a:cubicBezTo>
                    <a:cubicBezTo>
                      <a:pt x="603" y="499"/>
                      <a:pt x="603" y="499"/>
                      <a:pt x="603" y="499"/>
                    </a:cubicBezTo>
                    <a:cubicBezTo>
                      <a:pt x="603" y="498"/>
                      <a:pt x="603" y="498"/>
                      <a:pt x="603" y="498"/>
                    </a:cubicBezTo>
                    <a:cubicBezTo>
                      <a:pt x="604" y="498"/>
                      <a:pt x="604" y="498"/>
                      <a:pt x="604" y="498"/>
                    </a:cubicBezTo>
                    <a:cubicBezTo>
                      <a:pt x="605" y="498"/>
                      <a:pt x="605" y="498"/>
                      <a:pt x="605" y="498"/>
                    </a:cubicBezTo>
                    <a:cubicBezTo>
                      <a:pt x="605" y="498"/>
                      <a:pt x="605" y="498"/>
                      <a:pt x="605" y="497"/>
                    </a:cubicBezTo>
                    <a:cubicBezTo>
                      <a:pt x="605" y="497"/>
                      <a:pt x="605" y="497"/>
                      <a:pt x="605" y="497"/>
                    </a:cubicBezTo>
                    <a:cubicBezTo>
                      <a:pt x="605" y="497"/>
                      <a:pt x="605" y="497"/>
                      <a:pt x="605" y="497"/>
                    </a:cubicBezTo>
                    <a:cubicBezTo>
                      <a:pt x="605" y="496"/>
                      <a:pt x="605" y="496"/>
                      <a:pt x="605" y="496"/>
                    </a:cubicBezTo>
                    <a:cubicBezTo>
                      <a:pt x="605" y="496"/>
                      <a:pt x="605" y="496"/>
                      <a:pt x="605" y="496"/>
                    </a:cubicBezTo>
                    <a:cubicBezTo>
                      <a:pt x="605" y="496"/>
                      <a:pt x="605" y="496"/>
                      <a:pt x="605" y="496"/>
                    </a:cubicBezTo>
                    <a:cubicBezTo>
                      <a:pt x="606" y="496"/>
                      <a:pt x="606" y="496"/>
                      <a:pt x="606" y="495"/>
                    </a:cubicBezTo>
                    <a:cubicBezTo>
                      <a:pt x="606" y="495"/>
                      <a:pt x="607" y="496"/>
                      <a:pt x="607" y="496"/>
                    </a:cubicBezTo>
                    <a:cubicBezTo>
                      <a:pt x="607" y="496"/>
                      <a:pt x="607" y="496"/>
                      <a:pt x="607" y="496"/>
                    </a:cubicBezTo>
                    <a:cubicBezTo>
                      <a:pt x="607" y="495"/>
                      <a:pt x="607" y="495"/>
                      <a:pt x="608" y="494"/>
                    </a:cubicBezTo>
                    <a:cubicBezTo>
                      <a:pt x="608" y="495"/>
                      <a:pt x="608" y="495"/>
                      <a:pt x="609" y="494"/>
                    </a:cubicBezTo>
                    <a:cubicBezTo>
                      <a:pt x="609" y="494"/>
                      <a:pt x="609" y="494"/>
                      <a:pt x="610" y="494"/>
                    </a:cubicBezTo>
                    <a:cubicBezTo>
                      <a:pt x="610" y="494"/>
                      <a:pt x="610" y="493"/>
                      <a:pt x="609" y="493"/>
                    </a:cubicBezTo>
                    <a:cubicBezTo>
                      <a:pt x="609" y="493"/>
                      <a:pt x="609" y="492"/>
                      <a:pt x="608" y="492"/>
                    </a:cubicBezTo>
                    <a:cubicBezTo>
                      <a:pt x="609" y="492"/>
                      <a:pt x="610" y="492"/>
                      <a:pt x="611" y="492"/>
                    </a:cubicBezTo>
                    <a:cubicBezTo>
                      <a:pt x="611" y="492"/>
                      <a:pt x="611" y="492"/>
                      <a:pt x="611" y="492"/>
                    </a:cubicBezTo>
                    <a:cubicBezTo>
                      <a:pt x="612" y="492"/>
                      <a:pt x="613" y="492"/>
                      <a:pt x="614" y="492"/>
                    </a:cubicBezTo>
                    <a:cubicBezTo>
                      <a:pt x="613" y="492"/>
                      <a:pt x="613" y="492"/>
                      <a:pt x="613" y="492"/>
                    </a:cubicBezTo>
                    <a:cubicBezTo>
                      <a:pt x="615" y="492"/>
                      <a:pt x="616" y="491"/>
                      <a:pt x="617" y="490"/>
                    </a:cubicBezTo>
                    <a:cubicBezTo>
                      <a:pt x="617" y="490"/>
                      <a:pt x="617" y="490"/>
                      <a:pt x="618" y="489"/>
                    </a:cubicBezTo>
                    <a:cubicBezTo>
                      <a:pt x="618" y="489"/>
                      <a:pt x="618" y="488"/>
                      <a:pt x="619" y="488"/>
                    </a:cubicBezTo>
                    <a:cubicBezTo>
                      <a:pt x="619" y="488"/>
                      <a:pt x="620" y="488"/>
                      <a:pt x="620" y="488"/>
                    </a:cubicBezTo>
                    <a:cubicBezTo>
                      <a:pt x="621" y="488"/>
                      <a:pt x="621" y="487"/>
                      <a:pt x="621" y="487"/>
                    </a:cubicBezTo>
                    <a:cubicBezTo>
                      <a:pt x="621" y="487"/>
                      <a:pt x="620" y="487"/>
                      <a:pt x="620" y="487"/>
                    </a:cubicBezTo>
                    <a:cubicBezTo>
                      <a:pt x="620" y="487"/>
                      <a:pt x="620" y="486"/>
                      <a:pt x="620" y="486"/>
                    </a:cubicBezTo>
                    <a:cubicBezTo>
                      <a:pt x="619" y="485"/>
                      <a:pt x="619" y="485"/>
                      <a:pt x="619" y="485"/>
                    </a:cubicBezTo>
                    <a:cubicBezTo>
                      <a:pt x="619" y="485"/>
                      <a:pt x="620" y="485"/>
                      <a:pt x="620" y="484"/>
                    </a:cubicBezTo>
                    <a:cubicBezTo>
                      <a:pt x="620" y="484"/>
                      <a:pt x="620" y="484"/>
                      <a:pt x="620" y="484"/>
                    </a:cubicBezTo>
                    <a:cubicBezTo>
                      <a:pt x="621" y="483"/>
                      <a:pt x="621" y="483"/>
                      <a:pt x="621" y="484"/>
                    </a:cubicBezTo>
                    <a:cubicBezTo>
                      <a:pt x="621" y="484"/>
                      <a:pt x="622" y="484"/>
                      <a:pt x="621" y="484"/>
                    </a:cubicBezTo>
                    <a:cubicBezTo>
                      <a:pt x="621" y="485"/>
                      <a:pt x="621" y="485"/>
                      <a:pt x="621" y="485"/>
                    </a:cubicBezTo>
                    <a:cubicBezTo>
                      <a:pt x="622" y="486"/>
                      <a:pt x="623" y="485"/>
                      <a:pt x="624" y="485"/>
                    </a:cubicBezTo>
                    <a:cubicBezTo>
                      <a:pt x="625" y="485"/>
                      <a:pt x="626" y="484"/>
                      <a:pt x="627" y="484"/>
                    </a:cubicBezTo>
                    <a:cubicBezTo>
                      <a:pt x="629" y="483"/>
                      <a:pt x="632" y="483"/>
                      <a:pt x="634" y="484"/>
                    </a:cubicBezTo>
                    <a:cubicBezTo>
                      <a:pt x="635" y="485"/>
                      <a:pt x="636" y="485"/>
                      <a:pt x="638" y="485"/>
                    </a:cubicBezTo>
                    <a:cubicBezTo>
                      <a:pt x="638" y="485"/>
                      <a:pt x="638" y="485"/>
                      <a:pt x="639" y="485"/>
                    </a:cubicBezTo>
                    <a:cubicBezTo>
                      <a:pt x="639" y="485"/>
                      <a:pt x="639" y="484"/>
                      <a:pt x="638" y="484"/>
                    </a:cubicBezTo>
                    <a:cubicBezTo>
                      <a:pt x="638" y="483"/>
                      <a:pt x="638" y="483"/>
                      <a:pt x="638" y="483"/>
                    </a:cubicBezTo>
                    <a:cubicBezTo>
                      <a:pt x="639" y="483"/>
                      <a:pt x="639" y="483"/>
                      <a:pt x="639" y="484"/>
                    </a:cubicBezTo>
                    <a:cubicBezTo>
                      <a:pt x="639" y="483"/>
                      <a:pt x="639" y="483"/>
                      <a:pt x="639" y="483"/>
                    </a:cubicBezTo>
                    <a:cubicBezTo>
                      <a:pt x="639" y="482"/>
                      <a:pt x="639" y="482"/>
                      <a:pt x="640" y="482"/>
                    </a:cubicBezTo>
                    <a:cubicBezTo>
                      <a:pt x="640" y="482"/>
                      <a:pt x="640" y="483"/>
                      <a:pt x="640" y="483"/>
                    </a:cubicBezTo>
                    <a:cubicBezTo>
                      <a:pt x="641" y="483"/>
                      <a:pt x="641" y="484"/>
                      <a:pt x="641" y="483"/>
                    </a:cubicBezTo>
                    <a:cubicBezTo>
                      <a:pt x="641" y="484"/>
                      <a:pt x="642" y="485"/>
                      <a:pt x="642" y="485"/>
                    </a:cubicBezTo>
                    <a:cubicBezTo>
                      <a:pt x="642" y="485"/>
                      <a:pt x="642" y="485"/>
                      <a:pt x="642" y="485"/>
                    </a:cubicBezTo>
                    <a:cubicBezTo>
                      <a:pt x="643" y="486"/>
                      <a:pt x="643" y="486"/>
                      <a:pt x="643" y="486"/>
                    </a:cubicBezTo>
                    <a:cubicBezTo>
                      <a:pt x="644" y="486"/>
                      <a:pt x="644" y="486"/>
                      <a:pt x="644" y="486"/>
                    </a:cubicBezTo>
                    <a:cubicBezTo>
                      <a:pt x="644" y="486"/>
                      <a:pt x="644" y="485"/>
                      <a:pt x="645" y="485"/>
                    </a:cubicBezTo>
                    <a:cubicBezTo>
                      <a:pt x="645" y="486"/>
                      <a:pt x="645" y="486"/>
                      <a:pt x="645" y="486"/>
                    </a:cubicBezTo>
                    <a:cubicBezTo>
                      <a:pt x="645" y="486"/>
                      <a:pt x="645" y="487"/>
                      <a:pt x="645" y="487"/>
                    </a:cubicBezTo>
                    <a:cubicBezTo>
                      <a:pt x="645" y="487"/>
                      <a:pt x="645" y="487"/>
                      <a:pt x="645" y="488"/>
                    </a:cubicBezTo>
                    <a:cubicBezTo>
                      <a:pt x="646" y="488"/>
                      <a:pt x="646" y="488"/>
                      <a:pt x="646" y="488"/>
                    </a:cubicBezTo>
                    <a:cubicBezTo>
                      <a:pt x="646" y="488"/>
                      <a:pt x="646" y="487"/>
                      <a:pt x="646" y="487"/>
                    </a:cubicBezTo>
                    <a:cubicBezTo>
                      <a:pt x="647" y="487"/>
                      <a:pt x="647" y="487"/>
                      <a:pt x="647" y="487"/>
                    </a:cubicBezTo>
                    <a:cubicBezTo>
                      <a:pt x="647" y="488"/>
                      <a:pt x="647" y="488"/>
                      <a:pt x="648" y="488"/>
                    </a:cubicBezTo>
                    <a:cubicBezTo>
                      <a:pt x="648" y="488"/>
                      <a:pt x="648" y="488"/>
                      <a:pt x="648" y="488"/>
                    </a:cubicBezTo>
                    <a:cubicBezTo>
                      <a:pt x="648" y="488"/>
                      <a:pt x="649" y="488"/>
                      <a:pt x="649" y="488"/>
                    </a:cubicBezTo>
                    <a:cubicBezTo>
                      <a:pt x="649" y="487"/>
                      <a:pt x="650" y="487"/>
                      <a:pt x="650" y="487"/>
                    </a:cubicBezTo>
                    <a:cubicBezTo>
                      <a:pt x="650" y="487"/>
                      <a:pt x="651" y="488"/>
                      <a:pt x="651" y="488"/>
                    </a:cubicBezTo>
                    <a:cubicBezTo>
                      <a:pt x="651" y="488"/>
                      <a:pt x="652" y="488"/>
                      <a:pt x="652" y="488"/>
                    </a:cubicBezTo>
                    <a:cubicBezTo>
                      <a:pt x="652" y="488"/>
                      <a:pt x="652" y="488"/>
                      <a:pt x="652" y="487"/>
                    </a:cubicBezTo>
                    <a:cubicBezTo>
                      <a:pt x="652" y="487"/>
                      <a:pt x="652" y="487"/>
                      <a:pt x="652" y="487"/>
                    </a:cubicBezTo>
                    <a:cubicBezTo>
                      <a:pt x="652" y="487"/>
                      <a:pt x="652" y="487"/>
                      <a:pt x="652" y="487"/>
                    </a:cubicBezTo>
                    <a:cubicBezTo>
                      <a:pt x="653" y="487"/>
                      <a:pt x="653" y="486"/>
                      <a:pt x="652" y="486"/>
                    </a:cubicBezTo>
                    <a:cubicBezTo>
                      <a:pt x="652" y="486"/>
                      <a:pt x="652" y="486"/>
                      <a:pt x="652" y="485"/>
                    </a:cubicBezTo>
                    <a:cubicBezTo>
                      <a:pt x="652" y="485"/>
                      <a:pt x="652" y="485"/>
                      <a:pt x="652" y="485"/>
                    </a:cubicBezTo>
                    <a:cubicBezTo>
                      <a:pt x="652" y="485"/>
                      <a:pt x="652" y="485"/>
                      <a:pt x="652" y="486"/>
                    </a:cubicBezTo>
                    <a:cubicBezTo>
                      <a:pt x="653" y="486"/>
                      <a:pt x="654" y="486"/>
                      <a:pt x="655" y="487"/>
                    </a:cubicBezTo>
                    <a:cubicBezTo>
                      <a:pt x="655" y="487"/>
                      <a:pt x="656" y="487"/>
                      <a:pt x="656" y="487"/>
                    </a:cubicBezTo>
                    <a:cubicBezTo>
                      <a:pt x="656" y="488"/>
                      <a:pt x="656" y="488"/>
                      <a:pt x="656" y="488"/>
                    </a:cubicBezTo>
                    <a:cubicBezTo>
                      <a:pt x="657" y="488"/>
                      <a:pt x="657" y="488"/>
                      <a:pt x="657" y="488"/>
                    </a:cubicBezTo>
                    <a:cubicBezTo>
                      <a:pt x="657" y="487"/>
                      <a:pt x="656" y="486"/>
                      <a:pt x="655" y="486"/>
                    </a:cubicBezTo>
                    <a:cubicBezTo>
                      <a:pt x="655" y="485"/>
                      <a:pt x="655" y="485"/>
                      <a:pt x="655" y="485"/>
                    </a:cubicBezTo>
                    <a:cubicBezTo>
                      <a:pt x="655" y="484"/>
                      <a:pt x="655" y="484"/>
                      <a:pt x="655" y="484"/>
                    </a:cubicBezTo>
                    <a:cubicBezTo>
                      <a:pt x="655" y="484"/>
                      <a:pt x="655" y="484"/>
                      <a:pt x="655" y="484"/>
                    </a:cubicBezTo>
                    <a:cubicBezTo>
                      <a:pt x="655" y="483"/>
                      <a:pt x="655" y="483"/>
                      <a:pt x="655" y="484"/>
                    </a:cubicBezTo>
                    <a:cubicBezTo>
                      <a:pt x="655" y="484"/>
                      <a:pt x="655" y="484"/>
                      <a:pt x="656" y="484"/>
                    </a:cubicBezTo>
                    <a:cubicBezTo>
                      <a:pt x="656" y="484"/>
                      <a:pt x="656" y="484"/>
                      <a:pt x="656" y="484"/>
                    </a:cubicBezTo>
                    <a:cubicBezTo>
                      <a:pt x="657" y="484"/>
                      <a:pt x="657" y="484"/>
                      <a:pt x="657" y="483"/>
                    </a:cubicBezTo>
                    <a:cubicBezTo>
                      <a:pt x="657" y="483"/>
                      <a:pt x="657" y="483"/>
                      <a:pt x="657" y="483"/>
                    </a:cubicBezTo>
                    <a:cubicBezTo>
                      <a:pt x="657" y="483"/>
                      <a:pt x="657" y="483"/>
                      <a:pt x="657" y="483"/>
                    </a:cubicBezTo>
                    <a:cubicBezTo>
                      <a:pt x="656" y="482"/>
                      <a:pt x="657" y="482"/>
                      <a:pt x="656" y="481"/>
                    </a:cubicBezTo>
                    <a:cubicBezTo>
                      <a:pt x="656" y="481"/>
                      <a:pt x="656" y="481"/>
                      <a:pt x="656" y="482"/>
                    </a:cubicBezTo>
                    <a:cubicBezTo>
                      <a:pt x="656" y="482"/>
                      <a:pt x="656" y="482"/>
                      <a:pt x="655" y="483"/>
                    </a:cubicBezTo>
                    <a:cubicBezTo>
                      <a:pt x="655" y="483"/>
                      <a:pt x="655" y="483"/>
                      <a:pt x="654" y="482"/>
                    </a:cubicBezTo>
                    <a:cubicBezTo>
                      <a:pt x="654" y="482"/>
                      <a:pt x="654" y="482"/>
                      <a:pt x="654" y="482"/>
                    </a:cubicBezTo>
                    <a:cubicBezTo>
                      <a:pt x="654" y="482"/>
                      <a:pt x="654" y="482"/>
                      <a:pt x="654" y="482"/>
                    </a:cubicBezTo>
                    <a:cubicBezTo>
                      <a:pt x="655" y="481"/>
                      <a:pt x="656" y="481"/>
                      <a:pt x="657" y="480"/>
                    </a:cubicBezTo>
                    <a:cubicBezTo>
                      <a:pt x="657" y="480"/>
                      <a:pt x="657" y="480"/>
                      <a:pt x="658" y="479"/>
                    </a:cubicBezTo>
                    <a:cubicBezTo>
                      <a:pt x="658" y="479"/>
                      <a:pt x="659" y="479"/>
                      <a:pt x="659" y="479"/>
                    </a:cubicBezTo>
                    <a:cubicBezTo>
                      <a:pt x="660" y="479"/>
                      <a:pt x="660" y="479"/>
                      <a:pt x="660" y="479"/>
                    </a:cubicBezTo>
                    <a:cubicBezTo>
                      <a:pt x="660" y="479"/>
                      <a:pt x="661" y="479"/>
                      <a:pt x="661" y="479"/>
                    </a:cubicBezTo>
                    <a:cubicBezTo>
                      <a:pt x="662" y="479"/>
                      <a:pt x="663" y="479"/>
                      <a:pt x="663" y="479"/>
                    </a:cubicBezTo>
                    <a:cubicBezTo>
                      <a:pt x="664" y="479"/>
                      <a:pt x="664" y="479"/>
                      <a:pt x="664" y="479"/>
                    </a:cubicBezTo>
                    <a:cubicBezTo>
                      <a:pt x="664" y="479"/>
                      <a:pt x="665" y="479"/>
                      <a:pt x="665" y="479"/>
                    </a:cubicBezTo>
                    <a:cubicBezTo>
                      <a:pt x="665" y="479"/>
                      <a:pt x="666" y="479"/>
                      <a:pt x="666" y="478"/>
                    </a:cubicBezTo>
                    <a:cubicBezTo>
                      <a:pt x="666" y="478"/>
                      <a:pt x="665" y="477"/>
                      <a:pt x="666" y="477"/>
                    </a:cubicBezTo>
                    <a:cubicBezTo>
                      <a:pt x="666" y="476"/>
                      <a:pt x="666" y="477"/>
                      <a:pt x="667" y="477"/>
                    </a:cubicBezTo>
                    <a:cubicBezTo>
                      <a:pt x="667" y="477"/>
                      <a:pt x="667" y="478"/>
                      <a:pt x="667" y="478"/>
                    </a:cubicBezTo>
                    <a:cubicBezTo>
                      <a:pt x="667" y="479"/>
                      <a:pt x="668" y="479"/>
                      <a:pt x="668" y="480"/>
                    </a:cubicBezTo>
                    <a:cubicBezTo>
                      <a:pt x="669" y="480"/>
                      <a:pt x="670" y="479"/>
                      <a:pt x="671" y="479"/>
                    </a:cubicBezTo>
                    <a:cubicBezTo>
                      <a:pt x="672" y="478"/>
                      <a:pt x="672" y="478"/>
                      <a:pt x="673" y="478"/>
                    </a:cubicBezTo>
                    <a:cubicBezTo>
                      <a:pt x="673" y="478"/>
                      <a:pt x="673" y="479"/>
                      <a:pt x="673" y="479"/>
                    </a:cubicBezTo>
                    <a:cubicBezTo>
                      <a:pt x="674" y="479"/>
                      <a:pt x="675" y="479"/>
                      <a:pt x="676" y="478"/>
                    </a:cubicBezTo>
                    <a:cubicBezTo>
                      <a:pt x="677" y="478"/>
                      <a:pt x="678" y="478"/>
                      <a:pt x="679" y="479"/>
                    </a:cubicBezTo>
                    <a:cubicBezTo>
                      <a:pt x="678" y="479"/>
                      <a:pt x="678" y="479"/>
                      <a:pt x="678" y="479"/>
                    </a:cubicBezTo>
                    <a:cubicBezTo>
                      <a:pt x="679" y="480"/>
                      <a:pt x="681" y="480"/>
                      <a:pt x="683" y="481"/>
                    </a:cubicBezTo>
                    <a:cubicBezTo>
                      <a:pt x="683" y="481"/>
                      <a:pt x="683" y="481"/>
                      <a:pt x="682" y="481"/>
                    </a:cubicBezTo>
                    <a:cubicBezTo>
                      <a:pt x="683" y="482"/>
                      <a:pt x="684" y="482"/>
                      <a:pt x="684" y="483"/>
                    </a:cubicBezTo>
                    <a:cubicBezTo>
                      <a:pt x="684" y="483"/>
                      <a:pt x="684" y="484"/>
                      <a:pt x="684" y="484"/>
                    </a:cubicBezTo>
                    <a:cubicBezTo>
                      <a:pt x="685" y="484"/>
                      <a:pt x="685" y="484"/>
                      <a:pt x="686" y="484"/>
                    </a:cubicBezTo>
                    <a:cubicBezTo>
                      <a:pt x="686" y="484"/>
                      <a:pt x="687" y="484"/>
                      <a:pt x="687" y="484"/>
                    </a:cubicBezTo>
                    <a:cubicBezTo>
                      <a:pt x="687" y="484"/>
                      <a:pt x="688" y="483"/>
                      <a:pt x="688" y="483"/>
                    </a:cubicBezTo>
                    <a:cubicBezTo>
                      <a:pt x="688" y="483"/>
                      <a:pt x="688" y="482"/>
                      <a:pt x="688" y="482"/>
                    </a:cubicBezTo>
                    <a:cubicBezTo>
                      <a:pt x="688" y="483"/>
                      <a:pt x="689" y="483"/>
                      <a:pt x="690" y="482"/>
                    </a:cubicBezTo>
                    <a:cubicBezTo>
                      <a:pt x="690" y="482"/>
                      <a:pt x="690" y="482"/>
                      <a:pt x="690" y="482"/>
                    </a:cubicBezTo>
                    <a:cubicBezTo>
                      <a:pt x="690" y="482"/>
                      <a:pt x="690" y="482"/>
                      <a:pt x="691" y="482"/>
                    </a:cubicBezTo>
                    <a:cubicBezTo>
                      <a:pt x="691" y="482"/>
                      <a:pt x="691" y="481"/>
                      <a:pt x="691" y="481"/>
                    </a:cubicBezTo>
                    <a:cubicBezTo>
                      <a:pt x="691" y="480"/>
                      <a:pt x="692" y="480"/>
                      <a:pt x="692" y="480"/>
                    </a:cubicBezTo>
                    <a:cubicBezTo>
                      <a:pt x="692" y="480"/>
                      <a:pt x="692" y="481"/>
                      <a:pt x="692" y="481"/>
                    </a:cubicBezTo>
                    <a:cubicBezTo>
                      <a:pt x="692" y="481"/>
                      <a:pt x="693" y="481"/>
                      <a:pt x="693" y="482"/>
                    </a:cubicBezTo>
                    <a:cubicBezTo>
                      <a:pt x="694" y="482"/>
                      <a:pt x="695" y="482"/>
                      <a:pt x="696" y="483"/>
                    </a:cubicBezTo>
                    <a:cubicBezTo>
                      <a:pt x="696" y="484"/>
                      <a:pt x="696" y="484"/>
                      <a:pt x="696" y="484"/>
                    </a:cubicBezTo>
                    <a:cubicBezTo>
                      <a:pt x="696" y="484"/>
                      <a:pt x="697" y="484"/>
                      <a:pt x="697" y="485"/>
                    </a:cubicBezTo>
                    <a:cubicBezTo>
                      <a:pt x="697" y="485"/>
                      <a:pt x="697" y="485"/>
                      <a:pt x="697" y="485"/>
                    </a:cubicBezTo>
                    <a:cubicBezTo>
                      <a:pt x="698" y="486"/>
                      <a:pt x="699" y="488"/>
                      <a:pt x="700" y="488"/>
                    </a:cubicBezTo>
                    <a:cubicBezTo>
                      <a:pt x="700" y="488"/>
                      <a:pt x="701" y="489"/>
                      <a:pt x="701" y="489"/>
                    </a:cubicBezTo>
                    <a:cubicBezTo>
                      <a:pt x="701" y="489"/>
                      <a:pt x="702" y="490"/>
                      <a:pt x="702" y="490"/>
                    </a:cubicBezTo>
                    <a:cubicBezTo>
                      <a:pt x="702" y="492"/>
                      <a:pt x="702" y="494"/>
                      <a:pt x="702" y="495"/>
                    </a:cubicBezTo>
                    <a:cubicBezTo>
                      <a:pt x="701" y="496"/>
                      <a:pt x="701" y="497"/>
                      <a:pt x="701" y="498"/>
                    </a:cubicBezTo>
                    <a:cubicBezTo>
                      <a:pt x="701" y="498"/>
                      <a:pt x="701" y="498"/>
                      <a:pt x="701" y="499"/>
                    </a:cubicBezTo>
                    <a:cubicBezTo>
                      <a:pt x="701" y="499"/>
                      <a:pt x="701" y="499"/>
                      <a:pt x="701" y="499"/>
                    </a:cubicBezTo>
                    <a:cubicBezTo>
                      <a:pt x="702" y="499"/>
                      <a:pt x="702" y="499"/>
                      <a:pt x="702" y="498"/>
                    </a:cubicBezTo>
                    <a:cubicBezTo>
                      <a:pt x="702" y="498"/>
                      <a:pt x="702" y="497"/>
                      <a:pt x="703" y="498"/>
                    </a:cubicBezTo>
                    <a:cubicBezTo>
                      <a:pt x="703" y="498"/>
                      <a:pt x="703" y="498"/>
                      <a:pt x="703" y="498"/>
                    </a:cubicBezTo>
                    <a:cubicBezTo>
                      <a:pt x="703" y="498"/>
                      <a:pt x="703" y="498"/>
                      <a:pt x="703" y="499"/>
                    </a:cubicBezTo>
                    <a:cubicBezTo>
                      <a:pt x="703" y="499"/>
                      <a:pt x="703" y="499"/>
                      <a:pt x="703" y="499"/>
                    </a:cubicBezTo>
                    <a:cubicBezTo>
                      <a:pt x="703" y="500"/>
                      <a:pt x="702" y="500"/>
                      <a:pt x="702" y="500"/>
                    </a:cubicBezTo>
                    <a:cubicBezTo>
                      <a:pt x="702" y="501"/>
                      <a:pt x="702" y="501"/>
                      <a:pt x="702" y="501"/>
                    </a:cubicBezTo>
                    <a:cubicBezTo>
                      <a:pt x="702" y="501"/>
                      <a:pt x="702" y="501"/>
                      <a:pt x="702" y="501"/>
                    </a:cubicBezTo>
                    <a:cubicBezTo>
                      <a:pt x="703" y="503"/>
                      <a:pt x="703" y="505"/>
                      <a:pt x="704" y="506"/>
                    </a:cubicBezTo>
                    <a:cubicBezTo>
                      <a:pt x="705" y="506"/>
                      <a:pt x="705" y="507"/>
                      <a:pt x="705" y="507"/>
                    </a:cubicBezTo>
                    <a:cubicBezTo>
                      <a:pt x="705" y="507"/>
                      <a:pt x="705" y="506"/>
                      <a:pt x="705" y="506"/>
                    </a:cubicBezTo>
                    <a:cubicBezTo>
                      <a:pt x="705" y="506"/>
                      <a:pt x="705" y="506"/>
                      <a:pt x="705" y="506"/>
                    </a:cubicBezTo>
                    <a:cubicBezTo>
                      <a:pt x="705" y="506"/>
                      <a:pt x="705" y="505"/>
                      <a:pt x="706" y="505"/>
                    </a:cubicBezTo>
                    <a:cubicBezTo>
                      <a:pt x="706" y="505"/>
                      <a:pt x="706" y="506"/>
                      <a:pt x="706" y="506"/>
                    </a:cubicBezTo>
                    <a:cubicBezTo>
                      <a:pt x="706" y="507"/>
                      <a:pt x="706" y="507"/>
                      <a:pt x="706" y="507"/>
                    </a:cubicBezTo>
                    <a:cubicBezTo>
                      <a:pt x="705" y="507"/>
                      <a:pt x="705" y="508"/>
                      <a:pt x="705" y="508"/>
                    </a:cubicBezTo>
                    <a:cubicBezTo>
                      <a:pt x="706" y="508"/>
                      <a:pt x="706" y="508"/>
                      <a:pt x="707" y="508"/>
                    </a:cubicBezTo>
                    <a:cubicBezTo>
                      <a:pt x="707" y="508"/>
                      <a:pt x="707" y="508"/>
                      <a:pt x="707" y="509"/>
                    </a:cubicBezTo>
                    <a:cubicBezTo>
                      <a:pt x="707" y="509"/>
                      <a:pt x="707" y="509"/>
                      <a:pt x="707" y="510"/>
                    </a:cubicBezTo>
                    <a:cubicBezTo>
                      <a:pt x="708" y="510"/>
                      <a:pt x="708" y="511"/>
                      <a:pt x="708" y="511"/>
                    </a:cubicBezTo>
                    <a:cubicBezTo>
                      <a:pt x="708" y="512"/>
                      <a:pt x="708" y="512"/>
                      <a:pt x="709" y="513"/>
                    </a:cubicBezTo>
                    <a:cubicBezTo>
                      <a:pt x="709" y="513"/>
                      <a:pt x="710" y="513"/>
                      <a:pt x="710" y="514"/>
                    </a:cubicBezTo>
                    <a:cubicBezTo>
                      <a:pt x="711" y="514"/>
                      <a:pt x="712" y="516"/>
                      <a:pt x="712" y="517"/>
                    </a:cubicBezTo>
                    <a:cubicBezTo>
                      <a:pt x="712" y="518"/>
                      <a:pt x="712" y="518"/>
                      <a:pt x="713" y="518"/>
                    </a:cubicBezTo>
                    <a:cubicBezTo>
                      <a:pt x="713" y="518"/>
                      <a:pt x="713" y="518"/>
                      <a:pt x="713" y="518"/>
                    </a:cubicBezTo>
                    <a:cubicBezTo>
                      <a:pt x="714" y="519"/>
                      <a:pt x="715" y="518"/>
                      <a:pt x="716" y="518"/>
                    </a:cubicBezTo>
                    <a:cubicBezTo>
                      <a:pt x="716" y="518"/>
                      <a:pt x="716" y="518"/>
                      <a:pt x="716" y="518"/>
                    </a:cubicBezTo>
                    <a:cubicBezTo>
                      <a:pt x="716" y="518"/>
                      <a:pt x="717" y="518"/>
                      <a:pt x="717" y="518"/>
                    </a:cubicBezTo>
                    <a:cubicBezTo>
                      <a:pt x="718" y="518"/>
                      <a:pt x="718" y="517"/>
                      <a:pt x="718" y="516"/>
                    </a:cubicBezTo>
                    <a:cubicBezTo>
                      <a:pt x="718" y="516"/>
                      <a:pt x="718" y="515"/>
                      <a:pt x="718" y="515"/>
                    </a:cubicBezTo>
                    <a:cubicBezTo>
                      <a:pt x="718" y="515"/>
                      <a:pt x="719" y="514"/>
                      <a:pt x="719" y="514"/>
                    </a:cubicBezTo>
                    <a:cubicBezTo>
                      <a:pt x="719" y="514"/>
                      <a:pt x="719" y="513"/>
                      <a:pt x="719" y="513"/>
                    </a:cubicBezTo>
                    <a:cubicBezTo>
                      <a:pt x="719" y="511"/>
                      <a:pt x="719" y="510"/>
                      <a:pt x="719" y="508"/>
                    </a:cubicBezTo>
                    <a:cubicBezTo>
                      <a:pt x="720" y="507"/>
                      <a:pt x="720" y="505"/>
                      <a:pt x="719" y="504"/>
                    </a:cubicBezTo>
                    <a:cubicBezTo>
                      <a:pt x="718" y="504"/>
                      <a:pt x="718" y="503"/>
                      <a:pt x="718" y="503"/>
                    </a:cubicBezTo>
                    <a:cubicBezTo>
                      <a:pt x="718" y="502"/>
                      <a:pt x="718" y="502"/>
                      <a:pt x="718" y="501"/>
                    </a:cubicBezTo>
                    <a:cubicBezTo>
                      <a:pt x="718" y="500"/>
                      <a:pt x="717" y="498"/>
                      <a:pt x="716" y="497"/>
                    </a:cubicBezTo>
                    <a:cubicBezTo>
                      <a:pt x="715" y="496"/>
                      <a:pt x="715" y="495"/>
                      <a:pt x="715" y="494"/>
                    </a:cubicBezTo>
                    <a:cubicBezTo>
                      <a:pt x="715" y="493"/>
                      <a:pt x="714" y="493"/>
                      <a:pt x="714" y="492"/>
                    </a:cubicBezTo>
                    <a:cubicBezTo>
                      <a:pt x="714" y="492"/>
                      <a:pt x="715" y="492"/>
                      <a:pt x="715" y="491"/>
                    </a:cubicBezTo>
                    <a:cubicBezTo>
                      <a:pt x="715" y="490"/>
                      <a:pt x="714" y="490"/>
                      <a:pt x="713" y="489"/>
                    </a:cubicBezTo>
                    <a:cubicBezTo>
                      <a:pt x="713" y="488"/>
                      <a:pt x="713" y="487"/>
                      <a:pt x="712" y="486"/>
                    </a:cubicBezTo>
                    <a:cubicBezTo>
                      <a:pt x="711" y="483"/>
                      <a:pt x="710" y="481"/>
                      <a:pt x="710" y="478"/>
                    </a:cubicBezTo>
                    <a:cubicBezTo>
                      <a:pt x="710" y="478"/>
                      <a:pt x="710" y="477"/>
                      <a:pt x="710" y="477"/>
                    </a:cubicBezTo>
                    <a:cubicBezTo>
                      <a:pt x="710" y="477"/>
                      <a:pt x="710" y="477"/>
                      <a:pt x="710" y="477"/>
                    </a:cubicBezTo>
                    <a:cubicBezTo>
                      <a:pt x="710" y="477"/>
                      <a:pt x="710" y="477"/>
                      <a:pt x="710" y="477"/>
                    </a:cubicBezTo>
                    <a:cubicBezTo>
                      <a:pt x="710" y="477"/>
                      <a:pt x="710" y="476"/>
                      <a:pt x="710" y="476"/>
                    </a:cubicBezTo>
                    <a:cubicBezTo>
                      <a:pt x="710" y="476"/>
                      <a:pt x="710" y="476"/>
                      <a:pt x="710" y="476"/>
                    </a:cubicBezTo>
                    <a:cubicBezTo>
                      <a:pt x="710" y="476"/>
                      <a:pt x="710" y="475"/>
                      <a:pt x="710" y="475"/>
                    </a:cubicBezTo>
                    <a:cubicBezTo>
                      <a:pt x="710" y="475"/>
                      <a:pt x="710" y="475"/>
                      <a:pt x="710" y="475"/>
                    </a:cubicBezTo>
                    <a:cubicBezTo>
                      <a:pt x="710" y="475"/>
                      <a:pt x="710" y="475"/>
                      <a:pt x="710" y="474"/>
                    </a:cubicBezTo>
                    <a:cubicBezTo>
                      <a:pt x="710" y="474"/>
                      <a:pt x="710" y="474"/>
                      <a:pt x="710" y="474"/>
                    </a:cubicBezTo>
                    <a:cubicBezTo>
                      <a:pt x="710" y="474"/>
                      <a:pt x="710" y="474"/>
                      <a:pt x="710" y="474"/>
                    </a:cubicBezTo>
                    <a:cubicBezTo>
                      <a:pt x="710" y="474"/>
                      <a:pt x="710" y="474"/>
                      <a:pt x="710" y="474"/>
                    </a:cubicBezTo>
                    <a:cubicBezTo>
                      <a:pt x="710" y="474"/>
                      <a:pt x="710" y="473"/>
                      <a:pt x="710" y="473"/>
                    </a:cubicBezTo>
                    <a:cubicBezTo>
                      <a:pt x="710" y="473"/>
                      <a:pt x="710" y="473"/>
                      <a:pt x="710" y="473"/>
                    </a:cubicBezTo>
                    <a:cubicBezTo>
                      <a:pt x="710" y="473"/>
                      <a:pt x="710" y="473"/>
                      <a:pt x="710" y="473"/>
                    </a:cubicBezTo>
                    <a:cubicBezTo>
                      <a:pt x="710" y="473"/>
                      <a:pt x="710" y="473"/>
                      <a:pt x="711" y="473"/>
                    </a:cubicBezTo>
                    <a:cubicBezTo>
                      <a:pt x="711" y="473"/>
                      <a:pt x="711" y="472"/>
                      <a:pt x="711" y="472"/>
                    </a:cubicBezTo>
                    <a:cubicBezTo>
                      <a:pt x="711" y="472"/>
                      <a:pt x="711" y="472"/>
                      <a:pt x="711" y="472"/>
                    </a:cubicBezTo>
                    <a:cubicBezTo>
                      <a:pt x="711" y="472"/>
                      <a:pt x="710" y="472"/>
                      <a:pt x="710" y="472"/>
                    </a:cubicBezTo>
                    <a:cubicBezTo>
                      <a:pt x="711" y="471"/>
                      <a:pt x="711" y="472"/>
                      <a:pt x="711" y="471"/>
                    </a:cubicBezTo>
                    <a:cubicBezTo>
                      <a:pt x="711" y="471"/>
                      <a:pt x="711" y="471"/>
                      <a:pt x="711" y="471"/>
                    </a:cubicBezTo>
                    <a:cubicBezTo>
                      <a:pt x="711" y="471"/>
                      <a:pt x="711" y="471"/>
                      <a:pt x="711" y="471"/>
                    </a:cubicBezTo>
                    <a:cubicBezTo>
                      <a:pt x="711" y="471"/>
                      <a:pt x="712" y="470"/>
                      <a:pt x="711" y="470"/>
                    </a:cubicBezTo>
                    <a:cubicBezTo>
                      <a:pt x="711" y="470"/>
                      <a:pt x="711" y="470"/>
                      <a:pt x="711" y="470"/>
                    </a:cubicBezTo>
                    <a:cubicBezTo>
                      <a:pt x="711" y="470"/>
                      <a:pt x="711" y="470"/>
                      <a:pt x="711" y="470"/>
                    </a:cubicBezTo>
                    <a:cubicBezTo>
                      <a:pt x="711" y="470"/>
                      <a:pt x="711" y="470"/>
                      <a:pt x="711" y="469"/>
                    </a:cubicBezTo>
                    <a:cubicBezTo>
                      <a:pt x="711" y="469"/>
                      <a:pt x="711" y="469"/>
                      <a:pt x="711" y="469"/>
                    </a:cubicBezTo>
                    <a:cubicBezTo>
                      <a:pt x="711" y="469"/>
                      <a:pt x="711" y="468"/>
                      <a:pt x="711" y="468"/>
                    </a:cubicBezTo>
                    <a:cubicBezTo>
                      <a:pt x="711" y="468"/>
                      <a:pt x="711" y="468"/>
                      <a:pt x="711" y="468"/>
                    </a:cubicBezTo>
                    <a:cubicBezTo>
                      <a:pt x="712" y="468"/>
                      <a:pt x="712" y="468"/>
                      <a:pt x="712" y="468"/>
                    </a:cubicBezTo>
                    <a:cubicBezTo>
                      <a:pt x="712" y="468"/>
                      <a:pt x="712" y="468"/>
                      <a:pt x="712" y="468"/>
                    </a:cubicBezTo>
                    <a:cubicBezTo>
                      <a:pt x="713" y="468"/>
                      <a:pt x="713" y="467"/>
                      <a:pt x="713" y="467"/>
                    </a:cubicBezTo>
                    <a:cubicBezTo>
                      <a:pt x="713" y="467"/>
                      <a:pt x="713" y="467"/>
                      <a:pt x="713" y="467"/>
                    </a:cubicBezTo>
                    <a:cubicBezTo>
                      <a:pt x="713" y="467"/>
                      <a:pt x="713" y="467"/>
                      <a:pt x="714" y="467"/>
                    </a:cubicBezTo>
                    <a:cubicBezTo>
                      <a:pt x="714" y="467"/>
                      <a:pt x="714" y="466"/>
                      <a:pt x="714" y="466"/>
                    </a:cubicBezTo>
                    <a:cubicBezTo>
                      <a:pt x="713" y="466"/>
                      <a:pt x="713" y="466"/>
                      <a:pt x="713" y="466"/>
                    </a:cubicBezTo>
                    <a:cubicBezTo>
                      <a:pt x="713" y="465"/>
                      <a:pt x="714" y="465"/>
                      <a:pt x="714" y="465"/>
                    </a:cubicBezTo>
                    <a:cubicBezTo>
                      <a:pt x="714" y="465"/>
                      <a:pt x="714" y="464"/>
                      <a:pt x="714" y="464"/>
                    </a:cubicBezTo>
                    <a:cubicBezTo>
                      <a:pt x="714" y="463"/>
                      <a:pt x="714" y="463"/>
                      <a:pt x="714" y="463"/>
                    </a:cubicBezTo>
                    <a:cubicBezTo>
                      <a:pt x="714" y="463"/>
                      <a:pt x="714" y="463"/>
                      <a:pt x="714" y="463"/>
                    </a:cubicBezTo>
                    <a:cubicBezTo>
                      <a:pt x="715" y="463"/>
                      <a:pt x="715" y="463"/>
                      <a:pt x="715" y="464"/>
                    </a:cubicBezTo>
                    <a:cubicBezTo>
                      <a:pt x="715" y="464"/>
                      <a:pt x="715" y="464"/>
                      <a:pt x="715" y="464"/>
                    </a:cubicBezTo>
                    <a:cubicBezTo>
                      <a:pt x="715" y="464"/>
                      <a:pt x="715" y="464"/>
                      <a:pt x="716" y="464"/>
                    </a:cubicBezTo>
                    <a:cubicBezTo>
                      <a:pt x="716" y="464"/>
                      <a:pt x="716" y="464"/>
                      <a:pt x="716" y="464"/>
                    </a:cubicBezTo>
                    <a:cubicBezTo>
                      <a:pt x="717" y="464"/>
                      <a:pt x="717" y="463"/>
                      <a:pt x="717" y="463"/>
                    </a:cubicBezTo>
                    <a:cubicBezTo>
                      <a:pt x="717" y="463"/>
                      <a:pt x="716" y="463"/>
                      <a:pt x="716" y="463"/>
                    </a:cubicBezTo>
                    <a:cubicBezTo>
                      <a:pt x="716" y="462"/>
                      <a:pt x="715" y="462"/>
                      <a:pt x="715" y="461"/>
                    </a:cubicBezTo>
                    <a:cubicBezTo>
                      <a:pt x="716" y="461"/>
                      <a:pt x="716" y="462"/>
                      <a:pt x="717" y="462"/>
                    </a:cubicBezTo>
                    <a:cubicBezTo>
                      <a:pt x="717" y="462"/>
                      <a:pt x="717" y="462"/>
                      <a:pt x="717" y="462"/>
                    </a:cubicBezTo>
                    <a:cubicBezTo>
                      <a:pt x="717" y="462"/>
                      <a:pt x="717" y="462"/>
                      <a:pt x="718" y="462"/>
                    </a:cubicBezTo>
                    <a:cubicBezTo>
                      <a:pt x="718" y="462"/>
                      <a:pt x="718" y="462"/>
                      <a:pt x="718" y="462"/>
                    </a:cubicBezTo>
                    <a:cubicBezTo>
                      <a:pt x="718" y="462"/>
                      <a:pt x="718" y="461"/>
                      <a:pt x="718" y="461"/>
                    </a:cubicBezTo>
                    <a:cubicBezTo>
                      <a:pt x="718" y="461"/>
                      <a:pt x="718" y="461"/>
                      <a:pt x="719" y="461"/>
                    </a:cubicBezTo>
                    <a:cubicBezTo>
                      <a:pt x="718" y="461"/>
                      <a:pt x="718" y="461"/>
                      <a:pt x="719" y="462"/>
                    </a:cubicBezTo>
                    <a:cubicBezTo>
                      <a:pt x="719" y="462"/>
                      <a:pt x="719" y="462"/>
                      <a:pt x="719" y="461"/>
                    </a:cubicBezTo>
                    <a:cubicBezTo>
                      <a:pt x="720" y="461"/>
                      <a:pt x="720" y="461"/>
                      <a:pt x="720" y="461"/>
                    </a:cubicBezTo>
                    <a:cubicBezTo>
                      <a:pt x="720" y="461"/>
                      <a:pt x="720" y="461"/>
                      <a:pt x="720" y="461"/>
                    </a:cubicBezTo>
                    <a:cubicBezTo>
                      <a:pt x="721" y="461"/>
                      <a:pt x="721" y="460"/>
                      <a:pt x="720" y="460"/>
                    </a:cubicBezTo>
                    <a:cubicBezTo>
                      <a:pt x="721" y="460"/>
                      <a:pt x="722" y="460"/>
                      <a:pt x="722" y="459"/>
                    </a:cubicBezTo>
                    <a:cubicBezTo>
                      <a:pt x="722" y="459"/>
                      <a:pt x="722" y="459"/>
                      <a:pt x="722" y="459"/>
                    </a:cubicBezTo>
                    <a:cubicBezTo>
                      <a:pt x="722" y="459"/>
                      <a:pt x="722" y="458"/>
                      <a:pt x="722" y="458"/>
                    </a:cubicBezTo>
                    <a:cubicBezTo>
                      <a:pt x="723" y="458"/>
                      <a:pt x="724" y="458"/>
                      <a:pt x="725" y="457"/>
                    </a:cubicBezTo>
                    <a:cubicBezTo>
                      <a:pt x="725" y="457"/>
                      <a:pt x="725" y="457"/>
                      <a:pt x="725" y="457"/>
                    </a:cubicBezTo>
                    <a:cubicBezTo>
                      <a:pt x="725" y="457"/>
                      <a:pt x="725" y="457"/>
                      <a:pt x="725" y="456"/>
                    </a:cubicBezTo>
                    <a:cubicBezTo>
                      <a:pt x="725" y="456"/>
                      <a:pt x="725" y="456"/>
                      <a:pt x="725" y="456"/>
                    </a:cubicBezTo>
                    <a:cubicBezTo>
                      <a:pt x="726" y="456"/>
                      <a:pt x="726" y="455"/>
                      <a:pt x="725" y="455"/>
                    </a:cubicBezTo>
                    <a:cubicBezTo>
                      <a:pt x="725" y="455"/>
                      <a:pt x="725" y="455"/>
                      <a:pt x="725" y="455"/>
                    </a:cubicBezTo>
                    <a:cubicBezTo>
                      <a:pt x="725" y="455"/>
                      <a:pt x="725" y="455"/>
                      <a:pt x="725" y="455"/>
                    </a:cubicBezTo>
                    <a:cubicBezTo>
                      <a:pt x="726" y="454"/>
                      <a:pt x="727" y="453"/>
                      <a:pt x="728" y="453"/>
                    </a:cubicBezTo>
                    <a:cubicBezTo>
                      <a:pt x="728" y="452"/>
                      <a:pt x="728" y="452"/>
                      <a:pt x="729" y="452"/>
                    </a:cubicBezTo>
                    <a:cubicBezTo>
                      <a:pt x="730" y="451"/>
                      <a:pt x="731" y="451"/>
                      <a:pt x="732" y="451"/>
                    </a:cubicBezTo>
                    <a:cubicBezTo>
                      <a:pt x="732" y="451"/>
                      <a:pt x="733" y="451"/>
                      <a:pt x="733" y="451"/>
                    </a:cubicBezTo>
                    <a:cubicBezTo>
                      <a:pt x="733" y="451"/>
                      <a:pt x="733" y="450"/>
                      <a:pt x="734" y="449"/>
                    </a:cubicBezTo>
                    <a:cubicBezTo>
                      <a:pt x="734" y="449"/>
                      <a:pt x="734" y="450"/>
                      <a:pt x="734" y="450"/>
                    </a:cubicBezTo>
                    <a:cubicBezTo>
                      <a:pt x="734" y="450"/>
                      <a:pt x="734" y="450"/>
                      <a:pt x="734" y="450"/>
                    </a:cubicBezTo>
                    <a:cubicBezTo>
                      <a:pt x="734" y="450"/>
                      <a:pt x="734" y="450"/>
                      <a:pt x="734" y="450"/>
                    </a:cubicBezTo>
                    <a:cubicBezTo>
                      <a:pt x="734" y="449"/>
                      <a:pt x="734" y="449"/>
                      <a:pt x="735" y="448"/>
                    </a:cubicBezTo>
                    <a:cubicBezTo>
                      <a:pt x="735" y="448"/>
                      <a:pt x="735" y="448"/>
                      <a:pt x="735" y="448"/>
                    </a:cubicBezTo>
                    <a:cubicBezTo>
                      <a:pt x="736" y="447"/>
                      <a:pt x="736" y="447"/>
                      <a:pt x="737" y="446"/>
                    </a:cubicBezTo>
                    <a:cubicBezTo>
                      <a:pt x="737" y="446"/>
                      <a:pt x="737" y="446"/>
                      <a:pt x="738" y="446"/>
                    </a:cubicBezTo>
                    <a:cubicBezTo>
                      <a:pt x="738" y="446"/>
                      <a:pt x="738" y="446"/>
                      <a:pt x="739" y="445"/>
                    </a:cubicBezTo>
                    <a:cubicBezTo>
                      <a:pt x="739" y="445"/>
                      <a:pt x="740" y="445"/>
                      <a:pt x="740" y="445"/>
                    </a:cubicBezTo>
                    <a:cubicBezTo>
                      <a:pt x="741" y="445"/>
                      <a:pt x="741" y="445"/>
                      <a:pt x="741" y="445"/>
                    </a:cubicBezTo>
                    <a:cubicBezTo>
                      <a:pt x="742" y="445"/>
                      <a:pt x="743" y="444"/>
                      <a:pt x="744" y="444"/>
                    </a:cubicBezTo>
                    <a:cubicBezTo>
                      <a:pt x="744" y="443"/>
                      <a:pt x="744" y="443"/>
                      <a:pt x="744" y="443"/>
                    </a:cubicBezTo>
                    <a:cubicBezTo>
                      <a:pt x="744" y="443"/>
                      <a:pt x="745" y="443"/>
                      <a:pt x="745" y="443"/>
                    </a:cubicBezTo>
                    <a:cubicBezTo>
                      <a:pt x="745" y="443"/>
                      <a:pt x="745" y="442"/>
                      <a:pt x="745" y="442"/>
                    </a:cubicBezTo>
                    <a:cubicBezTo>
                      <a:pt x="744" y="442"/>
                      <a:pt x="744" y="442"/>
                      <a:pt x="744" y="442"/>
                    </a:cubicBezTo>
                    <a:cubicBezTo>
                      <a:pt x="744" y="442"/>
                      <a:pt x="744" y="442"/>
                      <a:pt x="744" y="442"/>
                    </a:cubicBezTo>
                    <a:cubicBezTo>
                      <a:pt x="744" y="442"/>
                      <a:pt x="744" y="442"/>
                      <a:pt x="743" y="442"/>
                    </a:cubicBezTo>
                    <a:cubicBezTo>
                      <a:pt x="743" y="442"/>
                      <a:pt x="743" y="442"/>
                      <a:pt x="743" y="442"/>
                    </a:cubicBezTo>
                    <a:cubicBezTo>
                      <a:pt x="743" y="442"/>
                      <a:pt x="742" y="442"/>
                      <a:pt x="742" y="442"/>
                    </a:cubicBezTo>
                    <a:cubicBezTo>
                      <a:pt x="742" y="443"/>
                      <a:pt x="742" y="443"/>
                      <a:pt x="742" y="443"/>
                    </a:cubicBezTo>
                    <a:cubicBezTo>
                      <a:pt x="741" y="443"/>
                      <a:pt x="741" y="443"/>
                      <a:pt x="741" y="443"/>
                    </a:cubicBezTo>
                    <a:cubicBezTo>
                      <a:pt x="741" y="442"/>
                      <a:pt x="740" y="442"/>
                      <a:pt x="740" y="442"/>
                    </a:cubicBezTo>
                    <a:cubicBezTo>
                      <a:pt x="740" y="442"/>
                      <a:pt x="740" y="442"/>
                      <a:pt x="740" y="442"/>
                    </a:cubicBezTo>
                    <a:cubicBezTo>
                      <a:pt x="740" y="442"/>
                      <a:pt x="740" y="442"/>
                      <a:pt x="740" y="442"/>
                    </a:cubicBezTo>
                    <a:cubicBezTo>
                      <a:pt x="740" y="442"/>
                      <a:pt x="740" y="442"/>
                      <a:pt x="741" y="442"/>
                    </a:cubicBezTo>
                    <a:cubicBezTo>
                      <a:pt x="741" y="442"/>
                      <a:pt x="741" y="442"/>
                      <a:pt x="741" y="442"/>
                    </a:cubicBezTo>
                    <a:cubicBezTo>
                      <a:pt x="741" y="442"/>
                      <a:pt x="741" y="442"/>
                      <a:pt x="742" y="442"/>
                    </a:cubicBezTo>
                    <a:cubicBezTo>
                      <a:pt x="742" y="442"/>
                      <a:pt x="742" y="442"/>
                      <a:pt x="743" y="441"/>
                    </a:cubicBezTo>
                    <a:cubicBezTo>
                      <a:pt x="743" y="441"/>
                      <a:pt x="743" y="441"/>
                      <a:pt x="743" y="441"/>
                    </a:cubicBezTo>
                    <a:cubicBezTo>
                      <a:pt x="743" y="441"/>
                      <a:pt x="742" y="441"/>
                      <a:pt x="742" y="441"/>
                    </a:cubicBezTo>
                    <a:cubicBezTo>
                      <a:pt x="742" y="441"/>
                      <a:pt x="742" y="441"/>
                      <a:pt x="742" y="441"/>
                    </a:cubicBezTo>
                    <a:cubicBezTo>
                      <a:pt x="743" y="441"/>
                      <a:pt x="743" y="440"/>
                      <a:pt x="743" y="440"/>
                    </a:cubicBezTo>
                    <a:cubicBezTo>
                      <a:pt x="743" y="440"/>
                      <a:pt x="743" y="440"/>
                      <a:pt x="743" y="440"/>
                    </a:cubicBezTo>
                    <a:cubicBezTo>
                      <a:pt x="743" y="440"/>
                      <a:pt x="743" y="440"/>
                      <a:pt x="743" y="440"/>
                    </a:cubicBezTo>
                    <a:cubicBezTo>
                      <a:pt x="743" y="439"/>
                      <a:pt x="743" y="439"/>
                      <a:pt x="743" y="439"/>
                    </a:cubicBezTo>
                    <a:cubicBezTo>
                      <a:pt x="742" y="439"/>
                      <a:pt x="740" y="439"/>
                      <a:pt x="740" y="438"/>
                    </a:cubicBezTo>
                    <a:cubicBezTo>
                      <a:pt x="741" y="438"/>
                      <a:pt x="741" y="439"/>
                      <a:pt x="742" y="439"/>
                    </a:cubicBezTo>
                    <a:cubicBezTo>
                      <a:pt x="742" y="438"/>
                      <a:pt x="742" y="438"/>
                      <a:pt x="743" y="438"/>
                    </a:cubicBezTo>
                    <a:cubicBezTo>
                      <a:pt x="743" y="437"/>
                      <a:pt x="743" y="438"/>
                      <a:pt x="743" y="438"/>
                    </a:cubicBezTo>
                    <a:cubicBezTo>
                      <a:pt x="743" y="438"/>
                      <a:pt x="743" y="438"/>
                      <a:pt x="743" y="438"/>
                    </a:cubicBezTo>
                    <a:cubicBezTo>
                      <a:pt x="743" y="439"/>
                      <a:pt x="743" y="439"/>
                      <a:pt x="744" y="439"/>
                    </a:cubicBezTo>
                    <a:cubicBezTo>
                      <a:pt x="744" y="439"/>
                      <a:pt x="744" y="439"/>
                      <a:pt x="744" y="439"/>
                    </a:cubicBezTo>
                    <a:cubicBezTo>
                      <a:pt x="744" y="439"/>
                      <a:pt x="744" y="439"/>
                      <a:pt x="745" y="439"/>
                    </a:cubicBezTo>
                    <a:cubicBezTo>
                      <a:pt x="745" y="439"/>
                      <a:pt x="745" y="439"/>
                      <a:pt x="745" y="439"/>
                    </a:cubicBezTo>
                    <a:cubicBezTo>
                      <a:pt x="745" y="439"/>
                      <a:pt x="745" y="439"/>
                      <a:pt x="746" y="439"/>
                    </a:cubicBezTo>
                    <a:cubicBezTo>
                      <a:pt x="746" y="439"/>
                      <a:pt x="746" y="439"/>
                      <a:pt x="746" y="439"/>
                    </a:cubicBezTo>
                    <a:cubicBezTo>
                      <a:pt x="746" y="439"/>
                      <a:pt x="746" y="439"/>
                      <a:pt x="746" y="439"/>
                    </a:cubicBezTo>
                    <a:cubicBezTo>
                      <a:pt x="747" y="439"/>
                      <a:pt x="747" y="438"/>
                      <a:pt x="748" y="437"/>
                    </a:cubicBezTo>
                    <a:cubicBezTo>
                      <a:pt x="748" y="437"/>
                      <a:pt x="748" y="437"/>
                      <a:pt x="748" y="437"/>
                    </a:cubicBezTo>
                    <a:cubicBezTo>
                      <a:pt x="748" y="437"/>
                      <a:pt x="748" y="437"/>
                      <a:pt x="748" y="437"/>
                    </a:cubicBezTo>
                    <a:cubicBezTo>
                      <a:pt x="748" y="436"/>
                      <a:pt x="748" y="435"/>
                      <a:pt x="748" y="435"/>
                    </a:cubicBezTo>
                    <a:cubicBezTo>
                      <a:pt x="748" y="434"/>
                      <a:pt x="747" y="435"/>
                      <a:pt x="747" y="435"/>
                    </a:cubicBezTo>
                    <a:cubicBezTo>
                      <a:pt x="747" y="436"/>
                      <a:pt x="747" y="436"/>
                      <a:pt x="747" y="436"/>
                    </a:cubicBezTo>
                    <a:cubicBezTo>
                      <a:pt x="747" y="437"/>
                      <a:pt x="746" y="437"/>
                      <a:pt x="746" y="437"/>
                    </a:cubicBezTo>
                    <a:cubicBezTo>
                      <a:pt x="746" y="437"/>
                      <a:pt x="746" y="437"/>
                      <a:pt x="746" y="437"/>
                    </a:cubicBezTo>
                    <a:cubicBezTo>
                      <a:pt x="745" y="437"/>
                      <a:pt x="745" y="437"/>
                      <a:pt x="745" y="437"/>
                    </a:cubicBezTo>
                    <a:cubicBezTo>
                      <a:pt x="745" y="437"/>
                      <a:pt x="745" y="437"/>
                      <a:pt x="745" y="436"/>
                    </a:cubicBezTo>
                    <a:cubicBezTo>
                      <a:pt x="745" y="436"/>
                      <a:pt x="745" y="436"/>
                      <a:pt x="746" y="436"/>
                    </a:cubicBezTo>
                    <a:cubicBezTo>
                      <a:pt x="746" y="437"/>
                      <a:pt x="746" y="437"/>
                      <a:pt x="746" y="437"/>
                    </a:cubicBezTo>
                    <a:cubicBezTo>
                      <a:pt x="746" y="437"/>
                      <a:pt x="746" y="437"/>
                      <a:pt x="746" y="436"/>
                    </a:cubicBezTo>
                    <a:cubicBezTo>
                      <a:pt x="746" y="436"/>
                      <a:pt x="746" y="436"/>
                      <a:pt x="746" y="436"/>
                    </a:cubicBezTo>
                    <a:cubicBezTo>
                      <a:pt x="746" y="435"/>
                      <a:pt x="746" y="435"/>
                      <a:pt x="746" y="434"/>
                    </a:cubicBezTo>
                    <a:cubicBezTo>
                      <a:pt x="746" y="434"/>
                      <a:pt x="746" y="434"/>
                      <a:pt x="746" y="434"/>
                    </a:cubicBezTo>
                    <a:cubicBezTo>
                      <a:pt x="746" y="434"/>
                      <a:pt x="746" y="434"/>
                      <a:pt x="746" y="434"/>
                    </a:cubicBezTo>
                    <a:cubicBezTo>
                      <a:pt x="746" y="434"/>
                      <a:pt x="746" y="434"/>
                      <a:pt x="745" y="434"/>
                    </a:cubicBezTo>
                    <a:cubicBezTo>
                      <a:pt x="745" y="434"/>
                      <a:pt x="745" y="434"/>
                      <a:pt x="745" y="434"/>
                    </a:cubicBezTo>
                    <a:cubicBezTo>
                      <a:pt x="745" y="434"/>
                      <a:pt x="744" y="434"/>
                      <a:pt x="744" y="434"/>
                    </a:cubicBezTo>
                    <a:cubicBezTo>
                      <a:pt x="744" y="434"/>
                      <a:pt x="743" y="434"/>
                      <a:pt x="743" y="434"/>
                    </a:cubicBezTo>
                    <a:cubicBezTo>
                      <a:pt x="742" y="434"/>
                      <a:pt x="742" y="434"/>
                      <a:pt x="742" y="434"/>
                    </a:cubicBezTo>
                    <a:cubicBezTo>
                      <a:pt x="742" y="434"/>
                      <a:pt x="742" y="433"/>
                      <a:pt x="742" y="434"/>
                    </a:cubicBezTo>
                    <a:cubicBezTo>
                      <a:pt x="742" y="434"/>
                      <a:pt x="742" y="434"/>
                      <a:pt x="743" y="434"/>
                    </a:cubicBezTo>
                    <a:cubicBezTo>
                      <a:pt x="743" y="434"/>
                      <a:pt x="743" y="434"/>
                      <a:pt x="744" y="434"/>
                    </a:cubicBezTo>
                    <a:cubicBezTo>
                      <a:pt x="744" y="433"/>
                      <a:pt x="744" y="433"/>
                      <a:pt x="744" y="433"/>
                    </a:cubicBezTo>
                    <a:cubicBezTo>
                      <a:pt x="744" y="432"/>
                      <a:pt x="744" y="432"/>
                      <a:pt x="744" y="432"/>
                    </a:cubicBezTo>
                    <a:cubicBezTo>
                      <a:pt x="744" y="433"/>
                      <a:pt x="744" y="433"/>
                      <a:pt x="744" y="433"/>
                    </a:cubicBezTo>
                    <a:cubicBezTo>
                      <a:pt x="745" y="433"/>
                      <a:pt x="745" y="433"/>
                      <a:pt x="745" y="433"/>
                    </a:cubicBezTo>
                    <a:cubicBezTo>
                      <a:pt x="745" y="433"/>
                      <a:pt x="745" y="433"/>
                      <a:pt x="746" y="433"/>
                    </a:cubicBezTo>
                    <a:cubicBezTo>
                      <a:pt x="746" y="433"/>
                      <a:pt x="746" y="433"/>
                      <a:pt x="746" y="433"/>
                    </a:cubicBezTo>
                    <a:cubicBezTo>
                      <a:pt x="746" y="433"/>
                      <a:pt x="746" y="432"/>
                      <a:pt x="746" y="432"/>
                    </a:cubicBezTo>
                    <a:cubicBezTo>
                      <a:pt x="746" y="432"/>
                      <a:pt x="746" y="432"/>
                      <a:pt x="746" y="432"/>
                    </a:cubicBezTo>
                    <a:cubicBezTo>
                      <a:pt x="747" y="433"/>
                      <a:pt x="747" y="433"/>
                      <a:pt x="747" y="432"/>
                    </a:cubicBezTo>
                    <a:cubicBezTo>
                      <a:pt x="747" y="432"/>
                      <a:pt x="747" y="432"/>
                      <a:pt x="747" y="432"/>
                    </a:cubicBezTo>
                    <a:cubicBezTo>
                      <a:pt x="747" y="432"/>
                      <a:pt x="748" y="432"/>
                      <a:pt x="748" y="432"/>
                    </a:cubicBezTo>
                    <a:cubicBezTo>
                      <a:pt x="748" y="432"/>
                      <a:pt x="748" y="432"/>
                      <a:pt x="748" y="432"/>
                    </a:cubicBezTo>
                    <a:cubicBezTo>
                      <a:pt x="748" y="432"/>
                      <a:pt x="747" y="432"/>
                      <a:pt x="747" y="431"/>
                    </a:cubicBezTo>
                    <a:cubicBezTo>
                      <a:pt x="747" y="431"/>
                      <a:pt x="747" y="431"/>
                      <a:pt x="747" y="431"/>
                    </a:cubicBezTo>
                    <a:cubicBezTo>
                      <a:pt x="747" y="431"/>
                      <a:pt x="747" y="431"/>
                      <a:pt x="747" y="431"/>
                    </a:cubicBezTo>
                    <a:cubicBezTo>
                      <a:pt x="747" y="431"/>
                      <a:pt x="747" y="430"/>
                      <a:pt x="747" y="430"/>
                    </a:cubicBezTo>
                    <a:cubicBezTo>
                      <a:pt x="747" y="430"/>
                      <a:pt x="747" y="430"/>
                      <a:pt x="747" y="430"/>
                    </a:cubicBezTo>
                    <a:cubicBezTo>
                      <a:pt x="747" y="430"/>
                      <a:pt x="747" y="430"/>
                      <a:pt x="747" y="430"/>
                    </a:cubicBezTo>
                    <a:cubicBezTo>
                      <a:pt x="747" y="430"/>
                      <a:pt x="748" y="430"/>
                      <a:pt x="748" y="430"/>
                    </a:cubicBezTo>
                    <a:cubicBezTo>
                      <a:pt x="748" y="430"/>
                      <a:pt x="748" y="430"/>
                      <a:pt x="748" y="430"/>
                    </a:cubicBezTo>
                    <a:cubicBezTo>
                      <a:pt x="747" y="430"/>
                      <a:pt x="748" y="429"/>
                      <a:pt x="747" y="429"/>
                    </a:cubicBezTo>
                    <a:cubicBezTo>
                      <a:pt x="747" y="429"/>
                      <a:pt x="747" y="429"/>
                      <a:pt x="747" y="429"/>
                    </a:cubicBezTo>
                    <a:cubicBezTo>
                      <a:pt x="747" y="429"/>
                      <a:pt x="747" y="429"/>
                      <a:pt x="747" y="429"/>
                    </a:cubicBezTo>
                    <a:cubicBezTo>
                      <a:pt x="747" y="429"/>
                      <a:pt x="747" y="429"/>
                      <a:pt x="747" y="429"/>
                    </a:cubicBezTo>
                    <a:cubicBezTo>
                      <a:pt x="747" y="428"/>
                      <a:pt x="747" y="428"/>
                      <a:pt x="747" y="427"/>
                    </a:cubicBezTo>
                    <a:cubicBezTo>
                      <a:pt x="747" y="427"/>
                      <a:pt x="746" y="426"/>
                      <a:pt x="746" y="426"/>
                    </a:cubicBezTo>
                    <a:cubicBezTo>
                      <a:pt x="746" y="426"/>
                      <a:pt x="745" y="426"/>
                      <a:pt x="745" y="426"/>
                    </a:cubicBezTo>
                    <a:cubicBezTo>
                      <a:pt x="745" y="426"/>
                      <a:pt x="745" y="426"/>
                      <a:pt x="745" y="426"/>
                    </a:cubicBezTo>
                    <a:cubicBezTo>
                      <a:pt x="744" y="426"/>
                      <a:pt x="745" y="425"/>
                      <a:pt x="745" y="425"/>
                    </a:cubicBezTo>
                    <a:cubicBezTo>
                      <a:pt x="745" y="425"/>
                      <a:pt x="744" y="425"/>
                      <a:pt x="744" y="424"/>
                    </a:cubicBezTo>
                    <a:cubicBezTo>
                      <a:pt x="744" y="424"/>
                      <a:pt x="744" y="424"/>
                      <a:pt x="744" y="424"/>
                    </a:cubicBezTo>
                    <a:cubicBezTo>
                      <a:pt x="744" y="424"/>
                      <a:pt x="744" y="424"/>
                      <a:pt x="744" y="424"/>
                    </a:cubicBezTo>
                    <a:cubicBezTo>
                      <a:pt x="744" y="424"/>
                      <a:pt x="744" y="423"/>
                      <a:pt x="744" y="423"/>
                    </a:cubicBezTo>
                    <a:cubicBezTo>
                      <a:pt x="744" y="423"/>
                      <a:pt x="744" y="423"/>
                      <a:pt x="744" y="423"/>
                    </a:cubicBezTo>
                    <a:cubicBezTo>
                      <a:pt x="744" y="423"/>
                      <a:pt x="744" y="423"/>
                      <a:pt x="745" y="423"/>
                    </a:cubicBezTo>
                    <a:cubicBezTo>
                      <a:pt x="745" y="423"/>
                      <a:pt x="745" y="422"/>
                      <a:pt x="745" y="422"/>
                    </a:cubicBezTo>
                    <a:cubicBezTo>
                      <a:pt x="745" y="422"/>
                      <a:pt x="745" y="422"/>
                      <a:pt x="745" y="422"/>
                    </a:cubicBezTo>
                    <a:cubicBezTo>
                      <a:pt x="744" y="421"/>
                      <a:pt x="744" y="421"/>
                      <a:pt x="744" y="421"/>
                    </a:cubicBezTo>
                    <a:cubicBezTo>
                      <a:pt x="744" y="421"/>
                      <a:pt x="744" y="421"/>
                      <a:pt x="744" y="421"/>
                    </a:cubicBezTo>
                    <a:cubicBezTo>
                      <a:pt x="744" y="421"/>
                      <a:pt x="744" y="421"/>
                      <a:pt x="743" y="420"/>
                    </a:cubicBezTo>
                    <a:cubicBezTo>
                      <a:pt x="743" y="420"/>
                      <a:pt x="743" y="420"/>
                      <a:pt x="743" y="420"/>
                    </a:cubicBezTo>
                    <a:cubicBezTo>
                      <a:pt x="742" y="419"/>
                      <a:pt x="741" y="419"/>
                      <a:pt x="741" y="418"/>
                    </a:cubicBezTo>
                    <a:cubicBezTo>
                      <a:pt x="741" y="418"/>
                      <a:pt x="741" y="418"/>
                      <a:pt x="741" y="417"/>
                    </a:cubicBezTo>
                    <a:cubicBezTo>
                      <a:pt x="741" y="417"/>
                      <a:pt x="741" y="417"/>
                      <a:pt x="741" y="417"/>
                    </a:cubicBezTo>
                    <a:cubicBezTo>
                      <a:pt x="741" y="417"/>
                      <a:pt x="741" y="418"/>
                      <a:pt x="742" y="418"/>
                    </a:cubicBezTo>
                    <a:cubicBezTo>
                      <a:pt x="742" y="418"/>
                      <a:pt x="742" y="418"/>
                      <a:pt x="743" y="419"/>
                    </a:cubicBezTo>
                    <a:cubicBezTo>
                      <a:pt x="743" y="419"/>
                      <a:pt x="743" y="419"/>
                      <a:pt x="743" y="419"/>
                    </a:cubicBezTo>
                    <a:cubicBezTo>
                      <a:pt x="743" y="420"/>
                      <a:pt x="743" y="420"/>
                      <a:pt x="744" y="420"/>
                    </a:cubicBezTo>
                    <a:cubicBezTo>
                      <a:pt x="744" y="420"/>
                      <a:pt x="744" y="420"/>
                      <a:pt x="744" y="420"/>
                    </a:cubicBezTo>
                    <a:cubicBezTo>
                      <a:pt x="745" y="420"/>
                      <a:pt x="745" y="419"/>
                      <a:pt x="745" y="419"/>
                    </a:cubicBezTo>
                    <a:cubicBezTo>
                      <a:pt x="745" y="419"/>
                      <a:pt x="745" y="419"/>
                      <a:pt x="745" y="418"/>
                    </a:cubicBezTo>
                    <a:cubicBezTo>
                      <a:pt x="744" y="418"/>
                      <a:pt x="744" y="418"/>
                      <a:pt x="744" y="418"/>
                    </a:cubicBezTo>
                    <a:cubicBezTo>
                      <a:pt x="743" y="417"/>
                      <a:pt x="742" y="416"/>
                      <a:pt x="741" y="416"/>
                    </a:cubicBezTo>
                    <a:cubicBezTo>
                      <a:pt x="741" y="416"/>
                      <a:pt x="741" y="416"/>
                      <a:pt x="740" y="415"/>
                    </a:cubicBezTo>
                    <a:cubicBezTo>
                      <a:pt x="740" y="415"/>
                      <a:pt x="740" y="415"/>
                      <a:pt x="740" y="415"/>
                    </a:cubicBezTo>
                    <a:cubicBezTo>
                      <a:pt x="740" y="415"/>
                      <a:pt x="740" y="414"/>
                      <a:pt x="739" y="414"/>
                    </a:cubicBezTo>
                    <a:cubicBezTo>
                      <a:pt x="739" y="414"/>
                      <a:pt x="738" y="414"/>
                      <a:pt x="738" y="414"/>
                    </a:cubicBezTo>
                    <a:cubicBezTo>
                      <a:pt x="738" y="414"/>
                      <a:pt x="738" y="414"/>
                      <a:pt x="738" y="413"/>
                    </a:cubicBezTo>
                    <a:cubicBezTo>
                      <a:pt x="738" y="413"/>
                      <a:pt x="738" y="413"/>
                      <a:pt x="738" y="413"/>
                    </a:cubicBezTo>
                    <a:cubicBezTo>
                      <a:pt x="738" y="412"/>
                      <a:pt x="738" y="412"/>
                      <a:pt x="739" y="411"/>
                    </a:cubicBezTo>
                    <a:cubicBezTo>
                      <a:pt x="739" y="412"/>
                      <a:pt x="739" y="412"/>
                      <a:pt x="739" y="412"/>
                    </a:cubicBezTo>
                    <a:cubicBezTo>
                      <a:pt x="739" y="412"/>
                      <a:pt x="739" y="412"/>
                      <a:pt x="739" y="413"/>
                    </a:cubicBezTo>
                    <a:cubicBezTo>
                      <a:pt x="739" y="413"/>
                      <a:pt x="739" y="413"/>
                      <a:pt x="739" y="413"/>
                    </a:cubicBezTo>
                    <a:cubicBezTo>
                      <a:pt x="739" y="414"/>
                      <a:pt x="740" y="414"/>
                      <a:pt x="740" y="414"/>
                    </a:cubicBezTo>
                    <a:cubicBezTo>
                      <a:pt x="740" y="414"/>
                      <a:pt x="740" y="414"/>
                      <a:pt x="740" y="414"/>
                    </a:cubicBezTo>
                    <a:cubicBezTo>
                      <a:pt x="740" y="414"/>
                      <a:pt x="741" y="414"/>
                      <a:pt x="741" y="414"/>
                    </a:cubicBezTo>
                    <a:cubicBezTo>
                      <a:pt x="741" y="414"/>
                      <a:pt x="741" y="414"/>
                      <a:pt x="741" y="415"/>
                    </a:cubicBezTo>
                    <a:cubicBezTo>
                      <a:pt x="741" y="415"/>
                      <a:pt x="742" y="415"/>
                      <a:pt x="742" y="415"/>
                    </a:cubicBezTo>
                    <a:cubicBezTo>
                      <a:pt x="742" y="415"/>
                      <a:pt x="743" y="415"/>
                      <a:pt x="743" y="416"/>
                    </a:cubicBezTo>
                    <a:cubicBezTo>
                      <a:pt x="743" y="416"/>
                      <a:pt x="743" y="416"/>
                      <a:pt x="744" y="416"/>
                    </a:cubicBezTo>
                    <a:cubicBezTo>
                      <a:pt x="744" y="416"/>
                      <a:pt x="744" y="416"/>
                      <a:pt x="744" y="416"/>
                    </a:cubicBezTo>
                    <a:cubicBezTo>
                      <a:pt x="744" y="416"/>
                      <a:pt x="744" y="417"/>
                      <a:pt x="744" y="416"/>
                    </a:cubicBezTo>
                    <a:cubicBezTo>
                      <a:pt x="745" y="416"/>
                      <a:pt x="744" y="415"/>
                      <a:pt x="744" y="415"/>
                    </a:cubicBezTo>
                    <a:cubicBezTo>
                      <a:pt x="743" y="414"/>
                      <a:pt x="743" y="414"/>
                      <a:pt x="743" y="413"/>
                    </a:cubicBezTo>
                    <a:cubicBezTo>
                      <a:pt x="742" y="413"/>
                      <a:pt x="742" y="413"/>
                      <a:pt x="742" y="413"/>
                    </a:cubicBezTo>
                    <a:cubicBezTo>
                      <a:pt x="742" y="413"/>
                      <a:pt x="742" y="412"/>
                      <a:pt x="742" y="412"/>
                    </a:cubicBezTo>
                    <a:cubicBezTo>
                      <a:pt x="743" y="413"/>
                      <a:pt x="743" y="414"/>
                      <a:pt x="744" y="414"/>
                    </a:cubicBezTo>
                    <a:cubicBezTo>
                      <a:pt x="744" y="413"/>
                      <a:pt x="743" y="413"/>
                      <a:pt x="743" y="413"/>
                    </a:cubicBezTo>
                    <a:cubicBezTo>
                      <a:pt x="743" y="412"/>
                      <a:pt x="743" y="411"/>
                      <a:pt x="743" y="411"/>
                    </a:cubicBezTo>
                    <a:cubicBezTo>
                      <a:pt x="743" y="410"/>
                      <a:pt x="743" y="409"/>
                      <a:pt x="744" y="408"/>
                    </a:cubicBezTo>
                    <a:cubicBezTo>
                      <a:pt x="744" y="408"/>
                      <a:pt x="744" y="408"/>
                      <a:pt x="744" y="408"/>
                    </a:cubicBezTo>
                    <a:cubicBezTo>
                      <a:pt x="744" y="408"/>
                      <a:pt x="743" y="407"/>
                      <a:pt x="743" y="407"/>
                    </a:cubicBezTo>
                    <a:cubicBezTo>
                      <a:pt x="743" y="407"/>
                      <a:pt x="743" y="407"/>
                      <a:pt x="743" y="407"/>
                    </a:cubicBezTo>
                    <a:cubicBezTo>
                      <a:pt x="744" y="406"/>
                      <a:pt x="744" y="406"/>
                      <a:pt x="744" y="406"/>
                    </a:cubicBezTo>
                    <a:cubicBezTo>
                      <a:pt x="745" y="406"/>
                      <a:pt x="746" y="405"/>
                      <a:pt x="746" y="405"/>
                    </a:cubicBezTo>
                    <a:cubicBezTo>
                      <a:pt x="746" y="405"/>
                      <a:pt x="746" y="404"/>
                      <a:pt x="746" y="404"/>
                    </a:cubicBezTo>
                    <a:cubicBezTo>
                      <a:pt x="746" y="404"/>
                      <a:pt x="747" y="404"/>
                      <a:pt x="747" y="404"/>
                    </a:cubicBezTo>
                    <a:cubicBezTo>
                      <a:pt x="747" y="404"/>
                      <a:pt x="747" y="405"/>
                      <a:pt x="747" y="405"/>
                    </a:cubicBezTo>
                    <a:cubicBezTo>
                      <a:pt x="747" y="405"/>
                      <a:pt x="747" y="405"/>
                      <a:pt x="748" y="405"/>
                    </a:cubicBezTo>
                    <a:cubicBezTo>
                      <a:pt x="747" y="405"/>
                      <a:pt x="747" y="406"/>
                      <a:pt x="746" y="406"/>
                    </a:cubicBezTo>
                    <a:cubicBezTo>
                      <a:pt x="746" y="406"/>
                      <a:pt x="746" y="406"/>
                      <a:pt x="746" y="406"/>
                    </a:cubicBezTo>
                    <a:cubicBezTo>
                      <a:pt x="746" y="406"/>
                      <a:pt x="746" y="406"/>
                      <a:pt x="745" y="406"/>
                    </a:cubicBezTo>
                    <a:cubicBezTo>
                      <a:pt x="745" y="407"/>
                      <a:pt x="745" y="407"/>
                      <a:pt x="745" y="407"/>
                    </a:cubicBezTo>
                    <a:cubicBezTo>
                      <a:pt x="745" y="408"/>
                      <a:pt x="745" y="408"/>
                      <a:pt x="746" y="408"/>
                    </a:cubicBezTo>
                    <a:cubicBezTo>
                      <a:pt x="745" y="408"/>
                      <a:pt x="745" y="409"/>
                      <a:pt x="744" y="409"/>
                    </a:cubicBezTo>
                    <a:cubicBezTo>
                      <a:pt x="744" y="409"/>
                      <a:pt x="745" y="409"/>
                      <a:pt x="745" y="409"/>
                    </a:cubicBezTo>
                    <a:cubicBezTo>
                      <a:pt x="745" y="409"/>
                      <a:pt x="745" y="409"/>
                      <a:pt x="745" y="409"/>
                    </a:cubicBezTo>
                    <a:cubicBezTo>
                      <a:pt x="745" y="409"/>
                      <a:pt x="746" y="409"/>
                      <a:pt x="746" y="410"/>
                    </a:cubicBezTo>
                    <a:cubicBezTo>
                      <a:pt x="746" y="410"/>
                      <a:pt x="745" y="410"/>
                      <a:pt x="745" y="410"/>
                    </a:cubicBezTo>
                    <a:cubicBezTo>
                      <a:pt x="745" y="410"/>
                      <a:pt x="744" y="411"/>
                      <a:pt x="744" y="411"/>
                    </a:cubicBezTo>
                    <a:cubicBezTo>
                      <a:pt x="745" y="411"/>
                      <a:pt x="745" y="411"/>
                      <a:pt x="745" y="411"/>
                    </a:cubicBezTo>
                    <a:cubicBezTo>
                      <a:pt x="745" y="411"/>
                      <a:pt x="746" y="411"/>
                      <a:pt x="746" y="411"/>
                    </a:cubicBezTo>
                    <a:cubicBezTo>
                      <a:pt x="746" y="411"/>
                      <a:pt x="746" y="411"/>
                      <a:pt x="746" y="411"/>
                    </a:cubicBezTo>
                    <a:cubicBezTo>
                      <a:pt x="746" y="411"/>
                      <a:pt x="746" y="412"/>
                      <a:pt x="746" y="412"/>
                    </a:cubicBezTo>
                    <a:cubicBezTo>
                      <a:pt x="745" y="412"/>
                      <a:pt x="745" y="412"/>
                      <a:pt x="745" y="412"/>
                    </a:cubicBezTo>
                    <a:cubicBezTo>
                      <a:pt x="745" y="412"/>
                      <a:pt x="745" y="412"/>
                      <a:pt x="745" y="412"/>
                    </a:cubicBezTo>
                    <a:cubicBezTo>
                      <a:pt x="745" y="413"/>
                      <a:pt x="745" y="413"/>
                      <a:pt x="745" y="413"/>
                    </a:cubicBezTo>
                    <a:cubicBezTo>
                      <a:pt x="745" y="413"/>
                      <a:pt x="745" y="413"/>
                      <a:pt x="745" y="413"/>
                    </a:cubicBezTo>
                    <a:cubicBezTo>
                      <a:pt x="745" y="414"/>
                      <a:pt x="745" y="414"/>
                      <a:pt x="745" y="414"/>
                    </a:cubicBezTo>
                    <a:cubicBezTo>
                      <a:pt x="745" y="414"/>
                      <a:pt x="746" y="414"/>
                      <a:pt x="746" y="415"/>
                    </a:cubicBezTo>
                    <a:cubicBezTo>
                      <a:pt x="746" y="414"/>
                      <a:pt x="746" y="414"/>
                      <a:pt x="746" y="414"/>
                    </a:cubicBezTo>
                    <a:cubicBezTo>
                      <a:pt x="747" y="414"/>
                      <a:pt x="747" y="415"/>
                      <a:pt x="747" y="415"/>
                    </a:cubicBezTo>
                    <a:cubicBezTo>
                      <a:pt x="747" y="415"/>
                      <a:pt x="747" y="415"/>
                      <a:pt x="748" y="415"/>
                    </a:cubicBezTo>
                    <a:cubicBezTo>
                      <a:pt x="747" y="415"/>
                      <a:pt x="747" y="415"/>
                      <a:pt x="747" y="415"/>
                    </a:cubicBezTo>
                    <a:cubicBezTo>
                      <a:pt x="747" y="415"/>
                      <a:pt x="747" y="416"/>
                      <a:pt x="747" y="416"/>
                    </a:cubicBezTo>
                    <a:cubicBezTo>
                      <a:pt x="747" y="416"/>
                      <a:pt x="748" y="416"/>
                      <a:pt x="748" y="416"/>
                    </a:cubicBezTo>
                    <a:cubicBezTo>
                      <a:pt x="748" y="416"/>
                      <a:pt x="748" y="416"/>
                      <a:pt x="748" y="417"/>
                    </a:cubicBezTo>
                    <a:cubicBezTo>
                      <a:pt x="748" y="417"/>
                      <a:pt x="747" y="417"/>
                      <a:pt x="748" y="417"/>
                    </a:cubicBezTo>
                    <a:cubicBezTo>
                      <a:pt x="748" y="418"/>
                      <a:pt x="748" y="417"/>
                      <a:pt x="748" y="418"/>
                    </a:cubicBezTo>
                    <a:cubicBezTo>
                      <a:pt x="749" y="418"/>
                      <a:pt x="749" y="418"/>
                      <a:pt x="749" y="418"/>
                    </a:cubicBezTo>
                    <a:cubicBezTo>
                      <a:pt x="748" y="419"/>
                      <a:pt x="748" y="419"/>
                      <a:pt x="748" y="419"/>
                    </a:cubicBezTo>
                    <a:cubicBezTo>
                      <a:pt x="748" y="420"/>
                      <a:pt x="747" y="420"/>
                      <a:pt x="747" y="421"/>
                    </a:cubicBezTo>
                    <a:cubicBezTo>
                      <a:pt x="747" y="422"/>
                      <a:pt x="747" y="422"/>
                      <a:pt x="747" y="423"/>
                    </a:cubicBezTo>
                    <a:cubicBezTo>
                      <a:pt x="747" y="423"/>
                      <a:pt x="747" y="424"/>
                      <a:pt x="747" y="424"/>
                    </a:cubicBezTo>
                    <a:cubicBezTo>
                      <a:pt x="747" y="424"/>
                      <a:pt x="747" y="424"/>
                      <a:pt x="747" y="424"/>
                    </a:cubicBezTo>
                    <a:cubicBezTo>
                      <a:pt x="748" y="424"/>
                      <a:pt x="747" y="423"/>
                      <a:pt x="747" y="423"/>
                    </a:cubicBezTo>
                    <a:cubicBezTo>
                      <a:pt x="747" y="423"/>
                      <a:pt x="748" y="422"/>
                      <a:pt x="748" y="422"/>
                    </a:cubicBezTo>
                    <a:cubicBezTo>
                      <a:pt x="748" y="422"/>
                      <a:pt x="748" y="422"/>
                      <a:pt x="748" y="422"/>
                    </a:cubicBezTo>
                    <a:cubicBezTo>
                      <a:pt x="748" y="421"/>
                      <a:pt x="749" y="421"/>
                      <a:pt x="749" y="421"/>
                    </a:cubicBezTo>
                    <a:cubicBezTo>
                      <a:pt x="749" y="421"/>
                      <a:pt x="749" y="421"/>
                      <a:pt x="749" y="421"/>
                    </a:cubicBezTo>
                    <a:cubicBezTo>
                      <a:pt x="749" y="421"/>
                      <a:pt x="749" y="420"/>
                      <a:pt x="749" y="420"/>
                    </a:cubicBezTo>
                    <a:cubicBezTo>
                      <a:pt x="749" y="419"/>
                      <a:pt x="750" y="419"/>
                      <a:pt x="750" y="418"/>
                    </a:cubicBezTo>
                    <a:cubicBezTo>
                      <a:pt x="751" y="418"/>
                      <a:pt x="751" y="418"/>
                      <a:pt x="751" y="418"/>
                    </a:cubicBezTo>
                    <a:cubicBezTo>
                      <a:pt x="751" y="418"/>
                      <a:pt x="751" y="418"/>
                      <a:pt x="751" y="418"/>
                    </a:cubicBezTo>
                    <a:cubicBezTo>
                      <a:pt x="751" y="418"/>
                      <a:pt x="751" y="418"/>
                      <a:pt x="751" y="418"/>
                    </a:cubicBezTo>
                    <a:cubicBezTo>
                      <a:pt x="750" y="418"/>
                      <a:pt x="751" y="417"/>
                      <a:pt x="751" y="417"/>
                    </a:cubicBezTo>
                    <a:cubicBezTo>
                      <a:pt x="751" y="417"/>
                      <a:pt x="751" y="416"/>
                      <a:pt x="752" y="415"/>
                    </a:cubicBezTo>
                    <a:cubicBezTo>
                      <a:pt x="752" y="415"/>
                      <a:pt x="753" y="414"/>
                      <a:pt x="753" y="414"/>
                    </a:cubicBezTo>
                    <a:cubicBezTo>
                      <a:pt x="753" y="413"/>
                      <a:pt x="753" y="413"/>
                      <a:pt x="753" y="413"/>
                    </a:cubicBezTo>
                    <a:cubicBezTo>
                      <a:pt x="753" y="412"/>
                      <a:pt x="752" y="412"/>
                      <a:pt x="752" y="412"/>
                    </a:cubicBezTo>
                    <a:cubicBezTo>
                      <a:pt x="752" y="412"/>
                      <a:pt x="752" y="412"/>
                      <a:pt x="752" y="412"/>
                    </a:cubicBezTo>
                    <a:cubicBezTo>
                      <a:pt x="753" y="412"/>
                      <a:pt x="753" y="411"/>
                      <a:pt x="753" y="411"/>
                    </a:cubicBezTo>
                    <a:cubicBezTo>
                      <a:pt x="753" y="411"/>
                      <a:pt x="753" y="411"/>
                      <a:pt x="753" y="411"/>
                    </a:cubicBezTo>
                    <a:cubicBezTo>
                      <a:pt x="753" y="411"/>
                      <a:pt x="753" y="411"/>
                      <a:pt x="753" y="411"/>
                    </a:cubicBezTo>
                    <a:cubicBezTo>
                      <a:pt x="753" y="410"/>
                      <a:pt x="752" y="410"/>
                      <a:pt x="752" y="410"/>
                    </a:cubicBezTo>
                    <a:cubicBezTo>
                      <a:pt x="752" y="410"/>
                      <a:pt x="752" y="410"/>
                      <a:pt x="751" y="410"/>
                    </a:cubicBezTo>
                    <a:cubicBezTo>
                      <a:pt x="751" y="409"/>
                      <a:pt x="751" y="409"/>
                      <a:pt x="751" y="409"/>
                    </a:cubicBezTo>
                    <a:cubicBezTo>
                      <a:pt x="751" y="409"/>
                      <a:pt x="751" y="409"/>
                      <a:pt x="751" y="409"/>
                    </a:cubicBezTo>
                    <a:cubicBezTo>
                      <a:pt x="751" y="408"/>
                      <a:pt x="751" y="407"/>
                      <a:pt x="751" y="407"/>
                    </a:cubicBezTo>
                    <a:cubicBezTo>
                      <a:pt x="751" y="406"/>
                      <a:pt x="750" y="406"/>
                      <a:pt x="750" y="405"/>
                    </a:cubicBezTo>
                    <a:cubicBezTo>
                      <a:pt x="750" y="405"/>
                      <a:pt x="749" y="404"/>
                      <a:pt x="749" y="404"/>
                    </a:cubicBezTo>
                    <a:cubicBezTo>
                      <a:pt x="749" y="403"/>
                      <a:pt x="749" y="402"/>
                      <a:pt x="750" y="401"/>
                    </a:cubicBezTo>
                    <a:cubicBezTo>
                      <a:pt x="750" y="402"/>
                      <a:pt x="750" y="402"/>
                      <a:pt x="750" y="402"/>
                    </a:cubicBezTo>
                    <a:cubicBezTo>
                      <a:pt x="750" y="403"/>
                      <a:pt x="750" y="404"/>
                      <a:pt x="750" y="404"/>
                    </a:cubicBezTo>
                    <a:cubicBezTo>
                      <a:pt x="750" y="404"/>
                      <a:pt x="750" y="405"/>
                      <a:pt x="751" y="405"/>
                    </a:cubicBezTo>
                    <a:cubicBezTo>
                      <a:pt x="751" y="406"/>
                      <a:pt x="752" y="407"/>
                      <a:pt x="753" y="407"/>
                    </a:cubicBezTo>
                    <a:cubicBezTo>
                      <a:pt x="753" y="407"/>
                      <a:pt x="754" y="407"/>
                      <a:pt x="754" y="407"/>
                    </a:cubicBezTo>
                    <a:cubicBezTo>
                      <a:pt x="754" y="407"/>
                      <a:pt x="754" y="408"/>
                      <a:pt x="754" y="408"/>
                    </a:cubicBezTo>
                    <a:cubicBezTo>
                      <a:pt x="754" y="408"/>
                      <a:pt x="754" y="409"/>
                      <a:pt x="754" y="409"/>
                    </a:cubicBezTo>
                    <a:cubicBezTo>
                      <a:pt x="754" y="409"/>
                      <a:pt x="754" y="409"/>
                      <a:pt x="754" y="409"/>
                    </a:cubicBezTo>
                    <a:cubicBezTo>
                      <a:pt x="754" y="409"/>
                      <a:pt x="754" y="409"/>
                      <a:pt x="754" y="409"/>
                    </a:cubicBezTo>
                    <a:cubicBezTo>
                      <a:pt x="755" y="409"/>
                      <a:pt x="755" y="408"/>
                      <a:pt x="755" y="407"/>
                    </a:cubicBezTo>
                    <a:cubicBezTo>
                      <a:pt x="756" y="407"/>
                      <a:pt x="757" y="406"/>
                      <a:pt x="757" y="405"/>
                    </a:cubicBezTo>
                    <a:cubicBezTo>
                      <a:pt x="758" y="405"/>
                      <a:pt x="758" y="405"/>
                      <a:pt x="758" y="404"/>
                    </a:cubicBezTo>
                    <a:cubicBezTo>
                      <a:pt x="758" y="404"/>
                      <a:pt x="757" y="404"/>
                      <a:pt x="757" y="404"/>
                    </a:cubicBezTo>
                    <a:cubicBezTo>
                      <a:pt x="757" y="404"/>
                      <a:pt x="757" y="404"/>
                      <a:pt x="757" y="403"/>
                    </a:cubicBezTo>
                    <a:cubicBezTo>
                      <a:pt x="757" y="404"/>
                      <a:pt x="758" y="404"/>
                      <a:pt x="758" y="404"/>
                    </a:cubicBezTo>
                    <a:cubicBezTo>
                      <a:pt x="758" y="404"/>
                      <a:pt x="758" y="403"/>
                      <a:pt x="759" y="403"/>
                    </a:cubicBezTo>
                    <a:cubicBezTo>
                      <a:pt x="759" y="403"/>
                      <a:pt x="759" y="402"/>
                      <a:pt x="759" y="402"/>
                    </a:cubicBezTo>
                    <a:cubicBezTo>
                      <a:pt x="759" y="401"/>
                      <a:pt x="760" y="400"/>
                      <a:pt x="760" y="399"/>
                    </a:cubicBezTo>
                    <a:cubicBezTo>
                      <a:pt x="760" y="399"/>
                      <a:pt x="760" y="399"/>
                      <a:pt x="760" y="399"/>
                    </a:cubicBezTo>
                    <a:cubicBezTo>
                      <a:pt x="760" y="399"/>
                      <a:pt x="760" y="398"/>
                      <a:pt x="760" y="398"/>
                    </a:cubicBezTo>
                    <a:cubicBezTo>
                      <a:pt x="760" y="398"/>
                      <a:pt x="760" y="398"/>
                      <a:pt x="760" y="398"/>
                    </a:cubicBezTo>
                    <a:cubicBezTo>
                      <a:pt x="760" y="397"/>
                      <a:pt x="760" y="397"/>
                      <a:pt x="760" y="396"/>
                    </a:cubicBezTo>
                    <a:cubicBezTo>
                      <a:pt x="760" y="396"/>
                      <a:pt x="760" y="396"/>
                      <a:pt x="760" y="396"/>
                    </a:cubicBezTo>
                    <a:cubicBezTo>
                      <a:pt x="760" y="396"/>
                      <a:pt x="760" y="396"/>
                      <a:pt x="760" y="396"/>
                    </a:cubicBezTo>
                    <a:cubicBezTo>
                      <a:pt x="760" y="396"/>
                      <a:pt x="759" y="396"/>
                      <a:pt x="759" y="396"/>
                    </a:cubicBezTo>
                    <a:cubicBezTo>
                      <a:pt x="759" y="396"/>
                      <a:pt x="758" y="396"/>
                      <a:pt x="758" y="396"/>
                    </a:cubicBezTo>
                    <a:cubicBezTo>
                      <a:pt x="758" y="396"/>
                      <a:pt x="758" y="396"/>
                      <a:pt x="758" y="396"/>
                    </a:cubicBezTo>
                    <a:cubicBezTo>
                      <a:pt x="758" y="395"/>
                      <a:pt x="758" y="395"/>
                      <a:pt x="758" y="395"/>
                    </a:cubicBezTo>
                    <a:cubicBezTo>
                      <a:pt x="758" y="395"/>
                      <a:pt x="759" y="395"/>
                      <a:pt x="759" y="395"/>
                    </a:cubicBezTo>
                    <a:cubicBezTo>
                      <a:pt x="759" y="395"/>
                      <a:pt x="759" y="395"/>
                      <a:pt x="759" y="395"/>
                    </a:cubicBezTo>
                    <a:cubicBezTo>
                      <a:pt x="759" y="395"/>
                      <a:pt x="760" y="395"/>
                      <a:pt x="760" y="395"/>
                    </a:cubicBezTo>
                    <a:cubicBezTo>
                      <a:pt x="760" y="395"/>
                      <a:pt x="760" y="395"/>
                      <a:pt x="760" y="395"/>
                    </a:cubicBezTo>
                    <a:cubicBezTo>
                      <a:pt x="760" y="395"/>
                      <a:pt x="760" y="395"/>
                      <a:pt x="761" y="395"/>
                    </a:cubicBezTo>
                    <a:cubicBezTo>
                      <a:pt x="761" y="395"/>
                      <a:pt x="761" y="395"/>
                      <a:pt x="761" y="395"/>
                    </a:cubicBezTo>
                    <a:cubicBezTo>
                      <a:pt x="761" y="394"/>
                      <a:pt x="761" y="394"/>
                      <a:pt x="761" y="395"/>
                    </a:cubicBezTo>
                    <a:cubicBezTo>
                      <a:pt x="762" y="395"/>
                      <a:pt x="762" y="395"/>
                      <a:pt x="763" y="395"/>
                    </a:cubicBezTo>
                    <a:cubicBezTo>
                      <a:pt x="763" y="395"/>
                      <a:pt x="763" y="395"/>
                      <a:pt x="763" y="394"/>
                    </a:cubicBezTo>
                    <a:cubicBezTo>
                      <a:pt x="763" y="394"/>
                      <a:pt x="763" y="394"/>
                      <a:pt x="764" y="394"/>
                    </a:cubicBezTo>
                    <a:cubicBezTo>
                      <a:pt x="764" y="394"/>
                      <a:pt x="764" y="394"/>
                      <a:pt x="764" y="394"/>
                    </a:cubicBezTo>
                    <a:cubicBezTo>
                      <a:pt x="765" y="394"/>
                      <a:pt x="766" y="394"/>
                      <a:pt x="766" y="393"/>
                    </a:cubicBezTo>
                    <a:cubicBezTo>
                      <a:pt x="767" y="393"/>
                      <a:pt x="767" y="393"/>
                      <a:pt x="768" y="393"/>
                    </a:cubicBezTo>
                    <a:cubicBezTo>
                      <a:pt x="768" y="393"/>
                      <a:pt x="768" y="393"/>
                      <a:pt x="769" y="393"/>
                    </a:cubicBezTo>
                    <a:cubicBezTo>
                      <a:pt x="769" y="393"/>
                      <a:pt x="769" y="393"/>
                      <a:pt x="769" y="393"/>
                    </a:cubicBezTo>
                    <a:cubicBezTo>
                      <a:pt x="769" y="393"/>
                      <a:pt x="769" y="393"/>
                      <a:pt x="769" y="393"/>
                    </a:cubicBezTo>
                    <a:cubicBezTo>
                      <a:pt x="770" y="393"/>
                      <a:pt x="771" y="392"/>
                      <a:pt x="772" y="392"/>
                    </a:cubicBezTo>
                    <a:cubicBezTo>
                      <a:pt x="772" y="392"/>
                      <a:pt x="773" y="392"/>
                      <a:pt x="773" y="391"/>
                    </a:cubicBezTo>
                    <a:cubicBezTo>
                      <a:pt x="773" y="391"/>
                      <a:pt x="772" y="391"/>
                      <a:pt x="772" y="391"/>
                    </a:cubicBezTo>
                    <a:cubicBezTo>
                      <a:pt x="772" y="391"/>
                      <a:pt x="772" y="391"/>
                      <a:pt x="772" y="391"/>
                    </a:cubicBezTo>
                    <a:cubicBezTo>
                      <a:pt x="772" y="391"/>
                      <a:pt x="771" y="391"/>
                      <a:pt x="771" y="391"/>
                    </a:cubicBezTo>
                    <a:cubicBezTo>
                      <a:pt x="771" y="391"/>
                      <a:pt x="771" y="392"/>
                      <a:pt x="770" y="392"/>
                    </a:cubicBezTo>
                    <a:cubicBezTo>
                      <a:pt x="770" y="392"/>
                      <a:pt x="770" y="392"/>
                      <a:pt x="769" y="392"/>
                    </a:cubicBezTo>
                    <a:cubicBezTo>
                      <a:pt x="770" y="391"/>
                      <a:pt x="771" y="391"/>
                      <a:pt x="771" y="391"/>
                    </a:cubicBezTo>
                    <a:cubicBezTo>
                      <a:pt x="771" y="391"/>
                      <a:pt x="771" y="390"/>
                      <a:pt x="771" y="390"/>
                    </a:cubicBezTo>
                    <a:cubicBezTo>
                      <a:pt x="771" y="390"/>
                      <a:pt x="771" y="390"/>
                      <a:pt x="771" y="390"/>
                    </a:cubicBezTo>
                    <a:cubicBezTo>
                      <a:pt x="771" y="390"/>
                      <a:pt x="771" y="390"/>
                      <a:pt x="770" y="390"/>
                    </a:cubicBezTo>
                    <a:cubicBezTo>
                      <a:pt x="770" y="391"/>
                      <a:pt x="769" y="391"/>
                      <a:pt x="768" y="391"/>
                    </a:cubicBezTo>
                    <a:cubicBezTo>
                      <a:pt x="767" y="391"/>
                      <a:pt x="766" y="391"/>
                      <a:pt x="766" y="392"/>
                    </a:cubicBezTo>
                    <a:cubicBezTo>
                      <a:pt x="766" y="392"/>
                      <a:pt x="765" y="392"/>
                      <a:pt x="765" y="392"/>
                    </a:cubicBezTo>
                    <a:cubicBezTo>
                      <a:pt x="765" y="392"/>
                      <a:pt x="765" y="392"/>
                      <a:pt x="765" y="392"/>
                    </a:cubicBezTo>
                    <a:cubicBezTo>
                      <a:pt x="764" y="392"/>
                      <a:pt x="764" y="392"/>
                      <a:pt x="764" y="392"/>
                    </a:cubicBezTo>
                    <a:cubicBezTo>
                      <a:pt x="764" y="392"/>
                      <a:pt x="764" y="392"/>
                      <a:pt x="764" y="392"/>
                    </a:cubicBezTo>
                    <a:cubicBezTo>
                      <a:pt x="763" y="392"/>
                      <a:pt x="763" y="392"/>
                      <a:pt x="763" y="392"/>
                    </a:cubicBezTo>
                    <a:cubicBezTo>
                      <a:pt x="763" y="392"/>
                      <a:pt x="762" y="393"/>
                      <a:pt x="761" y="392"/>
                    </a:cubicBezTo>
                    <a:cubicBezTo>
                      <a:pt x="761" y="392"/>
                      <a:pt x="761" y="392"/>
                      <a:pt x="761" y="392"/>
                    </a:cubicBezTo>
                    <a:cubicBezTo>
                      <a:pt x="761" y="392"/>
                      <a:pt x="761" y="392"/>
                      <a:pt x="761" y="392"/>
                    </a:cubicBezTo>
                    <a:cubicBezTo>
                      <a:pt x="762" y="391"/>
                      <a:pt x="763" y="391"/>
                      <a:pt x="764" y="390"/>
                    </a:cubicBezTo>
                    <a:cubicBezTo>
                      <a:pt x="765" y="390"/>
                      <a:pt x="766" y="390"/>
                      <a:pt x="766" y="389"/>
                    </a:cubicBezTo>
                    <a:cubicBezTo>
                      <a:pt x="767" y="389"/>
                      <a:pt x="767" y="389"/>
                      <a:pt x="767" y="389"/>
                    </a:cubicBezTo>
                    <a:cubicBezTo>
                      <a:pt x="768" y="389"/>
                      <a:pt x="768" y="389"/>
                      <a:pt x="768" y="389"/>
                    </a:cubicBezTo>
                    <a:cubicBezTo>
                      <a:pt x="769" y="389"/>
                      <a:pt x="770" y="389"/>
                      <a:pt x="771" y="389"/>
                    </a:cubicBezTo>
                    <a:cubicBezTo>
                      <a:pt x="771" y="388"/>
                      <a:pt x="772" y="388"/>
                      <a:pt x="772" y="388"/>
                    </a:cubicBezTo>
                    <a:cubicBezTo>
                      <a:pt x="773" y="388"/>
                      <a:pt x="773" y="388"/>
                      <a:pt x="774" y="388"/>
                    </a:cubicBezTo>
                    <a:cubicBezTo>
                      <a:pt x="774" y="388"/>
                      <a:pt x="774" y="388"/>
                      <a:pt x="774" y="388"/>
                    </a:cubicBezTo>
                    <a:cubicBezTo>
                      <a:pt x="774" y="388"/>
                      <a:pt x="774" y="388"/>
                      <a:pt x="774" y="388"/>
                    </a:cubicBezTo>
                    <a:cubicBezTo>
                      <a:pt x="775" y="388"/>
                      <a:pt x="776" y="388"/>
                      <a:pt x="777" y="388"/>
                    </a:cubicBezTo>
                    <a:cubicBezTo>
                      <a:pt x="777" y="388"/>
                      <a:pt x="777" y="388"/>
                      <a:pt x="777" y="388"/>
                    </a:cubicBezTo>
                    <a:cubicBezTo>
                      <a:pt x="777" y="388"/>
                      <a:pt x="777" y="387"/>
                      <a:pt x="777" y="387"/>
                    </a:cubicBezTo>
                    <a:cubicBezTo>
                      <a:pt x="777" y="386"/>
                      <a:pt x="777" y="385"/>
                      <a:pt x="778" y="384"/>
                    </a:cubicBezTo>
                    <a:cubicBezTo>
                      <a:pt x="778" y="385"/>
                      <a:pt x="779" y="385"/>
                      <a:pt x="779" y="386"/>
                    </a:cubicBezTo>
                    <a:cubicBezTo>
                      <a:pt x="779" y="386"/>
                      <a:pt x="779" y="387"/>
                      <a:pt x="779" y="387"/>
                    </a:cubicBezTo>
                    <a:cubicBezTo>
                      <a:pt x="779" y="387"/>
                      <a:pt x="779" y="387"/>
                      <a:pt x="780" y="387"/>
                    </a:cubicBezTo>
                    <a:cubicBezTo>
                      <a:pt x="780" y="387"/>
                      <a:pt x="780" y="387"/>
                      <a:pt x="780" y="386"/>
                    </a:cubicBezTo>
                    <a:cubicBezTo>
                      <a:pt x="780" y="386"/>
                      <a:pt x="781" y="386"/>
                      <a:pt x="781" y="386"/>
                    </a:cubicBezTo>
                    <a:cubicBezTo>
                      <a:pt x="782" y="385"/>
                      <a:pt x="782" y="385"/>
                      <a:pt x="783" y="384"/>
                    </a:cubicBezTo>
                    <a:cubicBezTo>
                      <a:pt x="783" y="385"/>
                      <a:pt x="783" y="386"/>
                      <a:pt x="782" y="386"/>
                    </a:cubicBezTo>
                    <a:cubicBezTo>
                      <a:pt x="782" y="386"/>
                      <a:pt x="782" y="386"/>
                      <a:pt x="782" y="386"/>
                    </a:cubicBezTo>
                    <a:cubicBezTo>
                      <a:pt x="782" y="386"/>
                      <a:pt x="783" y="386"/>
                      <a:pt x="783" y="386"/>
                    </a:cubicBezTo>
                    <a:cubicBezTo>
                      <a:pt x="783" y="386"/>
                      <a:pt x="784" y="386"/>
                      <a:pt x="784" y="386"/>
                    </a:cubicBezTo>
                    <a:cubicBezTo>
                      <a:pt x="785" y="385"/>
                      <a:pt x="786" y="385"/>
                      <a:pt x="786" y="385"/>
                    </a:cubicBezTo>
                    <a:cubicBezTo>
                      <a:pt x="786" y="385"/>
                      <a:pt x="787" y="385"/>
                      <a:pt x="787" y="385"/>
                    </a:cubicBezTo>
                    <a:cubicBezTo>
                      <a:pt x="787" y="385"/>
                      <a:pt x="787" y="385"/>
                      <a:pt x="787" y="385"/>
                    </a:cubicBezTo>
                    <a:cubicBezTo>
                      <a:pt x="787" y="384"/>
                      <a:pt x="787" y="384"/>
                      <a:pt x="787" y="383"/>
                    </a:cubicBezTo>
                    <a:cubicBezTo>
                      <a:pt x="787" y="382"/>
                      <a:pt x="786" y="382"/>
                      <a:pt x="786" y="381"/>
                    </a:cubicBezTo>
                    <a:cubicBezTo>
                      <a:pt x="786" y="381"/>
                      <a:pt x="785" y="381"/>
                      <a:pt x="785" y="381"/>
                    </a:cubicBezTo>
                    <a:cubicBezTo>
                      <a:pt x="785" y="381"/>
                      <a:pt x="785" y="382"/>
                      <a:pt x="786" y="382"/>
                    </a:cubicBezTo>
                    <a:cubicBezTo>
                      <a:pt x="786" y="382"/>
                      <a:pt x="786" y="382"/>
                      <a:pt x="786" y="382"/>
                    </a:cubicBezTo>
                    <a:cubicBezTo>
                      <a:pt x="786" y="382"/>
                      <a:pt x="786" y="382"/>
                      <a:pt x="787" y="383"/>
                    </a:cubicBezTo>
                    <a:cubicBezTo>
                      <a:pt x="787" y="383"/>
                      <a:pt x="787" y="384"/>
                      <a:pt x="787" y="384"/>
                    </a:cubicBezTo>
                    <a:cubicBezTo>
                      <a:pt x="786" y="384"/>
                      <a:pt x="786" y="384"/>
                      <a:pt x="785" y="384"/>
                    </a:cubicBezTo>
                    <a:cubicBezTo>
                      <a:pt x="785" y="385"/>
                      <a:pt x="785" y="385"/>
                      <a:pt x="785" y="385"/>
                    </a:cubicBezTo>
                    <a:cubicBezTo>
                      <a:pt x="785" y="384"/>
                      <a:pt x="784" y="384"/>
                      <a:pt x="784" y="384"/>
                    </a:cubicBezTo>
                    <a:cubicBezTo>
                      <a:pt x="784" y="384"/>
                      <a:pt x="784" y="384"/>
                      <a:pt x="784" y="384"/>
                    </a:cubicBezTo>
                    <a:cubicBezTo>
                      <a:pt x="783" y="384"/>
                      <a:pt x="783" y="384"/>
                      <a:pt x="783" y="384"/>
                    </a:cubicBezTo>
                    <a:cubicBezTo>
                      <a:pt x="783" y="383"/>
                      <a:pt x="783" y="383"/>
                      <a:pt x="783" y="382"/>
                    </a:cubicBezTo>
                    <a:cubicBezTo>
                      <a:pt x="783" y="382"/>
                      <a:pt x="783" y="382"/>
                      <a:pt x="783" y="382"/>
                    </a:cubicBezTo>
                    <a:cubicBezTo>
                      <a:pt x="782" y="382"/>
                      <a:pt x="782" y="382"/>
                      <a:pt x="782" y="382"/>
                    </a:cubicBezTo>
                    <a:cubicBezTo>
                      <a:pt x="782" y="382"/>
                      <a:pt x="782" y="382"/>
                      <a:pt x="782" y="382"/>
                    </a:cubicBezTo>
                    <a:cubicBezTo>
                      <a:pt x="782" y="381"/>
                      <a:pt x="782" y="381"/>
                      <a:pt x="782" y="381"/>
                    </a:cubicBezTo>
                    <a:cubicBezTo>
                      <a:pt x="782" y="381"/>
                      <a:pt x="782" y="381"/>
                      <a:pt x="782" y="380"/>
                    </a:cubicBezTo>
                    <a:cubicBezTo>
                      <a:pt x="782" y="380"/>
                      <a:pt x="781" y="380"/>
                      <a:pt x="781" y="380"/>
                    </a:cubicBezTo>
                    <a:cubicBezTo>
                      <a:pt x="781" y="380"/>
                      <a:pt x="781" y="380"/>
                      <a:pt x="781" y="380"/>
                    </a:cubicBezTo>
                    <a:cubicBezTo>
                      <a:pt x="781" y="380"/>
                      <a:pt x="780" y="380"/>
                      <a:pt x="780" y="380"/>
                    </a:cubicBezTo>
                    <a:cubicBezTo>
                      <a:pt x="780" y="379"/>
                      <a:pt x="780" y="379"/>
                      <a:pt x="780" y="379"/>
                    </a:cubicBezTo>
                    <a:cubicBezTo>
                      <a:pt x="780" y="379"/>
                      <a:pt x="780" y="379"/>
                      <a:pt x="780" y="378"/>
                    </a:cubicBezTo>
                    <a:cubicBezTo>
                      <a:pt x="780" y="378"/>
                      <a:pt x="781" y="378"/>
                      <a:pt x="781" y="378"/>
                    </a:cubicBezTo>
                    <a:cubicBezTo>
                      <a:pt x="781" y="378"/>
                      <a:pt x="781" y="378"/>
                      <a:pt x="781" y="378"/>
                    </a:cubicBezTo>
                    <a:cubicBezTo>
                      <a:pt x="781" y="378"/>
                      <a:pt x="781" y="378"/>
                      <a:pt x="781" y="378"/>
                    </a:cubicBezTo>
                    <a:cubicBezTo>
                      <a:pt x="781" y="378"/>
                      <a:pt x="781" y="378"/>
                      <a:pt x="781" y="378"/>
                    </a:cubicBezTo>
                    <a:cubicBezTo>
                      <a:pt x="781" y="377"/>
                      <a:pt x="781" y="377"/>
                      <a:pt x="781" y="377"/>
                    </a:cubicBezTo>
                    <a:cubicBezTo>
                      <a:pt x="782" y="377"/>
                      <a:pt x="782" y="377"/>
                      <a:pt x="782" y="377"/>
                    </a:cubicBezTo>
                    <a:cubicBezTo>
                      <a:pt x="782" y="377"/>
                      <a:pt x="782" y="377"/>
                      <a:pt x="782" y="377"/>
                    </a:cubicBezTo>
                    <a:cubicBezTo>
                      <a:pt x="782" y="377"/>
                      <a:pt x="783" y="377"/>
                      <a:pt x="783" y="377"/>
                    </a:cubicBezTo>
                    <a:cubicBezTo>
                      <a:pt x="783" y="376"/>
                      <a:pt x="783" y="376"/>
                      <a:pt x="783" y="376"/>
                    </a:cubicBezTo>
                    <a:cubicBezTo>
                      <a:pt x="782" y="376"/>
                      <a:pt x="782" y="376"/>
                      <a:pt x="782" y="376"/>
                    </a:cubicBezTo>
                    <a:cubicBezTo>
                      <a:pt x="782" y="376"/>
                      <a:pt x="782" y="376"/>
                      <a:pt x="782" y="376"/>
                    </a:cubicBezTo>
                    <a:cubicBezTo>
                      <a:pt x="782" y="375"/>
                      <a:pt x="782" y="375"/>
                      <a:pt x="782" y="375"/>
                    </a:cubicBezTo>
                    <a:cubicBezTo>
                      <a:pt x="781" y="375"/>
                      <a:pt x="781" y="375"/>
                      <a:pt x="781" y="375"/>
                    </a:cubicBezTo>
                    <a:cubicBezTo>
                      <a:pt x="781" y="375"/>
                      <a:pt x="781" y="375"/>
                      <a:pt x="781" y="375"/>
                    </a:cubicBezTo>
                    <a:cubicBezTo>
                      <a:pt x="781" y="374"/>
                      <a:pt x="781" y="374"/>
                      <a:pt x="781" y="374"/>
                    </a:cubicBezTo>
                    <a:cubicBezTo>
                      <a:pt x="782" y="373"/>
                      <a:pt x="782" y="373"/>
                      <a:pt x="782" y="373"/>
                    </a:cubicBezTo>
                    <a:cubicBezTo>
                      <a:pt x="782" y="372"/>
                      <a:pt x="782" y="371"/>
                      <a:pt x="783" y="370"/>
                    </a:cubicBezTo>
                    <a:cubicBezTo>
                      <a:pt x="783" y="370"/>
                      <a:pt x="783" y="370"/>
                      <a:pt x="784" y="370"/>
                    </a:cubicBezTo>
                    <a:cubicBezTo>
                      <a:pt x="784" y="370"/>
                      <a:pt x="784" y="370"/>
                      <a:pt x="784" y="370"/>
                    </a:cubicBezTo>
                    <a:cubicBezTo>
                      <a:pt x="784" y="370"/>
                      <a:pt x="784" y="370"/>
                      <a:pt x="784" y="369"/>
                    </a:cubicBezTo>
                    <a:cubicBezTo>
                      <a:pt x="784" y="369"/>
                      <a:pt x="784" y="369"/>
                      <a:pt x="784" y="369"/>
                    </a:cubicBezTo>
                    <a:cubicBezTo>
                      <a:pt x="784" y="369"/>
                      <a:pt x="784" y="369"/>
                      <a:pt x="784" y="369"/>
                    </a:cubicBezTo>
                    <a:cubicBezTo>
                      <a:pt x="784" y="368"/>
                      <a:pt x="784" y="368"/>
                      <a:pt x="785" y="368"/>
                    </a:cubicBezTo>
                    <a:cubicBezTo>
                      <a:pt x="785" y="368"/>
                      <a:pt x="785" y="368"/>
                      <a:pt x="785" y="368"/>
                    </a:cubicBezTo>
                    <a:cubicBezTo>
                      <a:pt x="785" y="368"/>
                      <a:pt x="785" y="368"/>
                      <a:pt x="785" y="368"/>
                    </a:cubicBezTo>
                    <a:cubicBezTo>
                      <a:pt x="785" y="368"/>
                      <a:pt x="785" y="367"/>
                      <a:pt x="785" y="367"/>
                    </a:cubicBezTo>
                    <a:cubicBezTo>
                      <a:pt x="785" y="367"/>
                      <a:pt x="785" y="367"/>
                      <a:pt x="785" y="367"/>
                    </a:cubicBezTo>
                    <a:cubicBezTo>
                      <a:pt x="785" y="367"/>
                      <a:pt x="785" y="367"/>
                      <a:pt x="785" y="367"/>
                    </a:cubicBezTo>
                    <a:cubicBezTo>
                      <a:pt x="785" y="367"/>
                      <a:pt x="785" y="367"/>
                      <a:pt x="785" y="367"/>
                    </a:cubicBezTo>
                    <a:cubicBezTo>
                      <a:pt x="785" y="366"/>
                      <a:pt x="785" y="366"/>
                      <a:pt x="786" y="366"/>
                    </a:cubicBezTo>
                    <a:cubicBezTo>
                      <a:pt x="786" y="366"/>
                      <a:pt x="786" y="365"/>
                      <a:pt x="786" y="365"/>
                    </a:cubicBezTo>
                    <a:cubicBezTo>
                      <a:pt x="787" y="365"/>
                      <a:pt x="787" y="365"/>
                      <a:pt x="787" y="366"/>
                    </a:cubicBezTo>
                    <a:cubicBezTo>
                      <a:pt x="787" y="366"/>
                      <a:pt x="788" y="366"/>
                      <a:pt x="788" y="366"/>
                    </a:cubicBezTo>
                    <a:cubicBezTo>
                      <a:pt x="788" y="366"/>
                      <a:pt x="788" y="366"/>
                      <a:pt x="788" y="366"/>
                    </a:cubicBezTo>
                    <a:cubicBezTo>
                      <a:pt x="788" y="366"/>
                      <a:pt x="788" y="366"/>
                      <a:pt x="788" y="366"/>
                    </a:cubicBezTo>
                    <a:cubicBezTo>
                      <a:pt x="788" y="365"/>
                      <a:pt x="788" y="365"/>
                      <a:pt x="788" y="365"/>
                    </a:cubicBezTo>
                    <a:cubicBezTo>
                      <a:pt x="788" y="366"/>
                      <a:pt x="789" y="366"/>
                      <a:pt x="789" y="366"/>
                    </a:cubicBezTo>
                    <a:cubicBezTo>
                      <a:pt x="789" y="366"/>
                      <a:pt x="789" y="366"/>
                      <a:pt x="789" y="365"/>
                    </a:cubicBezTo>
                    <a:cubicBezTo>
                      <a:pt x="789" y="365"/>
                      <a:pt x="790" y="365"/>
                      <a:pt x="790" y="365"/>
                    </a:cubicBezTo>
                    <a:cubicBezTo>
                      <a:pt x="790" y="365"/>
                      <a:pt x="790" y="365"/>
                      <a:pt x="790" y="365"/>
                    </a:cubicBezTo>
                    <a:cubicBezTo>
                      <a:pt x="790" y="364"/>
                      <a:pt x="790" y="364"/>
                      <a:pt x="790" y="364"/>
                    </a:cubicBezTo>
                    <a:cubicBezTo>
                      <a:pt x="791" y="364"/>
                      <a:pt x="791" y="364"/>
                      <a:pt x="791" y="364"/>
                    </a:cubicBezTo>
                    <a:cubicBezTo>
                      <a:pt x="791" y="364"/>
                      <a:pt x="791" y="364"/>
                      <a:pt x="791" y="364"/>
                    </a:cubicBezTo>
                    <a:cubicBezTo>
                      <a:pt x="792" y="364"/>
                      <a:pt x="792" y="364"/>
                      <a:pt x="792" y="364"/>
                    </a:cubicBezTo>
                    <a:cubicBezTo>
                      <a:pt x="792" y="364"/>
                      <a:pt x="792" y="364"/>
                      <a:pt x="792" y="364"/>
                    </a:cubicBezTo>
                    <a:cubicBezTo>
                      <a:pt x="792" y="364"/>
                      <a:pt x="793" y="364"/>
                      <a:pt x="793" y="364"/>
                    </a:cubicBezTo>
                    <a:cubicBezTo>
                      <a:pt x="793" y="364"/>
                      <a:pt x="793" y="363"/>
                      <a:pt x="793" y="363"/>
                    </a:cubicBezTo>
                    <a:cubicBezTo>
                      <a:pt x="793" y="363"/>
                      <a:pt x="793" y="363"/>
                      <a:pt x="793" y="363"/>
                    </a:cubicBezTo>
                    <a:cubicBezTo>
                      <a:pt x="793" y="363"/>
                      <a:pt x="793" y="362"/>
                      <a:pt x="793" y="362"/>
                    </a:cubicBezTo>
                    <a:cubicBezTo>
                      <a:pt x="793" y="362"/>
                      <a:pt x="793" y="362"/>
                      <a:pt x="794" y="361"/>
                    </a:cubicBezTo>
                    <a:cubicBezTo>
                      <a:pt x="794" y="361"/>
                      <a:pt x="794" y="360"/>
                      <a:pt x="794" y="360"/>
                    </a:cubicBezTo>
                    <a:cubicBezTo>
                      <a:pt x="794" y="360"/>
                      <a:pt x="794" y="360"/>
                      <a:pt x="794" y="359"/>
                    </a:cubicBezTo>
                    <a:cubicBezTo>
                      <a:pt x="794" y="359"/>
                      <a:pt x="794" y="359"/>
                      <a:pt x="794" y="359"/>
                    </a:cubicBezTo>
                    <a:cubicBezTo>
                      <a:pt x="794" y="359"/>
                      <a:pt x="795" y="359"/>
                      <a:pt x="795" y="359"/>
                    </a:cubicBezTo>
                    <a:cubicBezTo>
                      <a:pt x="795" y="359"/>
                      <a:pt x="795" y="359"/>
                      <a:pt x="795" y="359"/>
                    </a:cubicBezTo>
                    <a:cubicBezTo>
                      <a:pt x="795" y="359"/>
                      <a:pt x="795" y="359"/>
                      <a:pt x="795" y="359"/>
                    </a:cubicBezTo>
                    <a:cubicBezTo>
                      <a:pt x="795" y="360"/>
                      <a:pt x="795" y="360"/>
                      <a:pt x="795" y="360"/>
                    </a:cubicBezTo>
                    <a:cubicBezTo>
                      <a:pt x="795" y="360"/>
                      <a:pt x="795" y="360"/>
                      <a:pt x="796" y="360"/>
                    </a:cubicBezTo>
                    <a:cubicBezTo>
                      <a:pt x="796" y="360"/>
                      <a:pt x="796" y="360"/>
                      <a:pt x="796" y="360"/>
                    </a:cubicBezTo>
                    <a:cubicBezTo>
                      <a:pt x="795" y="360"/>
                      <a:pt x="795" y="360"/>
                      <a:pt x="795" y="360"/>
                    </a:cubicBezTo>
                    <a:cubicBezTo>
                      <a:pt x="795" y="360"/>
                      <a:pt x="795" y="360"/>
                      <a:pt x="795" y="360"/>
                    </a:cubicBezTo>
                    <a:cubicBezTo>
                      <a:pt x="795" y="360"/>
                      <a:pt x="795" y="360"/>
                      <a:pt x="795" y="361"/>
                    </a:cubicBezTo>
                    <a:cubicBezTo>
                      <a:pt x="795" y="361"/>
                      <a:pt x="795" y="361"/>
                      <a:pt x="795" y="361"/>
                    </a:cubicBezTo>
                    <a:cubicBezTo>
                      <a:pt x="795" y="361"/>
                      <a:pt x="796" y="361"/>
                      <a:pt x="796" y="361"/>
                    </a:cubicBezTo>
                    <a:cubicBezTo>
                      <a:pt x="796" y="361"/>
                      <a:pt x="796" y="361"/>
                      <a:pt x="796" y="361"/>
                    </a:cubicBezTo>
                    <a:cubicBezTo>
                      <a:pt x="797" y="361"/>
                      <a:pt x="796" y="361"/>
                      <a:pt x="796" y="361"/>
                    </a:cubicBezTo>
                    <a:cubicBezTo>
                      <a:pt x="796" y="361"/>
                      <a:pt x="796" y="360"/>
                      <a:pt x="796" y="360"/>
                    </a:cubicBezTo>
                    <a:cubicBezTo>
                      <a:pt x="797" y="360"/>
                      <a:pt x="797" y="360"/>
                      <a:pt x="797" y="360"/>
                    </a:cubicBezTo>
                    <a:cubicBezTo>
                      <a:pt x="797" y="360"/>
                      <a:pt x="797" y="360"/>
                      <a:pt x="798" y="360"/>
                    </a:cubicBezTo>
                    <a:cubicBezTo>
                      <a:pt x="798" y="360"/>
                      <a:pt x="798" y="361"/>
                      <a:pt x="797" y="361"/>
                    </a:cubicBezTo>
                    <a:cubicBezTo>
                      <a:pt x="797" y="361"/>
                      <a:pt x="798" y="361"/>
                      <a:pt x="798" y="361"/>
                    </a:cubicBezTo>
                    <a:cubicBezTo>
                      <a:pt x="798" y="361"/>
                      <a:pt x="798" y="362"/>
                      <a:pt x="798" y="362"/>
                    </a:cubicBezTo>
                    <a:cubicBezTo>
                      <a:pt x="798" y="362"/>
                      <a:pt x="798" y="362"/>
                      <a:pt x="798" y="361"/>
                    </a:cubicBezTo>
                    <a:cubicBezTo>
                      <a:pt x="798" y="361"/>
                      <a:pt x="799" y="361"/>
                      <a:pt x="799" y="361"/>
                    </a:cubicBezTo>
                    <a:cubicBezTo>
                      <a:pt x="799" y="361"/>
                      <a:pt x="799" y="361"/>
                      <a:pt x="799" y="361"/>
                    </a:cubicBezTo>
                    <a:cubicBezTo>
                      <a:pt x="799" y="361"/>
                      <a:pt x="799" y="361"/>
                      <a:pt x="799" y="360"/>
                    </a:cubicBezTo>
                    <a:cubicBezTo>
                      <a:pt x="799" y="360"/>
                      <a:pt x="799" y="360"/>
                      <a:pt x="799" y="360"/>
                    </a:cubicBezTo>
                    <a:cubicBezTo>
                      <a:pt x="798" y="360"/>
                      <a:pt x="798" y="360"/>
                      <a:pt x="798" y="360"/>
                    </a:cubicBezTo>
                    <a:cubicBezTo>
                      <a:pt x="798" y="360"/>
                      <a:pt x="798" y="359"/>
                      <a:pt x="798" y="359"/>
                    </a:cubicBezTo>
                    <a:cubicBezTo>
                      <a:pt x="798" y="359"/>
                      <a:pt x="798" y="359"/>
                      <a:pt x="798" y="359"/>
                    </a:cubicBezTo>
                    <a:cubicBezTo>
                      <a:pt x="799" y="359"/>
                      <a:pt x="799" y="359"/>
                      <a:pt x="799" y="359"/>
                    </a:cubicBezTo>
                    <a:cubicBezTo>
                      <a:pt x="799" y="360"/>
                      <a:pt x="799" y="360"/>
                      <a:pt x="799" y="360"/>
                    </a:cubicBezTo>
                    <a:cubicBezTo>
                      <a:pt x="800" y="360"/>
                      <a:pt x="799" y="360"/>
                      <a:pt x="799" y="360"/>
                    </a:cubicBezTo>
                    <a:cubicBezTo>
                      <a:pt x="799" y="360"/>
                      <a:pt x="800" y="361"/>
                      <a:pt x="800" y="361"/>
                    </a:cubicBezTo>
                    <a:cubicBezTo>
                      <a:pt x="800" y="361"/>
                      <a:pt x="800" y="360"/>
                      <a:pt x="800" y="360"/>
                    </a:cubicBezTo>
                    <a:cubicBezTo>
                      <a:pt x="800" y="360"/>
                      <a:pt x="800" y="360"/>
                      <a:pt x="800" y="360"/>
                    </a:cubicBezTo>
                    <a:cubicBezTo>
                      <a:pt x="800" y="360"/>
                      <a:pt x="800" y="360"/>
                      <a:pt x="801" y="360"/>
                    </a:cubicBezTo>
                    <a:cubicBezTo>
                      <a:pt x="801" y="360"/>
                      <a:pt x="801" y="360"/>
                      <a:pt x="801" y="360"/>
                    </a:cubicBezTo>
                    <a:cubicBezTo>
                      <a:pt x="801" y="360"/>
                      <a:pt x="801" y="360"/>
                      <a:pt x="801" y="359"/>
                    </a:cubicBezTo>
                    <a:cubicBezTo>
                      <a:pt x="801" y="359"/>
                      <a:pt x="801" y="359"/>
                      <a:pt x="801" y="359"/>
                    </a:cubicBezTo>
                    <a:cubicBezTo>
                      <a:pt x="801" y="359"/>
                      <a:pt x="801" y="359"/>
                      <a:pt x="802" y="359"/>
                    </a:cubicBezTo>
                    <a:cubicBezTo>
                      <a:pt x="802" y="359"/>
                      <a:pt x="802" y="359"/>
                      <a:pt x="802" y="359"/>
                    </a:cubicBezTo>
                    <a:cubicBezTo>
                      <a:pt x="802" y="359"/>
                      <a:pt x="803" y="359"/>
                      <a:pt x="803" y="359"/>
                    </a:cubicBezTo>
                    <a:cubicBezTo>
                      <a:pt x="803" y="359"/>
                      <a:pt x="803" y="358"/>
                      <a:pt x="803" y="358"/>
                    </a:cubicBezTo>
                    <a:cubicBezTo>
                      <a:pt x="803" y="358"/>
                      <a:pt x="804" y="358"/>
                      <a:pt x="804" y="358"/>
                    </a:cubicBezTo>
                    <a:cubicBezTo>
                      <a:pt x="804" y="358"/>
                      <a:pt x="804" y="358"/>
                      <a:pt x="804" y="358"/>
                    </a:cubicBezTo>
                    <a:cubicBezTo>
                      <a:pt x="804" y="358"/>
                      <a:pt x="804" y="358"/>
                      <a:pt x="804" y="358"/>
                    </a:cubicBezTo>
                    <a:cubicBezTo>
                      <a:pt x="804" y="358"/>
                      <a:pt x="804" y="358"/>
                      <a:pt x="804" y="357"/>
                    </a:cubicBezTo>
                    <a:cubicBezTo>
                      <a:pt x="804" y="357"/>
                      <a:pt x="803" y="357"/>
                      <a:pt x="803" y="357"/>
                    </a:cubicBezTo>
                    <a:cubicBezTo>
                      <a:pt x="803" y="357"/>
                      <a:pt x="803" y="357"/>
                      <a:pt x="803" y="357"/>
                    </a:cubicBezTo>
                    <a:cubicBezTo>
                      <a:pt x="803" y="357"/>
                      <a:pt x="803" y="357"/>
                      <a:pt x="803" y="357"/>
                    </a:cubicBezTo>
                    <a:cubicBezTo>
                      <a:pt x="803" y="357"/>
                      <a:pt x="803" y="357"/>
                      <a:pt x="804" y="357"/>
                    </a:cubicBezTo>
                    <a:cubicBezTo>
                      <a:pt x="804" y="357"/>
                      <a:pt x="804" y="357"/>
                      <a:pt x="804" y="357"/>
                    </a:cubicBezTo>
                    <a:cubicBezTo>
                      <a:pt x="804" y="357"/>
                      <a:pt x="805" y="357"/>
                      <a:pt x="805" y="358"/>
                    </a:cubicBezTo>
                    <a:cubicBezTo>
                      <a:pt x="806" y="358"/>
                      <a:pt x="806" y="358"/>
                      <a:pt x="806" y="357"/>
                    </a:cubicBezTo>
                    <a:cubicBezTo>
                      <a:pt x="806" y="357"/>
                      <a:pt x="806" y="357"/>
                      <a:pt x="806" y="357"/>
                    </a:cubicBezTo>
                    <a:cubicBezTo>
                      <a:pt x="807" y="357"/>
                      <a:pt x="807" y="356"/>
                      <a:pt x="808" y="356"/>
                    </a:cubicBezTo>
                    <a:cubicBezTo>
                      <a:pt x="808" y="356"/>
                      <a:pt x="808" y="356"/>
                      <a:pt x="808" y="356"/>
                    </a:cubicBezTo>
                    <a:cubicBezTo>
                      <a:pt x="808" y="355"/>
                      <a:pt x="807" y="355"/>
                      <a:pt x="807" y="355"/>
                    </a:cubicBezTo>
                    <a:cubicBezTo>
                      <a:pt x="807" y="355"/>
                      <a:pt x="807" y="356"/>
                      <a:pt x="807" y="356"/>
                    </a:cubicBezTo>
                    <a:cubicBezTo>
                      <a:pt x="807" y="356"/>
                      <a:pt x="806" y="356"/>
                      <a:pt x="806" y="356"/>
                    </a:cubicBezTo>
                    <a:cubicBezTo>
                      <a:pt x="806" y="356"/>
                      <a:pt x="806" y="356"/>
                      <a:pt x="806" y="355"/>
                    </a:cubicBezTo>
                    <a:cubicBezTo>
                      <a:pt x="806" y="355"/>
                      <a:pt x="806" y="355"/>
                      <a:pt x="806" y="355"/>
                    </a:cubicBezTo>
                    <a:cubicBezTo>
                      <a:pt x="806" y="355"/>
                      <a:pt x="807" y="355"/>
                      <a:pt x="807" y="355"/>
                    </a:cubicBezTo>
                    <a:cubicBezTo>
                      <a:pt x="806" y="355"/>
                      <a:pt x="806" y="354"/>
                      <a:pt x="806" y="354"/>
                    </a:cubicBezTo>
                    <a:cubicBezTo>
                      <a:pt x="806" y="354"/>
                      <a:pt x="806" y="354"/>
                      <a:pt x="806" y="354"/>
                    </a:cubicBezTo>
                    <a:cubicBezTo>
                      <a:pt x="806" y="353"/>
                      <a:pt x="806" y="353"/>
                      <a:pt x="806" y="353"/>
                    </a:cubicBezTo>
                    <a:cubicBezTo>
                      <a:pt x="806" y="353"/>
                      <a:pt x="805" y="352"/>
                      <a:pt x="805" y="352"/>
                    </a:cubicBezTo>
                    <a:close/>
                    <a:moveTo>
                      <a:pt x="385" y="238"/>
                    </a:moveTo>
                    <a:cubicBezTo>
                      <a:pt x="385" y="238"/>
                      <a:pt x="384" y="236"/>
                      <a:pt x="384" y="236"/>
                    </a:cubicBezTo>
                    <a:cubicBezTo>
                      <a:pt x="383" y="236"/>
                      <a:pt x="383" y="236"/>
                      <a:pt x="383" y="236"/>
                    </a:cubicBezTo>
                    <a:cubicBezTo>
                      <a:pt x="382" y="236"/>
                      <a:pt x="382" y="236"/>
                      <a:pt x="382" y="236"/>
                    </a:cubicBezTo>
                    <a:cubicBezTo>
                      <a:pt x="382" y="236"/>
                      <a:pt x="382" y="236"/>
                      <a:pt x="382" y="236"/>
                    </a:cubicBezTo>
                    <a:cubicBezTo>
                      <a:pt x="382" y="235"/>
                      <a:pt x="382" y="235"/>
                      <a:pt x="382" y="235"/>
                    </a:cubicBezTo>
                    <a:cubicBezTo>
                      <a:pt x="382" y="235"/>
                      <a:pt x="381" y="235"/>
                      <a:pt x="381" y="235"/>
                    </a:cubicBezTo>
                    <a:cubicBezTo>
                      <a:pt x="381" y="235"/>
                      <a:pt x="380" y="233"/>
                      <a:pt x="380" y="233"/>
                    </a:cubicBezTo>
                    <a:cubicBezTo>
                      <a:pt x="379" y="233"/>
                      <a:pt x="379" y="233"/>
                      <a:pt x="379" y="233"/>
                    </a:cubicBezTo>
                    <a:cubicBezTo>
                      <a:pt x="377" y="233"/>
                      <a:pt x="377" y="233"/>
                      <a:pt x="377" y="233"/>
                    </a:cubicBezTo>
                    <a:cubicBezTo>
                      <a:pt x="377" y="233"/>
                      <a:pt x="374" y="230"/>
                      <a:pt x="374" y="230"/>
                    </a:cubicBezTo>
                    <a:cubicBezTo>
                      <a:pt x="374" y="230"/>
                      <a:pt x="372" y="230"/>
                      <a:pt x="372" y="230"/>
                    </a:cubicBezTo>
                    <a:cubicBezTo>
                      <a:pt x="372" y="228"/>
                      <a:pt x="372" y="228"/>
                      <a:pt x="372" y="228"/>
                    </a:cubicBezTo>
                    <a:cubicBezTo>
                      <a:pt x="371" y="227"/>
                      <a:pt x="371" y="227"/>
                      <a:pt x="371" y="227"/>
                    </a:cubicBezTo>
                    <a:cubicBezTo>
                      <a:pt x="371" y="226"/>
                      <a:pt x="371" y="226"/>
                      <a:pt x="371" y="226"/>
                    </a:cubicBezTo>
                    <a:cubicBezTo>
                      <a:pt x="371" y="226"/>
                      <a:pt x="371" y="226"/>
                      <a:pt x="371" y="226"/>
                    </a:cubicBezTo>
                    <a:cubicBezTo>
                      <a:pt x="371" y="225"/>
                      <a:pt x="371" y="225"/>
                      <a:pt x="371" y="225"/>
                    </a:cubicBezTo>
                    <a:cubicBezTo>
                      <a:pt x="369" y="224"/>
                      <a:pt x="369" y="224"/>
                      <a:pt x="369" y="224"/>
                    </a:cubicBezTo>
                    <a:cubicBezTo>
                      <a:pt x="369" y="224"/>
                      <a:pt x="369" y="224"/>
                      <a:pt x="369" y="224"/>
                    </a:cubicBezTo>
                    <a:cubicBezTo>
                      <a:pt x="369" y="224"/>
                      <a:pt x="370" y="223"/>
                      <a:pt x="370" y="223"/>
                    </a:cubicBezTo>
                    <a:cubicBezTo>
                      <a:pt x="362" y="208"/>
                      <a:pt x="362" y="208"/>
                      <a:pt x="362" y="208"/>
                    </a:cubicBezTo>
                    <a:cubicBezTo>
                      <a:pt x="362" y="208"/>
                      <a:pt x="362" y="208"/>
                      <a:pt x="362" y="208"/>
                    </a:cubicBezTo>
                    <a:cubicBezTo>
                      <a:pt x="359" y="204"/>
                      <a:pt x="359" y="204"/>
                      <a:pt x="359" y="204"/>
                    </a:cubicBezTo>
                    <a:cubicBezTo>
                      <a:pt x="357" y="202"/>
                      <a:pt x="357" y="202"/>
                      <a:pt x="357" y="202"/>
                    </a:cubicBezTo>
                    <a:cubicBezTo>
                      <a:pt x="356" y="201"/>
                      <a:pt x="356" y="201"/>
                      <a:pt x="356" y="201"/>
                    </a:cubicBezTo>
                    <a:cubicBezTo>
                      <a:pt x="356" y="201"/>
                      <a:pt x="356" y="201"/>
                      <a:pt x="356" y="201"/>
                    </a:cubicBezTo>
                    <a:cubicBezTo>
                      <a:pt x="355" y="199"/>
                      <a:pt x="355" y="199"/>
                      <a:pt x="355" y="199"/>
                    </a:cubicBezTo>
                    <a:cubicBezTo>
                      <a:pt x="353" y="198"/>
                      <a:pt x="353" y="198"/>
                      <a:pt x="353" y="198"/>
                    </a:cubicBezTo>
                    <a:cubicBezTo>
                      <a:pt x="353" y="197"/>
                      <a:pt x="353" y="197"/>
                      <a:pt x="353" y="197"/>
                    </a:cubicBezTo>
                    <a:cubicBezTo>
                      <a:pt x="351" y="196"/>
                      <a:pt x="351" y="196"/>
                      <a:pt x="351" y="196"/>
                    </a:cubicBezTo>
                    <a:cubicBezTo>
                      <a:pt x="351" y="195"/>
                      <a:pt x="351" y="195"/>
                      <a:pt x="351" y="195"/>
                    </a:cubicBezTo>
                    <a:cubicBezTo>
                      <a:pt x="351" y="195"/>
                      <a:pt x="351" y="195"/>
                      <a:pt x="351" y="195"/>
                    </a:cubicBezTo>
                    <a:cubicBezTo>
                      <a:pt x="351" y="194"/>
                      <a:pt x="351" y="194"/>
                      <a:pt x="351" y="194"/>
                    </a:cubicBezTo>
                    <a:cubicBezTo>
                      <a:pt x="351" y="194"/>
                      <a:pt x="351" y="194"/>
                      <a:pt x="351" y="194"/>
                    </a:cubicBezTo>
                    <a:cubicBezTo>
                      <a:pt x="351" y="193"/>
                      <a:pt x="351" y="193"/>
                      <a:pt x="351" y="193"/>
                    </a:cubicBezTo>
                    <a:cubicBezTo>
                      <a:pt x="348" y="190"/>
                      <a:pt x="348" y="190"/>
                      <a:pt x="348" y="190"/>
                    </a:cubicBezTo>
                    <a:cubicBezTo>
                      <a:pt x="348" y="190"/>
                      <a:pt x="348" y="190"/>
                      <a:pt x="348" y="190"/>
                    </a:cubicBezTo>
                    <a:cubicBezTo>
                      <a:pt x="344" y="192"/>
                      <a:pt x="344" y="192"/>
                      <a:pt x="344" y="192"/>
                    </a:cubicBezTo>
                    <a:cubicBezTo>
                      <a:pt x="342" y="192"/>
                      <a:pt x="342" y="192"/>
                      <a:pt x="342" y="192"/>
                    </a:cubicBezTo>
                    <a:cubicBezTo>
                      <a:pt x="342" y="192"/>
                      <a:pt x="342" y="192"/>
                      <a:pt x="342" y="192"/>
                    </a:cubicBezTo>
                    <a:cubicBezTo>
                      <a:pt x="343" y="193"/>
                      <a:pt x="343" y="193"/>
                      <a:pt x="343" y="193"/>
                    </a:cubicBezTo>
                    <a:cubicBezTo>
                      <a:pt x="343" y="193"/>
                      <a:pt x="343" y="193"/>
                      <a:pt x="343" y="193"/>
                    </a:cubicBezTo>
                    <a:cubicBezTo>
                      <a:pt x="343" y="193"/>
                      <a:pt x="343" y="194"/>
                      <a:pt x="343" y="194"/>
                    </a:cubicBezTo>
                    <a:cubicBezTo>
                      <a:pt x="342" y="194"/>
                      <a:pt x="342" y="194"/>
                      <a:pt x="342" y="194"/>
                    </a:cubicBezTo>
                    <a:cubicBezTo>
                      <a:pt x="342" y="196"/>
                      <a:pt x="342" y="196"/>
                      <a:pt x="342" y="196"/>
                    </a:cubicBezTo>
                    <a:cubicBezTo>
                      <a:pt x="341" y="198"/>
                      <a:pt x="341" y="198"/>
                      <a:pt x="341" y="198"/>
                    </a:cubicBezTo>
                    <a:cubicBezTo>
                      <a:pt x="339" y="198"/>
                      <a:pt x="339" y="198"/>
                      <a:pt x="339" y="198"/>
                    </a:cubicBezTo>
                    <a:cubicBezTo>
                      <a:pt x="334" y="202"/>
                      <a:pt x="334" y="202"/>
                      <a:pt x="334" y="202"/>
                    </a:cubicBezTo>
                    <a:cubicBezTo>
                      <a:pt x="334" y="197"/>
                      <a:pt x="334" y="197"/>
                      <a:pt x="334" y="197"/>
                    </a:cubicBezTo>
                    <a:cubicBezTo>
                      <a:pt x="327" y="190"/>
                      <a:pt x="327" y="190"/>
                      <a:pt x="327" y="190"/>
                    </a:cubicBezTo>
                    <a:cubicBezTo>
                      <a:pt x="327" y="189"/>
                      <a:pt x="327" y="189"/>
                      <a:pt x="327" y="189"/>
                    </a:cubicBezTo>
                    <a:cubicBezTo>
                      <a:pt x="327" y="188"/>
                      <a:pt x="327" y="188"/>
                      <a:pt x="327" y="188"/>
                    </a:cubicBezTo>
                    <a:cubicBezTo>
                      <a:pt x="324" y="187"/>
                      <a:pt x="324" y="187"/>
                      <a:pt x="324" y="187"/>
                    </a:cubicBezTo>
                    <a:cubicBezTo>
                      <a:pt x="323" y="186"/>
                      <a:pt x="323" y="186"/>
                      <a:pt x="323" y="186"/>
                    </a:cubicBezTo>
                    <a:cubicBezTo>
                      <a:pt x="323" y="186"/>
                      <a:pt x="323" y="185"/>
                      <a:pt x="323" y="185"/>
                    </a:cubicBezTo>
                    <a:cubicBezTo>
                      <a:pt x="323" y="185"/>
                      <a:pt x="324" y="184"/>
                      <a:pt x="324" y="184"/>
                    </a:cubicBezTo>
                    <a:cubicBezTo>
                      <a:pt x="324" y="183"/>
                      <a:pt x="324" y="182"/>
                      <a:pt x="324" y="182"/>
                    </a:cubicBezTo>
                    <a:cubicBezTo>
                      <a:pt x="320" y="182"/>
                      <a:pt x="320" y="182"/>
                      <a:pt x="320" y="182"/>
                    </a:cubicBezTo>
                    <a:cubicBezTo>
                      <a:pt x="318" y="185"/>
                      <a:pt x="318" y="185"/>
                      <a:pt x="318" y="185"/>
                    </a:cubicBezTo>
                    <a:cubicBezTo>
                      <a:pt x="318" y="185"/>
                      <a:pt x="315" y="183"/>
                      <a:pt x="315" y="183"/>
                    </a:cubicBezTo>
                    <a:cubicBezTo>
                      <a:pt x="315" y="183"/>
                      <a:pt x="314" y="184"/>
                      <a:pt x="314" y="184"/>
                    </a:cubicBezTo>
                    <a:cubicBezTo>
                      <a:pt x="311" y="183"/>
                      <a:pt x="311" y="183"/>
                      <a:pt x="311" y="183"/>
                    </a:cubicBezTo>
                    <a:cubicBezTo>
                      <a:pt x="311" y="33"/>
                      <a:pt x="311" y="33"/>
                      <a:pt x="311" y="33"/>
                    </a:cubicBezTo>
                    <a:cubicBezTo>
                      <a:pt x="311" y="33"/>
                      <a:pt x="311" y="33"/>
                      <a:pt x="311" y="33"/>
                    </a:cubicBezTo>
                    <a:cubicBezTo>
                      <a:pt x="311" y="33"/>
                      <a:pt x="310" y="33"/>
                      <a:pt x="310" y="33"/>
                    </a:cubicBezTo>
                    <a:cubicBezTo>
                      <a:pt x="310" y="33"/>
                      <a:pt x="310" y="33"/>
                      <a:pt x="310" y="34"/>
                    </a:cubicBezTo>
                    <a:cubicBezTo>
                      <a:pt x="309" y="34"/>
                      <a:pt x="309" y="33"/>
                      <a:pt x="309" y="33"/>
                    </a:cubicBezTo>
                    <a:cubicBezTo>
                      <a:pt x="308" y="33"/>
                      <a:pt x="308" y="33"/>
                      <a:pt x="308" y="32"/>
                    </a:cubicBezTo>
                    <a:cubicBezTo>
                      <a:pt x="307" y="32"/>
                      <a:pt x="307" y="32"/>
                      <a:pt x="307" y="31"/>
                    </a:cubicBezTo>
                    <a:cubicBezTo>
                      <a:pt x="307" y="31"/>
                      <a:pt x="306" y="32"/>
                      <a:pt x="306" y="32"/>
                    </a:cubicBezTo>
                    <a:cubicBezTo>
                      <a:pt x="306" y="32"/>
                      <a:pt x="306" y="31"/>
                      <a:pt x="307" y="31"/>
                    </a:cubicBezTo>
                    <a:cubicBezTo>
                      <a:pt x="306" y="31"/>
                      <a:pt x="305" y="31"/>
                      <a:pt x="305" y="30"/>
                    </a:cubicBezTo>
                    <a:cubicBezTo>
                      <a:pt x="304" y="30"/>
                      <a:pt x="304" y="30"/>
                      <a:pt x="304" y="30"/>
                    </a:cubicBezTo>
                    <a:cubicBezTo>
                      <a:pt x="304" y="30"/>
                      <a:pt x="304" y="30"/>
                      <a:pt x="304" y="30"/>
                    </a:cubicBezTo>
                    <a:cubicBezTo>
                      <a:pt x="304" y="30"/>
                      <a:pt x="304" y="30"/>
                      <a:pt x="304" y="30"/>
                    </a:cubicBezTo>
                    <a:cubicBezTo>
                      <a:pt x="304" y="30"/>
                      <a:pt x="303" y="30"/>
                      <a:pt x="303" y="29"/>
                    </a:cubicBezTo>
                    <a:cubicBezTo>
                      <a:pt x="303" y="29"/>
                      <a:pt x="303" y="29"/>
                      <a:pt x="303" y="29"/>
                    </a:cubicBezTo>
                    <a:cubicBezTo>
                      <a:pt x="303" y="29"/>
                      <a:pt x="303" y="29"/>
                      <a:pt x="303" y="29"/>
                    </a:cubicBezTo>
                    <a:cubicBezTo>
                      <a:pt x="302" y="28"/>
                      <a:pt x="302" y="28"/>
                      <a:pt x="302" y="28"/>
                    </a:cubicBezTo>
                    <a:cubicBezTo>
                      <a:pt x="302" y="28"/>
                      <a:pt x="302" y="28"/>
                      <a:pt x="301" y="28"/>
                    </a:cubicBezTo>
                    <a:cubicBezTo>
                      <a:pt x="301" y="28"/>
                      <a:pt x="301" y="27"/>
                      <a:pt x="301" y="27"/>
                    </a:cubicBezTo>
                    <a:cubicBezTo>
                      <a:pt x="301" y="27"/>
                      <a:pt x="301" y="27"/>
                      <a:pt x="301" y="27"/>
                    </a:cubicBezTo>
                    <a:cubicBezTo>
                      <a:pt x="301" y="26"/>
                      <a:pt x="301" y="26"/>
                      <a:pt x="301" y="26"/>
                    </a:cubicBezTo>
                    <a:cubicBezTo>
                      <a:pt x="300" y="26"/>
                      <a:pt x="300" y="26"/>
                      <a:pt x="300" y="26"/>
                    </a:cubicBezTo>
                    <a:cubicBezTo>
                      <a:pt x="299" y="25"/>
                      <a:pt x="299" y="25"/>
                      <a:pt x="299" y="25"/>
                    </a:cubicBezTo>
                    <a:cubicBezTo>
                      <a:pt x="299" y="25"/>
                      <a:pt x="298" y="25"/>
                      <a:pt x="298" y="25"/>
                    </a:cubicBezTo>
                    <a:cubicBezTo>
                      <a:pt x="297" y="25"/>
                      <a:pt x="297" y="25"/>
                      <a:pt x="297" y="25"/>
                    </a:cubicBezTo>
                    <a:cubicBezTo>
                      <a:pt x="297" y="25"/>
                      <a:pt x="297" y="25"/>
                      <a:pt x="297" y="25"/>
                    </a:cubicBezTo>
                    <a:cubicBezTo>
                      <a:pt x="296" y="25"/>
                      <a:pt x="296" y="25"/>
                      <a:pt x="296" y="25"/>
                    </a:cubicBezTo>
                    <a:cubicBezTo>
                      <a:pt x="296" y="25"/>
                      <a:pt x="295" y="25"/>
                      <a:pt x="295" y="25"/>
                    </a:cubicBezTo>
                    <a:cubicBezTo>
                      <a:pt x="295" y="25"/>
                      <a:pt x="294" y="25"/>
                      <a:pt x="294" y="25"/>
                    </a:cubicBezTo>
                    <a:cubicBezTo>
                      <a:pt x="294" y="25"/>
                      <a:pt x="294" y="24"/>
                      <a:pt x="294" y="24"/>
                    </a:cubicBezTo>
                    <a:cubicBezTo>
                      <a:pt x="294" y="24"/>
                      <a:pt x="293" y="24"/>
                      <a:pt x="293" y="24"/>
                    </a:cubicBezTo>
                    <a:cubicBezTo>
                      <a:pt x="293" y="24"/>
                      <a:pt x="293" y="25"/>
                      <a:pt x="293" y="25"/>
                    </a:cubicBezTo>
                    <a:cubicBezTo>
                      <a:pt x="293" y="25"/>
                      <a:pt x="293" y="25"/>
                      <a:pt x="293" y="25"/>
                    </a:cubicBezTo>
                    <a:cubicBezTo>
                      <a:pt x="292" y="25"/>
                      <a:pt x="292" y="25"/>
                      <a:pt x="291" y="25"/>
                    </a:cubicBezTo>
                    <a:cubicBezTo>
                      <a:pt x="291" y="25"/>
                      <a:pt x="291" y="26"/>
                      <a:pt x="291" y="26"/>
                    </a:cubicBezTo>
                    <a:cubicBezTo>
                      <a:pt x="290" y="26"/>
                      <a:pt x="290" y="26"/>
                      <a:pt x="289" y="26"/>
                    </a:cubicBezTo>
                    <a:cubicBezTo>
                      <a:pt x="289" y="26"/>
                      <a:pt x="289" y="27"/>
                      <a:pt x="289" y="27"/>
                    </a:cubicBezTo>
                    <a:cubicBezTo>
                      <a:pt x="288" y="27"/>
                      <a:pt x="288" y="27"/>
                      <a:pt x="288" y="27"/>
                    </a:cubicBezTo>
                    <a:cubicBezTo>
                      <a:pt x="288" y="27"/>
                      <a:pt x="288" y="27"/>
                      <a:pt x="288" y="27"/>
                    </a:cubicBezTo>
                    <a:cubicBezTo>
                      <a:pt x="287" y="27"/>
                      <a:pt x="286" y="27"/>
                      <a:pt x="285" y="27"/>
                    </a:cubicBezTo>
                    <a:cubicBezTo>
                      <a:pt x="285" y="27"/>
                      <a:pt x="285" y="27"/>
                      <a:pt x="285" y="27"/>
                    </a:cubicBezTo>
                    <a:cubicBezTo>
                      <a:pt x="285" y="27"/>
                      <a:pt x="285" y="27"/>
                      <a:pt x="285" y="27"/>
                    </a:cubicBezTo>
                    <a:cubicBezTo>
                      <a:pt x="284" y="27"/>
                      <a:pt x="283" y="27"/>
                      <a:pt x="282" y="26"/>
                    </a:cubicBezTo>
                    <a:cubicBezTo>
                      <a:pt x="282" y="26"/>
                      <a:pt x="282" y="26"/>
                      <a:pt x="282" y="26"/>
                    </a:cubicBezTo>
                    <a:cubicBezTo>
                      <a:pt x="281" y="26"/>
                      <a:pt x="281" y="26"/>
                      <a:pt x="281" y="26"/>
                    </a:cubicBezTo>
                    <a:cubicBezTo>
                      <a:pt x="281" y="26"/>
                      <a:pt x="281" y="25"/>
                      <a:pt x="281" y="25"/>
                    </a:cubicBezTo>
                    <a:cubicBezTo>
                      <a:pt x="280" y="25"/>
                      <a:pt x="280" y="25"/>
                      <a:pt x="280" y="24"/>
                    </a:cubicBezTo>
                    <a:cubicBezTo>
                      <a:pt x="280" y="24"/>
                      <a:pt x="280" y="24"/>
                      <a:pt x="280" y="24"/>
                    </a:cubicBezTo>
                    <a:cubicBezTo>
                      <a:pt x="280" y="24"/>
                      <a:pt x="279" y="24"/>
                      <a:pt x="279" y="24"/>
                    </a:cubicBezTo>
                    <a:cubicBezTo>
                      <a:pt x="279" y="25"/>
                      <a:pt x="278" y="25"/>
                      <a:pt x="278" y="25"/>
                    </a:cubicBezTo>
                    <a:cubicBezTo>
                      <a:pt x="278" y="25"/>
                      <a:pt x="278" y="25"/>
                      <a:pt x="278" y="25"/>
                    </a:cubicBezTo>
                    <a:cubicBezTo>
                      <a:pt x="278" y="25"/>
                      <a:pt x="278" y="25"/>
                      <a:pt x="278" y="25"/>
                    </a:cubicBezTo>
                    <a:cubicBezTo>
                      <a:pt x="278" y="24"/>
                      <a:pt x="278" y="24"/>
                      <a:pt x="278" y="24"/>
                    </a:cubicBezTo>
                    <a:cubicBezTo>
                      <a:pt x="277" y="23"/>
                      <a:pt x="276" y="23"/>
                      <a:pt x="275" y="23"/>
                    </a:cubicBezTo>
                    <a:cubicBezTo>
                      <a:pt x="274" y="23"/>
                      <a:pt x="273" y="23"/>
                      <a:pt x="272" y="23"/>
                    </a:cubicBezTo>
                    <a:cubicBezTo>
                      <a:pt x="272" y="24"/>
                      <a:pt x="271" y="24"/>
                      <a:pt x="270" y="24"/>
                    </a:cubicBezTo>
                    <a:cubicBezTo>
                      <a:pt x="270" y="24"/>
                      <a:pt x="270" y="23"/>
                      <a:pt x="269" y="23"/>
                    </a:cubicBezTo>
                    <a:cubicBezTo>
                      <a:pt x="269" y="24"/>
                      <a:pt x="269" y="24"/>
                      <a:pt x="269" y="25"/>
                    </a:cubicBezTo>
                    <a:cubicBezTo>
                      <a:pt x="269" y="25"/>
                      <a:pt x="269" y="24"/>
                      <a:pt x="269" y="24"/>
                    </a:cubicBezTo>
                    <a:cubicBezTo>
                      <a:pt x="269" y="23"/>
                      <a:pt x="269" y="23"/>
                      <a:pt x="268" y="23"/>
                    </a:cubicBezTo>
                    <a:cubicBezTo>
                      <a:pt x="268" y="23"/>
                      <a:pt x="267" y="23"/>
                      <a:pt x="267" y="23"/>
                    </a:cubicBezTo>
                    <a:cubicBezTo>
                      <a:pt x="266" y="23"/>
                      <a:pt x="266" y="22"/>
                      <a:pt x="265" y="22"/>
                    </a:cubicBezTo>
                    <a:cubicBezTo>
                      <a:pt x="265" y="22"/>
                      <a:pt x="265" y="23"/>
                      <a:pt x="265" y="23"/>
                    </a:cubicBezTo>
                    <a:cubicBezTo>
                      <a:pt x="264" y="24"/>
                      <a:pt x="263" y="24"/>
                      <a:pt x="263" y="25"/>
                    </a:cubicBezTo>
                    <a:cubicBezTo>
                      <a:pt x="262" y="26"/>
                      <a:pt x="262" y="26"/>
                      <a:pt x="261" y="27"/>
                    </a:cubicBezTo>
                    <a:cubicBezTo>
                      <a:pt x="261" y="27"/>
                      <a:pt x="260" y="27"/>
                      <a:pt x="260" y="28"/>
                    </a:cubicBezTo>
                    <a:cubicBezTo>
                      <a:pt x="260" y="29"/>
                      <a:pt x="260" y="30"/>
                      <a:pt x="260" y="30"/>
                    </a:cubicBezTo>
                    <a:cubicBezTo>
                      <a:pt x="260" y="31"/>
                      <a:pt x="260" y="32"/>
                      <a:pt x="260" y="32"/>
                    </a:cubicBezTo>
                    <a:cubicBezTo>
                      <a:pt x="261" y="33"/>
                      <a:pt x="261" y="35"/>
                      <a:pt x="262" y="36"/>
                    </a:cubicBezTo>
                    <a:cubicBezTo>
                      <a:pt x="262" y="36"/>
                      <a:pt x="262" y="37"/>
                      <a:pt x="262" y="37"/>
                    </a:cubicBezTo>
                    <a:cubicBezTo>
                      <a:pt x="262" y="37"/>
                      <a:pt x="262" y="37"/>
                      <a:pt x="262" y="38"/>
                    </a:cubicBezTo>
                    <a:cubicBezTo>
                      <a:pt x="262" y="38"/>
                      <a:pt x="262" y="38"/>
                      <a:pt x="262" y="38"/>
                    </a:cubicBezTo>
                    <a:cubicBezTo>
                      <a:pt x="262" y="38"/>
                      <a:pt x="262" y="38"/>
                      <a:pt x="262" y="38"/>
                    </a:cubicBezTo>
                    <a:cubicBezTo>
                      <a:pt x="262" y="38"/>
                      <a:pt x="262" y="38"/>
                      <a:pt x="262" y="38"/>
                    </a:cubicBezTo>
                    <a:cubicBezTo>
                      <a:pt x="262" y="37"/>
                      <a:pt x="262" y="37"/>
                      <a:pt x="261" y="37"/>
                    </a:cubicBezTo>
                    <a:cubicBezTo>
                      <a:pt x="261" y="36"/>
                      <a:pt x="261" y="36"/>
                      <a:pt x="261" y="36"/>
                    </a:cubicBezTo>
                    <a:cubicBezTo>
                      <a:pt x="261" y="35"/>
                      <a:pt x="261" y="35"/>
                      <a:pt x="260" y="35"/>
                    </a:cubicBezTo>
                    <a:cubicBezTo>
                      <a:pt x="260" y="33"/>
                      <a:pt x="259" y="31"/>
                      <a:pt x="260" y="29"/>
                    </a:cubicBezTo>
                    <a:cubicBezTo>
                      <a:pt x="260" y="28"/>
                      <a:pt x="260" y="27"/>
                      <a:pt x="260" y="26"/>
                    </a:cubicBezTo>
                    <a:cubicBezTo>
                      <a:pt x="260" y="26"/>
                      <a:pt x="261" y="25"/>
                      <a:pt x="261" y="24"/>
                    </a:cubicBezTo>
                    <a:cubicBezTo>
                      <a:pt x="261" y="24"/>
                      <a:pt x="262" y="23"/>
                      <a:pt x="262" y="22"/>
                    </a:cubicBezTo>
                    <a:cubicBezTo>
                      <a:pt x="262" y="22"/>
                      <a:pt x="262" y="22"/>
                      <a:pt x="262" y="22"/>
                    </a:cubicBezTo>
                    <a:cubicBezTo>
                      <a:pt x="263" y="22"/>
                      <a:pt x="263" y="21"/>
                      <a:pt x="263" y="21"/>
                    </a:cubicBezTo>
                    <a:cubicBezTo>
                      <a:pt x="263" y="21"/>
                      <a:pt x="263" y="20"/>
                      <a:pt x="263" y="20"/>
                    </a:cubicBezTo>
                    <a:cubicBezTo>
                      <a:pt x="263" y="20"/>
                      <a:pt x="262" y="21"/>
                      <a:pt x="262" y="21"/>
                    </a:cubicBezTo>
                    <a:cubicBezTo>
                      <a:pt x="262" y="21"/>
                      <a:pt x="262" y="20"/>
                      <a:pt x="262" y="21"/>
                    </a:cubicBezTo>
                    <a:cubicBezTo>
                      <a:pt x="261" y="21"/>
                      <a:pt x="261" y="21"/>
                      <a:pt x="261" y="21"/>
                    </a:cubicBezTo>
                    <a:cubicBezTo>
                      <a:pt x="261" y="20"/>
                      <a:pt x="261" y="20"/>
                      <a:pt x="261" y="20"/>
                    </a:cubicBezTo>
                    <a:cubicBezTo>
                      <a:pt x="261" y="20"/>
                      <a:pt x="261" y="19"/>
                      <a:pt x="261" y="19"/>
                    </a:cubicBezTo>
                    <a:cubicBezTo>
                      <a:pt x="261" y="19"/>
                      <a:pt x="261" y="19"/>
                      <a:pt x="261" y="19"/>
                    </a:cubicBezTo>
                    <a:cubicBezTo>
                      <a:pt x="261" y="19"/>
                      <a:pt x="261" y="19"/>
                      <a:pt x="261" y="19"/>
                    </a:cubicBezTo>
                    <a:cubicBezTo>
                      <a:pt x="260" y="19"/>
                      <a:pt x="260" y="19"/>
                      <a:pt x="260" y="19"/>
                    </a:cubicBezTo>
                    <a:cubicBezTo>
                      <a:pt x="259" y="19"/>
                      <a:pt x="259" y="19"/>
                      <a:pt x="259" y="19"/>
                    </a:cubicBezTo>
                    <a:cubicBezTo>
                      <a:pt x="259" y="19"/>
                      <a:pt x="259" y="19"/>
                      <a:pt x="259" y="19"/>
                    </a:cubicBezTo>
                    <a:cubicBezTo>
                      <a:pt x="258" y="20"/>
                      <a:pt x="258" y="20"/>
                      <a:pt x="258" y="21"/>
                    </a:cubicBezTo>
                    <a:cubicBezTo>
                      <a:pt x="258" y="21"/>
                      <a:pt x="258" y="22"/>
                      <a:pt x="258" y="23"/>
                    </a:cubicBezTo>
                    <a:cubicBezTo>
                      <a:pt x="258" y="23"/>
                      <a:pt x="258" y="24"/>
                      <a:pt x="257" y="24"/>
                    </a:cubicBezTo>
                    <a:cubicBezTo>
                      <a:pt x="257" y="25"/>
                      <a:pt x="257" y="25"/>
                      <a:pt x="256" y="25"/>
                    </a:cubicBezTo>
                    <a:cubicBezTo>
                      <a:pt x="256" y="25"/>
                      <a:pt x="256" y="26"/>
                      <a:pt x="256" y="26"/>
                    </a:cubicBezTo>
                    <a:cubicBezTo>
                      <a:pt x="256" y="26"/>
                      <a:pt x="255" y="26"/>
                      <a:pt x="255" y="26"/>
                    </a:cubicBezTo>
                    <a:cubicBezTo>
                      <a:pt x="255" y="26"/>
                      <a:pt x="255" y="26"/>
                      <a:pt x="255" y="26"/>
                    </a:cubicBezTo>
                    <a:cubicBezTo>
                      <a:pt x="256" y="25"/>
                      <a:pt x="256" y="25"/>
                      <a:pt x="256" y="24"/>
                    </a:cubicBezTo>
                    <a:cubicBezTo>
                      <a:pt x="257" y="24"/>
                      <a:pt x="257" y="23"/>
                      <a:pt x="257" y="23"/>
                    </a:cubicBezTo>
                    <a:cubicBezTo>
                      <a:pt x="258" y="22"/>
                      <a:pt x="258" y="21"/>
                      <a:pt x="258" y="21"/>
                    </a:cubicBezTo>
                    <a:cubicBezTo>
                      <a:pt x="258" y="21"/>
                      <a:pt x="257" y="20"/>
                      <a:pt x="258" y="20"/>
                    </a:cubicBezTo>
                    <a:cubicBezTo>
                      <a:pt x="258" y="20"/>
                      <a:pt x="258" y="20"/>
                      <a:pt x="258" y="19"/>
                    </a:cubicBezTo>
                    <a:cubicBezTo>
                      <a:pt x="258" y="19"/>
                      <a:pt x="258" y="19"/>
                      <a:pt x="258" y="18"/>
                    </a:cubicBezTo>
                    <a:cubicBezTo>
                      <a:pt x="258" y="18"/>
                      <a:pt x="258" y="18"/>
                      <a:pt x="258" y="18"/>
                    </a:cubicBezTo>
                    <a:cubicBezTo>
                      <a:pt x="258" y="18"/>
                      <a:pt x="258" y="18"/>
                      <a:pt x="258" y="18"/>
                    </a:cubicBezTo>
                    <a:cubicBezTo>
                      <a:pt x="257" y="18"/>
                      <a:pt x="257" y="17"/>
                      <a:pt x="257" y="17"/>
                    </a:cubicBezTo>
                    <a:cubicBezTo>
                      <a:pt x="256" y="17"/>
                      <a:pt x="254" y="17"/>
                      <a:pt x="253" y="17"/>
                    </a:cubicBezTo>
                    <a:cubicBezTo>
                      <a:pt x="253" y="17"/>
                      <a:pt x="253" y="17"/>
                      <a:pt x="252" y="17"/>
                    </a:cubicBezTo>
                    <a:cubicBezTo>
                      <a:pt x="252" y="17"/>
                      <a:pt x="252" y="17"/>
                      <a:pt x="252" y="17"/>
                    </a:cubicBezTo>
                    <a:cubicBezTo>
                      <a:pt x="252" y="17"/>
                      <a:pt x="252" y="17"/>
                      <a:pt x="252" y="17"/>
                    </a:cubicBezTo>
                    <a:cubicBezTo>
                      <a:pt x="252" y="17"/>
                      <a:pt x="251" y="17"/>
                      <a:pt x="251" y="17"/>
                    </a:cubicBezTo>
                    <a:cubicBezTo>
                      <a:pt x="251" y="18"/>
                      <a:pt x="251" y="18"/>
                      <a:pt x="250" y="18"/>
                    </a:cubicBezTo>
                    <a:cubicBezTo>
                      <a:pt x="250" y="18"/>
                      <a:pt x="250" y="18"/>
                      <a:pt x="250" y="18"/>
                    </a:cubicBezTo>
                    <a:cubicBezTo>
                      <a:pt x="249" y="19"/>
                      <a:pt x="248" y="19"/>
                      <a:pt x="248" y="19"/>
                    </a:cubicBezTo>
                    <a:cubicBezTo>
                      <a:pt x="247" y="19"/>
                      <a:pt x="247" y="20"/>
                      <a:pt x="247" y="20"/>
                    </a:cubicBezTo>
                    <a:cubicBezTo>
                      <a:pt x="247" y="20"/>
                      <a:pt x="247" y="20"/>
                      <a:pt x="246" y="21"/>
                    </a:cubicBezTo>
                    <a:cubicBezTo>
                      <a:pt x="246" y="21"/>
                      <a:pt x="246" y="21"/>
                      <a:pt x="246" y="21"/>
                    </a:cubicBezTo>
                    <a:cubicBezTo>
                      <a:pt x="246" y="22"/>
                      <a:pt x="245" y="22"/>
                      <a:pt x="245" y="21"/>
                    </a:cubicBezTo>
                    <a:cubicBezTo>
                      <a:pt x="245" y="21"/>
                      <a:pt x="245" y="21"/>
                      <a:pt x="245" y="21"/>
                    </a:cubicBezTo>
                    <a:cubicBezTo>
                      <a:pt x="246" y="20"/>
                      <a:pt x="246" y="20"/>
                      <a:pt x="246" y="20"/>
                    </a:cubicBezTo>
                    <a:cubicBezTo>
                      <a:pt x="246" y="20"/>
                      <a:pt x="246" y="20"/>
                      <a:pt x="246" y="19"/>
                    </a:cubicBezTo>
                    <a:cubicBezTo>
                      <a:pt x="246" y="19"/>
                      <a:pt x="246" y="19"/>
                      <a:pt x="247" y="18"/>
                    </a:cubicBezTo>
                    <a:cubicBezTo>
                      <a:pt x="247" y="18"/>
                      <a:pt x="247" y="18"/>
                      <a:pt x="246" y="18"/>
                    </a:cubicBezTo>
                    <a:cubicBezTo>
                      <a:pt x="247" y="18"/>
                      <a:pt x="247" y="17"/>
                      <a:pt x="247" y="17"/>
                    </a:cubicBezTo>
                    <a:cubicBezTo>
                      <a:pt x="247" y="17"/>
                      <a:pt x="247" y="17"/>
                      <a:pt x="247" y="17"/>
                    </a:cubicBezTo>
                    <a:cubicBezTo>
                      <a:pt x="247" y="17"/>
                      <a:pt x="247" y="17"/>
                      <a:pt x="247" y="17"/>
                    </a:cubicBezTo>
                    <a:cubicBezTo>
                      <a:pt x="247" y="17"/>
                      <a:pt x="246" y="17"/>
                      <a:pt x="246" y="17"/>
                    </a:cubicBezTo>
                    <a:cubicBezTo>
                      <a:pt x="246" y="17"/>
                      <a:pt x="246" y="17"/>
                      <a:pt x="245" y="17"/>
                    </a:cubicBezTo>
                    <a:cubicBezTo>
                      <a:pt x="245" y="18"/>
                      <a:pt x="245" y="18"/>
                      <a:pt x="244" y="18"/>
                    </a:cubicBezTo>
                    <a:cubicBezTo>
                      <a:pt x="244" y="19"/>
                      <a:pt x="244" y="19"/>
                      <a:pt x="244" y="19"/>
                    </a:cubicBezTo>
                    <a:cubicBezTo>
                      <a:pt x="244" y="19"/>
                      <a:pt x="244" y="19"/>
                      <a:pt x="244" y="19"/>
                    </a:cubicBezTo>
                    <a:cubicBezTo>
                      <a:pt x="244" y="19"/>
                      <a:pt x="243" y="19"/>
                      <a:pt x="243" y="19"/>
                    </a:cubicBezTo>
                    <a:cubicBezTo>
                      <a:pt x="243" y="19"/>
                      <a:pt x="243" y="19"/>
                      <a:pt x="243" y="19"/>
                    </a:cubicBezTo>
                    <a:cubicBezTo>
                      <a:pt x="242" y="19"/>
                      <a:pt x="242" y="19"/>
                      <a:pt x="242" y="18"/>
                    </a:cubicBezTo>
                    <a:cubicBezTo>
                      <a:pt x="241" y="18"/>
                      <a:pt x="241" y="18"/>
                      <a:pt x="240" y="18"/>
                    </a:cubicBezTo>
                    <a:cubicBezTo>
                      <a:pt x="240" y="18"/>
                      <a:pt x="239" y="18"/>
                      <a:pt x="238" y="18"/>
                    </a:cubicBezTo>
                    <a:cubicBezTo>
                      <a:pt x="238" y="18"/>
                      <a:pt x="238" y="18"/>
                      <a:pt x="239" y="17"/>
                    </a:cubicBezTo>
                    <a:cubicBezTo>
                      <a:pt x="239" y="17"/>
                      <a:pt x="239" y="16"/>
                      <a:pt x="239" y="16"/>
                    </a:cubicBezTo>
                    <a:cubicBezTo>
                      <a:pt x="239" y="16"/>
                      <a:pt x="239" y="16"/>
                      <a:pt x="238" y="16"/>
                    </a:cubicBezTo>
                    <a:cubicBezTo>
                      <a:pt x="237" y="16"/>
                      <a:pt x="237" y="16"/>
                      <a:pt x="236" y="16"/>
                    </a:cubicBezTo>
                    <a:cubicBezTo>
                      <a:pt x="236" y="16"/>
                      <a:pt x="235" y="16"/>
                      <a:pt x="234" y="16"/>
                    </a:cubicBezTo>
                    <a:cubicBezTo>
                      <a:pt x="234" y="15"/>
                      <a:pt x="235" y="15"/>
                      <a:pt x="235" y="15"/>
                    </a:cubicBezTo>
                    <a:cubicBezTo>
                      <a:pt x="236" y="15"/>
                      <a:pt x="236" y="15"/>
                      <a:pt x="237" y="15"/>
                    </a:cubicBezTo>
                    <a:cubicBezTo>
                      <a:pt x="237" y="15"/>
                      <a:pt x="237" y="15"/>
                      <a:pt x="237" y="15"/>
                    </a:cubicBezTo>
                    <a:cubicBezTo>
                      <a:pt x="237" y="15"/>
                      <a:pt x="237" y="15"/>
                      <a:pt x="236" y="15"/>
                    </a:cubicBezTo>
                    <a:cubicBezTo>
                      <a:pt x="236" y="15"/>
                      <a:pt x="236" y="15"/>
                      <a:pt x="236" y="14"/>
                    </a:cubicBezTo>
                    <a:cubicBezTo>
                      <a:pt x="235" y="14"/>
                      <a:pt x="235" y="14"/>
                      <a:pt x="235" y="14"/>
                    </a:cubicBezTo>
                    <a:cubicBezTo>
                      <a:pt x="235" y="13"/>
                      <a:pt x="235" y="13"/>
                      <a:pt x="235" y="12"/>
                    </a:cubicBezTo>
                    <a:cubicBezTo>
                      <a:pt x="235" y="12"/>
                      <a:pt x="236" y="11"/>
                      <a:pt x="236" y="11"/>
                    </a:cubicBezTo>
                    <a:cubicBezTo>
                      <a:pt x="236" y="11"/>
                      <a:pt x="236" y="10"/>
                      <a:pt x="236" y="10"/>
                    </a:cubicBezTo>
                    <a:cubicBezTo>
                      <a:pt x="236" y="10"/>
                      <a:pt x="236" y="10"/>
                      <a:pt x="236" y="10"/>
                    </a:cubicBezTo>
                    <a:cubicBezTo>
                      <a:pt x="235" y="10"/>
                      <a:pt x="234" y="9"/>
                      <a:pt x="233" y="9"/>
                    </a:cubicBezTo>
                    <a:cubicBezTo>
                      <a:pt x="233" y="9"/>
                      <a:pt x="233" y="10"/>
                      <a:pt x="233" y="10"/>
                    </a:cubicBezTo>
                    <a:cubicBezTo>
                      <a:pt x="233" y="10"/>
                      <a:pt x="233" y="10"/>
                      <a:pt x="233" y="9"/>
                    </a:cubicBezTo>
                    <a:cubicBezTo>
                      <a:pt x="232" y="9"/>
                      <a:pt x="232" y="9"/>
                      <a:pt x="231" y="9"/>
                    </a:cubicBezTo>
                    <a:cubicBezTo>
                      <a:pt x="231" y="8"/>
                      <a:pt x="230" y="8"/>
                      <a:pt x="229" y="8"/>
                    </a:cubicBezTo>
                    <a:cubicBezTo>
                      <a:pt x="229" y="8"/>
                      <a:pt x="229" y="9"/>
                      <a:pt x="228" y="9"/>
                    </a:cubicBezTo>
                    <a:cubicBezTo>
                      <a:pt x="227" y="9"/>
                      <a:pt x="226" y="9"/>
                      <a:pt x="225" y="9"/>
                    </a:cubicBezTo>
                    <a:cubicBezTo>
                      <a:pt x="225" y="10"/>
                      <a:pt x="224" y="10"/>
                      <a:pt x="224" y="11"/>
                    </a:cubicBezTo>
                    <a:cubicBezTo>
                      <a:pt x="224" y="11"/>
                      <a:pt x="223" y="11"/>
                      <a:pt x="223" y="11"/>
                    </a:cubicBezTo>
                    <a:cubicBezTo>
                      <a:pt x="223" y="11"/>
                      <a:pt x="223" y="11"/>
                      <a:pt x="223" y="11"/>
                    </a:cubicBezTo>
                    <a:cubicBezTo>
                      <a:pt x="223" y="11"/>
                      <a:pt x="223" y="11"/>
                      <a:pt x="223" y="11"/>
                    </a:cubicBezTo>
                    <a:cubicBezTo>
                      <a:pt x="223" y="11"/>
                      <a:pt x="222" y="11"/>
                      <a:pt x="222" y="11"/>
                    </a:cubicBezTo>
                    <a:cubicBezTo>
                      <a:pt x="222" y="12"/>
                      <a:pt x="222" y="12"/>
                      <a:pt x="221" y="12"/>
                    </a:cubicBezTo>
                    <a:cubicBezTo>
                      <a:pt x="221" y="12"/>
                      <a:pt x="221" y="12"/>
                      <a:pt x="221" y="12"/>
                    </a:cubicBezTo>
                    <a:cubicBezTo>
                      <a:pt x="221" y="12"/>
                      <a:pt x="220" y="12"/>
                      <a:pt x="221" y="12"/>
                    </a:cubicBezTo>
                    <a:cubicBezTo>
                      <a:pt x="220" y="12"/>
                      <a:pt x="220" y="12"/>
                      <a:pt x="220" y="12"/>
                    </a:cubicBezTo>
                    <a:cubicBezTo>
                      <a:pt x="220" y="11"/>
                      <a:pt x="220" y="11"/>
                      <a:pt x="220" y="11"/>
                    </a:cubicBezTo>
                    <a:cubicBezTo>
                      <a:pt x="221" y="11"/>
                      <a:pt x="221" y="11"/>
                      <a:pt x="221" y="10"/>
                    </a:cubicBezTo>
                    <a:cubicBezTo>
                      <a:pt x="221" y="10"/>
                      <a:pt x="220" y="10"/>
                      <a:pt x="220" y="10"/>
                    </a:cubicBezTo>
                    <a:cubicBezTo>
                      <a:pt x="220" y="10"/>
                      <a:pt x="220" y="9"/>
                      <a:pt x="220" y="9"/>
                    </a:cubicBezTo>
                    <a:cubicBezTo>
                      <a:pt x="220" y="9"/>
                      <a:pt x="220" y="9"/>
                      <a:pt x="220" y="9"/>
                    </a:cubicBezTo>
                    <a:cubicBezTo>
                      <a:pt x="220" y="8"/>
                      <a:pt x="220" y="8"/>
                      <a:pt x="220" y="7"/>
                    </a:cubicBezTo>
                    <a:cubicBezTo>
                      <a:pt x="220" y="7"/>
                      <a:pt x="220" y="6"/>
                      <a:pt x="220" y="6"/>
                    </a:cubicBezTo>
                    <a:cubicBezTo>
                      <a:pt x="220" y="6"/>
                      <a:pt x="220" y="6"/>
                      <a:pt x="220" y="6"/>
                    </a:cubicBezTo>
                    <a:cubicBezTo>
                      <a:pt x="220" y="6"/>
                      <a:pt x="220" y="6"/>
                      <a:pt x="220" y="6"/>
                    </a:cubicBezTo>
                    <a:cubicBezTo>
                      <a:pt x="219" y="5"/>
                      <a:pt x="219" y="5"/>
                      <a:pt x="218" y="5"/>
                    </a:cubicBezTo>
                    <a:cubicBezTo>
                      <a:pt x="218" y="5"/>
                      <a:pt x="217" y="4"/>
                      <a:pt x="217" y="4"/>
                    </a:cubicBezTo>
                    <a:cubicBezTo>
                      <a:pt x="217" y="4"/>
                      <a:pt x="217" y="4"/>
                      <a:pt x="217" y="4"/>
                    </a:cubicBezTo>
                    <a:cubicBezTo>
                      <a:pt x="217" y="4"/>
                      <a:pt x="217" y="5"/>
                      <a:pt x="217" y="5"/>
                    </a:cubicBezTo>
                    <a:cubicBezTo>
                      <a:pt x="218" y="5"/>
                      <a:pt x="218" y="5"/>
                      <a:pt x="217" y="5"/>
                    </a:cubicBezTo>
                    <a:cubicBezTo>
                      <a:pt x="217" y="5"/>
                      <a:pt x="217" y="5"/>
                      <a:pt x="217" y="5"/>
                    </a:cubicBezTo>
                    <a:cubicBezTo>
                      <a:pt x="217" y="5"/>
                      <a:pt x="216" y="4"/>
                      <a:pt x="216" y="4"/>
                    </a:cubicBezTo>
                    <a:cubicBezTo>
                      <a:pt x="216" y="4"/>
                      <a:pt x="216" y="5"/>
                      <a:pt x="216" y="5"/>
                    </a:cubicBezTo>
                    <a:cubicBezTo>
                      <a:pt x="216" y="5"/>
                      <a:pt x="216" y="5"/>
                      <a:pt x="216" y="5"/>
                    </a:cubicBezTo>
                    <a:cubicBezTo>
                      <a:pt x="216" y="6"/>
                      <a:pt x="217" y="6"/>
                      <a:pt x="217" y="6"/>
                    </a:cubicBezTo>
                    <a:cubicBezTo>
                      <a:pt x="216" y="7"/>
                      <a:pt x="216" y="7"/>
                      <a:pt x="216" y="7"/>
                    </a:cubicBezTo>
                    <a:cubicBezTo>
                      <a:pt x="216" y="7"/>
                      <a:pt x="216" y="6"/>
                      <a:pt x="216" y="6"/>
                    </a:cubicBezTo>
                    <a:cubicBezTo>
                      <a:pt x="215" y="7"/>
                      <a:pt x="215" y="7"/>
                      <a:pt x="214" y="8"/>
                    </a:cubicBezTo>
                    <a:cubicBezTo>
                      <a:pt x="214" y="8"/>
                      <a:pt x="214" y="9"/>
                      <a:pt x="214" y="9"/>
                    </a:cubicBezTo>
                    <a:cubicBezTo>
                      <a:pt x="214" y="10"/>
                      <a:pt x="214" y="10"/>
                      <a:pt x="213" y="10"/>
                    </a:cubicBezTo>
                    <a:cubicBezTo>
                      <a:pt x="213" y="10"/>
                      <a:pt x="213" y="10"/>
                      <a:pt x="213" y="10"/>
                    </a:cubicBezTo>
                    <a:cubicBezTo>
                      <a:pt x="212" y="10"/>
                      <a:pt x="212" y="10"/>
                      <a:pt x="211" y="10"/>
                    </a:cubicBezTo>
                    <a:cubicBezTo>
                      <a:pt x="211" y="10"/>
                      <a:pt x="211" y="11"/>
                      <a:pt x="211" y="10"/>
                    </a:cubicBezTo>
                    <a:cubicBezTo>
                      <a:pt x="211" y="10"/>
                      <a:pt x="211" y="10"/>
                      <a:pt x="211" y="10"/>
                    </a:cubicBezTo>
                    <a:cubicBezTo>
                      <a:pt x="211" y="10"/>
                      <a:pt x="211" y="10"/>
                      <a:pt x="211" y="10"/>
                    </a:cubicBezTo>
                    <a:cubicBezTo>
                      <a:pt x="211" y="9"/>
                      <a:pt x="211" y="10"/>
                      <a:pt x="211" y="9"/>
                    </a:cubicBezTo>
                    <a:cubicBezTo>
                      <a:pt x="210" y="9"/>
                      <a:pt x="210" y="9"/>
                      <a:pt x="210" y="9"/>
                    </a:cubicBezTo>
                    <a:cubicBezTo>
                      <a:pt x="210" y="9"/>
                      <a:pt x="210" y="9"/>
                      <a:pt x="210" y="9"/>
                    </a:cubicBezTo>
                    <a:cubicBezTo>
                      <a:pt x="210" y="9"/>
                      <a:pt x="210" y="9"/>
                      <a:pt x="210" y="9"/>
                    </a:cubicBezTo>
                    <a:cubicBezTo>
                      <a:pt x="210" y="9"/>
                      <a:pt x="210" y="9"/>
                      <a:pt x="210" y="9"/>
                    </a:cubicBezTo>
                    <a:cubicBezTo>
                      <a:pt x="211" y="9"/>
                      <a:pt x="211" y="9"/>
                      <a:pt x="211" y="9"/>
                    </a:cubicBezTo>
                    <a:cubicBezTo>
                      <a:pt x="211" y="9"/>
                      <a:pt x="211" y="9"/>
                      <a:pt x="211" y="9"/>
                    </a:cubicBezTo>
                    <a:cubicBezTo>
                      <a:pt x="211" y="9"/>
                      <a:pt x="211" y="8"/>
                      <a:pt x="211" y="8"/>
                    </a:cubicBezTo>
                    <a:cubicBezTo>
                      <a:pt x="211" y="8"/>
                      <a:pt x="211" y="8"/>
                      <a:pt x="211" y="8"/>
                    </a:cubicBezTo>
                    <a:cubicBezTo>
                      <a:pt x="210" y="8"/>
                      <a:pt x="210" y="8"/>
                      <a:pt x="210" y="8"/>
                    </a:cubicBezTo>
                    <a:cubicBezTo>
                      <a:pt x="210" y="8"/>
                      <a:pt x="210" y="8"/>
                      <a:pt x="210" y="8"/>
                    </a:cubicBezTo>
                    <a:cubicBezTo>
                      <a:pt x="210" y="8"/>
                      <a:pt x="210" y="8"/>
                      <a:pt x="211" y="8"/>
                    </a:cubicBezTo>
                    <a:cubicBezTo>
                      <a:pt x="211" y="8"/>
                      <a:pt x="211" y="8"/>
                      <a:pt x="211" y="8"/>
                    </a:cubicBezTo>
                    <a:cubicBezTo>
                      <a:pt x="211" y="7"/>
                      <a:pt x="212" y="7"/>
                      <a:pt x="212" y="7"/>
                    </a:cubicBezTo>
                    <a:cubicBezTo>
                      <a:pt x="212" y="7"/>
                      <a:pt x="212" y="7"/>
                      <a:pt x="213" y="7"/>
                    </a:cubicBezTo>
                    <a:cubicBezTo>
                      <a:pt x="213" y="7"/>
                      <a:pt x="213" y="7"/>
                      <a:pt x="213" y="6"/>
                    </a:cubicBezTo>
                    <a:cubicBezTo>
                      <a:pt x="213" y="6"/>
                      <a:pt x="213" y="6"/>
                      <a:pt x="213" y="6"/>
                    </a:cubicBezTo>
                    <a:cubicBezTo>
                      <a:pt x="213" y="6"/>
                      <a:pt x="213" y="6"/>
                      <a:pt x="213" y="5"/>
                    </a:cubicBezTo>
                    <a:cubicBezTo>
                      <a:pt x="214" y="5"/>
                      <a:pt x="214" y="5"/>
                      <a:pt x="214" y="5"/>
                    </a:cubicBezTo>
                    <a:cubicBezTo>
                      <a:pt x="214" y="5"/>
                      <a:pt x="214" y="5"/>
                      <a:pt x="214" y="5"/>
                    </a:cubicBezTo>
                    <a:cubicBezTo>
                      <a:pt x="214" y="5"/>
                      <a:pt x="214" y="5"/>
                      <a:pt x="214" y="5"/>
                    </a:cubicBezTo>
                    <a:cubicBezTo>
                      <a:pt x="214" y="4"/>
                      <a:pt x="214" y="4"/>
                      <a:pt x="214" y="4"/>
                    </a:cubicBezTo>
                    <a:cubicBezTo>
                      <a:pt x="214" y="3"/>
                      <a:pt x="214" y="3"/>
                      <a:pt x="214" y="3"/>
                    </a:cubicBezTo>
                    <a:cubicBezTo>
                      <a:pt x="214" y="3"/>
                      <a:pt x="214" y="3"/>
                      <a:pt x="213" y="3"/>
                    </a:cubicBezTo>
                    <a:cubicBezTo>
                      <a:pt x="213" y="3"/>
                      <a:pt x="213" y="3"/>
                      <a:pt x="213" y="3"/>
                    </a:cubicBezTo>
                    <a:cubicBezTo>
                      <a:pt x="213" y="3"/>
                      <a:pt x="212" y="3"/>
                      <a:pt x="212" y="2"/>
                    </a:cubicBezTo>
                    <a:cubicBezTo>
                      <a:pt x="212" y="2"/>
                      <a:pt x="211" y="3"/>
                      <a:pt x="211" y="3"/>
                    </a:cubicBezTo>
                    <a:cubicBezTo>
                      <a:pt x="211" y="3"/>
                      <a:pt x="211" y="3"/>
                      <a:pt x="210" y="3"/>
                    </a:cubicBezTo>
                    <a:cubicBezTo>
                      <a:pt x="210" y="3"/>
                      <a:pt x="211" y="3"/>
                      <a:pt x="211" y="2"/>
                    </a:cubicBezTo>
                    <a:cubicBezTo>
                      <a:pt x="211" y="2"/>
                      <a:pt x="211" y="2"/>
                      <a:pt x="211" y="2"/>
                    </a:cubicBezTo>
                    <a:cubicBezTo>
                      <a:pt x="210" y="2"/>
                      <a:pt x="210" y="2"/>
                      <a:pt x="210" y="1"/>
                    </a:cubicBezTo>
                    <a:cubicBezTo>
                      <a:pt x="210" y="1"/>
                      <a:pt x="210" y="1"/>
                      <a:pt x="210" y="1"/>
                    </a:cubicBezTo>
                    <a:cubicBezTo>
                      <a:pt x="210" y="1"/>
                      <a:pt x="210" y="1"/>
                      <a:pt x="209" y="1"/>
                    </a:cubicBezTo>
                    <a:cubicBezTo>
                      <a:pt x="209" y="1"/>
                      <a:pt x="208" y="1"/>
                      <a:pt x="208" y="1"/>
                    </a:cubicBezTo>
                    <a:cubicBezTo>
                      <a:pt x="208" y="1"/>
                      <a:pt x="207" y="0"/>
                      <a:pt x="207" y="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5" y="1"/>
                      <a:pt x="204" y="3"/>
                      <a:pt x="203" y="5"/>
                    </a:cubicBezTo>
                    <a:cubicBezTo>
                      <a:pt x="202" y="7"/>
                      <a:pt x="200" y="9"/>
                      <a:pt x="198" y="10"/>
                    </a:cubicBezTo>
                    <a:cubicBezTo>
                      <a:pt x="197" y="10"/>
                      <a:pt x="196" y="10"/>
                      <a:pt x="196" y="10"/>
                    </a:cubicBezTo>
                    <a:cubicBezTo>
                      <a:pt x="195" y="10"/>
                      <a:pt x="195" y="11"/>
                      <a:pt x="195" y="11"/>
                    </a:cubicBezTo>
                    <a:cubicBezTo>
                      <a:pt x="195" y="11"/>
                      <a:pt x="195" y="11"/>
                      <a:pt x="194" y="11"/>
                    </a:cubicBezTo>
                    <a:cubicBezTo>
                      <a:pt x="194" y="10"/>
                      <a:pt x="193" y="11"/>
                      <a:pt x="193" y="11"/>
                    </a:cubicBezTo>
                    <a:cubicBezTo>
                      <a:pt x="192" y="11"/>
                      <a:pt x="192" y="11"/>
                      <a:pt x="191" y="11"/>
                    </a:cubicBezTo>
                    <a:cubicBezTo>
                      <a:pt x="191" y="11"/>
                      <a:pt x="191" y="11"/>
                      <a:pt x="191" y="11"/>
                    </a:cubicBezTo>
                    <a:cubicBezTo>
                      <a:pt x="191" y="11"/>
                      <a:pt x="190" y="11"/>
                      <a:pt x="190" y="11"/>
                    </a:cubicBezTo>
                    <a:cubicBezTo>
                      <a:pt x="190" y="11"/>
                      <a:pt x="189" y="11"/>
                      <a:pt x="189" y="12"/>
                    </a:cubicBezTo>
                    <a:cubicBezTo>
                      <a:pt x="189" y="12"/>
                      <a:pt x="189" y="12"/>
                      <a:pt x="189" y="12"/>
                    </a:cubicBezTo>
                    <a:cubicBezTo>
                      <a:pt x="190" y="13"/>
                      <a:pt x="190" y="13"/>
                      <a:pt x="190" y="13"/>
                    </a:cubicBezTo>
                    <a:cubicBezTo>
                      <a:pt x="189" y="13"/>
                      <a:pt x="189" y="12"/>
                      <a:pt x="189" y="12"/>
                    </a:cubicBezTo>
                    <a:cubicBezTo>
                      <a:pt x="189" y="11"/>
                      <a:pt x="189" y="11"/>
                      <a:pt x="188" y="11"/>
                    </a:cubicBezTo>
                    <a:cubicBezTo>
                      <a:pt x="189" y="10"/>
                      <a:pt x="189" y="10"/>
                      <a:pt x="190" y="10"/>
                    </a:cubicBezTo>
                    <a:cubicBezTo>
                      <a:pt x="189" y="10"/>
                      <a:pt x="188" y="10"/>
                      <a:pt x="187" y="10"/>
                    </a:cubicBezTo>
                    <a:cubicBezTo>
                      <a:pt x="186" y="11"/>
                      <a:pt x="186" y="12"/>
                      <a:pt x="185" y="12"/>
                    </a:cubicBezTo>
                    <a:cubicBezTo>
                      <a:pt x="185" y="13"/>
                      <a:pt x="185" y="13"/>
                      <a:pt x="184" y="13"/>
                    </a:cubicBezTo>
                    <a:cubicBezTo>
                      <a:pt x="184" y="13"/>
                      <a:pt x="184" y="14"/>
                      <a:pt x="184" y="14"/>
                    </a:cubicBezTo>
                    <a:cubicBezTo>
                      <a:pt x="184" y="14"/>
                      <a:pt x="184" y="14"/>
                      <a:pt x="184" y="14"/>
                    </a:cubicBezTo>
                    <a:cubicBezTo>
                      <a:pt x="184" y="14"/>
                      <a:pt x="185" y="14"/>
                      <a:pt x="185" y="15"/>
                    </a:cubicBezTo>
                    <a:cubicBezTo>
                      <a:pt x="185" y="15"/>
                      <a:pt x="185" y="16"/>
                      <a:pt x="185" y="16"/>
                    </a:cubicBezTo>
                    <a:cubicBezTo>
                      <a:pt x="186" y="17"/>
                      <a:pt x="186" y="17"/>
                      <a:pt x="187" y="17"/>
                    </a:cubicBezTo>
                    <a:cubicBezTo>
                      <a:pt x="187" y="17"/>
                      <a:pt x="187" y="17"/>
                      <a:pt x="187" y="17"/>
                    </a:cubicBezTo>
                    <a:cubicBezTo>
                      <a:pt x="188" y="16"/>
                      <a:pt x="188" y="16"/>
                      <a:pt x="189" y="17"/>
                    </a:cubicBezTo>
                    <a:cubicBezTo>
                      <a:pt x="189" y="17"/>
                      <a:pt x="188" y="17"/>
                      <a:pt x="188" y="17"/>
                    </a:cubicBezTo>
                    <a:cubicBezTo>
                      <a:pt x="187" y="17"/>
                      <a:pt x="187" y="17"/>
                      <a:pt x="187" y="17"/>
                    </a:cubicBezTo>
                    <a:cubicBezTo>
                      <a:pt x="186" y="18"/>
                      <a:pt x="186" y="18"/>
                      <a:pt x="186" y="17"/>
                    </a:cubicBezTo>
                    <a:cubicBezTo>
                      <a:pt x="185" y="18"/>
                      <a:pt x="185" y="18"/>
                      <a:pt x="185" y="19"/>
                    </a:cubicBezTo>
                    <a:cubicBezTo>
                      <a:pt x="185" y="19"/>
                      <a:pt x="185" y="20"/>
                      <a:pt x="185" y="20"/>
                    </a:cubicBezTo>
                    <a:cubicBezTo>
                      <a:pt x="185" y="21"/>
                      <a:pt x="185" y="21"/>
                      <a:pt x="185" y="22"/>
                    </a:cubicBezTo>
                    <a:cubicBezTo>
                      <a:pt x="184" y="21"/>
                      <a:pt x="184" y="20"/>
                      <a:pt x="185" y="19"/>
                    </a:cubicBezTo>
                    <a:cubicBezTo>
                      <a:pt x="184" y="20"/>
                      <a:pt x="184" y="20"/>
                      <a:pt x="183" y="20"/>
                    </a:cubicBezTo>
                    <a:cubicBezTo>
                      <a:pt x="184" y="19"/>
                      <a:pt x="185" y="18"/>
                      <a:pt x="185" y="17"/>
                    </a:cubicBezTo>
                    <a:cubicBezTo>
                      <a:pt x="184" y="17"/>
                      <a:pt x="184" y="17"/>
                      <a:pt x="183" y="17"/>
                    </a:cubicBezTo>
                    <a:cubicBezTo>
                      <a:pt x="184" y="17"/>
                      <a:pt x="184" y="17"/>
                      <a:pt x="184" y="17"/>
                    </a:cubicBezTo>
                    <a:cubicBezTo>
                      <a:pt x="185" y="16"/>
                      <a:pt x="185" y="15"/>
                      <a:pt x="184" y="15"/>
                    </a:cubicBezTo>
                    <a:cubicBezTo>
                      <a:pt x="184" y="15"/>
                      <a:pt x="184" y="15"/>
                      <a:pt x="184" y="15"/>
                    </a:cubicBezTo>
                    <a:cubicBezTo>
                      <a:pt x="184" y="15"/>
                      <a:pt x="183" y="15"/>
                      <a:pt x="183" y="15"/>
                    </a:cubicBezTo>
                    <a:cubicBezTo>
                      <a:pt x="183" y="15"/>
                      <a:pt x="183" y="15"/>
                      <a:pt x="183" y="16"/>
                    </a:cubicBezTo>
                    <a:cubicBezTo>
                      <a:pt x="181" y="17"/>
                      <a:pt x="180" y="18"/>
                      <a:pt x="179" y="19"/>
                    </a:cubicBezTo>
                    <a:cubicBezTo>
                      <a:pt x="178" y="20"/>
                      <a:pt x="178" y="20"/>
                      <a:pt x="177" y="21"/>
                    </a:cubicBezTo>
                    <a:cubicBezTo>
                      <a:pt x="176" y="21"/>
                      <a:pt x="175" y="22"/>
                      <a:pt x="175" y="22"/>
                    </a:cubicBezTo>
                    <a:cubicBezTo>
                      <a:pt x="174" y="22"/>
                      <a:pt x="173" y="22"/>
                      <a:pt x="173" y="22"/>
                    </a:cubicBezTo>
                    <a:cubicBezTo>
                      <a:pt x="173" y="22"/>
                      <a:pt x="172" y="23"/>
                      <a:pt x="172" y="23"/>
                    </a:cubicBezTo>
                    <a:cubicBezTo>
                      <a:pt x="172" y="23"/>
                      <a:pt x="172" y="23"/>
                      <a:pt x="172" y="22"/>
                    </a:cubicBezTo>
                    <a:cubicBezTo>
                      <a:pt x="172" y="22"/>
                      <a:pt x="172" y="22"/>
                      <a:pt x="172" y="22"/>
                    </a:cubicBezTo>
                    <a:cubicBezTo>
                      <a:pt x="172" y="22"/>
                      <a:pt x="173" y="22"/>
                      <a:pt x="173" y="22"/>
                    </a:cubicBezTo>
                    <a:cubicBezTo>
                      <a:pt x="173" y="22"/>
                      <a:pt x="173" y="22"/>
                      <a:pt x="173" y="21"/>
                    </a:cubicBezTo>
                    <a:cubicBezTo>
                      <a:pt x="172" y="22"/>
                      <a:pt x="172" y="21"/>
                      <a:pt x="171" y="21"/>
                    </a:cubicBezTo>
                    <a:cubicBezTo>
                      <a:pt x="171" y="22"/>
                      <a:pt x="170" y="23"/>
                      <a:pt x="169" y="24"/>
                    </a:cubicBezTo>
                    <a:cubicBezTo>
                      <a:pt x="169" y="24"/>
                      <a:pt x="168" y="25"/>
                      <a:pt x="168" y="26"/>
                    </a:cubicBezTo>
                    <a:cubicBezTo>
                      <a:pt x="168" y="25"/>
                      <a:pt x="169" y="25"/>
                      <a:pt x="169" y="26"/>
                    </a:cubicBezTo>
                    <a:cubicBezTo>
                      <a:pt x="170" y="26"/>
                      <a:pt x="170" y="27"/>
                      <a:pt x="171" y="28"/>
                    </a:cubicBezTo>
                    <a:cubicBezTo>
                      <a:pt x="170" y="27"/>
                      <a:pt x="169" y="26"/>
                      <a:pt x="168" y="26"/>
                    </a:cubicBezTo>
                    <a:cubicBezTo>
                      <a:pt x="168" y="26"/>
                      <a:pt x="168" y="26"/>
                      <a:pt x="168" y="26"/>
                    </a:cubicBezTo>
                    <a:cubicBezTo>
                      <a:pt x="168" y="26"/>
                      <a:pt x="168" y="26"/>
                      <a:pt x="168" y="26"/>
                    </a:cubicBezTo>
                    <a:cubicBezTo>
                      <a:pt x="168" y="27"/>
                      <a:pt x="167" y="28"/>
                      <a:pt x="166" y="29"/>
                    </a:cubicBezTo>
                    <a:cubicBezTo>
                      <a:pt x="166" y="29"/>
                      <a:pt x="166" y="29"/>
                      <a:pt x="166" y="29"/>
                    </a:cubicBezTo>
                    <a:cubicBezTo>
                      <a:pt x="166" y="30"/>
                      <a:pt x="166" y="30"/>
                      <a:pt x="165" y="30"/>
                    </a:cubicBezTo>
                    <a:cubicBezTo>
                      <a:pt x="165" y="30"/>
                      <a:pt x="165" y="31"/>
                      <a:pt x="164" y="31"/>
                    </a:cubicBezTo>
                    <a:cubicBezTo>
                      <a:pt x="164" y="31"/>
                      <a:pt x="164" y="31"/>
                      <a:pt x="164" y="32"/>
                    </a:cubicBezTo>
                    <a:cubicBezTo>
                      <a:pt x="164" y="32"/>
                      <a:pt x="164" y="32"/>
                      <a:pt x="164" y="32"/>
                    </a:cubicBezTo>
                    <a:cubicBezTo>
                      <a:pt x="164" y="32"/>
                      <a:pt x="164" y="32"/>
                      <a:pt x="164" y="32"/>
                    </a:cubicBezTo>
                    <a:cubicBezTo>
                      <a:pt x="164" y="32"/>
                      <a:pt x="164" y="32"/>
                      <a:pt x="164" y="32"/>
                    </a:cubicBezTo>
                    <a:cubicBezTo>
                      <a:pt x="164" y="33"/>
                      <a:pt x="164" y="33"/>
                      <a:pt x="164" y="33"/>
                    </a:cubicBezTo>
                    <a:cubicBezTo>
                      <a:pt x="164" y="33"/>
                      <a:pt x="164" y="33"/>
                      <a:pt x="164" y="33"/>
                    </a:cubicBezTo>
                    <a:cubicBezTo>
                      <a:pt x="164" y="33"/>
                      <a:pt x="164" y="33"/>
                      <a:pt x="164" y="33"/>
                    </a:cubicBezTo>
                    <a:cubicBezTo>
                      <a:pt x="164" y="33"/>
                      <a:pt x="164" y="33"/>
                      <a:pt x="164" y="33"/>
                    </a:cubicBezTo>
                    <a:cubicBezTo>
                      <a:pt x="164" y="34"/>
                      <a:pt x="164" y="34"/>
                      <a:pt x="164" y="34"/>
                    </a:cubicBezTo>
                    <a:cubicBezTo>
                      <a:pt x="164" y="34"/>
                      <a:pt x="164" y="34"/>
                      <a:pt x="164" y="34"/>
                    </a:cubicBezTo>
                    <a:cubicBezTo>
                      <a:pt x="164" y="34"/>
                      <a:pt x="164" y="34"/>
                      <a:pt x="164" y="34"/>
                    </a:cubicBezTo>
                    <a:cubicBezTo>
                      <a:pt x="164" y="34"/>
                      <a:pt x="164" y="34"/>
                      <a:pt x="164" y="34"/>
                    </a:cubicBezTo>
                    <a:cubicBezTo>
                      <a:pt x="164" y="34"/>
                      <a:pt x="163" y="35"/>
                      <a:pt x="163" y="35"/>
                    </a:cubicBezTo>
                    <a:cubicBezTo>
                      <a:pt x="163" y="35"/>
                      <a:pt x="164" y="35"/>
                      <a:pt x="164" y="35"/>
                    </a:cubicBezTo>
                    <a:cubicBezTo>
                      <a:pt x="164" y="35"/>
                      <a:pt x="164" y="36"/>
                      <a:pt x="164" y="36"/>
                    </a:cubicBezTo>
                    <a:cubicBezTo>
                      <a:pt x="164" y="36"/>
                      <a:pt x="164" y="36"/>
                      <a:pt x="164" y="36"/>
                    </a:cubicBezTo>
                    <a:cubicBezTo>
                      <a:pt x="164" y="36"/>
                      <a:pt x="164" y="36"/>
                      <a:pt x="164" y="36"/>
                    </a:cubicBezTo>
                    <a:cubicBezTo>
                      <a:pt x="164" y="37"/>
                      <a:pt x="164" y="37"/>
                      <a:pt x="164" y="37"/>
                    </a:cubicBezTo>
                    <a:cubicBezTo>
                      <a:pt x="164" y="37"/>
                      <a:pt x="163" y="37"/>
                      <a:pt x="163" y="37"/>
                    </a:cubicBezTo>
                    <a:cubicBezTo>
                      <a:pt x="163" y="37"/>
                      <a:pt x="164" y="37"/>
                      <a:pt x="164" y="37"/>
                    </a:cubicBezTo>
                    <a:cubicBezTo>
                      <a:pt x="164" y="37"/>
                      <a:pt x="164" y="37"/>
                      <a:pt x="164" y="37"/>
                    </a:cubicBezTo>
                    <a:cubicBezTo>
                      <a:pt x="163" y="38"/>
                      <a:pt x="163" y="39"/>
                      <a:pt x="163" y="39"/>
                    </a:cubicBezTo>
                    <a:cubicBezTo>
                      <a:pt x="163" y="40"/>
                      <a:pt x="162" y="40"/>
                      <a:pt x="162" y="41"/>
                    </a:cubicBezTo>
                    <a:cubicBezTo>
                      <a:pt x="161" y="42"/>
                      <a:pt x="160" y="44"/>
                      <a:pt x="158" y="45"/>
                    </a:cubicBezTo>
                    <a:cubicBezTo>
                      <a:pt x="157" y="46"/>
                      <a:pt x="155" y="47"/>
                      <a:pt x="153" y="47"/>
                    </a:cubicBezTo>
                    <a:cubicBezTo>
                      <a:pt x="154" y="48"/>
                      <a:pt x="154" y="48"/>
                      <a:pt x="154" y="48"/>
                    </a:cubicBezTo>
                    <a:cubicBezTo>
                      <a:pt x="152" y="47"/>
                      <a:pt x="151" y="48"/>
                      <a:pt x="149" y="48"/>
                    </a:cubicBezTo>
                    <a:cubicBezTo>
                      <a:pt x="147" y="49"/>
                      <a:pt x="145" y="48"/>
                      <a:pt x="143" y="48"/>
                    </a:cubicBezTo>
                    <a:cubicBezTo>
                      <a:pt x="143" y="48"/>
                      <a:pt x="143" y="48"/>
                      <a:pt x="142" y="48"/>
                    </a:cubicBezTo>
                    <a:cubicBezTo>
                      <a:pt x="142" y="48"/>
                      <a:pt x="142" y="48"/>
                      <a:pt x="142" y="49"/>
                    </a:cubicBezTo>
                    <a:cubicBezTo>
                      <a:pt x="143" y="50"/>
                      <a:pt x="143" y="52"/>
                      <a:pt x="142" y="54"/>
                    </a:cubicBezTo>
                    <a:cubicBezTo>
                      <a:pt x="142" y="55"/>
                      <a:pt x="141" y="56"/>
                      <a:pt x="140" y="57"/>
                    </a:cubicBezTo>
                    <a:cubicBezTo>
                      <a:pt x="140" y="58"/>
                      <a:pt x="140" y="58"/>
                      <a:pt x="139" y="58"/>
                    </a:cubicBezTo>
                    <a:cubicBezTo>
                      <a:pt x="141" y="58"/>
                      <a:pt x="142" y="58"/>
                      <a:pt x="143" y="59"/>
                    </a:cubicBezTo>
                    <a:cubicBezTo>
                      <a:pt x="144" y="60"/>
                      <a:pt x="144" y="62"/>
                      <a:pt x="145" y="62"/>
                    </a:cubicBezTo>
                    <a:cubicBezTo>
                      <a:pt x="146" y="63"/>
                      <a:pt x="146" y="63"/>
                      <a:pt x="147" y="63"/>
                    </a:cubicBezTo>
                    <a:cubicBezTo>
                      <a:pt x="148" y="63"/>
                      <a:pt x="149" y="64"/>
                      <a:pt x="150" y="65"/>
                    </a:cubicBezTo>
                    <a:cubicBezTo>
                      <a:pt x="151" y="66"/>
                      <a:pt x="152" y="67"/>
                      <a:pt x="153" y="68"/>
                    </a:cubicBezTo>
                    <a:cubicBezTo>
                      <a:pt x="153" y="68"/>
                      <a:pt x="153" y="68"/>
                      <a:pt x="153" y="68"/>
                    </a:cubicBezTo>
                    <a:cubicBezTo>
                      <a:pt x="154" y="68"/>
                      <a:pt x="154" y="69"/>
                      <a:pt x="154" y="69"/>
                    </a:cubicBezTo>
                    <a:cubicBezTo>
                      <a:pt x="155" y="70"/>
                      <a:pt x="156" y="70"/>
                      <a:pt x="157" y="71"/>
                    </a:cubicBezTo>
                    <a:cubicBezTo>
                      <a:pt x="157" y="71"/>
                      <a:pt x="157" y="72"/>
                      <a:pt x="158" y="73"/>
                    </a:cubicBezTo>
                    <a:cubicBezTo>
                      <a:pt x="158" y="73"/>
                      <a:pt x="158" y="73"/>
                      <a:pt x="158" y="73"/>
                    </a:cubicBezTo>
                    <a:cubicBezTo>
                      <a:pt x="158" y="73"/>
                      <a:pt x="158" y="73"/>
                      <a:pt x="158" y="74"/>
                    </a:cubicBezTo>
                    <a:cubicBezTo>
                      <a:pt x="158" y="74"/>
                      <a:pt x="158" y="74"/>
                      <a:pt x="158" y="74"/>
                    </a:cubicBezTo>
                    <a:cubicBezTo>
                      <a:pt x="158" y="74"/>
                      <a:pt x="159" y="74"/>
                      <a:pt x="159" y="75"/>
                    </a:cubicBezTo>
                    <a:cubicBezTo>
                      <a:pt x="159" y="75"/>
                      <a:pt x="159" y="75"/>
                      <a:pt x="159" y="75"/>
                    </a:cubicBezTo>
                    <a:cubicBezTo>
                      <a:pt x="158" y="76"/>
                      <a:pt x="159" y="77"/>
                      <a:pt x="159" y="77"/>
                    </a:cubicBezTo>
                    <a:cubicBezTo>
                      <a:pt x="159" y="78"/>
                      <a:pt x="159" y="78"/>
                      <a:pt x="159" y="78"/>
                    </a:cubicBezTo>
                    <a:cubicBezTo>
                      <a:pt x="159" y="78"/>
                      <a:pt x="159" y="78"/>
                      <a:pt x="159" y="78"/>
                    </a:cubicBezTo>
                    <a:cubicBezTo>
                      <a:pt x="159" y="78"/>
                      <a:pt x="159" y="78"/>
                      <a:pt x="159" y="78"/>
                    </a:cubicBezTo>
                    <a:cubicBezTo>
                      <a:pt x="160" y="78"/>
                      <a:pt x="160" y="79"/>
                      <a:pt x="160" y="79"/>
                    </a:cubicBezTo>
                    <a:cubicBezTo>
                      <a:pt x="160" y="79"/>
                      <a:pt x="161" y="79"/>
                      <a:pt x="161" y="79"/>
                    </a:cubicBezTo>
                    <a:cubicBezTo>
                      <a:pt x="161" y="79"/>
                      <a:pt x="161" y="79"/>
                      <a:pt x="161" y="79"/>
                    </a:cubicBezTo>
                    <a:cubicBezTo>
                      <a:pt x="160" y="80"/>
                      <a:pt x="160" y="79"/>
                      <a:pt x="160" y="79"/>
                    </a:cubicBezTo>
                    <a:cubicBezTo>
                      <a:pt x="160" y="79"/>
                      <a:pt x="160" y="79"/>
                      <a:pt x="159" y="79"/>
                    </a:cubicBezTo>
                    <a:cubicBezTo>
                      <a:pt x="159" y="80"/>
                      <a:pt x="160" y="80"/>
                      <a:pt x="160" y="80"/>
                    </a:cubicBezTo>
                    <a:cubicBezTo>
                      <a:pt x="160" y="80"/>
                      <a:pt x="160" y="80"/>
                      <a:pt x="160" y="80"/>
                    </a:cubicBezTo>
                    <a:cubicBezTo>
                      <a:pt x="161" y="80"/>
                      <a:pt x="161" y="80"/>
                      <a:pt x="162" y="80"/>
                    </a:cubicBezTo>
                    <a:cubicBezTo>
                      <a:pt x="162" y="80"/>
                      <a:pt x="162" y="81"/>
                      <a:pt x="163" y="81"/>
                    </a:cubicBezTo>
                    <a:cubicBezTo>
                      <a:pt x="163" y="81"/>
                      <a:pt x="163" y="81"/>
                      <a:pt x="164" y="81"/>
                    </a:cubicBezTo>
                    <a:cubicBezTo>
                      <a:pt x="164" y="81"/>
                      <a:pt x="164" y="81"/>
                      <a:pt x="164" y="81"/>
                    </a:cubicBezTo>
                    <a:cubicBezTo>
                      <a:pt x="164" y="81"/>
                      <a:pt x="165" y="81"/>
                      <a:pt x="165" y="81"/>
                    </a:cubicBezTo>
                    <a:cubicBezTo>
                      <a:pt x="165" y="81"/>
                      <a:pt x="166" y="81"/>
                      <a:pt x="166" y="81"/>
                    </a:cubicBezTo>
                    <a:cubicBezTo>
                      <a:pt x="166" y="81"/>
                      <a:pt x="166" y="81"/>
                      <a:pt x="167" y="81"/>
                    </a:cubicBezTo>
                    <a:cubicBezTo>
                      <a:pt x="167" y="81"/>
                      <a:pt x="167" y="81"/>
                      <a:pt x="167" y="81"/>
                    </a:cubicBezTo>
                    <a:cubicBezTo>
                      <a:pt x="168" y="80"/>
                      <a:pt x="168" y="80"/>
                      <a:pt x="168" y="79"/>
                    </a:cubicBezTo>
                    <a:cubicBezTo>
                      <a:pt x="167" y="79"/>
                      <a:pt x="167" y="79"/>
                      <a:pt x="166" y="79"/>
                    </a:cubicBezTo>
                    <a:cubicBezTo>
                      <a:pt x="166" y="79"/>
                      <a:pt x="167" y="78"/>
                      <a:pt x="167" y="78"/>
                    </a:cubicBezTo>
                    <a:cubicBezTo>
                      <a:pt x="167" y="78"/>
                      <a:pt x="167" y="79"/>
                      <a:pt x="167" y="79"/>
                    </a:cubicBezTo>
                    <a:cubicBezTo>
                      <a:pt x="167" y="79"/>
                      <a:pt x="167" y="79"/>
                      <a:pt x="167" y="79"/>
                    </a:cubicBezTo>
                    <a:cubicBezTo>
                      <a:pt x="168" y="79"/>
                      <a:pt x="168" y="79"/>
                      <a:pt x="168" y="79"/>
                    </a:cubicBezTo>
                    <a:cubicBezTo>
                      <a:pt x="168" y="80"/>
                      <a:pt x="168" y="80"/>
                      <a:pt x="168" y="80"/>
                    </a:cubicBezTo>
                    <a:cubicBezTo>
                      <a:pt x="168" y="81"/>
                      <a:pt x="167" y="81"/>
                      <a:pt x="168" y="82"/>
                    </a:cubicBezTo>
                    <a:cubicBezTo>
                      <a:pt x="169" y="82"/>
                      <a:pt x="170" y="81"/>
                      <a:pt x="171" y="81"/>
                    </a:cubicBezTo>
                    <a:cubicBezTo>
                      <a:pt x="172" y="81"/>
                      <a:pt x="172" y="81"/>
                      <a:pt x="172" y="82"/>
                    </a:cubicBezTo>
                    <a:cubicBezTo>
                      <a:pt x="173" y="81"/>
                      <a:pt x="173" y="82"/>
                      <a:pt x="174" y="82"/>
                    </a:cubicBezTo>
                    <a:cubicBezTo>
                      <a:pt x="174" y="82"/>
                      <a:pt x="174" y="83"/>
                      <a:pt x="173" y="83"/>
                    </a:cubicBezTo>
                    <a:cubicBezTo>
                      <a:pt x="173" y="83"/>
                      <a:pt x="173" y="83"/>
                      <a:pt x="173" y="83"/>
                    </a:cubicBezTo>
                    <a:cubicBezTo>
                      <a:pt x="172" y="83"/>
                      <a:pt x="172" y="84"/>
                      <a:pt x="172" y="84"/>
                    </a:cubicBezTo>
                    <a:cubicBezTo>
                      <a:pt x="172" y="85"/>
                      <a:pt x="172" y="85"/>
                      <a:pt x="172" y="86"/>
                    </a:cubicBezTo>
                    <a:cubicBezTo>
                      <a:pt x="172" y="86"/>
                      <a:pt x="172" y="86"/>
                      <a:pt x="172" y="86"/>
                    </a:cubicBezTo>
                    <a:cubicBezTo>
                      <a:pt x="172" y="86"/>
                      <a:pt x="172" y="87"/>
                      <a:pt x="172" y="87"/>
                    </a:cubicBezTo>
                    <a:cubicBezTo>
                      <a:pt x="172" y="88"/>
                      <a:pt x="173" y="88"/>
                      <a:pt x="174" y="88"/>
                    </a:cubicBezTo>
                    <a:cubicBezTo>
                      <a:pt x="174" y="88"/>
                      <a:pt x="174" y="88"/>
                      <a:pt x="174" y="89"/>
                    </a:cubicBezTo>
                    <a:cubicBezTo>
                      <a:pt x="174" y="89"/>
                      <a:pt x="174" y="89"/>
                      <a:pt x="174" y="89"/>
                    </a:cubicBezTo>
                    <a:cubicBezTo>
                      <a:pt x="174" y="89"/>
                      <a:pt x="174" y="89"/>
                      <a:pt x="174" y="90"/>
                    </a:cubicBezTo>
                    <a:cubicBezTo>
                      <a:pt x="175" y="90"/>
                      <a:pt x="175" y="90"/>
                      <a:pt x="175" y="90"/>
                    </a:cubicBezTo>
                    <a:cubicBezTo>
                      <a:pt x="175" y="90"/>
                      <a:pt x="176" y="89"/>
                      <a:pt x="175" y="89"/>
                    </a:cubicBezTo>
                    <a:cubicBezTo>
                      <a:pt x="176" y="88"/>
                      <a:pt x="176" y="88"/>
                      <a:pt x="177" y="88"/>
                    </a:cubicBezTo>
                    <a:cubicBezTo>
                      <a:pt x="177" y="88"/>
                      <a:pt x="178" y="88"/>
                      <a:pt x="178" y="87"/>
                    </a:cubicBezTo>
                    <a:cubicBezTo>
                      <a:pt x="178" y="87"/>
                      <a:pt x="178" y="87"/>
                      <a:pt x="178" y="87"/>
                    </a:cubicBezTo>
                    <a:cubicBezTo>
                      <a:pt x="178" y="87"/>
                      <a:pt x="179" y="88"/>
                      <a:pt x="179" y="88"/>
                    </a:cubicBezTo>
                    <a:cubicBezTo>
                      <a:pt x="179" y="88"/>
                      <a:pt x="180" y="88"/>
                      <a:pt x="181" y="88"/>
                    </a:cubicBezTo>
                    <a:cubicBezTo>
                      <a:pt x="182" y="88"/>
                      <a:pt x="182" y="88"/>
                      <a:pt x="183" y="87"/>
                    </a:cubicBezTo>
                    <a:cubicBezTo>
                      <a:pt x="184" y="87"/>
                      <a:pt x="184" y="87"/>
                      <a:pt x="185" y="88"/>
                    </a:cubicBezTo>
                    <a:cubicBezTo>
                      <a:pt x="185" y="88"/>
                      <a:pt x="185" y="87"/>
                      <a:pt x="185" y="87"/>
                    </a:cubicBezTo>
                    <a:cubicBezTo>
                      <a:pt x="185" y="87"/>
                      <a:pt x="186" y="87"/>
                      <a:pt x="186" y="87"/>
                    </a:cubicBezTo>
                    <a:cubicBezTo>
                      <a:pt x="186" y="88"/>
                      <a:pt x="186" y="88"/>
                      <a:pt x="186" y="88"/>
                    </a:cubicBezTo>
                    <a:cubicBezTo>
                      <a:pt x="186" y="88"/>
                      <a:pt x="185" y="88"/>
                      <a:pt x="185" y="88"/>
                    </a:cubicBezTo>
                    <a:cubicBezTo>
                      <a:pt x="185" y="88"/>
                      <a:pt x="185" y="88"/>
                      <a:pt x="185" y="88"/>
                    </a:cubicBezTo>
                    <a:cubicBezTo>
                      <a:pt x="185" y="89"/>
                      <a:pt x="184" y="89"/>
                      <a:pt x="184" y="88"/>
                    </a:cubicBezTo>
                    <a:cubicBezTo>
                      <a:pt x="184" y="88"/>
                      <a:pt x="184" y="88"/>
                      <a:pt x="184" y="88"/>
                    </a:cubicBezTo>
                    <a:cubicBezTo>
                      <a:pt x="183" y="88"/>
                      <a:pt x="182" y="88"/>
                      <a:pt x="183" y="89"/>
                    </a:cubicBezTo>
                    <a:cubicBezTo>
                      <a:pt x="183" y="89"/>
                      <a:pt x="183" y="90"/>
                      <a:pt x="183" y="90"/>
                    </a:cubicBezTo>
                    <a:cubicBezTo>
                      <a:pt x="183" y="91"/>
                      <a:pt x="183" y="91"/>
                      <a:pt x="182" y="92"/>
                    </a:cubicBezTo>
                    <a:cubicBezTo>
                      <a:pt x="182" y="92"/>
                      <a:pt x="182" y="92"/>
                      <a:pt x="181" y="92"/>
                    </a:cubicBezTo>
                    <a:cubicBezTo>
                      <a:pt x="180" y="92"/>
                      <a:pt x="179" y="92"/>
                      <a:pt x="178" y="92"/>
                    </a:cubicBezTo>
                    <a:cubicBezTo>
                      <a:pt x="177" y="91"/>
                      <a:pt x="177" y="90"/>
                      <a:pt x="176" y="90"/>
                    </a:cubicBezTo>
                    <a:cubicBezTo>
                      <a:pt x="176" y="90"/>
                      <a:pt x="175" y="90"/>
                      <a:pt x="175" y="91"/>
                    </a:cubicBezTo>
                    <a:cubicBezTo>
                      <a:pt x="174" y="91"/>
                      <a:pt x="174" y="91"/>
                      <a:pt x="173" y="91"/>
                    </a:cubicBezTo>
                    <a:cubicBezTo>
                      <a:pt x="173" y="91"/>
                      <a:pt x="172" y="90"/>
                      <a:pt x="172" y="90"/>
                    </a:cubicBezTo>
                    <a:cubicBezTo>
                      <a:pt x="172" y="90"/>
                      <a:pt x="172" y="89"/>
                      <a:pt x="171" y="89"/>
                    </a:cubicBezTo>
                    <a:cubicBezTo>
                      <a:pt x="171" y="89"/>
                      <a:pt x="171" y="89"/>
                      <a:pt x="171" y="89"/>
                    </a:cubicBezTo>
                    <a:cubicBezTo>
                      <a:pt x="171" y="89"/>
                      <a:pt x="171" y="88"/>
                      <a:pt x="171" y="88"/>
                    </a:cubicBezTo>
                    <a:cubicBezTo>
                      <a:pt x="170" y="88"/>
                      <a:pt x="170" y="88"/>
                      <a:pt x="170" y="88"/>
                    </a:cubicBezTo>
                    <a:cubicBezTo>
                      <a:pt x="170" y="87"/>
                      <a:pt x="170" y="87"/>
                      <a:pt x="170" y="87"/>
                    </a:cubicBezTo>
                    <a:cubicBezTo>
                      <a:pt x="170" y="87"/>
                      <a:pt x="170" y="86"/>
                      <a:pt x="171" y="86"/>
                    </a:cubicBezTo>
                    <a:cubicBezTo>
                      <a:pt x="171" y="86"/>
                      <a:pt x="171" y="86"/>
                      <a:pt x="171" y="86"/>
                    </a:cubicBezTo>
                    <a:cubicBezTo>
                      <a:pt x="171" y="85"/>
                      <a:pt x="170" y="85"/>
                      <a:pt x="170" y="85"/>
                    </a:cubicBezTo>
                    <a:cubicBezTo>
                      <a:pt x="170" y="85"/>
                      <a:pt x="170" y="85"/>
                      <a:pt x="170" y="84"/>
                    </a:cubicBezTo>
                    <a:cubicBezTo>
                      <a:pt x="169" y="84"/>
                      <a:pt x="169" y="83"/>
                      <a:pt x="169" y="83"/>
                    </a:cubicBezTo>
                    <a:cubicBezTo>
                      <a:pt x="169" y="83"/>
                      <a:pt x="169" y="83"/>
                      <a:pt x="169" y="83"/>
                    </a:cubicBezTo>
                    <a:cubicBezTo>
                      <a:pt x="168" y="83"/>
                      <a:pt x="168" y="83"/>
                      <a:pt x="168" y="83"/>
                    </a:cubicBezTo>
                    <a:cubicBezTo>
                      <a:pt x="168" y="83"/>
                      <a:pt x="168" y="83"/>
                      <a:pt x="168" y="83"/>
                    </a:cubicBezTo>
                    <a:cubicBezTo>
                      <a:pt x="168" y="83"/>
                      <a:pt x="167" y="83"/>
                      <a:pt x="167" y="83"/>
                    </a:cubicBezTo>
                    <a:cubicBezTo>
                      <a:pt x="167" y="83"/>
                      <a:pt x="167" y="83"/>
                      <a:pt x="167" y="83"/>
                    </a:cubicBezTo>
                    <a:cubicBezTo>
                      <a:pt x="167" y="83"/>
                      <a:pt x="167" y="83"/>
                      <a:pt x="167" y="84"/>
                    </a:cubicBezTo>
                    <a:cubicBezTo>
                      <a:pt x="167" y="84"/>
                      <a:pt x="167" y="84"/>
                      <a:pt x="167" y="84"/>
                    </a:cubicBezTo>
                    <a:cubicBezTo>
                      <a:pt x="167" y="84"/>
                      <a:pt x="167" y="84"/>
                      <a:pt x="167" y="84"/>
                    </a:cubicBezTo>
                    <a:cubicBezTo>
                      <a:pt x="167" y="85"/>
                      <a:pt x="167" y="85"/>
                      <a:pt x="167" y="85"/>
                    </a:cubicBezTo>
                    <a:cubicBezTo>
                      <a:pt x="167" y="85"/>
                      <a:pt x="167" y="86"/>
                      <a:pt x="168" y="86"/>
                    </a:cubicBezTo>
                    <a:cubicBezTo>
                      <a:pt x="168" y="86"/>
                      <a:pt x="168" y="86"/>
                      <a:pt x="168" y="86"/>
                    </a:cubicBezTo>
                    <a:cubicBezTo>
                      <a:pt x="169" y="86"/>
                      <a:pt x="169" y="87"/>
                      <a:pt x="170" y="87"/>
                    </a:cubicBezTo>
                    <a:cubicBezTo>
                      <a:pt x="170" y="87"/>
                      <a:pt x="170" y="88"/>
                      <a:pt x="170" y="88"/>
                    </a:cubicBezTo>
                    <a:cubicBezTo>
                      <a:pt x="170" y="88"/>
                      <a:pt x="171" y="89"/>
                      <a:pt x="171" y="89"/>
                    </a:cubicBezTo>
                    <a:cubicBezTo>
                      <a:pt x="171" y="89"/>
                      <a:pt x="171" y="90"/>
                      <a:pt x="171" y="90"/>
                    </a:cubicBezTo>
                    <a:cubicBezTo>
                      <a:pt x="172" y="90"/>
                      <a:pt x="172" y="91"/>
                      <a:pt x="172" y="91"/>
                    </a:cubicBezTo>
                    <a:cubicBezTo>
                      <a:pt x="172" y="91"/>
                      <a:pt x="172" y="92"/>
                      <a:pt x="172" y="92"/>
                    </a:cubicBezTo>
                    <a:cubicBezTo>
                      <a:pt x="172" y="92"/>
                      <a:pt x="172" y="92"/>
                      <a:pt x="172" y="92"/>
                    </a:cubicBezTo>
                    <a:cubicBezTo>
                      <a:pt x="173" y="92"/>
                      <a:pt x="173" y="92"/>
                      <a:pt x="174" y="92"/>
                    </a:cubicBezTo>
                    <a:cubicBezTo>
                      <a:pt x="175" y="92"/>
                      <a:pt x="177" y="93"/>
                      <a:pt x="177" y="94"/>
                    </a:cubicBezTo>
                    <a:cubicBezTo>
                      <a:pt x="177" y="94"/>
                      <a:pt x="177" y="94"/>
                      <a:pt x="177" y="94"/>
                    </a:cubicBezTo>
                    <a:cubicBezTo>
                      <a:pt x="177" y="95"/>
                      <a:pt x="177" y="95"/>
                      <a:pt x="177" y="95"/>
                    </a:cubicBezTo>
                    <a:cubicBezTo>
                      <a:pt x="177" y="95"/>
                      <a:pt x="177" y="96"/>
                      <a:pt x="177" y="96"/>
                    </a:cubicBezTo>
                    <a:cubicBezTo>
                      <a:pt x="176" y="96"/>
                      <a:pt x="177" y="96"/>
                      <a:pt x="177" y="95"/>
                    </a:cubicBezTo>
                    <a:cubicBezTo>
                      <a:pt x="177" y="95"/>
                      <a:pt x="177" y="95"/>
                      <a:pt x="177" y="95"/>
                    </a:cubicBezTo>
                    <a:cubicBezTo>
                      <a:pt x="177" y="95"/>
                      <a:pt x="176" y="95"/>
                      <a:pt x="176" y="95"/>
                    </a:cubicBezTo>
                    <a:cubicBezTo>
                      <a:pt x="176" y="95"/>
                      <a:pt x="175" y="95"/>
                      <a:pt x="175" y="94"/>
                    </a:cubicBezTo>
                    <a:cubicBezTo>
                      <a:pt x="175" y="94"/>
                      <a:pt x="175" y="94"/>
                      <a:pt x="174" y="94"/>
                    </a:cubicBezTo>
                    <a:cubicBezTo>
                      <a:pt x="174" y="94"/>
                      <a:pt x="174" y="94"/>
                      <a:pt x="174" y="95"/>
                    </a:cubicBezTo>
                    <a:cubicBezTo>
                      <a:pt x="173" y="96"/>
                      <a:pt x="173" y="97"/>
                      <a:pt x="172" y="99"/>
                    </a:cubicBezTo>
                    <a:cubicBezTo>
                      <a:pt x="172" y="99"/>
                      <a:pt x="171" y="99"/>
                      <a:pt x="171" y="98"/>
                    </a:cubicBezTo>
                    <a:cubicBezTo>
                      <a:pt x="171" y="98"/>
                      <a:pt x="172" y="98"/>
                      <a:pt x="172" y="98"/>
                    </a:cubicBezTo>
                    <a:cubicBezTo>
                      <a:pt x="171" y="98"/>
                      <a:pt x="171" y="97"/>
                      <a:pt x="170" y="97"/>
                    </a:cubicBezTo>
                    <a:cubicBezTo>
                      <a:pt x="170" y="97"/>
                      <a:pt x="169" y="98"/>
                      <a:pt x="169" y="98"/>
                    </a:cubicBezTo>
                    <a:cubicBezTo>
                      <a:pt x="168" y="98"/>
                      <a:pt x="167" y="97"/>
                      <a:pt x="166" y="98"/>
                    </a:cubicBezTo>
                    <a:cubicBezTo>
                      <a:pt x="166" y="97"/>
                      <a:pt x="166" y="97"/>
                      <a:pt x="166" y="97"/>
                    </a:cubicBezTo>
                    <a:cubicBezTo>
                      <a:pt x="165" y="97"/>
                      <a:pt x="165" y="97"/>
                      <a:pt x="165" y="97"/>
                    </a:cubicBezTo>
                    <a:cubicBezTo>
                      <a:pt x="164" y="97"/>
                      <a:pt x="163" y="97"/>
                      <a:pt x="163" y="97"/>
                    </a:cubicBezTo>
                    <a:cubicBezTo>
                      <a:pt x="161" y="97"/>
                      <a:pt x="160" y="97"/>
                      <a:pt x="159" y="98"/>
                    </a:cubicBezTo>
                    <a:cubicBezTo>
                      <a:pt x="159" y="97"/>
                      <a:pt x="159" y="97"/>
                      <a:pt x="159" y="97"/>
                    </a:cubicBezTo>
                    <a:cubicBezTo>
                      <a:pt x="158" y="96"/>
                      <a:pt x="158" y="96"/>
                      <a:pt x="158" y="96"/>
                    </a:cubicBezTo>
                    <a:cubicBezTo>
                      <a:pt x="158" y="95"/>
                      <a:pt x="158" y="95"/>
                      <a:pt x="157" y="95"/>
                    </a:cubicBezTo>
                    <a:cubicBezTo>
                      <a:pt x="157" y="95"/>
                      <a:pt x="157" y="95"/>
                      <a:pt x="157" y="95"/>
                    </a:cubicBezTo>
                    <a:cubicBezTo>
                      <a:pt x="157" y="95"/>
                      <a:pt x="158" y="95"/>
                      <a:pt x="158" y="94"/>
                    </a:cubicBezTo>
                    <a:cubicBezTo>
                      <a:pt x="159" y="94"/>
                      <a:pt x="158" y="93"/>
                      <a:pt x="158" y="93"/>
                    </a:cubicBezTo>
                    <a:cubicBezTo>
                      <a:pt x="158" y="92"/>
                      <a:pt x="159" y="91"/>
                      <a:pt x="159" y="90"/>
                    </a:cubicBezTo>
                    <a:cubicBezTo>
                      <a:pt x="159" y="90"/>
                      <a:pt x="159" y="90"/>
                      <a:pt x="159" y="89"/>
                    </a:cubicBezTo>
                    <a:cubicBezTo>
                      <a:pt x="159" y="89"/>
                      <a:pt x="158" y="89"/>
                      <a:pt x="158" y="89"/>
                    </a:cubicBezTo>
                    <a:cubicBezTo>
                      <a:pt x="158" y="89"/>
                      <a:pt x="159" y="89"/>
                      <a:pt x="159" y="89"/>
                    </a:cubicBezTo>
                    <a:cubicBezTo>
                      <a:pt x="158" y="88"/>
                      <a:pt x="157" y="88"/>
                      <a:pt x="156" y="88"/>
                    </a:cubicBezTo>
                    <a:cubicBezTo>
                      <a:pt x="155" y="88"/>
                      <a:pt x="154" y="89"/>
                      <a:pt x="153" y="89"/>
                    </a:cubicBezTo>
                    <a:cubicBezTo>
                      <a:pt x="153" y="89"/>
                      <a:pt x="152" y="90"/>
                      <a:pt x="152" y="90"/>
                    </a:cubicBezTo>
                    <a:cubicBezTo>
                      <a:pt x="151" y="91"/>
                      <a:pt x="151" y="91"/>
                      <a:pt x="151" y="91"/>
                    </a:cubicBezTo>
                    <a:cubicBezTo>
                      <a:pt x="151" y="91"/>
                      <a:pt x="151" y="92"/>
                      <a:pt x="151" y="92"/>
                    </a:cubicBezTo>
                    <a:cubicBezTo>
                      <a:pt x="151" y="92"/>
                      <a:pt x="151" y="92"/>
                      <a:pt x="150" y="92"/>
                    </a:cubicBezTo>
                    <a:cubicBezTo>
                      <a:pt x="150" y="92"/>
                      <a:pt x="150" y="91"/>
                      <a:pt x="150" y="91"/>
                    </a:cubicBezTo>
                    <a:cubicBezTo>
                      <a:pt x="150" y="91"/>
                      <a:pt x="149" y="91"/>
                      <a:pt x="149" y="91"/>
                    </a:cubicBezTo>
                    <a:cubicBezTo>
                      <a:pt x="149" y="91"/>
                      <a:pt x="150" y="91"/>
                      <a:pt x="150" y="91"/>
                    </a:cubicBezTo>
                    <a:cubicBezTo>
                      <a:pt x="150" y="91"/>
                      <a:pt x="149" y="91"/>
                      <a:pt x="149" y="91"/>
                    </a:cubicBezTo>
                    <a:cubicBezTo>
                      <a:pt x="148" y="91"/>
                      <a:pt x="148" y="92"/>
                      <a:pt x="147" y="92"/>
                    </a:cubicBezTo>
                    <a:cubicBezTo>
                      <a:pt x="147" y="92"/>
                      <a:pt x="146" y="92"/>
                      <a:pt x="146" y="92"/>
                    </a:cubicBezTo>
                    <a:cubicBezTo>
                      <a:pt x="146" y="92"/>
                      <a:pt x="146" y="93"/>
                      <a:pt x="146" y="93"/>
                    </a:cubicBezTo>
                    <a:cubicBezTo>
                      <a:pt x="146" y="93"/>
                      <a:pt x="146" y="93"/>
                      <a:pt x="145" y="93"/>
                    </a:cubicBezTo>
                    <a:cubicBezTo>
                      <a:pt x="145" y="93"/>
                      <a:pt x="145" y="94"/>
                      <a:pt x="145" y="94"/>
                    </a:cubicBezTo>
                    <a:cubicBezTo>
                      <a:pt x="145" y="94"/>
                      <a:pt x="145" y="94"/>
                      <a:pt x="145" y="94"/>
                    </a:cubicBezTo>
                    <a:cubicBezTo>
                      <a:pt x="145" y="95"/>
                      <a:pt x="145" y="95"/>
                      <a:pt x="145" y="95"/>
                    </a:cubicBezTo>
                    <a:cubicBezTo>
                      <a:pt x="145" y="95"/>
                      <a:pt x="145" y="95"/>
                      <a:pt x="145" y="95"/>
                    </a:cubicBezTo>
                    <a:cubicBezTo>
                      <a:pt x="145" y="95"/>
                      <a:pt x="146" y="95"/>
                      <a:pt x="146" y="95"/>
                    </a:cubicBezTo>
                    <a:cubicBezTo>
                      <a:pt x="146" y="95"/>
                      <a:pt x="147" y="95"/>
                      <a:pt x="147" y="96"/>
                    </a:cubicBezTo>
                    <a:cubicBezTo>
                      <a:pt x="147" y="96"/>
                      <a:pt x="147" y="96"/>
                      <a:pt x="147" y="96"/>
                    </a:cubicBezTo>
                    <a:cubicBezTo>
                      <a:pt x="147" y="96"/>
                      <a:pt x="147" y="96"/>
                      <a:pt x="147" y="96"/>
                    </a:cubicBezTo>
                    <a:cubicBezTo>
                      <a:pt x="146" y="97"/>
                      <a:pt x="146" y="97"/>
                      <a:pt x="145" y="97"/>
                    </a:cubicBezTo>
                    <a:cubicBezTo>
                      <a:pt x="145" y="97"/>
                      <a:pt x="144" y="97"/>
                      <a:pt x="144" y="96"/>
                    </a:cubicBezTo>
                    <a:cubicBezTo>
                      <a:pt x="144" y="96"/>
                      <a:pt x="143" y="96"/>
                      <a:pt x="143" y="96"/>
                    </a:cubicBezTo>
                    <a:cubicBezTo>
                      <a:pt x="143" y="96"/>
                      <a:pt x="143" y="96"/>
                      <a:pt x="143" y="95"/>
                    </a:cubicBezTo>
                    <a:cubicBezTo>
                      <a:pt x="141" y="96"/>
                      <a:pt x="141" y="97"/>
                      <a:pt x="139" y="97"/>
                    </a:cubicBezTo>
                    <a:cubicBezTo>
                      <a:pt x="139" y="97"/>
                      <a:pt x="139" y="98"/>
                      <a:pt x="139" y="98"/>
                    </a:cubicBezTo>
                    <a:cubicBezTo>
                      <a:pt x="139" y="98"/>
                      <a:pt x="139" y="98"/>
                      <a:pt x="139" y="98"/>
                    </a:cubicBezTo>
                    <a:cubicBezTo>
                      <a:pt x="139" y="98"/>
                      <a:pt x="139" y="98"/>
                      <a:pt x="139" y="98"/>
                    </a:cubicBezTo>
                    <a:cubicBezTo>
                      <a:pt x="139" y="98"/>
                      <a:pt x="138" y="99"/>
                      <a:pt x="138" y="99"/>
                    </a:cubicBezTo>
                    <a:cubicBezTo>
                      <a:pt x="138" y="99"/>
                      <a:pt x="138" y="99"/>
                      <a:pt x="137" y="99"/>
                    </a:cubicBezTo>
                    <a:cubicBezTo>
                      <a:pt x="137" y="99"/>
                      <a:pt x="137" y="99"/>
                      <a:pt x="138" y="99"/>
                    </a:cubicBezTo>
                    <a:cubicBezTo>
                      <a:pt x="138" y="99"/>
                      <a:pt x="138" y="99"/>
                      <a:pt x="138" y="100"/>
                    </a:cubicBezTo>
                    <a:cubicBezTo>
                      <a:pt x="138" y="100"/>
                      <a:pt x="138" y="100"/>
                      <a:pt x="138" y="100"/>
                    </a:cubicBezTo>
                    <a:cubicBezTo>
                      <a:pt x="137" y="100"/>
                      <a:pt x="137" y="101"/>
                      <a:pt x="136" y="101"/>
                    </a:cubicBezTo>
                    <a:cubicBezTo>
                      <a:pt x="136" y="101"/>
                      <a:pt x="135" y="101"/>
                      <a:pt x="135" y="100"/>
                    </a:cubicBezTo>
                    <a:cubicBezTo>
                      <a:pt x="135" y="101"/>
                      <a:pt x="134" y="101"/>
                      <a:pt x="134" y="101"/>
                    </a:cubicBezTo>
                    <a:cubicBezTo>
                      <a:pt x="134" y="101"/>
                      <a:pt x="134" y="101"/>
                      <a:pt x="134" y="101"/>
                    </a:cubicBezTo>
                    <a:cubicBezTo>
                      <a:pt x="134" y="101"/>
                      <a:pt x="134" y="101"/>
                      <a:pt x="134" y="102"/>
                    </a:cubicBezTo>
                    <a:cubicBezTo>
                      <a:pt x="134" y="102"/>
                      <a:pt x="134" y="102"/>
                      <a:pt x="134" y="102"/>
                    </a:cubicBezTo>
                    <a:cubicBezTo>
                      <a:pt x="134" y="102"/>
                      <a:pt x="134" y="102"/>
                      <a:pt x="134" y="102"/>
                    </a:cubicBezTo>
                    <a:cubicBezTo>
                      <a:pt x="134" y="102"/>
                      <a:pt x="134" y="103"/>
                      <a:pt x="134" y="103"/>
                    </a:cubicBezTo>
                    <a:cubicBezTo>
                      <a:pt x="134" y="103"/>
                      <a:pt x="133" y="103"/>
                      <a:pt x="133" y="103"/>
                    </a:cubicBezTo>
                    <a:cubicBezTo>
                      <a:pt x="133" y="103"/>
                      <a:pt x="133" y="103"/>
                      <a:pt x="133" y="103"/>
                    </a:cubicBezTo>
                    <a:cubicBezTo>
                      <a:pt x="133" y="103"/>
                      <a:pt x="132" y="103"/>
                      <a:pt x="132" y="103"/>
                    </a:cubicBezTo>
                    <a:cubicBezTo>
                      <a:pt x="131" y="103"/>
                      <a:pt x="131" y="104"/>
                      <a:pt x="131" y="104"/>
                    </a:cubicBezTo>
                    <a:cubicBezTo>
                      <a:pt x="131" y="104"/>
                      <a:pt x="130" y="104"/>
                      <a:pt x="130" y="104"/>
                    </a:cubicBezTo>
                    <a:cubicBezTo>
                      <a:pt x="130" y="104"/>
                      <a:pt x="130" y="104"/>
                      <a:pt x="130" y="104"/>
                    </a:cubicBezTo>
                    <a:cubicBezTo>
                      <a:pt x="130" y="104"/>
                      <a:pt x="130" y="103"/>
                      <a:pt x="131" y="103"/>
                    </a:cubicBezTo>
                    <a:cubicBezTo>
                      <a:pt x="131" y="103"/>
                      <a:pt x="131" y="103"/>
                      <a:pt x="132" y="103"/>
                    </a:cubicBezTo>
                    <a:cubicBezTo>
                      <a:pt x="132" y="103"/>
                      <a:pt x="133" y="102"/>
                      <a:pt x="133" y="102"/>
                    </a:cubicBezTo>
                    <a:cubicBezTo>
                      <a:pt x="133" y="102"/>
                      <a:pt x="133" y="102"/>
                      <a:pt x="132" y="102"/>
                    </a:cubicBezTo>
                    <a:cubicBezTo>
                      <a:pt x="132" y="102"/>
                      <a:pt x="132" y="102"/>
                      <a:pt x="132" y="102"/>
                    </a:cubicBezTo>
                    <a:cubicBezTo>
                      <a:pt x="132" y="102"/>
                      <a:pt x="131" y="102"/>
                      <a:pt x="131" y="103"/>
                    </a:cubicBezTo>
                    <a:cubicBezTo>
                      <a:pt x="130" y="103"/>
                      <a:pt x="130" y="103"/>
                      <a:pt x="130" y="103"/>
                    </a:cubicBezTo>
                    <a:cubicBezTo>
                      <a:pt x="130" y="104"/>
                      <a:pt x="130" y="104"/>
                      <a:pt x="130" y="104"/>
                    </a:cubicBezTo>
                    <a:cubicBezTo>
                      <a:pt x="130" y="105"/>
                      <a:pt x="130" y="105"/>
                      <a:pt x="131" y="106"/>
                    </a:cubicBezTo>
                    <a:cubicBezTo>
                      <a:pt x="132" y="106"/>
                      <a:pt x="132" y="107"/>
                      <a:pt x="133" y="107"/>
                    </a:cubicBezTo>
                    <a:cubicBezTo>
                      <a:pt x="134" y="108"/>
                      <a:pt x="134" y="108"/>
                      <a:pt x="135" y="108"/>
                    </a:cubicBezTo>
                    <a:cubicBezTo>
                      <a:pt x="136" y="108"/>
                      <a:pt x="137" y="108"/>
                      <a:pt x="138" y="108"/>
                    </a:cubicBezTo>
                    <a:cubicBezTo>
                      <a:pt x="138" y="109"/>
                      <a:pt x="139" y="109"/>
                      <a:pt x="140" y="109"/>
                    </a:cubicBezTo>
                    <a:cubicBezTo>
                      <a:pt x="141" y="109"/>
                      <a:pt x="142" y="110"/>
                      <a:pt x="143" y="110"/>
                    </a:cubicBezTo>
                    <a:cubicBezTo>
                      <a:pt x="143" y="110"/>
                      <a:pt x="144" y="110"/>
                      <a:pt x="144" y="111"/>
                    </a:cubicBezTo>
                    <a:cubicBezTo>
                      <a:pt x="144" y="111"/>
                      <a:pt x="144" y="111"/>
                      <a:pt x="144" y="111"/>
                    </a:cubicBezTo>
                    <a:cubicBezTo>
                      <a:pt x="144" y="112"/>
                      <a:pt x="145" y="112"/>
                      <a:pt x="145" y="112"/>
                    </a:cubicBezTo>
                    <a:cubicBezTo>
                      <a:pt x="145" y="112"/>
                      <a:pt x="146" y="112"/>
                      <a:pt x="146" y="112"/>
                    </a:cubicBezTo>
                    <a:cubicBezTo>
                      <a:pt x="146" y="111"/>
                      <a:pt x="146" y="111"/>
                      <a:pt x="146" y="111"/>
                    </a:cubicBezTo>
                    <a:cubicBezTo>
                      <a:pt x="145" y="111"/>
                      <a:pt x="145" y="110"/>
                      <a:pt x="145" y="110"/>
                    </a:cubicBezTo>
                    <a:cubicBezTo>
                      <a:pt x="145" y="110"/>
                      <a:pt x="145" y="110"/>
                      <a:pt x="146" y="110"/>
                    </a:cubicBezTo>
                    <a:cubicBezTo>
                      <a:pt x="145" y="110"/>
                      <a:pt x="146" y="111"/>
                      <a:pt x="146" y="111"/>
                    </a:cubicBezTo>
                    <a:cubicBezTo>
                      <a:pt x="146" y="111"/>
                      <a:pt x="147" y="111"/>
                      <a:pt x="147" y="112"/>
                    </a:cubicBezTo>
                    <a:cubicBezTo>
                      <a:pt x="147" y="112"/>
                      <a:pt x="147" y="112"/>
                      <a:pt x="148" y="112"/>
                    </a:cubicBezTo>
                    <a:cubicBezTo>
                      <a:pt x="148" y="111"/>
                      <a:pt x="148" y="111"/>
                      <a:pt x="148" y="111"/>
                    </a:cubicBezTo>
                    <a:cubicBezTo>
                      <a:pt x="148" y="111"/>
                      <a:pt x="148" y="111"/>
                      <a:pt x="148" y="112"/>
                    </a:cubicBezTo>
                    <a:cubicBezTo>
                      <a:pt x="148" y="112"/>
                      <a:pt x="148" y="112"/>
                      <a:pt x="148" y="112"/>
                    </a:cubicBezTo>
                    <a:cubicBezTo>
                      <a:pt x="147" y="113"/>
                      <a:pt x="147" y="113"/>
                      <a:pt x="146" y="114"/>
                    </a:cubicBezTo>
                    <a:cubicBezTo>
                      <a:pt x="146" y="114"/>
                      <a:pt x="146" y="114"/>
                      <a:pt x="146" y="114"/>
                    </a:cubicBezTo>
                    <a:cubicBezTo>
                      <a:pt x="146" y="114"/>
                      <a:pt x="146" y="114"/>
                      <a:pt x="146" y="114"/>
                    </a:cubicBezTo>
                    <a:cubicBezTo>
                      <a:pt x="145" y="113"/>
                      <a:pt x="145" y="113"/>
                      <a:pt x="145" y="113"/>
                    </a:cubicBezTo>
                    <a:cubicBezTo>
                      <a:pt x="144" y="112"/>
                      <a:pt x="144" y="112"/>
                      <a:pt x="143" y="112"/>
                    </a:cubicBezTo>
                    <a:cubicBezTo>
                      <a:pt x="143" y="112"/>
                      <a:pt x="143" y="111"/>
                      <a:pt x="144" y="111"/>
                    </a:cubicBezTo>
                    <a:cubicBezTo>
                      <a:pt x="143" y="111"/>
                      <a:pt x="143" y="111"/>
                      <a:pt x="142" y="110"/>
                    </a:cubicBezTo>
                    <a:cubicBezTo>
                      <a:pt x="142" y="110"/>
                      <a:pt x="141" y="110"/>
                      <a:pt x="141" y="111"/>
                    </a:cubicBezTo>
                    <a:cubicBezTo>
                      <a:pt x="141" y="111"/>
                      <a:pt x="141" y="112"/>
                      <a:pt x="140" y="112"/>
                    </a:cubicBezTo>
                    <a:cubicBezTo>
                      <a:pt x="140" y="113"/>
                      <a:pt x="139" y="113"/>
                      <a:pt x="138" y="112"/>
                    </a:cubicBezTo>
                    <a:cubicBezTo>
                      <a:pt x="138" y="112"/>
                      <a:pt x="138" y="112"/>
                      <a:pt x="138" y="112"/>
                    </a:cubicBezTo>
                    <a:cubicBezTo>
                      <a:pt x="138" y="112"/>
                      <a:pt x="138" y="113"/>
                      <a:pt x="138" y="113"/>
                    </a:cubicBezTo>
                    <a:cubicBezTo>
                      <a:pt x="138" y="113"/>
                      <a:pt x="138" y="113"/>
                      <a:pt x="138" y="113"/>
                    </a:cubicBezTo>
                    <a:cubicBezTo>
                      <a:pt x="139" y="113"/>
                      <a:pt x="139" y="114"/>
                      <a:pt x="139" y="114"/>
                    </a:cubicBezTo>
                    <a:cubicBezTo>
                      <a:pt x="139" y="114"/>
                      <a:pt x="139" y="114"/>
                      <a:pt x="139" y="115"/>
                    </a:cubicBezTo>
                    <a:cubicBezTo>
                      <a:pt x="140" y="115"/>
                      <a:pt x="141" y="116"/>
                      <a:pt x="141" y="116"/>
                    </a:cubicBezTo>
                    <a:cubicBezTo>
                      <a:pt x="141" y="117"/>
                      <a:pt x="141" y="117"/>
                      <a:pt x="141" y="117"/>
                    </a:cubicBezTo>
                    <a:cubicBezTo>
                      <a:pt x="141" y="117"/>
                      <a:pt x="141" y="117"/>
                      <a:pt x="142" y="117"/>
                    </a:cubicBezTo>
                    <a:cubicBezTo>
                      <a:pt x="141" y="118"/>
                      <a:pt x="141" y="117"/>
                      <a:pt x="141" y="118"/>
                    </a:cubicBezTo>
                    <a:cubicBezTo>
                      <a:pt x="141" y="118"/>
                      <a:pt x="141" y="118"/>
                      <a:pt x="141" y="118"/>
                    </a:cubicBezTo>
                    <a:cubicBezTo>
                      <a:pt x="141" y="119"/>
                      <a:pt x="141" y="120"/>
                      <a:pt x="142" y="121"/>
                    </a:cubicBezTo>
                    <a:cubicBezTo>
                      <a:pt x="143" y="121"/>
                      <a:pt x="144" y="121"/>
                      <a:pt x="144" y="121"/>
                    </a:cubicBezTo>
                    <a:cubicBezTo>
                      <a:pt x="146" y="122"/>
                      <a:pt x="148" y="122"/>
                      <a:pt x="150" y="123"/>
                    </a:cubicBezTo>
                    <a:cubicBezTo>
                      <a:pt x="151" y="124"/>
                      <a:pt x="151" y="123"/>
                      <a:pt x="151" y="123"/>
                    </a:cubicBezTo>
                    <a:cubicBezTo>
                      <a:pt x="152" y="122"/>
                      <a:pt x="152" y="122"/>
                      <a:pt x="152" y="122"/>
                    </a:cubicBezTo>
                    <a:cubicBezTo>
                      <a:pt x="153" y="122"/>
                      <a:pt x="153" y="122"/>
                      <a:pt x="153" y="122"/>
                    </a:cubicBezTo>
                    <a:cubicBezTo>
                      <a:pt x="153" y="122"/>
                      <a:pt x="154" y="122"/>
                      <a:pt x="154" y="122"/>
                    </a:cubicBezTo>
                    <a:cubicBezTo>
                      <a:pt x="154" y="122"/>
                      <a:pt x="155" y="121"/>
                      <a:pt x="155" y="121"/>
                    </a:cubicBezTo>
                    <a:cubicBezTo>
                      <a:pt x="156" y="121"/>
                      <a:pt x="156" y="121"/>
                      <a:pt x="157" y="121"/>
                    </a:cubicBezTo>
                    <a:cubicBezTo>
                      <a:pt x="158" y="121"/>
                      <a:pt x="158" y="121"/>
                      <a:pt x="159" y="121"/>
                    </a:cubicBezTo>
                    <a:cubicBezTo>
                      <a:pt x="161" y="121"/>
                      <a:pt x="162" y="122"/>
                      <a:pt x="162" y="123"/>
                    </a:cubicBezTo>
                    <a:cubicBezTo>
                      <a:pt x="163" y="123"/>
                      <a:pt x="163" y="124"/>
                      <a:pt x="163" y="124"/>
                    </a:cubicBezTo>
                    <a:cubicBezTo>
                      <a:pt x="163" y="124"/>
                      <a:pt x="164" y="123"/>
                      <a:pt x="164" y="123"/>
                    </a:cubicBezTo>
                    <a:cubicBezTo>
                      <a:pt x="163" y="122"/>
                      <a:pt x="163" y="122"/>
                      <a:pt x="163" y="122"/>
                    </a:cubicBezTo>
                    <a:cubicBezTo>
                      <a:pt x="162" y="122"/>
                      <a:pt x="162" y="121"/>
                      <a:pt x="162" y="121"/>
                    </a:cubicBezTo>
                    <a:cubicBezTo>
                      <a:pt x="162" y="121"/>
                      <a:pt x="161" y="121"/>
                      <a:pt x="162" y="120"/>
                    </a:cubicBezTo>
                    <a:cubicBezTo>
                      <a:pt x="162" y="120"/>
                      <a:pt x="162" y="120"/>
                      <a:pt x="162" y="120"/>
                    </a:cubicBezTo>
                    <a:cubicBezTo>
                      <a:pt x="163" y="120"/>
                      <a:pt x="163" y="120"/>
                      <a:pt x="163" y="121"/>
                    </a:cubicBezTo>
                    <a:cubicBezTo>
                      <a:pt x="164" y="121"/>
                      <a:pt x="164" y="122"/>
                      <a:pt x="165" y="122"/>
                    </a:cubicBezTo>
                    <a:cubicBezTo>
                      <a:pt x="165" y="123"/>
                      <a:pt x="165" y="124"/>
                      <a:pt x="165" y="124"/>
                    </a:cubicBezTo>
                    <a:cubicBezTo>
                      <a:pt x="165" y="124"/>
                      <a:pt x="165" y="125"/>
                      <a:pt x="165" y="125"/>
                    </a:cubicBezTo>
                    <a:cubicBezTo>
                      <a:pt x="166" y="125"/>
                      <a:pt x="166" y="125"/>
                      <a:pt x="166" y="125"/>
                    </a:cubicBezTo>
                    <a:cubicBezTo>
                      <a:pt x="167" y="124"/>
                      <a:pt x="167" y="124"/>
                      <a:pt x="167" y="124"/>
                    </a:cubicBezTo>
                    <a:cubicBezTo>
                      <a:pt x="167" y="123"/>
                      <a:pt x="167" y="123"/>
                      <a:pt x="167" y="123"/>
                    </a:cubicBezTo>
                    <a:cubicBezTo>
                      <a:pt x="167" y="122"/>
                      <a:pt x="167" y="122"/>
                      <a:pt x="167" y="122"/>
                    </a:cubicBezTo>
                    <a:cubicBezTo>
                      <a:pt x="168" y="122"/>
                      <a:pt x="168" y="121"/>
                      <a:pt x="169" y="120"/>
                    </a:cubicBezTo>
                    <a:cubicBezTo>
                      <a:pt x="169" y="120"/>
                      <a:pt x="170" y="119"/>
                      <a:pt x="170" y="119"/>
                    </a:cubicBezTo>
                    <a:cubicBezTo>
                      <a:pt x="170" y="119"/>
                      <a:pt x="170" y="119"/>
                      <a:pt x="170" y="119"/>
                    </a:cubicBezTo>
                    <a:cubicBezTo>
                      <a:pt x="170" y="118"/>
                      <a:pt x="170" y="118"/>
                      <a:pt x="170" y="118"/>
                    </a:cubicBezTo>
                    <a:cubicBezTo>
                      <a:pt x="170" y="118"/>
                      <a:pt x="170" y="118"/>
                      <a:pt x="170" y="118"/>
                    </a:cubicBezTo>
                    <a:cubicBezTo>
                      <a:pt x="171" y="119"/>
                      <a:pt x="171" y="119"/>
                      <a:pt x="171" y="119"/>
                    </a:cubicBezTo>
                    <a:cubicBezTo>
                      <a:pt x="171" y="119"/>
                      <a:pt x="172" y="119"/>
                      <a:pt x="172" y="118"/>
                    </a:cubicBezTo>
                    <a:cubicBezTo>
                      <a:pt x="172" y="118"/>
                      <a:pt x="172" y="118"/>
                      <a:pt x="172" y="118"/>
                    </a:cubicBezTo>
                    <a:cubicBezTo>
                      <a:pt x="172" y="118"/>
                      <a:pt x="172" y="118"/>
                      <a:pt x="172" y="118"/>
                    </a:cubicBezTo>
                    <a:cubicBezTo>
                      <a:pt x="172" y="118"/>
                      <a:pt x="172" y="117"/>
                      <a:pt x="172" y="117"/>
                    </a:cubicBezTo>
                    <a:cubicBezTo>
                      <a:pt x="173" y="117"/>
                      <a:pt x="173" y="118"/>
                      <a:pt x="173" y="118"/>
                    </a:cubicBezTo>
                    <a:cubicBezTo>
                      <a:pt x="173" y="118"/>
                      <a:pt x="174" y="118"/>
                      <a:pt x="175" y="118"/>
                    </a:cubicBezTo>
                    <a:cubicBezTo>
                      <a:pt x="175" y="118"/>
                      <a:pt x="175" y="118"/>
                      <a:pt x="175" y="117"/>
                    </a:cubicBezTo>
                    <a:cubicBezTo>
                      <a:pt x="175" y="117"/>
                      <a:pt x="176" y="116"/>
                      <a:pt x="176" y="115"/>
                    </a:cubicBezTo>
                    <a:cubicBezTo>
                      <a:pt x="177" y="117"/>
                      <a:pt x="178" y="118"/>
                      <a:pt x="179" y="119"/>
                    </a:cubicBezTo>
                    <a:cubicBezTo>
                      <a:pt x="179" y="119"/>
                      <a:pt x="179" y="120"/>
                      <a:pt x="179" y="120"/>
                    </a:cubicBezTo>
                    <a:cubicBezTo>
                      <a:pt x="178" y="121"/>
                      <a:pt x="178" y="121"/>
                      <a:pt x="178" y="122"/>
                    </a:cubicBezTo>
                    <a:cubicBezTo>
                      <a:pt x="178" y="122"/>
                      <a:pt x="178" y="122"/>
                      <a:pt x="177" y="122"/>
                    </a:cubicBezTo>
                    <a:cubicBezTo>
                      <a:pt x="177" y="122"/>
                      <a:pt x="177" y="122"/>
                      <a:pt x="177" y="122"/>
                    </a:cubicBezTo>
                    <a:cubicBezTo>
                      <a:pt x="177" y="122"/>
                      <a:pt x="176" y="122"/>
                      <a:pt x="176" y="122"/>
                    </a:cubicBezTo>
                    <a:cubicBezTo>
                      <a:pt x="176" y="122"/>
                      <a:pt x="175" y="122"/>
                      <a:pt x="175" y="122"/>
                    </a:cubicBezTo>
                    <a:cubicBezTo>
                      <a:pt x="175" y="122"/>
                      <a:pt x="175" y="122"/>
                      <a:pt x="175" y="122"/>
                    </a:cubicBezTo>
                    <a:cubicBezTo>
                      <a:pt x="175" y="122"/>
                      <a:pt x="175" y="122"/>
                      <a:pt x="175" y="122"/>
                    </a:cubicBezTo>
                    <a:cubicBezTo>
                      <a:pt x="175" y="122"/>
                      <a:pt x="174" y="122"/>
                      <a:pt x="174" y="122"/>
                    </a:cubicBezTo>
                    <a:cubicBezTo>
                      <a:pt x="174" y="123"/>
                      <a:pt x="174" y="123"/>
                      <a:pt x="174" y="123"/>
                    </a:cubicBezTo>
                    <a:cubicBezTo>
                      <a:pt x="174" y="124"/>
                      <a:pt x="174" y="124"/>
                      <a:pt x="174" y="124"/>
                    </a:cubicBezTo>
                    <a:cubicBezTo>
                      <a:pt x="174" y="124"/>
                      <a:pt x="174" y="124"/>
                      <a:pt x="174" y="124"/>
                    </a:cubicBezTo>
                    <a:cubicBezTo>
                      <a:pt x="175" y="123"/>
                      <a:pt x="175" y="123"/>
                      <a:pt x="175" y="123"/>
                    </a:cubicBezTo>
                    <a:cubicBezTo>
                      <a:pt x="175" y="123"/>
                      <a:pt x="175" y="123"/>
                      <a:pt x="175" y="123"/>
                    </a:cubicBezTo>
                    <a:cubicBezTo>
                      <a:pt x="175" y="123"/>
                      <a:pt x="175" y="123"/>
                      <a:pt x="175" y="123"/>
                    </a:cubicBezTo>
                    <a:cubicBezTo>
                      <a:pt x="175" y="124"/>
                      <a:pt x="175" y="124"/>
                      <a:pt x="176" y="124"/>
                    </a:cubicBezTo>
                    <a:cubicBezTo>
                      <a:pt x="176" y="125"/>
                      <a:pt x="177" y="126"/>
                      <a:pt x="177" y="126"/>
                    </a:cubicBezTo>
                    <a:cubicBezTo>
                      <a:pt x="177" y="126"/>
                      <a:pt x="178" y="127"/>
                      <a:pt x="178" y="127"/>
                    </a:cubicBezTo>
                    <a:cubicBezTo>
                      <a:pt x="178" y="127"/>
                      <a:pt x="178" y="128"/>
                      <a:pt x="178" y="128"/>
                    </a:cubicBezTo>
                    <a:cubicBezTo>
                      <a:pt x="178" y="129"/>
                      <a:pt x="178" y="129"/>
                      <a:pt x="178" y="129"/>
                    </a:cubicBezTo>
                    <a:cubicBezTo>
                      <a:pt x="178" y="130"/>
                      <a:pt x="178" y="130"/>
                      <a:pt x="178" y="130"/>
                    </a:cubicBezTo>
                    <a:cubicBezTo>
                      <a:pt x="178" y="130"/>
                      <a:pt x="179" y="131"/>
                      <a:pt x="179" y="132"/>
                    </a:cubicBezTo>
                    <a:cubicBezTo>
                      <a:pt x="179" y="132"/>
                      <a:pt x="179" y="132"/>
                      <a:pt x="179" y="132"/>
                    </a:cubicBezTo>
                    <a:cubicBezTo>
                      <a:pt x="179" y="132"/>
                      <a:pt x="179" y="132"/>
                      <a:pt x="179" y="132"/>
                    </a:cubicBezTo>
                    <a:cubicBezTo>
                      <a:pt x="179" y="132"/>
                      <a:pt x="179" y="132"/>
                      <a:pt x="179" y="132"/>
                    </a:cubicBezTo>
                    <a:cubicBezTo>
                      <a:pt x="179" y="133"/>
                      <a:pt x="179" y="133"/>
                      <a:pt x="179" y="133"/>
                    </a:cubicBezTo>
                    <a:cubicBezTo>
                      <a:pt x="179" y="133"/>
                      <a:pt x="179" y="134"/>
                      <a:pt x="179" y="134"/>
                    </a:cubicBezTo>
                    <a:cubicBezTo>
                      <a:pt x="179" y="134"/>
                      <a:pt x="178" y="135"/>
                      <a:pt x="178" y="135"/>
                    </a:cubicBezTo>
                    <a:cubicBezTo>
                      <a:pt x="178" y="136"/>
                      <a:pt x="177" y="137"/>
                      <a:pt x="177" y="137"/>
                    </a:cubicBezTo>
                    <a:cubicBezTo>
                      <a:pt x="176" y="138"/>
                      <a:pt x="175" y="138"/>
                      <a:pt x="175" y="138"/>
                    </a:cubicBezTo>
                    <a:cubicBezTo>
                      <a:pt x="174" y="138"/>
                      <a:pt x="174" y="138"/>
                      <a:pt x="174" y="138"/>
                    </a:cubicBezTo>
                    <a:cubicBezTo>
                      <a:pt x="174" y="138"/>
                      <a:pt x="173" y="139"/>
                      <a:pt x="173" y="138"/>
                    </a:cubicBezTo>
                    <a:cubicBezTo>
                      <a:pt x="173" y="138"/>
                      <a:pt x="173" y="138"/>
                      <a:pt x="173" y="138"/>
                    </a:cubicBezTo>
                    <a:cubicBezTo>
                      <a:pt x="173" y="138"/>
                      <a:pt x="173" y="138"/>
                      <a:pt x="172" y="138"/>
                    </a:cubicBezTo>
                    <a:cubicBezTo>
                      <a:pt x="172" y="139"/>
                      <a:pt x="171" y="139"/>
                      <a:pt x="170" y="138"/>
                    </a:cubicBezTo>
                    <a:cubicBezTo>
                      <a:pt x="170" y="138"/>
                      <a:pt x="171" y="138"/>
                      <a:pt x="171" y="138"/>
                    </a:cubicBezTo>
                    <a:cubicBezTo>
                      <a:pt x="170" y="138"/>
                      <a:pt x="170" y="138"/>
                      <a:pt x="170" y="137"/>
                    </a:cubicBezTo>
                    <a:cubicBezTo>
                      <a:pt x="170" y="137"/>
                      <a:pt x="169" y="137"/>
                      <a:pt x="169" y="137"/>
                    </a:cubicBezTo>
                    <a:cubicBezTo>
                      <a:pt x="169" y="138"/>
                      <a:pt x="169" y="138"/>
                      <a:pt x="169" y="138"/>
                    </a:cubicBezTo>
                    <a:cubicBezTo>
                      <a:pt x="169" y="138"/>
                      <a:pt x="168" y="139"/>
                      <a:pt x="168" y="139"/>
                    </a:cubicBezTo>
                    <a:cubicBezTo>
                      <a:pt x="168" y="139"/>
                      <a:pt x="168" y="139"/>
                      <a:pt x="168" y="139"/>
                    </a:cubicBezTo>
                    <a:cubicBezTo>
                      <a:pt x="168" y="139"/>
                      <a:pt x="168" y="140"/>
                      <a:pt x="168" y="140"/>
                    </a:cubicBezTo>
                    <a:cubicBezTo>
                      <a:pt x="168" y="140"/>
                      <a:pt x="168" y="140"/>
                      <a:pt x="168" y="140"/>
                    </a:cubicBezTo>
                    <a:cubicBezTo>
                      <a:pt x="168" y="140"/>
                      <a:pt x="168" y="140"/>
                      <a:pt x="167" y="140"/>
                    </a:cubicBezTo>
                    <a:cubicBezTo>
                      <a:pt x="167" y="140"/>
                      <a:pt x="167" y="141"/>
                      <a:pt x="167" y="141"/>
                    </a:cubicBezTo>
                    <a:cubicBezTo>
                      <a:pt x="166" y="142"/>
                      <a:pt x="165" y="143"/>
                      <a:pt x="164" y="144"/>
                    </a:cubicBezTo>
                    <a:cubicBezTo>
                      <a:pt x="164" y="144"/>
                      <a:pt x="164" y="144"/>
                      <a:pt x="164" y="144"/>
                    </a:cubicBezTo>
                    <a:cubicBezTo>
                      <a:pt x="163" y="144"/>
                      <a:pt x="163" y="144"/>
                      <a:pt x="163" y="144"/>
                    </a:cubicBezTo>
                    <a:cubicBezTo>
                      <a:pt x="163" y="144"/>
                      <a:pt x="162" y="144"/>
                      <a:pt x="162" y="144"/>
                    </a:cubicBezTo>
                    <a:cubicBezTo>
                      <a:pt x="162" y="144"/>
                      <a:pt x="161" y="144"/>
                      <a:pt x="161" y="144"/>
                    </a:cubicBezTo>
                    <a:cubicBezTo>
                      <a:pt x="161" y="144"/>
                      <a:pt x="161" y="144"/>
                      <a:pt x="161" y="144"/>
                    </a:cubicBezTo>
                    <a:cubicBezTo>
                      <a:pt x="161" y="144"/>
                      <a:pt x="161" y="144"/>
                      <a:pt x="161" y="144"/>
                    </a:cubicBezTo>
                    <a:cubicBezTo>
                      <a:pt x="161" y="144"/>
                      <a:pt x="161" y="145"/>
                      <a:pt x="161" y="145"/>
                    </a:cubicBezTo>
                    <a:cubicBezTo>
                      <a:pt x="160" y="145"/>
                      <a:pt x="160" y="145"/>
                      <a:pt x="160" y="145"/>
                    </a:cubicBezTo>
                    <a:cubicBezTo>
                      <a:pt x="160" y="145"/>
                      <a:pt x="159" y="144"/>
                      <a:pt x="159" y="144"/>
                    </a:cubicBezTo>
                    <a:cubicBezTo>
                      <a:pt x="160" y="144"/>
                      <a:pt x="160" y="144"/>
                      <a:pt x="160" y="144"/>
                    </a:cubicBezTo>
                    <a:cubicBezTo>
                      <a:pt x="160" y="144"/>
                      <a:pt x="160" y="143"/>
                      <a:pt x="160" y="143"/>
                    </a:cubicBezTo>
                    <a:cubicBezTo>
                      <a:pt x="160" y="143"/>
                      <a:pt x="160" y="143"/>
                      <a:pt x="160" y="143"/>
                    </a:cubicBezTo>
                    <a:cubicBezTo>
                      <a:pt x="160" y="143"/>
                      <a:pt x="160" y="143"/>
                      <a:pt x="160" y="143"/>
                    </a:cubicBezTo>
                    <a:cubicBezTo>
                      <a:pt x="160" y="143"/>
                      <a:pt x="160" y="143"/>
                      <a:pt x="159" y="143"/>
                    </a:cubicBezTo>
                    <a:cubicBezTo>
                      <a:pt x="159" y="143"/>
                      <a:pt x="159" y="142"/>
                      <a:pt x="159" y="142"/>
                    </a:cubicBezTo>
                    <a:cubicBezTo>
                      <a:pt x="159" y="142"/>
                      <a:pt x="159" y="143"/>
                      <a:pt x="159" y="143"/>
                    </a:cubicBezTo>
                    <a:cubicBezTo>
                      <a:pt x="159" y="143"/>
                      <a:pt x="159" y="143"/>
                      <a:pt x="159" y="143"/>
                    </a:cubicBezTo>
                    <a:cubicBezTo>
                      <a:pt x="159" y="143"/>
                      <a:pt x="159" y="144"/>
                      <a:pt x="159" y="144"/>
                    </a:cubicBezTo>
                    <a:cubicBezTo>
                      <a:pt x="159" y="144"/>
                      <a:pt x="159" y="144"/>
                      <a:pt x="158" y="144"/>
                    </a:cubicBezTo>
                    <a:cubicBezTo>
                      <a:pt x="158" y="144"/>
                      <a:pt x="158" y="144"/>
                      <a:pt x="158" y="144"/>
                    </a:cubicBezTo>
                    <a:cubicBezTo>
                      <a:pt x="158" y="144"/>
                      <a:pt x="158" y="143"/>
                      <a:pt x="158" y="143"/>
                    </a:cubicBezTo>
                    <a:cubicBezTo>
                      <a:pt x="158" y="143"/>
                      <a:pt x="158" y="143"/>
                      <a:pt x="158" y="143"/>
                    </a:cubicBezTo>
                    <a:cubicBezTo>
                      <a:pt x="158" y="143"/>
                      <a:pt x="158" y="142"/>
                      <a:pt x="158" y="142"/>
                    </a:cubicBezTo>
                    <a:cubicBezTo>
                      <a:pt x="158" y="142"/>
                      <a:pt x="157" y="141"/>
                      <a:pt x="157" y="141"/>
                    </a:cubicBezTo>
                    <a:cubicBezTo>
                      <a:pt x="157" y="141"/>
                      <a:pt x="157" y="141"/>
                      <a:pt x="156" y="141"/>
                    </a:cubicBezTo>
                    <a:cubicBezTo>
                      <a:pt x="155" y="141"/>
                      <a:pt x="154" y="142"/>
                      <a:pt x="154" y="143"/>
                    </a:cubicBezTo>
                    <a:cubicBezTo>
                      <a:pt x="154" y="143"/>
                      <a:pt x="154" y="143"/>
                      <a:pt x="154" y="143"/>
                    </a:cubicBezTo>
                    <a:cubicBezTo>
                      <a:pt x="154" y="143"/>
                      <a:pt x="154" y="143"/>
                      <a:pt x="154" y="144"/>
                    </a:cubicBezTo>
                    <a:cubicBezTo>
                      <a:pt x="154" y="144"/>
                      <a:pt x="154" y="144"/>
                      <a:pt x="154" y="144"/>
                    </a:cubicBezTo>
                    <a:cubicBezTo>
                      <a:pt x="155" y="144"/>
                      <a:pt x="155" y="144"/>
                      <a:pt x="155" y="144"/>
                    </a:cubicBezTo>
                    <a:cubicBezTo>
                      <a:pt x="155" y="144"/>
                      <a:pt x="155" y="144"/>
                      <a:pt x="156" y="145"/>
                    </a:cubicBezTo>
                    <a:cubicBezTo>
                      <a:pt x="156" y="145"/>
                      <a:pt x="157" y="145"/>
                      <a:pt x="157" y="146"/>
                    </a:cubicBezTo>
                    <a:cubicBezTo>
                      <a:pt x="157" y="146"/>
                      <a:pt x="157" y="146"/>
                      <a:pt x="157" y="146"/>
                    </a:cubicBezTo>
                    <a:cubicBezTo>
                      <a:pt x="157" y="146"/>
                      <a:pt x="157" y="146"/>
                      <a:pt x="157" y="146"/>
                    </a:cubicBezTo>
                    <a:cubicBezTo>
                      <a:pt x="158" y="146"/>
                      <a:pt x="158" y="146"/>
                      <a:pt x="159" y="146"/>
                    </a:cubicBezTo>
                    <a:cubicBezTo>
                      <a:pt x="158" y="147"/>
                      <a:pt x="158" y="147"/>
                      <a:pt x="158" y="147"/>
                    </a:cubicBezTo>
                    <a:cubicBezTo>
                      <a:pt x="158" y="147"/>
                      <a:pt x="158" y="147"/>
                      <a:pt x="157" y="147"/>
                    </a:cubicBezTo>
                    <a:cubicBezTo>
                      <a:pt x="157" y="147"/>
                      <a:pt x="157" y="148"/>
                      <a:pt x="157" y="148"/>
                    </a:cubicBezTo>
                    <a:cubicBezTo>
                      <a:pt x="156" y="147"/>
                      <a:pt x="156" y="147"/>
                      <a:pt x="156" y="147"/>
                    </a:cubicBezTo>
                    <a:cubicBezTo>
                      <a:pt x="156" y="146"/>
                      <a:pt x="156" y="146"/>
                      <a:pt x="156" y="146"/>
                    </a:cubicBezTo>
                    <a:cubicBezTo>
                      <a:pt x="156" y="146"/>
                      <a:pt x="156" y="146"/>
                      <a:pt x="156" y="146"/>
                    </a:cubicBezTo>
                    <a:cubicBezTo>
                      <a:pt x="155" y="146"/>
                      <a:pt x="155" y="146"/>
                      <a:pt x="155" y="146"/>
                    </a:cubicBezTo>
                    <a:cubicBezTo>
                      <a:pt x="155" y="145"/>
                      <a:pt x="155" y="145"/>
                      <a:pt x="155" y="145"/>
                    </a:cubicBezTo>
                    <a:cubicBezTo>
                      <a:pt x="154" y="145"/>
                      <a:pt x="154" y="145"/>
                      <a:pt x="153" y="145"/>
                    </a:cubicBezTo>
                    <a:cubicBezTo>
                      <a:pt x="153" y="145"/>
                      <a:pt x="153" y="145"/>
                      <a:pt x="152" y="145"/>
                    </a:cubicBezTo>
                    <a:cubicBezTo>
                      <a:pt x="152" y="146"/>
                      <a:pt x="152" y="146"/>
                      <a:pt x="152" y="146"/>
                    </a:cubicBezTo>
                    <a:cubicBezTo>
                      <a:pt x="152" y="147"/>
                      <a:pt x="152" y="147"/>
                      <a:pt x="152" y="148"/>
                    </a:cubicBezTo>
                    <a:cubicBezTo>
                      <a:pt x="152" y="148"/>
                      <a:pt x="152" y="148"/>
                      <a:pt x="152" y="149"/>
                    </a:cubicBezTo>
                    <a:cubicBezTo>
                      <a:pt x="152" y="149"/>
                      <a:pt x="152" y="149"/>
                      <a:pt x="151" y="149"/>
                    </a:cubicBezTo>
                    <a:cubicBezTo>
                      <a:pt x="151" y="149"/>
                      <a:pt x="151" y="149"/>
                      <a:pt x="151" y="149"/>
                    </a:cubicBezTo>
                    <a:cubicBezTo>
                      <a:pt x="151" y="150"/>
                      <a:pt x="152" y="150"/>
                      <a:pt x="152" y="150"/>
                    </a:cubicBezTo>
                    <a:cubicBezTo>
                      <a:pt x="152" y="150"/>
                      <a:pt x="152" y="150"/>
                      <a:pt x="151" y="150"/>
                    </a:cubicBezTo>
                    <a:cubicBezTo>
                      <a:pt x="151" y="150"/>
                      <a:pt x="151" y="151"/>
                      <a:pt x="151" y="151"/>
                    </a:cubicBezTo>
                    <a:cubicBezTo>
                      <a:pt x="151" y="151"/>
                      <a:pt x="152" y="151"/>
                      <a:pt x="152" y="151"/>
                    </a:cubicBezTo>
                    <a:cubicBezTo>
                      <a:pt x="153" y="150"/>
                      <a:pt x="153" y="150"/>
                      <a:pt x="154" y="149"/>
                    </a:cubicBezTo>
                    <a:cubicBezTo>
                      <a:pt x="154" y="150"/>
                      <a:pt x="153" y="150"/>
                      <a:pt x="153" y="150"/>
                    </a:cubicBezTo>
                    <a:cubicBezTo>
                      <a:pt x="153" y="151"/>
                      <a:pt x="152" y="151"/>
                      <a:pt x="152" y="151"/>
                    </a:cubicBezTo>
                    <a:cubicBezTo>
                      <a:pt x="152" y="152"/>
                      <a:pt x="152" y="152"/>
                      <a:pt x="152" y="152"/>
                    </a:cubicBezTo>
                    <a:cubicBezTo>
                      <a:pt x="152" y="153"/>
                      <a:pt x="152" y="153"/>
                      <a:pt x="152" y="153"/>
                    </a:cubicBezTo>
                    <a:cubicBezTo>
                      <a:pt x="152" y="153"/>
                      <a:pt x="152" y="153"/>
                      <a:pt x="152" y="153"/>
                    </a:cubicBezTo>
                    <a:cubicBezTo>
                      <a:pt x="151" y="153"/>
                      <a:pt x="151" y="152"/>
                      <a:pt x="151" y="152"/>
                    </a:cubicBezTo>
                    <a:cubicBezTo>
                      <a:pt x="151" y="151"/>
                      <a:pt x="150" y="152"/>
                      <a:pt x="150" y="152"/>
                    </a:cubicBezTo>
                    <a:cubicBezTo>
                      <a:pt x="149" y="153"/>
                      <a:pt x="149" y="153"/>
                      <a:pt x="149" y="153"/>
                    </a:cubicBezTo>
                    <a:cubicBezTo>
                      <a:pt x="149" y="154"/>
                      <a:pt x="149" y="154"/>
                      <a:pt x="149" y="154"/>
                    </a:cubicBezTo>
                    <a:cubicBezTo>
                      <a:pt x="149" y="154"/>
                      <a:pt x="148" y="154"/>
                      <a:pt x="148" y="154"/>
                    </a:cubicBezTo>
                    <a:cubicBezTo>
                      <a:pt x="147" y="156"/>
                      <a:pt x="146" y="157"/>
                      <a:pt x="146" y="159"/>
                    </a:cubicBezTo>
                    <a:cubicBezTo>
                      <a:pt x="146" y="159"/>
                      <a:pt x="146" y="160"/>
                      <a:pt x="146" y="160"/>
                    </a:cubicBezTo>
                    <a:cubicBezTo>
                      <a:pt x="146" y="160"/>
                      <a:pt x="146" y="161"/>
                      <a:pt x="146" y="161"/>
                    </a:cubicBezTo>
                    <a:cubicBezTo>
                      <a:pt x="146" y="161"/>
                      <a:pt x="146" y="162"/>
                      <a:pt x="146" y="162"/>
                    </a:cubicBezTo>
                    <a:cubicBezTo>
                      <a:pt x="146" y="162"/>
                      <a:pt x="146" y="162"/>
                      <a:pt x="146" y="162"/>
                    </a:cubicBezTo>
                    <a:cubicBezTo>
                      <a:pt x="146" y="162"/>
                      <a:pt x="146" y="162"/>
                      <a:pt x="145" y="162"/>
                    </a:cubicBezTo>
                    <a:cubicBezTo>
                      <a:pt x="145" y="162"/>
                      <a:pt x="145" y="162"/>
                      <a:pt x="145" y="162"/>
                    </a:cubicBezTo>
                    <a:cubicBezTo>
                      <a:pt x="145" y="162"/>
                      <a:pt x="145" y="162"/>
                      <a:pt x="145" y="162"/>
                    </a:cubicBezTo>
                    <a:cubicBezTo>
                      <a:pt x="144" y="162"/>
                      <a:pt x="144" y="162"/>
                      <a:pt x="143" y="162"/>
                    </a:cubicBezTo>
                    <a:cubicBezTo>
                      <a:pt x="143" y="162"/>
                      <a:pt x="143" y="163"/>
                      <a:pt x="144" y="163"/>
                    </a:cubicBezTo>
                    <a:cubicBezTo>
                      <a:pt x="144" y="163"/>
                      <a:pt x="144" y="163"/>
                      <a:pt x="144" y="163"/>
                    </a:cubicBezTo>
                    <a:cubicBezTo>
                      <a:pt x="144" y="163"/>
                      <a:pt x="144" y="163"/>
                      <a:pt x="144" y="163"/>
                    </a:cubicBezTo>
                    <a:cubicBezTo>
                      <a:pt x="144" y="163"/>
                      <a:pt x="144" y="164"/>
                      <a:pt x="145" y="164"/>
                    </a:cubicBezTo>
                    <a:cubicBezTo>
                      <a:pt x="145" y="164"/>
                      <a:pt x="145" y="164"/>
                      <a:pt x="145" y="164"/>
                    </a:cubicBezTo>
                    <a:cubicBezTo>
                      <a:pt x="145" y="164"/>
                      <a:pt x="145" y="164"/>
                      <a:pt x="145" y="164"/>
                    </a:cubicBezTo>
                    <a:cubicBezTo>
                      <a:pt x="144" y="164"/>
                      <a:pt x="144" y="165"/>
                      <a:pt x="144" y="165"/>
                    </a:cubicBezTo>
                    <a:cubicBezTo>
                      <a:pt x="143" y="165"/>
                      <a:pt x="143" y="164"/>
                      <a:pt x="143" y="164"/>
                    </a:cubicBezTo>
                    <a:cubicBezTo>
                      <a:pt x="143" y="165"/>
                      <a:pt x="143" y="165"/>
                      <a:pt x="143" y="165"/>
                    </a:cubicBezTo>
                    <a:cubicBezTo>
                      <a:pt x="143" y="165"/>
                      <a:pt x="143" y="165"/>
                      <a:pt x="143" y="166"/>
                    </a:cubicBezTo>
                    <a:cubicBezTo>
                      <a:pt x="143" y="166"/>
                      <a:pt x="143" y="166"/>
                      <a:pt x="143" y="166"/>
                    </a:cubicBezTo>
                    <a:cubicBezTo>
                      <a:pt x="143" y="166"/>
                      <a:pt x="143" y="166"/>
                      <a:pt x="143" y="166"/>
                    </a:cubicBezTo>
                    <a:cubicBezTo>
                      <a:pt x="143" y="166"/>
                      <a:pt x="143" y="166"/>
                      <a:pt x="143" y="166"/>
                    </a:cubicBezTo>
                    <a:cubicBezTo>
                      <a:pt x="143" y="166"/>
                      <a:pt x="143" y="166"/>
                      <a:pt x="143" y="166"/>
                    </a:cubicBezTo>
                    <a:cubicBezTo>
                      <a:pt x="144" y="166"/>
                      <a:pt x="144" y="166"/>
                      <a:pt x="144" y="166"/>
                    </a:cubicBezTo>
                    <a:cubicBezTo>
                      <a:pt x="144" y="166"/>
                      <a:pt x="144" y="166"/>
                      <a:pt x="144" y="166"/>
                    </a:cubicBezTo>
                    <a:cubicBezTo>
                      <a:pt x="144" y="166"/>
                      <a:pt x="144" y="166"/>
                      <a:pt x="144" y="166"/>
                    </a:cubicBezTo>
                    <a:cubicBezTo>
                      <a:pt x="145" y="166"/>
                      <a:pt x="145" y="166"/>
                      <a:pt x="145" y="166"/>
                    </a:cubicBezTo>
                    <a:cubicBezTo>
                      <a:pt x="145" y="166"/>
                      <a:pt x="145" y="166"/>
                      <a:pt x="145" y="167"/>
                    </a:cubicBezTo>
                    <a:cubicBezTo>
                      <a:pt x="145" y="167"/>
                      <a:pt x="145" y="167"/>
                      <a:pt x="145" y="167"/>
                    </a:cubicBezTo>
                    <a:cubicBezTo>
                      <a:pt x="145" y="167"/>
                      <a:pt x="145" y="168"/>
                      <a:pt x="145" y="168"/>
                    </a:cubicBezTo>
                    <a:cubicBezTo>
                      <a:pt x="145" y="168"/>
                      <a:pt x="144" y="168"/>
                      <a:pt x="144" y="168"/>
                    </a:cubicBezTo>
                    <a:cubicBezTo>
                      <a:pt x="144" y="168"/>
                      <a:pt x="144" y="169"/>
                      <a:pt x="144" y="169"/>
                    </a:cubicBezTo>
                    <a:cubicBezTo>
                      <a:pt x="144" y="169"/>
                      <a:pt x="145" y="169"/>
                      <a:pt x="145" y="169"/>
                    </a:cubicBezTo>
                    <a:cubicBezTo>
                      <a:pt x="145" y="169"/>
                      <a:pt x="145" y="169"/>
                      <a:pt x="145" y="169"/>
                    </a:cubicBezTo>
                    <a:cubicBezTo>
                      <a:pt x="145" y="169"/>
                      <a:pt x="145" y="169"/>
                      <a:pt x="145" y="169"/>
                    </a:cubicBezTo>
                    <a:cubicBezTo>
                      <a:pt x="145" y="169"/>
                      <a:pt x="145" y="169"/>
                      <a:pt x="145" y="169"/>
                    </a:cubicBezTo>
                    <a:cubicBezTo>
                      <a:pt x="146" y="169"/>
                      <a:pt x="146" y="170"/>
                      <a:pt x="146" y="170"/>
                    </a:cubicBezTo>
                    <a:cubicBezTo>
                      <a:pt x="146" y="171"/>
                      <a:pt x="146" y="171"/>
                      <a:pt x="147" y="172"/>
                    </a:cubicBezTo>
                    <a:cubicBezTo>
                      <a:pt x="147" y="172"/>
                      <a:pt x="147" y="172"/>
                      <a:pt x="147" y="172"/>
                    </a:cubicBezTo>
                    <a:cubicBezTo>
                      <a:pt x="148" y="173"/>
                      <a:pt x="148" y="173"/>
                      <a:pt x="148" y="172"/>
                    </a:cubicBezTo>
                    <a:cubicBezTo>
                      <a:pt x="148" y="172"/>
                      <a:pt x="148" y="171"/>
                      <a:pt x="148" y="171"/>
                    </a:cubicBezTo>
                    <a:cubicBezTo>
                      <a:pt x="148" y="170"/>
                      <a:pt x="148" y="170"/>
                      <a:pt x="149" y="170"/>
                    </a:cubicBezTo>
                    <a:cubicBezTo>
                      <a:pt x="149" y="170"/>
                      <a:pt x="149" y="170"/>
                      <a:pt x="149" y="171"/>
                    </a:cubicBezTo>
                    <a:cubicBezTo>
                      <a:pt x="148" y="171"/>
                      <a:pt x="148" y="171"/>
                      <a:pt x="148" y="171"/>
                    </a:cubicBezTo>
                    <a:cubicBezTo>
                      <a:pt x="149" y="171"/>
                      <a:pt x="149" y="171"/>
                      <a:pt x="149" y="171"/>
                    </a:cubicBezTo>
                    <a:cubicBezTo>
                      <a:pt x="149" y="171"/>
                      <a:pt x="149" y="171"/>
                      <a:pt x="149" y="171"/>
                    </a:cubicBezTo>
                    <a:cubicBezTo>
                      <a:pt x="149" y="171"/>
                      <a:pt x="149" y="171"/>
                      <a:pt x="150" y="171"/>
                    </a:cubicBezTo>
                    <a:cubicBezTo>
                      <a:pt x="150" y="172"/>
                      <a:pt x="149" y="172"/>
                      <a:pt x="150" y="172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1" y="173"/>
                      <a:pt x="151" y="172"/>
                      <a:pt x="151" y="172"/>
                    </a:cubicBezTo>
                    <a:cubicBezTo>
                      <a:pt x="151" y="172"/>
                      <a:pt x="151" y="172"/>
                      <a:pt x="151" y="172"/>
                    </a:cubicBezTo>
                    <a:cubicBezTo>
                      <a:pt x="152" y="172"/>
                      <a:pt x="151" y="172"/>
                      <a:pt x="152" y="172"/>
                    </a:cubicBezTo>
                    <a:cubicBezTo>
                      <a:pt x="152" y="173"/>
                      <a:pt x="152" y="173"/>
                      <a:pt x="153" y="173"/>
                    </a:cubicBezTo>
                    <a:cubicBezTo>
                      <a:pt x="152" y="173"/>
                      <a:pt x="152" y="173"/>
                      <a:pt x="152" y="173"/>
                    </a:cubicBezTo>
                    <a:cubicBezTo>
                      <a:pt x="151" y="173"/>
                      <a:pt x="151" y="173"/>
                      <a:pt x="151" y="173"/>
                    </a:cubicBezTo>
                    <a:cubicBezTo>
                      <a:pt x="151" y="173"/>
                      <a:pt x="150" y="173"/>
                      <a:pt x="150" y="173"/>
                    </a:cubicBezTo>
                    <a:cubicBezTo>
                      <a:pt x="150" y="174"/>
                      <a:pt x="151" y="174"/>
                      <a:pt x="151" y="174"/>
                    </a:cubicBezTo>
                    <a:cubicBezTo>
                      <a:pt x="151" y="174"/>
                      <a:pt x="150" y="174"/>
                      <a:pt x="150" y="174"/>
                    </a:cubicBezTo>
                    <a:cubicBezTo>
                      <a:pt x="150" y="174"/>
                      <a:pt x="150" y="174"/>
                      <a:pt x="150" y="174"/>
                    </a:cubicBezTo>
                    <a:cubicBezTo>
                      <a:pt x="149" y="174"/>
                      <a:pt x="149" y="174"/>
                      <a:pt x="149" y="174"/>
                    </a:cubicBezTo>
                    <a:cubicBezTo>
                      <a:pt x="150" y="174"/>
                      <a:pt x="150" y="175"/>
                      <a:pt x="150" y="175"/>
                    </a:cubicBezTo>
                    <a:cubicBezTo>
                      <a:pt x="150" y="175"/>
                      <a:pt x="151" y="174"/>
                      <a:pt x="151" y="175"/>
                    </a:cubicBezTo>
                    <a:cubicBezTo>
                      <a:pt x="152" y="175"/>
                      <a:pt x="152" y="175"/>
                      <a:pt x="152" y="175"/>
                    </a:cubicBezTo>
                    <a:cubicBezTo>
                      <a:pt x="152" y="175"/>
                      <a:pt x="152" y="175"/>
                      <a:pt x="152" y="175"/>
                    </a:cubicBezTo>
                    <a:cubicBezTo>
                      <a:pt x="153" y="175"/>
                      <a:pt x="153" y="175"/>
                      <a:pt x="153" y="175"/>
                    </a:cubicBezTo>
                    <a:cubicBezTo>
                      <a:pt x="153" y="175"/>
                      <a:pt x="153" y="175"/>
                      <a:pt x="153" y="175"/>
                    </a:cubicBezTo>
                    <a:cubicBezTo>
                      <a:pt x="153" y="175"/>
                      <a:pt x="154" y="176"/>
                      <a:pt x="154" y="175"/>
                    </a:cubicBezTo>
                    <a:cubicBezTo>
                      <a:pt x="154" y="175"/>
                      <a:pt x="154" y="175"/>
                      <a:pt x="155" y="175"/>
                    </a:cubicBezTo>
                    <a:cubicBezTo>
                      <a:pt x="155" y="175"/>
                      <a:pt x="155" y="175"/>
                      <a:pt x="156" y="176"/>
                    </a:cubicBezTo>
                    <a:cubicBezTo>
                      <a:pt x="156" y="176"/>
                      <a:pt x="156" y="175"/>
                      <a:pt x="156" y="175"/>
                    </a:cubicBezTo>
                    <a:cubicBezTo>
                      <a:pt x="156" y="175"/>
                      <a:pt x="156" y="175"/>
                      <a:pt x="157" y="174"/>
                    </a:cubicBezTo>
                    <a:cubicBezTo>
                      <a:pt x="157" y="174"/>
                      <a:pt x="157" y="174"/>
                      <a:pt x="157" y="174"/>
                    </a:cubicBezTo>
                    <a:cubicBezTo>
                      <a:pt x="157" y="173"/>
                      <a:pt x="157" y="173"/>
                      <a:pt x="157" y="173"/>
                    </a:cubicBezTo>
                    <a:cubicBezTo>
                      <a:pt x="157" y="173"/>
                      <a:pt x="157" y="173"/>
                      <a:pt x="157" y="173"/>
                    </a:cubicBezTo>
                    <a:cubicBezTo>
                      <a:pt x="157" y="173"/>
                      <a:pt x="157" y="173"/>
                      <a:pt x="157" y="173"/>
                    </a:cubicBezTo>
                    <a:cubicBezTo>
                      <a:pt x="157" y="174"/>
                      <a:pt x="157" y="174"/>
                      <a:pt x="157" y="174"/>
                    </a:cubicBezTo>
                    <a:cubicBezTo>
                      <a:pt x="158" y="174"/>
                      <a:pt x="158" y="174"/>
                      <a:pt x="158" y="175"/>
                    </a:cubicBezTo>
                    <a:cubicBezTo>
                      <a:pt x="158" y="175"/>
                      <a:pt x="157" y="175"/>
                      <a:pt x="157" y="175"/>
                    </a:cubicBezTo>
                    <a:cubicBezTo>
                      <a:pt x="157" y="176"/>
                      <a:pt x="157" y="176"/>
                      <a:pt x="158" y="176"/>
                    </a:cubicBezTo>
                    <a:cubicBezTo>
                      <a:pt x="158" y="175"/>
                      <a:pt x="158" y="175"/>
                      <a:pt x="158" y="175"/>
                    </a:cubicBezTo>
                    <a:cubicBezTo>
                      <a:pt x="158" y="175"/>
                      <a:pt x="159" y="174"/>
                      <a:pt x="159" y="174"/>
                    </a:cubicBezTo>
                    <a:cubicBezTo>
                      <a:pt x="160" y="174"/>
                      <a:pt x="159" y="174"/>
                      <a:pt x="159" y="175"/>
                    </a:cubicBezTo>
                    <a:cubicBezTo>
                      <a:pt x="159" y="175"/>
                      <a:pt x="158" y="175"/>
                      <a:pt x="158" y="175"/>
                    </a:cubicBezTo>
                    <a:cubicBezTo>
                      <a:pt x="159" y="175"/>
                      <a:pt x="159" y="176"/>
                      <a:pt x="160" y="176"/>
                    </a:cubicBezTo>
                    <a:cubicBezTo>
                      <a:pt x="160" y="176"/>
                      <a:pt x="160" y="176"/>
                      <a:pt x="160" y="176"/>
                    </a:cubicBezTo>
                    <a:cubicBezTo>
                      <a:pt x="160" y="176"/>
                      <a:pt x="160" y="176"/>
                      <a:pt x="160" y="176"/>
                    </a:cubicBezTo>
                    <a:cubicBezTo>
                      <a:pt x="160" y="175"/>
                      <a:pt x="160" y="175"/>
                      <a:pt x="161" y="175"/>
                    </a:cubicBezTo>
                    <a:cubicBezTo>
                      <a:pt x="161" y="175"/>
                      <a:pt x="161" y="175"/>
                      <a:pt x="161" y="175"/>
                    </a:cubicBezTo>
                    <a:cubicBezTo>
                      <a:pt x="161" y="175"/>
                      <a:pt x="162" y="176"/>
                      <a:pt x="162" y="176"/>
                    </a:cubicBezTo>
                    <a:cubicBezTo>
                      <a:pt x="161" y="176"/>
                      <a:pt x="161" y="176"/>
                      <a:pt x="161" y="176"/>
                    </a:cubicBezTo>
                    <a:cubicBezTo>
                      <a:pt x="161" y="176"/>
                      <a:pt x="161" y="176"/>
                      <a:pt x="161" y="177"/>
                    </a:cubicBezTo>
                    <a:cubicBezTo>
                      <a:pt x="161" y="177"/>
                      <a:pt x="161" y="177"/>
                      <a:pt x="161" y="177"/>
                    </a:cubicBezTo>
                    <a:cubicBezTo>
                      <a:pt x="161" y="177"/>
                      <a:pt x="161" y="177"/>
                      <a:pt x="161" y="178"/>
                    </a:cubicBezTo>
                    <a:cubicBezTo>
                      <a:pt x="161" y="178"/>
                      <a:pt x="161" y="178"/>
                      <a:pt x="161" y="178"/>
                    </a:cubicBezTo>
                    <a:cubicBezTo>
                      <a:pt x="160" y="179"/>
                      <a:pt x="160" y="179"/>
                      <a:pt x="160" y="179"/>
                    </a:cubicBezTo>
                    <a:cubicBezTo>
                      <a:pt x="160" y="179"/>
                      <a:pt x="160" y="179"/>
                      <a:pt x="159" y="179"/>
                    </a:cubicBezTo>
                    <a:cubicBezTo>
                      <a:pt x="159" y="180"/>
                      <a:pt x="159" y="179"/>
                      <a:pt x="159" y="179"/>
                    </a:cubicBezTo>
                    <a:cubicBezTo>
                      <a:pt x="158" y="179"/>
                      <a:pt x="158" y="178"/>
                      <a:pt x="159" y="178"/>
                    </a:cubicBezTo>
                    <a:cubicBezTo>
                      <a:pt x="159" y="178"/>
                      <a:pt x="159" y="178"/>
                      <a:pt x="159" y="178"/>
                    </a:cubicBezTo>
                    <a:cubicBezTo>
                      <a:pt x="159" y="177"/>
                      <a:pt x="159" y="177"/>
                      <a:pt x="159" y="177"/>
                    </a:cubicBezTo>
                    <a:cubicBezTo>
                      <a:pt x="159" y="177"/>
                      <a:pt x="158" y="177"/>
                      <a:pt x="158" y="177"/>
                    </a:cubicBezTo>
                    <a:cubicBezTo>
                      <a:pt x="158" y="177"/>
                      <a:pt x="157" y="177"/>
                      <a:pt x="157" y="177"/>
                    </a:cubicBezTo>
                    <a:cubicBezTo>
                      <a:pt x="157" y="178"/>
                      <a:pt x="157" y="178"/>
                      <a:pt x="156" y="178"/>
                    </a:cubicBezTo>
                    <a:cubicBezTo>
                      <a:pt x="156" y="178"/>
                      <a:pt x="156" y="178"/>
                      <a:pt x="156" y="178"/>
                    </a:cubicBezTo>
                    <a:cubicBezTo>
                      <a:pt x="156" y="178"/>
                      <a:pt x="156" y="178"/>
                      <a:pt x="156" y="178"/>
                    </a:cubicBezTo>
                    <a:cubicBezTo>
                      <a:pt x="155" y="179"/>
                      <a:pt x="155" y="179"/>
                      <a:pt x="155" y="179"/>
                    </a:cubicBezTo>
                    <a:cubicBezTo>
                      <a:pt x="155" y="179"/>
                      <a:pt x="155" y="179"/>
                      <a:pt x="156" y="178"/>
                    </a:cubicBezTo>
                    <a:cubicBezTo>
                      <a:pt x="156" y="178"/>
                      <a:pt x="156" y="177"/>
                      <a:pt x="156" y="177"/>
                    </a:cubicBezTo>
                    <a:cubicBezTo>
                      <a:pt x="156" y="177"/>
                      <a:pt x="156" y="177"/>
                      <a:pt x="155" y="177"/>
                    </a:cubicBezTo>
                    <a:cubicBezTo>
                      <a:pt x="155" y="177"/>
                      <a:pt x="155" y="177"/>
                      <a:pt x="155" y="177"/>
                    </a:cubicBezTo>
                    <a:cubicBezTo>
                      <a:pt x="154" y="176"/>
                      <a:pt x="154" y="176"/>
                      <a:pt x="153" y="176"/>
                    </a:cubicBezTo>
                    <a:cubicBezTo>
                      <a:pt x="153" y="176"/>
                      <a:pt x="153" y="175"/>
                      <a:pt x="153" y="175"/>
                    </a:cubicBezTo>
                    <a:cubicBezTo>
                      <a:pt x="152" y="175"/>
                      <a:pt x="152" y="175"/>
                      <a:pt x="152" y="175"/>
                    </a:cubicBezTo>
                    <a:cubicBezTo>
                      <a:pt x="152" y="175"/>
                      <a:pt x="151" y="175"/>
                      <a:pt x="151" y="175"/>
                    </a:cubicBezTo>
                    <a:cubicBezTo>
                      <a:pt x="151" y="175"/>
                      <a:pt x="151" y="176"/>
                      <a:pt x="151" y="176"/>
                    </a:cubicBezTo>
                    <a:cubicBezTo>
                      <a:pt x="151" y="176"/>
                      <a:pt x="151" y="176"/>
                      <a:pt x="152" y="176"/>
                    </a:cubicBezTo>
                    <a:cubicBezTo>
                      <a:pt x="152" y="176"/>
                      <a:pt x="151" y="176"/>
                      <a:pt x="151" y="177"/>
                    </a:cubicBezTo>
                    <a:cubicBezTo>
                      <a:pt x="151" y="177"/>
                      <a:pt x="151" y="177"/>
                      <a:pt x="151" y="178"/>
                    </a:cubicBezTo>
                    <a:cubicBezTo>
                      <a:pt x="150" y="178"/>
                      <a:pt x="150" y="178"/>
                      <a:pt x="150" y="178"/>
                    </a:cubicBezTo>
                    <a:cubicBezTo>
                      <a:pt x="150" y="178"/>
                      <a:pt x="149" y="178"/>
                      <a:pt x="149" y="179"/>
                    </a:cubicBezTo>
                    <a:cubicBezTo>
                      <a:pt x="149" y="179"/>
                      <a:pt x="149" y="179"/>
                      <a:pt x="149" y="179"/>
                    </a:cubicBezTo>
                    <a:cubicBezTo>
                      <a:pt x="149" y="179"/>
                      <a:pt x="148" y="179"/>
                      <a:pt x="148" y="179"/>
                    </a:cubicBezTo>
                    <a:cubicBezTo>
                      <a:pt x="148" y="179"/>
                      <a:pt x="148" y="180"/>
                      <a:pt x="148" y="180"/>
                    </a:cubicBezTo>
                    <a:cubicBezTo>
                      <a:pt x="148" y="180"/>
                      <a:pt x="149" y="180"/>
                      <a:pt x="149" y="180"/>
                    </a:cubicBezTo>
                    <a:cubicBezTo>
                      <a:pt x="149" y="181"/>
                      <a:pt x="150" y="180"/>
                      <a:pt x="150" y="180"/>
                    </a:cubicBezTo>
                    <a:cubicBezTo>
                      <a:pt x="150" y="180"/>
                      <a:pt x="151" y="180"/>
                      <a:pt x="151" y="180"/>
                    </a:cubicBezTo>
                    <a:cubicBezTo>
                      <a:pt x="151" y="180"/>
                      <a:pt x="151" y="181"/>
                      <a:pt x="151" y="181"/>
                    </a:cubicBezTo>
                    <a:cubicBezTo>
                      <a:pt x="150" y="181"/>
                      <a:pt x="150" y="181"/>
                      <a:pt x="150" y="181"/>
                    </a:cubicBezTo>
                    <a:cubicBezTo>
                      <a:pt x="150" y="181"/>
                      <a:pt x="150" y="182"/>
                      <a:pt x="150" y="182"/>
                    </a:cubicBezTo>
                    <a:cubicBezTo>
                      <a:pt x="151" y="183"/>
                      <a:pt x="154" y="184"/>
                      <a:pt x="154" y="186"/>
                    </a:cubicBezTo>
                    <a:cubicBezTo>
                      <a:pt x="155" y="186"/>
                      <a:pt x="155" y="186"/>
                      <a:pt x="155" y="186"/>
                    </a:cubicBezTo>
                    <a:cubicBezTo>
                      <a:pt x="155" y="187"/>
                      <a:pt x="155" y="187"/>
                      <a:pt x="155" y="187"/>
                    </a:cubicBezTo>
                    <a:cubicBezTo>
                      <a:pt x="156" y="187"/>
                      <a:pt x="156" y="187"/>
                      <a:pt x="156" y="187"/>
                    </a:cubicBezTo>
                    <a:cubicBezTo>
                      <a:pt x="156" y="187"/>
                      <a:pt x="156" y="187"/>
                      <a:pt x="156" y="187"/>
                    </a:cubicBezTo>
                    <a:cubicBezTo>
                      <a:pt x="156" y="188"/>
                      <a:pt x="156" y="188"/>
                      <a:pt x="156" y="188"/>
                    </a:cubicBezTo>
                    <a:cubicBezTo>
                      <a:pt x="156" y="188"/>
                      <a:pt x="156" y="188"/>
                      <a:pt x="156" y="188"/>
                    </a:cubicBezTo>
                    <a:cubicBezTo>
                      <a:pt x="156" y="188"/>
                      <a:pt x="156" y="189"/>
                      <a:pt x="156" y="189"/>
                    </a:cubicBezTo>
                    <a:cubicBezTo>
                      <a:pt x="156" y="189"/>
                      <a:pt x="156" y="189"/>
                      <a:pt x="157" y="189"/>
                    </a:cubicBezTo>
                    <a:cubicBezTo>
                      <a:pt x="157" y="189"/>
                      <a:pt x="157" y="189"/>
                      <a:pt x="157" y="189"/>
                    </a:cubicBezTo>
                    <a:cubicBezTo>
                      <a:pt x="160" y="191"/>
                      <a:pt x="164" y="190"/>
                      <a:pt x="166" y="187"/>
                    </a:cubicBezTo>
                    <a:cubicBezTo>
                      <a:pt x="166" y="187"/>
                      <a:pt x="167" y="188"/>
                      <a:pt x="167" y="187"/>
                    </a:cubicBezTo>
                    <a:cubicBezTo>
                      <a:pt x="167" y="187"/>
                      <a:pt x="167" y="187"/>
                      <a:pt x="167" y="186"/>
                    </a:cubicBezTo>
                    <a:cubicBezTo>
                      <a:pt x="168" y="186"/>
                      <a:pt x="168" y="185"/>
                      <a:pt x="167" y="184"/>
                    </a:cubicBezTo>
                    <a:cubicBezTo>
                      <a:pt x="167" y="184"/>
                      <a:pt x="166" y="184"/>
                      <a:pt x="166" y="184"/>
                    </a:cubicBezTo>
                    <a:cubicBezTo>
                      <a:pt x="166" y="183"/>
                      <a:pt x="167" y="182"/>
                      <a:pt x="168" y="182"/>
                    </a:cubicBezTo>
                    <a:cubicBezTo>
                      <a:pt x="168" y="181"/>
                      <a:pt x="168" y="181"/>
                      <a:pt x="168" y="181"/>
                    </a:cubicBezTo>
                    <a:cubicBezTo>
                      <a:pt x="168" y="180"/>
                      <a:pt x="168" y="180"/>
                      <a:pt x="168" y="179"/>
                    </a:cubicBezTo>
                    <a:cubicBezTo>
                      <a:pt x="169" y="179"/>
                      <a:pt x="169" y="179"/>
                      <a:pt x="169" y="179"/>
                    </a:cubicBezTo>
                    <a:cubicBezTo>
                      <a:pt x="169" y="179"/>
                      <a:pt x="169" y="179"/>
                      <a:pt x="170" y="178"/>
                    </a:cubicBezTo>
                    <a:cubicBezTo>
                      <a:pt x="170" y="178"/>
                      <a:pt x="170" y="178"/>
                      <a:pt x="170" y="178"/>
                    </a:cubicBezTo>
                    <a:cubicBezTo>
                      <a:pt x="170" y="178"/>
                      <a:pt x="170" y="178"/>
                      <a:pt x="170" y="178"/>
                    </a:cubicBezTo>
                    <a:cubicBezTo>
                      <a:pt x="170" y="178"/>
                      <a:pt x="170" y="178"/>
                      <a:pt x="171" y="178"/>
                    </a:cubicBezTo>
                    <a:cubicBezTo>
                      <a:pt x="171" y="178"/>
                      <a:pt x="171" y="178"/>
                      <a:pt x="171" y="178"/>
                    </a:cubicBezTo>
                    <a:cubicBezTo>
                      <a:pt x="171" y="179"/>
                      <a:pt x="170" y="179"/>
                      <a:pt x="169" y="180"/>
                    </a:cubicBezTo>
                    <a:cubicBezTo>
                      <a:pt x="169" y="181"/>
                      <a:pt x="169" y="181"/>
                      <a:pt x="169" y="182"/>
                    </a:cubicBezTo>
                    <a:cubicBezTo>
                      <a:pt x="168" y="183"/>
                      <a:pt x="168" y="183"/>
                      <a:pt x="168" y="184"/>
                    </a:cubicBezTo>
                    <a:cubicBezTo>
                      <a:pt x="168" y="184"/>
                      <a:pt x="169" y="184"/>
                      <a:pt x="169" y="185"/>
                    </a:cubicBezTo>
                    <a:cubicBezTo>
                      <a:pt x="170" y="185"/>
                      <a:pt x="169" y="187"/>
                      <a:pt x="169" y="187"/>
                    </a:cubicBezTo>
                    <a:cubicBezTo>
                      <a:pt x="170" y="188"/>
                      <a:pt x="170" y="188"/>
                      <a:pt x="170" y="188"/>
                    </a:cubicBezTo>
                    <a:cubicBezTo>
                      <a:pt x="170" y="188"/>
                      <a:pt x="170" y="188"/>
                      <a:pt x="170" y="189"/>
                    </a:cubicBezTo>
                    <a:cubicBezTo>
                      <a:pt x="171" y="190"/>
                      <a:pt x="171" y="192"/>
                      <a:pt x="172" y="193"/>
                    </a:cubicBezTo>
                    <a:cubicBezTo>
                      <a:pt x="173" y="194"/>
                      <a:pt x="173" y="194"/>
                      <a:pt x="172" y="194"/>
                    </a:cubicBezTo>
                    <a:cubicBezTo>
                      <a:pt x="172" y="194"/>
                      <a:pt x="172" y="194"/>
                      <a:pt x="172" y="194"/>
                    </a:cubicBezTo>
                    <a:cubicBezTo>
                      <a:pt x="172" y="194"/>
                      <a:pt x="172" y="195"/>
                      <a:pt x="172" y="195"/>
                    </a:cubicBezTo>
                    <a:cubicBezTo>
                      <a:pt x="172" y="195"/>
                      <a:pt x="171" y="195"/>
                      <a:pt x="171" y="195"/>
                    </a:cubicBezTo>
                    <a:cubicBezTo>
                      <a:pt x="171" y="195"/>
                      <a:pt x="171" y="196"/>
                      <a:pt x="171" y="196"/>
                    </a:cubicBezTo>
                    <a:cubicBezTo>
                      <a:pt x="171" y="196"/>
                      <a:pt x="171" y="197"/>
                      <a:pt x="171" y="197"/>
                    </a:cubicBezTo>
                    <a:cubicBezTo>
                      <a:pt x="171" y="197"/>
                      <a:pt x="171" y="197"/>
                      <a:pt x="171" y="198"/>
                    </a:cubicBezTo>
                    <a:cubicBezTo>
                      <a:pt x="171" y="198"/>
                      <a:pt x="171" y="198"/>
                      <a:pt x="171" y="198"/>
                    </a:cubicBezTo>
                    <a:cubicBezTo>
                      <a:pt x="171" y="198"/>
                      <a:pt x="171" y="198"/>
                      <a:pt x="171" y="198"/>
                    </a:cubicBezTo>
                    <a:cubicBezTo>
                      <a:pt x="171" y="199"/>
                      <a:pt x="171" y="199"/>
                      <a:pt x="171" y="199"/>
                    </a:cubicBezTo>
                    <a:cubicBezTo>
                      <a:pt x="171" y="199"/>
                      <a:pt x="171" y="199"/>
                      <a:pt x="172" y="199"/>
                    </a:cubicBezTo>
                    <a:cubicBezTo>
                      <a:pt x="172" y="199"/>
                      <a:pt x="172" y="199"/>
                      <a:pt x="172" y="199"/>
                    </a:cubicBezTo>
                    <a:cubicBezTo>
                      <a:pt x="172" y="199"/>
                      <a:pt x="172" y="199"/>
                      <a:pt x="172" y="199"/>
                    </a:cubicBezTo>
                    <a:cubicBezTo>
                      <a:pt x="173" y="199"/>
                      <a:pt x="173" y="199"/>
                      <a:pt x="174" y="199"/>
                    </a:cubicBezTo>
                    <a:cubicBezTo>
                      <a:pt x="174" y="199"/>
                      <a:pt x="173" y="200"/>
                      <a:pt x="173" y="200"/>
                    </a:cubicBezTo>
                    <a:cubicBezTo>
                      <a:pt x="173" y="200"/>
                      <a:pt x="173" y="200"/>
                      <a:pt x="173" y="200"/>
                    </a:cubicBezTo>
                    <a:cubicBezTo>
                      <a:pt x="172" y="200"/>
                      <a:pt x="172" y="200"/>
                      <a:pt x="172" y="200"/>
                    </a:cubicBezTo>
                    <a:cubicBezTo>
                      <a:pt x="172" y="200"/>
                      <a:pt x="172" y="200"/>
                      <a:pt x="172" y="200"/>
                    </a:cubicBezTo>
                    <a:cubicBezTo>
                      <a:pt x="172" y="201"/>
                      <a:pt x="172" y="201"/>
                      <a:pt x="172" y="202"/>
                    </a:cubicBezTo>
                    <a:cubicBezTo>
                      <a:pt x="172" y="202"/>
                      <a:pt x="172" y="202"/>
                      <a:pt x="172" y="202"/>
                    </a:cubicBezTo>
                    <a:cubicBezTo>
                      <a:pt x="172" y="202"/>
                      <a:pt x="172" y="202"/>
                      <a:pt x="172" y="202"/>
                    </a:cubicBezTo>
                    <a:cubicBezTo>
                      <a:pt x="172" y="202"/>
                      <a:pt x="172" y="202"/>
                      <a:pt x="172" y="203"/>
                    </a:cubicBezTo>
                    <a:cubicBezTo>
                      <a:pt x="172" y="203"/>
                      <a:pt x="172" y="203"/>
                      <a:pt x="173" y="203"/>
                    </a:cubicBezTo>
                    <a:cubicBezTo>
                      <a:pt x="173" y="203"/>
                      <a:pt x="173" y="203"/>
                      <a:pt x="173" y="202"/>
                    </a:cubicBezTo>
                    <a:cubicBezTo>
                      <a:pt x="173" y="202"/>
                      <a:pt x="173" y="202"/>
                      <a:pt x="173" y="202"/>
                    </a:cubicBezTo>
                    <a:cubicBezTo>
                      <a:pt x="173" y="202"/>
                      <a:pt x="173" y="202"/>
                      <a:pt x="173" y="202"/>
                    </a:cubicBezTo>
                    <a:cubicBezTo>
                      <a:pt x="173" y="203"/>
                      <a:pt x="173" y="203"/>
                      <a:pt x="173" y="203"/>
                    </a:cubicBezTo>
                    <a:cubicBezTo>
                      <a:pt x="173" y="203"/>
                      <a:pt x="173" y="203"/>
                      <a:pt x="173" y="203"/>
                    </a:cubicBezTo>
                    <a:cubicBezTo>
                      <a:pt x="173" y="203"/>
                      <a:pt x="173" y="203"/>
                      <a:pt x="173" y="203"/>
                    </a:cubicBezTo>
                    <a:cubicBezTo>
                      <a:pt x="173" y="203"/>
                      <a:pt x="173" y="203"/>
                      <a:pt x="172" y="203"/>
                    </a:cubicBezTo>
                    <a:cubicBezTo>
                      <a:pt x="172" y="204"/>
                      <a:pt x="172" y="204"/>
                      <a:pt x="172" y="204"/>
                    </a:cubicBezTo>
                    <a:cubicBezTo>
                      <a:pt x="172" y="204"/>
                      <a:pt x="172" y="204"/>
                      <a:pt x="172" y="204"/>
                    </a:cubicBezTo>
                    <a:cubicBezTo>
                      <a:pt x="172" y="204"/>
                      <a:pt x="172" y="204"/>
                      <a:pt x="172" y="204"/>
                    </a:cubicBezTo>
                    <a:cubicBezTo>
                      <a:pt x="172" y="204"/>
                      <a:pt x="172" y="204"/>
                      <a:pt x="172" y="204"/>
                    </a:cubicBezTo>
                    <a:cubicBezTo>
                      <a:pt x="172" y="205"/>
                      <a:pt x="172" y="205"/>
                      <a:pt x="172" y="205"/>
                    </a:cubicBezTo>
                    <a:cubicBezTo>
                      <a:pt x="171" y="205"/>
                      <a:pt x="171" y="205"/>
                      <a:pt x="171" y="205"/>
                    </a:cubicBezTo>
                    <a:cubicBezTo>
                      <a:pt x="171" y="205"/>
                      <a:pt x="171" y="205"/>
                      <a:pt x="171" y="205"/>
                    </a:cubicBezTo>
                    <a:cubicBezTo>
                      <a:pt x="171" y="205"/>
                      <a:pt x="170" y="205"/>
                      <a:pt x="170" y="205"/>
                    </a:cubicBezTo>
                    <a:cubicBezTo>
                      <a:pt x="170" y="205"/>
                      <a:pt x="170" y="205"/>
                      <a:pt x="170" y="205"/>
                    </a:cubicBezTo>
                    <a:cubicBezTo>
                      <a:pt x="170" y="205"/>
                      <a:pt x="170" y="205"/>
                      <a:pt x="170" y="205"/>
                    </a:cubicBezTo>
                    <a:cubicBezTo>
                      <a:pt x="171" y="205"/>
                      <a:pt x="171" y="205"/>
                      <a:pt x="172" y="205"/>
                    </a:cubicBezTo>
                    <a:cubicBezTo>
                      <a:pt x="172" y="205"/>
                      <a:pt x="172" y="205"/>
                      <a:pt x="172" y="205"/>
                    </a:cubicBezTo>
                    <a:cubicBezTo>
                      <a:pt x="172" y="205"/>
                      <a:pt x="172" y="206"/>
                      <a:pt x="172" y="206"/>
                    </a:cubicBezTo>
                    <a:cubicBezTo>
                      <a:pt x="172" y="206"/>
                      <a:pt x="172" y="206"/>
                      <a:pt x="172" y="206"/>
                    </a:cubicBezTo>
                    <a:cubicBezTo>
                      <a:pt x="172" y="206"/>
                      <a:pt x="173" y="206"/>
                      <a:pt x="173" y="206"/>
                    </a:cubicBezTo>
                    <a:cubicBezTo>
                      <a:pt x="174" y="205"/>
                      <a:pt x="174" y="205"/>
                      <a:pt x="175" y="205"/>
                    </a:cubicBezTo>
                    <a:cubicBezTo>
                      <a:pt x="175" y="204"/>
                      <a:pt x="175" y="204"/>
                      <a:pt x="175" y="204"/>
                    </a:cubicBezTo>
                    <a:cubicBezTo>
                      <a:pt x="175" y="204"/>
                      <a:pt x="176" y="203"/>
                      <a:pt x="176" y="203"/>
                    </a:cubicBezTo>
                    <a:cubicBezTo>
                      <a:pt x="176" y="203"/>
                      <a:pt x="176" y="203"/>
                      <a:pt x="176" y="203"/>
                    </a:cubicBezTo>
                    <a:cubicBezTo>
                      <a:pt x="176" y="203"/>
                      <a:pt x="177" y="203"/>
                      <a:pt x="177" y="203"/>
                    </a:cubicBezTo>
                    <a:cubicBezTo>
                      <a:pt x="177" y="203"/>
                      <a:pt x="177" y="203"/>
                      <a:pt x="177" y="202"/>
                    </a:cubicBezTo>
                    <a:cubicBezTo>
                      <a:pt x="177" y="202"/>
                      <a:pt x="178" y="202"/>
                      <a:pt x="178" y="202"/>
                    </a:cubicBezTo>
                    <a:cubicBezTo>
                      <a:pt x="178" y="202"/>
                      <a:pt x="178" y="202"/>
                      <a:pt x="178" y="202"/>
                    </a:cubicBezTo>
                    <a:cubicBezTo>
                      <a:pt x="178" y="202"/>
                      <a:pt x="179" y="202"/>
                      <a:pt x="179" y="202"/>
                    </a:cubicBezTo>
                    <a:cubicBezTo>
                      <a:pt x="180" y="201"/>
                      <a:pt x="181" y="200"/>
                      <a:pt x="182" y="200"/>
                    </a:cubicBezTo>
                    <a:cubicBezTo>
                      <a:pt x="182" y="200"/>
                      <a:pt x="182" y="200"/>
                      <a:pt x="182" y="200"/>
                    </a:cubicBezTo>
                    <a:cubicBezTo>
                      <a:pt x="182" y="201"/>
                      <a:pt x="182" y="201"/>
                      <a:pt x="182" y="201"/>
                    </a:cubicBezTo>
                    <a:cubicBezTo>
                      <a:pt x="182" y="201"/>
                      <a:pt x="182" y="201"/>
                      <a:pt x="182" y="201"/>
                    </a:cubicBezTo>
                    <a:cubicBezTo>
                      <a:pt x="182" y="201"/>
                      <a:pt x="182" y="202"/>
                      <a:pt x="183" y="202"/>
                    </a:cubicBezTo>
                    <a:cubicBezTo>
                      <a:pt x="183" y="202"/>
                      <a:pt x="183" y="202"/>
                      <a:pt x="183" y="202"/>
                    </a:cubicBezTo>
                    <a:cubicBezTo>
                      <a:pt x="183" y="202"/>
                      <a:pt x="183" y="202"/>
                      <a:pt x="183" y="202"/>
                    </a:cubicBezTo>
                    <a:cubicBezTo>
                      <a:pt x="184" y="202"/>
                      <a:pt x="184" y="202"/>
                      <a:pt x="184" y="202"/>
                    </a:cubicBezTo>
                    <a:cubicBezTo>
                      <a:pt x="184" y="202"/>
                      <a:pt x="184" y="202"/>
                      <a:pt x="184" y="202"/>
                    </a:cubicBezTo>
                    <a:cubicBezTo>
                      <a:pt x="184" y="202"/>
                      <a:pt x="184" y="202"/>
                      <a:pt x="184" y="202"/>
                    </a:cubicBezTo>
                    <a:cubicBezTo>
                      <a:pt x="184" y="202"/>
                      <a:pt x="184" y="203"/>
                      <a:pt x="184" y="203"/>
                    </a:cubicBezTo>
                    <a:cubicBezTo>
                      <a:pt x="184" y="203"/>
                      <a:pt x="185" y="203"/>
                      <a:pt x="185" y="203"/>
                    </a:cubicBezTo>
                    <a:cubicBezTo>
                      <a:pt x="185" y="203"/>
                      <a:pt x="185" y="203"/>
                      <a:pt x="185" y="203"/>
                    </a:cubicBezTo>
                    <a:cubicBezTo>
                      <a:pt x="185" y="202"/>
                      <a:pt x="186" y="202"/>
                      <a:pt x="186" y="202"/>
                    </a:cubicBezTo>
                    <a:cubicBezTo>
                      <a:pt x="186" y="202"/>
                      <a:pt x="186" y="202"/>
                      <a:pt x="186" y="202"/>
                    </a:cubicBezTo>
                    <a:cubicBezTo>
                      <a:pt x="186" y="201"/>
                      <a:pt x="186" y="201"/>
                      <a:pt x="186" y="201"/>
                    </a:cubicBezTo>
                    <a:cubicBezTo>
                      <a:pt x="187" y="201"/>
                      <a:pt x="187" y="201"/>
                      <a:pt x="187" y="202"/>
                    </a:cubicBezTo>
                    <a:cubicBezTo>
                      <a:pt x="187" y="202"/>
                      <a:pt x="187" y="202"/>
                      <a:pt x="187" y="202"/>
                    </a:cubicBezTo>
                    <a:cubicBezTo>
                      <a:pt x="187" y="203"/>
                      <a:pt x="187" y="203"/>
                      <a:pt x="187" y="203"/>
                    </a:cubicBezTo>
                    <a:cubicBezTo>
                      <a:pt x="187" y="203"/>
                      <a:pt x="188" y="203"/>
                      <a:pt x="188" y="203"/>
                    </a:cubicBezTo>
                    <a:cubicBezTo>
                      <a:pt x="189" y="203"/>
                      <a:pt x="189" y="205"/>
                      <a:pt x="189" y="205"/>
                    </a:cubicBezTo>
                    <a:cubicBezTo>
                      <a:pt x="189" y="206"/>
                      <a:pt x="190" y="206"/>
                      <a:pt x="190" y="207"/>
                    </a:cubicBezTo>
                    <a:cubicBezTo>
                      <a:pt x="190" y="207"/>
                      <a:pt x="190" y="207"/>
                      <a:pt x="190" y="208"/>
                    </a:cubicBezTo>
                    <a:cubicBezTo>
                      <a:pt x="191" y="208"/>
                      <a:pt x="191" y="208"/>
                      <a:pt x="191" y="208"/>
                    </a:cubicBezTo>
                    <a:cubicBezTo>
                      <a:pt x="192" y="208"/>
                      <a:pt x="192" y="208"/>
                      <a:pt x="193" y="207"/>
                    </a:cubicBezTo>
                    <a:cubicBezTo>
                      <a:pt x="193" y="207"/>
                      <a:pt x="193" y="207"/>
                      <a:pt x="193" y="207"/>
                    </a:cubicBezTo>
                    <a:cubicBezTo>
                      <a:pt x="193" y="207"/>
                      <a:pt x="193" y="207"/>
                      <a:pt x="193" y="207"/>
                    </a:cubicBezTo>
                    <a:cubicBezTo>
                      <a:pt x="192" y="206"/>
                      <a:pt x="192" y="206"/>
                      <a:pt x="192" y="206"/>
                    </a:cubicBezTo>
                    <a:cubicBezTo>
                      <a:pt x="192" y="205"/>
                      <a:pt x="191" y="205"/>
                      <a:pt x="192" y="204"/>
                    </a:cubicBezTo>
                    <a:cubicBezTo>
                      <a:pt x="192" y="204"/>
                      <a:pt x="192" y="204"/>
                      <a:pt x="192" y="204"/>
                    </a:cubicBezTo>
                    <a:cubicBezTo>
                      <a:pt x="192" y="203"/>
                      <a:pt x="192" y="203"/>
                      <a:pt x="192" y="202"/>
                    </a:cubicBezTo>
                    <a:cubicBezTo>
                      <a:pt x="192" y="202"/>
                      <a:pt x="193" y="202"/>
                      <a:pt x="193" y="202"/>
                    </a:cubicBezTo>
                    <a:cubicBezTo>
                      <a:pt x="193" y="202"/>
                      <a:pt x="194" y="201"/>
                      <a:pt x="194" y="200"/>
                    </a:cubicBezTo>
                    <a:cubicBezTo>
                      <a:pt x="194" y="200"/>
                      <a:pt x="194" y="200"/>
                      <a:pt x="195" y="200"/>
                    </a:cubicBezTo>
                    <a:cubicBezTo>
                      <a:pt x="195" y="200"/>
                      <a:pt x="195" y="200"/>
                      <a:pt x="195" y="200"/>
                    </a:cubicBezTo>
                    <a:cubicBezTo>
                      <a:pt x="195" y="200"/>
                      <a:pt x="195" y="200"/>
                      <a:pt x="195" y="200"/>
                    </a:cubicBezTo>
                    <a:cubicBezTo>
                      <a:pt x="196" y="200"/>
                      <a:pt x="196" y="200"/>
                      <a:pt x="197" y="200"/>
                    </a:cubicBezTo>
                    <a:cubicBezTo>
                      <a:pt x="197" y="200"/>
                      <a:pt x="197" y="200"/>
                      <a:pt x="197" y="201"/>
                    </a:cubicBezTo>
                    <a:cubicBezTo>
                      <a:pt x="197" y="201"/>
                      <a:pt x="198" y="201"/>
                      <a:pt x="198" y="201"/>
                    </a:cubicBezTo>
                    <a:cubicBezTo>
                      <a:pt x="198" y="201"/>
                      <a:pt x="198" y="201"/>
                      <a:pt x="198" y="201"/>
                    </a:cubicBezTo>
                    <a:cubicBezTo>
                      <a:pt x="198" y="202"/>
                      <a:pt x="198" y="202"/>
                      <a:pt x="198" y="202"/>
                    </a:cubicBezTo>
                    <a:cubicBezTo>
                      <a:pt x="198" y="202"/>
                      <a:pt x="198" y="202"/>
                      <a:pt x="197" y="202"/>
                    </a:cubicBezTo>
                    <a:cubicBezTo>
                      <a:pt x="197" y="202"/>
                      <a:pt x="197" y="202"/>
                      <a:pt x="197" y="202"/>
                    </a:cubicBezTo>
                    <a:cubicBezTo>
                      <a:pt x="197" y="202"/>
                      <a:pt x="197" y="201"/>
                      <a:pt x="197" y="201"/>
                    </a:cubicBezTo>
                    <a:cubicBezTo>
                      <a:pt x="196" y="200"/>
                      <a:pt x="196" y="200"/>
                      <a:pt x="196" y="200"/>
                    </a:cubicBezTo>
                    <a:cubicBezTo>
                      <a:pt x="195" y="200"/>
                      <a:pt x="195" y="200"/>
                      <a:pt x="195" y="201"/>
                    </a:cubicBezTo>
                    <a:cubicBezTo>
                      <a:pt x="194" y="201"/>
                      <a:pt x="194" y="201"/>
                      <a:pt x="194" y="202"/>
                    </a:cubicBezTo>
                    <a:cubicBezTo>
                      <a:pt x="194" y="202"/>
                      <a:pt x="194" y="202"/>
                      <a:pt x="194" y="202"/>
                    </a:cubicBezTo>
                    <a:cubicBezTo>
                      <a:pt x="194" y="203"/>
                      <a:pt x="194" y="203"/>
                      <a:pt x="194" y="203"/>
                    </a:cubicBezTo>
                    <a:cubicBezTo>
                      <a:pt x="194" y="203"/>
                      <a:pt x="194" y="203"/>
                      <a:pt x="194" y="203"/>
                    </a:cubicBezTo>
                    <a:cubicBezTo>
                      <a:pt x="194" y="203"/>
                      <a:pt x="195" y="203"/>
                      <a:pt x="195" y="203"/>
                    </a:cubicBezTo>
                    <a:cubicBezTo>
                      <a:pt x="195" y="204"/>
                      <a:pt x="195" y="204"/>
                      <a:pt x="195" y="204"/>
                    </a:cubicBezTo>
                    <a:cubicBezTo>
                      <a:pt x="195" y="204"/>
                      <a:pt x="195" y="205"/>
                      <a:pt x="195" y="205"/>
                    </a:cubicBezTo>
                    <a:cubicBezTo>
                      <a:pt x="195" y="205"/>
                      <a:pt x="195" y="205"/>
                      <a:pt x="195" y="205"/>
                    </a:cubicBezTo>
                    <a:cubicBezTo>
                      <a:pt x="196" y="205"/>
                      <a:pt x="196" y="205"/>
                      <a:pt x="196" y="205"/>
                    </a:cubicBezTo>
                    <a:cubicBezTo>
                      <a:pt x="196" y="205"/>
                      <a:pt x="196" y="205"/>
                      <a:pt x="196" y="205"/>
                    </a:cubicBezTo>
                    <a:cubicBezTo>
                      <a:pt x="197" y="205"/>
                      <a:pt x="198" y="205"/>
                      <a:pt x="199" y="205"/>
                    </a:cubicBezTo>
                    <a:cubicBezTo>
                      <a:pt x="200" y="204"/>
                      <a:pt x="201" y="203"/>
                      <a:pt x="202" y="203"/>
                    </a:cubicBezTo>
                    <a:cubicBezTo>
                      <a:pt x="202" y="203"/>
                      <a:pt x="202" y="203"/>
                      <a:pt x="202" y="202"/>
                    </a:cubicBezTo>
                    <a:cubicBezTo>
                      <a:pt x="203" y="202"/>
                      <a:pt x="203" y="202"/>
                      <a:pt x="204" y="202"/>
                    </a:cubicBezTo>
                    <a:cubicBezTo>
                      <a:pt x="204" y="202"/>
                      <a:pt x="204" y="202"/>
                      <a:pt x="204" y="202"/>
                    </a:cubicBezTo>
                    <a:cubicBezTo>
                      <a:pt x="204" y="202"/>
                      <a:pt x="204" y="202"/>
                      <a:pt x="204" y="202"/>
                    </a:cubicBezTo>
                    <a:cubicBezTo>
                      <a:pt x="204" y="202"/>
                      <a:pt x="204" y="203"/>
                      <a:pt x="204" y="203"/>
                    </a:cubicBezTo>
                    <a:cubicBezTo>
                      <a:pt x="204" y="203"/>
                      <a:pt x="204" y="203"/>
                      <a:pt x="204" y="203"/>
                    </a:cubicBezTo>
                    <a:cubicBezTo>
                      <a:pt x="204" y="203"/>
                      <a:pt x="204" y="204"/>
                      <a:pt x="204" y="204"/>
                    </a:cubicBezTo>
                    <a:cubicBezTo>
                      <a:pt x="204" y="204"/>
                      <a:pt x="204" y="204"/>
                      <a:pt x="204" y="204"/>
                    </a:cubicBezTo>
                    <a:cubicBezTo>
                      <a:pt x="204" y="204"/>
                      <a:pt x="203" y="204"/>
                      <a:pt x="203" y="205"/>
                    </a:cubicBezTo>
                    <a:cubicBezTo>
                      <a:pt x="203" y="205"/>
                      <a:pt x="202" y="206"/>
                      <a:pt x="202" y="206"/>
                    </a:cubicBezTo>
                    <a:cubicBezTo>
                      <a:pt x="202" y="207"/>
                      <a:pt x="201" y="207"/>
                      <a:pt x="201" y="208"/>
                    </a:cubicBezTo>
                    <a:cubicBezTo>
                      <a:pt x="201" y="208"/>
                      <a:pt x="201" y="209"/>
                      <a:pt x="201" y="210"/>
                    </a:cubicBezTo>
                    <a:cubicBezTo>
                      <a:pt x="201" y="210"/>
                      <a:pt x="201" y="210"/>
                      <a:pt x="201" y="210"/>
                    </a:cubicBezTo>
                    <a:cubicBezTo>
                      <a:pt x="201" y="210"/>
                      <a:pt x="201" y="210"/>
                      <a:pt x="201" y="210"/>
                    </a:cubicBezTo>
                    <a:cubicBezTo>
                      <a:pt x="202" y="210"/>
                      <a:pt x="202" y="210"/>
                      <a:pt x="202" y="210"/>
                    </a:cubicBezTo>
                    <a:cubicBezTo>
                      <a:pt x="202" y="211"/>
                      <a:pt x="201" y="211"/>
                      <a:pt x="200" y="212"/>
                    </a:cubicBezTo>
                    <a:cubicBezTo>
                      <a:pt x="200" y="212"/>
                      <a:pt x="200" y="212"/>
                      <a:pt x="200" y="212"/>
                    </a:cubicBezTo>
                    <a:cubicBezTo>
                      <a:pt x="200" y="212"/>
                      <a:pt x="200" y="213"/>
                      <a:pt x="200" y="213"/>
                    </a:cubicBezTo>
                    <a:cubicBezTo>
                      <a:pt x="200" y="213"/>
                      <a:pt x="200" y="214"/>
                      <a:pt x="200" y="214"/>
                    </a:cubicBezTo>
                    <a:cubicBezTo>
                      <a:pt x="200" y="214"/>
                      <a:pt x="200" y="215"/>
                      <a:pt x="200" y="215"/>
                    </a:cubicBezTo>
                    <a:cubicBezTo>
                      <a:pt x="200" y="216"/>
                      <a:pt x="200" y="216"/>
                      <a:pt x="200" y="216"/>
                    </a:cubicBezTo>
                    <a:cubicBezTo>
                      <a:pt x="199" y="217"/>
                      <a:pt x="199" y="217"/>
                      <a:pt x="199" y="218"/>
                    </a:cubicBezTo>
                    <a:cubicBezTo>
                      <a:pt x="200" y="218"/>
                      <a:pt x="200" y="218"/>
                      <a:pt x="200" y="218"/>
                    </a:cubicBezTo>
                    <a:cubicBezTo>
                      <a:pt x="200" y="218"/>
                      <a:pt x="200" y="218"/>
                      <a:pt x="200" y="218"/>
                    </a:cubicBezTo>
                    <a:cubicBezTo>
                      <a:pt x="200" y="217"/>
                      <a:pt x="200" y="217"/>
                      <a:pt x="200" y="217"/>
                    </a:cubicBezTo>
                    <a:cubicBezTo>
                      <a:pt x="201" y="217"/>
                      <a:pt x="201" y="217"/>
                      <a:pt x="201" y="218"/>
                    </a:cubicBezTo>
                    <a:cubicBezTo>
                      <a:pt x="201" y="218"/>
                      <a:pt x="201" y="218"/>
                      <a:pt x="201" y="219"/>
                    </a:cubicBezTo>
                    <a:cubicBezTo>
                      <a:pt x="201" y="219"/>
                      <a:pt x="201" y="219"/>
                      <a:pt x="200" y="220"/>
                    </a:cubicBezTo>
                    <a:cubicBezTo>
                      <a:pt x="200" y="220"/>
                      <a:pt x="200" y="220"/>
                      <a:pt x="200" y="219"/>
                    </a:cubicBezTo>
                    <a:cubicBezTo>
                      <a:pt x="200" y="219"/>
                      <a:pt x="199" y="219"/>
                      <a:pt x="199" y="219"/>
                    </a:cubicBezTo>
                    <a:cubicBezTo>
                      <a:pt x="198" y="219"/>
                      <a:pt x="198" y="220"/>
                      <a:pt x="197" y="221"/>
                    </a:cubicBezTo>
                    <a:cubicBezTo>
                      <a:pt x="197" y="221"/>
                      <a:pt x="197" y="221"/>
                      <a:pt x="197" y="222"/>
                    </a:cubicBezTo>
                    <a:cubicBezTo>
                      <a:pt x="197" y="222"/>
                      <a:pt x="197" y="222"/>
                      <a:pt x="196" y="222"/>
                    </a:cubicBezTo>
                    <a:cubicBezTo>
                      <a:pt x="196" y="222"/>
                      <a:pt x="196" y="222"/>
                      <a:pt x="196" y="222"/>
                    </a:cubicBezTo>
                    <a:cubicBezTo>
                      <a:pt x="196" y="222"/>
                      <a:pt x="196" y="222"/>
                      <a:pt x="196" y="222"/>
                    </a:cubicBezTo>
                    <a:cubicBezTo>
                      <a:pt x="196" y="222"/>
                      <a:pt x="195" y="222"/>
                      <a:pt x="195" y="222"/>
                    </a:cubicBezTo>
                    <a:cubicBezTo>
                      <a:pt x="195" y="223"/>
                      <a:pt x="194" y="223"/>
                      <a:pt x="194" y="224"/>
                    </a:cubicBezTo>
                    <a:cubicBezTo>
                      <a:pt x="194" y="225"/>
                      <a:pt x="194" y="225"/>
                      <a:pt x="193" y="225"/>
                    </a:cubicBezTo>
                    <a:cubicBezTo>
                      <a:pt x="193" y="226"/>
                      <a:pt x="193" y="226"/>
                      <a:pt x="193" y="227"/>
                    </a:cubicBezTo>
                    <a:cubicBezTo>
                      <a:pt x="193" y="227"/>
                      <a:pt x="193" y="228"/>
                      <a:pt x="193" y="228"/>
                    </a:cubicBezTo>
                    <a:cubicBezTo>
                      <a:pt x="193" y="228"/>
                      <a:pt x="193" y="228"/>
                      <a:pt x="192" y="228"/>
                    </a:cubicBezTo>
                    <a:cubicBezTo>
                      <a:pt x="192" y="228"/>
                      <a:pt x="192" y="228"/>
                      <a:pt x="191" y="228"/>
                    </a:cubicBezTo>
                    <a:cubicBezTo>
                      <a:pt x="191" y="228"/>
                      <a:pt x="191" y="228"/>
                      <a:pt x="191" y="228"/>
                    </a:cubicBezTo>
                    <a:cubicBezTo>
                      <a:pt x="191" y="228"/>
                      <a:pt x="191" y="228"/>
                      <a:pt x="190" y="228"/>
                    </a:cubicBezTo>
                    <a:cubicBezTo>
                      <a:pt x="190" y="229"/>
                      <a:pt x="189" y="230"/>
                      <a:pt x="188" y="230"/>
                    </a:cubicBezTo>
                    <a:cubicBezTo>
                      <a:pt x="188" y="230"/>
                      <a:pt x="187" y="230"/>
                      <a:pt x="187" y="231"/>
                    </a:cubicBezTo>
                    <a:cubicBezTo>
                      <a:pt x="186" y="231"/>
                      <a:pt x="185" y="231"/>
                      <a:pt x="185" y="232"/>
                    </a:cubicBezTo>
                    <a:cubicBezTo>
                      <a:pt x="184" y="233"/>
                      <a:pt x="183" y="234"/>
                      <a:pt x="182" y="234"/>
                    </a:cubicBezTo>
                    <a:cubicBezTo>
                      <a:pt x="182" y="234"/>
                      <a:pt x="183" y="234"/>
                      <a:pt x="183" y="235"/>
                    </a:cubicBezTo>
                    <a:cubicBezTo>
                      <a:pt x="183" y="235"/>
                      <a:pt x="183" y="235"/>
                      <a:pt x="183" y="235"/>
                    </a:cubicBezTo>
                    <a:cubicBezTo>
                      <a:pt x="182" y="235"/>
                      <a:pt x="182" y="235"/>
                      <a:pt x="182" y="235"/>
                    </a:cubicBezTo>
                    <a:cubicBezTo>
                      <a:pt x="182" y="235"/>
                      <a:pt x="181" y="235"/>
                      <a:pt x="181" y="235"/>
                    </a:cubicBezTo>
                    <a:cubicBezTo>
                      <a:pt x="181" y="236"/>
                      <a:pt x="181" y="236"/>
                      <a:pt x="181" y="237"/>
                    </a:cubicBezTo>
                    <a:cubicBezTo>
                      <a:pt x="181" y="237"/>
                      <a:pt x="181" y="237"/>
                      <a:pt x="181" y="237"/>
                    </a:cubicBezTo>
                    <a:cubicBezTo>
                      <a:pt x="181" y="237"/>
                      <a:pt x="180" y="237"/>
                      <a:pt x="180" y="238"/>
                    </a:cubicBezTo>
                    <a:cubicBezTo>
                      <a:pt x="180" y="238"/>
                      <a:pt x="180" y="238"/>
                      <a:pt x="180" y="238"/>
                    </a:cubicBezTo>
                    <a:cubicBezTo>
                      <a:pt x="181" y="239"/>
                      <a:pt x="181" y="239"/>
                      <a:pt x="182" y="240"/>
                    </a:cubicBezTo>
                    <a:cubicBezTo>
                      <a:pt x="182" y="240"/>
                      <a:pt x="182" y="240"/>
                      <a:pt x="182" y="240"/>
                    </a:cubicBezTo>
                    <a:cubicBezTo>
                      <a:pt x="182" y="240"/>
                      <a:pt x="182" y="240"/>
                      <a:pt x="182" y="240"/>
                    </a:cubicBezTo>
                    <a:cubicBezTo>
                      <a:pt x="182" y="240"/>
                      <a:pt x="181" y="240"/>
                      <a:pt x="181" y="240"/>
                    </a:cubicBezTo>
                    <a:cubicBezTo>
                      <a:pt x="181" y="240"/>
                      <a:pt x="181" y="240"/>
                      <a:pt x="181" y="239"/>
                    </a:cubicBezTo>
                    <a:cubicBezTo>
                      <a:pt x="181" y="239"/>
                      <a:pt x="180" y="239"/>
                      <a:pt x="180" y="239"/>
                    </a:cubicBezTo>
                    <a:cubicBezTo>
                      <a:pt x="180" y="239"/>
                      <a:pt x="179" y="239"/>
                      <a:pt x="179" y="239"/>
                    </a:cubicBezTo>
                    <a:cubicBezTo>
                      <a:pt x="179" y="239"/>
                      <a:pt x="179" y="239"/>
                      <a:pt x="179" y="240"/>
                    </a:cubicBezTo>
                    <a:cubicBezTo>
                      <a:pt x="179" y="240"/>
                      <a:pt x="179" y="240"/>
                      <a:pt x="179" y="240"/>
                    </a:cubicBezTo>
                    <a:cubicBezTo>
                      <a:pt x="179" y="240"/>
                      <a:pt x="179" y="241"/>
                      <a:pt x="179" y="241"/>
                    </a:cubicBezTo>
                    <a:cubicBezTo>
                      <a:pt x="179" y="241"/>
                      <a:pt x="178" y="241"/>
                      <a:pt x="178" y="240"/>
                    </a:cubicBezTo>
                    <a:cubicBezTo>
                      <a:pt x="178" y="240"/>
                      <a:pt x="178" y="239"/>
                      <a:pt x="177" y="239"/>
                    </a:cubicBezTo>
                    <a:cubicBezTo>
                      <a:pt x="177" y="239"/>
                      <a:pt x="177" y="238"/>
                      <a:pt x="177" y="238"/>
                    </a:cubicBezTo>
                    <a:cubicBezTo>
                      <a:pt x="176" y="238"/>
                      <a:pt x="176" y="238"/>
                      <a:pt x="175" y="238"/>
                    </a:cubicBezTo>
                    <a:cubicBezTo>
                      <a:pt x="175" y="238"/>
                      <a:pt x="175" y="238"/>
                      <a:pt x="174" y="238"/>
                    </a:cubicBezTo>
                    <a:cubicBezTo>
                      <a:pt x="174" y="238"/>
                      <a:pt x="173" y="239"/>
                      <a:pt x="173" y="239"/>
                    </a:cubicBezTo>
                    <a:cubicBezTo>
                      <a:pt x="171" y="240"/>
                      <a:pt x="168" y="242"/>
                      <a:pt x="167" y="244"/>
                    </a:cubicBezTo>
                    <a:cubicBezTo>
                      <a:pt x="167" y="244"/>
                      <a:pt x="167" y="244"/>
                      <a:pt x="167" y="245"/>
                    </a:cubicBezTo>
                    <a:cubicBezTo>
                      <a:pt x="167" y="245"/>
                      <a:pt x="167" y="245"/>
                      <a:pt x="167" y="245"/>
                    </a:cubicBezTo>
                    <a:cubicBezTo>
                      <a:pt x="167" y="246"/>
                      <a:pt x="166" y="246"/>
                      <a:pt x="166" y="246"/>
                    </a:cubicBezTo>
                    <a:cubicBezTo>
                      <a:pt x="166" y="246"/>
                      <a:pt x="165" y="246"/>
                      <a:pt x="165" y="247"/>
                    </a:cubicBezTo>
                    <a:cubicBezTo>
                      <a:pt x="165" y="247"/>
                      <a:pt x="165" y="247"/>
                      <a:pt x="165" y="247"/>
                    </a:cubicBezTo>
                    <a:cubicBezTo>
                      <a:pt x="165" y="247"/>
                      <a:pt x="165" y="247"/>
                      <a:pt x="165" y="247"/>
                    </a:cubicBezTo>
                    <a:cubicBezTo>
                      <a:pt x="164" y="248"/>
                      <a:pt x="164" y="248"/>
                      <a:pt x="163" y="248"/>
                    </a:cubicBezTo>
                    <a:cubicBezTo>
                      <a:pt x="163" y="248"/>
                      <a:pt x="163" y="248"/>
                      <a:pt x="163" y="248"/>
                    </a:cubicBezTo>
                    <a:cubicBezTo>
                      <a:pt x="162" y="248"/>
                      <a:pt x="162" y="248"/>
                      <a:pt x="162" y="249"/>
                    </a:cubicBezTo>
                    <a:cubicBezTo>
                      <a:pt x="162" y="249"/>
                      <a:pt x="162" y="250"/>
                      <a:pt x="162" y="250"/>
                    </a:cubicBezTo>
                    <a:cubicBezTo>
                      <a:pt x="162" y="250"/>
                      <a:pt x="162" y="251"/>
                      <a:pt x="162" y="251"/>
                    </a:cubicBezTo>
                    <a:cubicBezTo>
                      <a:pt x="161" y="251"/>
                      <a:pt x="161" y="252"/>
                      <a:pt x="162" y="252"/>
                    </a:cubicBezTo>
                    <a:cubicBezTo>
                      <a:pt x="162" y="252"/>
                      <a:pt x="163" y="251"/>
                      <a:pt x="163" y="251"/>
                    </a:cubicBezTo>
                    <a:cubicBezTo>
                      <a:pt x="163" y="251"/>
                      <a:pt x="163" y="251"/>
                      <a:pt x="163" y="250"/>
                    </a:cubicBezTo>
                    <a:cubicBezTo>
                      <a:pt x="164" y="250"/>
                      <a:pt x="163" y="249"/>
                      <a:pt x="163" y="249"/>
                    </a:cubicBezTo>
                    <a:cubicBezTo>
                      <a:pt x="163" y="249"/>
                      <a:pt x="163" y="248"/>
                      <a:pt x="164" y="248"/>
                    </a:cubicBezTo>
                    <a:cubicBezTo>
                      <a:pt x="164" y="248"/>
                      <a:pt x="164" y="249"/>
                      <a:pt x="164" y="249"/>
                    </a:cubicBezTo>
                    <a:cubicBezTo>
                      <a:pt x="164" y="249"/>
                      <a:pt x="164" y="250"/>
                      <a:pt x="164" y="250"/>
                    </a:cubicBezTo>
                    <a:cubicBezTo>
                      <a:pt x="165" y="250"/>
                      <a:pt x="165" y="250"/>
                      <a:pt x="165" y="250"/>
                    </a:cubicBezTo>
                    <a:cubicBezTo>
                      <a:pt x="166" y="250"/>
                      <a:pt x="166" y="250"/>
                      <a:pt x="166" y="250"/>
                    </a:cubicBezTo>
                    <a:cubicBezTo>
                      <a:pt x="167" y="250"/>
                      <a:pt x="167" y="249"/>
                      <a:pt x="167" y="249"/>
                    </a:cubicBezTo>
                    <a:cubicBezTo>
                      <a:pt x="167" y="249"/>
                      <a:pt x="167" y="248"/>
                      <a:pt x="167" y="248"/>
                    </a:cubicBezTo>
                    <a:cubicBezTo>
                      <a:pt x="167" y="248"/>
                      <a:pt x="167" y="247"/>
                      <a:pt x="166" y="247"/>
                    </a:cubicBezTo>
                    <a:cubicBezTo>
                      <a:pt x="166" y="247"/>
                      <a:pt x="166" y="247"/>
                      <a:pt x="166" y="247"/>
                    </a:cubicBezTo>
                    <a:cubicBezTo>
                      <a:pt x="166" y="247"/>
                      <a:pt x="166" y="246"/>
                      <a:pt x="166" y="246"/>
                    </a:cubicBezTo>
                    <a:cubicBezTo>
                      <a:pt x="167" y="246"/>
                      <a:pt x="167" y="247"/>
                      <a:pt x="167" y="247"/>
                    </a:cubicBezTo>
                    <a:cubicBezTo>
                      <a:pt x="167" y="247"/>
                      <a:pt x="167" y="248"/>
                      <a:pt x="167" y="248"/>
                    </a:cubicBezTo>
                    <a:cubicBezTo>
                      <a:pt x="167" y="248"/>
                      <a:pt x="168" y="248"/>
                      <a:pt x="168" y="248"/>
                    </a:cubicBezTo>
                    <a:cubicBezTo>
                      <a:pt x="168" y="248"/>
                      <a:pt x="167" y="248"/>
                      <a:pt x="167" y="248"/>
                    </a:cubicBezTo>
                    <a:cubicBezTo>
                      <a:pt x="167" y="248"/>
                      <a:pt x="167" y="249"/>
                      <a:pt x="167" y="249"/>
                    </a:cubicBezTo>
                    <a:cubicBezTo>
                      <a:pt x="167" y="249"/>
                      <a:pt x="168" y="249"/>
                      <a:pt x="168" y="249"/>
                    </a:cubicBezTo>
                    <a:cubicBezTo>
                      <a:pt x="168" y="249"/>
                      <a:pt x="168" y="249"/>
                      <a:pt x="168" y="249"/>
                    </a:cubicBezTo>
                    <a:cubicBezTo>
                      <a:pt x="168" y="249"/>
                      <a:pt x="168" y="249"/>
                      <a:pt x="168" y="249"/>
                    </a:cubicBezTo>
                    <a:cubicBezTo>
                      <a:pt x="168" y="249"/>
                      <a:pt x="169" y="249"/>
                      <a:pt x="169" y="249"/>
                    </a:cubicBezTo>
                    <a:cubicBezTo>
                      <a:pt x="169" y="248"/>
                      <a:pt x="169" y="248"/>
                      <a:pt x="170" y="248"/>
                    </a:cubicBezTo>
                    <a:cubicBezTo>
                      <a:pt x="170" y="248"/>
                      <a:pt x="170" y="248"/>
                      <a:pt x="170" y="248"/>
                    </a:cubicBezTo>
                    <a:cubicBezTo>
                      <a:pt x="170" y="248"/>
                      <a:pt x="170" y="248"/>
                      <a:pt x="170" y="248"/>
                    </a:cubicBezTo>
                    <a:cubicBezTo>
                      <a:pt x="170" y="248"/>
                      <a:pt x="170" y="249"/>
                      <a:pt x="170" y="249"/>
                    </a:cubicBezTo>
                    <a:cubicBezTo>
                      <a:pt x="170" y="249"/>
                      <a:pt x="171" y="249"/>
                      <a:pt x="171" y="248"/>
                    </a:cubicBezTo>
                    <a:cubicBezTo>
                      <a:pt x="171" y="248"/>
                      <a:pt x="171" y="248"/>
                      <a:pt x="171" y="247"/>
                    </a:cubicBezTo>
                    <a:cubicBezTo>
                      <a:pt x="171" y="247"/>
                      <a:pt x="170" y="247"/>
                      <a:pt x="171" y="247"/>
                    </a:cubicBezTo>
                    <a:cubicBezTo>
                      <a:pt x="171" y="247"/>
                      <a:pt x="171" y="247"/>
                      <a:pt x="171" y="247"/>
                    </a:cubicBezTo>
                    <a:cubicBezTo>
                      <a:pt x="171" y="247"/>
                      <a:pt x="171" y="247"/>
                      <a:pt x="171" y="247"/>
                    </a:cubicBezTo>
                    <a:cubicBezTo>
                      <a:pt x="172" y="247"/>
                      <a:pt x="172" y="247"/>
                      <a:pt x="172" y="247"/>
                    </a:cubicBezTo>
                    <a:cubicBezTo>
                      <a:pt x="172" y="246"/>
                      <a:pt x="172" y="246"/>
                      <a:pt x="172" y="246"/>
                    </a:cubicBezTo>
                    <a:cubicBezTo>
                      <a:pt x="172" y="246"/>
                      <a:pt x="173" y="245"/>
                      <a:pt x="173" y="244"/>
                    </a:cubicBezTo>
                    <a:cubicBezTo>
                      <a:pt x="173" y="244"/>
                      <a:pt x="173" y="244"/>
                      <a:pt x="173" y="243"/>
                    </a:cubicBezTo>
                    <a:cubicBezTo>
                      <a:pt x="173" y="243"/>
                      <a:pt x="173" y="243"/>
                      <a:pt x="174" y="242"/>
                    </a:cubicBezTo>
                    <a:cubicBezTo>
                      <a:pt x="174" y="242"/>
                      <a:pt x="174" y="242"/>
                      <a:pt x="174" y="242"/>
                    </a:cubicBezTo>
                    <a:cubicBezTo>
                      <a:pt x="175" y="242"/>
                      <a:pt x="175" y="242"/>
                      <a:pt x="175" y="242"/>
                    </a:cubicBezTo>
                    <a:cubicBezTo>
                      <a:pt x="175" y="243"/>
                      <a:pt x="176" y="243"/>
                      <a:pt x="176" y="243"/>
                    </a:cubicBezTo>
                    <a:cubicBezTo>
                      <a:pt x="176" y="244"/>
                      <a:pt x="176" y="244"/>
                      <a:pt x="176" y="243"/>
                    </a:cubicBezTo>
                    <a:cubicBezTo>
                      <a:pt x="175" y="243"/>
                      <a:pt x="175" y="243"/>
                      <a:pt x="175" y="243"/>
                    </a:cubicBezTo>
                    <a:cubicBezTo>
                      <a:pt x="175" y="243"/>
                      <a:pt x="175" y="243"/>
                      <a:pt x="175" y="243"/>
                    </a:cubicBezTo>
                    <a:cubicBezTo>
                      <a:pt x="175" y="243"/>
                      <a:pt x="175" y="244"/>
                      <a:pt x="174" y="244"/>
                    </a:cubicBezTo>
                    <a:cubicBezTo>
                      <a:pt x="174" y="244"/>
                      <a:pt x="174" y="245"/>
                      <a:pt x="174" y="245"/>
                    </a:cubicBezTo>
                    <a:cubicBezTo>
                      <a:pt x="175" y="246"/>
                      <a:pt x="177" y="245"/>
                      <a:pt x="178" y="244"/>
                    </a:cubicBezTo>
                    <a:cubicBezTo>
                      <a:pt x="178" y="244"/>
                      <a:pt x="178" y="244"/>
                      <a:pt x="179" y="244"/>
                    </a:cubicBezTo>
                    <a:cubicBezTo>
                      <a:pt x="179" y="244"/>
                      <a:pt x="179" y="244"/>
                      <a:pt x="179" y="244"/>
                    </a:cubicBezTo>
                    <a:cubicBezTo>
                      <a:pt x="179" y="244"/>
                      <a:pt x="180" y="244"/>
                      <a:pt x="180" y="244"/>
                    </a:cubicBezTo>
                    <a:cubicBezTo>
                      <a:pt x="180" y="244"/>
                      <a:pt x="179" y="244"/>
                      <a:pt x="179" y="244"/>
                    </a:cubicBezTo>
                    <a:cubicBezTo>
                      <a:pt x="179" y="243"/>
                      <a:pt x="179" y="243"/>
                      <a:pt x="179" y="243"/>
                    </a:cubicBezTo>
                    <a:cubicBezTo>
                      <a:pt x="179" y="243"/>
                      <a:pt x="179" y="243"/>
                      <a:pt x="179" y="243"/>
                    </a:cubicBezTo>
                    <a:cubicBezTo>
                      <a:pt x="179" y="243"/>
                      <a:pt x="180" y="243"/>
                      <a:pt x="180" y="243"/>
                    </a:cubicBezTo>
                    <a:cubicBezTo>
                      <a:pt x="180" y="243"/>
                      <a:pt x="180" y="243"/>
                      <a:pt x="180" y="244"/>
                    </a:cubicBezTo>
                    <a:cubicBezTo>
                      <a:pt x="180" y="244"/>
                      <a:pt x="180" y="244"/>
                      <a:pt x="181" y="244"/>
                    </a:cubicBezTo>
                    <a:cubicBezTo>
                      <a:pt x="181" y="244"/>
                      <a:pt x="181" y="244"/>
                      <a:pt x="181" y="244"/>
                    </a:cubicBezTo>
                    <a:cubicBezTo>
                      <a:pt x="181" y="244"/>
                      <a:pt x="181" y="243"/>
                      <a:pt x="181" y="243"/>
                    </a:cubicBezTo>
                    <a:cubicBezTo>
                      <a:pt x="181" y="243"/>
                      <a:pt x="181" y="242"/>
                      <a:pt x="182" y="242"/>
                    </a:cubicBezTo>
                    <a:cubicBezTo>
                      <a:pt x="182" y="242"/>
                      <a:pt x="182" y="242"/>
                      <a:pt x="182" y="242"/>
                    </a:cubicBezTo>
                    <a:cubicBezTo>
                      <a:pt x="182" y="242"/>
                      <a:pt x="182" y="242"/>
                      <a:pt x="182" y="242"/>
                    </a:cubicBezTo>
                    <a:cubicBezTo>
                      <a:pt x="182" y="242"/>
                      <a:pt x="183" y="242"/>
                      <a:pt x="183" y="242"/>
                    </a:cubicBezTo>
                    <a:cubicBezTo>
                      <a:pt x="183" y="242"/>
                      <a:pt x="183" y="242"/>
                      <a:pt x="183" y="242"/>
                    </a:cubicBezTo>
                    <a:cubicBezTo>
                      <a:pt x="184" y="241"/>
                      <a:pt x="184" y="241"/>
                      <a:pt x="185" y="240"/>
                    </a:cubicBezTo>
                    <a:cubicBezTo>
                      <a:pt x="185" y="240"/>
                      <a:pt x="186" y="240"/>
                      <a:pt x="186" y="240"/>
                    </a:cubicBezTo>
                    <a:cubicBezTo>
                      <a:pt x="186" y="240"/>
                      <a:pt x="186" y="240"/>
                      <a:pt x="187" y="240"/>
                    </a:cubicBezTo>
                    <a:cubicBezTo>
                      <a:pt x="187" y="240"/>
                      <a:pt x="187" y="240"/>
                      <a:pt x="187" y="240"/>
                    </a:cubicBezTo>
                    <a:cubicBezTo>
                      <a:pt x="187" y="240"/>
                      <a:pt x="187" y="240"/>
                      <a:pt x="187" y="240"/>
                    </a:cubicBezTo>
                    <a:cubicBezTo>
                      <a:pt x="186" y="241"/>
                      <a:pt x="186" y="241"/>
                      <a:pt x="186" y="242"/>
                    </a:cubicBezTo>
                    <a:cubicBezTo>
                      <a:pt x="187" y="242"/>
                      <a:pt x="187" y="242"/>
                      <a:pt x="187" y="242"/>
                    </a:cubicBezTo>
                    <a:cubicBezTo>
                      <a:pt x="187" y="242"/>
                      <a:pt x="186" y="243"/>
                      <a:pt x="186" y="243"/>
                    </a:cubicBezTo>
                    <a:cubicBezTo>
                      <a:pt x="186" y="243"/>
                      <a:pt x="186" y="243"/>
                      <a:pt x="186" y="243"/>
                    </a:cubicBezTo>
                    <a:cubicBezTo>
                      <a:pt x="187" y="243"/>
                      <a:pt x="187" y="242"/>
                      <a:pt x="187" y="242"/>
                    </a:cubicBezTo>
                    <a:cubicBezTo>
                      <a:pt x="187" y="241"/>
                      <a:pt x="187" y="240"/>
                      <a:pt x="187" y="240"/>
                    </a:cubicBezTo>
                    <a:cubicBezTo>
                      <a:pt x="188" y="240"/>
                      <a:pt x="188" y="240"/>
                      <a:pt x="188" y="240"/>
                    </a:cubicBezTo>
                    <a:cubicBezTo>
                      <a:pt x="188" y="240"/>
                      <a:pt x="188" y="240"/>
                      <a:pt x="189" y="240"/>
                    </a:cubicBezTo>
                    <a:cubicBezTo>
                      <a:pt x="189" y="239"/>
                      <a:pt x="190" y="239"/>
                      <a:pt x="191" y="239"/>
                    </a:cubicBezTo>
                    <a:cubicBezTo>
                      <a:pt x="191" y="239"/>
                      <a:pt x="191" y="239"/>
                      <a:pt x="191" y="238"/>
                    </a:cubicBezTo>
                    <a:cubicBezTo>
                      <a:pt x="191" y="238"/>
                      <a:pt x="192" y="238"/>
                      <a:pt x="192" y="238"/>
                    </a:cubicBezTo>
                    <a:cubicBezTo>
                      <a:pt x="192" y="238"/>
                      <a:pt x="192" y="238"/>
                      <a:pt x="193" y="238"/>
                    </a:cubicBezTo>
                    <a:cubicBezTo>
                      <a:pt x="193" y="238"/>
                      <a:pt x="193" y="237"/>
                      <a:pt x="193" y="236"/>
                    </a:cubicBezTo>
                    <a:cubicBezTo>
                      <a:pt x="193" y="236"/>
                      <a:pt x="193" y="236"/>
                      <a:pt x="194" y="236"/>
                    </a:cubicBezTo>
                    <a:cubicBezTo>
                      <a:pt x="194" y="235"/>
                      <a:pt x="194" y="235"/>
                      <a:pt x="194" y="236"/>
                    </a:cubicBezTo>
                    <a:cubicBezTo>
                      <a:pt x="194" y="236"/>
                      <a:pt x="194" y="237"/>
                      <a:pt x="194" y="237"/>
                    </a:cubicBezTo>
                    <a:cubicBezTo>
                      <a:pt x="194" y="238"/>
                      <a:pt x="194" y="238"/>
                      <a:pt x="194" y="238"/>
                    </a:cubicBezTo>
                    <a:cubicBezTo>
                      <a:pt x="194" y="238"/>
                      <a:pt x="194" y="238"/>
                      <a:pt x="194" y="238"/>
                    </a:cubicBezTo>
                    <a:cubicBezTo>
                      <a:pt x="194" y="237"/>
                      <a:pt x="194" y="237"/>
                      <a:pt x="194" y="237"/>
                    </a:cubicBezTo>
                    <a:cubicBezTo>
                      <a:pt x="195" y="237"/>
                      <a:pt x="195" y="236"/>
                      <a:pt x="195" y="236"/>
                    </a:cubicBezTo>
                    <a:cubicBezTo>
                      <a:pt x="196" y="235"/>
                      <a:pt x="196" y="235"/>
                      <a:pt x="196" y="235"/>
                    </a:cubicBezTo>
                    <a:cubicBezTo>
                      <a:pt x="196" y="234"/>
                      <a:pt x="196" y="234"/>
                      <a:pt x="196" y="234"/>
                    </a:cubicBezTo>
                    <a:cubicBezTo>
                      <a:pt x="196" y="234"/>
                      <a:pt x="196" y="234"/>
                      <a:pt x="195" y="234"/>
                    </a:cubicBezTo>
                    <a:cubicBezTo>
                      <a:pt x="195" y="234"/>
                      <a:pt x="195" y="234"/>
                      <a:pt x="195" y="234"/>
                    </a:cubicBezTo>
                    <a:cubicBezTo>
                      <a:pt x="195" y="234"/>
                      <a:pt x="194" y="234"/>
                      <a:pt x="194" y="234"/>
                    </a:cubicBezTo>
                    <a:cubicBezTo>
                      <a:pt x="194" y="234"/>
                      <a:pt x="194" y="234"/>
                      <a:pt x="194" y="234"/>
                    </a:cubicBezTo>
                    <a:cubicBezTo>
                      <a:pt x="194" y="235"/>
                      <a:pt x="193" y="235"/>
                      <a:pt x="193" y="235"/>
                    </a:cubicBezTo>
                    <a:cubicBezTo>
                      <a:pt x="193" y="234"/>
                      <a:pt x="193" y="234"/>
                      <a:pt x="193" y="234"/>
                    </a:cubicBezTo>
                    <a:cubicBezTo>
                      <a:pt x="194" y="234"/>
                      <a:pt x="194" y="233"/>
                      <a:pt x="195" y="233"/>
                    </a:cubicBezTo>
                    <a:cubicBezTo>
                      <a:pt x="195" y="233"/>
                      <a:pt x="195" y="232"/>
                      <a:pt x="195" y="232"/>
                    </a:cubicBezTo>
                    <a:cubicBezTo>
                      <a:pt x="196" y="232"/>
                      <a:pt x="196" y="232"/>
                      <a:pt x="196" y="232"/>
                    </a:cubicBezTo>
                    <a:cubicBezTo>
                      <a:pt x="197" y="232"/>
                      <a:pt x="197" y="232"/>
                      <a:pt x="197" y="232"/>
                    </a:cubicBezTo>
                    <a:cubicBezTo>
                      <a:pt x="197" y="231"/>
                      <a:pt x="198" y="230"/>
                      <a:pt x="199" y="230"/>
                    </a:cubicBezTo>
                    <a:cubicBezTo>
                      <a:pt x="199" y="230"/>
                      <a:pt x="200" y="231"/>
                      <a:pt x="201" y="230"/>
                    </a:cubicBezTo>
                    <a:cubicBezTo>
                      <a:pt x="201" y="230"/>
                      <a:pt x="201" y="230"/>
                      <a:pt x="201" y="230"/>
                    </a:cubicBezTo>
                    <a:cubicBezTo>
                      <a:pt x="201" y="230"/>
                      <a:pt x="200" y="230"/>
                      <a:pt x="200" y="230"/>
                    </a:cubicBezTo>
                    <a:cubicBezTo>
                      <a:pt x="200" y="229"/>
                      <a:pt x="201" y="229"/>
                      <a:pt x="201" y="228"/>
                    </a:cubicBezTo>
                    <a:cubicBezTo>
                      <a:pt x="201" y="228"/>
                      <a:pt x="201" y="228"/>
                      <a:pt x="201" y="228"/>
                    </a:cubicBezTo>
                    <a:cubicBezTo>
                      <a:pt x="201" y="228"/>
                      <a:pt x="201" y="228"/>
                      <a:pt x="201" y="227"/>
                    </a:cubicBezTo>
                    <a:cubicBezTo>
                      <a:pt x="202" y="227"/>
                      <a:pt x="202" y="227"/>
                      <a:pt x="202" y="228"/>
                    </a:cubicBezTo>
                    <a:cubicBezTo>
                      <a:pt x="202" y="228"/>
                      <a:pt x="202" y="228"/>
                      <a:pt x="202" y="228"/>
                    </a:cubicBezTo>
                    <a:cubicBezTo>
                      <a:pt x="203" y="228"/>
                      <a:pt x="203" y="228"/>
                      <a:pt x="203" y="228"/>
                    </a:cubicBezTo>
                    <a:cubicBezTo>
                      <a:pt x="204" y="227"/>
                      <a:pt x="204" y="227"/>
                      <a:pt x="205" y="226"/>
                    </a:cubicBezTo>
                    <a:cubicBezTo>
                      <a:pt x="205" y="227"/>
                      <a:pt x="205" y="227"/>
                      <a:pt x="205" y="227"/>
                    </a:cubicBezTo>
                    <a:cubicBezTo>
                      <a:pt x="205" y="227"/>
                      <a:pt x="206" y="227"/>
                      <a:pt x="206" y="226"/>
                    </a:cubicBezTo>
                    <a:cubicBezTo>
                      <a:pt x="206" y="226"/>
                      <a:pt x="206" y="226"/>
                      <a:pt x="206" y="226"/>
                    </a:cubicBezTo>
                    <a:cubicBezTo>
                      <a:pt x="206" y="225"/>
                      <a:pt x="206" y="225"/>
                      <a:pt x="206" y="225"/>
                    </a:cubicBezTo>
                    <a:cubicBezTo>
                      <a:pt x="206" y="226"/>
                      <a:pt x="206" y="226"/>
                      <a:pt x="207" y="226"/>
                    </a:cubicBezTo>
                    <a:cubicBezTo>
                      <a:pt x="207" y="226"/>
                      <a:pt x="207" y="226"/>
                      <a:pt x="207" y="226"/>
                    </a:cubicBezTo>
                    <a:cubicBezTo>
                      <a:pt x="207" y="225"/>
                      <a:pt x="207" y="225"/>
                      <a:pt x="208" y="225"/>
                    </a:cubicBezTo>
                    <a:cubicBezTo>
                      <a:pt x="208" y="224"/>
                      <a:pt x="208" y="224"/>
                      <a:pt x="208" y="224"/>
                    </a:cubicBezTo>
                    <a:cubicBezTo>
                      <a:pt x="208" y="224"/>
                      <a:pt x="209" y="224"/>
                      <a:pt x="209" y="224"/>
                    </a:cubicBezTo>
                    <a:cubicBezTo>
                      <a:pt x="209" y="223"/>
                      <a:pt x="209" y="223"/>
                      <a:pt x="209" y="223"/>
                    </a:cubicBezTo>
                    <a:cubicBezTo>
                      <a:pt x="209" y="223"/>
                      <a:pt x="209" y="223"/>
                      <a:pt x="208" y="223"/>
                    </a:cubicBezTo>
                    <a:cubicBezTo>
                      <a:pt x="208" y="223"/>
                      <a:pt x="208" y="223"/>
                      <a:pt x="209" y="223"/>
                    </a:cubicBezTo>
                    <a:cubicBezTo>
                      <a:pt x="209" y="222"/>
                      <a:pt x="209" y="222"/>
                      <a:pt x="209" y="222"/>
                    </a:cubicBezTo>
                    <a:cubicBezTo>
                      <a:pt x="209" y="222"/>
                      <a:pt x="209" y="222"/>
                      <a:pt x="208" y="222"/>
                    </a:cubicBezTo>
                    <a:cubicBezTo>
                      <a:pt x="208" y="222"/>
                      <a:pt x="208" y="222"/>
                      <a:pt x="208" y="222"/>
                    </a:cubicBezTo>
                    <a:cubicBezTo>
                      <a:pt x="208" y="222"/>
                      <a:pt x="208" y="222"/>
                      <a:pt x="207" y="222"/>
                    </a:cubicBezTo>
                    <a:cubicBezTo>
                      <a:pt x="207" y="222"/>
                      <a:pt x="207" y="222"/>
                      <a:pt x="208" y="221"/>
                    </a:cubicBezTo>
                    <a:cubicBezTo>
                      <a:pt x="208" y="221"/>
                      <a:pt x="208" y="221"/>
                      <a:pt x="209" y="221"/>
                    </a:cubicBezTo>
                    <a:cubicBezTo>
                      <a:pt x="209" y="221"/>
                      <a:pt x="209" y="220"/>
                      <a:pt x="209" y="220"/>
                    </a:cubicBezTo>
                    <a:cubicBezTo>
                      <a:pt x="210" y="220"/>
                      <a:pt x="210" y="220"/>
                      <a:pt x="210" y="220"/>
                    </a:cubicBezTo>
                    <a:cubicBezTo>
                      <a:pt x="210" y="220"/>
                      <a:pt x="210" y="220"/>
                      <a:pt x="210" y="220"/>
                    </a:cubicBezTo>
                    <a:cubicBezTo>
                      <a:pt x="210" y="220"/>
                      <a:pt x="210" y="220"/>
                      <a:pt x="210" y="220"/>
                    </a:cubicBezTo>
                    <a:cubicBezTo>
                      <a:pt x="211" y="220"/>
                      <a:pt x="211" y="220"/>
                      <a:pt x="211" y="220"/>
                    </a:cubicBezTo>
                    <a:cubicBezTo>
                      <a:pt x="211" y="219"/>
                      <a:pt x="211" y="219"/>
                      <a:pt x="212" y="219"/>
                    </a:cubicBezTo>
                    <a:cubicBezTo>
                      <a:pt x="212" y="219"/>
                      <a:pt x="212" y="219"/>
                      <a:pt x="212" y="219"/>
                    </a:cubicBezTo>
                    <a:cubicBezTo>
                      <a:pt x="213" y="219"/>
                      <a:pt x="213" y="218"/>
                      <a:pt x="213" y="218"/>
                    </a:cubicBezTo>
                    <a:cubicBezTo>
                      <a:pt x="213" y="218"/>
                      <a:pt x="213" y="218"/>
                      <a:pt x="213" y="218"/>
                    </a:cubicBezTo>
                    <a:cubicBezTo>
                      <a:pt x="214" y="218"/>
                      <a:pt x="214" y="217"/>
                      <a:pt x="214" y="217"/>
                    </a:cubicBezTo>
                    <a:cubicBezTo>
                      <a:pt x="213" y="217"/>
                      <a:pt x="213" y="217"/>
                      <a:pt x="213" y="217"/>
                    </a:cubicBezTo>
                    <a:cubicBezTo>
                      <a:pt x="213" y="217"/>
                      <a:pt x="213" y="217"/>
                      <a:pt x="213" y="217"/>
                    </a:cubicBezTo>
                    <a:cubicBezTo>
                      <a:pt x="213" y="217"/>
                      <a:pt x="213" y="216"/>
                      <a:pt x="213" y="216"/>
                    </a:cubicBezTo>
                    <a:cubicBezTo>
                      <a:pt x="214" y="216"/>
                      <a:pt x="214" y="216"/>
                      <a:pt x="214" y="216"/>
                    </a:cubicBezTo>
                    <a:cubicBezTo>
                      <a:pt x="214" y="216"/>
                      <a:pt x="214" y="216"/>
                      <a:pt x="214" y="216"/>
                    </a:cubicBezTo>
                    <a:cubicBezTo>
                      <a:pt x="214" y="216"/>
                      <a:pt x="215" y="217"/>
                      <a:pt x="215" y="217"/>
                    </a:cubicBezTo>
                    <a:cubicBezTo>
                      <a:pt x="215" y="217"/>
                      <a:pt x="215" y="217"/>
                      <a:pt x="215" y="217"/>
                    </a:cubicBezTo>
                    <a:cubicBezTo>
                      <a:pt x="215" y="217"/>
                      <a:pt x="215" y="217"/>
                      <a:pt x="215" y="217"/>
                    </a:cubicBezTo>
                    <a:cubicBezTo>
                      <a:pt x="216" y="216"/>
                      <a:pt x="216" y="216"/>
                      <a:pt x="216" y="215"/>
                    </a:cubicBezTo>
                    <a:cubicBezTo>
                      <a:pt x="216" y="215"/>
                      <a:pt x="216" y="215"/>
                      <a:pt x="217" y="215"/>
                    </a:cubicBezTo>
                    <a:cubicBezTo>
                      <a:pt x="217" y="215"/>
                      <a:pt x="217" y="215"/>
                      <a:pt x="217" y="214"/>
                    </a:cubicBezTo>
                    <a:cubicBezTo>
                      <a:pt x="217" y="214"/>
                      <a:pt x="217" y="214"/>
                      <a:pt x="217" y="214"/>
                    </a:cubicBezTo>
                    <a:cubicBezTo>
                      <a:pt x="217" y="214"/>
                      <a:pt x="217" y="214"/>
                      <a:pt x="217" y="214"/>
                    </a:cubicBezTo>
                    <a:cubicBezTo>
                      <a:pt x="217" y="214"/>
                      <a:pt x="217" y="213"/>
                      <a:pt x="218" y="213"/>
                    </a:cubicBezTo>
                    <a:cubicBezTo>
                      <a:pt x="217" y="213"/>
                      <a:pt x="217" y="213"/>
                      <a:pt x="217" y="213"/>
                    </a:cubicBezTo>
                    <a:cubicBezTo>
                      <a:pt x="217" y="213"/>
                      <a:pt x="217" y="213"/>
                      <a:pt x="217" y="213"/>
                    </a:cubicBezTo>
                    <a:cubicBezTo>
                      <a:pt x="217" y="212"/>
                      <a:pt x="217" y="212"/>
                      <a:pt x="217" y="211"/>
                    </a:cubicBezTo>
                    <a:cubicBezTo>
                      <a:pt x="217" y="211"/>
                      <a:pt x="217" y="211"/>
                      <a:pt x="217" y="211"/>
                    </a:cubicBezTo>
                    <a:cubicBezTo>
                      <a:pt x="217" y="211"/>
                      <a:pt x="217" y="211"/>
                      <a:pt x="217" y="211"/>
                    </a:cubicBezTo>
                    <a:cubicBezTo>
                      <a:pt x="218" y="211"/>
                      <a:pt x="218" y="211"/>
                      <a:pt x="218" y="211"/>
                    </a:cubicBezTo>
                    <a:cubicBezTo>
                      <a:pt x="218" y="211"/>
                      <a:pt x="218" y="212"/>
                      <a:pt x="218" y="212"/>
                    </a:cubicBezTo>
                    <a:cubicBezTo>
                      <a:pt x="218" y="212"/>
                      <a:pt x="218" y="212"/>
                      <a:pt x="218" y="212"/>
                    </a:cubicBezTo>
                    <a:cubicBezTo>
                      <a:pt x="218" y="212"/>
                      <a:pt x="218" y="213"/>
                      <a:pt x="218" y="213"/>
                    </a:cubicBezTo>
                    <a:cubicBezTo>
                      <a:pt x="218" y="213"/>
                      <a:pt x="218" y="213"/>
                      <a:pt x="218" y="213"/>
                    </a:cubicBezTo>
                    <a:cubicBezTo>
                      <a:pt x="219" y="213"/>
                      <a:pt x="219" y="213"/>
                      <a:pt x="219" y="213"/>
                    </a:cubicBezTo>
                    <a:cubicBezTo>
                      <a:pt x="219" y="213"/>
                      <a:pt x="219" y="213"/>
                      <a:pt x="219" y="213"/>
                    </a:cubicBezTo>
                    <a:cubicBezTo>
                      <a:pt x="219" y="213"/>
                      <a:pt x="220" y="212"/>
                      <a:pt x="220" y="212"/>
                    </a:cubicBezTo>
                    <a:cubicBezTo>
                      <a:pt x="220" y="212"/>
                      <a:pt x="220" y="213"/>
                      <a:pt x="220" y="213"/>
                    </a:cubicBezTo>
                    <a:cubicBezTo>
                      <a:pt x="220" y="213"/>
                      <a:pt x="220" y="213"/>
                      <a:pt x="221" y="212"/>
                    </a:cubicBezTo>
                    <a:cubicBezTo>
                      <a:pt x="221" y="212"/>
                      <a:pt x="221" y="212"/>
                      <a:pt x="221" y="212"/>
                    </a:cubicBezTo>
                    <a:cubicBezTo>
                      <a:pt x="222" y="212"/>
                      <a:pt x="222" y="212"/>
                      <a:pt x="222" y="212"/>
                    </a:cubicBezTo>
                    <a:cubicBezTo>
                      <a:pt x="222" y="212"/>
                      <a:pt x="222" y="212"/>
                      <a:pt x="222" y="212"/>
                    </a:cubicBezTo>
                    <a:cubicBezTo>
                      <a:pt x="223" y="211"/>
                      <a:pt x="223" y="211"/>
                      <a:pt x="223" y="211"/>
                    </a:cubicBezTo>
                    <a:cubicBezTo>
                      <a:pt x="223" y="211"/>
                      <a:pt x="223" y="211"/>
                      <a:pt x="223" y="211"/>
                    </a:cubicBezTo>
                    <a:cubicBezTo>
                      <a:pt x="223" y="211"/>
                      <a:pt x="223" y="211"/>
                      <a:pt x="223" y="210"/>
                    </a:cubicBezTo>
                    <a:cubicBezTo>
                      <a:pt x="223" y="210"/>
                      <a:pt x="223" y="210"/>
                      <a:pt x="223" y="210"/>
                    </a:cubicBezTo>
                    <a:cubicBezTo>
                      <a:pt x="223" y="210"/>
                      <a:pt x="223" y="210"/>
                      <a:pt x="223" y="209"/>
                    </a:cubicBezTo>
                    <a:cubicBezTo>
                      <a:pt x="223" y="209"/>
                      <a:pt x="222" y="210"/>
                      <a:pt x="222" y="210"/>
                    </a:cubicBezTo>
                    <a:cubicBezTo>
                      <a:pt x="222" y="210"/>
                      <a:pt x="222" y="209"/>
                      <a:pt x="222" y="209"/>
                    </a:cubicBezTo>
                    <a:cubicBezTo>
                      <a:pt x="223" y="209"/>
                      <a:pt x="223" y="209"/>
                      <a:pt x="223" y="209"/>
                    </a:cubicBezTo>
                    <a:cubicBezTo>
                      <a:pt x="224" y="209"/>
                      <a:pt x="224" y="209"/>
                      <a:pt x="224" y="209"/>
                    </a:cubicBezTo>
                    <a:cubicBezTo>
                      <a:pt x="224" y="208"/>
                      <a:pt x="224" y="208"/>
                      <a:pt x="224" y="208"/>
                    </a:cubicBezTo>
                    <a:cubicBezTo>
                      <a:pt x="224" y="208"/>
                      <a:pt x="224" y="208"/>
                      <a:pt x="224" y="208"/>
                    </a:cubicBezTo>
                    <a:cubicBezTo>
                      <a:pt x="224" y="208"/>
                      <a:pt x="224" y="207"/>
                      <a:pt x="224" y="207"/>
                    </a:cubicBezTo>
                    <a:cubicBezTo>
                      <a:pt x="224" y="207"/>
                      <a:pt x="224" y="207"/>
                      <a:pt x="225" y="206"/>
                    </a:cubicBezTo>
                    <a:cubicBezTo>
                      <a:pt x="225" y="206"/>
                      <a:pt x="225" y="206"/>
                      <a:pt x="225" y="206"/>
                    </a:cubicBezTo>
                    <a:cubicBezTo>
                      <a:pt x="225" y="205"/>
                      <a:pt x="226" y="205"/>
                      <a:pt x="226" y="205"/>
                    </a:cubicBezTo>
                    <a:cubicBezTo>
                      <a:pt x="227" y="205"/>
                      <a:pt x="227" y="205"/>
                      <a:pt x="228" y="204"/>
                    </a:cubicBezTo>
                    <a:cubicBezTo>
                      <a:pt x="228" y="204"/>
                      <a:pt x="228" y="203"/>
                      <a:pt x="229" y="203"/>
                    </a:cubicBezTo>
                    <a:cubicBezTo>
                      <a:pt x="229" y="202"/>
                      <a:pt x="229" y="201"/>
                      <a:pt x="228" y="201"/>
                    </a:cubicBezTo>
                    <a:cubicBezTo>
                      <a:pt x="228" y="201"/>
                      <a:pt x="228" y="201"/>
                      <a:pt x="228" y="201"/>
                    </a:cubicBezTo>
                    <a:cubicBezTo>
                      <a:pt x="228" y="201"/>
                      <a:pt x="228" y="200"/>
                      <a:pt x="228" y="200"/>
                    </a:cubicBezTo>
                    <a:cubicBezTo>
                      <a:pt x="227" y="200"/>
                      <a:pt x="227" y="200"/>
                      <a:pt x="227" y="200"/>
                    </a:cubicBezTo>
                    <a:cubicBezTo>
                      <a:pt x="227" y="200"/>
                      <a:pt x="227" y="200"/>
                      <a:pt x="227" y="200"/>
                    </a:cubicBezTo>
                    <a:cubicBezTo>
                      <a:pt x="226" y="200"/>
                      <a:pt x="226" y="200"/>
                      <a:pt x="226" y="200"/>
                    </a:cubicBezTo>
                    <a:cubicBezTo>
                      <a:pt x="226" y="199"/>
                      <a:pt x="226" y="199"/>
                      <a:pt x="226" y="199"/>
                    </a:cubicBezTo>
                    <a:cubicBezTo>
                      <a:pt x="225" y="199"/>
                      <a:pt x="225" y="199"/>
                      <a:pt x="225" y="199"/>
                    </a:cubicBezTo>
                    <a:cubicBezTo>
                      <a:pt x="225" y="199"/>
                      <a:pt x="225" y="200"/>
                      <a:pt x="225" y="200"/>
                    </a:cubicBezTo>
                    <a:cubicBezTo>
                      <a:pt x="225" y="200"/>
                      <a:pt x="224" y="199"/>
                      <a:pt x="224" y="199"/>
                    </a:cubicBezTo>
                    <a:cubicBezTo>
                      <a:pt x="224" y="199"/>
                      <a:pt x="224" y="200"/>
                      <a:pt x="223" y="200"/>
                    </a:cubicBezTo>
                    <a:cubicBezTo>
                      <a:pt x="223" y="200"/>
                      <a:pt x="223" y="200"/>
                      <a:pt x="223" y="200"/>
                    </a:cubicBezTo>
                    <a:cubicBezTo>
                      <a:pt x="223" y="200"/>
                      <a:pt x="223" y="200"/>
                      <a:pt x="223" y="200"/>
                    </a:cubicBezTo>
                    <a:cubicBezTo>
                      <a:pt x="223" y="199"/>
                      <a:pt x="223" y="199"/>
                      <a:pt x="223" y="199"/>
                    </a:cubicBezTo>
                    <a:cubicBezTo>
                      <a:pt x="223" y="199"/>
                      <a:pt x="223" y="199"/>
                      <a:pt x="223" y="199"/>
                    </a:cubicBezTo>
                    <a:cubicBezTo>
                      <a:pt x="223" y="199"/>
                      <a:pt x="223" y="199"/>
                      <a:pt x="223" y="199"/>
                    </a:cubicBezTo>
                    <a:cubicBezTo>
                      <a:pt x="223" y="199"/>
                      <a:pt x="223" y="199"/>
                      <a:pt x="223" y="199"/>
                    </a:cubicBezTo>
                    <a:cubicBezTo>
                      <a:pt x="223" y="199"/>
                      <a:pt x="223" y="199"/>
                      <a:pt x="223" y="198"/>
                    </a:cubicBezTo>
                    <a:cubicBezTo>
                      <a:pt x="223" y="198"/>
                      <a:pt x="223" y="198"/>
                      <a:pt x="223" y="198"/>
                    </a:cubicBezTo>
                    <a:cubicBezTo>
                      <a:pt x="223" y="197"/>
                      <a:pt x="223" y="197"/>
                      <a:pt x="223" y="197"/>
                    </a:cubicBezTo>
                    <a:cubicBezTo>
                      <a:pt x="224" y="196"/>
                      <a:pt x="224" y="196"/>
                      <a:pt x="224" y="196"/>
                    </a:cubicBezTo>
                    <a:cubicBezTo>
                      <a:pt x="224" y="196"/>
                      <a:pt x="224" y="196"/>
                      <a:pt x="224" y="196"/>
                    </a:cubicBezTo>
                    <a:cubicBezTo>
                      <a:pt x="224" y="196"/>
                      <a:pt x="224" y="196"/>
                      <a:pt x="224" y="196"/>
                    </a:cubicBezTo>
                    <a:cubicBezTo>
                      <a:pt x="224" y="196"/>
                      <a:pt x="224" y="196"/>
                      <a:pt x="224" y="195"/>
                    </a:cubicBezTo>
                    <a:cubicBezTo>
                      <a:pt x="224" y="195"/>
                      <a:pt x="224" y="195"/>
                      <a:pt x="225" y="195"/>
                    </a:cubicBezTo>
                    <a:cubicBezTo>
                      <a:pt x="225" y="195"/>
                      <a:pt x="225" y="195"/>
                      <a:pt x="226" y="195"/>
                    </a:cubicBezTo>
                    <a:cubicBezTo>
                      <a:pt x="226" y="195"/>
                      <a:pt x="226" y="194"/>
                      <a:pt x="226" y="194"/>
                    </a:cubicBezTo>
                    <a:cubicBezTo>
                      <a:pt x="226" y="194"/>
                      <a:pt x="226" y="194"/>
                      <a:pt x="226" y="194"/>
                    </a:cubicBezTo>
                    <a:cubicBezTo>
                      <a:pt x="226" y="194"/>
                      <a:pt x="226" y="194"/>
                      <a:pt x="226" y="194"/>
                    </a:cubicBezTo>
                    <a:cubicBezTo>
                      <a:pt x="226" y="194"/>
                      <a:pt x="226" y="194"/>
                      <a:pt x="226" y="193"/>
                    </a:cubicBezTo>
                    <a:cubicBezTo>
                      <a:pt x="226" y="193"/>
                      <a:pt x="226" y="193"/>
                      <a:pt x="226" y="193"/>
                    </a:cubicBezTo>
                    <a:cubicBezTo>
                      <a:pt x="226" y="193"/>
                      <a:pt x="227" y="193"/>
                      <a:pt x="227" y="193"/>
                    </a:cubicBezTo>
                    <a:cubicBezTo>
                      <a:pt x="227" y="193"/>
                      <a:pt x="227" y="193"/>
                      <a:pt x="227" y="193"/>
                    </a:cubicBezTo>
                    <a:cubicBezTo>
                      <a:pt x="227" y="193"/>
                      <a:pt x="227" y="193"/>
                      <a:pt x="227" y="192"/>
                    </a:cubicBezTo>
                    <a:cubicBezTo>
                      <a:pt x="227" y="192"/>
                      <a:pt x="227" y="192"/>
                      <a:pt x="227" y="192"/>
                    </a:cubicBezTo>
                    <a:cubicBezTo>
                      <a:pt x="226" y="192"/>
                      <a:pt x="226" y="192"/>
                      <a:pt x="226" y="192"/>
                    </a:cubicBezTo>
                    <a:cubicBezTo>
                      <a:pt x="226" y="192"/>
                      <a:pt x="226" y="192"/>
                      <a:pt x="226" y="192"/>
                    </a:cubicBezTo>
                    <a:cubicBezTo>
                      <a:pt x="226" y="192"/>
                      <a:pt x="226" y="192"/>
                      <a:pt x="227" y="192"/>
                    </a:cubicBezTo>
                    <a:cubicBezTo>
                      <a:pt x="227" y="192"/>
                      <a:pt x="227" y="192"/>
                      <a:pt x="227" y="192"/>
                    </a:cubicBezTo>
                    <a:cubicBezTo>
                      <a:pt x="227" y="192"/>
                      <a:pt x="227" y="192"/>
                      <a:pt x="227" y="192"/>
                    </a:cubicBezTo>
                    <a:cubicBezTo>
                      <a:pt x="227" y="192"/>
                      <a:pt x="228" y="192"/>
                      <a:pt x="228" y="192"/>
                    </a:cubicBezTo>
                    <a:cubicBezTo>
                      <a:pt x="228" y="192"/>
                      <a:pt x="228" y="192"/>
                      <a:pt x="228" y="192"/>
                    </a:cubicBezTo>
                    <a:cubicBezTo>
                      <a:pt x="228" y="191"/>
                      <a:pt x="228" y="191"/>
                      <a:pt x="228" y="191"/>
                    </a:cubicBezTo>
                    <a:cubicBezTo>
                      <a:pt x="228" y="190"/>
                      <a:pt x="228" y="190"/>
                      <a:pt x="228" y="190"/>
                    </a:cubicBezTo>
                    <a:cubicBezTo>
                      <a:pt x="228" y="190"/>
                      <a:pt x="228" y="190"/>
                      <a:pt x="228" y="190"/>
                    </a:cubicBezTo>
                    <a:cubicBezTo>
                      <a:pt x="228" y="190"/>
                      <a:pt x="228" y="190"/>
                      <a:pt x="228" y="190"/>
                    </a:cubicBezTo>
                    <a:cubicBezTo>
                      <a:pt x="228" y="190"/>
                      <a:pt x="229" y="190"/>
                      <a:pt x="229" y="191"/>
                    </a:cubicBezTo>
                    <a:cubicBezTo>
                      <a:pt x="229" y="191"/>
                      <a:pt x="228" y="191"/>
                      <a:pt x="228" y="191"/>
                    </a:cubicBezTo>
                    <a:cubicBezTo>
                      <a:pt x="228" y="192"/>
                      <a:pt x="228" y="192"/>
                      <a:pt x="228" y="192"/>
                    </a:cubicBezTo>
                    <a:cubicBezTo>
                      <a:pt x="228" y="192"/>
                      <a:pt x="228" y="192"/>
                      <a:pt x="228" y="192"/>
                    </a:cubicBezTo>
                    <a:cubicBezTo>
                      <a:pt x="228" y="192"/>
                      <a:pt x="229" y="192"/>
                      <a:pt x="229" y="192"/>
                    </a:cubicBezTo>
                    <a:cubicBezTo>
                      <a:pt x="229" y="192"/>
                      <a:pt x="229" y="192"/>
                      <a:pt x="229" y="192"/>
                    </a:cubicBezTo>
                    <a:cubicBezTo>
                      <a:pt x="230" y="192"/>
                      <a:pt x="230" y="192"/>
                      <a:pt x="230" y="192"/>
                    </a:cubicBezTo>
                    <a:cubicBezTo>
                      <a:pt x="230" y="192"/>
                      <a:pt x="230" y="191"/>
                      <a:pt x="230" y="191"/>
                    </a:cubicBezTo>
                    <a:cubicBezTo>
                      <a:pt x="230" y="191"/>
                      <a:pt x="231" y="190"/>
                      <a:pt x="231" y="189"/>
                    </a:cubicBezTo>
                    <a:cubicBezTo>
                      <a:pt x="231" y="189"/>
                      <a:pt x="231" y="189"/>
                      <a:pt x="231" y="189"/>
                    </a:cubicBezTo>
                    <a:cubicBezTo>
                      <a:pt x="230" y="189"/>
                      <a:pt x="230" y="189"/>
                      <a:pt x="230" y="189"/>
                    </a:cubicBezTo>
                    <a:cubicBezTo>
                      <a:pt x="230" y="189"/>
                      <a:pt x="230" y="189"/>
                      <a:pt x="230" y="189"/>
                    </a:cubicBezTo>
                    <a:cubicBezTo>
                      <a:pt x="230" y="189"/>
                      <a:pt x="229" y="189"/>
                      <a:pt x="230" y="189"/>
                    </a:cubicBezTo>
                    <a:cubicBezTo>
                      <a:pt x="230" y="189"/>
                      <a:pt x="231" y="189"/>
                      <a:pt x="232" y="189"/>
                    </a:cubicBezTo>
                    <a:cubicBezTo>
                      <a:pt x="232" y="189"/>
                      <a:pt x="232" y="189"/>
                      <a:pt x="233" y="189"/>
                    </a:cubicBezTo>
                    <a:cubicBezTo>
                      <a:pt x="233" y="188"/>
                      <a:pt x="233" y="188"/>
                      <a:pt x="233" y="188"/>
                    </a:cubicBezTo>
                    <a:cubicBezTo>
                      <a:pt x="233" y="188"/>
                      <a:pt x="233" y="187"/>
                      <a:pt x="233" y="187"/>
                    </a:cubicBezTo>
                    <a:cubicBezTo>
                      <a:pt x="233" y="187"/>
                      <a:pt x="234" y="187"/>
                      <a:pt x="234" y="187"/>
                    </a:cubicBezTo>
                    <a:cubicBezTo>
                      <a:pt x="234" y="186"/>
                      <a:pt x="233" y="186"/>
                      <a:pt x="233" y="186"/>
                    </a:cubicBezTo>
                    <a:cubicBezTo>
                      <a:pt x="233" y="185"/>
                      <a:pt x="233" y="185"/>
                      <a:pt x="232" y="185"/>
                    </a:cubicBezTo>
                    <a:cubicBezTo>
                      <a:pt x="232" y="184"/>
                      <a:pt x="232" y="184"/>
                      <a:pt x="232" y="184"/>
                    </a:cubicBezTo>
                    <a:cubicBezTo>
                      <a:pt x="232" y="184"/>
                      <a:pt x="231" y="184"/>
                      <a:pt x="232" y="184"/>
                    </a:cubicBezTo>
                    <a:cubicBezTo>
                      <a:pt x="232" y="184"/>
                      <a:pt x="232" y="184"/>
                      <a:pt x="232" y="184"/>
                    </a:cubicBezTo>
                    <a:cubicBezTo>
                      <a:pt x="232" y="184"/>
                      <a:pt x="232" y="184"/>
                      <a:pt x="232" y="184"/>
                    </a:cubicBezTo>
                    <a:cubicBezTo>
                      <a:pt x="232" y="184"/>
                      <a:pt x="232" y="184"/>
                      <a:pt x="233" y="184"/>
                    </a:cubicBezTo>
                    <a:cubicBezTo>
                      <a:pt x="233" y="184"/>
                      <a:pt x="233" y="184"/>
                      <a:pt x="233" y="184"/>
                    </a:cubicBezTo>
                    <a:cubicBezTo>
                      <a:pt x="233" y="184"/>
                      <a:pt x="233" y="184"/>
                      <a:pt x="234" y="184"/>
                    </a:cubicBezTo>
                    <a:cubicBezTo>
                      <a:pt x="234" y="184"/>
                      <a:pt x="234" y="184"/>
                      <a:pt x="234" y="184"/>
                    </a:cubicBezTo>
                    <a:cubicBezTo>
                      <a:pt x="235" y="184"/>
                      <a:pt x="235" y="183"/>
                      <a:pt x="235" y="183"/>
                    </a:cubicBezTo>
                    <a:cubicBezTo>
                      <a:pt x="235" y="183"/>
                      <a:pt x="235" y="183"/>
                      <a:pt x="235" y="183"/>
                    </a:cubicBezTo>
                    <a:cubicBezTo>
                      <a:pt x="235" y="182"/>
                      <a:pt x="236" y="182"/>
                      <a:pt x="236" y="182"/>
                    </a:cubicBezTo>
                    <a:cubicBezTo>
                      <a:pt x="236" y="182"/>
                      <a:pt x="236" y="182"/>
                      <a:pt x="236" y="182"/>
                    </a:cubicBezTo>
                    <a:cubicBezTo>
                      <a:pt x="236" y="182"/>
                      <a:pt x="236" y="181"/>
                      <a:pt x="236" y="181"/>
                    </a:cubicBezTo>
                    <a:cubicBezTo>
                      <a:pt x="235" y="181"/>
                      <a:pt x="235" y="181"/>
                      <a:pt x="235" y="181"/>
                    </a:cubicBezTo>
                    <a:cubicBezTo>
                      <a:pt x="235" y="181"/>
                      <a:pt x="236" y="180"/>
                      <a:pt x="236" y="180"/>
                    </a:cubicBezTo>
                    <a:cubicBezTo>
                      <a:pt x="236" y="180"/>
                      <a:pt x="237" y="179"/>
                      <a:pt x="238" y="178"/>
                    </a:cubicBezTo>
                    <a:cubicBezTo>
                      <a:pt x="238" y="178"/>
                      <a:pt x="238" y="177"/>
                      <a:pt x="238" y="177"/>
                    </a:cubicBezTo>
                    <a:cubicBezTo>
                      <a:pt x="239" y="177"/>
                      <a:pt x="239" y="177"/>
                      <a:pt x="239" y="178"/>
                    </a:cubicBezTo>
                    <a:cubicBezTo>
                      <a:pt x="240" y="177"/>
                      <a:pt x="240" y="177"/>
                      <a:pt x="239" y="177"/>
                    </a:cubicBezTo>
                    <a:cubicBezTo>
                      <a:pt x="239" y="176"/>
                      <a:pt x="239" y="176"/>
                      <a:pt x="239" y="176"/>
                    </a:cubicBezTo>
                    <a:cubicBezTo>
                      <a:pt x="239" y="175"/>
                      <a:pt x="240" y="174"/>
                      <a:pt x="240" y="174"/>
                    </a:cubicBezTo>
                    <a:cubicBezTo>
                      <a:pt x="241" y="174"/>
                      <a:pt x="242" y="174"/>
                      <a:pt x="242" y="173"/>
                    </a:cubicBezTo>
                    <a:cubicBezTo>
                      <a:pt x="243" y="173"/>
                      <a:pt x="243" y="172"/>
                      <a:pt x="244" y="172"/>
                    </a:cubicBezTo>
                    <a:cubicBezTo>
                      <a:pt x="245" y="171"/>
                      <a:pt x="246" y="171"/>
                      <a:pt x="246" y="170"/>
                    </a:cubicBezTo>
                    <a:cubicBezTo>
                      <a:pt x="247" y="169"/>
                      <a:pt x="247" y="168"/>
                      <a:pt x="247" y="167"/>
                    </a:cubicBezTo>
                    <a:cubicBezTo>
                      <a:pt x="247" y="167"/>
                      <a:pt x="247" y="167"/>
                      <a:pt x="247" y="166"/>
                    </a:cubicBezTo>
                    <a:cubicBezTo>
                      <a:pt x="248" y="167"/>
                      <a:pt x="248" y="167"/>
                      <a:pt x="248" y="168"/>
                    </a:cubicBezTo>
                    <a:cubicBezTo>
                      <a:pt x="248" y="168"/>
                      <a:pt x="248" y="169"/>
                      <a:pt x="248" y="169"/>
                    </a:cubicBezTo>
                    <a:cubicBezTo>
                      <a:pt x="248" y="169"/>
                      <a:pt x="248" y="169"/>
                      <a:pt x="248" y="170"/>
                    </a:cubicBezTo>
                    <a:cubicBezTo>
                      <a:pt x="248" y="170"/>
                      <a:pt x="248" y="170"/>
                      <a:pt x="248" y="170"/>
                    </a:cubicBezTo>
                    <a:cubicBezTo>
                      <a:pt x="249" y="170"/>
                      <a:pt x="249" y="170"/>
                      <a:pt x="249" y="170"/>
                    </a:cubicBezTo>
                    <a:cubicBezTo>
                      <a:pt x="250" y="170"/>
                      <a:pt x="251" y="171"/>
                      <a:pt x="251" y="170"/>
                    </a:cubicBezTo>
                    <a:cubicBezTo>
                      <a:pt x="251" y="170"/>
                      <a:pt x="252" y="170"/>
                      <a:pt x="252" y="169"/>
                    </a:cubicBezTo>
                    <a:cubicBezTo>
                      <a:pt x="252" y="169"/>
                      <a:pt x="252" y="168"/>
                      <a:pt x="253" y="167"/>
                    </a:cubicBezTo>
                    <a:cubicBezTo>
                      <a:pt x="253" y="167"/>
                      <a:pt x="254" y="167"/>
                      <a:pt x="254" y="167"/>
                    </a:cubicBezTo>
                    <a:cubicBezTo>
                      <a:pt x="255" y="167"/>
                      <a:pt x="255" y="167"/>
                      <a:pt x="256" y="167"/>
                    </a:cubicBezTo>
                    <a:cubicBezTo>
                      <a:pt x="256" y="166"/>
                      <a:pt x="257" y="166"/>
                      <a:pt x="257" y="166"/>
                    </a:cubicBezTo>
                    <a:cubicBezTo>
                      <a:pt x="256" y="167"/>
                      <a:pt x="254" y="168"/>
                      <a:pt x="253" y="169"/>
                    </a:cubicBezTo>
                    <a:cubicBezTo>
                      <a:pt x="252" y="170"/>
                      <a:pt x="252" y="170"/>
                      <a:pt x="251" y="171"/>
                    </a:cubicBezTo>
                    <a:cubicBezTo>
                      <a:pt x="251" y="171"/>
                      <a:pt x="251" y="171"/>
                      <a:pt x="251" y="171"/>
                    </a:cubicBezTo>
                    <a:cubicBezTo>
                      <a:pt x="251" y="172"/>
                      <a:pt x="252" y="172"/>
                      <a:pt x="252" y="172"/>
                    </a:cubicBezTo>
                    <a:cubicBezTo>
                      <a:pt x="252" y="173"/>
                      <a:pt x="252" y="173"/>
                      <a:pt x="253" y="173"/>
                    </a:cubicBezTo>
                    <a:cubicBezTo>
                      <a:pt x="253" y="173"/>
                      <a:pt x="253" y="173"/>
                      <a:pt x="254" y="173"/>
                    </a:cubicBezTo>
                    <a:cubicBezTo>
                      <a:pt x="254" y="174"/>
                      <a:pt x="255" y="174"/>
                      <a:pt x="256" y="175"/>
                    </a:cubicBezTo>
                    <a:cubicBezTo>
                      <a:pt x="256" y="174"/>
                      <a:pt x="257" y="175"/>
                      <a:pt x="258" y="176"/>
                    </a:cubicBezTo>
                    <a:cubicBezTo>
                      <a:pt x="256" y="175"/>
                      <a:pt x="254" y="174"/>
                      <a:pt x="253" y="174"/>
                    </a:cubicBezTo>
                    <a:cubicBezTo>
                      <a:pt x="252" y="174"/>
                      <a:pt x="251" y="175"/>
                      <a:pt x="251" y="175"/>
                    </a:cubicBezTo>
                    <a:cubicBezTo>
                      <a:pt x="250" y="175"/>
                      <a:pt x="249" y="174"/>
                      <a:pt x="249" y="174"/>
                    </a:cubicBezTo>
                    <a:cubicBezTo>
                      <a:pt x="249" y="174"/>
                      <a:pt x="249" y="173"/>
                      <a:pt x="249" y="173"/>
                    </a:cubicBezTo>
                    <a:cubicBezTo>
                      <a:pt x="248" y="173"/>
                      <a:pt x="248" y="173"/>
                      <a:pt x="248" y="173"/>
                    </a:cubicBezTo>
                    <a:cubicBezTo>
                      <a:pt x="247" y="174"/>
                      <a:pt x="246" y="174"/>
                      <a:pt x="246" y="175"/>
                    </a:cubicBezTo>
                    <a:cubicBezTo>
                      <a:pt x="245" y="175"/>
                      <a:pt x="245" y="176"/>
                      <a:pt x="245" y="176"/>
                    </a:cubicBezTo>
                    <a:cubicBezTo>
                      <a:pt x="244" y="177"/>
                      <a:pt x="243" y="177"/>
                      <a:pt x="242" y="178"/>
                    </a:cubicBezTo>
                    <a:cubicBezTo>
                      <a:pt x="242" y="178"/>
                      <a:pt x="242" y="178"/>
                      <a:pt x="242" y="178"/>
                    </a:cubicBezTo>
                    <a:cubicBezTo>
                      <a:pt x="242" y="178"/>
                      <a:pt x="242" y="179"/>
                      <a:pt x="242" y="179"/>
                    </a:cubicBezTo>
                    <a:cubicBezTo>
                      <a:pt x="242" y="179"/>
                      <a:pt x="242" y="180"/>
                      <a:pt x="243" y="181"/>
                    </a:cubicBezTo>
                    <a:cubicBezTo>
                      <a:pt x="243" y="181"/>
                      <a:pt x="243" y="181"/>
                      <a:pt x="242" y="182"/>
                    </a:cubicBezTo>
                    <a:cubicBezTo>
                      <a:pt x="242" y="182"/>
                      <a:pt x="242" y="182"/>
                      <a:pt x="242" y="182"/>
                    </a:cubicBezTo>
                    <a:cubicBezTo>
                      <a:pt x="242" y="183"/>
                      <a:pt x="242" y="183"/>
                      <a:pt x="242" y="184"/>
                    </a:cubicBezTo>
                    <a:cubicBezTo>
                      <a:pt x="242" y="184"/>
                      <a:pt x="241" y="185"/>
                      <a:pt x="241" y="185"/>
                    </a:cubicBezTo>
                    <a:cubicBezTo>
                      <a:pt x="240" y="186"/>
                      <a:pt x="240" y="187"/>
                      <a:pt x="240" y="188"/>
                    </a:cubicBezTo>
                    <a:cubicBezTo>
                      <a:pt x="239" y="188"/>
                      <a:pt x="239" y="188"/>
                      <a:pt x="239" y="189"/>
                    </a:cubicBezTo>
                    <a:cubicBezTo>
                      <a:pt x="239" y="189"/>
                      <a:pt x="239" y="190"/>
                      <a:pt x="239" y="190"/>
                    </a:cubicBezTo>
                    <a:cubicBezTo>
                      <a:pt x="239" y="190"/>
                      <a:pt x="239" y="191"/>
                      <a:pt x="239" y="191"/>
                    </a:cubicBezTo>
                    <a:cubicBezTo>
                      <a:pt x="239" y="191"/>
                      <a:pt x="240" y="192"/>
                      <a:pt x="240" y="192"/>
                    </a:cubicBezTo>
                    <a:cubicBezTo>
                      <a:pt x="241" y="192"/>
                      <a:pt x="241" y="192"/>
                      <a:pt x="241" y="192"/>
                    </a:cubicBezTo>
                    <a:cubicBezTo>
                      <a:pt x="241" y="192"/>
                      <a:pt x="242" y="192"/>
                      <a:pt x="242" y="192"/>
                    </a:cubicBezTo>
                    <a:cubicBezTo>
                      <a:pt x="242" y="191"/>
                      <a:pt x="243" y="191"/>
                      <a:pt x="243" y="191"/>
                    </a:cubicBezTo>
                    <a:cubicBezTo>
                      <a:pt x="243" y="190"/>
                      <a:pt x="244" y="190"/>
                      <a:pt x="244" y="190"/>
                    </a:cubicBezTo>
                    <a:cubicBezTo>
                      <a:pt x="244" y="190"/>
                      <a:pt x="244" y="190"/>
                      <a:pt x="244" y="190"/>
                    </a:cubicBezTo>
                    <a:cubicBezTo>
                      <a:pt x="244" y="191"/>
                      <a:pt x="244" y="191"/>
                      <a:pt x="243" y="192"/>
                    </a:cubicBezTo>
                    <a:cubicBezTo>
                      <a:pt x="243" y="192"/>
                      <a:pt x="243" y="192"/>
                      <a:pt x="243" y="192"/>
                    </a:cubicBezTo>
                    <a:cubicBezTo>
                      <a:pt x="243" y="192"/>
                      <a:pt x="243" y="192"/>
                      <a:pt x="243" y="192"/>
                    </a:cubicBezTo>
                    <a:cubicBezTo>
                      <a:pt x="243" y="192"/>
                      <a:pt x="243" y="192"/>
                      <a:pt x="243" y="192"/>
                    </a:cubicBezTo>
                    <a:cubicBezTo>
                      <a:pt x="243" y="192"/>
                      <a:pt x="243" y="192"/>
                      <a:pt x="244" y="193"/>
                    </a:cubicBezTo>
                    <a:cubicBezTo>
                      <a:pt x="243" y="193"/>
                      <a:pt x="243" y="193"/>
                      <a:pt x="243" y="193"/>
                    </a:cubicBezTo>
                    <a:cubicBezTo>
                      <a:pt x="243" y="193"/>
                      <a:pt x="242" y="193"/>
                      <a:pt x="242" y="193"/>
                    </a:cubicBezTo>
                    <a:cubicBezTo>
                      <a:pt x="242" y="193"/>
                      <a:pt x="242" y="193"/>
                      <a:pt x="242" y="193"/>
                    </a:cubicBezTo>
                    <a:cubicBezTo>
                      <a:pt x="242" y="193"/>
                      <a:pt x="241" y="193"/>
                      <a:pt x="241" y="193"/>
                    </a:cubicBezTo>
                    <a:cubicBezTo>
                      <a:pt x="241" y="194"/>
                      <a:pt x="241" y="194"/>
                      <a:pt x="242" y="194"/>
                    </a:cubicBezTo>
                    <a:cubicBezTo>
                      <a:pt x="242" y="194"/>
                      <a:pt x="241" y="194"/>
                      <a:pt x="241" y="194"/>
                    </a:cubicBezTo>
                    <a:cubicBezTo>
                      <a:pt x="241" y="195"/>
                      <a:pt x="241" y="194"/>
                      <a:pt x="240" y="194"/>
                    </a:cubicBezTo>
                    <a:cubicBezTo>
                      <a:pt x="240" y="194"/>
                      <a:pt x="240" y="194"/>
                      <a:pt x="240" y="195"/>
                    </a:cubicBezTo>
                    <a:cubicBezTo>
                      <a:pt x="239" y="195"/>
                      <a:pt x="239" y="195"/>
                      <a:pt x="239" y="194"/>
                    </a:cubicBezTo>
                    <a:cubicBezTo>
                      <a:pt x="239" y="195"/>
                      <a:pt x="239" y="195"/>
                      <a:pt x="239" y="195"/>
                    </a:cubicBezTo>
                    <a:cubicBezTo>
                      <a:pt x="239" y="195"/>
                      <a:pt x="238" y="195"/>
                      <a:pt x="238" y="195"/>
                    </a:cubicBezTo>
                    <a:cubicBezTo>
                      <a:pt x="238" y="195"/>
                      <a:pt x="238" y="195"/>
                      <a:pt x="238" y="195"/>
                    </a:cubicBezTo>
                    <a:cubicBezTo>
                      <a:pt x="238" y="195"/>
                      <a:pt x="239" y="195"/>
                      <a:pt x="239" y="195"/>
                    </a:cubicBezTo>
                    <a:cubicBezTo>
                      <a:pt x="239" y="195"/>
                      <a:pt x="239" y="196"/>
                      <a:pt x="238" y="196"/>
                    </a:cubicBezTo>
                    <a:cubicBezTo>
                      <a:pt x="238" y="196"/>
                      <a:pt x="238" y="196"/>
                      <a:pt x="238" y="196"/>
                    </a:cubicBezTo>
                    <a:cubicBezTo>
                      <a:pt x="238" y="196"/>
                      <a:pt x="238" y="196"/>
                      <a:pt x="238" y="196"/>
                    </a:cubicBezTo>
                    <a:cubicBezTo>
                      <a:pt x="238" y="196"/>
                      <a:pt x="238" y="196"/>
                      <a:pt x="238" y="197"/>
                    </a:cubicBezTo>
                    <a:cubicBezTo>
                      <a:pt x="238" y="197"/>
                      <a:pt x="238" y="197"/>
                      <a:pt x="238" y="197"/>
                    </a:cubicBezTo>
                    <a:cubicBezTo>
                      <a:pt x="238" y="197"/>
                      <a:pt x="238" y="197"/>
                      <a:pt x="238" y="197"/>
                    </a:cubicBezTo>
                    <a:cubicBezTo>
                      <a:pt x="238" y="198"/>
                      <a:pt x="239" y="198"/>
                      <a:pt x="239" y="198"/>
                    </a:cubicBezTo>
                    <a:cubicBezTo>
                      <a:pt x="239" y="198"/>
                      <a:pt x="239" y="198"/>
                      <a:pt x="239" y="198"/>
                    </a:cubicBezTo>
                    <a:cubicBezTo>
                      <a:pt x="239" y="198"/>
                      <a:pt x="239" y="198"/>
                      <a:pt x="239" y="198"/>
                    </a:cubicBezTo>
                    <a:cubicBezTo>
                      <a:pt x="239" y="198"/>
                      <a:pt x="240" y="198"/>
                      <a:pt x="240" y="198"/>
                    </a:cubicBezTo>
                    <a:cubicBezTo>
                      <a:pt x="240" y="198"/>
                      <a:pt x="240" y="198"/>
                      <a:pt x="240" y="198"/>
                    </a:cubicBezTo>
                    <a:cubicBezTo>
                      <a:pt x="240" y="198"/>
                      <a:pt x="240" y="198"/>
                      <a:pt x="241" y="198"/>
                    </a:cubicBezTo>
                    <a:cubicBezTo>
                      <a:pt x="241" y="198"/>
                      <a:pt x="241" y="198"/>
                      <a:pt x="241" y="198"/>
                    </a:cubicBezTo>
                    <a:cubicBezTo>
                      <a:pt x="241" y="198"/>
                      <a:pt x="241" y="197"/>
                      <a:pt x="242" y="197"/>
                    </a:cubicBezTo>
                    <a:cubicBezTo>
                      <a:pt x="242" y="197"/>
                      <a:pt x="242" y="197"/>
                      <a:pt x="242" y="198"/>
                    </a:cubicBezTo>
                    <a:cubicBezTo>
                      <a:pt x="242" y="198"/>
                      <a:pt x="242" y="198"/>
                      <a:pt x="243" y="198"/>
                    </a:cubicBezTo>
                    <a:cubicBezTo>
                      <a:pt x="243" y="198"/>
                      <a:pt x="243" y="198"/>
                      <a:pt x="243" y="198"/>
                    </a:cubicBezTo>
                    <a:cubicBezTo>
                      <a:pt x="244" y="198"/>
                      <a:pt x="244" y="197"/>
                      <a:pt x="244" y="197"/>
                    </a:cubicBezTo>
                    <a:cubicBezTo>
                      <a:pt x="244" y="197"/>
                      <a:pt x="244" y="197"/>
                      <a:pt x="244" y="197"/>
                    </a:cubicBezTo>
                    <a:cubicBezTo>
                      <a:pt x="244" y="197"/>
                      <a:pt x="244" y="197"/>
                      <a:pt x="244" y="197"/>
                    </a:cubicBezTo>
                    <a:cubicBezTo>
                      <a:pt x="243" y="197"/>
                      <a:pt x="243" y="197"/>
                      <a:pt x="243" y="197"/>
                    </a:cubicBezTo>
                    <a:cubicBezTo>
                      <a:pt x="243" y="197"/>
                      <a:pt x="243" y="197"/>
                      <a:pt x="242" y="197"/>
                    </a:cubicBezTo>
                    <a:cubicBezTo>
                      <a:pt x="242" y="197"/>
                      <a:pt x="242" y="196"/>
                      <a:pt x="242" y="196"/>
                    </a:cubicBezTo>
                    <a:cubicBezTo>
                      <a:pt x="243" y="196"/>
                      <a:pt x="244" y="197"/>
                      <a:pt x="244" y="197"/>
                    </a:cubicBezTo>
                    <a:cubicBezTo>
                      <a:pt x="244" y="197"/>
                      <a:pt x="244" y="197"/>
                      <a:pt x="244" y="197"/>
                    </a:cubicBezTo>
                    <a:cubicBezTo>
                      <a:pt x="244" y="197"/>
                      <a:pt x="244" y="197"/>
                      <a:pt x="244" y="197"/>
                    </a:cubicBezTo>
                    <a:cubicBezTo>
                      <a:pt x="244" y="197"/>
                      <a:pt x="244" y="197"/>
                      <a:pt x="244" y="197"/>
                    </a:cubicBezTo>
                    <a:cubicBezTo>
                      <a:pt x="245" y="197"/>
                      <a:pt x="245" y="197"/>
                      <a:pt x="245" y="197"/>
                    </a:cubicBezTo>
                    <a:cubicBezTo>
                      <a:pt x="245" y="197"/>
                      <a:pt x="245" y="197"/>
                      <a:pt x="245" y="197"/>
                    </a:cubicBezTo>
                    <a:cubicBezTo>
                      <a:pt x="245" y="197"/>
                      <a:pt x="245" y="197"/>
                      <a:pt x="245" y="197"/>
                    </a:cubicBezTo>
                    <a:cubicBezTo>
                      <a:pt x="245" y="196"/>
                      <a:pt x="245" y="196"/>
                      <a:pt x="245" y="196"/>
                    </a:cubicBezTo>
                    <a:cubicBezTo>
                      <a:pt x="245" y="196"/>
                      <a:pt x="245" y="196"/>
                      <a:pt x="245" y="196"/>
                    </a:cubicBezTo>
                    <a:cubicBezTo>
                      <a:pt x="246" y="196"/>
                      <a:pt x="246" y="196"/>
                      <a:pt x="246" y="195"/>
                    </a:cubicBezTo>
                    <a:cubicBezTo>
                      <a:pt x="246" y="195"/>
                      <a:pt x="246" y="195"/>
                      <a:pt x="246" y="195"/>
                    </a:cubicBezTo>
                    <a:cubicBezTo>
                      <a:pt x="246" y="195"/>
                      <a:pt x="247" y="195"/>
                      <a:pt x="247" y="195"/>
                    </a:cubicBezTo>
                    <a:cubicBezTo>
                      <a:pt x="247" y="194"/>
                      <a:pt x="247" y="194"/>
                      <a:pt x="247" y="194"/>
                    </a:cubicBezTo>
                    <a:cubicBezTo>
                      <a:pt x="247" y="194"/>
                      <a:pt x="247" y="193"/>
                      <a:pt x="247" y="193"/>
                    </a:cubicBezTo>
                    <a:cubicBezTo>
                      <a:pt x="247" y="193"/>
                      <a:pt x="247" y="193"/>
                      <a:pt x="248" y="193"/>
                    </a:cubicBezTo>
                    <a:cubicBezTo>
                      <a:pt x="248" y="193"/>
                      <a:pt x="248" y="193"/>
                      <a:pt x="248" y="194"/>
                    </a:cubicBezTo>
                    <a:cubicBezTo>
                      <a:pt x="248" y="194"/>
                      <a:pt x="248" y="194"/>
                      <a:pt x="248" y="194"/>
                    </a:cubicBezTo>
                    <a:cubicBezTo>
                      <a:pt x="248" y="194"/>
                      <a:pt x="248" y="194"/>
                      <a:pt x="248" y="193"/>
                    </a:cubicBezTo>
                    <a:cubicBezTo>
                      <a:pt x="248" y="193"/>
                      <a:pt x="248" y="193"/>
                      <a:pt x="249" y="193"/>
                    </a:cubicBezTo>
                    <a:cubicBezTo>
                      <a:pt x="249" y="192"/>
                      <a:pt x="249" y="192"/>
                      <a:pt x="249" y="192"/>
                    </a:cubicBezTo>
                    <a:cubicBezTo>
                      <a:pt x="249" y="191"/>
                      <a:pt x="249" y="191"/>
                      <a:pt x="250" y="191"/>
                    </a:cubicBezTo>
                    <a:cubicBezTo>
                      <a:pt x="249" y="192"/>
                      <a:pt x="249" y="193"/>
                      <a:pt x="249" y="194"/>
                    </a:cubicBezTo>
                    <a:cubicBezTo>
                      <a:pt x="248" y="194"/>
                      <a:pt x="248" y="194"/>
                      <a:pt x="248" y="195"/>
                    </a:cubicBezTo>
                    <a:cubicBezTo>
                      <a:pt x="248" y="195"/>
                      <a:pt x="249" y="195"/>
                      <a:pt x="249" y="195"/>
                    </a:cubicBezTo>
                    <a:cubicBezTo>
                      <a:pt x="249" y="195"/>
                      <a:pt x="249" y="194"/>
                      <a:pt x="249" y="194"/>
                    </a:cubicBezTo>
                    <a:cubicBezTo>
                      <a:pt x="249" y="194"/>
                      <a:pt x="249" y="194"/>
                      <a:pt x="249" y="194"/>
                    </a:cubicBezTo>
                    <a:cubicBezTo>
                      <a:pt x="249" y="194"/>
                      <a:pt x="250" y="193"/>
                      <a:pt x="250" y="193"/>
                    </a:cubicBezTo>
                    <a:cubicBezTo>
                      <a:pt x="250" y="193"/>
                      <a:pt x="250" y="193"/>
                      <a:pt x="250" y="193"/>
                    </a:cubicBezTo>
                    <a:cubicBezTo>
                      <a:pt x="250" y="193"/>
                      <a:pt x="250" y="193"/>
                      <a:pt x="250" y="193"/>
                    </a:cubicBezTo>
                    <a:cubicBezTo>
                      <a:pt x="250" y="193"/>
                      <a:pt x="250" y="192"/>
                      <a:pt x="251" y="192"/>
                    </a:cubicBezTo>
                    <a:cubicBezTo>
                      <a:pt x="251" y="192"/>
                      <a:pt x="251" y="192"/>
                      <a:pt x="251" y="192"/>
                    </a:cubicBezTo>
                    <a:cubicBezTo>
                      <a:pt x="251" y="192"/>
                      <a:pt x="251" y="192"/>
                      <a:pt x="252" y="192"/>
                    </a:cubicBezTo>
                    <a:cubicBezTo>
                      <a:pt x="252" y="191"/>
                      <a:pt x="251" y="191"/>
                      <a:pt x="251" y="191"/>
                    </a:cubicBezTo>
                    <a:cubicBezTo>
                      <a:pt x="251" y="191"/>
                      <a:pt x="251" y="191"/>
                      <a:pt x="251" y="191"/>
                    </a:cubicBezTo>
                    <a:cubicBezTo>
                      <a:pt x="251" y="191"/>
                      <a:pt x="251" y="191"/>
                      <a:pt x="251" y="190"/>
                    </a:cubicBezTo>
                    <a:cubicBezTo>
                      <a:pt x="251" y="190"/>
                      <a:pt x="251" y="190"/>
                      <a:pt x="251" y="190"/>
                    </a:cubicBezTo>
                    <a:cubicBezTo>
                      <a:pt x="251" y="190"/>
                      <a:pt x="252" y="190"/>
                      <a:pt x="252" y="190"/>
                    </a:cubicBezTo>
                    <a:cubicBezTo>
                      <a:pt x="252" y="191"/>
                      <a:pt x="252" y="191"/>
                      <a:pt x="252" y="191"/>
                    </a:cubicBezTo>
                    <a:cubicBezTo>
                      <a:pt x="252" y="191"/>
                      <a:pt x="252" y="191"/>
                      <a:pt x="252" y="191"/>
                    </a:cubicBezTo>
                    <a:cubicBezTo>
                      <a:pt x="252" y="191"/>
                      <a:pt x="253" y="191"/>
                      <a:pt x="253" y="191"/>
                    </a:cubicBezTo>
                    <a:cubicBezTo>
                      <a:pt x="253" y="191"/>
                      <a:pt x="253" y="190"/>
                      <a:pt x="253" y="190"/>
                    </a:cubicBezTo>
                    <a:cubicBezTo>
                      <a:pt x="253" y="190"/>
                      <a:pt x="252" y="190"/>
                      <a:pt x="252" y="190"/>
                    </a:cubicBezTo>
                    <a:cubicBezTo>
                      <a:pt x="252" y="190"/>
                      <a:pt x="252" y="190"/>
                      <a:pt x="253" y="190"/>
                    </a:cubicBezTo>
                    <a:cubicBezTo>
                      <a:pt x="253" y="189"/>
                      <a:pt x="253" y="189"/>
                      <a:pt x="253" y="189"/>
                    </a:cubicBezTo>
                    <a:cubicBezTo>
                      <a:pt x="252" y="188"/>
                      <a:pt x="252" y="188"/>
                      <a:pt x="253" y="188"/>
                    </a:cubicBezTo>
                    <a:cubicBezTo>
                      <a:pt x="253" y="188"/>
                      <a:pt x="253" y="188"/>
                      <a:pt x="253" y="188"/>
                    </a:cubicBezTo>
                    <a:cubicBezTo>
                      <a:pt x="253" y="189"/>
                      <a:pt x="253" y="189"/>
                      <a:pt x="253" y="189"/>
                    </a:cubicBezTo>
                    <a:cubicBezTo>
                      <a:pt x="253" y="189"/>
                      <a:pt x="253" y="190"/>
                      <a:pt x="253" y="190"/>
                    </a:cubicBezTo>
                    <a:cubicBezTo>
                      <a:pt x="253" y="190"/>
                      <a:pt x="254" y="190"/>
                      <a:pt x="254" y="190"/>
                    </a:cubicBezTo>
                    <a:cubicBezTo>
                      <a:pt x="254" y="190"/>
                      <a:pt x="254" y="190"/>
                      <a:pt x="254" y="189"/>
                    </a:cubicBezTo>
                    <a:cubicBezTo>
                      <a:pt x="254" y="189"/>
                      <a:pt x="254" y="189"/>
                      <a:pt x="254" y="189"/>
                    </a:cubicBezTo>
                    <a:cubicBezTo>
                      <a:pt x="254" y="189"/>
                      <a:pt x="254" y="188"/>
                      <a:pt x="254" y="188"/>
                    </a:cubicBezTo>
                    <a:cubicBezTo>
                      <a:pt x="254" y="188"/>
                      <a:pt x="254" y="188"/>
                      <a:pt x="254" y="188"/>
                    </a:cubicBezTo>
                    <a:cubicBezTo>
                      <a:pt x="254" y="188"/>
                      <a:pt x="254" y="188"/>
                      <a:pt x="254" y="188"/>
                    </a:cubicBezTo>
                    <a:cubicBezTo>
                      <a:pt x="255" y="188"/>
                      <a:pt x="255" y="188"/>
                      <a:pt x="255" y="188"/>
                    </a:cubicBezTo>
                    <a:cubicBezTo>
                      <a:pt x="255" y="188"/>
                      <a:pt x="255" y="187"/>
                      <a:pt x="255" y="187"/>
                    </a:cubicBezTo>
                    <a:cubicBezTo>
                      <a:pt x="255" y="187"/>
                      <a:pt x="255" y="187"/>
                      <a:pt x="255" y="186"/>
                    </a:cubicBezTo>
                    <a:cubicBezTo>
                      <a:pt x="255" y="186"/>
                      <a:pt x="255" y="186"/>
                      <a:pt x="255" y="186"/>
                    </a:cubicBezTo>
                    <a:cubicBezTo>
                      <a:pt x="255" y="186"/>
                      <a:pt x="255" y="186"/>
                      <a:pt x="255" y="186"/>
                    </a:cubicBezTo>
                    <a:cubicBezTo>
                      <a:pt x="255" y="186"/>
                      <a:pt x="255" y="186"/>
                      <a:pt x="255" y="186"/>
                    </a:cubicBezTo>
                    <a:cubicBezTo>
                      <a:pt x="255" y="187"/>
                      <a:pt x="255" y="187"/>
                      <a:pt x="255" y="188"/>
                    </a:cubicBezTo>
                    <a:cubicBezTo>
                      <a:pt x="255" y="188"/>
                      <a:pt x="255" y="188"/>
                      <a:pt x="256" y="188"/>
                    </a:cubicBezTo>
                    <a:cubicBezTo>
                      <a:pt x="256" y="189"/>
                      <a:pt x="256" y="189"/>
                      <a:pt x="256" y="189"/>
                    </a:cubicBezTo>
                    <a:cubicBezTo>
                      <a:pt x="256" y="188"/>
                      <a:pt x="256" y="188"/>
                      <a:pt x="256" y="187"/>
                    </a:cubicBezTo>
                    <a:cubicBezTo>
                      <a:pt x="256" y="187"/>
                      <a:pt x="256" y="187"/>
                      <a:pt x="256" y="187"/>
                    </a:cubicBezTo>
                    <a:cubicBezTo>
                      <a:pt x="257" y="187"/>
                      <a:pt x="257" y="187"/>
                      <a:pt x="257" y="187"/>
                    </a:cubicBezTo>
                    <a:cubicBezTo>
                      <a:pt x="257" y="187"/>
                      <a:pt x="257" y="187"/>
                      <a:pt x="257" y="187"/>
                    </a:cubicBezTo>
                    <a:cubicBezTo>
                      <a:pt x="257" y="188"/>
                      <a:pt x="258" y="188"/>
                      <a:pt x="258" y="188"/>
                    </a:cubicBezTo>
                    <a:cubicBezTo>
                      <a:pt x="258" y="188"/>
                      <a:pt x="258" y="188"/>
                      <a:pt x="259" y="188"/>
                    </a:cubicBezTo>
                    <a:cubicBezTo>
                      <a:pt x="259" y="188"/>
                      <a:pt x="259" y="188"/>
                      <a:pt x="259" y="188"/>
                    </a:cubicBezTo>
                    <a:cubicBezTo>
                      <a:pt x="259" y="188"/>
                      <a:pt x="259" y="188"/>
                      <a:pt x="260" y="188"/>
                    </a:cubicBezTo>
                    <a:cubicBezTo>
                      <a:pt x="260" y="188"/>
                      <a:pt x="260" y="188"/>
                      <a:pt x="260" y="188"/>
                    </a:cubicBezTo>
                    <a:cubicBezTo>
                      <a:pt x="260" y="188"/>
                      <a:pt x="260" y="188"/>
                      <a:pt x="260" y="188"/>
                    </a:cubicBezTo>
                    <a:cubicBezTo>
                      <a:pt x="260" y="188"/>
                      <a:pt x="260" y="188"/>
                      <a:pt x="260" y="187"/>
                    </a:cubicBezTo>
                    <a:cubicBezTo>
                      <a:pt x="260" y="187"/>
                      <a:pt x="261" y="187"/>
                      <a:pt x="261" y="187"/>
                    </a:cubicBezTo>
                    <a:cubicBezTo>
                      <a:pt x="261" y="187"/>
                      <a:pt x="261" y="187"/>
                      <a:pt x="261" y="188"/>
                    </a:cubicBezTo>
                    <a:cubicBezTo>
                      <a:pt x="261" y="188"/>
                      <a:pt x="261" y="188"/>
                      <a:pt x="261" y="188"/>
                    </a:cubicBezTo>
                    <a:cubicBezTo>
                      <a:pt x="261" y="188"/>
                      <a:pt x="262" y="188"/>
                      <a:pt x="262" y="188"/>
                    </a:cubicBezTo>
                    <a:cubicBezTo>
                      <a:pt x="262" y="187"/>
                      <a:pt x="262" y="187"/>
                      <a:pt x="262" y="187"/>
                    </a:cubicBezTo>
                    <a:cubicBezTo>
                      <a:pt x="262" y="186"/>
                      <a:pt x="262" y="186"/>
                      <a:pt x="262" y="186"/>
                    </a:cubicBezTo>
                    <a:cubicBezTo>
                      <a:pt x="262" y="185"/>
                      <a:pt x="262" y="185"/>
                      <a:pt x="262" y="185"/>
                    </a:cubicBezTo>
                    <a:cubicBezTo>
                      <a:pt x="262" y="185"/>
                      <a:pt x="262" y="186"/>
                      <a:pt x="263" y="186"/>
                    </a:cubicBezTo>
                    <a:cubicBezTo>
                      <a:pt x="263" y="186"/>
                      <a:pt x="263" y="186"/>
                      <a:pt x="263" y="186"/>
                    </a:cubicBezTo>
                    <a:cubicBezTo>
                      <a:pt x="263" y="186"/>
                      <a:pt x="263" y="187"/>
                      <a:pt x="263" y="187"/>
                    </a:cubicBezTo>
                    <a:cubicBezTo>
                      <a:pt x="263" y="187"/>
                      <a:pt x="263" y="187"/>
                      <a:pt x="264" y="187"/>
                    </a:cubicBezTo>
                    <a:cubicBezTo>
                      <a:pt x="264" y="187"/>
                      <a:pt x="264" y="187"/>
                      <a:pt x="264" y="187"/>
                    </a:cubicBezTo>
                    <a:cubicBezTo>
                      <a:pt x="264" y="187"/>
                      <a:pt x="264" y="187"/>
                      <a:pt x="264" y="187"/>
                    </a:cubicBezTo>
                    <a:cubicBezTo>
                      <a:pt x="264" y="187"/>
                      <a:pt x="264" y="186"/>
                      <a:pt x="264" y="186"/>
                    </a:cubicBezTo>
                    <a:cubicBezTo>
                      <a:pt x="264" y="186"/>
                      <a:pt x="265" y="186"/>
                      <a:pt x="265" y="186"/>
                    </a:cubicBezTo>
                    <a:cubicBezTo>
                      <a:pt x="265" y="186"/>
                      <a:pt x="265" y="185"/>
                      <a:pt x="265" y="185"/>
                    </a:cubicBezTo>
                    <a:cubicBezTo>
                      <a:pt x="265" y="186"/>
                      <a:pt x="265" y="186"/>
                      <a:pt x="264" y="186"/>
                    </a:cubicBezTo>
                    <a:cubicBezTo>
                      <a:pt x="264" y="186"/>
                      <a:pt x="264" y="186"/>
                      <a:pt x="264" y="186"/>
                    </a:cubicBezTo>
                    <a:cubicBezTo>
                      <a:pt x="264" y="186"/>
                      <a:pt x="264" y="186"/>
                      <a:pt x="264" y="186"/>
                    </a:cubicBezTo>
                    <a:cubicBezTo>
                      <a:pt x="264" y="186"/>
                      <a:pt x="264" y="186"/>
                      <a:pt x="264" y="186"/>
                    </a:cubicBezTo>
                    <a:cubicBezTo>
                      <a:pt x="264" y="185"/>
                      <a:pt x="264" y="185"/>
                      <a:pt x="264" y="185"/>
                    </a:cubicBezTo>
                    <a:cubicBezTo>
                      <a:pt x="264" y="185"/>
                      <a:pt x="264" y="185"/>
                      <a:pt x="264" y="185"/>
                    </a:cubicBezTo>
                    <a:cubicBezTo>
                      <a:pt x="264" y="185"/>
                      <a:pt x="264" y="185"/>
                      <a:pt x="264" y="185"/>
                    </a:cubicBezTo>
                    <a:cubicBezTo>
                      <a:pt x="264" y="185"/>
                      <a:pt x="264" y="184"/>
                      <a:pt x="264" y="185"/>
                    </a:cubicBezTo>
                    <a:cubicBezTo>
                      <a:pt x="263" y="185"/>
                      <a:pt x="263" y="185"/>
                      <a:pt x="263" y="185"/>
                    </a:cubicBezTo>
                    <a:cubicBezTo>
                      <a:pt x="263" y="185"/>
                      <a:pt x="263" y="184"/>
                      <a:pt x="263" y="184"/>
                    </a:cubicBezTo>
                    <a:cubicBezTo>
                      <a:pt x="263" y="184"/>
                      <a:pt x="263" y="184"/>
                      <a:pt x="262" y="184"/>
                    </a:cubicBezTo>
                    <a:cubicBezTo>
                      <a:pt x="262" y="184"/>
                      <a:pt x="262" y="185"/>
                      <a:pt x="262" y="184"/>
                    </a:cubicBezTo>
                    <a:cubicBezTo>
                      <a:pt x="262" y="184"/>
                      <a:pt x="262" y="184"/>
                      <a:pt x="262" y="184"/>
                    </a:cubicBezTo>
                    <a:cubicBezTo>
                      <a:pt x="262" y="184"/>
                      <a:pt x="262" y="184"/>
                      <a:pt x="262" y="184"/>
                    </a:cubicBezTo>
                    <a:cubicBezTo>
                      <a:pt x="262" y="184"/>
                      <a:pt x="262" y="184"/>
                      <a:pt x="262" y="184"/>
                    </a:cubicBezTo>
                    <a:cubicBezTo>
                      <a:pt x="262" y="183"/>
                      <a:pt x="262" y="183"/>
                      <a:pt x="262" y="183"/>
                    </a:cubicBezTo>
                    <a:cubicBezTo>
                      <a:pt x="262" y="184"/>
                      <a:pt x="263" y="183"/>
                      <a:pt x="263" y="183"/>
                    </a:cubicBezTo>
                    <a:cubicBezTo>
                      <a:pt x="263" y="183"/>
                      <a:pt x="264" y="183"/>
                      <a:pt x="264" y="183"/>
                    </a:cubicBezTo>
                    <a:cubicBezTo>
                      <a:pt x="264" y="183"/>
                      <a:pt x="264" y="182"/>
                      <a:pt x="264" y="182"/>
                    </a:cubicBezTo>
                    <a:cubicBezTo>
                      <a:pt x="264" y="182"/>
                      <a:pt x="264" y="182"/>
                      <a:pt x="265" y="182"/>
                    </a:cubicBezTo>
                    <a:cubicBezTo>
                      <a:pt x="265" y="182"/>
                      <a:pt x="265" y="181"/>
                      <a:pt x="265" y="181"/>
                    </a:cubicBezTo>
                    <a:cubicBezTo>
                      <a:pt x="265" y="181"/>
                      <a:pt x="265" y="181"/>
                      <a:pt x="265" y="181"/>
                    </a:cubicBezTo>
                    <a:cubicBezTo>
                      <a:pt x="264" y="181"/>
                      <a:pt x="264" y="181"/>
                      <a:pt x="264" y="180"/>
                    </a:cubicBezTo>
                    <a:cubicBezTo>
                      <a:pt x="265" y="180"/>
                      <a:pt x="265" y="180"/>
                      <a:pt x="264" y="180"/>
                    </a:cubicBezTo>
                    <a:cubicBezTo>
                      <a:pt x="264" y="180"/>
                      <a:pt x="264" y="180"/>
                      <a:pt x="264" y="180"/>
                    </a:cubicBezTo>
                    <a:cubicBezTo>
                      <a:pt x="264" y="180"/>
                      <a:pt x="264" y="180"/>
                      <a:pt x="264" y="180"/>
                    </a:cubicBezTo>
                    <a:cubicBezTo>
                      <a:pt x="264" y="179"/>
                      <a:pt x="264" y="179"/>
                      <a:pt x="264" y="179"/>
                    </a:cubicBezTo>
                    <a:cubicBezTo>
                      <a:pt x="264" y="179"/>
                      <a:pt x="264" y="179"/>
                      <a:pt x="263" y="180"/>
                    </a:cubicBezTo>
                    <a:cubicBezTo>
                      <a:pt x="263" y="180"/>
                      <a:pt x="263" y="180"/>
                      <a:pt x="263" y="180"/>
                    </a:cubicBezTo>
                    <a:cubicBezTo>
                      <a:pt x="263" y="180"/>
                      <a:pt x="263" y="181"/>
                      <a:pt x="262" y="181"/>
                    </a:cubicBezTo>
                    <a:cubicBezTo>
                      <a:pt x="262" y="181"/>
                      <a:pt x="262" y="180"/>
                      <a:pt x="262" y="180"/>
                    </a:cubicBezTo>
                    <a:cubicBezTo>
                      <a:pt x="261" y="180"/>
                      <a:pt x="261" y="180"/>
                      <a:pt x="261" y="180"/>
                    </a:cubicBezTo>
                    <a:cubicBezTo>
                      <a:pt x="261" y="180"/>
                      <a:pt x="261" y="181"/>
                      <a:pt x="260" y="181"/>
                    </a:cubicBezTo>
                    <a:cubicBezTo>
                      <a:pt x="260" y="181"/>
                      <a:pt x="260" y="181"/>
                      <a:pt x="259" y="181"/>
                    </a:cubicBezTo>
                    <a:cubicBezTo>
                      <a:pt x="259" y="181"/>
                      <a:pt x="260" y="181"/>
                      <a:pt x="260" y="181"/>
                    </a:cubicBezTo>
                    <a:cubicBezTo>
                      <a:pt x="260" y="180"/>
                      <a:pt x="261" y="180"/>
                      <a:pt x="261" y="180"/>
                    </a:cubicBezTo>
                    <a:cubicBezTo>
                      <a:pt x="261" y="179"/>
                      <a:pt x="261" y="179"/>
                      <a:pt x="261" y="180"/>
                    </a:cubicBezTo>
                    <a:cubicBezTo>
                      <a:pt x="262" y="180"/>
                      <a:pt x="262" y="180"/>
                      <a:pt x="262" y="180"/>
                    </a:cubicBezTo>
                    <a:cubicBezTo>
                      <a:pt x="262" y="180"/>
                      <a:pt x="262" y="180"/>
                      <a:pt x="262" y="180"/>
                    </a:cubicBezTo>
                    <a:cubicBezTo>
                      <a:pt x="262" y="180"/>
                      <a:pt x="262" y="180"/>
                      <a:pt x="262" y="180"/>
                    </a:cubicBezTo>
                    <a:cubicBezTo>
                      <a:pt x="263" y="179"/>
                      <a:pt x="263" y="179"/>
                      <a:pt x="263" y="179"/>
                    </a:cubicBezTo>
                    <a:cubicBezTo>
                      <a:pt x="263" y="179"/>
                      <a:pt x="263" y="179"/>
                      <a:pt x="263" y="179"/>
                    </a:cubicBezTo>
                    <a:cubicBezTo>
                      <a:pt x="263" y="179"/>
                      <a:pt x="263" y="179"/>
                      <a:pt x="263" y="178"/>
                    </a:cubicBezTo>
                    <a:cubicBezTo>
                      <a:pt x="263" y="178"/>
                      <a:pt x="263" y="178"/>
                      <a:pt x="263" y="178"/>
                    </a:cubicBezTo>
                    <a:cubicBezTo>
                      <a:pt x="263" y="178"/>
                      <a:pt x="263" y="178"/>
                      <a:pt x="263" y="178"/>
                    </a:cubicBezTo>
                    <a:cubicBezTo>
                      <a:pt x="263" y="178"/>
                      <a:pt x="263" y="178"/>
                      <a:pt x="263" y="178"/>
                    </a:cubicBezTo>
                    <a:cubicBezTo>
                      <a:pt x="263" y="178"/>
                      <a:pt x="263" y="178"/>
                      <a:pt x="264" y="178"/>
                    </a:cubicBezTo>
                    <a:cubicBezTo>
                      <a:pt x="264" y="178"/>
                      <a:pt x="264" y="178"/>
                      <a:pt x="264" y="178"/>
                    </a:cubicBezTo>
                    <a:cubicBezTo>
                      <a:pt x="264" y="178"/>
                      <a:pt x="264" y="178"/>
                      <a:pt x="264" y="178"/>
                    </a:cubicBezTo>
                    <a:cubicBezTo>
                      <a:pt x="264" y="178"/>
                      <a:pt x="264" y="177"/>
                      <a:pt x="264" y="177"/>
                    </a:cubicBezTo>
                    <a:cubicBezTo>
                      <a:pt x="263" y="177"/>
                      <a:pt x="263" y="177"/>
                      <a:pt x="262" y="178"/>
                    </a:cubicBezTo>
                    <a:cubicBezTo>
                      <a:pt x="262" y="178"/>
                      <a:pt x="262" y="178"/>
                      <a:pt x="262" y="178"/>
                    </a:cubicBezTo>
                    <a:cubicBezTo>
                      <a:pt x="262" y="178"/>
                      <a:pt x="262" y="179"/>
                      <a:pt x="262" y="179"/>
                    </a:cubicBezTo>
                    <a:cubicBezTo>
                      <a:pt x="262" y="179"/>
                      <a:pt x="262" y="179"/>
                      <a:pt x="262" y="179"/>
                    </a:cubicBezTo>
                    <a:cubicBezTo>
                      <a:pt x="262" y="178"/>
                      <a:pt x="262" y="178"/>
                      <a:pt x="262" y="178"/>
                    </a:cubicBezTo>
                    <a:cubicBezTo>
                      <a:pt x="262" y="178"/>
                      <a:pt x="262" y="178"/>
                      <a:pt x="262" y="178"/>
                    </a:cubicBezTo>
                    <a:cubicBezTo>
                      <a:pt x="262" y="177"/>
                      <a:pt x="262" y="177"/>
                      <a:pt x="262" y="177"/>
                    </a:cubicBezTo>
                    <a:cubicBezTo>
                      <a:pt x="261" y="177"/>
                      <a:pt x="261" y="177"/>
                      <a:pt x="261" y="177"/>
                    </a:cubicBezTo>
                    <a:cubicBezTo>
                      <a:pt x="261" y="177"/>
                      <a:pt x="261" y="178"/>
                      <a:pt x="260" y="178"/>
                    </a:cubicBezTo>
                    <a:cubicBezTo>
                      <a:pt x="260" y="178"/>
                      <a:pt x="260" y="178"/>
                      <a:pt x="260" y="178"/>
                    </a:cubicBezTo>
                    <a:cubicBezTo>
                      <a:pt x="260" y="178"/>
                      <a:pt x="260" y="178"/>
                      <a:pt x="260" y="178"/>
                    </a:cubicBezTo>
                    <a:cubicBezTo>
                      <a:pt x="260" y="177"/>
                      <a:pt x="260" y="177"/>
                      <a:pt x="260" y="177"/>
                    </a:cubicBezTo>
                    <a:cubicBezTo>
                      <a:pt x="260" y="177"/>
                      <a:pt x="260" y="177"/>
                      <a:pt x="261" y="177"/>
                    </a:cubicBezTo>
                    <a:cubicBezTo>
                      <a:pt x="261" y="177"/>
                      <a:pt x="261" y="177"/>
                      <a:pt x="261" y="176"/>
                    </a:cubicBezTo>
                    <a:cubicBezTo>
                      <a:pt x="261" y="176"/>
                      <a:pt x="261" y="176"/>
                      <a:pt x="261" y="176"/>
                    </a:cubicBezTo>
                    <a:cubicBezTo>
                      <a:pt x="261" y="176"/>
                      <a:pt x="261" y="176"/>
                      <a:pt x="261" y="176"/>
                    </a:cubicBezTo>
                    <a:cubicBezTo>
                      <a:pt x="261" y="176"/>
                      <a:pt x="262" y="176"/>
                      <a:pt x="262" y="176"/>
                    </a:cubicBezTo>
                    <a:cubicBezTo>
                      <a:pt x="262" y="176"/>
                      <a:pt x="262" y="176"/>
                      <a:pt x="262" y="176"/>
                    </a:cubicBezTo>
                    <a:cubicBezTo>
                      <a:pt x="262" y="176"/>
                      <a:pt x="262" y="175"/>
                      <a:pt x="262" y="175"/>
                    </a:cubicBezTo>
                    <a:cubicBezTo>
                      <a:pt x="262" y="175"/>
                      <a:pt x="263" y="175"/>
                      <a:pt x="263" y="174"/>
                    </a:cubicBezTo>
                    <a:cubicBezTo>
                      <a:pt x="263" y="174"/>
                      <a:pt x="263" y="174"/>
                      <a:pt x="263" y="174"/>
                    </a:cubicBezTo>
                    <a:cubicBezTo>
                      <a:pt x="263" y="173"/>
                      <a:pt x="263" y="173"/>
                      <a:pt x="263" y="173"/>
                    </a:cubicBezTo>
                    <a:cubicBezTo>
                      <a:pt x="263" y="173"/>
                      <a:pt x="262" y="173"/>
                      <a:pt x="262" y="173"/>
                    </a:cubicBezTo>
                    <a:cubicBezTo>
                      <a:pt x="262" y="173"/>
                      <a:pt x="262" y="174"/>
                      <a:pt x="262" y="173"/>
                    </a:cubicBezTo>
                    <a:cubicBezTo>
                      <a:pt x="262" y="173"/>
                      <a:pt x="263" y="173"/>
                      <a:pt x="263" y="172"/>
                    </a:cubicBezTo>
                    <a:cubicBezTo>
                      <a:pt x="263" y="172"/>
                      <a:pt x="264" y="172"/>
                      <a:pt x="264" y="172"/>
                    </a:cubicBezTo>
                    <a:cubicBezTo>
                      <a:pt x="264" y="173"/>
                      <a:pt x="264" y="173"/>
                      <a:pt x="264" y="173"/>
                    </a:cubicBezTo>
                    <a:cubicBezTo>
                      <a:pt x="264" y="173"/>
                      <a:pt x="264" y="173"/>
                      <a:pt x="264" y="173"/>
                    </a:cubicBezTo>
                    <a:cubicBezTo>
                      <a:pt x="265" y="172"/>
                      <a:pt x="265" y="171"/>
                      <a:pt x="266" y="170"/>
                    </a:cubicBezTo>
                    <a:cubicBezTo>
                      <a:pt x="266" y="170"/>
                      <a:pt x="266" y="170"/>
                      <a:pt x="267" y="170"/>
                    </a:cubicBezTo>
                    <a:cubicBezTo>
                      <a:pt x="266" y="170"/>
                      <a:pt x="267" y="171"/>
                      <a:pt x="267" y="171"/>
                    </a:cubicBezTo>
                    <a:cubicBezTo>
                      <a:pt x="266" y="171"/>
                      <a:pt x="265" y="172"/>
                      <a:pt x="265" y="174"/>
                    </a:cubicBezTo>
                    <a:cubicBezTo>
                      <a:pt x="265" y="174"/>
                      <a:pt x="265" y="174"/>
                      <a:pt x="264" y="175"/>
                    </a:cubicBezTo>
                    <a:cubicBezTo>
                      <a:pt x="264" y="175"/>
                      <a:pt x="264" y="175"/>
                      <a:pt x="264" y="175"/>
                    </a:cubicBezTo>
                    <a:cubicBezTo>
                      <a:pt x="264" y="176"/>
                      <a:pt x="264" y="176"/>
                      <a:pt x="264" y="176"/>
                    </a:cubicBezTo>
                    <a:cubicBezTo>
                      <a:pt x="264" y="176"/>
                      <a:pt x="264" y="176"/>
                      <a:pt x="264" y="176"/>
                    </a:cubicBezTo>
                    <a:cubicBezTo>
                      <a:pt x="264" y="176"/>
                      <a:pt x="265" y="176"/>
                      <a:pt x="265" y="176"/>
                    </a:cubicBezTo>
                    <a:cubicBezTo>
                      <a:pt x="266" y="176"/>
                      <a:pt x="266" y="176"/>
                      <a:pt x="266" y="176"/>
                    </a:cubicBezTo>
                    <a:cubicBezTo>
                      <a:pt x="266" y="176"/>
                      <a:pt x="266" y="176"/>
                      <a:pt x="266" y="176"/>
                    </a:cubicBezTo>
                    <a:cubicBezTo>
                      <a:pt x="266" y="176"/>
                      <a:pt x="266" y="175"/>
                      <a:pt x="266" y="175"/>
                    </a:cubicBezTo>
                    <a:cubicBezTo>
                      <a:pt x="266" y="175"/>
                      <a:pt x="266" y="175"/>
                      <a:pt x="267" y="175"/>
                    </a:cubicBezTo>
                    <a:cubicBezTo>
                      <a:pt x="267" y="175"/>
                      <a:pt x="266" y="176"/>
                      <a:pt x="267" y="176"/>
                    </a:cubicBezTo>
                    <a:cubicBezTo>
                      <a:pt x="267" y="176"/>
                      <a:pt x="267" y="176"/>
                      <a:pt x="267" y="176"/>
                    </a:cubicBezTo>
                    <a:cubicBezTo>
                      <a:pt x="267" y="176"/>
                      <a:pt x="267" y="175"/>
                      <a:pt x="267" y="175"/>
                    </a:cubicBezTo>
                    <a:cubicBezTo>
                      <a:pt x="267" y="175"/>
                      <a:pt x="268" y="174"/>
                      <a:pt x="268" y="174"/>
                    </a:cubicBezTo>
                    <a:cubicBezTo>
                      <a:pt x="268" y="174"/>
                      <a:pt x="268" y="175"/>
                      <a:pt x="268" y="175"/>
                    </a:cubicBezTo>
                    <a:cubicBezTo>
                      <a:pt x="268" y="175"/>
                      <a:pt x="269" y="175"/>
                      <a:pt x="269" y="175"/>
                    </a:cubicBezTo>
                    <a:cubicBezTo>
                      <a:pt x="269" y="175"/>
                      <a:pt x="269" y="175"/>
                      <a:pt x="269" y="174"/>
                    </a:cubicBezTo>
                    <a:cubicBezTo>
                      <a:pt x="270" y="174"/>
                      <a:pt x="270" y="174"/>
                      <a:pt x="270" y="174"/>
                    </a:cubicBezTo>
                    <a:cubicBezTo>
                      <a:pt x="270" y="174"/>
                      <a:pt x="270" y="174"/>
                      <a:pt x="270" y="173"/>
                    </a:cubicBezTo>
                    <a:cubicBezTo>
                      <a:pt x="270" y="173"/>
                      <a:pt x="271" y="173"/>
                      <a:pt x="271" y="173"/>
                    </a:cubicBezTo>
                    <a:cubicBezTo>
                      <a:pt x="271" y="173"/>
                      <a:pt x="271" y="173"/>
                      <a:pt x="271" y="173"/>
                    </a:cubicBezTo>
                    <a:cubicBezTo>
                      <a:pt x="271" y="174"/>
                      <a:pt x="271" y="174"/>
                      <a:pt x="271" y="174"/>
                    </a:cubicBezTo>
                    <a:cubicBezTo>
                      <a:pt x="271" y="174"/>
                      <a:pt x="271" y="174"/>
                      <a:pt x="272" y="174"/>
                    </a:cubicBezTo>
                    <a:cubicBezTo>
                      <a:pt x="272" y="174"/>
                      <a:pt x="272" y="174"/>
                      <a:pt x="272" y="174"/>
                    </a:cubicBezTo>
                    <a:cubicBezTo>
                      <a:pt x="273" y="173"/>
                      <a:pt x="273" y="173"/>
                      <a:pt x="273" y="172"/>
                    </a:cubicBezTo>
                    <a:cubicBezTo>
                      <a:pt x="274" y="172"/>
                      <a:pt x="274" y="172"/>
                      <a:pt x="274" y="172"/>
                    </a:cubicBezTo>
                    <a:cubicBezTo>
                      <a:pt x="274" y="172"/>
                      <a:pt x="275" y="172"/>
                      <a:pt x="275" y="172"/>
                    </a:cubicBezTo>
                    <a:cubicBezTo>
                      <a:pt x="276" y="172"/>
                      <a:pt x="277" y="172"/>
                      <a:pt x="278" y="173"/>
                    </a:cubicBezTo>
                    <a:cubicBezTo>
                      <a:pt x="278" y="173"/>
                      <a:pt x="277" y="173"/>
                      <a:pt x="277" y="173"/>
                    </a:cubicBezTo>
                    <a:cubicBezTo>
                      <a:pt x="276" y="172"/>
                      <a:pt x="275" y="172"/>
                      <a:pt x="274" y="172"/>
                    </a:cubicBezTo>
                    <a:cubicBezTo>
                      <a:pt x="274" y="172"/>
                      <a:pt x="274" y="172"/>
                      <a:pt x="274" y="173"/>
                    </a:cubicBezTo>
                    <a:cubicBezTo>
                      <a:pt x="274" y="173"/>
                      <a:pt x="274" y="173"/>
                      <a:pt x="274" y="173"/>
                    </a:cubicBezTo>
                    <a:cubicBezTo>
                      <a:pt x="274" y="173"/>
                      <a:pt x="273" y="174"/>
                      <a:pt x="273" y="174"/>
                    </a:cubicBezTo>
                    <a:cubicBezTo>
                      <a:pt x="273" y="174"/>
                      <a:pt x="274" y="174"/>
                      <a:pt x="274" y="174"/>
                    </a:cubicBezTo>
                    <a:cubicBezTo>
                      <a:pt x="274" y="174"/>
                      <a:pt x="273" y="174"/>
                      <a:pt x="273" y="174"/>
                    </a:cubicBezTo>
                    <a:cubicBezTo>
                      <a:pt x="273" y="175"/>
                      <a:pt x="273" y="175"/>
                      <a:pt x="273" y="175"/>
                    </a:cubicBezTo>
                    <a:cubicBezTo>
                      <a:pt x="274" y="175"/>
                      <a:pt x="274" y="175"/>
                      <a:pt x="274" y="175"/>
                    </a:cubicBezTo>
                    <a:cubicBezTo>
                      <a:pt x="274" y="176"/>
                      <a:pt x="274" y="176"/>
                      <a:pt x="274" y="176"/>
                    </a:cubicBezTo>
                    <a:cubicBezTo>
                      <a:pt x="274" y="176"/>
                      <a:pt x="274" y="176"/>
                      <a:pt x="275" y="176"/>
                    </a:cubicBezTo>
                    <a:cubicBezTo>
                      <a:pt x="275" y="176"/>
                      <a:pt x="275" y="176"/>
                      <a:pt x="276" y="176"/>
                    </a:cubicBezTo>
                    <a:cubicBezTo>
                      <a:pt x="276" y="176"/>
                      <a:pt x="276" y="175"/>
                      <a:pt x="276" y="175"/>
                    </a:cubicBezTo>
                    <a:cubicBezTo>
                      <a:pt x="276" y="176"/>
                      <a:pt x="275" y="177"/>
                      <a:pt x="274" y="177"/>
                    </a:cubicBezTo>
                    <a:cubicBezTo>
                      <a:pt x="274" y="177"/>
                      <a:pt x="274" y="177"/>
                      <a:pt x="274" y="177"/>
                    </a:cubicBezTo>
                    <a:cubicBezTo>
                      <a:pt x="273" y="177"/>
                      <a:pt x="273" y="178"/>
                      <a:pt x="274" y="178"/>
                    </a:cubicBezTo>
                    <a:cubicBezTo>
                      <a:pt x="274" y="178"/>
                      <a:pt x="274" y="178"/>
                      <a:pt x="275" y="178"/>
                    </a:cubicBezTo>
                    <a:cubicBezTo>
                      <a:pt x="275" y="178"/>
                      <a:pt x="275" y="178"/>
                      <a:pt x="275" y="177"/>
                    </a:cubicBezTo>
                    <a:cubicBezTo>
                      <a:pt x="276" y="177"/>
                      <a:pt x="276" y="177"/>
                      <a:pt x="276" y="177"/>
                    </a:cubicBezTo>
                    <a:cubicBezTo>
                      <a:pt x="277" y="177"/>
                      <a:pt x="277" y="177"/>
                      <a:pt x="278" y="177"/>
                    </a:cubicBezTo>
                    <a:cubicBezTo>
                      <a:pt x="277" y="177"/>
                      <a:pt x="277" y="178"/>
                      <a:pt x="277" y="178"/>
                    </a:cubicBezTo>
                    <a:cubicBezTo>
                      <a:pt x="276" y="178"/>
                      <a:pt x="276" y="178"/>
                      <a:pt x="276" y="178"/>
                    </a:cubicBezTo>
                    <a:cubicBezTo>
                      <a:pt x="276" y="179"/>
                      <a:pt x="276" y="179"/>
                      <a:pt x="277" y="179"/>
                    </a:cubicBezTo>
                    <a:cubicBezTo>
                      <a:pt x="277" y="179"/>
                      <a:pt x="277" y="179"/>
                      <a:pt x="277" y="178"/>
                    </a:cubicBezTo>
                    <a:cubicBezTo>
                      <a:pt x="277" y="178"/>
                      <a:pt x="277" y="178"/>
                      <a:pt x="278" y="178"/>
                    </a:cubicBezTo>
                    <a:cubicBezTo>
                      <a:pt x="278" y="178"/>
                      <a:pt x="278" y="178"/>
                      <a:pt x="278" y="179"/>
                    </a:cubicBezTo>
                    <a:cubicBezTo>
                      <a:pt x="278" y="178"/>
                      <a:pt x="278" y="178"/>
                      <a:pt x="279" y="179"/>
                    </a:cubicBezTo>
                    <a:cubicBezTo>
                      <a:pt x="279" y="179"/>
                      <a:pt x="279" y="179"/>
                      <a:pt x="279" y="179"/>
                    </a:cubicBezTo>
                    <a:cubicBezTo>
                      <a:pt x="279" y="179"/>
                      <a:pt x="279" y="179"/>
                      <a:pt x="280" y="178"/>
                    </a:cubicBezTo>
                    <a:cubicBezTo>
                      <a:pt x="280" y="178"/>
                      <a:pt x="280" y="177"/>
                      <a:pt x="281" y="177"/>
                    </a:cubicBezTo>
                    <a:cubicBezTo>
                      <a:pt x="281" y="177"/>
                      <a:pt x="281" y="177"/>
                      <a:pt x="281" y="177"/>
                    </a:cubicBezTo>
                    <a:cubicBezTo>
                      <a:pt x="282" y="177"/>
                      <a:pt x="282" y="177"/>
                      <a:pt x="282" y="177"/>
                    </a:cubicBezTo>
                    <a:cubicBezTo>
                      <a:pt x="282" y="177"/>
                      <a:pt x="282" y="177"/>
                      <a:pt x="282" y="177"/>
                    </a:cubicBezTo>
                    <a:cubicBezTo>
                      <a:pt x="281" y="177"/>
                      <a:pt x="281" y="178"/>
                      <a:pt x="281" y="178"/>
                    </a:cubicBezTo>
                    <a:cubicBezTo>
                      <a:pt x="280" y="179"/>
                      <a:pt x="280" y="180"/>
                      <a:pt x="279" y="180"/>
                    </a:cubicBezTo>
                    <a:cubicBezTo>
                      <a:pt x="279" y="180"/>
                      <a:pt x="279" y="181"/>
                      <a:pt x="279" y="181"/>
                    </a:cubicBezTo>
                    <a:cubicBezTo>
                      <a:pt x="279" y="181"/>
                      <a:pt x="278" y="181"/>
                      <a:pt x="279" y="181"/>
                    </a:cubicBezTo>
                    <a:cubicBezTo>
                      <a:pt x="279" y="181"/>
                      <a:pt x="279" y="181"/>
                      <a:pt x="279" y="181"/>
                    </a:cubicBezTo>
                    <a:cubicBezTo>
                      <a:pt x="280" y="181"/>
                      <a:pt x="281" y="182"/>
                      <a:pt x="282" y="182"/>
                    </a:cubicBezTo>
                    <a:cubicBezTo>
                      <a:pt x="282" y="182"/>
                      <a:pt x="282" y="182"/>
                      <a:pt x="282" y="182"/>
                    </a:cubicBezTo>
                    <a:cubicBezTo>
                      <a:pt x="282" y="182"/>
                      <a:pt x="281" y="182"/>
                      <a:pt x="281" y="182"/>
                    </a:cubicBezTo>
                    <a:cubicBezTo>
                      <a:pt x="282" y="182"/>
                      <a:pt x="282" y="182"/>
                      <a:pt x="282" y="182"/>
                    </a:cubicBezTo>
                    <a:cubicBezTo>
                      <a:pt x="282" y="183"/>
                      <a:pt x="283" y="183"/>
                      <a:pt x="283" y="183"/>
                    </a:cubicBezTo>
                    <a:cubicBezTo>
                      <a:pt x="283" y="183"/>
                      <a:pt x="283" y="183"/>
                      <a:pt x="283" y="182"/>
                    </a:cubicBezTo>
                    <a:cubicBezTo>
                      <a:pt x="283" y="182"/>
                      <a:pt x="283" y="182"/>
                      <a:pt x="283" y="182"/>
                    </a:cubicBezTo>
                    <a:cubicBezTo>
                      <a:pt x="283" y="182"/>
                      <a:pt x="283" y="182"/>
                      <a:pt x="283" y="182"/>
                    </a:cubicBezTo>
                    <a:cubicBezTo>
                      <a:pt x="284" y="182"/>
                      <a:pt x="284" y="181"/>
                      <a:pt x="284" y="181"/>
                    </a:cubicBezTo>
                    <a:cubicBezTo>
                      <a:pt x="284" y="181"/>
                      <a:pt x="285" y="180"/>
                      <a:pt x="285" y="180"/>
                    </a:cubicBezTo>
                    <a:cubicBezTo>
                      <a:pt x="285" y="179"/>
                      <a:pt x="285" y="179"/>
                      <a:pt x="285" y="179"/>
                    </a:cubicBezTo>
                    <a:cubicBezTo>
                      <a:pt x="286" y="179"/>
                      <a:pt x="286" y="179"/>
                      <a:pt x="286" y="179"/>
                    </a:cubicBezTo>
                    <a:cubicBezTo>
                      <a:pt x="286" y="179"/>
                      <a:pt x="286" y="180"/>
                      <a:pt x="286" y="180"/>
                    </a:cubicBezTo>
                    <a:cubicBezTo>
                      <a:pt x="286" y="180"/>
                      <a:pt x="286" y="181"/>
                      <a:pt x="286" y="181"/>
                    </a:cubicBezTo>
                    <a:cubicBezTo>
                      <a:pt x="286" y="182"/>
                      <a:pt x="286" y="182"/>
                      <a:pt x="285" y="182"/>
                    </a:cubicBezTo>
                    <a:cubicBezTo>
                      <a:pt x="285" y="182"/>
                      <a:pt x="285" y="183"/>
                      <a:pt x="285" y="183"/>
                    </a:cubicBezTo>
                    <a:cubicBezTo>
                      <a:pt x="286" y="183"/>
                      <a:pt x="286" y="183"/>
                      <a:pt x="286" y="183"/>
                    </a:cubicBezTo>
                    <a:cubicBezTo>
                      <a:pt x="286" y="184"/>
                      <a:pt x="286" y="184"/>
                      <a:pt x="287" y="184"/>
                    </a:cubicBezTo>
                    <a:cubicBezTo>
                      <a:pt x="287" y="184"/>
                      <a:pt x="287" y="184"/>
                      <a:pt x="287" y="184"/>
                    </a:cubicBezTo>
                    <a:cubicBezTo>
                      <a:pt x="287" y="185"/>
                      <a:pt x="288" y="185"/>
                      <a:pt x="288" y="185"/>
                    </a:cubicBezTo>
                    <a:cubicBezTo>
                      <a:pt x="289" y="185"/>
                      <a:pt x="289" y="184"/>
                      <a:pt x="290" y="185"/>
                    </a:cubicBezTo>
                    <a:cubicBezTo>
                      <a:pt x="290" y="185"/>
                      <a:pt x="290" y="185"/>
                      <a:pt x="289" y="185"/>
                    </a:cubicBezTo>
                    <a:cubicBezTo>
                      <a:pt x="289" y="185"/>
                      <a:pt x="290" y="186"/>
                      <a:pt x="290" y="186"/>
                    </a:cubicBezTo>
                    <a:cubicBezTo>
                      <a:pt x="290" y="186"/>
                      <a:pt x="290" y="186"/>
                      <a:pt x="290" y="186"/>
                    </a:cubicBezTo>
                    <a:cubicBezTo>
                      <a:pt x="291" y="186"/>
                      <a:pt x="291" y="186"/>
                      <a:pt x="291" y="187"/>
                    </a:cubicBezTo>
                    <a:cubicBezTo>
                      <a:pt x="291" y="187"/>
                      <a:pt x="292" y="187"/>
                      <a:pt x="292" y="187"/>
                    </a:cubicBezTo>
                    <a:cubicBezTo>
                      <a:pt x="292" y="187"/>
                      <a:pt x="292" y="187"/>
                      <a:pt x="293" y="187"/>
                    </a:cubicBezTo>
                    <a:cubicBezTo>
                      <a:pt x="294" y="187"/>
                      <a:pt x="295" y="186"/>
                      <a:pt x="297" y="186"/>
                    </a:cubicBezTo>
                    <a:cubicBezTo>
                      <a:pt x="299" y="186"/>
                      <a:pt x="301" y="186"/>
                      <a:pt x="303" y="187"/>
                    </a:cubicBezTo>
                    <a:cubicBezTo>
                      <a:pt x="303" y="187"/>
                      <a:pt x="303" y="187"/>
                      <a:pt x="304" y="187"/>
                    </a:cubicBezTo>
                    <a:cubicBezTo>
                      <a:pt x="304" y="187"/>
                      <a:pt x="304" y="187"/>
                      <a:pt x="305" y="187"/>
                    </a:cubicBezTo>
                    <a:cubicBezTo>
                      <a:pt x="305" y="187"/>
                      <a:pt x="306" y="187"/>
                      <a:pt x="306" y="188"/>
                    </a:cubicBezTo>
                    <a:cubicBezTo>
                      <a:pt x="307" y="188"/>
                      <a:pt x="308" y="188"/>
                      <a:pt x="308" y="187"/>
                    </a:cubicBezTo>
                    <a:cubicBezTo>
                      <a:pt x="309" y="187"/>
                      <a:pt x="309" y="187"/>
                      <a:pt x="309" y="187"/>
                    </a:cubicBezTo>
                    <a:cubicBezTo>
                      <a:pt x="308" y="186"/>
                      <a:pt x="308" y="186"/>
                      <a:pt x="308" y="186"/>
                    </a:cubicBezTo>
                    <a:cubicBezTo>
                      <a:pt x="308" y="186"/>
                      <a:pt x="308" y="186"/>
                      <a:pt x="308" y="185"/>
                    </a:cubicBezTo>
                    <a:cubicBezTo>
                      <a:pt x="308" y="185"/>
                      <a:pt x="308" y="185"/>
                      <a:pt x="308" y="185"/>
                    </a:cubicBezTo>
                    <a:cubicBezTo>
                      <a:pt x="309" y="185"/>
                      <a:pt x="309" y="185"/>
                      <a:pt x="309" y="185"/>
                    </a:cubicBezTo>
                    <a:cubicBezTo>
                      <a:pt x="309" y="185"/>
                      <a:pt x="309" y="186"/>
                      <a:pt x="309" y="186"/>
                    </a:cubicBezTo>
                    <a:cubicBezTo>
                      <a:pt x="310" y="186"/>
                      <a:pt x="310" y="185"/>
                      <a:pt x="311" y="185"/>
                    </a:cubicBezTo>
                    <a:cubicBezTo>
                      <a:pt x="310" y="186"/>
                      <a:pt x="310" y="186"/>
                      <a:pt x="310" y="186"/>
                    </a:cubicBezTo>
                    <a:cubicBezTo>
                      <a:pt x="309" y="186"/>
                      <a:pt x="309" y="186"/>
                      <a:pt x="309" y="187"/>
                    </a:cubicBezTo>
                    <a:cubicBezTo>
                      <a:pt x="309" y="187"/>
                      <a:pt x="309" y="187"/>
                      <a:pt x="310" y="187"/>
                    </a:cubicBezTo>
                    <a:cubicBezTo>
                      <a:pt x="310" y="187"/>
                      <a:pt x="310" y="187"/>
                      <a:pt x="310" y="187"/>
                    </a:cubicBezTo>
                    <a:cubicBezTo>
                      <a:pt x="310" y="187"/>
                      <a:pt x="310" y="187"/>
                      <a:pt x="310" y="188"/>
                    </a:cubicBezTo>
                    <a:cubicBezTo>
                      <a:pt x="310" y="188"/>
                      <a:pt x="309" y="188"/>
                      <a:pt x="309" y="188"/>
                    </a:cubicBezTo>
                    <a:cubicBezTo>
                      <a:pt x="309" y="188"/>
                      <a:pt x="309" y="188"/>
                      <a:pt x="309" y="188"/>
                    </a:cubicBezTo>
                    <a:cubicBezTo>
                      <a:pt x="309" y="188"/>
                      <a:pt x="309" y="189"/>
                      <a:pt x="309" y="189"/>
                    </a:cubicBezTo>
                    <a:cubicBezTo>
                      <a:pt x="309" y="189"/>
                      <a:pt x="309" y="189"/>
                      <a:pt x="309" y="189"/>
                    </a:cubicBezTo>
                    <a:cubicBezTo>
                      <a:pt x="310" y="189"/>
                      <a:pt x="310" y="189"/>
                      <a:pt x="311" y="190"/>
                    </a:cubicBezTo>
                    <a:cubicBezTo>
                      <a:pt x="311" y="190"/>
                      <a:pt x="311" y="190"/>
                      <a:pt x="311" y="190"/>
                    </a:cubicBezTo>
                    <a:cubicBezTo>
                      <a:pt x="312" y="191"/>
                      <a:pt x="312" y="191"/>
                      <a:pt x="313" y="191"/>
                    </a:cubicBezTo>
                    <a:cubicBezTo>
                      <a:pt x="314" y="191"/>
                      <a:pt x="315" y="191"/>
                      <a:pt x="316" y="191"/>
                    </a:cubicBezTo>
                    <a:cubicBezTo>
                      <a:pt x="316" y="191"/>
                      <a:pt x="316" y="191"/>
                      <a:pt x="317" y="191"/>
                    </a:cubicBezTo>
                    <a:cubicBezTo>
                      <a:pt x="317" y="191"/>
                      <a:pt x="318" y="190"/>
                      <a:pt x="318" y="190"/>
                    </a:cubicBezTo>
                    <a:cubicBezTo>
                      <a:pt x="318" y="190"/>
                      <a:pt x="318" y="190"/>
                      <a:pt x="318" y="190"/>
                    </a:cubicBezTo>
                    <a:cubicBezTo>
                      <a:pt x="319" y="190"/>
                      <a:pt x="319" y="190"/>
                      <a:pt x="319" y="190"/>
                    </a:cubicBezTo>
                    <a:cubicBezTo>
                      <a:pt x="319" y="190"/>
                      <a:pt x="318" y="189"/>
                      <a:pt x="318" y="189"/>
                    </a:cubicBezTo>
                    <a:cubicBezTo>
                      <a:pt x="318" y="189"/>
                      <a:pt x="318" y="189"/>
                      <a:pt x="318" y="189"/>
                    </a:cubicBezTo>
                    <a:cubicBezTo>
                      <a:pt x="319" y="189"/>
                      <a:pt x="319" y="189"/>
                      <a:pt x="319" y="189"/>
                    </a:cubicBezTo>
                    <a:cubicBezTo>
                      <a:pt x="320" y="189"/>
                      <a:pt x="320" y="188"/>
                      <a:pt x="320" y="188"/>
                    </a:cubicBezTo>
                    <a:cubicBezTo>
                      <a:pt x="321" y="187"/>
                      <a:pt x="321" y="187"/>
                      <a:pt x="321" y="187"/>
                    </a:cubicBezTo>
                    <a:cubicBezTo>
                      <a:pt x="321" y="187"/>
                      <a:pt x="322" y="187"/>
                      <a:pt x="322" y="187"/>
                    </a:cubicBezTo>
                    <a:cubicBezTo>
                      <a:pt x="322" y="188"/>
                      <a:pt x="322" y="188"/>
                      <a:pt x="323" y="188"/>
                    </a:cubicBezTo>
                    <a:cubicBezTo>
                      <a:pt x="323" y="188"/>
                      <a:pt x="323" y="189"/>
                      <a:pt x="323" y="189"/>
                    </a:cubicBezTo>
                    <a:cubicBezTo>
                      <a:pt x="323" y="189"/>
                      <a:pt x="324" y="189"/>
                      <a:pt x="324" y="189"/>
                    </a:cubicBezTo>
                    <a:cubicBezTo>
                      <a:pt x="324" y="189"/>
                      <a:pt x="324" y="189"/>
                      <a:pt x="324" y="189"/>
                    </a:cubicBezTo>
                    <a:cubicBezTo>
                      <a:pt x="324" y="189"/>
                      <a:pt x="324" y="189"/>
                      <a:pt x="324" y="189"/>
                    </a:cubicBezTo>
                    <a:cubicBezTo>
                      <a:pt x="323" y="189"/>
                      <a:pt x="323" y="189"/>
                      <a:pt x="323" y="189"/>
                    </a:cubicBezTo>
                    <a:cubicBezTo>
                      <a:pt x="323" y="190"/>
                      <a:pt x="323" y="191"/>
                      <a:pt x="323" y="191"/>
                    </a:cubicBezTo>
                    <a:cubicBezTo>
                      <a:pt x="323" y="192"/>
                      <a:pt x="323" y="192"/>
                      <a:pt x="323" y="192"/>
                    </a:cubicBezTo>
                    <a:cubicBezTo>
                      <a:pt x="323" y="192"/>
                      <a:pt x="323" y="192"/>
                      <a:pt x="323" y="193"/>
                    </a:cubicBezTo>
                    <a:cubicBezTo>
                      <a:pt x="323" y="193"/>
                      <a:pt x="323" y="193"/>
                      <a:pt x="322" y="193"/>
                    </a:cubicBezTo>
                    <a:cubicBezTo>
                      <a:pt x="323" y="192"/>
                      <a:pt x="323" y="192"/>
                      <a:pt x="323" y="192"/>
                    </a:cubicBezTo>
                    <a:cubicBezTo>
                      <a:pt x="322" y="191"/>
                      <a:pt x="322" y="191"/>
                      <a:pt x="322" y="191"/>
                    </a:cubicBezTo>
                    <a:cubicBezTo>
                      <a:pt x="322" y="191"/>
                      <a:pt x="322" y="191"/>
                      <a:pt x="322" y="191"/>
                    </a:cubicBezTo>
                    <a:cubicBezTo>
                      <a:pt x="322" y="190"/>
                      <a:pt x="322" y="190"/>
                      <a:pt x="322" y="190"/>
                    </a:cubicBezTo>
                    <a:cubicBezTo>
                      <a:pt x="322" y="189"/>
                      <a:pt x="322" y="189"/>
                      <a:pt x="322" y="189"/>
                    </a:cubicBezTo>
                    <a:cubicBezTo>
                      <a:pt x="322" y="188"/>
                      <a:pt x="322" y="188"/>
                      <a:pt x="321" y="188"/>
                    </a:cubicBezTo>
                    <a:cubicBezTo>
                      <a:pt x="321" y="188"/>
                      <a:pt x="321" y="188"/>
                      <a:pt x="321" y="189"/>
                    </a:cubicBezTo>
                    <a:cubicBezTo>
                      <a:pt x="320" y="189"/>
                      <a:pt x="320" y="189"/>
                      <a:pt x="320" y="189"/>
                    </a:cubicBezTo>
                    <a:cubicBezTo>
                      <a:pt x="320" y="189"/>
                      <a:pt x="321" y="189"/>
                      <a:pt x="321" y="190"/>
                    </a:cubicBezTo>
                    <a:cubicBezTo>
                      <a:pt x="321" y="190"/>
                      <a:pt x="321" y="190"/>
                      <a:pt x="321" y="191"/>
                    </a:cubicBezTo>
                    <a:cubicBezTo>
                      <a:pt x="321" y="191"/>
                      <a:pt x="321" y="191"/>
                      <a:pt x="321" y="191"/>
                    </a:cubicBezTo>
                    <a:cubicBezTo>
                      <a:pt x="321" y="191"/>
                      <a:pt x="321" y="191"/>
                      <a:pt x="321" y="191"/>
                    </a:cubicBezTo>
                    <a:cubicBezTo>
                      <a:pt x="321" y="192"/>
                      <a:pt x="321" y="192"/>
                      <a:pt x="321" y="192"/>
                    </a:cubicBezTo>
                    <a:cubicBezTo>
                      <a:pt x="321" y="192"/>
                      <a:pt x="321" y="192"/>
                      <a:pt x="321" y="193"/>
                    </a:cubicBezTo>
                    <a:cubicBezTo>
                      <a:pt x="320" y="193"/>
                      <a:pt x="320" y="193"/>
                      <a:pt x="320" y="193"/>
                    </a:cubicBezTo>
                    <a:cubicBezTo>
                      <a:pt x="320" y="193"/>
                      <a:pt x="320" y="193"/>
                      <a:pt x="320" y="193"/>
                    </a:cubicBezTo>
                    <a:cubicBezTo>
                      <a:pt x="320" y="193"/>
                      <a:pt x="319" y="193"/>
                      <a:pt x="319" y="193"/>
                    </a:cubicBezTo>
                    <a:cubicBezTo>
                      <a:pt x="320" y="194"/>
                      <a:pt x="321" y="194"/>
                      <a:pt x="321" y="195"/>
                    </a:cubicBezTo>
                    <a:cubicBezTo>
                      <a:pt x="322" y="195"/>
                      <a:pt x="322" y="195"/>
                      <a:pt x="322" y="195"/>
                    </a:cubicBezTo>
                    <a:cubicBezTo>
                      <a:pt x="322" y="195"/>
                      <a:pt x="322" y="195"/>
                      <a:pt x="322" y="195"/>
                    </a:cubicBezTo>
                    <a:cubicBezTo>
                      <a:pt x="322" y="195"/>
                      <a:pt x="322" y="195"/>
                      <a:pt x="322" y="195"/>
                    </a:cubicBezTo>
                    <a:cubicBezTo>
                      <a:pt x="323" y="195"/>
                      <a:pt x="324" y="195"/>
                      <a:pt x="325" y="194"/>
                    </a:cubicBezTo>
                    <a:cubicBezTo>
                      <a:pt x="325" y="194"/>
                      <a:pt x="325" y="194"/>
                      <a:pt x="325" y="194"/>
                    </a:cubicBezTo>
                    <a:cubicBezTo>
                      <a:pt x="325" y="195"/>
                      <a:pt x="325" y="195"/>
                      <a:pt x="325" y="195"/>
                    </a:cubicBezTo>
                    <a:cubicBezTo>
                      <a:pt x="325" y="195"/>
                      <a:pt x="324" y="195"/>
                      <a:pt x="324" y="195"/>
                    </a:cubicBezTo>
                    <a:cubicBezTo>
                      <a:pt x="324" y="195"/>
                      <a:pt x="324" y="196"/>
                      <a:pt x="323" y="196"/>
                    </a:cubicBezTo>
                    <a:cubicBezTo>
                      <a:pt x="323" y="196"/>
                      <a:pt x="323" y="196"/>
                      <a:pt x="323" y="196"/>
                    </a:cubicBezTo>
                    <a:cubicBezTo>
                      <a:pt x="323" y="196"/>
                      <a:pt x="323" y="196"/>
                      <a:pt x="323" y="196"/>
                    </a:cubicBezTo>
                    <a:cubicBezTo>
                      <a:pt x="324" y="196"/>
                      <a:pt x="325" y="197"/>
                      <a:pt x="326" y="198"/>
                    </a:cubicBezTo>
                    <a:cubicBezTo>
                      <a:pt x="326" y="198"/>
                      <a:pt x="326" y="198"/>
                      <a:pt x="326" y="198"/>
                    </a:cubicBezTo>
                    <a:cubicBezTo>
                      <a:pt x="327" y="198"/>
                      <a:pt x="327" y="198"/>
                      <a:pt x="327" y="198"/>
                    </a:cubicBezTo>
                    <a:cubicBezTo>
                      <a:pt x="327" y="198"/>
                      <a:pt x="328" y="198"/>
                      <a:pt x="328" y="198"/>
                    </a:cubicBezTo>
                    <a:cubicBezTo>
                      <a:pt x="328" y="198"/>
                      <a:pt x="328" y="198"/>
                      <a:pt x="329" y="198"/>
                    </a:cubicBezTo>
                    <a:cubicBezTo>
                      <a:pt x="328" y="198"/>
                      <a:pt x="328" y="198"/>
                      <a:pt x="328" y="199"/>
                    </a:cubicBezTo>
                    <a:cubicBezTo>
                      <a:pt x="328" y="199"/>
                      <a:pt x="328" y="199"/>
                      <a:pt x="328" y="199"/>
                    </a:cubicBezTo>
                    <a:cubicBezTo>
                      <a:pt x="328" y="199"/>
                      <a:pt x="328" y="199"/>
                      <a:pt x="328" y="199"/>
                    </a:cubicBezTo>
                    <a:cubicBezTo>
                      <a:pt x="328" y="200"/>
                      <a:pt x="329" y="199"/>
                      <a:pt x="330" y="200"/>
                    </a:cubicBezTo>
                    <a:cubicBezTo>
                      <a:pt x="330" y="200"/>
                      <a:pt x="331" y="201"/>
                      <a:pt x="331" y="201"/>
                    </a:cubicBezTo>
                    <a:cubicBezTo>
                      <a:pt x="331" y="202"/>
                      <a:pt x="332" y="202"/>
                      <a:pt x="332" y="202"/>
                    </a:cubicBezTo>
                    <a:cubicBezTo>
                      <a:pt x="332" y="202"/>
                      <a:pt x="332" y="203"/>
                      <a:pt x="332" y="203"/>
                    </a:cubicBezTo>
                    <a:cubicBezTo>
                      <a:pt x="332" y="204"/>
                      <a:pt x="332" y="204"/>
                      <a:pt x="333" y="204"/>
                    </a:cubicBezTo>
                    <a:cubicBezTo>
                      <a:pt x="333" y="204"/>
                      <a:pt x="333" y="204"/>
                      <a:pt x="333" y="205"/>
                    </a:cubicBezTo>
                    <a:cubicBezTo>
                      <a:pt x="333" y="205"/>
                      <a:pt x="334" y="205"/>
                      <a:pt x="334" y="205"/>
                    </a:cubicBezTo>
                    <a:cubicBezTo>
                      <a:pt x="334" y="205"/>
                      <a:pt x="334" y="205"/>
                      <a:pt x="334" y="205"/>
                    </a:cubicBezTo>
                    <a:cubicBezTo>
                      <a:pt x="334" y="205"/>
                      <a:pt x="335" y="206"/>
                      <a:pt x="335" y="206"/>
                    </a:cubicBezTo>
                    <a:cubicBezTo>
                      <a:pt x="336" y="207"/>
                      <a:pt x="337" y="208"/>
                      <a:pt x="338" y="208"/>
                    </a:cubicBezTo>
                    <a:cubicBezTo>
                      <a:pt x="338" y="208"/>
                      <a:pt x="339" y="208"/>
                      <a:pt x="339" y="209"/>
                    </a:cubicBezTo>
                    <a:cubicBezTo>
                      <a:pt x="339" y="209"/>
                      <a:pt x="339" y="209"/>
                      <a:pt x="339" y="209"/>
                    </a:cubicBezTo>
                    <a:cubicBezTo>
                      <a:pt x="339" y="209"/>
                      <a:pt x="339" y="209"/>
                      <a:pt x="339" y="209"/>
                    </a:cubicBezTo>
                    <a:cubicBezTo>
                      <a:pt x="340" y="209"/>
                      <a:pt x="339" y="209"/>
                      <a:pt x="339" y="210"/>
                    </a:cubicBezTo>
                    <a:cubicBezTo>
                      <a:pt x="340" y="210"/>
                      <a:pt x="340" y="210"/>
                      <a:pt x="340" y="210"/>
                    </a:cubicBezTo>
                    <a:cubicBezTo>
                      <a:pt x="340" y="210"/>
                      <a:pt x="340" y="210"/>
                      <a:pt x="341" y="211"/>
                    </a:cubicBezTo>
                    <a:cubicBezTo>
                      <a:pt x="341" y="211"/>
                      <a:pt x="341" y="210"/>
                      <a:pt x="341" y="210"/>
                    </a:cubicBezTo>
                    <a:cubicBezTo>
                      <a:pt x="341" y="210"/>
                      <a:pt x="341" y="210"/>
                      <a:pt x="341" y="210"/>
                    </a:cubicBezTo>
                    <a:cubicBezTo>
                      <a:pt x="341" y="209"/>
                      <a:pt x="341" y="209"/>
                      <a:pt x="341" y="209"/>
                    </a:cubicBezTo>
                    <a:cubicBezTo>
                      <a:pt x="341" y="209"/>
                      <a:pt x="342" y="209"/>
                      <a:pt x="342" y="209"/>
                    </a:cubicBezTo>
                    <a:cubicBezTo>
                      <a:pt x="342" y="209"/>
                      <a:pt x="342" y="209"/>
                      <a:pt x="342" y="209"/>
                    </a:cubicBezTo>
                    <a:cubicBezTo>
                      <a:pt x="342" y="209"/>
                      <a:pt x="341" y="209"/>
                      <a:pt x="341" y="209"/>
                    </a:cubicBezTo>
                    <a:cubicBezTo>
                      <a:pt x="341" y="208"/>
                      <a:pt x="341" y="208"/>
                      <a:pt x="342" y="208"/>
                    </a:cubicBezTo>
                    <a:cubicBezTo>
                      <a:pt x="342" y="209"/>
                      <a:pt x="342" y="209"/>
                      <a:pt x="343" y="208"/>
                    </a:cubicBezTo>
                    <a:cubicBezTo>
                      <a:pt x="343" y="209"/>
                      <a:pt x="343" y="209"/>
                      <a:pt x="343" y="209"/>
                    </a:cubicBezTo>
                    <a:cubicBezTo>
                      <a:pt x="343" y="209"/>
                      <a:pt x="344" y="209"/>
                      <a:pt x="344" y="209"/>
                    </a:cubicBezTo>
                    <a:cubicBezTo>
                      <a:pt x="344" y="209"/>
                      <a:pt x="344" y="209"/>
                      <a:pt x="344" y="209"/>
                    </a:cubicBezTo>
                    <a:cubicBezTo>
                      <a:pt x="344" y="209"/>
                      <a:pt x="344" y="209"/>
                      <a:pt x="344" y="208"/>
                    </a:cubicBezTo>
                    <a:cubicBezTo>
                      <a:pt x="344" y="208"/>
                      <a:pt x="344" y="208"/>
                      <a:pt x="344" y="207"/>
                    </a:cubicBezTo>
                    <a:cubicBezTo>
                      <a:pt x="344" y="207"/>
                      <a:pt x="344" y="207"/>
                      <a:pt x="344" y="207"/>
                    </a:cubicBezTo>
                    <a:cubicBezTo>
                      <a:pt x="344" y="207"/>
                      <a:pt x="344" y="207"/>
                      <a:pt x="344" y="207"/>
                    </a:cubicBezTo>
                    <a:cubicBezTo>
                      <a:pt x="344" y="206"/>
                      <a:pt x="344" y="206"/>
                      <a:pt x="344" y="206"/>
                    </a:cubicBezTo>
                    <a:cubicBezTo>
                      <a:pt x="344" y="206"/>
                      <a:pt x="343" y="205"/>
                      <a:pt x="343" y="205"/>
                    </a:cubicBezTo>
                    <a:cubicBezTo>
                      <a:pt x="342" y="205"/>
                      <a:pt x="342" y="205"/>
                      <a:pt x="341" y="206"/>
                    </a:cubicBezTo>
                    <a:cubicBezTo>
                      <a:pt x="341" y="205"/>
                      <a:pt x="341" y="205"/>
                      <a:pt x="342" y="205"/>
                    </a:cubicBezTo>
                    <a:cubicBezTo>
                      <a:pt x="342" y="205"/>
                      <a:pt x="342" y="205"/>
                      <a:pt x="342" y="204"/>
                    </a:cubicBezTo>
                    <a:cubicBezTo>
                      <a:pt x="342" y="204"/>
                      <a:pt x="342" y="204"/>
                      <a:pt x="342" y="204"/>
                    </a:cubicBezTo>
                    <a:cubicBezTo>
                      <a:pt x="342" y="204"/>
                      <a:pt x="341" y="203"/>
                      <a:pt x="341" y="203"/>
                    </a:cubicBezTo>
                    <a:cubicBezTo>
                      <a:pt x="341" y="203"/>
                      <a:pt x="341" y="203"/>
                      <a:pt x="341" y="203"/>
                    </a:cubicBezTo>
                    <a:cubicBezTo>
                      <a:pt x="341" y="203"/>
                      <a:pt x="341" y="203"/>
                      <a:pt x="341" y="203"/>
                    </a:cubicBezTo>
                    <a:cubicBezTo>
                      <a:pt x="340" y="202"/>
                      <a:pt x="339" y="202"/>
                      <a:pt x="338" y="202"/>
                    </a:cubicBezTo>
                    <a:cubicBezTo>
                      <a:pt x="338" y="202"/>
                      <a:pt x="337" y="202"/>
                      <a:pt x="337" y="202"/>
                    </a:cubicBezTo>
                    <a:cubicBezTo>
                      <a:pt x="337" y="202"/>
                      <a:pt x="338" y="202"/>
                      <a:pt x="338" y="201"/>
                    </a:cubicBezTo>
                    <a:cubicBezTo>
                      <a:pt x="338" y="201"/>
                      <a:pt x="338" y="201"/>
                      <a:pt x="338" y="201"/>
                    </a:cubicBezTo>
                    <a:cubicBezTo>
                      <a:pt x="338" y="201"/>
                      <a:pt x="338" y="200"/>
                      <a:pt x="338" y="200"/>
                    </a:cubicBezTo>
                    <a:cubicBezTo>
                      <a:pt x="338" y="200"/>
                      <a:pt x="339" y="200"/>
                      <a:pt x="339" y="201"/>
                    </a:cubicBezTo>
                    <a:cubicBezTo>
                      <a:pt x="340" y="201"/>
                      <a:pt x="340" y="201"/>
                      <a:pt x="341" y="201"/>
                    </a:cubicBezTo>
                    <a:cubicBezTo>
                      <a:pt x="341" y="201"/>
                      <a:pt x="341" y="201"/>
                      <a:pt x="341" y="201"/>
                    </a:cubicBezTo>
                    <a:cubicBezTo>
                      <a:pt x="342" y="201"/>
                      <a:pt x="341" y="201"/>
                      <a:pt x="341" y="202"/>
                    </a:cubicBezTo>
                    <a:cubicBezTo>
                      <a:pt x="341" y="202"/>
                      <a:pt x="342" y="203"/>
                      <a:pt x="343" y="203"/>
                    </a:cubicBezTo>
                    <a:cubicBezTo>
                      <a:pt x="343" y="203"/>
                      <a:pt x="343" y="204"/>
                      <a:pt x="343" y="203"/>
                    </a:cubicBezTo>
                    <a:cubicBezTo>
                      <a:pt x="344" y="203"/>
                      <a:pt x="344" y="203"/>
                      <a:pt x="344" y="203"/>
                    </a:cubicBezTo>
                    <a:cubicBezTo>
                      <a:pt x="344" y="202"/>
                      <a:pt x="343" y="201"/>
                      <a:pt x="344" y="200"/>
                    </a:cubicBezTo>
                    <a:cubicBezTo>
                      <a:pt x="344" y="201"/>
                      <a:pt x="344" y="201"/>
                      <a:pt x="344" y="202"/>
                    </a:cubicBezTo>
                    <a:cubicBezTo>
                      <a:pt x="344" y="203"/>
                      <a:pt x="344" y="204"/>
                      <a:pt x="345" y="204"/>
                    </a:cubicBezTo>
                    <a:cubicBezTo>
                      <a:pt x="345" y="205"/>
                      <a:pt x="346" y="205"/>
                      <a:pt x="346" y="206"/>
                    </a:cubicBezTo>
                    <a:cubicBezTo>
                      <a:pt x="346" y="206"/>
                      <a:pt x="345" y="207"/>
                      <a:pt x="345" y="207"/>
                    </a:cubicBezTo>
                    <a:cubicBezTo>
                      <a:pt x="345" y="207"/>
                      <a:pt x="345" y="207"/>
                      <a:pt x="345" y="207"/>
                    </a:cubicBezTo>
                    <a:cubicBezTo>
                      <a:pt x="345" y="208"/>
                      <a:pt x="345" y="208"/>
                      <a:pt x="346" y="208"/>
                    </a:cubicBezTo>
                    <a:cubicBezTo>
                      <a:pt x="346" y="208"/>
                      <a:pt x="346" y="208"/>
                      <a:pt x="346" y="208"/>
                    </a:cubicBezTo>
                    <a:cubicBezTo>
                      <a:pt x="347" y="208"/>
                      <a:pt x="347" y="208"/>
                      <a:pt x="347" y="209"/>
                    </a:cubicBezTo>
                    <a:cubicBezTo>
                      <a:pt x="347" y="208"/>
                      <a:pt x="347" y="208"/>
                      <a:pt x="347" y="208"/>
                    </a:cubicBezTo>
                    <a:cubicBezTo>
                      <a:pt x="347" y="208"/>
                      <a:pt x="348" y="208"/>
                      <a:pt x="348" y="208"/>
                    </a:cubicBezTo>
                    <a:cubicBezTo>
                      <a:pt x="348" y="208"/>
                      <a:pt x="348" y="208"/>
                      <a:pt x="348" y="207"/>
                    </a:cubicBezTo>
                    <a:cubicBezTo>
                      <a:pt x="348" y="207"/>
                      <a:pt x="348" y="207"/>
                      <a:pt x="348" y="207"/>
                    </a:cubicBezTo>
                    <a:cubicBezTo>
                      <a:pt x="348" y="208"/>
                      <a:pt x="348" y="208"/>
                      <a:pt x="348" y="208"/>
                    </a:cubicBezTo>
                    <a:cubicBezTo>
                      <a:pt x="348" y="208"/>
                      <a:pt x="349" y="209"/>
                      <a:pt x="349" y="209"/>
                    </a:cubicBezTo>
                    <a:cubicBezTo>
                      <a:pt x="349" y="209"/>
                      <a:pt x="350" y="210"/>
                      <a:pt x="350" y="210"/>
                    </a:cubicBezTo>
                    <a:cubicBezTo>
                      <a:pt x="350" y="210"/>
                      <a:pt x="350" y="211"/>
                      <a:pt x="350" y="211"/>
                    </a:cubicBezTo>
                    <a:cubicBezTo>
                      <a:pt x="351" y="211"/>
                      <a:pt x="351" y="210"/>
                      <a:pt x="351" y="210"/>
                    </a:cubicBezTo>
                    <a:cubicBezTo>
                      <a:pt x="351" y="210"/>
                      <a:pt x="351" y="209"/>
                      <a:pt x="351" y="208"/>
                    </a:cubicBezTo>
                    <a:cubicBezTo>
                      <a:pt x="351" y="208"/>
                      <a:pt x="351" y="207"/>
                      <a:pt x="350" y="207"/>
                    </a:cubicBezTo>
                    <a:cubicBezTo>
                      <a:pt x="350" y="206"/>
                      <a:pt x="350" y="206"/>
                      <a:pt x="350" y="205"/>
                    </a:cubicBezTo>
                    <a:cubicBezTo>
                      <a:pt x="350" y="205"/>
                      <a:pt x="350" y="205"/>
                      <a:pt x="351" y="205"/>
                    </a:cubicBezTo>
                    <a:cubicBezTo>
                      <a:pt x="350" y="204"/>
                      <a:pt x="349" y="203"/>
                      <a:pt x="350" y="202"/>
                    </a:cubicBezTo>
                    <a:cubicBezTo>
                      <a:pt x="350" y="201"/>
                      <a:pt x="350" y="201"/>
                      <a:pt x="349" y="201"/>
                    </a:cubicBezTo>
                    <a:cubicBezTo>
                      <a:pt x="349" y="201"/>
                      <a:pt x="349" y="201"/>
                      <a:pt x="349" y="201"/>
                    </a:cubicBezTo>
                    <a:cubicBezTo>
                      <a:pt x="348" y="201"/>
                      <a:pt x="349" y="200"/>
                      <a:pt x="349" y="200"/>
                    </a:cubicBezTo>
                    <a:cubicBezTo>
                      <a:pt x="349" y="200"/>
                      <a:pt x="349" y="199"/>
                      <a:pt x="349" y="199"/>
                    </a:cubicBezTo>
                    <a:cubicBezTo>
                      <a:pt x="349" y="199"/>
                      <a:pt x="349" y="199"/>
                      <a:pt x="349" y="199"/>
                    </a:cubicBezTo>
                    <a:cubicBezTo>
                      <a:pt x="348" y="199"/>
                      <a:pt x="348" y="199"/>
                      <a:pt x="348" y="199"/>
                    </a:cubicBezTo>
                    <a:cubicBezTo>
                      <a:pt x="348" y="198"/>
                      <a:pt x="348" y="197"/>
                      <a:pt x="347" y="197"/>
                    </a:cubicBezTo>
                    <a:cubicBezTo>
                      <a:pt x="347" y="197"/>
                      <a:pt x="347" y="196"/>
                      <a:pt x="347" y="196"/>
                    </a:cubicBezTo>
                    <a:cubicBezTo>
                      <a:pt x="348" y="197"/>
                      <a:pt x="349" y="198"/>
                      <a:pt x="349" y="198"/>
                    </a:cubicBezTo>
                    <a:cubicBezTo>
                      <a:pt x="349" y="198"/>
                      <a:pt x="349" y="197"/>
                      <a:pt x="348" y="197"/>
                    </a:cubicBezTo>
                    <a:cubicBezTo>
                      <a:pt x="348" y="196"/>
                      <a:pt x="349" y="196"/>
                      <a:pt x="349" y="196"/>
                    </a:cubicBezTo>
                    <a:cubicBezTo>
                      <a:pt x="349" y="196"/>
                      <a:pt x="349" y="196"/>
                      <a:pt x="349" y="197"/>
                    </a:cubicBezTo>
                    <a:cubicBezTo>
                      <a:pt x="349" y="197"/>
                      <a:pt x="349" y="197"/>
                      <a:pt x="350" y="198"/>
                    </a:cubicBezTo>
                    <a:cubicBezTo>
                      <a:pt x="350" y="198"/>
                      <a:pt x="350" y="198"/>
                      <a:pt x="350" y="199"/>
                    </a:cubicBezTo>
                    <a:cubicBezTo>
                      <a:pt x="350" y="199"/>
                      <a:pt x="350" y="199"/>
                      <a:pt x="350" y="199"/>
                    </a:cubicBezTo>
                    <a:cubicBezTo>
                      <a:pt x="350" y="199"/>
                      <a:pt x="350" y="200"/>
                      <a:pt x="350" y="200"/>
                    </a:cubicBezTo>
                    <a:cubicBezTo>
                      <a:pt x="350" y="200"/>
                      <a:pt x="350" y="201"/>
                      <a:pt x="350" y="201"/>
                    </a:cubicBezTo>
                    <a:cubicBezTo>
                      <a:pt x="350" y="201"/>
                      <a:pt x="350" y="201"/>
                      <a:pt x="350" y="201"/>
                    </a:cubicBezTo>
                    <a:cubicBezTo>
                      <a:pt x="350" y="202"/>
                      <a:pt x="350" y="202"/>
                      <a:pt x="350" y="202"/>
                    </a:cubicBezTo>
                    <a:cubicBezTo>
                      <a:pt x="350" y="203"/>
                      <a:pt x="351" y="203"/>
                      <a:pt x="351" y="203"/>
                    </a:cubicBezTo>
                    <a:cubicBezTo>
                      <a:pt x="351" y="203"/>
                      <a:pt x="351" y="203"/>
                      <a:pt x="351" y="203"/>
                    </a:cubicBezTo>
                    <a:cubicBezTo>
                      <a:pt x="351" y="203"/>
                      <a:pt x="351" y="203"/>
                      <a:pt x="351" y="203"/>
                    </a:cubicBezTo>
                    <a:cubicBezTo>
                      <a:pt x="352" y="203"/>
                      <a:pt x="352" y="203"/>
                      <a:pt x="352" y="203"/>
                    </a:cubicBezTo>
                    <a:cubicBezTo>
                      <a:pt x="352" y="203"/>
                      <a:pt x="352" y="204"/>
                      <a:pt x="352" y="205"/>
                    </a:cubicBezTo>
                    <a:cubicBezTo>
                      <a:pt x="352" y="205"/>
                      <a:pt x="352" y="206"/>
                      <a:pt x="353" y="206"/>
                    </a:cubicBezTo>
                    <a:cubicBezTo>
                      <a:pt x="353" y="206"/>
                      <a:pt x="353" y="207"/>
                      <a:pt x="353" y="207"/>
                    </a:cubicBezTo>
                    <a:cubicBezTo>
                      <a:pt x="353" y="208"/>
                      <a:pt x="353" y="208"/>
                      <a:pt x="353" y="208"/>
                    </a:cubicBezTo>
                    <a:cubicBezTo>
                      <a:pt x="353" y="208"/>
                      <a:pt x="354" y="208"/>
                      <a:pt x="354" y="208"/>
                    </a:cubicBezTo>
                    <a:cubicBezTo>
                      <a:pt x="354" y="209"/>
                      <a:pt x="354" y="209"/>
                      <a:pt x="354" y="209"/>
                    </a:cubicBezTo>
                    <a:cubicBezTo>
                      <a:pt x="354" y="209"/>
                      <a:pt x="354" y="209"/>
                      <a:pt x="354" y="209"/>
                    </a:cubicBezTo>
                    <a:cubicBezTo>
                      <a:pt x="354" y="210"/>
                      <a:pt x="354" y="210"/>
                      <a:pt x="354" y="210"/>
                    </a:cubicBezTo>
                    <a:cubicBezTo>
                      <a:pt x="354" y="210"/>
                      <a:pt x="355" y="210"/>
                      <a:pt x="355" y="210"/>
                    </a:cubicBezTo>
                    <a:cubicBezTo>
                      <a:pt x="355" y="210"/>
                      <a:pt x="356" y="210"/>
                      <a:pt x="356" y="210"/>
                    </a:cubicBezTo>
                    <a:cubicBezTo>
                      <a:pt x="356" y="210"/>
                      <a:pt x="356" y="211"/>
                      <a:pt x="356" y="211"/>
                    </a:cubicBezTo>
                    <a:cubicBezTo>
                      <a:pt x="356" y="211"/>
                      <a:pt x="357" y="210"/>
                      <a:pt x="356" y="210"/>
                    </a:cubicBezTo>
                    <a:cubicBezTo>
                      <a:pt x="356" y="210"/>
                      <a:pt x="356" y="210"/>
                      <a:pt x="356" y="210"/>
                    </a:cubicBezTo>
                    <a:cubicBezTo>
                      <a:pt x="356" y="210"/>
                      <a:pt x="356" y="210"/>
                      <a:pt x="356" y="209"/>
                    </a:cubicBezTo>
                    <a:cubicBezTo>
                      <a:pt x="356" y="209"/>
                      <a:pt x="356" y="210"/>
                      <a:pt x="356" y="210"/>
                    </a:cubicBezTo>
                    <a:cubicBezTo>
                      <a:pt x="357" y="210"/>
                      <a:pt x="357" y="210"/>
                      <a:pt x="357" y="211"/>
                    </a:cubicBezTo>
                    <a:cubicBezTo>
                      <a:pt x="357" y="211"/>
                      <a:pt x="357" y="211"/>
                      <a:pt x="357" y="211"/>
                    </a:cubicBezTo>
                    <a:cubicBezTo>
                      <a:pt x="357" y="211"/>
                      <a:pt x="357" y="210"/>
                      <a:pt x="357" y="210"/>
                    </a:cubicBezTo>
                    <a:cubicBezTo>
                      <a:pt x="358" y="210"/>
                      <a:pt x="358" y="210"/>
                      <a:pt x="358" y="209"/>
                    </a:cubicBezTo>
                    <a:cubicBezTo>
                      <a:pt x="358" y="209"/>
                      <a:pt x="358" y="209"/>
                      <a:pt x="358" y="208"/>
                    </a:cubicBezTo>
                    <a:cubicBezTo>
                      <a:pt x="358" y="208"/>
                      <a:pt x="358" y="208"/>
                      <a:pt x="358" y="208"/>
                    </a:cubicBezTo>
                    <a:cubicBezTo>
                      <a:pt x="358" y="208"/>
                      <a:pt x="358" y="208"/>
                      <a:pt x="359" y="207"/>
                    </a:cubicBezTo>
                    <a:cubicBezTo>
                      <a:pt x="359" y="207"/>
                      <a:pt x="359" y="207"/>
                      <a:pt x="359" y="207"/>
                    </a:cubicBezTo>
                    <a:cubicBezTo>
                      <a:pt x="359" y="207"/>
                      <a:pt x="359" y="207"/>
                      <a:pt x="359" y="207"/>
                    </a:cubicBezTo>
                    <a:cubicBezTo>
                      <a:pt x="359" y="208"/>
                      <a:pt x="359" y="208"/>
                      <a:pt x="359" y="208"/>
                    </a:cubicBezTo>
                    <a:cubicBezTo>
                      <a:pt x="358" y="208"/>
                      <a:pt x="358" y="209"/>
                      <a:pt x="358" y="209"/>
                    </a:cubicBezTo>
                    <a:cubicBezTo>
                      <a:pt x="358" y="209"/>
                      <a:pt x="358" y="209"/>
                      <a:pt x="358" y="209"/>
                    </a:cubicBezTo>
                    <a:cubicBezTo>
                      <a:pt x="358" y="210"/>
                      <a:pt x="358" y="210"/>
                      <a:pt x="358" y="210"/>
                    </a:cubicBezTo>
                    <a:cubicBezTo>
                      <a:pt x="358" y="211"/>
                      <a:pt x="358" y="211"/>
                      <a:pt x="358" y="211"/>
                    </a:cubicBezTo>
                    <a:cubicBezTo>
                      <a:pt x="358" y="211"/>
                      <a:pt x="358" y="211"/>
                      <a:pt x="358" y="211"/>
                    </a:cubicBezTo>
                    <a:cubicBezTo>
                      <a:pt x="358" y="211"/>
                      <a:pt x="358" y="211"/>
                      <a:pt x="358" y="211"/>
                    </a:cubicBezTo>
                    <a:cubicBezTo>
                      <a:pt x="358" y="211"/>
                      <a:pt x="358" y="212"/>
                      <a:pt x="358" y="212"/>
                    </a:cubicBezTo>
                    <a:cubicBezTo>
                      <a:pt x="358" y="212"/>
                      <a:pt x="358" y="212"/>
                      <a:pt x="358" y="212"/>
                    </a:cubicBezTo>
                    <a:cubicBezTo>
                      <a:pt x="358" y="213"/>
                      <a:pt x="358" y="213"/>
                      <a:pt x="359" y="213"/>
                    </a:cubicBezTo>
                    <a:cubicBezTo>
                      <a:pt x="359" y="213"/>
                      <a:pt x="359" y="213"/>
                      <a:pt x="359" y="213"/>
                    </a:cubicBezTo>
                    <a:cubicBezTo>
                      <a:pt x="359" y="214"/>
                      <a:pt x="359" y="213"/>
                      <a:pt x="359" y="213"/>
                    </a:cubicBezTo>
                    <a:cubicBezTo>
                      <a:pt x="359" y="213"/>
                      <a:pt x="360" y="213"/>
                      <a:pt x="360" y="213"/>
                    </a:cubicBezTo>
                    <a:cubicBezTo>
                      <a:pt x="360" y="213"/>
                      <a:pt x="360" y="213"/>
                      <a:pt x="360" y="213"/>
                    </a:cubicBezTo>
                    <a:cubicBezTo>
                      <a:pt x="360" y="212"/>
                      <a:pt x="360" y="212"/>
                      <a:pt x="360" y="212"/>
                    </a:cubicBezTo>
                    <a:cubicBezTo>
                      <a:pt x="360" y="212"/>
                      <a:pt x="360" y="212"/>
                      <a:pt x="360" y="212"/>
                    </a:cubicBezTo>
                    <a:cubicBezTo>
                      <a:pt x="360" y="212"/>
                      <a:pt x="360" y="212"/>
                      <a:pt x="360" y="212"/>
                    </a:cubicBezTo>
                    <a:cubicBezTo>
                      <a:pt x="360" y="213"/>
                      <a:pt x="360" y="213"/>
                      <a:pt x="361" y="213"/>
                    </a:cubicBezTo>
                    <a:cubicBezTo>
                      <a:pt x="360" y="213"/>
                      <a:pt x="360" y="214"/>
                      <a:pt x="360" y="214"/>
                    </a:cubicBezTo>
                    <a:cubicBezTo>
                      <a:pt x="360" y="214"/>
                      <a:pt x="360" y="214"/>
                      <a:pt x="360" y="214"/>
                    </a:cubicBezTo>
                    <a:cubicBezTo>
                      <a:pt x="359" y="214"/>
                      <a:pt x="359" y="214"/>
                      <a:pt x="359" y="214"/>
                    </a:cubicBezTo>
                    <a:cubicBezTo>
                      <a:pt x="359" y="215"/>
                      <a:pt x="360" y="215"/>
                      <a:pt x="360" y="215"/>
                    </a:cubicBezTo>
                    <a:cubicBezTo>
                      <a:pt x="360" y="215"/>
                      <a:pt x="360" y="215"/>
                      <a:pt x="360" y="215"/>
                    </a:cubicBezTo>
                    <a:cubicBezTo>
                      <a:pt x="360" y="215"/>
                      <a:pt x="360" y="215"/>
                      <a:pt x="360" y="216"/>
                    </a:cubicBezTo>
                    <a:cubicBezTo>
                      <a:pt x="360" y="216"/>
                      <a:pt x="360" y="216"/>
                      <a:pt x="361" y="216"/>
                    </a:cubicBezTo>
                    <a:cubicBezTo>
                      <a:pt x="361" y="216"/>
                      <a:pt x="361" y="215"/>
                      <a:pt x="361" y="215"/>
                    </a:cubicBezTo>
                    <a:cubicBezTo>
                      <a:pt x="361" y="215"/>
                      <a:pt x="361" y="214"/>
                      <a:pt x="361" y="214"/>
                    </a:cubicBezTo>
                    <a:cubicBezTo>
                      <a:pt x="361" y="214"/>
                      <a:pt x="361" y="214"/>
                      <a:pt x="361" y="214"/>
                    </a:cubicBezTo>
                    <a:cubicBezTo>
                      <a:pt x="361" y="214"/>
                      <a:pt x="361" y="214"/>
                      <a:pt x="361" y="214"/>
                    </a:cubicBezTo>
                    <a:cubicBezTo>
                      <a:pt x="362" y="214"/>
                      <a:pt x="363" y="214"/>
                      <a:pt x="364" y="215"/>
                    </a:cubicBezTo>
                    <a:cubicBezTo>
                      <a:pt x="364" y="215"/>
                      <a:pt x="364" y="215"/>
                      <a:pt x="364" y="215"/>
                    </a:cubicBezTo>
                    <a:cubicBezTo>
                      <a:pt x="364" y="215"/>
                      <a:pt x="364" y="215"/>
                      <a:pt x="364" y="215"/>
                    </a:cubicBezTo>
                    <a:cubicBezTo>
                      <a:pt x="363" y="215"/>
                      <a:pt x="363" y="215"/>
                      <a:pt x="363" y="215"/>
                    </a:cubicBezTo>
                    <a:cubicBezTo>
                      <a:pt x="362" y="214"/>
                      <a:pt x="362" y="214"/>
                      <a:pt x="362" y="214"/>
                    </a:cubicBezTo>
                    <a:cubicBezTo>
                      <a:pt x="361" y="214"/>
                      <a:pt x="361" y="215"/>
                      <a:pt x="361" y="215"/>
                    </a:cubicBezTo>
                    <a:cubicBezTo>
                      <a:pt x="361" y="216"/>
                      <a:pt x="361" y="216"/>
                      <a:pt x="361" y="216"/>
                    </a:cubicBezTo>
                    <a:cubicBezTo>
                      <a:pt x="362" y="217"/>
                      <a:pt x="363" y="217"/>
                      <a:pt x="364" y="218"/>
                    </a:cubicBezTo>
                    <a:cubicBezTo>
                      <a:pt x="364" y="218"/>
                      <a:pt x="364" y="218"/>
                      <a:pt x="364" y="218"/>
                    </a:cubicBezTo>
                    <a:cubicBezTo>
                      <a:pt x="364" y="219"/>
                      <a:pt x="364" y="219"/>
                      <a:pt x="364" y="219"/>
                    </a:cubicBezTo>
                    <a:cubicBezTo>
                      <a:pt x="365" y="219"/>
                      <a:pt x="365" y="219"/>
                      <a:pt x="365" y="219"/>
                    </a:cubicBezTo>
                    <a:cubicBezTo>
                      <a:pt x="365" y="219"/>
                      <a:pt x="365" y="219"/>
                      <a:pt x="365" y="220"/>
                    </a:cubicBezTo>
                    <a:cubicBezTo>
                      <a:pt x="365" y="220"/>
                      <a:pt x="365" y="220"/>
                      <a:pt x="365" y="219"/>
                    </a:cubicBezTo>
                    <a:cubicBezTo>
                      <a:pt x="364" y="219"/>
                      <a:pt x="364" y="219"/>
                      <a:pt x="364" y="219"/>
                    </a:cubicBezTo>
                    <a:cubicBezTo>
                      <a:pt x="364" y="219"/>
                      <a:pt x="364" y="219"/>
                      <a:pt x="364" y="219"/>
                    </a:cubicBezTo>
                    <a:cubicBezTo>
                      <a:pt x="363" y="218"/>
                      <a:pt x="363" y="218"/>
                      <a:pt x="362" y="217"/>
                    </a:cubicBezTo>
                    <a:cubicBezTo>
                      <a:pt x="362" y="217"/>
                      <a:pt x="362" y="217"/>
                      <a:pt x="361" y="217"/>
                    </a:cubicBezTo>
                    <a:cubicBezTo>
                      <a:pt x="361" y="217"/>
                      <a:pt x="361" y="217"/>
                      <a:pt x="361" y="217"/>
                    </a:cubicBezTo>
                    <a:cubicBezTo>
                      <a:pt x="361" y="217"/>
                      <a:pt x="361" y="217"/>
                      <a:pt x="361" y="217"/>
                    </a:cubicBezTo>
                    <a:cubicBezTo>
                      <a:pt x="361" y="217"/>
                      <a:pt x="361" y="217"/>
                      <a:pt x="361" y="218"/>
                    </a:cubicBezTo>
                    <a:cubicBezTo>
                      <a:pt x="361" y="218"/>
                      <a:pt x="361" y="218"/>
                      <a:pt x="361" y="218"/>
                    </a:cubicBezTo>
                    <a:cubicBezTo>
                      <a:pt x="361" y="218"/>
                      <a:pt x="361" y="218"/>
                      <a:pt x="361" y="218"/>
                    </a:cubicBezTo>
                    <a:cubicBezTo>
                      <a:pt x="361" y="218"/>
                      <a:pt x="361" y="218"/>
                      <a:pt x="361" y="219"/>
                    </a:cubicBezTo>
                    <a:cubicBezTo>
                      <a:pt x="361" y="219"/>
                      <a:pt x="361" y="219"/>
                      <a:pt x="361" y="219"/>
                    </a:cubicBezTo>
                    <a:cubicBezTo>
                      <a:pt x="362" y="219"/>
                      <a:pt x="361" y="219"/>
                      <a:pt x="361" y="219"/>
                    </a:cubicBezTo>
                    <a:cubicBezTo>
                      <a:pt x="361" y="219"/>
                      <a:pt x="361" y="219"/>
                      <a:pt x="361" y="220"/>
                    </a:cubicBezTo>
                    <a:cubicBezTo>
                      <a:pt x="361" y="220"/>
                      <a:pt x="361" y="220"/>
                      <a:pt x="361" y="220"/>
                    </a:cubicBezTo>
                    <a:cubicBezTo>
                      <a:pt x="361" y="220"/>
                      <a:pt x="362" y="220"/>
                      <a:pt x="362" y="220"/>
                    </a:cubicBezTo>
                    <a:cubicBezTo>
                      <a:pt x="362" y="220"/>
                      <a:pt x="362" y="220"/>
                      <a:pt x="363" y="220"/>
                    </a:cubicBezTo>
                    <a:cubicBezTo>
                      <a:pt x="362" y="221"/>
                      <a:pt x="362" y="221"/>
                      <a:pt x="362" y="221"/>
                    </a:cubicBezTo>
                    <a:cubicBezTo>
                      <a:pt x="362" y="221"/>
                      <a:pt x="362" y="221"/>
                      <a:pt x="362" y="221"/>
                    </a:cubicBezTo>
                    <a:cubicBezTo>
                      <a:pt x="363" y="222"/>
                      <a:pt x="363" y="222"/>
                      <a:pt x="363" y="222"/>
                    </a:cubicBezTo>
                    <a:cubicBezTo>
                      <a:pt x="364" y="222"/>
                      <a:pt x="364" y="222"/>
                      <a:pt x="364" y="222"/>
                    </a:cubicBezTo>
                    <a:cubicBezTo>
                      <a:pt x="364" y="222"/>
                      <a:pt x="364" y="222"/>
                      <a:pt x="364" y="222"/>
                    </a:cubicBezTo>
                    <a:cubicBezTo>
                      <a:pt x="364" y="222"/>
                      <a:pt x="364" y="222"/>
                      <a:pt x="364" y="222"/>
                    </a:cubicBezTo>
                    <a:cubicBezTo>
                      <a:pt x="364" y="222"/>
                      <a:pt x="363" y="222"/>
                      <a:pt x="363" y="222"/>
                    </a:cubicBezTo>
                    <a:cubicBezTo>
                      <a:pt x="363" y="222"/>
                      <a:pt x="362" y="222"/>
                      <a:pt x="362" y="222"/>
                    </a:cubicBezTo>
                    <a:cubicBezTo>
                      <a:pt x="362" y="222"/>
                      <a:pt x="362" y="222"/>
                      <a:pt x="362" y="222"/>
                    </a:cubicBezTo>
                    <a:cubicBezTo>
                      <a:pt x="362" y="222"/>
                      <a:pt x="362" y="222"/>
                      <a:pt x="362" y="223"/>
                    </a:cubicBezTo>
                    <a:cubicBezTo>
                      <a:pt x="362" y="223"/>
                      <a:pt x="361" y="223"/>
                      <a:pt x="361" y="223"/>
                    </a:cubicBezTo>
                    <a:cubicBezTo>
                      <a:pt x="361" y="223"/>
                      <a:pt x="361" y="223"/>
                      <a:pt x="361" y="223"/>
                    </a:cubicBezTo>
                    <a:cubicBezTo>
                      <a:pt x="361" y="223"/>
                      <a:pt x="361" y="223"/>
                      <a:pt x="361" y="223"/>
                    </a:cubicBezTo>
                    <a:cubicBezTo>
                      <a:pt x="362" y="224"/>
                      <a:pt x="362" y="224"/>
                      <a:pt x="363" y="224"/>
                    </a:cubicBezTo>
                    <a:cubicBezTo>
                      <a:pt x="363" y="224"/>
                      <a:pt x="363" y="224"/>
                      <a:pt x="363" y="224"/>
                    </a:cubicBezTo>
                    <a:cubicBezTo>
                      <a:pt x="363" y="224"/>
                      <a:pt x="363" y="224"/>
                      <a:pt x="363" y="224"/>
                    </a:cubicBezTo>
                    <a:cubicBezTo>
                      <a:pt x="363" y="224"/>
                      <a:pt x="364" y="224"/>
                      <a:pt x="364" y="224"/>
                    </a:cubicBezTo>
                    <a:cubicBezTo>
                      <a:pt x="364" y="224"/>
                      <a:pt x="364" y="224"/>
                      <a:pt x="364" y="224"/>
                    </a:cubicBezTo>
                    <a:cubicBezTo>
                      <a:pt x="364" y="224"/>
                      <a:pt x="364" y="224"/>
                      <a:pt x="364" y="224"/>
                    </a:cubicBezTo>
                    <a:cubicBezTo>
                      <a:pt x="364" y="224"/>
                      <a:pt x="364" y="224"/>
                      <a:pt x="364" y="224"/>
                    </a:cubicBezTo>
                    <a:cubicBezTo>
                      <a:pt x="364" y="224"/>
                      <a:pt x="364" y="224"/>
                      <a:pt x="364" y="225"/>
                    </a:cubicBezTo>
                    <a:cubicBezTo>
                      <a:pt x="364" y="225"/>
                      <a:pt x="364" y="225"/>
                      <a:pt x="365" y="225"/>
                    </a:cubicBezTo>
                    <a:cubicBezTo>
                      <a:pt x="365" y="225"/>
                      <a:pt x="365" y="225"/>
                      <a:pt x="365" y="225"/>
                    </a:cubicBezTo>
                    <a:cubicBezTo>
                      <a:pt x="365" y="225"/>
                      <a:pt x="366" y="225"/>
                      <a:pt x="366" y="225"/>
                    </a:cubicBezTo>
                    <a:cubicBezTo>
                      <a:pt x="366" y="225"/>
                      <a:pt x="366" y="225"/>
                      <a:pt x="366" y="225"/>
                    </a:cubicBezTo>
                    <a:cubicBezTo>
                      <a:pt x="366" y="224"/>
                      <a:pt x="366" y="224"/>
                      <a:pt x="366" y="224"/>
                    </a:cubicBezTo>
                    <a:cubicBezTo>
                      <a:pt x="366" y="224"/>
                      <a:pt x="366" y="224"/>
                      <a:pt x="366" y="224"/>
                    </a:cubicBezTo>
                    <a:cubicBezTo>
                      <a:pt x="366" y="224"/>
                      <a:pt x="366" y="224"/>
                      <a:pt x="366" y="225"/>
                    </a:cubicBezTo>
                    <a:cubicBezTo>
                      <a:pt x="366" y="225"/>
                      <a:pt x="366" y="225"/>
                      <a:pt x="366" y="225"/>
                    </a:cubicBezTo>
                    <a:cubicBezTo>
                      <a:pt x="366" y="225"/>
                      <a:pt x="366" y="226"/>
                      <a:pt x="366" y="226"/>
                    </a:cubicBezTo>
                    <a:cubicBezTo>
                      <a:pt x="366" y="226"/>
                      <a:pt x="366" y="226"/>
                      <a:pt x="365" y="226"/>
                    </a:cubicBezTo>
                    <a:cubicBezTo>
                      <a:pt x="365" y="226"/>
                      <a:pt x="365" y="226"/>
                      <a:pt x="365" y="226"/>
                    </a:cubicBezTo>
                    <a:cubicBezTo>
                      <a:pt x="366" y="227"/>
                      <a:pt x="366" y="227"/>
                      <a:pt x="366" y="227"/>
                    </a:cubicBezTo>
                    <a:cubicBezTo>
                      <a:pt x="366" y="227"/>
                      <a:pt x="366" y="227"/>
                      <a:pt x="366" y="228"/>
                    </a:cubicBezTo>
                    <a:cubicBezTo>
                      <a:pt x="367" y="228"/>
                      <a:pt x="367" y="228"/>
                      <a:pt x="367" y="228"/>
                    </a:cubicBezTo>
                    <a:cubicBezTo>
                      <a:pt x="367" y="228"/>
                      <a:pt x="367" y="229"/>
                      <a:pt x="367" y="229"/>
                    </a:cubicBezTo>
                    <a:cubicBezTo>
                      <a:pt x="368" y="229"/>
                      <a:pt x="368" y="229"/>
                      <a:pt x="368" y="229"/>
                    </a:cubicBezTo>
                    <a:cubicBezTo>
                      <a:pt x="368" y="229"/>
                      <a:pt x="368" y="229"/>
                      <a:pt x="368" y="229"/>
                    </a:cubicBezTo>
                    <a:cubicBezTo>
                      <a:pt x="368" y="229"/>
                      <a:pt x="368" y="229"/>
                      <a:pt x="368" y="229"/>
                    </a:cubicBezTo>
                    <a:cubicBezTo>
                      <a:pt x="368" y="229"/>
                      <a:pt x="368" y="229"/>
                      <a:pt x="368" y="229"/>
                    </a:cubicBezTo>
                    <a:cubicBezTo>
                      <a:pt x="368" y="229"/>
                      <a:pt x="368" y="229"/>
                      <a:pt x="368" y="230"/>
                    </a:cubicBezTo>
                    <a:cubicBezTo>
                      <a:pt x="368" y="230"/>
                      <a:pt x="368" y="230"/>
                      <a:pt x="368" y="230"/>
                    </a:cubicBezTo>
                    <a:cubicBezTo>
                      <a:pt x="368" y="230"/>
                      <a:pt x="368" y="230"/>
                      <a:pt x="368" y="230"/>
                    </a:cubicBezTo>
                    <a:cubicBezTo>
                      <a:pt x="368" y="230"/>
                      <a:pt x="369" y="230"/>
                      <a:pt x="369" y="230"/>
                    </a:cubicBezTo>
                    <a:cubicBezTo>
                      <a:pt x="369" y="230"/>
                      <a:pt x="369" y="230"/>
                      <a:pt x="369" y="230"/>
                    </a:cubicBezTo>
                    <a:cubicBezTo>
                      <a:pt x="369" y="230"/>
                      <a:pt x="369" y="230"/>
                      <a:pt x="369" y="230"/>
                    </a:cubicBezTo>
                    <a:cubicBezTo>
                      <a:pt x="369" y="231"/>
                      <a:pt x="369" y="231"/>
                      <a:pt x="369" y="231"/>
                    </a:cubicBezTo>
                    <a:cubicBezTo>
                      <a:pt x="369" y="232"/>
                      <a:pt x="369" y="232"/>
                      <a:pt x="370" y="232"/>
                    </a:cubicBezTo>
                    <a:cubicBezTo>
                      <a:pt x="370" y="232"/>
                      <a:pt x="370" y="232"/>
                      <a:pt x="370" y="232"/>
                    </a:cubicBezTo>
                    <a:cubicBezTo>
                      <a:pt x="370" y="232"/>
                      <a:pt x="370" y="233"/>
                      <a:pt x="370" y="233"/>
                    </a:cubicBezTo>
                    <a:cubicBezTo>
                      <a:pt x="370" y="233"/>
                      <a:pt x="371" y="233"/>
                      <a:pt x="371" y="234"/>
                    </a:cubicBezTo>
                    <a:cubicBezTo>
                      <a:pt x="371" y="234"/>
                      <a:pt x="371" y="234"/>
                      <a:pt x="371" y="234"/>
                    </a:cubicBezTo>
                    <a:cubicBezTo>
                      <a:pt x="371" y="234"/>
                      <a:pt x="371" y="234"/>
                      <a:pt x="371" y="234"/>
                    </a:cubicBezTo>
                    <a:cubicBezTo>
                      <a:pt x="371" y="234"/>
                      <a:pt x="371" y="234"/>
                      <a:pt x="370" y="234"/>
                    </a:cubicBezTo>
                    <a:cubicBezTo>
                      <a:pt x="370" y="233"/>
                      <a:pt x="370" y="233"/>
                      <a:pt x="370" y="233"/>
                    </a:cubicBezTo>
                    <a:cubicBezTo>
                      <a:pt x="369" y="232"/>
                      <a:pt x="369" y="232"/>
                      <a:pt x="369" y="232"/>
                    </a:cubicBezTo>
                    <a:cubicBezTo>
                      <a:pt x="369" y="232"/>
                      <a:pt x="369" y="232"/>
                      <a:pt x="369" y="232"/>
                    </a:cubicBezTo>
                    <a:cubicBezTo>
                      <a:pt x="369" y="233"/>
                      <a:pt x="369" y="233"/>
                      <a:pt x="369" y="233"/>
                    </a:cubicBezTo>
                    <a:cubicBezTo>
                      <a:pt x="369" y="233"/>
                      <a:pt x="369" y="233"/>
                      <a:pt x="369" y="234"/>
                    </a:cubicBezTo>
                    <a:cubicBezTo>
                      <a:pt x="369" y="234"/>
                      <a:pt x="370" y="234"/>
                      <a:pt x="369" y="234"/>
                    </a:cubicBezTo>
                    <a:cubicBezTo>
                      <a:pt x="369" y="234"/>
                      <a:pt x="369" y="234"/>
                      <a:pt x="369" y="234"/>
                    </a:cubicBezTo>
                    <a:cubicBezTo>
                      <a:pt x="369" y="235"/>
                      <a:pt x="369" y="235"/>
                      <a:pt x="369" y="235"/>
                    </a:cubicBezTo>
                    <a:cubicBezTo>
                      <a:pt x="370" y="235"/>
                      <a:pt x="370" y="235"/>
                      <a:pt x="370" y="235"/>
                    </a:cubicBezTo>
                    <a:cubicBezTo>
                      <a:pt x="370" y="235"/>
                      <a:pt x="369" y="235"/>
                      <a:pt x="369" y="235"/>
                    </a:cubicBezTo>
                    <a:cubicBezTo>
                      <a:pt x="369" y="235"/>
                      <a:pt x="369" y="235"/>
                      <a:pt x="369" y="236"/>
                    </a:cubicBezTo>
                    <a:cubicBezTo>
                      <a:pt x="369" y="236"/>
                      <a:pt x="368" y="236"/>
                      <a:pt x="368" y="236"/>
                    </a:cubicBezTo>
                    <a:cubicBezTo>
                      <a:pt x="368" y="235"/>
                      <a:pt x="368" y="235"/>
                      <a:pt x="368" y="235"/>
                    </a:cubicBezTo>
                    <a:cubicBezTo>
                      <a:pt x="368" y="235"/>
                      <a:pt x="369" y="235"/>
                      <a:pt x="369" y="235"/>
                    </a:cubicBezTo>
                    <a:cubicBezTo>
                      <a:pt x="369" y="235"/>
                      <a:pt x="369" y="235"/>
                      <a:pt x="369" y="234"/>
                    </a:cubicBezTo>
                    <a:cubicBezTo>
                      <a:pt x="369" y="234"/>
                      <a:pt x="369" y="234"/>
                      <a:pt x="369" y="234"/>
                    </a:cubicBezTo>
                    <a:cubicBezTo>
                      <a:pt x="369" y="234"/>
                      <a:pt x="369" y="234"/>
                      <a:pt x="369" y="234"/>
                    </a:cubicBezTo>
                    <a:cubicBezTo>
                      <a:pt x="369" y="234"/>
                      <a:pt x="369" y="234"/>
                      <a:pt x="369" y="234"/>
                    </a:cubicBezTo>
                    <a:cubicBezTo>
                      <a:pt x="369" y="234"/>
                      <a:pt x="368" y="234"/>
                      <a:pt x="368" y="233"/>
                    </a:cubicBezTo>
                    <a:cubicBezTo>
                      <a:pt x="368" y="233"/>
                      <a:pt x="369" y="233"/>
                      <a:pt x="369" y="233"/>
                    </a:cubicBezTo>
                    <a:cubicBezTo>
                      <a:pt x="369" y="233"/>
                      <a:pt x="369" y="233"/>
                      <a:pt x="368" y="233"/>
                    </a:cubicBezTo>
                    <a:cubicBezTo>
                      <a:pt x="368" y="232"/>
                      <a:pt x="368" y="233"/>
                      <a:pt x="368" y="233"/>
                    </a:cubicBezTo>
                    <a:cubicBezTo>
                      <a:pt x="368" y="233"/>
                      <a:pt x="368" y="234"/>
                      <a:pt x="368" y="234"/>
                    </a:cubicBezTo>
                    <a:cubicBezTo>
                      <a:pt x="368" y="234"/>
                      <a:pt x="368" y="234"/>
                      <a:pt x="368" y="234"/>
                    </a:cubicBezTo>
                    <a:cubicBezTo>
                      <a:pt x="367" y="235"/>
                      <a:pt x="368" y="235"/>
                      <a:pt x="367" y="235"/>
                    </a:cubicBezTo>
                    <a:cubicBezTo>
                      <a:pt x="367" y="235"/>
                      <a:pt x="367" y="235"/>
                      <a:pt x="367" y="235"/>
                    </a:cubicBezTo>
                    <a:cubicBezTo>
                      <a:pt x="367" y="235"/>
                      <a:pt x="367" y="236"/>
                      <a:pt x="367" y="236"/>
                    </a:cubicBezTo>
                    <a:cubicBezTo>
                      <a:pt x="367" y="236"/>
                      <a:pt x="367" y="237"/>
                      <a:pt x="367" y="237"/>
                    </a:cubicBezTo>
                    <a:cubicBezTo>
                      <a:pt x="367" y="237"/>
                      <a:pt x="367" y="237"/>
                      <a:pt x="367" y="237"/>
                    </a:cubicBezTo>
                    <a:cubicBezTo>
                      <a:pt x="367" y="237"/>
                      <a:pt x="367" y="237"/>
                      <a:pt x="367" y="237"/>
                    </a:cubicBezTo>
                    <a:cubicBezTo>
                      <a:pt x="368" y="237"/>
                      <a:pt x="368" y="237"/>
                      <a:pt x="368" y="237"/>
                    </a:cubicBezTo>
                    <a:cubicBezTo>
                      <a:pt x="368" y="237"/>
                      <a:pt x="368" y="237"/>
                      <a:pt x="368" y="237"/>
                    </a:cubicBezTo>
                    <a:cubicBezTo>
                      <a:pt x="368" y="237"/>
                      <a:pt x="368" y="238"/>
                      <a:pt x="369" y="238"/>
                    </a:cubicBezTo>
                    <a:cubicBezTo>
                      <a:pt x="369" y="238"/>
                      <a:pt x="369" y="238"/>
                      <a:pt x="369" y="238"/>
                    </a:cubicBezTo>
                    <a:cubicBezTo>
                      <a:pt x="369" y="239"/>
                      <a:pt x="369" y="239"/>
                      <a:pt x="369" y="239"/>
                    </a:cubicBezTo>
                    <a:cubicBezTo>
                      <a:pt x="369" y="239"/>
                      <a:pt x="369" y="239"/>
                      <a:pt x="369" y="239"/>
                    </a:cubicBezTo>
                    <a:cubicBezTo>
                      <a:pt x="369" y="239"/>
                      <a:pt x="369" y="239"/>
                      <a:pt x="369" y="239"/>
                    </a:cubicBezTo>
                    <a:cubicBezTo>
                      <a:pt x="369" y="239"/>
                      <a:pt x="370" y="239"/>
                      <a:pt x="370" y="238"/>
                    </a:cubicBezTo>
                    <a:cubicBezTo>
                      <a:pt x="370" y="238"/>
                      <a:pt x="370" y="238"/>
                      <a:pt x="370" y="238"/>
                    </a:cubicBezTo>
                    <a:cubicBezTo>
                      <a:pt x="370" y="238"/>
                      <a:pt x="370" y="238"/>
                      <a:pt x="370" y="238"/>
                    </a:cubicBezTo>
                    <a:cubicBezTo>
                      <a:pt x="371" y="238"/>
                      <a:pt x="371" y="237"/>
                      <a:pt x="370" y="237"/>
                    </a:cubicBezTo>
                    <a:cubicBezTo>
                      <a:pt x="370" y="237"/>
                      <a:pt x="370" y="237"/>
                      <a:pt x="370" y="237"/>
                    </a:cubicBezTo>
                    <a:cubicBezTo>
                      <a:pt x="370" y="237"/>
                      <a:pt x="370" y="237"/>
                      <a:pt x="370" y="237"/>
                    </a:cubicBezTo>
                    <a:cubicBezTo>
                      <a:pt x="371" y="237"/>
                      <a:pt x="371" y="236"/>
                      <a:pt x="371" y="236"/>
                    </a:cubicBezTo>
                    <a:cubicBezTo>
                      <a:pt x="370" y="236"/>
                      <a:pt x="370" y="236"/>
                      <a:pt x="370" y="236"/>
                    </a:cubicBezTo>
                    <a:cubicBezTo>
                      <a:pt x="370" y="236"/>
                      <a:pt x="370" y="236"/>
                      <a:pt x="370" y="236"/>
                    </a:cubicBezTo>
                    <a:cubicBezTo>
                      <a:pt x="370" y="236"/>
                      <a:pt x="370" y="236"/>
                      <a:pt x="371" y="236"/>
                    </a:cubicBezTo>
                    <a:cubicBezTo>
                      <a:pt x="371" y="236"/>
                      <a:pt x="371" y="236"/>
                      <a:pt x="371" y="236"/>
                    </a:cubicBezTo>
                    <a:cubicBezTo>
                      <a:pt x="371" y="236"/>
                      <a:pt x="371" y="235"/>
                      <a:pt x="372" y="235"/>
                    </a:cubicBezTo>
                    <a:cubicBezTo>
                      <a:pt x="372" y="235"/>
                      <a:pt x="373" y="235"/>
                      <a:pt x="373" y="235"/>
                    </a:cubicBezTo>
                    <a:cubicBezTo>
                      <a:pt x="373" y="235"/>
                      <a:pt x="374" y="235"/>
                      <a:pt x="374" y="235"/>
                    </a:cubicBezTo>
                    <a:cubicBezTo>
                      <a:pt x="374" y="235"/>
                      <a:pt x="374" y="235"/>
                      <a:pt x="374" y="235"/>
                    </a:cubicBezTo>
                    <a:cubicBezTo>
                      <a:pt x="374" y="235"/>
                      <a:pt x="375" y="235"/>
                      <a:pt x="375" y="235"/>
                    </a:cubicBezTo>
                    <a:cubicBezTo>
                      <a:pt x="375" y="236"/>
                      <a:pt x="375" y="236"/>
                      <a:pt x="374" y="236"/>
                    </a:cubicBezTo>
                    <a:cubicBezTo>
                      <a:pt x="374" y="236"/>
                      <a:pt x="374" y="236"/>
                      <a:pt x="374" y="236"/>
                    </a:cubicBezTo>
                    <a:cubicBezTo>
                      <a:pt x="374" y="236"/>
                      <a:pt x="373" y="236"/>
                      <a:pt x="372" y="236"/>
                    </a:cubicBezTo>
                    <a:cubicBezTo>
                      <a:pt x="372" y="236"/>
                      <a:pt x="372" y="236"/>
                      <a:pt x="372" y="236"/>
                    </a:cubicBezTo>
                    <a:cubicBezTo>
                      <a:pt x="372" y="236"/>
                      <a:pt x="372" y="236"/>
                      <a:pt x="372" y="236"/>
                    </a:cubicBezTo>
                    <a:cubicBezTo>
                      <a:pt x="372" y="236"/>
                      <a:pt x="372" y="236"/>
                      <a:pt x="372" y="236"/>
                    </a:cubicBezTo>
                    <a:cubicBezTo>
                      <a:pt x="372" y="237"/>
                      <a:pt x="371" y="237"/>
                      <a:pt x="371" y="237"/>
                    </a:cubicBezTo>
                    <a:cubicBezTo>
                      <a:pt x="371" y="237"/>
                      <a:pt x="371" y="237"/>
                      <a:pt x="371" y="237"/>
                    </a:cubicBezTo>
                    <a:cubicBezTo>
                      <a:pt x="371" y="238"/>
                      <a:pt x="372" y="238"/>
                      <a:pt x="372" y="238"/>
                    </a:cubicBezTo>
                    <a:cubicBezTo>
                      <a:pt x="372" y="238"/>
                      <a:pt x="372" y="238"/>
                      <a:pt x="372" y="238"/>
                    </a:cubicBezTo>
                    <a:cubicBezTo>
                      <a:pt x="372" y="238"/>
                      <a:pt x="372" y="238"/>
                      <a:pt x="372" y="238"/>
                    </a:cubicBezTo>
                    <a:cubicBezTo>
                      <a:pt x="371" y="238"/>
                      <a:pt x="371" y="239"/>
                      <a:pt x="371" y="239"/>
                    </a:cubicBezTo>
                    <a:cubicBezTo>
                      <a:pt x="371" y="240"/>
                      <a:pt x="371" y="240"/>
                      <a:pt x="370" y="241"/>
                    </a:cubicBezTo>
                    <a:cubicBezTo>
                      <a:pt x="370" y="241"/>
                      <a:pt x="370" y="241"/>
                      <a:pt x="370" y="241"/>
                    </a:cubicBezTo>
                    <a:cubicBezTo>
                      <a:pt x="370" y="241"/>
                      <a:pt x="370" y="241"/>
                      <a:pt x="370" y="242"/>
                    </a:cubicBezTo>
                    <a:cubicBezTo>
                      <a:pt x="370" y="242"/>
                      <a:pt x="370" y="242"/>
                      <a:pt x="370" y="242"/>
                    </a:cubicBezTo>
                    <a:cubicBezTo>
                      <a:pt x="370" y="243"/>
                      <a:pt x="371" y="243"/>
                      <a:pt x="371" y="243"/>
                    </a:cubicBezTo>
                    <a:cubicBezTo>
                      <a:pt x="371" y="244"/>
                      <a:pt x="372" y="244"/>
                      <a:pt x="372" y="244"/>
                    </a:cubicBezTo>
                    <a:cubicBezTo>
                      <a:pt x="372" y="243"/>
                      <a:pt x="372" y="243"/>
                      <a:pt x="372" y="243"/>
                    </a:cubicBezTo>
                    <a:cubicBezTo>
                      <a:pt x="372" y="242"/>
                      <a:pt x="372" y="242"/>
                      <a:pt x="373" y="241"/>
                    </a:cubicBezTo>
                    <a:cubicBezTo>
                      <a:pt x="373" y="241"/>
                      <a:pt x="373" y="240"/>
                      <a:pt x="373" y="240"/>
                    </a:cubicBezTo>
                    <a:cubicBezTo>
                      <a:pt x="373" y="240"/>
                      <a:pt x="372" y="240"/>
                      <a:pt x="372" y="240"/>
                    </a:cubicBezTo>
                    <a:cubicBezTo>
                      <a:pt x="372" y="240"/>
                      <a:pt x="373" y="240"/>
                      <a:pt x="373" y="240"/>
                    </a:cubicBezTo>
                    <a:cubicBezTo>
                      <a:pt x="373" y="239"/>
                      <a:pt x="374" y="239"/>
                      <a:pt x="374" y="238"/>
                    </a:cubicBezTo>
                    <a:cubicBezTo>
                      <a:pt x="374" y="238"/>
                      <a:pt x="374" y="238"/>
                      <a:pt x="374" y="238"/>
                    </a:cubicBezTo>
                    <a:cubicBezTo>
                      <a:pt x="374" y="239"/>
                      <a:pt x="374" y="239"/>
                      <a:pt x="374" y="239"/>
                    </a:cubicBezTo>
                    <a:cubicBezTo>
                      <a:pt x="374" y="239"/>
                      <a:pt x="374" y="239"/>
                      <a:pt x="374" y="239"/>
                    </a:cubicBezTo>
                    <a:cubicBezTo>
                      <a:pt x="374" y="239"/>
                      <a:pt x="374" y="239"/>
                      <a:pt x="374" y="240"/>
                    </a:cubicBezTo>
                    <a:cubicBezTo>
                      <a:pt x="374" y="240"/>
                      <a:pt x="374" y="240"/>
                      <a:pt x="373" y="240"/>
                    </a:cubicBezTo>
                    <a:cubicBezTo>
                      <a:pt x="374" y="240"/>
                      <a:pt x="374" y="240"/>
                      <a:pt x="374" y="240"/>
                    </a:cubicBezTo>
                    <a:cubicBezTo>
                      <a:pt x="374" y="240"/>
                      <a:pt x="374" y="241"/>
                      <a:pt x="374" y="241"/>
                    </a:cubicBezTo>
                    <a:cubicBezTo>
                      <a:pt x="374" y="241"/>
                      <a:pt x="373" y="241"/>
                      <a:pt x="373" y="241"/>
                    </a:cubicBezTo>
                    <a:cubicBezTo>
                      <a:pt x="373" y="241"/>
                      <a:pt x="374" y="241"/>
                      <a:pt x="373" y="241"/>
                    </a:cubicBezTo>
                    <a:cubicBezTo>
                      <a:pt x="373" y="242"/>
                      <a:pt x="373" y="242"/>
                      <a:pt x="373" y="242"/>
                    </a:cubicBezTo>
                    <a:cubicBezTo>
                      <a:pt x="373" y="242"/>
                      <a:pt x="373" y="242"/>
                      <a:pt x="373" y="242"/>
                    </a:cubicBezTo>
                    <a:cubicBezTo>
                      <a:pt x="374" y="242"/>
                      <a:pt x="374" y="243"/>
                      <a:pt x="374" y="243"/>
                    </a:cubicBezTo>
                    <a:cubicBezTo>
                      <a:pt x="374" y="243"/>
                      <a:pt x="374" y="243"/>
                      <a:pt x="374" y="243"/>
                    </a:cubicBezTo>
                    <a:cubicBezTo>
                      <a:pt x="374" y="243"/>
                      <a:pt x="374" y="243"/>
                      <a:pt x="373" y="244"/>
                    </a:cubicBezTo>
                    <a:cubicBezTo>
                      <a:pt x="373" y="244"/>
                      <a:pt x="373" y="244"/>
                      <a:pt x="373" y="244"/>
                    </a:cubicBezTo>
                    <a:cubicBezTo>
                      <a:pt x="373" y="244"/>
                      <a:pt x="373" y="244"/>
                      <a:pt x="373" y="244"/>
                    </a:cubicBezTo>
                    <a:cubicBezTo>
                      <a:pt x="373" y="245"/>
                      <a:pt x="373" y="245"/>
                      <a:pt x="373" y="245"/>
                    </a:cubicBezTo>
                    <a:cubicBezTo>
                      <a:pt x="373" y="245"/>
                      <a:pt x="373" y="245"/>
                      <a:pt x="372" y="245"/>
                    </a:cubicBezTo>
                    <a:cubicBezTo>
                      <a:pt x="372" y="246"/>
                      <a:pt x="372" y="246"/>
                      <a:pt x="373" y="247"/>
                    </a:cubicBezTo>
                    <a:cubicBezTo>
                      <a:pt x="373" y="247"/>
                      <a:pt x="373" y="247"/>
                      <a:pt x="373" y="247"/>
                    </a:cubicBezTo>
                    <a:cubicBezTo>
                      <a:pt x="373" y="247"/>
                      <a:pt x="373" y="247"/>
                      <a:pt x="373" y="248"/>
                    </a:cubicBezTo>
                    <a:cubicBezTo>
                      <a:pt x="373" y="248"/>
                      <a:pt x="373" y="248"/>
                      <a:pt x="373" y="247"/>
                    </a:cubicBezTo>
                    <a:cubicBezTo>
                      <a:pt x="373" y="247"/>
                      <a:pt x="373" y="247"/>
                      <a:pt x="373" y="247"/>
                    </a:cubicBezTo>
                    <a:cubicBezTo>
                      <a:pt x="373" y="247"/>
                      <a:pt x="373" y="247"/>
                      <a:pt x="374" y="247"/>
                    </a:cubicBezTo>
                    <a:cubicBezTo>
                      <a:pt x="374" y="246"/>
                      <a:pt x="374" y="246"/>
                      <a:pt x="374" y="246"/>
                    </a:cubicBezTo>
                    <a:cubicBezTo>
                      <a:pt x="374" y="246"/>
                      <a:pt x="374" y="246"/>
                      <a:pt x="374" y="246"/>
                    </a:cubicBezTo>
                    <a:cubicBezTo>
                      <a:pt x="374" y="246"/>
                      <a:pt x="374" y="245"/>
                      <a:pt x="374" y="245"/>
                    </a:cubicBezTo>
                    <a:cubicBezTo>
                      <a:pt x="374" y="245"/>
                      <a:pt x="374" y="245"/>
                      <a:pt x="375" y="244"/>
                    </a:cubicBezTo>
                    <a:cubicBezTo>
                      <a:pt x="375" y="244"/>
                      <a:pt x="375" y="244"/>
                      <a:pt x="375" y="244"/>
                    </a:cubicBezTo>
                    <a:cubicBezTo>
                      <a:pt x="375" y="244"/>
                      <a:pt x="375" y="244"/>
                      <a:pt x="375" y="245"/>
                    </a:cubicBezTo>
                    <a:cubicBezTo>
                      <a:pt x="375" y="245"/>
                      <a:pt x="375" y="245"/>
                      <a:pt x="375" y="245"/>
                    </a:cubicBezTo>
                    <a:cubicBezTo>
                      <a:pt x="375" y="246"/>
                      <a:pt x="376" y="246"/>
                      <a:pt x="376" y="246"/>
                    </a:cubicBezTo>
                    <a:cubicBezTo>
                      <a:pt x="376" y="246"/>
                      <a:pt x="376" y="246"/>
                      <a:pt x="376" y="246"/>
                    </a:cubicBezTo>
                    <a:cubicBezTo>
                      <a:pt x="376" y="246"/>
                      <a:pt x="376" y="246"/>
                      <a:pt x="376" y="246"/>
                    </a:cubicBezTo>
                    <a:cubicBezTo>
                      <a:pt x="376" y="246"/>
                      <a:pt x="376" y="246"/>
                      <a:pt x="376" y="246"/>
                    </a:cubicBezTo>
                    <a:cubicBezTo>
                      <a:pt x="376" y="245"/>
                      <a:pt x="377" y="245"/>
                      <a:pt x="377" y="245"/>
                    </a:cubicBezTo>
                    <a:cubicBezTo>
                      <a:pt x="377" y="245"/>
                      <a:pt x="377" y="246"/>
                      <a:pt x="377" y="246"/>
                    </a:cubicBezTo>
                    <a:cubicBezTo>
                      <a:pt x="377" y="246"/>
                      <a:pt x="376" y="247"/>
                      <a:pt x="377" y="247"/>
                    </a:cubicBezTo>
                    <a:cubicBezTo>
                      <a:pt x="377" y="247"/>
                      <a:pt x="377" y="247"/>
                      <a:pt x="377" y="247"/>
                    </a:cubicBezTo>
                    <a:cubicBezTo>
                      <a:pt x="377" y="247"/>
                      <a:pt x="378" y="247"/>
                      <a:pt x="378" y="246"/>
                    </a:cubicBezTo>
                    <a:cubicBezTo>
                      <a:pt x="378" y="246"/>
                      <a:pt x="378" y="245"/>
                      <a:pt x="378" y="244"/>
                    </a:cubicBezTo>
                    <a:cubicBezTo>
                      <a:pt x="378" y="242"/>
                      <a:pt x="378" y="240"/>
                      <a:pt x="377" y="239"/>
                    </a:cubicBezTo>
                    <a:cubicBezTo>
                      <a:pt x="377" y="239"/>
                      <a:pt x="376" y="238"/>
                      <a:pt x="376" y="238"/>
                    </a:cubicBezTo>
                    <a:cubicBezTo>
                      <a:pt x="376" y="238"/>
                      <a:pt x="375" y="239"/>
                      <a:pt x="375" y="239"/>
                    </a:cubicBezTo>
                    <a:cubicBezTo>
                      <a:pt x="375" y="238"/>
                      <a:pt x="375" y="238"/>
                      <a:pt x="376" y="238"/>
                    </a:cubicBezTo>
                    <a:cubicBezTo>
                      <a:pt x="376" y="238"/>
                      <a:pt x="377" y="237"/>
                      <a:pt x="377" y="237"/>
                    </a:cubicBezTo>
                    <a:cubicBezTo>
                      <a:pt x="377" y="237"/>
                      <a:pt x="378" y="237"/>
                      <a:pt x="378" y="237"/>
                    </a:cubicBezTo>
                    <a:cubicBezTo>
                      <a:pt x="378" y="237"/>
                      <a:pt x="378" y="237"/>
                      <a:pt x="378" y="237"/>
                    </a:cubicBezTo>
                    <a:cubicBezTo>
                      <a:pt x="377" y="237"/>
                      <a:pt x="377" y="238"/>
                      <a:pt x="377" y="238"/>
                    </a:cubicBezTo>
                    <a:cubicBezTo>
                      <a:pt x="377" y="238"/>
                      <a:pt x="377" y="238"/>
                      <a:pt x="377" y="239"/>
                    </a:cubicBezTo>
                    <a:cubicBezTo>
                      <a:pt x="378" y="240"/>
                      <a:pt x="379" y="241"/>
                      <a:pt x="379" y="243"/>
                    </a:cubicBezTo>
                    <a:cubicBezTo>
                      <a:pt x="379" y="243"/>
                      <a:pt x="379" y="243"/>
                      <a:pt x="379" y="243"/>
                    </a:cubicBezTo>
                    <a:cubicBezTo>
                      <a:pt x="379" y="244"/>
                      <a:pt x="379" y="244"/>
                      <a:pt x="379" y="244"/>
                    </a:cubicBezTo>
                    <a:cubicBezTo>
                      <a:pt x="379" y="245"/>
                      <a:pt x="379" y="245"/>
                      <a:pt x="379" y="245"/>
                    </a:cubicBezTo>
                    <a:cubicBezTo>
                      <a:pt x="380" y="246"/>
                      <a:pt x="380" y="246"/>
                      <a:pt x="380" y="246"/>
                    </a:cubicBezTo>
                    <a:cubicBezTo>
                      <a:pt x="381" y="246"/>
                      <a:pt x="380" y="246"/>
                      <a:pt x="380" y="246"/>
                    </a:cubicBezTo>
                    <a:cubicBezTo>
                      <a:pt x="380" y="246"/>
                      <a:pt x="379" y="246"/>
                      <a:pt x="379" y="246"/>
                    </a:cubicBezTo>
                    <a:cubicBezTo>
                      <a:pt x="379" y="247"/>
                      <a:pt x="379" y="247"/>
                      <a:pt x="378" y="247"/>
                    </a:cubicBezTo>
                    <a:cubicBezTo>
                      <a:pt x="378" y="247"/>
                      <a:pt x="378" y="247"/>
                      <a:pt x="378" y="247"/>
                    </a:cubicBezTo>
                    <a:cubicBezTo>
                      <a:pt x="378" y="248"/>
                      <a:pt x="378" y="248"/>
                      <a:pt x="378" y="248"/>
                    </a:cubicBezTo>
                    <a:cubicBezTo>
                      <a:pt x="379" y="249"/>
                      <a:pt x="379" y="251"/>
                      <a:pt x="379" y="252"/>
                    </a:cubicBezTo>
                    <a:cubicBezTo>
                      <a:pt x="379" y="252"/>
                      <a:pt x="379" y="252"/>
                      <a:pt x="379" y="252"/>
                    </a:cubicBezTo>
                    <a:cubicBezTo>
                      <a:pt x="379" y="252"/>
                      <a:pt x="379" y="252"/>
                      <a:pt x="379" y="252"/>
                    </a:cubicBezTo>
                    <a:cubicBezTo>
                      <a:pt x="380" y="252"/>
                      <a:pt x="382" y="251"/>
                      <a:pt x="382" y="250"/>
                    </a:cubicBezTo>
                    <a:cubicBezTo>
                      <a:pt x="383" y="250"/>
                      <a:pt x="384" y="248"/>
                      <a:pt x="384" y="247"/>
                    </a:cubicBezTo>
                    <a:cubicBezTo>
                      <a:pt x="384" y="246"/>
                      <a:pt x="385" y="246"/>
                      <a:pt x="384" y="245"/>
                    </a:cubicBezTo>
                    <a:cubicBezTo>
                      <a:pt x="384" y="244"/>
                      <a:pt x="384" y="243"/>
                      <a:pt x="384" y="242"/>
                    </a:cubicBezTo>
                    <a:cubicBezTo>
                      <a:pt x="384" y="241"/>
                      <a:pt x="384" y="241"/>
                      <a:pt x="384" y="240"/>
                    </a:cubicBezTo>
                    <a:cubicBezTo>
                      <a:pt x="384" y="240"/>
                      <a:pt x="384" y="240"/>
                      <a:pt x="384" y="240"/>
                    </a:cubicBezTo>
                    <a:cubicBezTo>
                      <a:pt x="384" y="240"/>
                      <a:pt x="384" y="240"/>
                      <a:pt x="384" y="240"/>
                    </a:cubicBezTo>
                    <a:cubicBezTo>
                      <a:pt x="385" y="239"/>
                      <a:pt x="385" y="239"/>
                      <a:pt x="385" y="239"/>
                    </a:cubicBezTo>
                    <a:cubicBezTo>
                      <a:pt x="385" y="239"/>
                      <a:pt x="385" y="238"/>
                      <a:pt x="385" y="238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84" name="Freeform 765">
                <a:extLst>
                  <a:ext uri="{FF2B5EF4-FFF2-40B4-BE49-F238E27FC236}">
                    <a16:creationId xmlns:a16="http://schemas.microsoft.com/office/drawing/2014/main" id="{633DF3BA-B786-2248-D494-411470819FE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39788" y="4262438"/>
                <a:ext cx="190500" cy="96838"/>
              </a:xfrm>
              <a:custGeom>
                <a:avLst/>
                <a:gdLst>
                  <a:gd name="T0" fmla="*/ 41 w 46"/>
                  <a:gd name="T1" fmla="*/ 20 h 23"/>
                  <a:gd name="T2" fmla="*/ 40 w 46"/>
                  <a:gd name="T3" fmla="*/ 18 h 23"/>
                  <a:gd name="T4" fmla="*/ 41 w 46"/>
                  <a:gd name="T5" fmla="*/ 17 h 23"/>
                  <a:gd name="T6" fmla="*/ 12 w 46"/>
                  <a:gd name="T7" fmla="*/ 1 h 23"/>
                  <a:gd name="T8" fmla="*/ 11 w 46"/>
                  <a:gd name="T9" fmla="*/ 3 h 23"/>
                  <a:gd name="T10" fmla="*/ 11 w 46"/>
                  <a:gd name="T11" fmla="*/ 4 h 23"/>
                  <a:gd name="T12" fmla="*/ 9 w 46"/>
                  <a:gd name="T13" fmla="*/ 4 h 23"/>
                  <a:gd name="T14" fmla="*/ 7 w 46"/>
                  <a:gd name="T15" fmla="*/ 3 h 23"/>
                  <a:gd name="T16" fmla="*/ 6 w 46"/>
                  <a:gd name="T17" fmla="*/ 1 h 23"/>
                  <a:gd name="T18" fmla="*/ 7 w 46"/>
                  <a:gd name="T19" fmla="*/ 1 h 23"/>
                  <a:gd name="T20" fmla="*/ 8 w 46"/>
                  <a:gd name="T21" fmla="*/ 0 h 23"/>
                  <a:gd name="T22" fmla="*/ 9 w 46"/>
                  <a:gd name="T23" fmla="*/ 0 h 23"/>
                  <a:gd name="T24" fmla="*/ 10 w 46"/>
                  <a:gd name="T25" fmla="*/ 0 h 23"/>
                  <a:gd name="T26" fmla="*/ 11 w 46"/>
                  <a:gd name="T27" fmla="*/ 0 h 23"/>
                  <a:gd name="T28" fmla="*/ 44 w 46"/>
                  <a:gd name="T29" fmla="*/ 14 h 23"/>
                  <a:gd name="T30" fmla="*/ 42 w 46"/>
                  <a:gd name="T31" fmla="*/ 15 h 23"/>
                  <a:gd name="T32" fmla="*/ 39 w 46"/>
                  <a:gd name="T33" fmla="*/ 15 h 23"/>
                  <a:gd name="T34" fmla="*/ 37 w 46"/>
                  <a:gd name="T35" fmla="*/ 14 h 23"/>
                  <a:gd name="T36" fmla="*/ 38 w 46"/>
                  <a:gd name="T37" fmla="*/ 13 h 23"/>
                  <a:gd name="T38" fmla="*/ 40 w 46"/>
                  <a:gd name="T39" fmla="*/ 14 h 23"/>
                  <a:gd name="T40" fmla="*/ 41 w 46"/>
                  <a:gd name="T41" fmla="*/ 14 h 23"/>
                  <a:gd name="T42" fmla="*/ 42 w 46"/>
                  <a:gd name="T43" fmla="*/ 14 h 23"/>
                  <a:gd name="T44" fmla="*/ 44 w 46"/>
                  <a:gd name="T45" fmla="*/ 14 h 23"/>
                  <a:gd name="T46" fmla="*/ 1 w 46"/>
                  <a:gd name="T47" fmla="*/ 3 h 23"/>
                  <a:gd name="T48" fmla="*/ 0 w 46"/>
                  <a:gd name="T49" fmla="*/ 6 h 23"/>
                  <a:gd name="T50" fmla="*/ 2 w 46"/>
                  <a:gd name="T51" fmla="*/ 4 h 23"/>
                  <a:gd name="T52" fmla="*/ 46 w 46"/>
                  <a:gd name="T53" fmla="*/ 22 h 23"/>
                  <a:gd name="T54" fmla="*/ 45 w 46"/>
                  <a:gd name="T55" fmla="*/ 23 h 23"/>
                  <a:gd name="T56" fmla="*/ 46 w 46"/>
                  <a:gd name="T57" fmla="*/ 23 h 23"/>
                  <a:gd name="T58" fmla="*/ 32 w 46"/>
                  <a:gd name="T59" fmla="*/ 12 h 23"/>
                  <a:gd name="T60" fmla="*/ 31 w 46"/>
                  <a:gd name="T61" fmla="*/ 12 h 23"/>
                  <a:gd name="T62" fmla="*/ 30 w 46"/>
                  <a:gd name="T63" fmla="*/ 13 h 23"/>
                  <a:gd name="T64" fmla="*/ 30 w 46"/>
                  <a:gd name="T65" fmla="*/ 12 h 23"/>
                  <a:gd name="T66" fmla="*/ 30 w 46"/>
                  <a:gd name="T67" fmla="*/ 12 h 23"/>
                  <a:gd name="T68" fmla="*/ 29 w 46"/>
                  <a:gd name="T69" fmla="*/ 12 h 23"/>
                  <a:gd name="T70" fmla="*/ 29 w 46"/>
                  <a:gd name="T71" fmla="*/ 12 h 23"/>
                  <a:gd name="T72" fmla="*/ 29 w 46"/>
                  <a:gd name="T73" fmla="*/ 11 h 23"/>
                  <a:gd name="T74" fmla="*/ 29 w 46"/>
                  <a:gd name="T75" fmla="*/ 11 h 23"/>
                  <a:gd name="T76" fmla="*/ 28 w 46"/>
                  <a:gd name="T77" fmla="*/ 11 h 23"/>
                  <a:gd name="T78" fmla="*/ 28 w 46"/>
                  <a:gd name="T79" fmla="*/ 11 h 23"/>
                  <a:gd name="T80" fmla="*/ 28 w 46"/>
                  <a:gd name="T81" fmla="*/ 12 h 23"/>
                  <a:gd name="T82" fmla="*/ 27 w 46"/>
                  <a:gd name="T83" fmla="*/ 12 h 23"/>
                  <a:gd name="T84" fmla="*/ 26 w 46"/>
                  <a:gd name="T85" fmla="*/ 11 h 23"/>
                  <a:gd name="T86" fmla="*/ 25 w 46"/>
                  <a:gd name="T87" fmla="*/ 10 h 23"/>
                  <a:gd name="T88" fmla="*/ 25 w 46"/>
                  <a:gd name="T89" fmla="*/ 8 h 23"/>
                  <a:gd name="T90" fmla="*/ 26 w 46"/>
                  <a:gd name="T91" fmla="*/ 8 h 23"/>
                  <a:gd name="T92" fmla="*/ 26 w 46"/>
                  <a:gd name="T93" fmla="*/ 8 h 23"/>
                  <a:gd name="T94" fmla="*/ 28 w 46"/>
                  <a:gd name="T95" fmla="*/ 7 h 23"/>
                  <a:gd name="T96" fmla="*/ 30 w 46"/>
                  <a:gd name="T97" fmla="*/ 9 h 23"/>
                  <a:gd name="T98" fmla="*/ 30 w 46"/>
                  <a:gd name="T99" fmla="*/ 10 h 23"/>
                  <a:gd name="T100" fmla="*/ 31 w 46"/>
                  <a:gd name="T101" fmla="*/ 10 h 23"/>
                  <a:gd name="T102" fmla="*/ 31 w 46"/>
                  <a:gd name="T103" fmla="*/ 11 h 23"/>
                  <a:gd name="T104" fmla="*/ 32 w 46"/>
                  <a:gd name="T105" fmla="*/ 11 h 23"/>
                  <a:gd name="T106" fmla="*/ 2 w 46"/>
                  <a:gd name="T107" fmla="*/ 2 h 23"/>
                  <a:gd name="T108" fmla="*/ 29 w 46"/>
                  <a:gd name="T109" fmla="*/ 11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23">
                    <a:moveTo>
                      <a:pt x="43" y="18"/>
                    </a:moveTo>
                    <a:cubicBezTo>
                      <a:pt x="43" y="19"/>
                      <a:pt x="43" y="19"/>
                      <a:pt x="43" y="19"/>
                    </a:cubicBezTo>
                    <a:cubicBezTo>
                      <a:pt x="43" y="19"/>
                      <a:pt x="43" y="19"/>
                      <a:pt x="43" y="19"/>
                    </a:cubicBezTo>
                    <a:cubicBezTo>
                      <a:pt x="43" y="19"/>
                      <a:pt x="43" y="19"/>
                      <a:pt x="43" y="19"/>
                    </a:cubicBezTo>
                    <a:cubicBezTo>
                      <a:pt x="42" y="19"/>
                      <a:pt x="42" y="20"/>
                      <a:pt x="42" y="20"/>
                    </a:cubicBezTo>
                    <a:cubicBezTo>
                      <a:pt x="42" y="20"/>
                      <a:pt x="42" y="20"/>
                      <a:pt x="41" y="20"/>
                    </a:cubicBezTo>
                    <a:cubicBezTo>
                      <a:pt x="41" y="20"/>
                      <a:pt x="41" y="20"/>
                      <a:pt x="41" y="20"/>
                    </a:cubicBezTo>
                    <a:cubicBezTo>
                      <a:pt x="41" y="20"/>
                      <a:pt x="41" y="20"/>
                      <a:pt x="41" y="20"/>
                    </a:cubicBezTo>
                    <a:cubicBezTo>
                      <a:pt x="41" y="20"/>
                      <a:pt x="41" y="19"/>
                      <a:pt x="41" y="19"/>
                    </a:cubicBezTo>
                    <a:cubicBezTo>
                      <a:pt x="41" y="19"/>
                      <a:pt x="41" y="19"/>
                      <a:pt x="41" y="19"/>
                    </a:cubicBezTo>
                    <a:cubicBezTo>
                      <a:pt x="41" y="19"/>
                      <a:pt x="41" y="18"/>
                      <a:pt x="40" y="18"/>
                    </a:cubicBezTo>
                    <a:cubicBezTo>
                      <a:pt x="40" y="18"/>
                      <a:pt x="40" y="18"/>
                      <a:pt x="40" y="18"/>
                    </a:cubicBezTo>
                    <a:cubicBezTo>
                      <a:pt x="40" y="18"/>
                      <a:pt x="40" y="18"/>
                      <a:pt x="40" y="17"/>
                    </a:cubicBezTo>
                    <a:cubicBezTo>
                      <a:pt x="40" y="17"/>
                      <a:pt x="40" y="17"/>
                      <a:pt x="40" y="17"/>
                    </a:cubicBezTo>
                    <a:cubicBezTo>
                      <a:pt x="40" y="17"/>
                      <a:pt x="40" y="17"/>
                      <a:pt x="40" y="17"/>
                    </a:cubicBezTo>
                    <a:cubicBezTo>
                      <a:pt x="40" y="17"/>
                      <a:pt x="40" y="17"/>
                      <a:pt x="40" y="17"/>
                    </a:cubicBezTo>
                    <a:cubicBezTo>
                      <a:pt x="40" y="17"/>
                      <a:pt x="40" y="17"/>
                      <a:pt x="41" y="17"/>
                    </a:cubicBezTo>
                    <a:cubicBezTo>
                      <a:pt x="41" y="17"/>
                      <a:pt x="41" y="17"/>
                      <a:pt x="41" y="17"/>
                    </a:cubicBezTo>
                    <a:cubicBezTo>
                      <a:pt x="41" y="17"/>
                      <a:pt x="41" y="17"/>
                      <a:pt x="41" y="17"/>
                    </a:cubicBezTo>
                    <a:cubicBezTo>
                      <a:pt x="41" y="17"/>
                      <a:pt x="41" y="17"/>
                      <a:pt x="41" y="17"/>
                    </a:cubicBezTo>
                    <a:cubicBezTo>
                      <a:pt x="41" y="17"/>
                      <a:pt x="41" y="17"/>
                      <a:pt x="42" y="17"/>
                    </a:cubicBezTo>
                    <a:cubicBezTo>
                      <a:pt x="42" y="17"/>
                      <a:pt x="42" y="17"/>
                      <a:pt x="42" y="18"/>
                    </a:cubicBezTo>
                    <a:cubicBezTo>
                      <a:pt x="42" y="18"/>
                      <a:pt x="43" y="18"/>
                      <a:pt x="43" y="18"/>
                    </a:cubicBezTo>
                    <a:close/>
                    <a:moveTo>
                      <a:pt x="12" y="1"/>
                    </a:moveTo>
                    <a:cubicBezTo>
                      <a:pt x="12" y="1"/>
                      <a:pt x="12" y="1"/>
                      <a:pt x="12" y="1"/>
                    </a:cubicBezTo>
                    <a:cubicBezTo>
                      <a:pt x="12" y="1"/>
                      <a:pt x="12" y="1"/>
                      <a:pt x="12" y="1"/>
                    </a:cubicBezTo>
                    <a:cubicBezTo>
                      <a:pt x="12" y="2"/>
                      <a:pt x="11" y="2"/>
                      <a:pt x="11" y="2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1" y="2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7" y="4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3"/>
                      <a:pt x="6" y="2"/>
                      <a:pt x="6" y="2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1"/>
                      <a:pt x="6" y="1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6" y="1"/>
                      <a:pt x="6" y="1"/>
                      <a:pt x="7" y="1"/>
                    </a:cubicBezTo>
                    <a:cubicBezTo>
                      <a:pt x="7" y="1"/>
                      <a:pt x="7" y="1"/>
                      <a:pt x="7" y="1"/>
                    </a:cubicBezTo>
                    <a:cubicBezTo>
                      <a:pt x="7" y="1"/>
                      <a:pt x="7" y="1"/>
                      <a:pt x="7" y="1"/>
                    </a:cubicBezTo>
                    <a:cubicBezTo>
                      <a:pt x="7" y="1"/>
                      <a:pt x="7" y="0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8" y="0"/>
                      <a:pt x="8" y="0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9" y="0"/>
                      <a:pt x="9" y="0"/>
                      <a:pt x="10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1" y="0"/>
                      <a:pt x="11" y="0"/>
                      <a:pt x="11" y="0"/>
                    </a:cubicBezTo>
                    <a:cubicBezTo>
                      <a:pt x="11" y="0"/>
                      <a:pt x="11" y="0"/>
                      <a:pt x="11" y="0"/>
                    </a:cubicBezTo>
                    <a:cubicBezTo>
                      <a:pt x="11" y="0"/>
                      <a:pt x="11" y="0"/>
                      <a:pt x="11" y="0"/>
                    </a:cubicBezTo>
                    <a:cubicBezTo>
                      <a:pt x="11" y="0"/>
                      <a:pt x="11" y="0"/>
                      <a:pt x="11" y="0"/>
                    </a:cubicBezTo>
                    <a:cubicBezTo>
                      <a:pt x="12" y="0"/>
                      <a:pt x="12" y="0"/>
                      <a:pt x="12" y="1"/>
                    </a:cubicBezTo>
                    <a:cubicBezTo>
                      <a:pt x="12" y="1"/>
                      <a:pt x="12" y="1"/>
                      <a:pt x="12" y="1"/>
                    </a:cubicBezTo>
                    <a:cubicBezTo>
                      <a:pt x="12" y="1"/>
                      <a:pt x="12" y="1"/>
                      <a:pt x="12" y="1"/>
                    </a:cubicBezTo>
                    <a:close/>
                    <a:moveTo>
                      <a:pt x="44" y="14"/>
                    </a:moveTo>
                    <a:cubicBezTo>
                      <a:pt x="44" y="14"/>
                      <a:pt x="44" y="14"/>
                      <a:pt x="44" y="14"/>
                    </a:cubicBezTo>
                    <a:cubicBezTo>
                      <a:pt x="44" y="14"/>
                      <a:pt x="44" y="15"/>
                      <a:pt x="44" y="15"/>
                    </a:cubicBezTo>
                    <a:cubicBezTo>
                      <a:pt x="44" y="15"/>
                      <a:pt x="44" y="15"/>
                      <a:pt x="44" y="15"/>
                    </a:cubicBezTo>
                    <a:cubicBezTo>
                      <a:pt x="44" y="15"/>
                      <a:pt x="44" y="15"/>
                      <a:pt x="44" y="15"/>
                    </a:cubicBezTo>
                    <a:cubicBezTo>
                      <a:pt x="44" y="15"/>
                      <a:pt x="43" y="15"/>
                      <a:pt x="43" y="15"/>
                    </a:cubicBezTo>
                    <a:cubicBezTo>
                      <a:pt x="43" y="15"/>
                      <a:pt x="43" y="16"/>
                      <a:pt x="42" y="15"/>
                    </a:cubicBezTo>
                    <a:cubicBezTo>
                      <a:pt x="42" y="15"/>
                      <a:pt x="42" y="15"/>
                      <a:pt x="42" y="15"/>
                    </a:cubicBezTo>
                    <a:cubicBezTo>
                      <a:pt x="42" y="16"/>
                      <a:pt x="42" y="15"/>
                      <a:pt x="42" y="15"/>
                    </a:cubicBezTo>
                    <a:cubicBezTo>
                      <a:pt x="41" y="15"/>
                      <a:pt x="41" y="15"/>
                      <a:pt x="41" y="15"/>
                    </a:cubicBezTo>
                    <a:cubicBezTo>
                      <a:pt x="41" y="15"/>
                      <a:pt x="40" y="15"/>
                      <a:pt x="40" y="15"/>
                    </a:cubicBezTo>
                    <a:cubicBezTo>
                      <a:pt x="40" y="15"/>
                      <a:pt x="40" y="15"/>
                      <a:pt x="40" y="15"/>
                    </a:cubicBezTo>
                    <a:cubicBezTo>
                      <a:pt x="40" y="15"/>
                      <a:pt x="40" y="15"/>
                      <a:pt x="39" y="15"/>
                    </a:cubicBezTo>
                    <a:cubicBezTo>
                      <a:pt x="39" y="15"/>
                      <a:pt x="39" y="15"/>
                      <a:pt x="39" y="15"/>
                    </a:cubicBezTo>
                    <a:cubicBezTo>
                      <a:pt x="39" y="15"/>
                      <a:pt x="38" y="15"/>
                      <a:pt x="38" y="15"/>
                    </a:cubicBezTo>
                    <a:cubicBezTo>
                      <a:pt x="38" y="15"/>
                      <a:pt x="38" y="15"/>
                      <a:pt x="38" y="15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9" y="14"/>
                      <a:pt x="39" y="14"/>
                      <a:pt x="39" y="14"/>
                    </a:cubicBezTo>
                    <a:cubicBezTo>
                      <a:pt x="39" y="14"/>
                      <a:pt x="39" y="14"/>
                      <a:pt x="39" y="14"/>
                    </a:cubicBezTo>
                    <a:cubicBezTo>
                      <a:pt x="39" y="14"/>
                      <a:pt x="39" y="14"/>
                      <a:pt x="39" y="14"/>
                    </a:cubicBezTo>
                    <a:cubicBezTo>
                      <a:pt x="40" y="14"/>
                      <a:pt x="40" y="14"/>
                      <a:pt x="40" y="14"/>
                    </a:cubicBezTo>
                    <a:cubicBezTo>
                      <a:pt x="40" y="14"/>
                      <a:pt x="40" y="14"/>
                      <a:pt x="40" y="14"/>
                    </a:cubicBezTo>
                    <a:cubicBezTo>
                      <a:pt x="40" y="14"/>
                      <a:pt x="40" y="14"/>
                      <a:pt x="40" y="14"/>
                    </a:cubicBezTo>
                    <a:cubicBezTo>
                      <a:pt x="40" y="14"/>
                      <a:pt x="40" y="14"/>
                      <a:pt x="41" y="14"/>
                    </a:cubicBezTo>
                    <a:cubicBezTo>
                      <a:pt x="41" y="14"/>
                      <a:pt x="41" y="14"/>
                      <a:pt x="41" y="14"/>
                    </a:cubicBezTo>
                    <a:cubicBezTo>
                      <a:pt x="41" y="14"/>
                      <a:pt x="41" y="14"/>
                      <a:pt x="41" y="14"/>
                    </a:cubicBezTo>
                    <a:cubicBezTo>
                      <a:pt x="41" y="13"/>
                      <a:pt x="41" y="13"/>
                      <a:pt x="41" y="13"/>
                    </a:cubicBezTo>
                    <a:cubicBezTo>
                      <a:pt x="41" y="13"/>
                      <a:pt x="41" y="13"/>
                      <a:pt x="41" y="13"/>
                    </a:cubicBezTo>
                    <a:cubicBezTo>
                      <a:pt x="41" y="14"/>
                      <a:pt x="41" y="14"/>
                      <a:pt x="41" y="14"/>
                    </a:cubicBezTo>
                    <a:cubicBezTo>
                      <a:pt x="41" y="14"/>
                      <a:pt x="41" y="14"/>
                      <a:pt x="41" y="14"/>
                    </a:cubicBezTo>
                    <a:cubicBezTo>
                      <a:pt x="41" y="14"/>
                      <a:pt x="41" y="14"/>
                      <a:pt x="42" y="14"/>
                    </a:cubicBezTo>
                    <a:cubicBezTo>
                      <a:pt x="42" y="14"/>
                      <a:pt x="42" y="14"/>
                      <a:pt x="42" y="14"/>
                    </a:cubicBezTo>
                    <a:cubicBezTo>
                      <a:pt x="42" y="14"/>
                      <a:pt x="42" y="14"/>
                      <a:pt x="42" y="14"/>
                    </a:cubicBezTo>
                    <a:cubicBezTo>
                      <a:pt x="42" y="14"/>
                      <a:pt x="42" y="14"/>
                      <a:pt x="42" y="14"/>
                    </a:cubicBezTo>
                    <a:cubicBezTo>
                      <a:pt x="42" y="14"/>
                      <a:pt x="42" y="14"/>
                      <a:pt x="42" y="14"/>
                    </a:cubicBezTo>
                    <a:cubicBezTo>
                      <a:pt x="42" y="14"/>
                      <a:pt x="42" y="14"/>
                      <a:pt x="42" y="14"/>
                    </a:cubicBezTo>
                    <a:cubicBezTo>
                      <a:pt x="42" y="14"/>
                      <a:pt x="42" y="14"/>
                      <a:pt x="42" y="14"/>
                    </a:cubicBezTo>
                    <a:cubicBezTo>
                      <a:pt x="42" y="14"/>
                      <a:pt x="43" y="14"/>
                      <a:pt x="43" y="14"/>
                    </a:cubicBezTo>
                    <a:cubicBezTo>
                      <a:pt x="43" y="14"/>
                      <a:pt x="43" y="14"/>
                      <a:pt x="43" y="14"/>
                    </a:cubicBezTo>
                    <a:cubicBezTo>
                      <a:pt x="43" y="14"/>
                      <a:pt x="44" y="14"/>
                      <a:pt x="44" y="14"/>
                    </a:cubicBezTo>
                    <a:cubicBezTo>
                      <a:pt x="44" y="14"/>
                      <a:pt x="44" y="14"/>
                      <a:pt x="44" y="14"/>
                    </a:cubicBezTo>
                    <a:cubicBezTo>
                      <a:pt x="44" y="14"/>
                      <a:pt x="44" y="14"/>
                      <a:pt x="44" y="14"/>
                    </a:cubicBezTo>
                    <a:cubicBezTo>
                      <a:pt x="44" y="14"/>
                      <a:pt x="44" y="14"/>
                      <a:pt x="44" y="14"/>
                    </a:cubicBezTo>
                    <a:close/>
                    <a:moveTo>
                      <a:pt x="2" y="3"/>
                    </a:move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0" y="4"/>
                      <a:pt x="0" y="4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2" y="4"/>
                      <a:pt x="2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4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lose/>
                    <a:moveTo>
                      <a:pt x="46" y="22"/>
                    </a:moveTo>
                    <a:cubicBezTo>
                      <a:pt x="46" y="22"/>
                      <a:pt x="46" y="22"/>
                      <a:pt x="46" y="22"/>
                    </a:cubicBezTo>
                    <a:cubicBezTo>
                      <a:pt x="46" y="22"/>
                      <a:pt x="46" y="22"/>
                      <a:pt x="46" y="22"/>
                    </a:cubicBezTo>
                    <a:cubicBezTo>
                      <a:pt x="46" y="22"/>
                      <a:pt x="46" y="22"/>
                      <a:pt x="46" y="22"/>
                    </a:cubicBezTo>
                    <a:cubicBezTo>
                      <a:pt x="46" y="22"/>
                      <a:pt x="46" y="21"/>
                      <a:pt x="46" y="22"/>
                    </a:cubicBezTo>
                    <a:cubicBezTo>
                      <a:pt x="46" y="22"/>
                      <a:pt x="45" y="22"/>
                      <a:pt x="45" y="22"/>
                    </a:cubicBezTo>
                    <a:cubicBezTo>
                      <a:pt x="45" y="22"/>
                      <a:pt x="45" y="22"/>
                      <a:pt x="45" y="22"/>
                    </a:cubicBezTo>
                    <a:cubicBezTo>
                      <a:pt x="44" y="22"/>
                      <a:pt x="44" y="22"/>
                      <a:pt x="44" y="22"/>
                    </a:cubicBezTo>
                    <a:cubicBezTo>
                      <a:pt x="44" y="23"/>
                      <a:pt x="44" y="23"/>
                      <a:pt x="44" y="23"/>
                    </a:cubicBezTo>
                    <a:cubicBezTo>
                      <a:pt x="45" y="23"/>
                      <a:pt x="45" y="23"/>
                      <a:pt x="45" y="23"/>
                    </a:cubicBezTo>
                    <a:cubicBezTo>
                      <a:pt x="45" y="23"/>
                      <a:pt x="45" y="23"/>
                      <a:pt x="45" y="23"/>
                    </a:cubicBezTo>
                    <a:cubicBezTo>
                      <a:pt x="45" y="23"/>
                      <a:pt x="45" y="23"/>
                      <a:pt x="45" y="23"/>
                    </a:cubicBezTo>
                    <a:cubicBezTo>
                      <a:pt x="45" y="23"/>
                      <a:pt x="45" y="23"/>
                      <a:pt x="45" y="23"/>
                    </a:cubicBezTo>
                    <a:cubicBezTo>
                      <a:pt x="46" y="23"/>
                      <a:pt x="46" y="23"/>
                      <a:pt x="46" y="23"/>
                    </a:cubicBezTo>
                    <a:cubicBezTo>
                      <a:pt x="46" y="23"/>
                      <a:pt x="46" y="23"/>
                      <a:pt x="46" y="23"/>
                    </a:cubicBezTo>
                    <a:cubicBezTo>
                      <a:pt x="46" y="23"/>
                      <a:pt x="46" y="23"/>
                      <a:pt x="46" y="23"/>
                    </a:cubicBezTo>
                    <a:cubicBezTo>
                      <a:pt x="46" y="23"/>
                      <a:pt x="46" y="23"/>
                      <a:pt x="46" y="23"/>
                    </a:cubicBezTo>
                    <a:cubicBezTo>
                      <a:pt x="46" y="22"/>
                      <a:pt x="46" y="22"/>
                      <a:pt x="46" y="22"/>
                    </a:cubicBezTo>
                    <a:close/>
                    <a:moveTo>
                      <a:pt x="29" y="11"/>
                    </a:moveTo>
                    <a:cubicBezTo>
                      <a:pt x="29" y="11"/>
                      <a:pt x="29" y="11"/>
                      <a:pt x="29" y="11"/>
                    </a:cubicBezTo>
                    <a:cubicBezTo>
                      <a:pt x="29" y="11"/>
                      <a:pt x="29" y="11"/>
                      <a:pt x="29" y="11"/>
                    </a:cubicBezTo>
                    <a:close/>
                    <a:moveTo>
                      <a:pt x="32" y="12"/>
                    </a:moveTo>
                    <a:cubicBezTo>
                      <a:pt x="32" y="12"/>
                      <a:pt x="32" y="12"/>
                      <a:pt x="32" y="13"/>
                    </a:cubicBezTo>
                    <a:cubicBezTo>
                      <a:pt x="32" y="13"/>
                      <a:pt x="32" y="13"/>
                      <a:pt x="32" y="13"/>
                    </a:cubicBezTo>
                    <a:cubicBezTo>
                      <a:pt x="32" y="13"/>
                      <a:pt x="32" y="13"/>
                      <a:pt x="32" y="13"/>
                    </a:cubicBezTo>
                    <a:cubicBezTo>
                      <a:pt x="32" y="13"/>
                      <a:pt x="32" y="13"/>
                      <a:pt x="32" y="12"/>
                    </a:cubicBezTo>
                    <a:cubicBezTo>
                      <a:pt x="32" y="12"/>
                      <a:pt x="31" y="12"/>
                      <a:pt x="31" y="12"/>
                    </a:cubicBezTo>
                    <a:cubicBezTo>
                      <a:pt x="31" y="12"/>
                      <a:pt x="31" y="12"/>
                      <a:pt x="31" y="12"/>
                    </a:cubicBezTo>
                    <a:cubicBezTo>
                      <a:pt x="31" y="12"/>
                      <a:pt x="31" y="12"/>
                      <a:pt x="31" y="12"/>
                    </a:cubicBezTo>
                    <a:cubicBezTo>
                      <a:pt x="31" y="12"/>
                      <a:pt x="31" y="12"/>
                      <a:pt x="31" y="12"/>
                    </a:cubicBezTo>
                    <a:cubicBezTo>
                      <a:pt x="31" y="12"/>
                      <a:pt x="31" y="12"/>
                      <a:pt x="31" y="12"/>
                    </a:cubicBezTo>
                    <a:cubicBezTo>
                      <a:pt x="31" y="12"/>
                      <a:pt x="31" y="12"/>
                      <a:pt x="31" y="12"/>
                    </a:cubicBezTo>
                    <a:cubicBezTo>
                      <a:pt x="31" y="13"/>
                      <a:pt x="31" y="13"/>
                      <a:pt x="31" y="13"/>
                    </a:cubicBezTo>
                    <a:cubicBezTo>
                      <a:pt x="31" y="13"/>
                      <a:pt x="31" y="13"/>
                      <a:pt x="30" y="13"/>
                    </a:cubicBezTo>
                    <a:cubicBezTo>
                      <a:pt x="30" y="13"/>
                      <a:pt x="30" y="13"/>
                      <a:pt x="30" y="13"/>
                    </a:cubicBezTo>
                    <a:cubicBezTo>
                      <a:pt x="30" y="13"/>
                      <a:pt x="30" y="13"/>
                      <a:pt x="30" y="13"/>
                    </a:cubicBezTo>
                    <a:cubicBezTo>
                      <a:pt x="30" y="13"/>
                      <a:pt x="30" y="13"/>
                      <a:pt x="30" y="13"/>
                    </a:cubicBezTo>
                    <a:cubicBezTo>
                      <a:pt x="30" y="13"/>
                      <a:pt x="30" y="13"/>
                      <a:pt x="30" y="13"/>
                    </a:cubicBezTo>
                    <a:cubicBezTo>
                      <a:pt x="30" y="13"/>
                      <a:pt x="30" y="13"/>
                      <a:pt x="30" y="13"/>
                    </a:cubicBezTo>
                    <a:cubicBezTo>
                      <a:pt x="30" y="13"/>
                      <a:pt x="30" y="12"/>
                      <a:pt x="30" y="12"/>
                    </a:cubicBezTo>
                    <a:cubicBezTo>
                      <a:pt x="30" y="12"/>
                      <a:pt x="30" y="12"/>
                      <a:pt x="30" y="12"/>
                    </a:cubicBezTo>
                    <a:cubicBezTo>
                      <a:pt x="30" y="12"/>
                      <a:pt x="30" y="12"/>
                      <a:pt x="30" y="12"/>
                    </a:cubicBezTo>
                    <a:cubicBezTo>
                      <a:pt x="30" y="12"/>
                      <a:pt x="30" y="12"/>
                      <a:pt x="30" y="12"/>
                    </a:cubicBezTo>
                    <a:cubicBezTo>
                      <a:pt x="30" y="12"/>
                      <a:pt x="30" y="12"/>
                      <a:pt x="30" y="12"/>
                    </a:cubicBezTo>
                    <a:cubicBezTo>
                      <a:pt x="30" y="12"/>
                      <a:pt x="30" y="12"/>
                      <a:pt x="30" y="12"/>
                    </a:cubicBezTo>
                    <a:cubicBezTo>
                      <a:pt x="30" y="12"/>
                      <a:pt x="30" y="12"/>
                      <a:pt x="30" y="12"/>
                    </a:cubicBezTo>
                    <a:cubicBezTo>
                      <a:pt x="29" y="12"/>
                      <a:pt x="30" y="12"/>
                      <a:pt x="30" y="12"/>
                    </a:cubicBezTo>
                    <a:cubicBezTo>
                      <a:pt x="30" y="12"/>
                      <a:pt x="30" y="12"/>
                      <a:pt x="30" y="12"/>
                    </a:cubicBezTo>
                    <a:cubicBezTo>
                      <a:pt x="30" y="12"/>
                      <a:pt x="30" y="12"/>
                      <a:pt x="30" y="12"/>
                    </a:cubicBezTo>
                    <a:cubicBezTo>
                      <a:pt x="30" y="12"/>
                      <a:pt x="29" y="12"/>
                      <a:pt x="29" y="12"/>
                    </a:cubicBezTo>
                    <a:cubicBezTo>
                      <a:pt x="29" y="12"/>
                      <a:pt x="29" y="12"/>
                      <a:pt x="29" y="12"/>
                    </a:cubicBezTo>
                    <a:cubicBezTo>
                      <a:pt x="29" y="12"/>
                      <a:pt x="29" y="12"/>
                      <a:pt x="29" y="12"/>
                    </a:cubicBezTo>
                    <a:cubicBezTo>
                      <a:pt x="29" y="12"/>
                      <a:pt x="29" y="12"/>
                      <a:pt x="29" y="12"/>
                    </a:cubicBezTo>
                    <a:cubicBezTo>
                      <a:pt x="29" y="12"/>
                      <a:pt x="29" y="12"/>
                      <a:pt x="29" y="12"/>
                    </a:cubicBezTo>
                    <a:cubicBezTo>
                      <a:pt x="29" y="12"/>
                      <a:pt x="29" y="12"/>
                      <a:pt x="29" y="12"/>
                    </a:cubicBezTo>
                    <a:cubicBezTo>
                      <a:pt x="29" y="12"/>
                      <a:pt x="29" y="12"/>
                      <a:pt x="29" y="12"/>
                    </a:cubicBezTo>
                    <a:cubicBezTo>
                      <a:pt x="29" y="12"/>
                      <a:pt x="29" y="12"/>
                      <a:pt x="29" y="12"/>
                    </a:cubicBezTo>
                    <a:cubicBezTo>
                      <a:pt x="29" y="12"/>
                      <a:pt x="29" y="12"/>
                      <a:pt x="29" y="12"/>
                    </a:cubicBezTo>
                    <a:cubicBezTo>
                      <a:pt x="29" y="12"/>
                      <a:pt x="29" y="12"/>
                      <a:pt x="29" y="12"/>
                    </a:cubicBezTo>
                    <a:cubicBezTo>
                      <a:pt x="29" y="12"/>
                      <a:pt x="29" y="12"/>
                      <a:pt x="29" y="12"/>
                    </a:cubicBezTo>
                    <a:cubicBezTo>
                      <a:pt x="29" y="12"/>
                      <a:pt x="29" y="12"/>
                      <a:pt x="29" y="12"/>
                    </a:cubicBezTo>
                    <a:cubicBezTo>
                      <a:pt x="28" y="12"/>
                      <a:pt x="28" y="11"/>
                      <a:pt x="29" y="11"/>
                    </a:cubicBezTo>
                    <a:cubicBezTo>
                      <a:pt x="29" y="11"/>
                      <a:pt x="29" y="11"/>
                      <a:pt x="29" y="11"/>
                    </a:cubicBezTo>
                    <a:cubicBezTo>
                      <a:pt x="29" y="11"/>
                      <a:pt x="29" y="11"/>
                      <a:pt x="29" y="11"/>
                    </a:cubicBezTo>
                    <a:cubicBezTo>
                      <a:pt x="29" y="11"/>
                      <a:pt x="29" y="11"/>
                      <a:pt x="29" y="11"/>
                    </a:cubicBezTo>
                    <a:cubicBezTo>
                      <a:pt x="29" y="11"/>
                      <a:pt x="29" y="11"/>
                      <a:pt x="29" y="11"/>
                    </a:cubicBezTo>
                    <a:cubicBezTo>
                      <a:pt x="29" y="11"/>
                      <a:pt x="29" y="11"/>
                      <a:pt x="29" y="11"/>
                    </a:cubicBezTo>
                    <a:cubicBezTo>
                      <a:pt x="29" y="11"/>
                      <a:pt x="29" y="11"/>
                      <a:pt x="29" y="11"/>
                    </a:cubicBezTo>
                    <a:cubicBezTo>
                      <a:pt x="29" y="11"/>
                      <a:pt x="29" y="11"/>
                      <a:pt x="29" y="11"/>
                    </a:cubicBezTo>
                    <a:cubicBezTo>
                      <a:pt x="29" y="11"/>
                      <a:pt x="29" y="11"/>
                      <a:pt x="29" y="11"/>
                    </a:cubicBezTo>
                    <a:cubicBezTo>
                      <a:pt x="29" y="11"/>
                      <a:pt x="29" y="11"/>
                      <a:pt x="29" y="11"/>
                    </a:cubicBezTo>
                    <a:cubicBezTo>
                      <a:pt x="29" y="11"/>
                      <a:pt x="29" y="11"/>
                      <a:pt x="28" y="11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11"/>
                      <a:pt x="28" y="12"/>
                      <a:pt x="28" y="12"/>
                    </a:cubicBezTo>
                    <a:cubicBezTo>
                      <a:pt x="28" y="12"/>
                      <a:pt x="28" y="12"/>
                      <a:pt x="28" y="12"/>
                    </a:cubicBezTo>
                    <a:cubicBezTo>
                      <a:pt x="28" y="12"/>
                      <a:pt x="28" y="12"/>
                      <a:pt x="28" y="12"/>
                    </a:cubicBezTo>
                    <a:cubicBezTo>
                      <a:pt x="28" y="12"/>
                      <a:pt x="28" y="12"/>
                      <a:pt x="28" y="12"/>
                    </a:cubicBezTo>
                    <a:cubicBezTo>
                      <a:pt x="28" y="12"/>
                      <a:pt x="28" y="12"/>
                      <a:pt x="28" y="12"/>
                    </a:cubicBezTo>
                    <a:cubicBezTo>
                      <a:pt x="27" y="12"/>
                      <a:pt x="27" y="12"/>
                      <a:pt x="27" y="12"/>
                    </a:cubicBezTo>
                    <a:cubicBezTo>
                      <a:pt x="27" y="12"/>
                      <a:pt x="27" y="12"/>
                      <a:pt x="27" y="12"/>
                    </a:cubicBezTo>
                    <a:cubicBezTo>
                      <a:pt x="27" y="12"/>
                      <a:pt x="27" y="12"/>
                      <a:pt x="27" y="12"/>
                    </a:cubicBezTo>
                    <a:cubicBezTo>
                      <a:pt x="27" y="12"/>
                      <a:pt x="27" y="12"/>
                      <a:pt x="27" y="12"/>
                    </a:cubicBezTo>
                    <a:cubicBezTo>
                      <a:pt x="26" y="12"/>
                      <a:pt x="26" y="11"/>
                      <a:pt x="26" y="11"/>
                    </a:cubicBezTo>
                    <a:cubicBezTo>
                      <a:pt x="26" y="11"/>
                      <a:pt x="26" y="11"/>
                      <a:pt x="26" y="11"/>
                    </a:cubicBezTo>
                    <a:cubicBezTo>
                      <a:pt x="26" y="11"/>
                      <a:pt x="26" y="11"/>
                      <a:pt x="26" y="11"/>
                    </a:cubicBezTo>
                    <a:cubicBezTo>
                      <a:pt x="26" y="11"/>
                      <a:pt x="26" y="11"/>
                      <a:pt x="26" y="11"/>
                    </a:cubicBezTo>
                    <a:cubicBezTo>
                      <a:pt x="26" y="11"/>
                      <a:pt x="26" y="11"/>
                      <a:pt x="26" y="11"/>
                    </a:cubicBezTo>
                    <a:cubicBezTo>
                      <a:pt x="26" y="11"/>
                      <a:pt x="26" y="11"/>
                      <a:pt x="26" y="11"/>
                    </a:cubicBezTo>
                    <a:cubicBezTo>
                      <a:pt x="26" y="11"/>
                      <a:pt x="26" y="11"/>
                      <a:pt x="26" y="11"/>
                    </a:cubicBezTo>
                    <a:cubicBezTo>
                      <a:pt x="26" y="11"/>
                      <a:pt x="26" y="11"/>
                      <a:pt x="26" y="11"/>
                    </a:cubicBezTo>
                    <a:cubicBezTo>
                      <a:pt x="26" y="11"/>
                      <a:pt x="26" y="11"/>
                      <a:pt x="26" y="11"/>
                    </a:cubicBezTo>
                    <a:cubicBezTo>
                      <a:pt x="26" y="11"/>
                      <a:pt x="26" y="11"/>
                      <a:pt x="26" y="11"/>
                    </a:cubicBezTo>
                    <a:cubicBezTo>
                      <a:pt x="26" y="11"/>
                      <a:pt x="26" y="10"/>
                      <a:pt x="26" y="10"/>
                    </a:cubicBezTo>
                    <a:cubicBezTo>
                      <a:pt x="26" y="10"/>
                      <a:pt x="26" y="10"/>
                      <a:pt x="25" y="10"/>
                    </a:cubicBezTo>
                    <a:cubicBezTo>
                      <a:pt x="25" y="10"/>
                      <a:pt x="25" y="10"/>
                      <a:pt x="25" y="10"/>
                    </a:cubicBezTo>
                    <a:cubicBezTo>
                      <a:pt x="25" y="10"/>
                      <a:pt x="25" y="10"/>
                      <a:pt x="25" y="10"/>
                    </a:cubicBezTo>
                    <a:cubicBezTo>
                      <a:pt x="25" y="9"/>
                      <a:pt x="25" y="9"/>
                      <a:pt x="25" y="9"/>
                    </a:cubicBezTo>
                    <a:cubicBezTo>
                      <a:pt x="25" y="9"/>
                      <a:pt x="25" y="9"/>
                      <a:pt x="25" y="9"/>
                    </a:cubicBezTo>
                    <a:cubicBezTo>
                      <a:pt x="25" y="9"/>
                      <a:pt x="25" y="9"/>
                      <a:pt x="25" y="9"/>
                    </a:cubicBezTo>
                    <a:cubicBezTo>
                      <a:pt x="25" y="9"/>
                      <a:pt x="25" y="9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8"/>
                      <a:pt x="26" y="8"/>
                    </a:cubicBezTo>
                    <a:cubicBezTo>
                      <a:pt x="26" y="8"/>
                      <a:pt x="26" y="8"/>
                      <a:pt x="26" y="8"/>
                    </a:cubicBezTo>
                    <a:cubicBezTo>
                      <a:pt x="26" y="8"/>
                      <a:pt x="26" y="8"/>
                      <a:pt x="26" y="8"/>
                    </a:cubicBezTo>
                    <a:cubicBezTo>
                      <a:pt x="26" y="8"/>
                      <a:pt x="26" y="8"/>
                      <a:pt x="26" y="8"/>
                    </a:cubicBezTo>
                    <a:cubicBezTo>
                      <a:pt x="26" y="8"/>
                      <a:pt x="26" y="8"/>
                      <a:pt x="26" y="8"/>
                    </a:cubicBezTo>
                    <a:cubicBezTo>
                      <a:pt x="26" y="8"/>
                      <a:pt x="26" y="8"/>
                      <a:pt x="26" y="8"/>
                    </a:cubicBezTo>
                    <a:cubicBezTo>
                      <a:pt x="26" y="8"/>
                      <a:pt x="26" y="8"/>
                      <a:pt x="26" y="8"/>
                    </a:cubicBezTo>
                    <a:cubicBezTo>
                      <a:pt x="26" y="8"/>
                      <a:pt x="27" y="8"/>
                      <a:pt x="27" y="8"/>
                    </a:cubicBezTo>
                    <a:cubicBezTo>
                      <a:pt x="27" y="8"/>
                      <a:pt x="27" y="8"/>
                      <a:pt x="27" y="8"/>
                    </a:cubicBezTo>
                    <a:cubicBezTo>
                      <a:pt x="27" y="8"/>
                      <a:pt x="27" y="8"/>
                      <a:pt x="27" y="7"/>
                    </a:cubicBezTo>
                    <a:cubicBezTo>
                      <a:pt x="27" y="7"/>
                      <a:pt x="28" y="7"/>
                      <a:pt x="28" y="7"/>
                    </a:cubicBezTo>
                    <a:cubicBezTo>
                      <a:pt x="28" y="7"/>
                      <a:pt x="28" y="7"/>
                      <a:pt x="28" y="7"/>
                    </a:cubicBezTo>
                    <a:cubicBezTo>
                      <a:pt x="28" y="7"/>
                      <a:pt x="28" y="7"/>
                      <a:pt x="28" y="7"/>
                    </a:cubicBezTo>
                    <a:cubicBezTo>
                      <a:pt x="28" y="7"/>
                      <a:pt x="28" y="7"/>
                      <a:pt x="29" y="7"/>
                    </a:cubicBezTo>
                    <a:cubicBezTo>
                      <a:pt x="29" y="7"/>
                      <a:pt x="29" y="7"/>
                      <a:pt x="29" y="7"/>
                    </a:cubicBezTo>
                    <a:cubicBezTo>
                      <a:pt x="29" y="8"/>
                      <a:pt x="29" y="8"/>
                      <a:pt x="29" y="8"/>
                    </a:cubicBezTo>
                    <a:cubicBezTo>
                      <a:pt x="29" y="8"/>
                      <a:pt x="29" y="8"/>
                      <a:pt x="29" y="8"/>
                    </a:cubicBezTo>
                    <a:cubicBezTo>
                      <a:pt x="29" y="8"/>
                      <a:pt x="29" y="8"/>
                      <a:pt x="29" y="8"/>
                    </a:cubicBezTo>
                    <a:cubicBezTo>
                      <a:pt x="29" y="8"/>
                      <a:pt x="30" y="9"/>
                      <a:pt x="30" y="9"/>
                    </a:cubicBezTo>
                    <a:cubicBezTo>
                      <a:pt x="30" y="9"/>
                      <a:pt x="30" y="9"/>
                      <a:pt x="30" y="9"/>
                    </a:cubicBezTo>
                    <a:cubicBezTo>
                      <a:pt x="30" y="9"/>
                      <a:pt x="30" y="9"/>
                      <a:pt x="30" y="9"/>
                    </a:cubicBezTo>
                    <a:cubicBezTo>
                      <a:pt x="30" y="9"/>
                      <a:pt x="30" y="9"/>
                      <a:pt x="30" y="9"/>
                    </a:cubicBezTo>
                    <a:cubicBezTo>
                      <a:pt x="30" y="9"/>
                      <a:pt x="30" y="9"/>
                      <a:pt x="30" y="9"/>
                    </a:cubicBezTo>
                    <a:cubicBezTo>
                      <a:pt x="30" y="10"/>
                      <a:pt x="30" y="10"/>
                      <a:pt x="30" y="10"/>
                    </a:cubicBezTo>
                    <a:cubicBezTo>
                      <a:pt x="30" y="10"/>
                      <a:pt x="30" y="10"/>
                      <a:pt x="30" y="10"/>
                    </a:cubicBezTo>
                    <a:cubicBezTo>
                      <a:pt x="30" y="10"/>
                      <a:pt x="30" y="10"/>
                      <a:pt x="30" y="10"/>
                    </a:cubicBezTo>
                    <a:cubicBezTo>
                      <a:pt x="30" y="10"/>
                      <a:pt x="30" y="10"/>
                      <a:pt x="30" y="10"/>
                    </a:cubicBezTo>
                    <a:cubicBezTo>
                      <a:pt x="31" y="10"/>
                      <a:pt x="31" y="10"/>
                      <a:pt x="31" y="11"/>
                    </a:cubicBezTo>
                    <a:cubicBezTo>
                      <a:pt x="31" y="11"/>
                      <a:pt x="31" y="11"/>
                      <a:pt x="31" y="11"/>
                    </a:cubicBezTo>
                    <a:cubicBezTo>
                      <a:pt x="31" y="11"/>
                      <a:pt x="31" y="11"/>
                      <a:pt x="31" y="11"/>
                    </a:cubicBezTo>
                    <a:cubicBezTo>
                      <a:pt x="31" y="10"/>
                      <a:pt x="31" y="10"/>
                      <a:pt x="31" y="10"/>
                    </a:cubicBezTo>
                    <a:cubicBezTo>
                      <a:pt x="31" y="10"/>
                      <a:pt x="31" y="10"/>
                      <a:pt x="31" y="10"/>
                    </a:cubicBezTo>
                    <a:cubicBezTo>
                      <a:pt x="31" y="10"/>
                      <a:pt x="31" y="10"/>
                      <a:pt x="31" y="10"/>
                    </a:cubicBezTo>
                    <a:cubicBezTo>
                      <a:pt x="31" y="10"/>
                      <a:pt x="31" y="10"/>
                      <a:pt x="31" y="10"/>
                    </a:cubicBezTo>
                    <a:cubicBezTo>
                      <a:pt x="31" y="10"/>
                      <a:pt x="31" y="10"/>
                      <a:pt x="31" y="10"/>
                    </a:cubicBezTo>
                    <a:cubicBezTo>
                      <a:pt x="31" y="10"/>
                      <a:pt x="31" y="10"/>
                      <a:pt x="31" y="10"/>
                    </a:cubicBezTo>
                    <a:cubicBezTo>
                      <a:pt x="31" y="10"/>
                      <a:pt x="31" y="10"/>
                      <a:pt x="31" y="11"/>
                    </a:cubicBezTo>
                    <a:cubicBezTo>
                      <a:pt x="31" y="11"/>
                      <a:pt x="31" y="11"/>
                      <a:pt x="31" y="11"/>
                    </a:cubicBezTo>
                    <a:cubicBezTo>
                      <a:pt x="31" y="11"/>
                      <a:pt x="31" y="11"/>
                      <a:pt x="31" y="11"/>
                    </a:cubicBezTo>
                    <a:cubicBezTo>
                      <a:pt x="31" y="11"/>
                      <a:pt x="31" y="11"/>
                      <a:pt x="31" y="11"/>
                    </a:cubicBezTo>
                    <a:cubicBezTo>
                      <a:pt x="31" y="11"/>
                      <a:pt x="31" y="11"/>
                      <a:pt x="31" y="11"/>
                    </a:cubicBezTo>
                    <a:cubicBezTo>
                      <a:pt x="32" y="11"/>
                      <a:pt x="32" y="11"/>
                      <a:pt x="32" y="11"/>
                    </a:cubicBezTo>
                    <a:cubicBezTo>
                      <a:pt x="32" y="11"/>
                      <a:pt x="32" y="11"/>
                      <a:pt x="32" y="11"/>
                    </a:cubicBezTo>
                    <a:cubicBezTo>
                      <a:pt x="32" y="11"/>
                      <a:pt x="32" y="11"/>
                      <a:pt x="32" y="12"/>
                    </a:cubicBezTo>
                    <a:cubicBezTo>
                      <a:pt x="32" y="12"/>
                      <a:pt x="32" y="12"/>
                      <a:pt x="32" y="12"/>
                    </a:cubicBezTo>
                    <a:cubicBezTo>
                      <a:pt x="32" y="12"/>
                      <a:pt x="32" y="12"/>
                      <a:pt x="32" y="12"/>
                    </a:cubicBezTo>
                    <a:cubicBezTo>
                      <a:pt x="32" y="12"/>
                      <a:pt x="32" y="12"/>
                      <a:pt x="32" y="12"/>
                    </a:cubicBezTo>
                    <a:close/>
                    <a:moveTo>
                      <a:pt x="2" y="2"/>
                    </a:move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lose/>
                    <a:moveTo>
                      <a:pt x="29" y="11"/>
                    </a:moveTo>
                    <a:cubicBezTo>
                      <a:pt x="28" y="11"/>
                      <a:pt x="28" y="11"/>
                      <a:pt x="28" y="11"/>
                    </a:cubicBezTo>
                    <a:cubicBezTo>
                      <a:pt x="29" y="11"/>
                      <a:pt x="29" y="11"/>
                      <a:pt x="29" y="11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85" name="Freeform 766">
                <a:extLst>
                  <a:ext uri="{FF2B5EF4-FFF2-40B4-BE49-F238E27FC236}">
                    <a16:creationId xmlns:a16="http://schemas.microsoft.com/office/drawing/2014/main" id="{CD2635B8-3A0E-DE29-0615-C7B2A944D41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062163" y="3887788"/>
                <a:ext cx="846137" cy="558800"/>
              </a:xfrm>
              <a:custGeom>
                <a:avLst/>
                <a:gdLst>
                  <a:gd name="T0" fmla="*/ 26 w 203"/>
                  <a:gd name="T1" fmla="*/ 29 h 134"/>
                  <a:gd name="T2" fmla="*/ 33 w 203"/>
                  <a:gd name="T3" fmla="*/ 29 h 134"/>
                  <a:gd name="T4" fmla="*/ 132 w 203"/>
                  <a:gd name="T5" fmla="*/ 53 h 134"/>
                  <a:gd name="T6" fmla="*/ 120 w 203"/>
                  <a:gd name="T7" fmla="*/ 48 h 134"/>
                  <a:gd name="T8" fmla="*/ 113 w 203"/>
                  <a:gd name="T9" fmla="*/ 35 h 134"/>
                  <a:gd name="T10" fmla="*/ 99 w 203"/>
                  <a:gd name="T11" fmla="*/ 22 h 134"/>
                  <a:gd name="T12" fmla="*/ 88 w 203"/>
                  <a:gd name="T13" fmla="*/ 27 h 134"/>
                  <a:gd name="T14" fmla="*/ 60 w 203"/>
                  <a:gd name="T15" fmla="*/ 8 h 134"/>
                  <a:gd name="T16" fmla="*/ 1 w 203"/>
                  <a:gd name="T17" fmla="*/ 5 h 134"/>
                  <a:gd name="T18" fmla="*/ 5 w 203"/>
                  <a:gd name="T19" fmla="*/ 14 h 134"/>
                  <a:gd name="T20" fmla="*/ 10 w 203"/>
                  <a:gd name="T21" fmla="*/ 23 h 134"/>
                  <a:gd name="T22" fmla="*/ 19 w 203"/>
                  <a:gd name="T23" fmla="*/ 32 h 134"/>
                  <a:gd name="T24" fmla="*/ 20 w 203"/>
                  <a:gd name="T25" fmla="*/ 38 h 134"/>
                  <a:gd name="T26" fmla="*/ 17 w 203"/>
                  <a:gd name="T27" fmla="*/ 39 h 134"/>
                  <a:gd name="T28" fmla="*/ 19 w 203"/>
                  <a:gd name="T29" fmla="*/ 44 h 134"/>
                  <a:gd name="T30" fmla="*/ 25 w 203"/>
                  <a:gd name="T31" fmla="*/ 46 h 134"/>
                  <a:gd name="T32" fmla="*/ 27 w 203"/>
                  <a:gd name="T33" fmla="*/ 47 h 134"/>
                  <a:gd name="T34" fmla="*/ 33 w 203"/>
                  <a:gd name="T35" fmla="*/ 60 h 134"/>
                  <a:gd name="T36" fmla="*/ 42 w 203"/>
                  <a:gd name="T37" fmla="*/ 67 h 134"/>
                  <a:gd name="T38" fmla="*/ 52 w 203"/>
                  <a:gd name="T39" fmla="*/ 71 h 134"/>
                  <a:gd name="T40" fmla="*/ 46 w 203"/>
                  <a:gd name="T41" fmla="*/ 65 h 134"/>
                  <a:gd name="T42" fmla="*/ 42 w 203"/>
                  <a:gd name="T43" fmla="*/ 59 h 134"/>
                  <a:gd name="T44" fmla="*/ 36 w 203"/>
                  <a:gd name="T45" fmla="*/ 45 h 134"/>
                  <a:gd name="T46" fmla="*/ 34 w 203"/>
                  <a:gd name="T47" fmla="*/ 43 h 134"/>
                  <a:gd name="T48" fmla="*/ 28 w 203"/>
                  <a:gd name="T49" fmla="*/ 33 h 134"/>
                  <a:gd name="T50" fmla="*/ 24 w 203"/>
                  <a:gd name="T51" fmla="*/ 28 h 134"/>
                  <a:gd name="T52" fmla="*/ 17 w 203"/>
                  <a:gd name="T53" fmla="*/ 17 h 134"/>
                  <a:gd name="T54" fmla="*/ 20 w 203"/>
                  <a:gd name="T55" fmla="*/ 10 h 134"/>
                  <a:gd name="T56" fmla="*/ 27 w 203"/>
                  <a:gd name="T57" fmla="*/ 16 h 134"/>
                  <a:gd name="T58" fmla="*/ 33 w 203"/>
                  <a:gd name="T59" fmla="*/ 27 h 134"/>
                  <a:gd name="T60" fmla="*/ 38 w 203"/>
                  <a:gd name="T61" fmla="*/ 36 h 134"/>
                  <a:gd name="T62" fmla="*/ 49 w 203"/>
                  <a:gd name="T63" fmla="*/ 46 h 134"/>
                  <a:gd name="T64" fmla="*/ 52 w 203"/>
                  <a:gd name="T65" fmla="*/ 52 h 134"/>
                  <a:gd name="T66" fmla="*/ 54 w 203"/>
                  <a:gd name="T67" fmla="*/ 55 h 134"/>
                  <a:gd name="T68" fmla="*/ 61 w 203"/>
                  <a:gd name="T69" fmla="*/ 59 h 134"/>
                  <a:gd name="T70" fmla="*/ 64 w 203"/>
                  <a:gd name="T71" fmla="*/ 63 h 134"/>
                  <a:gd name="T72" fmla="*/ 74 w 203"/>
                  <a:gd name="T73" fmla="*/ 74 h 134"/>
                  <a:gd name="T74" fmla="*/ 80 w 203"/>
                  <a:gd name="T75" fmla="*/ 88 h 134"/>
                  <a:gd name="T76" fmla="*/ 80 w 203"/>
                  <a:gd name="T77" fmla="*/ 98 h 134"/>
                  <a:gd name="T78" fmla="*/ 94 w 203"/>
                  <a:gd name="T79" fmla="*/ 109 h 134"/>
                  <a:gd name="T80" fmla="*/ 116 w 203"/>
                  <a:gd name="T81" fmla="*/ 118 h 134"/>
                  <a:gd name="T82" fmla="*/ 130 w 203"/>
                  <a:gd name="T83" fmla="*/ 124 h 134"/>
                  <a:gd name="T84" fmla="*/ 148 w 203"/>
                  <a:gd name="T85" fmla="*/ 123 h 134"/>
                  <a:gd name="T86" fmla="*/ 154 w 203"/>
                  <a:gd name="T87" fmla="*/ 123 h 134"/>
                  <a:gd name="T88" fmla="*/ 165 w 203"/>
                  <a:gd name="T89" fmla="*/ 132 h 134"/>
                  <a:gd name="T90" fmla="*/ 179 w 203"/>
                  <a:gd name="T91" fmla="*/ 121 h 134"/>
                  <a:gd name="T92" fmla="*/ 175 w 203"/>
                  <a:gd name="T93" fmla="*/ 115 h 134"/>
                  <a:gd name="T94" fmla="*/ 195 w 203"/>
                  <a:gd name="T95" fmla="*/ 104 h 134"/>
                  <a:gd name="T96" fmla="*/ 196 w 203"/>
                  <a:gd name="T97" fmla="*/ 109 h 134"/>
                  <a:gd name="T98" fmla="*/ 199 w 203"/>
                  <a:gd name="T99" fmla="*/ 101 h 134"/>
                  <a:gd name="T100" fmla="*/ 198 w 203"/>
                  <a:gd name="T101" fmla="*/ 100 h 134"/>
                  <a:gd name="T102" fmla="*/ 199 w 203"/>
                  <a:gd name="T103" fmla="*/ 94 h 134"/>
                  <a:gd name="T104" fmla="*/ 199 w 203"/>
                  <a:gd name="T105" fmla="*/ 85 h 134"/>
                  <a:gd name="T106" fmla="*/ 178 w 203"/>
                  <a:gd name="T107" fmla="*/ 97 h 134"/>
                  <a:gd name="T108" fmla="*/ 167 w 203"/>
                  <a:gd name="T109" fmla="*/ 105 h 134"/>
                  <a:gd name="T110" fmla="*/ 144 w 203"/>
                  <a:gd name="T111" fmla="*/ 105 h 134"/>
                  <a:gd name="T112" fmla="*/ 132 w 203"/>
                  <a:gd name="T113" fmla="*/ 84 h 134"/>
                  <a:gd name="T114" fmla="*/ 130 w 203"/>
                  <a:gd name="T115" fmla="*/ 80 h 134"/>
                  <a:gd name="T116" fmla="*/ 129 w 203"/>
                  <a:gd name="T117" fmla="*/ 63 h 134"/>
                  <a:gd name="T118" fmla="*/ 131 w 203"/>
                  <a:gd name="T119" fmla="*/ 57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03" h="134">
                    <a:moveTo>
                      <a:pt x="25" y="27"/>
                    </a:moveTo>
                    <a:cubicBezTo>
                      <a:pt x="25" y="27"/>
                      <a:pt x="26" y="27"/>
                      <a:pt x="26" y="27"/>
                    </a:cubicBezTo>
                    <a:cubicBezTo>
                      <a:pt x="26" y="27"/>
                      <a:pt x="26" y="27"/>
                      <a:pt x="26" y="27"/>
                    </a:cubicBezTo>
                    <a:cubicBezTo>
                      <a:pt x="27" y="28"/>
                      <a:pt x="27" y="28"/>
                      <a:pt x="27" y="28"/>
                    </a:cubicBezTo>
                    <a:cubicBezTo>
                      <a:pt x="27" y="28"/>
                      <a:pt x="27" y="28"/>
                      <a:pt x="27" y="29"/>
                    </a:cubicBezTo>
                    <a:cubicBezTo>
                      <a:pt x="27" y="29"/>
                      <a:pt x="27" y="29"/>
                      <a:pt x="27" y="29"/>
                    </a:cubicBezTo>
                    <a:cubicBezTo>
                      <a:pt x="27" y="29"/>
                      <a:pt x="27" y="29"/>
                      <a:pt x="27" y="29"/>
                    </a:cubicBezTo>
                    <a:cubicBezTo>
                      <a:pt x="27" y="29"/>
                      <a:pt x="27" y="29"/>
                      <a:pt x="27" y="29"/>
                    </a:cubicBezTo>
                    <a:cubicBezTo>
                      <a:pt x="27" y="29"/>
                      <a:pt x="26" y="29"/>
                      <a:pt x="26" y="29"/>
                    </a:cubicBezTo>
                    <a:cubicBezTo>
                      <a:pt x="26" y="29"/>
                      <a:pt x="26" y="29"/>
                      <a:pt x="26" y="29"/>
                    </a:cubicBezTo>
                    <a:cubicBezTo>
                      <a:pt x="26" y="28"/>
                      <a:pt x="25" y="28"/>
                      <a:pt x="25" y="28"/>
                    </a:cubicBezTo>
                    <a:cubicBezTo>
                      <a:pt x="25" y="28"/>
                      <a:pt x="24" y="27"/>
                      <a:pt x="24" y="27"/>
                    </a:cubicBezTo>
                    <a:cubicBezTo>
                      <a:pt x="24" y="27"/>
                      <a:pt x="24" y="26"/>
                      <a:pt x="24" y="26"/>
                    </a:cubicBezTo>
                    <a:cubicBezTo>
                      <a:pt x="24" y="26"/>
                      <a:pt x="24" y="25"/>
                      <a:pt x="25" y="25"/>
                    </a:cubicBezTo>
                    <a:cubicBezTo>
                      <a:pt x="25" y="25"/>
                      <a:pt x="25" y="26"/>
                      <a:pt x="25" y="26"/>
                    </a:cubicBezTo>
                    <a:cubicBezTo>
                      <a:pt x="25" y="26"/>
                      <a:pt x="25" y="26"/>
                      <a:pt x="25" y="27"/>
                    </a:cubicBezTo>
                    <a:close/>
                    <a:moveTo>
                      <a:pt x="32" y="31"/>
                    </a:moveTo>
                    <a:cubicBezTo>
                      <a:pt x="32" y="31"/>
                      <a:pt x="32" y="31"/>
                      <a:pt x="32" y="31"/>
                    </a:cubicBezTo>
                    <a:cubicBezTo>
                      <a:pt x="33" y="31"/>
                      <a:pt x="33" y="31"/>
                      <a:pt x="33" y="31"/>
                    </a:cubicBezTo>
                    <a:cubicBezTo>
                      <a:pt x="33" y="30"/>
                      <a:pt x="33" y="30"/>
                      <a:pt x="33" y="29"/>
                    </a:cubicBezTo>
                    <a:cubicBezTo>
                      <a:pt x="33" y="29"/>
                      <a:pt x="32" y="29"/>
                      <a:pt x="32" y="28"/>
                    </a:cubicBezTo>
                    <a:cubicBezTo>
                      <a:pt x="32" y="28"/>
                      <a:pt x="32" y="28"/>
                      <a:pt x="32" y="28"/>
                    </a:cubicBezTo>
                    <a:cubicBezTo>
                      <a:pt x="31" y="28"/>
                      <a:pt x="31" y="28"/>
                      <a:pt x="31" y="29"/>
                    </a:cubicBezTo>
                    <a:cubicBezTo>
                      <a:pt x="31" y="29"/>
                      <a:pt x="31" y="29"/>
                      <a:pt x="31" y="30"/>
                    </a:cubicBezTo>
                    <a:cubicBezTo>
                      <a:pt x="30" y="30"/>
                      <a:pt x="31" y="30"/>
                      <a:pt x="31" y="30"/>
                    </a:cubicBezTo>
                    <a:cubicBezTo>
                      <a:pt x="31" y="30"/>
                      <a:pt x="31" y="30"/>
                      <a:pt x="31" y="31"/>
                    </a:cubicBezTo>
                    <a:cubicBezTo>
                      <a:pt x="31" y="31"/>
                      <a:pt x="31" y="31"/>
                      <a:pt x="31" y="31"/>
                    </a:cubicBezTo>
                    <a:cubicBezTo>
                      <a:pt x="31" y="31"/>
                      <a:pt x="31" y="31"/>
                      <a:pt x="31" y="31"/>
                    </a:cubicBezTo>
                    <a:cubicBezTo>
                      <a:pt x="32" y="31"/>
                      <a:pt x="32" y="31"/>
                      <a:pt x="32" y="31"/>
                    </a:cubicBezTo>
                    <a:close/>
                    <a:moveTo>
                      <a:pt x="132" y="53"/>
                    </a:moveTo>
                    <a:cubicBezTo>
                      <a:pt x="132" y="53"/>
                      <a:pt x="131" y="53"/>
                      <a:pt x="131" y="52"/>
                    </a:cubicBezTo>
                    <a:cubicBezTo>
                      <a:pt x="131" y="52"/>
                      <a:pt x="130" y="52"/>
                      <a:pt x="130" y="52"/>
                    </a:cubicBezTo>
                    <a:cubicBezTo>
                      <a:pt x="128" y="52"/>
                      <a:pt x="128" y="52"/>
                      <a:pt x="128" y="52"/>
                    </a:cubicBezTo>
                    <a:cubicBezTo>
                      <a:pt x="127" y="52"/>
                      <a:pt x="127" y="52"/>
                      <a:pt x="127" y="52"/>
                    </a:cubicBezTo>
                    <a:cubicBezTo>
                      <a:pt x="126" y="51"/>
                      <a:pt x="126" y="51"/>
                      <a:pt x="126" y="51"/>
                    </a:cubicBezTo>
                    <a:cubicBezTo>
                      <a:pt x="125" y="50"/>
                      <a:pt x="125" y="50"/>
                      <a:pt x="125" y="50"/>
                    </a:cubicBezTo>
                    <a:cubicBezTo>
                      <a:pt x="124" y="50"/>
                      <a:pt x="124" y="50"/>
                      <a:pt x="124" y="50"/>
                    </a:cubicBezTo>
                    <a:cubicBezTo>
                      <a:pt x="122" y="49"/>
                      <a:pt x="122" y="49"/>
                      <a:pt x="122" y="49"/>
                    </a:cubicBezTo>
                    <a:cubicBezTo>
                      <a:pt x="121" y="49"/>
                      <a:pt x="121" y="49"/>
                      <a:pt x="121" y="49"/>
                    </a:cubicBezTo>
                    <a:cubicBezTo>
                      <a:pt x="120" y="48"/>
                      <a:pt x="120" y="48"/>
                      <a:pt x="120" y="48"/>
                    </a:cubicBezTo>
                    <a:cubicBezTo>
                      <a:pt x="120" y="46"/>
                      <a:pt x="120" y="46"/>
                      <a:pt x="120" y="46"/>
                    </a:cubicBezTo>
                    <a:cubicBezTo>
                      <a:pt x="119" y="44"/>
                      <a:pt x="119" y="44"/>
                      <a:pt x="119" y="44"/>
                    </a:cubicBezTo>
                    <a:cubicBezTo>
                      <a:pt x="119" y="43"/>
                      <a:pt x="119" y="43"/>
                      <a:pt x="119" y="43"/>
                    </a:cubicBezTo>
                    <a:cubicBezTo>
                      <a:pt x="119" y="43"/>
                      <a:pt x="118" y="43"/>
                      <a:pt x="118" y="42"/>
                    </a:cubicBezTo>
                    <a:cubicBezTo>
                      <a:pt x="118" y="42"/>
                      <a:pt x="118" y="42"/>
                      <a:pt x="118" y="42"/>
                    </a:cubicBezTo>
                    <a:cubicBezTo>
                      <a:pt x="118" y="42"/>
                      <a:pt x="118" y="41"/>
                      <a:pt x="118" y="41"/>
                    </a:cubicBezTo>
                    <a:cubicBezTo>
                      <a:pt x="118" y="40"/>
                      <a:pt x="118" y="40"/>
                      <a:pt x="118" y="40"/>
                    </a:cubicBezTo>
                    <a:cubicBezTo>
                      <a:pt x="116" y="39"/>
                      <a:pt x="116" y="39"/>
                      <a:pt x="116" y="39"/>
                    </a:cubicBezTo>
                    <a:cubicBezTo>
                      <a:pt x="116" y="39"/>
                      <a:pt x="115" y="37"/>
                      <a:pt x="115" y="37"/>
                    </a:cubicBezTo>
                    <a:cubicBezTo>
                      <a:pt x="115" y="37"/>
                      <a:pt x="113" y="35"/>
                      <a:pt x="113" y="35"/>
                    </a:cubicBezTo>
                    <a:cubicBezTo>
                      <a:pt x="113" y="35"/>
                      <a:pt x="113" y="33"/>
                      <a:pt x="113" y="33"/>
                    </a:cubicBezTo>
                    <a:cubicBezTo>
                      <a:pt x="113" y="33"/>
                      <a:pt x="110" y="30"/>
                      <a:pt x="110" y="30"/>
                    </a:cubicBezTo>
                    <a:cubicBezTo>
                      <a:pt x="110" y="28"/>
                      <a:pt x="110" y="28"/>
                      <a:pt x="110" y="28"/>
                    </a:cubicBezTo>
                    <a:cubicBezTo>
                      <a:pt x="108" y="26"/>
                      <a:pt x="108" y="26"/>
                      <a:pt x="108" y="26"/>
                    </a:cubicBezTo>
                    <a:cubicBezTo>
                      <a:pt x="106" y="25"/>
                      <a:pt x="106" y="25"/>
                      <a:pt x="106" y="25"/>
                    </a:cubicBezTo>
                    <a:cubicBezTo>
                      <a:pt x="106" y="25"/>
                      <a:pt x="106" y="25"/>
                      <a:pt x="106" y="25"/>
                    </a:cubicBezTo>
                    <a:cubicBezTo>
                      <a:pt x="106" y="24"/>
                      <a:pt x="106" y="24"/>
                      <a:pt x="106" y="24"/>
                    </a:cubicBezTo>
                    <a:cubicBezTo>
                      <a:pt x="105" y="23"/>
                      <a:pt x="105" y="23"/>
                      <a:pt x="105" y="23"/>
                    </a:cubicBezTo>
                    <a:cubicBezTo>
                      <a:pt x="101" y="23"/>
                      <a:pt x="101" y="23"/>
                      <a:pt x="101" y="23"/>
                    </a:cubicBezTo>
                    <a:cubicBezTo>
                      <a:pt x="99" y="22"/>
                      <a:pt x="99" y="22"/>
                      <a:pt x="99" y="22"/>
                    </a:cubicBezTo>
                    <a:cubicBezTo>
                      <a:pt x="99" y="24"/>
                      <a:pt x="99" y="24"/>
                      <a:pt x="99" y="24"/>
                    </a:cubicBezTo>
                    <a:cubicBezTo>
                      <a:pt x="97" y="24"/>
                      <a:pt x="97" y="24"/>
                      <a:pt x="97" y="24"/>
                    </a:cubicBezTo>
                    <a:cubicBezTo>
                      <a:pt x="97" y="24"/>
                      <a:pt x="96" y="25"/>
                      <a:pt x="96" y="25"/>
                    </a:cubicBezTo>
                    <a:cubicBezTo>
                      <a:pt x="96" y="25"/>
                      <a:pt x="96" y="26"/>
                      <a:pt x="96" y="26"/>
                    </a:cubicBezTo>
                    <a:cubicBezTo>
                      <a:pt x="95" y="27"/>
                      <a:pt x="95" y="27"/>
                      <a:pt x="95" y="27"/>
                    </a:cubicBezTo>
                    <a:cubicBezTo>
                      <a:pt x="95" y="28"/>
                      <a:pt x="95" y="28"/>
                      <a:pt x="95" y="28"/>
                    </a:cubicBezTo>
                    <a:cubicBezTo>
                      <a:pt x="94" y="29"/>
                      <a:pt x="94" y="29"/>
                      <a:pt x="94" y="29"/>
                    </a:cubicBezTo>
                    <a:cubicBezTo>
                      <a:pt x="93" y="29"/>
                      <a:pt x="93" y="29"/>
                      <a:pt x="93" y="29"/>
                    </a:cubicBezTo>
                    <a:cubicBezTo>
                      <a:pt x="90" y="27"/>
                      <a:pt x="90" y="27"/>
                      <a:pt x="90" y="27"/>
                    </a:cubicBezTo>
                    <a:cubicBezTo>
                      <a:pt x="88" y="27"/>
                      <a:pt x="88" y="27"/>
                      <a:pt x="88" y="27"/>
                    </a:cubicBezTo>
                    <a:cubicBezTo>
                      <a:pt x="86" y="26"/>
                      <a:pt x="86" y="26"/>
                      <a:pt x="86" y="26"/>
                    </a:cubicBezTo>
                    <a:cubicBezTo>
                      <a:pt x="86" y="25"/>
                      <a:pt x="86" y="25"/>
                      <a:pt x="86" y="25"/>
                    </a:cubicBezTo>
                    <a:cubicBezTo>
                      <a:pt x="84" y="23"/>
                      <a:pt x="84" y="23"/>
                      <a:pt x="84" y="23"/>
                    </a:cubicBezTo>
                    <a:cubicBezTo>
                      <a:pt x="83" y="20"/>
                      <a:pt x="83" y="20"/>
                      <a:pt x="83" y="20"/>
                    </a:cubicBezTo>
                    <a:cubicBezTo>
                      <a:pt x="81" y="16"/>
                      <a:pt x="81" y="16"/>
                      <a:pt x="81" y="16"/>
                    </a:cubicBezTo>
                    <a:cubicBezTo>
                      <a:pt x="79" y="15"/>
                      <a:pt x="79" y="15"/>
                      <a:pt x="79" y="15"/>
                    </a:cubicBezTo>
                    <a:cubicBezTo>
                      <a:pt x="75" y="11"/>
                      <a:pt x="75" y="11"/>
                      <a:pt x="75" y="11"/>
                    </a:cubicBezTo>
                    <a:cubicBezTo>
                      <a:pt x="74" y="10"/>
                      <a:pt x="74" y="10"/>
                      <a:pt x="74" y="10"/>
                    </a:cubicBezTo>
                    <a:cubicBezTo>
                      <a:pt x="72" y="8"/>
                      <a:pt x="72" y="8"/>
                      <a:pt x="72" y="8"/>
                    </a:cubicBezTo>
                    <a:cubicBezTo>
                      <a:pt x="60" y="8"/>
                      <a:pt x="60" y="8"/>
                      <a:pt x="60" y="8"/>
                    </a:cubicBezTo>
                    <a:cubicBezTo>
                      <a:pt x="60" y="11"/>
                      <a:pt x="60" y="11"/>
                      <a:pt x="60" y="11"/>
                    </a:cubicBezTo>
                    <a:cubicBezTo>
                      <a:pt x="40" y="11"/>
                      <a:pt x="40" y="11"/>
                      <a:pt x="40" y="11"/>
                    </a:cubicBezTo>
                    <a:cubicBezTo>
                      <a:pt x="15" y="2"/>
                      <a:pt x="15" y="2"/>
                      <a:pt x="15" y="2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1" y="4"/>
                      <a:pt x="1" y="4"/>
                    </a:cubicBezTo>
                    <a:cubicBezTo>
                      <a:pt x="1" y="4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6"/>
                      <a:pt x="2" y="6"/>
                      <a:pt x="2" y="6"/>
                    </a:cubicBezTo>
                    <a:cubicBezTo>
                      <a:pt x="2" y="6"/>
                      <a:pt x="3" y="7"/>
                      <a:pt x="3" y="7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0"/>
                      <a:pt x="4" y="10"/>
                      <a:pt x="4" y="10"/>
                    </a:cubicBezTo>
                    <a:cubicBezTo>
                      <a:pt x="4" y="11"/>
                      <a:pt x="5" y="11"/>
                      <a:pt x="5" y="12"/>
                    </a:cubicBezTo>
                    <a:cubicBezTo>
                      <a:pt x="5" y="12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5" y="13"/>
                      <a:pt x="5" y="14"/>
                      <a:pt x="5" y="14"/>
                    </a:cubicBezTo>
                    <a:cubicBezTo>
                      <a:pt x="5" y="14"/>
                      <a:pt x="5" y="14"/>
                      <a:pt x="6" y="15"/>
                    </a:cubicBezTo>
                    <a:cubicBezTo>
                      <a:pt x="6" y="15"/>
                      <a:pt x="6" y="15"/>
                      <a:pt x="7" y="15"/>
                    </a:cubicBezTo>
                    <a:cubicBezTo>
                      <a:pt x="7" y="16"/>
                      <a:pt x="7" y="16"/>
                      <a:pt x="7" y="17"/>
                    </a:cubicBezTo>
                    <a:cubicBezTo>
                      <a:pt x="7" y="17"/>
                      <a:pt x="7" y="18"/>
                      <a:pt x="7" y="18"/>
                    </a:cubicBezTo>
                    <a:cubicBezTo>
                      <a:pt x="7" y="18"/>
                      <a:pt x="8" y="18"/>
                      <a:pt x="8" y="19"/>
                    </a:cubicBezTo>
                    <a:cubicBezTo>
                      <a:pt x="8" y="19"/>
                      <a:pt x="9" y="20"/>
                      <a:pt x="9" y="20"/>
                    </a:cubicBezTo>
                    <a:cubicBezTo>
                      <a:pt x="9" y="20"/>
                      <a:pt x="9" y="21"/>
                      <a:pt x="9" y="21"/>
                    </a:cubicBezTo>
                    <a:cubicBezTo>
                      <a:pt x="9" y="21"/>
                      <a:pt x="9" y="22"/>
                      <a:pt x="9" y="22"/>
                    </a:cubicBezTo>
                    <a:cubicBezTo>
                      <a:pt x="9" y="22"/>
                      <a:pt x="9" y="22"/>
                      <a:pt x="9" y="22"/>
                    </a:cubicBezTo>
                    <a:cubicBezTo>
                      <a:pt x="10" y="22"/>
                      <a:pt x="10" y="23"/>
                      <a:pt x="10" y="23"/>
                    </a:cubicBezTo>
                    <a:cubicBezTo>
                      <a:pt x="10" y="24"/>
                      <a:pt x="10" y="24"/>
                      <a:pt x="11" y="24"/>
                    </a:cubicBezTo>
                    <a:cubicBezTo>
                      <a:pt x="11" y="25"/>
                      <a:pt x="11" y="25"/>
                      <a:pt x="12" y="25"/>
                    </a:cubicBezTo>
                    <a:cubicBezTo>
                      <a:pt x="12" y="25"/>
                      <a:pt x="13" y="26"/>
                      <a:pt x="13" y="26"/>
                    </a:cubicBezTo>
                    <a:cubicBezTo>
                      <a:pt x="13" y="26"/>
                      <a:pt x="14" y="26"/>
                      <a:pt x="14" y="27"/>
                    </a:cubicBezTo>
                    <a:cubicBezTo>
                      <a:pt x="15" y="27"/>
                      <a:pt x="16" y="28"/>
                      <a:pt x="16" y="28"/>
                    </a:cubicBezTo>
                    <a:cubicBezTo>
                      <a:pt x="16" y="28"/>
                      <a:pt x="16" y="29"/>
                      <a:pt x="16" y="29"/>
                    </a:cubicBezTo>
                    <a:cubicBezTo>
                      <a:pt x="17" y="29"/>
                      <a:pt x="17" y="29"/>
                      <a:pt x="17" y="30"/>
                    </a:cubicBezTo>
                    <a:cubicBezTo>
                      <a:pt x="17" y="30"/>
                      <a:pt x="17" y="30"/>
                      <a:pt x="18" y="30"/>
                    </a:cubicBezTo>
                    <a:cubicBezTo>
                      <a:pt x="19" y="30"/>
                      <a:pt x="18" y="31"/>
                      <a:pt x="19" y="31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20" y="32"/>
                      <a:pt x="20" y="33"/>
                      <a:pt x="20" y="33"/>
                    </a:cubicBezTo>
                    <a:cubicBezTo>
                      <a:pt x="21" y="33"/>
                      <a:pt x="21" y="34"/>
                      <a:pt x="21" y="34"/>
                    </a:cubicBezTo>
                    <a:cubicBezTo>
                      <a:pt x="21" y="34"/>
                      <a:pt x="20" y="35"/>
                      <a:pt x="20" y="35"/>
                    </a:cubicBezTo>
                    <a:cubicBezTo>
                      <a:pt x="20" y="35"/>
                      <a:pt x="21" y="35"/>
                      <a:pt x="21" y="36"/>
                    </a:cubicBezTo>
                    <a:cubicBezTo>
                      <a:pt x="21" y="36"/>
                      <a:pt x="20" y="36"/>
                      <a:pt x="20" y="36"/>
                    </a:cubicBezTo>
                    <a:cubicBezTo>
                      <a:pt x="20" y="36"/>
                      <a:pt x="20" y="37"/>
                      <a:pt x="20" y="37"/>
                    </a:cubicBezTo>
                    <a:cubicBezTo>
                      <a:pt x="20" y="37"/>
                      <a:pt x="20" y="37"/>
                      <a:pt x="19" y="37"/>
                    </a:cubicBezTo>
                    <a:cubicBezTo>
                      <a:pt x="19" y="37"/>
                      <a:pt x="19" y="38"/>
                      <a:pt x="19" y="38"/>
                    </a:cubicBezTo>
                    <a:cubicBezTo>
                      <a:pt x="19" y="38"/>
                      <a:pt x="20" y="38"/>
                      <a:pt x="20" y="38"/>
                    </a:cubicBezTo>
                    <a:cubicBezTo>
                      <a:pt x="20" y="38"/>
                      <a:pt x="20" y="38"/>
                      <a:pt x="20" y="38"/>
                    </a:cubicBezTo>
                    <a:cubicBezTo>
                      <a:pt x="20" y="38"/>
                      <a:pt x="20" y="38"/>
                      <a:pt x="20" y="39"/>
                    </a:cubicBezTo>
                    <a:cubicBezTo>
                      <a:pt x="20" y="39"/>
                      <a:pt x="20" y="39"/>
                      <a:pt x="21" y="39"/>
                    </a:cubicBezTo>
                    <a:cubicBezTo>
                      <a:pt x="21" y="39"/>
                      <a:pt x="22" y="39"/>
                      <a:pt x="22" y="39"/>
                    </a:cubicBezTo>
                    <a:cubicBezTo>
                      <a:pt x="22" y="39"/>
                      <a:pt x="21" y="39"/>
                      <a:pt x="21" y="39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21" y="40"/>
                      <a:pt x="20" y="40"/>
                      <a:pt x="20" y="40"/>
                    </a:cubicBezTo>
                    <a:cubicBezTo>
                      <a:pt x="20" y="40"/>
                      <a:pt x="20" y="39"/>
                      <a:pt x="20" y="39"/>
                    </a:cubicBezTo>
                    <a:cubicBezTo>
                      <a:pt x="19" y="39"/>
                      <a:pt x="19" y="39"/>
                      <a:pt x="19" y="39"/>
                    </a:cubicBezTo>
                    <a:cubicBezTo>
                      <a:pt x="19" y="38"/>
                      <a:pt x="19" y="39"/>
                      <a:pt x="18" y="39"/>
                    </a:cubicBezTo>
                    <a:cubicBezTo>
                      <a:pt x="18" y="39"/>
                      <a:pt x="17" y="39"/>
                      <a:pt x="17" y="39"/>
                    </a:cubicBezTo>
                    <a:cubicBezTo>
                      <a:pt x="16" y="39"/>
                      <a:pt x="16" y="39"/>
                      <a:pt x="16" y="39"/>
                    </a:cubicBezTo>
                    <a:cubicBezTo>
                      <a:pt x="15" y="38"/>
                      <a:pt x="14" y="38"/>
                      <a:pt x="14" y="39"/>
                    </a:cubicBezTo>
                    <a:cubicBezTo>
                      <a:pt x="14" y="39"/>
                      <a:pt x="14" y="39"/>
                      <a:pt x="14" y="39"/>
                    </a:cubicBezTo>
                    <a:cubicBezTo>
                      <a:pt x="14" y="39"/>
                      <a:pt x="15" y="39"/>
                      <a:pt x="15" y="40"/>
                    </a:cubicBezTo>
                    <a:cubicBezTo>
                      <a:pt x="15" y="40"/>
                      <a:pt x="16" y="40"/>
                      <a:pt x="16" y="40"/>
                    </a:cubicBezTo>
                    <a:cubicBezTo>
                      <a:pt x="16" y="40"/>
                      <a:pt x="16" y="41"/>
                      <a:pt x="17" y="41"/>
                    </a:cubicBezTo>
                    <a:cubicBezTo>
                      <a:pt x="17" y="41"/>
                      <a:pt x="17" y="41"/>
                      <a:pt x="18" y="41"/>
                    </a:cubicBezTo>
                    <a:cubicBezTo>
                      <a:pt x="18" y="42"/>
                      <a:pt x="18" y="42"/>
                      <a:pt x="18" y="43"/>
                    </a:cubicBezTo>
                    <a:cubicBezTo>
                      <a:pt x="18" y="43"/>
                      <a:pt x="18" y="43"/>
                      <a:pt x="18" y="43"/>
                    </a:cubicBezTo>
                    <a:cubicBezTo>
                      <a:pt x="19" y="44"/>
                      <a:pt x="19" y="44"/>
                      <a:pt x="19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4"/>
                      <a:pt x="21" y="44"/>
                      <a:pt x="21" y="45"/>
                    </a:cubicBezTo>
                    <a:cubicBezTo>
                      <a:pt x="21" y="45"/>
                      <a:pt x="21" y="45"/>
                      <a:pt x="22" y="45"/>
                    </a:cubicBezTo>
                    <a:cubicBezTo>
                      <a:pt x="22" y="45"/>
                      <a:pt x="22" y="45"/>
                      <a:pt x="23" y="45"/>
                    </a:cubicBezTo>
                    <a:cubicBezTo>
                      <a:pt x="23" y="45"/>
                      <a:pt x="23" y="46"/>
                      <a:pt x="23" y="46"/>
                    </a:cubicBezTo>
                    <a:cubicBezTo>
                      <a:pt x="23" y="46"/>
                      <a:pt x="23" y="46"/>
                      <a:pt x="23" y="47"/>
                    </a:cubicBezTo>
                    <a:cubicBezTo>
                      <a:pt x="23" y="47"/>
                      <a:pt x="24" y="47"/>
                      <a:pt x="24" y="47"/>
                    </a:cubicBezTo>
                    <a:cubicBezTo>
                      <a:pt x="24" y="47"/>
                      <a:pt x="24" y="46"/>
                      <a:pt x="24" y="46"/>
                    </a:cubicBezTo>
                    <a:cubicBezTo>
                      <a:pt x="25" y="46"/>
                      <a:pt x="25" y="46"/>
                      <a:pt x="25" y="46"/>
                    </a:cubicBezTo>
                    <a:cubicBezTo>
                      <a:pt x="25" y="46"/>
                      <a:pt x="25" y="46"/>
                      <a:pt x="25" y="46"/>
                    </a:cubicBezTo>
                    <a:cubicBezTo>
                      <a:pt x="25" y="46"/>
                      <a:pt x="26" y="46"/>
                      <a:pt x="26" y="46"/>
                    </a:cubicBezTo>
                    <a:cubicBezTo>
                      <a:pt x="26" y="46"/>
                      <a:pt x="26" y="46"/>
                      <a:pt x="26" y="46"/>
                    </a:cubicBezTo>
                    <a:cubicBezTo>
                      <a:pt x="26" y="46"/>
                      <a:pt x="26" y="45"/>
                      <a:pt x="27" y="45"/>
                    </a:cubicBezTo>
                    <a:cubicBezTo>
                      <a:pt x="27" y="45"/>
                      <a:pt x="26" y="45"/>
                      <a:pt x="26" y="45"/>
                    </a:cubicBezTo>
                    <a:cubicBezTo>
                      <a:pt x="26" y="45"/>
                      <a:pt x="26" y="44"/>
                      <a:pt x="26" y="44"/>
                    </a:cubicBezTo>
                    <a:cubicBezTo>
                      <a:pt x="27" y="44"/>
                      <a:pt x="27" y="44"/>
                      <a:pt x="27" y="44"/>
                    </a:cubicBezTo>
                    <a:cubicBezTo>
                      <a:pt x="27" y="44"/>
                      <a:pt x="27" y="45"/>
                      <a:pt x="27" y="45"/>
                    </a:cubicBezTo>
                    <a:cubicBezTo>
                      <a:pt x="27" y="45"/>
                      <a:pt x="27" y="45"/>
                      <a:pt x="27" y="45"/>
                    </a:cubicBezTo>
                    <a:cubicBezTo>
                      <a:pt x="27" y="45"/>
                      <a:pt x="27" y="46"/>
                      <a:pt x="27" y="46"/>
                    </a:cubicBezTo>
                    <a:cubicBezTo>
                      <a:pt x="27" y="46"/>
                      <a:pt x="27" y="47"/>
                      <a:pt x="27" y="47"/>
                    </a:cubicBezTo>
                    <a:cubicBezTo>
                      <a:pt x="27" y="47"/>
                      <a:pt x="27" y="48"/>
                      <a:pt x="28" y="48"/>
                    </a:cubicBezTo>
                    <a:cubicBezTo>
                      <a:pt x="28" y="49"/>
                      <a:pt x="29" y="49"/>
                      <a:pt x="30" y="49"/>
                    </a:cubicBezTo>
                    <a:cubicBezTo>
                      <a:pt x="30" y="50"/>
                      <a:pt x="31" y="50"/>
                      <a:pt x="31" y="50"/>
                    </a:cubicBezTo>
                    <a:cubicBezTo>
                      <a:pt x="32" y="50"/>
                      <a:pt x="32" y="51"/>
                      <a:pt x="33" y="51"/>
                    </a:cubicBezTo>
                    <a:cubicBezTo>
                      <a:pt x="33" y="51"/>
                      <a:pt x="34" y="54"/>
                      <a:pt x="34" y="54"/>
                    </a:cubicBezTo>
                    <a:cubicBezTo>
                      <a:pt x="34" y="55"/>
                      <a:pt x="34" y="56"/>
                      <a:pt x="34" y="56"/>
                    </a:cubicBezTo>
                    <a:cubicBezTo>
                      <a:pt x="34" y="56"/>
                      <a:pt x="34" y="57"/>
                      <a:pt x="34" y="57"/>
                    </a:cubicBezTo>
                    <a:cubicBezTo>
                      <a:pt x="33" y="58"/>
                      <a:pt x="34" y="59"/>
                      <a:pt x="34" y="59"/>
                    </a:cubicBezTo>
                    <a:cubicBezTo>
                      <a:pt x="34" y="59"/>
                      <a:pt x="34" y="59"/>
                      <a:pt x="34" y="59"/>
                    </a:cubicBezTo>
                    <a:cubicBezTo>
                      <a:pt x="34" y="59"/>
                      <a:pt x="33" y="60"/>
                      <a:pt x="33" y="60"/>
                    </a:cubicBezTo>
                    <a:cubicBezTo>
                      <a:pt x="32" y="60"/>
                      <a:pt x="33" y="60"/>
                      <a:pt x="33" y="61"/>
                    </a:cubicBezTo>
                    <a:cubicBezTo>
                      <a:pt x="32" y="61"/>
                      <a:pt x="33" y="61"/>
                      <a:pt x="33" y="61"/>
                    </a:cubicBezTo>
                    <a:cubicBezTo>
                      <a:pt x="33" y="61"/>
                      <a:pt x="33" y="60"/>
                      <a:pt x="33" y="61"/>
                    </a:cubicBezTo>
                    <a:cubicBezTo>
                      <a:pt x="34" y="61"/>
                      <a:pt x="33" y="61"/>
                      <a:pt x="34" y="61"/>
                    </a:cubicBezTo>
                    <a:cubicBezTo>
                      <a:pt x="34" y="61"/>
                      <a:pt x="34" y="61"/>
                      <a:pt x="35" y="62"/>
                    </a:cubicBezTo>
                    <a:cubicBezTo>
                      <a:pt x="35" y="62"/>
                      <a:pt x="35" y="62"/>
                      <a:pt x="36" y="62"/>
                    </a:cubicBezTo>
                    <a:cubicBezTo>
                      <a:pt x="36" y="63"/>
                      <a:pt x="36" y="63"/>
                      <a:pt x="37" y="63"/>
                    </a:cubicBezTo>
                    <a:cubicBezTo>
                      <a:pt x="37" y="64"/>
                      <a:pt x="38" y="64"/>
                      <a:pt x="38" y="64"/>
                    </a:cubicBezTo>
                    <a:cubicBezTo>
                      <a:pt x="39" y="65"/>
                      <a:pt x="39" y="65"/>
                      <a:pt x="40" y="65"/>
                    </a:cubicBezTo>
                    <a:cubicBezTo>
                      <a:pt x="40" y="66"/>
                      <a:pt x="41" y="67"/>
                      <a:pt x="42" y="67"/>
                    </a:cubicBezTo>
                    <a:cubicBezTo>
                      <a:pt x="42" y="68"/>
                      <a:pt x="43" y="69"/>
                      <a:pt x="43" y="69"/>
                    </a:cubicBezTo>
                    <a:cubicBezTo>
                      <a:pt x="44" y="69"/>
                      <a:pt x="45" y="70"/>
                      <a:pt x="45" y="70"/>
                    </a:cubicBezTo>
                    <a:cubicBezTo>
                      <a:pt x="46" y="70"/>
                      <a:pt x="46" y="71"/>
                      <a:pt x="46" y="71"/>
                    </a:cubicBezTo>
                    <a:cubicBezTo>
                      <a:pt x="47" y="72"/>
                      <a:pt x="47" y="73"/>
                      <a:pt x="47" y="74"/>
                    </a:cubicBezTo>
                    <a:cubicBezTo>
                      <a:pt x="47" y="74"/>
                      <a:pt x="48" y="75"/>
                      <a:pt x="48" y="75"/>
                    </a:cubicBezTo>
                    <a:cubicBezTo>
                      <a:pt x="48" y="75"/>
                      <a:pt x="49" y="75"/>
                      <a:pt x="49" y="75"/>
                    </a:cubicBezTo>
                    <a:cubicBezTo>
                      <a:pt x="49" y="75"/>
                      <a:pt x="50" y="74"/>
                      <a:pt x="50" y="74"/>
                    </a:cubicBezTo>
                    <a:cubicBezTo>
                      <a:pt x="50" y="74"/>
                      <a:pt x="50" y="74"/>
                      <a:pt x="51" y="74"/>
                    </a:cubicBezTo>
                    <a:cubicBezTo>
                      <a:pt x="51" y="73"/>
                      <a:pt x="52" y="73"/>
                      <a:pt x="52" y="73"/>
                    </a:cubicBezTo>
                    <a:cubicBezTo>
                      <a:pt x="52" y="73"/>
                      <a:pt x="52" y="71"/>
                      <a:pt x="52" y="71"/>
                    </a:cubicBezTo>
                    <a:cubicBezTo>
                      <a:pt x="52" y="71"/>
                      <a:pt x="51" y="70"/>
                      <a:pt x="51" y="70"/>
                    </a:cubicBezTo>
                    <a:cubicBezTo>
                      <a:pt x="51" y="70"/>
                      <a:pt x="50" y="70"/>
                      <a:pt x="50" y="69"/>
                    </a:cubicBezTo>
                    <a:cubicBezTo>
                      <a:pt x="50" y="69"/>
                      <a:pt x="50" y="69"/>
                      <a:pt x="50" y="69"/>
                    </a:cubicBezTo>
                    <a:cubicBezTo>
                      <a:pt x="50" y="68"/>
                      <a:pt x="50" y="68"/>
                      <a:pt x="50" y="68"/>
                    </a:cubicBezTo>
                    <a:cubicBezTo>
                      <a:pt x="49" y="68"/>
                      <a:pt x="49" y="68"/>
                      <a:pt x="49" y="67"/>
                    </a:cubicBezTo>
                    <a:cubicBezTo>
                      <a:pt x="49" y="67"/>
                      <a:pt x="49" y="67"/>
                      <a:pt x="49" y="67"/>
                    </a:cubicBezTo>
                    <a:cubicBezTo>
                      <a:pt x="49" y="67"/>
                      <a:pt x="48" y="67"/>
                      <a:pt x="48" y="66"/>
                    </a:cubicBezTo>
                    <a:cubicBezTo>
                      <a:pt x="48" y="66"/>
                      <a:pt x="48" y="66"/>
                      <a:pt x="48" y="66"/>
                    </a:cubicBezTo>
                    <a:cubicBezTo>
                      <a:pt x="47" y="65"/>
                      <a:pt x="47" y="65"/>
                      <a:pt x="47" y="65"/>
                    </a:cubicBezTo>
                    <a:cubicBezTo>
                      <a:pt x="46" y="64"/>
                      <a:pt x="46" y="65"/>
                      <a:pt x="46" y="65"/>
                    </a:cubicBezTo>
                    <a:cubicBezTo>
                      <a:pt x="46" y="65"/>
                      <a:pt x="46" y="66"/>
                      <a:pt x="46" y="66"/>
                    </a:cubicBezTo>
                    <a:cubicBezTo>
                      <a:pt x="45" y="66"/>
                      <a:pt x="45" y="66"/>
                      <a:pt x="45" y="66"/>
                    </a:cubicBezTo>
                    <a:cubicBezTo>
                      <a:pt x="45" y="66"/>
                      <a:pt x="44" y="66"/>
                      <a:pt x="44" y="65"/>
                    </a:cubicBezTo>
                    <a:cubicBezTo>
                      <a:pt x="44" y="65"/>
                      <a:pt x="44" y="65"/>
                      <a:pt x="44" y="65"/>
                    </a:cubicBezTo>
                    <a:cubicBezTo>
                      <a:pt x="43" y="64"/>
                      <a:pt x="43" y="64"/>
                      <a:pt x="43" y="64"/>
                    </a:cubicBezTo>
                    <a:cubicBezTo>
                      <a:pt x="43" y="63"/>
                      <a:pt x="43" y="63"/>
                      <a:pt x="43" y="63"/>
                    </a:cubicBezTo>
                    <a:cubicBezTo>
                      <a:pt x="43" y="63"/>
                      <a:pt x="43" y="62"/>
                      <a:pt x="43" y="62"/>
                    </a:cubicBezTo>
                    <a:cubicBezTo>
                      <a:pt x="43" y="62"/>
                      <a:pt x="43" y="61"/>
                      <a:pt x="43" y="60"/>
                    </a:cubicBezTo>
                    <a:cubicBezTo>
                      <a:pt x="43" y="60"/>
                      <a:pt x="43" y="60"/>
                      <a:pt x="43" y="60"/>
                    </a:cubicBezTo>
                    <a:cubicBezTo>
                      <a:pt x="42" y="59"/>
                      <a:pt x="42" y="59"/>
                      <a:pt x="42" y="59"/>
                    </a:cubicBezTo>
                    <a:cubicBezTo>
                      <a:pt x="42" y="58"/>
                      <a:pt x="42" y="57"/>
                      <a:pt x="42" y="57"/>
                    </a:cubicBezTo>
                    <a:cubicBezTo>
                      <a:pt x="42" y="57"/>
                      <a:pt x="41" y="56"/>
                      <a:pt x="41" y="56"/>
                    </a:cubicBezTo>
                    <a:cubicBezTo>
                      <a:pt x="40" y="56"/>
                      <a:pt x="40" y="55"/>
                      <a:pt x="40" y="55"/>
                    </a:cubicBezTo>
                    <a:cubicBezTo>
                      <a:pt x="40" y="55"/>
                      <a:pt x="40" y="54"/>
                      <a:pt x="40" y="54"/>
                    </a:cubicBezTo>
                    <a:cubicBezTo>
                      <a:pt x="39" y="54"/>
                      <a:pt x="39" y="54"/>
                      <a:pt x="39" y="53"/>
                    </a:cubicBezTo>
                    <a:cubicBezTo>
                      <a:pt x="39" y="53"/>
                      <a:pt x="39" y="51"/>
                      <a:pt x="39" y="51"/>
                    </a:cubicBezTo>
                    <a:cubicBezTo>
                      <a:pt x="39" y="50"/>
                      <a:pt x="39" y="50"/>
                      <a:pt x="38" y="49"/>
                    </a:cubicBezTo>
                    <a:cubicBezTo>
                      <a:pt x="38" y="49"/>
                      <a:pt x="38" y="49"/>
                      <a:pt x="38" y="48"/>
                    </a:cubicBezTo>
                    <a:cubicBezTo>
                      <a:pt x="38" y="48"/>
                      <a:pt x="37" y="47"/>
                      <a:pt x="37" y="47"/>
                    </a:cubicBezTo>
                    <a:cubicBezTo>
                      <a:pt x="37" y="46"/>
                      <a:pt x="36" y="46"/>
                      <a:pt x="36" y="45"/>
                    </a:cubicBezTo>
                    <a:cubicBezTo>
                      <a:pt x="36" y="45"/>
                      <a:pt x="36" y="46"/>
                      <a:pt x="36" y="46"/>
                    </a:cubicBezTo>
                    <a:cubicBezTo>
                      <a:pt x="36" y="46"/>
                      <a:pt x="36" y="46"/>
                      <a:pt x="36" y="47"/>
                    </a:cubicBezTo>
                    <a:cubicBezTo>
                      <a:pt x="36" y="47"/>
                      <a:pt x="36" y="47"/>
                      <a:pt x="36" y="47"/>
                    </a:cubicBezTo>
                    <a:cubicBezTo>
                      <a:pt x="36" y="48"/>
                      <a:pt x="36" y="48"/>
                      <a:pt x="36" y="48"/>
                    </a:cubicBezTo>
                    <a:cubicBezTo>
                      <a:pt x="36" y="47"/>
                      <a:pt x="35" y="47"/>
                      <a:pt x="35" y="47"/>
                    </a:cubicBezTo>
                    <a:cubicBezTo>
                      <a:pt x="35" y="46"/>
                      <a:pt x="35" y="46"/>
                      <a:pt x="35" y="46"/>
                    </a:cubicBezTo>
                    <a:cubicBezTo>
                      <a:pt x="35" y="46"/>
                      <a:pt x="35" y="45"/>
                      <a:pt x="35" y="45"/>
                    </a:cubicBezTo>
                    <a:cubicBezTo>
                      <a:pt x="35" y="45"/>
                      <a:pt x="35" y="44"/>
                      <a:pt x="35" y="44"/>
                    </a:cubicBezTo>
                    <a:cubicBezTo>
                      <a:pt x="35" y="44"/>
                      <a:pt x="35" y="44"/>
                      <a:pt x="35" y="44"/>
                    </a:cubicBezTo>
                    <a:cubicBezTo>
                      <a:pt x="34" y="44"/>
                      <a:pt x="34" y="44"/>
                      <a:pt x="34" y="43"/>
                    </a:cubicBezTo>
                    <a:cubicBezTo>
                      <a:pt x="33" y="43"/>
                      <a:pt x="33" y="43"/>
                      <a:pt x="33" y="42"/>
                    </a:cubicBezTo>
                    <a:cubicBezTo>
                      <a:pt x="33" y="42"/>
                      <a:pt x="32" y="41"/>
                      <a:pt x="32" y="40"/>
                    </a:cubicBezTo>
                    <a:cubicBezTo>
                      <a:pt x="31" y="40"/>
                      <a:pt x="31" y="40"/>
                      <a:pt x="31" y="40"/>
                    </a:cubicBezTo>
                    <a:cubicBezTo>
                      <a:pt x="30" y="40"/>
                      <a:pt x="30" y="39"/>
                      <a:pt x="30" y="38"/>
                    </a:cubicBezTo>
                    <a:cubicBezTo>
                      <a:pt x="29" y="38"/>
                      <a:pt x="29" y="38"/>
                      <a:pt x="29" y="37"/>
                    </a:cubicBezTo>
                    <a:cubicBezTo>
                      <a:pt x="29" y="37"/>
                      <a:pt x="29" y="36"/>
                      <a:pt x="29" y="36"/>
                    </a:cubicBezTo>
                    <a:cubicBezTo>
                      <a:pt x="29" y="36"/>
                      <a:pt x="29" y="35"/>
                      <a:pt x="29" y="35"/>
                    </a:cubicBezTo>
                    <a:cubicBezTo>
                      <a:pt x="29" y="35"/>
                      <a:pt x="29" y="34"/>
                      <a:pt x="29" y="34"/>
                    </a:cubicBezTo>
                    <a:cubicBezTo>
                      <a:pt x="29" y="34"/>
                      <a:pt x="29" y="34"/>
                      <a:pt x="29" y="33"/>
                    </a:cubicBezTo>
                    <a:cubicBezTo>
                      <a:pt x="28" y="33"/>
                      <a:pt x="28" y="33"/>
                      <a:pt x="28" y="33"/>
                    </a:cubicBezTo>
                    <a:cubicBezTo>
                      <a:pt x="28" y="34"/>
                      <a:pt x="28" y="34"/>
                      <a:pt x="27" y="34"/>
                    </a:cubicBezTo>
                    <a:cubicBezTo>
                      <a:pt x="27" y="33"/>
                      <a:pt x="27" y="33"/>
                      <a:pt x="27" y="33"/>
                    </a:cubicBezTo>
                    <a:cubicBezTo>
                      <a:pt x="27" y="33"/>
                      <a:pt x="27" y="32"/>
                      <a:pt x="27" y="31"/>
                    </a:cubicBezTo>
                    <a:cubicBezTo>
                      <a:pt x="26" y="31"/>
                      <a:pt x="26" y="31"/>
                      <a:pt x="26" y="31"/>
                    </a:cubicBezTo>
                    <a:cubicBezTo>
                      <a:pt x="25" y="31"/>
                      <a:pt x="26" y="31"/>
                      <a:pt x="26" y="31"/>
                    </a:cubicBezTo>
                    <a:cubicBezTo>
                      <a:pt x="25" y="30"/>
                      <a:pt x="25" y="30"/>
                      <a:pt x="25" y="30"/>
                    </a:cubicBezTo>
                    <a:cubicBezTo>
                      <a:pt x="25" y="30"/>
                      <a:pt x="25" y="30"/>
                      <a:pt x="25" y="30"/>
                    </a:cubicBezTo>
                    <a:cubicBezTo>
                      <a:pt x="24" y="30"/>
                      <a:pt x="24" y="30"/>
                      <a:pt x="24" y="30"/>
                    </a:cubicBezTo>
                    <a:cubicBezTo>
                      <a:pt x="24" y="30"/>
                      <a:pt x="24" y="29"/>
                      <a:pt x="24" y="29"/>
                    </a:cubicBezTo>
                    <a:cubicBezTo>
                      <a:pt x="24" y="28"/>
                      <a:pt x="24" y="28"/>
                      <a:pt x="24" y="28"/>
                    </a:cubicBezTo>
                    <a:cubicBezTo>
                      <a:pt x="23" y="28"/>
                      <a:pt x="24" y="28"/>
                      <a:pt x="24" y="27"/>
                    </a:cubicBezTo>
                    <a:cubicBezTo>
                      <a:pt x="24" y="27"/>
                      <a:pt x="23" y="27"/>
                      <a:pt x="23" y="26"/>
                    </a:cubicBezTo>
                    <a:cubicBezTo>
                      <a:pt x="22" y="26"/>
                      <a:pt x="21" y="25"/>
                      <a:pt x="21" y="24"/>
                    </a:cubicBezTo>
                    <a:cubicBezTo>
                      <a:pt x="20" y="24"/>
                      <a:pt x="19" y="24"/>
                      <a:pt x="19" y="24"/>
                    </a:cubicBezTo>
                    <a:cubicBezTo>
                      <a:pt x="19" y="24"/>
                      <a:pt x="19" y="23"/>
                      <a:pt x="19" y="23"/>
                    </a:cubicBezTo>
                    <a:cubicBezTo>
                      <a:pt x="19" y="23"/>
                      <a:pt x="17" y="21"/>
                      <a:pt x="17" y="21"/>
                    </a:cubicBezTo>
                    <a:cubicBezTo>
                      <a:pt x="17" y="21"/>
                      <a:pt x="17" y="20"/>
                      <a:pt x="17" y="20"/>
                    </a:cubicBezTo>
                    <a:cubicBezTo>
                      <a:pt x="17" y="20"/>
                      <a:pt x="17" y="19"/>
                      <a:pt x="17" y="18"/>
                    </a:cubicBezTo>
                    <a:cubicBezTo>
                      <a:pt x="17" y="18"/>
                      <a:pt x="17" y="18"/>
                      <a:pt x="17" y="17"/>
                    </a:cubicBezTo>
                    <a:cubicBezTo>
                      <a:pt x="17" y="17"/>
                      <a:pt x="17" y="17"/>
                      <a:pt x="17" y="17"/>
                    </a:cubicBezTo>
                    <a:cubicBezTo>
                      <a:pt x="16" y="16"/>
                      <a:pt x="16" y="15"/>
                      <a:pt x="16" y="15"/>
                    </a:cubicBezTo>
                    <a:cubicBezTo>
                      <a:pt x="16" y="15"/>
                      <a:pt x="16" y="14"/>
                      <a:pt x="15" y="14"/>
                    </a:cubicBezTo>
                    <a:cubicBezTo>
                      <a:pt x="15" y="13"/>
                      <a:pt x="15" y="12"/>
                      <a:pt x="15" y="12"/>
                    </a:cubicBezTo>
                    <a:cubicBezTo>
                      <a:pt x="15" y="11"/>
                      <a:pt x="15" y="10"/>
                      <a:pt x="15" y="10"/>
                    </a:cubicBezTo>
                    <a:cubicBezTo>
                      <a:pt x="15" y="10"/>
                      <a:pt x="16" y="9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9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8" y="9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1" y="10"/>
                      <a:pt x="22" y="10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3" y="10"/>
                      <a:pt x="23" y="10"/>
                    </a:cubicBezTo>
                    <a:cubicBezTo>
                      <a:pt x="24" y="11"/>
                      <a:pt x="24" y="11"/>
                      <a:pt x="24" y="11"/>
                    </a:cubicBezTo>
                    <a:cubicBezTo>
                      <a:pt x="24" y="12"/>
                      <a:pt x="24" y="12"/>
                      <a:pt x="24" y="12"/>
                    </a:cubicBezTo>
                    <a:cubicBezTo>
                      <a:pt x="25" y="12"/>
                      <a:pt x="25" y="12"/>
                      <a:pt x="26" y="12"/>
                    </a:cubicBezTo>
                    <a:cubicBezTo>
                      <a:pt x="26" y="12"/>
                      <a:pt x="27" y="12"/>
                      <a:pt x="27" y="12"/>
                    </a:cubicBezTo>
                    <a:cubicBezTo>
                      <a:pt x="28" y="13"/>
                      <a:pt x="28" y="13"/>
                      <a:pt x="28" y="14"/>
                    </a:cubicBezTo>
                    <a:cubicBezTo>
                      <a:pt x="28" y="14"/>
                      <a:pt x="27" y="14"/>
                      <a:pt x="27" y="14"/>
                    </a:cubicBezTo>
                    <a:cubicBezTo>
                      <a:pt x="27" y="15"/>
                      <a:pt x="27" y="15"/>
                      <a:pt x="27" y="16"/>
                    </a:cubicBezTo>
                    <a:cubicBezTo>
                      <a:pt x="27" y="16"/>
                      <a:pt x="27" y="17"/>
                      <a:pt x="27" y="17"/>
                    </a:cubicBezTo>
                    <a:cubicBezTo>
                      <a:pt x="27" y="17"/>
                      <a:pt x="28" y="18"/>
                      <a:pt x="29" y="18"/>
                    </a:cubicBezTo>
                    <a:cubicBezTo>
                      <a:pt x="29" y="19"/>
                      <a:pt x="29" y="19"/>
                      <a:pt x="29" y="20"/>
                    </a:cubicBezTo>
                    <a:cubicBezTo>
                      <a:pt x="29" y="20"/>
                      <a:pt x="29" y="20"/>
                      <a:pt x="29" y="21"/>
                    </a:cubicBezTo>
                    <a:cubicBezTo>
                      <a:pt x="29" y="21"/>
                      <a:pt x="29" y="22"/>
                      <a:pt x="29" y="22"/>
                    </a:cubicBezTo>
                    <a:cubicBezTo>
                      <a:pt x="29" y="23"/>
                      <a:pt x="30" y="23"/>
                      <a:pt x="30" y="23"/>
                    </a:cubicBezTo>
                    <a:cubicBezTo>
                      <a:pt x="31" y="23"/>
                      <a:pt x="31" y="24"/>
                      <a:pt x="31" y="25"/>
                    </a:cubicBezTo>
                    <a:cubicBezTo>
                      <a:pt x="32" y="25"/>
                      <a:pt x="32" y="26"/>
                      <a:pt x="32" y="26"/>
                    </a:cubicBezTo>
                    <a:cubicBezTo>
                      <a:pt x="32" y="26"/>
                      <a:pt x="32" y="27"/>
                      <a:pt x="32" y="27"/>
                    </a:cubicBezTo>
                    <a:cubicBezTo>
                      <a:pt x="32" y="27"/>
                      <a:pt x="33" y="27"/>
                      <a:pt x="33" y="27"/>
                    </a:cubicBezTo>
                    <a:cubicBezTo>
                      <a:pt x="33" y="27"/>
                      <a:pt x="33" y="27"/>
                      <a:pt x="33" y="27"/>
                    </a:cubicBezTo>
                    <a:cubicBezTo>
                      <a:pt x="33" y="27"/>
                      <a:pt x="33" y="28"/>
                      <a:pt x="33" y="28"/>
                    </a:cubicBezTo>
                    <a:cubicBezTo>
                      <a:pt x="33" y="28"/>
                      <a:pt x="34" y="29"/>
                      <a:pt x="34" y="30"/>
                    </a:cubicBezTo>
                    <a:cubicBezTo>
                      <a:pt x="34" y="30"/>
                      <a:pt x="34" y="30"/>
                      <a:pt x="34" y="30"/>
                    </a:cubicBezTo>
                    <a:cubicBezTo>
                      <a:pt x="34" y="31"/>
                      <a:pt x="35" y="31"/>
                      <a:pt x="35" y="31"/>
                    </a:cubicBezTo>
                    <a:cubicBezTo>
                      <a:pt x="36" y="31"/>
                      <a:pt x="35" y="31"/>
                      <a:pt x="35" y="31"/>
                    </a:cubicBezTo>
                    <a:cubicBezTo>
                      <a:pt x="35" y="31"/>
                      <a:pt x="35" y="32"/>
                      <a:pt x="35" y="32"/>
                    </a:cubicBezTo>
                    <a:cubicBezTo>
                      <a:pt x="36" y="32"/>
                      <a:pt x="36" y="33"/>
                      <a:pt x="36" y="33"/>
                    </a:cubicBezTo>
                    <a:cubicBezTo>
                      <a:pt x="36" y="33"/>
                      <a:pt x="37" y="34"/>
                      <a:pt x="37" y="34"/>
                    </a:cubicBezTo>
                    <a:cubicBezTo>
                      <a:pt x="38" y="35"/>
                      <a:pt x="38" y="35"/>
                      <a:pt x="38" y="36"/>
                    </a:cubicBezTo>
                    <a:cubicBezTo>
                      <a:pt x="39" y="36"/>
                      <a:pt x="40" y="37"/>
                      <a:pt x="40" y="37"/>
                    </a:cubicBezTo>
                    <a:cubicBezTo>
                      <a:pt x="40" y="38"/>
                      <a:pt x="43" y="38"/>
                      <a:pt x="44" y="38"/>
                    </a:cubicBezTo>
                    <a:cubicBezTo>
                      <a:pt x="45" y="38"/>
                      <a:pt x="44" y="39"/>
                      <a:pt x="44" y="40"/>
                    </a:cubicBezTo>
                    <a:cubicBezTo>
                      <a:pt x="44" y="40"/>
                      <a:pt x="44" y="41"/>
                      <a:pt x="44" y="41"/>
                    </a:cubicBezTo>
                    <a:cubicBezTo>
                      <a:pt x="44" y="41"/>
                      <a:pt x="44" y="42"/>
                      <a:pt x="45" y="42"/>
                    </a:cubicBezTo>
                    <a:cubicBezTo>
                      <a:pt x="45" y="42"/>
                      <a:pt x="45" y="43"/>
                      <a:pt x="45" y="43"/>
                    </a:cubicBezTo>
                    <a:cubicBezTo>
                      <a:pt x="45" y="43"/>
                      <a:pt x="46" y="44"/>
                      <a:pt x="46" y="44"/>
                    </a:cubicBezTo>
                    <a:cubicBezTo>
                      <a:pt x="47" y="44"/>
                      <a:pt x="47" y="44"/>
                      <a:pt x="48" y="44"/>
                    </a:cubicBezTo>
                    <a:cubicBezTo>
                      <a:pt x="48" y="44"/>
                      <a:pt x="49" y="44"/>
                      <a:pt x="49" y="45"/>
                    </a:cubicBezTo>
                    <a:cubicBezTo>
                      <a:pt x="49" y="45"/>
                      <a:pt x="49" y="46"/>
                      <a:pt x="49" y="46"/>
                    </a:cubicBezTo>
                    <a:cubicBezTo>
                      <a:pt x="49" y="47"/>
                      <a:pt x="49" y="47"/>
                      <a:pt x="49" y="47"/>
                    </a:cubicBezTo>
                    <a:cubicBezTo>
                      <a:pt x="50" y="47"/>
                      <a:pt x="50" y="47"/>
                      <a:pt x="50" y="47"/>
                    </a:cubicBezTo>
                    <a:cubicBezTo>
                      <a:pt x="51" y="47"/>
                      <a:pt x="51" y="47"/>
                      <a:pt x="51" y="47"/>
                    </a:cubicBezTo>
                    <a:cubicBezTo>
                      <a:pt x="51" y="46"/>
                      <a:pt x="52" y="47"/>
                      <a:pt x="52" y="47"/>
                    </a:cubicBezTo>
                    <a:cubicBezTo>
                      <a:pt x="52" y="48"/>
                      <a:pt x="53" y="48"/>
                      <a:pt x="53" y="49"/>
                    </a:cubicBezTo>
                    <a:cubicBezTo>
                      <a:pt x="53" y="49"/>
                      <a:pt x="54" y="50"/>
                      <a:pt x="54" y="50"/>
                    </a:cubicBezTo>
                    <a:cubicBezTo>
                      <a:pt x="54" y="51"/>
                      <a:pt x="53" y="50"/>
                      <a:pt x="53" y="50"/>
                    </a:cubicBezTo>
                    <a:cubicBezTo>
                      <a:pt x="53" y="50"/>
                      <a:pt x="53" y="50"/>
                      <a:pt x="53" y="50"/>
                    </a:cubicBezTo>
                    <a:cubicBezTo>
                      <a:pt x="53" y="51"/>
                      <a:pt x="52" y="51"/>
                      <a:pt x="52" y="51"/>
                    </a:cubicBezTo>
                    <a:cubicBezTo>
                      <a:pt x="52" y="52"/>
                      <a:pt x="52" y="52"/>
                      <a:pt x="52" y="52"/>
                    </a:cubicBezTo>
                    <a:cubicBezTo>
                      <a:pt x="52" y="52"/>
                      <a:pt x="52" y="53"/>
                      <a:pt x="52" y="53"/>
                    </a:cubicBezTo>
                    <a:cubicBezTo>
                      <a:pt x="52" y="53"/>
                      <a:pt x="52" y="54"/>
                      <a:pt x="53" y="54"/>
                    </a:cubicBezTo>
                    <a:cubicBezTo>
                      <a:pt x="53" y="54"/>
                      <a:pt x="53" y="54"/>
                      <a:pt x="52" y="54"/>
                    </a:cubicBezTo>
                    <a:cubicBezTo>
                      <a:pt x="52" y="55"/>
                      <a:pt x="52" y="55"/>
                      <a:pt x="53" y="55"/>
                    </a:cubicBezTo>
                    <a:cubicBezTo>
                      <a:pt x="53" y="55"/>
                      <a:pt x="53" y="55"/>
                      <a:pt x="53" y="54"/>
                    </a:cubicBezTo>
                    <a:cubicBezTo>
                      <a:pt x="54" y="54"/>
                      <a:pt x="53" y="55"/>
                      <a:pt x="54" y="55"/>
                    </a:cubicBezTo>
                    <a:cubicBezTo>
                      <a:pt x="54" y="55"/>
                      <a:pt x="54" y="55"/>
                      <a:pt x="54" y="55"/>
                    </a:cubicBezTo>
                    <a:cubicBezTo>
                      <a:pt x="54" y="55"/>
                      <a:pt x="55" y="54"/>
                      <a:pt x="55" y="54"/>
                    </a:cubicBezTo>
                    <a:cubicBezTo>
                      <a:pt x="55" y="54"/>
                      <a:pt x="55" y="55"/>
                      <a:pt x="55" y="55"/>
                    </a:cubicBezTo>
                    <a:cubicBezTo>
                      <a:pt x="55" y="55"/>
                      <a:pt x="55" y="55"/>
                      <a:pt x="54" y="55"/>
                    </a:cubicBezTo>
                    <a:cubicBezTo>
                      <a:pt x="54" y="55"/>
                      <a:pt x="54" y="56"/>
                      <a:pt x="54" y="56"/>
                    </a:cubicBezTo>
                    <a:cubicBezTo>
                      <a:pt x="54" y="56"/>
                      <a:pt x="55" y="56"/>
                      <a:pt x="55" y="56"/>
                    </a:cubicBezTo>
                    <a:cubicBezTo>
                      <a:pt x="55" y="56"/>
                      <a:pt x="55" y="55"/>
                      <a:pt x="56" y="55"/>
                    </a:cubicBezTo>
                    <a:cubicBezTo>
                      <a:pt x="56" y="55"/>
                      <a:pt x="56" y="56"/>
                      <a:pt x="56" y="56"/>
                    </a:cubicBezTo>
                    <a:cubicBezTo>
                      <a:pt x="56" y="56"/>
                      <a:pt x="57" y="57"/>
                      <a:pt x="57" y="57"/>
                    </a:cubicBezTo>
                    <a:cubicBezTo>
                      <a:pt x="57" y="57"/>
                      <a:pt x="57" y="57"/>
                      <a:pt x="58" y="57"/>
                    </a:cubicBezTo>
                    <a:cubicBezTo>
                      <a:pt x="58" y="57"/>
                      <a:pt x="58" y="58"/>
                      <a:pt x="59" y="58"/>
                    </a:cubicBezTo>
                    <a:cubicBezTo>
                      <a:pt x="59" y="57"/>
                      <a:pt x="59" y="57"/>
                      <a:pt x="59" y="57"/>
                    </a:cubicBezTo>
                    <a:cubicBezTo>
                      <a:pt x="59" y="57"/>
                      <a:pt x="59" y="58"/>
                      <a:pt x="60" y="58"/>
                    </a:cubicBezTo>
                    <a:cubicBezTo>
                      <a:pt x="60" y="58"/>
                      <a:pt x="61" y="59"/>
                      <a:pt x="61" y="59"/>
                    </a:cubicBezTo>
                    <a:cubicBezTo>
                      <a:pt x="61" y="59"/>
                      <a:pt x="60" y="60"/>
                      <a:pt x="60" y="60"/>
                    </a:cubicBezTo>
                    <a:cubicBezTo>
                      <a:pt x="60" y="60"/>
                      <a:pt x="60" y="60"/>
                      <a:pt x="60" y="60"/>
                    </a:cubicBezTo>
                    <a:cubicBezTo>
                      <a:pt x="60" y="61"/>
                      <a:pt x="60" y="61"/>
                      <a:pt x="60" y="61"/>
                    </a:cubicBezTo>
                    <a:cubicBezTo>
                      <a:pt x="61" y="61"/>
                      <a:pt x="61" y="60"/>
                      <a:pt x="61" y="60"/>
                    </a:cubicBezTo>
                    <a:cubicBezTo>
                      <a:pt x="62" y="60"/>
                      <a:pt x="62" y="60"/>
                      <a:pt x="62" y="60"/>
                    </a:cubicBezTo>
                    <a:cubicBezTo>
                      <a:pt x="62" y="61"/>
                      <a:pt x="62" y="61"/>
                      <a:pt x="62" y="61"/>
                    </a:cubicBezTo>
                    <a:cubicBezTo>
                      <a:pt x="62" y="62"/>
                      <a:pt x="61" y="62"/>
                      <a:pt x="61" y="62"/>
                    </a:cubicBezTo>
                    <a:cubicBezTo>
                      <a:pt x="61" y="62"/>
                      <a:pt x="62" y="62"/>
                      <a:pt x="62" y="63"/>
                    </a:cubicBezTo>
                    <a:cubicBezTo>
                      <a:pt x="63" y="63"/>
                      <a:pt x="63" y="63"/>
                      <a:pt x="63" y="63"/>
                    </a:cubicBezTo>
                    <a:cubicBezTo>
                      <a:pt x="64" y="63"/>
                      <a:pt x="64" y="63"/>
                      <a:pt x="64" y="63"/>
                    </a:cubicBezTo>
                    <a:cubicBezTo>
                      <a:pt x="64" y="63"/>
                      <a:pt x="64" y="64"/>
                      <a:pt x="64" y="64"/>
                    </a:cubicBezTo>
                    <a:cubicBezTo>
                      <a:pt x="64" y="64"/>
                      <a:pt x="64" y="64"/>
                      <a:pt x="64" y="64"/>
                    </a:cubicBezTo>
                    <a:cubicBezTo>
                      <a:pt x="64" y="64"/>
                      <a:pt x="64" y="64"/>
                      <a:pt x="64" y="65"/>
                    </a:cubicBezTo>
                    <a:cubicBezTo>
                      <a:pt x="65" y="65"/>
                      <a:pt x="66" y="65"/>
                      <a:pt x="66" y="66"/>
                    </a:cubicBezTo>
                    <a:cubicBezTo>
                      <a:pt x="67" y="66"/>
                      <a:pt x="67" y="67"/>
                      <a:pt x="68" y="67"/>
                    </a:cubicBezTo>
                    <a:cubicBezTo>
                      <a:pt x="68" y="67"/>
                      <a:pt x="69" y="69"/>
                      <a:pt x="69" y="69"/>
                    </a:cubicBezTo>
                    <a:cubicBezTo>
                      <a:pt x="69" y="70"/>
                      <a:pt x="69" y="70"/>
                      <a:pt x="70" y="70"/>
                    </a:cubicBezTo>
                    <a:cubicBezTo>
                      <a:pt x="70" y="70"/>
                      <a:pt x="71" y="71"/>
                      <a:pt x="71" y="72"/>
                    </a:cubicBezTo>
                    <a:cubicBezTo>
                      <a:pt x="71" y="72"/>
                      <a:pt x="73" y="74"/>
                      <a:pt x="73" y="74"/>
                    </a:cubicBezTo>
                    <a:cubicBezTo>
                      <a:pt x="73" y="74"/>
                      <a:pt x="74" y="75"/>
                      <a:pt x="74" y="74"/>
                    </a:cubicBezTo>
                    <a:cubicBezTo>
                      <a:pt x="74" y="74"/>
                      <a:pt x="74" y="74"/>
                      <a:pt x="74" y="75"/>
                    </a:cubicBezTo>
                    <a:cubicBezTo>
                      <a:pt x="74" y="75"/>
                      <a:pt x="74" y="75"/>
                      <a:pt x="75" y="76"/>
                    </a:cubicBezTo>
                    <a:cubicBezTo>
                      <a:pt x="75" y="76"/>
                      <a:pt x="75" y="76"/>
                      <a:pt x="76" y="77"/>
                    </a:cubicBezTo>
                    <a:cubicBezTo>
                      <a:pt x="76" y="77"/>
                      <a:pt x="77" y="78"/>
                      <a:pt x="77" y="79"/>
                    </a:cubicBezTo>
                    <a:cubicBezTo>
                      <a:pt x="77" y="79"/>
                      <a:pt x="77" y="80"/>
                      <a:pt x="77" y="80"/>
                    </a:cubicBezTo>
                    <a:cubicBezTo>
                      <a:pt x="77" y="81"/>
                      <a:pt x="77" y="81"/>
                      <a:pt x="77" y="82"/>
                    </a:cubicBezTo>
                    <a:cubicBezTo>
                      <a:pt x="77" y="82"/>
                      <a:pt x="78" y="83"/>
                      <a:pt x="78" y="83"/>
                    </a:cubicBezTo>
                    <a:cubicBezTo>
                      <a:pt x="78" y="84"/>
                      <a:pt x="79" y="84"/>
                      <a:pt x="79" y="85"/>
                    </a:cubicBezTo>
                    <a:cubicBezTo>
                      <a:pt x="79" y="85"/>
                      <a:pt x="80" y="86"/>
                      <a:pt x="80" y="86"/>
                    </a:cubicBezTo>
                    <a:cubicBezTo>
                      <a:pt x="80" y="87"/>
                      <a:pt x="80" y="88"/>
                      <a:pt x="80" y="88"/>
                    </a:cubicBezTo>
                    <a:cubicBezTo>
                      <a:pt x="79" y="89"/>
                      <a:pt x="79" y="89"/>
                      <a:pt x="78" y="89"/>
                    </a:cubicBezTo>
                    <a:cubicBezTo>
                      <a:pt x="78" y="90"/>
                      <a:pt x="78" y="90"/>
                      <a:pt x="78" y="90"/>
                    </a:cubicBezTo>
                    <a:cubicBezTo>
                      <a:pt x="78" y="91"/>
                      <a:pt x="78" y="91"/>
                      <a:pt x="79" y="91"/>
                    </a:cubicBezTo>
                    <a:cubicBezTo>
                      <a:pt x="80" y="91"/>
                      <a:pt x="80" y="92"/>
                      <a:pt x="79" y="92"/>
                    </a:cubicBezTo>
                    <a:cubicBezTo>
                      <a:pt x="79" y="92"/>
                      <a:pt x="79" y="92"/>
                      <a:pt x="78" y="92"/>
                    </a:cubicBezTo>
                    <a:cubicBezTo>
                      <a:pt x="78" y="92"/>
                      <a:pt x="77" y="92"/>
                      <a:pt x="77" y="93"/>
                    </a:cubicBezTo>
                    <a:cubicBezTo>
                      <a:pt x="77" y="93"/>
                      <a:pt x="77" y="94"/>
                      <a:pt x="77" y="94"/>
                    </a:cubicBezTo>
                    <a:cubicBezTo>
                      <a:pt x="78" y="94"/>
                      <a:pt x="78" y="95"/>
                      <a:pt x="78" y="95"/>
                    </a:cubicBezTo>
                    <a:cubicBezTo>
                      <a:pt x="78" y="95"/>
                      <a:pt x="78" y="96"/>
                      <a:pt x="78" y="96"/>
                    </a:cubicBezTo>
                    <a:cubicBezTo>
                      <a:pt x="78" y="97"/>
                      <a:pt x="80" y="98"/>
                      <a:pt x="80" y="98"/>
                    </a:cubicBezTo>
                    <a:cubicBezTo>
                      <a:pt x="80" y="98"/>
                      <a:pt x="81" y="99"/>
                      <a:pt x="81" y="100"/>
                    </a:cubicBezTo>
                    <a:cubicBezTo>
                      <a:pt x="81" y="100"/>
                      <a:pt x="82" y="101"/>
                      <a:pt x="83" y="101"/>
                    </a:cubicBezTo>
                    <a:cubicBezTo>
                      <a:pt x="83" y="102"/>
                      <a:pt x="84" y="102"/>
                      <a:pt x="85" y="102"/>
                    </a:cubicBezTo>
                    <a:cubicBezTo>
                      <a:pt x="86" y="102"/>
                      <a:pt x="86" y="103"/>
                      <a:pt x="86" y="103"/>
                    </a:cubicBezTo>
                    <a:cubicBezTo>
                      <a:pt x="86" y="103"/>
                      <a:pt x="87" y="103"/>
                      <a:pt x="87" y="103"/>
                    </a:cubicBezTo>
                    <a:cubicBezTo>
                      <a:pt x="88" y="104"/>
                      <a:pt x="89" y="104"/>
                      <a:pt x="89" y="104"/>
                    </a:cubicBezTo>
                    <a:cubicBezTo>
                      <a:pt x="89" y="104"/>
                      <a:pt x="90" y="105"/>
                      <a:pt x="90" y="105"/>
                    </a:cubicBezTo>
                    <a:cubicBezTo>
                      <a:pt x="90" y="106"/>
                      <a:pt x="91" y="107"/>
                      <a:pt x="91" y="107"/>
                    </a:cubicBezTo>
                    <a:cubicBezTo>
                      <a:pt x="91" y="107"/>
                      <a:pt x="92" y="108"/>
                      <a:pt x="92" y="108"/>
                    </a:cubicBezTo>
                    <a:cubicBezTo>
                      <a:pt x="93" y="108"/>
                      <a:pt x="94" y="109"/>
                      <a:pt x="94" y="109"/>
                    </a:cubicBezTo>
                    <a:cubicBezTo>
                      <a:pt x="95" y="109"/>
                      <a:pt x="98" y="110"/>
                      <a:pt x="99" y="110"/>
                    </a:cubicBezTo>
                    <a:cubicBezTo>
                      <a:pt x="99" y="110"/>
                      <a:pt x="100" y="110"/>
                      <a:pt x="100" y="110"/>
                    </a:cubicBezTo>
                    <a:cubicBezTo>
                      <a:pt x="101" y="110"/>
                      <a:pt x="101" y="110"/>
                      <a:pt x="102" y="110"/>
                    </a:cubicBezTo>
                    <a:cubicBezTo>
                      <a:pt x="102" y="111"/>
                      <a:pt x="103" y="111"/>
                      <a:pt x="103" y="111"/>
                    </a:cubicBezTo>
                    <a:cubicBezTo>
                      <a:pt x="103" y="112"/>
                      <a:pt x="106" y="114"/>
                      <a:pt x="106" y="114"/>
                    </a:cubicBezTo>
                    <a:cubicBezTo>
                      <a:pt x="106" y="114"/>
                      <a:pt x="107" y="115"/>
                      <a:pt x="108" y="115"/>
                    </a:cubicBezTo>
                    <a:cubicBezTo>
                      <a:pt x="109" y="116"/>
                      <a:pt x="110" y="116"/>
                      <a:pt x="111" y="116"/>
                    </a:cubicBezTo>
                    <a:cubicBezTo>
                      <a:pt x="111" y="116"/>
                      <a:pt x="112" y="117"/>
                      <a:pt x="113" y="117"/>
                    </a:cubicBezTo>
                    <a:cubicBezTo>
                      <a:pt x="113" y="117"/>
                      <a:pt x="114" y="117"/>
                      <a:pt x="114" y="117"/>
                    </a:cubicBezTo>
                    <a:cubicBezTo>
                      <a:pt x="114" y="118"/>
                      <a:pt x="115" y="118"/>
                      <a:pt x="116" y="118"/>
                    </a:cubicBezTo>
                    <a:cubicBezTo>
                      <a:pt x="116" y="119"/>
                      <a:pt x="117" y="119"/>
                      <a:pt x="117" y="119"/>
                    </a:cubicBezTo>
                    <a:cubicBezTo>
                      <a:pt x="118" y="119"/>
                      <a:pt x="119" y="119"/>
                      <a:pt x="120" y="119"/>
                    </a:cubicBezTo>
                    <a:cubicBezTo>
                      <a:pt x="120" y="120"/>
                      <a:pt x="121" y="120"/>
                      <a:pt x="121" y="120"/>
                    </a:cubicBezTo>
                    <a:cubicBezTo>
                      <a:pt x="122" y="120"/>
                      <a:pt x="123" y="120"/>
                      <a:pt x="123" y="120"/>
                    </a:cubicBezTo>
                    <a:cubicBezTo>
                      <a:pt x="123" y="120"/>
                      <a:pt x="123" y="121"/>
                      <a:pt x="123" y="121"/>
                    </a:cubicBezTo>
                    <a:cubicBezTo>
                      <a:pt x="124" y="121"/>
                      <a:pt x="124" y="122"/>
                      <a:pt x="125" y="122"/>
                    </a:cubicBezTo>
                    <a:cubicBezTo>
                      <a:pt x="125" y="122"/>
                      <a:pt x="125" y="122"/>
                      <a:pt x="126" y="122"/>
                    </a:cubicBezTo>
                    <a:cubicBezTo>
                      <a:pt x="126" y="122"/>
                      <a:pt x="127" y="123"/>
                      <a:pt x="127" y="123"/>
                    </a:cubicBezTo>
                    <a:cubicBezTo>
                      <a:pt x="128" y="123"/>
                      <a:pt x="128" y="123"/>
                      <a:pt x="128" y="123"/>
                    </a:cubicBezTo>
                    <a:cubicBezTo>
                      <a:pt x="129" y="124"/>
                      <a:pt x="130" y="124"/>
                      <a:pt x="130" y="124"/>
                    </a:cubicBezTo>
                    <a:cubicBezTo>
                      <a:pt x="131" y="124"/>
                      <a:pt x="132" y="124"/>
                      <a:pt x="132" y="124"/>
                    </a:cubicBezTo>
                    <a:cubicBezTo>
                      <a:pt x="133" y="125"/>
                      <a:pt x="134" y="125"/>
                      <a:pt x="135" y="125"/>
                    </a:cubicBezTo>
                    <a:cubicBezTo>
                      <a:pt x="135" y="126"/>
                      <a:pt x="136" y="126"/>
                      <a:pt x="136" y="126"/>
                    </a:cubicBezTo>
                    <a:cubicBezTo>
                      <a:pt x="137" y="126"/>
                      <a:pt x="138" y="126"/>
                      <a:pt x="139" y="126"/>
                    </a:cubicBezTo>
                    <a:cubicBezTo>
                      <a:pt x="139" y="126"/>
                      <a:pt x="140" y="126"/>
                      <a:pt x="140" y="126"/>
                    </a:cubicBezTo>
                    <a:cubicBezTo>
                      <a:pt x="141" y="126"/>
                      <a:pt x="141" y="125"/>
                      <a:pt x="141" y="125"/>
                    </a:cubicBezTo>
                    <a:cubicBezTo>
                      <a:pt x="142" y="125"/>
                      <a:pt x="143" y="125"/>
                      <a:pt x="143" y="125"/>
                    </a:cubicBezTo>
                    <a:cubicBezTo>
                      <a:pt x="143" y="125"/>
                      <a:pt x="145" y="124"/>
                      <a:pt x="145" y="124"/>
                    </a:cubicBezTo>
                    <a:cubicBezTo>
                      <a:pt x="145" y="124"/>
                      <a:pt x="146" y="123"/>
                      <a:pt x="146" y="123"/>
                    </a:cubicBezTo>
                    <a:cubicBezTo>
                      <a:pt x="146" y="123"/>
                      <a:pt x="147" y="123"/>
                      <a:pt x="148" y="123"/>
                    </a:cubicBezTo>
                    <a:cubicBezTo>
                      <a:pt x="148" y="123"/>
                      <a:pt x="149" y="123"/>
                      <a:pt x="150" y="123"/>
                    </a:cubicBezTo>
                    <a:cubicBezTo>
                      <a:pt x="150" y="122"/>
                      <a:pt x="149" y="122"/>
                      <a:pt x="149" y="122"/>
                    </a:cubicBezTo>
                    <a:cubicBezTo>
                      <a:pt x="149" y="122"/>
                      <a:pt x="148" y="122"/>
                      <a:pt x="148" y="122"/>
                    </a:cubicBezTo>
                    <a:cubicBezTo>
                      <a:pt x="148" y="122"/>
                      <a:pt x="149" y="121"/>
                      <a:pt x="149" y="121"/>
                    </a:cubicBezTo>
                    <a:cubicBezTo>
                      <a:pt x="149" y="121"/>
                      <a:pt x="149" y="121"/>
                      <a:pt x="150" y="121"/>
                    </a:cubicBezTo>
                    <a:cubicBezTo>
                      <a:pt x="150" y="122"/>
                      <a:pt x="150" y="121"/>
                      <a:pt x="150" y="122"/>
                    </a:cubicBezTo>
                    <a:cubicBezTo>
                      <a:pt x="151" y="122"/>
                      <a:pt x="151" y="122"/>
                      <a:pt x="151" y="122"/>
                    </a:cubicBezTo>
                    <a:cubicBezTo>
                      <a:pt x="151" y="122"/>
                      <a:pt x="152" y="123"/>
                      <a:pt x="152" y="123"/>
                    </a:cubicBezTo>
                    <a:cubicBezTo>
                      <a:pt x="152" y="122"/>
                      <a:pt x="152" y="122"/>
                      <a:pt x="153" y="122"/>
                    </a:cubicBezTo>
                    <a:cubicBezTo>
                      <a:pt x="153" y="122"/>
                      <a:pt x="154" y="123"/>
                      <a:pt x="154" y="123"/>
                    </a:cubicBezTo>
                    <a:cubicBezTo>
                      <a:pt x="154" y="123"/>
                      <a:pt x="154" y="123"/>
                      <a:pt x="154" y="123"/>
                    </a:cubicBezTo>
                    <a:cubicBezTo>
                      <a:pt x="154" y="123"/>
                      <a:pt x="155" y="123"/>
                      <a:pt x="155" y="123"/>
                    </a:cubicBezTo>
                    <a:cubicBezTo>
                      <a:pt x="155" y="123"/>
                      <a:pt x="155" y="123"/>
                      <a:pt x="155" y="123"/>
                    </a:cubicBezTo>
                    <a:cubicBezTo>
                      <a:pt x="156" y="123"/>
                      <a:pt x="156" y="124"/>
                      <a:pt x="156" y="124"/>
                    </a:cubicBezTo>
                    <a:cubicBezTo>
                      <a:pt x="156" y="124"/>
                      <a:pt x="157" y="125"/>
                      <a:pt x="157" y="125"/>
                    </a:cubicBezTo>
                    <a:cubicBezTo>
                      <a:pt x="157" y="125"/>
                      <a:pt x="157" y="125"/>
                      <a:pt x="157" y="125"/>
                    </a:cubicBezTo>
                    <a:cubicBezTo>
                      <a:pt x="157" y="125"/>
                      <a:pt x="158" y="126"/>
                      <a:pt x="158" y="126"/>
                    </a:cubicBezTo>
                    <a:cubicBezTo>
                      <a:pt x="159" y="126"/>
                      <a:pt x="161" y="128"/>
                      <a:pt x="162" y="129"/>
                    </a:cubicBezTo>
                    <a:cubicBezTo>
                      <a:pt x="162" y="129"/>
                      <a:pt x="163" y="130"/>
                      <a:pt x="163" y="130"/>
                    </a:cubicBezTo>
                    <a:cubicBezTo>
                      <a:pt x="163" y="131"/>
                      <a:pt x="164" y="132"/>
                      <a:pt x="165" y="132"/>
                    </a:cubicBezTo>
                    <a:cubicBezTo>
                      <a:pt x="165" y="133"/>
                      <a:pt x="166" y="133"/>
                      <a:pt x="167" y="134"/>
                    </a:cubicBezTo>
                    <a:cubicBezTo>
                      <a:pt x="167" y="133"/>
                      <a:pt x="167" y="133"/>
                      <a:pt x="167" y="133"/>
                    </a:cubicBezTo>
                    <a:cubicBezTo>
                      <a:pt x="167" y="131"/>
                      <a:pt x="167" y="131"/>
                      <a:pt x="167" y="131"/>
                    </a:cubicBezTo>
                    <a:cubicBezTo>
                      <a:pt x="168" y="130"/>
                      <a:pt x="168" y="130"/>
                      <a:pt x="168" y="130"/>
                    </a:cubicBezTo>
                    <a:cubicBezTo>
                      <a:pt x="167" y="129"/>
                      <a:pt x="167" y="129"/>
                      <a:pt x="167" y="129"/>
                    </a:cubicBezTo>
                    <a:cubicBezTo>
                      <a:pt x="167" y="129"/>
                      <a:pt x="167" y="129"/>
                      <a:pt x="167" y="129"/>
                    </a:cubicBezTo>
                    <a:cubicBezTo>
                      <a:pt x="170" y="123"/>
                      <a:pt x="170" y="123"/>
                      <a:pt x="170" y="123"/>
                    </a:cubicBezTo>
                    <a:cubicBezTo>
                      <a:pt x="179" y="123"/>
                      <a:pt x="179" y="123"/>
                      <a:pt x="179" y="123"/>
                    </a:cubicBezTo>
                    <a:cubicBezTo>
                      <a:pt x="179" y="122"/>
                      <a:pt x="179" y="122"/>
                      <a:pt x="179" y="122"/>
                    </a:cubicBezTo>
                    <a:cubicBezTo>
                      <a:pt x="179" y="121"/>
                      <a:pt x="179" y="121"/>
                      <a:pt x="179" y="121"/>
                    </a:cubicBezTo>
                    <a:cubicBezTo>
                      <a:pt x="179" y="121"/>
                      <a:pt x="179" y="121"/>
                      <a:pt x="179" y="121"/>
                    </a:cubicBezTo>
                    <a:cubicBezTo>
                      <a:pt x="178" y="121"/>
                      <a:pt x="178" y="121"/>
                      <a:pt x="178" y="121"/>
                    </a:cubicBezTo>
                    <a:cubicBezTo>
                      <a:pt x="177" y="120"/>
                      <a:pt x="177" y="120"/>
                      <a:pt x="177" y="120"/>
                    </a:cubicBezTo>
                    <a:cubicBezTo>
                      <a:pt x="177" y="119"/>
                      <a:pt x="177" y="119"/>
                      <a:pt x="177" y="119"/>
                    </a:cubicBezTo>
                    <a:cubicBezTo>
                      <a:pt x="175" y="118"/>
                      <a:pt x="175" y="118"/>
                      <a:pt x="175" y="118"/>
                    </a:cubicBezTo>
                    <a:cubicBezTo>
                      <a:pt x="175" y="118"/>
                      <a:pt x="175" y="117"/>
                      <a:pt x="174" y="117"/>
                    </a:cubicBezTo>
                    <a:cubicBezTo>
                      <a:pt x="174" y="117"/>
                      <a:pt x="173" y="116"/>
                      <a:pt x="173" y="116"/>
                    </a:cubicBezTo>
                    <a:cubicBezTo>
                      <a:pt x="172" y="116"/>
                      <a:pt x="172" y="116"/>
                      <a:pt x="172" y="116"/>
                    </a:cubicBezTo>
                    <a:cubicBezTo>
                      <a:pt x="172" y="115"/>
                      <a:pt x="172" y="115"/>
                      <a:pt x="172" y="115"/>
                    </a:cubicBezTo>
                    <a:cubicBezTo>
                      <a:pt x="175" y="115"/>
                      <a:pt x="175" y="115"/>
                      <a:pt x="175" y="115"/>
                    </a:cubicBezTo>
                    <a:cubicBezTo>
                      <a:pt x="175" y="111"/>
                      <a:pt x="175" y="111"/>
                      <a:pt x="175" y="111"/>
                    </a:cubicBezTo>
                    <a:cubicBezTo>
                      <a:pt x="187" y="111"/>
                      <a:pt x="187" y="111"/>
                      <a:pt x="187" y="111"/>
                    </a:cubicBezTo>
                    <a:cubicBezTo>
                      <a:pt x="187" y="110"/>
                      <a:pt x="187" y="110"/>
                      <a:pt x="187" y="110"/>
                    </a:cubicBezTo>
                    <a:cubicBezTo>
                      <a:pt x="187" y="110"/>
                      <a:pt x="188" y="110"/>
                      <a:pt x="188" y="110"/>
                    </a:cubicBezTo>
                    <a:cubicBezTo>
                      <a:pt x="188" y="110"/>
                      <a:pt x="189" y="111"/>
                      <a:pt x="189" y="111"/>
                    </a:cubicBezTo>
                    <a:cubicBezTo>
                      <a:pt x="192" y="108"/>
                      <a:pt x="192" y="108"/>
                      <a:pt x="192" y="108"/>
                    </a:cubicBezTo>
                    <a:cubicBezTo>
                      <a:pt x="192" y="106"/>
                      <a:pt x="192" y="106"/>
                      <a:pt x="192" y="106"/>
                    </a:cubicBezTo>
                    <a:cubicBezTo>
                      <a:pt x="193" y="106"/>
                      <a:pt x="193" y="106"/>
                      <a:pt x="193" y="106"/>
                    </a:cubicBezTo>
                    <a:cubicBezTo>
                      <a:pt x="194" y="106"/>
                      <a:pt x="194" y="105"/>
                      <a:pt x="194" y="105"/>
                    </a:cubicBezTo>
                    <a:cubicBezTo>
                      <a:pt x="194" y="105"/>
                      <a:pt x="194" y="104"/>
                      <a:pt x="195" y="104"/>
                    </a:cubicBezTo>
                    <a:cubicBezTo>
                      <a:pt x="195" y="104"/>
                      <a:pt x="195" y="105"/>
                      <a:pt x="195" y="105"/>
                    </a:cubicBezTo>
                    <a:cubicBezTo>
                      <a:pt x="195" y="105"/>
                      <a:pt x="195" y="105"/>
                      <a:pt x="195" y="105"/>
                    </a:cubicBezTo>
                    <a:cubicBezTo>
                      <a:pt x="195" y="106"/>
                      <a:pt x="195" y="106"/>
                      <a:pt x="195" y="106"/>
                    </a:cubicBezTo>
                    <a:cubicBezTo>
                      <a:pt x="195" y="106"/>
                      <a:pt x="195" y="107"/>
                      <a:pt x="195" y="107"/>
                    </a:cubicBezTo>
                    <a:cubicBezTo>
                      <a:pt x="196" y="107"/>
                      <a:pt x="196" y="107"/>
                      <a:pt x="196" y="107"/>
                    </a:cubicBezTo>
                    <a:cubicBezTo>
                      <a:pt x="196" y="107"/>
                      <a:pt x="196" y="107"/>
                      <a:pt x="196" y="107"/>
                    </a:cubicBezTo>
                    <a:cubicBezTo>
                      <a:pt x="196" y="108"/>
                      <a:pt x="196" y="108"/>
                      <a:pt x="196" y="109"/>
                    </a:cubicBezTo>
                    <a:cubicBezTo>
                      <a:pt x="196" y="109"/>
                      <a:pt x="196" y="109"/>
                      <a:pt x="196" y="109"/>
                    </a:cubicBezTo>
                    <a:cubicBezTo>
                      <a:pt x="196" y="109"/>
                      <a:pt x="196" y="109"/>
                      <a:pt x="196" y="109"/>
                    </a:cubicBezTo>
                    <a:cubicBezTo>
                      <a:pt x="196" y="109"/>
                      <a:pt x="196" y="109"/>
                      <a:pt x="196" y="109"/>
                    </a:cubicBezTo>
                    <a:cubicBezTo>
                      <a:pt x="196" y="108"/>
                      <a:pt x="197" y="107"/>
                      <a:pt x="197" y="106"/>
                    </a:cubicBezTo>
                    <a:cubicBezTo>
                      <a:pt x="197" y="105"/>
                      <a:pt x="197" y="105"/>
                      <a:pt x="197" y="105"/>
                    </a:cubicBezTo>
                    <a:cubicBezTo>
                      <a:pt x="197" y="105"/>
                      <a:pt x="197" y="105"/>
                      <a:pt x="197" y="105"/>
                    </a:cubicBezTo>
                    <a:cubicBezTo>
                      <a:pt x="198" y="104"/>
                      <a:pt x="198" y="104"/>
                      <a:pt x="198" y="104"/>
                    </a:cubicBezTo>
                    <a:cubicBezTo>
                      <a:pt x="198" y="104"/>
                      <a:pt x="198" y="103"/>
                      <a:pt x="198" y="103"/>
                    </a:cubicBezTo>
                    <a:cubicBezTo>
                      <a:pt x="198" y="103"/>
                      <a:pt x="198" y="103"/>
                      <a:pt x="198" y="103"/>
                    </a:cubicBezTo>
                    <a:cubicBezTo>
                      <a:pt x="198" y="103"/>
                      <a:pt x="198" y="102"/>
                      <a:pt x="198" y="102"/>
                    </a:cubicBezTo>
                    <a:cubicBezTo>
                      <a:pt x="198" y="102"/>
                      <a:pt x="198" y="102"/>
                      <a:pt x="198" y="102"/>
                    </a:cubicBezTo>
                    <a:cubicBezTo>
                      <a:pt x="198" y="101"/>
                      <a:pt x="198" y="101"/>
                      <a:pt x="199" y="101"/>
                    </a:cubicBezTo>
                    <a:cubicBezTo>
                      <a:pt x="199" y="101"/>
                      <a:pt x="199" y="101"/>
                      <a:pt x="199" y="101"/>
                    </a:cubicBezTo>
                    <a:cubicBezTo>
                      <a:pt x="199" y="101"/>
                      <a:pt x="199" y="101"/>
                      <a:pt x="199" y="101"/>
                    </a:cubicBezTo>
                    <a:cubicBezTo>
                      <a:pt x="199" y="101"/>
                      <a:pt x="198" y="101"/>
                      <a:pt x="198" y="101"/>
                    </a:cubicBezTo>
                    <a:cubicBezTo>
                      <a:pt x="198" y="101"/>
                      <a:pt x="198" y="101"/>
                      <a:pt x="198" y="101"/>
                    </a:cubicBezTo>
                    <a:cubicBezTo>
                      <a:pt x="198" y="101"/>
                      <a:pt x="198" y="101"/>
                      <a:pt x="198" y="101"/>
                    </a:cubicBezTo>
                    <a:cubicBezTo>
                      <a:pt x="198" y="101"/>
                      <a:pt x="198" y="101"/>
                      <a:pt x="198" y="102"/>
                    </a:cubicBezTo>
                    <a:cubicBezTo>
                      <a:pt x="198" y="102"/>
                      <a:pt x="197" y="102"/>
                      <a:pt x="197" y="101"/>
                    </a:cubicBezTo>
                    <a:cubicBezTo>
                      <a:pt x="197" y="101"/>
                      <a:pt x="197" y="101"/>
                      <a:pt x="197" y="101"/>
                    </a:cubicBezTo>
                    <a:cubicBezTo>
                      <a:pt x="197" y="101"/>
                      <a:pt x="197" y="101"/>
                      <a:pt x="197" y="101"/>
                    </a:cubicBezTo>
                    <a:cubicBezTo>
                      <a:pt x="197" y="101"/>
                      <a:pt x="198" y="101"/>
                      <a:pt x="198" y="101"/>
                    </a:cubicBezTo>
                    <a:cubicBezTo>
                      <a:pt x="198" y="100"/>
                      <a:pt x="198" y="100"/>
                      <a:pt x="198" y="100"/>
                    </a:cubicBezTo>
                    <a:cubicBezTo>
                      <a:pt x="198" y="100"/>
                      <a:pt x="198" y="100"/>
                      <a:pt x="199" y="100"/>
                    </a:cubicBezTo>
                    <a:cubicBezTo>
                      <a:pt x="199" y="100"/>
                      <a:pt x="199" y="100"/>
                      <a:pt x="199" y="99"/>
                    </a:cubicBezTo>
                    <a:cubicBezTo>
                      <a:pt x="199" y="99"/>
                      <a:pt x="199" y="99"/>
                      <a:pt x="199" y="99"/>
                    </a:cubicBezTo>
                    <a:cubicBezTo>
                      <a:pt x="199" y="99"/>
                      <a:pt x="199" y="99"/>
                      <a:pt x="199" y="99"/>
                    </a:cubicBezTo>
                    <a:cubicBezTo>
                      <a:pt x="199" y="99"/>
                      <a:pt x="199" y="99"/>
                      <a:pt x="198" y="99"/>
                    </a:cubicBezTo>
                    <a:cubicBezTo>
                      <a:pt x="198" y="99"/>
                      <a:pt x="198" y="99"/>
                      <a:pt x="198" y="99"/>
                    </a:cubicBezTo>
                    <a:cubicBezTo>
                      <a:pt x="197" y="99"/>
                      <a:pt x="197" y="99"/>
                      <a:pt x="197" y="99"/>
                    </a:cubicBezTo>
                    <a:cubicBezTo>
                      <a:pt x="197" y="99"/>
                      <a:pt x="197" y="99"/>
                      <a:pt x="198" y="99"/>
                    </a:cubicBezTo>
                    <a:cubicBezTo>
                      <a:pt x="198" y="98"/>
                      <a:pt x="198" y="98"/>
                      <a:pt x="199" y="97"/>
                    </a:cubicBezTo>
                    <a:cubicBezTo>
                      <a:pt x="199" y="96"/>
                      <a:pt x="199" y="95"/>
                      <a:pt x="199" y="94"/>
                    </a:cubicBezTo>
                    <a:cubicBezTo>
                      <a:pt x="199" y="94"/>
                      <a:pt x="199" y="94"/>
                      <a:pt x="199" y="93"/>
                    </a:cubicBezTo>
                    <a:cubicBezTo>
                      <a:pt x="200" y="93"/>
                      <a:pt x="200" y="93"/>
                      <a:pt x="200" y="92"/>
                    </a:cubicBezTo>
                    <a:cubicBezTo>
                      <a:pt x="201" y="92"/>
                      <a:pt x="201" y="92"/>
                      <a:pt x="202" y="91"/>
                    </a:cubicBezTo>
                    <a:cubicBezTo>
                      <a:pt x="202" y="90"/>
                      <a:pt x="203" y="89"/>
                      <a:pt x="203" y="88"/>
                    </a:cubicBezTo>
                    <a:cubicBezTo>
                      <a:pt x="203" y="88"/>
                      <a:pt x="203" y="88"/>
                      <a:pt x="203" y="88"/>
                    </a:cubicBezTo>
                    <a:cubicBezTo>
                      <a:pt x="203" y="88"/>
                      <a:pt x="203" y="87"/>
                      <a:pt x="203" y="87"/>
                    </a:cubicBezTo>
                    <a:cubicBezTo>
                      <a:pt x="203" y="87"/>
                      <a:pt x="203" y="86"/>
                      <a:pt x="202" y="85"/>
                    </a:cubicBezTo>
                    <a:cubicBezTo>
                      <a:pt x="202" y="85"/>
                      <a:pt x="202" y="85"/>
                      <a:pt x="202" y="85"/>
                    </a:cubicBezTo>
                    <a:cubicBezTo>
                      <a:pt x="201" y="85"/>
                      <a:pt x="201" y="85"/>
                      <a:pt x="201" y="85"/>
                    </a:cubicBezTo>
                    <a:cubicBezTo>
                      <a:pt x="200" y="86"/>
                      <a:pt x="199" y="85"/>
                      <a:pt x="199" y="85"/>
                    </a:cubicBezTo>
                    <a:cubicBezTo>
                      <a:pt x="198" y="85"/>
                      <a:pt x="197" y="85"/>
                      <a:pt x="196" y="85"/>
                    </a:cubicBezTo>
                    <a:cubicBezTo>
                      <a:pt x="195" y="84"/>
                      <a:pt x="194" y="84"/>
                      <a:pt x="193" y="85"/>
                    </a:cubicBezTo>
                    <a:cubicBezTo>
                      <a:pt x="192" y="85"/>
                      <a:pt x="191" y="85"/>
                      <a:pt x="189" y="86"/>
                    </a:cubicBezTo>
                    <a:cubicBezTo>
                      <a:pt x="188" y="86"/>
                      <a:pt x="187" y="86"/>
                      <a:pt x="186" y="86"/>
                    </a:cubicBezTo>
                    <a:cubicBezTo>
                      <a:pt x="185" y="87"/>
                      <a:pt x="184" y="87"/>
                      <a:pt x="182" y="87"/>
                    </a:cubicBezTo>
                    <a:cubicBezTo>
                      <a:pt x="181" y="87"/>
                      <a:pt x="180" y="88"/>
                      <a:pt x="180" y="88"/>
                    </a:cubicBezTo>
                    <a:cubicBezTo>
                      <a:pt x="179" y="89"/>
                      <a:pt x="179" y="90"/>
                      <a:pt x="179" y="90"/>
                    </a:cubicBezTo>
                    <a:cubicBezTo>
                      <a:pt x="179" y="92"/>
                      <a:pt x="178" y="94"/>
                      <a:pt x="179" y="95"/>
                    </a:cubicBezTo>
                    <a:cubicBezTo>
                      <a:pt x="179" y="96"/>
                      <a:pt x="179" y="96"/>
                      <a:pt x="179" y="96"/>
                    </a:cubicBezTo>
                    <a:cubicBezTo>
                      <a:pt x="179" y="96"/>
                      <a:pt x="178" y="97"/>
                      <a:pt x="178" y="97"/>
                    </a:cubicBezTo>
                    <a:cubicBezTo>
                      <a:pt x="177" y="98"/>
                      <a:pt x="177" y="99"/>
                      <a:pt x="177" y="100"/>
                    </a:cubicBezTo>
                    <a:cubicBezTo>
                      <a:pt x="176" y="101"/>
                      <a:pt x="175" y="102"/>
                      <a:pt x="174" y="103"/>
                    </a:cubicBezTo>
                    <a:cubicBezTo>
                      <a:pt x="174" y="103"/>
                      <a:pt x="173" y="103"/>
                      <a:pt x="173" y="103"/>
                    </a:cubicBezTo>
                    <a:cubicBezTo>
                      <a:pt x="173" y="104"/>
                      <a:pt x="173" y="104"/>
                      <a:pt x="173" y="105"/>
                    </a:cubicBezTo>
                    <a:cubicBezTo>
                      <a:pt x="173" y="105"/>
                      <a:pt x="173" y="105"/>
                      <a:pt x="173" y="105"/>
                    </a:cubicBezTo>
                    <a:cubicBezTo>
                      <a:pt x="174" y="105"/>
                      <a:pt x="173" y="106"/>
                      <a:pt x="173" y="106"/>
                    </a:cubicBezTo>
                    <a:cubicBezTo>
                      <a:pt x="172" y="107"/>
                      <a:pt x="170" y="107"/>
                      <a:pt x="169" y="106"/>
                    </a:cubicBezTo>
                    <a:cubicBezTo>
                      <a:pt x="169" y="106"/>
                      <a:pt x="169" y="105"/>
                      <a:pt x="169" y="105"/>
                    </a:cubicBezTo>
                    <a:cubicBezTo>
                      <a:pt x="169" y="105"/>
                      <a:pt x="169" y="105"/>
                      <a:pt x="169" y="105"/>
                    </a:cubicBezTo>
                    <a:cubicBezTo>
                      <a:pt x="168" y="105"/>
                      <a:pt x="167" y="106"/>
                      <a:pt x="167" y="105"/>
                    </a:cubicBezTo>
                    <a:cubicBezTo>
                      <a:pt x="165" y="105"/>
                      <a:pt x="163" y="107"/>
                      <a:pt x="162" y="107"/>
                    </a:cubicBezTo>
                    <a:cubicBezTo>
                      <a:pt x="160" y="107"/>
                      <a:pt x="159" y="107"/>
                      <a:pt x="158" y="107"/>
                    </a:cubicBezTo>
                    <a:cubicBezTo>
                      <a:pt x="158" y="108"/>
                      <a:pt x="157" y="108"/>
                      <a:pt x="157" y="108"/>
                    </a:cubicBezTo>
                    <a:cubicBezTo>
                      <a:pt x="156" y="108"/>
                      <a:pt x="156" y="108"/>
                      <a:pt x="155" y="108"/>
                    </a:cubicBezTo>
                    <a:cubicBezTo>
                      <a:pt x="155" y="108"/>
                      <a:pt x="154" y="109"/>
                      <a:pt x="153" y="109"/>
                    </a:cubicBezTo>
                    <a:cubicBezTo>
                      <a:pt x="152" y="109"/>
                      <a:pt x="151" y="109"/>
                      <a:pt x="151" y="108"/>
                    </a:cubicBezTo>
                    <a:cubicBezTo>
                      <a:pt x="151" y="108"/>
                      <a:pt x="151" y="108"/>
                      <a:pt x="150" y="107"/>
                    </a:cubicBezTo>
                    <a:cubicBezTo>
                      <a:pt x="150" y="107"/>
                      <a:pt x="149" y="106"/>
                      <a:pt x="148" y="106"/>
                    </a:cubicBezTo>
                    <a:cubicBezTo>
                      <a:pt x="148" y="106"/>
                      <a:pt x="147" y="105"/>
                      <a:pt x="147" y="105"/>
                    </a:cubicBezTo>
                    <a:cubicBezTo>
                      <a:pt x="146" y="105"/>
                      <a:pt x="145" y="105"/>
                      <a:pt x="144" y="105"/>
                    </a:cubicBezTo>
                    <a:cubicBezTo>
                      <a:pt x="143" y="105"/>
                      <a:pt x="143" y="104"/>
                      <a:pt x="143" y="104"/>
                    </a:cubicBezTo>
                    <a:cubicBezTo>
                      <a:pt x="141" y="102"/>
                      <a:pt x="140" y="101"/>
                      <a:pt x="139" y="99"/>
                    </a:cubicBezTo>
                    <a:cubicBezTo>
                      <a:pt x="139" y="98"/>
                      <a:pt x="139" y="97"/>
                      <a:pt x="138" y="96"/>
                    </a:cubicBezTo>
                    <a:cubicBezTo>
                      <a:pt x="137" y="95"/>
                      <a:pt x="136" y="94"/>
                      <a:pt x="136" y="93"/>
                    </a:cubicBezTo>
                    <a:cubicBezTo>
                      <a:pt x="135" y="93"/>
                      <a:pt x="135" y="92"/>
                      <a:pt x="134" y="92"/>
                    </a:cubicBezTo>
                    <a:cubicBezTo>
                      <a:pt x="134" y="92"/>
                      <a:pt x="134" y="91"/>
                      <a:pt x="134" y="91"/>
                    </a:cubicBezTo>
                    <a:cubicBezTo>
                      <a:pt x="133" y="90"/>
                      <a:pt x="133" y="90"/>
                      <a:pt x="133" y="89"/>
                    </a:cubicBezTo>
                    <a:cubicBezTo>
                      <a:pt x="133" y="88"/>
                      <a:pt x="132" y="87"/>
                      <a:pt x="132" y="87"/>
                    </a:cubicBezTo>
                    <a:cubicBezTo>
                      <a:pt x="132" y="86"/>
                      <a:pt x="133" y="85"/>
                      <a:pt x="133" y="85"/>
                    </a:cubicBezTo>
                    <a:cubicBezTo>
                      <a:pt x="132" y="84"/>
                      <a:pt x="132" y="84"/>
                      <a:pt x="132" y="84"/>
                    </a:cubicBezTo>
                    <a:cubicBezTo>
                      <a:pt x="132" y="84"/>
                      <a:pt x="131" y="83"/>
                      <a:pt x="131" y="83"/>
                    </a:cubicBezTo>
                    <a:cubicBezTo>
                      <a:pt x="131" y="83"/>
                      <a:pt x="131" y="84"/>
                      <a:pt x="131" y="84"/>
                    </a:cubicBezTo>
                    <a:cubicBezTo>
                      <a:pt x="131" y="84"/>
                      <a:pt x="131" y="84"/>
                      <a:pt x="132" y="84"/>
                    </a:cubicBezTo>
                    <a:cubicBezTo>
                      <a:pt x="132" y="84"/>
                      <a:pt x="132" y="85"/>
                      <a:pt x="132" y="85"/>
                    </a:cubicBezTo>
                    <a:cubicBezTo>
                      <a:pt x="132" y="85"/>
                      <a:pt x="132" y="85"/>
                      <a:pt x="132" y="86"/>
                    </a:cubicBezTo>
                    <a:cubicBezTo>
                      <a:pt x="132" y="86"/>
                      <a:pt x="131" y="85"/>
                      <a:pt x="131" y="85"/>
                    </a:cubicBezTo>
                    <a:cubicBezTo>
                      <a:pt x="131" y="85"/>
                      <a:pt x="131" y="84"/>
                      <a:pt x="131" y="84"/>
                    </a:cubicBezTo>
                    <a:cubicBezTo>
                      <a:pt x="131" y="84"/>
                      <a:pt x="130" y="84"/>
                      <a:pt x="130" y="84"/>
                    </a:cubicBezTo>
                    <a:cubicBezTo>
                      <a:pt x="130" y="83"/>
                      <a:pt x="130" y="83"/>
                      <a:pt x="130" y="83"/>
                    </a:cubicBezTo>
                    <a:cubicBezTo>
                      <a:pt x="130" y="82"/>
                      <a:pt x="130" y="81"/>
                      <a:pt x="130" y="80"/>
                    </a:cubicBezTo>
                    <a:cubicBezTo>
                      <a:pt x="130" y="80"/>
                      <a:pt x="130" y="79"/>
                      <a:pt x="130" y="79"/>
                    </a:cubicBezTo>
                    <a:cubicBezTo>
                      <a:pt x="129" y="79"/>
                      <a:pt x="129" y="79"/>
                      <a:pt x="129" y="79"/>
                    </a:cubicBezTo>
                    <a:cubicBezTo>
                      <a:pt x="129" y="78"/>
                      <a:pt x="129" y="78"/>
                      <a:pt x="129" y="77"/>
                    </a:cubicBezTo>
                    <a:cubicBezTo>
                      <a:pt x="129" y="77"/>
                      <a:pt x="129" y="77"/>
                      <a:pt x="129" y="77"/>
                    </a:cubicBezTo>
                    <a:cubicBezTo>
                      <a:pt x="129" y="77"/>
                      <a:pt x="129" y="77"/>
                      <a:pt x="129" y="77"/>
                    </a:cubicBezTo>
                    <a:cubicBezTo>
                      <a:pt x="130" y="76"/>
                      <a:pt x="130" y="75"/>
                      <a:pt x="130" y="75"/>
                    </a:cubicBezTo>
                    <a:cubicBezTo>
                      <a:pt x="130" y="74"/>
                      <a:pt x="130" y="73"/>
                      <a:pt x="130" y="72"/>
                    </a:cubicBezTo>
                    <a:cubicBezTo>
                      <a:pt x="130" y="71"/>
                      <a:pt x="130" y="69"/>
                      <a:pt x="130" y="68"/>
                    </a:cubicBezTo>
                    <a:cubicBezTo>
                      <a:pt x="130" y="67"/>
                      <a:pt x="130" y="65"/>
                      <a:pt x="130" y="64"/>
                    </a:cubicBezTo>
                    <a:cubicBezTo>
                      <a:pt x="130" y="64"/>
                      <a:pt x="129" y="64"/>
                      <a:pt x="129" y="63"/>
                    </a:cubicBezTo>
                    <a:cubicBezTo>
                      <a:pt x="129" y="63"/>
                      <a:pt x="130" y="63"/>
                      <a:pt x="130" y="63"/>
                    </a:cubicBezTo>
                    <a:cubicBezTo>
                      <a:pt x="130" y="63"/>
                      <a:pt x="130" y="62"/>
                      <a:pt x="130" y="62"/>
                    </a:cubicBezTo>
                    <a:cubicBezTo>
                      <a:pt x="130" y="62"/>
                      <a:pt x="130" y="61"/>
                      <a:pt x="131" y="61"/>
                    </a:cubicBezTo>
                    <a:cubicBezTo>
                      <a:pt x="131" y="61"/>
                      <a:pt x="131" y="60"/>
                      <a:pt x="131" y="60"/>
                    </a:cubicBezTo>
                    <a:cubicBezTo>
                      <a:pt x="131" y="60"/>
                      <a:pt x="130" y="60"/>
                      <a:pt x="130" y="60"/>
                    </a:cubicBezTo>
                    <a:cubicBezTo>
                      <a:pt x="130" y="59"/>
                      <a:pt x="130" y="59"/>
                      <a:pt x="130" y="58"/>
                    </a:cubicBezTo>
                    <a:cubicBezTo>
                      <a:pt x="130" y="58"/>
                      <a:pt x="130" y="57"/>
                      <a:pt x="130" y="57"/>
                    </a:cubicBezTo>
                    <a:cubicBezTo>
                      <a:pt x="131" y="57"/>
                      <a:pt x="131" y="57"/>
                      <a:pt x="131" y="57"/>
                    </a:cubicBezTo>
                    <a:cubicBezTo>
                      <a:pt x="131" y="57"/>
                      <a:pt x="131" y="57"/>
                      <a:pt x="132" y="57"/>
                    </a:cubicBezTo>
                    <a:cubicBezTo>
                      <a:pt x="131" y="57"/>
                      <a:pt x="131" y="57"/>
                      <a:pt x="131" y="57"/>
                    </a:cubicBezTo>
                    <a:cubicBezTo>
                      <a:pt x="132" y="56"/>
                      <a:pt x="132" y="56"/>
                      <a:pt x="132" y="57"/>
                    </a:cubicBezTo>
                    <a:cubicBezTo>
                      <a:pt x="132" y="57"/>
                      <a:pt x="132" y="57"/>
                      <a:pt x="132" y="57"/>
                    </a:cubicBezTo>
                    <a:cubicBezTo>
                      <a:pt x="133" y="57"/>
                      <a:pt x="133" y="56"/>
                      <a:pt x="133" y="56"/>
                    </a:cubicBezTo>
                    <a:cubicBezTo>
                      <a:pt x="133" y="56"/>
                      <a:pt x="134" y="56"/>
                      <a:pt x="134" y="55"/>
                    </a:cubicBezTo>
                    <a:cubicBezTo>
                      <a:pt x="134" y="55"/>
                      <a:pt x="133" y="55"/>
                      <a:pt x="133" y="54"/>
                    </a:cubicBezTo>
                    <a:cubicBezTo>
                      <a:pt x="133" y="54"/>
                      <a:pt x="134" y="54"/>
                      <a:pt x="134" y="53"/>
                    </a:cubicBezTo>
                    <a:cubicBezTo>
                      <a:pt x="134" y="53"/>
                      <a:pt x="134" y="52"/>
                      <a:pt x="134" y="52"/>
                    </a:cubicBezTo>
                    <a:cubicBezTo>
                      <a:pt x="133" y="52"/>
                      <a:pt x="133" y="53"/>
                      <a:pt x="132" y="53"/>
                    </a:cubicBezTo>
                    <a:cubicBezTo>
                      <a:pt x="132" y="53"/>
                      <a:pt x="132" y="53"/>
                      <a:pt x="132" y="53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86" name="Freeform 767">
                <a:extLst>
                  <a:ext uri="{FF2B5EF4-FFF2-40B4-BE49-F238E27FC236}">
                    <a16:creationId xmlns:a16="http://schemas.microsoft.com/office/drawing/2014/main" id="{CBFB2897-EF88-F1E6-F81F-505C4AB8235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44838" y="4329113"/>
                <a:ext cx="58737" cy="25400"/>
              </a:xfrm>
              <a:custGeom>
                <a:avLst/>
                <a:gdLst>
                  <a:gd name="T0" fmla="*/ 14 w 14"/>
                  <a:gd name="T1" fmla="*/ 4 h 6"/>
                  <a:gd name="T2" fmla="*/ 13 w 14"/>
                  <a:gd name="T3" fmla="*/ 3 h 6"/>
                  <a:gd name="T4" fmla="*/ 12 w 14"/>
                  <a:gd name="T5" fmla="*/ 3 h 6"/>
                  <a:gd name="T6" fmla="*/ 11 w 14"/>
                  <a:gd name="T7" fmla="*/ 2 h 6"/>
                  <a:gd name="T8" fmla="*/ 11 w 14"/>
                  <a:gd name="T9" fmla="*/ 2 h 6"/>
                  <a:gd name="T10" fmla="*/ 11 w 14"/>
                  <a:gd name="T11" fmla="*/ 2 h 6"/>
                  <a:gd name="T12" fmla="*/ 11 w 14"/>
                  <a:gd name="T13" fmla="*/ 2 h 6"/>
                  <a:gd name="T14" fmla="*/ 9 w 14"/>
                  <a:gd name="T15" fmla="*/ 1 h 6"/>
                  <a:gd name="T16" fmla="*/ 8 w 14"/>
                  <a:gd name="T17" fmla="*/ 1 h 6"/>
                  <a:gd name="T18" fmla="*/ 7 w 14"/>
                  <a:gd name="T19" fmla="*/ 1 h 6"/>
                  <a:gd name="T20" fmla="*/ 6 w 14"/>
                  <a:gd name="T21" fmla="*/ 1 h 6"/>
                  <a:gd name="T22" fmla="*/ 4 w 14"/>
                  <a:gd name="T23" fmla="*/ 0 h 6"/>
                  <a:gd name="T24" fmla="*/ 4 w 14"/>
                  <a:gd name="T25" fmla="*/ 0 h 6"/>
                  <a:gd name="T26" fmla="*/ 3 w 14"/>
                  <a:gd name="T27" fmla="*/ 0 h 6"/>
                  <a:gd name="T28" fmla="*/ 3 w 14"/>
                  <a:gd name="T29" fmla="*/ 0 h 6"/>
                  <a:gd name="T30" fmla="*/ 3 w 14"/>
                  <a:gd name="T31" fmla="*/ 1 h 6"/>
                  <a:gd name="T32" fmla="*/ 3 w 14"/>
                  <a:gd name="T33" fmla="*/ 1 h 6"/>
                  <a:gd name="T34" fmla="*/ 2 w 14"/>
                  <a:gd name="T35" fmla="*/ 1 h 6"/>
                  <a:gd name="T36" fmla="*/ 0 w 14"/>
                  <a:gd name="T37" fmla="*/ 2 h 6"/>
                  <a:gd name="T38" fmla="*/ 0 w 14"/>
                  <a:gd name="T39" fmla="*/ 3 h 6"/>
                  <a:gd name="T40" fmla="*/ 1 w 14"/>
                  <a:gd name="T41" fmla="*/ 3 h 6"/>
                  <a:gd name="T42" fmla="*/ 2 w 14"/>
                  <a:gd name="T43" fmla="*/ 3 h 6"/>
                  <a:gd name="T44" fmla="*/ 3 w 14"/>
                  <a:gd name="T45" fmla="*/ 4 h 6"/>
                  <a:gd name="T46" fmla="*/ 3 w 14"/>
                  <a:gd name="T47" fmla="*/ 4 h 6"/>
                  <a:gd name="T48" fmla="*/ 4 w 14"/>
                  <a:gd name="T49" fmla="*/ 4 h 6"/>
                  <a:gd name="T50" fmla="*/ 5 w 14"/>
                  <a:gd name="T51" fmla="*/ 5 h 6"/>
                  <a:gd name="T52" fmla="*/ 5 w 14"/>
                  <a:gd name="T53" fmla="*/ 5 h 6"/>
                  <a:gd name="T54" fmla="*/ 8 w 14"/>
                  <a:gd name="T55" fmla="*/ 6 h 6"/>
                  <a:gd name="T56" fmla="*/ 8 w 14"/>
                  <a:gd name="T57" fmla="*/ 6 h 6"/>
                  <a:gd name="T58" fmla="*/ 8 w 14"/>
                  <a:gd name="T59" fmla="*/ 6 h 6"/>
                  <a:gd name="T60" fmla="*/ 8 w 14"/>
                  <a:gd name="T61" fmla="*/ 5 h 6"/>
                  <a:gd name="T62" fmla="*/ 9 w 14"/>
                  <a:gd name="T63" fmla="*/ 5 h 6"/>
                  <a:gd name="T64" fmla="*/ 9 w 14"/>
                  <a:gd name="T65" fmla="*/ 5 h 6"/>
                  <a:gd name="T66" fmla="*/ 10 w 14"/>
                  <a:gd name="T67" fmla="*/ 5 h 6"/>
                  <a:gd name="T68" fmla="*/ 11 w 14"/>
                  <a:gd name="T69" fmla="*/ 4 h 6"/>
                  <a:gd name="T70" fmla="*/ 11 w 14"/>
                  <a:gd name="T71" fmla="*/ 4 h 6"/>
                  <a:gd name="T72" fmla="*/ 13 w 14"/>
                  <a:gd name="T73" fmla="*/ 5 h 6"/>
                  <a:gd name="T74" fmla="*/ 13 w 14"/>
                  <a:gd name="T75" fmla="*/ 5 h 6"/>
                  <a:gd name="T76" fmla="*/ 14 w 14"/>
                  <a:gd name="T77" fmla="*/ 5 h 6"/>
                  <a:gd name="T78" fmla="*/ 14 w 14"/>
                  <a:gd name="T79" fmla="*/ 5 h 6"/>
                  <a:gd name="T80" fmla="*/ 14 w 14"/>
                  <a:gd name="T81" fmla="*/ 5 h 6"/>
                  <a:gd name="T82" fmla="*/ 14 w 14"/>
                  <a:gd name="T83" fmla="*/ 4 h 6"/>
                  <a:gd name="T84" fmla="*/ 14 w 14"/>
                  <a:gd name="T85" fmla="*/ 4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4" h="6">
                    <a:moveTo>
                      <a:pt x="14" y="4"/>
                    </a:moveTo>
                    <a:cubicBezTo>
                      <a:pt x="14" y="4"/>
                      <a:pt x="14" y="3"/>
                      <a:pt x="13" y="3"/>
                    </a:cubicBezTo>
                    <a:cubicBezTo>
                      <a:pt x="13" y="3"/>
                      <a:pt x="13" y="3"/>
                      <a:pt x="12" y="3"/>
                    </a:cubicBezTo>
                    <a:cubicBezTo>
                      <a:pt x="12" y="3"/>
                      <a:pt x="12" y="2"/>
                      <a:pt x="11" y="2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0" y="2"/>
                      <a:pt x="10" y="1"/>
                      <a:pt x="9" y="1"/>
                    </a:cubicBezTo>
                    <a:cubicBezTo>
                      <a:pt x="9" y="1"/>
                      <a:pt x="9" y="1"/>
                      <a:pt x="8" y="1"/>
                    </a:cubicBezTo>
                    <a:cubicBezTo>
                      <a:pt x="8" y="1"/>
                      <a:pt x="8" y="1"/>
                      <a:pt x="7" y="1"/>
                    </a:cubicBezTo>
                    <a:cubicBezTo>
                      <a:pt x="7" y="1"/>
                      <a:pt x="7" y="1"/>
                      <a:pt x="6" y="1"/>
                    </a:cubicBezTo>
                    <a:cubicBezTo>
                      <a:pt x="6" y="1"/>
                      <a:pt x="5" y="1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4" y="0"/>
                      <a:pt x="4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2" y="1"/>
                      <a:pt x="2" y="1"/>
                    </a:cubicBezTo>
                    <a:cubicBezTo>
                      <a:pt x="1" y="1"/>
                      <a:pt x="1" y="1"/>
                      <a:pt x="0" y="2"/>
                    </a:cubicBezTo>
                    <a:cubicBezTo>
                      <a:pt x="0" y="2"/>
                      <a:pt x="0" y="2"/>
                      <a:pt x="0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2" y="3"/>
                      <a:pt x="2" y="3"/>
                    </a:cubicBezTo>
                    <a:cubicBezTo>
                      <a:pt x="2" y="3"/>
                      <a:pt x="3" y="3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4" y="4"/>
                      <a:pt x="4" y="4"/>
                    </a:cubicBezTo>
                    <a:cubicBezTo>
                      <a:pt x="4" y="5"/>
                      <a:pt x="4" y="5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6" y="5"/>
                      <a:pt x="7" y="5"/>
                      <a:pt x="8" y="6"/>
                    </a:cubicBezTo>
                    <a:cubicBezTo>
                      <a:pt x="8" y="6"/>
                      <a:pt x="8" y="6"/>
                      <a:pt x="8" y="6"/>
                    </a:cubicBezTo>
                    <a:cubicBezTo>
                      <a:pt x="8" y="6"/>
                      <a:pt x="8" y="6"/>
                      <a:pt x="8" y="6"/>
                    </a:cubicBezTo>
                    <a:cubicBezTo>
                      <a:pt x="8" y="5"/>
                      <a:pt x="8" y="5"/>
                      <a:pt x="8" y="5"/>
                    </a:cubicBezTo>
                    <a:cubicBezTo>
                      <a:pt x="8" y="5"/>
                      <a:pt x="9" y="5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10" y="5"/>
                      <a:pt x="10" y="5"/>
                    </a:cubicBezTo>
                    <a:cubicBezTo>
                      <a:pt x="10" y="4"/>
                      <a:pt x="10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2" y="5"/>
                      <a:pt x="12" y="5"/>
                      <a:pt x="13" y="5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3" y="5"/>
                      <a:pt x="13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87" name="Freeform 768">
                <a:extLst>
                  <a:ext uri="{FF2B5EF4-FFF2-40B4-BE49-F238E27FC236}">
                    <a16:creationId xmlns:a16="http://schemas.microsoft.com/office/drawing/2014/main" id="{416794E1-2638-165D-1230-A27176E4F7A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36863" y="4405313"/>
                <a:ext cx="171450" cy="87313"/>
              </a:xfrm>
              <a:custGeom>
                <a:avLst/>
                <a:gdLst>
                  <a:gd name="T0" fmla="*/ 1 w 41"/>
                  <a:gd name="T1" fmla="*/ 7 h 21"/>
                  <a:gd name="T2" fmla="*/ 1 w 41"/>
                  <a:gd name="T3" fmla="*/ 8 h 21"/>
                  <a:gd name="T4" fmla="*/ 1 w 41"/>
                  <a:gd name="T5" fmla="*/ 10 h 21"/>
                  <a:gd name="T6" fmla="*/ 1 w 41"/>
                  <a:gd name="T7" fmla="*/ 11 h 21"/>
                  <a:gd name="T8" fmla="*/ 3 w 41"/>
                  <a:gd name="T9" fmla="*/ 13 h 21"/>
                  <a:gd name="T10" fmla="*/ 5 w 41"/>
                  <a:gd name="T11" fmla="*/ 14 h 21"/>
                  <a:gd name="T12" fmla="*/ 6 w 41"/>
                  <a:gd name="T13" fmla="*/ 15 h 21"/>
                  <a:gd name="T14" fmla="*/ 7 w 41"/>
                  <a:gd name="T15" fmla="*/ 14 h 21"/>
                  <a:gd name="T16" fmla="*/ 9 w 41"/>
                  <a:gd name="T17" fmla="*/ 14 h 21"/>
                  <a:gd name="T18" fmla="*/ 10 w 41"/>
                  <a:gd name="T19" fmla="*/ 14 h 21"/>
                  <a:gd name="T20" fmla="*/ 11 w 41"/>
                  <a:gd name="T21" fmla="*/ 15 h 21"/>
                  <a:gd name="T22" fmla="*/ 11 w 41"/>
                  <a:gd name="T23" fmla="*/ 16 h 21"/>
                  <a:gd name="T24" fmla="*/ 11 w 41"/>
                  <a:gd name="T25" fmla="*/ 17 h 21"/>
                  <a:gd name="T26" fmla="*/ 11 w 41"/>
                  <a:gd name="T27" fmla="*/ 17 h 21"/>
                  <a:gd name="T28" fmla="*/ 11 w 41"/>
                  <a:gd name="T29" fmla="*/ 18 h 21"/>
                  <a:gd name="T30" fmla="*/ 11 w 41"/>
                  <a:gd name="T31" fmla="*/ 18 h 21"/>
                  <a:gd name="T32" fmla="*/ 13 w 41"/>
                  <a:gd name="T33" fmla="*/ 19 h 21"/>
                  <a:gd name="T34" fmla="*/ 14 w 41"/>
                  <a:gd name="T35" fmla="*/ 20 h 21"/>
                  <a:gd name="T36" fmla="*/ 16 w 41"/>
                  <a:gd name="T37" fmla="*/ 20 h 21"/>
                  <a:gd name="T38" fmla="*/ 18 w 41"/>
                  <a:gd name="T39" fmla="*/ 19 h 21"/>
                  <a:gd name="T40" fmla="*/ 17 w 41"/>
                  <a:gd name="T41" fmla="*/ 16 h 21"/>
                  <a:gd name="T42" fmla="*/ 20 w 41"/>
                  <a:gd name="T43" fmla="*/ 15 h 21"/>
                  <a:gd name="T44" fmla="*/ 22 w 41"/>
                  <a:gd name="T45" fmla="*/ 13 h 21"/>
                  <a:gd name="T46" fmla="*/ 24 w 41"/>
                  <a:gd name="T47" fmla="*/ 15 h 21"/>
                  <a:gd name="T48" fmla="*/ 26 w 41"/>
                  <a:gd name="T49" fmla="*/ 13 h 21"/>
                  <a:gd name="T50" fmla="*/ 28 w 41"/>
                  <a:gd name="T51" fmla="*/ 12 h 21"/>
                  <a:gd name="T52" fmla="*/ 28 w 41"/>
                  <a:gd name="T53" fmla="*/ 11 h 21"/>
                  <a:gd name="T54" fmla="*/ 29 w 41"/>
                  <a:gd name="T55" fmla="*/ 10 h 21"/>
                  <a:gd name="T56" fmla="*/ 30 w 41"/>
                  <a:gd name="T57" fmla="*/ 8 h 21"/>
                  <a:gd name="T58" fmla="*/ 31 w 41"/>
                  <a:gd name="T59" fmla="*/ 9 h 21"/>
                  <a:gd name="T60" fmla="*/ 33 w 41"/>
                  <a:gd name="T61" fmla="*/ 10 h 21"/>
                  <a:gd name="T62" fmla="*/ 34 w 41"/>
                  <a:gd name="T63" fmla="*/ 9 h 21"/>
                  <a:gd name="T64" fmla="*/ 35 w 41"/>
                  <a:gd name="T65" fmla="*/ 9 h 21"/>
                  <a:gd name="T66" fmla="*/ 36 w 41"/>
                  <a:gd name="T67" fmla="*/ 9 h 21"/>
                  <a:gd name="T68" fmla="*/ 38 w 41"/>
                  <a:gd name="T69" fmla="*/ 8 h 21"/>
                  <a:gd name="T70" fmla="*/ 39 w 41"/>
                  <a:gd name="T71" fmla="*/ 7 h 21"/>
                  <a:gd name="T72" fmla="*/ 41 w 41"/>
                  <a:gd name="T73" fmla="*/ 7 h 21"/>
                  <a:gd name="T74" fmla="*/ 40 w 41"/>
                  <a:gd name="T75" fmla="*/ 6 h 21"/>
                  <a:gd name="T76" fmla="*/ 38 w 41"/>
                  <a:gd name="T77" fmla="*/ 4 h 21"/>
                  <a:gd name="T78" fmla="*/ 38 w 41"/>
                  <a:gd name="T79" fmla="*/ 5 h 21"/>
                  <a:gd name="T80" fmla="*/ 38 w 41"/>
                  <a:gd name="T81" fmla="*/ 5 h 21"/>
                  <a:gd name="T82" fmla="*/ 37 w 41"/>
                  <a:gd name="T83" fmla="*/ 4 h 21"/>
                  <a:gd name="T84" fmla="*/ 36 w 41"/>
                  <a:gd name="T85" fmla="*/ 5 h 21"/>
                  <a:gd name="T86" fmla="*/ 35 w 41"/>
                  <a:gd name="T87" fmla="*/ 4 h 21"/>
                  <a:gd name="T88" fmla="*/ 36 w 41"/>
                  <a:gd name="T89" fmla="*/ 3 h 21"/>
                  <a:gd name="T90" fmla="*/ 34 w 41"/>
                  <a:gd name="T91" fmla="*/ 1 h 21"/>
                  <a:gd name="T92" fmla="*/ 29 w 41"/>
                  <a:gd name="T93" fmla="*/ 0 h 21"/>
                  <a:gd name="T94" fmla="*/ 26 w 41"/>
                  <a:gd name="T95" fmla="*/ 1 h 21"/>
                  <a:gd name="T96" fmla="*/ 23 w 41"/>
                  <a:gd name="T97" fmla="*/ 0 h 21"/>
                  <a:gd name="T98" fmla="*/ 23 w 41"/>
                  <a:gd name="T99" fmla="*/ 0 h 21"/>
                  <a:gd name="T100" fmla="*/ 22 w 41"/>
                  <a:gd name="T101" fmla="*/ 1 h 21"/>
                  <a:gd name="T102" fmla="*/ 19 w 41"/>
                  <a:gd name="T103" fmla="*/ 1 h 21"/>
                  <a:gd name="T104" fmla="*/ 15 w 41"/>
                  <a:gd name="T105" fmla="*/ 1 h 21"/>
                  <a:gd name="T106" fmla="*/ 12 w 41"/>
                  <a:gd name="T107" fmla="*/ 2 h 21"/>
                  <a:gd name="T108" fmla="*/ 12 w 41"/>
                  <a:gd name="T109" fmla="*/ 1 h 21"/>
                  <a:gd name="T110" fmla="*/ 8 w 41"/>
                  <a:gd name="T111" fmla="*/ 2 h 21"/>
                  <a:gd name="T112" fmla="*/ 7 w 41"/>
                  <a:gd name="T113" fmla="*/ 2 h 21"/>
                  <a:gd name="T114" fmla="*/ 1 w 41"/>
                  <a:gd name="T115" fmla="*/ 6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41" h="21">
                    <a:moveTo>
                      <a:pt x="1" y="6"/>
                    </a:move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8"/>
                      <a:pt x="1" y="8"/>
                      <a:pt x="1" y="9"/>
                    </a:cubicBezTo>
                    <a:cubicBezTo>
                      <a:pt x="1" y="9"/>
                      <a:pt x="1" y="10"/>
                      <a:pt x="1" y="10"/>
                    </a:cubicBezTo>
                    <a:cubicBezTo>
                      <a:pt x="0" y="11"/>
                      <a:pt x="0" y="11"/>
                      <a:pt x="0" y="11"/>
                    </a:cubicBezTo>
                    <a:cubicBezTo>
                      <a:pt x="0" y="11"/>
                      <a:pt x="1" y="11"/>
                      <a:pt x="1" y="11"/>
                    </a:cubicBezTo>
                    <a:cubicBezTo>
                      <a:pt x="1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5" y="14"/>
                      <a:pt x="6" y="14"/>
                      <a:pt x="6" y="14"/>
                    </a:cubicBezTo>
                    <a:cubicBezTo>
                      <a:pt x="6" y="14"/>
                      <a:pt x="6" y="15"/>
                      <a:pt x="6" y="15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10" y="14"/>
                      <a:pt x="10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1" y="16"/>
                      <a:pt x="11" y="16"/>
                      <a:pt x="11" y="16"/>
                    </a:cubicBezTo>
                    <a:cubicBezTo>
                      <a:pt x="11" y="16"/>
                      <a:pt x="11" y="16"/>
                      <a:pt x="11" y="16"/>
                    </a:cubicBezTo>
                    <a:cubicBezTo>
                      <a:pt x="11" y="16"/>
                      <a:pt x="11" y="17"/>
                      <a:pt x="11" y="17"/>
                    </a:cubicBezTo>
                    <a:cubicBezTo>
                      <a:pt x="11" y="17"/>
                      <a:pt x="10" y="17"/>
                      <a:pt x="10" y="17"/>
                    </a:cubicBezTo>
                    <a:cubicBezTo>
                      <a:pt x="10" y="17"/>
                      <a:pt x="11" y="17"/>
                      <a:pt x="11" y="17"/>
                    </a:cubicBezTo>
                    <a:cubicBezTo>
                      <a:pt x="10" y="18"/>
                      <a:pt x="10" y="18"/>
                      <a:pt x="10" y="18"/>
                    </a:cubicBezTo>
                    <a:cubicBezTo>
                      <a:pt x="11" y="18"/>
                      <a:pt x="11" y="18"/>
                      <a:pt x="11" y="18"/>
                    </a:cubicBezTo>
                    <a:cubicBezTo>
                      <a:pt x="11" y="18"/>
                      <a:pt x="11" y="18"/>
                      <a:pt x="11" y="18"/>
                    </a:cubicBezTo>
                    <a:cubicBezTo>
                      <a:pt x="11" y="18"/>
                      <a:pt x="11" y="18"/>
                      <a:pt x="11" y="18"/>
                    </a:cubicBezTo>
                    <a:cubicBezTo>
                      <a:pt x="11" y="18"/>
                      <a:pt x="12" y="18"/>
                      <a:pt x="12" y="18"/>
                    </a:cubicBezTo>
                    <a:cubicBezTo>
                      <a:pt x="12" y="18"/>
                      <a:pt x="13" y="19"/>
                      <a:pt x="13" y="19"/>
                    </a:cubicBezTo>
                    <a:cubicBezTo>
                      <a:pt x="13" y="19"/>
                      <a:pt x="13" y="19"/>
                      <a:pt x="13" y="20"/>
                    </a:cubicBezTo>
                    <a:cubicBezTo>
                      <a:pt x="13" y="20"/>
                      <a:pt x="13" y="20"/>
                      <a:pt x="14" y="20"/>
                    </a:cubicBezTo>
                    <a:cubicBezTo>
                      <a:pt x="14" y="20"/>
                      <a:pt x="14" y="20"/>
                      <a:pt x="14" y="21"/>
                    </a:cubicBezTo>
                    <a:cubicBezTo>
                      <a:pt x="16" y="20"/>
                      <a:pt x="16" y="20"/>
                      <a:pt x="16" y="20"/>
                    </a:cubicBezTo>
                    <a:cubicBezTo>
                      <a:pt x="16" y="20"/>
                      <a:pt x="16" y="19"/>
                      <a:pt x="16" y="19"/>
                    </a:cubicBezTo>
                    <a:cubicBezTo>
                      <a:pt x="17" y="19"/>
                      <a:pt x="18" y="19"/>
                      <a:pt x="18" y="19"/>
                    </a:cubicBezTo>
                    <a:cubicBezTo>
                      <a:pt x="18" y="19"/>
                      <a:pt x="18" y="18"/>
                      <a:pt x="18" y="17"/>
                    </a:cubicBezTo>
                    <a:cubicBezTo>
                      <a:pt x="18" y="17"/>
                      <a:pt x="17" y="16"/>
                      <a:pt x="17" y="16"/>
                    </a:cubicBezTo>
                    <a:cubicBezTo>
                      <a:pt x="18" y="15"/>
                      <a:pt x="18" y="15"/>
                      <a:pt x="18" y="15"/>
                    </a:cubicBezTo>
                    <a:cubicBezTo>
                      <a:pt x="20" y="15"/>
                      <a:pt x="20" y="15"/>
                      <a:pt x="20" y="15"/>
                    </a:cubicBezTo>
                    <a:cubicBezTo>
                      <a:pt x="22" y="13"/>
                      <a:pt x="22" y="13"/>
                      <a:pt x="22" y="13"/>
                    </a:cubicBezTo>
                    <a:cubicBezTo>
                      <a:pt x="22" y="13"/>
                      <a:pt x="22" y="13"/>
                      <a:pt x="22" y="13"/>
                    </a:cubicBezTo>
                    <a:cubicBezTo>
                      <a:pt x="22" y="14"/>
                      <a:pt x="22" y="14"/>
                      <a:pt x="22" y="14"/>
                    </a:cubicBezTo>
                    <a:cubicBezTo>
                      <a:pt x="24" y="15"/>
                      <a:pt x="24" y="15"/>
                      <a:pt x="24" y="15"/>
                    </a:cubicBezTo>
                    <a:cubicBezTo>
                      <a:pt x="24" y="15"/>
                      <a:pt x="24" y="14"/>
                      <a:pt x="24" y="14"/>
                    </a:cubicBezTo>
                    <a:cubicBezTo>
                      <a:pt x="25" y="14"/>
                      <a:pt x="26" y="13"/>
                      <a:pt x="26" y="13"/>
                    </a:cubicBezTo>
                    <a:cubicBezTo>
                      <a:pt x="27" y="12"/>
                      <a:pt x="27" y="12"/>
                      <a:pt x="27" y="12"/>
                    </a:cubicBezTo>
                    <a:cubicBezTo>
                      <a:pt x="28" y="12"/>
                      <a:pt x="28" y="12"/>
                      <a:pt x="28" y="12"/>
                    </a:cubicBezTo>
                    <a:cubicBezTo>
                      <a:pt x="28" y="12"/>
                      <a:pt x="28" y="11"/>
                      <a:pt x="28" y="11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10"/>
                      <a:pt x="28" y="10"/>
                      <a:pt x="28" y="10"/>
                    </a:cubicBezTo>
                    <a:cubicBezTo>
                      <a:pt x="29" y="10"/>
                      <a:pt x="29" y="10"/>
                      <a:pt x="29" y="10"/>
                    </a:cubicBezTo>
                    <a:cubicBezTo>
                      <a:pt x="29" y="9"/>
                      <a:pt x="29" y="9"/>
                      <a:pt x="29" y="9"/>
                    </a:cubicBezTo>
                    <a:cubicBezTo>
                      <a:pt x="30" y="8"/>
                      <a:pt x="30" y="8"/>
                      <a:pt x="30" y="8"/>
                    </a:cubicBezTo>
                    <a:cubicBezTo>
                      <a:pt x="31" y="8"/>
                      <a:pt x="31" y="8"/>
                      <a:pt x="31" y="8"/>
                    </a:cubicBezTo>
                    <a:cubicBezTo>
                      <a:pt x="31" y="9"/>
                      <a:pt x="31" y="9"/>
                      <a:pt x="31" y="9"/>
                    </a:cubicBezTo>
                    <a:cubicBezTo>
                      <a:pt x="32" y="9"/>
                      <a:pt x="32" y="9"/>
                      <a:pt x="32" y="9"/>
                    </a:cubicBezTo>
                    <a:cubicBezTo>
                      <a:pt x="33" y="10"/>
                      <a:pt x="33" y="10"/>
                      <a:pt x="33" y="10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5" y="9"/>
                      <a:pt x="35" y="9"/>
                      <a:pt x="35" y="9"/>
                    </a:cubicBezTo>
                    <a:cubicBezTo>
                      <a:pt x="35" y="8"/>
                      <a:pt x="35" y="8"/>
                      <a:pt x="35" y="8"/>
                    </a:cubicBezTo>
                    <a:cubicBezTo>
                      <a:pt x="36" y="9"/>
                      <a:pt x="36" y="9"/>
                      <a:pt x="36" y="9"/>
                    </a:cubicBezTo>
                    <a:cubicBezTo>
                      <a:pt x="36" y="9"/>
                      <a:pt x="37" y="8"/>
                      <a:pt x="37" y="8"/>
                    </a:cubicBezTo>
                    <a:cubicBezTo>
                      <a:pt x="37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8"/>
                    </a:cubicBezTo>
                    <a:cubicBezTo>
                      <a:pt x="39" y="7"/>
                      <a:pt x="39" y="7"/>
                      <a:pt x="39" y="7"/>
                    </a:cubicBezTo>
                    <a:cubicBezTo>
                      <a:pt x="41" y="7"/>
                      <a:pt x="41" y="7"/>
                      <a:pt x="41" y="7"/>
                    </a:cubicBezTo>
                    <a:cubicBezTo>
                      <a:pt x="41" y="7"/>
                      <a:pt x="41" y="7"/>
                      <a:pt x="41" y="7"/>
                    </a:cubicBezTo>
                    <a:cubicBezTo>
                      <a:pt x="41" y="7"/>
                      <a:pt x="41" y="6"/>
                      <a:pt x="41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5"/>
                      <a:pt x="39" y="5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6"/>
                      <a:pt x="38" y="5"/>
                    </a:cubicBezTo>
                    <a:cubicBezTo>
                      <a:pt x="38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5"/>
                    </a:cubicBezTo>
                    <a:cubicBezTo>
                      <a:pt x="35" y="5"/>
                      <a:pt x="35" y="5"/>
                      <a:pt x="35" y="5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6" y="4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5" y="2"/>
                      <a:pt x="35" y="1"/>
                      <a:pt x="34" y="1"/>
                    </a:cubicBezTo>
                    <a:cubicBezTo>
                      <a:pt x="33" y="1"/>
                      <a:pt x="32" y="1"/>
                      <a:pt x="31" y="1"/>
                    </a:cubicBezTo>
                    <a:cubicBezTo>
                      <a:pt x="30" y="0"/>
                      <a:pt x="30" y="0"/>
                      <a:pt x="29" y="0"/>
                    </a:cubicBezTo>
                    <a:cubicBezTo>
                      <a:pt x="29" y="0"/>
                      <a:pt x="29" y="0"/>
                      <a:pt x="29" y="0"/>
                    </a:cubicBezTo>
                    <a:cubicBezTo>
                      <a:pt x="28" y="1"/>
                      <a:pt x="27" y="1"/>
                      <a:pt x="26" y="1"/>
                    </a:cubicBezTo>
                    <a:cubicBezTo>
                      <a:pt x="26" y="1"/>
                      <a:pt x="25" y="1"/>
                      <a:pt x="25" y="1"/>
                    </a:cubicBezTo>
                    <a:cubicBezTo>
                      <a:pt x="24" y="0"/>
                      <a:pt x="24" y="0"/>
                      <a:pt x="23" y="0"/>
                    </a:cubicBezTo>
                    <a:cubicBezTo>
                      <a:pt x="23" y="0"/>
                      <a:pt x="23" y="0"/>
                      <a:pt x="23" y="0"/>
                    </a:cubicBezTo>
                    <a:cubicBezTo>
                      <a:pt x="23" y="0"/>
                      <a:pt x="23" y="0"/>
                      <a:pt x="23" y="0"/>
                    </a:cubicBezTo>
                    <a:cubicBezTo>
                      <a:pt x="23" y="0"/>
                      <a:pt x="23" y="1"/>
                      <a:pt x="23" y="1"/>
                    </a:cubicBezTo>
                    <a:cubicBezTo>
                      <a:pt x="22" y="1"/>
                      <a:pt x="22" y="1"/>
                      <a:pt x="22" y="1"/>
                    </a:cubicBezTo>
                    <a:cubicBezTo>
                      <a:pt x="21" y="1"/>
                      <a:pt x="21" y="2"/>
                      <a:pt x="20" y="2"/>
                    </a:cubicBezTo>
                    <a:cubicBezTo>
                      <a:pt x="20" y="2"/>
                      <a:pt x="19" y="1"/>
                      <a:pt x="19" y="1"/>
                    </a:cubicBezTo>
                    <a:cubicBezTo>
                      <a:pt x="18" y="1"/>
                      <a:pt x="18" y="1"/>
                      <a:pt x="18" y="1"/>
                    </a:cubicBezTo>
                    <a:cubicBezTo>
                      <a:pt x="17" y="2"/>
                      <a:pt x="16" y="2"/>
                      <a:pt x="15" y="1"/>
                    </a:cubicBezTo>
                    <a:cubicBezTo>
                      <a:pt x="14" y="1"/>
                      <a:pt x="13" y="1"/>
                      <a:pt x="12" y="2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1"/>
                      <a:pt x="12" y="1"/>
                      <a:pt x="12" y="1"/>
                    </a:cubicBezTo>
                    <a:cubicBezTo>
                      <a:pt x="12" y="1"/>
                      <a:pt x="12" y="1"/>
                      <a:pt x="12" y="1"/>
                    </a:cubicBezTo>
                    <a:cubicBezTo>
                      <a:pt x="10" y="1"/>
                      <a:pt x="9" y="1"/>
                      <a:pt x="9" y="2"/>
                    </a:cubicBezTo>
                    <a:cubicBezTo>
                      <a:pt x="9" y="2"/>
                      <a:pt x="8" y="2"/>
                      <a:pt x="8" y="2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8" y="2"/>
                      <a:pt x="8" y="2"/>
                      <a:pt x="7" y="2"/>
                    </a:cubicBezTo>
                    <a:cubicBezTo>
                      <a:pt x="5" y="4"/>
                      <a:pt x="5" y="4"/>
                      <a:pt x="5" y="4"/>
                    </a:cubicBezTo>
                    <a:lnTo>
                      <a:pt x="1" y="6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88" name="Freeform 769">
                <a:extLst>
                  <a:ext uri="{FF2B5EF4-FFF2-40B4-BE49-F238E27FC236}">
                    <a16:creationId xmlns:a16="http://schemas.microsoft.com/office/drawing/2014/main" id="{F07E76B1-688B-7387-8D14-2AA9080A1EC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252788" y="4283075"/>
                <a:ext cx="79375" cy="63500"/>
              </a:xfrm>
              <a:custGeom>
                <a:avLst/>
                <a:gdLst>
                  <a:gd name="T0" fmla="*/ 10 w 19"/>
                  <a:gd name="T1" fmla="*/ 9 h 15"/>
                  <a:gd name="T2" fmla="*/ 9 w 19"/>
                  <a:gd name="T3" fmla="*/ 9 h 15"/>
                  <a:gd name="T4" fmla="*/ 12 w 19"/>
                  <a:gd name="T5" fmla="*/ 1 h 15"/>
                  <a:gd name="T6" fmla="*/ 19 w 19"/>
                  <a:gd name="T7" fmla="*/ 14 h 15"/>
                  <a:gd name="T8" fmla="*/ 18 w 19"/>
                  <a:gd name="T9" fmla="*/ 14 h 15"/>
                  <a:gd name="T10" fmla="*/ 18 w 19"/>
                  <a:gd name="T11" fmla="*/ 14 h 15"/>
                  <a:gd name="T12" fmla="*/ 18 w 19"/>
                  <a:gd name="T13" fmla="*/ 12 h 15"/>
                  <a:gd name="T14" fmla="*/ 18 w 19"/>
                  <a:gd name="T15" fmla="*/ 12 h 15"/>
                  <a:gd name="T16" fmla="*/ 17 w 19"/>
                  <a:gd name="T17" fmla="*/ 11 h 15"/>
                  <a:gd name="T18" fmla="*/ 18 w 19"/>
                  <a:gd name="T19" fmla="*/ 11 h 15"/>
                  <a:gd name="T20" fmla="*/ 18 w 19"/>
                  <a:gd name="T21" fmla="*/ 10 h 15"/>
                  <a:gd name="T22" fmla="*/ 19 w 19"/>
                  <a:gd name="T23" fmla="*/ 10 h 15"/>
                  <a:gd name="T24" fmla="*/ 19 w 19"/>
                  <a:gd name="T25" fmla="*/ 9 h 15"/>
                  <a:gd name="T26" fmla="*/ 18 w 19"/>
                  <a:gd name="T27" fmla="*/ 8 h 15"/>
                  <a:gd name="T28" fmla="*/ 18 w 19"/>
                  <a:gd name="T29" fmla="*/ 8 h 15"/>
                  <a:gd name="T30" fmla="*/ 18 w 19"/>
                  <a:gd name="T31" fmla="*/ 8 h 15"/>
                  <a:gd name="T32" fmla="*/ 18 w 19"/>
                  <a:gd name="T33" fmla="*/ 8 h 15"/>
                  <a:gd name="T34" fmla="*/ 18 w 19"/>
                  <a:gd name="T35" fmla="*/ 8 h 15"/>
                  <a:gd name="T36" fmla="*/ 18 w 19"/>
                  <a:gd name="T37" fmla="*/ 8 h 15"/>
                  <a:gd name="T38" fmla="*/ 19 w 19"/>
                  <a:gd name="T39" fmla="*/ 8 h 15"/>
                  <a:gd name="T40" fmla="*/ 19 w 19"/>
                  <a:gd name="T41" fmla="*/ 7 h 15"/>
                  <a:gd name="T42" fmla="*/ 19 w 19"/>
                  <a:gd name="T43" fmla="*/ 7 h 15"/>
                  <a:gd name="T44" fmla="*/ 19 w 19"/>
                  <a:gd name="T45" fmla="*/ 7 h 15"/>
                  <a:gd name="T46" fmla="*/ 19 w 19"/>
                  <a:gd name="T47" fmla="*/ 7 h 15"/>
                  <a:gd name="T48" fmla="*/ 19 w 19"/>
                  <a:gd name="T49" fmla="*/ 6 h 15"/>
                  <a:gd name="T50" fmla="*/ 19 w 19"/>
                  <a:gd name="T51" fmla="*/ 6 h 15"/>
                  <a:gd name="T52" fmla="*/ 18 w 19"/>
                  <a:gd name="T53" fmla="*/ 6 h 15"/>
                  <a:gd name="T54" fmla="*/ 19 w 19"/>
                  <a:gd name="T55" fmla="*/ 5 h 15"/>
                  <a:gd name="T56" fmla="*/ 19 w 19"/>
                  <a:gd name="T57" fmla="*/ 5 h 15"/>
                  <a:gd name="T58" fmla="*/ 19 w 19"/>
                  <a:gd name="T59" fmla="*/ 4 h 15"/>
                  <a:gd name="T60" fmla="*/ 19 w 19"/>
                  <a:gd name="T61" fmla="*/ 4 h 15"/>
                  <a:gd name="T62" fmla="*/ 19 w 19"/>
                  <a:gd name="T63" fmla="*/ 3 h 15"/>
                  <a:gd name="T64" fmla="*/ 18 w 19"/>
                  <a:gd name="T65" fmla="*/ 3 h 15"/>
                  <a:gd name="T66" fmla="*/ 15 w 19"/>
                  <a:gd name="T67" fmla="*/ 3 h 15"/>
                  <a:gd name="T68" fmla="*/ 13 w 19"/>
                  <a:gd name="T69" fmla="*/ 2 h 15"/>
                  <a:gd name="T70" fmla="*/ 10 w 19"/>
                  <a:gd name="T71" fmla="*/ 1 h 15"/>
                  <a:gd name="T72" fmla="*/ 8 w 19"/>
                  <a:gd name="T73" fmla="*/ 2 h 15"/>
                  <a:gd name="T74" fmla="*/ 9 w 19"/>
                  <a:gd name="T75" fmla="*/ 3 h 15"/>
                  <a:gd name="T76" fmla="*/ 11 w 19"/>
                  <a:gd name="T77" fmla="*/ 4 h 15"/>
                  <a:gd name="T78" fmla="*/ 12 w 19"/>
                  <a:gd name="T79" fmla="*/ 6 h 15"/>
                  <a:gd name="T80" fmla="*/ 12 w 19"/>
                  <a:gd name="T81" fmla="*/ 7 h 15"/>
                  <a:gd name="T82" fmla="*/ 12 w 19"/>
                  <a:gd name="T83" fmla="*/ 8 h 15"/>
                  <a:gd name="T84" fmla="*/ 13 w 19"/>
                  <a:gd name="T85" fmla="*/ 9 h 15"/>
                  <a:gd name="T86" fmla="*/ 15 w 19"/>
                  <a:gd name="T87" fmla="*/ 11 h 15"/>
                  <a:gd name="T88" fmla="*/ 12 w 19"/>
                  <a:gd name="T89" fmla="*/ 12 h 15"/>
                  <a:gd name="T90" fmla="*/ 10 w 19"/>
                  <a:gd name="T91" fmla="*/ 12 h 15"/>
                  <a:gd name="T92" fmla="*/ 7 w 19"/>
                  <a:gd name="T93" fmla="*/ 11 h 15"/>
                  <a:gd name="T94" fmla="*/ 6 w 19"/>
                  <a:gd name="T95" fmla="*/ 11 h 15"/>
                  <a:gd name="T96" fmla="*/ 4 w 19"/>
                  <a:gd name="T97" fmla="*/ 11 h 15"/>
                  <a:gd name="T98" fmla="*/ 4 w 19"/>
                  <a:gd name="T99" fmla="*/ 11 h 15"/>
                  <a:gd name="T100" fmla="*/ 1 w 19"/>
                  <a:gd name="T101" fmla="*/ 11 h 15"/>
                  <a:gd name="T102" fmla="*/ 1 w 19"/>
                  <a:gd name="T103" fmla="*/ 13 h 15"/>
                  <a:gd name="T104" fmla="*/ 5 w 19"/>
                  <a:gd name="T105" fmla="*/ 15 h 15"/>
                  <a:gd name="T106" fmla="*/ 8 w 19"/>
                  <a:gd name="T107" fmla="*/ 13 h 15"/>
                  <a:gd name="T108" fmla="*/ 13 w 19"/>
                  <a:gd name="T109" fmla="*/ 14 h 15"/>
                  <a:gd name="T110" fmla="*/ 15 w 19"/>
                  <a:gd name="T111" fmla="*/ 14 h 15"/>
                  <a:gd name="T112" fmla="*/ 17 w 19"/>
                  <a:gd name="T113" fmla="*/ 14 h 15"/>
                  <a:gd name="T114" fmla="*/ 19 w 19"/>
                  <a:gd name="T115" fmla="*/ 14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9" h="15">
                    <a:moveTo>
                      <a:pt x="9" y="9"/>
                    </a:moveTo>
                    <a:cubicBezTo>
                      <a:pt x="8" y="9"/>
                      <a:pt x="8" y="9"/>
                      <a:pt x="8" y="9"/>
                    </a:cubicBezTo>
                    <a:cubicBezTo>
                      <a:pt x="8" y="8"/>
                      <a:pt x="8" y="8"/>
                      <a:pt x="9" y="8"/>
                    </a:cubicBezTo>
                    <a:cubicBezTo>
                      <a:pt x="9" y="9"/>
                      <a:pt x="10" y="9"/>
                      <a:pt x="10" y="9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1" y="10"/>
                      <a:pt x="12" y="10"/>
                      <a:pt x="11" y="10"/>
                    </a:cubicBezTo>
                    <a:cubicBezTo>
                      <a:pt x="11" y="10"/>
                      <a:pt x="11" y="10"/>
                      <a:pt x="11" y="10"/>
                    </a:cubicBezTo>
                    <a:cubicBezTo>
                      <a:pt x="10" y="10"/>
                      <a:pt x="10" y="9"/>
                      <a:pt x="9" y="9"/>
                    </a:cubicBezTo>
                    <a:close/>
                    <a:moveTo>
                      <a:pt x="11" y="0"/>
                    </a:moveTo>
                    <a:cubicBezTo>
                      <a:pt x="11" y="0"/>
                      <a:pt x="11" y="0"/>
                      <a:pt x="11" y="0"/>
                    </a:cubicBezTo>
                    <a:cubicBezTo>
                      <a:pt x="11" y="1"/>
                      <a:pt x="11" y="1"/>
                      <a:pt x="11" y="1"/>
                    </a:cubicBezTo>
                    <a:cubicBezTo>
                      <a:pt x="11" y="1"/>
                      <a:pt x="12" y="1"/>
                      <a:pt x="12" y="1"/>
                    </a:cubicBezTo>
                    <a:cubicBezTo>
                      <a:pt x="12" y="0"/>
                      <a:pt x="11" y="0"/>
                      <a:pt x="11" y="0"/>
                    </a:cubicBezTo>
                    <a:close/>
                    <a:moveTo>
                      <a:pt x="19" y="14"/>
                    </a:moveTo>
                    <a:cubicBezTo>
                      <a:pt x="19" y="14"/>
                      <a:pt x="19" y="14"/>
                      <a:pt x="19" y="14"/>
                    </a:cubicBezTo>
                    <a:cubicBezTo>
                      <a:pt x="19" y="14"/>
                      <a:pt x="19" y="14"/>
                      <a:pt x="19" y="14"/>
                    </a:cubicBezTo>
                    <a:cubicBezTo>
                      <a:pt x="19" y="14"/>
                      <a:pt x="19" y="14"/>
                      <a:pt x="19" y="14"/>
                    </a:cubicBezTo>
                    <a:cubicBezTo>
                      <a:pt x="19" y="14"/>
                      <a:pt x="19" y="14"/>
                      <a:pt x="19" y="14"/>
                    </a:cubicBezTo>
                    <a:cubicBezTo>
                      <a:pt x="19" y="14"/>
                      <a:pt x="19" y="14"/>
                      <a:pt x="19" y="14"/>
                    </a:cubicBezTo>
                    <a:cubicBezTo>
                      <a:pt x="18" y="14"/>
                      <a:pt x="18" y="14"/>
                      <a:pt x="18" y="14"/>
                    </a:cubicBezTo>
                    <a:cubicBezTo>
                      <a:pt x="18" y="14"/>
                      <a:pt x="18" y="14"/>
                      <a:pt x="18" y="14"/>
                    </a:cubicBezTo>
                    <a:cubicBezTo>
                      <a:pt x="18" y="14"/>
                      <a:pt x="18" y="14"/>
                      <a:pt x="18" y="14"/>
                    </a:cubicBezTo>
                    <a:cubicBezTo>
                      <a:pt x="18" y="14"/>
                      <a:pt x="18" y="14"/>
                      <a:pt x="18" y="14"/>
                    </a:cubicBezTo>
                    <a:cubicBezTo>
                      <a:pt x="18" y="14"/>
                      <a:pt x="18" y="14"/>
                      <a:pt x="18" y="14"/>
                    </a:cubicBezTo>
                    <a:cubicBezTo>
                      <a:pt x="19" y="13"/>
                      <a:pt x="19" y="13"/>
                      <a:pt x="19" y="13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7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1"/>
                      <a:pt x="18" y="11"/>
                      <a:pt x="18" y="11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8" y="11"/>
                      <a:pt x="18" y="11"/>
                      <a:pt x="18" y="11"/>
                    </a:cubicBezTo>
                    <a:cubicBezTo>
                      <a:pt x="18" y="11"/>
                      <a:pt x="18" y="11"/>
                      <a:pt x="18" y="11"/>
                    </a:cubicBezTo>
                    <a:cubicBezTo>
                      <a:pt x="18" y="11"/>
                      <a:pt x="18" y="11"/>
                      <a:pt x="18" y="11"/>
                    </a:cubicBezTo>
                    <a:cubicBezTo>
                      <a:pt x="18" y="11"/>
                      <a:pt x="18" y="11"/>
                      <a:pt x="18" y="11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9"/>
                      <a:pt x="19" y="9"/>
                      <a:pt x="19" y="9"/>
                    </a:cubicBezTo>
                    <a:cubicBezTo>
                      <a:pt x="19" y="9"/>
                      <a:pt x="19" y="9"/>
                      <a:pt x="19" y="9"/>
                    </a:cubicBezTo>
                    <a:cubicBezTo>
                      <a:pt x="19" y="9"/>
                      <a:pt x="19" y="9"/>
                      <a:pt x="19" y="9"/>
                    </a:cubicBezTo>
                    <a:cubicBezTo>
                      <a:pt x="19" y="9"/>
                      <a:pt x="19" y="9"/>
                      <a:pt x="19" y="9"/>
                    </a:cubicBezTo>
                    <a:cubicBezTo>
                      <a:pt x="19" y="9"/>
                      <a:pt x="18" y="9"/>
                      <a:pt x="18" y="9"/>
                    </a:cubicBezTo>
                    <a:cubicBezTo>
                      <a:pt x="18" y="9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9" y="8"/>
                      <a:pt x="19" y="8"/>
                      <a:pt x="19" y="8"/>
                    </a:cubicBezTo>
                    <a:cubicBezTo>
                      <a:pt x="19" y="8"/>
                      <a:pt x="19" y="8"/>
                      <a:pt x="19" y="8"/>
                    </a:cubicBezTo>
                    <a:cubicBezTo>
                      <a:pt x="19" y="8"/>
                      <a:pt x="19" y="8"/>
                      <a:pt x="19" y="8"/>
                    </a:cubicBezTo>
                    <a:cubicBezTo>
                      <a:pt x="19" y="8"/>
                      <a:pt x="19" y="8"/>
                      <a:pt x="19" y="8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8" y="6"/>
                      <a:pt x="18" y="6"/>
                      <a:pt x="18" y="6"/>
                    </a:cubicBezTo>
                    <a:cubicBezTo>
                      <a:pt x="18" y="6"/>
                      <a:pt x="18" y="6"/>
                      <a:pt x="18" y="6"/>
                    </a:cubicBezTo>
                    <a:cubicBezTo>
                      <a:pt x="18" y="6"/>
                      <a:pt x="18" y="6"/>
                      <a:pt x="18" y="6"/>
                    </a:cubicBezTo>
                    <a:cubicBezTo>
                      <a:pt x="18" y="6"/>
                      <a:pt x="18" y="6"/>
                      <a:pt x="18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5"/>
                      <a:pt x="19" y="5"/>
                      <a:pt x="19" y="5"/>
                    </a:cubicBezTo>
                    <a:cubicBezTo>
                      <a:pt x="19" y="5"/>
                      <a:pt x="19" y="5"/>
                      <a:pt x="19" y="5"/>
                    </a:cubicBezTo>
                    <a:cubicBezTo>
                      <a:pt x="19" y="5"/>
                      <a:pt x="19" y="5"/>
                      <a:pt x="19" y="5"/>
                    </a:cubicBezTo>
                    <a:cubicBezTo>
                      <a:pt x="19" y="5"/>
                      <a:pt x="19" y="5"/>
                      <a:pt x="19" y="5"/>
                    </a:cubicBezTo>
                    <a:cubicBezTo>
                      <a:pt x="19" y="5"/>
                      <a:pt x="19" y="5"/>
                      <a:pt x="19" y="5"/>
                    </a:cubicBezTo>
                    <a:cubicBezTo>
                      <a:pt x="19" y="5"/>
                      <a:pt x="19" y="5"/>
                      <a:pt x="19" y="5"/>
                    </a:cubicBezTo>
                    <a:cubicBezTo>
                      <a:pt x="19" y="5"/>
                      <a:pt x="19" y="5"/>
                      <a:pt x="19" y="5"/>
                    </a:cubicBezTo>
                    <a:cubicBezTo>
                      <a:pt x="19" y="5"/>
                      <a:pt x="19" y="5"/>
                      <a:pt x="19" y="5"/>
                    </a:cubicBezTo>
                    <a:cubicBezTo>
                      <a:pt x="19" y="5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5" y="3"/>
                      <a:pt x="15" y="3"/>
                      <a:pt x="15" y="3"/>
                    </a:cubicBezTo>
                    <a:cubicBezTo>
                      <a:pt x="15" y="2"/>
                      <a:pt x="15" y="3"/>
                      <a:pt x="15" y="3"/>
                    </a:cubicBezTo>
                    <a:cubicBezTo>
                      <a:pt x="15" y="2"/>
                      <a:pt x="14" y="2"/>
                      <a:pt x="14" y="2"/>
                    </a:cubicBezTo>
                    <a:cubicBezTo>
                      <a:pt x="14" y="2"/>
                      <a:pt x="14" y="2"/>
                      <a:pt x="13" y="2"/>
                    </a:cubicBezTo>
                    <a:cubicBezTo>
                      <a:pt x="13" y="2"/>
                      <a:pt x="13" y="2"/>
                      <a:pt x="13" y="2"/>
                    </a:cubicBezTo>
                    <a:cubicBezTo>
                      <a:pt x="13" y="2"/>
                      <a:pt x="13" y="2"/>
                      <a:pt x="13" y="2"/>
                    </a:cubicBezTo>
                    <a:cubicBezTo>
                      <a:pt x="13" y="1"/>
                      <a:pt x="12" y="1"/>
                      <a:pt x="12" y="1"/>
                    </a:cubicBezTo>
                    <a:cubicBezTo>
                      <a:pt x="12" y="1"/>
                      <a:pt x="12" y="1"/>
                      <a:pt x="11" y="1"/>
                    </a:cubicBezTo>
                    <a:cubicBezTo>
                      <a:pt x="11" y="1"/>
                      <a:pt x="10" y="1"/>
                      <a:pt x="10" y="1"/>
                    </a:cubicBezTo>
                    <a:cubicBezTo>
                      <a:pt x="10" y="1"/>
                      <a:pt x="9" y="1"/>
                      <a:pt x="9" y="1"/>
                    </a:cubicBezTo>
                    <a:cubicBezTo>
                      <a:pt x="9" y="1"/>
                      <a:pt x="9" y="1"/>
                      <a:pt x="9" y="2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7" y="2"/>
                      <a:pt x="7" y="3"/>
                      <a:pt x="7" y="3"/>
                    </a:cubicBezTo>
                    <a:cubicBezTo>
                      <a:pt x="7" y="3"/>
                      <a:pt x="8" y="4"/>
                      <a:pt x="8" y="4"/>
                    </a:cubicBezTo>
                    <a:cubicBezTo>
                      <a:pt x="8" y="4"/>
                      <a:pt x="9" y="4"/>
                      <a:pt x="9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5"/>
                      <a:pt x="12" y="5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2" y="5"/>
                      <a:pt x="12" y="5"/>
                      <a:pt x="12" y="6"/>
                    </a:cubicBezTo>
                    <a:cubicBezTo>
                      <a:pt x="12" y="6"/>
                      <a:pt x="12" y="6"/>
                      <a:pt x="12" y="6"/>
                    </a:cubicBezTo>
                    <a:cubicBezTo>
                      <a:pt x="12" y="6"/>
                      <a:pt x="12" y="7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8"/>
                      <a:pt x="11" y="8"/>
                      <a:pt x="11" y="8"/>
                    </a:cubicBezTo>
                    <a:cubicBezTo>
                      <a:pt x="11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9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4" y="11"/>
                      <a:pt x="14" y="11"/>
                      <a:pt x="14" y="11"/>
                    </a:cubicBezTo>
                    <a:cubicBezTo>
                      <a:pt x="14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0" y="12"/>
                      <a:pt x="10" y="12"/>
                      <a:pt x="10" y="12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1"/>
                      <a:pt x="9" y="12"/>
                      <a:pt x="9" y="12"/>
                    </a:cubicBezTo>
                    <a:cubicBezTo>
                      <a:pt x="9" y="12"/>
                      <a:pt x="8" y="12"/>
                      <a:pt x="8" y="12"/>
                    </a:cubicBezTo>
                    <a:cubicBezTo>
                      <a:pt x="8" y="12"/>
                      <a:pt x="8" y="11"/>
                      <a:pt x="7" y="11"/>
                    </a:cubicBezTo>
                    <a:cubicBezTo>
                      <a:pt x="7" y="11"/>
                      <a:pt x="7" y="11"/>
                      <a:pt x="7" y="11"/>
                    </a:cubicBezTo>
                    <a:cubicBezTo>
                      <a:pt x="7" y="11"/>
                      <a:pt x="7" y="11"/>
                      <a:pt x="7" y="11"/>
                    </a:cubicBezTo>
                    <a:cubicBezTo>
                      <a:pt x="7" y="11"/>
                      <a:pt x="7" y="11"/>
                      <a:pt x="7" y="11"/>
                    </a:cubicBezTo>
                    <a:cubicBezTo>
                      <a:pt x="6" y="12"/>
                      <a:pt x="6" y="11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5" y="11"/>
                      <a:pt x="5" y="11"/>
                    </a:cubicBezTo>
                    <a:cubicBezTo>
                      <a:pt x="5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2" y="10"/>
                      <a:pt x="2" y="10"/>
                      <a:pt x="1" y="11"/>
                    </a:cubicBezTo>
                    <a:cubicBezTo>
                      <a:pt x="1" y="11"/>
                      <a:pt x="1" y="11"/>
                      <a:pt x="1" y="11"/>
                    </a:cubicBezTo>
                    <a:cubicBezTo>
                      <a:pt x="0" y="11"/>
                      <a:pt x="0" y="11"/>
                      <a:pt x="0" y="11"/>
                    </a:cubicBezTo>
                    <a:cubicBezTo>
                      <a:pt x="0" y="11"/>
                      <a:pt x="0" y="12"/>
                      <a:pt x="0" y="12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3"/>
                      <a:pt x="1" y="13"/>
                      <a:pt x="1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2" y="13"/>
                      <a:pt x="2" y="13"/>
                      <a:pt x="3" y="13"/>
                    </a:cubicBezTo>
                    <a:cubicBezTo>
                      <a:pt x="3" y="14"/>
                      <a:pt x="4" y="14"/>
                      <a:pt x="4" y="15"/>
                    </a:cubicBezTo>
                    <a:cubicBezTo>
                      <a:pt x="4" y="15"/>
                      <a:pt x="5" y="15"/>
                      <a:pt x="5" y="15"/>
                    </a:cubicBezTo>
                    <a:cubicBezTo>
                      <a:pt x="5" y="15"/>
                      <a:pt x="5" y="15"/>
                      <a:pt x="5" y="14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6" y="14"/>
                      <a:pt x="6" y="14"/>
                      <a:pt x="7" y="13"/>
                    </a:cubicBezTo>
                    <a:cubicBezTo>
                      <a:pt x="7" y="13"/>
                      <a:pt x="7" y="13"/>
                      <a:pt x="8" y="13"/>
                    </a:cubicBezTo>
                    <a:cubicBezTo>
                      <a:pt x="8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1" y="14"/>
                      <a:pt x="11" y="14"/>
                      <a:pt x="12" y="14"/>
                    </a:cubicBezTo>
                    <a:cubicBezTo>
                      <a:pt x="12" y="14"/>
                      <a:pt x="13" y="14"/>
                      <a:pt x="13" y="14"/>
                    </a:cubicBezTo>
                    <a:cubicBezTo>
                      <a:pt x="13" y="14"/>
                      <a:pt x="13" y="14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4"/>
                      <a:pt x="14" y="14"/>
                      <a:pt x="15" y="14"/>
                    </a:cubicBezTo>
                    <a:cubicBezTo>
                      <a:pt x="15" y="14"/>
                      <a:pt x="15" y="14"/>
                      <a:pt x="16" y="14"/>
                    </a:cubicBezTo>
                    <a:cubicBezTo>
                      <a:pt x="16" y="14"/>
                      <a:pt x="16" y="14"/>
                      <a:pt x="16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6" y="14"/>
                      <a:pt x="17" y="13"/>
                      <a:pt x="17" y="14"/>
                    </a:cubicBezTo>
                    <a:cubicBezTo>
                      <a:pt x="17" y="14"/>
                      <a:pt x="18" y="14"/>
                      <a:pt x="18" y="15"/>
                    </a:cubicBezTo>
                    <a:cubicBezTo>
                      <a:pt x="18" y="15"/>
                      <a:pt x="18" y="15"/>
                      <a:pt x="18" y="15"/>
                    </a:cubicBezTo>
                    <a:cubicBezTo>
                      <a:pt x="18" y="15"/>
                      <a:pt x="18" y="15"/>
                      <a:pt x="18" y="15"/>
                    </a:cubicBezTo>
                    <a:lnTo>
                      <a:pt x="19" y="14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89" name="Freeform 770">
                <a:extLst>
                  <a:ext uri="{FF2B5EF4-FFF2-40B4-BE49-F238E27FC236}">
                    <a16:creationId xmlns:a16="http://schemas.microsoft.com/office/drawing/2014/main" id="{B17B6AC3-72DD-320C-705C-34AF699FDF3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57488" y="4329113"/>
                <a:ext cx="117475" cy="142875"/>
              </a:xfrm>
              <a:custGeom>
                <a:avLst/>
                <a:gdLst>
                  <a:gd name="T0" fmla="*/ 22 w 28"/>
                  <a:gd name="T1" fmla="*/ 5 h 34"/>
                  <a:gd name="T2" fmla="*/ 20 w 28"/>
                  <a:gd name="T3" fmla="*/ 4 h 34"/>
                  <a:gd name="T4" fmla="*/ 8 w 28"/>
                  <a:gd name="T5" fmla="*/ 5 h 34"/>
                  <a:gd name="T6" fmla="*/ 5 w 28"/>
                  <a:gd name="T7" fmla="*/ 9 h 34"/>
                  <a:gd name="T8" fmla="*/ 6 w 28"/>
                  <a:gd name="T9" fmla="*/ 10 h 34"/>
                  <a:gd name="T10" fmla="*/ 8 w 28"/>
                  <a:gd name="T11" fmla="*/ 12 h 34"/>
                  <a:gd name="T12" fmla="*/ 10 w 28"/>
                  <a:gd name="T13" fmla="*/ 14 h 34"/>
                  <a:gd name="T14" fmla="*/ 12 w 28"/>
                  <a:gd name="T15" fmla="*/ 15 h 34"/>
                  <a:gd name="T16" fmla="*/ 12 w 28"/>
                  <a:gd name="T17" fmla="*/ 16 h 34"/>
                  <a:gd name="T18" fmla="*/ 3 w 28"/>
                  <a:gd name="T19" fmla="*/ 17 h 34"/>
                  <a:gd name="T20" fmla="*/ 0 w 28"/>
                  <a:gd name="T21" fmla="*/ 23 h 34"/>
                  <a:gd name="T22" fmla="*/ 0 w 28"/>
                  <a:gd name="T23" fmla="*/ 25 h 34"/>
                  <a:gd name="T24" fmla="*/ 0 w 28"/>
                  <a:gd name="T25" fmla="*/ 28 h 34"/>
                  <a:gd name="T26" fmla="*/ 3 w 28"/>
                  <a:gd name="T27" fmla="*/ 30 h 34"/>
                  <a:gd name="T28" fmla="*/ 8 w 28"/>
                  <a:gd name="T29" fmla="*/ 33 h 34"/>
                  <a:gd name="T30" fmla="*/ 11 w 28"/>
                  <a:gd name="T31" fmla="*/ 33 h 34"/>
                  <a:gd name="T32" fmla="*/ 13 w 28"/>
                  <a:gd name="T33" fmla="*/ 33 h 34"/>
                  <a:gd name="T34" fmla="*/ 14 w 28"/>
                  <a:gd name="T35" fmla="*/ 33 h 34"/>
                  <a:gd name="T36" fmla="*/ 16 w 28"/>
                  <a:gd name="T37" fmla="*/ 32 h 34"/>
                  <a:gd name="T38" fmla="*/ 18 w 28"/>
                  <a:gd name="T39" fmla="*/ 30 h 34"/>
                  <a:gd name="T40" fmla="*/ 18 w 28"/>
                  <a:gd name="T41" fmla="*/ 29 h 34"/>
                  <a:gd name="T42" fmla="*/ 20 w 28"/>
                  <a:gd name="T43" fmla="*/ 28 h 34"/>
                  <a:gd name="T44" fmla="*/ 20 w 28"/>
                  <a:gd name="T45" fmla="*/ 26 h 34"/>
                  <a:gd name="T46" fmla="*/ 20 w 28"/>
                  <a:gd name="T47" fmla="*/ 25 h 34"/>
                  <a:gd name="T48" fmla="*/ 24 w 28"/>
                  <a:gd name="T49" fmla="*/ 22 h 34"/>
                  <a:gd name="T50" fmla="*/ 26 w 28"/>
                  <a:gd name="T51" fmla="*/ 19 h 34"/>
                  <a:gd name="T52" fmla="*/ 24 w 28"/>
                  <a:gd name="T53" fmla="*/ 19 h 34"/>
                  <a:gd name="T54" fmla="*/ 23 w 28"/>
                  <a:gd name="T55" fmla="*/ 19 h 34"/>
                  <a:gd name="T56" fmla="*/ 22 w 28"/>
                  <a:gd name="T57" fmla="*/ 18 h 34"/>
                  <a:gd name="T58" fmla="*/ 23 w 28"/>
                  <a:gd name="T59" fmla="*/ 17 h 34"/>
                  <a:gd name="T60" fmla="*/ 23 w 28"/>
                  <a:gd name="T61" fmla="*/ 17 h 34"/>
                  <a:gd name="T62" fmla="*/ 24 w 28"/>
                  <a:gd name="T63" fmla="*/ 16 h 34"/>
                  <a:gd name="T64" fmla="*/ 26 w 28"/>
                  <a:gd name="T65" fmla="*/ 13 h 34"/>
                  <a:gd name="T66" fmla="*/ 27 w 28"/>
                  <a:gd name="T67" fmla="*/ 11 h 34"/>
                  <a:gd name="T68" fmla="*/ 26 w 28"/>
                  <a:gd name="T69" fmla="*/ 10 h 34"/>
                  <a:gd name="T70" fmla="*/ 26 w 28"/>
                  <a:gd name="T71" fmla="*/ 8 h 34"/>
                  <a:gd name="T72" fmla="*/ 26 w 28"/>
                  <a:gd name="T73" fmla="*/ 8 h 34"/>
                  <a:gd name="T74" fmla="*/ 26 w 28"/>
                  <a:gd name="T75" fmla="*/ 8 h 34"/>
                  <a:gd name="T76" fmla="*/ 27 w 28"/>
                  <a:gd name="T77" fmla="*/ 7 h 34"/>
                  <a:gd name="T78" fmla="*/ 26 w 28"/>
                  <a:gd name="T79" fmla="*/ 7 h 34"/>
                  <a:gd name="T80" fmla="*/ 26 w 28"/>
                  <a:gd name="T81" fmla="*/ 6 h 34"/>
                  <a:gd name="T82" fmla="*/ 27 w 28"/>
                  <a:gd name="T83" fmla="*/ 4 h 34"/>
                  <a:gd name="T84" fmla="*/ 27 w 28"/>
                  <a:gd name="T85" fmla="*/ 2 h 34"/>
                  <a:gd name="T86" fmla="*/ 26 w 28"/>
                  <a:gd name="T87" fmla="*/ 2 h 34"/>
                  <a:gd name="T88" fmla="*/ 26 w 28"/>
                  <a:gd name="T89" fmla="*/ 1 h 34"/>
                  <a:gd name="T90" fmla="*/ 25 w 28"/>
                  <a:gd name="T91" fmla="*/ 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8" h="34">
                    <a:moveTo>
                      <a:pt x="25" y="2"/>
                    </a:moveTo>
                    <a:cubicBezTo>
                      <a:pt x="22" y="5"/>
                      <a:pt x="22" y="5"/>
                      <a:pt x="22" y="5"/>
                    </a:cubicBezTo>
                    <a:cubicBezTo>
                      <a:pt x="22" y="5"/>
                      <a:pt x="21" y="4"/>
                      <a:pt x="21" y="4"/>
                    </a:cubicBezTo>
                    <a:cubicBezTo>
                      <a:pt x="21" y="4"/>
                      <a:pt x="20" y="4"/>
                      <a:pt x="20" y="4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8" y="5"/>
                      <a:pt x="8" y="5"/>
                      <a:pt x="8" y="5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7" y="11"/>
                      <a:pt x="7" y="11"/>
                    </a:cubicBezTo>
                    <a:cubicBezTo>
                      <a:pt x="8" y="11"/>
                      <a:pt x="8" y="12"/>
                      <a:pt x="8" y="12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6"/>
                      <a:pt x="12" y="16"/>
                      <a:pt x="12" y="16"/>
                    </a:cubicBezTo>
                    <a:cubicBezTo>
                      <a:pt x="12" y="17"/>
                      <a:pt x="12" y="17"/>
                      <a:pt x="1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0" y="23"/>
                      <a:pt x="0" y="23"/>
                      <a:pt x="0" y="23"/>
                    </a:cubicBezTo>
                    <a:cubicBezTo>
                      <a:pt x="0" y="23"/>
                      <a:pt x="0" y="23"/>
                      <a:pt x="0" y="23"/>
                    </a:cubicBezTo>
                    <a:cubicBezTo>
                      <a:pt x="1" y="24"/>
                      <a:pt x="1" y="24"/>
                      <a:pt x="1" y="24"/>
                    </a:cubicBezTo>
                    <a:cubicBezTo>
                      <a:pt x="0" y="25"/>
                      <a:pt x="0" y="25"/>
                      <a:pt x="0" y="25"/>
                    </a:cubicBezTo>
                    <a:cubicBezTo>
                      <a:pt x="0" y="27"/>
                      <a:pt x="0" y="27"/>
                      <a:pt x="0" y="27"/>
                    </a:cubicBez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1" y="29"/>
                      <a:pt x="1" y="29"/>
                    </a:cubicBezTo>
                    <a:cubicBezTo>
                      <a:pt x="1" y="29"/>
                      <a:pt x="2" y="30"/>
                      <a:pt x="3" y="30"/>
                    </a:cubicBezTo>
                    <a:cubicBezTo>
                      <a:pt x="3" y="31"/>
                      <a:pt x="5" y="32"/>
                      <a:pt x="5" y="32"/>
                    </a:cubicBezTo>
                    <a:cubicBezTo>
                      <a:pt x="6" y="32"/>
                      <a:pt x="7" y="33"/>
                      <a:pt x="8" y="33"/>
                    </a:cubicBezTo>
                    <a:cubicBezTo>
                      <a:pt x="9" y="33"/>
                      <a:pt x="9" y="33"/>
                      <a:pt x="10" y="33"/>
                    </a:cubicBezTo>
                    <a:cubicBezTo>
                      <a:pt x="10" y="33"/>
                      <a:pt x="10" y="32"/>
                      <a:pt x="11" y="33"/>
                    </a:cubicBezTo>
                    <a:cubicBezTo>
                      <a:pt x="11" y="33"/>
                      <a:pt x="12" y="33"/>
                      <a:pt x="12" y="33"/>
                    </a:cubicBezTo>
                    <a:cubicBezTo>
                      <a:pt x="12" y="33"/>
                      <a:pt x="13" y="33"/>
                      <a:pt x="13" y="33"/>
                    </a:cubicBezTo>
                    <a:cubicBezTo>
                      <a:pt x="13" y="33"/>
                      <a:pt x="13" y="33"/>
                      <a:pt x="14" y="34"/>
                    </a:cubicBezTo>
                    <a:cubicBezTo>
                      <a:pt x="14" y="33"/>
                      <a:pt x="14" y="33"/>
                      <a:pt x="14" y="33"/>
                    </a:cubicBezTo>
                    <a:cubicBezTo>
                      <a:pt x="14" y="33"/>
                      <a:pt x="15" y="32"/>
                      <a:pt x="15" y="32"/>
                    </a:cubicBezTo>
                    <a:cubicBezTo>
                      <a:pt x="16" y="32"/>
                      <a:pt x="16" y="32"/>
                      <a:pt x="16" y="32"/>
                    </a:cubicBezTo>
                    <a:cubicBezTo>
                      <a:pt x="17" y="31"/>
                      <a:pt x="17" y="31"/>
                      <a:pt x="17" y="31"/>
                    </a:cubicBezTo>
                    <a:cubicBezTo>
                      <a:pt x="18" y="30"/>
                      <a:pt x="18" y="30"/>
                      <a:pt x="18" y="30"/>
                    </a:cubicBezTo>
                    <a:cubicBezTo>
                      <a:pt x="17" y="30"/>
                      <a:pt x="17" y="30"/>
                      <a:pt x="17" y="30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20" y="28"/>
                      <a:pt x="20" y="28"/>
                      <a:pt x="20" y="28"/>
                    </a:cubicBezTo>
                    <a:cubicBezTo>
                      <a:pt x="20" y="28"/>
                      <a:pt x="20" y="27"/>
                      <a:pt x="20" y="27"/>
                    </a:cubicBezTo>
                    <a:cubicBezTo>
                      <a:pt x="20" y="26"/>
                      <a:pt x="20" y="26"/>
                      <a:pt x="20" y="26"/>
                    </a:cubicBezTo>
                    <a:cubicBezTo>
                      <a:pt x="20" y="25"/>
                      <a:pt x="20" y="25"/>
                      <a:pt x="20" y="25"/>
                    </a:cubicBezTo>
                    <a:cubicBezTo>
                      <a:pt x="20" y="25"/>
                      <a:pt x="20" y="25"/>
                      <a:pt x="20" y="25"/>
                    </a:cubicBezTo>
                    <a:cubicBezTo>
                      <a:pt x="20" y="24"/>
                      <a:pt x="20" y="24"/>
                      <a:pt x="20" y="24"/>
                    </a:cubicBezTo>
                    <a:cubicBezTo>
                      <a:pt x="24" y="22"/>
                      <a:pt x="24" y="22"/>
                      <a:pt x="24" y="22"/>
                    </a:cubicBezTo>
                    <a:cubicBezTo>
                      <a:pt x="26" y="20"/>
                      <a:pt x="26" y="20"/>
                      <a:pt x="26" y="20"/>
                    </a:cubicBezTo>
                    <a:cubicBezTo>
                      <a:pt x="26" y="20"/>
                      <a:pt x="26" y="19"/>
                      <a:pt x="26" y="19"/>
                    </a:cubicBezTo>
                    <a:cubicBezTo>
                      <a:pt x="25" y="19"/>
                      <a:pt x="25" y="19"/>
                      <a:pt x="25" y="19"/>
                    </a:cubicBezTo>
                    <a:cubicBezTo>
                      <a:pt x="25" y="19"/>
                      <a:pt x="25" y="19"/>
                      <a:pt x="24" y="19"/>
                    </a:cubicBezTo>
                    <a:cubicBezTo>
                      <a:pt x="24" y="19"/>
                      <a:pt x="24" y="20"/>
                      <a:pt x="24" y="20"/>
                    </a:cubicBezTo>
                    <a:cubicBezTo>
                      <a:pt x="24" y="19"/>
                      <a:pt x="24" y="19"/>
                      <a:pt x="23" y="19"/>
                    </a:cubicBezTo>
                    <a:cubicBezTo>
                      <a:pt x="23" y="19"/>
                      <a:pt x="23" y="19"/>
                      <a:pt x="23" y="19"/>
                    </a:cubicBezTo>
                    <a:cubicBezTo>
                      <a:pt x="22" y="19"/>
                      <a:pt x="22" y="19"/>
                      <a:pt x="22" y="18"/>
                    </a:cubicBezTo>
                    <a:cubicBezTo>
                      <a:pt x="22" y="18"/>
                      <a:pt x="22" y="18"/>
                      <a:pt x="22" y="18"/>
                    </a:cubicBezTo>
                    <a:cubicBezTo>
                      <a:pt x="22" y="18"/>
                      <a:pt x="23" y="17"/>
                      <a:pt x="23" y="17"/>
                    </a:cubicBezTo>
                    <a:cubicBezTo>
                      <a:pt x="23" y="17"/>
                      <a:pt x="23" y="17"/>
                      <a:pt x="23" y="17"/>
                    </a:cubicBezTo>
                    <a:cubicBezTo>
                      <a:pt x="23" y="17"/>
                      <a:pt x="23" y="17"/>
                      <a:pt x="23" y="17"/>
                    </a:cubicBezTo>
                    <a:cubicBezTo>
                      <a:pt x="23" y="16"/>
                      <a:pt x="24" y="16"/>
                      <a:pt x="24" y="16"/>
                    </a:cubicBezTo>
                    <a:cubicBezTo>
                      <a:pt x="24" y="16"/>
                      <a:pt x="24" y="16"/>
                      <a:pt x="24" y="16"/>
                    </a:cubicBezTo>
                    <a:cubicBezTo>
                      <a:pt x="25" y="16"/>
                      <a:pt x="25" y="16"/>
                      <a:pt x="25" y="15"/>
                    </a:cubicBezTo>
                    <a:cubicBezTo>
                      <a:pt x="26" y="15"/>
                      <a:pt x="26" y="14"/>
                      <a:pt x="26" y="13"/>
                    </a:cubicBezTo>
                    <a:cubicBezTo>
                      <a:pt x="27" y="12"/>
                      <a:pt x="27" y="12"/>
                      <a:pt x="27" y="11"/>
                    </a:cubicBezTo>
                    <a:cubicBezTo>
                      <a:pt x="27" y="11"/>
                      <a:pt x="27" y="11"/>
                      <a:pt x="27" y="11"/>
                    </a:cubicBezTo>
                    <a:cubicBezTo>
                      <a:pt x="27" y="11"/>
                      <a:pt x="26" y="10"/>
                      <a:pt x="26" y="10"/>
                    </a:cubicBezTo>
                    <a:cubicBezTo>
                      <a:pt x="26" y="10"/>
                      <a:pt x="26" y="10"/>
                      <a:pt x="26" y="10"/>
                    </a:cubicBezTo>
                    <a:cubicBezTo>
                      <a:pt x="26" y="9"/>
                      <a:pt x="26" y="9"/>
                      <a:pt x="26" y="9"/>
                    </a:cubicBezTo>
                    <a:cubicBezTo>
                      <a:pt x="26" y="9"/>
                      <a:pt x="26" y="8"/>
                      <a:pt x="26" y="8"/>
                    </a:cubicBezTo>
                    <a:cubicBezTo>
                      <a:pt x="25" y="8"/>
                      <a:pt x="26" y="8"/>
                      <a:pt x="26" y="8"/>
                    </a:cubicBezTo>
                    <a:cubicBezTo>
                      <a:pt x="26" y="8"/>
                      <a:pt x="26" y="8"/>
                      <a:pt x="26" y="8"/>
                    </a:cubicBezTo>
                    <a:cubicBezTo>
                      <a:pt x="26" y="8"/>
                      <a:pt x="26" y="8"/>
                      <a:pt x="26" y="8"/>
                    </a:cubicBezTo>
                    <a:cubicBezTo>
                      <a:pt x="26" y="8"/>
                      <a:pt x="26" y="8"/>
                      <a:pt x="26" y="8"/>
                    </a:cubicBezTo>
                    <a:cubicBezTo>
                      <a:pt x="26" y="8"/>
                      <a:pt x="26" y="8"/>
                      <a:pt x="26" y="9"/>
                    </a:cubicBezTo>
                    <a:cubicBezTo>
                      <a:pt x="27" y="8"/>
                      <a:pt x="27" y="8"/>
                      <a:pt x="27" y="7"/>
                    </a:cubicBezTo>
                    <a:cubicBezTo>
                      <a:pt x="27" y="7"/>
                      <a:pt x="27" y="7"/>
                      <a:pt x="27" y="7"/>
                    </a:cubicBezTo>
                    <a:cubicBezTo>
                      <a:pt x="26" y="7"/>
                      <a:pt x="26" y="7"/>
                      <a:pt x="26" y="7"/>
                    </a:cubicBezTo>
                    <a:cubicBezTo>
                      <a:pt x="26" y="7"/>
                      <a:pt x="26" y="7"/>
                      <a:pt x="26" y="7"/>
                    </a:cubicBezTo>
                    <a:cubicBezTo>
                      <a:pt x="26" y="6"/>
                      <a:pt x="26" y="6"/>
                      <a:pt x="26" y="6"/>
                    </a:cubicBezTo>
                    <a:cubicBezTo>
                      <a:pt x="27" y="6"/>
                      <a:pt x="27" y="5"/>
                      <a:pt x="27" y="5"/>
                    </a:cubicBezTo>
                    <a:cubicBezTo>
                      <a:pt x="27" y="5"/>
                      <a:pt x="27" y="4"/>
                      <a:pt x="27" y="4"/>
                    </a:cubicBezTo>
                    <a:cubicBezTo>
                      <a:pt x="28" y="3"/>
                      <a:pt x="28" y="3"/>
                      <a:pt x="28" y="2"/>
                    </a:cubicBezTo>
                    <a:cubicBezTo>
                      <a:pt x="28" y="2"/>
                      <a:pt x="28" y="2"/>
                      <a:pt x="27" y="2"/>
                    </a:cubicBezTo>
                    <a:cubicBezTo>
                      <a:pt x="27" y="2"/>
                      <a:pt x="27" y="2"/>
                      <a:pt x="27" y="2"/>
                    </a:cubicBezTo>
                    <a:cubicBezTo>
                      <a:pt x="27" y="2"/>
                      <a:pt x="26" y="2"/>
                      <a:pt x="26" y="2"/>
                    </a:cubicBezTo>
                    <a:cubicBezTo>
                      <a:pt x="26" y="2"/>
                      <a:pt x="26" y="2"/>
                      <a:pt x="26" y="1"/>
                    </a:cubicBezTo>
                    <a:cubicBezTo>
                      <a:pt x="26" y="1"/>
                      <a:pt x="26" y="1"/>
                      <a:pt x="26" y="1"/>
                    </a:cubicBezTo>
                    <a:cubicBezTo>
                      <a:pt x="26" y="1"/>
                      <a:pt x="26" y="1"/>
                      <a:pt x="26" y="0"/>
                    </a:cubicBezTo>
                    <a:cubicBezTo>
                      <a:pt x="25" y="0"/>
                      <a:pt x="25" y="0"/>
                      <a:pt x="25" y="0"/>
                    </a:cubicBezTo>
                    <a:lnTo>
                      <a:pt x="25" y="2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90" name="Freeform 771">
                <a:extLst>
                  <a:ext uri="{FF2B5EF4-FFF2-40B4-BE49-F238E27FC236}">
                    <a16:creationId xmlns:a16="http://schemas.microsoft.com/office/drawing/2014/main" id="{721AEFE1-F234-514E-B2D4-BAE7D3AF6A4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6226" y="4449763"/>
                <a:ext cx="66675" cy="38100"/>
              </a:xfrm>
              <a:custGeom>
                <a:avLst/>
                <a:gdLst>
                  <a:gd name="T0" fmla="*/ 16 w 16"/>
                  <a:gd name="T1" fmla="*/ 6 h 9"/>
                  <a:gd name="T2" fmla="*/ 15 w 16"/>
                  <a:gd name="T3" fmla="*/ 6 h 9"/>
                  <a:gd name="T4" fmla="*/ 16 w 16"/>
                  <a:gd name="T5" fmla="*/ 6 h 9"/>
                  <a:gd name="T6" fmla="*/ 16 w 16"/>
                  <a:gd name="T7" fmla="*/ 5 h 9"/>
                  <a:gd name="T8" fmla="*/ 16 w 16"/>
                  <a:gd name="T9" fmla="*/ 5 h 9"/>
                  <a:gd name="T10" fmla="*/ 16 w 16"/>
                  <a:gd name="T11" fmla="*/ 4 h 9"/>
                  <a:gd name="T12" fmla="*/ 16 w 16"/>
                  <a:gd name="T13" fmla="*/ 4 h 9"/>
                  <a:gd name="T14" fmla="*/ 16 w 16"/>
                  <a:gd name="T15" fmla="*/ 3 h 9"/>
                  <a:gd name="T16" fmla="*/ 15 w 16"/>
                  <a:gd name="T17" fmla="*/ 3 h 9"/>
                  <a:gd name="T18" fmla="*/ 14 w 16"/>
                  <a:gd name="T19" fmla="*/ 3 h 9"/>
                  <a:gd name="T20" fmla="*/ 14 w 16"/>
                  <a:gd name="T21" fmla="*/ 3 h 9"/>
                  <a:gd name="T22" fmla="*/ 13 w 16"/>
                  <a:gd name="T23" fmla="*/ 3 h 9"/>
                  <a:gd name="T24" fmla="*/ 12 w 16"/>
                  <a:gd name="T25" fmla="*/ 3 h 9"/>
                  <a:gd name="T26" fmla="*/ 12 w 16"/>
                  <a:gd name="T27" fmla="*/ 3 h 9"/>
                  <a:gd name="T28" fmla="*/ 11 w 16"/>
                  <a:gd name="T29" fmla="*/ 4 h 9"/>
                  <a:gd name="T30" fmla="*/ 11 w 16"/>
                  <a:gd name="T31" fmla="*/ 3 h 9"/>
                  <a:gd name="T32" fmla="*/ 10 w 16"/>
                  <a:gd name="T33" fmla="*/ 3 h 9"/>
                  <a:gd name="T34" fmla="*/ 9 w 16"/>
                  <a:gd name="T35" fmla="*/ 2 h 9"/>
                  <a:gd name="T36" fmla="*/ 8 w 16"/>
                  <a:gd name="T37" fmla="*/ 2 h 9"/>
                  <a:gd name="T38" fmla="*/ 7 w 16"/>
                  <a:gd name="T39" fmla="*/ 0 h 9"/>
                  <a:gd name="T40" fmla="*/ 6 w 16"/>
                  <a:gd name="T41" fmla="*/ 0 h 9"/>
                  <a:gd name="T42" fmla="*/ 5 w 16"/>
                  <a:gd name="T43" fmla="*/ 0 h 9"/>
                  <a:gd name="T44" fmla="*/ 4 w 16"/>
                  <a:gd name="T45" fmla="*/ 0 h 9"/>
                  <a:gd name="T46" fmla="*/ 3 w 16"/>
                  <a:gd name="T47" fmla="*/ 1 h 9"/>
                  <a:gd name="T48" fmla="*/ 4 w 16"/>
                  <a:gd name="T49" fmla="*/ 1 h 9"/>
                  <a:gd name="T50" fmla="*/ 3 w 16"/>
                  <a:gd name="T51" fmla="*/ 2 h 9"/>
                  <a:gd name="T52" fmla="*/ 2 w 16"/>
                  <a:gd name="T53" fmla="*/ 3 h 9"/>
                  <a:gd name="T54" fmla="*/ 1 w 16"/>
                  <a:gd name="T55" fmla="*/ 3 h 9"/>
                  <a:gd name="T56" fmla="*/ 0 w 16"/>
                  <a:gd name="T57" fmla="*/ 4 h 9"/>
                  <a:gd name="T58" fmla="*/ 0 w 16"/>
                  <a:gd name="T59" fmla="*/ 5 h 9"/>
                  <a:gd name="T60" fmla="*/ 1 w 16"/>
                  <a:gd name="T61" fmla="*/ 5 h 9"/>
                  <a:gd name="T62" fmla="*/ 2 w 16"/>
                  <a:gd name="T63" fmla="*/ 6 h 9"/>
                  <a:gd name="T64" fmla="*/ 2 w 16"/>
                  <a:gd name="T65" fmla="*/ 6 h 9"/>
                  <a:gd name="T66" fmla="*/ 3 w 16"/>
                  <a:gd name="T67" fmla="*/ 6 h 9"/>
                  <a:gd name="T68" fmla="*/ 4 w 16"/>
                  <a:gd name="T69" fmla="*/ 6 h 9"/>
                  <a:gd name="T70" fmla="*/ 6 w 16"/>
                  <a:gd name="T71" fmla="*/ 7 h 9"/>
                  <a:gd name="T72" fmla="*/ 7 w 16"/>
                  <a:gd name="T73" fmla="*/ 7 h 9"/>
                  <a:gd name="T74" fmla="*/ 9 w 16"/>
                  <a:gd name="T75" fmla="*/ 8 h 9"/>
                  <a:gd name="T76" fmla="*/ 10 w 16"/>
                  <a:gd name="T77" fmla="*/ 8 h 9"/>
                  <a:gd name="T78" fmla="*/ 10 w 16"/>
                  <a:gd name="T79" fmla="*/ 8 h 9"/>
                  <a:gd name="T80" fmla="*/ 11 w 16"/>
                  <a:gd name="T81" fmla="*/ 8 h 9"/>
                  <a:gd name="T82" fmla="*/ 12 w 16"/>
                  <a:gd name="T83" fmla="*/ 9 h 9"/>
                  <a:gd name="T84" fmla="*/ 15 w 16"/>
                  <a:gd name="T85" fmla="*/ 9 h 9"/>
                  <a:gd name="T86" fmla="*/ 15 w 16"/>
                  <a:gd name="T87" fmla="*/ 8 h 9"/>
                  <a:gd name="T88" fmla="*/ 15 w 16"/>
                  <a:gd name="T89" fmla="*/ 7 h 9"/>
                  <a:gd name="T90" fmla="*/ 16 w 16"/>
                  <a:gd name="T91" fmla="*/ 7 h 9"/>
                  <a:gd name="T92" fmla="*/ 15 w 16"/>
                  <a:gd name="T93" fmla="*/ 7 h 9"/>
                  <a:gd name="T94" fmla="*/ 16 w 16"/>
                  <a:gd name="T95" fmla="*/ 6 h 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6" h="9">
                    <a:moveTo>
                      <a:pt x="16" y="6"/>
                    </a:move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6" y="6"/>
                      <a:pt x="16" y="6"/>
                    </a:cubicBezTo>
                    <a:cubicBezTo>
                      <a:pt x="16" y="6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5" y="3"/>
                      <a:pt x="15" y="3"/>
                      <a:pt x="15" y="3"/>
                    </a:cubicBezTo>
                    <a:cubicBezTo>
                      <a:pt x="15" y="3"/>
                      <a:pt x="14" y="3"/>
                      <a:pt x="14" y="3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3"/>
                      <a:pt x="11" y="3"/>
                    </a:cubicBezTo>
                    <a:cubicBezTo>
                      <a:pt x="11" y="3"/>
                      <a:pt x="10" y="3"/>
                      <a:pt x="10" y="3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6" y="0"/>
                      <a:pt x="6" y="0"/>
                    </a:cubicBezTo>
                    <a:cubicBezTo>
                      <a:pt x="6" y="0"/>
                      <a:pt x="5" y="0"/>
                      <a:pt x="5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0" y="4"/>
                      <a:pt x="0" y="4"/>
                    </a:cubicBezTo>
                    <a:cubicBezTo>
                      <a:pt x="0" y="4"/>
                      <a:pt x="0" y="4"/>
                      <a:pt x="0" y="5"/>
                    </a:cubicBezTo>
                    <a:cubicBezTo>
                      <a:pt x="0" y="5"/>
                      <a:pt x="0" y="5"/>
                      <a:pt x="1" y="5"/>
                    </a:cubicBezTo>
                    <a:cubicBezTo>
                      <a:pt x="1" y="5"/>
                      <a:pt x="1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3" y="6"/>
                      <a:pt x="3" y="6"/>
                    </a:cubicBezTo>
                    <a:cubicBezTo>
                      <a:pt x="3" y="6"/>
                      <a:pt x="4" y="6"/>
                      <a:pt x="4" y="6"/>
                    </a:cubicBezTo>
                    <a:cubicBezTo>
                      <a:pt x="5" y="6"/>
                      <a:pt x="6" y="7"/>
                      <a:pt x="6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8" y="8"/>
                      <a:pt x="8" y="8"/>
                      <a:pt x="9" y="8"/>
                    </a:cubicBezTo>
                    <a:cubicBezTo>
                      <a:pt x="9" y="8"/>
                      <a:pt x="9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1" y="8"/>
                      <a:pt x="11" y="8"/>
                    </a:cubicBezTo>
                    <a:cubicBezTo>
                      <a:pt x="11" y="8"/>
                      <a:pt x="11" y="8"/>
                      <a:pt x="12" y="9"/>
                    </a:cubicBezTo>
                    <a:cubicBezTo>
                      <a:pt x="12" y="9"/>
                      <a:pt x="14" y="9"/>
                      <a:pt x="15" y="9"/>
                    </a:cubicBezTo>
                    <a:cubicBezTo>
                      <a:pt x="15" y="9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7"/>
                    </a:cubicBezTo>
                    <a:cubicBezTo>
                      <a:pt x="15" y="7"/>
                      <a:pt x="15" y="7"/>
                      <a:pt x="16" y="7"/>
                    </a:cubicBezTo>
                    <a:cubicBezTo>
                      <a:pt x="15" y="7"/>
                      <a:pt x="15" y="7"/>
                      <a:pt x="15" y="7"/>
                    </a:cubicBezTo>
                    <a:lnTo>
                      <a:pt x="16" y="6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91" name="Freeform 772">
                <a:extLst>
                  <a:ext uri="{FF2B5EF4-FFF2-40B4-BE49-F238E27FC236}">
                    <a16:creationId xmlns:a16="http://schemas.microsoft.com/office/drawing/2014/main" id="{524918AB-5D58-59AE-0EA1-35D901F527E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4226" y="4287838"/>
                <a:ext cx="112712" cy="71438"/>
              </a:xfrm>
              <a:custGeom>
                <a:avLst/>
                <a:gdLst>
                  <a:gd name="T0" fmla="*/ 26 w 27"/>
                  <a:gd name="T1" fmla="*/ 10 h 17"/>
                  <a:gd name="T2" fmla="*/ 26 w 27"/>
                  <a:gd name="T3" fmla="*/ 10 h 17"/>
                  <a:gd name="T4" fmla="*/ 23 w 27"/>
                  <a:gd name="T5" fmla="*/ 11 h 17"/>
                  <a:gd name="T6" fmla="*/ 22 w 27"/>
                  <a:gd name="T7" fmla="*/ 12 h 17"/>
                  <a:gd name="T8" fmla="*/ 18 w 27"/>
                  <a:gd name="T9" fmla="*/ 11 h 17"/>
                  <a:gd name="T10" fmla="*/ 15 w 27"/>
                  <a:gd name="T11" fmla="*/ 11 h 17"/>
                  <a:gd name="T12" fmla="*/ 12 w 27"/>
                  <a:gd name="T13" fmla="*/ 12 h 17"/>
                  <a:gd name="T14" fmla="*/ 9 w 27"/>
                  <a:gd name="T15" fmla="*/ 12 h 17"/>
                  <a:gd name="T16" fmla="*/ 7 w 27"/>
                  <a:gd name="T17" fmla="*/ 12 h 17"/>
                  <a:gd name="T18" fmla="*/ 6 w 27"/>
                  <a:gd name="T19" fmla="*/ 14 h 17"/>
                  <a:gd name="T20" fmla="*/ 3 w 27"/>
                  <a:gd name="T21" fmla="*/ 16 h 17"/>
                  <a:gd name="T22" fmla="*/ 2 w 27"/>
                  <a:gd name="T23" fmla="*/ 15 h 17"/>
                  <a:gd name="T24" fmla="*/ 1 w 27"/>
                  <a:gd name="T25" fmla="*/ 14 h 17"/>
                  <a:gd name="T26" fmla="*/ 2 w 27"/>
                  <a:gd name="T27" fmla="*/ 13 h 17"/>
                  <a:gd name="T28" fmla="*/ 1 w 27"/>
                  <a:gd name="T29" fmla="*/ 13 h 17"/>
                  <a:gd name="T30" fmla="*/ 1 w 27"/>
                  <a:gd name="T31" fmla="*/ 13 h 17"/>
                  <a:gd name="T32" fmla="*/ 1 w 27"/>
                  <a:gd name="T33" fmla="*/ 11 h 17"/>
                  <a:gd name="T34" fmla="*/ 1 w 27"/>
                  <a:gd name="T35" fmla="*/ 11 h 17"/>
                  <a:gd name="T36" fmla="*/ 0 w 27"/>
                  <a:gd name="T37" fmla="*/ 10 h 17"/>
                  <a:gd name="T38" fmla="*/ 1 w 27"/>
                  <a:gd name="T39" fmla="*/ 10 h 17"/>
                  <a:gd name="T40" fmla="*/ 1 w 27"/>
                  <a:gd name="T41" fmla="*/ 9 h 17"/>
                  <a:gd name="T42" fmla="*/ 2 w 27"/>
                  <a:gd name="T43" fmla="*/ 9 h 17"/>
                  <a:gd name="T44" fmla="*/ 2 w 27"/>
                  <a:gd name="T45" fmla="*/ 8 h 17"/>
                  <a:gd name="T46" fmla="*/ 1 w 27"/>
                  <a:gd name="T47" fmla="*/ 7 h 17"/>
                  <a:gd name="T48" fmla="*/ 1 w 27"/>
                  <a:gd name="T49" fmla="*/ 7 h 17"/>
                  <a:gd name="T50" fmla="*/ 1 w 27"/>
                  <a:gd name="T51" fmla="*/ 7 h 17"/>
                  <a:gd name="T52" fmla="*/ 1 w 27"/>
                  <a:gd name="T53" fmla="*/ 7 h 17"/>
                  <a:gd name="T54" fmla="*/ 1 w 27"/>
                  <a:gd name="T55" fmla="*/ 7 h 17"/>
                  <a:gd name="T56" fmla="*/ 1 w 27"/>
                  <a:gd name="T57" fmla="*/ 7 h 17"/>
                  <a:gd name="T58" fmla="*/ 2 w 27"/>
                  <a:gd name="T59" fmla="*/ 7 h 17"/>
                  <a:gd name="T60" fmla="*/ 2 w 27"/>
                  <a:gd name="T61" fmla="*/ 6 h 17"/>
                  <a:gd name="T62" fmla="*/ 2 w 27"/>
                  <a:gd name="T63" fmla="*/ 6 h 17"/>
                  <a:gd name="T64" fmla="*/ 2 w 27"/>
                  <a:gd name="T65" fmla="*/ 6 h 17"/>
                  <a:gd name="T66" fmla="*/ 2 w 27"/>
                  <a:gd name="T67" fmla="*/ 6 h 17"/>
                  <a:gd name="T68" fmla="*/ 2 w 27"/>
                  <a:gd name="T69" fmla="*/ 5 h 17"/>
                  <a:gd name="T70" fmla="*/ 2 w 27"/>
                  <a:gd name="T71" fmla="*/ 5 h 17"/>
                  <a:gd name="T72" fmla="*/ 1 w 27"/>
                  <a:gd name="T73" fmla="*/ 5 h 17"/>
                  <a:gd name="T74" fmla="*/ 2 w 27"/>
                  <a:gd name="T75" fmla="*/ 4 h 17"/>
                  <a:gd name="T76" fmla="*/ 2 w 27"/>
                  <a:gd name="T77" fmla="*/ 4 h 17"/>
                  <a:gd name="T78" fmla="*/ 2 w 27"/>
                  <a:gd name="T79" fmla="*/ 3 h 17"/>
                  <a:gd name="T80" fmla="*/ 2 w 27"/>
                  <a:gd name="T81" fmla="*/ 3 h 17"/>
                  <a:gd name="T82" fmla="*/ 2 w 27"/>
                  <a:gd name="T83" fmla="*/ 2 h 17"/>
                  <a:gd name="T84" fmla="*/ 2 w 27"/>
                  <a:gd name="T85" fmla="*/ 2 h 17"/>
                  <a:gd name="T86" fmla="*/ 4 w 27"/>
                  <a:gd name="T87" fmla="*/ 1 h 17"/>
                  <a:gd name="T88" fmla="*/ 7 w 27"/>
                  <a:gd name="T89" fmla="*/ 0 h 17"/>
                  <a:gd name="T90" fmla="*/ 10 w 27"/>
                  <a:gd name="T91" fmla="*/ 1 h 17"/>
                  <a:gd name="T92" fmla="*/ 13 w 27"/>
                  <a:gd name="T93" fmla="*/ 2 h 17"/>
                  <a:gd name="T94" fmla="*/ 15 w 27"/>
                  <a:gd name="T95" fmla="*/ 5 h 17"/>
                  <a:gd name="T96" fmla="*/ 18 w 27"/>
                  <a:gd name="T97" fmla="*/ 5 h 17"/>
                  <a:gd name="T98" fmla="*/ 16 w 27"/>
                  <a:gd name="T99" fmla="*/ 5 h 17"/>
                  <a:gd name="T100" fmla="*/ 18 w 27"/>
                  <a:gd name="T101" fmla="*/ 7 h 17"/>
                  <a:gd name="T102" fmla="*/ 22 w 27"/>
                  <a:gd name="T103" fmla="*/ 7 h 17"/>
                  <a:gd name="T104" fmla="*/ 25 w 27"/>
                  <a:gd name="T105" fmla="*/ 10 h 17"/>
                  <a:gd name="T106" fmla="*/ 10 w 27"/>
                  <a:gd name="T107" fmla="*/ 11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27" h="17">
                    <a:moveTo>
                      <a:pt x="23" y="13"/>
                    </a:moveTo>
                    <a:cubicBezTo>
                      <a:pt x="22" y="13"/>
                      <a:pt x="22" y="13"/>
                      <a:pt x="22" y="13"/>
                    </a:cubicBezTo>
                    <a:cubicBezTo>
                      <a:pt x="22" y="13"/>
                      <a:pt x="22" y="13"/>
                      <a:pt x="23" y="13"/>
                    </a:cubicBezTo>
                    <a:close/>
                    <a:moveTo>
                      <a:pt x="26" y="10"/>
                    </a:moveTo>
                    <a:cubicBezTo>
                      <a:pt x="26" y="10"/>
                      <a:pt x="26" y="10"/>
                      <a:pt x="26" y="10"/>
                    </a:cubicBezTo>
                    <a:cubicBezTo>
                      <a:pt x="26" y="10"/>
                      <a:pt x="26" y="10"/>
                      <a:pt x="26" y="10"/>
                    </a:cubicBezTo>
                    <a:cubicBezTo>
                      <a:pt x="27" y="10"/>
                      <a:pt x="27" y="10"/>
                      <a:pt x="27" y="10"/>
                    </a:cubicBezTo>
                    <a:cubicBezTo>
                      <a:pt x="27" y="10"/>
                      <a:pt x="26" y="10"/>
                      <a:pt x="26" y="10"/>
                    </a:cubicBezTo>
                    <a:close/>
                    <a:moveTo>
                      <a:pt x="24" y="11"/>
                    </a:moveTo>
                    <a:cubicBezTo>
                      <a:pt x="24" y="11"/>
                      <a:pt x="24" y="11"/>
                      <a:pt x="24" y="11"/>
                    </a:cubicBezTo>
                    <a:cubicBezTo>
                      <a:pt x="24" y="12"/>
                      <a:pt x="24" y="12"/>
                      <a:pt x="23" y="11"/>
                    </a:cubicBezTo>
                    <a:cubicBezTo>
                      <a:pt x="23" y="11"/>
                      <a:pt x="23" y="11"/>
                      <a:pt x="23" y="11"/>
                    </a:cubicBezTo>
                    <a:cubicBezTo>
                      <a:pt x="23" y="12"/>
                      <a:pt x="23" y="12"/>
                      <a:pt x="23" y="12"/>
                    </a:cubicBezTo>
                    <a:cubicBezTo>
                      <a:pt x="23" y="12"/>
                      <a:pt x="23" y="12"/>
                      <a:pt x="23" y="12"/>
                    </a:cubicBezTo>
                    <a:cubicBezTo>
                      <a:pt x="23" y="12"/>
                      <a:pt x="23" y="13"/>
                      <a:pt x="22" y="13"/>
                    </a:cubicBezTo>
                    <a:cubicBezTo>
                      <a:pt x="22" y="13"/>
                      <a:pt x="22" y="13"/>
                      <a:pt x="22" y="12"/>
                    </a:cubicBezTo>
                    <a:cubicBezTo>
                      <a:pt x="22" y="12"/>
                      <a:pt x="22" y="12"/>
                      <a:pt x="21" y="12"/>
                    </a:cubicBezTo>
                    <a:cubicBezTo>
                      <a:pt x="21" y="11"/>
                      <a:pt x="21" y="11"/>
                      <a:pt x="20" y="11"/>
                    </a:cubicBezTo>
                    <a:cubicBezTo>
                      <a:pt x="20" y="12"/>
                      <a:pt x="19" y="11"/>
                      <a:pt x="19" y="11"/>
                    </a:cubicBezTo>
                    <a:cubicBezTo>
                      <a:pt x="19" y="11"/>
                      <a:pt x="19" y="11"/>
                      <a:pt x="18" y="11"/>
                    </a:cubicBezTo>
                    <a:cubicBezTo>
                      <a:pt x="18" y="11"/>
                      <a:pt x="18" y="11"/>
                      <a:pt x="18" y="11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1"/>
                      <a:pt x="17" y="11"/>
                      <a:pt x="16" y="11"/>
                    </a:cubicBezTo>
                    <a:cubicBezTo>
                      <a:pt x="16" y="11"/>
                      <a:pt x="16" y="11"/>
                      <a:pt x="15" y="11"/>
                    </a:cubicBezTo>
                    <a:cubicBezTo>
                      <a:pt x="15" y="11"/>
                      <a:pt x="15" y="11"/>
                      <a:pt x="14" y="11"/>
                    </a:cubicBezTo>
                    <a:cubicBezTo>
                      <a:pt x="14" y="11"/>
                      <a:pt x="14" y="11"/>
                      <a:pt x="14" y="11"/>
                    </a:cubicBezTo>
                    <a:cubicBezTo>
                      <a:pt x="13" y="11"/>
                      <a:pt x="13" y="12"/>
                      <a:pt x="13" y="12"/>
                    </a:cubicBezTo>
                    <a:cubicBezTo>
                      <a:pt x="13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3"/>
                      <a:pt x="11" y="13"/>
                      <a:pt x="11" y="13"/>
                    </a:cubicBezTo>
                    <a:cubicBezTo>
                      <a:pt x="11" y="13"/>
                      <a:pt x="10" y="13"/>
                      <a:pt x="10" y="13"/>
                    </a:cubicBezTo>
                    <a:cubicBezTo>
                      <a:pt x="10" y="13"/>
                      <a:pt x="9" y="12"/>
                      <a:pt x="9" y="12"/>
                    </a:cubicBezTo>
                    <a:cubicBezTo>
                      <a:pt x="9" y="12"/>
                      <a:pt x="9" y="12"/>
                      <a:pt x="9" y="11"/>
                    </a:cubicBezTo>
                    <a:cubicBezTo>
                      <a:pt x="9" y="11"/>
                      <a:pt x="9" y="11"/>
                      <a:pt x="9" y="11"/>
                    </a:cubicBezTo>
                    <a:cubicBezTo>
                      <a:pt x="9" y="11"/>
                      <a:pt x="9" y="11"/>
                      <a:pt x="9" y="11"/>
                    </a:cubicBezTo>
                    <a:cubicBezTo>
                      <a:pt x="8" y="12"/>
                      <a:pt x="8" y="12"/>
                      <a:pt x="7" y="12"/>
                    </a:cubicBezTo>
                    <a:cubicBezTo>
                      <a:pt x="7" y="12"/>
                      <a:pt x="7" y="12"/>
                      <a:pt x="7" y="12"/>
                    </a:cubicBezTo>
                    <a:cubicBezTo>
                      <a:pt x="7" y="12"/>
                      <a:pt x="7" y="12"/>
                      <a:pt x="6" y="12"/>
                    </a:cubicBezTo>
                    <a:cubicBezTo>
                      <a:pt x="6" y="12"/>
                      <a:pt x="6" y="12"/>
                      <a:pt x="6" y="13"/>
                    </a:cubicBezTo>
                    <a:cubicBezTo>
                      <a:pt x="6" y="13"/>
                      <a:pt x="6" y="14"/>
                      <a:pt x="6" y="14"/>
                    </a:cubicBezTo>
                    <a:cubicBezTo>
                      <a:pt x="5" y="14"/>
                      <a:pt x="5" y="15"/>
                      <a:pt x="5" y="15"/>
                    </a:cubicBezTo>
                    <a:cubicBezTo>
                      <a:pt x="5" y="16"/>
                      <a:pt x="5" y="16"/>
                      <a:pt x="4" y="16"/>
                    </a:cubicBezTo>
                    <a:cubicBezTo>
                      <a:pt x="4" y="17"/>
                      <a:pt x="4" y="17"/>
                      <a:pt x="3" y="16"/>
                    </a:cubicBezTo>
                    <a:cubicBezTo>
                      <a:pt x="3" y="16"/>
                      <a:pt x="3" y="16"/>
                      <a:pt x="3" y="16"/>
                    </a:cubicBezTo>
                    <a:cubicBezTo>
                      <a:pt x="3" y="16"/>
                      <a:pt x="3" y="16"/>
                      <a:pt x="2" y="16"/>
                    </a:cubicBezTo>
                    <a:cubicBezTo>
                      <a:pt x="2" y="16"/>
                      <a:pt x="2" y="16"/>
                      <a:pt x="2" y="16"/>
                    </a:cubicBezTo>
                    <a:cubicBezTo>
                      <a:pt x="2" y="16"/>
                      <a:pt x="2" y="15"/>
                      <a:pt x="2" y="15"/>
                    </a:cubicBezTo>
                    <a:cubicBezTo>
                      <a:pt x="2" y="15"/>
                      <a:pt x="2" y="15"/>
                      <a:pt x="2" y="15"/>
                    </a:cubicBezTo>
                    <a:cubicBezTo>
                      <a:pt x="2" y="15"/>
                      <a:pt x="2" y="15"/>
                      <a:pt x="2" y="14"/>
                    </a:cubicBezTo>
                    <a:cubicBezTo>
                      <a:pt x="2" y="14"/>
                      <a:pt x="2" y="14"/>
                      <a:pt x="2" y="14"/>
                    </a:cubicBezTo>
                    <a:cubicBezTo>
                      <a:pt x="2" y="14"/>
                      <a:pt x="2" y="14"/>
                      <a:pt x="2" y="14"/>
                    </a:cubicBezTo>
                    <a:cubicBezTo>
                      <a:pt x="2" y="14"/>
                      <a:pt x="1" y="14"/>
                      <a:pt x="1" y="14"/>
                    </a:cubicBezTo>
                    <a:cubicBezTo>
                      <a:pt x="1" y="14"/>
                      <a:pt x="1" y="14"/>
                      <a:pt x="1" y="14"/>
                    </a:cubicBezTo>
                    <a:cubicBezTo>
                      <a:pt x="2" y="13"/>
                      <a:pt x="2" y="13"/>
                      <a:pt x="2" y="13"/>
                    </a:cubicBezTo>
                    <a:cubicBezTo>
                      <a:pt x="2" y="13"/>
                      <a:pt x="2" y="13"/>
                      <a:pt x="2" y="13"/>
                    </a:cubicBezTo>
                    <a:cubicBezTo>
                      <a:pt x="2" y="13"/>
                      <a:pt x="2" y="13"/>
                      <a:pt x="2" y="13"/>
                    </a:cubicBezTo>
                    <a:cubicBezTo>
                      <a:pt x="2" y="13"/>
                      <a:pt x="2" y="13"/>
                      <a:pt x="2" y="13"/>
                    </a:cubicBezTo>
                    <a:cubicBezTo>
                      <a:pt x="2" y="13"/>
                      <a:pt x="2" y="13"/>
                      <a:pt x="2" y="13"/>
                    </a:cubicBezTo>
                    <a:cubicBezTo>
                      <a:pt x="2" y="13"/>
                      <a:pt x="2" y="13"/>
                      <a:pt x="2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2" y="12"/>
                      <a:pt x="2" y="12"/>
                      <a:pt x="2" y="12"/>
                    </a:cubicBezTo>
                    <a:cubicBezTo>
                      <a:pt x="1" y="11"/>
                      <a:pt x="1" y="11"/>
                      <a:pt x="1" y="11"/>
                    </a:cubicBezTo>
                    <a:cubicBezTo>
                      <a:pt x="1" y="11"/>
                      <a:pt x="1" y="11"/>
                      <a:pt x="1" y="11"/>
                    </a:cubicBezTo>
                    <a:cubicBezTo>
                      <a:pt x="1" y="11"/>
                      <a:pt x="1" y="11"/>
                      <a:pt x="1" y="11"/>
                    </a:cubicBezTo>
                    <a:cubicBezTo>
                      <a:pt x="1" y="11"/>
                      <a:pt x="1" y="11"/>
                      <a:pt x="1" y="11"/>
                    </a:cubicBezTo>
                    <a:cubicBezTo>
                      <a:pt x="0" y="11"/>
                      <a:pt x="0" y="11"/>
                      <a:pt x="0" y="11"/>
                    </a:cubicBezTo>
                    <a:cubicBezTo>
                      <a:pt x="0" y="11"/>
                      <a:pt x="0" y="11"/>
                      <a:pt x="0" y="11"/>
                    </a:cubicBezTo>
                    <a:cubicBezTo>
                      <a:pt x="1" y="11"/>
                      <a:pt x="1" y="11"/>
                      <a:pt x="1" y="11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0" y="10"/>
                      <a:pt x="0" y="10"/>
                      <a:pt x="0" y="10"/>
                    </a:cubicBezTo>
                    <a:cubicBezTo>
                      <a:pt x="0" y="10"/>
                      <a:pt x="0" y="10"/>
                      <a:pt x="0" y="10"/>
                    </a:cubicBezTo>
                    <a:cubicBezTo>
                      <a:pt x="0" y="10"/>
                      <a:pt x="0" y="10"/>
                      <a:pt x="0" y="10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0" y="10"/>
                      <a:pt x="0" y="10"/>
                      <a:pt x="0" y="10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1" y="8"/>
                      <a:pt x="1" y="8"/>
                    </a:cubicBezTo>
                    <a:cubicBezTo>
                      <a:pt x="1" y="8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4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1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3" y="0"/>
                      <a:pt x="3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1"/>
                      <a:pt x="5" y="1"/>
                      <a:pt x="6" y="1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6" y="0"/>
                      <a:pt x="7" y="0"/>
                      <a:pt x="7" y="0"/>
                    </a:cubicBezTo>
                    <a:cubicBezTo>
                      <a:pt x="7" y="1"/>
                      <a:pt x="7" y="1"/>
                      <a:pt x="8" y="1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9" y="1"/>
                      <a:pt x="9" y="1"/>
                      <a:pt x="9" y="2"/>
                    </a:cubicBezTo>
                    <a:cubicBezTo>
                      <a:pt x="9" y="2"/>
                      <a:pt x="10" y="2"/>
                      <a:pt x="10" y="1"/>
                    </a:cubicBezTo>
                    <a:cubicBezTo>
                      <a:pt x="10" y="1"/>
                      <a:pt x="11" y="1"/>
                      <a:pt x="11" y="2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2" y="2"/>
                      <a:pt x="12" y="2"/>
                      <a:pt x="12" y="3"/>
                    </a:cubicBezTo>
                    <a:cubicBezTo>
                      <a:pt x="12" y="3"/>
                      <a:pt x="13" y="3"/>
                      <a:pt x="13" y="2"/>
                    </a:cubicBezTo>
                    <a:cubicBezTo>
                      <a:pt x="13" y="2"/>
                      <a:pt x="13" y="2"/>
                      <a:pt x="14" y="2"/>
                    </a:cubicBezTo>
                    <a:cubicBezTo>
                      <a:pt x="14" y="2"/>
                      <a:pt x="14" y="3"/>
                      <a:pt x="14" y="3"/>
                    </a:cubicBezTo>
                    <a:cubicBezTo>
                      <a:pt x="14" y="3"/>
                      <a:pt x="14" y="3"/>
                      <a:pt x="14" y="4"/>
                    </a:cubicBezTo>
                    <a:cubicBezTo>
                      <a:pt x="14" y="4"/>
                      <a:pt x="14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8" y="5"/>
                      <a:pt x="18" y="5"/>
                    </a:cubicBezTo>
                    <a:cubicBezTo>
                      <a:pt x="19" y="5"/>
                      <a:pt x="19" y="5"/>
                      <a:pt x="19" y="5"/>
                    </a:cubicBezTo>
                    <a:cubicBezTo>
                      <a:pt x="19" y="5"/>
                      <a:pt x="19" y="5"/>
                      <a:pt x="19" y="6"/>
                    </a:cubicBezTo>
                    <a:cubicBezTo>
                      <a:pt x="19" y="6"/>
                      <a:pt x="18" y="6"/>
                      <a:pt x="18" y="6"/>
                    </a:cubicBezTo>
                    <a:cubicBezTo>
                      <a:pt x="18" y="6"/>
                      <a:pt x="17" y="6"/>
                      <a:pt x="16" y="5"/>
                    </a:cubicBezTo>
                    <a:cubicBezTo>
                      <a:pt x="16" y="5"/>
                      <a:pt x="16" y="6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7" y="6"/>
                      <a:pt x="17" y="6"/>
                    </a:cubicBezTo>
                    <a:cubicBezTo>
                      <a:pt x="18" y="7"/>
                      <a:pt x="18" y="7"/>
                      <a:pt x="18" y="7"/>
                    </a:cubicBezTo>
                    <a:cubicBezTo>
                      <a:pt x="18" y="7"/>
                      <a:pt x="18" y="7"/>
                      <a:pt x="18" y="7"/>
                    </a:cubicBezTo>
                    <a:cubicBezTo>
                      <a:pt x="19" y="7"/>
                      <a:pt x="19" y="7"/>
                      <a:pt x="20" y="7"/>
                    </a:cubicBezTo>
                    <a:cubicBezTo>
                      <a:pt x="20" y="7"/>
                      <a:pt x="21" y="7"/>
                      <a:pt x="22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2" y="8"/>
                      <a:pt x="23" y="8"/>
                      <a:pt x="23" y="9"/>
                    </a:cubicBezTo>
                    <a:cubicBezTo>
                      <a:pt x="23" y="9"/>
                      <a:pt x="23" y="9"/>
                      <a:pt x="23" y="9"/>
                    </a:cubicBezTo>
                    <a:cubicBezTo>
                      <a:pt x="24" y="9"/>
                      <a:pt x="24" y="9"/>
                      <a:pt x="24" y="9"/>
                    </a:cubicBezTo>
                    <a:cubicBezTo>
                      <a:pt x="24" y="9"/>
                      <a:pt x="24" y="9"/>
                      <a:pt x="25" y="10"/>
                    </a:cubicBezTo>
                    <a:cubicBezTo>
                      <a:pt x="25" y="10"/>
                      <a:pt x="24" y="10"/>
                      <a:pt x="24" y="11"/>
                    </a:cubicBezTo>
                    <a:close/>
                    <a:moveTo>
                      <a:pt x="10" y="11"/>
                    </a:moveTo>
                    <a:cubicBezTo>
                      <a:pt x="10" y="11"/>
                      <a:pt x="10" y="11"/>
                      <a:pt x="10" y="11"/>
                    </a:cubicBezTo>
                    <a:cubicBezTo>
                      <a:pt x="10" y="11"/>
                      <a:pt x="10" y="11"/>
                      <a:pt x="10" y="11"/>
                    </a:cubicBezTo>
                    <a:cubicBezTo>
                      <a:pt x="10" y="11"/>
                      <a:pt x="10" y="11"/>
                      <a:pt x="10" y="11"/>
                    </a:cubicBezTo>
                    <a:close/>
                    <a:moveTo>
                      <a:pt x="24" y="9"/>
                    </a:moveTo>
                    <a:cubicBezTo>
                      <a:pt x="24" y="9"/>
                      <a:pt x="24" y="9"/>
                      <a:pt x="24" y="9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92" name="Freeform 773">
                <a:extLst>
                  <a:ext uri="{FF2B5EF4-FFF2-40B4-BE49-F238E27FC236}">
                    <a16:creationId xmlns:a16="http://schemas.microsoft.com/office/drawing/2014/main" id="{233AA3F3-E854-BE50-4B1C-19737A1536F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962276" y="4187825"/>
                <a:ext cx="303212" cy="104775"/>
              </a:xfrm>
              <a:custGeom>
                <a:avLst/>
                <a:gdLst>
                  <a:gd name="T0" fmla="*/ 13 w 73"/>
                  <a:gd name="T1" fmla="*/ 13 h 25"/>
                  <a:gd name="T2" fmla="*/ 13 w 73"/>
                  <a:gd name="T3" fmla="*/ 12 h 25"/>
                  <a:gd name="T4" fmla="*/ 15 w 73"/>
                  <a:gd name="T5" fmla="*/ 10 h 25"/>
                  <a:gd name="T6" fmla="*/ 30 w 73"/>
                  <a:gd name="T7" fmla="*/ 1 h 25"/>
                  <a:gd name="T8" fmla="*/ 36 w 73"/>
                  <a:gd name="T9" fmla="*/ 4 h 25"/>
                  <a:gd name="T10" fmla="*/ 44 w 73"/>
                  <a:gd name="T11" fmla="*/ 20 h 25"/>
                  <a:gd name="T12" fmla="*/ 70 w 73"/>
                  <a:gd name="T13" fmla="*/ 24 h 25"/>
                  <a:gd name="T14" fmla="*/ 66 w 73"/>
                  <a:gd name="T15" fmla="*/ 24 h 25"/>
                  <a:gd name="T16" fmla="*/ 64 w 73"/>
                  <a:gd name="T17" fmla="*/ 25 h 25"/>
                  <a:gd name="T18" fmla="*/ 62 w 73"/>
                  <a:gd name="T19" fmla="*/ 24 h 25"/>
                  <a:gd name="T20" fmla="*/ 56 w 73"/>
                  <a:gd name="T21" fmla="*/ 24 h 25"/>
                  <a:gd name="T22" fmla="*/ 52 w 73"/>
                  <a:gd name="T23" fmla="*/ 25 h 25"/>
                  <a:gd name="T24" fmla="*/ 49 w 73"/>
                  <a:gd name="T25" fmla="*/ 25 h 25"/>
                  <a:gd name="T26" fmla="*/ 49 w 73"/>
                  <a:gd name="T27" fmla="*/ 24 h 25"/>
                  <a:gd name="T28" fmla="*/ 51 w 73"/>
                  <a:gd name="T29" fmla="*/ 22 h 25"/>
                  <a:gd name="T30" fmla="*/ 51 w 73"/>
                  <a:gd name="T31" fmla="*/ 19 h 25"/>
                  <a:gd name="T32" fmla="*/ 44 w 73"/>
                  <a:gd name="T33" fmla="*/ 17 h 25"/>
                  <a:gd name="T34" fmla="*/ 42 w 73"/>
                  <a:gd name="T35" fmla="*/ 12 h 25"/>
                  <a:gd name="T36" fmla="*/ 36 w 73"/>
                  <a:gd name="T37" fmla="*/ 12 h 25"/>
                  <a:gd name="T38" fmla="*/ 32 w 73"/>
                  <a:gd name="T39" fmla="*/ 11 h 25"/>
                  <a:gd name="T40" fmla="*/ 30 w 73"/>
                  <a:gd name="T41" fmla="*/ 9 h 25"/>
                  <a:gd name="T42" fmla="*/ 25 w 73"/>
                  <a:gd name="T43" fmla="*/ 8 h 25"/>
                  <a:gd name="T44" fmla="*/ 23 w 73"/>
                  <a:gd name="T45" fmla="*/ 8 h 25"/>
                  <a:gd name="T46" fmla="*/ 19 w 73"/>
                  <a:gd name="T47" fmla="*/ 7 h 25"/>
                  <a:gd name="T48" fmla="*/ 22 w 73"/>
                  <a:gd name="T49" fmla="*/ 6 h 25"/>
                  <a:gd name="T50" fmla="*/ 18 w 73"/>
                  <a:gd name="T51" fmla="*/ 5 h 25"/>
                  <a:gd name="T52" fmla="*/ 13 w 73"/>
                  <a:gd name="T53" fmla="*/ 6 h 25"/>
                  <a:gd name="T54" fmla="*/ 10 w 73"/>
                  <a:gd name="T55" fmla="*/ 8 h 25"/>
                  <a:gd name="T56" fmla="*/ 5 w 73"/>
                  <a:gd name="T57" fmla="*/ 10 h 25"/>
                  <a:gd name="T58" fmla="*/ 3 w 73"/>
                  <a:gd name="T59" fmla="*/ 10 h 25"/>
                  <a:gd name="T60" fmla="*/ 0 w 73"/>
                  <a:gd name="T61" fmla="*/ 10 h 25"/>
                  <a:gd name="T62" fmla="*/ 4 w 73"/>
                  <a:gd name="T63" fmla="*/ 9 h 25"/>
                  <a:gd name="T64" fmla="*/ 5 w 73"/>
                  <a:gd name="T65" fmla="*/ 6 h 25"/>
                  <a:gd name="T66" fmla="*/ 10 w 73"/>
                  <a:gd name="T67" fmla="*/ 3 h 25"/>
                  <a:gd name="T68" fmla="*/ 16 w 73"/>
                  <a:gd name="T69" fmla="*/ 2 h 25"/>
                  <a:gd name="T70" fmla="*/ 23 w 73"/>
                  <a:gd name="T71" fmla="*/ 1 h 25"/>
                  <a:gd name="T72" fmla="*/ 26 w 73"/>
                  <a:gd name="T73" fmla="*/ 2 h 25"/>
                  <a:gd name="T74" fmla="*/ 30 w 73"/>
                  <a:gd name="T75" fmla="*/ 2 h 25"/>
                  <a:gd name="T76" fmla="*/ 31 w 73"/>
                  <a:gd name="T77" fmla="*/ 3 h 25"/>
                  <a:gd name="T78" fmla="*/ 35 w 73"/>
                  <a:gd name="T79" fmla="*/ 4 h 25"/>
                  <a:gd name="T80" fmla="*/ 39 w 73"/>
                  <a:gd name="T81" fmla="*/ 5 h 25"/>
                  <a:gd name="T82" fmla="*/ 41 w 73"/>
                  <a:gd name="T83" fmla="*/ 7 h 25"/>
                  <a:gd name="T84" fmla="*/ 43 w 73"/>
                  <a:gd name="T85" fmla="*/ 7 h 25"/>
                  <a:gd name="T86" fmla="*/ 43 w 73"/>
                  <a:gd name="T87" fmla="*/ 6 h 25"/>
                  <a:gd name="T88" fmla="*/ 44 w 73"/>
                  <a:gd name="T89" fmla="*/ 6 h 25"/>
                  <a:gd name="T90" fmla="*/ 48 w 73"/>
                  <a:gd name="T91" fmla="*/ 9 h 25"/>
                  <a:gd name="T92" fmla="*/ 50 w 73"/>
                  <a:gd name="T93" fmla="*/ 11 h 25"/>
                  <a:gd name="T94" fmla="*/ 48 w 73"/>
                  <a:gd name="T95" fmla="*/ 11 h 25"/>
                  <a:gd name="T96" fmla="*/ 52 w 73"/>
                  <a:gd name="T97" fmla="*/ 13 h 25"/>
                  <a:gd name="T98" fmla="*/ 51 w 73"/>
                  <a:gd name="T99" fmla="*/ 11 h 25"/>
                  <a:gd name="T100" fmla="*/ 54 w 73"/>
                  <a:gd name="T101" fmla="*/ 14 h 25"/>
                  <a:gd name="T102" fmla="*/ 59 w 73"/>
                  <a:gd name="T103" fmla="*/ 16 h 25"/>
                  <a:gd name="T104" fmla="*/ 61 w 73"/>
                  <a:gd name="T105" fmla="*/ 16 h 25"/>
                  <a:gd name="T106" fmla="*/ 63 w 73"/>
                  <a:gd name="T107" fmla="*/ 18 h 25"/>
                  <a:gd name="T108" fmla="*/ 62 w 73"/>
                  <a:gd name="T109" fmla="*/ 18 h 25"/>
                  <a:gd name="T110" fmla="*/ 63 w 73"/>
                  <a:gd name="T111" fmla="*/ 18 h 25"/>
                  <a:gd name="T112" fmla="*/ 68 w 73"/>
                  <a:gd name="T113" fmla="*/ 19 h 25"/>
                  <a:gd name="T114" fmla="*/ 70 w 73"/>
                  <a:gd name="T115" fmla="*/ 21 h 25"/>
                  <a:gd name="T116" fmla="*/ 72 w 73"/>
                  <a:gd name="T117" fmla="*/ 23 h 25"/>
                  <a:gd name="T118" fmla="*/ 60 w 73"/>
                  <a:gd name="T119" fmla="*/ 16 h 25"/>
                  <a:gd name="T120" fmla="*/ 63 w 73"/>
                  <a:gd name="T121" fmla="*/ 18 h 25"/>
                  <a:gd name="T122" fmla="*/ 48 w 73"/>
                  <a:gd name="T123" fmla="*/ 8 h 25"/>
                  <a:gd name="T124" fmla="*/ 20 w 73"/>
                  <a:gd name="T125" fmla="*/ 12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73" h="25">
                    <a:moveTo>
                      <a:pt x="16" y="12"/>
                    </a:moveTo>
                    <a:cubicBezTo>
                      <a:pt x="16" y="12"/>
                      <a:pt x="16" y="12"/>
                      <a:pt x="16" y="13"/>
                    </a:cubicBezTo>
                    <a:cubicBezTo>
                      <a:pt x="16" y="13"/>
                      <a:pt x="15" y="13"/>
                      <a:pt x="15" y="13"/>
                    </a:cubicBezTo>
                    <a:cubicBezTo>
                      <a:pt x="15" y="13"/>
                      <a:pt x="14" y="13"/>
                      <a:pt x="14" y="13"/>
                    </a:cubicBezTo>
                    <a:cubicBezTo>
                      <a:pt x="14" y="14"/>
                      <a:pt x="13" y="14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2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3"/>
                      <a:pt x="13" y="13"/>
                      <a:pt x="13" y="13"/>
                    </a:cubicBezTo>
                    <a:cubicBezTo>
                      <a:pt x="13" y="13"/>
                      <a:pt x="13" y="12"/>
                      <a:pt x="13" y="12"/>
                    </a:cubicBezTo>
                    <a:cubicBezTo>
                      <a:pt x="13" y="12"/>
                      <a:pt x="13" y="12"/>
                      <a:pt x="13" y="12"/>
                    </a:cubicBezTo>
                    <a:cubicBezTo>
                      <a:pt x="13" y="12"/>
                      <a:pt x="13" y="12"/>
                      <a:pt x="13" y="12"/>
                    </a:cubicBezTo>
                    <a:cubicBezTo>
                      <a:pt x="13" y="12"/>
                      <a:pt x="13" y="12"/>
                      <a:pt x="13" y="12"/>
                    </a:cubicBezTo>
                    <a:cubicBezTo>
                      <a:pt x="12" y="11"/>
                      <a:pt x="13" y="10"/>
                      <a:pt x="13" y="10"/>
                    </a:cubicBezTo>
                    <a:cubicBezTo>
                      <a:pt x="14" y="10"/>
                      <a:pt x="14" y="10"/>
                      <a:pt x="15" y="10"/>
                    </a:cubicBezTo>
                    <a:cubicBezTo>
                      <a:pt x="15" y="10"/>
                      <a:pt x="15" y="10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6" y="11"/>
                      <a:pt x="16" y="12"/>
                      <a:pt x="16" y="12"/>
                    </a:cubicBezTo>
                    <a:cubicBezTo>
                      <a:pt x="15" y="12"/>
                      <a:pt x="16" y="12"/>
                      <a:pt x="16" y="12"/>
                    </a:cubicBezTo>
                    <a:close/>
                    <a:moveTo>
                      <a:pt x="30" y="1"/>
                    </a:moveTo>
                    <a:cubicBezTo>
                      <a:pt x="29" y="1"/>
                      <a:pt x="29" y="0"/>
                      <a:pt x="28" y="1"/>
                    </a:cubicBezTo>
                    <a:cubicBezTo>
                      <a:pt x="29" y="1"/>
                      <a:pt x="29" y="1"/>
                      <a:pt x="30" y="1"/>
                    </a:cubicBezTo>
                    <a:close/>
                    <a:moveTo>
                      <a:pt x="37" y="4"/>
                    </a:moveTo>
                    <a:cubicBezTo>
                      <a:pt x="37" y="4"/>
                      <a:pt x="37" y="4"/>
                      <a:pt x="37" y="4"/>
                    </a:cubicBezTo>
                    <a:cubicBezTo>
                      <a:pt x="37" y="4"/>
                      <a:pt x="37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7" y="4"/>
                      <a:pt x="37" y="4"/>
                    </a:cubicBezTo>
                    <a:close/>
                    <a:moveTo>
                      <a:pt x="44" y="19"/>
                    </a:moveTo>
                    <a:cubicBezTo>
                      <a:pt x="44" y="19"/>
                      <a:pt x="44" y="20"/>
                      <a:pt x="44" y="20"/>
                    </a:cubicBezTo>
                    <a:cubicBezTo>
                      <a:pt x="44" y="20"/>
                      <a:pt x="44" y="20"/>
                      <a:pt x="44" y="20"/>
                    </a:cubicBezTo>
                    <a:cubicBezTo>
                      <a:pt x="44" y="20"/>
                      <a:pt x="44" y="20"/>
                      <a:pt x="44" y="20"/>
                    </a:cubicBezTo>
                    <a:cubicBezTo>
                      <a:pt x="44" y="19"/>
                      <a:pt x="44" y="19"/>
                      <a:pt x="44" y="19"/>
                    </a:cubicBezTo>
                    <a:close/>
                    <a:moveTo>
                      <a:pt x="71" y="23"/>
                    </a:moveTo>
                    <a:cubicBezTo>
                      <a:pt x="71" y="23"/>
                      <a:pt x="70" y="23"/>
                      <a:pt x="70" y="23"/>
                    </a:cubicBezTo>
                    <a:cubicBezTo>
                      <a:pt x="70" y="23"/>
                      <a:pt x="70" y="23"/>
                      <a:pt x="70" y="24"/>
                    </a:cubicBezTo>
                    <a:cubicBezTo>
                      <a:pt x="70" y="24"/>
                      <a:pt x="69" y="24"/>
                      <a:pt x="69" y="24"/>
                    </a:cubicBezTo>
                    <a:cubicBezTo>
                      <a:pt x="68" y="24"/>
                      <a:pt x="68" y="24"/>
                      <a:pt x="68" y="24"/>
                    </a:cubicBezTo>
                    <a:cubicBezTo>
                      <a:pt x="67" y="24"/>
                      <a:pt x="67" y="24"/>
                      <a:pt x="67" y="24"/>
                    </a:cubicBezTo>
                    <a:cubicBezTo>
                      <a:pt x="67" y="24"/>
                      <a:pt x="66" y="25"/>
                      <a:pt x="66" y="25"/>
                    </a:cubicBezTo>
                    <a:cubicBezTo>
                      <a:pt x="66" y="25"/>
                      <a:pt x="66" y="24"/>
                      <a:pt x="66" y="24"/>
                    </a:cubicBezTo>
                    <a:cubicBezTo>
                      <a:pt x="66" y="24"/>
                      <a:pt x="66" y="24"/>
                      <a:pt x="66" y="24"/>
                    </a:cubicBezTo>
                    <a:cubicBezTo>
                      <a:pt x="66" y="24"/>
                      <a:pt x="66" y="24"/>
                      <a:pt x="66" y="24"/>
                    </a:cubicBezTo>
                    <a:cubicBezTo>
                      <a:pt x="66" y="24"/>
                      <a:pt x="66" y="24"/>
                      <a:pt x="66" y="24"/>
                    </a:cubicBezTo>
                    <a:cubicBezTo>
                      <a:pt x="66" y="24"/>
                      <a:pt x="65" y="25"/>
                      <a:pt x="65" y="25"/>
                    </a:cubicBezTo>
                    <a:cubicBezTo>
                      <a:pt x="64" y="25"/>
                      <a:pt x="64" y="25"/>
                      <a:pt x="64" y="25"/>
                    </a:cubicBezTo>
                    <a:cubicBezTo>
                      <a:pt x="64" y="25"/>
                      <a:pt x="64" y="25"/>
                      <a:pt x="63" y="25"/>
                    </a:cubicBezTo>
                    <a:cubicBezTo>
                      <a:pt x="63" y="25"/>
                      <a:pt x="63" y="25"/>
                      <a:pt x="63" y="25"/>
                    </a:cubicBezTo>
                    <a:cubicBezTo>
                      <a:pt x="63" y="25"/>
                      <a:pt x="63" y="25"/>
                      <a:pt x="63" y="25"/>
                    </a:cubicBezTo>
                    <a:cubicBezTo>
                      <a:pt x="63" y="25"/>
                      <a:pt x="62" y="25"/>
                      <a:pt x="62" y="24"/>
                    </a:cubicBezTo>
                    <a:cubicBezTo>
                      <a:pt x="62" y="24"/>
                      <a:pt x="62" y="24"/>
                      <a:pt x="62" y="24"/>
                    </a:cubicBezTo>
                    <a:cubicBezTo>
                      <a:pt x="61" y="24"/>
                      <a:pt x="61" y="24"/>
                      <a:pt x="60" y="24"/>
                    </a:cubicBezTo>
                    <a:cubicBezTo>
                      <a:pt x="60" y="24"/>
                      <a:pt x="60" y="24"/>
                      <a:pt x="59" y="24"/>
                    </a:cubicBezTo>
                    <a:cubicBezTo>
                      <a:pt x="58" y="24"/>
                      <a:pt x="58" y="24"/>
                      <a:pt x="57" y="24"/>
                    </a:cubicBezTo>
                    <a:cubicBezTo>
                      <a:pt x="57" y="24"/>
                      <a:pt x="57" y="24"/>
                      <a:pt x="57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5" y="24"/>
                      <a:pt x="55" y="24"/>
                      <a:pt x="55" y="24"/>
                    </a:cubicBezTo>
                    <a:cubicBezTo>
                      <a:pt x="55" y="24"/>
                      <a:pt x="55" y="24"/>
                      <a:pt x="54" y="24"/>
                    </a:cubicBezTo>
                    <a:cubicBezTo>
                      <a:pt x="54" y="24"/>
                      <a:pt x="54" y="24"/>
                      <a:pt x="54" y="24"/>
                    </a:cubicBezTo>
                    <a:cubicBezTo>
                      <a:pt x="54" y="25"/>
                      <a:pt x="53" y="25"/>
                      <a:pt x="52" y="25"/>
                    </a:cubicBezTo>
                    <a:cubicBezTo>
                      <a:pt x="52" y="25"/>
                      <a:pt x="51" y="25"/>
                      <a:pt x="51" y="25"/>
                    </a:cubicBezTo>
                    <a:cubicBezTo>
                      <a:pt x="51" y="25"/>
                      <a:pt x="51" y="25"/>
                      <a:pt x="51" y="25"/>
                    </a:cubicBezTo>
                    <a:cubicBezTo>
                      <a:pt x="51" y="25"/>
                      <a:pt x="51" y="25"/>
                      <a:pt x="50" y="25"/>
                    </a:cubicBezTo>
                    <a:cubicBezTo>
                      <a:pt x="50" y="25"/>
                      <a:pt x="50" y="25"/>
                      <a:pt x="49" y="25"/>
                    </a:cubicBezTo>
                    <a:cubicBezTo>
                      <a:pt x="49" y="25"/>
                      <a:pt x="49" y="25"/>
                      <a:pt x="49" y="25"/>
                    </a:cubicBezTo>
                    <a:cubicBezTo>
                      <a:pt x="49" y="25"/>
                      <a:pt x="48" y="25"/>
                      <a:pt x="48" y="25"/>
                    </a:cubicBezTo>
                    <a:cubicBezTo>
                      <a:pt x="48" y="25"/>
                      <a:pt x="48" y="24"/>
                      <a:pt x="49" y="24"/>
                    </a:cubicBezTo>
                    <a:cubicBezTo>
                      <a:pt x="49" y="24"/>
                      <a:pt x="49" y="24"/>
                      <a:pt x="49" y="24"/>
                    </a:cubicBezTo>
                    <a:cubicBezTo>
                      <a:pt x="49" y="24"/>
                      <a:pt x="49" y="24"/>
                      <a:pt x="49" y="24"/>
                    </a:cubicBezTo>
                    <a:cubicBezTo>
                      <a:pt x="49" y="24"/>
                      <a:pt x="49" y="24"/>
                      <a:pt x="49" y="24"/>
                    </a:cubicBezTo>
                    <a:cubicBezTo>
                      <a:pt x="50" y="23"/>
                      <a:pt x="50" y="23"/>
                      <a:pt x="50" y="23"/>
                    </a:cubicBezTo>
                    <a:cubicBezTo>
                      <a:pt x="50" y="23"/>
                      <a:pt x="50" y="23"/>
                      <a:pt x="51" y="22"/>
                    </a:cubicBezTo>
                    <a:cubicBezTo>
                      <a:pt x="51" y="22"/>
                      <a:pt x="51" y="22"/>
                      <a:pt x="51" y="22"/>
                    </a:cubicBezTo>
                    <a:cubicBezTo>
                      <a:pt x="51" y="22"/>
                      <a:pt x="51" y="22"/>
                      <a:pt x="51" y="22"/>
                    </a:cubicBezTo>
                    <a:cubicBezTo>
                      <a:pt x="51" y="22"/>
                      <a:pt x="52" y="22"/>
                      <a:pt x="51" y="22"/>
                    </a:cubicBezTo>
                    <a:cubicBezTo>
                      <a:pt x="52" y="22"/>
                      <a:pt x="52" y="22"/>
                      <a:pt x="53" y="21"/>
                    </a:cubicBezTo>
                    <a:cubicBezTo>
                      <a:pt x="53" y="21"/>
                      <a:pt x="53" y="21"/>
                      <a:pt x="53" y="21"/>
                    </a:cubicBezTo>
                    <a:cubicBezTo>
                      <a:pt x="53" y="20"/>
                      <a:pt x="53" y="20"/>
                      <a:pt x="52" y="20"/>
                    </a:cubicBezTo>
                    <a:cubicBezTo>
                      <a:pt x="52" y="20"/>
                      <a:pt x="52" y="20"/>
                      <a:pt x="52" y="20"/>
                    </a:cubicBezTo>
                    <a:cubicBezTo>
                      <a:pt x="52" y="19"/>
                      <a:pt x="51" y="19"/>
                      <a:pt x="51" y="19"/>
                    </a:cubicBezTo>
                    <a:cubicBezTo>
                      <a:pt x="50" y="19"/>
                      <a:pt x="50" y="19"/>
                      <a:pt x="50" y="19"/>
                    </a:cubicBezTo>
                    <a:cubicBezTo>
                      <a:pt x="49" y="19"/>
                      <a:pt x="49" y="19"/>
                      <a:pt x="49" y="19"/>
                    </a:cubicBezTo>
                    <a:cubicBezTo>
                      <a:pt x="48" y="19"/>
                      <a:pt x="47" y="19"/>
                      <a:pt x="47" y="19"/>
                    </a:cubicBezTo>
                    <a:cubicBezTo>
                      <a:pt x="46" y="19"/>
                      <a:pt x="46" y="19"/>
                      <a:pt x="46" y="19"/>
                    </a:cubicBezTo>
                    <a:cubicBezTo>
                      <a:pt x="46" y="18"/>
                      <a:pt x="45" y="18"/>
                      <a:pt x="44" y="17"/>
                    </a:cubicBezTo>
                    <a:cubicBezTo>
                      <a:pt x="44" y="17"/>
                      <a:pt x="44" y="17"/>
                      <a:pt x="44" y="17"/>
                    </a:cubicBezTo>
                    <a:cubicBezTo>
                      <a:pt x="43" y="17"/>
                      <a:pt x="43" y="16"/>
                      <a:pt x="43" y="16"/>
                    </a:cubicBezTo>
                    <a:cubicBezTo>
                      <a:pt x="43" y="15"/>
                      <a:pt x="43" y="15"/>
                      <a:pt x="43" y="14"/>
                    </a:cubicBezTo>
                    <a:cubicBezTo>
                      <a:pt x="43" y="13"/>
                      <a:pt x="42" y="13"/>
                      <a:pt x="42" y="13"/>
                    </a:cubicBezTo>
                    <a:cubicBezTo>
                      <a:pt x="41" y="12"/>
                      <a:pt x="42" y="13"/>
                      <a:pt x="42" y="12"/>
                    </a:cubicBezTo>
                    <a:cubicBezTo>
                      <a:pt x="42" y="12"/>
                      <a:pt x="41" y="12"/>
                      <a:pt x="41" y="12"/>
                    </a:cubicBezTo>
                    <a:cubicBezTo>
                      <a:pt x="41" y="13"/>
                      <a:pt x="40" y="12"/>
                      <a:pt x="40" y="13"/>
                    </a:cubicBezTo>
                    <a:cubicBezTo>
                      <a:pt x="39" y="13"/>
                      <a:pt x="39" y="13"/>
                      <a:pt x="38" y="13"/>
                    </a:cubicBezTo>
                    <a:cubicBezTo>
                      <a:pt x="38" y="13"/>
                      <a:pt x="37" y="13"/>
                      <a:pt x="37" y="12"/>
                    </a:cubicBezTo>
                    <a:cubicBezTo>
                      <a:pt x="37" y="12"/>
                      <a:pt x="36" y="12"/>
                      <a:pt x="36" y="12"/>
                    </a:cubicBezTo>
                    <a:cubicBezTo>
                      <a:pt x="36" y="12"/>
                      <a:pt x="36" y="12"/>
                      <a:pt x="36" y="12"/>
                    </a:cubicBezTo>
                    <a:cubicBezTo>
                      <a:pt x="35" y="12"/>
                      <a:pt x="35" y="12"/>
                      <a:pt x="34" y="12"/>
                    </a:cubicBezTo>
                    <a:cubicBezTo>
                      <a:pt x="34" y="12"/>
                      <a:pt x="33" y="11"/>
                      <a:pt x="33" y="11"/>
                    </a:cubicBezTo>
                    <a:cubicBezTo>
                      <a:pt x="33" y="11"/>
                      <a:pt x="33" y="11"/>
                      <a:pt x="33" y="11"/>
                    </a:cubicBezTo>
                    <a:cubicBezTo>
                      <a:pt x="33" y="11"/>
                      <a:pt x="33" y="11"/>
                      <a:pt x="32" y="11"/>
                    </a:cubicBezTo>
                    <a:cubicBezTo>
                      <a:pt x="32" y="11"/>
                      <a:pt x="32" y="11"/>
                      <a:pt x="32" y="11"/>
                    </a:cubicBezTo>
                    <a:cubicBezTo>
                      <a:pt x="32" y="10"/>
                      <a:pt x="31" y="10"/>
                      <a:pt x="31" y="10"/>
                    </a:cubicBezTo>
                    <a:cubicBezTo>
                      <a:pt x="31" y="10"/>
                      <a:pt x="31" y="10"/>
                      <a:pt x="31" y="10"/>
                    </a:cubicBezTo>
                    <a:cubicBezTo>
                      <a:pt x="31" y="10"/>
                      <a:pt x="31" y="10"/>
                      <a:pt x="30" y="9"/>
                    </a:cubicBezTo>
                    <a:cubicBezTo>
                      <a:pt x="30" y="9"/>
                      <a:pt x="30" y="9"/>
                      <a:pt x="30" y="9"/>
                    </a:cubicBezTo>
                    <a:cubicBezTo>
                      <a:pt x="29" y="9"/>
                      <a:pt x="28" y="9"/>
                      <a:pt x="27" y="9"/>
                    </a:cubicBezTo>
                    <a:cubicBezTo>
                      <a:pt x="26" y="9"/>
                      <a:pt x="26" y="9"/>
                      <a:pt x="26" y="9"/>
                    </a:cubicBezTo>
                    <a:cubicBezTo>
                      <a:pt x="26" y="9"/>
                      <a:pt x="26" y="9"/>
                      <a:pt x="26" y="9"/>
                    </a:cubicBezTo>
                    <a:cubicBezTo>
                      <a:pt x="25" y="9"/>
                      <a:pt x="25" y="8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8"/>
                      <a:pt x="25" y="9"/>
                    </a:cubicBezTo>
                    <a:cubicBezTo>
                      <a:pt x="25" y="9"/>
                      <a:pt x="24" y="9"/>
                      <a:pt x="24" y="9"/>
                    </a:cubicBezTo>
                    <a:cubicBezTo>
                      <a:pt x="24" y="9"/>
                      <a:pt x="24" y="9"/>
                      <a:pt x="24" y="9"/>
                    </a:cubicBezTo>
                    <a:cubicBezTo>
                      <a:pt x="24" y="8"/>
                      <a:pt x="23" y="8"/>
                      <a:pt x="23" y="8"/>
                    </a:cubicBezTo>
                    <a:cubicBezTo>
                      <a:pt x="22" y="8"/>
                      <a:pt x="22" y="8"/>
                      <a:pt x="22" y="8"/>
                    </a:cubicBezTo>
                    <a:cubicBezTo>
                      <a:pt x="22" y="8"/>
                      <a:pt x="21" y="8"/>
                      <a:pt x="21" y="8"/>
                    </a:cubicBezTo>
                    <a:cubicBezTo>
                      <a:pt x="21" y="8"/>
                      <a:pt x="21" y="8"/>
                      <a:pt x="20" y="8"/>
                    </a:cubicBezTo>
                    <a:cubicBezTo>
                      <a:pt x="20" y="7"/>
                      <a:pt x="20" y="8"/>
                      <a:pt x="20" y="7"/>
                    </a:cubicBezTo>
                    <a:cubicBezTo>
                      <a:pt x="20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20" y="6"/>
                    </a:cubicBezTo>
                    <a:cubicBezTo>
                      <a:pt x="20" y="7"/>
                      <a:pt x="21" y="6"/>
                      <a:pt x="22" y="6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22" y="6"/>
                      <a:pt x="22" y="5"/>
                      <a:pt x="22" y="5"/>
                    </a:cubicBezTo>
                    <a:cubicBezTo>
                      <a:pt x="22" y="5"/>
                      <a:pt x="21" y="5"/>
                      <a:pt x="21" y="5"/>
                    </a:cubicBezTo>
                    <a:cubicBezTo>
                      <a:pt x="20" y="5"/>
                      <a:pt x="20" y="5"/>
                      <a:pt x="19" y="5"/>
                    </a:cubicBezTo>
                    <a:cubicBezTo>
                      <a:pt x="19" y="5"/>
                      <a:pt x="18" y="4"/>
                      <a:pt x="18" y="5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7" y="5"/>
                      <a:pt x="16" y="5"/>
                      <a:pt x="15" y="5"/>
                    </a:cubicBezTo>
                    <a:cubicBezTo>
                      <a:pt x="15" y="5"/>
                      <a:pt x="15" y="5"/>
                      <a:pt x="15" y="4"/>
                    </a:cubicBezTo>
                    <a:cubicBezTo>
                      <a:pt x="15" y="4"/>
                      <a:pt x="14" y="4"/>
                      <a:pt x="14" y="5"/>
                    </a:cubicBezTo>
                    <a:cubicBezTo>
                      <a:pt x="14" y="5"/>
                      <a:pt x="14" y="5"/>
                      <a:pt x="13" y="6"/>
                    </a:cubicBezTo>
                    <a:cubicBezTo>
                      <a:pt x="13" y="6"/>
                      <a:pt x="12" y="6"/>
                      <a:pt x="12" y="7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7"/>
                      <a:pt x="11" y="7"/>
                      <a:pt x="11" y="7"/>
                    </a:cubicBezTo>
                    <a:cubicBezTo>
                      <a:pt x="11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9" y="8"/>
                      <a:pt x="8" y="8"/>
                      <a:pt x="7" y="8"/>
                    </a:cubicBezTo>
                    <a:cubicBezTo>
                      <a:pt x="7" y="8"/>
                      <a:pt x="6" y="9"/>
                      <a:pt x="6" y="9"/>
                    </a:cubicBezTo>
                    <a:cubicBezTo>
                      <a:pt x="6" y="9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5" y="10"/>
                      <a:pt x="5" y="10"/>
                    </a:cubicBezTo>
                    <a:cubicBezTo>
                      <a:pt x="5" y="10"/>
                      <a:pt x="4" y="10"/>
                      <a:pt x="4" y="10"/>
                    </a:cubicBezTo>
                    <a:cubicBezTo>
                      <a:pt x="4" y="10"/>
                      <a:pt x="4" y="11"/>
                      <a:pt x="4" y="11"/>
                    </a:cubicBezTo>
                    <a:cubicBezTo>
                      <a:pt x="4" y="11"/>
                      <a:pt x="3" y="11"/>
                      <a:pt x="3" y="11"/>
                    </a:cubicBezTo>
                    <a:cubicBezTo>
                      <a:pt x="3" y="11"/>
                      <a:pt x="3" y="10"/>
                      <a:pt x="3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1" y="10"/>
                      <a:pt x="1" y="11"/>
                    </a:cubicBezTo>
                    <a:cubicBezTo>
                      <a:pt x="1" y="11"/>
                      <a:pt x="1" y="11"/>
                      <a:pt x="1" y="11"/>
                    </a:cubicBezTo>
                    <a:cubicBezTo>
                      <a:pt x="0" y="11"/>
                      <a:pt x="0" y="11"/>
                      <a:pt x="0" y="10"/>
                    </a:cubicBezTo>
                    <a:cubicBezTo>
                      <a:pt x="0" y="10"/>
                      <a:pt x="0" y="10"/>
                      <a:pt x="0" y="10"/>
                    </a:cubicBezTo>
                    <a:cubicBezTo>
                      <a:pt x="1" y="10"/>
                      <a:pt x="1" y="10"/>
                      <a:pt x="2" y="10"/>
                    </a:cubicBezTo>
                    <a:cubicBezTo>
                      <a:pt x="2" y="10"/>
                      <a:pt x="3" y="9"/>
                      <a:pt x="3" y="9"/>
                    </a:cubicBezTo>
                    <a:cubicBezTo>
                      <a:pt x="3" y="9"/>
                      <a:pt x="3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3" y="8"/>
                      <a:pt x="3" y="8"/>
                      <a:pt x="4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4" y="6"/>
                      <a:pt x="5" y="6"/>
                      <a:pt x="5" y="6"/>
                    </a:cubicBezTo>
                    <a:cubicBezTo>
                      <a:pt x="5" y="5"/>
                      <a:pt x="5" y="5"/>
                      <a:pt x="6" y="5"/>
                    </a:cubicBezTo>
                    <a:cubicBezTo>
                      <a:pt x="6" y="5"/>
                      <a:pt x="6" y="5"/>
                      <a:pt x="7" y="4"/>
                    </a:cubicBezTo>
                    <a:cubicBezTo>
                      <a:pt x="7" y="4"/>
                      <a:pt x="8" y="4"/>
                      <a:pt x="9" y="4"/>
                    </a:cubicBezTo>
                    <a:cubicBezTo>
                      <a:pt x="9" y="4"/>
                      <a:pt x="9" y="3"/>
                      <a:pt x="9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1" y="3"/>
                      <a:pt x="11" y="2"/>
                      <a:pt x="12" y="2"/>
                    </a:cubicBezTo>
                    <a:cubicBezTo>
                      <a:pt x="12" y="2"/>
                      <a:pt x="13" y="2"/>
                      <a:pt x="13" y="2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5" y="2"/>
                      <a:pt x="15" y="2"/>
                      <a:pt x="16" y="2"/>
                    </a:cubicBezTo>
                    <a:cubicBezTo>
                      <a:pt x="16" y="2"/>
                      <a:pt x="16" y="2"/>
                      <a:pt x="16" y="2"/>
                    </a:cubicBezTo>
                    <a:cubicBezTo>
                      <a:pt x="16" y="1"/>
                      <a:pt x="17" y="1"/>
                      <a:pt x="17" y="1"/>
                    </a:cubicBezTo>
                    <a:cubicBezTo>
                      <a:pt x="18" y="1"/>
                      <a:pt x="19" y="1"/>
                      <a:pt x="19" y="1"/>
                    </a:cubicBezTo>
                    <a:cubicBezTo>
                      <a:pt x="20" y="1"/>
                      <a:pt x="20" y="1"/>
                      <a:pt x="20" y="1"/>
                    </a:cubicBezTo>
                    <a:cubicBezTo>
                      <a:pt x="21" y="1"/>
                      <a:pt x="21" y="1"/>
                      <a:pt x="22" y="1"/>
                    </a:cubicBezTo>
                    <a:cubicBezTo>
                      <a:pt x="22" y="1"/>
                      <a:pt x="22" y="1"/>
                      <a:pt x="23" y="1"/>
                    </a:cubicBezTo>
                    <a:cubicBezTo>
                      <a:pt x="23" y="1"/>
                      <a:pt x="23" y="2"/>
                      <a:pt x="23" y="2"/>
                    </a:cubicBezTo>
                    <a:cubicBezTo>
                      <a:pt x="23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5" y="2"/>
                      <a:pt x="25" y="2"/>
                      <a:pt x="25" y="2"/>
                    </a:cubicBezTo>
                    <a:cubicBezTo>
                      <a:pt x="25" y="2"/>
                      <a:pt x="26" y="2"/>
                      <a:pt x="26" y="2"/>
                    </a:cubicBezTo>
                    <a:cubicBezTo>
                      <a:pt x="26" y="2"/>
                      <a:pt x="26" y="2"/>
                      <a:pt x="26" y="2"/>
                    </a:cubicBezTo>
                    <a:cubicBezTo>
                      <a:pt x="27" y="2"/>
                      <a:pt x="27" y="2"/>
                      <a:pt x="28" y="2"/>
                    </a:cubicBezTo>
                    <a:cubicBezTo>
                      <a:pt x="28" y="2"/>
                      <a:pt x="28" y="2"/>
                      <a:pt x="29" y="1"/>
                    </a:cubicBezTo>
                    <a:cubicBezTo>
                      <a:pt x="29" y="1"/>
                      <a:pt x="29" y="1"/>
                      <a:pt x="29" y="2"/>
                    </a:cubicBezTo>
                    <a:cubicBezTo>
                      <a:pt x="29" y="2"/>
                      <a:pt x="29" y="2"/>
                      <a:pt x="30" y="2"/>
                    </a:cubicBezTo>
                    <a:cubicBezTo>
                      <a:pt x="30" y="2"/>
                      <a:pt x="30" y="2"/>
                      <a:pt x="30" y="2"/>
                    </a:cubicBezTo>
                    <a:cubicBezTo>
                      <a:pt x="30" y="2"/>
                      <a:pt x="30" y="3"/>
                      <a:pt x="30" y="3"/>
                    </a:cubicBezTo>
                    <a:cubicBezTo>
                      <a:pt x="30" y="3"/>
                      <a:pt x="31" y="3"/>
                      <a:pt x="31" y="2"/>
                    </a:cubicBezTo>
                    <a:cubicBezTo>
                      <a:pt x="31" y="2"/>
                      <a:pt x="31" y="2"/>
                      <a:pt x="31" y="2"/>
                    </a:cubicBezTo>
                    <a:cubicBezTo>
                      <a:pt x="31" y="3"/>
                      <a:pt x="31" y="3"/>
                      <a:pt x="31" y="3"/>
                    </a:cubicBezTo>
                    <a:cubicBezTo>
                      <a:pt x="32" y="3"/>
                      <a:pt x="32" y="3"/>
                      <a:pt x="33" y="3"/>
                    </a:cubicBezTo>
                    <a:cubicBezTo>
                      <a:pt x="33" y="3"/>
                      <a:pt x="33" y="3"/>
                      <a:pt x="33" y="3"/>
                    </a:cubicBezTo>
                    <a:cubicBezTo>
                      <a:pt x="33" y="3"/>
                      <a:pt x="34" y="3"/>
                      <a:pt x="34" y="3"/>
                    </a:cubicBezTo>
                    <a:cubicBezTo>
                      <a:pt x="34" y="3"/>
                      <a:pt x="34" y="3"/>
                      <a:pt x="34" y="3"/>
                    </a:cubicBezTo>
                    <a:cubicBezTo>
                      <a:pt x="34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6" y="4"/>
                    </a:cubicBezTo>
                    <a:cubicBezTo>
                      <a:pt x="36" y="5"/>
                      <a:pt x="36" y="5"/>
                      <a:pt x="36" y="6"/>
                    </a:cubicBezTo>
                    <a:cubicBezTo>
                      <a:pt x="37" y="6"/>
                      <a:pt x="37" y="6"/>
                      <a:pt x="37" y="6"/>
                    </a:cubicBezTo>
                    <a:cubicBezTo>
                      <a:pt x="37" y="6"/>
                      <a:pt x="38" y="5"/>
                      <a:pt x="38" y="5"/>
                    </a:cubicBezTo>
                    <a:cubicBezTo>
                      <a:pt x="38" y="5"/>
                      <a:pt x="38" y="5"/>
                      <a:pt x="39" y="5"/>
                    </a:cubicBezTo>
                    <a:cubicBezTo>
                      <a:pt x="38" y="5"/>
                      <a:pt x="38" y="6"/>
                      <a:pt x="38" y="6"/>
                    </a:cubicBezTo>
                    <a:cubicBezTo>
                      <a:pt x="37" y="5"/>
                      <a:pt x="37" y="6"/>
                      <a:pt x="37" y="6"/>
                    </a:cubicBezTo>
                    <a:cubicBezTo>
                      <a:pt x="37" y="6"/>
                      <a:pt x="37" y="6"/>
                      <a:pt x="37" y="6"/>
                    </a:cubicBezTo>
                    <a:cubicBezTo>
                      <a:pt x="37" y="6"/>
                      <a:pt x="38" y="7"/>
                      <a:pt x="38" y="7"/>
                    </a:cubicBezTo>
                    <a:cubicBezTo>
                      <a:pt x="39" y="7"/>
                      <a:pt x="40" y="7"/>
                      <a:pt x="41" y="7"/>
                    </a:cubicBezTo>
                    <a:cubicBezTo>
                      <a:pt x="41" y="7"/>
                      <a:pt x="41" y="7"/>
                      <a:pt x="41" y="7"/>
                    </a:cubicBezTo>
                    <a:cubicBezTo>
                      <a:pt x="42" y="7"/>
                      <a:pt x="42" y="7"/>
                      <a:pt x="42" y="7"/>
                    </a:cubicBezTo>
                    <a:cubicBezTo>
                      <a:pt x="42" y="7"/>
                      <a:pt x="42" y="7"/>
                      <a:pt x="42" y="7"/>
                    </a:cubicBezTo>
                    <a:cubicBezTo>
                      <a:pt x="42" y="7"/>
                      <a:pt x="43" y="7"/>
                      <a:pt x="43" y="7"/>
                    </a:cubicBezTo>
                    <a:cubicBezTo>
                      <a:pt x="43" y="7"/>
                      <a:pt x="43" y="7"/>
                      <a:pt x="43" y="7"/>
                    </a:cubicBezTo>
                    <a:cubicBezTo>
                      <a:pt x="43" y="7"/>
                      <a:pt x="43" y="7"/>
                      <a:pt x="43" y="7"/>
                    </a:cubicBezTo>
                    <a:cubicBezTo>
                      <a:pt x="43" y="7"/>
                      <a:pt x="43" y="7"/>
                      <a:pt x="43" y="7"/>
                    </a:cubicBezTo>
                    <a:cubicBezTo>
                      <a:pt x="43" y="7"/>
                      <a:pt x="43" y="7"/>
                      <a:pt x="43" y="7"/>
                    </a:cubicBezTo>
                    <a:cubicBezTo>
                      <a:pt x="43" y="7"/>
                      <a:pt x="44" y="6"/>
                      <a:pt x="44" y="6"/>
                    </a:cubicBezTo>
                    <a:cubicBezTo>
                      <a:pt x="44" y="6"/>
                      <a:pt x="43" y="6"/>
                      <a:pt x="43" y="6"/>
                    </a:cubicBezTo>
                    <a:cubicBezTo>
                      <a:pt x="43" y="7"/>
                      <a:pt x="43" y="7"/>
                      <a:pt x="43" y="6"/>
                    </a:cubicBezTo>
                    <a:cubicBezTo>
                      <a:pt x="42" y="6"/>
                      <a:pt x="42" y="6"/>
                      <a:pt x="42" y="6"/>
                    </a:cubicBezTo>
                    <a:cubicBezTo>
                      <a:pt x="42" y="6"/>
                      <a:pt x="42" y="5"/>
                      <a:pt x="42" y="6"/>
                    </a:cubicBezTo>
                    <a:cubicBezTo>
                      <a:pt x="43" y="6"/>
                      <a:pt x="43" y="6"/>
                      <a:pt x="43" y="6"/>
                    </a:cubicBezTo>
                    <a:cubicBezTo>
                      <a:pt x="44" y="6"/>
                      <a:pt x="44" y="6"/>
                      <a:pt x="44" y="6"/>
                    </a:cubicBezTo>
                    <a:cubicBezTo>
                      <a:pt x="45" y="6"/>
                      <a:pt x="45" y="6"/>
                      <a:pt x="45" y="6"/>
                    </a:cubicBezTo>
                    <a:cubicBezTo>
                      <a:pt x="45" y="6"/>
                      <a:pt x="45" y="6"/>
                      <a:pt x="45" y="6"/>
                    </a:cubicBezTo>
                    <a:cubicBezTo>
                      <a:pt x="46" y="6"/>
                      <a:pt x="46" y="7"/>
                      <a:pt x="46" y="7"/>
                    </a:cubicBezTo>
                    <a:cubicBezTo>
                      <a:pt x="46" y="7"/>
                      <a:pt x="46" y="7"/>
                      <a:pt x="47" y="7"/>
                    </a:cubicBezTo>
                    <a:cubicBezTo>
                      <a:pt x="47" y="8"/>
                      <a:pt x="48" y="8"/>
                      <a:pt x="48" y="9"/>
                    </a:cubicBezTo>
                    <a:cubicBezTo>
                      <a:pt x="48" y="9"/>
                      <a:pt x="48" y="9"/>
                      <a:pt x="49" y="9"/>
                    </a:cubicBezTo>
                    <a:cubicBezTo>
                      <a:pt x="49" y="9"/>
                      <a:pt x="49" y="9"/>
                      <a:pt x="49" y="9"/>
                    </a:cubicBezTo>
                    <a:cubicBezTo>
                      <a:pt x="49" y="10"/>
                      <a:pt x="50" y="10"/>
                      <a:pt x="50" y="11"/>
                    </a:cubicBezTo>
                    <a:cubicBezTo>
                      <a:pt x="50" y="11"/>
                      <a:pt x="50" y="11"/>
                      <a:pt x="50" y="11"/>
                    </a:cubicBezTo>
                    <a:cubicBezTo>
                      <a:pt x="50" y="11"/>
                      <a:pt x="50" y="11"/>
                      <a:pt x="50" y="11"/>
                    </a:cubicBezTo>
                    <a:cubicBezTo>
                      <a:pt x="49" y="10"/>
                      <a:pt x="49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7" y="9"/>
                      <a:pt x="47" y="9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8" y="10"/>
                      <a:pt x="48" y="10"/>
                      <a:pt x="48" y="11"/>
                    </a:cubicBezTo>
                    <a:cubicBezTo>
                      <a:pt x="48" y="11"/>
                      <a:pt x="48" y="11"/>
                      <a:pt x="49" y="11"/>
                    </a:cubicBezTo>
                    <a:cubicBezTo>
                      <a:pt x="49" y="11"/>
                      <a:pt x="49" y="11"/>
                      <a:pt x="50" y="11"/>
                    </a:cubicBezTo>
                    <a:cubicBezTo>
                      <a:pt x="50" y="12"/>
                      <a:pt x="50" y="12"/>
                      <a:pt x="51" y="12"/>
                    </a:cubicBezTo>
                    <a:cubicBezTo>
                      <a:pt x="51" y="12"/>
                      <a:pt x="51" y="12"/>
                      <a:pt x="51" y="13"/>
                    </a:cubicBezTo>
                    <a:cubicBezTo>
                      <a:pt x="51" y="13"/>
                      <a:pt x="52" y="13"/>
                      <a:pt x="52" y="13"/>
                    </a:cubicBezTo>
                    <a:cubicBezTo>
                      <a:pt x="52" y="13"/>
                      <a:pt x="52" y="13"/>
                      <a:pt x="52" y="14"/>
                    </a:cubicBezTo>
                    <a:cubicBezTo>
                      <a:pt x="52" y="14"/>
                      <a:pt x="52" y="14"/>
                      <a:pt x="52" y="14"/>
                    </a:cubicBezTo>
                    <a:cubicBezTo>
                      <a:pt x="52" y="14"/>
                      <a:pt x="52" y="13"/>
                      <a:pt x="53" y="13"/>
                    </a:cubicBezTo>
                    <a:cubicBezTo>
                      <a:pt x="52" y="13"/>
                      <a:pt x="52" y="13"/>
                      <a:pt x="51" y="12"/>
                    </a:cubicBezTo>
                    <a:cubicBezTo>
                      <a:pt x="51" y="12"/>
                      <a:pt x="51" y="12"/>
                      <a:pt x="51" y="11"/>
                    </a:cubicBezTo>
                    <a:cubicBezTo>
                      <a:pt x="52" y="12"/>
                      <a:pt x="52" y="12"/>
                      <a:pt x="53" y="13"/>
                    </a:cubicBezTo>
                    <a:cubicBezTo>
                      <a:pt x="53" y="12"/>
                      <a:pt x="53" y="13"/>
                      <a:pt x="53" y="13"/>
                    </a:cubicBezTo>
                    <a:cubicBezTo>
                      <a:pt x="53" y="13"/>
                      <a:pt x="53" y="13"/>
                      <a:pt x="53" y="13"/>
                    </a:cubicBezTo>
                    <a:cubicBezTo>
                      <a:pt x="53" y="13"/>
                      <a:pt x="53" y="13"/>
                      <a:pt x="53" y="13"/>
                    </a:cubicBezTo>
                    <a:cubicBezTo>
                      <a:pt x="54" y="13"/>
                      <a:pt x="54" y="14"/>
                      <a:pt x="54" y="14"/>
                    </a:cubicBezTo>
                    <a:cubicBezTo>
                      <a:pt x="55" y="14"/>
                      <a:pt x="55" y="14"/>
                      <a:pt x="55" y="14"/>
                    </a:cubicBezTo>
                    <a:cubicBezTo>
                      <a:pt x="55" y="14"/>
                      <a:pt x="55" y="14"/>
                      <a:pt x="55" y="14"/>
                    </a:cubicBezTo>
                    <a:cubicBezTo>
                      <a:pt x="56" y="14"/>
                      <a:pt x="56" y="14"/>
                      <a:pt x="56" y="14"/>
                    </a:cubicBezTo>
                    <a:cubicBezTo>
                      <a:pt x="56" y="15"/>
                      <a:pt x="56" y="15"/>
                      <a:pt x="57" y="15"/>
                    </a:cubicBezTo>
                    <a:cubicBezTo>
                      <a:pt x="58" y="15"/>
                      <a:pt x="58" y="15"/>
                      <a:pt x="59" y="16"/>
                    </a:cubicBezTo>
                    <a:cubicBezTo>
                      <a:pt x="59" y="16"/>
                      <a:pt x="60" y="16"/>
                      <a:pt x="60" y="16"/>
                    </a:cubicBezTo>
                    <a:cubicBezTo>
                      <a:pt x="60" y="16"/>
                      <a:pt x="60" y="16"/>
                      <a:pt x="60" y="16"/>
                    </a:cubicBezTo>
                    <a:cubicBezTo>
                      <a:pt x="60" y="16"/>
                      <a:pt x="61" y="16"/>
                      <a:pt x="61" y="16"/>
                    </a:cubicBezTo>
                    <a:cubicBezTo>
                      <a:pt x="61" y="16"/>
                      <a:pt x="61" y="16"/>
                      <a:pt x="61" y="16"/>
                    </a:cubicBezTo>
                    <a:cubicBezTo>
                      <a:pt x="61" y="16"/>
                      <a:pt x="61" y="16"/>
                      <a:pt x="61" y="16"/>
                    </a:cubicBezTo>
                    <a:cubicBezTo>
                      <a:pt x="61" y="16"/>
                      <a:pt x="61" y="16"/>
                      <a:pt x="61" y="16"/>
                    </a:cubicBezTo>
                    <a:cubicBezTo>
                      <a:pt x="61" y="16"/>
                      <a:pt x="61" y="16"/>
                      <a:pt x="62" y="16"/>
                    </a:cubicBezTo>
                    <a:cubicBezTo>
                      <a:pt x="62" y="16"/>
                      <a:pt x="63" y="16"/>
                      <a:pt x="63" y="17"/>
                    </a:cubicBezTo>
                    <a:cubicBezTo>
                      <a:pt x="63" y="17"/>
                      <a:pt x="63" y="17"/>
                      <a:pt x="63" y="17"/>
                    </a:cubicBezTo>
                    <a:cubicBezTo>
                      <a:pt x="63" y="17"/>
                      <a:pt x="62" y="18"/>
                      <a:pt x="63" y="18"/>
                    </a:cubicBezTo>
                    <a:cubicBezTo>
                      <a:pt x="63" y="18"/>
                      <a:pt x="63" y="18"/>
                      <a:pt x="63" y="18"/>
                    </a:cubicBezTo>
                    <a:cubicBezTo>
                      <a:pt x="63" y="18"/>
                      <a:pt x="62" y="18"/>
                      <a:pt x="62" y="18"/>
                    </a:cubicBezTo>
                    <a:cubicBezTo>
                      <a:pt x="62" y="18"/>
                      <a:pt x="62" y="18"/>
                      <a:pt x="62" y="18"/>
                    </a:cubicBezTo>
                    <a:cubicBezTo>
                      <a:pt x="62" y="18"/>
                      <a:pt x="61" y="19"/>
                      <a:pt x="62" y="19"/>
                    </a:cubicBezTo>
                    <a:cubicBezTo>
                      <a:pt x="62" y="19"/>
                      <a:pt x="62" y="19"/>
                      <a:pt x="62" y="18"/>
                    </a:cubicBezTo>
                    <a:cubicBezTo>
                      <a:pt x="63" y="19"/>
                      <a:pt x="63" y="19"/>
                      <a:pt x="63" y="19"/>
                    </a:cubicBezTo>
                    <a:cubicBezTo>
                      <a:pt x="63" y="19"/>
                      <a:pt x="63" y="19"/>
                      <a:pt x="63" y="19"/>
                    </a:cubicBezTo>
                    <a:cubicBezTo>
                      <a:pt x="63" y="19"/>
                      <a:pt x="63" y="19"/>
                      <a:pt x="63" y="19"/>
                    </a:cubicBezTo>
                    <a:cubicBezTo>
                      <a:pt x="63" y="19"/>
                      <a:pt x="63" y="19"/>
                      <a:pt x="63" y="18"/>
                    </a:cubicBezTo>
                    <a:cubicBezTo>
                      <a:pt x="63" y="18"/>
                      <a:pt x="63" y="18"/>
                      <a:pt x="63" y="18"/>
                    </a:cubicBezTo>
                    <a:cubicBezTo>
                      <a:pt x="64" y="19"/>
                      <a:pt x="65" y="19"/>
                      <a:pt x="65" y="19"/>
                    </a:cubicBezTo>
                    <a:cubicBezTo>
                      <a:pt x="66" y="19"/>
                      <a:pt x="66" y="19"/>
                      <a:pt x="67" y="19"/>
                    </a:cubicBezTo>
                    <a:cubicBezTo>
                      <a:pt x="67" y="19"/>
                      <a:pt x="67" y="19"/>
                      <a:pt x="67" y="19"/>
                    </a:cubicBezTo>
                    <a:cubicBezTo>
                      <a:pt x="67" y="19"/>
                      <a:pt x="67" y="19"/>
                      <a:pt x="67" y="19"/>
                    </a:cubicBezTo>
                    <a:cubicBezTo>
                      <a:pt x="67" y="19"/>
                      <a:pt x="68" y="19"/>
                      <a:pt x="68" y="19"/>
                    </a:cubicBezTo>
                    <a:cubicBezTo>
                      <a:pt x="68" y="19"/>
                      <a:pt x="68" y="19"/>
                      <a:pt x="68" y="19"/>
                    </a:cubicBezTo>
                    <a:cubicBezTo>
                      <a:pt x="68" y="20"/>
                      <a:pt x="68" y="19"/>
                      <a:pt x="68" y="20"/>
                    </a:cubicBezTo>
                    <a:cubicBezTo>
                      <a:pt x="69" y="20"/>
                      <a:pt x="69" y="20"/>
                      <a:pt x="69" y="20"/>
                    </a:cubicBezTo>
                    <a:cubicBezTo>
                      <a:pt x="69" y="20"/>
                      <a:pt x="70" y="21"/>
                      <a:pt x="70" y="21"/>
                    </a:cubicBezTo>
                    <a:cubicBezTo>
                      <a:pt x="70" y="21"/>
                      <a:pt x="70" y="21"/>
                      <a:pt x="70" y="21"/>
                    </a:cubicBezTo>
                    <a:cubicBezTo>
                      <a:pt x="70" y="21"/>
                      <a:pt x="70" y="21"/>
                      <a:pt x="70" y="21"/>
                    </a:cubicBezTo>
                    <a:cubicBezTo>
                      <a:pt x="70" y="22"/>
                      <a:pt x="71" y="22"/>
                      <a:pt x="71" y="22"/>
                    </a:cubicBezTo>
                    <a:cubicBezTo>
                      <a:pt x="71" y="22"/>
                      <a:pt x="71" y="22"/>
                      <a:pt x="71" y="22"/>
                    </a:cubicBezTo>
                    <a:cubicBezTo>
                      <a:pt x="72" y="22"/>
                      <a:pt x="72" y="22"/>
                      <a:pt x="72" y="22"/>
                    </a:cubicBezTo>
                    <a:cubicBezTo>
                      <a:pt x="73" y="22"/>
                      <a:pt x="73" y="23"/>
                      <a:pt x="72" y="23"/>
                    </a:cubicBezTo>
                    <a:cubicBezTo>
                      <a:pt x="72" y="23"/>
                      <a:pt x="72" y="23"/>
                      <a:pt x="72" y="23"/>
                    </a:cubicBezTo>
                    <a:cubicBezTo>
                      <a:pt x="72" y="23"/>
                      <a:pt x="72" y="23"/>
                      <a:pt x="72" y="23"/>
                    </a:cubicBezTo>
                    <a:cubicBezTo>
                      <a:pt x="71" y="23"/>
                      <a:pt x="71" y="23"/>
                      <a:pt x="71" y="23"/>
                    </a:cubicBezTo>
                    <a:close/>
                    <a:moveTo>
                      <a:pt x="60" y="16"/>
                    </a:moveTo>
                    <a:cubicBezTo>
                      <a:pt x="60" y="16"/>
                      <a:pt x="60" y="16"/>
                      <a:pt x="60" y="16"/>
                    </a:cubicBezTo>
                    <a:cubicBezTo>
                      <a:pt x="60" y="16"/>
                      <a:pt x="60" y="16"/>
                      <a:pt x="60" y="16"/>
                    </a:cubicBezTo>
                    <a:close/>
                    <a:moveTo>
                      <a:pt x="39" y="5"/>
                    </a:moveTo>
                    <a:cubicBezTo>
                      <a:pt x="39" y="5"/>
                      <a:pt x="39" y="5"/>
                      <a:pt x="40" y="5"/>
                    </a:cubicBezTo>
                    <a:cubicBezTo>
                      <a:pt x="39" y="5"/>
                      <a:pt x="39" y="5"/>
                      <a:pt x="39" y="5"/>
                    </a:cubicBezTo>
                    <a:close/>
                    <a:moveTo>
                      <a:pt x="63" y="18"/>
                    </a:moveTo>
                    <a:cubicBezTo>
                      <a:pt x="63" y="18"/>
                      <a:pt x="63" y="18"/>
                      <a:pt x="63" y="18"/>
                    </a:cubicBezTo>
                    <a:cubicBezTo>
                      <a:pt x="63" y="18"/>
                      <a:pt x="63" y="18"/>
                      <a:pt x="63" y="18"/>
                    </a:cubicBezTo>
                    <a:close/>
                    <a:moveTo>
                      <a:pt x="48" y="8"/>
                    </a:moveTo>
                    <a:cubicBezTo>
                      <a:pt x="48" y="7"/>
                      <a:pt x="48" y="7"/>
                      <a:pt x="47" y="7"/>
                    </a:cubicBezTo>
                    <a:cubicBezTo>
                      <a:pt x="47" y="7"/>
                      <a:pt x="47" y="7"/>
                      <a:pt x="48" y="8"/>
                    </a:cubicBezTo>
                    <a:close/>
                    <a:moveTo>
                      <a:pt x="19" y="12"/>
                    </a:moveTo>
                    <a:cubicBezTo>
                      <a:pt x="19" y="12"/>
                      <a:pt x="19" y="12"/>
                      <a:pt x="19" y="12"/>
                    </a:cubicBezTo>
                    <a:cubicBezTo>
                      <a:pt x="20" y="13"/>
                      <a:pt x="20" y="12"/>
                      <a:pt x="20" y="12"/>
                    </a:cubicBezTo>
                    <a:cubicBezTo>
                      <a:pt x="19" y="12"/>
                      <a:pt x="19" y="12"/>
                      <a:pt x="19" y="12"/>
                    </a:cubicBezTo>
                    <a:close/>
                    <a:moveTo>
                      <a:pt x="20" y="12"/>
                    </a:move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93" name="Freeform 774">
                <a:extLst>
                  <a:ext uri="{FF2B5EF4-FFF2-40B4-BE49-F238E27FC236}">
                    <a16:creationId xmlns:a16="http://schemas.microsoft.com/office/drawing/2014/main" id="{B23E5955-5AE2-C938-3811-3F3D11B6075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32113" y="4541838"/>
                <a:ext cx="96837" cy="84138"/>
              </a:xfrm>
              <a:custGeom>
                <a:avLst/>
                <a:gdLst>
                  <a:gd name="T0" fmla="*/ 22 w 23"/>
                  <a:gd name="T1" fmla="*/ 11 h 20"/>
                  <a:gd name="T2" fmla="*/ 18 w 23"/>
                  <a:gd name="T3" fmla="*/ 7 h 20"/>
                  <a:gd name="T4" fmla="*/ 17 w 23"/>
                  <a:gd name="T5" fmla="*/ 6 h 20"/>
                  <a:gd name="T6" fmla="*/ 16 w 23"/>
                  <a:gd name="T7" fmla="*/ 2 h 20"/>
                  <a:gd name="T8" fmla="*/ 15 w 23"/>
                  <a:gd name="T9" fmla="*/ 2 h 20"/>
                  <a:gd name="T10" fmla="*/ 14 w 23"/>
                  <a:gd name="T11" fmla="*/ 3 h 20"/>
                  <a:gd name="T12" fmla="*/ 11 w 23"/>
                  <a:gd name="T13" fmla="*/ 2 h 20"/>
                  <a:gd name="T14" fmla="*/ 10 w 23"/>
                  <a:gd name="T15" fmla="*/ 2 h 20"/>
                  <a:gd name="T16" fmla="*/ 7 w 23"/>
                  <a:gd name="T17" fmla="*/ 2 h 20"/>
                  <a:gd name="T18" fmla="*/ 2 w 23"/>
                  <a:gd name="T19" fmla="*/ 0 h 20"/>
                  <a:gd name="T20" fmla="*/ 1 w 23"/>
                  <a:gd name="T21" fmla="*/ 1 h 20"/>
                  <a:gd name="T22" fmla="*/ 1 w 23"/>
                  <a:gd name="T23" fmla="*/ 2 h 20"/>
                  <a:gd name="T24" fmla="*/ 1 w 23"/>
                  <a:gd name="T25" fmla="*/ 3 h 20"/>
                  <a:gd name="T26" fmla="*/ 2 w 23"/>
                  <a:gd name="T27" fmla="*/ 4 h 20"/>
                  <a:gd name="T28" fmla="*/ 1 w 23"/>
                  <a:gd name="T29" fmla="*/ 6 h 20"/>
                  <a:gd name="T30" fmla="*/ 3 w 23"/>
                  <a:gd name="T31" fmla="*/ 9 h 20"/>
                  <a:gd name="T32" fmla="*/ 5 w 23"/>
                  <a:gd name="T33" fmla="*/ 10 h 20"/>
                  <a:gd name="T34" fmla="*/ 6 w 23"/>
                  <a:gd name="T35" fmla="*/ 10 h 20"/>
                  <a:gd name="T36" fmla="*/ 7 w 23"/>
                  <a:gd name="T37" fmla="*/ 9 h 20"/>
                  <a:gd name="T38" fmla="*/ 5 w 23"/>
                  <a:gd name="T39" fmla="*/ 7 h 20"/>
                  <a:gd name="T40" fmla="*/ 7 w 23"/>
                  <a:gd name="T41" fmla="*/ 8 h 20"/>
                  <a:gd name="T42" fmla="*/ 8 w 23"/>
                  <a:gd name="T43" fmla="*/ 11 h 20"/>
                  <a:gd name="T44" fmla="*/ 11 w 23"/>
                  <a:gd name="T45" fmla="*/ 12 h 20"/>
                  <a:gd name="T46" fmla="*/ 15 w 23"/>
                  <a:gd name="T47" fmla="*/ 14 h 20"/>
                  <a:gd name="T48" fmla="*/ 15 w 23"/>
                  <a:gd name="T49" fmla="*/ 17 h 20"/>
                  <a:gd name="T50" fmla="*/ 15 w 23"/>
                  <a:gd name="T51" fmla="*/ 18 h 20"/>
                  <a:gd name="T52" fmla="*/ 17 w 23"/>
                  <a:gd name="T53" fmla="*/ 19 h 20"/>
                  <a:gd name="T54" fmla="*/ 18 w 23"/>
                  <a:gd name="T55" fmla="*/ 18 h 20"/>
                  <a:gd name="T56" fmla="*/ 16 w 23"/>
                  <a:gd name="T57" fmla="*/ 17 h 20"/>
                  <a:gd name="T58" fmla="*/ 19 w 23"/>
                  <a:gd name="T59" fmla="*/ 18 h 20"/>
                  <a:gd name="T60" fmla="*/ 19 w 23"/>
                  <a:gd name="T61" fmla="*/ 20 h 20"/>
                  <a:gd name="T62" fmla="*/ 21 w 23"/>
                  <a:gd name="T63" fmla="*/ 17 h 20"/>
                  <a:gd name="T64" fmla="*/ 21 w 23"/>
                  <a:gd name="T65" fmla="*/ 16 h 20"/>
                  <a:gd name="T66" fmla="*/ 20 w 23"/>
                  <a:gd name="T67" fmla="*/ 14 h 20"/>
                  <a:gd name="T68" fmla="*/ 21 w 23"/>
                  <a:gd name="T69" fmla="*/ 12 h 20"/>
                  <a:gd name="T70" fmla="*/ 22 w 23"/>
                  <a:gd name="T71" fmla="*/ 12 h 20"/>
                  <a:gd name="T72" fmla="*/ 23 w 23"/>
                  <a:gd name="T73" fmla="*/ 11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3" h="20">
                    <a:moveTo>
                      <a:pt x="23" y="11"/>
                    </a:moveTo>
                    <a:cubicBezTo>
                      <a:pt x="22" y="11"/>
                      <a:pt x="22" y="11"/>
                      <a:pt x="22" y="11"/>
                    </a:cubicBezTo>
                    <a:cubicBezTo>
                      <a:pt x="21" y="10"/>
                      <a:pt x="21" y="10"/>
                      <a:pt x="20" y="9"/>
                    </a:cubicBezTo>
                    <a:cubicBezTo>
                      <a:pt x="20" y="9"/>
                      <a:pt x="19" y="8"/>
                      <a:pt x="18" y="7"/>
                    </a:cubicBezTo>
                    <a:cubicBezTo>
                      <a:pt x="18" y="7"/>
                      <a:pt x="18" y="7"/>
                      <a:pt x="18" y="7"/>
                    </a:cubicBezTo>
                    <a:cubicBezTo>
                      <a:pt x="18" y="7"/>
                      <a:pt x="17" y="6"/>
                      <a:pt x="17" y="6"/>
                    </a:cubicBezTo>
                    <a:cubicBezTo>
                      <a:pt x="17" y="6"/>
                      <a:pt x="17" y="5"/>
                      <a:pt x="16" y="5"/>
                    </a:cubicBezTo>
                    <a:cubicBezTo>
                      <a:pt x="16" y="4"/>
                      <a:pt x="16" y="3"/>
                      <a:pt x="16" y="2"/>
                    </a:cubicBezTo>
                    <a:cubicBezTo>
                      <a:pt x="16" y="2"/>
                      <a:pt x="16" y="2"/>
                      <a:pt x="15" y="2"/>
                    </a:cubicBezTo>
                    <a:cubicBezTo>
                      <a:pt x="15" y="2"/>
                      <a:pt x="15" y="2"/>
                      <a:pt x="15" y="2"/>
                    </a:cubicBezTo>
                    <a:cubicBezTo>
                      <a:pt x="15" y="3"/>
                      <a:pt x="15" y="3"/>
                      <a:pt x="15" y="3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1" y="2"/>
                      <a:pt x="11" y="2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1" y="2"/>
                      <a:pt x="10" y="2"/>
                      <a:pt x="10" y="2"/>
                    </a:cubicBezTo>
                    <a:cubicBezTo>
                      <a:pt x="10" y="2"/>
                      <a:pt x="8" y="1"/>
                      <a:pt x="8" y="1"/>
                    </a:cubicBezTo>
                    <a:cubicBezTo>
                      <a:pt x="8" y="1"/>
                      <a:pt x="7" y="2"/>
                      <a:pt x="7" y="2"/>
                    </a:cubicBezTo>
                    <a:cubicBezTo>
                      <a:pt x="7" y="2"/>
                      <a:pt x="4" y="1"/>
                      <a:pt x="4" y="1"/>
                    </a:cubicBezTo>
                    <a:cubicBezTo>
                      <a:pt x="4" y="1"/>
                      <a:pt x="3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2" y="1"/>
                    </a:cubicBezTo>
                    <a:cubicBezTo>
                      <a:pt x="2" y="1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0" y="2"/>
                      <a:pt x="0" y="2"/>
                      <a:pt x="1" y="3"/>
                    </a:cubicBezTo>
                    <a:cubicBezTo>
                      <a:pt x="1" y="3"/>
                      <a:pt x="2" y="3"/>
                      <a:pt x="2" y="3"/>
                    </a:cubicBezTo>
                    <a:cubicBezTo>
                      <a:pt x="2" y="3"/>
                      <a:pt x="2" y="4"/>
                      <a:pt x="2" y="4"/>
                    </a:cubicBezTo>
                    <a:cubicBezTo>
                      <a:pt x="2" y="4"/>
                      <a:pt x="1" y="5"/>
                      <a:pt x="1" y="5"/>
                    </a:cubicBezTo>
                    <a:cubicBezTo>
                      <a:pt x="1" y="5"/>
                      <a:pt x="1" y="6"/>
                      <a:pt x="1" y="6"/>
                    </a:cubicBezTo>
                    <a:cubicBezTo>
                      <a:pt x="1" y="6"/>
                      <a:pt x="1" y="7"/>
                      <a:pt x="1" y="8"/>
                    </a:cubicBezTo>
                    <a:cubicBezTo>
                      <a:pt x="1" y="8"/>
                      <a:pt x="2" y="9"/>
                      <a:pt x="3" y="9"/>
                    </a:cubicBezTo>
                    <a:cubicBezTo>
                      <a:pt x="3" y="9"/>
                      <a:pt x="4" y="9"/>
                      <a:pt x="4" y="10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5" y="11"/>
                      <a:pt x="5" y="11"/>
                      <a:pt x="6" y="11"/>
                    </a:cubicBezTo>
                    <a:cubicBezTo>
                      <a:pt x="6" y="11"/>
                      <a:pt x="6" y="10"/>
                      <a:pt x="6" y="10"/>
                    </a:cubicBezTo>
                    <a:cubicBezTo>
                      <a:pt x="7" y="10"/>
                      <a:pt x="7" y="10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6" y="9"/>
                      <a:pt x="6" y="8"/>
                      <a:pt x="5" y="8"/>
                    </a:cubicBezTo>
                    <a:cubicBezTo>
                      <a:pt x="5" y="8"/>
                      <a:pt x="5" y="7"/>
                      <a:pt x="5" y="7"/>
                    </a:cubicBezTo>
                    <a:cubicBezTo>
                      <a:pt x="5" y="7"/>
                      <a:pt x="5" y="7"/>
                      <a:pt x="6" y="7"/>
                    </a:cubicBezTo>
                    <a:cubicBezTo>
                      <a:pt x="6" y="7"/>
                      <a:pt x="7" y="8"/>
                      <a:pt x="7" y="8"/>
                    </a:cubicBezTo>
                    <a:cubicBezTo>
                      <a:pt x="8" y="8"/>
                      <a:pt x="9" y="10"/>
                      <a:pt x="9" y="10"/>
                    </a:cubicBezTo>
                    <a:cubicBezTo>
                      <a:pt x="9" y="10"/>
                      <a:pt x="8" y="10"/>
                      <a:pt x="8" y="11"/>
                    </a:cubicBezTo>
                    <a:cubicBezTo>
                      <a:pt x="9" y="11"/>
                      <a:pt x="9" y="11"/>
                      <a:pt x="9" y="11"/>
                    </a:cubicBezTo>
                    <a:cubicBezTo>
                      <a:pt x="10" y="12"/>
                      <a:pt x="10" y="12"/>
                      <a:pt x="11" y="12"/>
                    </a:cubicBezTo>
                    <a:cubicBezTo>
                      <a:pt x="12" y="12"/>
                      <a:pt x="12" y="12"/>
                      <a:pt x="12" y="13"/>
                    </a:cubicBezTo>
                    <a:cubicBezTo>
                      <a:pt x="13" y="13"/>
                      <a:pt x="15" y="14"/>
                      <a:pt x="15" y="14"/>
                    </a:cubicBezTo>
                    <a:cubicBezTo>
                      <a:pt x="15" y="15"/>
                      <a:pt x="16" y="15"/>
                      <a:pt x="16" y="16"/>
                    </a:cubicBezTo>
                    <a:cubicBezTo>
                      <a:pt x="16" y="16"/>
                      <a:pt x="15" y="16"/>
                      <a:pt x="15" y="17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5" y="17"/>
                      <a:pt x="15" y="18"/>
                      <a:pt x="15" y="18"/>
                    </a:cubicBezTo>
                    <a:cubicBezTo>
                      <a:pt x="15" y="18"/>
                      <a:pt x="15" y="19"/>
                      <a:pt x="16" y="19"/>
                    </a:cubicBezTo>
                    <a:cubicBezTo>
                      <a:pt x="16" y="19"/>
                      <a:pt x="16" y="19"/>
                      <a:pt x="17" y="19"/>
                    </a:cubicBezTo>
                    <a:cubicBezTo>
                      <a:pt x="17" y="19"/>
                      <a:pt x="17" y="19"/>
                      <a:pt x="17" y="19"/>
                    </a:cubicBezTo>
                    <a:cubicBezTo>
                      <a:pt x="18" y="19"/>
                      <a:pt x="18" y="19"/>
                      <a:pt x="18" y="18"/>
                    </a:cubicBezTo>
                    <a:cubicBezTo>
                      <a:pt x="18" y="18"/>
                      <a:pt x="17" y="18"/>
                      <a:pt x="17" y="18"/>
                    </a:cubicBezTo>
                    <a:cubicBezTo>
                      <a:pt x="17" y="18"/>
                      <a:pt x="17" y="17"/>
                      <a:pt x="16" y="17"/>
                    </a:cubicBezTo>
                    <a:cubicBezTo>
                      <a:pt x="16" y="17"/>
                      <a:pt x="17" y="17"/>
                      <a:pt x="17" y="17"/>
                    </a:cubicBezTo>
                    <a:cubicBezTo>
                      <a:pt x="18" y="17"/>
                      <a:pt x="18" y="18"/>
                      <a:pt x="19" y="18"/>
                    </a:cubicBezTo>
                    <a:cubicBezTo>
                      <a:pt x="19" y="18"/>
                      <a:pt x="19" y="18"/>
                      <a:pt x="19" y="19"/>
                    </a:cubicBezTo>
                    <a:cubicBezTo>
                      <a:pt x="19" y="19"/>
                      <a:pt x="19" y="19"/>
                      <a:pt x="19" y="20"/>
                    </a:cubicBezTo>
                    <a:cubicBezTo>
                      <a:pt x="21" y="19"/>
                      <a:pt x="21" y="19"/>
                      <a:pt x="21" y="19"/>
                    </a:cubicBezTo>
                    <a:cubicBezTo>
                      <a:pt x="21" y="19"/>
                      <a:pt x="21" y="18"/>
                      <a:pt x="21" y="17"/>
                    </a:cubicBezTo>
                    <a:cubicBezTo>
                      <a:pt x="21" y="17"/>
                      <a:pt x="20" y="17"/>
                      <a:pt x="20" y="17"/>
                    </a:cubicBezTo>
                    <a:cubicBezTo>
                      <a:pt x="20" y="16"/>
                      <a:pt x="21" y="16"/>
                      <a:pt x="21" y="16"/>
                    </a:cubicBezTo>
                    <a:cubicBezTo>
                      <a:pt x="21" y="16"/>
                      <a:pt x="21" y="15"/>
                      <a:pt x="21" y="15"/>
                    </a:cubicBezTo>
                    <a:cubicBezTo>
                      <a:pt x="21" y="15"/>
                      <a:pt x="20" y="14"/>
                      <a:pt x="20" y="14"/>
                    </a:cubicBezTo>
                    <a:cubicBezTo>
                      <a:pt x="20" y="14"/>
                      <a:pt x="20" y="12"/>
                      <a:pt x="20" y="12"/>
                    </a:cubicBezTo>
                    <a:cubicBezTo>
                      <a:pt x="20" y="12"/>
                      <a:pt x="21" y="12"/>
                      <a:pt x="21" y="12"/>
                    </a:cubicBezTo>
                    <a:cubicBezTo>
                      <a:pt x="21" y="12"/>
                      <a:pt x="21" y="11"/>
                      <a:pt x="21" y="11"/>
                    </a:cubicBezTo>
                    <a:cubicBezTo>
                      <a:pt x="21" y="11"/>
                      <a:pt x="22" y="12"/>
                      <a:pt x="22" y="12"/>
                    </a:cubicBezTo>
                    <a:cubicBezTo>
                      <a:pt x="22" y="12"/>
                      <a:pt x="22" y="11"/>
                      <a:pt x="23" y="11"/>
                    </a:cubicBezTo>
                    <a:cubicBezTo>
                      <a:pt x="23" y="11"/>
                      <a:pt x="23" y="11"/>
                      <a:pt x="23" y="11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94" name="Freeform 775">
                <a:extLst>
                  <a:ext uri="{FF2B5EF4-FFF2-40B4-BE49-F238E27FC236}">
                    <a16:creationId xmlns:a16="http://schemas.microsoft.com/office/drawing/2014/main" id="{8B7AA4DA-EEE9-CD19-E677-CA0D00B959D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397001" y="373063"/>
                <a:ext cx="2463800" cy="3201988"/>
              </a:xfrm>
              <a:custGeom>
                <a:avLst/>
                <a:gdLst>
                  <a:gd name="T0" fmla="*/ 509 w 592"/>
                  <a:gd name="T1" fmla="*/ 454 h 769"/>
                  <a:gd name="T2" fmla="*/ 468 w 592"/>
                  <a:gd name="T3" fmla="*/ 404 h 769"/>
                  <a:gd name="T4" fmla="*/ 402 w 592"/>
                  <a:gd name="T5" fmla="*/ 368 h 769"/>
                  <a:gd name="T6" fmla="*/ 370 w 592"/>
                  <a:gd name="T7" fmla="*/ 409 h 769"/>
                  <a:gd name="T8" fmla="*/ 452 w 592"/>
                  <a:gd name="T9" fmla="*/ 509 h 769"/>
                  <a:gd name="T10" fmla="*/ 495 w 592"/>
                  <a:gd name="T11" fmla="*/ 475 h 769"/>
                  <a:gd name="T12" fmla="*/ 379 w 592"/>
                  <a:gd name="T13" fmla="*/ 481 h 769"/>
                  <a:gd name="T14" fmla="*/ 524 w 592"/>
                  <a:gd name="T15" fmla="*/ 466 h 769"/>
                  <a:gd name="T16" fmla="*/ 273 w 592"/>
                  <a:gd name="T17" fmla="*/ 348 h 769"/>
                  <a:gd name="T18" fmla="*/ 244 w 592"/>
                  <a:gd name="T19" fmla="*/ 374 h 769"/>
                  <a:gd name="T20" fmla="*/ 187 w 592"/>
                  <a:gd name="T21" fmla="*/ 439 h 769"/>
                  <a:gd name="T22" fmla="*/ 252 w 592"/>
                  <a:gd name="T23" fmla="*/ 397 h 769"/>
                  <a:gd name="T24" fmla="*/ 311 w 592"/>
                  <a:gd name="T25" fmla="*/ 167 h 769"/>
                  <a:gd name="T26" fmla="*/ 360 w 592"/>
                  <a:gd name="T27" fmla="*/ 140 h 769"/>
                  <a:gd name="T28" fmla="*/ 143 w 592"/>
                  <a:gd name="T29" fmla="*/ 241 h 769"/>
                  <a:gd name="T30" fmla="*/ 499 w 592"/>
                  <a:gd name="T31" fmla="*/ 14 h 769"/>
                  <a:gd name="T32" fmla="*/ 391 w 592"/>
                  <a:gd name="T33" fmla="*/ 37 h 769"/>
                  <a:gd name="T34" fmla="*/ 340 w 592"/>
                  <a:gd name="T35" fmla="*/ 96 h 769"/>
                  <a:gd name="T36" fmla="*/ 399 w 592"/>
                  <a:gd name="T37" fmla="*/ 156 h 769"/>
                  <a:gd name="T38" fmla="*/ 378 w 592"/>
                  <a:gd name="T39" fmla="*/ 235 h 769"/>
                  <a:gd name="T40" fmla="*/ 404 w 592"/>
                  <a:gd name="T41" fmla="*/ 237 h 769"/>
                  <a:gd name="T42" fmla="*/ 453 w 592"/>
                  <a:gd name="T43" fmla="*/ 153 h 769"/>
                  <a:gd name="T44" fmla="*/ 501 w 592"/>
                  <a:gd name="T45" fmla="*/ 89 h 769"/>
                  <a:gd name="T46" fmla="*/ 343 w 592"/>
                  <a:gd name="T47" fmla="*/ 236 h 769"/>
                  <a:gd name="T48" fmla="*/ 218 w 592"/>
                  <a:gd name="T49" fmla="*/ 254 h 769"/>
                  <a:gd name="T50" fmla="*/ 210 w 592"/>
                  <a:gd name="T51" fmla="*/ 302 h 769"/>
                  <a:gd name="T52" fmla="*/ 340 w 592"/>
                  <a:gd name="T53" fmla="*/ 274 h 769"/>
                  <a:gd name="T54" fmla="*/ 376 w 592"/>
                  <a:gd name="T55" fmla="*/ 311 h 769"/>
                  <a:gd name="T56" fmla="*/ 306 w 592"/>
                  <a:gd name="T57" fmla="*/ 239 h 769"/>
                  <a:gd name="T58" fmla="*/ 295 w 592"/>
                  <a:gd name="T59" fmla="*/ 249 h 769"/>
                  <a:gd name="T60" fmla="*/ 584 w 592"/>
                  <a:gd name="T61" fmla="*/ 707 h 769"/>
                  <a:gd name="T62" fmla="*/ 563 w 592"/>
                  <a:gd name="T63" fmla="*/ 679 h 769"/>
                  <a:gd name="T64" fmla="*/ 582 w 592"/>
                  <a:gd name="T65" fmla="*/ 713 h 769"/>
                  <a:gd name="T66" fmla="*/ 411 w 592"/>
                  <a:gd name="T67" fmla="*/ 667 h 769"/>
                  <a:gd name="T68" fmla="*/ 365 w 592"/>
                  <a:gd name="T69" fmla="*/ 443 h 769"/>
                  <a:gd name="T70" fmla="*/ 410 w 592"/>
                  <a:gd name="T71" fmla="*/ 624 h 769"/>
                  <a:gd name="T72" fmla="*/ 65 w 592"/>
                  <a:gd name="T73" fmla="*/ 663 h 769"/>
                  <a:gd name="T74" fmla="*/ 63 w 592"/>
                  <a:gd name="T75" fmla="*/ 660 h 769"/>
                  <a:gd name="T76" fmla="*/ 77 w 592"/>
                  <a:gd name="T77" fmla="*/ 655 h 769"/>
                  <a:gd name="T78" fmla="*/ 111 w 592"/>
                  <a:gd name="T79" fmla="*/ 691 h 769"/>
                  <a:gd name="T80" fmla="*/ 511 w 592"/>
                  <a:gd name="T81" fmla="*/ 722 h 769"/>
                  <a:gd name="T82" fmla="*/ 504 w 592"/>
                  <a:gd name="T83" fmla="*/ 752 h 769"/>
                  <a:gd name="T84" fmla="*/ 330 w 592"/>
                  <a:gd name="T85" fmla="*/ 708 h 769"/>
                  <a:gd name="T86" fmla="*/ 90 w 592"/>
                  <a:gd name="T87" fmla="*/ 675 h 769"/>
                  <a:gd name="T88" fmla="*/ 78 w 592"/>
                  <a:gd name="T89" fmla="*/ 653 h 769"/>
                  <a:gd name="T90" fmla="*/ 21 w 592"/>
                  <a:gd name="T91" fmla="*/ 428 h 769"/>
                  <a:gd name="T92" fmla="*/ 68 w 592"/>
                  <a:gd name="T93" fmla="*/ 421 h 769"/>
                  <a:gd name="T94" fmla="*/ 173 w 592"/>
                  <a:gd name="T95" fmla="*/ 432 h 769"/>
                  <a:gd name="T96" fmla="*/ 225 w 592"/>
                  <a:gd name="T97" fmla="*/ 447 h 769"/>
                  <a:gd name="T98" fmla="*/ 242 w 592"/>
                  <a:gd name="T99" fmla="*/ 443 h 769"/>
                  <a:gd name="T100" fmla="*/ 295 w 592"/>
                  <a:gd name="T101" fmla="*/ 441 h 769"/>
                  <a:gd name="T102" fmla="*/ 299 w 592"/>
                  <a:gd name="T103" fmla="*/ 408 h 769"/>
                  <a:gd name="T104" fmla="*/ 318 w 592"/>
                  <a:gd name="T105" fmla="*/ 362 h 769"/>
                  <a:gd name="T106" fmla="*/ 338 w 592"/>
                  <a:gd name="T107" fmla="*/ 436 h 769"/>
                  <a:gd name="T108" fmla="*/ 385 w 592"/>
                  <a:gd name="T109" fmla="*/ 417 h 769"/>
                  <a:gd name="T110" fmla="*/ 383 w 592"/>
                  <a:gd name="T111" fmla="*/ 468 h 769"/>
                  <a:gd name="T112" fmla="*/ 360 w 592"/>
                  <a:gd name="T113" fmla="*/ 503 h 769"/>
                  <a:gd name="T114" fmla="*/ 319 w 592"/>
                  <a:gd name="T115" fmla="*/ 547 h 769"/>
                  <a:gd name="T116" fmla="*/ 416 w 592"/>
                  <a:gd name="T117" fmla="*/ 650 h 769"/>
                  <a:gd name="T118" fmla="*/ 449 w 592"/>
                  <a:gd name="T119" fmla="*/ 538 h 769"/>
                  <a:gd name="T120" fmla="*/ 487 w 592"/>
                  <a:gd name="T121" fmla="*/ 587 h 769"/>
                  <a:gd name="T122" fmla="*/ 520 w 592"/>
                  <a:gd name="T123" fmla="*/ 582 h 769"/>
                  <a:gd name="T124" fmla="*/ 534 w 592"/>
                  <a:gd name="T125" fmla="*/ 621 h 7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592" h="769">
                    <a:moveTo>
                      <a:pt x="408" y="518"/>
                    </a:moveTo>
                    <a:cubicBezTo>
                      <a:pt x="408" y="518"/>
                      <a:pt x="408" y="518"/>
                      <a:pt x="407" y="517"/>
                    </a:cubicBezTo>
                    <a:cubicBezTo>
                      <a:pt x="406" y="517"/>
                      <a:pt x="406" y="517"/>
                      <a:pt x="405" y="516"/>
                    </a:cubicBezTo>
                    <a:cubicBezTo>
                      <a:pt x="406" y="516"/>
                      <a:pt x="406" y="515"/>
                      <a:pt x="405" y="515"/>
                    </a:cubicBezTo>
                    <a:cubicBezTo>
                      <a:pt x="404" y="514"/>
                      <a:pt x="404" y="514"/>
                      <a:pt x="404" y="514"/>
                    </a:cubicBezTo>
                    <a:cubicBezTo>
                      <a:pt x="404" y="513"/>
                      <a:pt x="403" y="513"/>
                      <a:pt x="403" y="513"/>
                    </a:cubicBezTo>
                    <a:cubicBezTo>
                      <a:pt x="402" y="513"/>
                      <a:pt x="402" y="514"/>
                      <a:pt x="403" y="515"/>
                    </a:cubicBezTo>
                    <a:cubicBezTo>
                      <a:pt x="403" y="515"/>
                      <a:pt x="403" y="515"/>
                      <a:pt x="403" y="515"/>
                    </a:cubicBezTo>
                    <a:cubicBezTo>
                      <a:pt x="400" y="513"/>
                      <a:pt x="399" y="513"/>
                      <a:pt x="397" y="515"/>
                    </a:cubicBezTo>
                    <a:cubicBezTo>
                      <a:pt x="397" y="514"/>
                      <a:pt x="396" y="515"/>
                      <a:pt x="396" y="515"/>
                    </a:cubicBezTo>
                    <a:cubicBezTo>
                      <a:pt x="396" y="514"/>
                      <a:pt x="396" y="513"/>
                      <a:pt x="397" y="513"/>
                    </a:cubicBezTo>
                    <a:cubicBezTo>
                      <a:pt x="398" y="513"/>
                      <a:pt x="398" y="513"/>
                      <a:pt x="398" y="512"/>
                    </a:cubicBezTo>
                    <a:cubicBezTo>
                      <a:pt x="398" y="512"/>
                      <a:pt x="398" y="512"/>
                      <a:pt x="398" y="512"/>
                    </a:cubicBezTo>
                    <a:cubicBezTo>
                      <a:pt x="398" y="512"/>
                      <a:pt x="398" y="512"/>
                      <a:pt x="398" y="512"/>
                    </a:cubicBezTo>
                    <a:cubicBezTo>
                      <a:pt x="398" y="511"/>
                      <a:pt x="397" y="510"/>
                      <a:pt x="397" y="509"/>
                    </a:cubicBezTo>
                    <a:cubicBezTo>
                      <a:pt x="398" y="506"/>
                      <a:pt x="396" y="505"/>
                      <a:pt x="394" y="503"/>
                    </a:cubicBezTo>
                    <a:cubicBezTo>
                      <a:pt x="394" y="503"/>
                      <a:pt x="393" y="503"/>
                      <a:pt x="393" y="503"/>
                    </a:cubicBezTo>
                    <a:cubicBezTo>
                      <a:pt x="392" y="503"/>
                      <a:pt x="391" y="502"/>
                      <a:pt x="390" y="502"/>
                    </a:cubicBezTo>
                    <a:cubicBezTo>
                      <a:pt x="390" y="501"/>
                      <a:pt x="389" y="501"/>
                      <a:pt x="389" y="501"/>
                    </a:cubicBezTo>
                    <a:cubicBezTo>
                      <a:pt x="388" y="500"/>
                      <a:pt x="387" y="499"/>
                      <a:pt x="387" y="498"/>
                    </a:cubicBezTo>
                    <a:cubicBezTo>
                      <a:pt x="386" y="497"/>
                      <a:pt x="386" y="496"/>
                      <a:pt x="385" y="496"/>
                    </a:cubicBezTo>
                    <a:cubicBezTo>
                      <a:pt x="384" y="496"/>
                      <a:pt x="383" y="496"/>
                      <a:pt x="382" y="496"/>
                    </a:cubicBezTo>
                    <a:cubicBezTo>
                      <a:pt x="381" y="495"/>
                      <a:pt x="381" y="495"/>
                      <a:pt x="381" y="494"/>
                    </a:cubicBezTo>
                    <a:cubicBezTo>
                      <a:pt x="381" y="493"/>
                      <a:pt x="381" y="493"/>
                      <a:pt x="380" y="493"/>
                    </a:cubicBezTo>
                    <a:cubicBezTo>
                      <a:pt x="380" y="493"/>
                      <a:pt x="380" y="493"/>
                      <a:pt x="380" y="492"/>
                    </a:cubicBezTo>
                    <a:cubicBezTo>
                      <a:pt x="379" y="490"/>
                      <a:pt x="378" y="492"/>
                      <a:pt x="378" y="493"/>
                    </a:cubicBezTo>
                    <a:cubicBezTo>
                      <a:pt x="377" y="493"/>
                      <a:pt x="377" y="494"/>
                      <a:pt x="377" y="494"/>
                    </a:cubicBezTo>
                    <a:cubicBezTo>
                      <a:pt x="377" y="495"/>
                      <a:pt x="377" y="495"/>
                      <a:pt x="377" y="495"/>
                    </a:cubicBezTo>
                    <a:cubicBezTo>
                      <a:pt x="376" y="495"/>
                      <a:pt x="376" y="495"/>
                      <a:pt x="376" y="494"/>
                    </a:cubicBezTo>
                    <a:cubicBezTo>
                      <a:pt x="375" y="493"/>
                      <a:pt x="376" y="492"/>
                      <a:pt x="375" y="491"/>
                    </a:cubicBezTo>
                    <a:cubicBezTo>
                      <a:pt x="374" y="491"/>
                      <a:pt x="373" y="490"/>
                      <a:pt x="375" y="490"/>
                    </a:cubicBezTo>
                    <a:cubicBezTo>
                      <a:pt x="375" y="489"/>
                      <a:pt x="375" y="489"/>
                      <a:pt x="375" y="489"/>
                    </a:cubicBezTo>
                    <a:cubicBezTo>
                      <a:pt x="375" y="488"/>
                      <a:pt x="374" y="487"/>
                      <a:pt x="374" y="487"/>
                    </a:cubicBezTo>
                    <a:cubicBezTo>
                      <a:pt x="374" y="486"/>
                      <a:pt x="374" y="485"/>
                      <a:pt x="373" y="486"/>
                    </a:cubicBezTo>
                    <a:cubicBezTo>
                      <a:pt x="372" y="486"/>
                      <a:pt x="372" y="485"/>
                      <a:pt x="372" y="485"/>
                    </a:cubicBezTo>
                    <a:cubicBezTo>
                      <a:pt x="372" y="484"/>
                      <a:pt x="372" y="484"/>
                      <a:pt x="371" y="484"/>
                    </a:cubicBezTo>
                    <a:cubicBezTo>
                      <a:pt x="370" y="485"/>
                      <a:pt x="369" y="486"/>
                      <a:pt x="369" y="488"/>
                    </a:cubicBezTo>
                    <a:cubicBezTo>
                      <a:pt x="368" y="492"/>
                      <a:pt x="368" y="495"/>
                      <a:pt x="367" y="499"/>
                    </a:cubicBezTo>
                    <a:cubicBezTo>
                      <a:pt x="367" y="499"/>
                      <a:pt x="367" y="499"/>
                      <a:pt x="367" y="499"/>
                    </a:cubicBezTo>
                    <a:cubicBezTo>
                      <a:pt x="368" y="501"/>
                      <a:pt x="367" y="502"/>
                      <a:pt x="367" y="503"/>
                    </a:cubicBezTo>
                    <a:cubicBezTo>
                      <a:pt x="366" y="506"/>
                      <a:pt x="366" y="509"/>
                      <a:pt x="367" y="511"/>
                    </a:cubicBezTo>
                    <a:cubicBezTo>
                      <a:pt x="368" y="513"/>
                      <a:pt x="368" y="513"/>
                      <a:pt x="366" y="514"/>
                    </a:cubicBezTo>
                    <a:cubicBezTo>
                      <a:pt x="364" y="515"/>
                      <a:pt x="362" y="516"/>
                      <a:pt x="361" y="518"/>
                    </a:cubicBezTo>
                    <a:cubicBezTo>
                      <a:pt x="360" y="519"/>
                      <a:pt x="360" y="520"/>
                      <a:pt x="361" y="521"/>
                    </a:cubicBezTo>
                    <a:cubicBezTo>
                      <a:pt x="362" y="522"/>
                      <a:pt x="363" y="521"/>
                      <a:pt x="364" y="520"/>
                    </a:cubicBezTo>
                    <a:cubicBezTo>
                      <a:pt x="364" y="520"/>
                      <a:pt x="365" y="519"/>
                      <a:pt x="365" y="520"/>
                    </a:cubicBezTo>
                    <a:cubicBezTo>
                      <a:pt x="367" y="520"/>
                      <a:pt x="368" y="520"/>
                      <a:pt x="369" y="519"/>
                    </a:cubicBezTo>
                    <a:cubicBezTo>
                      <a:pt x="370" y="519"/>
                      <a:pt x="370" y="518"/>
                      <a:pt x="371" y="517"/>
                    </a:cubicBezTo>
                    <a:cubicBezTo>
                      <a:pt x="371" y="518"/>
                      <a:pt x="370" y="519"/>
                      <a:pt x="371" y="519"/>
                    </a:cubicBezTo>
                    <a:cubicBezTo>
                      <a:pt x="371" y="520"/>
                      <a:pt x="371" y="521"/>
                      <a:pt x="371" y="521"/>
                    </a:cubicBezTo>
                    <a:cubicBezTo>
                      <a:pt x="371" y="521"/>
                      <a:pt x="371" y="521"/>
                      <a:pt x="371" y="521"/>
                    </a:cubicBezTo>
                    <a:cubicBezTo>
                      <a:pt x="371" y="521"/>
                      <a:pt x="371" y="521"/>
                      <a:pt x="371" y="521"/>
                    </a:cubicBezTo>
                    <a:cubicBezTo>
                      <a:pt x="371" y="523"/>
                      <a:pt x="371" y="525"/>
                      <a:pt x="371" y="526"/>
                    </a:cubicBezTo>
                    <a:cubicBezTo>
                      <a:pt x="372" y="528"/>
                      <a:pt x="372" y="528"/>
                      <a:pt x="374" y="528"/>
                    </a:cubicBezTo>
                    <a:cubicBezTo>
                      <a:pt x="376" y="527"/>
                      <a:pt x="379" y="526"/>
                      <a:pt x="379" y="522"/>
                    </a:cubicBezTo>
                    <a:cubicBezTo>
                      <a:pt x="379" y="521"/>
                      <a:pt x="380" y="520"/>
                      <a:pt x="381" y="521"/>
                    </a:cubicBezTo>
                    <a:cubicBezTo>
                      <a:pt x="382" y="521"/>
                      <a:pt x="382" y="520"/>
                      <a:pt x="382" y="520"/>
                    </a:cubicBezTo>
                    <a:cubicBezTo>
                      <a:pt x="382" y="520"/>
                      <a:pt x="383" y="519"/>
                      <a:pt x="383" y="519"/>
                    </a:cubicBezTo>
                    <a:cubicBezTo>
                      <a:pt x="385" y="518"/>
                      <a:pt x="385" y="517"/>
                      <a:pt x="385" y="515"/>
                    </a:cubicBezTo>
                    <a:cubicBezTo>
                      <a:pt x="385" y="514"/>
                      <a:pt x="385" y="513"/>
                      <a:pt x="387" y="513"/>
                    </a:cubicBezTo>
                    <a:cubicBezTo>
                      <a:pt x="387" y="513"/>
                      <a:pt x="388" y="513"/>
                      <a:pt x="388" y="512"/>
                    </a:cubicBezTo>
                    <a:cubicBezTo>
                      <a:pt x="388" y="512"/>
                      <a:pt x="389" y="512"/>
                      <a:pt x="389" y="512"/>
                    </a:cubicBezTo>
                    <a:cubicBezTo>
                      <a:pt x="389" y="512"/>
                      <a:pt x="389" y="513"/>
                      <a:pt x="389" y="513"/>
                    </a:cubicBezTo>
                    <a:cubicBezTo>
                      <a:pt x="389" y="513"/>
                      <a:pt x="388" y="514"/>
                      <a:pt x="388" y="514"/>
                    </a:cubicBezTo>
                    <a:cubicBezTo>
                      <a:pt x="388" y="515"/>
                      <a:pt x="388" y="515"/>
                      <a:pt x="388" y="515"/>
                    </a:cubicBezTo>
                    <a:cubicBezTo>
                      <a:pt x="388" y="515"/>
                      <a:pt x="389" y="515"/>
                      <a:pt x="389" y="515"/>
                    </a:cubicBezTo>
                    <a:cubicBezTo>
                      <a:pt x="390" y="515"/>
                      <a:pt x="391" y="515"/>
                      <a:pt x="392" y="515"/>
                    </a:cubicBezTo>
                    <a:cubicBezTo>
                      <a:pt x="393" y="516"/>
                      <a:pt x="393" y="517"/>
                      <a:pt x="392" y="518"/>
                    </a:cubicBezTo>
                    <a:cubicBezTo>
                      <a:pt x="392" y="518"/>
                      <a:pt x="392" y="519"/>
                      <a:pt x="392" y="519"/>
                    </a:cubicBezTo>
                    <a:cubicBezTo>
                      <a:pt x="393" y="520"/>
                      <a:pt x="393" y="520"/>
                      <a:pt x="394" y="520"/>
                    </a:cubicBezTo>
                    <a:cubicBezTo>
                      <a:pt x="394" y="519"/>
                      <a:pt x="395" y="520"/>
                      <a:pt x="396" y="520"/>
                    </a:cubicBezTo>
                    <a:cubicBezTo>
                      <a:pt x="397" y="521"/>
                      <a:pt x="399" y="522"/>
                      <a:pt x="401" y="523"/>
                    </a:cubicBezTo>
                    <a:cubicBezTo>
                      <a:pt x="401" y="523"/>
                      <a:pt x="402" y="523"/>
                      <a:pt x="402" y="523"/>
                    </a:cubicBezTo>
                    <a:cubicBezTo>
                      <a:pt x="403" y="521"/>
                      <a:pt x="405" y="521"/>
                      <a:pt x="406" y="520"/>
                    </a:cubicBezTo>
                    <a:cubicBezTo>
                      <a:pt x="406" y="519"/>
                      <a:pt x="406" y="518"/>
                      <a:pt x="407" y="518"/>
                    </a:cubicBezTo>
                    <a:cubicBezTo>
                      <a:pt x="407" y="518"/>
                      <a:pt x="408" y="518"/>
                      <a:pt x="408" y="518"/>
                    </a:cubicBezTo>
                    <a:close/>
                    <a:moveTo>
                      <a:pt x="371" y="516"/>
                    </a:moveTo>
                    <a:cubicBezTo>
                      <a:pt x="371" y="516"/>
                      <a:pt x="371" y="516"/>
                      <a:pt x="371" y="516"/>
                    </a:cubicBezTo>
                    <a:cubicBezTo>
                      <a:pt x="371" y="516"/>
                      <a:pt x="371" y="516"/>
                      <a:pt x="371" y="516"/>
                    </a:cubicBezTo>
                    <a:cubicBezTo>
                      <a:pt x="371" y="516"/>
                      <a:pt x="371" y="516"/>
                      <a:pt x="371" y="516"/>
                    </a:cubicBezTo>
                    <a:close/>
                    <a:moveTo>
                      <a:pt x="371" y="516"/>
                    </a:moveTo>
                    <a:cubicBezTo>
                      <a:pt x="371" y="516"/>
                      <a:pt x="371" y="516"/>
                      <a:pt x="371" y="516"/>
                    </a:cubicBezTo>
                    <a:cubicBezTo>
                      <a:pt x="371" y="516"/>
                      <a:pt x="371" y="516"/>
                      <a:pt x="371" y="516"/>
                    </a:cubicBezTo>
                    <a:cubicBezTo>
                      <a:pt x="371" y="516"/>
                      <a:pt x="371" y="516"/>
                      <a:pt x="371" y="516"/>
                    </a:cubicBezTo>
                    <a:close/>
                    <a:moveTo>
                      <a:pt x="396" y="532"/>
                    </a:moveTo>
                    <a:cubicBezTo>
                      <a:pt x="396" y="534"/>
                      <a:pt x="395" y="535"/>
                      <a:pt x="394" y="536"/>
                    </a:cubicBezTo>
                    <a:cubicBezTo>
                      <a:pt x="392" y="537"/>
                      <a:pt x="392" y="538"/>
                      <a:pt x="391" y="540"/>
                    </a:cubicBezTo>
                    <a:cubicBezTo>
                      <a:pt x="390" y="541"/>
                      <a:pt x="389" y="541"/>
                      <a:pt x="388" y="542"/>
                    </a:cubicBezTo>
                    <a:cubicBezTo>
                      <a:pt x="388" y="542"/>
                      <a:pt x="388" y="542"/>
                      <a:pt x="388" y="542"/>
                    </a:cubicBezTo>
                    <a:cubicBezTo>
                      <a:pt x="387" y="540"/>
                      <a:pt x="386" y="541"/>
                      <a:pt x="385" y="542"/>
                    </a:cubicBezTo>
                    <a:cubicBezTo>
                      <a:pt x="384" y="542"/>
                      <a:pt x="384" y="542"/>
                      <a:pt x="384" y="541"/>
                    </a:cubicBezTo>
                    <a:cubicBezTo>
                      <a:pt x="384" y="541"/>
                      <a:pt x="384" y="540"/>
                      <a:pt x="383" y="539"/>
                    </a:cubicBezTo>
                    <a:cubicBezTo>
                      <a:pt x="382" y="538"/>
                      <a:pt x="382" y="537"/>
                      <a:pt x="383" y="536"/>
                    </a:cubicBezTo>
                    <a:cubicBezTo>
                      <a:pt x="384" y="536"/>
                      <a:pt x="385" y="534"/>
                      <a:pt x="385" y="533"/>
                    </a:cubicBezTo>
                    <a:cubicBezTo>
                      <a:pt x="385" y="532"/>
                      <a:pt x="386" y="531"/>
                      <a:pt x="386" y="531"/>
                    </a:cubicBezTo>
                    <a:cubicBezTo>
                      <a:pt x="387" y="530"/>
                      <a:pt x="387" y="531"/>
                      <a:pt x="388" y="532"/>
                    </a:cubicBezTo>
                    <a:cubicBezTo>
                      <a:pt x="388" y="532"/>
                      <a:pt x="389" y="532"/>
                      <a:pt x="389" y="531"/>
                    </a:cubicBezTo>
                    <a:cubicBezTo>
                      <a:pt x="390" y="531"/>
                      <a:pt x="391" y="530"/>
                      <a:pt x="392" y="531"/>
                    </a:cubicBezTo>
                    <a:cubicBezTo>
                      <a:pt x="392" y="531"/>
                      <a:pt x="393" y="531"/>
                      <a:pt x="393" y="530"/>
                    </a:cubicBezTo>
                    <a:cubicBezTo>
                      <a:pt x="394" y="529"/>
                      <a:pt x="395" y="530"/>
                      <a:pt x="396" y="531"/>
                    </a:cubicBezTo>
                    <a:cubicBezTo>
                      <a:pt x="396" y="531"/>
                      <a:pt x="396" y="532"/>
                      <a:pt x="396" y="532"/>
                    </a:cubicBezTo>
                    <a:close/>
                    <a:moveTo>
                      <a:pt x="438" y="442"/>
                    </a:moveTo>
                    <a:cubicBezTo>
                      <a:pt x="439" y="443"/>
                      <a:pt x="440" y="443"/>
                      <a:pt x="441" y="443"/>
                    </a:cubicBezTo>
                    <a:cubicBezTo>
                      <a:pt x="442" y="444"/>
                      <a:pt x="443" y="445"/>
                      <a:pt x="443" y="447"/>
                    </a:cubicBezTo>
                    <a:cubicBezTo>
                      <a:pt x="442" y="448"/>
                      <a:pt x="442" y="449"/>
                      <a:pt x="442" y="450"/>
                    </a:cubicBezTo>
                    <a:cubicBezTo>
                      <a:pt x="443" y="452"/>
                      <a:pt x="443" y="454"/>
                      <a:pt x="442" y="456"/>
                    </a:cubicBezTo>
                    <a:cubicBezTo>
                      <a:pt x="442" y="456"/>
                      <a:pt x="442" y="456"/>
                      <a:pt x="442" y="456"/>
                    </a:cubicBezTo>
                    <a:cubicBezTo>
                      <a:pt x="442" y="457"/>
                      <a:pt x="441" y="458"/>
                      <a:pt x="441" y="459"/>
                    </a:cubicBezTo>
                    <a:cubicBezTo>
                      <a:pt x="439" y="460"/>
                      <a:pt x="437" y="462"/>
                      <a:pt x="435" y="461"/>
                    </a:cubicBezTo>
                    <a:cubicBezTo>
                      <a:pt x="434" y="461"/>
                      <a:pt x="434" y="461"/>
                      <a:pt x="433" y="461"/>
                    </a:cubicBezTo>
                    <a:cubicBezTo>
                      <a:pt x="429" y="463"/>
                      <a:pt x="428" y="461"/>
                      <a:pt x="428" y="458"/>
                    </a:cubicBezTo>
                    <a:cubicBezTo>
                      <a:pt x="428" y="457"/>
                      <a:pt x="428" y="457"/>
                      <a:pt x="428" y="456"/>
                    </a:cubicBezTo>
                    <a:cubicBezTo>
                      <a:pt x="428" y="456"/>
                      <a:pt x="428" y="456"/>
                      <a:pt x="428" y="456"/>
                    </a:cubicBezTo>
                    <a:cubicBezTo>
                      <a:pt x="427" y="454"/>
                      <a:pt x="428" y="451"/>
                      <a:pt x="429" y="449"/>
                    </a:cubicBezTo>
                    <a:cubicBezTo>
                      <a:pt x="429" y="449"/>
                      <a:pt x="429" y="448"/>
                      <a:pt x="429" y="448"/>
                    </a:cubicBezTo>
                    <a:cubicBezTo>
                      <a:pt x="429" y="448"/>
                      <a:pt x="429" y="448"/>
                      <a:pt x="429" y="448"/>
                    </a:cubicBezTo>
                    <a:cubicBezTo>
                      <a:pt x="430" y="447"/>
                      <a:pt x="430" y="446"/>
                      <a:pt x="431" y="444"/>
                    </a:cubicBezTo>
                    <a:cubicBezTo>
                      <a:pt x="432" y="443"/>
                      <a:pt x="433" y="442"/>
                      <a:pt x="435" y="443"/>
                    </a:cubicBezTo>
                    <a:cubicBezTo>
                      <a:pt x="435" y="443"/>
                      <a:pt x="436" y="443"/>
                      <a:pt x="436" y="442"/>
                    </a:cubicBezTo>
                    <a:cubicBezTo>
                      <a:pt x="437" y="442"/>
                      <a:pt x="437" y="442"/>
                      <a:pt x="438" y="442"/>
                    </a:cubicBezTo>
                    <a:close/>
                    <a:moveTo>
                      <a:pt x="413" y="539"/>
                    </a:moveTo>
                    <a:cubicBezTo>
                      <a:pt x="414" y="541"/>
                      <a:pt x="414" y="542"/>
                      <a:pt x="413" y="544"/>
                    </a:cubicBezTo>
                    <a:cubicBezTo>
                      <a:pt x="412" y="546"/>
                      <a:pt x="412" y="548"/>
                      <a:pt x="411" y="549"/>
                    </a:cubicBezTo>
                    <a:cubicBezTo>
                      <a:pt x="411" y="550"/>
                      <a:pt x="411" y="550"/>
                      <a:pt x="410" y="550"/>
                    </a:cubicBezTo>
                    <a:cubicBezTo>
                      <a:pt x="410" y="550"/>
                      <a:pt x="410" y="550"/>
                      <a:pt x="410" y="549"/>
                    </a:cubicBezTo>
                    <a:cubicBezTo>
                      <a:pt x="409" y="549"/>
                      <a:pt x="409" y="548"/>
                      <a:pt x="408" y="547"/>
                    </a:cubicBezTo>
                    <a:cubicBezTo>
                      <a:pt x="407" y="547"/>
                      <a:pt x="407" y="546"/>
                      <a:pt x="407" y="545"/>
                    </a:cubicBezTo>
                    <a:cubicBezTo>
                      <a:pt x="407" y="543"/>
                      <a:pt x="408" y="541"/>
                      <a:pt x="409" y="539"/>
                    </a:cubicBezTo>
                    <a:cubicBezTo>
                      <a:pt x="410" y="538"/>
                      <a:pt x="412" y="538"/>
                      <a:pt x="413" y="539"/>
                    </a:cubicBezTo>
                    <a:close/>
                    <a:moveTo>
                      <a:pt x="447" y="445"/>
                    </a:moveTo>
                    <a:cubicBezTo>
                      <a:pt x="447" y="445"/>
                      <a:pt x="448" y="446"/>
                      <a:pt x="448" y="446"/>
                    </a:cubicBezTo>
                    <a:cubicBezTo>
                      <a:pt x="447" y="448"/>
                      <a:pt x="449" y="447"/>
                      <a:pt x="450" y="448"/>
                    </a:cubicBezTo>
                    <a:cubicBezTo>
                      <a:pt x="450" y="448"/>
                      <a:pt x="451" y="448"/>
                      <a:pt x="451" y="448"/>
                    </a:cubicBezTo>
                    <a:cubicBezTo>
                      <a:pt x="452" y="448"/>
                      <a:pt x="453" y="448"/>
                      <a:pt x="453" y="449"/>
                    </a:cubicBezTo>
                    <a:cubicBezTo>
                      <a:pt x="454" y="450"/>
                      <a:pt x="454" y="450"/>
                      <a:pt x="454" y="451"/>
                    </a:cubicBezTo>
                    <a:cubicBezTo>
                      <a:pt x="454" y="452"/>
                      <a:pt x="453" y="453"/>
                      <a:pt x="452" y="452"/>
                    </a:cubicBezTo>
                    <a:cubicBezTo>
                      <a:pt x="451" y="452"/>
                      <a:pt x="450" y="452"/>
                      <a:pt x="448" y="452"/>
                    </a:cubicBezTo>
                    <a:cubicBezTo>
                      <a:pt x="446" y="453"/>
                      <a:pt x="444" y="450"/>
                      <a:pt x="444" y="448"/>
                    </a:cubicBezTo>
                    <a:cubicBezTo>
                      <a:pt x="444" y="447"/>
                      <a:pt x="445" y="447"/>
                      <a:pt x="445" y="447"/>
                    </a:cubicBezTo>
                    <a:cubicBezTo>
                      <a:pt x="446" y="447"/>
                      <a:pt x="447" y="446"/>
                      <a:pt x="447" y="445"/>
                    </a:cubicBezTo>
                    <a:close/>
                    <a:moveTo>
                      <a:pt x="535" y="472"/>
                    </a:moveTo>
                    <a:cubicBezTo>
                      <a:pt x="534" y="471"/>
                      <a:pt x="534" y="470"/>
                      <a:pt x="533" y="469"/>
                    </a:cubicBezTo>
                    <a:cubicBezTo>
                      <a:pt x="533" y="469"/>
                      <a:pt x="533" y="469"/>
                      <a:pt x="533" y="469"/>
                    </a:cubicBezTo>
                    <a:cubicBezTo>
                      <a:pt x="533" y="469"/>
                      <a:pt x="532" y="469"/>
                      <a:pt x="532" y="469"/>
                    </a:cubicBezTo>
                    <a:cubicBezTo>
                      <a:pt x="532" y="469"/>
                      <a:pt x="532" y="469"/>
                      <a:pt x="532" y="469"/>
                    </a:cubicBezTo>
                    <a:cubicBezTo>
                      <a:pt x="532" y="469"/>
                      <a:pt x="532" y="469"/>
                      <a:pt x="532" y="469"/>
                    </a:cubicBezTo>
                    <a:cubicBezTo>
                      <a:pt x="532" y="469"/>
                      <a:pt x="532" y="468"/>
                      <a:pt x="532" y="468"/>
                    </a:cubicBezTo>
                    <a:cubicBezTo>
                      <a:pt x="532" y="468"/>
                      <a:pt x="532" y="467"/>
                      <a:pt x="532" y="467"/>
                    </a:cubicBezTo>
                    <a:cubicBezTo>
                      <a:pt x="531" y="467"/>
                      <a:pt x="531" y="466"/>
                      <a:pt x="530" y="466"/>
                    </a:cubicBezTo>
                    <a:cubicBezTo>
                      <a:pt x="530" y="466"/>
                      <a:pt x="530" y="466"/>
                      <a:pt x="530" y="466"/>
                    </a:cubicBezTo>
                    <a:cubicBezTo>
                      <a:pt x="530" y="466"/>
                      <a:pt x="530" y="465"/>
                      <a:pt x="529" y="465"/>
                    </a:cubicBezTo>
                    <a:cubicBezTo>
                      <a:pt x="529" y="465"/>
                      <a:pt x="529" y="465"/>
                      <a:pt x="529" y="466"/>
                    </a:cubicBezTo>
                    <a:cubicBezTo>
                      <a:pt x="529" y="466"/>
                      <a:pt x="529" y="467"/>
                      <a:pt x="528" y="467"/>
                    </a:cubicBezTo>
                    <a:cubicBezTo>
                      <a:pt x="527" y="466"/>
                      <a:pt x="527" y="467"/>
                      <a:pt x="527" y="467"/>
                    </a:cubicBezTo>
                    <a:cubicBezTo>
                      <a:pt x="527" y="468"/>
                      <a:pt x="527" y="468"/>
                      <a:pt x="527" y="468"/>
                    </a:cubicBezTo>
                    <a:cubicBezTo>
                      <a:pt x="527" y="468"/>
                      <a:pt x="527" y="468"/>
                      <a:pt x="527" y="468"/>
                    </a:cubicBezTo>
                    <a:cubicBezTo>
                      <a:pt x="526" y="468"/>
                      <a:pt x="527" y="467"/>
                      <a:pt x="526" y="467"/>
                    </a:cubicBezTo>
                    <a:cubicBezTo>
                      <a:pt x="526" y="467"/>
                      <a:pt x="526" y="467"/>
                      <a:pt x="526" y="467"/>
                    </a:cubicBezTo>
                    <a:cubicBezTo>
                      <a:pt x="525" y="467"/>
                      <a:pt x="525" y="467"/>
                      <a:pt x="525" y="468"/>
                    </a:cubicBezTo>
                    <a:cubicBezTo>
                      <a:pt x="526" y="469"/>
                      <a:pt x="525" y="470"/>
                      <a:pt x="524" y="471"/>
                    </a:cubicBezTo>
                    <a:cubicBezTo>
                      <a:pt x="524" y="471"/>
                      <a:pt x="524" y="471"/>
                      <a:pt x="524" y="471"/>
                    </a:cubicBezTo>
                    <a:cubicBezTo>
                      <a:pt x="524" y="471"/>
                      <a:pt x="525" y="470"/>
                      <a:pt x="525" y="469"/>
                    </a:cubicBezTo>
                    <a:cubicBezTo>
                      <a:pt x="525" y="468"/>
                      <a:pt x="525" y="467"/>
                      <a:pt x="524" y="466"/>
                    </a:cubicBezTo>
                    <a:cubicBezTo>
                      <a:pt x="524" y="466"/>
                      <a:pt x="524" y="467"/>
                      <a:pt x="523" y="467"/>
                    </a:cubicBezTo>
                    <a:cubicBezTo>
                      <a:pt x="523" y="467"/>
                      <a:pt x="523" y="467"/>
                      <a:pt x="523" y="467"/>
                    </a:cubicBezTo>
                    <a:cubicBezTo>
                      <a:pt x="522" y="467"/>
                      <a:pt x="521" y="467"/>
                      <a:pt x="521" y="468"/>
                    </a:cubicBezTo>
                    <a:cubicBezTo>
                      <a:pt x="521" y="469"/>
                      <a:pt x="521" y="470"/>
                      <a:pt x="521" y="471"/>
                    </a:cubicBezTo>
                    <a:cubicBezTo>
                      <a:pt x="520" y="470"/>
                      <a:pt x="521" y="469"/>
                      <a:pt x="521" y="468"/>
                    </a:cubicBezTo>
                    <a:cubicBezTo>
                      <a:pt x="520" y="468"/>
                      <a:pt x="520" y="469"/>
                      <a:pt x="520" y="469"/>
                    </a:cubicBezTo>
                    <a:cubicBezTo>
                      <a:pt x="520" y="468"/>
                      <a:pt x="520" y="467"/>
                      <a:pt x="521" y="467"/>
                    </a:cubicBezTo>
                    <a:cubicBezTo>
                      <a:pt x="522" y="466"/>
                      <a:pt x="522" y="466"/>
                      <a:pt x="522" y="465"/>
                    </a:cubicBezTo>
                    <a:cubicBezTo>
                      <a:pt x="522" y="464"/>
                      <a:pt x="522" y="463"/>
                      <a:pt x="523" y="463"/>
                    </a:cubicBezTo>
                    <a:cubicBezTo>
                      <a:pt x="524" y="463"/>
                      <a:pt x="523" y="462"/>
                      <a:pt x="524" y="461"/>
                    </a:cubicBezTo>
                    <a:cubicBezTo>
                      <a:pt x="524" y="461"/>
                      <a:pt x="523" y="460"/>
                      <a:pt x="523" y="460"/>
                    </a:cubicBezTo>
                    <a:cubicBezTo>
                      <a:pt x="522" y="460"/>
                      <a:pt x="522" y="461"/>
                      <a:pt x="521" y="461"/>
                    </a:cubicBezTo>
                    <a:cubicBezTo>
                      <a:pt x="521" y="461"/>
                      <a:pt x="521" y="462"/>
                      <a:pt x="521" y="462"/>
                    </a:cubicBezTo>
                    <a:cubicBezTo>
                      <a:pt x="521" y="463"/>
                      <a:pt x="521" y="464"/>
                      <a:pt x="520" y="464"/>
                    </a:cubicBezTo>
                    <a:cubicBezTo>
                      <a:pt x="520" y="462"/>
                      <a:pt x="520" y="462"/>
                      <a:pt x="518" y="462"/>
                    </a:cubicBezTo>
                    <a:cubicBezTo>
                      <a:pt x="518" y="462"/>
                      <a:pt x="517" y="462"/>
                      <a:pt x="517" y="462"/>
                    </a:cubicBezTo>
                    <a:cubicBezTo>
                      <a:pt x="517" y="462"/>
                      <a:pt x="517" y="462"/>
                      <a:pt x="517" y="462"/>
                    </a:cubicBezTo>
                    <a:cubicBezTo>
                      <a:pt x="517" y="462"/>
                      <a:pt x="517" y="460"/>
                      <a:pt x="516" y="461"/>
                    </a:cubicBezTo>
                    <a:cubicBezTo>
                      <a:pt x="516" y="461"/>
                      <a:pt x="516" y="461"/>
                      <a:pt x="516" y="461"/>
                    </a:cubicBezTo>
                    <a:cubicBezTo>
                      <a:pt x="516" y="461"/>
                      <a:pt x="515" y="461"/>
                      <a:pt x="515" y="461"/>
                    </a:cubicBezTo>
                    <a:cubicBezTo>
                      <a:pt x="515" y="460"/>
                      <a:pt x="515" y="461"/>
                      <a:pt x="516" y="461"/>
                    </a:cubicBezTo>
                    <a:cubicBezTo>
                      <a:pt x="516" y="460"/>
                      <a:pt x="516" y="460"/>
                      <a:pt x="516" y="460"/>
                    </a:cubicBezTo>
                    <a:cubicBezTo>
                      <a:pt x="516" y="460"/>
                      <a:pt x="516" y="460"/>
                      <a:pt x="516" y="460"/>
                    </a:cubicBezTo>
                    <a:cubicBezTo>
                      <a:pt x="516" y="460"/>
                      <a:pt x="516" y="460"/>
                      <a:pt x="516" y="460"/>
                    </a:cubicBezTo>
                    <a:cubicBezTo>
                      <a:pt x="517" y="459"/>
                      <a:pt x="517" y="458"/>
                      <a:pt x="516" y="458"/>
                    </a:cubicBezTo>
                    <a:cubicBezTo>
                      <a:pt x="516" y="457"/>
                      <a:pt x="516" y="457"/>
                      <a:pt x="516" y="457"/>
                    </a:cubicBezTo>
                    <a:cubicBezTo>
                      <a:pt x="516" y="456"/>
                      <a:pt x="516" y="455"/>
                      <a:pt x="515" y="455"/>
                    </a:cubicBezTo>
                    <a:cubicBezTo>
                      <a:pt x="516" y="454"/>
                      <a:pt x="515" y="453"/>
                      <a:pt x="514" y="453"/>
                    </a:cubicBezTo>
                    <a:cubicBezTo>
                      <a:pt x="514" y="453"/>
                      <a:pt x="514" y="453"/>
                      <a:pt x="513" y="452"/>
                    </a:cubicBezTo>
                    <a:cubicBezTo>
                      <a:pt x="512" y="451"/>
                      <a:pt x="512" y="451"/>
                      <a:pt x="511" y="452"/>
                    </a:cubicBezTo>
                    <a:cubicBezTo>
                      <a:pt x="511" y="452"/>
                      <a:pt x="511" y="452"/>
                      <a:pt x="511" y="452"/>
                    </a:cubicBezTo>
                    <a:cubicBezTo>
                      <a:pt x="510" y="452"/>
                      <a:pt x="510" y="453"/>
                      <a:pt x="510" y="453"/>
                    </a:cubicBezTo>
                    <a:cubicBezTo>
                      <a:pt x="510" y="453"/>
                      <a:pt x="510" y="453"/>
                      <a:pt x="510" y="453"/>
                    </a:cubicBezTo>
                    <a:cubicBezTo>
                      <a:pt x="510" y="453"/>
                      <a:pt x="510" y="453"/>
                      <a:pt x="509" y="453"/>
                    </a:cubicBezTo>
                    <a:cubicBezTo>
                      <a:pt x="509" y="453"/>
                      <a:pt x="509" y="453"/>
                      <a:pt x="509" y="453"/>
                    </a:cubicBezTo>
                    <a:cubicBezTo>
                      <a:pt x="509" y="453"/>
                      <a:pt x="509" y="453"/>
                      <a:pt x="509" y="453"/>
                    </a:cubicBezTo>
                    <a:cubicBezTo>
                      <a:pt x="509" y="453"/>
                      <a:pt x="509" y="454"/>
                      <a:pt x="509" y="454"/>
                    </a:cubicBezTo>
                    <a:cubicBezTo>
                      <a:pt x="508" y="453"/>
                      <a:pt x="509" y="453"/>
                      <a:pt x="509" y="453"/>
                    </a:cubicBezTo>
                    <a:cubicBezTo>
                      <a:pt x="510" y="452"/>
                      <a:pt x="510" y="452"/>
                      <a:pt x="509" y="451"/>
                    </a:cubicBezTo>
                    <a:cubicBezTo>
                      <a:pt x="510" y="451"/>
                      <a:pt x="510" y="450"/>
                      <a:pt x="511" y="449"/>
                    </a:cubicBezTo>
                    <a:cubicBezTo>
                      <a:pt x="512" y="449"/>
                      <a:pt x="512" y="449"/>
                      <a:pt x="511" y="448"/>
                    </a:cubicBezTo>
                    <a:cubicBezTo>
                      <a:pt x="510" y="447"/>
                      <a:pt x="509" y="447"/>
                      <a:pt x="509" y="448"/>
                    </a:cubicBezTo>
                    <a:cubicBezTo>
                      <a:pt x="509" y="449"/>
                      <a:pt x="509" y="449"/>
                      <a:pt x="508" y="449"/>
                    </a:cubicBezTo>
                    <a:cubicBezTo>
                      <a:pt x="508" y="449"/>
                      <a:pt x="508" y="449"/>
                      <a:pt x="508" y="449"/>
                    </a:cubicBezTo>
                    <a:cubicBezTo>
                      <a:pt x="508" y="449"/>
                      <a:pt x="508" y="449"/>
                      <a:pt x="508" y="449"/>
                    </a:cubicBezTo>
                    <a:cubicBezTo>
                      <a:pt x="508" y="450"/>
                      <a:pt x="507" y="450"/>
                      <a:pt x="507" y="450"/>
                    </a:cubicBezTo>
                    <a:cubicBezTo>
                      <a:pt x="507" y="450"/>
                      <a:pt x="507" y="450"/>
                      <a:pt x="507" y="450"/>
                    </a:cubicBezTo>
                    <a:cubicBezTo>
                      <a:pt x="507" y="450"/>
                      <a:pt x="507" y="450"/>
                      <a:pt x="507" y="450"/>
                    </a:cubicBezTo>
                    <a:cubicBezTo>
                      <a:pt x="507" y="449"/>
                      <a:pt x="507" y="448"/>
                      <a:pt x="506" y="448"/>
                    </a:cubicBezTo>
                    <a:cubicBezTo>
                      <a:pt x="505" y="448"/>
                      <a:pt x="505" y="449"/>
                      <a:pt x="505" y="449"/>
                    </a:cubicBezTo>
                    <a:cubicBezTo>
                      <a:pt x="505" y="450"/>
                      <a:pt x="505" y="450"/>
                      <a:pt x="505" y="450"/>
                    </a:cubicBezTo>
                    <a:cubicBezTo>
                      <a:pt x="505" y="450"/>
                      <a:pt x="505" y="450"/>
                      <a:pt x="505" y="450"/>
                    </a:cubicBezTo>
                    <a:cubicBezTo>
                      <a:pt x="504" y="451"/>
                      <a:pt x="504" y="451"/>
                      <a:pt x="504" y="452"/>
                    </a:cubicBezTo>
                    <a:cubicBezTo>
                      <a:pt x="504" y="452"/>
                      <a:pt x="503" y="452"/>
                      <a:pt x="503" y="452"/>
                    </a:cubicBezTo>
                    <a:cubicBezTo>
                      <a:pt x="503" y="452"/>
                      <a:pt x="503" y="452"/>
                      <a:pt x="503" y="452"/>
                    </a:cubicBezTo>
                    <a:cubicBezTo>
                      <a:pt x="504" y="451"/>
                      <a:pt x="504" y="449"/>
                      <a:pt x="503" y="448"/>
                    </a:cubicBezTo>
                    <a:cubicBezTo>
                      <a:pt x="502" y="449"/>
                      <a:pt x="501" y="449"/>
                      <a:pt x="501" y="450"/>
                    </a:cubicBezTo>
                    <a:cubicBezTo>
                      <a:pt x="501" y="450"/>
                      <a:pt x="501" y="449"/>
                      <a:pt x="501" y="449"/>
                    </a:cubicBezTo>
                    <a:cubicBezTo>
                      <a:pt x="501" y="449"/>
                      <a:pt x="501" y="449"/>
                      <a:pt x="501" y="449"/>
                    </a:cubicBezTo>
                    <a:cubicBezTo>
                      <a:pt x="501" y="449"/>
                      <a:pt x="501" y="449"/>
                      <a:pt x="501" y="449"/>
                    </a:cubicBezTo>
                    <a:cubicBezTo>
                      <a:pt x="501" y="448"/>
                      <a:pt x="502" y="448"/>
                      <a:pt x="501" y="447"/>
                    </a:cubicBezTo>
                    <a:cubicBezTo>
                      <a:pt x="501" y="446"/>
                      <a:pt x="501" y="446"/>
                      <a:pt x="500" y="445"/>
                    </a:cubicBezTo>
                    <a:cubicBezTo>
                      <a:pt x="499" y="445"/>
                      <a:pt x="499" y="446"/>
                      <a:pt x="498" y="446"/>
                    </a:cubicBezTo>
                    <a:cubicBezTo>
                      <a:pt x="498" y="446"/>
                      <a:pt x="498" y="446"/>
                      <a:pt x="498" y="446"/>
                    </a:cubicBezTo>
                    <a:cubicBezTo>
                      <a:pt x="498" y="446"/>
                      <a:pt x="498" y="446"/>
                      <a:pt x="497" y="446"/>
                    </a:cubicBezTo>
                    <a:cubicBezTo>
                      <a:pt x="497" y="446"/>
                      <a:pt x="497" y="446"/>
                      <a:pt x="497" y="446"/>
                    </a:cubicBezTo>
                    <a:cubicBezTo>
                      <a:pt x="497" y="446"/>
                      <a:pt x="497" y="446"/>
                      <a:pt x="497" y="446"/>
                    </a:cubicBezTo>
                    <a:cubicBezTo>
                      <a:pt x="497" y="446"/>
                      <a:pt x="497" y="446"/>
                      <a:pt x="497" y="445"/>
                    </a:cubicBezTo>
                    <a:cubicBezTo>
                      <a:pt x="498" y="445"/>
                      <a:pt x="498" y="444"/>
                      <a:pt x="497" y="444"/>
                    </a:cubicBezTo>
                    <a:cubicBezTo>
                      <a:pt x="496" y="443"/>
                      <a:pt x="495" y="443"/>
                      <a:pt x="495" y="445"/>
                    </a:cubicBezTo>
                    <a:cubicBezTo>
                      <a:pt x="495" y="445"/>
                      <a:pt x="495" y="445"/>
                      <a:pt x="495" y="445"/>
                    </a:cubicBezTo>
                    <a:cubicBezTo>
                      <a:pt x="494" y="444"/>
                      <a:pt x="494" y="444"/>
                      <a:pt x="494" y="444"/>
                    </a:cubicBezTo>
                    <a:cubicBezTo>
                      <a:pt x="494" y="444"/>
                      <a:pt x="494" y="444"/>
                      <a:pt x="494" y="444"/>
                    </a:cubicBezTo>
                    <a:cubicBezTo>
                      <a:pt x="495" y="443"/>
                      <a:pt x="495" y="443"/>
                      <a:pt x="495" y="442"/>
                    </a:cubicBezTo>
                    <a:cubicBezTo>
                      <a:pt x="496" y="442"/>
                      <a:pt x="495" y="442"/>
                      <a:pt x="495" y="442"/>
                    </a:cubicBezTo>
                    <a:cubicBezTo>
                      <a:pt x="495" y="442"/>
                      <a:pt x="495" y="442"/>
                      <a:pt x="495" y="442"/>
                    </a:cubicBezTo>
                    <a:cubicBezTo>
                      <a:pt x="495" y="442"/>
                      <a:pt x="495" y="442"/>
                      <a:pt x="495" y="442"/>
                    </a:cubicBezTo>
                    <a:cubicBezTo>
                      <a:pt x="494" y="441"/>
                      <a:pt x="494" y="442"/>
                      <a:pt x="493" y="442"/>
                    </a:cubicBezTo>
                    <a:cubicBezTo>
                      <a:pt x="493" y="442"/>
                      <a:pt x="493" y="442"/>
                      <a:pt x="493" y="442"/>
                    </a:cubicBezTo>
                    <a:cubicBezTo>
                      <a:pt x="493" y="443"/>
                      <a:pt x="493" y="443"/>
                      <a:pt x="493" y="443"/>
                    </a:cubicBezTo>
                    <a:cubicBezTo>
                      <a:pt x="492" y="442"/>
                      <a:pt x="492" y="442"/>
                      <a:pt x="491" y="443"/>
                    </a:cubicBezTo>
                    <a:cubicBezTo>
                      <a:pt x="491" y="443"/>
                      <a:pt x="491" y="443"/>
                      <a:pt x="491" y="443"/>
                    </a:cubicBezTo>
                    <a:cubicBezTo>
                      <a:pt x="491" y="443"/>
                      <a:pt x="491" y="443"/>
                      <a:pt x="491" y="443"/>
                    </a:cubicBezTo>
                    <a:cubicBezTo>
                      <a:pt x="491" y="443"/>
                      <a:pt x="491" y="443"/>
                      <a:pt x="491" y="443"/>
                    </a:cubicBezTo>
                    <a:cubicBezTo>
                      <a:pt x="491" y="443"/>
                      <a:pt x="491" y="443"/>
                      <a:pt x="491" y="443"/>
                    </a:cubicBezTo>
                    <a:cubicBezTo>
                      <a:pt x="491" y="442"/>
                      <a:pt x="492" y="442"/>
                      <a:pt x="493" y="442"/>
                    </a:cubicBezTo>
                    <a:cubicBezTo>
                      <a:pt x="493" y="441"/>
                      <a:pt x="494" y="441"/>
                      <a:pt x="494" y="441"/>
                    </a:cubicBezTo>
                    <a:cubicBezTo>
                      <a:pt x="495" y="441"/>
                      <a:pt x="496" y="441"/>
                      <a:pt x="497" y="441"/>
                    </a:cubicBezTo>
                    <a:cubicBezTo>
                      <a:pt x="497" y="441"/>
                      <a:pt x="498" y="441"/>
                      <a:pt x="498" y="440"/>
                    </a:cubicBezTo>
                    <a:cubicBezTo>
                      <a:pt x="497" y="440"/>
                      <a:pt x="496" y="439"/>
                      <a:pt x="496" y="440"/>
                    </a:cubicBezTo>
                    <a:cubicBezTo>
                      <a:pt x="494" y="442"/>
                      <a:pt x="495" y="439"/>
                      <a:pt x="494" y="439"/>
                    </a:cubicBezTo>
                    <a:cubicBezTo>
                      <a:pt x="494" y="439"/>
                      <a:pt x="493" y="439"/>
                      <a:pt x="493" y="439"/>
                    </a:cubicBezTo>
                    <a:cubicBezTo>
                      <a:pt x="493" y="440"/>
                      <a:pt x="492" y="440"/>
                      <a:pt x="492" y="440"/>
                    </a:cubicBezTo>
                    <a:cubicBezTo>
                      <a:pt x="492" y="440"/>
                      <a:pt x="492" y="440"/>
                      <a:pt x="492" y="440"/>
                    </a:cubicBezTo>
                    <a:cubicBezTo>
                      <a:pt x="492" y="440"/>
                      <a:pt x="492" y="440"/>
                      <a:pt x="492" y="440"/>
                    </a:cubicBezTo>
                    <a:cubicBezTo>
                      <a:pt x="492" y="439"/>
                      <a:pt x="492" y="439"/>
                      <a:pt x="492" y="439"/>
                    </a:cubicBezTo>
                    <a:cubicBezTo>
                      <a:pt x="493" y="439"/>
                      <a:pt x="493" y="439"/>
                      <a:pt x="493" y="438"/>
                    </a:cubicBezTo>
                    <a:cubicBezTo>
                      <a:pt x="493" y="438"/>
                      <a:pt x="492" y="438"/>
                      <a:pt x="492" y="438"/>
                    </a:cubicBezTo>
                    <a:cubicBezTo>
                      <a:pt x="491" y="438"/>
                      <a:pt x="491" y="439"/>
                      <a:pt x="490" y="438"/>
                    </a:cubicBezTo>
                    <a:cubicBezTo>
                      <a:pt x="490" y="438"/>
                      <a:pt x="489" y="438"/>
                      <a:pt x="489" y="438"/>
                    </a:cubicBezTo>
                    <a:cubicBezTo>
                      <a:pt x="489" y="438"/>
                      <a:pt x="489" y="438"/>
                      <a:pt x="489" y="438"/>
                    </a:cubicBezTo>
                    <a:cubicBezTo>
                      <a:pt x="489" y="438"/>
                      <a:pt x="489" y="438"/>
                      <a:pt x="489" y="438"/>
                    </a:cubicBezTo>
                    <a:cubicBezTo>
                      <a:pt x="489" y="438"/>
                      <a:pt x="488" y="438"/>
                      <a:pt x="488" y="438"/>
                    </a:cubicBezTo>
                    <a:cubicBezTo>
                      <a:pt x="487" y="437"/>
                      <a:pt x="486" y="438"/>
                      <a:pt x="485" y="438"/>
                    </a:cubicBezTo>
                    <a:cubicBezTo>
                      <a:pt x="486" y="437"/>
                      <a:pt x="486" y="438"/>
                      <a:pt x="486" y="437"/>
                    </a:cubicBezTo>
                    <a:cubicBezTo>
                      <a:pt x="486" y="436"/>
                      <a:pt x="485" y="436"/>
                      <a:pt x="485" y="437"/>
                    </a:cubicBezTo>
                    <a:cubicBezTo>
                      <a:pt x="485" y="437"/>
                      <a:pt x="485" y="437"/>
                      <a:pt x="484" y="437"/>
                    </a:cubicBezTo>
                    <a:cubicBezTo>
                      <a:pt x="484" y="437"/>
                      <a:pt x="485" y="436"/>
                      <a:pt x="485" y="436"/>
                    </a:cubicBezTo>
                    <a:cubicBezTo>
                      <a:pt x="485" y="436"/>
                      <a:pt x="486" y="436"/>
                      <a:pt x="486" y="436"/>
                    </a:cubicBezTo>
                    <a:cubicBezTo>
                      <a:pt x="487" y="437"/>
                      <a:pt x="488" y="436"/>
                      <a:pt x="489" y="436"/>
                    </a:cubicBezTo>
                    <a:cubicBezTo>
                      <a:pt x="488" y="434"/>
                      <a:pt x="486" y="435"/>
                      <a:pt x="485" y="435"/>
                    </a:cubicBezTo>
                    <a:cubicBezTo>
                      <a:pt x="485" y="435"/>
                      <a:pt x="485" y="435"/>
                      <a:pt x="485" y="435"/>
                    </a:cubicBezTo>
                    <a:cubicBezTo>
                      <a:pt x="485" y="434"/>
                      <a:pt x="485" y="434"/>
                      <a:pt x="485" y="434"/>
                    </a:cubicBezTo>
                    <a:cubicBezTo>
                      <a:pt x="485" y="434"/>
                      <a:pt x="485" y="434"/>
                      <a:pt x="485" y="434"/>
                    </a:cubicBezTo>
                    <a:cubicBezTo>
                      <a:pt x="485" y="434"/>
                      <a:pt x="484" y="434"/>
                      <a:pt x="484" y="434"/>
                    </a:cubicBezTo>
                    <a:cubicBezTo>
                      <a:pt x="484" y="433"/>
                      <a:pt x="485" y="434"/>
                      <a:pt x="485" y="434"/>
                    </a:cubicBezTo>
                    <a:cubicBezTo>
                      <a:pt x="485" y="434"/>
                      <a:pt x="485" y="434"/>
                      <a:pt x="485" y="434"/>
                    </a:cubicBezTo>
                    <a:cubicBezTo>
                      <a:pt x="485" y="434"/>
                      <a:pt x="485" y="434"/>
                      <a:pt x="485" y="434"/>
                    </a:cubicBezTo>
                    <a:cubicBezTo>
                      <a:pt x="486" y="434"/>
                      <a:pt x="486" y="433"/>
                      <a:pt x="486" y="433"/>
                    </a:cubicBezTo>
                    <a:cubicBezTo>
                      <a:pt x="488" y="433"/>
                      <a:pt x="489" y="433"/>
                      <a:pt x="490" y="434"/>
                    </a:cubicBezTo>
                    <a:cubicBezTo>
                      <a:pt x="490" y="434"/>
                      <a:pt x="491" y="434"/>
                      <a:pt x="491" y="434"/>
                    </a:cubicBezTo>
                    <a:cubicBezTo>
                      <a:pt x="489" y="433"/>
                      <a:pt x="488" y="432"/>
                      <a:pt x="487" y="432"/>
                    </a:cubicBezTo>
                    <a:cubicBezTo>
                      <a:pt x="487" y="431"/>
                      <a:pt x="488" y="432"/>
                      <a:pt x="488" y="432"/>
                    </a:cubicBezTo>
                    <a:cubicBezTo>
                      <a:pt x="489" y="432"/>
                      <a:pt x="489" y="432"/>
                      <a:pt x="490" y="432"/>
                    </a:cubicBezTo>
                    <a:cubicBezTo>
                      <a:pt x="490" y="431"/>
                      <a:pt x="489" y="431"/>
                      <a:pt x="489" y="431"/>
                    </a:cubicBezTo>
                    <a:cubicBezTo>
                      <a:pt x="489" y="430"/>
                      <a:pt x="490" y="430"/>
                      <a:pt x="490" y="430"/>
                    </a:cubicBezTo>
                    <a:cubicBezTo>
                      <a:pt x="490" y="430"/>
                      <a:pt x="490" y="430"/>
                      <a:pt x="490" y="430"/>
                    </a:cubicBezTo>
                    <a:cubicBezTo>
                      <a:pt x="490" y="430"/>
                      <a:pt x="490" y="430"/>
                      <a:pt x="490" y="430"/>
                    </a:cubicBezTo>
                    <a:cubicBezTo>
                      <a:pt x="490" y="430"/>
                      <a:pt x="491" y="430"/>
                      <a:pt x="491" y="429"/>
                    </a:cubicBezTo>
                    <a:cubicBezTo>
                      <a:pt x="490" y="428"/>
                      <a:pt x="489" y="427"/>
                      <a:pt x="488" y="427"/>
                    </a:cubicBezTo>
                    <a:cubicBezTo>
                      <a:pt x="487" y="427"/>
                      <a:pt x="487" y="427"/>
                      <a:pt x="487" y="426"/>
                    </a:cubicBezTo>
                    <a:cubicBezTo>
                      <a:pt x="486" y="426"/>
                      <a:pt x="486" y="426"/>
                      <a:pt x="486" y="426"/>
                    </a:cubicBezTo>
                    <a:cubicBezTo>
                      <a:pt x="486" y="426"/>
                      <a:pt x="486" y="426"/>
                      <a:pt x="486" y="426"/>
                    </a:cubicBezTo>
                    <a:cubicBezTo>
                      <a:pt x="486" y="426"/>
                      <a:pt x="486" y="426"/>
                      <a:pt x="486" y="426"/>
                    </a:cubicBezTo>
                    <a:cubicBezTo>
                      <a:pt x="486" y="426"/>
                      <a:pt x="486" y="426"/>
                      <a:pt x="486" y="426"/>
                    </a:cubicBezTo>
                    <a:cubicBezTo>
                      <a:pt x="486" y="426"/>
                      <a:pt x="487" y="426"/>
                      <a:pt x="487" y="426"/>
                    </a:cubicBezTo>
                    <a:cubicBezTo>
                      <a:pt x="487" y="426"/>
                      <a:pt x="487" y="426"/>
                      <a:pt x="487" y="426"/>
                    </a:cubicBezTo>
                    <a:cubicBezTo>
                      <a:pt x="487" y="426"/>
                      <a:pt x="487" y="426"/>
                      <a:pt x="487" y="426"/>
                    </a:cubicBezTo>
                    <a:cubicBezTo>
                      <a:pt x="488" y="425"/>
                      <a:pt x="489" y="426"/>
                      <a:pt x="489" y="425"/>
                    </a:cubicBezTo>
                    <a:cubicBezTo>
                      <a:pt x="489" y="425"/>
                      <a:pt x="489" y="425"/>
                      <a:pt x="490" y="425"/>
                    </a:cubicBezTo>
                    <a:cubicBezTo>
                      <a:pt x="490" y="425"/>
                      <a:pt x="490" y="425"/>
                      <a:pt x="490" y="425"/>
                    </a:cubicBezTo>
                    <a:cubicBezTo>
                      <a:pt x="490" y="425"/>
                      <a:pt x="490" y="425"/>
                      <a:pt x="490" y="425"/>
                    </a:cubicBezTo>
                    <a:cubicBezTo>
                      <a:pt x="490" y="425"/>
                      <a:pt x="490" y="425"/>
                      <a:pt x="491" y="426"/>
                    </a:cubicBezTo>
                    <a:cubicBezTo>
                      <a:pt x="492" y="426"/>
                      <a:pt x="493" y="427"/>
                      <a:pt x="494" y="426"/>
                    </a:cubicBezTo>
                    <a:cubicBezTo>
                      <a:pt x="495" y="426"/>
                      <a:pt x="496" y="426"/>
                      <a:pt x="497" y="427"/>
                    </a:cubicBezTo>
                    <a:cubicBezTo>
                      <a:pt x="498" y="427"/>
                      <a:pt x="498" y="427"/>
                      <a:pt x="499" y="426"/>
                    </a:cubicBezTo>
                    <a:cubicBezTo>
                      <a:pt x="499" y="425"/>
                      <a:pt x="499" y="425"/>
                      <a:pt x="498" y="424"/>
                    </a:cubicBezTo>
                    <a:cubicBezTo>
                      <a:pt x="497" y="422"/>
                      <a:pt x="495" y="420"/>
                      <a:pt x="492" y="421"/>
                    </a:cubicBezTo>
                    <a:cubicBezTo>
                      <a:pt x="490" y="421"/>
                      <a:pt x="489" y="420"/>
                      <a:pt x="487" y="419"/>
                    </a:cubicBezTo>
                    <a:cubicBezTo>
                      <a:pt x="486" y="418"/>
                      <a:pt x="485" y="418"/>
                      <a:pt x="484" y="419"/>
                    </a:cubicBezTo>
                    <a:cubicBezTo>
                      <a:pt x="482" y="420"/>
                      <a:pt x="481" y="421"/>
                      <a:pt x="479" y="420"/>
                    </a:cubicBezTo>
                    <a:cubicBezTo>
                      <a:pt x="479" y="420"/>
                      <a:pt x="479" y="420"/>
                      <a:pt x="479" y="420"/>
                    </a:cubicBezTo>
                    <a:cubicBezTo>
                      <a:pt x="480" y="419"/>
                      <a:pt x="480" y="419"/>
                      <a:pt x="480" y="419"/>
                    </a:cubicBezTo>
                    <a:cubicBezTo>
                      <a:pt x="480" y="419"/>
                      <a:pt x="480" y="419"/>
                      <a:pt x="480" y="419"/>
                    </a:cubicBezTo>
                    <a:cubicBezTo>
                      <a:pt x="480" y="419"/>
                      <a:pt x="480" y="419"/>
                      <a:pt x="480" y="419"/>
                    </a:cubicBezTo>
                    <a:cubicBezTo>
                      <a:pt x="482" y="420"/>
                      <a:pt x="483" y="419"/>
                      <a:pt x="484" y="418"/>
                    </a:cubicBezTo>
                    <a:cubicBezTo>
                      <a:pt x="484" y="418"/>
                      <a:pt x="485" y="417"/>
                      <a:pt x="486" y="417"/>
                    </a:cubicBezTo>
                    <a:cubicBezTo>
                      <a:pt x="487" y="418"/>
                      <a:pt x="488" y="417"/>
                      <a:pt x="489" y="416"/>
                    </a:cubicBezTo>
                    <a:cubicBezTo>
                      <a:pt x="490" y="415"/>
                      <a:pt x="491" y="414"/>
                      <a:pt x="492" y="415"/>
                    </a:cubicBezTo>
                    <a:cubicBezTo>
                      <a:pt x="493" y="416"/>
                      <a:pt x="494" y="416"/>
                      <a:pt x="495" y="416"/>
                    </a:cubicBezTo>
                    <a:cubicBezTo>
                      <a:pt x="495" y="416"/>
                      <a:pt x="496" y="416"/>
                      <a:pt x="495" y="415"/>
                    </a:cubicBezTo>
                    <a:cubicBezTo>
                      <a:pt x="495" y="414"/>
                      <a:pt x="495" y="412"/>
                      <a:pt x="495" y="411"/>
                    </a:cubicBezTo>
                    <a:cubicBezTo>
                      <a:pt x="494" y="409"/>
                      <a:pt x="492" y="407"/>
                      <a:pt x="491" y="406"/>
                    </a:cubicBezTo>
                    <a:cubicBezTo>
                      <a:pt x="490" y="404"/>
                      <a:pt x="489" y="404"/>
                      <a:pt x="488" y="406"/>
                    </a:cubicBezTo>
                    <a:cubicBezTo>
                      <a:pt x="488" y="406"/>
                      <a:pt x="487" y="407"/>
                      <a:pt x="488" y="408"/>
                    </a:cubicBezTo>
                    <a:cubicBezTo>
                      <a:pt x="489" y="408"/>
                      <a:pt x="488" y="409"/>
                      <a:pt x="488" y="409"/>
                    </a:cubicBezTo>
                    <a:cubicBezTo>
                      <a:pt x="487" y="409"/>
                      <a:pt x="487" y="409"/>
                      <a:pt x="486" y="410"/>
                    </a:cubicBezTo>
                    <a:cubicBezTo>
                      <a:pt x="486" y="411"/>
                      <a:pt x="485" y="412"/>
                      <a:pt x="483" y="412"/>
                    </a:cubicBezTo>
                    <a:cubicBezTo>
                      <a:pt x="483" y="412"/>
                      <a:pt x="483" y="412"/>
                      <a:pt x="483" y="412"/>
                    </a:cubicBezTo>
                    <a:cubicBezTo>
                      <a:pt x="482" y="412"/>
                      <a:pt x="482" y="413"/>
                      <a:pt x="481" y="414"/>
                    </a:cubicBezTo>
                    <a:cubicBezTo>
                      <a:pt x="481" y="415"/>
                      <a:pt x="480" y="415"/>
                      <a:pt x="479" y="414"/>
                    </a:cubicBezTo>
                    <a:cubicBezTo>
                      <a:pt x="479" y="414"/>
                      <a:pt x="478" y="414"/>
                      <a:pt x="478" y="415"/>
                    </a:cubicBezTo>
                    <a:cubicBezTo>
                      <a:pt x="478" y="415"/>
                      <a:pt x="478" y="415"/>
                      <a:pt x="478" y="415"/>
                    </a:cubicBezTo>
                    <a:cubicBezTo>
                      <a:pt x="477" y="416"/>
                      <a:pt x="477" y="417"/>
                      <a:pt x="476" y="418"/>
                    </a:cubicBezTo>
                    <a:cubicBezTo>
                      <a:pt x="476" y="418"/>
                      <a:pt x="476" y="418"/>
                      <a:pt x="476" y="418"/>
                    </a:cubicBezTo>
                    <a:cubicBezTo>
                      <a:pt x="477" y="416"/>
                      <a:pt x="477" y="415"/>
                      <a:pt x="478" y="413"/>
                    </a:cubicBezTo>
                    <a:cubicBezTo>
                      <a:pt x="478" y="413"/>
                      <a:pt x="478" y="413"/>
                      <a:pt x="478" y="413"/>
                    </a:cubicBezTo>
                    <a:cubicBezTo>
                      <a:pt x="479" y="413"/>
                      <a:pt x="479" y="413"/>
                      <a:pt x="479" y="413"/>
                    </a:cubicBezTo>
                    <a:cubicBezTo>
                      <a:pt x="479" y="413"/>
                      <a:pt x="479" y="413"/>
                      <a:pt x="479" y="413"/>
                    </a:cubicBezTo>
                    <a:cubicBezTo>
                      <a:pt x="480" y="414"/>
                      <a:pt x="480" y="414"/>
                      <a:pt x="480" y="413"/>
                    </a:cubicBezTo>
                    <a:cubicBezTo>
                      <a:pt x="481" y="412"/>
                      <a:pt x="482" y="411"/>
                      <a:pt x="484" y="410"/>
                    </a:cubicBezTo>
                    <a:cubicBezTo>
                      <a:pt x="484" y="410"/>
                      <a:pt x="485" y="409"/>
                      <a:pt x="484" y="409"/>
                    </a:cubicBezTo>
                    <a:cubicBezTo>
                      <a:pt x="484" y="409"/>
                      <a:pt x="484" y="409"/>
                      <a:pt x="484" y="409"/>
                    </a:cubicBezTo>
                    <a:cubicBezTo>
                      <a:pt x="484" y="409"/>
                      <a:pt x="484" y="409"/>
                      <a:pt x="484" y="409"/>
                    </a:cubicBezTo>
                    <a:cubicBezTo>
                      <a:pt x="485" y="409"/>
                      <a:pt x="485" y="408"/>
                      <a:pt x="485" y="408"/>
                    </a:cubicBezTo>
                    <a:cubicBezTo>
                      <a:pt x="485" y="408"/>
                      <a:pt x="486" y="407"/>
                      <a:pt x="485" y="407"/>
                    </a:cubicBezTo>
                    <a:cubicBezTo>
                      <a:pt x="485" y="406"/>
                      <a:pt x="484" y="406"/>
                      <a:pt x="484" y="406"/>
                    </a:cubicBezTo>
                    <a:cubicBezTo>
                      <a:pt x="483" y="407"/>
                      <a:pt x="482" y="407"/>
                      <a:pt x="481" y="407"/>
                    </a:cubicBezTo>
                    <a:cubicBezTo>
                      <a:pt x="480" y="407"/>
                      <a:pt x="479" y="407"/>
                      <a:pt x="478" y="408"/>
                    </a:cubicBezTo>
                    <a:cubicBezTo>
                      <a:pt x="478" y="408"/>
                      <a:pt x="478" y="408"/>
                      <a:pt x="478" y="408"/>
                    </a:cubicBezTo>
                    <a:cubicBezTo>
                      <a:pt x="478" y="409"/>
                      <a:pt x="478" y="409"/>
                      <a:pt x="478" y="410"/>
                    </a:cubicBezTo>
                    <a:cubicBezTo>
                      <a:pt x="478" y="411"/>
                      <a:pt x="478" y="411"/>
                      <a:pt x="477" y="411"/>
                    </a:cubicBezTo>
                    <a:cubicBezTo>
                      <a:pt x="476" y="411"/>
                      <a:pt x="476" y="412"/>
                      <a:pt x="475" y="413"/>
                    </a:cubicBezTo>
                    <a:cubicBezTo>
                      <a:pt x="475" y="413"/>
                      <a:pt x="475" y="413"/>
                      <a:pt x="475" y="413"/>
                    </a:cubicBezTo>
                    <a:cubicBezTo>
                      <a:pt x="475" y="413"/>
                      <a:pt x="474" y="413"/>
                      <a:pt x="474" y="414"/>
                    </a:cubicBezTo>
                    <a:cubicBezTo>
                      <a:pt x="474" y="414"/>
                      <a:pt x="474" y="414"/>
                      <a:pt x="474" y="414"/>
                    </a:cubicBezTo>
                    <a:cubicBezTo>
                      <a:pt x="474" y="414"/>
                      <a:pt x="474" y="414"/>
                      <a:pt x="474" y="414"/>
                    </a:cubicBezTo>
                    <a:cubicBezTo>
                      <a:pt x="474" y="413"/>
                      <a:pt x="474" y="413"/>
                      <a:pt x="474" y="413"/>
                    </a:cubicBezTo>
                    <a:cubicBezTo>
                      <a:pt x="475" y="412"/>
                      <a:pt x="475" y="410"/>
                      <a:pt x="477" y="411"/>
                    </a:cubicBezTo>
                    <a:cubicBezTo>
                      <a:pt x="477" y="411"/>
                      <a:pt x="477" y="410"/>
                      <a:pt x="477" y="410"/>
                    </a:cubicBezTo>
                    <a:cubicBezTo>
                      <a:pt x="477" y="410"/>
                      <a:pt x="477" y="409"/>
                      <a:pt x="476" y="409"/>
                    </a:cubicBezTo>
                    <a:cubicBezTo>
                      <a:pt x="476" y="409"/>
                      <a:pt x="478" y="409"/>
                      <a:pt x="477" y="407"/>
                    </a:cubicBezTo>
                    <a:cubicBezTo>
                      <a:pt x="478" y="407"/>
                      <a:pt x="479" y="406"/>
                      <a:pt x="480" y="406"/>
                    </a:cubicBezTo>
                    <a:cubicBezTo>
                      <a:pt x="480" y="406"/>
                      <a:pt x="480" y="406"/>
                      <a:pt x="480" y="406"/>
                    </a:cubicBezTo>
                    <a:cubicBezTo>
                      <a:pt x="481" y="405"/>
                      <a:pt x="482" y="405"/>
                      <a:pt x="482" y="405"/>
                    </a:cubicBezTo>
                    <a:cubicBezTo>
                      <a:pt x="484" y="405"/>
                      <a:pt x="486" y="404"/>
                      <a:pt x="486" y="402"/>
                    </a:cubicBezTo>
                    <a:cubicBezTo>
                      <a:pt x="486" y="402"/>
                      <a:pt x="486" y="402"/>
                      <a:pt x="486" y="402"/>
                    </a:cubicBezTo>
                    <a:cubicBezTo>
                      <a:pt x="486" y="402"/>
                      <a:pt x="486" y="402"/>
                      <a:pt x="486" y="402"/>
                    </a:cubicBezTo>
                    <a:cubicBezTo>
                      <a:pt x="486" y="403"/>
                      <a:pt x="486" y="403"/>
                      <a:pt x="487" y="403"/>
                    </a:cubicBezTo>
                    <a:cubicBezTo>
                      <a:pt x="488" y="401"/>
                      <a:pt x="488" y="399"/>
                      <a:pt x="486" y="398"/>
                    </a:cubicBezTo>
                    <a:cubicBezTo>
                      <a:pt x="484" y="397"/>
                      <a:pt x="483" y="397"/>
                      <a:pt x="482" y="395"/>
                    </a:cubicBezTo>
                    <a:cubicBezTo>
                      <a:pt x="481" y="395"/>
                      <a:pt x="480" y="395"/>
                      <a:pt x="479" y="395"/>
                    </a:cubicBezTo>
                    <a:cubicBezTo>
                      <a:pt x="479" y="397"/>
                      <a:pt x="477" y="397"/>
                      <a:pt x="476" y="398"/>
                    </a:cubicBezTo>
                    <a:cubicBezTo>
                      <a:pt x="476" y="398"/>
                      <a:pt x="476" y="398"/>
                      <a:pt x="476" y="398"/>
                    </a:cubicBezTo>
                    <a:cubicBezTo>
                      <a:pt x="476" y="398"/>
                      <a:pt x="476" y="398"/>
                      <a:pt x="476" y="398"/>
                    </a:cubicBezTo>
                    <a:cubicBezTo>
                      <a:pt x="476" y="398"/>
                      <a:pt x="476" y="398"/>
                      <a:pt x="476" y="398"/>
                    </a:cubicBezTo>
                    <a:cubicBezTo>
                      <a:pt x="476" y="398"/>
                      <a:pt x="476" y="398"/>
                      <a:pt x="476" y="398"/>
                    </a:cubicBezTo>
                    <a:cubicBezTo>
                      <a:pt x="475" y="398"/>
                      <a:pt x="475" y="398"/>
                      <a:pt x="474" y="398"/>
                    </a:cubicBezTo>
                    <a:cubicBezTo>
                      <a:pt x="474" y="398"/>
                      <a:pt x="474" y="398"/>
                      <a:pt x="474" y="398"/>
                    </a:cubicBezTo>
                    <a:cubicBezTo>
                      <a:pt x="474" y="398"/>
                      <a:pt x="474" y="398"/>
                      <a:pt x="474" y="398"/>
                    </a:cubicBezTo>
                    <a:cubicBezTo>
                      <a:pt x="473" y="399"/>
                      <a:pt x="474" y="399"/>
                      <a:pt x="474" y="400"/>
                    </a:cubicBezTo>
                    <a:cubicBezTo>
                      <a:pt x="474" y="400"/>
                      <a:pt x="474" y="400"/>
                      <a:pt x="474" y="400"/>
                    </a:cubicBezTo>
                    <a:cubicBezTo>
                      <a:pt x="474" y="400"/>
                      <a:pt x="474" y="400"/>
                      <a:pt x="474" y="400"/>
                    </a:cubicBezTo>
                    <a:cubicBezTo>
                      <a:pt x="474" y="400"/>
                      <a:pt x="474" y="400"/>
                      <a:pt x="474" y="400"/>
                    </a:cubicBezTo>
                    <a:cubicBezTo>
                      <a:pt x="474" y="401"/>
                      <a:pt x="474" y="401"/>
                      <a:pt x="473" y="401"/>
                    </a:cubicBezTo>
                    <a:cubicBezTo>
                      <a:pt x="473" y="401"/>
                      <a:pt x="473" y="401"/>
                      <a:pt x="473" y="401"/>
                    </a:cubicBezTo>
                    <a:cubicBezTo>
                      <a:pt x="474" y="400"/>
                      <a:pt x="473" y="400"/>
                      <a:pt x="473" y="399"/>
                    </a:cubicBezTo>
                    <a:cubicBezTo>
                      <a:pt x="473" y="399"/>
                      <a:pt x="473" y="398"/>
                      <a:pt x="474" y="398"/>
                    </a:cubicBezTo>
                    <a:cubicBezTo>
                      <a:pt x="476" y="397"/>
                      <a:pt x="477" y="396"/>
                      <a:pt x="477" y="394"/>
                    </a:cubicBezTo>
                    <a:cubicBezTo>
                      <a:pt x="478" y="394"/>
                      <a:pt x="478" y="394"/>
                      <a:pt x="478" y="393"/>
                    </a:cubicBezTo>
                    <a:cubicBezTo>
                      <a:pt x="477" y="393"/>
                      <a:pt x="476" y="393"/>
                      <a:pt x="476" y="394"/>
                    </a:cubicBezTo>
                    <a:cubicBezTo>
                      <a:pt x="476" y="394"/>
                      <a:pt x="476" y="394"/>
                      <a:pt x="476" y="394"/>
                    </a:cubicBezTo>
                    <a:cubicBezTo>
                      <a:pt x="476" y="394"/>
                      <a:pt x="475" y="394"/>
                      <a:pt x="474" y="395"/>
                    </a:cubicBezTo>
                    <a:cubicBezTo>
                      <a:pt x="473" y="395"/>
                      <a:pt x="471" y="397"/>
                      <a:pt x="470" y="398"/>
                    </a:cubicBezTo>
                    <a:cubicBezTo>
                      <a:pt x="469" y="400"/>
                      <a:pt x="468" y="402"/>
                      <a:pt x="469" y="404"/>
                    </a:cubicBezTo>
                    <a:cubicBezTo>
                      <a:pt x="468" y="404"/>
                      <a:pt x="468" y="404"/>
                      <a:pt x="468" y="404"/>
                    </a:cubicBezTo>
                    <a:cubicBezTo>
                      <a:pt x="468" y="404"/>
                      <a:pt x="468" y="404"/>
                      <a:pt x="468" y="404"/>
                    </a:cubicBezTo>
                    <a:cubicBezTo>
                      <a:pt x="468" y="404"/>
                      <a:pt x="468" y="404"/>
                      <a:pt x="468" y="404"/>
                    </a:cubicBezTo>
                    <a:cubicBezTo>
                      <a:pt x="468" y="405"/>
                      <a:pt x="468" y="405"/>
                      <a:pt x="468" y="405"/>
                    </a:cubicBezTo>
                    <a:cubicBezTo>
                      <a:pt x="468" y="405"/>
                      <a:pt x="468" y="405"/>
                      <a:pt x="468" y="405"/>
                    </a:cubicBezTo>
                    <a:cubicBezTo>
                      <a:pt x="468" y="405"/>
                      <a:pt x="468" y="405"/>
                      <a:pt x="468" y="405"/>
                    </a:cubicBezTo>
                    <a:cubicBezTo>
                      <a:pt x="467" y="405"/>
                      <a:pt x="467" y="405"/>
                      <a:pt x="467" y="404"/>
                    </a:cubicBezTo>
                    <a:cubicBezTo>
                      <a:pt x="467" y="404"/>
                      <a:pt x="467" y="404"/>
                      <a:pt x="467" y="404"/>
                    </a:cubicBezTo>
                    <a:cubicBezTo>
                      <a:pt x="468" y="403"/>
                      <a:pt x="468" y="402"/>
                      <a:pt x="468" y="401"/>
                    </a:cubicBezTo>
                    <a:cubicBezTo>
                      <a:pt x="469" y="400"/>
                      <a:pt x="468" y="399"/>
                      <a:pt x="467" y="399"/>
                    </a:cubicBezTo>
                    <a:cubicBezTo>
                      <a:pt x="467" y="399"/>
                      <a:pt x="467" y="399"/>
                      <a:pt x="467" y="399"/>
                    </a:cubicBezTo>
                    <a:cubicBezTo>
                      <a:pt x="466" y="399"/>
                      <a:pt x="466" y="400"/>
                      <a:pt x="466" y="400"/>
                    </a:cubicBezTo>
                    <a:cubicBezTo>
                      <a:pt x="466" y="400"/>
                      <a:pt x="466" y="400"/>
                      <a:pt x="466" y="400"/>
                    </a:cubicBezTo>
                    <a:cubicBezTo>
                      <a:pt x="466" y="400"/>
                      <a:pt x="466" y="400"/>
                      <a:pt x="466" y="400"/>
                    </a:cubicBezTo>
                    <a:cubicBezTo>
                      <a:pt x="466" y="400"/>
                      <a:pt x="466" y="400"/>
                      <a:pt x="466" y="400"/>
                    </a:cubicBezTo>
                    <a:cubicBezTo>
                      <a:pt x="466" y="400"/>
                      <a:pt x="466" y="400"/>
                      <a:pt x="466" y="400"/>
                    </a:cubicBezTo>
                    <a:cubicBezTo>
                      <a:pt x="466" y="400"/>
                      <a:pt x="466" y="400"/>
                      <a:pt x="466" y="400"/>
                    </a:cubicBezTo>
                    <a:cubicBezTo>
                      <a:pt x="466" y="399"/>
                      <a:pt x="466" y="399"/>
                      <a:pt x="466" y="398"/>
                    </a:cubicBezTo>
                    <a:cubicBezTo>
                      <a:pt x="466" y="398"/>
                      <a:pt x="466" y="398"/>
                      <a:pt x="466" y="398"/>
                    </a:cubicBezTo>
                    <a:cubicBezTo>
                      <a:pt x="466" y="398"/>
                      <a:pt x="467" y="399"/>
                      <a:pt x="467" y="399"/>
                    </a:cubicBezTo>
                    <a:cubicBezTo>
                      <a:pt x="467" y="399"/>
                      <a:pt x="467" y="399"/>
                      <a:pt x="467" y="399"/>
                    </a:cubicBezTo>
                    <a:cubicBezTo>
                      <a:pt x="467" y="399"/>
                      <a:pt x="467" y="399"/>
                      <a:pt x="467" y="399"/>
                    </a:cubicBezTo>
                    <a:cubicBezTo>
                      <a:pt x="468" y="399"/>
                      <a:pt x="468" y="399"/>
                      <a:pt x="469" y="398"/>
                    </a:cubicBezTo>
                    <a:cubicBezTo>
                      <a:pt x="470" y="396"/>
                      <a:pt x="471" y="395"/>
                      <a:pt x="472" y="393"/>
                    </a:cubicBezTo>
                    <a:cubicBezTo>
                      <a:pt x="473" y="392"/>
                      <a:pt x="473" y="390"/>
                      <a:pt x="472" y="389"/>
                    </a:cubicBezTo>
                    <a:cubicBezTo>
                      <a:pt x="471" y="388"/>
                      <a:pt x="471" y="388"/>
                      <a:pt x="470" y="389"/>
                    </a:cubicBezTo>
                    <a:cubicBezTo>
                      <a:pt x="470" y="389"/>
                      <a:pt x="469" y="389"/>
                      <a:pt x="469" y="390"/>
                    </a:cubicBezTo>
                    <a:cubicBezTo>
                      <a:pt x="468" y="390"/>
                      <a:pt x="468" y="392"/>
                      <a:pt x="469" y="393"/>
                    </a:cubicBezTo>
                    <a:cubicBezTo>
                      <a:pt x="468" y="393"/>
                      <a:pt x="468" y="393"/>
                      <a:pt x="468" y="393"/>
                    </a:cubicBezTo>
                    <a:cubicBezTo>
                      <a:pt x="468" y="393"/>
                      <a:pt x="468" y="393"/>
                      <a:pt x="468" y="393"/>
                    </a:cubicBezTo>
                    <a:cubicBezTo>
                      <a:pt x="468" y="393"/>
                      <a:pt x="468" y="393"/>
                      <a:pt x="468" y="393"/>
                    </a:cubicBezTo>
                    <a:cubicBezTo>
                      <a:pt x="467" y="392"/>
                      <a:pt x="466" y="393"/>
                      <a:pt x="466" y="393"/>
                    </a:cubicBezTo>
                    <a:cubicBezTo>
                      <a:pt x="465" y="393"/>
                      <a:pt x="464" y="394"/>
                      <a:pt x="464" y="394"/>
                    </a:cubicBezTo>
                    <a:cubicBezTo>
                      <a:pt x="464" y="394"/>
                      <a:pt x="464" y="394"/>
                      <a:pt x="464" y="394"/>
                    </a:cubicBezTo>
                    <a:cubicBezTo>
                      <a:pt x="464" y="394"/>
                      <a:pt x="464" y="394"/>
                      <a:pt x="464" y="394"/>
                    </a:cubicBezTo>
                    <a:cubicBezTo>
                      <a:pt x="464" y="394"/>
                      <a:pt x="464" y="394"/>
                      <a:pt x="464" y="394"/>
                    </a:cubicBezTo>
                    <a:cubicBezTo>
                      <a:pt x="464" y="394"/>
                      <a:pt x="464" y="394"/>
                      <a:pt x="464" y="394"/>
                    </a:cubicBezTo>
                    <a:cubicBezTo>
                      <a:pt x="464" y="394"/>
                      <a:pt x="464" y="394"/>
                      <a:pt x="464" y="394"/>
                    </a:cubicBezTo>
                    <a:cubicBezTo>
                      <a:pt x="464" y="393"/>
                      <a:pt x="465" y="392"/>
                      <a:pt x="466" y="392"/>
                    </a:cubicBezTo>
                    <a:cubicBezTo>
                      <a:pt x="467" y="392"/>
                      <a:pt x="467" y="391"/>
                      <a:pt x="467" y="391"/>
                    </a:cubicBezTo>
                    <a:cubicBezTo>
                      <a:pt x="467" y="390"/>
                      <a:pt x="467" y="390"/>
                      <a:pt x="466" y="390"/>
                    </a:cubicBezTo>
                    <a:cubicBezTo>
                      <a:pt x="466" y="390"/>
                      <a:pt x="465" y="390"/>
                      <a:pt x="465" y="390"/>
                    </a:cubicBezTo>
                    <a:cubicBezTo>
                      <a:pt x="465" y="390"/>
                      <a:pt x="465" y="390"/>
                      <a:pt x="465" y="390"/>
                    </a:cubicBezTo>
                    <a:cubicBezTo>
                      <a:pt x="463" y="389"/>
                      <a:pt x="462" y="389"/>
                      <a:pt x="463" y="391"/>
                    </a:cubicBezTo>
                    <a:cubicBezTo>
                      <a:pt x="463" y="391"/>
                      <a:pt x="462" y="391"/>
                      <a:pt x="462" y="392"/>
                    </a:cubicBezTo>
                    <a:cubicBezTo>
                      <a:pt x="462" y="392"/>
                      <a:pt x="462" y="392"/>
                      <a:pt x="462" y="392"/>
                    </a:cubicBezTo>
                    <a:cubicBezTo>
                      <a:pt x="462" y="392"/>
                      <a:pt x="462" y="392"/>
                      <a:pt x="462" y="392"/>
                    </a:cubicBezTo>
                    <a:cubicBezTo>
                      <a:pt x="461" y="392"/>
                      <a:pt x="461" y="392"/>
                      <a:pt x="461" y="392"/>
                    </a:cubicBezTo>
                    <a:cubicBezTo>
                      <a:pt x="461" y="393"/>
                      <a:pt x="461" y="393"/>
                      <a:pt x="461" y="393"/>
                    </a:cubicBezTo>
                    <a:cubicBezTo>
                      <a:pt x="461" y="393"/>
                      <a:pt x="461" y="393"/>
                      <a:pt x="461" y="393"/>
                    </a:cubicBezTo>
                    <a:cubicBezTo>
                      <a:pt x="461" y="393"/>
                      <a:pt x="461" y="393"/>
                      <a:pt x="461" y="393"/>
                    </a:cubicBezTo>
                    <a:cubicBezTo>
                      <a:pt x="461" y="392"/>
                      <a:pt x="462" y="391"/>
                      <a:pt x="462" y="390"/>
                    </a:cubicBezTo>
                    <a:cubicBezTo>
                      <a:pt x="463" y="388"/>
                      <a:pt x="463" y="388"/>
                      <a:pt x="465" y="388"/>
                    </a:cubicBezTo>
                    <a:cubicBezTo>
                      <a:pt x="465" y="388"/>
                      <a:pt x="465" y="388"/>
                      <a:pt x="465" y="388"/>
                    </a:cubicBezTo>
                    <a:cubicBezTo>
                      <a:pt x="465" y="388"/>
                      <a:pt x="465" y="388"/>
                      <a:pt x="465" y="388"/>
                    </a:cubicBezTo>
                    <a:cubicBezTo>
                      <a:pt x="466" y="389"/>
                      <a:pt x="466" y="389"/>
                      <a:pt x="467" y="387"/>
                    </a:cubicBezTo>
                    <a:cubicBezTo>
                      <a:pt x="467" y="387"/>
                      <a:pt x="467" y="387"/>
                      <a:pt x="467" y="387"/>
                    </a:cubicBezTo>
                    <a:cubicBezTo>
                      <a:pt x="468" y="386"/>
                      <a:pt x="469" y="386"/>
                      <a:pt x="468" y="385"/>
                    </a:cubicBezTo>
                    <a:cubicBezTo>
                      <a:pt x="468" y="383"/>
                      <a:pt x="467" y="380"/>
                      <a:pt x="464" y="379"/>
                    </a:cubicBezTo>
                    <a:cubicBezTo>
                      <a:pt x="463" y="379"/>
                      <a:pt x="461" y="378"/>
                      <a:pt x="460" y="377"/>
                    </a:cubicBezTo>
                    <a:cubicBezTo>
                      <a:pt x="459" y="376"/>
                      <a:pt x="459" y="377"/>
                      <a:pt x="459" y="378"/>
                    </a:cubicBezTo>
                    <a:cubicBezTo>
                      <a:pt x="459" y="379"/>
                      <a:pt x="458" y="380"/>
                      <a:pt x="457" y="380"/>
                    </a:cubicBezTo>
                    <a:cubicBezTo>
                      <a:pt x="457" y="380"/>
                      <a:pt x="457" y="380"/>
                      <a:pt x="457" y="380"/>
                    </a:cubicBezTo>
                    <a:cubicBezTo>
                      <a:pt x="457" y="380"/>
                      <a:pt x="457" y="380"/>
                      <a:pt x="457" y="380"/>
                    </a:cubicBezTo>
                    <a:cubicBezTo>
                      <a:pt x="457" y="380"/>
                      <a:pt x="457" y="380"/>
                      <a:pt x="457" y="380"/>
                    </a:cubicBezTo>
                    <a:cubicBezTo>
                      <a:pt x="457" y="380"/>
                      <a:pt x="456" y="379"/>
                      <a:pt x="456" y="380"/>
                    </a:cubicBezTo>
                    <a:cubicBezTo>
                      <a:pt x="456" y="380"/>
                      <a:pt x="456" y="381"/>
                      <a:pt x="455" y="381"/>
                    </a:cubicBezTo>
                    <a:cubicBezTo>
                      <a:pt x="455" y="381"/>
                      <a:pt x="455" y="380"/>
                      <a:pt x="455" y="380"/>
                    </a:cubicBezTo>
                    <a:cubicBezTo>
                      <a:pt x="456" y="380"/>
                      <a:pt x="456" y="379"/>
                      <a:pt x="455" y="379"/>
                    </a:cubicBezTo>
                    <a:cubicBezTo>
                      <a:pt x="454" y="379"/>
                      <a:pt x="454" y="379"/>
                      <a:pt x="454" y="380"/>
                    </a:cubicBezTo>
                    <a:cubicBezTo>
                      <a:pt x="454" y="380"/>
                      <a:pt x="454" y="381"/>
                      <a:pt x="454" y="381"/>
                    </a:cubicBezTo>
                    <a:cubicBezTo>
                      <a:pt x="454" y="382"/>
                      <a:pt x="454" y="382"/>
                      <a:pt x="454" y="382"/>
                    </a:cubicBezTo>
                    <a:cubicBezTo>
                      <a:pt x="454" y="383"/>
                      <a:pt x="453" y="383"/>
                      <a:pt x="453" y="384"/>
                    </a:cubicBezTo>
                    <a:cubicBezTo>
                      <a:pt x="452" y="385"/>
                      <a:pt x="452" y="386"/>
                      <a:pt x="452" y="387"/>
                    </a:cubicBezTo>
                    <a:cubicBezTo>
                      <a:pt x="452" y="387"/>
                      <a:pt x="452" y="387"/>
                      <a:pt x="452" y="387"/>
                    </a:cubicBezTo>
                    <a:cubicBezTo>
                      <a:pt x="452" y="388"/>
                      <a:pt x="452" y="388"/>
                      <a:pt x="452" y="389"/>
                    </a:cubicBezTo>
                    <a:cubicBezTo>
                      <a:pt x="452" y="389"/>
                      <a:pt x="452" y="389"/>
                      <a:pt x="452" y="389"/>
                    </a:cubicBezTo>
                    <a:cubicBezTo>
                      <a:pt x="452" y="389"/>
                      <a:pt x="452" y="389"/>
                      <a:pt x="452" y="389"/>
                    </a:cubicBezTo>
                    <a:cubicBezTo>
                      <a:pt x="451" y="389"/>
                      <a:pt x="451" y="389"/>
                      <a:pt x="451" y="389"/>
                    </a:cubicBezTo>
                    <a:cubicBezTo>
                      <a:pt x="451" y="388"/>
                      <a:pt x="451" y="388"/>
                      <a:pt x="451" y="387"/>
                    </a:cubicBezTo>
                    <a:cubicBezTo>
                      <a:pt x="452" y="386"/>
                      <a:pt x="451" y="385"/>
                      <a:pt x="452" y="384"/>
                    </a:cubicBezTo>
                    <a:cubicBezTo>
                      <a:pt x="453" y="383"/>
                      <a:pt x="453" y="383"/>
                      <a:pt x="452" y="382"/>
                    </a:cubicBezTo>
                    <a:cubicBezTo>
                      <a:pt x="452" y="381"/>
                      <a:pt x="452" y="380"/>
                      <a:pt x="452" y="379"/>
                    </a:cubicBezTo>
                    <a:cubicBezTo>
                      <a:pt x="452" y="379"/>
                      <a:pt x="452" y="378"/>
                      <a:pt x="452" y="378"/>
                    </a:cubicBezTo>
                    <a:cubicBezTo>
                      <a:pt x="451" y="378"/>
                      <a:pt x="451" y="378"/>
                      <a:pt x="451" y="379"/>
                    </a:cubicBezTo>
                    <a:cubicBezTo>
                      <a:pt x="450" y="379"/>
                      <a:pt x="450" y="380"/>
                      <a:pt x="450" y="381"/>
                    </a:cubicBezTo>
                    <a:cubicBezTo>
                      <a:pt x="449" y="380"/>
                      <a:pt x="450" y="380"/>
                      <a:pt x="450" y="379"/>
                    </a:cubicBezTo>
                    <a:cubicBezTo>
                      <a:pt x="450" y="379"/>
                      <a:pt x="450" y="379"/>
                      <a:pt x="450" y="379"/>
                    </a:cubicBezTo>
                    <a:cubicBezTo>
                      <a:pt x="450" y="379"/>
                      <a:pt x="450" y="379"/>
                      <a:pt x="450" y="379"/>
                    </a:cubicBezTo>
                    <a:cubicBezTo>
                      <a:pt x="450" y="377"/>
                      <a:pt x="451" y="376"/>
                      <a:pt x="452" y="375"/>
                    </a:cubicBezTo>
                    <a:cubicBezTo>
                      <a:pt x="451" y="374"/>
                      <a:pt x="449" y="374"/>
                      <a:pt x="449" y="376"/>
                    </a:cubicBezTo>
                    <a:cubicBezTo>
                      <a:pt x="448" y="374"/>
                      <a:pt x="448" y="375"/>
                      <a:pt x="447" y="376"/>
                    </a:cubicBezTo>
                    <a:cubicBezTo>
                      <a:pt x="447" y="376"/>
                      <a:pt x="447" y="376"/>
                      <a:pt x="446" y="377"/>
                    </a:cubicBezTo>
                    <a:cubicBezTo>
                      <a:pt x="445" y="377"/>
                      <a:pt x="446" y="378"/>
                      <a:pt x="445" y="379"/>
                    </a:cubicBezTo>
                    <a:cubicBezTo>
                      <a:pt x="444" y="379"/>
                      <a:pt x="444" y="381"/>
                      <a:pt x="445" y="382"/>
                    </a:cubicBezTo>
                    <a:cubicBezTo>
                      <a:pt x="445" y="382"/>
                      <a:pt x="445" y="382"/>
                      <a:pt x="445" y="382"/>
                    </a:cubicBezTo>
                    <a:cubicBezTo>
                      <a:pt x="445" y="382"/>
                      <a:pt x="445" y="382"/>
                      <a:pt x="445" y="383"/>
                    </a:cubicBezTo>
                    <a:cubicBezTo>
                      <a:pt x="445" y="383"/>
                      <a:pt x="445" y="383"/>
                      <a:pt x="445" y="383"/>
                    </a:cubicBezTo>
                    <a:cubicBezTo>
                      <a:pt x="445" y="383"/>
                      <a:pt x="445" y="383"/>
                      <a:pt x="445" y="383"/>
                    </a:cubicBezTo>
                    <a:cubicBezTo>
                      <a:pt x="444" y="384"/>
                      <a:pt x="444" y="385"/>
                      <a:pt x="443" y="386"/>
                    </a:cubicBezTo>
                    <a:cubicBezTo>
                      <a:pt x="443" y="386"/>
                      <a:pt x="442" y="386"/>
                      <a:pt x="443" y="386"/>
                    </a:cubicBezTo>
                    <a:cubicBezTo>
                      <a:pt x="443" y="385"/>
                      <a:pt x="444" y="384"/>
                      <a:pt x="444" y="383"/>
                    </a:cubicBezTo>
                    <a:cubicBezTo>
                      <a:pt x="445" y="382"/>
                      <a:pt x="445" y="382"/>
                      <a:pt x="444" y="381"/>
                    </a:cubicBezTo>
                    <a:cubicBezTo>
                      <a:pt x="444" y="381"/>
                      <a:pt x="444" y="381"/>
                      <a:pt x="444" y="381"/>
                    </a:cubicBezTo>
                    <a:cubicBezTo>
                      <a:pt x="444" y="381"/>
                      <a:pt x="443" y="381"/>
                      <a:pt x="443" y="381"/>
                    </a:cubicBezTo>
                    <a:cubicBezTo>
                      <a:pt x="444" y="380"/>
                      <a:pt x="445" y="379"/>
                      <a:pt x="443" y="379"/>
                    </a:cubicBezTo>
                    <a:cubicBezTo>
                      <a:pt x="443" y="379"/>
                      <a:pt x="443" y="379"/>
                      <a:pt x="444" y="379"/>
                    </a:cubicBezTo>
                    <a:cubicBezTo>
                      <a:pt x="444" y="378"/>
                      <a:pt x="445" y="378"/>
                      <a:pt x="445" y="377"/>
                    </a:cubicBezTo>
                    <a:cubicBezTo>
                      <a:pt x="445" y="377"/>
                      <a:pt x="445" y="376"/>
                      <a:pt x="445" y="376"/>
                    </a:cubicBezTo>
                    <a:cubicBezTo>
                      <a:pt x="444" y="376"/>
                      <a:pt x="444" y="376"/>
                      <a:pt x="444" y="376"/>
                    </a:cubicBezTo>
                    <a:cubicBezTo>
                      <a:pt x="443" y="378"/>
                      <a:pt x="442" y="378"/>
                      <a:pt x="441" y="379"/>
                    </a:cubicBezTo>
                    <a:cubicBezTo>
                      <a:pt x="441" y="379"/>
                      <a:pt x="441" y="379"/>
                      <a:pt x="441" y="379"/>
                    </a:cubicBezTo>
                    <a:cubicBezTo>
                      <a:pt x="441" y="379"/>
                      <a:pt x="441" y="379"/>
                      <a:pt x="440" y="379"/>
                    </a:cubicBezTo>
                    <a:cubicBezTo>
                      <a:pt x="440" y="379"/>
                      <a:pt x="440" y="379"/>
                      <a:pt x="440" y="379"/>
                    </a:cubicBezTo>
                    <a:cubicBezTo>
                      <a:pt x="440" y="379"/>
                      <a:pt x="441" y="379"/>
                      <a:pt x="441" y="378"/>
                    </a:cubicBezTo>
                    <a:cubicBezTo>
                      <a:pt x="441" y="378"/>
                      <a:pt x="441" y="378"/>
                      <a:pt x="441" y="378"/>
                    </a:cubicBezTo>
                    <a:cubicBezTo>
                      <a:pt x="442" y="378"/>
                      <a:pt x="442" y="377"/>
                      <a:pt x="443" y="377"/>
                    </a:cubicBezTo>
                    <a:cubicBezTo>
                      <a:pt x="444" y="376"/>
                      <a:pt x="443" y="376"/>
                      <a:pt x="443" y="376"/>
                    </a:cubicBezTo>
                    <a:cubicBezTo>
                      <a:pt x="442" y="375"/>
                      <a:pt x="441" y="376"/>
                      <a:pt x="441" y="376"/>
                    </a:cubicBezTo>
                    <a:cubicBezTo>
                      <a:pt x="441" y="376"/>
                      <a:pt x="442" y="375"/>
                      <a:pt x="442" y="375"/>
                    </a:cubicBezTo>
                    <a:cubicBezTo>
                      <a:pt x="443" y="375"/>
                      <a:pt x="443" y="376"/>
                      <a:pt x="443" y="375"/>
                    </a:cubicBezTo>
                    <a:cubicBezTo>
                      <a:pt x="445" y="374"/>
                      <a:pt x="446" y="373"/>
                      <a:pt x="448" y="373"/>
                    </a:cubicBezTo>
                    <a:cubicBezTo>
                      <a:pt x="448" y="373"/>
                      <a:pt x="448" y="372"/>
                      <a:pt x="448" y="372"/>
                    </a:cubicBezTo>
                    <a:cubicBezTo>
                      <a:pt x="448" y="371"/>
                      <a:pt x="449" y="370"/>
                      <a:pt x="448" y="369"/>
                    </a:cubicBezTo>
                    <a:cubicBezTo>
                      <a:pt x="448" y="369"/>
                      <a:pt x="448" y="369"/>
                      <a:pt x="448" y="369"/>
                    </a:cubicBezTo>
                    <a:cubicBezTo>
                      <a:pt x="448" y="368"/>
                      <a:pt x="448" y="367"/>
                      <a:pt x="447" y="367"/>
                    </a:cubicBezTo>
                    <a:cubicBezTo>
                      <a:pt x="446" y="367"/>
                      <a:pt x="445" y="367"/>
                      <a:pt x="444" y="367"/>
                    </a:cubicBezTo>
                    <a:cubicBezTo>
                      <a:pt x="443" y="366"/>
                      <a:pt x="442" y="367"/>
                      <a:pt x="442" y="368"/>
                    </a:cubicBezTo>
                    <a:cubicBezTo>
                      <a:pt x="442" y="368"/>
                      <a:pt x="442" y="368"/>
                      <a:pt x="442" y="368"/>
                    </a:cubicBezTo>
                    <a:cubicBezTo>
                      <a:pt x="442" y="368"/>
                      <a:pt x="442" y="368"/>
                      <a:pt x="442" y="368"/>
                    </a:cubicBezTo>
                    <a:cubicBezTo>
                      <a:pt x="441" y="368"/>
                      <a:pt x="441" y="367"/>
                      <a:pt x="441" y="367"/>
                    </a:cubicBezTo>
                    <a:cubicBezTo>
                      <a:pt x="441" y="367"/>
                      <a:pt x="441" y="367"/>
                      <a:pt x="441" y="367"/>
                    </a:cubicBezTo>
                    <a:cubicBezTo>
                      <a:pt x="441" y="367"/>
                      <a:pt x="441" y="367"/>
                      <a:pt x="441" y="367"/>
                    </a:cubicBezTo>
                    <a:cubicBezTo>
                      <a:pt x="441" y="367"/>
                      <a:pt x="441" y="367"/>
                      <a:pt x="440" y="367"/>
                    </a:cubicBezTo>
                    <a:cubicBezTo>
                      <a:pt x="441" y="367"/>
                      <a:pt x="441" y="367"/>
                      <a:pt x="441" y="366"/>
                    </a:cubicBezTo>
                    <a:cubicBezTo>
                      <a:pt x="441" y="366"/>
                      <a:pt x="441" y="366"/>
                      <a:pt x="441" y="366"/>
                    </a:cubicBezTo>
                    <a:cubicBezTo>
                      <a:pt x="441" y="366"/>
                      <a:pt x="441" y="366"/>
                      <a:pt x="441" y="366"/>
                    </a:cubicBezTo>
                    <a:cubicBezTo>
                      <a:pt x="441" y="366"/>
                      <a:pt x="441" y="366"/>
                      <a:pt x="441" y="366"/>
                    </a:cubicBezTo>
                    <a:cubicBezTo>
                      <a:pt x="441" y="366"/>
                      <a:pt x="441" y="366"/>
                      <a:pt x="441" y="366"/>
                    </a:cubicBezTo>
                    <a:cubicBezTo>
                      <a:pt x="442" y="366"/>
                      <a:pt x="442" y="366"/>
                      <a:pt x="442" y="365"/>
                    </a:cubicBezTo>
                    <a:cubicBezTo>
                      <a:pt x="443" y="364"/>
                      <a:pt x="444" y="364"/>
                      <a:pt x="443" y="363"/>
                    </a:cubicBezTo>
                    <a:cubicBezTo>
                      <a:pt x="443" y="363"/>
                      <a:pt x="443" y="363"/>
                      <a:pt x="443" y="363"/>
                    </a:cubicBezTo>
                    <a:cubicBezTo>
                      <a:pt x="442" y="362"/>
                      <a:pt x="442" y="362"/>
                      <a:pt x="442" y="362"/>
                    </a:cubicBezTo>
                    <a:cubicBezTo>
                      <a:pt x="442" y="359"/>
                      <a:pt x="441" y="358"/>
                      <a:pt x="438" y="357"/>
                    </a:cubicBezTo>
                    <a:cubicBezTo>
                      <a:pt x="436" y="356"/>
                      <a:pt x="436" y="356"/>
                      <a:pt x="436" y="358"/>
                    </a:cubicBezTo>
                    <a:cubicBezTo>
                      <a:pt x="436" y="359"/>
                      <a:pt x="436" y="359"/>
                      <a:pt x="436" y="360"/>
                    </a:cubicBezTo>
                    <a:cubicBezTo>
                      <a:pt x="436" y="360"/>
                      <a:pt x="436" y="360"/>
                      <a:pt x="436" y="360"/>
                    </a:cubicBezTo>
                    <a:cubicBezTo>
                      <a:pt x="436" y="360"/>
                      <a:pt x="436" y="360"/>
                      <a:pt x="435" y="360"/>
                    </a:cubicBezTo>
                    <a:cubicBezTo>
                      <a:pt x="435" y="358"/>
                      <a:pt x="434" y="360"/>
                      <a:pt x="433" y="360"/>
                    </a:cubicBezTo>
                    <a:cubicBezTo>
                      <a:pt x="434" y="360"/>
                      <a:pt x="434" y="359"/>
                      <a:pt x="434" y="359"/>
                    </a:cubicBezTo>
                    <a:cubicBezTo>
                      <a:pt x="435" y="359"/>
                      <a:pt x="436" y="359"/>
                      <a:pt x="435" y="358"/>
                    </a:cubicBezTo>
                    <a:cubicBezTo>
                      <a:pt x="435" y="357"/>
                      <a:pt x="435" y="356"/>
                      <a:pt x="434" y="356"/>
                    </a:cubicBezTo>
                    <a:cubicBezTo>
                      <a:pt x="433" y="355"/>
                      <a:pt x="432" y="355"/>
                      <a:pt x="431" y="353"/>
                    </a:cubicBezTo>
                    <a:cubicBezTo>
                      <a:pt x="430" y="353"/>
                      <a:pt x="429" y="352"/>
                      <a:pt x="428" y="352"/>
                    </a:cubicBezTo>
                    <a:cubicBezTo>
                      <a:pt x="428" y="352"/>
                      <a:pt x="427" y="352"/>
                      <a:pt x="427" y="352"/>
                    </a:cubicBezTo>
                    <a:cubicBezTo>
                      <a:pt x="427" y="352"/>
                      <a:pt x="427" y="352"/>
                      <a:pt x="427" y="352"/>
                    </a:cubicBezTo>
                    <a:cubicBezTo>
                      <a:pt x="426" y="352"/>
                      <a:pt x="425" y="353"/>
                      <a:pt x="424" y="353"/>
                    </a:cubicBezTo>
                    <a:cubicBezTo>
                      <a:pt x="422" y="354"/>
                      <a:pt x="421" y="355"/>
                      <a:pt x="420" y="356"/>
                    </a:cubicBezTo>
                    <a:cubicBezTo>
                      <a:pt x="418" y="358"/>
                      <a:pt x="418" y="360"/>
                      <a:pt x="420" y="361"/>
                    </a:cubicBezTo>
                    <a:cubicBezTo>
                      <a:pt x="420" y="361"/>
                      <a:pt x="420" y="361"/>
                      <a:pt x="420" y="361"/>
                    </a:cubicBezTo>
                    <a:cubicBezTo>
                      <a:pt x="422" y="362"/>
                      <a:pt x="424" y="364"/>
                      <a:pt x="427" y="365"/>
                    </a:cubicBezTo>
                    <a:cubicBezTo>
                      <a:pt x="426" y="365"/>
                      <a:pt x="425" y="365"/>
                      <a:pt x="425" y="365"/>
                    </a:cubicBezTo>
                    <a:cubicBezTo>
                      <a:pt x="424" y="364"/>
                      <a:pt x="423" y="363"/>
                      <a:pt x="422" y="363"/>
                    </a:cubicBezTo>
                    <a:cubicBezTo>
                      <a:pt x="421" y="363"/>
                      <a:pt x="421" y="363"/>
                      <a:pt x="420" y="362"/>
                    </a:cubicBezTo>
                    <a:cubicBezTo>
                      <a:pt x="420" y="362"/>
                      <a:pt x="419" y="362"/>
                      <a:pt x="419" y="361"/>
                    </a:cubicBezTo>
                    <a:cubicBezTo>
                      <a:pt x="419" y="361"/>
                      <a:pt x="419" y="361"/>
                      <a:pt x="419" y="361"/>
                    </a:cubicBezTo>
                    <a:cubicBezTo>
                      <a:pt x="419" y="361"/>
                      <a:pt x="419" y="361"/>
                      <a:pt x="419" y="361"/>
                    </a:cubicBezTo>
                    <a:cubicBezTo>
                      <a:pt x="418" y="362"/>
                      <a:pt x="417" y="363"/>
                      <a:pt x="417" y="365"/>
                    </a:cubicBezTo>
                    <a:cubicBezTo>
                      <a:pt x="416" y="366"/>
                      <a:pt x="417" y="367"/>
                      <a:pt x="416" y="368"/>
                    </a:cubicBezTo>
                    <a:cubicBezTo>
                      <a:pt x="416" y="368"/>
                      <a:pt x="416" y="368"/>
                      <a:pt x="416" y="368"/>
                    </a:cubicBezTo>
                    <a:cubicBezTo>
                      <a:pt x="416" y="368"/>
                      <a:pt x="416" y="368"/>
                      <a:pt x="416" y="368"/>
                    </a:cubicBezTo>
                    <a:cubicBezTo>
                      <a:pt x="416" y="369"/>
                      <a:pt x="417" y="370"/>
                      <a:pt x="418" y="370"/>
                    </a:cubicBezTo>
                    <a:cubicBezTo>
                      <a:pt x="419" y="371"/>
                      <a:pt x="419" y="371"/>
                      <a:pt x="418" y="372"/>
                    </a:cubicBezTo>
                    <a:cubicBezTo>
                      <a:pt x="418" y="371"/>
                      <a:pt x="417" y="370"/>
                      <a:pt x="416" y="370"/>
                    </a:cubicBezTo>
                    <a:cubicBezTo>
                      <a:pt x="415" y="370"/>
                      <a:pt x="415" y="369"/>
                      <a:pt x="415" y="368"/>
                    </a:cubicBezTo>
                    <a:cubicBezTo>
                      <a:pt x="416" y="367"/>
                      <a:pt x="416" y="365"/>
                      <a:pt x="416" y="363"/>
                    </a:cubicBezTo>
                    <a:cubicBezTo>
                      <a:pt x="416" y="362"/>
                      <a:pt x="415" y="361"/>
                      <a:pt x="414" y="361"/>
                    </a:cubicBezTo>
                    <a:cubicBezTo>
                      <a:pt x="414" y="361"/>
                      <a:pt x="413" y="362"/>
                      <a:pt x="413" y="362"/>
                    </a:cubicBezTo>
                    <a:cubicBezTo>
                      <a:pt x="413" y="363"/>
                      <a:pt x="412" y="363"/>
                      <a:pt x="411" y="364"/>
                    </a:cubicBezTo>
                    <a:cubicBezTo>
                      <a:pt x="411" y="364"/>
                      <a:pt x="411" y="363"/>
                      <a:pt x="411" y="363"/>
                    </a:cubicBezTo>
                    <a:cubicBezTo>
                      <a:pt x="411" y="363"/>
                      <a:pt x="411" y="363"/>
                      <a:pt x="411" y="363"/>
                    </a:cubicBezTo>
                    <a:cubicBezTo>
                      <a:pt x="412" y="363"/>
                      <a:pt x="412" y="362"/>
                      <a:pt x="411" y="361"/>
                    </a:cubicBezTo>
                    <a:cubicBezTo>
                      <a:pt x="411" y="361"/>
                      <a:pt x="411" y="361"/>
                      <a:pt x="411" y="361"/>
                    </a:cubicBezTo>
                    <a:cubicBezTo>
                      <a:pt x="411" y="361"/>
                      <a:pt x="411" y="361"/>
                      <a:pt x="411" y="361"/>
                    </a:cubicBezTo>
                    <a:cubicBezTo>
                      <a:pt x="411" y="361"/>
                      <a:pt x="411" y="361"/>
                      <a:pt x="411" y="361"/>
                    </a:cubicBezTo>
                    <a:cubicBezTo>
                      <a:pt x="411" y="360"/>
                      <a:pt x="411" y="359"/>
                      <a:pt x="411" y="358"/>
                    </a:cubicBezTo>
                    <a:cubicBezTo>
                      <a:pt x="411" y="358"/>
                      <a:pt x="411" y="358"/>
                      <a:pt x="411" y="358"/>
                    </a:cubicBezTo>
                    <a:cubicBezTo>
                      <a:pt x="411" y="358"/>
                      <a:pt x="411" y="358"/>
                      <a:pt x="411" y="358"/>
                    </a:cubicBezTo>
                    <a:cubicBezTo>
                      <a:pt x="410" y="359"/>
                      <a:pt x="410" y="359"/>
                      <a:pt x="410" y="360"/>
                    </a:cubicBezTo>
                    <a:cubicBezTo>
                      <a:pt x="409" y="360"/>
                      <a:pt x="410" y="359"/>
                      <a:pt x="409" y="359"/>
                    </a:cubicBezTo>
                    <a:cubicBezTo>
                      <a:pt x="409" y="359"/>
                      <a:pt x="409" y="360"/>
                      <a:pt x="409" y="361"/>
                    </a:cubicBezTo>
                    <a:cubicBezTo>
                      <a:pt x="409" y="361"/>
                      <a:pt x="409" y="361"/>
                      <a:pt x="409" y="361"/>
                    </a:cubicBezTo>
                    <a:cubicBezTo>
                      <a:pt x="408" y="361"/>
                      <a:pt x="408" y="362"/>
                      <a:pt x="408" y="362"/>
                    </a:cubicBezTo>
                    <a:cubicBezTo>
                      <a:pt x="409" y="364"/>
                      <a:pt x="409" y="365"/>
                      <a:pt x="411" y="366"/>
                    </a:cubicBezTo>
                    <a:cubicBezTo>
                      <a:pt x="409" y="366"/>
                      <a:pt x="409" y="364"/>
                      <a:pt x="408" y="363"/>
                    </a:cubicBezTo>
                    <a:cubicBezTo>
                      <a:pt x="407" y="363"/>
                      <a:pt x="407" y="364"/>
                      <a:pt x="407" y="364"/>
                    </a:cubicBezTo>
                    <a:cubicBezTo>
                      <a:pt x="407" y="365"/>
                      <a:pt x="407" y="365"/>
                      <a:pt x="407" y="365"/>
                    </a:cubicBezTo>
                    <a:cubicBezTo>
                      <a:pt x="405" y="365"/>
                      <a:pt x="406" y="366"/>
                      <a:pt x="406" y="366"/>
                    </a:cubicBezTo>
                    <a:cubicBezTo>
                      <a:pt x="407" y="367"/>
                      <a:pt x="407" y="368"/>
                      <a:pt x="407" y="368"/>
                    </a:cubicBezTo>
                    <a:cubicBezTo>
                      <a:pt x="406" y="368"/>
                      <a:pt x="405" y="369"/>
                      <a:pt x="405" y="369"/>
                    </a:cubicBezTo>
                    <a:cubicBezTo>
                      <a:pt x="404" y="370"/>
                      <a:pt x="404" y="371"/>
                      <a:pt x="403" y="371"/>
                    </a:cubicBezTo>
                    <a:cubicBezTo>
                      <a:pt x="404" y="368"/>
                      <a:pt x="404" y="368"/>
                      <a:pt x="402" y="368"/>
                    </a:cubicBezTo>
                    <a:cubicBezTo>
                      <a:pt x="403" y="366"/>
                      <a:pt x="404" y="367"/>
                      <a:pt x="405" y="368"/>
                    </a:cubicBezTo>
                    <a:cubicBezTo>
                      <a:pt x="405" y="367"/>
                      <a:pt x="404" y="366"/>
                      <a:pt x="404" y="366"/>
                    </a:cubicBezTo>
                    <a:cubicBezTo>
                      <a:pt x="403" y="366"/>
                      <a:pt x="403" y="365"/>
                      <a:pt x="403" y="365"/>
                    </a:cubicBezTo>
                    <a:cubicBezTo>
                      <a:pt x="404" y="364"/>
                      <a:pt x="404" y="362"/>
                      <a:pt x="405" y="361"/>
                    </a:cubicBezTo>
                    <a:cubicBezTo>
                      <a:pt x="406" y="360"/>
                      <a:pt x="406" y="359"/>
                      <a:pt x="406" y="358"/>
                    </a:cubicBezTo>
                    <a:cubicBezTo>
                      <a:pt x="406" y="358"/>
                      <a:pt x="405" y="358"/>
                      <a:pt x="405" y="358"/>
                    </a:cubicBezTo>
                    <a:cubicBezTo>
                      <a:pt x="404" y="359"/>
                      <a:pt x="403" y="360"/>
                      <a:pt x="403" y="361"/>
                    </a:cubicBezTo>
                    <a:cubicBezTo>
                      <a:pt x="402" y="361"/>
                      <a:pt x="402" y="362"/>
                      <a:pt x="401" y="363"/>
                    </a:cubicBezTo>
                    <a:cubicBezTo>
                      <a:pt x="401" y="364"/>
                      <a:pt x="401" y="364"/>
                      <a:pt x="400" y="363"/>
                    </a:cubicBezTo>
                    <a:cubicBezTo>
                      <a:pt x="401" y="363"/>
                      <a:pt x="401" y="362"/>
                      <a:pt x="401" y="362"/>
                    </a:cubicBezTo>
                    <a:cubicBezTo>
                      <a:pt x="402" y="361"/>
                      <a:pt x="403" y="359"/>
                      <a:pt x="403" y="358"/>
                    </a:cubicBezTo>
                    <a:cubicBezTo>
                      <a:pt x="404" y="358"/>
                      <a:pt x="405" y="357"/>
                      <a:pt x="405" y="356"/>
                    </a:cubicBezTo>
                    <a:cubicBezTo>
                      <a:pt x="406" y="355"/>
                      <a:pt x="406" y="354"/>
                      <a:pt x="407" y="353"/>
                    </a:cubicBezTo>
                    <a:cubicBezTo>
                      <a:pt x="407" y="352"/>
                      <a:pt x="407" y="352"/>
                      <a:pt x="407" y="351"/>
                    </a:cubicBezTo>
                    <a:cubicBezTo>
                      <a:pt x="406" y="351"/>
                      <a:pt x="406" y="350"/>
                      <a:pt x="405" y="349"/>
                    </a:cubicBezTo>
                    <a:cubicBezTo>
                      <a:pt x="405" y="349"/>
                      <a:pt x="405" y="349"/>
                      <a:pt x="405" y="349"/>
                    </a:cubicBezTo>
                    <a:cubicBezTo>
                      <a:pt x="405" y="349"/>
                      <a:pt x="405" y="348"/>
                      <a:pt x="404" y="348"/>
                    </a:cubicBezTo>
                    <a:cubicBezTo>
                      <a:pt x="404" y="347"/>
                      <a:pt x="405" y="347"/>
                      <a:pt x="405" y="347"/>
                    </a:cubicBezTo>
                    <a:cubicBezTo>
                      <a:pt x="406" y="345"/>
                      <a:pt x="406" y="344"/>
                      <a:pt x="404" y="343"/>
                    </a:cubicBezTo>
                    <a:cubicBezTo>
                      <a:pt x="404" y="343"/>
                      <a:pt x="404" y="343"/>
                      <a:pt x="404" y="343"/>
                    </a:cubicBezTo>
                    <a:cubicBezTo>
                      <a:pt x="404" y="343"/>
                      <a:pt x="404" y="343"/>
                      <a:pt x="404" y="343"/>
                    </a:cubicBezTo>
                    <a:cubicBezTo>
                      <a:pt x="403" y="342"/>
                      <a:pt x="401" y="341"/>
                      <a:pt x="400" y="340"/>
                    </a:cubicBezTo>
                    <a:cubicBezTo>
                      <a:pt x="400" y="340"/>
                      <a:pt x="400" y="340"/>
                      <a:pt x="400" y="340"/>
                    </a:cubicBezTo>
                    <a:cubicBezTo>
                      <a:pt x="401" y="340"/>
                      <a:pt x="401" y="340"/>
                      <a:pt x="401" y="339"/>
                    </a:cubicBezTo>
                    <a:cubicBezTo>
                      <a:pt x="401" y="338"/>
                      <a:pt x="401" y="336"/>
                      <a:pt x="401" y="335"/>
                    </a:cubicBezTo>
                    <a:cubicBezTo>
                      <a:pt x="401" y="335"/>
                      <a:pt x="401" y="335"/>
                      <a:pt x="401" y="335"/>
                    </a:cubicBezTo>
                    <a:cubicBezTo>
                      <a:pt x="401" y="334"/>
                      <a:pt x="401" y="334"/>
                      <a:pt x="401" y="334"/>
                    </a:cubicBezTo>
                    <a:cubicBezTo>
                      <a:pt x="400" y="332"/>
                      <a:pt x="400" y="331"/>
                      <a:pt x="398" y="330"/>
                    </a:cubicBezTo>
                    <a:cubicBezTo>
                      <a:pt x="398" y="330"/>
                      <a:pt x="398" y="330"/>
                      <a:pt x="398" y="330"/>
                    </a:cubicBezTo>
                    <a:cubicBezTo>
                      <a:pt x="398" y="330"/>
                      <a:pt x="398" y="330"/>
                      <a:pt x="398" y="330"/>
                    </a:cubicBezTo>
                    <a:cubicBezTo>
                      <a:pt x="396" y="329"/>
                      <a:pt x="394" y="330"/>
                      <a:pt x="392" y="330"/>
                    </a:cubicBezTo>
                    <a:cubicBezTo>
                      <a:pt x="391" y="329"/>
                      <a:pt x="390" y="330"/>
                      <a:pt x="389" y="331"/>
                    </a:cubicBezTo>
                    <a:cubicBezTo>
                      <a:pt x="388" y="331"/>
                      <a:pt x="388" y="331"/>
                      <a:pt x="387" y="332"/>
                    </a:cubicBezTo>
                    <a:cubicBezTo>
                      <a:pt x="387" y="332"/>
                      <a:pt x="387" y="332"/>
                      <a:pt x="387" y="332"/>
                    </a:cubicBezTo>
                    <a:cubicBezTo>
                      <a:pt x="386" y="332"/>
                      <a:pt x="384" y="333"/>
                      <a:pt x="383" y="334"/>
                    </a:cubicBezTo>
                    <a:cubicBezTo>
                      <a:pt x="382" y="335"/>
                      <a:pt x="382" y="335"/>
                      <a:pt x="383" y="335"/>
                    </a:cubicBezTo>
                    <a:cubicBezTo>
                      <a:pt x="384" y="336"/>
                      <a:pt x="385" y="337"/>
                      <a:pt x="385" y="339"/>
                    </a:cubicBezTo>
                    <a:cubicBezTo>
                      <a:pt x="385" y="339"/>
                      <a:pt x="385" y="339"/>
                      <a:pt x="384" y="340"/>
                    </a:cubicBezTo>
                    <a:cubicBezTo>
                      <a:pt x="384" y="339"/>
                      <a:pt x="384" y="339"/>
                      <a:pt x="384" y="338"/>
                    </a:cubicBezTo>
                    <a:cubicBezTo>
                      <a:pt x="384" y="337"/>
                      <a:pt x="382" y="335"/>
                      <a:pt x="380" y="336"/>
                    </a:cubicBezTo>
                    <a:cubicBezTo>
                      <a:pt x="380" y="336"/>
                      <a:pt x="380" y="336"/>
                      <a:pt x="380" y="336"/>
                    </a:cubicBezTo>
                    <a:cubicBezTo>
                      <a:pt x="380" y="337"/>
                      <a:pt x="379" y="337"/>
                      <a:pt x="378" y="337"/>
                    </a:cubicBezTo>
                    <a:cubicBezTo>
                      <a:pt x="378" y="337"/>
                      <a:pt x="378" y="337"/>
                      <a:pt x="378" y="337"/>
                    </a:cubicBezTo>
                    <a:cubicBezTo>
                      <a:pt x="378" y="337"/>
                      <a:pt x="378" y="337"/>
                      <a:pt x="378" y="337"/>
                    </a:cubicBezTo>
                    <a:cubicBezTo>
                      <a:pt x="378" y="339"/>
                      <a:pt x="379" y="340"/>
                      <a:pt x="380" y="341"/>
                    </a:cubicBezTo>
                    <a:cubicBezTo>
                      <a:pt x="380" y="341"/>
                      <a:pt x="380" y="341"/>
                      <a:pt x="380" y="341"/>
                    </a:cubicBezTo>
                    <a:cubicBezTo>
                      <a:pt x="380" y="341"/>
                      <a:pt x="380" y="341"/>
                      <a:pt x="380" y="341"/>
                    </a:cubicBezTo>
                    <a:cubicBezTo>
                      <a:pt x="379" y="341"/>
                      <a:pt x="379" y="341"/>
                      <a:pt x="379" y="341"/>
                    </a:cubicBezTo>
                    <a:cubicBezTo>
                      <a:pt x="379" y="341"/>
                      <a:pt x="379" y="341"/>
                      <a:pt x="379" y="341"/>
                    </a:cubicBezTo>
                    <a:cubicBezTo>
                      <a:pt x="378" y="340"/>
                      <a:pt x="377" y="340"/>
                      <a:pt x="377" y="339"/>
                    </a:cubicBezTo>
                    <a:cubicBezTo>
                      <a:pt x="377" y="338"/>
                      <a:pt x="377" y="338"/>
                      <a:pt x="377" y="338"/>
                    </a:cubicBezTo>
                    <a:cubicBezTo>
                      <a:pt x="376" y="338"/>
                      <a:pt x="375" y="339"/>
                      <a:pt x="375" y="340"/>
                    </a:cubicBezTo>
                    <a:cubicBezTo>
                      <a:pt x="374" y="341"/>
                      <a:pt x="374" y="342"/>
                      <a:pt x="375" y="342"/>
                    </a:cubicBezTo>
                    <a:cubicBezTo>
                      <a:pt x="376" y="343"/>
                      <a:pt x="378" y="344"/>
                      <a:pt x="379" y="344"/>
                    </a:cubicBezTo>
                    <a:cubicBezTo>
                      <a:pt x="380" y="344"/>
                      <a:pt x="381" y="345"/>
                      <a:pt x="381" y="345"/>
                    </a:cubicBezTo>
                    <a:cubicBezTo>
                      <a:pt x="381" y="346"/>
                      <a:pt x="381" y="346"/>
                      <a:pt x="381" y="346"/>
                    </a:cubicBezTo>
                    <a:cubicBezTo>
                      <a:pt x="381" y="346"/>
                      <a:pt x="381" y="346"/>
                      <a:pt x="381" y="346"/>
                    </a:cubicBezTo>
                    <a:cubicBezTo>
                      <a:pt x="381" y="346"/>
                      <a:pt x="381" y="346"/>
                      <a:pt x="381" y="346"/>
                    </a:cubicBezTo>
                    <a:cubicBezTo>
                      <a:pt x="379" y="345"/>
                      <a:pt x="377" y="345"/>
                      <a:pt x="375" y="344"/>
                    </a:cubicBezTo>
                    <a:cubicBezTo>
                      <a:pt x="375" y="344"/>
                      <a:pt x="375" y="343"/>
                      <a:pt x="374" y="344"/>
                    </a:cubicBezTo>
                    <a:cubicBezTo>
                      <a:pt x="374" y="344"/>
                      <a:pt x="374" y="344"/>
                      <a:pt x="374" y="344"/>
                    </a:cubicBezTo>
                    <a:cubicBezTo>
                      <a:pt x="374" y="345"/>
                      <a:pt x="374" y="345"/>
                      <a:pt x="374" y="345"/>
                    </a:cubicBezTo>
                    <a:cubicBezTo>
                      <a:pt x="374" y="346"/>
                      <a:pt x="373" y="345"/>
                      <a:pt x="373" y="344"/>
                    </a:cubicBezTo>
                    <a:cubicBezTo>
                      <a:pt x="373" y="344"/>
                      <a:pt x="373" y="344"/>
                      <a:pt x="373" y="344"/>
                    </a:cubicBezTo>
                    <a:cubicBezTo>
                      <a:pt x="372" y="344"/>
                      <a:pt x="372" y="344"/>
                      <a:pt x="372" y="345"/>
                    </a:cubicBezTo>
                    <a:cubicBezTo>
                      <a:pt x="372" y="345"/>
                      <a:pt x="372" y="346"/>
                      <a:pt x="372" y="346"/>
                    </a:cubicBezTo>
                    <a:cubicBezTo>
                      <a:pt x="373" y="346"/>
                      <a:pt x="374" y="347"/>
                      <a:pt x="375" y="346"/>
                    </a:cubicBezTo>
                    <a:cubicBezTo>
                      <a:pt x="375" y="346"/>
                      <a:pt x="375" y="346"/>
                      <a:pt x="375" y="346"/>
                    </a:cubicBezTo>
                    <a:cubicBezTo>
                      <a:pt x="375" y="348"/>
                      <a:pt x="377" y="348"/>
                      <a:pt x="378" y="349"/>
                    </a:cubicBezTo>
                    <a:cubicBezTo>
                      <a:pt x="378" y="350"/>
                      <a:pt x="378" y="350"/>
                      <a:pt x="377" y="350"/>
                    </a:cubicBezTo>
                    <a:cubicBezTo>
                      <a:pt x="377" y="350"/>
                      <a:pt x="377" y="350"/>
                      <a:pt x="377" y="350"/>
                    </a:cubicBezTo>
                    <a:cubicBezTo>
                      <a:pt x="377" y="350"/>
                      <a:pt x="377" y="350"/>
                      <a:pt x="377" y="350"/>
                    </a:cubicBezTo>
                    <a:cubicBezTo>
                      <a:pt x="376" y="349"/>
                      <a:pt x="375" y="348"/>
                      <a:pt x="374" y="348"/>
                    </a:cubicBezTo>
                    <a:cubicBezTo>
                      <a:pt x="372" y="347"/>
                      <a:pt x="371" y="347"/>
                      <a:pt x="371" y="350"/>
                    </a:cubicBezTo>
                    <a:cubicBezTo>
                      <a:pt x="371" y="351"/>
                      <a:pt x="371" y="352"/>
                      <a:pt x="371" y="353"/>
                    </a:cubicBezTo>
                    <a:cubicBezTo>
                      <a:pt x="371" y="353"/>
                      <a:pt x="371" y="354"/>
                      <a:pt x="371" y="354"/>
                    </a:cubicBezTo>
                    <a:cubicBezTo>
                      <a:pt x="371" y="354"/>
                      <a:pt x="371" y="354"/>
                      <a:pt x="371" y="354"/>
                    </a:cubicBezTo>
                    <a:cubicBezTo>
                      <a:pt x="371" y="355"/>
                      <a:pt x="370" y="356"/>
                      <a:pt x="372" y="356"/>
                    </a:cubicBezTo>
                    <a:cubicBezTo>
                      <a:pt x="372" y="356"/>
                      <a:pt x="372" y="356"/>
                      <a:pt x="372" y="356"/>
                    </a:cubicBezTo>
                    <a:cubicBezTo>
                      <a:pt x="372" y="356"/>
                      <a:pt x="372" y="356"/>
                      <a:pt x="372" y="357"/>
                    </a:cubicBezTo>
                    <a:cubicBezTo>
                      <a:pt x="372" y="357"/>
                      <a:pt x="371" y="357"/>
                      <a:pt x="371" y="358"/>
                    </a:cubicBezTo>
                    <a:cubicBezTo>
                      <a:pt x="372" y="360"/>
                      <a:pt x="373" y="360"/>
                      <a:pt x="375" y="361"/>
                    </a:cubicBezTo>
                    <a:cubicBezTo>
                      <a:pt x="375" y="361"/>
                      <a:pt x="375" y="361"/>
                      <a:pt x="375" y="361"/>
                    </a:cubicBezTo>
                    <a:cubicBezTo>
                      <a:pt x="375" y="361"/>
                      <a:pt x="375" y="361"/>
                      <a:pt x="375" y="361"/>
                    </a:cubicBezTo>
                    <a:cubicBezTo>
                      <a:pt x="375" y="362"/>
                      <a:pt x="376" y="362"/>
                      <a:pt x="376" y="362"/>
                    </a:cubicBezTo>
                    <a:cubicBezTo>
                      <a:pt x="376" y="362"/>
                      <a:pt x="376" y="362"/>
                      <a:pt x="376" y="362"/>
                    </a:cubicBezTo>
                    <a:cubicBezTo>
                      <a:pt x="376" y="362"/>
                      <a:pt x="376" y="362"/>
                      <a:pt x="376" y="362"/>
                    </a:cubicBezTo>
                    <a:cubicBezTo>
                      <a:pt x="377" y="364"/>
                      <a:pt x="378" y="365"/>
                      <a:pt x="379" y="366"/>
                    </a:cubicBezTo>
                    <a:cubicBezTo>
                      <a:pt x="379" y="366"/>
                      <a:pt x="379" y="366"/>
                      <a:pt x="378" y="366"/>
                    </a:cubicBezTo>
                    <a:cubicBezTo>
                      <a:pt x="378" y="366"/>
                      <a:pt x="378" y="366"/>
                      <a:pt x="378" y="366"/>
                    </a:cubicBezTo>
                    <a:cubicBezTo>
                      <a:pt x="378" y="366"/>
                      <a:pt x="377" y="366"/>
                      <a:pt x="377" y="365"/>
                    </a:cubicBezTo>
                    <a:cubicBezTo>
                      <a:pt x="376" y="364"/>
                      <a:pt x="375" y="363"/>
                      <a:pt x="374" y="364"/>
                    </a:cubicBezTo>
                    <a:cubicBezTo>
                      <a:pt x="372" y="364"/>
                      <a:pt x="372" y="364"/>
                      <a:pt x="372" y="365"/>
                    </a:cubicBezTo>
                    <a:cubicBezTo>
                      <a:pt x="372" y="366"/>
                      <a:pt x="372" y="367"/>
                      <a:pt x="371" y="368"/>
                    </a:cubicBezTo>
                    <a:cubicBezTo>
                      <a:pt x="369" y="369"/>
                      <a:pt x="369" y="369"/>
                      <a:pt x="371" y="371"/>
                    </a:cubicBezTo>
                    <a:cubicBezTo>
                      <a:pt x="372" y="372"/>
                      <a:pt x="373" y="372"/>
                      <a:pt x="372" y="374"/>
                    </a:cubicBezTo>
                    <a:cubicBezTo>
                      <a:pt x="372" y="374"/>
                      <a:pt x="372" y="374"/>
                      <a:pt x="372" y="374"/>
                    </a:cubicBezTo>
                    <a:cubicBezTo>
                      <a:pt x="372" y="375"/>
                      <a:pt x="373" y="375"/>
                      <a:pt x="373" y="376"/>
                    </a:cubicBezTo>
                    <a:cubicBezTo>
                      <a:pt x="374" y="376"/>
                      <a:pt x="375" y="376"/>
                      <a:pt x="376" y="377"/>
                    </a:cubicBezTo>
                    <a:cubicBezTo>
                      <a:pt x="376" y="377"/>
                      <a:pt x="376" y="376"/>
                      <a:pt x="377" y="376"/>
                    </a:cubicBezTo>
                    <a:cubicBezTo>
                      <a:pt x="377" y="376"/>
                      <a:pt x="379" y="376"/>
                      <a:pt x="378" y="377"/>
                    </a:cubicBezTo>
                    <a:cubicBezTo>
                      <a:pt x="378" y="378"/>
                      <a:pt x="379" y="379"/>
                      <a:pt x="379" y="380"/>
                    </a:cubicBezTo>
                    <a:cubicBezTo>
                      <a:pt x="379" y="380"/>
                      <a:pt x="379" y="381"/>
                      <a:pt x="378" y="381"/>
                    </a:cubicBezTo>
                    <a:cubicBezTo>
                      <a:pt x="377" y="381"/>
                      <a:pt x="377" y="382"/>
                      <a:pt x="377" y="383"/>
                    </a:cubicBezTo>
                    <a:cubicBezTo>
                      <a:pt x="377" y="383"/>
                      <a:pt x="377" y="383"/>
                      <a:pt x="377" y="383"/>
                    </a:cubicBezTo>
                    <a:cubicBezTo>
                      <a:pt x="377" y="383"/>
                      <a:pt x="377" y="383"/>
                      <a:pt x="377" y="383"/>
                    </a:cubicBezTo>
                    <a:cubicBezTo>
                      <a:pt x="377" y="383"/>
                      <a:pt x="377" y="383"/>
                      <a:pt x="377" y="383"/>
                    </a:cubicBezTo>
                    <a:cubicBezTo>
                      <a:pt x="377" y="383"/>
                      <a:pt x="377" y="383"/>
                      <a:pt x="377" y="383"/>
                    </a:cubicBezTo>
                    <a:cubicBezTo>
                      <a:pt x="376" y="383"/>
                      <a:pt x="376" y="381"/>
                      <a:pt x="375" y="381"/>
                    </a:cubicBezTo>
                    <a:cubicBezTo>
                      <a:pt x="374" y="381"/>
                      <a:pt x="373" y="380"/>
                      <a:pt x="372" y="379"/>
                    </a:cubicBezTo>
                    <a:cubicBezTo>
                      <a:pt x="370" y="376"/>
                      <a:pt x="367" y="373"/>
                      <a:pt x="366" y="370"/>
                    </a:cubicBezTo>
                    <a:cubicBezTo>
                      <a:pt x="366" y="367"/>
                      <a:pt x="365" y="364"/>
                      <a:pt x="367" y="361"/>
                    </a:cubicBezTo>
                    <a:cubicBezTo>
                      <a:pt x="367" y="361"/>
                      <a:pt x="367" y="360"/>
                      <a:pt x="367" y="359"/>
                    </a:cubicBezTo>
                    <a:cubicBezTo>
                      <a:pt x="366" y="358"/>
                      <a:pt x="366" y="357"/>
                      <a:pt x="365" y="356"/>
                    </a:cubicBezTo>
                    <a:cubicBezTo>
                      <a:pt x="364" y="355"/>
                      <a:pt x="364" y="354"/>
                      <a:pt x="364" y="352"/>
                    </a:cubicBezTo>
                    <a:cubicBezTo>
                      <a:pt x="364" y="351"/>
                      <a:pt x="364" y="350"/>
                      <a:pt x="364" y="350"/>
                    </a:cubicBezTo>
                    <a:cubicBezTo>
                      <a:pt x="365" y="348"/>
                      <a:pt x="366" y="347"/>
                      <a:pt x="367" y="345"/>
                    </a:cubicBezTo>
                    <a:cubicBezTo>
                      <a:pt x="367" y="343"/>
                      <a:pt x="368" y="340"/>
                      <a:pt x="369" y="338"/>
                    </a:cubicBezTo>
                    <a:cubicBezTo>
                      <a:pt x="369" y="338"/>
                      <a:pt x="369" y="338"/>
                      <a:pt x="369" y="338"/>
                    </a:cubicBezTo>
                    <a:cubicBezTo>
                      <a:pt x="369" y="338"/>
                      <a:pt x="369" y="338"/>
                      <a:pt x="370" y="337"/>
                    </a:cubicBezTo>
                    <a:cubicBezTo>
                      <a:pt x="371" y="336"/>
                      <a:pt x="373" y="334"/>
                      <a:pt x="375" y="332"/>
                    </a:cubicBezTo>
                    <a:cubicBezTo>
                      <a:pt x="375" y="332"/>
                      <a:pt x="375" y="332"/>
                      <a:pt x="375" y="332"/>
                    </a:cubicBezTo>
                    <a:cubicBezTo>
                      <a:pt x="375" y="332"/>
                      <a:pt x="376" y="331"/>
                      <a:pt x="376" y="331"/>
                    </a:cubicBezTo>
                    <a:cubicBezTo>
                      <a:pt x="377" y="330"/>
                      <a:pt x="377" y="329"/>
                      <a:pt x="376" y="329"/>
                    </a:cubicBezTo>
                    <a:cubicBezTo>
                      <a:pt x="376" y="329"/>
                      <a:pt x="376" y="329"/>
                      <a:pt x="376" y="329"/>
                    </a:cubicBezTo>
                    <a:cubicBezTo>
                      <a:pt x="375" y="327"/>
                      <a:pt x="373" y="327"/>
                      <a:pt x="372" y="327"/>
                    </a:cubicBezTo>
                    <a:cubicBezTo>
                      <a:pt x="371" y="327"/>
                      <a:pt x="370" y="327"/>
                      <a:pt x="369" y="327"/>
                    </a:cubicBezTo>
                    <a:cubicBezTo>
                      <a:pt x="369" y="327"/>
                      <a:pt x="369" y="327"/>
                      <a:pt x="369" y="327"/>
                    </a:cubicBezTo>
                    <a:cubicBezTo>
                      <a:pt x="369" y="327"/>
                      <a:pt x="369" y="327"/>
                      <a:pt x="369" y="327"/>
                    </a:cubicBezTo>
                    <a:cubicBezTo>
                      <a:pt x="366" y="326"/>
                      <a:pt x="364" y="326"/>
                      <a:pt x="362" y="328"/>
                    </a:cubicBezTo>
                    <a:cubicBezTo>
                      <a:pt x="362" y="328"/>
                      <a:pt x="362" y="328"/>
                      <a:pt x="362" y="328"/>
                    </a:cubicBezTo>
                    <a:cubicBezTo>
                      <a:pt x="361" y="328"/>
                      <a:pt x="360" y="328"/>
                      <a:pt x="359" y="329"/>
                    </a:cubicBezTo>
                    <a:cubicBezTo>
                      <a:pt x="357" y="330"/>
                      <a:pt x="355" y="331"/>
                      <a:pt x="354" y="333"/>
                    </a:cubicBezTo>
                    <a:cubicBezTo>
                      <a:pt x="353" y="334"/>
                      <a:pt x="352" y="335"/>
                      <a:pt x="352" y="336"/>
                    </a:cubicBezTo>
                    <a:cubicBezTo>
                      <a:pt x="350" y="338"/>
                      <a:pt x="349" y="339"/>
                      <a:pt x="349" y="342"/>
                    </a:cubicBezTo>
                    <a:cubicBezTo>
                      <a:pt x="349" y="342"/>
                      <a:pt x="349" y="342"/>
                      <a:pt x="348" y="342"/>
                    </a:cubicBezTo>
                    <a:cubicBezTo>
                      <a:pt x="348" y="342"/>
                      <a:pt x="347" y="343"/>
                      <a:pt x="347" y="344"/>
                    </a:cubicBezTo>
                    <a:cubicBezTo>
                      <a:pt x="347" y="345"/>
                      <a:pt x="346" y="347"/>
                      <a:pt x="346" y="349"/>
                    </a:cubicBezTo>
                    <a:cubicBezTo>
                      <a:pt x="347" y="349"/>
                      <a:pt x="346" y="350"/>
                      <a:pt x="346" y="350"/>
                    </a:cubicBezTo>
                    <a:cubicBezTo>
                      <a:pt x="346" y="351"/>
                      <a:pt x="347" y="351"/>
                      <a:pt x="347" y="352"/>
                    </a:cubicBezTo>
                    <a:cubicBezTo>
                      <a:pt x="345" y="352"/>
                      <a:pt x="345" y="352"/>
                      <a:pt x="345" y="354"/>
                    </a:cubicBezTo>
                    <a:cubicBezTo>
                      <a:pt x="345" y="354"/>
                      <a:pt x="345" y="355"/>
                      <a:pt x="344" y="355"/>
                    </a:cubicBezTo>
                    <a:cubicBezTo>
                      <a:pt x="344" y="355"/>
                      <a:pt x="343" y="356"/>
                      <a:pt x="343" y="356"/>
                    </a:cubicBezTo>
                    <a:cubicBezTo>
                      <a:pt x="344" y="358"/>
                      <a:pt x="342" y="360"/>
                      <a:pt x="342" y="362"/>
                    </a:cubicBezTo>
                    <a:cubicBezTo>
                      <a:pt x="342" y="363"/>
                      <a:pt x="342" y="364"/>
                      <a:pt x="343" y="365"/>
                    </a:cubicBezTo>
                    <a:cubicBezTo>
                      <a:pt x="343" y="365"/>
                      <a:pt x="343" y="365"/>
                      <a:pt x="344" y="365"/>
                    </a:cubicBezTo>
                    <a:cubicBezTo>
                      <a:pt x="344" y="365"/>
                      <a:pt x="345" y="365"/>
                      <a:pt x="345" y="366"/>
                    </a:cubicBezTo>
                    <a:cubicBezTo>
                      <a:pt x="345" y="366"/>
                      <a:pt x="344" y="366"/>
                      <a:pt x="344" y="366"/>
                    </a:cubicBezTo>
                    <a:cubicBezTo>
                      <a:pt x="344" y="367"/>
                      <a:pt x="343" y="366"/>
                      <a:pt x="343" y="367"/>
                    </a:cubicBezTo>
                    <a:cubicBezTo>
                      <a:pt x="342" y="367"/>
                      <a:pt x="342" y="368"/>
                      <a:pt x="342" y="369"/>
                    </a:cubicBezTo>
                    <a:cubicBezTo>
                      <a:pt x="342" y="369"/>
                      <a:pt x="342" y="369"/>
                      <a:pt x="342" y="369"/>
                    </a:cubicBezTo>
                    <a:cubicBezTo>
                      <a:pt x="342" y="370"/>
                      <a:pt x="341" y="371"/>
                      <a:pt x="341" y="371"/>
                    </a:cubicBezTo>
                    <a:cubicBezTo>
                      <a:pt x="342" y="372"/>
                      <a:pt x="342" y="373"/>
                      <a:pt x="343" y="373"/>
                    </a:cubicBezTo>
                    <a:cubicBezTo>
                      <a:pt x="344" y="375"/>
                      <a:pt x="343" y="375"/>
                      <a:pt x="342" y="376"/>
                    </a:cubicBezTo>
                    <a:cubicBezTo>
                      <a:pt x="342" y="377"/>
                      <a:pt x="342" y="377"/>
                      <a:pt x="342" y="378"/>
                    </a:cubicBezTo>
                    <a:cubicBezTo>
                      <a:pt x="342" y="379"/>
                      <a:pt x="342" y="380"/>
                      <a:pt x="342" y="381"/>
                    </a:cubicBezTo>
                    <a:cubicBezTo>
                      <a:pt x="342" y="383"/>
                      <a:pt x="343" y="384"/>
                      <a:pt x="345" y="384"/>
                    </a:cubicBezTo>
                    <a:cubicBezTo>
                      <a:pt x="347" y="384"/>
                      <a:pt x="350" y="385"/>
                      <a:pt x="352" y="385"/>
                    </a:cubicBezTo>
                    <a:cubicBezTo>
                      <a:pt x="353" y="385"/>
                      <a:pt x="354" y="386"/>
                      <a:pt x="355" y="385"/>
                    </a:cubicBezTo>
                    <a:cubicBezTo>
                      <a:pt x="356" y="384"/>
                      <a:pt x="356" y="385"/>
                      <a:pt x="356" y="386"/>
                    </a:cubicBezTo>
                    <a:cubicBezTo>
                      <a:pt x="356" y="386"/>
                      <a:pt x="356" y="386"/>
                      <a:pt x="356" y="386"/>
                    </a:cubicBezTo>
                    <a:cubicBezTo>
                      <a:pt x="356" y="387"/>
                      <a:pt x="357" y="388"/>
                      <a:pt x="358" y="388"/>
                    </a:cubicBezTo>
                    <a:cubicBezTo>
                      <a:pt x="359" y="389"/>
                      <a:pt x="360" y="389"/>
                      <a:pt x="360" y="390"/>
                    </a:cubicBezTo>
                    <a:cubicBezTo>
                      <a:pt x="360" y="390"/>
                      <a:pt x="360" y="390"/>
                      <a:pt x="360" y="390"/>
                    </a:cubicBezTo>
                    <a:cubicBezTo>
                      <a:pt x="360" y="391"/>
                      <a:pt x="360" y="391"/>
                      <a:pt x="359" y="391"/>
                    </a:cubicBezTo>
                    <a:cubicBezTo>
                      <a:pt x="357" y="391"/>
                      <a:pt x="355" y="392"/>
                      <a:pt x="353" y="391"/>
                    </a:cubicBezTo>
                    <a:cubicBezTo>
                      <a:pt x="353" y="390"/>
                      <a:pt x="352" y="390"/>
                      <a:pt x="351" y="390"/>
                    </a:cubicBezTo>
                    <a:cubicBezTo>
                      <a:pt x="349" y="390"/>
                      <a:pt x="348" y="390"/>
                      <a:pt x="347" y="389"/>
                    </a:cubicBezTo>
                    <a:cubicBezTo>
                      <a:pt x="346" y="389"/>
                      <a:pt x="346" y="388"/>
                      <a:pt x="346" y="389"/>
                    </a:cubicBezTo>
                    <a:cubicBezTo>
                      <a:pt x="345" y="389"/>
                      <a:pt x="346" y="390"/>
                      <a:pt x="346" y="390"/>
                    </a:cubicBezTo>
                    <a:cubicBezTo>
                      <a:pt x="346" y="391"/>
                      <a:pt x="347" y="391"/>
                      <a:pt x="347" y="392"/>
                    </a:cubicBezTo>
                    <a:cubicBezTo>
                      <a:pt x="347" y="392"/>
                      <a:pt x="346" y="392"/>
                      <a:pt x="346" y="392"/>
                    </a:cubicBezTo>
                    <a:cubicBezTo>
                      <a:pt x="346" y="392"/>
                      <a:pt x="346" y="392"/>
                      <a:pt x="346" y="392"/>
                    </a:cubicBezTo>
                    <a:cubicBezTo>
                      <a:pt x="346" y="392"/>
                      <a:pt x="346" y="392"/>
                      <a:pt x="346" y="392"/>
                    </a:cubicBezTo>
                    <a:cubicBezTo>
                      <a:pt x="346" y="394"/>
                      <a:pt x="346" y="395"/>
                      <a:pt x="347" y="396"/>
                    </a:cubicBezTo>
                    <a:cubicBezTo>
                      <a:pt x="348" y="397"/>
                      <a:pt x="349" y="397"/>
                      <a:pt x="349" y="398"/>
                    </a:cubicBezTo>
                    <a:cubicBezTo>
                      <a:pt x="349" y="400"/>
                      <a:pt x="350" y="401"/>
                      <a:pt x="351" y="401"/>
                    </a:cubicBezTo>
                    <a:cubicBezTo>
                      <a:pt x="353" y="402"/>
                      <a:pt x="354" y="403"/>
                      <a:pt x="356" y="404"/>
                    </a:cubicBezTo>
                    <a:cubicBezTo>
                      <a:pt x="356" y="404"/>
                      <a:pt x="356" y="404"/>
                      <a:pt x="356" y="404"/>
                    </a:cubicBezTo>
                    <a:cubicBezTo>
                      <a:pt x="355" y="405"/>
                      <a:pt x="355" y="404"/>
                      <a:pt x="354" y="404"/>
                    </a:cubicBezTo>
                    <a:cubicBezTo>
                      <a:pt x="354" y="405"/>
                      <a:pt x="355" y="405"/>
                      <a:pt x="355" y="405"/>
                    </a:cubicBezTo>
                    <a:cubicBezTo>
                      <a:pt x="355" y="405"/>
                      <a:pt x="355" y="405"/>
                      <a:pt x="355" y="405"/>
                    </a:cubicBezTo>
                    <a:cubicBezTo>
                      <a:pt x="356" y="406"/>
                      <a:pt x="356" y="406"/>
                      <a:pt x="357" y="405"/>
                    </a:cubicBezTo>
                    <a:cubicBezTo>
                      <a:pt x="357" y="405"/>
                      <a:pt x="358" y="405"/>
                      <a:pt x="357" y="405"/>
                    </a:cubicBezTo>
                    <a:cubicBezTo>
                      <a:pt x="357" y="405"/>
                      <a:pt x="357" y="405"/>
                      <a:pt x="357" y="405"/>
                    </a:cubicBezTo>
                    <a:cubicBezTo>
                      <a:pt x="357" y="405"/>
                      <a:pt x="357" y="405"/>
                      <a:pt x="357" y="405"/>
                    </a:cubicBezTo>
                    <a:cubicBezTo>
                      <a:pt x="357" y="404"/>
                      <a:pt x="358" y="404"/>
                      <a:pt x="358" y="404"/>
                    </a:cubicBezTo>
                    <a:cubicBezTo>
                      <a:pt x="358" y="404"/>
                      <a:pt x="359" y="404"/>
                      <a:pt x="359" y="403"/>
                    </a:cubicBezTo>
                    <a:cubicBezTo>
                      <a:pt x="359" y="403"/>
                      <a:pt x="360" y="403"/>
                      <a:pt x="360" y="403"/>
                    </a:cubicBezTo>
                    <a:cubicBezTo>
                      <a:pt x="360" y="403"/>
                      <a:pt x="360" y="403"/>
                      <a:pt x="360" y="403"/>
                    </a:cubicBezTo>
                    <a:cubicBezTo>
                      <a:pt x="361" y="403"/>
                      <a:pt x="361" y="402"/>
                      <a:pt x="361" y="402"/>
                    </a:cubicBezTo>
                    <a:cubicBezTo>
                      <a:pt x="361" y="402"/>
                      <a:pt x="361" y="401"/>
                      <a:pt x="362" y="402"/>
                    </a:cubicBezTo>
                    <a:cubicBezTo>
                      <a:pt x="363" y="402"/>
                      <a:pt x="363" y="403"/>
                      <a:pt x="363" y="403"/>
                    </a:cubicBezTo>
                    <a:cubicBezTo>
                      <a:pt x="363" y="403"/>
                      <a:pt x="362" y="404"/>
                      <a:pt x="363" y="404"/>
                    </a:cubicBezTo>
                    <a:cubicBezTo>
                      <a:pt x="364" y="404"/>
                      <a:pt x="364" y="404"/>
                      <a:pt x="364" y="403"/>
                    </a:cubicBezTo>
                    <a:cubicBezTo>
                      <a:pt x="364" y="402"/>
                      <a:pt x="365" y="402"/>
                      <a:pt x="366" y="401"/>
                    </a:cubicBezTo>
                    <a:cubicBezTo>
                      <a:pt x="364" y="404"/>
                      <a:pt x="364" y="406"/>
                      <a:pt x="366" y="408"/>
                    </a:cubicBezTo>
                    <a:cubicBezTo>
                      <a:pt x="367" y="409"/>
                      <a:pt x="369" y="409"/>
                      <a:pt x="370" y="410"/>
                    </a:cubicBezTo>
                    <a:cubicBezTo>
                      <a:pt x="371" y="411"/>
                      <a:pt x="372" y="410"/>
                      <a:pt x="373" y="411"/>
                    </a:cubicBezTo>
                    <a:cubicBezTo>
                      <a:pt x="372" y="409"/>
                      <a:pt x="371" y="409"/>
                      <a:pt x="370" y="409"/>
                    </a:cubicBezTo>
                    <a:cubicBezTo>
                      <a:pt x="372" y="408"/>
                      <a:pt x="374" y="410"/>
                      <a:pt x="377" y="409"/>
                    </a:cubicBezTo>
                    <a:cubicBezTo>
                      <a:pt x="376" y="410"/>
                      <a:pt x="377" y="410"/>
                      <a:pt x="378" y="410"/>
                    </a:cubicBezTo>
                    <a:cubicBezTo>
                      <a:pt x="379" y="410"/>
                      <a:pt x="379" y="410"/>
                      <a:pt x="380" y="411"/>
                    </a:cubicBezTo>
                    <a:cubicBezTo>
                      <a:pt x="382" y="411"/>
                      <a:pt x="384" y="412"/>
                      <a:pt x="386" y="411"/>
                    </a:cubicBezTo>
                    <a:cubicBezTo>
                      <a:pt x="388" y="410"/>
                      <a:pt x="390" y="411"/>
                      <a:pt x="391" y="413"/>
                    </a:cubicBezTo>
                    <a:cubicBezTo>
                      <a:pt x="391" y="414"/>
                      <a:pt x="392" y="415"/>
                      <a:pt x="393" y="414"/>
                    </a:cubicBezTo>
                    <a:cubicBezTo>
                      <a:pt x="393" y="413"/>
                      <a:pt x="393" y="413"/>
                      <a:pt x="394" y="414"/>
                    </a:cubicBezTo>
                    <a:cubicBezTo>
                      <a:pt x="394" y="414"/>
                      <a:pt x="394" y="414"/>
                      <a:pt x="394" y="414"/>
                    </a:cubicBezTo>
                    <a:cubicBezTo>
                      <a:pt x="394" y="415"/>
                      <a:pt x="395" y="415"/>
                      <a:pt x="395" y="414"/>
                    </a:cubicBezTo>
                    <a:cubicBezTo>
                      <a:pt x="395" y="413"/>
                      <a:pt x="395" y="413"/>
                      <a:pt x="396" y="413"/>
                    </a:cubicBezTo>
                    <a:cubicBezTo>
                      <a:pt x="397" y="413"/>
                      <a:pt x="397" y="412"/>
                      <a:pt x="397" y="411"/>
                    </a:cubicBezTo>
                    <a:cubicBezTo>
                      <a:pt x="397" y="411"/>
                      <a:pt x="397" y="411"/>
                      <a:pt x="397" y="411"/>
                    </a:cubicBezTo>
                    <a:cubicBezTo>
                      <a:pt x="397" y="411"/>
                      <a:pt x="397" y="411"/>
                      <a:pt x="397" y="411"/>
                    </a:cubicBezTo>
                    <a:cubicBezTo>
                      <a:pt x="397" y="411"/>
                      <a:pt x="398" y="411"/>
                      <a:pt x="398" y="411"/>
                    </a:cubicBezTo>
                    <a:cubicBezTo>
                      <a:pt x="399" y="411"/>
                      <a:pt x="399" y="412"/>
                      <a:pt x="399" y="412"/>
                    </a:cubicBezTo>
                    <a:cubicBezTo>
                      <a:pt x="400" y="413"/>
                      <a:pt x="401" y="413"/>
                      <a:pt x="402" y="415"/>
                    </a:cubicBezTo>
                    <a:cubicBezTo>
                      <a:pt x="402" y="416"/>
                      <a:pt x="403" y="416"/>
                      <a:pt x="404" y="416"/>
                    </a:cubicBezTo>
                    <a:cubicBezTo>
                      <a:pt x="404" y="416"/>
                      <a:pt x="404" y="417"/>
                      <a:pt x="404" y="417"/>
                    </a:cubicBezTo>
                    <a:cubicBezTo>
                      <a:pt x="406" y="417"/>
                      <a:pt x="406" y="417"/>
                      <a:pt x="406" y="418"/>
                    </a:cubicBezTo>
                    <a:cubicBezTo>
                      <a:pt x="407" y="419"/>
                      <a:pt x="408" y="418"/>
                      <a:pt x="408" y="419"/>
                    </a:cubicBezTo>
                    <a:cubicBezTo>
                      <a:pt x="408" y="420"/>
                      <a:pt x="408" y="420"/>
                      <a:pt x="409" y="420"/>
                    </a:cubicBezTo>
                    <a:cubicBezTo>
                      <a:pt x="410" y="420"/>
                      <a:pt x="409" y="419"/>
                      <a:pt x="409" y="419"/>
                    </a:cubicBezTo>
                    <a:cubicBezTo>
                      <a:pt x="409" y="419"/>
                      <a:pt x="409" y="418"/>
                      <a:pt x="409" y="418"/>
                    </a:cubicBezTo>
                    <a:cubicBezTo>
                      <a:pt x="410" y="418"/>
                      <a:pt x="411" y="418"/>
                      <a:pt x="412" y="418"/>
                    </a:cubicBezTo>
                    <a:cubicBezTo>
                      <a:pt x="413" y="417"/>
                      <a:pt x="414" y="416"/>
                      <a:pt x="413" y="415"/>
                    </a:cubicBezTo>
                    <a:cubicBezTo>
                      <a:pt x="412" y="414"/>
                      <a:pt x="412" y="414"/>
                      <a:pt x="411" y="415"/>
                    </a:cubicBezTo>
                    <a:cubicBezTo>
                      <a:pt x="410" y="415"/>
                      <a:pt x="409" y="416"/>
                      <a:pt x="408" y="415"/>
                    </a:cubicBezTo>
                    <a:cubicBezTo>
                      <a:pt x="408" y="414"/>
                      <a:pt x="407" y="414"/>
                      <a:pt x="406" y="415"/>
                    </a:cubicBezTo>
                    <a:cubicBezTo>
                      <a:pt x="405" y="415"/>
                      <a:pt x="406" y="416"/>
                      <a:pt x="406" y="416"/>
                    </a:cubicBezTo>
                    <a:cubicBezTo>
                      <a:pt x="405" y="416"/>
                      <a:pt x="405" y="415"/>
                      <a:pt x="404" y="415"/>
                    </a:cubicBezTo>
                    <a:cubicBezTo>
                      <a:pt x="404" y="415"/>
                      <a:pt x="404" y="415"/>
                      <a:pt x="404" y="415"/>
                    </a:cubicBezTo>
                    <a:cubicBezTo>
                      <a:pt x="404" y="415"/>
                      <a:pt x="404" y="415"/>
                      <a:pt x="404" y="415"/>
                    </a:cubicBezTo>
                    <a:cubicBezTo>
                      <a:pt x="403" y="413"/>
                      <a:pt x="401" y="412"/>
                      <a:pt x="401" y="410"/>
                    </a:cubicBezTo>
                    <a:cubicBezTo>
                      <a:pt x="401" y="410"/>
                      <a:pt x="400" y="410"/>
                      <a:pt x="400" y="410"/>
                    </a:cubicBezTo>
                    <a:cubicBezTo>
                      <a:pt x="399" y="410"/>
                      <a:pt x="399" y="409"/>
                      <a:pt x="398" y="409"/>
                    </a:cubicBezTo>
                    <a:cubicBezTo>
                      <a:pt x="397" y="409"/>
                      <a:pt x="397" y="409"/>
                      <a:pt x="397" y="408"/>
                    </a:cubicBezTo>
                    <a:cubicBezTo>
                      <a:pt x="397" y="408"/>
                      <a:pt x="398" y="408"/>
                      <a:pt x="398" y="408"/>
                    </a:cubicBezTo>
                    <a:cubicBezTo>
                      <a:pt x="399" y="409"/>
                      <a:pt x="401" y="408"/>
                      <a:pt x="402" y="409"/>
                    </a:cubicBezTo>
                    <a:cubicBezTo>
                      <a:pt x="404" y="409"/>
                      <a:pt x="405" y="410"/>
                      <a:pt x="407" y="410"/>
                    </a:cubicBezTo>
                    <a:cubicBezTo>
                      <a:pt x="408" y="411"/>
                      <a:pt x="410" y="411"/>
                      <a:pt x="411" y="413"/>
                    </a:cubicBezTo>
                    <a:cubicBezTo>
                      <a:pt x="411" y="413"/>
                      <a:pt x="411" y="413"/>
                      <a:pt x="412" y="413"/>
                    </a:cubicBezTo>
                    <a:cubicBezTo>
                      <a:pt x="413" y="412"/>
                      <a:pt x="415" y="413"/>
                      <a:pt x="416" y="413"/>
                    </a:cubicBezTo>
                    <a:cubicBezTo>
                      <a:pt x="417" y="413"/>
                      <a:pt x="417" y="412"/>
                      <a:pt x="418" y="412"/>
                    </a:cubicBezTo>
                    <a:cubicBezTo>
                      <a:pt x="418" y="411"/>
                      <a:pt x="418" y="410"/>
                      <a:pt x="418" y="409"/>
                    </a:cubicBezTo>
                    <a:cubicBezTo>
                      <a:pt x="418" y="407"/>
                      <a:pt x="417" y="406"/>
                      <a:pt x="416" y="404"/>
                    </a:cubicBezTo>
                    <a:cubicBezTo>
                      <a:pt x="416" y="403"/>
                      <a:pt x="415" y="404"/>
                      <a:pt x="414" y="404"/>
                    </a:cubicBezTo>
                    <a:cubicBezTo>
                      <a:pt x="414" y="404"/>
                      <a:pt x="414" y="404"/>
                      <a:pt x="414" y="404"/>
                    </a:cubicBezTo>
                    <a:cubicBezTo>
                      <a:pt x="414" y="403"/>
                      <a:pt x="414" y="403"/>
                      <a:pt x="413" y="403"/>
                    </a:cubicBezTo>
                    <a:cubicBezTo>
                      <a:pt x="412" y="403"/>
                      <a:pt x="412" y="403"/>
                      <a:pt x="412" y="402"/>
                    </a:cubicBezTo>
                    <a:cubicBezTo>
                      <a:pt x="412" y="402"/>
                      <a:pt x="412" y="402"/>
                      <a:pt x="413" y="402"/>
                    </a:cubicBezTo>
                    <a:cubicBezTo>
                      <a:pt x="413" y="402"/>
                      <a:pt x="413" y="402"/>
                      <a:pt x="413" y="402"/>
                    </a:cubicBezTo>
                    <a:cubicBezTo>
                      <a:pt x="413" y="402"/>
                      <a:pt x="413" y="402"/>
                      <a:pt x="413" y="402"/>
                    </a:cubicBezTo>
                    <a:cubicBezTo>
                      <a:pt x="413" y="402"/>
                      <a:pt x="413" y="401"/>
                      <a:pt x="414" y="401"/>
                    </a:cubicBezTo>
                    <a:cubicBezTo>
                      <a:pt x="414" y="401"/>
                      <a:pt x="414" y="401"/>
                      <a:pt x="414" y="401"/>
                    </a:cubicBezTo>
                    <a:cubicBezTo>
                      <a:pt x="414" y="401"/>
                      <a:pt x="414" y="401"/>
                      <a:pt x="414" y="401"/>
                    </a:cubicBezTo>
                    <a:cubicBezTo>
                      <a:pt x="414" y="402"/>
                      <a:pt x="414" y="402"/>
                      <a:pt x="414" y="402"/>
                    </a:cubicBezTo>
                    <a:cubicBezTo>
                      <a:pt x="415" y="402"/>
                      <a:pt x="415" y="402"/>
                      <a:pt x="415" y="401"/>
                    </a:cubicBezTo>
                    <a:cubicBezTo>
                      <a:pt x="415" y="401"/>
                      <a:pt x="415" y="400"/>
                      <a:pt x="415" y="400"/>
                    </a:cubicBezTo>
                    <a:cubicBezTo>
                      <a:pt x="416" y="399"/>
                      <a:pt x="416" y="398"/>
                      <a:pt x="415" y="398"/>
                    </a:cubicBezTo>
                    <a:cubicBezTo>
                      <a:pt x="415" y="398"/>
                      <a:pt x="415" y="398"/>
                      <a:pt x="415" y="398"/>
                    </a:cubicBezTo>
                    <a:cubicBezTo>
                      <a:pt x="415" y="398"/>
                      <a:pt x="415" y="397"/>
                      <a:pt x="415" y="397"/>
                    </a:cubicBezTo>
                    <a:cubicBezTo>
                      <a:pt x="415" y="397"/>
                      <a:pt x="415" y="397"/>
                      <a:pt x="415" y="397"/>
                    </a:cubicBezTo>
                    <a:cubicBezTo>
                      <a:pt x="416" y="397"/>
                      <a:pt x="416" y="398"/>
                      <a:pt x="416" y="398"/>
                    </a:cubicBezTo>
                    <a:cubicBezTo>
                      <a:pt x="416" y="398"/>
                      <a:pt x="416" y="398"/>
                      <a:pt x="417" y="398"/>
                    </a:cubicBezTo>
                    <a:cubicBezTo>
                      <a:pt x="417" y="398"/>
                      <a:pt x="417" y="398"/>
                      <a:pt x="417" y="398"/>
                    </a:cubicBezTo>
                    <a:cubicBezTo>
                      <a:pt x="417" y="399"/>
                      <a:pt x="416" y="399"/>
                      <a:pt x="416" y="400"/>
                    </a:cubicBezTo>
                    <a:cubicBezTo>
                      <a:pt x="415" y="401"/>
                      <a:pt x="415" y="402"/>
                      <a:pt x="417" y="402"/>
                    </a:cubicBezTo>
                    <a:cubicBezTo>
                      <a:pt x="417" y="402"/>
                      <a:pt x="418" y="402"/>
                      <a:pt x="418" y="403"/>
                    </a:cubicBezTo>
                    <a:cubicBezTo>
                      <a:pt x="418" y="403"/>
                      <a:pt x="418" y="403"/>
                      <a:pt x="418" y="403"/>
                    </a:cubicBezTo>
                    <a:cubicBezTo>
                      <a:pt x="420" y="403"/>
                      <a:pt x="419" y="404"/>
                      <a:pt x="419" y="405"/>
                    </a:cubicBezTo>
                    <a:cubicBezTo>
                      <a:pt x="419" y="406"/>
                      <a:pt x="420" y="406"/>
                      <a:pt x="422" y="406"/>
                    </a:cubicBezTo>
                    <a:cubicBezTo>
                      <a:pt x="422" y="406"/>
                      <a:pt x="423" y="405"/>
                      <a:pt x="424" y="406"/>
                    </a:cubicBezTo>
                    <a:cubicBezTo>
                      <a:pt x="425" y="407"/>
                      <a:pt x="425" y="408"/>
                      <a:pt x="425" y="409"/>
                    </a:cubicBezTo>
                    <a:cubicBezTo>
                      <a:pt x="425" y="410"/>
                      <a:pt x="425" y="412"/>
                      <a:pt x="425" y="414"/>
                    </a:cubicBezTo>
                    <a:cubicBezTo>
                      <a:pt x="425" y="414"/>
                      <a:pt x="425" y="415"/>
                      <a:pt x="425" y="415"/>
                    </a:cubicBezTo>
                    <a:cubicBezTo>
                      <a:pt x="425" y="415"/>
                      <a:pt x="425" y="415"/>
                      <a:pt x="426" y="415"/>
                    </a:cubicBezTo>
                    <a:cubicBezTo>
                      <a:pt x="426" y="415"/>
                      <a:pt x="426" y="415"/>
                      <a:pt x="426" y="415"/>
                    </a:cubicBezTo>
                    <a:cubicBezTo>
                      <a:pt x="425" y="413"/>
                      <a:pt x="427" y="414"/>
                      <a:pt x="427" y="413"/>
                    </a:cubicBezTo>
                    <a:cubicBezTo>
                      <a:pt x="428" y="413"/>
                      <a:pt x="427" y="414"/>
                      <a:pt x="428" y="414"/>
                    </a:cubicBezTo>
                    <a:cubicBezTo>
                      <a:pt x="429" y="413"/>
                      <a:pt x="430" y="414"/>
                      <a:pt x="431" y="414"/>
                    </a:cubicBezTo>
                    <a:cubicBezTo>
                      <a:pt x="430" y="415"/>
                      <a:pt x="429" y="415"/>
                      <a:pt x="430" y="415"/>
                    </a:cubicBezTo>
                    <a:cubicBezTo>
                      <a:pt x="431" y="416"/>
                      <a:pt x="431" y="416"/>
                      <a:pt x="430" y="416"/>
                    </a:cubicBezTo>
                    <a:cubicBezTo>
                      <a:pt x="430" y="417"/>
                      <a:pt x="430" y="416"/>
                      <a:pt x="430" y="416"/>
                    </a:cubicBezTo>
                    <a:cubicBezTo>
                      <a:pt x="429" y="416"/>
                      <a:pt x="428" y="417"/>
                      <a:pt x="428" y="417"/>
                    </a:cubicBezTo>
                    <a:cubicBezTo>
                      <a:pt x="428" y="418"/>
                      <a:pt x="429" y="418"/>
                      <a:pt x="429" y="418"/>
                    </a:cubicBezTo>
                    <a:cubicBezTo>
                      <a:pt x="430" y="418"/>
                      <a:pt x="430" y="419"/>
                      <a:pt x="431" y="419"/>
                    </a:cubicBezTo>
                    <a:cubicBezTo>
                      <a:pt x="431" y="419"/>
                      <a:pt x="431" y="419"/>
                      <a:pt x="431" y="419"/>
                    </a:cubicBezTo>
                    <a:cubicBezTo>
                      <a:pt x="431" y="419"/>
                      <a:pt x="431" y="419"/>
                      <a:pt x="431" y="419"/>
                    </a:cubicBezTo>
                    <a:cubicBezTo>
                      <a:pt x="431" y="419"/>
                      <a:pt x="431" y="420"/>
                      <a:pt x="432" y="420"/>
                    </a:cubicBezTo>
                    <a:cubicBezTo>
                      <a:pt x="432" y="420"/>
                      <a:pt x="432" y="420"/>
                      <a:pt x="432" y="420"/>
                    </a:cubicBezTo>
                    <a:cubicBezTo>
                      <a:pt x="432" y="420"/>
                      <a:pt x="432" y="420"/>
                      <a:pt x="432" y="420"/>
                    </a:cubicBezTo>
                    <a:cubicBezTo>
                      <a:pt x="432" y="420"/>
                      <a:pt x="433" y="421"/>
                      <a:pt x="434" y="422"/>
                    </a:cubicBezTo>
                    <a:cubicBezTo>
                      <a:pt x="435" y="422"/>
                      <a:pt x="436" y="423"/>
                      <a:pt x="438" y="424"/>
                    </a:cubicBezTo>
                    <a:cubicBezTo>
                      <a:pt x="439" y="425"/>
                      <a:pt x="439" y="427"/>
                      <a:pt x="439" y="428"/>
                    </a:cubicBezTo>
                    <a:cubicBezTo>
                      <a:pt x="438" y="428"/>
                      <a:pt x="437" y="428"/>
                      <a:pt x="437" y="429"/>
                    </a:cubicBezTo>
                    <a:cubicBezTo>
                      <a:pt x="436" y="430"/>
                      <a:pt x="435" y="430"/>
                      <a:pt x="435" y="429"/>
                    </a:cubicBezTo>
                    <a:cubicBezTo>
                      <a:pt x="434" y="428"/>
                      <a:pt x="433" y="429"/>
                      <a:pt x="432" y="429"/>
                    </a:cubicBezTo>
                    <a:cubicBezTo>
                      <a:pt x="432" y="430"/>
                      <a:pt x="431" y="431"/>
                      <a:pt x="432" y="432"/>
                    </a:cubicBezTo>
                    <a:cubicBezTo>
                      <a:pt x="433" y="432"/>
                      <a:pt x="432" y="433"/>
                      <a:pt x="432" y="433"/>
                    </a:cubicBezTo>
                    <a:cubicBezTo>
                      <a:pt x="432" y="433"/>
                      <a:pt x="432" y="433"/>
                      <a:pt x="432" y="433"/>
                    </a:cubicBezTo>
                    <a:cubicBezTo>
                      <a:pt x="432" y="433"/>
                      <a:pt x="432" y="433"/>
                      <a:pt x="432" y="434"/>
                    </a:cubicBezTo>
                    <a:cubicBezTo>
                      <a:pt x="431" y="434"/>
                      <a:pt x="431" y="435"/>
                      <a:pt x="432" y="435"/>
                    </a:cubicBezTo>
                    <a:cubicBezTo>
                      <a:pt x="432" y="436"/>
                      <a:pt x="433" y="436"/>
                      <a:pt x="434" y="435"/>
                    </a:cubicBezTo>
                    <a:cubicBezTo>
                      <a:pt x="434" y="435"/>
                      <a:pt x="434" y="435"/>
                      <a:pt x="434" y="435"/>
                    </a:cubicBezTo>
                    <a:cubicBezTo>
                      <a:pt x="435" y="434"/>
                      <a:pt x="437" y="433"/>
                      <a:pt x="438" y="432"/>
                    </a:cubicBezTo>
                    <a:cubicBezTo>
                      <a:pt x="439" y="432"/>
                      <a:pt x="439" y="431"/>
                      <a:pt x="439" y="431"/>
                    </a:cubicBezTo>
                    <a:cubicBezTo>
                      <a:pt x="439" y="430"/>
                      <a:pt x="438" y="430"/>
                      <a:pt x="439" y="430"/>
                    </a:cubicBezTo>
                    <a:cubicBezTo>
                      <a:pt x="440" y="429"/>
                      <a:pt x="440" y="430"/>
                      <a:pt x="440" y="430"/>
                    </a:cubicBezTo>
                    <a:cubicBezTo>
                      <a:pt x="441" y="431"/>
                      <a:pt x="441" y="432"/>
                      <a:pt x="442" y="432"/>
                    </a:cubicBezTo>
                    <a:cubicBezTo>
                      <a:pt x="442" y="430"/>
                      <a:pt x="444" y="432"/>
                      <a:pt x="444" y="431"/>
                    </a:cubicBezTo>
                    <a:cubicBezTo>
                      <a:pt x="444" y="431"/>
                      <a:pt x="445" y="431"/>
                      <a:pt x="445" y="432"/>
                    </a:cubicBezTo>
                    <a:cubicBezTo>
                      <a:pt x="445" y="433"/>
                      <a:pt x="444" y="433"/>
                      <a:pt x="443" y="433"/>
                    </a:cubicBezTo>
                    <a:cubicBezTo>
                      <a:pt x="444" y="434"/>
                      <a:pt x="444" y="434"/>
                      <a:pt x="445" y="435"/>
                    </a:cubicBezTo>
                    <a:cubicBezTo>
                      <a:pt x="446" y="436"/>
                      <a:pt x="446" y="439"/>
                      <a:pt x="449" y="439"/>
                    </a:cubicBezTo>
                    <a:cubicBezTo>
                      <a:pt x="450" y="439"/>
                      <a:pt x="450" y="439"/>
                      <a:pt x="450" y="439"/>
                    </a:cubicBezTo>
                    <a:cubicBezTo>
                      <a:pt x="450" y="438"/>
                      <a:pt x="450" y="438"/>
                      <a:pt x="450" y="438"/>
                    </a:cubicBezTo>
                    <a:cubicBezTo>
                      <a:pt x="449" y="437"/>
                      <a:pt x="449" y="436"/>
                      <a:pt x="448" y="436"/>
                    </a:cubicBezTo>
                    <a:cubicBezTo>
                      <a:pt x="448" y="435"/>
                      <a:pt x="448" y="435"/>
                      <a:pt x="449" y="435"/>
                    </a:cubicBezTo>
                    <a:cubicBezTo>
                      <a:pt x="450" y="434"/>
                      <a:pt x="451" y="436"/>
                      <a:pt x="451" y="437"/>
                    </a:cubicBezTo>
                    <a:cubicBezTo>
                      <a:pt x="451" y="438"/>
                      <a:pt x="451" y="439"/>
                      <a:pt x="450" y="439"/>
                    </a:cubicBezTo>
                    <a:cubicBezTo>
                      <a:pt x="450" y="440"/>
                      <a:pt x="450" y="440"/>
                      <a:pt x="450" y="441"/>
                    </a:cubicBezTo>
                    <a:cubicBezTo>
                      <a:pt x="451" y="442"/>
                      <a:pt x="452" y="443"/>
                      <a:pt x="454" y="443"/>
                    </a:cubicBezTo>
                    <a:cubicBezTo>
                      <a:pt x="455" y="443"/>
                      <a:pt x="456" y="444"/>
                      <a:pt x="456" y="445"/>
                    </a:cubicBezTo>
                    <a:cubicBezTo>
                      <a:pt x="457" y="446"/>
                      <a:pt x="457" y="447"/>
                      <a:pt x="457" y="448"/>
                    </a:cubicBezTo>
                    <a:cubicBezTo>
                      <a:pt x="457" y="448"/>
                      <a:pt x="457" y="448"/>
                      <a:pt x="457" y="448"/>
                    </a:cubicBezTo>
                    <a:cubicBezTo>
                      <a:pt x="457" y="449"/>
                      <a:pt x="457" y="450"/>
                      <a:pt x="457" y="451"/>
                    </a:cubicBezTo>
                    <a:cubicBezTo>
                      <a:pt x="458" y="451"/>
                      <a:pt x="459" y="452"/>
                      <a:pt x="459" y="454"/>
                    </a:cubicBezTo>
                    <a:cubicBezTo>
                      <a:pt x="458" y="454"/>
                      <a:pt x="459" y="454"/>
                      <a:pt x="459" y="454"/>
                    </a:cubicBezTo>
                    <a:cubicBezTo>
                      <a:pt x="460" y="455"/>
                      <a:pt x="460" y="457"/>
                      <a:pt x="460" y="458"/>
                    </a:cubicBezTo>
                    <a:cubicBezTo>
                      <a:pt x="460" y="459"/>
                      <a:pt x="461" y="460"/>
                      <a:pt x="461" y="461"/>
                    </a:cubicBezTo>
                    <a:cubicBezTo>
                      <a:pt x="462" y="462"/>
                      <a:pt x="461" y="464"/>
                      <a:pt x="459" y="464"/>
                    </a:cubicBezTo>
                    <a:cubicBezTo>
                      <a:pt x="458" y="464"/>
                      <a:pt x="458" y="465"/>
                      <a:pt x="457" y="465"/>
                    </a:cubicBezTo>
                    <a:cubicBezTo>
                      <a:pt x="457" y="467"/>
                      <a:pt x="457" y="468"/>
                      <a:pt x="456" y="469"/>
                    </a:cubicBezTo>
                    <a:cubicBezTo>
                      <a:pt x="456" y="469"/>
                      <a:pt x="456" y="470"/>
                      <a:pt x="456" y="470"/>
                    </a:cubicBezTo>
                    <a:cubicBezTo>
                      <a:pt x="456" y="470"/>
                      <a:pt x="456" y="470"/>
                      <a:pt x="456" y="470"/>
                    </a:cubicBezTo>
                    <a:cubicBezTo>
                      <a:pt x="456" y="470"/>
                      <a:pt x="456" y="470"/>
                      <a:pt x="456" y="471"/>
                    </a:cubicBezTo>
                    <a:cubicBezTo>
                      <a:pt x="456" y="471"/>
                      <a:pt x="456" y="471"/>
                      <a:pt x="456" y="471"/>
                    </a:cubicBezTo>
                    <a:cubicBezTo>
                      <a:pt x="456" y="471"/>
                      <a:pt x="456" y="471"/>
                      <a:pt x="456" y="471"/>
                    </a:cubicBezTo>
                    <a:cubicBezTo>
                      <a:pt x="456" y="471"/>
                      <a:pt x="456" y="471"/>
                      <a:pt x="456" y="471"/>
                    </a:cubicBezTo>
                    <a:cubicBezTo>
                      <a:pt x="456" y="471"/>
                      <a:pt x="456" y="471"/>
                      <a:pt x="456" y="471"/>
                    </a:cubicBezTo>
                    <a:cubicBezTo>
                      <a:pt x="455" y="471"/>
                      <a:pt x="454" y="472"/>
                      <a:pt x="454" y="473"/>
                    </a:cubicBezTo>
                    <a:cubicBezTo>
                      <a:pt x="453" y="473"/>
                      <a:pt x="453" y="473"/>
                      <a:pt x="453" y="474"/>
                    </a:cubicBezTo>
                    <a:cubicBezTo>
                      <a:pt x="451" y="475"/>
                      <a:pt x="450" y="477"/>
                      <a:pt x="447" y="479"/>
                    </a:cubicBezTo>
                    <a:cubicBezTo>
                      <a:pt x="447" y="479"/>
                      <a:pt x="446" y="480"/>
                      <a:pt x="446" y="481"/>
                    </a:cubicBezTo>
                    <a:cubicBezTo>
                      <a:pt x="447" y="483"/>
                      <a:pt x="448" y="484"/>
                      <a:pt x="450" y="485"/>
                    </a:cubicBezTo>
                    <a:cubicBezTo>
                      <a:pt x="452" y="487"/>
                      <a:pt x="452" y="489"/>
                      <a:pt x="453" y="492"/>
                    </a:cubicBezTo>
                    <a:cubicBezTo>
                      <a:pt x="453" y="492"/>
                      <a:pt x="453" y="492"/>
                      <a:pt x="453" y="492"/>
                    </a:cubicBezTo>
                    <a:cubicBezTo>
                      <a:pt x="453" y="492"/>
                      <a:pt x="453" y="492"/>
                      <a:pt x="453" y="492"/>
                    </a:cubicBezTo>
                    <a:cubicBezTo>
                      <a:pt x="452" y="492"/>
                      <a:pt x="451" y="492"/>
                      <a:pt x="451" y="491"/>
                    </a:cubicBezTo>
                    <a:cubicBezTo>
                      <a:pt x="451" y="490"/>
                      <a:pt x="449" y="490"/>
                      <a:pt x="448" y="491"/>
                    </a:cubicBezTo>
                    <a:cubicBezTo>
                      <a:pt x="447" y="491"/>
                      <a:pt x="447" y="492"/>
                      <a:pt x="447" y="493"/>
                    </a:cubicBezTo>
                    <a:cubicBezTo>
                      <a:pt x="446" y="493"/>
                      <a:pt x="445" y="494"/>
                      <a:pt x="445" y="493"/>
                    </a:cubicBezTo>
                    <a:cubicBezTo>
                      <a:pt x="444" y="492"/>
                      <a:pt x="444" y="493"/>
                      <a:pt x="443" y="493"/>
                    </a:cubicBezTo>
                    <a:cubicBezTo>
                      <a:pt x="442" y="493"/>
                      <a:pt x="442" y="493"/>
                      <a:pt x="442" y="493"/>
                    </a:cubicBezTo>
                    <a:cubicBezTo>
                      <a:pt x="442" y="494"/>
                      <a:pt x="442" y="495"/>
                      <a:pt x="441" y="495"/>
                    </a:cubicBezTo>
                    <a:cubicBezTo>
                      <a:pt x="440" y="495"/>
                      <a:pt x="439" y="495"/>
                      <a:pt x="439" y="494"/>
                    </a:cubicBezTo>
                    <a:cubicBezTo>
                      <a:pt x="438" y="494"/>
                      <a:pt x="437" y="494"/>
                      <a:pt x="437" y="494"/>
                    </a:cubicBezTo>
                    <a:cubicBezTo>
                      <a:pt x="436" y="495"/>
                      <a:pt x="436" y="495"/>
                      <a:pt x="436" y="495"/>
                    </a:cubicBezTo>
                    <a:cubicBezTo>
                      <a:pt x="433" y="493"/>
                      <a:pt x="431" y="492"/>
                      <a:pt x="428" y="492"/>
                    </a:cubicBezTo>
                    <a:cubicBezTo>
                      <a:pt x="427" y="492"/>
                      <a:pt x="427" y="491"/>
                      <a:pt x="427" y="492"/>
                    </a:cubicBezTo>
                    <a:cubicBezTo>
                      <a:pt x="427" y="492"/>
                      <a:pt x="427" y="493"/>
                      <a:pt x="426" y="493"/>
                    </a:cubicBezTo>
                    <a:cubicBezTo>
                      <a:pt x="426" y="494"/>
                      <a:pt x="426" y="495"/>
                      <a:pt x="427" y="495"/>
                    </a:cubicBezTo>
                    <a:cubicBezTo>
                      <a:pt x="427" y="496"/>
                      <a:pt x="427" y="496"/>
                      <a:pt x="426" y="496"/>
                    </a:cubicBezTo>
                    <a:cubicBezTo>
                      <a:pt x="425" y="497"/>
                      <a:pt x="424" y="497"/>
                      <a:pt x="423" y="498"/>
                    </a:cubicBezTo>
                    <a:cubicBezTo>
                      <a:pt x="422" y="499"/>
                      <a:pt x="421" y="500"/>
                      <a:pt x="422" y="501"/>
                    </a:cubicBezTo>
                    <a:cubicBezTo>
                      <a:pt x="422" y="502"/>
                      <a:pt x="422" y="502"/>
                      <a:pt x="422" y="502"/>
                    </a:cubicBezTo>
                    <a:cubicBezTo>
                      <a:pt x="421" y="504"/>
                      <a:pt x="421" y="506"/>
                      <a:pt x="423" y="507"/>
                    </a:cubicBezTo>
                    <a:cubicBezTo>
                      <a:pt x="423" y="508"/>
                      <a:pt x="423" y="510"/>
                      <a:pt x="425" y="509"/>
                    </a:cubicBezTo>
                    <a:cubicBezTo>
                      <a:pt x="426" y="509"/>
                      <a:pt x="426" y="509"/>
                      <a:pt x="427" y="510"/>
                    </a:cubicBezTo>
                    <a:cubicBezTo>
                      <a:pt x="427" y="510"/>
                      <a:pt x="427" y="511"/>
                      <a:pt x="428" y="510"/>
                    </a:cubicBezTo>
                    <a:cubicBezTo>
                      <a:pt x="428" y="510"/>
                      <a:pt x="430" y="510"/>
                      <a:pt x="430" y="511"/>
                    </a:cubicBezTo>
                    <a:cubicBezTo>
                      <a:pt x="431" y="512"/>
                      <a:pt x="432" y="511"/>
                      <a:pt x="432" y="511"/>
                    </a:cubicBezTo>
                    <a:cubicBezTo>
                      <a:pt x="432" y="510"/>
                      <a:pt x="431" y="511"/>
                      <a:pt x="431" y="510"/>
                    </a:cubicBezTo>
                    <a:cubicBezTo>
                      <a:pt x="431" y="510"/>
                      <a:pt x="432" y="510"/>
                      <a:pt x="432" y="510"/>
                    </a:cubicBezTo>
                    <a:cubicBezTo>
                      <a:pt x="433" y="510"/>
                      <a:pt x="433" y="510"/>
                      <a:pt x="434" y="510"/>
                    </a:cubicBezTo>
                    <a:cubicBezTo>
                      <a:pt x="434" y="510"/>
                      <a:pt x="434" y="510"/>
                      <a:pt x="434" y="510"/>
                    </a:cubicBezTo>
                    <a:cubicBezTo>
                      <a:pt x="433" y="509"/>
                      <a:pt x="434" y="509"/>
                      <a:pt x="435" y="509"/>
                    </a:cubicBezTo>
                    <a:cubicBezTo>
                      <a:pt x="436" y="508"/>
                      <a:pt x="437" y="508"/>
                      <a:pt x="438" y="509"/>
                    </a:cubicBezTo>
                    <a:cubicBezTo>
                      <a:pt x="437" y="508"/>
                      <a:pt x="437" y="507"/>
                      <a:pt x="438" y="507"/>
                    </a:cubicBezTo>
                    <a:cubicBezTo>
                      <a:pt x="438" y="507"/>
                      <a:pt x="438" y="507"/>
                      <a:pt x="438" y="507"/>
                    </a:cubicBezTo>
                    <a:cubicBezTo>
                      <a:pt x="437" y="506"/>
                      <a:pt x="437" y="506"/>
                      <a:pt x="438" y="506"/>
                    </a:cubicBezTo>
                    <a:cubicBezTo>
                      <a:pt x="438" y="505"/>
                      <a:pt x="438" y="506"/>
                      <a:pt x="438" y="506"/>
                    </a:cubicBezTo>
                    <a:cubicBezTo>
                      <a:pt x="439" y="506"/>
                      <a:pt x="440" y="507"/>
                      <a:pt x="441" y="507"/>
                    </a:cubicBezTo>
                    <a:cubicBezTo>
                      <a:pt x="442" y="508"/>
                      <a:pt x="443" y="508"/>
                      <a:pt x="444" y="508"/>
                    </a:cubicBezTo>
                    <a:cubicBezTo>
                      <a:pt x="445" y="509"/>
                      <a:pt x="445" y="509"/>
                      <a:pt x="446" y="508"/>
                    </a:cubicBezTo>
                    <a:cubicBezTo>
                      <a:pt x="446" y="508"/>
                      <a:pt x="446" y="507"/>
                      <a:pt x="446" y="507"/>
                    </a:cubicBezTo>
                    <a:cubicBezTo>
                      <a:pt x="445" y="506"/>
                      <a:pt x="446" y="506"/>
                      <a:pt x="446" y="506"/>
                    </a:cubicBezTo>
                    <a:cubicBezTo>
                      <a:pt x="448" y="506"/>
                      <a:pt x="447" y="507"/>
                      <a:pt x="447" y="507"/>
                    </a:cubicBezTo>
                    <a:cubicBezTo>
                      <a:pt x="446" y="508"/>
                      <a:pt x="447" y="508"/>
                      <a:pt x="447" y="508"/>
                    </a:cubicBezTo>
                    <a:cubicBezTo>
                      <a:pt x="448" y="508"/>
                      <a:pt x="448" y="508"/>
                      <a:pt x="449" y="508"/>
                    </a:cubicBezTo>
                    <a:cubicBezTo>
                      <a:pt x="449" y="508"/>
                      <a:pt x="449" y="508"/>
                      <a:pt x="449" y="508"/>
                    </a:cubicBezTo>
                    <a:cubicBezTo>
                      <a:pt x="449" y="508"/>
                      <a:pt x="448" y="509"/>
                      <a:pt x="449" y="509"/>
                    </a:cubicBezTo>
                    <a:cubicBezTo>
                      <a:pt x="450" y="509"/>
                      <a:pt x="450" y="508"/>
                      <a:pt x="450" y="508"/>
                    </a:cubicBezTo>
                    <a:cubicBezTo>
                      <a:pt x="450" y="507"/>
                      <a:pt x="450" y="507"/>
                      <a:pt x="450" y="507"/>
                    </a:cubicBezTo>
                    <a:cubicBezTo>
                      <a:pt x="450" y="507"/>
                      <a:pt x="450" y="507"/>
                      <a:pt x="450" y="507"/>
                    </a:cubicBezTo>
                    <a:cubicBezTo>
                      <a:pt x="451" y="507"/>
                      <a:pt x="451" y="508"/>
                      <a:pt x="452" y="509"/>
                    </a:cubicBezTo>
                    <a:cubicBezTo>
                      <a:pt x="451" y="509"/>
                      <a:pt x="451" y="508"/>
                      <a:pt x="451" y="509"/>
                    </a:cubicBezTo>
                    <a:cubicBezTo>
                      <a:pt x="450" y="510"/>
                      <a:pt x="451" y="510"/>
                      <a:pt x="451" y="510"/>
                    </a:cubicBezTo>
                    <a:cubicBezTo>
                      <a:pt x="451" y="510"/>
                      <a:pt x="451" y="510"/>
                      <a:pt x="451" y="510"/>
                    </a:cubicBezTo>
                    <a:cubicBezTo>
                      <a:pt x="452" y="510"/>
                      <a:pt x="452" y="510"/>
                      <a:pt x="452" y="509"/>
                    </a:cubicBezTo>
                    <a:cubicBezTo>
                      <a:pt x="452" y="509"/>
                      <a:pt x="452" y="509"/>
                      <a:pt x="452" y="509"/>
                    </a:cubicBezTo>
                    <a:cubicBezTo>
                      <a:pt x="453" y="509"/>
                      <a:pt x="452" y="507"/>
                      <a:pt x="454" y="506"/>
                    </a:cubicBezTo>
                    <a:cubicBezTo>
                      <a:pt x="453" y="507"/>
                      <a:pt x="453" y="508"/>
                      <a:pt x="453" y="508"/>
                    </a:cubicBezTo>
                    <a:cubicBezTo>
                      <a:pt x="453" y="508"/>
                      <a:pt x="454" y="510"/>
                      <a:pt x="454" y="510"/>
                    </a:cubicBezTo>
                    <a:cubicBezTo>
                      <a:pt x="455" y="509"/>
                      <a:pt x="455" y="510"/>
                      <a:pt x="456" y="511"/>
                    </a:cubicBezTo>
                    <a:cubicBezTo>
                      <a:pt x="456" y="511"/>
                      <a:pt x="457" y="512"/>
                      <a:pt x="457" y="513"/>
                    </a:cubicBezTo>
                    <a:cubicBezTo>
                      <a:pt x="456" y="514"/>
                      <a:pt x="457" y="514"/>
                      <a:pt x="458" y="515"/>
                    </a:cubicBezTo>
                    <a:cubicBezTo>
                      <a:pt x="459" y="515"/>
                      <a:pt x="459" y="515"/>
                      <a:pt x="459" y="516"/>
                    </a:cubicBezTo>
                    <a:cubicBezTo>
                      <a:pt x="459" y="517"/>
                      <a:pt x="459" y="517"/>
                      <a:pt x="460" y="518"/>
                    </a:cubicBezTo>
                    <a:cubicBezTo>
                      <a:pt x="460" y="518"/>
                      <a:pt x="460" y="517"/>
                      <a:pt x="461" y="517"/>
                    </a:cubicBezTo>
                    <a:cubicBezTo>
                      <a:pt x="461" y="517"/>
                      <a:pt x="461" y="516"/>
                      <a:pt x="461" y="517"/>
                    </a:cubicBezTo>
                    <a:cubicBezTo>
                      <a:pt x="462" y="517"/>
                      <a:pt x="462" y="517"/>
                      <a:pt x="461" y="517"/>
                    </a:cubicBezTo>
                    <a:cubicBezTo>
                      <a:pt x="461" y="518"/>
                      <a:pt x="461" y="518"/>
                      <a:pt x="461" y="518"/>
                    </a:cubicBezTo>
                    <a:cubicBezTo>
                      <a:pt x="461" y="520"/>
                      <a:pt x="462" y="519"/>
                      <a:pt x="463" y="519"/>
                    </a:cubicBezTo>
                    <a:cubicBezTo>
                      <a:pt x="464" y="520"/>
                      <a:pt x="464" y="518"/>
                      <a:pt x="464" y="518"/>
                    </a:cubicBezTo>
                    <a:cubicBezTo>
                      <a:pt x="464" y="518"/>
                      <a:pt x="464" y="518"/>
                      <a:pt x="464" y="518"/>
                    </a:cubicBezTo>
                    <a:cubicBezTo>
                      <a:pt x="464" y="518"/>
                      <a:pt x="464" y="518"/>
                      <a:pt x="464" y="518"/>
                    </a:cubicBezTo>
                    <a:cubicBezTo>
                      <a:pt x="465" y="519"/>
                      <a:pt x="465" y="519"/>
                      <a:pt x="466" y="519"/>
                    </a:cubicBezTo>
                    <a:cubicBezTo>
                      <a:pt x="466" y="520"/>
                      <a:pt x="466" y="521"/>
                      <a:pt x="467" y="521"/>
                    </a:cubicBezTo>
                    <a:cubicBezTo>
                      <a:pt x="468" y="521"/>
                      <a:pt x="468" y="521"/>
                      <a:pt x="468" y="522"/>
                    </a:cubicBezTo>
                    <a:cubicBezTo>
                      <a:pt x="466" y="522"/>
                      <a:pt x="466" y="524"/>
                      <a:pt x="464" y="523"/>
                    </a:cubicBezTo>
                    <a:cubicBezTo>
                      <a:pt x="463" y="523"/>
                      <a:pt x="463" y="523"/>
                      <a:pt x="462" y="523"/>
                    </a:cubicBezTo>
                    <a:cubicBezTo>
                      <a:pt x="465" y="523"/>
                      <a:pt x="465" y="525"/>
                      <a:pt x="465" y="527"/>
                    </a:cubicBezTo>
                    <a:cubicBezTo>
                      <a:pt x="465" y="527"/>
                      <a:pt x="465" y="527"/>
                      <a:pt x="466" y="528"/>
                    </a:cubicBezTo>
                    <a:cubicBezTo>
                      <a:pt x="467" y="528"/>
                      <a:pt x="467" y="529"/>
                      <a:pt x="468" y="529"/>
                    </a:cubicBezTo>
                    <a:cubicBezTo>
                      <a:pt x="468" y="530"/>
                      <a:pt x="469" y="530"/>
                      <a:pt x="469" y="530"/>
                    </a:cubicBezTo>
                    <a:cubicBezTo>
                      <a:pt x="469" y="530"/>
                      <a:pt x="469" y="530"/>
                      <a:pt x="469" y="530"/>
                    </a:cubicBezTo>
                    <a:cubicBezTo>
                      <a:pt x="469" y="530"/>
                      <a:pt x="469" y="530"/>
                      <a:pt x="469" y="530"/>
                    </a:cubicBezTo>
                    <a:cubicBezTo>
                      <a:pt x="470" y="530"/>
                      <a:pt x="470" y="530"/>
                      <a:pt x="471" y="531"/>
                    </a:cubicBezTo>
                    <a:cubicBezTo>
                      <a:pt x="471" y="531"/>
                      <a:pt x="471" y="531"/>
                      <a:pt x="472" y="531"/>
                    </a:cubicBezTo>
                    <a:cubicBezTo>
                      <a:pt x="473" y="531"/>
                      <a:pt x="473" y="531"/>
                      <a:pt x="474" y="532"/>
                    </a:cubicBezTo>
                    <a:cubicBezTo>
                      <a:pt x="474" y="533"/>
                      <a:pt x="475" y="534"/>
                      <a:pt x="476" y="532"/>
                    </a:cubicBezTo>
                    <a:cubicBezTo>
                      <a:pt x="477" y="532"/>
                      <a:pt x="477" y="532"/>
                      <a:pt x="477" y="532"/>
                    </a:cubicBezTo>
                    <a:cubicBezTo>
                      <a:pt x="478" y="533"/>
                      <a:pt x="479" y="533"/>
                      <a:pt x="480" y="533"/>
                    </a:cubicBezTo>
                    <a:cubicBezTo>
                      <a:pt x="479" y="535"/>
                      <a:pt x="481" y="536"/>
                      <a:pt x="482" y="538"/>
                    </a:cubicBezTo>
                    <a:cubicBezTo>
                      <a:pt x="482" y="538"/>
                      <a:pt x="483" y="539"/>
                      <a:pt x="483" y="539"/>
                    </a:cubicBezTo>
                    <a:cubicBezTo>
                      <a:pt x="484" y="539"/>
                      <a:pt x="484" y="539"/>
                      <a:pt x="485" y="540"/>
                    </a:cubicBezTo>
                    <a:cubicBezTo>
                      <a:pt x="485" y="540"/>
                      <a:pt x="486" y="540"/>
                      <a:pt x="487" y="541"/>
                    </a:cubicBezTo>
                    <a:cubicBezTo>
                      <a:pt x="489" y="541"/>
                      <a:pt x="492" y="541"/>
                      <a:pt x="494" y="542"/>
                    </a:cubicBezTo>
                    <a:cubicBezTo>
                      <a:pt x="495" y="543"/>
                      <a:pt x="496" y="543"/>
                      <a:pt x="497" y="544"/>
                    </a:cubicBezTo>
                    <a:cubicBezTo>
                      <a:pt x="498" y="544"/>
                      <a:pt x="499" y="544"/>
                      <a:pt x="499" y="545"/>
                    </a:cubicBezTo>
                    <a:cubicBezTo>
                      <a:pt x="500" y="546"/>
                      <a:pt x="501" y="546"/>
                      <a:pt x="503" y="546"/>
                    </a:cubicBezTo>
                    <a:cubicBezTo>
                      <a:pt x="503" y="546"/>
                      <a:pt x="504" y="545"/>
                      <a:pt x="503" y="545"/>
                    </a:cubicBezTo>
                    <a:cubicBezTo>
                      <a:pt x="503" y="544"/>
                      <a:pt x="503" y="543"/>
                      <a:pt x="503" y="542"/>
                    </a:cubicBezTo>
                    <a:cubicBezTo>
                      <a:pt x="503" y="541"/>
                      <a:pt x="504" y="541"/>
                      <a:pt x="503" y="541"/>
                    </a:cubicBezTo>
                    <a:cubicBezTo>
                      <a:pt x="502" y="541"/>
                      <a:pt x="502" y="539"/>
                      <a:pt x="501" y="540"/>
                    </a:cubicBezTo>
                    <a:cubicBezTo>
                      <a:pt x="501" y="540"/>
                      <a:pt x="501" y="539"/>
                      <a:pt x="501" y="539"/>
                    </a:cubicBezTo>
                    <a:cubicBezTo>
                      <a:pt x="501" y="538"/>
                      <a:pt x="500" y="537"/>
                      <a:pt x="500" y="536"/>
                    </a:cubicBezTo>
                    <a:cubicBezTo>
                      <a:pt x="499" y="536"/>
                      <a:pt x="499" y="535"/>
                      <a:pt x="498" y="535"/>
                    </a:cubicBezTo>
                    <a:cubicBezTo>
                      <a:pt x="497" y="535"/>
                      <a:pt x="497" y="534"/>
                      <a:pt x="496" y="533"/>
                    </a:cubicBezTo>
                    <a:cubicBezTo>
                      <a:pt x="496" y="533"/>
                      <a:pt x="495" y="532"/>
                      <a:pt x="494" y="531"/>
                    </a:cubicBezTo>
                    <a:cubicBezTo>
                      <a:pt x="494" y="530"/>
                      <a:pt x="493" y="530"/>
                      <a:pt x="492" y="530"/>
                    </a:cubicBezTo>
                    <a:cubicBezTo>
                      <a:pt x="492" y="530"/>
                      <a:pt x="493" y="530"/>
                      <a:pt x="493" y="529"/>
                    </a:cubicBezTo>
                    <a:cubicBezTo>
                      <a:pt x="492" y="529"/>
                      <a:pt x="492" y="530"/>
                      <a:pt x="491" y="530"/>
                    </a:cubicBezTo>
                    <a:cubicBezTo>
                      <a:pt x="491" y="529"/>
                      <a:pt x="492" y="529"/>
                      <a:pt x="492" y="529"/>
                    </a:cubicBezTo>
                    <a:cubicBezTo>
                      <a:pt x="491" y="527"/>
                      <a:pt x="489" y="528"/>
                      <a:pt x="489" y="526"/>
                    </a:cubicBezTo>
                    <a:cubicBezTo>
                      <a:pt x="488" y="524"/>
                      <a:pt x="486" y="523"/>
                      <a:pt x="485" y="521"/>
                    </a:cubicBezTo>
                    <a:cubicBezTo>
                      <a:pt x="485" y="521"/>
                      <a:pt x="485" y="521"/>
                      <a:pt x="485" y="521"/>
                    </a:cubicBezTo>
                    <a:cubicBezTo>
                      <a:pt x="485" y="521"/>
                      <a:pt x="485" y="521"/>
                      <a:pt x="485" y="521"/>
                    </a:cubicBezTo>
                    <a:cubicBezTo>
                      <a:pt x="485" y="521"/>
                      <a:pt x="485" y="521"/>
                      <a:pt x="485" y="521"/>
                    </a:cubicBezTo>
                    <a:cubicBezTo>
                      <a:pt x="484" y="520"/>
                      <a:pt x="484" y="519"/>
                      <a:pt x="483" y="518"/>
                    </a:cubicBezTo>
                    <a:cubicBezTo>
                      <a:pt x="485" y="519"/>
                      <a:pt x="486" y="518"/>
                      <a:pt x="487" y="519"/>
                    </a:cubicBezTo>
                    <a:cubicBezTo>
                      <a:pt x="487" y="520"/>
                      <a:pt x="488" y="520"/>
                      <a:pt x="489" y="521"/>
                    </a:cubicBezTo>
                    <a:cubicBezTo>
                      <a:pt x="490" y="522"/>
                      <a:pt x="491" y="523"/>
                      <a:pt x="492" y="524"/>
                    </a:cubicBezTo>
                    <a:cubicBezTo>
                      <a:pt x="492" y="523"/>
                      <a:pt x="491" y="522"/>
                      <a:pt x="491" y="522"/>
                    </a:cubicBezTo>
                    <a:cubicBezTo>
                      <a:pt x="492" y="521"/>
                      <a:pt x="491" y="520"/>
                      <a:pt x="491" y="519"/>
                    </a:cubicBezTo>
                    <a:cubicBezTo>
                      <a:pt x="491" y="519"/>
                      <a:pt x="491" y="519"/>
                      <a:pt x="491" y="519"/>
                    </a:cubicBezTo>
                    <a:cubicBezTo>
                      <a:pt x="491" y="519"/>
                      <a:pt x="491" y="519"/>
                      <a:pt x="492" y="520"/>
                    </a:cubicBezTo>
                    <a:cubicBezTo>
                      <a:pt x="493" y="521"/>
                      <a:pt x="494" y="523"/>
                      <a:pt x="495" y="524"/>
                    </a:cubicBezTo>
                    <a:cubicBezTo>
                      <a:pt x="495" y="525"/>
                      <a:pt x="497" y="525"/>
                      <a:pt x="497" y="527"/>
                    </a:cubicBezTo>
                    <a:cubicBezTo>
                      <a:pt x="497" y="527"/>
                      <a:pt x="498" y="527"/>
                      <a:pt x="498" y="527"/>
                    </a:cubicBezTo>
                    <a:cubicBezTo>
                      <a:pt x="498" y="526"/>
                      <a:pt x="498" y="527"/>
                      <a:pt x="498" y="527"/>
                    </a:cubicBezTo>
                    <a:cubicBezTo>
                      <a:pt x="498" y="528"/>
                      <a:pt x="498" y="528"/>
                      <a:pt x="498" y="529"/>
                    </a:cubicBezTo>
                    <a:cubicBezTo>
                      <a:pt x="499" y="529"/>
                      <a:pt x="499" y="529"/>
                      <a:pt x="499" y="529"/>
                    </a:cubicBezTo>
                    <a:cubicBezTo>
                      <a:pt x="499" y="529"/>
                      <a:pt x="499" y="528"/>
                      <a:pt x="499" y="528"/>
                    </a:cubicBezTo>
                    <a:cubicBezTo>
                      <a:pt x="499" y="528"/>
                      <a:pt x="500" y="528"/>
                      <a:pt x="500" y="527"/>
                    </a:cubicBezTo>
                    <a:cubicBezTo>
                      <a:pt x="500" y="527"/>
                      <a:pt x="500" y="527"/>
                      <a:pt x="500" y="527"/>
                    </a:cubicBezTo>
                    <a:cubicBezTo>
                      <a:pt x="500" y="529"/>
                      <a:pt x="501" y="529"/>
                      <a:pt x="502" y="530"/>
                    </a:cubicBezTo>
                    <a:cubicBezTo>
                      <a:pt x="502" y="530"/>
                      <a:pt x="502" y="530"/>
                      <a:pt x="503" y="530"/>
                    </a:cubicBezTo>
                    <a:cubicBezTo>
                      <a:pt x="503" y="530"/>
                      <a:pt x="503" y="530"/>
                      <a:pt x="503" y="530"/>
                    </a:cubicBezTo>
                    <a:cubicBezTo>
                      <a:pt x="502" y="529"/>
                      <a:pt x="502" y="529"/>
                      <a:pt x="502" y="529"/>
                    </a:cubicBezTo>
                    <a:cubicBezTo>
                      <a:pt x="503" y="530"/>
                      <a:pt x="504" y="529"/>
                      <a:pt x="504" y="530"/>
                    </a:cubicBezTo>
                    <a:cubicBezTo>
                      <a:pt x="504" y="531"/>
                      <a:pt x="505" y="531"/>
                      <a:pt x="505" y="530"/>
                    </a:cubicBezTo>
                    <a:cubicBezTo>
                      <a:pt x="505" y="530"/>
                      <a:pt x="505" y="530"/>
                      <a:pt x="505" y="530"/>
                    </a:cubicBezTo>
                    <a:cubicBezTo>
                      <a:pt x="505" y="531"/>
                      <a:pt x="506" y="532"/>
                      <a:pt x="506" y="532"/>
                    </a:cubicBezTo>
                    <a:cubicBezTo>
                      <a:pt x="508" y="532"/>
                      <a:pt x="508" y="533"/>
                      <a:pt x="508" y="534"/>
                    </a:cubicBezTo>
                    <a:cubicBezTo>
                      <a:pt x="508" y="535"/>
                      <a:pt x="508" y="536"/>
                      <a:pt x="510" y="536"/>
                    </a:cubicBezTo>
                    <a:cubicBezTo>
                      <a:pt x="510" y="537"/>
                      <a:pt x="511" y="536"/>
                      <a:pt x="511" y="536"/>
                    </a:cubicBezTo>
                    <a:cubicBezTo>
                      <a:pt x="510" y="535"/>
                      <a:pt x="510" y="533"/>
                      <a:pt x="509" y="532"/>
                    </a:cubicBezTo>
                    <a:cubicBezTo>
                      <a:pt x="508" y="531"/>
                      <a:pt x="509" y="531"/>
                      <a:pt x="509" y="530"/>
                    </a:cubicBezTo>
                    <a:cubicBezTo>
                      <a:pt x="510" y="530"/>
                      <a:pt x="510" y="531"/>
                      <a:pt x="511" y="531"/>
                    </a:cubicBezTo>
                    <a:cubicBezTo>
                      <a:pt x="512" y="531"/>
                      <a:pt x="512" y="531"/>
                      <a:pt x="512" y="531"/>
                    </a:cubicBezTo>
                    <a:cubicBezTo>
                      <a:pt x="513" y="530"/>
                      <a:pt x="512" y="530"/>
                      <a:pt x="512" y="530"/>
                    </a:cubicBezTo>
                    <a:cubicBezTo>
                      <a:pt x="511" y="530"/>
                      <a:pt x="512" y="530"/>
                      <a:pt x="512" y="529"/>
                    </a:cubicBezTo>
                    <a:cubicBezTo>
                      <a:pt x="512" y="529"/>
                      <a:pt x="511" y="528"/>
                      <a:pt x="511" y="527"/>
                    </a:cubicBezTo>
                    <a:cubicBezTo>
                      <a:pt x="510" y="526"/>
                      <a:pt x="510" y="527"/>
                      <a:pt x="511" y="526"/>
                    </a:cubicBezTo>
                    <a:cubicBezTo>
                      <a:pt x="511" y="525"/>
                      <a:pt x="511" y="525"/>
                      <a:pt x="511" y="525"/>
                    </a:cubicBezTo>
                    <a:cubicBezTo>
                      <a:pt x="511" y="525"/>
                      <a:pt x="511" y="525"/>
                      <a:pt x="511" y="525"/>
                    </a:cubicBezTo>
                    <a:cubicBezTo>
                      <a:pt x="511" y="525"/>
                      <a:pt x="511" y="525"/>
                      <a:pt x="511" y="525"/>
                    </a:cubicBezTo>
                    <a:cubicBezTo>
                      <a:pt x="510" y="524"/>
                      <a:pt x="511" y="524"/>
                      <a:pt x="511" y="524"/>
                    </a:cubicBezTo>
                    <a:cubicBezTo>
                      <a:pt x="511" y="524"/>
                      <a:pt x="511" y="524"/>
                      <a:pt x="511" y="524"/>
                    </a:cubicBezTo>
                    <a:cubicBezTo>
                      <a:pt x="511" y="524"/>
                      <a:pt x="511" y="524"/>
                      <a:pt x="511" y="524"/>
                    </a:cubicBezTo>
                    <a:cubicBezTo>
                      <a:pt x="512" y="524"/>
                      <a:pt x="512" y="525"/>
                      <a:pt x="512" y="525"/>
                    </a:cubicBezTo>
                    <a:cubicBezTo>
                      <a:pt x="512" y="526"/>
                      <a:pt x="513" y="526"/>
                      <a:pt x="513" y="526"/>
                    </a:cubicBezTo>
                    <a:cubicBezTo>
                      <a:pt x="513" y="526"/>
                      <a:pt x="513" y="525"/>
                      <a:pt x="513" y="525"/>
                    </a:cubicBezTo>
                    <a:cubicBezTo>
                      <a:pt x="514" y="525"/>
                      <a:pt x="513" y="524"/>
                      <a:pt x="513" y="523"/>
                    </a:cubicBezTo>
                    <a:cubicBezTo>
                      <a:pt x="514" y="523"/>
                      <a:pt x="513" y="522"/>
                      <a:pt x="514" y="521"/>
                    </a:cubicBezTo>
                    <a:cubicBezTo>
                      <a:pt x="514" y="522"/>
                      <a:pt x="514" y="522"/>
                      <a:pt x="514" y="523"/>
                    </a:cubicBezTo>
                    <a:cubicBezTo>
                      <a:pt x="515" y="524"/>
                      <a:pt x="515" y="525"/>
                      <a:pt x="516" y="525"/>
                    </a:cubicBezTo>
                    <a:cubicBezTo>
                      <a:pt x="515" y="524"/>
                      <a:pt x="515" y="522"/>
                      <a:pt x="515" y="521"/>
                    </a:cubicBezTo>
                    <a:cubicBezTo>
                      <a:pt x="515" y="521"/>
                      <a:pt x="515" y="521"/>
                      <a:pt x="515" y="521"/>
                    </a:cubicBezTo>
                    <a:cubicBezTo>
                      <a:pt x="515" y="520"/>
                      <a:pt x="515" y="520"/>
                      <a:pt x="514" y="519"/>
                    </a:cubicBezTo>
                    <a:cubicBezTo>
                      <a:pt x="514" y="519"/>
                      <a:pt x="515" y="519"/>
                      <a:pt x="515" y="518"/>
                    </a:cubicBezTo>
                    <a:cubicBezTo>
                      <a:pt x="515" y="518"/>
                      <a:pt x="516" y="518"/>
                      <a:pt x="515" y="517"/>
                    </a:cubicBezTo>
                    <a:cubicBezTo>
                      <a:pt x="515" y="517"/>
                      <a:pt x="515" y="517"/>
                      <a:pt x="515" y="518"/>
                    </a:cubicBezTo>
                    <a:cubicBezTo>
                      <a:pt x="514" y="518"/>
                      <a:pt x="514" y="518"/>
                      <a:pt x="513" y="518"/>
                    </a:cubicBezTo>
                    <a:cubicBezTo>
                      <a:pt x="513" y="518"/>
                      <a:pt x="513" y="518"/>
                      <a:pt x="513" y="517"/>
                    </a:cubicBezTo>
                    <a:cubicBezTo>
                      <a:pt x="513" y="517"/>
                      <a:pt x="513" y="516"/>
                      <a:pt x="512" y="516"/>
                    </a:cubicBezTo>
                    <a:cubicBezTo>
                      <a:pt x="511" y="516"/>
                      <a:pt x="511" y="516"/>
                      <a:pt x="511" y="516"/>
                    </a:cubicBezTo>
                    <a:cubicBezTo>
                      <a:pt x="511" y="515"/>
                      <a:pt x="512" y="515"/>
                      <a:pt x="512" y="515"/>
                    </a:cubicBezTo>
                    <a:cubicBezTo>
                      <a:pt x="512" y="514"/>
                      <a:pt x="511" y="515"/>
                      <a:pt x="511" y="515"/>
                    </a:cubicBezTo>
                    <a:cubicBezTo>
                      <a:pt x="510" y="514"/>
                      <a:pt x="509" y="515"/>
                      <a:pt x="509" y="514"/>
                    </a:cubicBezTo>
                    <a:cubicBezTo>
                      <a:pt x="509" y="513"/>
                      <a:pt x="508" y="512"/>
                      <a:pt x="508" y="511"/>
                    </a:cubicBezTo>
                    <a:cubicBezTo>
                      <a:pt x="507" y="511"/>
                      <a:pt x="507" y="511"/>
                      <a:pt x="507" y="511"/>
                    </a:cubicBezTo>
                    <a:cubicBezTo>
                      <a:pt x="507" y="511"/>
                      <a:pt x="507" y="510"/>
                      <a:pt x="506" y="510"/>
                    </a:cubicBezTo>
                    <a:cubicBezTo>
                      <a:pt x="506" y="510"/>
                      <a:pt x="507" y="510"/>
                      <a:pt x="507" y="510"/>
                    </a:cubicBezTo>
                    <a:cubicBezTo>
                      <a:pt x="507" y="509"/>
                      <a:pt x="509" y="511"/>
                      <a:pt x="509" y="509"/>
                    </a:cubicBezTo>
                    <a:cubicBezTo>
                      <a:pt x="509" y="508"/>
                      <a:pt x="509" y="508"/>
                      <a:pt x="509" y="508"/>
                    </a:cubicBezTo>
                    <a:cubicBezTo>
                      <a:pt x="509" y="508"/>
                      <a:pt x="510" y="508"/>
                      <a:pt x="509" y="507"/>
                    </a:cubicBezTo>
                    <a:cubicBezTo>
                      <a:pt x="509" y="507"/>
                      <a:pt x="509" y="507"/>
                      <a:pt x="508" y="507"/>
                    </a:cubicBezTo>
                    <a:cubicBezTo>
                      <a:pt x="508" y="507"/>
                      <a:pt x="508" y="507"/>
                      <a:pt x="507" y="507"/>
                    </a:cubicBezTo>
                    <a:cubicBezTo>
                      <a:pt x="507" y="507"/>
                      <a:pt x="506" y="507"/>
                      <a:pt x="506" y="506"/>
                    </a:cubicBezTo>
                    <a:cubicBezTo>
                      <a:pt x="505" y="506"/>
                      <a:pt x="506" y="505"/>
                      <a:pt x="506" y="505"/>
                    </a:cubicBezTo>
                    <a:cubicBezTo>
                      <a:pt x="506" y="504"/>
                      <a:pt x="506" y="504"/>
                      <a:pt x="506" y="504"/>
                    </a:cubicBezTo>
                    <a:cubicBezTo>
                      <a:pt x="506" y="503"/>
                      <a:pt x="506" y="503"/>
                      <a:pt x="506" y="503"/>
                    </a:cubicBezTo>
                    <a:cubicBezTo>
                      <a:pt x="505" y="502"/>
                      <a:pt x="506" y="503"/>
                      <a:pt x="505" y="503"/>
                    </a:cubicBezTo>
                    <a:cubicBezTo>
                      <a:pt x="505" y="502"/>
                      <a:pt x="505" y="502"/>
                      <a:pt x="504" y="501"/>
                    </a:cubicBezTo>
                    <a:cubicBezTo>
                      <a:pt x="504" y="502"/>
                      <a:pt x="505" y="503"/>
                      <a:pt x="504" y="503"/>
                    </a:cubicBezTo>
                    <a:cubicBezTo>
                      <a:pt x="503" y="503"/>
                      <a:pt x="504" y="502"/>
                      <a:pt x="503" y="501"/>
                    </a:cubicBezTo>
                    <a:cubicBezTo>
                      <a:pt x="503" y="502"/>
                      <a:pt x="503" y="503"/>
                      <a:pt x="503" y="503"/>
                    </a:cubicBezTo>
                    <a:cubicBezTo>
                      <a:pt x="502" y="503"/>
                      <a:pt x="502" y="503"/>
                      <a:pt x="502" y="503"/>
                    </a:cubicBezTo>
                    <a:cubicBezTo>
                      <a:pt x="502" y="503"/>
                      <a:pt x="502" y="503"/>
                      <a:pt x="502" y="503"/>
                    </a:cubicBezTo>
                    <a:cubicBezTo>
                      <a:pt x="502" y="503"/>
                      <a:pt x="502" y="503"/>
                      <a:pt x="502" y="503"/>
                    </a:cubicBezTo>
                    <a:cubicBezTo>
                      <a:pt x="502" y="503"/>
                      <a:pt x="502" y="503"/>
                      <a:pt x="502" y="503"/>
                    </a:cubicBezTo>
                    <a:cubicBezTo>
                      <a:pt x="502" y="503"/>
                      <a:pt x="501" y="502"/>
                      <a:pt x="502" y="502"/>
                    </a:cubicBezTo>
                    <a:cubicBezTo>
                      <a:pt x="503" y="502"/>
                      <a:pt x="502" y="501"/>
                      <a:pt x="502" y="501"/>
                    </a:cubicBezTo>
                    <a:cubicBezTo>
                      <a:pt x="501" y="500"/>
                      <a:pt x="501" y="500"/>
                      <a:pt x="500" y="500"/>
                    </a:cubicBezTo>
                    <a:cubicBezTo>
                      <a:pt x="500" y="500"/>
                      <a:pt x="500" y="500"/>
                      <a:pt x="500" y="500"/>
                    </a:cubicBezTo>
                    <a:cubicBezTo>
                      <a:pt x="500" y="500"/>
                      <a:pt x="500" y="499"/>
                      <a:pt x="499" y="499"/>
                    </a:cubicBezTo>
                    <a:cubicBezTo>
                      <a:pt x="499" y="500"/>
                      <a:pt x="499" y="501"/>
                      <a:pt x="499" y="501"/>
                    </a:cubicBezTo>
                    <a:cubicBezTo>
                      <a:pt x="498" y="500"/>
                      <a:pt x="498" y="500"/>
                      <a:pt x="497" y="498"/>
                    </a:cubicBezTo>
                    <a:cubicBezTo>
                      <a:pt x="497" y="498"/>
                      <a:pt x="497" y="497"/>
                      <a:pt x="497" y="497"/>
                    </a:cubicBezTo>
                    <a:cubicBezTo>
                      <a:pt x="497" y="496"/>
                      <a:pt x="497" y="496"/>
                      <a:pt x="497" y="496"/>
                    </a:cubicBezTo>
                    <a:cubicBezTo>
                      <a:pt x="495" y="495"/>
                      <a:pt x="496" y="494"/>
                      <a:pt x="496" y="493"/>
                    </a:cubicBezTo>
                    <a:cubicBezTo>
                      <a:pt x="496" y="493"/>
                      <a:pt x="496" y="493"/>
                      <a:pt x="496" y="493"/>
                    </a:cubicBezTo>
                    <a:cubicBezTo>
                      <a:pt x="496" y="492"/>
                      <a:pt x="496" y="492"/>
                      <a:pt x="497" y="492"/>
                    </a:cubicBezTo>
                    <a:cubicBezTo>
                      <a:pt x="496" y="491"/>
                      <a:pt x="495" y="491"/>
                      <a:pt x="494" y="491"/>
                    </a:cubicBezTo>
                    <a:cubicBezTo>
                      <a:pt x="494" y="491"/>
                      <a:pt x="494" y="491"/>
                      <a:pt x="494" y="491"/>
                    </a:cubicBezTo>
                    <a:cubicBezTo>
                      <a:pt x="494" y="491"/>
                      <a:pt x="494" y="491"/>
                      <a:pt x="494" y="491"/>
                    </a:cubicBezTo>
                    <a:cubicBezTo>
                      <a:pt x="494" y="491"/>
                      <a:pt x="494" y="491"/>
                      <a:pt x="494" y="491"/>
                    </a:cubicBezTo>
                    <a:cubicBezTo>
                      <a:pt x="494" y="491"/>
                      <a:pt x="494" y="490"/>
                      <a:pt x="494" y="490"/>
                    </a:cubicBezTo>
                    <a:cubicBezTo>
                      <a:pt x="494" y="490"/>
                      <a:pt x="494" y="490"/>
                      <a:pt x="494" y="490"/>
                    </a:cubicBezTo>
                    <a:cubicBezTo>
                      <a:pt x="494" y="490"/>
                      <a:pt x="494" y="490"/>
                      <a:pt x="494" y="490"/>
                    </a:cubicBezTo>
                    <a:cubicBezTo>
                      <a:pt x="496" y="490"/>
                      <a:pt x="495" y="489"/>
                      <a:pt x="495" y="489"/>
                    </a:cubicBezTo>
                    <a:cubicBezTo>
                      <a:pt x="495" y="489"/>
                      <a:pt x="495" y="489"/>
                      <a:pt x="495" y="489"/>
                    </a:cubicBezTo>
                    <a:cubicBezTo>
                      <a:pt x="494" y="489"/>
                      <a:pt x="494" y="488"/>
                      <a:pt x="494" y="488"/>
                    </a:cubicBezTo>
                    <a:cubicBezTo>
                      <a:pt x="493" y="488"/>
                      <a:pt x="492" y="488"/>
                      <a:pt x="492" y="489"/>
                    </a:cubicBezTo>
                    <a:cubicBezTo>
                      <a:pt x="492" y="489"/>
                      <a:pt x="492" y="489"/>
                      <a:pt x="492" y="489"/>
                    </a:cubicBezTo>
                    <a:cubicBezTo>
                      <a:pt x="491" y="489"/>
                      <a:pt x="491" y="490"/>
                      <a:pt x="490" y="490"/>
                    </a:cubicBezTo>
                    <a:cubicBezTo>
                      <a:pt x="490" y="490"/>
                      <a:pt x="490" y="490"/>
                      <a:pt x="490" y="489"/>
                    </a:cubicBezTo>
                    <a:cubicBezTo>
                      <a:pt x="490" y="489"/>
                      <a:pt x="490" y="489"/>
                      <a:pt x="490" y="489"/>
                    </a:cubicBezTo>
                    <a:cubicBezTo>
                      <a:pt x="490" y="489"/>
                      <a:pt x="490" y="489"/>
                      <a:pt x="490" y="489"/>
                    </a:cubicBezTo>
                    <a:cubicBezTo>
                      <a:pt x="490" y="489"/>
                      <a:pt x="491" y="488"/>
                      <a:pt x="490" y="488"/>
                    </a:cubicBezTo>
                    <a:cubicBezTo>
                      <a:pt x="490" y="487"/>
                      <a:pt x="490" y="487"/>
                      <a:pt x="490" y="487"/>
                    </a:cubicBezTo>
                    <a:cubicBezTo>
                      <a:pt x="490" y="487"/>
                      <a:pt x="490" y="487"/>
                      <a:pt x="490" y="487"/>
                    </a:cubicBezTo>
                    <a:cubicBezTo>
                      <a:pt x="492" y="486"/>
                      <a:pt x="490" y="485"/>
                      <a:pt x="490" y="485"/>
                    </a:cubicBezTo>
                    <a:cubicBezTo>
                      <a:pt x="490" y="485"/>
                      <a:pt x="490" y="485"/>
                      <a:pt x="490" y="485"/>
                    </a:cubicBezTo>
                    <a:cubicBezTo>
                      <a:pt x="490" y="484"/>
                      <a:pt x="491" y="485"/>
                      <a:pt x="491" y="484"/>
                    </a:cubicBezTo>
                    <a:cubicBezTo>
                      <a:pt x="491" y="484"/>
                      <a:pt x="491" y="484"/>
                      <a:pt x="491" y="484"/>
                    </a:cubicBezTo>
                    <a:cubicBezTo>
                      <a:pt x="491" y="484"/>
                      <a:pt x="491" y="484"/>
                      <a:pt x="491" y="484"/>
                    </a:cubicBezTo>
                    <a:cubicBezTo>
                      <a:pt x="492" y="484"/>
                      <a:pt x="492" y="484"/>
                      <a:pt x="492" y="484"/>
                    </a:cubicBezTo>
                    <a:cubicBezTo>
                      <a:pt x="492" y="484"/>
                      <a:pt x="492" y="484"/>
                      <a:pt x="492" y="484"/>
                    </a:cubicBezTo>
                    <a:cubicBezTo>
                      <a:pt x="493" y="485"/>
                      <a:pt x="494" y="484"/>
                      <a:pt x="495" y="484"/>
                    </a:cubicBezTo>
                    <a:cubicBezTo>
                      <a:pt x="496" y="484"/>
                      <a:pt x="495" y="483"/>
                      <a:pt x="495" y="483"/>
                    </a:cubicBezTo>
                    <a:cubicBezTo>
                      <a:pt x="495" y="483"/>
                      <a:pt x="495" y="482"/>
                      <a:pt x="495" y="482"/>
                    </a:cubicBezTo>
                    <a:cubicBezTo>
                      <a:pt x="495" y="482"/>
                      <a:pt x="495" y="481"/>
                      <a:pt x="495" y="481"/>
                    </a:cubicBezTo>
                    <a:cubicBezTo>
                      <a:pt x="495" y="481"/>
                      <a:pt x="495" y="481"/>
                      <a:pt x="495" y="481"/>
                    </a:cubicBezTo>
                    <a:cubicBezTo>
                      <a:pt x="495" y="481"/>
                      <a:pt x="495" y="481"/>
                      <a:pt x="495" y="481"/>
                    </a:cubicBezTo>
                    <a:cubicBezTo>
                      <a:pt x="495" y="481"/>
                      <a:pt x="495" y="481"/>
                      <a:pt x="495" y="481"/>
                    </a:cubicBezTo>
                    <a:cubicBezTo>
                      <a:pt x="494" y="481"/>
                      <a:pt x="493" y="480"/>
                      <a:pt x="493" y="480"/>
                    </a:cubicBezTo>
                    <a:cubicBezTo>
                      <a:pt x="493" y="480"/>
                      <a:pt x="493" y="480"/>
                      <a:pt x="493" y="480"/>
                    </a:cubicBezTo>
                    <a:cubicBezTo>
                      <a:pt x="493" y="479"/>
                      <a:pt x="491" y="479"/>
                      <a:pt x="492" y="478"/>
                    </a:cubicBezTo>
                    <a:cubicBezTo>
                      <a:pt x="492" y="477"/>
                      <a:pt x="491" y="476"/>
                      <a:pt x="490" y="475"/>
                    </a:cubicBezTo>
                    <a:cubicBezTo>
                      <a:pt x="490" y="475"/>
                      <a:pt x="490" y="475"/>
                      <a:pt x="490" y="475"/>
                    </a:cubicBezTo>
                    <a:cubicBezTo>
                      <a:pt x="490" y="475"/>
                      <a:pt x="490" y="474"/>
                      <a:pt x="490" y="474"/>
                    </a:cubicBezTo>
                    <a:cubicBezTo>
                      <a:pt x="491" y="475"/>
                      <a:pt x="493" y="476"/>
                      <a:pt x="493" y="477"/>
                    </a:cubicBezTo>
                    <a:cubicBezTo>
                      <a:pt x="494" y="478"/>
                      <a:pt x="495" y="478"/>
                      <a:pt x="495" y="478"/>
                    </a:cubicBezTo>
                    <a:cubicBezTo>
                      <a:pt x="496" y="477"/>
                      <a:pt x="495" y="477"/>
                      <a:pt x="495" y="477"/>
                    </a:cubicBezTo>
                    <a:cubicBezTo>
                      <a:pt x="495" y="476"/>
                      <a:pt x="495" y="476"/>
                      <a:pt x="495" y="476"/>
                    </a:cubicBezTo>
                    <a:cubicBezTo>
                      <a:pt x="496" y="477"/>
                      <a:pt x="496" y="476"/>
                      <a:pt x="495" y="475"/>
                    </a:cubicBezTo>
                    <a:cubicBezTo>
                      <a:pt x="496" y="475"/>
                      <a:pt x="497" y="475"/>
                      <a:pt x="498" y="475"/>
                    </a:cubicBezTo>
                    <a:cubicBezTo>
                      <a:pt x="498" y="475"/>
                      <a:pt x="498" y="475"/>
                      <a:pt x="498" y="475"/>
                    </a:cubicBezTo>
                    <a:cubicBezTo>
                      <a:pt x="498" y="475"/>
                      <a:pt x="498" y="475"/>
                      <a:pt x="498" y="475"/>
                    </a:cubicBezTo>
                    <a:cubicBezTo>
                      <a:pt x="498" y="475"/>
                      <a:pt x="498" y="475"/>
                      <a:pt x="498" y="475"/>
                    </a:cubicBezTo>
                    <a:cubicBezTo>
                      <a:pt x="499" y="477"/>
                      <a:pt x="497" y="475"/>
                      <a:pt x="497" y="476"/>
                    </a:cubicBezTo>
                    <a:cubicBezTo>
                      <a:pt x="497" y="476"/>
                      <a:pt x="498" y="476"/>
                      <a:pt x="497" y="477"/>
                    </a:cubicBezTo>
                    <a:cubicBezTo>
                      <a:pt x="497" y="477"/>
                      <a:pt x="497" y="476"/>
                      <a:pt x="496" y="476"/>
                    </a:cubicBezTo>
                    <a:cubicBezTo>
                      <a:pt x="496" y="477"/>
                      <a:pt x="497" y="477"/>
                      <a:pt x="498" y="477"/>
                    </a:cubicBezTo>
                    <a:cubicBezTo>
                      <a:pt x="499" y="478"/>
                      <a:pt x="499" y="477"/>
                      <a:pt x="499" y="476"/>
                    </a:cubicBezTo>
                    <a:cubicBezTo>
                      <a:pt x="499" y="476"/>
                      <a:pt x="500" y="475"/>
                      <a:pt x="500" y="477"/>
                    </a:cubicBezTo>
                    <a:cubicBezTo>
                      <a:pt x="500" y="477"/>
                      <a:pt x="500" y="478"/>
                      <a:pt x="500" y="478"/>
                    </a:cubicBezTo>
                    <a:cubicBezTo>
                      <a:pt x="500" y="479"/>
                      <a:pt x="500" y="479"/>
                      <a:pt x="500" y="479"/>
                    </a:cubicBezTo>
                    <a:cubicBezTo>
                      <a:pt x="501" y="479"/>
                      <a:pt x="501" y="479"/>
                      <a:pt x="502" y="480"/>
                    </a:cubicBezTo>
                    <a:cubicBezTo>
                      <a:pt x="502" y="480"/>
                      <a:pt x="503" y="481"/>
                      <a:pt x="503" y="481"/>
                    </a:cubicBezTo>
                    <a:cubicBezTo>
                      <a:pt x="503" y="481"/>
                      <a:pt x="503" y="481"/>
                      <a:pt x="503" y="481"/>
                    </a:cubicBezTo>
                    <a:cubicBezTo>
                      <a:pt x="503" y="481"/>
                      <a:pt x="503" y="481"/>
                      <a:pt x="503" y="481"/>
                    </a:cubicBezTo>
                    <a:cubicBezTo>
                      <a:pt x="504" y="481"/>
                      <a:pt x="504" y="481"/>
                      <a:pt x="504" y="481"/>
                    </a:cubicBezTo>
                    <a:cubicBezTo>
                      <a:pt x="504" y="481"/>
                      <a:pt x="504" y="481"/>
                      <a:pt x="504" y="481"/>
                    </a:cubicBezTo>
                    <a:cubicBezTo>
                      <a:pt x="504" y="481"/>
                      <a:pt x="504" y="481"/>
                      <a:pt x="504" y="481"/>
                    </a:cubicBezTo>
                    <a:cubicBezTo>
                      <a:pt x="504" y="481"/>
                      <a:pt x="504" y="481"/>
                      <a:pt x="504" y="481"/>
                    </a:cubicBezTo>
                    <a:cubicBezTo>
                      <a:pt x="504" y="481"/>
                      <a:pt x="504" y="481"/>
                      <a:pt x="504" y="481"/>
                    </a:cubicBezTo>
                    <a:cubicBezTo>
                      <a:pt x="503" y="483"/>
                      <a:pt x="504" y="483"/>
                      <a:pt x="505" y="483"/>
                    </a:cubicBezTo>
                    <a:cubicBezTo>
                      <a:pt x="505" y="483"/>
                      <a:pt x="505" y="483"/>
                      <a:pt x="505" y="483"/>
                    </a:cubicBezTo>
                    <a:cubicBezTo>
                      <a:pt x="505" y="483"/>
                      <a:pt x="505" y="483"/>
                      <a:pt x="505" y="483"/>
                    </a:cubicBezTo>
                    <a:cubicBezTo>
                      <a:pt x="507" y="483"/>
                      <a:pt x="508" y="483"/>
                      <a:pt x="510" y="482"/>
                    </a:cubicBezTo>
                    <a:cubicBezTo>
                      <a:pt x="510" y="481"/>
                      <a:pt x="510" y="482"/>
                      <a:pt x="511" y="481"/>
                    </a:cubicBezTo>
                    <a:cubicBezTo>
                      <a:pt x="511" y="481"/>
                      <a:pt x="511" y="481"/>
                      <a:pt x="511" y="481"/>
                    </a:cubicBezTo>
                    <a:cubicBezTo>
                      <a:pt x="511" y="481"/>
                      <a:pt x="511" y="481"/>
                      <a:pt x="511" y="481"/>
                    </a:cubicBezTo>
                    <a:cubicBezTo>
                      <a:pt x="511" y="482"/>
                      <a:pt x="511" y="482"/>
                      <a:pt x="511" y="483"/>
                    </a:cubicBezTo>
                    <a:cubicBezTo>
                      <a:pt x="511" y="483"/>
                      <a:pt x="510" y="483"/>
                      <a:pt x="510" y="483"/>
                    </a:cubicBezTo>
                    <a:cubicBezTo>
                      <a:pt x="510" y="483"/>
                      <a:pt x="510" y="483"/>
                      <a:pt x="510" y="483"/>
                    </a:cubicBezTo>
                    <a:cubicBezTo>
                      <a:pt x="510" y="483"/>
                      <a:pt x="510" y="483"/>
                      <a:pt x="510" y="483"/>
                    </a:cubicBezTo>
                    <a:cubicBezTo>
                      <a:pt x="507" y="484"/>
                      <a:pt x="507" y="485"/>
                      <a:pt x="507" y="487"/>
                    </a:cubicBezTo>
                    <a:cubicBezTo>
                      <a:pt x="507" y="488"/>
                      <a:pt x="507" y="488"/>
                      <a:pt x="507" y="488"/>
                    </a:cubicBezTo>
                    <a:cubicBezTo>
                      <a:pt x="508" y="488"/>
                      <a:pt x="509" y="488"/>
                      <a:pt x="510" y="488"/>
                    </a:cubicBezTo>
                    <a:cubicBezTo>
                      <a:pt x="509" y="488"/>
                      <a:pt x="509" y="489"/>
                      <a:pt x="508" y="489"/>
                    </a:cubicBezTo>
                    <a:cubicBezTo>
                      <a:pt x="508" y="489"/>
                      <a:pt x="508" y="489"/>
                      <a:pt x="508" y="490"/>
                    </a:cubicBezTo>
                    <a:cubicBezTo>
                      <a:pt x="508" y="490"/>
                      <a:pt x="508" y="490"/>
                      <a:pt x="509" y="490"/>
                    </a:cubicBezTo>
                    <a:cubicBezTo>
                      <a:pt x="510" y="490"/>
                      <a:pt x="510" y="489"/>
                      <a:pt x="511" y="489"/>
                    </a:cubicBezTo>
                    <a:cubicBezTo>
                      <a:pt x="511" y="490"/>
                      <a:pt x="510" y="490"/>
                      <a:pt x="510" y="490"/>
                    </a:cubicBezTo>
                    <a:cubicBezTo>
                      <a:pt x="509" y="491"/>
                      <a:pt x="509" y="492"/>
                      <a:pt x="510" y="493"/>
                    </a:cubicBezTo>
                    <a:cubicBezTo>
                      <a:pt x="511" y="493"/>
                      <a:pt x="511" y="494"/>
                      <a:pt x="511" y="494"/>
                    </a:cubicBezTo>
                    <a:cubicBezTo>
                      <a:pt x="511" y="494"/>
                      <a:pt x="511" y="494"/>
                      <a:pt x="511" y="494"/>
                    </a:cubicBezTo>
                    <a:cubicBezTo>
                      <a:pt x="511" y="494"/>
                      <a:pt x="511" y="494"/>
                      <a:pt x="511" y="494"/>
                    </a:cubicBezTo>
                    <a:cubicBezTo>
                      <a:pt x="512" y="495"/>
                      <a:pt x="512" y="496"/>
                      <a:pt x="513" y="497"/>
                    </a:cubicBezTo>
                    <a:cubicBezTo>
                      <a:pt x="513" y="497"/>
                      <a:pt x="514" y="496"/>
                      <a:pt x="514" y="495"/>
                    </a:cubicBezTo>
                    <a:cubicBezTo>
                      <a:pt x="514" y="495"/>
                      <a:pt x="513" y="494"/>
                      <a:pt x="514" y="494"/>
                    </a:cubicBezTo>
                    <a:cubicBezTo>
                      <a:pt x="514" y="494"/>
                      <a:pt x="514" y="494"/>
                      <a:pt x="514" y="495"/>
                    </a:cubicBezTo>
                    <a:cubicBezTo>
                      <a:pt x="514" y="494"/>
                      <a:pt x="514" y="494"/>
                      <a:pt x="514" y="494"/>
                    </a:cubicBezTo>
                    <a:cubicBezTo>
                      <a:pt x="514" y="494"/>
                      <a:pt x="514" y="494"/>
                      <a:pt x="514" y="495"/>
                    </a:cubicBezTo>
                    <a:cubicBezTo>
                      <a:pt x="514" y="495"/>
                      <a:pt x="514" y="496"/>
                      <a:pt x="515" y="496"/>
                    </a:cubicBezTo>
                    <a:cubicBezTo>
                      <a:pt x="515" y="496"/>
                      <a:pt x="515" y="496"/>
                      <a:pt x="515" y="497"/>
                    </a:cubicBezTo>
                    <a:cubicBezTo>
                      <a:pt x="515" y="497"/>
                      <a:pt x="516" y="498"/>
                      <a:pt x="516" y="498"/>
                    </a:cubicBezTo>
                    <a:cubicBezTo>
                      <a:pt x="516" y="497"/>
                      <a:pt x="517" y="497"/>
                      <a:pt x="518" y="497"/>
                    </a:cubicBezTo>
                    <a:cubicBezTo>
                      <a:pt x="517" y="498"/>
                      <a:pt x="518" y="498"/>
                      <a:pt x="518" y="499"/>
                    </a:cubicBezTo>
                    <a:cubicBezTo>
                      <a:pt x="519" y="499"/>
                      <a:pt x="519" y="500"/>
                      <a:pt x="520" y="500"/>
                    </a:cubicBezTo>
                    <a:cubicBezTo>
                      <a:pt x="519" y="499"/>
                      <a:pt x="521" y="499"/>
                      <a:pt x="520" y="498"/>
                    </a:cubicBezTo>
                    <a:cubicBezTo>
                      <a:pt x="520" y="497"/>
                      <a:pt x="521" y="495"/>
                      <a:pt x="521" y="494"/>
                    </a:cubicBezTo>
                    <a:cubicBezTo>
                      <a:pt x="521" y="494"/>
                      <a:pt x="521" y="496"/>
                      <a:pt x="522" y="495"/>
                    </a:cubicBezTo>
                    <a:cubicBezTo>
                      <a:pt x="522" y="494"/>
                      <a:pt x="521" y="494"/>
                      <a:pt x="521" y="493"/>
                    </a:cubicBezTo>
                    <a:cubicBezTo>
                      <a:pt x="521" y="493"/>
                      <a:pt x="521" y="493"/>
                      <a:pt x="521" y="493"/>
                    </a:cubicBezTo>
                    <a:cubicBezTo>
                      <a:pt x="521" y="493"/>
                      <a:pt x="521" y="493"/>
                      <a:pt x="521" y="493"/>
                    </a:cubicBezTo>
                    <a:cubicBezTo>
                      <a:pt x="520" y="493"/>
                      <a:pt x="520" y="492"/>
                      <a:pt x="519" y="492"/>
                    </a:cubicBezTo>
                    <a:cubicBezTo>
                      <a:pt x="520" y="491"/>
                      <a:pt x="520" y="492"/>
                      <a:pt x="521" y="492"/>
                    </a:cubicBezTo>
                    <a:cubicBezTo>
                      <a:pt x="521" y="491"/>
                      <a:pt x="519" y="491"/>
                      <a:pt x="520" y="490"/>
                    </a:cubicBezTo>
                    <a:cubicBezTo>
                      <a:pt x="520" y="490"/>
                      <a:pt x="520" y="491"/>
                      <a:pt x="521" y="490"/>
                    </a:cubicBezTo>
                    <a:cubicBezTo>
                      <a:pt x="521" y="490"/>
                      <a:pt x="521" y="490"/>
                      <a:pt x="521" y="489"/>
                    </a:cubicBezTo>
                    <a:cubicBezTo>
                      <a:pt x="521" y="489"/>
                      <a:pt x="521" y="489"/>
                      <a:pt x="521" y="489"/>
                    </a:cubicBezTo>
                    <a:cubicBezTo>
                      <a:pt x="520" y="489"/>
                      <a:pt x="520" y="489"/>
                      <a:pt x="520" y="489"/>
                    </a:cubicBezTo>
                    <a:cubicBezTo>
                      <a:pt x="520" y="489"/>
                      <a:pt x="520" y="489"/>
                      <a:pt x="520" y="489"/>
                    </a:cubicBezTo>
                    <a:cubicBezTo>
                      <a:pt x="520" y="488"/>
                      <a:pt x="520" y="488"/>
                      <a:pt x="520" y="488"/>
                    </a:cubicBezTo>
                    <a:cubicBezTo>
                      <a:pt x="521" y="488"/>
                      <a:pt x="521" y="488"/>
                      <a:pt x="521" y="488"/>
                    </a:cubicBezTo>
                    <a:cubicBezTo>
                      <a:pt x="521" y="488"/>
                      <a:pt x="521" y="488"/>
                      <a:pt x="521" y="488"/>
                    </a:cubicBezTo>
                    <a:cubicBezTo>
                      <a:pt x="521" y="488"/>
                      <a:pt x="521" y="487"/>
                      <a:pt x="521" y="487"/>
                    </a:cubicBezTo>
                    <a:cubicBezTo>
                      <a:pt x="521" y="487"/>
                      <a:pt x="521" y="487"/>
                      <a:pt x="521" y="487"/>
                    </a:cubicBezTo>
                    <a:cubicBezTo>
                      <a:pt x="521" y="487"/>
                      <a:pt x="521" y="487"/>
                      <a:pt x="521" y="487"/>
                    </a:cubicBezTo>
                    <a:cubicBezTo>
                      <a:pt x="522" y="488"/>
                      <a:pt x="522" y="489"/>
                      <a:pt x="523" y="489"/>
                    </a:cubicBezTo>
                    <a:cubicBezTo>
                      <a:pt x="524" y="489"/>
                      <a:pt x="525" y="490"/>
                      <a:pt x="526" y="489"/>
                    </a:cubicBezTo>
                    <a:cubicBezTo>
                      <a:pt x="526" y="488"/>
                      <a:pt x="527" y="486"/>
                      <a:pt x="525" y="486"/>
                    </a:cubicBezTo>
                    <a:cubicBezTo>
                      <a:pt x="525" y="486"/>
                      <a:pt x="525" y="486"/>
                      <a:pt x="525" y="485"/>
                    </a:cubicBezTo>
                    <a:cubicBezTo>
                      <a:pt x="525" y="485"/>
                      <a:pt x="525" y="485"/>
                      <a:pt x="525" y="485"/>
                    </a:cubicBezTo>
                    <a:cubicBezTo>
                      <a:pt x="526" y="485"/>
                      <a:pt x="527" y="487"/>
                      <a:pt x="528" y="486"/>
                    </a:cubicBezTo>
                    <a:cubicBezTo>
                      <a:pt x="528" y="485"/>
                      <a:pt x="527" y="484"/>
                      <a:pt x="527" y="483"/>
                    </a:cubicBezTo>
                    <a:cubicBezTo>
                      <a:pt x="528" y="483"/>
                      <a:pt x="528" y="483"/>
                      <a:pt x="528" y="483"/>
                    </a:cubicBezTo>
                    <a:cubicBezTo>
                      <a:pt x="528" y="483"/>
                      <a:pt x="528" y="483"/>
                      <a:pt x="528" y="483"/>
                    </a:cubicBezTo>
                    <a:cubicBezTo>
                      <a:pt x="528" y="483"/>
                      <a:pt x="528" y="483"/>
                      <a:pt x="528" y="483"/>
                    </a:cubicBezTo>
                    <a:cubicBezTo>
                      <a:pt x="530" y="482"/>
                      <a:pt x="530" y="482"/>
                      <a:pt x="529" y="481"/>
                    </a:cubicBezTo>
                    <a:cubicBezTo>
                      <a:pt x="528" y="480"/>
                      <a:pt x="527" y="479"/>
                      <a:pt x="526" y="479"/>
                    </a:cubicBezTo>
                    <a:cubicBezTo>
                      <a:pt x="525" y="479"/>
                      <a:pt x="525" y="479"/>
                      <a:pt x="525" y="478"/>
                    </a:cubicBezTo>
                    <a:cubicBezTo>
                      <a:pt x="525" y="480"/>
                      <a:pt x="526" y="479"/>
                      <a:pt x="527" y="478"/>
                    </a:cubicBezTo>
                    <a:cubicBezTo>
                      <a:pt x="528" y="478"/>
                      <a:pt x="528" y="477"/>
                      <a:pt x="527" y="477"/>
                    </a:cubicBezTo>
                    <a:cubicBezTo>
                      <a:pt x="527" y="476"/>
                      <a:pt x="526" y="476"/>
                      <a:pt x="527" y="476"/>
                    </a:cubicBezTo>
                    <a:cubicBezTo>
                      <a:pt x="527" y="475"/>
                      <a:pt x="528" y="476"/>
                      <a:pt x="528" y="476"/>
                    </a:cubicBezTo>
                    <a:cubicBezTo>
                      <a:pt x="529" y="476"/>
                      <a:pt x="529" y="477"/>
                      <a:pt x="529" y="477"/>
                    </a:cubicBezTo>
                    <a:cubicBezTo>
                      <a:pt x="531" y="478"/>
                      <a:pt x="532" y="477"/>
                      <a:pt x="533" y="477"/>
                    </a:cubicBezTo>
                    <a:cubicBezTo>
                      <a:pt x="533" y="477"/>
                      <a:pt x="534" y="477"/>
                      <a:pt x="534" y="477"/>
                    </a:cubicBezTo>
                    <a:cubicBezTo>
                      <a:pt x="534" y="476"/>
                      <a:pt x="533" y="476"/>
                      <a:pt x="533" y="476"/>
                    </a:cubicBezTo>
                    <a:cubicBezTo>
                      <a:pt x="533" y="476"/>
                      <a:pt x="532" y="476"/>
                      <a:pt x="532" y="476"/>
                    </a:cubicBezTo>
                    <a:cubicBezTo>
                      <a:pt x="532" y="475"/>
                      <a:pt x="533" y="475"/>
                      <a:pt x="533" y="474"/>
                    </a:cubicBezTo>
                    <a:cubicBezTo>
                      <a:pt x="533" y="474"/>
                      <a:pt x="534" y="474"/>
                      <a:pt x="534" y="473"/>
                    </a:cubicBezTo>
                    <a:cubicBezTo>
                      <a:pt x="534" y="473"/>
                      <a:pt x="534" y="473"/>
                      <a:pt x="534" y="473"/>
                    </a:cubicBezTo>
                    <a:cubicBezTo>
                      <a:pt x="534" y="473"/>
                      <a:pt x="534" y="473"/>
                      <a:pt x="534" y="473"/>
                    </a:cubicBezTo>
                    <a:cubicBezTo>
                      <a:pt x="534" y="473"/>
                      <a:pt x="535" y="473"/>
                      <a:pt x="535" y="472"/>
                    </a:cubicBezTo>
                    <a:close/>
                    <a:moveTo>
                      <a:pt x="401" y="335"/>
                    </a:moveTo>
                    <a:cubicBezTo>
                      <a:pt x="401" y="335"/>
                      <a:pt x="401" y="335"/>
                      <a:pt x="401" y="335"/>
                    </a:cubicBezTo>
                    <a:cubicBezTo>
                      <a:pt x="401" y="335"/>
                      <a:pt x="401" y="335"/>
                      <a:pt x="401" y="335"/>
                    </a:cubicBezTo>
                    <a:cubicBezTo>
                      <a:pt x="401" y="335"/>
                      <a:pt x="401" y="335"/>
                      <a:pt x="401" y="335"/>
                    </a:cubicBezTo>
                    <a:close/>
                    <a:moveTo>
                      <a:pt x="458" y="471"/>
                    </a:moveTo>
                    <a:cubicBezTo>
                      <a:pt x="458" y="471"/>
                      <a:pt x="458" y="471"/>
                      <a:pt x="458" y="471"/>
                    </a:cubicBezTo>
                    <a:cubicBezTo>
                      <a:pt x="458" y="471"/>
                      <a:pt x="458" y="471"/>
                      <a:pt x="459" y="471"/>
                    </a:cubicBezTo>
                    <a:cubicBezTo>
                      <a:pt x="458" y="471"/>
                      <a:pt x="458" y="471"/>
                      <a:pt x="458" y="471"/>
                    </a:cubicBezTo>
                    <a:close/>
                    <a:moveTo>
                      <a:pt x="466" y="398"/>
                    </a:moveTo>
                    <a:cubicBezTo>
                      <a:pt x="466" y="398"/>
                      <a:pt x="466" y="398"/>
                      <a:pt x="466" y="398"/>
                    </a:cubicBezTo>
                    <a:cubicBezTo>
                      <a:pt x="466" y="398"/>
                      <a:pt x="466" y="398"/>
                      <a:pt x="466" y="398"/>
                    </a:cubicBezTo>
                    <a:close/>
                    <a:moveTo>
                      <a:pt x="477" y="419"/>
                    </a:moveTo>
                    <a:cubicBezTo>
                      <a:pt x="477" y="419"/>
                      <a:pt x="477" y="419"/>
                      <a:pt x="477" y="419"/>
                    </a:cubicBezTo>
                    <a:cubicBezTo>
                      <a:pt x="477" y="419"/>
                      <a:pt x="477" y="419"/>
                      <a:pt x="477" y="419"/>
                    </a:cubicBezTo>
                    <a:close/>
                    <a:moveTo>
                      <a:pt x="515" y="455"/>
                    </a:moveTo>
                    <a:cubicBezTo>
                      <a:pt x="515" y="455"/>
                      <a:pt x="515" y="455"/>
                      <a:pt x="515" y="455"/>
                    </a:cubicBezTo>
                    <a:cubicBezTo>
                      <a:pt x="515" y="455"/>
                      <a:pt x="515" y="455"/>
                      <a:pt x="515" y="455"/>
                    </a:cubicBezTo>
                    <a:close/>
                    <a:moveTo>
                      <a:pt x="414" y="433"/>
                    </a:moveTo>
                    <a:cubicBezTo>
                      <a:pt x="413" y="433"/>
                      <a:pt x="413" y="432"/>
                      <a:pt x="413" y="431"/>
                    </a:cubicBezTo>
                    <a:cubicBezTo>
                      <a:pt x="414" y="430"/>
                      <a:pt x="414" y="428"/>
                      <a:pt x="416" y="427"/>
                    </a:cubicBezTo>
                    <a:cubicBezTo>
                      <a:pt x="416" y="427"/>
                      <a:pt x="417" y="427"/>
                      <a:pt x="417" y="427"/>
                    </a:cubicBezTo>
                    <a:cubicBezTo>
                      <a:pt x="417" y="425"/>
                      <a:pt x="418" y="425"/>
                      <a:pt x="418" y="423"/>
                    </a:cubicBezTo>
                    <a:cubicBezTo>
                      <a:pt x="418" y="423"/>
                      <a:pt x="419" y="422"/>
                      <a:pt x="420" y="422"/>
                    </a:cubicBezTo>
                    <a:cubicBezTo>
                      <a:pt x="421" y="423"/>
                      <a:pt x="421" y="423"/>
                      <a:pt x="421" y="424"/>
                    </a:cubicBezTo>
                    <a:cubicBezTo>
                      <a:pt x="421" y="425"/>
                      <a:pt x="420" y="426"/>
                      <a:pt x="419" y="426"/>
                    </a:cubicBezTo>
                    <a:cubicBezTo>
                      <a:pt x="419" y="427"/>
                      <a:pt x="418" y="428"/>
                      <a:pt x="418" y="430"/>
                    </a:cubicBezTo>
                    <a:cubicBezTo>
                      <a:pt x="417" y="432"/>
                      <a:pt x="415" y="432"/>
                      <a:pt x="414" y="433"/>
                    </a:cubicBezTo>
                    <a:close/>
                    <a:moveTo>
                      <a:pt x="405" y="340"/>
                    </a:moveTo>
                    <a:cubicBezTo>
                      <a:pt x="405" y="341"/>
                      <a:pt x="406" y="341"/>
                      <a:pt x="407" y="341"/>
                    </a:cubicBezTo>
                    <a:cubicBezTo>
                      <a:pt x="408" y="341"/>
                      <a:pt x="408" y="341"/>
                      <a:pt x="408" y="342"/>
                    </a:cubicBezTo>
                    <a:cubicBezTo>
                      <a:pt x="408" y="342"/>
                      <a:pt x="408" y="342"/>
                      <a:pt x="408" y="342"/>
                    </a:cubicBezTo>
                    <a:cubicBezTo>
                      <a:pt x="408" y="342"/>
                      <a:pt x="408" y="342"/>
                      <a:pt x="408" y="342"/>
                    </a:cubicBezTo>
                    <a:cubicBezTo>
                      <a:pt x="408" y="343"/>
                      <a:pt x="409" y="343"/>
                      <a:pt x="408" y="343"/>
                    </a:cubicBezTo>
                    <a:cubicBezTo>
                      <a:pt x="408" y="346"/>
                      <a:pt x="408" y="349"/>
                      <a:pt x="411" y="351"/>
                    </a:cubicBezTo>
                    <a:cubicBezTo>
                      <a:pt x="412" y="353"/>
                      <a:pt x="414" y="353"/>
                      <a:pt x="416" y="352"/>
                    </a:cubicBezTo>
                    <a:cubicBezTo>
                      <a:pt x="418" y="351"/>
                      <a:pt x="419" y="349"/>
                      <a:pt x="421" y="349"/>
                    </a:cubicBezTo>
                    <a:cubicBezTo>
                      <a:pt x="421" y="349"/>
                      <a:pt x="421" y="349"/>
                      <a:pt x="421" y="349"/>
                    </a:cubicBezTo>
                    <a:cubicBezTo>
                      <a:pt x="421" y="349"/>
                      <a:pt x="421" y="349"/>
                      <a:pt x="421" y="349"/>
                    </a:cubicBezTo>
                    <a:cubicBezTo>
                      <a:pt x="421" y="349"/>
                      <a:pt x="422" y="349"/>
                      <a:pt x="422" y="349"/>
                    </a:cubicBezTo>
                    <a:cubicBezTo>
                      <a:pt x="422" y="349"/>
                      <a:pt x="422" y="349"/>
                      <a:pt x="422" y="349"/>
                    </a:cubicBezTo>
                    <a:cubicBezTo>
                      <a:pt x="425" y="349"/>
                      <a:pt x="427" y="350"/>
                      <a:pt x="429" y="350"/>
                    </a:cubicBezTo>
                    <a:cubicBezTo>
                      <a:pt x="429" y="350"/>
                      <a:pt x="429" y="350"/>
                      <a:pt x="429" y="350"/>
                    </a:cubicBezTo>
                    <a:cubicBezTo>
                      <a:pt x="429" y="350"/>
                      <a:pt x="429" y="350"/>
                      <a:pt x="429" y="350"/>
                    </a:cubicBezTo>
                    <a:cubicBezTo>
                      <a:pt x="430" y="350"/>
                      <a:pt x="430" y="350"/>
                      <a:pt x="431" y="350"/>
                    </a:cubicBezTo>
                    <a:cubicBezTo>
                      <a:pt x="431" y="350"/>
                      <a:pt x="431" y="350"/>
                      <a:pt x="431" y="350"/>
                    </a:cubicBezTo>
                    <a:cubicBezTo>
                      <a:pt x="432" y="351"/>
                      <a:pt x="433" y="351"/>
                      <a:pt x="434" y="351"/>
                    </a:cubicBezTo>
                    <a:cubicBezTo>
                      <a:pt x="435" y="351"/>
                      <a:pt x="435" y="350"/>
                      <a:pt x="435" y="349"/>
                    </a:cubicBezTo>
                    <a:cubicBezTo>
                      <a:pt x="436" y="348"/>
                      <a:pt x="435" y="348"/>
                      <a:pt x="435" y="348"/>
                    </a:cubicBezTo>
                    <a:cubicBezTo>
                      <a:pt x="434" y="348"/>
                      <a:pt x="434" y="347"/>
                      <a:pt x="434" y="347"/>
                    </a:cubicBezTo>
                    <a:cubicBezTo>
                      <a:pt x="434" y="344"/>
                      <a:pt x="434" y="344"/>
                      <a:pt x="432" y="344"/>
                    </a:cubicBezTo>
                    <a:cubicBezTo>
                      <a:pt x="432" y="344"/>
                      <a:pt x="432" y="344"/>
                      <a:pt x="432" y="344"/>
                    </a:cubicBezTo>
                    <a:cubicBezTo>
                      <a:pt x="432" y="344"/>
                      <a:pt x="432" y="344"/>
                      <a:pt x="432" y="344"/>
                    </a:cubicBezTo>
                    <a:cubicBezTo>
                      <a:pt x="432" y="344"/>
                      <a:pt x="432" y="344"/>
                      <a:pt x="432" y="344"/>
                    </a:cubicBezTo>
                    <a:cubicBezTo>
                      <a:pt x="431" y="343"/>
                      <a:pt x="432" y="342"/>
                      <a:pt x="432" y="341"/>
                    </a:cubicBezTo>
                    <a:cubicBezTo>
                      <a:pt x="431" y="341"/>
                      <a:pt x="431" y="341"/>
                      <a:pt x="431" y="340"/>
                    </a:cubicBezTo>
                    <a:cubicBezTo>
                      <a:pt x="431" y="340"/>
                      <a:pt x="431" y="340"/>
                      <a:pt x="431" y="340"/>
                    </a:cubicBezTo>
                    <a:cubicBezTo>
                      <a:pt x="431" y="339"/>
                      <a:pt x="431" y="339"/>
                      <a:pt x="430" y="339"/>
                    </a:cubicBezTo>
                    <a:cubicBezTo>
                      <a:pt x="429" y="339"/>
                      <a:pt x="429" y="339"/>
                      <a:pt x="428" y="339"/>
                    </a:cubicBezTo>
                    <a:cubicBezTo>
                      <a:pt x="429" y="338"/>
                      <a:pt x="429" y="337"/>
                      <a:pt x="428" y="335"/>
                    </a:cubicBezTo>
                    <a:cubicBezTo>
                      <a:pt x="428" y="335"/>
                      <a:pt x="428" y="335"/>
                      <a:pt x="427" y="335"/>
                    </a:cubicBezTo>
                    <a:cubicBezTo>
                      <a:pt x="427" y="335"/>
                      <a:pt x="427" y="335"/>
                      <a:pt x="427" y="335"/>
                    </a:cubicBezTo>
                    <a:cubicBezTo>
                      <a:pt x="427" y="334"/>
                      <a:pt x="427" y="335"/>
                      <a:pt x="427" y="335"/>
                    </a:cubicBezTo>
                    <a:cubicBezTo>
                      <a:pt x="426" y="334"/>
                      <a:pt x="426" y="334"/>
                      <a:pt x="425" y="334"/>
                    </a:cubicBezTo>
                    <a:cubicBezTo>
                      <a:pt x="424" y="333"/>
                      <a:pt x="423" y="332"/>
                      <a:pt x="422" y="332"/>
                    </a:cubicBezTo>
                    <a:cubicBezTo>
                      <a:pt x="422" y="331"/>
                      <a:pt x="421" y="331"/>
                      <a:pt x="421" y="331"/>
                    </a:cubicBezTo>
                    <a:cubicBezTo>
                      <a:pt x="419" y="331"/>
                      <a:pt x="418" y="331"/>
                      <a:pt x="417" y="331"/>
                    </a:cubicBezTo>
                    <a:cubicBezTo>
                      <a:pt x="417" y="331"/>
                      <a:pt x="416" y="331"/>
                      <a:pt x="416" y="332"/>
                    </a:cubicBezTo>
                    <a:cubicBezTo>
                      <a:pt x="414" y="332"/>
                      <a:pt x="412" y="331"/>
                      <a:pt x="410" y="330"/>
                    </a:cubicBezTo>
                    <a:cubicBezTo>
                      <a:pt x="409" y="330"/>
                      <a:pt x="407" y="330"/>
                      <a:pt x="406" y="329"/>
                    </a:cubicBezTo>
                    <a:cubicBezTo>
                      <a:pt x="406" y="328"/>
                      <a:pt x="405" y="329"/>
                      <a:pt x="404" y="329"/>
                    </a:cubicBezTo>
                    <a:cubicBezTo>
                      <a:pt x="403" y="329"/>
                      <a:pt x="404" y="330"/>
                      <a:pt x="404" y="330"/>
                    </a:cubicBezTo>
                    <a:cubicBezTo>
                      <a:pt x="404" y="331"/>
                      <a:pt x="404" y="332"/>
                      <a:pt x="403" y="332"/>
                    </a:cubicBezTo>
                    <a:cubicBezTo>
                      <a:pt x="403" y="333"/>
                      <a:pt x="403" y="333"/>
                      <a:pt x="403" y="334"/>
                    </a:cubicBezTo>
                    <a:cubicBezTo>
                      <a:pt x="403" y="334"/>
                      <a:pt x="403" y="334"/>
                      <a:pt x="404" y="335"/>
                    </a:cubicBezTo>
                    <a:cubicBezTo>
                      <a:pt x="404" y="335"/>
                      <a:pt x="404" y="335"/>
                      <a:pt x="404" y="335"/>
                    </a:cubicBezTo>
                    <a:cubicBezTo>
                      <a:pt x="404" y="335"/>
                      <a:pt x="404" y="335"/>
                      <a:pt x="404" y="335"/>
                    </a:cubicBezTo>
                    <a:cubicBezTo>
                      <a:pt x="404" y="335"/>
                      <a:pt x="404" y="335"/>
                      <a:pt x="404" y="335"/>
                    </a:cubicBezTo>
                    <a:cubicBezTo>
                      <a:pt x="404" y="335"/>
                      <a:pt x="404" y="335"/>
                      <a:pt x="404" y="335"/>
                    </a:cubicBezTo>
                    <a:cubicBezTo>
                      <a:pt x="402" y="335"/>
                      <a:pt x="403" y="337"/>
                      <a:pt x="403" y="337"/>
                    </a:cubicBezTo>
                    <a:cubicBezTo>
                      <a:pt x="403" y="339"/>
                      <a:pt x="403" y="340"/>
                      <a:pt x="405" y="340"/>
                    </a:cubicBezTo>
                    <a:close/>
                    <a:moveTo>
                      <a:pt x="425" y="525"/>
                    </a:moveTo>
                    <a:cubicBezTo>
                      <a:pt x="426" y="526"/>
                      <a:pt x="426" y="527"/>
                      <a:pt x="424" y="527"/>
                    </a:cubicBezTo>
                    <a:cubicBezTo>
                      <a:pt x="422" y="528"/>
                      <a:pt x="422" y="528"/>
                      <a:pt x="421" y="527"/>
                    </a:cubicBezTo>
                    <a:cubicBezTo>
                      <a:pt x="421" y="526"/>
                      <a:pt x="420" y="525"/>
                      <a:pt x="420" y="525"/>
                    </a:cubicBezTo>
                    <a:cubicBezTo>
                      <a:pt x="419" y="524"/>
                      <a:pt x="419" y="524"/>
                      <a:pt x="419" y="523"/>
                    </a:cubicBezTo>
                    <a:cubicBezTo>
                      <a:pt x="419" y="522"/>
                      <a:pt x="420" y="523"/>
                      <a:pt x="421" y="522"/>
                    </a:cubicBezTo>
                    <a:cubicBezTo>
                      <a:pt x="423" y="522"/>
                      <a:pt x="425" y="523"/>
                      <a:pt x="425" y="525"/>
                    </a:cubicBezTo>
                    <a:close/>
                    <a:moveTo>
                      <a:pt x="384" y="485"/>
                    </a:moveTo>
                    <a:cubicBezTo>
                      <a:pt x="384" y="486"/>
                      <a:pt x="385" y="487"/>
                      <a:pt x="386" y="487"/>
                    </a:cubicBezTo>
                    <a:cubicBezTo>
                      <a:pt x="387" y="487"/>
                      <a:pt x="387" y="487"/>
                      <a:pt x="387" y="488"/>
                    </a:cubicBezTo>
                    <a:cubicBezTo>
                      <a:pt x="387" y="488"/>
                      <a:pt x="387" y="489"/>
                      <a:pt x="386" y="488"/>
                    </a:cubicBezTo>
                    <a:cubicBezTo>
                      <a:pt x="385" y="488"/>
                      <a:pt x="385" y="488"/>
                      <a:pt x="385" y="488"/>
                    </a:cubicBezTo>
                    <a:cubicBezTo>
                      <a:pt x="384" y="488"/>
                      <a:pt x="383" y="488"/>
                      <a:pt x="384" y="487"/>
                    </a:cubicBezTo>
                    <a:cubicBezTo>
                      <a:pt x="384" y="486"/>
                      <a:pt x="384" y="486"/>
                      <a:pt x="383" y="487"/>
                    </a:cubicBezTo>
                    <a:cubicBezTo>
                      <a:pt x="382" y="487"/>
                      <a:pt x="381" y="487"/>
                      <a:pt x="382" y="486"/>
                    </a:cubicBezTo>
                    <a:cubicBezTo>
                      <a:pt x="382" y="484"/>
                      <a:pt x="381" y="483"/>
                      <a:pt x="380" y="483"/>
                    </a:cubicBezTo>
                    <a:cubicBezTo>
                      <a:pt x="379" y="482"/>
                      <a:pt x="379" y="481"/>
                      <a:pt x="379" y="481"/>
                    </a:cubicBezTo>
                    <a:cubicBezTo>
                      <a:pt x="381" y="481"/>
                      <a:pt x="383" y="482"/>
                      <a:pt x="384" y="484"/>
                    </a:cubicBezTo>
                    <a:cubicBezTo>
                      <a:pt x="384" y="484"/>
                      <a:pt x="385" y="484"/>
                      <a:pt x="384" y="485"/>
                    </a:cubicBezTo>
                    <a:close/>
                    <a:moveTo>
                      <a:pt x="427" y="424"/>
                    </a:moveTo>
                    <a:cubicBezTo>
                      <a:pt x="427" y="424"/>
                      <a:pt x="427" y="423"/>
                      <a:pt x="427" y="423"/>
                    </a:cubicBezTo>
                    <a:cubicBezTo>
                      <a:pt x="427" y="422"/>
                      <a:pt x="427" y="422"/>
                      <a:pt x="427" y="422"/>
                    </a:cubicBezTo>
                    <a:cubicBezTo>
                      <a:pt x="428" y="421"/>
                      <a:pt x="428" y="421"/>
                      <a:pt x="429" y="422"/>
                    </a:cubicBezTo>
                    <a:cubicBezTo>
                      <a:pt x="429" y="422"/>
                      <a:pt x="430" y="422"/>
                      <a:pt x="430" y="422"/>
                    </a:cubicBezTo>
                    <a:cubicBezTo>
                      <a:pt x="431" y="422"/>
                      <a:pt x="431" y="422"/>
                      <a:pt x="431" y="422"/>
                    </a:cubicBezTo>
                    <a:cubicBezTo>
                      <a:pt x="432" y="423"/>
                      <a:pt x="432" y="423"/>
                      <a:pt x="431" y="424"/>
                    </a:cubicBezTo>
                    <a:cubicBezTo>
                      <a:pt x="431" y="425"/>
                      <a:pt x="430" y="425"/>
                      <a:pt x="430" y="427"/>
                    </a:cubicBezTo>
                    <a:cubicBezTo>
                      <a:pt x="430" y="427"/>
                      <a:pt x="429" y="427"/>
                      <a:pt x="429" y="427"/>
                    </a:cubicBezTo>
                    <a:cubicBezTo>
                      <a:pt x="427" y="427"/>
                      <a:pt x="427" y="426"/>
                      <a:pt x="427" y="424"/>
                    </a:cubicBezTo>
                    <a:close/>
                    <a:moveTo>
                      <a:pt x="512" y="551"/>
                    </a:moveTo>
                    <a:cubicBezTo>
                      <a:pt x="513" y="552"/>
                      <a:pt x="511" y="552"/>
                      <a:pt x="511" y="553"/>
                    </a:cubicBezTo>
                    <a:cubicBezTo>
                      <a:pt x="511" y="554"/>
                      <a:pt x="511" y="554"/>
                      <a:pt x="510" y="553"/>
                    </a:cubicBezTo>
                    <a:cubicBezTo>
                      <a:pt x="509" y="552"/>
                      <a:pt x="509" y="551"/>
                      <a:pt x="507" y="550"/>
                    </a:cubicBezTo>
                    <a:cubicBezTo>
                      <a:pt x="507" y="550"/>
                      <a:pt x="507" y="549"/>
                      <a:pt x="507" y="549"/>
                    </a:cubicBezTo>
                    <a:cubicBezTo>
                      <a:pt x="508" y="548"/>
                      <a:pt x="511" y="549"/>
                      <a:pt x="512" y="549"/>
                    </a:cubicBezTo>
                    <a:cubicBezTo>
                      <a:pt x="512" y="550"/>
                      <a:pt x="512" y="550"/>
                      <a:pt x="512" y="551"/>
                    </a:cubicBezTo>
                    <a:close/>
                    <a:moveTo>
                      <a:pt x="443" y="437"/>
                    </a:moveTo>
                    <a:cubicBezTo>
                      <a:pt x="443" y="438"/>
                      <a:pt x="444" y="438"/>
                      <a:pt x="444" y="439"/>
                    </a:cubicBezTo>
                    <a:cubicBezTo>
                      <a:pt x="444" y="440"/>
                      <a:pt x="444" y="441"/>
                      <a:pt x="444" y="442"/>
                    </a:cubicBezTo>
                    <a:cubicBezTo>
                      <a:pt x="444" y="442"/>
                      <a:pt x="443" y="442"/>
                      <a:pt x="443" y="442"/>
                    </a:cubicBezTo>
                    <a:cubicBezTo>
                      <a:pt x="442" y="441"/>
                      <a:pt x="442" y="441"/>
                      <a:pt x="441" y="440"/>
                    </a:cubicBezTo>
                    <a:cubicBezTo>
                      <a:pt x="440" y="439"/>
                      <a:pt x="440" y="436"/>
                      <a:pt x="441" y="435"/>
                    </a:cubicBezTo>
                    <a:cubicBezTo>
                      <a:pt x="441" y="435"/>
                      <a:pt x="441" y="435"/>
                      <a:pt x="441" y="435"/>
                    </a:cubicBezTo>
                    <a:cubicBezTo>
                      <a:pt x="442" y="436"/>
                      <a:pt x="443" y="436"/>
                      <a:pt x="443" y="437"/>
                    </a:cubicBezTo>
                    <a:close/>
                    <a:moveTo>
                      <a:pt x="376" y="483"/>
                    </a:moveTo>
                    <a:cubicBezTo>
                      <a:pt x="377" y="485"/>
                      <a:pt x="378" y="486"/>
                      <a:pt x="378" y="488"/>
                    </a:cubicBezTo>
                    <a:cubicBezTo>
                      <a:pt x="378" y="488"/>
                      <a:pt x="378" y="489"/>
                      <a:pt x="378" y="489"/>
                    </a:cubicBezTo>
                    <a:cubicBezTo>
                      <a:pt x="378" y="490"/>
                      <a:pt x="377" y="490"/>
                      <a:pt x="377" y="490"/>
                    </a:cubicBezTo>
                    <a:cubicBezTo>
                      <a:pt x="377" y="490"/>
                      <a:pt x="377" y="489"/>
                      <a:pt x="377" y="489"/>
                    </a:cubicBezTo>
                    <a:cubicBezTo>
                      <a:pt x="377" y="489"/>
                      <a:pt x="377" y="488"/>
                      <a:pt x="376" y="488"/>
                    </a:cubicBezTo>
                    <a:cubicBezTo>
                      <a:pt x="374" y="487"/>
                      <a:pt x="375" y="485"/>
                      <a:pt x="375" y="483"/>
                    </a:cubicBezTo>
                    <a:cubicBezTo>
                      <a:pt x="374" y="483"/>
                      <a:pt x="374" y="482"/>
                      <a:pt x="375" y="482"/>
                    </a:cubicBezTo>
                    <a:cubicBezTo>
                      <a:pt x="375" y="483"/>
                      <a:pt x="376" y="483"/>
                      <a:pt x="376" y="483"/>
                    </a:cubicBezTo>
                    <a:close/>
                    <a:moveTo>
                      <a:pt x="432" y="523"/>
                    </a:moveTo>
                    <a:cubicBezTo>
                      <a:pt x="432" y="523"/>
                      <a:pt x="432" y="524"/>
                      <a:pt x="431" y="524"/>
                    </a:cubicBezTo>
                    <a:cubicBezTo>
                      <a:pt x="430" y="524"/>
                      <a:pt x="429" y="524"/>
                      <a:pt x="429" y="523"/>
                    </a:cubicBezTo>
                    <a:cubicBezTo>
                      <a:pt x="428" y="522"/>
                      <a:pt x="428" y="522"/>
                      <a:pt x="427" y="521"/>
                    </a:cubicBezTo>
                    <a:cubicBezTo>
                      <a:pt x="426" y="521"/>
                      <a:pt x="426" y="520"/>
                      <a:pt x="427" y="520"/>
                    </a:cubicBezTo>
                    <a:cubicBezTo>
                      <a:pt x="427" y="519"/>
                      <a:pt x="427" y="519"/>
                      <a:pt x="428" y="519"/>
                    </a:cubicBezTo>
                    <a:cubicBezTo>
                      <a:pt x="430" y="519"/>
                      <a:pt x="432" y="521"/>
                      <a:pt x="432" y="523"/>
                    </a:cubicBezTo>
                    <a:close/>
                    <a:moveTo>
                      <a:pt x="475" y="535"/>
                    </a:moveTo>
                    <a:cubicBezTo>
                      <a:pt x="475" y="536"/>
                      <a:pt x="475" y="536"/>
                      <a:pt x="474" y="536"/>
                    </a:cubicBezTo>
                    <a:cubicBezTo>
                      <a:pt x="472" y="537"/>
                      <a:pt x="471" y="536"/>
                      <a:pt x="471" y="534"/>
                    </a:cubicBezTo>
                    <a:cubicBezTo>
                      <a:pt x="471" y="533"/>
                      <a:pt x="470" y="533"/>
                      <a:pt x="470" y="532"/>
                    </a:cubicBezTo>
                    <a:cubicBezTo>
                      <a:pt x="469" y="532"/>
                      <a:pt x="469" y="532"/>
                      <a:pt x="468" y="531"/>
                    </a:cubicBezTo>
                    <a:cubicBezTo>
                      <a:pt x="469" y="531"/>
                      <a:pt x="470" y="531"/>
                      <a:pt x="470" y="532"/>
                    </a:cubicBezTo>
                    <a:cubicBezTo>
                      <a:pt x="471" y="532"/>
                      <a:pt x="471" y="532"/>
                      <a:pt x="472" y="532"/>
                    </a:cubicBezTo>
                    <a:cubicBezTo>
                      <a:pt x="473" y="533"/>
                      <a:pt x="474" y="534"/>
                      <a:pt x="475" y="535"/>
                    </a:cubicBezTo>
                    <a:close/>
                    <a:moveTo>
                      <a:pt x="422" y="416"/>
                    </a:moveTo>
                    <a:cubicBezTo>
                      <a:pt x="422" y="416"/>
                      <a:pt x="423" y="417"/>
                      <a:pt x="423" y="417"/>
                    </a:cubicBezTo>
                    <a:cubicBezTo>
                      <a:pt x="423" y="418"/>
                      <a:pt x="423" y="418"/>
                      <a:pt x="422" y="418"/>
                    </a:cubicBezTo>
                    <a:cubicBezTo>
                      <a:pt x="421" y="419"/>
                      <a:pt x="419" y="420"/>
                      <a:pt x="417" y="421"/>
                    </a:cubicBezTo>
                    <a:cubicBezTo>
                      <a:pt x="417" y="421"/>
                      <a:pt x="417" y="420"/>
                      <a:pt x="417" y="420"/>
                    </a:cubicBezTo>
                    <a:cubicBezTo>
                      <a:pt x="418" y="419"/>
                      <a:pt x="419" y="417"/>
                      <a:pt x="421" y="417"/>
                    </a:cubicBezTo>
                    <a:cubicBezTo>
                      <a:pt x="421" y="417"/>
                      <a:pt x="421" y="417"/>
                      <a:pt x="421" y="417"/>
                    </a:cubicBezTo>
                    <a:cubicBezTo>
                      <a:pt x="421" y="416"/>
                      <a:pt x="421" y="415"/>
                      <a:pt x="422" y="416"/>
                    </a:cubicBezTo>
                    <a:close/>
                    <a:moveTo>
                      <a:pt x="360" y="409"/>
                    </a:moveTo>
                    <a:cubicBezTo>
                      <a:pt x="360" y="409"/>
                      <a:pt x="360" y="408"/>
                      <a:pt x="360" y="408"/>
                    </a:cubicBezTo>
                    <a:cubicBezTo>
                      <a:pt x="361" y="408"/>
                      <a:pt x="361" y="407"/>
                      <a:pt x="362" y="408"/>
                    </a:cubicBezTo>
                    <a:cubicBezTo>
                      <a:pt x="362" y="409"/>
                      <a:pt x="363" y="409"/>
                      <a:pt x="364" y="409"/>
                    </a:cubicBezTo>
                    <a:cubicBezTo>
                      <a:pt x="364" y="408"/>
                      <a:pt x="365" y="408"/>
                      <a:pt x="365" y="409"/>
                    </a:cubicBezTo>
                    <a:cubicBezTo>
                      <a:pt x="366" y="410"/>
                      <a:pt x="366" y="411"/>
                      <a:pt x="363" y="411"/>
                    </a:cubicBezTo>
                    <a:cubicBezTo>
                      <a:pt x="363" y="411"/>
                      <a:pt x="362" y="411"/>
                      <a:pt x="361" y="410"/>
                    </a:cubicBezTo>
                    <a:cubicBezTo>
                      <a:pt x="360" y="410"/>
                      <a:pt x="360" y="409"/>
                      <a:pt x="360" y="409"/>
                    </a:cubicBezTo>
                    <a:close/>
                    <a:moveTo>
                      <a:pt x="500" y="445"/>
                    </a:moveTo>
                    <a:cubicBezTo>
                      <a:pt x="500" y="445"/>
                      <a:pt x="500" y="445"/>
                      <a:pt x="500" y="445"/>
                    </a:cubicBezTo>
                    <a:cubicBezTo>
                      <a:pt x="500" y="445"/>
                      <a:pt x="500" y="445"/>
                      <a:pt x="500" y="445"/>
                    </a:cubicBezTo>
                    <a:close/>
                    <a:moveTo>
                      <a:pt x="514" y="537"/>
                    </a:moveTo>
                    <a:cubicBezTo>
                      <a:pt x="514" y="538"/>
                      <a:pt x="514" y="539"/>
                      <a:pt x="512" y="539"/>
                    </a:cubicBezTo>
                    <a:cubicBezTo>
                      <a:pt x="512" y="539"/>
                      <a:pt x="511" y="539"/>
                      <a:pt x="511" y="538"/>
                    </a:cubicBezTo>
                    <a:cubicBezTo>
                      <a:pt x="511" y="537"/>
                      <a:pt x="512" y="536"/>
                      <a:pt x="513" y="536"/>
                    </a:cubicBezTo>
                    <a:cubicBezTo>
                      <a:pt x="513" y="536"/>
                      <a:pt x="514" y="536"/>
                      <a:pt x="514" y="537"/>
                    </a:cubicBezTo>
                    <a:close/>
                    <a:moveTo>
                      <a:pt x="490" y="416"/>
                    </a:moveTo>
                    <a:cubicBezTo>
                      <a:pt x="491" y="417"/>
                      <a:pt x="491" y="417"/>
                      <a:pt x="491" y="418"/>
                    </a:cubicBezTo>
                    <a:cubicBezTo>
                      <a:pt x="490" y="418"/>
                      <a:pt x="491" y="420"/>
                      <a:pt x="490" y="420"/>
                    </a:cubicBezTo>
                    <a:cubicBezTo>
                      <a:pt x="489" y="420"/>
                      <a:pt x="488" y="419"/>
                      <a:pt x="488" y="418"/>
                    </a:cubicBezTo>
                    <a:cubicBezTo>
                      <a:pt x="488" y="418"/>
                      <a:pt x="490" y="416"/>
                      <a:pt x="490" y="416"/>
                    </a:cubicBezTo>
                    <a:close/>
                    <a:moveTo>
                      <a:pt x="417" y="443"/>
                    </a:moveTo>
                    <a:cubicBezTo>
                      <a:pt x="417" y="444"/>
                      <a:pt x="416" y="445"/>
                      <a:pt x="415" y="445"/>
                    </a:cubicBezTo>
                    <a:cubicBezTo>
                      <a:pt x="414" y="445"/>
                      <a:pt x="415" y="444"/>
                      <a:pt x="415" y="443"/>
                    </a:cubicBezTo>
                    <a:cubicBezTo>
                      <a:pt x="415" y="443"/>
                      <a:pt x="414" y="442"/>
                      <a:pt x="416" y="442"/>
                    </a:cubicBezTo>
                    <a:cubicBezTo>
                      <a:pt x="417" y="442"/>
                      <a:pt x="417" y="443"/>
                      <a:pt x="417" y="443"/>
                    </a:cubicBezTo>
                    <a:close/>
                    <a:moveTo>
                      <a:pt x="456" y="378"/>
                    </a:moveTo>
                    <a:cubicBezTo>
                      <a:pt x="456" y="377"/>
                      <a:pt x="456" y="377"/>
                      <a:pt x="457" y="377"/>
                    </a:cubicBezTo>
                    <a:cubicBezTo>
                      <a:pt x="458" y="376"/>
                      <a:pt x="458" y="377"/>
                      <a:pt x="458" y="378"/>
                    </a:cubicBezTo>
                    <a:cubicBezTo>
                      <a:pt x="458" y="378"/>
                      <a:pt x="458" y="379"/>
                      <a:pt x="457" y="379"/>
                    </a:cubicBezTo>
                    <a:cubicBezTo>
                      <a:pt x="457" y="379"/>
                      <a:pt x="456" y="379"/>
                      <a:pt x="456" y="378"/>
                    </a:cubicBezTo>
                    <a:close/>
                    <a:moveTo>
                      <a:pt x="525" y="465"/>
                    </a:moveTo>
                    <a:cubicBezTo>
                      <a:pt x="525" y="464"/>
                      <a:pt x="526" y="463"/>
                      <a:pt x="526" y="462"/>
                    </a:cubicBezTo>
                    <a:cubicBezTo>
                      <a:pt x="526" y="462"/>
                      <a:pt x="526" y="462"/>
                      <a:pt x="527" y="462"/>
                    </a:cubicBezTo>
                    <a:cubicBezTo>
                      <a:pt x="527" y="462"/>
                      <a:pt x="528" y="463"/>
                      <a:pt x="527" y="463"/>
                    </a:cubicBezTo>
                    <a:cubicBezTo>
                      <a:pt x="527" y="464"/>
                      <a:pt x="526" y="465"/>
                      <a:pt x="525" y="465"/>
                    </a:cubicBezTo>
                    <a:cubicBezTo>
                      <a:pt x="525" y="465"/>
                      <a:pt x="525" y="465"/>
                      <a:pt x="525" y="465"/>
                    </a:cubicBezTo>
                    <a:close/>
                    <a:moveTo>
                      <a:pt x="448" y="443"/>
                    </a:moveTo>
                    <a:cubicBezTo>
                      <a:pt x="447" y="442"/>
                      <a:pt x="447" y="441"/>
                      <a:pt x="447" y="439"/>
                    </a:cubicBezTo>
                    <a:cubicBezTo>
                      <a:pt x="448" y="441"/>
                      <a:pt x="449" y="441"/>
                      <a:pt x="449" y="443"/>
                    </a:cubicBezTo>
                    <a:cubicBezTo>
                      <a:pt x="448" y="443"/>
                      <a:pt x="448" y="443"/>
                      <a:pt x="448" y="443"/>
                    </a:cubicBezTo>
                    <a:close/>
                    <a:moveTo>
                      <a:pt x="509" y="545"/>
                    </a:moveTo>
                    <a:cubicBezTo>
                      <a:pt x="510" y="546"/>
                      <a:pt x="510" y="547"/>
                      <a:pt x="511" y="547"/>
                    </a:cubicBezTo>
                    <a:cubicBezTo>
                      <a:pt x="511" y="547"/>
                      <a:pt x="511" y="547"/>
                      <a:pt x="511" y="548"/>
                    </a:cubicBezTo>
                    <a:cubicBezTo>
                      <a:pt x="511" y="548"/>
                      <a:pt x="510" y="548"/>
                      <a:pt x="510" y="548"/>
                    </a:cubicBezTo>
                    <a:cubicBezTo>
                      <a:pt x="509" y="547"/>
                      <a:pt x="508" y="547"/>
                      <a:pt x="509" y="545"/>
                    </a:cubicBezTo>
                    <a:close/>
                    <a:moveTo>
                      <a:pt x="426" y="515"/>
                    </a:moveTo>
                    <a:cubicBezTo>
                      <a:pt x="426" y="515"/>
                      <a:pt x="425" y="515"/>
                      <a:pt x="424" y="515"/>
                    </a:cubicBezTo>
                    <a:cubicBezTo>
                      <a:pt x="424" y="516"/>
                      <a:pt x="423" y="515"/>
                      <a:pt x="423" y="515"/>
                    </a:cubicBezTo>
                    <a:cubicBezTo>
                      <a:pt x="423" y="514"/>
                      <a:pt x="424" y="514"/>
                      <a:pt x="424" y="514"/>
                    </a:cubicBezTo>
                    <a:cubicBezTo>
                      <a:pt x="425" y="514"/>
                      <a:pt x="426" y="515"/>
                      <a:pt x="426" y="515"/>
                    </a:cubicBezTo>
                    <a:close/>
                    <a:moveTo>
                      <a:pt x="418" y="438"/>
                    </a:moveTo>
                    <a:cubicBezTo>
                      <a:pt x="418" y="438"/>
                      <a:pt x="418" y="438"/>
                      <a:pt x="418" y="438"/>
                    </a:cubicBezTo>
                    <a:cubicBezTo>
                      <a:pt x="418" y="438"/>
                      <a:pt x="418" y="438"/>
                      <a:pt x="418" y="438"/>
                    </a:cubicBezTo>
                    <a:cubicBezTo>
                      <a:pt x="418" y="438"/>
                      <a:pt x="418" y="438"/>
                      <a:pt x="418" y="438"/>
                    </a:cubicBezTo>
                    <a:cubicBezTo>
                      <a:pt x="418" y="438"/>
                      <a:pt x="418" y="438"/>
                      <a:pt x="418" y="438"/>
                    </a:cubicBezTo>
                    <a:close/>
                    <a:moveTo>
                      <a:pt x="418" y="438"/>
                    </a:moveTo>
                    <a:cubicBezTo>
                      <a:pt x="418" y="437"/>
                      <a:pt x="417" y="437"/>
                      <a:pt x="417" y="437"/>
                    </a:cubicBezTo>
                    <a:cubicBezTo>
                      <a:pt x="417" y="436"/>
                      <a:pt x="417" y="436"/>
                      <a:pt x="417" y="436"/>
                    </a:cubicBezTo>
                    <a:cubicBezTo>
                      <a:pt x="417" y="436"/>
                      <a:pt x="417" y="436"/>
                      <a:pt x="418" y="436"/>
                    </a:cubicBezTo>
                    <a:cubicBezTo>
                      <a:pt x="418" y="436"/>
                      <a:pt x="418" y="436"/>
                      <a:pt x="418" y="436"/>
                    </a:cubicBezTo>
                    <a:cubicBezTo>
                      <a:pt x="419" y="436"/>
                      <a:pt x="419" y="437"/>
                      <a:pt x="419" y="437"/>
                    </a:cubicBezTo>
                    <a:cubicBezTo>
                      <a:pt x="419" y="438"/>
                      <a:pt x="418" y="438"/>
                      <a:pt x="418" y="438"/>
                    </a:cubicBezTo>
                    <a:close/>
                    <a:moveTo>
                      <a:pt x="492" y="486"/>
                    </a:moveTo>
                    <a:cubicBezTo>
                      <a:pt x="493" y="487"/>
                      <a:pt x="493" y="488"/>
                      <a:pt x="494" y="486"/>
                    </a:cubicBezTo>
                    <a:cubicBezTo>
                      <a:pt x="494" y="486"/>
                      <a:pt x="494" y="486"/>
                      <a:pt x="494" y="486"/>
                    </a:cubicBezTo>
                    <a:cubicBezTo>
                      <a:pt x="494" y="486"/>
                      <a:pt x="494" y="486"/>
                      <a:pt x="494" y="486"/>
                    </a:cubicBezTo>
                    <a:cubicBezTo>
                      <a:pt x="494" y="487"/>
                      <a:pt x="493" y="488"/>
                      <a:pt x="492" y="488"/>
                    </a:cubicBezTo>
                    <a:cubicBezTo>
                      <a:pt x="491" y="487"/>
                      <a:pt x="492" y="487"/>
                      <a:pt x="492" y="486"/>
                    </a:cubicBezTo>
                    <a:close/>
                    <a:moveTo>
                      <a:pt x="500" y="445"/>
                    </a:moveTo>
                    <a:cubicBezTo>
                      <a:pt x="500" y="445"/>
                      <a:pt x="500" y="445"/>
                      <a:pt x="500" y="445"/>
                    </a:cubicBezTo>
                    <a:cubicBezTo>
                      <a:pt x="500" y="445"/>
                      <a:pt x="500" y="445"/>
                      <a:pt x="500" y="445"/>
                    </a:cubicBezTo>
                    <a:close/>
                    <a:moveTo>
                      <a:pt x="500" y="445"/>
                    </a:moveTo>
                    <a:cubicBezTo>
                      <a:pt x="500" y="445"/>
                      <a:pt x="499" y="445"/>
                      <a:pt x="499" y="445"/>
                    </a:cubicBezTo>
                    <a:cubicBezTo>
                      <a:pt x="500" y="444"/>
                      <a:pt x="500" y="444"/>
                      <a:pt x="502" y="444"/>
                    </a:cubicBezTo>
                    <a:cubicBezTo>
                      <a:pt x="501" y="444"/>
                      <a:pt x="502" y="446"/>
                      <a:pt x="500" y="445"/>
                    </a:cubicBezTo>
                    <a:close/>
                    <a:moveTo>
                      <a:pt x="417" y="440"/>
                    </a:moveTo>
                    <a:cubicBezTo>
                      <a:pt x="417" y="440"/>
                      <a:pt x="417" y="440"/>
                      <a:pt x="416" y="439"/>
                    </a:cubicBezTo>
                    <a:cubicBezTo>
                      <a:pt x="416" y="439"/>
                      <a:pt x="417" y="439"/>
                      <a:pt x="417" y="438"/>
                    </a:cubicBezTo>
                    <a:cubicBezTo>
                      <a:pt x="417" y="438"/>
                      <a:pt x="418" y="438"/>
                      <a:pt x="418" y="438"/>
                    </a:cubicBezTo>
                    <a:cubicBezTo>
                      <a:pt x="418" y="438"/>
                      <a:pt x="418" y="438"/>
                      <a:pt x="418" y="439"/>
                    </a:cubicBezTo>
                    <a:cubicBezTo>
                      <a:pt x="418" y="439"/>
                      <a:pt x="418" y="440"/>
                      <a:pt x="417" y="440"/>
                    </a:cubicBezTo>
                    <a:close/>
                    <a:moveTo>
                      <a:pt x="416" y="360"/>
                    </a:moveTo>
                    <a:cubicBezTo>
                      <a:pt x="416" y="360"/>
                      <a:pt x="417" y="360"/>
                      <a:pt x="417" y="361"/>
                    </a:cubicBezTo>
                    <a:cubicBezTo>
                      <a:pt x="417" y="361"/>
                      <a:pt x="416" y="361"/>
                      <a:pt x="416" y="361"/>
                    </a:cubicBezTo>
                    <a:cubicBezTo>
                      <a:pt x="415" y="362"/>
                      <a:pt x="415" y="361"/>
                      <a:pt x="415" y="360"/>
                    </a:cubicBezTo>
                    <a:cubicBezTo>
                      <a:pt x="415" y="360"/>
                      <a:pt x="415" y="359"/>
                      <a:pt x="416" y="360"/>
                    </a:cubicBezTo>
                    <a:close/>
                    <a:moveTo>
                      <a:pt x="360" y="403"/>
                    </a:moveTo>
                    <a:cubicBezTo>
                      <a:pt x="361" y="403"/>
                      <a:pt x="362" y="403"/>
                      <a:pt x="362" y="404"/>
                    </a:cubicBezTo>
                    <a:cubicBezTo>
                      <a:pt x="362" y="404"/>
                      <a:pt x="362" y="405"/>
                      <a:pt x="362" y="405"/>
                    </a:cubicBezTo>
                    <a:cubicBezTo>
                      <a:pt x="360" y="405"/>
                      <a:pt x="360" y="404"/>
                      <a:pt x="360" y="403"/>
                    </a:cubicBezTo>
                    <a:close/>
                    <a:moveTo>
                      <a:pt x="360" y="403"/>
                    </a:moveTo>
                    <a:cubicBezTo>
                      <a:pt x="360" y="403"/>
                      <a:pt x="360" y="403"/>
                      <a:pt x="360" y="403"/>
                    </a:cubicBezTo>
                    <a:cubicBezTo>
                      <a:pt x="360" y="403"/>
                      <a:pt x="360" y="403"/>
                      <a:pt x="360" y="403"/>
                    </a:cubicBezTo>
                    <a:cubicBezTo>
                      <a:pt x="360" y="403"/>
                      <a:pt x="360" y="403"/>
                      <a:pt x="360" y="403"/>
                    </a:cubicBezTo>
                    <a:cubicBezTo>
                      <a:pt x="360" y="403"/>
                      <a:pt x="360" y="403"/>
                      <a:pt x="360" y="403"/>
                    </a:cubicBezTo>
                    <a:close/>
                    <a:moveTo>
                      <a:pt x="446" y="438"/>
                    </a:moveTo>
                    <a:cubicBezTo>
                      <a:pt x="445" y="438"/>
                      <a:pt x="444" y="438"/>
                      <a:pt x="444" y="437"/>
                    </a:cubicBezTo>
                    <a:cubicBezTo>
                      <a:pt x="443" y="437"/>
                      <a:pt x="444" y="436"/>
                      <a:pt x="444" y="436"/>
                    </a:cubicBezTo>
                    <a:cubicBezTo>
                      <a:pt x="445" y="436"/>
                      <a:pt x="445" y="437"/>
                      <a:pt x="446" y="438"/>
                    </a:cubicBezTo>
                    <a:close/>
                    <a:moveTo>
                      <a:pt x="529" y="488"/>
                    </a:moveTo>
                    <a:cubicBezTo>
                      <a:pt x="529" y="489"/>
                      <a:pt x="529" y="489"/>
                      <a:pt x="528" y="489"/>
                    </a:cubicBezTo>
                    <a:cubicBezTo>
                      <a:pt x="528" y="489"/>
                      <a:pt x="527" y="488"/>
                      <a:pt x="527" y="488"/>
                    </a:cubicBezTo>
                    <a:cubicBezTo>
                      <a:pt x="527" y="487"/>
                      <a:pt x="527" y="487"/>
                      <a:pt x="528" y="487"/>
                    </a:cubicBezTo>
                    <a:cubicBezTo>
                      <a:pt x="528" y="487"/>
                      <a:pt x="529" y="487"/>
                      <a:pt x="529" y="488"/>
                    </a:cubicBezTo>
                    <a:close/>
                    <a:moveTo>
                      <a:pt x="390" y="415"/>
                    </a:moveTo>
                    <a:cubicBezTo>
                      <a:pt x="390" y="415"/>
                      <a:pt x="390" y="414"/>
                      <a:pt x="390" y="414"/>
                    </a:cubicBezTo>
                    <a:cubicBezTo>
                      <a:pt x="391" y="414"/>
                      <a:pt x="392" y="415"/>
                      <a:pt x="392" y="415"/>
                    </a:cubicBezTo>
                    <a:cubicBezTo>
                      <a:pt x="392" y="416"/>
                      <a:pt x="392" y="416"/>
                      <a:pt x="392" y="416"/>
                    </a:cubicBezTo>
                    <a:cubicBezTo>
                      <a:pt x="391" y="416"/>
                      <a:pt x="391" y="415"/>
                      <a:pt x="390" y="415"/>
                    </a:cubicBezTo>
                    <a:close/>
                    <a:moveTo>
                      <a:pt x="519" y="460"/>
                    </a:moveTo>
                    <a:cubicBezTo>
                      <a:pt x="520" y="460"/>
                      <a:pt x="521" y="460"/>
                      <a:pt x="521" y="461"/>
                    </a:cubicBezTo>
                    <a:cubicBezTo>
                      <a:pt x="521" y="461"/>
                      <a:pt x="520" y="461"/>
                      <a:pt x="520" y="461"/>
                    </a:cubicBezTo>
                    <a:cubicBezTo>
                      <a:pt x="519" y="461"/>
                      <a:pt x="519" y="461"/>
                      <a:pt x="518" y="460"/>
                    </a:cubicBezTo>
                    <a:cubicBezTo>
                      <a:pt x="518" y="460"/>
                      <a:pt x="519" y="459"/>
                      <a:pt x="519" y="460"/>
                    </a:cubicBezTo>
                    <a:close/>
                    <a:moveTo>
                      <a:pt x="453" y="378"/>
                    </a:moveTo>
                    <a:cubicBezTo>
                      <a:pt x="453" y="378"/>
                      <a:pt x="453" y="378"/>
                      <a:pt x="453" y="377"/>
                    </a:cubicBezTo>
                    <a:cubicBezTo>
                      <a:pt x="454" y="377"/>
                      <a:pt x="454" y="376"/>
                      <a:pt x="455" y="376"/>
                    </a:cubicBezTo>
                    <a:cubicBezTo>
                      <a:pt x="455" y="376"/>
                      <a:pt x="455" y="376"/>
                      <a:pt x="455" y="376"/>
                    </a:cubicBezTo>
                    <a:cubicBezTo>
                      <a:pt x="454" y="377"/>
                      <a:pt x="455" y="378"/>
                      <a:pt x="454" y="378"/>
                    </a:cubicBezTo>
                    <a:cubicBezTo>
                      <a:pt x="454" y="378"/>
                      <a:pt x="454" y="378"/>
                      <a:pt x="454" y="378"/>
                    </a:cubicBezTo>
                    <a:cubicBezTo>
                      <a:pt x="453" y="378"/>
                      <a:pt x="453" y="378"/>
                      <a:pt x="453" y="378"/>
                    </a:cubicBezTo>
                    <a:close/>
                    <a:moveTo>
                      <a:pt x="487" y="434"/>
                    </a:moveTo>
                    <a:cubicBezTo>
                      <a:pt x="489" y="433"/>
                      <a:pt x="490" y="435"/>
                      <a:pt x="491" y="435"/>
                    </a:cubicBezTo>
                    <a:cubicBezTo>
                      <a:pt x="490" y="435"/>
                      <a:pt x="489" y="434"/>
                      <a:pt x="487" y="434"/>
                    </a:cubicBezTo>
                    <a:close/>
                    <a:moveTo>
                      <a:pt x="413" y="360"/>
                    </a:moveTo>
                    <a:cubicBezTo>
                      <a:pt x="413" y="361"/>
                      <a:pt x="413" y="361"/>
                      <a:pt x="412" y="361"/>
                    </a:cubicBezTo>
                    <a:cubicBezTo>
                      <a:pt x="412" y="361"/>
                      <a:pt x="412" y="361"/>
                      <a:pt x="411" y="360"/>
                    </a:cubicBezTo>
                    <a:cubicBezTo>
                      <a:pt x="411" y="360"/>
                      <a:pt x="411" y="359"/>
                      <a:pt x="412" y="359"/>
                    </a:cubicBezTo>
                    <a:cubicBezTo>
                      <a:pt x="412" y="360"/>
                      <a:pt x="413" y="360"/>
                      <a:pt x="413" y="360"/>
                    </a:cubicBezTo>
                    <a:close/>
                    <a:moveTo>
                      <a:pt x="370" y="364"/>
                    </a:moveTo>
                    <a:cubicBezTo>
                      <a:pt x="370" y="364"/>
                      <a:pt x="370" y="364"/>
                      <a:pt x="369" y="364"/>
                    </a:cubicBezTo>
                    <a:cubicBezTo>
                      <a:pt x="369" y="364"/>
                      <a:pt x="368" y="364"/>
                      <a:pt x="368" y="363"/>
                    </a:cubicBezTo>
                    <a:cubicBezTo>
                      <a:pt x="368" y="363"/>
                      <a:pt x="369" y="363"/>
                      <a:pt x="369" y="363"/>
                    </a:cubicBezTo>
                    <a:cubicBezTo>
                      <a:pt x="369" y="363"/>
                      <a:pt x="370" y="363"/>
                      <a:pt x="370" y="364"/>
                    </a:cubicBezTo>
                    <a:close/>
                    <a:moveTo>
                      <a:pt x="493" y="419"/>
                    </a:moveTo>
                    <a:cubicBezTo>
                      <a:pt x="494" y="419"/>
                      <a:pt x="494" y="419"/>
                      <a:pt x="494" y="419"/>
                    </a:cubicBezTo>
                    <a:cubicBezTo>
                      <a:pt x="493" y="419"/>
                      <a:pt x="493" y="420"/>
                      <a:pt x="492" y="420"/>
                    </a:cubicBezTo>
                    <a:cubicBezTo>
                      <a:pt x="492" y="420"/>
                      <a:pt x="492" y="420"/>
                      <a:pt x="492" y="420"/>
                    </a:cubicBezTo>
                    <a:cubicBezTo>
                      <a:pt x="492" y="419"/>
                      <a:pt x="493" y="419"/>
                      <a:pt x="493" y="419"/>
                    </a:cubicBezTo>
                    <a:close/>
                    <a:moveTo>
                      <a:pt x="524" y="466"/>
                    </a:moveTo>
                    <a:cubicBezTo>
                      <a:pt x="524" y="466"/>
                      <a:pt x="524" y="466"/>
                      <a:pt x="524" y="466"/>
                    </a:cubicBezTo>
                    <a:cubicBezTo>
                      <a:pt x="524" y="466"/>
                      <a:pt x="524" y="466"/>
                      <a:pt x="524" y="466"/>
                    </a:cubicBezTo>
                    <a:cubicBezTo>
                      <a:pt x="524" y="466"/>
                      <a:pt x="524" y="466"/>
                      <a:pt x="524" y="466"/>
                    </a:cubicBezTo>
                    <a:cubicBezTo>
                      <a:pt x="524" y="466"/>
                      <a:pt x="524" y="466"/>
                      <a:pt x="524" y="466"/>
                    </a:cubicBezTo>
                    <a:cubicBezTo>
                      <a:pt x="524" y="466"/>
                      <a:pt x="524" y="466"/>
                      <a:pt x="524" y="466"/>
                    </a:cubicBezTo>
                    <a:cubicBezTo>
                      <a:pt x="524" y="466"/>
                      <a:pt x="524" y="466"/>
                      <a:pt x="524" y="466"/>
                    </a:cubicBezTo>
                    <a:close/>
                    <a:moveTo>
                      <a:pt x="524" y="466"/>
                    </a:moveTo>
                    <a:cubicBezTo>
                      <a:pt x="524" y="466"/>
                      <a:pt x="524" y="466"/>
                      <a:pt x="524" y="466"/>
                    </a:cubicBezTo>
                    <a:cubicBezTo>
                      <a:pt x="523" y="466"/>
                      <a:pt x="523" y="467"/>
                      <a:pt x="523" y="466"/>
                    </a:cubicBezTo>
                    <a:cubicBezTo>
                      <a:pt x="523" y="465"/>
                      <a:pt x="522" y="465"/>
                      <a:pt x="523" y="465"/>
                    </a:cubicBezTo>
                    <a:cubicBezTo>
                      <a:pt x="524" y="465"/>
                      <a:pt x="524" y="465"/>
                      <a:pt x="524" y="466"/>
                    </a:cubicBezTo>
                    <a:close/>
                    <a:moveTo>
                      <a:pt x="386" y="486"/>
                    </a:moveTo>
                    <a:cubicBezTo>
                      <a:pt x="385" y="486"/>
                      <a:pt x="385" y="486"/>
                      <a:pt x="385" y="485"/>
                    </a:cubicBezTo>
                    <a:cubicBezTo>
                      <a:pt x="385" y="485"/>
                      <a:pt x="386" y="485"/>
                      <a:pt x="386" y="485"/>
                    </a:cubicBezTo>
                    <a:cubicBezTo>
                      <a:pt x="387" y="485"/>
                      <a:pt x="387" y="485"/>
                      <a:pt x="387" y="485"/>
                    </a:cubicBezTo>
                    <a:cubicBezTo>
                      <a:pt x="387" y="486"/>
                      <a:pt x="386" y="486"/>
                      <a:pt x="386" y="486"/>
                    </a:cubicBezTo>
                    <a:close/>
                    <a:moveTo>
                      <a:pt x="443" y="365"/>
                    </a:moveTo>
                    <a:cubicBezTo>
                      <a:pt x="443" y="365"/>
                      <a:pt x="444" y="364"/>
                      <a:pt x="444" y="364"/>
                    </a:cubicBezTo>
                    <a:cubicBezTo>
                      <a:pt x="444" y="364"/>
                      <a:pt x="445" y="364"/>
                      <a:pt x="445" y="365"/>
                    </a:cubicBezTo>
                    <a:cubicBezTo>
                      <a:pt x="444" y="365"/>
                      <a:pt x="444" y="365"/>
                      <a:pt x="444" y="366"/>
                    </a:cubicBezTo>
                    <a:cubicBezTo>
                      <a:pt x="443" y="366"/>
                      <a:pt x="443" y="365"/>
                      <a:pt x="443" y="365"/>
                    </a:cubicBezTo>
                    <a:close/>
                    <a:moveTo>
                      <a:pt x="490" y="437"/>
                    </a:moveTo>
                    <a:cubicBezTo>
                      <a:pt x="490" y="437"/>
                      <a:pt x="491" y="436"/>
                      <a:pt x="492" y="437"/>
                    </a:cubicBezTo>
                    <a:cubicBezTo>
                      <a:pt x="492" y="437"/>
                      <a:pt x="491" y="437"/>
                      <a:pt x="491" y="437"/>
                    </a:cubicBezTo>
                    <a:cubicBezTo>
                      <a:pt x="491" y="438"/>
                      <a:pt x="490" y="437"/>
                      <a:pt x="490" y="437"/>
                    </a:cubicBezTo>
                    <a:close/>
                    <a:moveTo>
                      <a:pt x="459" y="519"/>
                    </a:moveTo>
                    <a:cubicBezTo>
                      <a:pt x="459" y="520"/>
                      <a:pt x="459" y="520"/>
                      <a:pt x="459" y="520"/>
                    </a:cubicBezTo>
                    <a:cubicBezTo>
                      <a:pt x="458" y="520"/>
                      <a:pt x="458" y="519"/>
                      <a:pt x="458" y="519"/>
                    </a:cubicBezTo>
                    <a:cubicBezTo>
                      <a:pt x="458" y="519"/>
                      <a:pt x="458" y="519"/>
                      <a:pt x="458" y="518"/>
                    </a:cubicBezTo>
                    <a:cubicBezTo>
                      <a:pt x="459" y="518"/>
                      <a:pt x="459" y="519"/>
                      <a:pt x="459" y="519"/>
                    </a:cubicBezTo>
                    <a:close/>
                    <a:moveTo>
                      <a:pt x="469" y="387"/>
                    </a:moveTo>
                    <a:cubicBezTo>
                      <a:pt x="469" y="388"/>
                      <a:pt x="469" y="389"/>
                      <a:pt x="468" y="389"/>
                    </a:cubicBezTo>
                    <a:cubicBezTo>
                      <a:pt x="468" y="388"/>
                      <a:pt x="468" y="388"/>
                      <a:pt x="469" y="387"/>
                    </a:cubicBezTo>
                    <a:close/>
                    <a:moveTo>
                      <a:pt x="498" y="496"/>
                    </a:moveTo>
                    <a:cubicBezTo>
                      <a:pt x="498" y="497"/>
                      <a:pt x="498" y="497"/>
                      <a:pt x="497" y="498"/>
                    </a:cubicBezTo>
                    <a:cubicBezTo>
                      <a:pt x="497" y="497"/>
                      <a:pt x="497" y="497"/>
                      <a:pt x="498" y="496"/>
                    </a:cubicBezTo>
                    <a:close/>
                    <a:moveTo>
                      <a:pt x="529" y="485"/>
                    </a:moveTo>
                    <a:cubicBezTo>
                      <a:pt x="529" y="485"/>
                      <a:pt x="529" y="485"/>
                      <a:pt x="529" y="485"/>
                    </a:cubicBezTo>
                    <a:cubicBezTo>
                      <a:pt x="529" y="485"/>
                      <a:pt x="528" y="485"/>
                      <a:pt x="528" y="484"/>
                    </a:cubicBezTo>
                    <a:cubicBezTo>
                      <a:pt x="528" y="484"/>
                      <a:pt x="529" y="484"/>
                      <a:pt x="529" y="484"/>
                    </a:cubicBezTo>
                    <a:cubicBezTo>
                      <a:pt x="529" y="484"/>
                      <a:pt x="529" y="484"/>
                      <a:pt x="529" y="485"/>
                    </a:cubicBezTo>
                    <a:close/>
                    <a:moveTo>
                      <a:pt x="529" y="479"/>
                    </a:moveTo>
                    <a:cubicBezTo>
                      <a:pt x="528" y="479"/>
                      <a:pt x="528" y="479"/>
                      <a:pt x="527" y="479"/>
                    </a:cubicBezTo>
                    <a:cubicBezTo>
                      <a:pt x="528" y="478"/>
                      <a:pt x="528" y="478"/>
                      <a:pt x="529" y="478"/>
                    </a:cubicBezTo>
                    <a:cubicBezTo>
                      <a:pt x="529" y="479"/>
                      <a:pt x="529" y="479"/>
                      <a:pt x="529" y="479"/>
                    </a:cubicBezTo>
                    <a:close/>
                    <a:moveTo>
                      <a:pt x="517" y="457"/>
                    </a:moveTo>
                    <a:cubicBezTo>
                      <a:pt x="517" y="456"/>
                      <a:pt x="517" y="456"/>
                      <a:pt x="517" y="455"/>
                    </a:cubicBezTo>
                    <a:cubicBezTo>
                      <a:pt x="518" y="455"/>
                      <a:pt x="518" y="456"/>
                      <a:pt x="518" y="456"/>
                    </a:cubicBezTo>
                    <a:cubicBezTo>
                      <a:pt x="518" y="456"/>
                      <a:pt x="518" y="456"/>
                      <a:pt x="518" y="456"/>
                    </a:cubicBezTo>
                    <a:cubicBezTo>
                      <a:pt x="519" y="457"/>
                      <a:pt x="518" y="457"/>
                      <a:pt x="518" y="457"/>
                    </a:cubicBezTo>
                    <a:cubicBezTo>
                      <a:pt x="517" y="457"/>
                      <a:pt x="517" y="457"/>
                      <a:pt x="517" y="457"/>
                    </a:cubicBezTo>
                    <a:close/>
                    <a:moveTo>
                      <a:pt x="455" y="512"/>
                    </a:moveTo>
                    <a:cubicBezTo>
                      <a:pt x="454" y="512"/>
                      <a:pt x="454" y="512"/>
                      <a:pt x="454" y="512"/>
                    </a:cubicBezTo>
                    <a:cubicBezTo>
                      <a:pt x="454" y="512"/>
                      <a:pt x="453" y="512"/>
                      <a:pt x="454" y="512"/>
                    </a:cubicBezTo>
                    <a:cubicBezTo>
                      <a:pt x="454" y="512"/>
                      <a:pt x="454" y="511"/>
                      <a:pt x="454" y="511"/>
                    </a:cubicBezTo>
                    <a:cubicBezTo>
                      <a:pt x="454" y="511"/>
                      <a:pt x="455" y="511"/>
                      <a:pt x="455" y="512"/>
                    </a:cubicBezTo>
                    <a:close/>
                    <a:moveTo>
                      <a:pt x="504" y="446"/>
                    </a:moveTo>
                    <a:cubicBezTo>
                      <a:pt x="504" y="447"/>
                      <a:pt x="504" y="447"/>
                      <a:pt x="504" y="447"/>
                    </a:cubicBezTo>
                    <a:cubicBezTo>
                      <a:pt x="503" y="447"/>
                      <a:pt x="503" y="447"/>
                      <a:pt x="504" y="446"/>
                    </a:cubicBezTo>
                    <a:close/>
                    <a:moveTo>
                      <a:pt x="419" y="444"/>
                    </a:moveTo>
                    <a:cubicBezTo>
                      <a:pt x="419" y="444"/>
                      <a:pt x="419" y="444"/>
                      <a:pt x="419" y="444"/>
                    </a:cubicBezTo>
                    <a:cubicBezTo>
                      <a:pt x="418" y="444"/>
                      <a:pt x="418" y="444"/>
                      <a:pt x="418" y="444"/>
                    </a:cubicBezTo>
                    <a:cubicBezTo>
                      <a:pt x="418" y="443"/>
                      <a:pt x="418" y="443"/>
                      <a:pt x="418" y="443"/>
                    </a:cubicBezTo>
                    <a:cubicBezTo>
                      <a:pt x="419" y="443"/>
                      <a:pt x="419" y="444"/>
                      <a:pt x="419" y="444"/>
                    </a:cubicBezTo>
                    <a:close/>
                    <a:moveTo>
                      <a:pt x="505" y="446"/>
                    </a:moveTo>
                    <a:cubicBezTo>
                      <a:pt x="505" y="446"/>
                      <a:pt x="505" y="445"/>
                      <a:pt x="506" y="445"/>
                    </a:cubicBezTo>
                    <a:cubicBezTo>
                      <a:pt x="506" y="445"/>
                      <a:pt x="506" y="446"/>
                      <a:pt x="506" y="446"/>
                    </a:cubicBezTo>
                    <a:cubicBezTo>
                      <a:pt x="506" y="446"/>
                      <a:pt x="506" y="446"/>
                      <a:pt x="506" y="446"/>
                    </a:cubicBezTo>
                    <a:cubicBezTo>
                      <a:pt x="506" y="446"/>
                      <a:pt x="505" y="446"/>
                      <a:pt x="505" y="446"/>
                    </a:cubicBezTo>
                    <a:close/>
                    <a:moveTo>
                      <a:pt x="422" y="414"/>
                    </a:moveTo>
                    <a:cubicBezTo>
                      <a:pt x="421" y="413"/>
                      <a:pt x="421" y="413"/>
                      <a:pt x="422" y="412"/>
                    </a:cubicBezTo>
                    <a:cubicBezTo>
                      <a:pt x="422" y="413"/>
                      <a:pt x="422" y="413"/>
                      <a:pt x="422" y="414"/>
                    </a:cubicBezTo>
                    <a:close/>
                    <a:moveTo>
                      <a:pt x="497" y="441"/>
                    </a:moveTo>
                    <a:cubicBezTo>
                      <a:pt x="497" y="441"/>
                      <a:pt x="498" y="441"/>
                      <a:pt x="498" y="442"/>
                    </a:cubicBezTo>
                    <a:cubicBezTo>
                      <a:pt x="498" y="442"/>
                      <a:pt x="498" y="442"/>
                      <a:pt x="498" y="442"/>
                    </a:cubicBezTo>
                    <a:cubicBezTo>
                      <a:pt x="497" y="442"/>
                      <a:pt x="497" y="442"/>
                      <a:pt x="497" y="441"/>
                    </a:cubicBezTo>
                    <a:close/>
                    <a:moveTo>
                      <a:pt x="497" y="441"/>
                    </a:moveTo>
                    <a:cubicBezTo>
                      <a:pt x="497" y="441"/>
                      <a:pt x="497" y="441"/>
                      <a:pt x="497" y="441"/>
                    </a:cubicBezTo>
                    <a:cubicBezTo>
                      <a:pt x="497" y="441"/>
                      <a:pt x="497" y="441"/>
                      <a:pt x="497" y="441"/>
                    </a:cubicBezTo>
                    <a:cubicBezTo>
                      <a:pt x="497" y="441"/>
                      <a:pt x="497" y="441"/>
                      <a:pt x="497" y="441"/>
                    </a:cubicBezTo>
                    <a:cubicBezTo>
                      <a:pt x="497" y="441"/>
                      <a:pt x="497" y="441"/>
                      <a:pt x="497" y="441"/>
                    </a:cubicBezTo>
                    <a:cubicBezTo>
                      <a:pt x="497" y="441"/>
                      <a:pt x="497" y="441"/>
                      <a:pt x="497" y="441"/>
                    </a:cubicBezTo>
                    <a:close/>
                    <a:moveTo>
                      <a:pt x="506" y="484"/>
                    </a:moveTo>
                    <a:cubicBezTo>
                      <a:pt x="506" y="484"/>
                      <a:pt x="507" y="485"/>
                      <a:pt x="506" y="485"/>
                    </a:cubicBezTo>
                    <a:cubicBezTo>
                      <a:pt x="506" y="485"/>
                      <a:pt x="506" y="485"/>
                      <a:pt x="506" y="485"/>
                    </a:cubicBezTo>
                    <a:cubicBezTo>
                      <a:pt x="506" y="485"/>
                      <a:pt x="506" y="485"/>
                      <a:pt x="506" y="485"/>
                    </a:cubicBezTo>
                    <a:cubicBezTo>
                      <a:pt x="506" y="485"/>
                      <a:pt x="506" y="485"/>
                      <a:pt x="506" y="484"/>
                    </a:cubicBezTo>
                    <a:close/>
                    <a:moveTo>
                      <a:pt x="497" y="493"/>
                    </a:moveTo>
                    <a:cubicBezTo>
                      <a:pt x="497" y="494"/>
                      <a:pt x="497" y="494"/>
                      <a:pt x="497" y="494"/>
                    </a:cubicBezTo>
                    <a:cubicBezTo>
                      <a:pt x="497" y="494"/>
                      <a:pt x="497" y="494"/>
                      <a:pt x="497" y="494"/>
                    </a:cubicBezTo>
                    <a:cubicBezTo>
                      <a:pt x="497" y="494"/>
                      <a:pt x="496" y="494"/>
                      <a:pt x="496" y="494"/>
                    </a:cubicBezTo>
                    <a:cubicBezTo>
                      <a:pt x="496" y="494"/>
                      <a:pt x="497" y="494"/>
                      <a:pt x="497" y="493"/>
                    </a:cubicBezTo>
                    <a:close/>
                    <a:moveTo>
                      <a:pt x="507" y="447"/>
                    </a:moveTo>
                    <a:cubicBezTo>
                      <a:pt x="506" y="447"/>
                      <a:pt x="507" y="447"/>
                      <a:pt x="507" y="447"/>
                    </a:cubicBezTo>
                    <a:cubicBezTo>
                      <a:pt x="507" y="447"/>
                      <a:pt x="507" y="447"/>
                      <a:pt x="507" y="447"/>
                    </a:cubicBezTo>
                    <a:cubicBezTo>
                      <a:pt x="507" y="447"/>
                      <a:pt x="507" y="448"/>
                      <a:pt x="507" y="448"/>
                    </a:cubicBezTo>
                    <a:cubicBezTo>
                      <a:pt x="507" y="448"/>
                      <a:pt x="507" y="447"/>
                      <a:pt x="507" y="447"/>
                    </a:cubicBezTo>
                    <a:close/>
                    <a:moveTo>
                      <a:pt x="370" y="365"/>
                    </a:moveTo>
                    <a:cubicBezTo>
                      <a:pt x="370" y="365"/>
                      <a:pt x="371" y="364"/>
                      <a:pt x="371" y="364"/>
                    </a:cubicBezTo>
                    <a:cubicBezTo>
                      <a:pt x="371" y="364"/>
                      <a:pt x="371" y="364"/>
                      <a:pt x="371" y="364"/>
                    </a:cubicBezTo>
                    <a:cubicBezTo>
                      <a:pt x="371" y="365"/>
                      <a:pt x="371" y="365"/>
                      <a:pt x="371" y="365"/>
                    </a:cubicBezTo>
                    <a:cubicBezTo>
                      <a:pt x="371" y="365"/>
                      <a:pt x="370" y="365"/>
                      <a:pt x="370" y="365"/>
                    </a:cubicBezTo>
                    <a:close/>
                    <a:moveTo>
                      <a:pt x="508" y="449"/>
                    </a:moveTo>
                    <a:cubicBezTo>
                      <a:pt x="508" y="449"/>
                      <a:pt x="508" y="449"/>
                      <a:pt x="508" y="449"/>
                    </a:cubicBezTo>
                    <a:cubicBezTo>
                      <a:pt x="508" y="449"/>
                      <a:pt x="508" y="449"/>
                      <a:pt x="508" y="449"/>
                    </a:cubicBezTo>
                    <a:cubicBezTo>
                      <a:pt x="508" y="449"/>
                      <a:pt x="508" y="449"/>
                      <a:pt x="508" y="449"/>
                    </a:cubicBezTo>
                    <a:cubicBezTo>
                      <a:pt x="508" y="449"/>
                      <a:pt x="508" y="449"/>
                      <a:pt x="508" y="449"/>
                    </a:cubicBezTo>
                    <a:cubicBezTo>
                      <a:pt x="508" y="449"/>
                      <a:pt x="508" y="449"/>
                      <a:pt x="508" y="449"/>
                    </a:cubicBezTo>
                    <a:close/>
                    <a:moveTo>
                      <a:pt x="508" y="449"/>
                    </a:moveTo>
                    <a:cubicBezTo>
                      <a:pt x="508" y="449"/>
                      <a:pt x="507" y="449"/>
                      <a:pt x="508" y="449"/>
                    </a:cubicBezTo>
                    <a:cubicBezTo>
                      <a:pt x="508" y="449"/>
                      <a:pt x="508" y="448"/>
                      <a:pt x="508" y="449"/>
                    </a:cubicBezTo>
                    <a:cubicBezTo>
                      <a:pt x="508" y="449"/>
                      <a:pt x="508" y="449"/>
                      <a:pt x="508" y="449"/>
                    </a:cubicBezTo>
                    <a:close/>
                    <a:moveTo>
                      <a:pt x="504" y="547"/>
                    </a:moveTo>
                    <a:cubicBezTo>
                      <a:pt x="504" y="547"/>
                      <a:pt x="504" y="548"/>
                      <a:pt x="504" y="548"/>
                    </a:cubicBezTo>
                    <a:cubicBezTo>
                      <a:pt x="504" y="547"/>
                      <a:pt x="504" y="547"/>
                      <a:pt x="504" y="547"/>
                    </a:cubicBezTo>
                    <a:cubicBezTo>
                      <a:pt x="504" y="547"/>
                      <a:pt x="504" y="547"/>
                      <a:pt x="504" y="547"/>
                    </a:cubicBezTo>
                    <a:cubicBezTo>
                      <a:pt x="504" y="547"/>
                      <a:pt x="505" y="547"/>
                      <a:pt x="504" y="547"/>
                    </a:cubicBezTo>
                    <a:close/>
                    <a:moveTo>
                      <a:pt x="504" y="543"/>
                    </a:moveTo>
                    <a:cubicBezTo>
                      <a:pt x="504" y="543"/>
                      <a:pt x="504" y="543"/>
                      <a:pt x="504" y="543"/>
                    </a:cubicBezTo>
                    <a:cubicBezTo>
                      <a:pt x="504" y="542"/>
                      <a:pt x="504" y="542"/>
                      <a:pt x="504" y="542"/>
                    </a:cubicBezTo>
                    <a:cubicBezTo>
                      <a:pt x="504" y="542"/>
                      <a:pt x="504" y="542"/>
                      <a:pt x="504" y="543"/>
                    </a:cubicBezTo>
                    <a:cubicBezTo>
                      <a:pt x="504" y="543"/>
                      <a:pt x="504" y="543"/>
                      <a:pt x="504" y="543"/>
                    </a:cubicBezTo>
                    <a:close/>
                    <a:moveTo>
                      <a:pt x="453" y="510"/>
                    </a:moveTo>
                    <a:cubicBezTo>
                      <a:pt x="453" y="510"/>
                      <a:pt x="453" y="510"/>
                      <a:pt x="453" y="510"/>
                    </a:cubicBezTo>
                    <a:cubicBezTo>
                      <a:pt x="453" y="510"/>
                      <a:pt x="453" y="511"/>
                      <a:pt x="453" y="511"/>
                    </a:cubicBezTo>
                    <a:cubicBezTo>
                      <a:pt x="453" y="511"/>
                      <a:pt x="453" y="510"/>
                      <a:pt x="452" y="510"/>
                    </a:cubicBezTo>
                    <a:cubicBezTo>
                      <a:pt x="453" y="510"/>
                      <a:pt x="453" y="510"/>
                      <a:pt x="453" y="510"/>
                    </a:cubicBezTo>
                    <a:close/>
                    <a:moveTo>
                      <a:pt x="517" y="520"/>
                    </a:moveTo>
                    <a:cubicBezTo>
                      <a:pt x="517" y="520"/>
                      <a:pt x="517" y="520"/>
                      <a:pt x="517" y="520"/>
                    </a:cubicBezTo>
                    <a:cubicBezTo>
                      <a:pt x="517" y="520"/>
                      <a:pt x="517" y="521"/>
                      <a:pt x="517" y="521"/>
                    </a:cubicBezTo>
                    <a:cubicBezTo>
                      <a:pt x="516" y="521"/>
                      <a:pt x="516" y="521"/>
                      <a:pt x="516" y="520"/>
                    </a:cubicBezTo>
                    <a:cubicBezTo>
                      <a:pt x="516" y="520"/>
                      <a:pt x="516" y="520"/>
                      <a:pt x="517" y="520"/>
                    </a:cubicBezTo>
                    <a:close/>
                    <a:moveTo>
                      <a:pt x="527" y="489"/>
                    </a:moveTo>
                    <a:cubicBezTo>
                      <a:pt x="527" y="490"/>
                      <a:pt x="527" y="490"/>
                      <a:pt x="527" y="490"/>
                    </a:cubicBezTo>
                    <a:cubicBezTo>
                      <a:pt x="527" y="490"/>
                      <a:pt x="527" y="489"/>
                      <a:pt x="527" y="489"/>
                    </a:cubicBezTo>
                    <a:cubicBezTo>
                      <a:pt x="527" y="489"/>
                      <a:pt x="527" y="489"/>
                      <a:pt x="527" y="489"/>
                    </a:cubicBezTo>
                    <a:cubicBezTo>
                      <a:pt x="527" y="489"/>
                      <a:pt x="527" y="489"/>
                      <a:pt x="527" y="489"/>
                    </a:cubicBezTo>
                    <a:close/>
                    <a:moveTo>
                      <a:pt x="518" y="458"/>
                    </a:moveTo>
                    <a:cubicBezTo>
                      <a:pt x="518" y="458"/>
                      <a:pt x="518" y="458"/>
                      <a:pt x="518" y="458"/>
                    </a:cubicBezTo>
                    <a:cubicBezTo>
                      <a:pt x="518" y="458"/>
                      <a:pt x="518" y="458"/>
                      <a:pt x="518" y="458"/>
                    </a:cubicBezTo>
                    <a:cubicBezTo>
                      <a:pt x="518" y="458"/>
                      <a:pt x="518" y="458"/>
                      <a:pt x="518" y="458"/>
                    </a:cubicBezTo>
                    <a:cubicBezTo>
                      <a:pt x="518" y="458"/>
                      <a:pt x="518" y="458"/>
                      <a:pt x="518" y="458"/>
                    </a:cubicBezTo>
                    <a:close/>
                    <a:moveTo>
                      <a:pt x="300" y="358"/>
                    </a:moveTo>
                    <a:cubicBezTo>
                      <a:pt x="299" y="357"/>
                      <a:pt x="299" y="355"/>
                      <a:pt x="298" y="353"/>
                    </a:cubicBezTo>
                    <a:cubicBezTo>
                      <a:pt x="297" y="354"/>
                      <a:pt x="295" y="354"/>
                      <a:pt x="295" y="355"/>
                    </a:cubicBezTo>
                    <a:cubicBezTo>
                      <a:pt x="295" y="356"/>
                      <a:pt x="294" y="356"/>
                      <a:pt x="294" y="355"/>
                    </a:cubicBezTo>
                    <a:cubicBezTo>
                      <a:pt x="294" y="355"/>
                      <a:pt x="294" y="354"/>
                      <a:pt x="295" y="354"/>
                    </a:cubicBezTo>
                    <a:cubicBezTo>
                      <a:pt x="295" y="354"/>
                      <a:pt x="295" y="353"/>
                      <a:pt x="295" y="353"/>
                    </a:cubicBezTo>
                    <a:cubicBezTo>
                      <a:pt x="294" y="352"/>
                      <a:pt x="294" y="350"/>
                      <a:pt x="292" y="350"/>
                    </a:cubicBezTo>
                    <a:cubicBezTo>
                      <a:pt x="293" y="350"/>
                      <a:pt x="294" y="349"/>
                      <a:pt x="294" y="348"/>
                    </a:cubicBezTo>
                    <a:cubicBezTo>
                      <a:pt x="293" y="347"/>
                      <a:pt x="290" y="346"/>
                      <a:pt x="289" y="346"/>
                    </a:cubicBezTo>
                    <a:cubicBezTo>
                      <a:pt x="287" y="347"/>
                      <a:pt x="287" y="348"/>
                      <a:pt x="286" y="350"/>
                    </a:cubicBezTo>
                    <a:cubicBezTo>
                      <a:pt x="286" y="348"/>
                      <a:pt x="285" y="346"/>
                      <a:pt x="287" y="345"/>
                    </a:cubicBezTo>
                    <a:cubicBezTo>
                      <a:pt x="287" y="345"/>
                      <a:pt x="287" y="344"/>
                      <a:pt x="288" y="344"/>
                    </a:cubicBezTo>
                    <a:cubicBezTo>
                      <a:pt x="289" y="342"/>
                      <a:pt x="290" y="339"/>
                      <a:pt x="294" y="338"/>
                    </a:cubicBezTo>
                    <a:cubicBezTo>
                      <a:pt x="294" y="338"/>
                      <a:pt x="294" y="338"/>
                      <a:pt x="294" y="338"/>
                    </a:cubicBezTo>
                    <a:cubicBezTo>
                      <a:pt x="295" y="336"/>
                      <a:pt x="293" y="335"/>
                      <a:pt x="292" y="336"/>
                    </a:cubicBezTo>
                    <a:cubicBezTo>
                      <a:pt x="291" y="336"/>
                      <a:pt x="291" y="336"/>
                      <a:pt x="291" y="335"/>
                    </a:cubicBezTo>
                    <a:cubicBezTo>
                      <a:pt x="291" y="335"/>
                      <a:pt x="291" y="334"/>
                      <a:pt x="291" y="334"/>
                    </a:cubicBezTo>
                    <a:cubicBezTo>
                      <a:pt x="292" y="334"/>
                      <a:pt x="292" y="335"/>
                      <a:pt x="292" y="335"/>
                    </a:cubicBezTo>
                    <a:cubicBezTo>
                      <a:pt x="292" y="334"/>
                      <a:pt x="292" y="333"/>
                      <a:pt x="293" y="334"/>
                    </a:cubicBezTo>
                    <a:cubicBezTo>
                      <a:pt x="294" y="334"/>
                      <a:pt x="295" y="333"/>
                      <a:pt x="295" y="332"/>
                    </a:cubicBezTo>
                    <a:cubicBezTo>
                      <a:pt x="296" y="331"/>
                      <a:pt x="296" y="330"/>
                      <a:pt x="296" y="330"/>
                    </a:cubicBezTo>
                    <a:cubicBezTo>
                      <a:pt x="294" y="329"/>
                      <a:pt x="294" y="326"/>
                      <a:pt x="292" y="326"/>
                    </a:cubicBezTo>
                    <a:cubicBezTo>
                      <a:pt x="291" y="326"/>
                      <a:pt x="289" y="325"/>
                      <a:pt x="289" y="327"/>
                    </a:cubicBezTo>
                    <a:cubicBezTo>
                      <a:pt x="288" y="327"/>
                      <a:pt x="288" y="327"/>
                      <a:pt x="288" y="328"/>
                    </a:cubicBezTo>
                    <a:cubicBezTo>
                      <a:pt x="286" y="328"/>
                      <a:pt x="284" y="328"/>
                      <a:pt x="283" y="329"/>
                    </a:cubicBezTo>
                    <a:cubicBezTo>
                      <a:pt x="282" y="329"/>
                      <a:pt x="281" y="329"/>
                      <a:pt x="281" y="331"/>
                    </a:cubicBezTo>
                    <a:cubicBezTo>
                      <a:pt x="280" y="329"/>
                      <a:pt x="279" y="328"/>
                      <a:pt x="277" y="327"/>
                    </a:cubicBezTo>
                    <a:cubicBezTo>
                      <a:pt x="277" y="326"/>
                      <a:pt x="276" y="326"/>
                      <a:pt x="276" y="325"/>
                    </a:cubicBezTo>
                    <a:cubicBezTo>
                      <a:pt x="277" y="325"/>
                      <a:pt x="277" y="325"/>
                      <a:pt x="276" y="325"/>
                    </a:cubicBezTo>
                    <a:cubicBezTo>
                      <a:pt x="275" y="324"/>
                      <a:pt x="274" y="325"/>
                      <a:pt x="273" y="326"/>
                    </a:cubicBezTo>
                    <a:cubicBezTo>
                      <a:pt x="273" y="327"/>
                      <a:pt x="273" y="327"/>
                      <a:pt x="274" y="327"/>
                    </a:cubicBezTo>
                    <a:cubicBezTo>
                      <a:pt x="275" y="327"/>
                      <a:pt x="275" y="327"/>
                      <a:pt x="276" y="326"/>
                    </a:cubicBezTo>
                    <a:cubicBezTo>
                      <a:pt x="276" y="327"/>
                      <a:pt x="275" y="328"/>
                      <a:pt x="275" y="328"/>
                    </a:cubicBezTo>
                    <a:cubicBezTo>
                      <a:pt x="274" y="329"/>
                      <a:pt x="274" y="328"/>
                      <a:pt x="274" y="328"/>
                    </a:cubicBezTo>
                    <a:cubicBezTo>
                      <a:pt x="272" y="327"/>
                      <a:pt x="271" y="326"/>
                      <a:pt x="270" y="328"/>
                    </a:cubicBezTo>
                    <a:cubicBezTo>
                      <a:pt x="270" y="328"/>
                      <a:pt x="269" y="328"/>
                      <a:pt x="269" y="328"/>
                    </a:cubicBezTo>
                    <a:cubicBezTo>
                      <a:pt x="268" y="328"/>
                      <a:pt x="269" y="329"/>
                      <a:pt x="268" y="330"/>
                    </a:cubicBezTo>
                    <a:cubicBezTo>
                      <a:pt x="268" y="330"/>
                      <a:pt x="268" y="331"/>
                      <a:pt x="269" y="331"/>
                    </a:cubicBezTo>
                    <a:cubicBezTo>
                      <a:pt x="269" y="332"/>
                      <a:pt x="270" y="333"/>
                      <a:pt x="271" y="333"/>
                    </a:cubicBezTo>
                    <a:cubicBezTo>
                      <a:pt x="272" y="333"/>
                      <a:pt x="271" y="334"/>
                      <a:pt x="271" y="334"/>
                    </a:cubicBezTo>
                    <a:cubicBezTo>
                      <a:pt x="271" y="335"/>
                      <a:pt x="271" y="335"/>
                      <a:pt x="271" y="336"/>
                    </a:cubicBezTo>
                    <a:cubicBezTo>
                      <a:pt x="270" y="337"/>
                      <a:pt x="271" y="336"/>
                      <a:pt x="270" y="335"/>
                    </a:cubicBezTo>
                    <a:cubicBezTo>
                      <a:pt x="270" y="334"/>
                      <a:pt x="270" y="334"/>
                      <a:pt x="269" y="333"/>
                    </a:cubicBezTo>
                    <a:cubicBezTo>
                      <a:pt x="267" y="333"/>
                      <a:pt x="266" y="333"/>
                      <a:pt x="265" y="335"/>
                    </a:cubicBezTo>
                    <a:cubicBezTo>
                      <a:pt x="265" y="336"/>
                      <a:pt x="264" y="337"/>
                      <a:pt x="266" y="337"/>
                    </a:cubicBezTo>
                    <a:cubicBezTo>
                      <a:pt x="266" y="337"/>
                      <a:pt x="266" y="338"/>
                      <a:pt x="267" y="338"/>
                    </a:cubicBezTo>
                    <a:cubicBezTo>
                      <a:pt x="268" y="341"/>
                      <a:pt x="271" y="341"/>
                      <a:pt x="273" y="339"/>
                    </a:cubicBezTo>
                    <a:cubicBezTo>
                      <a:pt x="273" y="338"/>
                      <a:pt x="273" y="338"/>
                      <a:pt x="273" y="338"/>
                    </a:cubicBezTo>
                    <a:cubicBezTo>
                      <a:pt x="273" y="338"/>
                      <a:pt x="273" y="338"/>
                      <a:pt x="273" y="338"/>
                    </a:cubicBezTo>
                    <a:cubicBezTo>
                      <a:pt x="274" y="340"/>
                      <a:pt x="274" y="342"/>
                      <a:pt x="276" y="342"/>
                    </a:cubicBezTo>
                    <a:cubicBezTo>
                      <a:pt x="275" y="343"/>
                      <a:pt x="274" y="341"/>
                      <a:pt x="274" y="341"/>
                    </a:cubicBezTo>
                    <a:cubicBezTo>
                      <a:pt x="273" y="341"/>
                      <a:pt x="273" y="340"/>
                      <a:pt x="272" y="341"/>
                    </a:cubicBezTo>
                    <a:cubicBezTo>
                      <a:pt x="272" y="342"/>
                      <a:pt x="271" y="343"/>
                      <a:pt x="272" y="344"/>
                    </a:cubicBezTo>
                    <a:cubicBezTo>
                      <a:pt x="272" y="344"/>
                      <a:pt x="272" y="345"/>
                      <a:pt x="272" y="345"/>
                    </a:cubicBezTo>
                    <a:cubicBezTo>
                      <a:pt x="273" y="344"/>
                      <a:pt x="273" y="345"/>
                      <a:pt x="274" y="345"/>
                    </a:cubicBezTo>
                    <a:cubicBezTo>
                      <a:pt x="274" y="346"/>
                      <a:pt x="274" y="347"/>
                      <a:pt x="274" y="347"/>
                    </a:cubicBezTo>
                    <a:cubicBezTo>
                      <a:pt x="275" y="349"/>
                      <a:pt x="275" y="349"/>
                      <a:pt x="273" y="350"/>
                    </a:cubicBezTo>
                    <a:cubicBezTo>
                      <a:pt x="273" y="349"/>
                      <a:pt x="274" y="348"/>
                      <a:pt x="273" y="348"/>
                    </a:cubicBezTo>
                    <a:cubicBezTo>
                      <a:pt x="273" y="347"/>
                      <a:pt x="273" y="347"/>
                      <a:pt x="273" y="347"/>
                    </a:cubicBezTo>
                    <a:cubicBezTo>
                      <a:pt x="273" y="347"/>
                      <a:pt x="273" y="346"/>
                      <a:pt x="273" y="346"/>
                    </a:cubicBezTo>
                    <a:cubicBezTo>
                      <a:pt x="272" y="346"/>
                      <a:pt x="272" y="346"/>
                      <a:pt x="272" y="347"/>
                    </a:cubicBezTo>
                    <a:cubicBezTo>
                      <a:pt x="272" y="348"/>
                      <a:pt x="272" y="349"/>
                      <a:pt x="273" y="351"/>
                    </a:cubicBezTo>
                    <a:cubicBezTo>
                      <a:pt x="273" y="351"/>
                      <a:pt x="273" y="352"/>
                      <a:pt x="272" y="352"/>
                    </a:cubicBezTo>
                    <a:cubicBezTo>
                      <a:pt x="272" y="353"/>
                      <a:pt x="271" y="353"/>
                      <a:pt x="271" y="353"/>
                    </a:cubicBezTo>
                    <a:cubicBezTo>
                      <a:pt x="270" y="352"/>
                      <a:pt x="270" y="352"/>
                      <a:pt x="270" y="353"/>
                    </a:cubicBezTo>
                    <a:cubicBezTo>
                      <a:pt x="270" y="354"/>
                      <a:pt x="270" y="354"/>
                      <a:pt x="269" y="354"/>
                    </a:cubicBezTo>
                    <a:cubicBezTo>
                      <a:pt x="268" y="354"/>
                      <a:pt x="267" y="354"/>
                      <a:pt x="266" y="353"/>
                    </a:cubicBezTo>
                    <a:cubicBezTo>
                      <a:pt x="266" y="353"/>
                      <a:pt x="267" y="352"/>
                      <a:pt x="267" y="352"/>
                    </a:cubicBezTo>
                    <a:cubicBezTo>
                      <a:pt x="267" y="352"/>
                      <a:pt x="266" y="352"/>
                      <a:pt x="266" y="351"/>
                    </a:cubicBezTo>
                    <a:cubicBezTo>
                      <a:pt x="266" y="351"/>
                      <a:pt x="265" y="352"/>
                      <a:pt x="265" y="351"/>
                    </a:cubicBezTo>
                    <a:cubicBezTo>
                      <a:pt x="266" y="350"/>
                      <a:pt x="265" y="350"/>
                      <a:pt x="264" y="349"/>
                    </a:cubicBezTo>
                    <a:cubicBezTo>
                      <a:pt x="264" y="349"/>
                      <a:pt x="263" y="348"/>
                      <a:pt x="263" y="347"/>
                    </a:cubicBezTo>
                    <a:cubicBezTo>
                      <a:pt x="263" y="346"/>
                      <a:pt x="262" y="346"/>
                      <a:pt x="261" y="345"/>
                    </a:cubicBezTo>
                    <a:cubicBezTo>
                      <a:pt x="261" y="345"/>
                      <a:pt x="260" y="345"/>
                      <a:pt x="259" y="346"/>
                    </a:cubicBezTo>
                    <a:cubicBezTo>
                      <a:pt x="259" y="346"/>
                      <a:pt x="259" y="347"/>
                      <a:pt x="258" y="347"/>
                    </a:cubicBezTo>
                    <a:cubicBezTo>
                      <a:pt x="258" y="348"/>
                      <a:pt x="258" y="349"/>
                      <a:pt x="258" y="350"/>
                    </a:cubicBezTo>
                    <a:cubicBezTo>
                      <a:pt x="257" y="352"/>
                      <a:pt x="257" y="354"/>
                      <a:pt x="259" y="355"/>
                    </a:cubicBezTo>
                    <a:cubicBezTo>
                      <a:pt x="259" y="356"/>
                      <a:pt x="260" y="357"/>
                      <a:pt x="260" y="357"/>
                    </a:cubicBezTo>
                    <a:cubicBezTo>
                      <a:pt x="260" y="357"/>
                      <a:pt x="260" y="357"/>
                      <a:pt x="260" y="357"/>
                    </a:cubicBezTo>
                    <a:cubicBezTo>
                      <a:pt x="260" y="357"/>
                      <a:pt x="260" y="357"/>
                      <a:pt x="260" y="357"/>
                    </a:cubicBezTo>
                    <a:cubicBezTo>
                      <a:pt x="261" y="357"/>
                      <a:pt x="261" y="358"/>
                      <a:pt x="261" y="358"/>
                    </a:cubicBezTo>
                    <a:cubicBezTo>
                      <a:pt x="262" y="359"/>
                      <a:pt x="263" y="360"/>
                      <a:pt x="263" y="360"/>
                    </a:cubicBezTo>
                    <a:cubicBezTo>
                      <a:pt x="263" y="362"/>
                      <a:pt x="263" y="362"/>
                      <a:pt x="264" y="363"/>
                    </a:cubicBezTo>
                    <a:cubicBezTo>
                      <a:pt x="265" y="363"/>
                      <a:pt x="265" y="363"/>
                      <a:pt x="266" y="363"/>
                    </a:cubicBezTo>
                    <a:cubicBezTo>
                      <a:pt x="266" y="363"/>
                      <a:pt x="266" y="362"/>
                      <a:pt x="267" y="362"/>
                    </a:cubicBezTo>
                    <a:cubicBezTo>
                      <a:pt x="267" y="362"/>
                      <a:pt x="268" y="363"/>
                      <a:pt x="268" y="363"/>
                    </a:cubicBezTo>
                    <a:cubicBezTo>
                      <a:pt x="268" y="365"/>
                      <a:pt x="269" y="365"/>
                      <a:pt x="271" y="365"/>
                    </a:cubicBezTo>
                    <a:cubicBezTo>
                      <a:pt x="271" y="365"/>
                      <a:pt x="271" y="365"/>
                      <a:pt x="271" y="365"/>
                    </a:cubicBezTo>
                    <a:cubicBezTo>
                      <a:pt x="271" y="365"/>
                      <a:pt x="271" y="365"/>
                      <a:pt x="271" y="365"/>
                    </a:cubicBezTo>
                    <a:cubicBezTo>
                      <a:pt x="271" y="366"/>
                      <a:pt x="272" y="367"/>
                      <a:pt x="272" y="368"/>
                    </a:cubicBezTo>
                    <a:cubicBezTo>
                      <a:pt x="273" y="369"/>
                      <a:pt x="274" y="371"/>
                      <a:pt x="275" y="372"/>
                    </a:cubicBezTo>
                    <a:cubicBezTo>
                      <a:pt x="276" y="373"/>
                      <a:pt x="277" y="374"/>
                      <a:pt x="277" y="374"/>
                    </a:cubicBezTo>
                    <a:cubicBezTo>
                      <a:pt x="278" y="377"/>
                      <a:pt x="280" y="379"/>
                      <a:pt x="280" y="381"/>
                    </a:cubicBezTo>
                    <a:cubicBezTo>
                      <a:pt x="280" y="382"/>
                      <a:pt x="280" y="382"/>
                      <a:pt x="280" y="382"/>
                    </a:cubicBezTo>
                    <a:cubicBezTo>
                      <a:pt x="280" y="383"/>
                      <a:pt x="281" y="383"/>
                      <a:pt x="281" y="382"/>
                    </a:cubicBezTo>
                    <a:cubicBezTo>
                      <a:pt x="282" y="382"/>
                      <a:pt x="282" y="382"/>
                      <a:pt x="282" y="382"/>
                    </a:cubicBezTo>
                    <a:cubicBezTo>
                      <a:pt x="282" y="383"/>
                      <a:pt x="282" y="383"/>
                      <a:pt x="282" y="383"/>
                    </a:cubicBezTo>
                    <a:cubicBezTo>
                      <a:pt x="282" y="383"/>
                      <a:pt x="282" y="383"/>
                      <a:pt x="282" y="384"/>
                    </a:cubicBezTo>
                    <a:cubicBezTo>
                      <a:pt x="282" y="384"/>
                      <a:pt x="282" y="384"/>
                      <a:pt x="282" y="384"/>
                    </a:cubicBezTo>
                    <a:cubicBezTo>
                      <a:pt x="283" y="383"/>
                      <a:pt x="283" y="384"/>
                      <a:pt x="283" y="384"/>
                    </a:cubicBezTo>
                    <a:cubicBezTo>
                      <a:pt x="284" y="384"/>
                      <a:pt x="285" y="384"/>
                      <a:pt x="285" y="384"/>
                    </a:cubicBezTo>
                    <a:cubicBezTo>
                      <a:pt x="286" y="382"/>
                      <a:pt x="287" y="381"/>
                      <a:pt x="288" y="380"/>
                    </a:cubicBezTo>
                    <a:cubicBezTo>
                      <a:pt x="288" y="380"/>
                      <a:pt x="288" y="379"/>
                      <a:pt x="288" y="379"/>
                    </a:cubicBezTo>
                    <a:cubicBezTo>
                      <a:pt x="287" y="378"/>
                      <a:pt x="286" y="377"/>
                      <a:pt x="286" y="375"/>
                    </a:cubicBezTo>
                    <a:cubicBezTo>
                      <a:pt x="285" y="374"/>
                      <a:pt x="285" y="373"/>
                      <a:pt x="287" y="372"/>
                    </a:cubicBezTo>
                    <a:cubicBezTo>
                      <a:pt x="287" y="373"/>
                      <a:pt x="286" y="373"/>
                      <a:pt x="286" y="374"/>
                    </a:cubicBezTo>
                    <a:cubicBezTo>
                      <a:pt x="286" y="375"/>
                      <a:pt x="287" y="377"/>
                      <a:pt x="288" y="377"/>
                    </a:cubicBezTo>
                    <a:cubicBezTo>
                      <a:pt x="289" y="376"/>
                      <a:pt x="290" y="376"/>
                      <a:pt x="290" y="377"/>
                    </a:cubicBezTo>
                    <a:cubicBezTo>
                      <a:pt x="291" y="377"/>
                      <a:pt x="292" y="377"/>
                      <a:pt x="293" y="377"/>
                    </a:cubicBezTo>
                    <a:cubicBezTo>
                      <a:pt x="294" y="376"/>
                      <a:pt x="294" y="375"/>
                      <a:pt x="295" y="375"/>
                    </a:cubicBezTo>
                    <a:cubicBezTo>
                      <a:pt x="296" y="375"/>
                      <a:pt x="296" y="375"/>
                      <a:pt x="295" y="374"/>
                    </a:cubicBezTo>
                    <a:cubicBezTo>
                      <a:pt x="295" y="374"/>
                      <a:pt x="295" y="373"/>
                      <a:pt x="296" y="373"/>
                    </a:cubicBezTo>
                    <a:cubicBezTo>
                      <a:pt x="296" y="373"/>
                      <a:pt x="297" y="373"/>
                      <a:pt x="297" y="372"/>
                    </a:cubicBezTo>
                    <a:cubicBezTo>
                      <a:pt x="298" y="373"/>
                      <a:pt x="297" y="373"/>
                      <a:pt x="297" y="373"/>
                    </a:cubicBezTo>
                    <a:cubicBezTo>
                      <a:pt x="298" y="373"/>
                      <a:pt x="298" y="373"/>
                      <a:pt x="298" y="373"/>
                    </a:cubicBezTo>
                    <a:cubicBezTo>
                      <a:pt x="298" y="372"/>
                      <a:pt x="299" y="372"/>
                      <a:pt x="299" y="371"/>
                    </a:cubicBezTo>
                    <a:cubicBezTo>
                      <a:pt x="298" y="370"/>
                      <a:pt x="298" y="371"/>
                      <a:pt x="297" y="371"/>
                    </a:cubicBezTo>
                    <a:cubicBezTo>
                      <a:pt x="297" y="370"/>
                      <a:pt x="298" y="370"/>
                      <a:pt x="298" y="370"/>
                    </a:cubicBezTo>
                    <a:cubicBezTo>
                      <a:pt x="299" y="370"/>
                      <a:pt x="299" y="369"/>
                      <a:pt x="299" y="369"/>
                    </a:cubicBezTo>
                    <a:cubicBezTo>
                      <a:pt x="299" y="368"/>
                      <a:pt x="298" y="368"/>
                      <a:pt x="298" y="369"/>
                    </a:cubicBezTo>
                    <a:cubicBezTo>
                      <a:pt x="297" y="369"/>
                      <a:pt x="297" y="369"/>
                      <a:pt x="296" y="368"/>
                    </a:cubicBezTo>
                    <a:cubicBezTo>
                      <a:pt x="297" y="368"/>
                      <a:pt x="299" y="368"/>
                      <a:pt x="299" y="366"/>
                    </a:cubicBezTo>
                    <a:cubicBezTo>
                      <a:pt x="298" y="364"/>
                      <a:pt x="298" y="363"/>
                      <a:pt x="297" y="362"/>
                    </a:cubicBezTo>
                    <a:cubicBezTo>
                      <a:pt x="299" y="362"/>
                      <a:pt x="300" y="360"/>
                      <a:pt x="300" y="358"/>
                    </a:cubicBezTo>
                    <a:close/>
                    <a:moveTo>
                      <a:pt x="147" y="355"/>
                    </a:moveTo>
                    <a:cubicBezTo>
                      <a:pt x="147" y="355"/>
                      <a:pt x="148" y="355"/>
                      <a:pt x="148" y="355"/>
                    </a:cubicBezTo>
                    <a:cubicBezTo>
                      <a:pt x="149" y="353"/>
                      <a:pt x="151" y="352"/>
                      <a:pt x="153" y="351"/>
                    </a:cubicBezTo>
                    <a:cubicBezTo>
                      <a:pt x="156" y="349"/>
                      <a:pt x="158" y="346"/>
                      <a:pt x="161" y="344"/>
                    </a:cubicBezTo>
                    <a:cubicBezTo>
                      <a:pt x="163" y="343"/>
                      <a:pt x="165" y="341"/>
                      <a:pt x="167" y="340"/>
                    </a:cubicBezTo>
                    <a:cubicBezTo>
                      <a:pt x="170" y="339"/>
                      <a:pt x="171" y="338"/>
                      <a:pt x="172" y="336"/>
                    </a:cubicBezTo>
                    <a:cubicBezTo>
                      <a:pt x="173" y="335"/>
                      <a:pt x="173" y="335"/>
                      <a:pt x="172" y="334"/>
                    </a:cubicBezTo>
                    <a:cubicBezTo>
                      <a:pt x="171" y="332"/>
                      <a:pt x="169" y="330"/>
                      <a:pt x="168" y="329"/>
                    </a:cubicBezTo>
                    <a:cubicBezTo>
                      <a:pt x="167" y="328"/>
                      <a:pt x="167" y="327"/>
                      <a:pt x="166" y="326"/>
                    </a:cubicBezTo>
                    <a:cubicBezTo>
                      <a:pt x="166" y="326"/>
                      <a:pt x="166" y="326"/>
                      <a:pt x="166" y="326"/>
                    </a:cubicBezTo>
                    <a:cubicBezTo>
                      <a:pt x="166" y="326"/>
                      <a:pt x="166" y="326"/>
                      <a:pt x="165" y="325"/>
                    </a:cubicBezTo>
                    <a:cubicBezTo>
                      <a:pt x="165" y="325"/>
                      <a:pt x="165" y="325"/>
                      <a:pt x="165" y="325"/>
                    </a:cubicBezTo>
                    <a:cubicBezTo>
                      <a:pt x="165" y="324"/>
                      <a:pt x="164" y="323"/>
                      <a:pt x="163" y="322"/>
                    </a:cubicBezTo>
                    <a:cubicBezTo>
                      <a:pt x="161" y="320"/>
                      <a:pt x="159" y="317"/>
                      <a:pt x="155" y="317"/>
                    </a:cubicBezTo>
                    <a:cubicBezTo>
                      <a:pt x="155" y="317"/>
                      <a:pt x="155" y="317"/>
                      <a:pt x="155" y="317"/>
                    </a:cubicBezTo>
                    <a:cubicBezTo>
                      <a:pt x="155" y="317"/>
                      <a:pt x="155" y="317"/>
                      <a:pt x="155" y="317"/>
                    </a:cubicBezTo>
                    <a:cubicBezTo>
                      <a:pt x="153" y="317"/>
                      <a:pt x="152" y="318"/>
                      <a:pt x="151" y="318"/>
                    </a:cubicBezTo>
                    <a:cubicBezTo>
                      <a:pt x="150" y="318"/>
                      <a:pt x="150" y="319"/>
                      <a:pt x="150" y="320"/>
                    </a:cubicBezTo>
                    <a:cubicBezTo>
                      <a:pt x="150" y="321"/>
                      <a:pt x="149" y="322"/>
                      <a:pt x="149" y="323"/>
                    </a:cubicBezTo>
                    <a:cubicBezTo>
                      <a:pt x="148" y="324"/>
                      <a:pt x="148" y="324"/>
                      <a:pt x="148" y="324"/>
                    </a:cubicBezTo>
                    <a:cubicBezTo>
                      <a:pt x="147" y="323"/>
                      <a:pt x="147" y="323"/>
                      <a:pt x="147" y="323"/>
                    </a:cubicBezTo>
                    <a:cubicBezTo>
                      <a:pt x="148" y="321"/>
                      <a:pt x="148" y="320"/>
                      <a:pt x="148" y="319"/>
                    </a:cubicBezTo>
                    <a:cubicBezTo>
                      <a:pt x="148" y="319"/>
                      <a:pt x="148" y="318"/>
                      <a:pt x="147" y="318"/>
                    </a:cubicBezTo>
                    <a:cubicBezTo>
                      <a:pt x="146" y="318"/>
                      <a:pt x="145" y="318"/>
                      <a:pt x="145" y="319"/>
                    </a:cubicBezTo>
                    <a:cubicBezTo>
                      <a:pt x="145" y="320"/>
                      <a:pt x="143" y="321"/>
                      <a:pt x="144" y="323"/>
                    </a:cubicBezTo>
                    <a:cubicBezTo>
                      <a:pt x="142" y="322"/>
                      <a:pt x="142" y="321"/>
                      <a:pt x="143" y="319"/>
                    </a:cubicBezTo>
                    <a:cubicBezTo>
                      <a:pt x="144" y="318"/>
                      <a:pt x="144" y="318"/>
                      <a:pt x="143" y="318"/>
                    </a:cubicBezTo>
                    <a:cubicBezTo>
                      <a:pt x="143" y="317"/>
                      <a:pt x="142" y="317"/>
                      <a:pt x="142" y="317"/>
                    </a:cubicBezTo>
                    <a:cubicBezTo>
                      <a:pt x="142" y="317"/>
                      <a:pt x="142" y="317"/>
                      <a:pt x="142" y="317"/>
                    </a:cubicBezTo>
                    <a:cubicBezTo>
                      <a:pt x="142" y="317"/>
                      <a:pt x="142" y="317"/>
                      <a:pt x="142" y="317"/>
                    </a:cubicBezTo>
                    <a:cubicBezTo>
                      <a:pt x="140" y="316"/>
                      <a:pt x="139" y="316"/>
                      <a:pt x="138" y="315"/>
                    </a:cubicBezTo>
                    <a:cubicBezTo>
                      <a:pt x="137" y="314"/>
                      <a:pt x="136" y="313"/>
                      <a:pt x="135" y="312"/>
                    </a:cubicBezTo>
                    <a:cubicBezTo>
                      <a:pt x="135" y="312"/>
                      <a:pt x="135" y="312"/>
                      <a:pt x="135" y="312"/>
                    </a:cubicBezTo>
                    <a:cubicBezTo>
                      <a:pt x="134" y="310"/>
                      <a:pt x="131" y="309"/>
                      <a:pt x="130" y="310"/>
                    </a:cubicBezTo>
                    <a:cubicBezTo>
                      <a:pt x="128" y="311"/>
                      <a:pt x="127" y="312"/>
                      <a:pt x="125" y="312"/>
                    </a:cubicBezTo>
                    <a:cubicBezTo>
                      <a:pt x="124" y="312"/>
                      <a:pt x="123" y="313"/>
                      <a:pt x="121" y="312"/>
                    </a:cubicBezTo>
                    <a:cubicBezTo>
                      <a:pt x="121" y="312"/>
                      <a:pt x="121" y="313"/>
                      <a:pt x="121" y="313"/>
                    </a:cubicBezTo>
                    <a:cubicBezTo>
                      <a:pt x="121" y="314"/>
                      <a:pt x="121" y="315"/>
                      <a:pt x="121" y="316"/>
                    </a:cubicBezTo>
                    <a:cubicBezTo>
                      <a:pt x="121" y="316"/>
                      <a:pt x="121" y="316"/>
                      <a:pt x="121" y="316"/>
                    </a:cubicBezTo>
                    <a:cubicBezTo>
                      <a:pt x="121" y="315"/>
                      <a:pt x="121" y="315"/>
                      <a:pt x="120" y="315"/>
                    </a:cubicBezTo>
                    <a:cubicBezTo>
                      <a:pt x="120" y="315"/>
                      <a:pt x="120" y="315"/>
                      <a:pt x="120" y="315"/>
                    </a:cubicBezTo>
                    <a:cubicBezTo>
                      <a:pt x="120" y="313"/>
                      <a:pt x="120" y="313"/>
                      <a:pt x="118" y="313"/>
                    </a:cubicBezTo>
                    <a:cubicBezTo>
                      <a:pt x="118" y="313"/>
                      <a:pt x="118" y="313"/>
                      <a:pt x="117" y="313"/>
                    </a:cubicBezTo>
                    <a:cubicBezTo>
                      <a:pt x="115" y="313"/>
                      <a:pt x="113" y="314"/>
                      <a:pt x="111" y="315"/>
                    </a:cubicBezTo>
                    <a:cubicBezTo>
                      <a:pt x="110" y="315"/>
                      <a:pt x="110" y="315"/>
                      <a:pt x="111" y="316"/>
                    </a:cubicBezTo>
                    <a:cubicBezTo>
                      <a:pt x="111" y="317"/>
                      <a:pt x="112" y="319"/>
                      <a:pt x="112" y="320"/>
                    </a:cubicBezTo>
                    <a:cubicBezTo>
                      <a:pt x="112" y="321"/>
                      <a:pt x="113" y="321"/>
                      <a:pt x="114" y="321"/>
                    </a:cubicBezTo>
                    <a:cubicBezTo>
                      <a:pt x="113" y="322"/>
                      <a:pt x="112" y="321"/>
                      <a:pt x="113" y="322"/>
                    </a:cubicBezTo>
                    <a:cubicBezTo>
                      <a:pt x="113" y="323"/>
                      <a:pt x="114" y="322"/>
                      <a:pt x="114" y="323"/>
                    </a:cubicBezTo>
                    <a:cubicBezTo>
                      <a:pt x="114" y="323"/>
                      <a:pt x="113" y="323"/>
                      <a:pt x="113" y="323"/>
                    </a:cubicBezTo>
                    <a:cubicBezTo>
                      <a:pt x="113" y="325"/>
                      <a:pt x="114" y="325"/>
                      <a:pt x="114" y="327"/>
                    </a:cubicBezTo>
                    <a:cubicBezTo>
                      <a:pt x="114" y="327"/>
                      <a:pt x="114" y="327"/>
                      <a:pt x="115" y="327"/>
                    </a:cubicBezTo>
                    <a:cubicBezTo>
                      <a:pt x="116" y="327"/>
                      <a:pt x="116" y="328"/>
                      <a:pt x="116" y="329"/>
                    </a:cubicBezTo>
                    <a:cubicBezTo>
                      <a:pt x="116" y="330"/>
                      <a:pt x="116" y="330"/>
                      <a:pt x="115" y="331"/>
                    </a:cubicBezTo>
                    <a:cubicBezTo>
                      <a:pt x="114" y="332"/>
                      <a:pt x="115" y="333"/>
                      <a:pt x="115" y="334"/>
                    </a:cubicBezTo>
                    <a:cubicBezTo>
                      <a:pt x="117" y="335"/>
                      <a:pt x="118" y="334"/>
                      <a:pt x="119" y="335"/>
                    </a:cubicBezTo>
                    <a:cubicBezTo>
                      <a:pt x="119" y="335"/>
                      <a:pt x="119" y="335"/>
                      <a:pt x="119" y="335"/>
                    </a:cubicBezTo>
                    <a:cubicBezTo>
                      <a:pt x="119" y="335"/>
                      <a:pt x="119" y="335"/>
                      <a:pt x="119" y="335"/>
                    </a:cubicBezTo>
                    <a:cubicBezTo>
                      <a:pt x="118" y="335"/>
                      <a:pt x="117" y="335"/>
                      <a:pt x="116" y="335"/>
                    </a:cubicBezTo>
                    <a:cubicBezTo>
                      <a:pt x="115" y="334"/>
                      <a:pt x="115" y="334"/>
                      <a:pt x="114" y="335"/>
                    </a:cubicBezTo>
                    <a:cubicBezTo>
                      <a:pt x="113" y="336"/>
                      <a:pt x="112" y="338"/>
                      <a:pt x="111" y="340"/>
                    </a:cubicBezTo>
                    <a:cubicBezTo>
                      <a:pt x="111" y="341"/>
                      <a:pt x="111" y="342"/>
                      <a:pt x="110" y="343"/>
                    </a:cubicBezTo>
                    <a:cubicBezTo>
                      <a:pt x="109" y="345"/>
                      <a:pt x="109" y="345"/>
                      <a:pt x="111" y="347"/>
                    </a:cubicBezTo>
                    <a:cubicBezTo>
                      <a:pt x="111" y="347"/>
                      <a:pt x="111" y="347"/>
                      <a:pt x="112" y="348"/>
                    </a:cubicBezTo>
                    <a:cubicBezTo>
                      <a:pt x="112" y="349"/>
                      <a:pt x="112" y="349"/>
                      <a:pt x="111" y="349"/>
                    </a:cubicBezTo>
                    <a:cubicBezTo>
                      <a:pt x="110" y="350"/>
                      <a:pt x="109" y="350"/>
                      <a:pt x="108" y="350"/>
                    </a:cubicBezTo>
                    <a:cubicBezTo>
                      <a:pt x="108" y="351"/>
                      <a:pt x="109" y="352"/>
                      <a:pt x="109" y="353"/>
                    </a:cubicBezTo>
                    <a:cubicBezTo>
                      <a:pt x="109" y="354"/>
                      <a:pt x="108" y="355"/>
                      <a:pt x="108" y="357"/>
                    </a:cubicBezTo>
                    <a:cubicBezTo>
                      <a:pt x="109" y="357"/>
                      <a:pt x="108" y="357"/>
                      <a:pt x="108" y="357"/>
                    </a:cubicBezTo>
                    <a:cubicBezTo>
                      <a:pt x="108" y="357"/>
                      <a:pt x="107" y="358"/>
                      <a:pt x="108" y="358"/>
                    </a:cubicBezTo>
                    <a:cubicBezTo>
                      <a:pt x="108" y="358"/>
                      <a:pt x="108" y="358"/>
                      <a:pt x="108" y="358"/>
                    </a:cubicBezTo>
                    <a:cubicBezTo>
                      <a:pt x="108" y="358"/>
                      <a:pt x="108" y="358"/>
                      <a:pt x="108" y="358"/>
                    </a:cubicBezTo>
                    <a:cubicBezTo>
                      <a:pt x="108" y="359"/>
                      <a:pt x="108" y="359"/>
                      <a:pt x="108" y="359"/>
                    </a:cubicBezTo>
                    <a:cubicBezTo>
                      <a:pt x="107" y="359"/>
                      <a:pt x="107" y="358"/>
                      <a:pt x="107" y="359"/>
                    </a:cubicBezTo>
                    <a:cubicBezTo>
                      <a:pt x="106" y="361"/>
                      <a:pt x="105" y="363"/>
                      <a:pt x="104" y="365"/>
                    </a:cubicBezTo>
                    <a:cubicBezTo>
                      <a:pt x="103" y="366"/>
                      <a:pt x="104" y="368"/>
                      <a:pt x="103" y="369"/>
                    </a:cubicBezTo>
                    <a:cubicBezTo>
                      <a:pt x="103" y="370"/>
                      <a:pt x="103" y="370"/>
                      <a:pt x="104" y="370"/>
                    </a:cubicBezTo>
                    <a:cubicBezTo>
                      <a:pt x="104" y="370"/>
                      <a:pt x="105" y="370"/>
                      <a:pt x="105" y="370"/>
                    </a:cubicBezTo>
                    <a:cubicBezTo>
                      <a:pt x="107" y="369"/>
                      <a:pt x="107" y="369"/>
                      <a:pt x="107" y="371"/>
                    </a:cubicBezTo>
                    <a:cubicBezTo>
                      <a:pt x="107" y="371"/>
                      <a:pt x="107" y="371"/>
                      <a:pt x="107" y="371"/>
                    </a:cubicBezTo>
                    <a:cubicBezTo>
                      <a:pt x="107" y="371"/>
                      <a:pt x="107" y="371"/>
                      <a:pt x="107" y="371"/>
                    </a:cubicBezTo>
                    <a:cubicBezTo>
                      <a:pt x="108" y="371"/>
                      <a:pt x="108" y="372"/>
                      <a:pt x="109" y="372"/>
                    </a:cubicBezTo>
                    <a:cubicBezTo>
                      <a:pt x="109" y="373"/>
                      <a:pt x="111" y="372"/>
                      <a:pt x="111" y="374"/>
                    </a:cubicBezTo>
                    <a:cubicBezTo>
                      <a:pt x="113" y="374"/>
                      <a:pt x="114" y="375"/>
                      <a:pt x="115" y="376"/>
                    </a:cubicBezTo>
                    <a:cubicBezTo>
                      <a:pt x="115" y="376"/>
                      <a:pt x="115" y="376"/>
                      <a:pt x="115" y="376"/>
                    </a:cubicBezTo>
                    <a:cubicBezTo>
                      <a:pt x="116" y="377"/>
                      <a:pt x="116" y="379"/>
                      <a:pt x="117" y="379"/>
                    </a:cubicBezTo>
                    <a:cubicBezTo>
                      <a:pt x="118" y="380"/>
                      <a:pt x="118" y="382"/>
                      <a:pt x="118" y="383"/>
                    </a:cubicBezTo>
                    <a:cubicBezTo>
                      <a:pt x="119" y="385"/>
                      <a:pt x="119" y="386"/>
                      <a:pt x="120" y="388"/>
                    </a:cubicBezTo>
                    <a:cubicBezTo>
                      <a:pt x="121" y="389"/>
                      <a:pt x="123" y="389"/>
                      <a:pt x="123" y="388"/>
                    </a:cubicBezTo>
                    <a:cubicBezTo>
                      <a:pt x="124" y="387"/>
                      <a:pt x="124" y="386"/>
                      <a:pt x="125" y="386"/>
                    </a:cubicBezTo>
                    <a:cubicBezTo>
                      <a:pt x="128" y="385"/>
                      <a:pt x="129" y="383"/>
                      <a:pt x="129" y="381"/>
                    </a:cubicBezTo>
                    <a:cubicBezTo>
                      <a:pt x="130" y="380"/>
                      <a:pt x="130" y="380"/>
                      <a:pt x="131" y="380"/>
                    </a:cubicBezTo>
                    <a:cubicBezTo>
                      <a:pt x="131" y="381"/>
                      <a:pt x="131" y="381"/>
                      <a:pt x="132" y="381"/>
                    </a:cubicBezTo>
                    <a:cubicBezTo>
                      <a:pt x="132" y="382"/>
                      <a:pt x="133" y="382"/>
                      <a:pt x="134" y="382"/>
                    </a:cubicBezTo>
                    <a:cubicBezTo>
                      <a:pt x="134" y="382"/>
                      <a:pt x="135" y="381"/>
                      <a:pt x="136" y="381"/>
                    </a:cubicBezTo>
                    <a:cubicBezTo>
                      <a:pt x="137" y="380"/>
                      <a:pt x="139" y="379"/>
                      <a:pt x="139" y="377"/>
                    </a:cubicBezTo>
                    <a:cubicBezTo>
                      <a:pt x="139" y="375"/>
                      <a:pt x="139" y="372"/>
                      <a:pt x="139" y="370"/>
                    </a:cubicBezTo>
                    <a:cubicBezTo>
                      <a:pt x="139" y="370"/>
                      <a:pt x="139" y="370"/>
                      <a:pt x="139" y="369"/>
                    </a:cubicBezTo>
                    <a:cubicBezTo>
                      <a:pt x="140" y="368"/>
                      <a:pt x="141" y="366"/>
                      <a:pt x="140" y="364"/>
                    </a:cubicBezTo>
                    <a:cubicBezTo>
                      <a:pt x="140" y="364"/>
                      <a:pt x="140" y="363"/>
                      <a:pt x="140" y="363"/>
                    </a:cubicBezTo>
                    <a:cubicBezTo>
                      <a:pt x="141" y="363"/>
                      <a:pt x="141" y="364"/>
                      <a:pt x="141" y="364"/>
                    </a:cubicBezTo>
                    <a:cubicBezTo>
                      <a:pt x="141" y="364"/>
                      <a:pt x="141" y="364"/>
                      <a:pt x="142" y="364"/>
                    </a:cubicBezTo>
                    <a:cubicBezTo>
                      <a:pt x="143" y="364"/>
                      <a:pt x="146" y="362"/>
                      <a:pt x="146" y="361"/>
                    </a:cubicBezTo>
                    <a:cubicBezTo>
                      <a:pt x="146" y="361"/>
                      <a:pt x="147" y="361"/>
                      <a:pt x="146" y="361"/>
                    </a:cubicBezTo>
                    <a:cubicBezTo>
                      <a:pt x="146" y="359"/>
                      <a:pt x="148" y="357"/>
                      <a:pt x="147" y="355"/>
                    </a:cubicBezTo>
                    <a:close/>
                    <a:moveTo>
                      <a:pt x="165" y="325"/>
                    </a:moveTo>
                    <a:cubicBezTo>
                      <a:pt x="165" y="326"/>
                      <a:pt x="165" y="326"/>
                      <a:pt x="165" y="326"/>
                    </a:cubicBezTo>
                    <a:cubicBezTo>
                      <a:pt x="165" y="326"/>
                      <a:pt x="165" y="326"/>
                      <a:pt x="165" y="325"/>
                    </a:cubicBezTo>
                    <a:close/>
                    <a:moveTo>
                      <a:pt x="269" y="407"/>
                    </a:moveTo>
                    <a:cubicBezTo>
                      <a:pt x="269" y="407"/>
                      <a:pt x="269" y="407"/>
                      <a:pt x="268" y="406"/>
                    </a:cubicBezTo>
                    <a:cubicBezTo>
                      <a:pt x="268" y="406"/>
                      <a:pt x="268" y="407"/>
                      <a:pt x="268" y="407"/>
                    </a:cubicBezTo>
                    <a:cubicBezTo>
                      <a:pt x="267" y="407"/>
                      <a:pt x="266" y="408"/>
                      <a:pt x="265" y="407"/>
                    </a:cubicBezTo>
                    <a:cubicBezTo>
                      <a:pt x="264" y="407"/>
                      <a:pt x="265" y="406"/>
                      <a:pt x="264" y="405"/>
                    </a:cubicBezTo>
                    <a:cubicBezTo>
                      <a:pt x="264" y="404"/>
                      <a:pt x="264" y="404"/>
                      <a:pt x="263" y="404"/>
                    </a:cubicBezTo>
                    <a:cubicBezTo>
                      <a:pt x="263" y="405"/>
                      <a:pt x="262" y="405"/>
                      <a:pt x="262" y="404"/>
                    </a:cubicBezTo>
                    <a:cubicBezTo>
                      <a:pt x="261" y="404"/>
                      <a:pt x="260" y="403"/>
                      <a:pt x="260" y="402"/>
                    </a:cubicBezTo>
                    <a:cubicBezTo>
                      <a:pt x="258" y="402"/>
                      <a:pt x="258" y="400"/>
                      <a:pt x="257" y="400"/>
                    </a:cubicBezTo>
                    <a:cubicBezTo>
                      <a:pt x="256" y="400"/>
                      <a:pt x="256" y="400"/>
                      <a:pt x="256" y="399"/>
                    </a:cubicBezTo>
                    <a:cubicBezTo>
                      <a:pt x="257" y="398"/>
                      <a:pt x="255" y="398"/>
                      <a:pt x="255" y="396"/>
                    </a:cubicBezTo>
                    <a:cubicBezTo>
                      <a:pt x="254" y="398"/>
                      <a:pt x="255" y="399"/>
                      <a:pt x="256" y="400"/>
                    </a:cubicBezTo>
                    <a:cubicBezTo>
                      <a:pt x="255" y="400"/>
                      <a:pt x="254" y="400"/>
                      <a:pt x="254" y="399"/>
                    </a:cubicBezTo>
                    <a:cubicBezTo>
                      <a:pt x="253" y="399"/>
                      <a:pt x="253" y="398"/>
                      <a:pt x="252" y="398"/>
                    </a:cubicBezTo>
                    <a:cubicBezTo>
                      <a:pt x="251" y="399"/>
                      <a:pt x="251" y="398"/>
                      <a:pt x="251" y="397"/>
                    </a:cubicBezTo>
                    <a:cubicBezTo>
                      <a:pt x="251" y="397"/>
                      <a:pt x="252" y="396"/>
                      <a:pt x="252" y="396"/>
                    </a:cubicBezTo>
                    <a:cubicBezTo>
                      <a:pt x="252" y="396"/>
                      <a:pt x="251" y="395"/>
                      <a:pt x="251" y="395"/>
                    </a:cubicBezTo>
                    <a:cubicBezTo>
                      <a:pt x="251" y="396"/>
                      <a:pt x="251" y="396"/>
                      <a:pt x="251" y="396"/>
                    </a:cubicBezTo>
                    <a:cubicBezTo>
                      <a:pt x="250" y="395"/>
                      <a:pt x="248" y="395"/>
                      <a:pt x="248" y="393"/>
                    </a:cubicBezTo>
                    <a:cubicBezTo>
                      <a:pt x="248" y="392"/>
                      <a:pt x="248" y="391"/>
                      <a:pt x="246" y="391"/>
                    </a:cubicBezTo>
                    <a:cubicBezTo>
                      <a:pt x="245" y="390"/>
                      <a:pt x="244" y="388"/>
                      <a:pt x="245" y="387"/>
                    </a:cubicBezTo>
                    <a:cubicBezTo>
                      <a:pt x="245" y="386"/>
                      <a:pt x="246" y="385"/>
                      <a:pt x="245" y="384"/>
                    </a:cubicBezTo>
                    <a:cubicBezTo>
                      <a:pt x="245" y="384"/>
                      <a:pt x="245" y="383"/>
                      <a:pt x="246" y="383"/>
                    </a:cubicBezTo>
                    <a:cubicBezTo>
                      <a:pt x="247" y="383"/>
                      <a:pt x="246" y="382"/>
                      <a:pt x="246" y="381"/>
                    </a:cubicBezTo>
                    <a:cubicBezTo>
                      <a:pt x="246" y="380"/>
                      <a:pt x="246" y="380"/>
                      <a:pt x="246" y="379"/>
                    </a:cubicBezTo>
                    <a:cubicBezTo>
                      <a:pt x="247" y="377"/>
                      <a:pt x="246" y="376"/>
                      <a:pt x="244" y="374"/>
                    </a:cubicBezTo>
                    <a:cubicBezTo>
                      <a:pt x="243" y="372"/>
                      <a:pt x="243" y="369"/>
                      <a:pt x="242" y="367"/>
                    </a:cubicBezTo>
                    <a:cubicBezTo>
                      <a:pt x="242" y="366"/>
                      <a:pt x="242" y="366"/>
                      <a:pt x="242" y="366"/>
                    </a:cubicBezTo>
                    <a:cubicBezTo>
                      <a:pt x="242" y="364"/>
                      <a:pt x="241" y="363"/>
                      <a:pt x="241" y="361"/>
                    </a:cubicBezTo>
                    <a:cubicBezTo>
                      <a:pt x="241" y="361"/>
                      <a:pt x="240" y="360"/>
                      <a:pt x="240" y="360"/>
                    </a:cubicBezTo>
                    <a:cubicBezTo>
                      <a:pt x="241" y="359"/>
                      <a:pt x="240" y="358"/>
                      <a:pt x="240" y="357"/>
                    </a:cubicBezTo>
                    <a:cubicBezTo>
                      <a:pt x="240" y="356"/>
                      <a:pt x="240" y="354"/>
                      <a:pt x="239" y="353"/>
                    </a:cubicBezTo>
                    <a:cubicBezTo>
                      <a:pt x="239" y="352"/>
                      <a:pt x="240" y="352"/>
                      <a:pt x="240" y="352"/>
                    </a:cubicBezTo>
                    <a:cubicBezTo>
                      <a:pt x="238" y="351"/>
                      <a:pt x="239" y="350"/>
                      <a:pt x="238" y="349"/>
                    </a:cubicBezTo>
                    <a:cubicBezTo>
                      <a:pt x="237" y="349"/>
                      <a:pt x="236" y="348"/>
                      <a:pt x="236" y="348"/>
                    </a:cubicBezTo>
                    <a:cubicBezTo>
                      <a:pt x="237" y="346"/>
                      <a:pt x="236" y="346"/>
                      <a:pt x="235" y="346"/>
                    </a:cubicBezTo>
                    <a:cubicBezTo>
                      <a:pt x="235" y="346"/>
                      <a:pt x="234" y="346"/>
                      <a:pt x="234" y="345"/>
                    </a:cubicBezTo>
                    <a:cubicBezTo>
                      <a:pt x="233" y="344"/>
                      <a:pt x="232" y="342"/>
                      <a:pt x="230" y="341"/>
                    </a:cubicBezTo>
                    <a:cubicBezTo>
                      <a:pt x="230" y="340"/>
                      <a:pt x="230" y="340"/>
                      <a:pt x="229" y="340"/>
                    </a:cubicBezTo>
                    <a:cubicBezTo>
                      <a:pt x="228" y="340"/>
                      <a:pt x="228" y="340"/>
                      <a:pt x="228" y="341"/>
                    </a:cubicBezTo>
                    <a:cubicBezTo>
                      <a:pt x="228" y="341"/>
                      <a:pt x="228" y="342"/>
                      <a:pt x="228" y="342"/>
                    </a:cubicBezTo>
                    <a:cubicBezTo>
                      <a:pt x="228" y="343"/>
                      <a:pt x="228" y="343"/>
                      <a:pt x="228" y="343"/>
                    </a:cubicBezTo>
                    <a:cubicBezTo>
                      <a:pt x="228" y="343"/>
                      <a:pt x="228" y="343"/>
                      <a:pt x="228" y="343"/>
                    </a:cubicBezTo>
                    <a:cubicBezTo>
                      <a:pt x="227" y="343"/>
                      <a:pt x="227" y="342"/>
                      <a:pt x="227" y="342"/>
                    </a:cubicBezTo>
                    <a:cubicBezTo>
                      <a:pt x="226" y="341"/>
                      <a:pt x="225" y="340"/>
                      <a:pt x="223" y="339"/>
                    </a:cubicBezTo>
                    <a:cubicBezTo>
                      <a:pt x="223" y="339"/>
                      <a:pt x="222" y="339"/>
                      <a:pt x="222" y="339"/>
                    </a:cubicBezTo>
                    <a:cubicBezTo>
                      <a:pt x="222" y="340"/>
                      <a:pt x="221" y="340"/>
                      <a:pt x="221" y="341"/>
                    </a:cubicBezTo>
                    <a:cubicBezTo>
                      <a:pt x="222" y="342"/>
                      <a:pt x="222" y="342"/>
                      <a:pt x="223" y="342"/>
                    </a:cubicBezTo>
                    <a:cubicBezTo>
                      <a:pt x="220" y="342"/>
                      <a:pt x="220" y="343"/>
                      <a:pt x="221" y="345"/>
                    </a:cubicBezTo>
                    <a:cubicBezTo>
                      <a:pt x="221" y="346"/>
                      <a:pt x="221" y="347"/>
                      <a:pt x="221" y="348"/>
                    </a:cubicBezTo>
                    <a:cubicBezTo>
                      <a:pt x="221" y="350"/>
                      <a:pt x="222" y="352"/>
                      <a:pt x="222" y="354"/>
                    </a:cubicBezTo>
                    <a:cubicBezTo>
                      <a:pt x="222" y="356"/>
                      <a:pt x="224" y="357"/>
                      <a:pt x="222" y="358"/>
                    </a:cubicBezTo>
                    <a:cubicBezTo>
                      <a:pt x="222" y="358"/>
                      <a:pt x="222" y="359"/>
                      <a:pt x="222" y="359"/>
                    </a:cubicBezTo>
                    <a:cubicBezTo>
                      <a:pt x="224" y="360"/>
                      <a:pt x="223" y="361"/>
                      <a:pt x="223" y="363"/>
                    </a:cubicBezTo>
                    <a:cubicBezTo>
                      <a:pt x="224" y="364"/>
                      <a:pt x="223" y="365"/>
                      <a:pt x="224" y="367"/>
                    </a:cubicBezTo>
                    <a:cubicBezTo>
                      <a:pt x="224" y="367"/>
                      <a:pt x="224" y="367"/>
                      <a:pt x="224" y="367"/>
                    </a:cubicBezTo>
                    <a:cubicBezTo>
                      <a:pt x="224" y="368"/>
                      <a:pt x="225" y="369"/>
                      <a:pt x="226" y="370"/>
                    </a:cubicBezTo>
                    <a:cubicBezTo>
                      <a:pt x="226" y="370"/>
                      <a:pt x="227" y="371"/>
                      <a:pt x="226" y="372"/>
                    </a:cubicBezTo>
                    <a:cubicBezTo>
                      <a:pt x="226" y="372"/>
                      <a:pt x="225" y="372"/>
                      <a:pt x="226" y="373"/>
                    </a:cubicBezTo>
                    <a:cubicBezTo>
                      <a:pt x="226" y="373"/>
                      <a:pt x="227" y="373"/>
                      <a:pt x="227" y="373"/>
                    </a:cubicBezTo>
                    <a:cubicBezTo>
                      <a:pt x="227" y="373"/>
                      <a:pt x="226" y="374"/>
                      <a:pt x="226" y="374"/>
                    </a:cubicBezTo>
                    <a:cubicBezTo>
                      <a:pt x="225" y="373"/>
                      <a:pt x="225" y="374"/>
                      <a:pt x="224" y="375"/>
                    </a:cubicBezTo>
                    <a:cubicBezTo>
                      <a:pt x="224" y="375"/>
                      <a:pt x="224" y="375"/>
                      <a:pt x="224" y="375"/>
                    </a:cubicBezTo>
                    <a:cubicBezTo>
                      <a:pt x="222" y="375"/>
                      <a:pt x="224" y="376"/>
                      <a:pt x="223" y="377"/>
                    </a:cubicBezTo>
                    <a:cubicBezTo>
                      <a:pt x="222" y="377"/>
                      <a:pt x="222" y="376"/>
                      <a:pt x="222" y="376"/>
                    </a:cubicBezTo>
                    <a:cubicBezTo>
                      <a:pt x="222" y="376"/>
                      <a:pt x="222" y="376"/>
                      <a:pt x="222" y="376"/>
                    </a:cubicBezTo>
                    <a:cubicBezTo>
                      <a:pt x="222" y="376"/>
                      <a:pt x="222" y="375"/>
                      <a:pt x="221" y="375"/>
                    </a:cubicBezTo>
                    <a:cubicBezTo>
                      <a:pt x="221" y="375"/>
                      <a:pt x="221" y="375"/>
                      <a:pt x="220" y="374"/>
                    </a:cubicBezTo>
                    <a:cubicBezTo>
                      <a:pt x="219" y="372"/>
                      <a:pt x="221" y="370"/>
                      <a:pt x="219" y="368"/>
                    </a:cubicBezTo>
                    <a:cubicBezTo>
                      <a:pt x="219" y="366"/>
                      <a:pt x="218" y="364"/>
                      <a:pt x="218" y="362"/>
                    </a:cubicBezTo>
                    <a:cubicBezTo>
                      <a:pt x="217" y="361"/>
                      <a:pt x="217" y="360"/>
                      <a:pt x="218" y="360"/>
                    </a:cubicBezTo>
                    <a:cubicBezTo>
                      <a:pt x="218" y="359"/>
                      <a:pt x="218" y="358"/>
                      <a:pt x="217" y="357"/>
                    </a:cubicBezTo>
                    <a:cubicBezTo>
                      <a:pt x="217" y="356"/>
                      <a:pt x="217" y="356"/>
                      <a:pt x="216" y="356"/>
                    </a:cubicBezTo>
                    <a:cubicBezTo>
                      <a:pt x="216" y="357"/>
                      <a:pt x="215" y="357"/>
                      <a:pt x="215" y="356"/>
                    </a:cubicBezTo>
                    <a:cubicBezTo>
                      <a:pt x="215" y="355"/>
                      <a:pt x="216" y="354"/>
                      <a:pt x="215" y="354"/>
                    </a:cubicBezTo>
                    <a:cubicBezTo>
                      <a:pt x="215" y="352"/>
                      <a:pt x="214" y="353"/>
                      <a:pt x="214" y="353"/>
                    </a:cubicBezTo>
                    <a:cubicBezTo>
                      <a:pt x="213" y="353"/>
                      <a:pt x="213" y="352"/>
                      <a:pt x="213" y="352"/>
                    </a:cubicBezTo>
                    <a:cubicBezTo>
                      <a:pt x="212" y="351"/>
                      <a:pt x="212" y="351"/>
                      <a:pt x="211" y="351"/>
                    </a:cubicBezTo>
                    <a:cubicBezTo>
                      <a:pt x="210" y="350"/>
                      <a:pt x="210" y="350"/>
                      <a:pt x="211" y="349"/>
                    </a:cubicBezTo>
                    <a:cubicBezTo>
                      <a:pt x="210" y="348"/>
                      <a:pt x="210" y="349"/>
                      <a:pt x="209" y="349"/>
                    </a:cubicBezTo>
                    <a:cubicBezTo>
                      <a:pt x="209" y="347"/>
                      <a:pt x="207" y="347"/>
                      <a:pt x="205" y="347"/>
                    </a:cubicBezTo>
                    <a:cubicBezTo>
                      <a:pt x="204" y="346"/>
                      <a:pt x="204" y="347"/>
                      <a:pt x="204" y="348"/>
                    </a:cubicBezTo>
                    <a:cubicBezTo>
                      <a:pt x="204" y="349"/>
                      <a:pt x="205" y="350"/>
                      <a:pt x="206" y="351"/>
                    </a:cubicBezTo>
                    <a:cubicBezTo>
                      <a:pt x="207" y="351"/>
                      <a:pt x="207" y="351"/>
                      <a:pt x="207" y="351"/>
                    </a:cubicBezTo>
                    <a:cubicBezTo>
                      <a:pt x="207" y="353"/>
                      <a:pt x="208" y="353"/>
                      <a:pt x="209" y="353"/>
                    </a:cubicBezTo>
                    <a:cubicBezTo>
                      <a:pt x="209" y="353"/>
                      <a:pt x="209" y="353"/>
                      <a:pt x="209" y="353"/>
                    </a:cubicBezTo>
                    <a:cubicBezTo>
                      <a:pt x="210" y="353"/>
                      <a:pt x="210" y="354"/>
                      <a:pt x="209" y="355"/>
                    </a:cubicBezTo>
                    <a:cubicBezTo>
                      <a:pt x="209" y="354"/>
                      <a:pt x="209" y="354"/>
                      <a:pt x="208" y="354"/>
                    </a:cubicBezTo>
                    <a:cubicBezTo>
                      <a:pt x="208" y="354"/>
                      <a:pt x="208" y="353"/>
                      <a:pt x="207" y="353"/>
                    </a:cubicBezTo>
                    <a:cubicBezTo>
                      <a:pt x="207" y="354"/>
                      <a:pt x="207" y="355"/>
                      <a:pt x="208" y="355"/>
                    </a:cubicBezTo>
                    <a:cubicBezTo>
                      <a:pt x="208" y="355"/>
                      <a:pt x="209" y="356"/>
                      <a:pt x="209" y="357"/>
                    </a:cubicBezTo>
                    <a:cubicBezTo>
                      <a:pt x="209" y="357"/>
                      <a:pt x="209" y="357"/>
                      <a:pt x="210" y="357"/>
                    </a:cubicBezTo>
                    <a:cubicBezTo>
                      <a:pt x="210" y="357"/>
                      <a:pt x="210" y="357"/>
                      <a:pt x="210" y="357"/>
                    </a:cubicBezTo>
                    <a:cubicBezTo>
                      <a:pt x="210" y="359"/>
                      <a:pt x="209" y="358"/>
                      <a:pt x="208" y="359"/>
                    </a:cubicBezTo>
                    <a:cubicBezTo>
                      <a:pt x="208" y="359"/>
                      <a:pt x="208" y="359"/>
                      <a:pt x="207" y="358"/>
                    </a:cubicBezTo>
                    <a:cubicBezTo>
                      <a:pt x="207" y="358"/>
                      <a:pt x="207" y="357"/>
                      <a:pt x="205" y="358"/>
                    </a:cubicBezTo>
                    <a:cubicBezTo>
                      <a:pt x="205" y="358"/>
                      <a:pt x="205" y="358"/>
                      <a:pt x="205" y="358"/>
                    </a:cubicBezTo>
                    <a:cubicBezTo>
                      <a:pt x="205" y="358"/>
                      <a:pt x="205" y="358"/>
                      <a:pt x="205" y="358"/>
                    </a:cubicBezTo>
                    <a:cubicBezTo>
                      <a:pt x="205" y="358"/>
                      <a:pt x="205" y="358"/>
                      <a:pt x="205" y="358"/>
                    </a:cubicBezTo>
                    <a:cubicBezTo>
                      <a:pt x="205" y="357"/>
                      <a:pt x="204" y="356"/>
                      <a:pt x="204" y="357"/>
                    </a:cubicBezTo>
                    <a:cubicBezTo>
                      <a:pt x="203" y="358"/>
                      <a:pt x="202" y="359"/>
                      <a:pt x="201" y="361"/>
                    </a:cubicBezTo>
                    <a:cubicBezTo>
                      <a:pt x="201" y="361"/>
                      <a:pt x="201" y="362"/>
                      <a:pt x="200" y="362"/>
                    </a:cubicBezTo>
                    <a:cubicBezTo>
                      <a:pt x="200" y="361"/>
                      <a:pt x="200" y="361"/>
                      <a:pt x="200" y="360"/>
                    </a:cubicBezTo>
                    <a:cubicBezTo>
                      <a:pt x="200" y="360"/>
                      <a:pt x="200" y="360"/>
                      <a:pt x="200" y="359"/>
                    </a:cubicBezTo>
                    <a:cubicBezTo>
                      <a:pt x="200" y="359"/>
                      <a:pt x="199" y="360"/>
                      <a:pt x="199" y="360"/>
                    </a:cubicBezTo>
                    <a:cubicBezTo>
                      <a:pt x="198" y="361"/>
                      <a:pt x="197" y="362"/>
                      <a:pt x="196" y="362"/>
                    </a:cubicBezTo>
                    <a:cubicBezTo>
                      <a:pt x="196" y="362"/>
                      <a:pt x="195" y="362"/>
                      <a:pt x="195" y="362"/>
                    </a:cubicBezTo>
                    <a:cubicBezTo>
                      <a:pt x="195" y="362"/>
                      <a:pt x="195" y="361"/>
                      <a:pt x="196" y="361"/>
                    </a:cubicBezTo>
                    <a:cubicBezTo>
                      <a:pt x="196" y="361"/>
                      <a:pt x="196" y="361"/>
                      <a:pt x="197" y="360"/>
                    </a:cubicBezTo>
                    <a:cubicBezTo>
                      <a:pt x="198" y="360"/>
                      <a:pt x="199" y="360"/>
                      <a:pt x="199" y="358"/>
                    </a:cubicBezTo>
                    <a:cubicBezTo>
                      <a:pt x="199" y="358"/>
                      <a:pt x="199" y="357"/>
                      <a:pt x="200" y="357"/>
                    </a:cubicBezTo>
                    <a:cubicBezTo>
                      <a:pt x="201" y="356"/>
                      <a:pt x="201" y="354"/>
                      <a:pt x="199" y="353"/>
                    </a:cubicBezTo>
                    <a:cubicBezTo>
                      <a:pt x="198" y="352"/>
                      <a:pt x="197" y="352"/>
                      <a:pt x="196" y="351"/>
                    </a:cubicBezTo>
                    <a:cubicBezTo>
                      <a:pt x="195" y="349"/>
                      <a:pt x="192" y="349"/>
                      <a:pt x="190" y="347"/>
                    </a:cubicBezTo>
                    <a:cubicBezTo>
                      <a:pt x="190" y="347"/>
                      <a:pt x="190" y="347"/>
                      <a:pt x="190" y="347"/>
                    </a:cubicBezTo>
                    <a:cubicBezTo>
                      <a:pt x="188" y="346"/>
                      <a:pt x="187" y="347"/>
                      <a:pt x="186" y="348"/>
                    </a:cubicBezTo>
                    <a:cubicBezTo>
                      <a:pt x="186" y="349"/>
                      <a:pt x="186" y="351"/>
                      <a:pt x="185" y="352"/>
                    </a:cubicBezTo>
                    <a:cubicBezTo>
                      <a:pt x="185" y="352"/>
                      <a:pt x="185" y="352"/>
                      <a:pt x="185" y="352"/>
                    </a:cubicBezTo>
                    <a:cubicBezTo>
                      <a:pt x="186" y="354"/>
                      <a:pt x="186" y="354"/>
                      <a:pt x="184" y="355"/>
                    </a:cubicBezTo>
                    <a:cubicBezTo>
                      <a:pt x="184" y="355"/>
                      <a:pt x="184" y="355"/>
                      <a:pt x="184" y="354"/>
                    </a:cubicBezTo>
                    <a:cubicBezTo>
                      <a:pt x="183" y="356"/>
                      <a:pt x="182" y="354"/>
                      <a:pt x="181" y="355"/>
                    </a:cubicBezTo>
                    <a:cubicBezTo>
                      <a:pt x="180" y="356"/>
                      <a:pt x="179" y="357"/>
                      <a:pt x="178" y="357"/>
                    </a:cubicBezTo>
                    <a:cubicBezTo>
                      <a:pt x="178" y="357"/>
                      <a:pt x="178" y="358"/>
                      <a:pt x="177" y="357"/>
                    </a:cubicBezTo>
                    <a:cubicBezTo>
                      <a:pt x="177" y="357"/>
                      <a:pt x="177" y="357"/>
                      <a:pt x="177" y="357"/>
                    </a:cubicBezTo>
                    <a:cubicBezTo>
                      <a:pt x="177" y="357"/>
                      <a:pt x="177" y="356"/>
                      <a:pt x="178" y="356"/>
                    </a:cubicBezTo>
                    <a:cubicBezTo>
                      <a:pt x="178" y="355"/>
                      <a:pt x="179" y="355"/>
                      <a:pt x="180" y="354"/>
                    </a:cubicBezTo>
                    <a:cubicBezTo>
                      <a:pt x="180" y="354"/>
                      <a:pt x="180" y="354"/>
                      <a:pt x="180" y="354"/>
                    </a:cubicBezTo>
                    <a:cubicBezTo>
                      <a:pt x="180" y="352"/>
                      <a:pt x="180" y="352"/>
                      <a:pt x="181" y="351"/>
                    </a:cubicBezTo>
                    <a:cubicBezTo>
                      <a:pt x="182" y="351"/>
                      <a:pt x="182" y="351"/>
                      <a:pt x="182" y="350"/>
                    </a:cubicBezTo>
                    <a:cubicBezTo>
                      <a:pt x="182" y="349"/>
                      <a:pt x="182" y="348"/>
                      <a:pt x="182" y="347"/>
                    </a:cubicBezTo>
                    <a:cubicBezTo>
                      <a:pt x="183" y="345"/>
                      <a:pt x="182" y="343"/>
                      <a:pt x="181" y="341"/>
                    </a:cubicBezTo>
                    <a:cubicBezTo>
                      <a:pt x="181" y="340"/>
                      <a:pt x="180" y="339"/>
                      <a:pt x="179" y="339"/>
                    </a:cubicBezTo>
                    <a:cubicBezTo>
                      <a:pt x="178" y="338"/>
                      <a:pt x="177" y="339"/>
                      <a:pt x="176" y="340"/>
                    </a:cubicBezTo>
                    <a:cubicBezTo>
                      <a:pt x="173" y="342"/>
                      <a:pt x="169" y="343"/>
                      <a:pt x="165" y="346"/>
                    </a:cubicBezTo>
                    <a:cubicBezTo>
                      <a:pt x="163" y="348"/>
                      <a:pt x="159" y="348"/>
                      <a:pt x="158" y="352"/>
                    </a:cubicBezTo>
                    <a:cubicBezTo>
                      <a:pt x="158" y="352"/>
                      <a:pt x="157" y="352"/>
                      <a:pt x="157" y="352"/>
                    </a:cubicBezTo>
                    <a:cubicBezTo>
                      <a:pt x="156" y="354"/>
                      <a:pt x="154" y="355"/>
                      <a:pt x="152" y="357"/>
                    </a:cubicBezTo>
                    <a:cubicBezTo>
                      <a:pt x="152" y="358"/>
                      <a:pt x="151" y="359"/>
                      <a:pt x="151" y="360"/>
                    </a:cubicBezTo>
                    <a:cubicBezTo>
                      <a:pt x="151" y="361"/>
                      <a:pt x="152" y="362"/>
                      <a:pt x="153" y="362"/>
                    </a:cubicBezTo>
                    <a:cubicBezTo>
                      <a:pt x="154" y="361"/>
                      <a:pt x="154" y="362"/>
                      <a:pt x="154" y="363"/>
                    </a:cubicBezTo>
                    <a:cubicBezTo>
                      <a:pt x="154" y="364"/>
                      <a:pt x="154" y="364"/>
                      <a:pt x="153" y="365"/>
                    </a:cubicBezTo>
                    <a:cubicBezTo>
                      <a:pt x="152" y="365"/>
                      <a:pt x="151" y="365"/>
                      <a:pt x="151" y="367"/>
                    </a:cubicBezTo>
                    <a:cubicBezTo>
                      <a:pt x="151" y="368"/>
                      <a:pt x="150" y="368"/>
                      <a:pt x="149" y="369"/>
                    </a:cubicBezTo>
                    <a:cubicBezTo>
                      <a:pt x="148" y="371"/>
                      <a:pt x="147" y="374"/>
                      <a:pt x="148" y="377"/>
                    </a:cubicBezTo>
                    <a:cubicBezTo>
                      <a:pt x="148" y="377"/>
                      <a:pt x="149" y="378"/>
                      <a:pt x="149" y="377"/>
                    </a:cubicBezTo>
                    <a:cubicBezTo>
                      <a:pt x="150" y="376"/>
                      <a:pt x="152" y="376"/>
                      <a:pt x="152" y="377"/>
                    </a:cubicBezTo>
                    <a:cubicBezTo>
                      <a:pt x="153" y="379"/>
                      <a:pt x="154" y="378"/>
                      <a:pt x="154" y="377"/>
                    </a:cubicBezTo>
                    <a:cubicBezTo>
                      <a:pt x="155" y="376"/>
                      <a:pt x="155" y="376"/>
                      <a:pt x="156" y="376"/>
                    </a:cubicBezTo>
                    <a:cubicBezTo>
                      <a:pt x="156" y="377"/>
                      <a:pt x="156" y="377"/>
                      <a:pt x="156" y="378"/>
                    </a:cubicBezTo>
                    <a:cubicBezTo>
                      <a:pt x="157" y="378"/>
                      <a:pt x="157" y="378"/>
                      <a:pt x="157" y="378"/>
                    </a:cubicBezTo>
                    <a:cubicBezTo>
                      <a:pt x="157" y="379"/>
                      <a:pt x="157" y="379"/>
                      <a:pt x="156" y="379"/>
                    </a:cubicBezTo>
                    <a:cubicBezTo>
                      <a:pt x="156" y="379"/>
                      <a:pt x="155" y="379"/>
                      <a:pt x="155" y="379"/>
                    </a:cubicBezTo>
                    <a:cubicBezTo>
                      <a:pt x="154" y="379"/>
                      <a:pt x="153" y="380"/>
                      <a:pt x="153" y="381"/>
                    </a:cubicBezTo>
                    <a:cubicBezTo>
                      <a:pt x="153" y="382"/>
                      <a:pt x="154" y="382"/>
                      <a:pt x="155" y="382"/>
                    </a:cubicBezTo>
                    <a:cubicBezTo>
                      <a:pt x="156" y="382"/>
                      <a:pt x="157" y="382"/>
                      <a:pt x="158" y="382"/>
                    </a:cubicBezTo>
                    <a:cubicBezTo>
                      <a:pt x="159" y="382"/>
                      <a:pt x="158" y="381"/>
                      <a:pt x="159" y="381"/>
                    </a:cubicBezTo>
                    <a:cubicBezTo>
                      <a:pt x="159" y="381"/>
                      <a:pt x="159" y="381"/>
                      <a:pt x="159" y="381"/>
                    </a:cubicBezTo>
                    <a:cubicBezTo>
                      <a:pt x="159" y="381"/>
                      <a:pt x="159" y="381"/>
                      <a:pt x="159" y="381"/>
                    </a:cubicBezTo>
                    <a:cubicBezTo>
                      <a:pt x="159" y="382"/>
                      <a:pt x="160" y="382"/>
                      <a:pt x="161" y="382"/>
                    </a:cubicBezTo>
                    <a:cubicBezTo>
                      <a:pt x="162" y="381"/>
                      <a:pt x="163" y="381"/>
                      <a:pt x="165" y="380"/>
                    </a:cubicBezTo>
                    <a:cubicBezTo>
                      <a:pt x="166" y="380"/>
                      <a:pt x="168" y="380"/>
                      <a:pt x="170" y="379"/>
                    </a:cubicBezTo>
                    <a:cubicBezTo>
                      <a:pt x="170" y="378"/>
                      <a:pt x="171" y="378"/>
                      <a:pt x="171" y="379"/>
                    </a:cubicBezTo>
                    <a:cubicBezTo>
                      <a:pt x="172" y="380"/>
                      <a:pt x="173" y="380"/>
                      <a:pt x="174" y="380"/>
                    </a:cubicBezTo>
                    <a:cubicBezTo>
                      <a:pt x="173" y="381"/>
                      <a:pt x="172" y="381"/>
                      <a:pt x="171" y="380"/>
                    </a:cubicBezTo>
                    <a:cubicBezTo>
                      <a:pt x="171" y="380"/>
                      <a:pt x="170" y="380"/>
                      <a:pt x="170" y="380"/>
                    </a:cubicBezTo>
                    <a:cubicBezTo>
                      <a:pt x="169" y="381"/>
                      <a:pt x="168" y="381"/>
                      <a:pt x="168" y="381"/>
                    </a:cubicBezTo>
                    <a:cubicBezTo>
                      <a:pt x="168" y="382"/>
                      <a:pt x="169" y="382"/>
                      <a:pt x="170" y="382"/>
                    </a:cubicBezTo>
                    <a:cubicBezTo>
                      <a:pt x="170" y="382"/>
                      <a:pt x="170" y="382"/>
                      <a:pt x="170" y="382"/>
                    </a:cubicBezTo>
                    <a:cubicBezTo>
                      <a:pt x="170" y="383"/>
                      <a:pt x="169" y="383"/>
                      <a:pt x="169" y="383"/>
                    </a:cubicBezTo>
                    <a:cubicBezTo>
                      <a:pt x="167" y="382"/>
                      <a:pt x="165" y="383"/>
                      <a:pt x="164" y="384"/>
                    </a:cubicBezTo>
                    <a:cubicBezTo>
                      <a:pt x="162" y="385"/>
                      <a:pt x="161" y="386"/>
                      <a:pt x="159" y="386"/>
                    </a:cubicBezTo>
                    <a:cubicBezTo>
                      <a:pt x="157" y="387"/>
                      <a:pt x="155" y="388"/>
                      <a:pt x="153" y="389"/>
                    </a:cubicBezTo>
                    <a:cubicBezTo>
                      <a:pt x="152" y="390"/>
                      <a:pt x="152" y="390"/>
                      <a:pt x="153" y="391"/>
                    </a:cubicBezTo>
                    <a:cubicBezTo>
                      <a:pt x="153" y="392"/>
                      <a:pt x="153" y="393"/>
                      <a:pt x="154" y="393"/>
                    </a:cubicBezTo>
                    <a:cubicBezTo>
                      <a:pt x="155" y="395"/>
                      <a:pt x="156" y="395"/>
                      <a:pt x="157" y="396"/>
                    </a:cubicBezTo>
                    <a:cubicBezTo>
                      <a:pt x="157" y="396"/>
                      <a:pt x="157" y="396"/>
                      <a:pt x="157" y="396"/>
                    </a:cubicBezTo>
                    <a:cubicBezTo>
                      <a:pt x="157" y="397"/>
                      <a:pt x="157" y="398"/>
                      <a:pt x="158" y="398"/>
                    </a:cubicBezTo>
                    <a:cubicBezTo>
                      <a:pt x="159" y="398"/>
                      <a:pt x="160" y="398"/>
                      <a:pt x="161" y="398"/>
                    </a:cubicBezTo>
                    <a:cubicBezTo>
                      <a:pt x="161" y="398"/>
                      <a:pt x="161" y="398"/>
                      <a:pt x="161" y="398"/>
                    </a:cubicBezTo>
                    <a:cubicBezTo>
                      <a:pt x="163" y="398"/>
                      <a:pt x="164" y="398"/>
                      <a:pt x="165" y="398"/>
                    </a:cubicBezTo>
                    <a:cubicBezTo>
                      <a:pt x="166" y="397"/>
                      <a:pt x="167" y="397"/>
                      <a:pt x="167" y="398"/>
                    </a:cubicBezTo>
                    <a:cubicBezTo>
                      <a:pt x="168" y="399"/>
                      <a:pt x="168" y="400"/>
                      <a:pt x="169" y="399"/>
                    </a:cubicBezTo>
                    <a:cubicBezTo>
                      <a:pt x="170" y="398"/>
                      <a:pt x="171" y="399"/>
                      <a:pt x="171" y="398"/>
                    </a:cubicBezTo>
                    <a:cubicBezTo>
                      <a:pt x="171" y="398"/>
                      <a:pt x="171" y="398"/>
                      <a:pt x="171" y="398"/>
                    </a:cubicBezTo>
                    <a:cubicBezTo>
                      <a:pt x="172" y="398"/>
                      <a:pt x="173" y="398"/>
                      <a:pt x="174" y="398"/>
                    </a:cubicBezTo>
                    <a:cubicBezTo>
                      <a:pt x="175" y="398"/>
                      <a:pt x="177" y="398"/>
                      <a:pt x="178" y="398"/>
                    </a:cubicBezTo>
                    <a:cubicBezTo>
                      <a:pt x="179" y="397"/>
                      <a:pt x="179" y="397"/>
                      <a:pt x="180" y="397"/>
                    </a:cubicBezTo>
                    <a:cubicBezTo>
                      <a:pt x="182" y="396"/>
                      <a:pt x="183" y="395"/>
                      <a:pt x="184" y="397"/>
                    </a:cubicBezTo>
                    <a:cubicBezTo>
                      <a:pt x="186" y="397"/>
                      <a:pt x="187" y="397"/>
                      <a:pt x="188" y="399"/>
                    </a:cubicBezTo>
                    <a:cubicBezTo>
                      <a:pt x="189" y="399"/>
                      <a:pt x="189" y="399"/>
                      <a:pt x="190" y="399"/>
                    </a:cubicBezTo>
                    <a:cubicBezTo>
                      <a:pt x="190" y="399"/>
                      <a:pt x="191" y="399"/>
                      <a:pt x="191" y="400"/>
                    </a:cubicBezTo>
                    <a:cubicBezTo>
                      <a:pt x="193" y="400"/>
                      <a:pt x="195" y="400"/>
                      <a:pt x="195" y="402"/>
                    </a:cubicBezTo>
                    <a:cubicBezTo>
                      <a:pt x="195" y="403"/>
                      <a:pt x="196" y="403"/>
                      <a:pt x="196" y="403"/>
                    </a:cubicBezTo>
                    <a:cubicBezTo>
                      <a:pt x="197" y="403"/>
                      <a:pt x="198" y="403"/>
                      <a:pt x="198" y="403"/>
                    </a:cubicBezTo>
                    <a:cubicBezTo>
                      <a:pt x="199" y="404"/>
                      <a:pt x="198" y="404"/>
                      <a:pt x="198" y="404"/>
                    </a:cubicBezTo>
                    <a:cubicBezTo>
                      <a:pt x="198" y="404"/>
                      <a:pt x="197" y="404"/>
                      <a:pt x="198" y="404"/>
                    </a:cubicBezTo>
                    <a:cubicBezTo>
                      <a:pt x="198" y="404"/>
                      <a:pt x="198" y="404"/>
                      <a:pt x="198" y="404"/>
                    </a:cubicBezTo>
                    <a:cubicBezTo>
                      <a:pt x="198" y="404"/>
                      <a:pt x="198" y="404"/>
                      <a:pt x="198" y="404"/>
                    </a:cubicBezTo>
                    <a:cubicBezTo>
                      <a:pt x="197" y="405"/>
                      <a:pt x="196" y="404"/>
                      <a:pt x="195" y="405"/>
                    </a:cubicBezTo>
                    <a:cubicBezTo>
                      <a:pt x="195" y="405"/>
                      <a:pt x="195" y="405"/>
                      <a:pt x="195" y="405"/>
                    </a:cubicBezTo>
                    <a:cubicBezTo>
                      <a:pt x="194" y="405"/>
                      <a:pt x="194" y="405"/>
                      <a:pt x="193" y="406"/>
                    </a:cubicBezTo>
                    <a:cubicBezTo>
                      <a:pt x="193" y="406"/>
                      <a:pt x="193" y="406"/>
                      <a:pt x="193" y="406"/>
                    </a:cubicBezTo>
                    <a:cubicBezTo>
                      <a:pt x="193" y="406"/>
                      <a:pt x="193" y="406"/>
                      <a:pt x="193" y="406"/>
                    </a:cubicBezTo>
                    <a:cubicBezTo>
                      <a:pt x="193" y="406"/>
                      <a:pt x="193" y="406"/>
                      <a:pt x="193" y="406"/>
                    </a:cubicBezTo>
                    <a:cubicBezTo>
                      <a:pt x="193" y="406"/>
                      <a:pt x="193" y="406"/>
                      <a:pt x="192" y="406"/>
                    </a:cubicBezTo>
                    <a:cubicBezTo>
                      <a:pt x="191" y="406"/>
                      <a:pt x="190" y="406"/>
                      <a:pt x="189" y="405"/>
                    </a:cubicBezTo>
                    <a:cubicBezTo>
                      <a:pt x="187" y="405"/>
                      <a:pt x="186" y="405"/>
                      <a:pt x="184" y="405"/>
                    </a:cubicBezTo>
                    <a:cubicBezTo>
                      <a:pt x="183" y="405"/>
                      <a:pt x="182" y="405"/>
                      <a:pt x="181" y="404"/>
                    </a:cubicBezTo>
                    <a:cubicBezTo>
                      <a:pt x="180" y="404"/>
                      <a:pt x="179" y="404"/>
                      <a:pt x="178" y="404"/>
                    </a:cubicBezTo>
                    <a:cubicBezTo>
                      <a:pt x="175" y="405"/>
                      <a:pt x="173" y="405"/>
                      <a:pt x="170" y="406"/>
                    </a:cubicBezTo>
                    <a:cubicBezTo>
                      <a:pt x="167" y="406"/>
                      <a:pt x="163" y="407"/>
                      <a:pt x="160" y="409"/>
                    </a:cubicBezTo>
                    <a:cubicBezTo>
                      <a:pt x="159" y="409"/>
                      <a:pt x="159" y="410"/>
                      <a:pt x="159" y="411"/>
                    </a:cubicBezTo>
                    <a:cubicBezTo>
                      <a:pt x="160" y="412"/>
                      <a:pt x="160" y="413"/>
                      <a:pt x="160" y="414"/>
                    </a:cubicBezTo>
                    <a:cubicBezTo>
                      <a:pt x="160" y="415"/>
                      <a:pt x="161" y="415"/>
                      <a:pt x="161" y="416"/>
                    </a:cubicBezTo>
                    <a:cubicBezTo>
                      <a:pt x="162" y="416"/>
                      <a:pt x="163" y="417"/>
                      <a:pt x="163" y="418"/>
                    </a:cubicBezTo>
                    <a:cubicBezTo>
                      <a:pt x="163" y="418"/>
                      <a:pt x="163" y="419"/>
                      <a:pt x="163" y="419"/>
                    </a:cubicBezTo>
                    <a:cubicBezTo>
                      <a:pt x="165" y="419"/>
                      <a:pt x="165" y="419"/>
                      <a:pt x="165" y="420"/>
                    </a:cubicBezTo>
                    <a:cubicBezTo>
                      <a:pt x="164" y="421"/>
                      <a:pt x="164" y="421"/>
                      <a:pt x="165" y="421"/>
                    </a:cubicBezTo>
                    <a:cubicBezTo>
                      <a:pt x="166" y="422"/>
                      <a:pt x="167" y="423"/>
                      <a:pt x="169" y="424"/>
                    </a:cubicBezTo>
                    <a:cubicBezTo>
                      <a:pt x="172" y="425"/>
                      <a:pt x="175" y="424"/>
                      <a:pt x="178" y="424"/>
                    </a:cubicBezTo>
                    <a:cubicBezTo>
                      <a:pt x="180" y="424"/>
                      <a:pt x="182" y="425"/>
                      <a:pt x="184" y="425"/>
                    </a:cubicBezTo>
                    <a:cubicBezTo>
                      <a:pt x="184" y="425"/>
                      <a:pt x="184" y="425"/>
                      <a:pt x="184" y="426"/>
                    </a:cubicBezTo>
                    <a:cubicBezTo>
                      <a:pt x="184" y="427"/>
                      <a:pt x="185" y="429"/>
                      <a:pt x="185" y="430"/>
                    </a:cubicBezTo>
                    <a:cubicBezTo>
                      <a:pt x="184" y="432"/>
                      <a:pt x="185" y="436"/>
                      <a:pt x="187" y="437"/>
                    </a:cubicBezTo>
                    <a:cubicBezTo>
                      <a:pt x="187" y="438"/>
                      <a:pt x="188" y="438"/>
                      <a:pt x="188" y="438"/>
                    </a:cubicBezTo>
                    <a:cubicBezTo>
                      <a:pt x="188" y="439"/>
                      <a:pt x="187" y="438"/>
                      <a:pt x="187" y="439"/>
                    </a:cubicBezTo>
                    <a:cubicBezTo>
                      <a:pt x="187" y="439"/>
                      <a:pt x="188" y="439"/>
                      <a:pt x="188" y="439"/>
                    </a:cubicBezTo>
                    <a:cubicBezTo>
                      <a:pt x="188" y="439"/>
                      <a:pt x="188" y="439"/>
                      <a:pt x="188" y="439"/>
                    </a:cubicBezTo>
                    <a:cubicBezTo>
                      <a:pt x="189" y="439"/>
                      <a:pt x="190" y="439"/>
                      <a:pt x="191" y="438"/>
                    </a:cubicBezTo>
                    <a:cubicBezTo>
                      <a:pt x="191" y="438"/>
                      <a:pt x="191" y="438"/>
                      <a:pt x="191" y="438"/>
                    </a:cubicBezTo>
                    <a:cubicBezTo>
                      <a:pt x="194" y="438"/>
                      <a:pt x="197" y="437"/>
                      <a:pt x="200" y="438"/>
                    </a:cubicBezTo>
                    <a:cubicBezTo>
                      <a:pt x="200" y="437"/>
                      <a:pt x="199" y="437"/>
                      <a:pt x="199" y="437"/>
                    </a:cubicBezTo>
                    <a:cubicBezTo>
                      <a:pt x="200" y="437"/>
                      <a:pt x="200" y="437"/>
                      <a:pt x="201" y="437"/>
                    </a:cubicBezTo>
                    <a:cubicBezTo>
                      <a:pt x="201" y="436"/>
                      <a:pt x="201" y="437"/>
                      <a:pt x="202" y="437"/>
                    </a:cubicBezTo>
                    <a:cubicBezTo>
                      <a:pt x="202" y="437"/>
                      <a:pt x="202" y="437"/>
                      <a:pt x="202" y="437"/>
                    </a:cubicBezTo>
                    <a:cubicBezTo>
                      <a:pt x="202" y="437"/>
                      <a:pt x="202" y="437"/>
                      <a:pt x="202" y="437"/>
                    </a:cubicBezTo>
                    <a:cubicBezTo>
                      <a:pt x="201" y="437"/>
                      <a:pt x="201" y="438"/>
                      <a:pt x="202" y="438"/>
                    </a:cubicBezTo>
                    <a:cubicBezTo>
                      <a:pt x="202" y="438"/>
                      <a:pt x="202" y="438"/>
                      <a:pt x="202" y="438"/>
                    </a:cubicBezTo>
                    <a:cubicBezTo>
                      <a:pt x="202" y="438"/>
                      <a:pt x="202" y="438"/>
                      <a:pt x="202" y="438"/>
                    </a:cubicBezTo>
                    <a:cubicBezTo>
                      <a:pt x="201" y="439"/>
                      <a:pt x="201" y="439"/>
                      <a:pt x="202" y="439"/>
                    </a:cubicBezTo>
                    <a:cubicBezTo>
                      <a:pt x="204" y="439"/>
                      <a:pt x="205" y="438"/>
                      <a:pt x="205" y="437"/>
                    </a:cubicBezTo>
                    <a:cubicBezTo>
                      <a:pt x="206" y="437"/>
                      <a:pt x="206" y="437"/>
                      <a:pt x="206" y="437"/>
                    </a:cubicBezTo>
                    <a:cubicBezTo>
                      <a:pt x="207" y="437"/>
                      <a:pt x="208" y="436"/>
                      <a:pt x="209" y="436"/>
                    </a:cubicBezTo>
                    <a:cubicBezTo>
                      <a:pt x="211" y="436"/>
                      <a:pt x="213" y="435"/>
                      <a:pt x="215" y="434"/>
                    </a:cubicBezTo>
                    <a:cubicBezTo>
                      <a:pt x="216" y="434"/>
                      <a:pt x="218" y="433"/>
                      <a:pt x="218" y="431"/>
                    </a:cubicBezTo>
                    <a:cubicBezTo>
                      <a:pt x="219" y="430"/>
                      <a:pt x="219" y="430"/>
                      <a:pt x="220" y="430"/>
                    </a:cubicBezTo>
                    <a:cubicBezTo>
                      <a:pt x="220" y="430"/>
                      <a:pt x="221" y="430"/>
                      <a:pt x="222" y="430"/>
                    </a:cubicBezTo>
                    <a:cubicBezTo>
                      <a:pt x="223" y="430"/>
                      <a:pt x="225" y="430"/>
                      <a:pt x="226" y="429"/>
                    </a:cubicBezTo>
                    <a:cubicBezTo>
                      <a:pt x="227" y="427"/>
                      <a:pt x="229" y="426"/>
                      <a:pt x="229" y="423"/>
                    </a:cubicBezTo>
                    <a:cubicBezTo>
                      <a:pt x="229" y="423"/>
                      <a:pt x="229" y="422"/>
                      <a:pt x="229" y="422"/>
                    </a:cubicBezTo>
                    <a:cubicBezTo>
                      <a:pt x="230" y="422"/>
                      <a:pt x="230" y="421"/>
                      <a:pt x="230" y="421"/>
                    </a:cubicBezTo>
                    <a:cubicBezTo>
                      <a:pt x="231" y="420"/>
                      <a:pt x="231" y="420"/>
                      <a:pt x="232" y="420"/>
                    </a:cubicBezTo>
                    <a:cubicBezTo>
                      <a:pt x="233" y="421"/>
                      <a:pt x="234" y="423"/>
                      <a:pt x="233" y="424"/>
                    </a:cubicBezTo>
                    <a:cubicBezTo>
                      <a:pt x="233" y="425"/>
                      <a:pt x="233" y="425"/>
                      <a:pt x="233" y="426"/>
                    </a:cubicBezTo>
                    <a:cubicBezTo>
                      <a:pt x="234" y="427"/>
                      <a:pt x="235" y="426"/>
                      <a:pt x="236" y="426"/>
                    </a:cubicBezTo>
                    <a:cubicBezTo>
                      <a:pt x="236" y="426"/>
                      <a:pt x="236" y="426"/>
                      <a:pt x="236" y="426"/>
                    </a:cubicBezTo>
                    <a:cubicBezTo>
                      <a:pt x="236" y="426"/>
                      <a:pt x="236" y="426"/>
                      <a:pt x="236" y="426"/>
                    </a:cubicBezTo>
                    <a:cubicBezTo>
                      <a:pt x="237" y="426"/>
                      <a:pt x="237" y="426"/>
                      <a:pt x="238" y="426"/>
                    </a:cubicBezTo>
                    <a:cubicBezTo>
                      <a:pt x="238" y="426"/>
                      <a:pt x="238" y="426"/>
                      <a:pt x="238" y="426"/>
                    </a:cubicBezTo>
                    <a:cubicBezTo>
                      <a:pt x="238" y="426"/>
                      <a:pt x="238" y="426"/>
                      <a:pt x="238" y="426"/>
                    </a:cubicBezTo>
                    <a:cubicBezTo>
                      <a:pt x="239" y="427"/>
                      <a:pt x="240" y="428"/>
                      <a:pt x="241" y="428"/>
                    </a:cubicBezTo>
                    <a:cubicBezTo>
                      <a:pt x="242" y="428"/>
                      <a:pt x="242" y="428"/>
                      <a:pt x="242" y="428"/>
                    </a:cubicBezTo>
                    <a:cubicBezTo>
                      <a:pt x="242" y="428"/>
                      <a:pt x="242" y="429"/>
                      <a:pt x="242" y="429"/>
                    </a:cubicBezTo>
                    <a:cubicBezTo>
                      <a:pt x="242" y="429"/>
                      <a:pt x="241" y="429"/>
                      <a:pt x="241" y="429"/>
                    </a:cubicBezTo>
                    <a:cubicBezTo>
                      <a:pt x="241" y="430"/>
                      <a:pt x="241" y="430"/>
                      <a:pt x="241" y="431"/>
                    </a:cubicBezTo>
                    <a:cubicBezTo>
                      <a:pt x="241" y="431"/>
                      <a:pt x="241" y="431"/>
                      <a:pt x="242" y="431"/>
                    </a:cubicBezTo>
                    <a:cubicBezTo>
                      <a:pt x="242" y="431"/>
                      <a:pt x="242" y="432"/>
                      <a:pt x="243" y="432"/>
                    </a:cubicBezTo>
                    <a:cubicBezTo>
                      <a:pt x="244" y="432"/>
                      <a:pt x="245" y="432"/>
                      <a:pt x="246" y="431"/>
                    </a:cubicBezTo>
                    <a:cubicBezTo>
                      <a:pt x="246" y="430"/>
                      <a:pt x="247" y="431"/>
                      <a:pt x="247" y="430"/>
                    </a:cubicBezTo>
                    <a:cubicBezTo>
                      <a:pt x="247" y="432"/>
                      <a:pt x="248" y="431"/>
                      <a:pt x="249" y="432"/>
                    </a:cubicBezTo>
                    <a:cubicBezTo>
                      <a:pt x="251" y="433"/>
                      <a:pt x="252" y="433"/>
                      <a:pt x="254" y="432"/>
                    </a:cubicBezTo>
                    <a:cubicBezTo>
                      <a:pt x="254" y="432"/>
                      <a:pt x="254" y="432"/>
                      <a:pt x="254" y="432"/>
                    </a:cubicBezTo>
                    <a:cubicBezTo>
                      <a:pt x="255" y="433"/>
                      <a:pt x="255" y="433"/>
                      <a:pt x="255" y="433"/>
                    </a:cubicBezTo>
                    <a:cubicBezTo>
                      <a:pt x="256" y="433"/>
                      <a:pt x="257" y="432"/>
                      <a:pt x="257" y="432"/>
                    </a:cubicBezTo>
                    <a:cubicBezTo>
                      <a:pt x="257" y="431"/>
                      <a:pt x="259" y="432"/>
                      <a:pt x="259" y="431"/>
                    </a:cubicBezTo>
                    <a:cubicBezTo>
                      <a:pt x="259" y="430"/>
                      <a:pt x="260" y="430"/>
                      <a:pt x="260" y="430"/>
                    </a:cubicBezTo>
                    <a:cubicBezTo>
                      <a:pt x="261" y="430"/>
                      <a:pt x="262" y="429"/>
                      <a:pt x="263" y="429"/>
                    </a:cubicBezTo>
                    <a:cubicBezTo>
                      <a:pt x="263" y="430"/>
                      <a:pt x="263" y="429"/>
                      <a:pt x="263" y="429"/>
                    </a:cubicBezTo>
                    <a:cubicBezTo>
                      <a:pt x="263" y="428"/>
                      <a:pt x="263" y="428"/>
                      <a:pt x="263" y="428"/>
                    </a:cubicBezTo>
                    <a:cubicBezTo>
                      <a:pt x="264" y="426"/>
                      <a:pt x="263" y="425"/>
                      <a:pt x="262" y="424"/>
                    </a:cubicBezTo>
                    <a:cubicBezTo>
                      <a:pt x="262" y="424"/>
                      <a:pt x="262" y="423"/>
                      <a:pt x="261" y="423"/>
                    </a:cubicBezTo>
                    <a:cubicBezTo>
                      <a:pt x="261" y="423"/>
                      <a:pt x="261" y="423"/>
                      <a:pt x="261" y="423"/>
                    </a:cubicBezTo>
                    <a:cubicBezTo>
                      <a:pt x="261" y="423"/>
                      <a:pt x="261" y="423"/>
                      <a:pt x="261" y="423"/>
                    </a:cubicBezTo>
                    <a:cubicBezTo>
                      <a:pt x="260" y="423"/>
                      <a:pt x="261" y="423"/>
                      <a:pt x="262" y="422"/>
                    </a:cubicBezTo>
                    <a:cubicBezTo>
                      <a:pt x="262" y="422"/>
                      <a:pt x="262" y="422"/>
                      <a:pt x="262" y="421"/>
                    </a:cubicBezTo>
                    <a:cubicBezTo>
                      <a:pt x="262" y="420"/>
                      <a:pt x="261" y="420"/>
                      <a:pt x="260" y="420"/>
                    </a:cubicBezTo>
                    <a:cubicBezTo>
                      <a:pt x="260" y="420"/>
                      <a:pt x="259" y="420"/>
                      <a:pt x="259" y="420"/>
                    </a:cubicBezTo>
                    <a:cubicBezTo>
                      <a:pt x="259" y="421"/>
                      <a:pt x="258" y="421"/>
                      <a:pt x="257" y="422"/>
                    </a:cubicBezTo>
                    <a:cubicBezTo>
                      <a:pt x="257" y="422"/>
                      <a:pt x="256" y="422"/>
                      <a:pt x="256" y="423"/>
                    </a:cubicBezTo>
                    <a:cubicBezTo>
                      <a:pt x="255" y="424"/>
                      <a:pt x="255" y="426"/>
                      <a:pt x="254" y="426"/>
                    </a:cubicBezTo>
                    <a:cubicBezTo>
                      <a:pt x="254" y="426"/>
                      <a:pt x="254" y="426"/>
                      <a:pt x="254" y="425"/>
                    </a:cubicBezTo>
                    <a:cubicBezTo>
                      <a:pt x="255" y="424"/>
                      <a:pt x="255" y="422"/>
                      <a:pt x="255" y="421"/>
                    </a:cubicBezTo>
                    <a:cubicBezTo>
                      <a:pt x="255" y="420"/>
                      <a:pt x="254" y="420"/>
                      <a:pt x="254" y="419"/>
                    </a:cubicBezTo>
                    <a:cubicBezTo>
                      <a:pt x="254" y="419"/>
                      <a:pt x="254" y="419"/>
                      <a:pt x="254" y="419"/>
                    </a:cubicBezTo>
                    <a:cubicBezTo>
                      <a:pt x="253" y="418"/>
                      <a:pt x="253" y="418"/>
                      <a:pt x="252" y="418"/>
                    </a:cubicBezTo>
                    <a:cubicBezTo>
                      <a:pt x="252" y="418"/>
                      <a:pt x="252" y="418"/>
                      <a:pt x="252" y="418"/>
                    </a:cubicBezTo>
                    <a:cubicBezTo>
                      <a:pt x="252" y="417"/>
                      <a:pt x="252" y="416"/>
                      <a:pt x="252" y="416"/>
                    </a:cubicBezTo>
                    <a:cubicBezTo>
                      <a:pt x="253" y="416"/>
                      <a:pt x="253" y="416"/>
                      <a:pt x="254" y="417"/>
                    </a:cubicBezTo>
                    <a:cubicBezTo>
                      <a:pt x="254" y="418"/>
                      <a:pt x="255" y="418"/>
                      <a:pt x="256" y="419"/>
                    </a:cubicBezTo>
                    <a:cubicBezTo>
                      <a:pt x="256" y="419"/>
                      <a:pt x="258" y="419"/>
                      <a:pt x="258" y="419"/>
                    </a:cubicBezTo>
                    <a:cubicBezTo>
                      <a:pt x="259" y="418"/>
                      <a:pt x="259" y="417"/>
                      <a:pt x="258" y="417"/>
                    </a:cubicBezTo>
                    <a:cubicBezTo>
                      <a:pt x="257" y="415"/>
                      <a:pt x="258" y="415"/>
                      <a:pt x="259" y="414"/>
                    </a:cubicBezTo>
                    <a:cubicBezTo>
                      <a:pt x="259" y="414"/>
                      <a:pt x="259" y="414"/>
                      <a:pt x="259" y="414"/>
                    </a:cubicBezTo>
                    <a:cubicBezTo>
                      <a:pt x="260" y="414"/>
                      <a:pt x="259" y="415"/>
                      <a:pt x="260" y="415"/>
                    </a:cubicBezTo>
                    <a:cubicBezTo>
                      <a:pt x="260" y="414"/>
                      <a:pt x="260" y="414"/>
                      <a:pt x="260" y="413"/>
                    </a:cubicBezTo>
                    <a:cubicBezTo>
                      <a:pt x="260" y="413"/>
                      <a:pt x="260" y="412"/>
                      <a:pt x="261" y="412"/>
                    </a:cubicBezTo>
                    <a:cubicBezTo>
                      <a:pt x="261" y="413"/>
                      <a:pt x="262" y="414"/>
                      <a:pt x="264" y="416"/>
                    </a:cubicBezTo>
                    <a:cubicBezTo>
                      <a:pt x="264" y="416"/>
                      <a:pt x="264" y="417"/>
                      <a:pt x="264" y="417"/>
                    </a:cubicBezTo>
                    <a:cubicBezTo>
                      <a:pt x="265" y="417"/>
                      <a:pt x="264" y="416"/>
                      <a:pt x="264" y="416"/>
                    </a:cubicBezTo>
                    <a:cubicBezTo>
                      <a:pt x="264" y="416"/>
                      <a:pt x="264" y="416"/>
                      <a:pt x="264" y="416"/>
                    </a:cubicBezTo>
                    <a:cubicBezTo>
                      <a:pt x="264" y="416"/>
                      <a:pt x="264" y="416"/>
                      <a:pt x="264" y="416"/>
                    </a:cubicBezTo>
                    <a:cubicBezTo>
                      <a:pt x="265" y="415"/>
                      <a:pt x="265" y="413"/>
                      <a:pt x="266" y="412"/>
                    </a:cubicBezTo>
                    <a:cubicBezTo>
                      <a:pt x="265" y="414"/>
                      <a:pt x="266" y="415"/>
                      <a:pt x="266" y="416"/>
                    </a:cubicBezTo>
                    <a:cubicBezTo>
                      <a:pt x="267" y="417"/>
                      <a:pt x="269" y="417"/>
                      <a:pt x="269" y="416"/>
                    </a:cubicBezTo>
                    <a:cubicBezTo>
                      <a:pt x="269" y="414"/>
                      <a:pt x="270" y="412"/>
                      <a:pt x="269" y="409"/>
                    </a:cubicBezTo>
                    <a:cubicBezTo>
                      <a:pt x="269" y="409"/>
                      <a:pt x="268" y="408"/>
                      <a:pt x="269" y="407"/>
                    </a:cubicBezTo>
                    <a:close/>
                    <a:moveTo>
                      <a:pt x="229" y="334"/>
                    </a:moveTo>
                    <a:cubicBezTo>
                      <a:pt x="230" y="334"/>
                      <a:pt x="230" y="333"/>
                      <a:pt x="231" y="332"/>
                    </a:cubicBezTo>
                    <a:cubicBezTo>
                      <a:pt x="231" y="330"/>
                      <a:pt x="232" y="330"/>
                      <a:pt x="234" y="330"/>
                    </a:cubicBezTo>
                    <a:cubicBezTo>
                      <a:pt x="235" y="330"/>
                      <a:pt x="237" y="330"/>
                      <a:pt x="238" y="329"/>
                    </a:cubicBezTo>
                    <a:cubicBezTo>
                      <a:pt x="239" y="329"/>
                      <a:pt x="240" y="329"/>
                      <a:pt x="241" y="330"/>
                    </a:cubicBezTo>
                    <a:cubicBezTo>
                      <a:pt x="242" y="331"/>
                      <a:pt x="243" y="332"/>
                      <a:pt x="244" y="333"/>
                    </a:cubicBezTo>
                    <a:cubicBezTo>
                      <a:pt x="245" y="333"/>
                      <a:pt x="245" y="334"/>
                      <a:pt x="245" y="335"/>
                    </a:cubicBezTo>
                    <a:cubicBezTo>
                      <a:pt x="245" y="338"/>
                      <a:pt x="245" y="341"/>
                      <a:pt x="243" y="344"/>
                    </a:cubicBezTo>
                    <a:cubicBezTo>
                      <a:pt x="242" y="346"/>
                      <a:pt x="242" y="347"/>
                      <a:pt x="240" y="348"/>
                    </a:cubicBezTo>
                    <a:cubicBezTo>
                      <a:pt x="240" y="348"/>
                      <a:pt x="240" y="349"/>
                      <a:pt x="240" y="349"/>
                    </a:cubicBezTo>
                    <a:cubicBezTo>
                      <a:pt x="240" y="349"/>
                      <a:pt x="241" y="349"/>
                      <a:pt x="240" y="350"/>
                    </a:cubicBezTo>
                    <a:cubicBezTo>
                      <a:pt x="239" y="350"/>
                      <a:pt x="239" y="349"/>
                      <a:pt x="239" y="349"/>
                    </a:cubicBezTo>
                    <a:cubicBezTo>
                      <a:pt x="237" y="347"/>
                      <a:pt x="236" y="345"/>
                      <a:pt x="235" y="343"/>
                    </a:cubicBezTo>
                    <a:cubicBezTo>
                      <a:pt x="234" y="341"/>
                      <a:pt x="234" y="340"/>
                      <a:pt x="232" y="339"/>
                    </a:cubicBezTo>
                    <a:cubicBezTo>
                      <a:pt x="232" y="338"/>
                      <a:pt x="231" y="337"/>
                      <a:pt x="230" y="336"/>
                    </a:cubicBezTo>
                    <a:cubicBezTo>
                      <a:pt x="228" y="336"/>
                      <a:pt x="228" y="335"/>
                      <a:pt x="229" y="334"/>
                    </a:cubicBezTo>
                    <a:close/>
                    <a:moveTo>
                      <a:pt x="279" y="326"/>
                    </a:moveTo>
                    <a:cubicBezTo>
                      <a:pt x="279" y="325"/>
                      <a:pt x="279" y="325"/>
                      <a:pt x="280" y="325"/>
                    </a:cubicBezTo>
                    <a:cubicBezTo>
                      <a:pt x="281" y="325"/>
                      <a:pt x="282" y="324"/>
                      <a:pt x="283" y="323"/>
                    </a:cubicBezTo>
                    <a:cubicBezTo>
                      <a:pt x="284" y="322"/>
                      <a:pt x="285" y="322"/>
                      <a:pt x="286" y="322"/>
                    </a:cubicBezTo>
                    <a:cubicBezTo>
                      <a:pt x="287" y="321"/>
                      <a:pt x="288" y="321"/>
                      <a:pt x="289" y="320"/>
                    </a:cubicBezTo>
                    <a:cubicBezTo>
                      <a:pt x="290" y="320"/>
                      <a:pt x="291" y="321"/>
                      <a:pt x="291" y="322"/>
                    </a:cubicBezTo>
                    <a:cubicBezTo>
                      <a:pt x="291" y="323"/>
                      <a:pt x="287" y="327"/>
                      <a:pt x="285" y="327"/>
                    </a:cubicBezTo>
                    <a:cubicBezTo>
                      <a:pt x="283" y="327"/>
                      <a:pt x="282" y="327"/>
                      <a:pt x="280" y="327"/>
                    </a:cubicBezTo>
                    <a:cubicBezTo>
                      <a:pt x="279" y="327"/>
                      <a:pt x="279" y="326"/>
                      <a:pt x="279" y="326"/>
                    </a:cubicBezTo>
                    <a:close/>
                    <a:moveTo>
                      <a:pt x="296" y="343"/>
                    </a:moveTo>
                    <a:cubicBezTo>
                      <a:pt x="297" y="342"/>
                      <a:pt x="297" y="343"/>
                      <a:pt x="298" y="344"/>
                    </a:cubicBezTo>
                    <a:cubicBezTo>
                      <a:pt x="299" y="346"/>
                      <a:pt x="298" y="348"/>
                      <a:pt x="296" y="348"/>
                    </a:cubicBezTo>
                    <a:cubicBezTo>
                      <a:pt x="296" y="349"/>
                      <a:pt x="295" y="348"/>
                      <a:pt x="295" y="348"/>
                    </a:cubicBezTo>
                    <a:cubicBezTo>
                      <a:pt x="295" y="347"/>
                      <a:pt x="295" y="346"/>
                      <a:pt x="295" y="346"/>
                    </a:cubicBezTo>
                    <a:cubicBezTo>
                      <a:pt x="295" y="345"/>
                      <a:pt x="295" y="345"/>
                      <a:pt x="295" y="345"/>
                    </a:cubicBezTo>
                    <a:cubicBezTo>
                      <a:pt x="295" y="344"/>
                      <a:pt x="295" y="343"/>
                      <a:pt x="296" y="343"/>
                    </a:cubicBezTo>
                    <a:close/>
                    <a:moveTo>
                      <a:pt x="274" y="399"/>
                    </a:moveTo>
                    <a:cubicBezTo>
                      <a:pt x="273" y="399"/>
                      <a:pt x="273" y="399"/>
                      <a:pt x="273" y="401"/>
                    </a:cubicBezTo>
                    <a:cubicBezTo>
                      <a:pt x="271" y="400"/>
                      <a:pt x="271" y="400"/>
                      <a:pt x="271" y="398"/>
                    </a:cubicBezTo>
                    <a:cubicBezTo>
                      <a:pt x="271" y="397"/>
                      <a:pt x="272" y="397"/>
                      <a:pt x="272" y="397"/>
                    </a:cubicBezTo>
                    <a:cubicBezTo>
                      <a:pt x="273" y="398"/>
                      <a:pt x="273" y="398"/>
                      <a:pt x="274" y="399"/>
                    </a:cubicBezTo>
                    <a:close/>
                    <a:moveTo>
                      <a:pt x="268" y="419"/>
                    </a:moveTo>
                    <a:cubicBezTo>
                      <a:pt x="268" y="420"/>
                      <a:pt x="269" y="420"/>
                      <a:pt x="269" y="421"/>
                    </a:cubicBezTo>
                    <a:cubicBezTo>
                      <a:pt x="268" y="421"/>
                      <a:pt x="268" y="421"/>
                      <a:pt x="268" y="421"/>
                    </a:cubicBezTo>
                    <a:cubicBezTo>
                      <a:pt x="268" y="422"/>
                      <a:pt x="267" y="422"/>
                      <a:pt x="267" y="422"/>
                    </a:cubicBezTo>
                    <a:cubicBezTo>
                      <a:pt x="266" y="422"/>
                      <a:pt x="267" y="422"/>
                      <a:pt x="267" y="421"/>
                    </a:cubicBezTo>
                    <a:cubicBezTo>
                      <a:pt x="266" y="421"/>
                      <a:pt x="266" y="420"/>
                      <a:pt x="266" y="420"/>
                    </a:cubicBezTo>
                    <a:cubicBezTo>
                      <a:pt x="266" y="419"/>
                      <a:pt x="266" y="418"/>
                      <a:pt x="267" y="418"/>
                    </a:cubicBezTo>
                    <a:cubicBezTo>
                      <a:pt x="267" y="418"/>
                      <a:pt x="268" y="419"/>
                      <a:pt x="268" y="419"/>
                    </a:cubicBezTo>
                    <a:close/>
                    <a:moveTo>
                      <a:pt x="297" y="350"/>
                    </a:moveTo>
                    <a:cubicBezTo>
                      <a:pt x="297" y="351"/>
                      <a:pt x="298" y="351"/>
                      <a:pt x="298" y="352"/>
                    </a:cubicBezTo>
                    <a:cubicBezTo>
                      <a:pt x="298" y="352"/>
                      <a:pt x="298" y="352"/>
                      <a:pt x="297" y="353"/>
                    </a:cubicBezTo>
                    <a:cubicBezTo>
                      <a:pt x="297" y="353"/>
                      <a:pt x="296" y="353"/>
                      <a:pt x="296" y="352"/>
                    </a:cubicBezTo>
                    <a:cubicBezTo>
                      <a:pt x="295" y="352"/>
                      <a:pt x="296" y="352"/>
                      <a:pt x="296" y="351"/>
                    </a:cubicBezTo>
                    <a:cubicBezTo>
                      <a:pt x="296" y="351"/>
                      <a:pt x="296" y="351"/>
                      <a:pt x="296" y="350"/>
                    </a:cubicBezTo>
                    <a:cubicBezTo>
                      <a:pt x="296" y="350"/>
                      <a:pt x="297" y="349"/>
                      <a:pt x="297" y="349"/>
                    </a:cubicBezTo>
                    <a:cubicBezTo>
                      <a:pt x="298" y="349"/>
                      <a:pt x="297" y="350"/>
                      <a:pt x="297" y="350"/>
                    </a:cubicBezTo>
                    <a:close/>
                    <a:moveTo>
                      <a:pt x="222" y="333"/>
                    </a:moveTo>
                    <a:cubicBezTo>
                      <a:pt x="222" y="333"/>
                      <a:pt x="222" y="332"/>
                      <a:pt x="223" y="333"/>
                    </a:cubicBezTo>
                    <a:cubicBezTo>
                      <a:pt x="224" y="333"/>
                      <a:pt x="225" y="333"/>
                      <a:pt x="225" y="333"/>
                    </a:cubicBezTo>
                    <a:cubicBezTo>
                      <a:pt x="225" y="334"/>
                      <a:pt x="223" y="334"/>
                      <a:pt x="223" y="334"/>
                    </a:cubicBezTo>
                    <a:cubicBezTo>
                      <a:pt x="222" y="334"/>
                      <a:pt x="222" y="334"/>
                      <a:pt x="222" y="333"/>
                    </a:cubicBezTo>
                    <a:close/>
                    <a:moveTo>
                      <a:pt x="163" y="400"/>
                    </a:moveTo>
                    <a:cubicBezTo>
                      <a:pt x="165" y="399"/>
                      <a:pt x="166" y="400"/>
                      <a:pt x="167" y="400"/>
                    </a:cubicBezTo>
                    <a:cubicBezTo>
                      <a:pt x="166" y="401"/>
                      <a:pt x="165" y="399"/>
                      <a:pt x="163" y="400"/>
                    </a:cubicBezTo>
                    <a:close/>
                    <a:moveTo>
                      <a:pt x="265" y="425"/>
                    </a:moveTo>
                    <a:cubicBezTo>
                      <a:pt x="265" y="426"/>
                      <a:pt x="265" y="427"/>
                      <a:pt x="265" y="427"/>
                    </a:cubicBezTo>
                    <a:cubicBezTo>
                      <a:pt x="265" y="427"/>
                      <a:pt x="265" y="427"/>
                      <a:pt x="264" y="428"/>
                    </a:cubicBezTo>
                    <a:cubicBezTo>
                      <a:pt x="264" y="427"/>
                      <a:pt x="264" y="427"/>
                      <a:pt x="264" y="427"/>
                    </a:cubicBezTo>
                    <a:cubicBezTo>
                      <a:pt x="264" y="426"/>
                      <a:pt x="264" y="426"/>
                      <a:pt x="264" y="425"/>
                    </a:cubicBezTo>
                    <a:cubicBezTo>
                      <a:pt x="265" y="425"/>
                      <a:pt x="265" y="425"/>
                      <a:pt x="265" y="425"/>
                    </a:cubicBezTo>
                    <a:close/>
                    <a:moveTo>
                      <a:pt x="198" y="442"/>
                    </a:moveTo>
                    <a:cubicBezTo>
                      <a:pt x="198" y="442"/>
                      <a:pt x="198" y="443"/>
                      <a:pt x="197" y="444"/>
                    </a:cubicBezTo>
                    <a:cubicBezTo>
                      <a:pt x="197" y="443"/>
                      <a:pt x="197" y="442"/>
                      <a:pt x="198" y="442"/>
                    </a:cubicBezTo>
                    <a:close/>
                    <a:moveTo>
                      <a:pt x="260" y="415"/>
                    </a:moveTo>
                    <a:cubicBezTo>
                      <a:pt x="261" y="415"/>
                      <a:pt x="261" y="416"/>
                      <a:pt x="261" y="416"/>
                    </a:cubicBezTo>
                    <a:cubicBezTo>
                      <a:pt x="261" y="416"/>
                      <a:pt x="261" y="417"/>
                      <a:pt x="261" y="417"/>
                    </a:cubicBezTo>
                    <a:cubicBezTo>
                      <a:pt x="260" y="417"/>
                      <a:pt x="260" y="416"/>
                      <a:pt x="260" y="416"/>
                    </a:cubicBezTo>
                    <a:cubicBezTo>
                      <a:pt x="260" y="416"/>
                      <a:pt x="260" y="415"/>
                      <a:pt x="260" y="415"/>
                    </a:cubicBezTo>
                    <a:close/>
                    <a:moveTo>
                      <a:pt x="113" y="333"/>
                    </a:moveTo>
                    <a:cubicBezTo>
                      <a:pt x="113" y="333"/>
                      <a:pt x="113" y="333"/>
                      <a:pt x="113" y="333"/>
                    </a:cubicBezTo>
                    <a:cubicBezTo>
                      <a:pt x="114" y="333"/>
                      <a:pt x="114" y="333"/>
                      <a:pt x="114" y="333"/>
                    </a:cubicBezTo>
                    <a:cubicBezTo>
                      <a:pt x="114" y="334"/>
                      <a:pt x="114" y="334"/>
                      <a:pt x="113" y="334"/>
                    </a:cubicBezTo>
                    <a:cubicBezTo>
                      <a:pt x="113" y="334"/>
                      <a:pt x="113" y="334"/>
                      <a:pt x="113" y="333"/>
                    </a:cubicBezTo>
                    <a:close/>
                    <a:moveTo>
                      <a:pt x="270" y="404"/>
                    </a:moveTo>
                    <a:cubicBezTo>
                      <a:pt x="270" y="405"/>
                      <a:pt x="270" y="405"/>
                      <a:pt x="270" y="405"/>
                    </a:cubicBezTo>
                    <a:cubicBezTo>
                      <a:pt x="269" y="405"/>
                      <a:pt x="269" y="405"/>
                      <a:pt x="269" y="404"/>
                    </a:cubicBezTo>
                    <a:cubicBezTo>
                      <a:pt x="269" y="404"/>
                      <a:pt x="269" y="404"/>
                      <a:pt x="270" y="404"/>
                    </a:cubicBezTo>
                    <a:cubicBezTo>
                      <a:pt x="270" y="404"/>
                      <a:pt x="270" y="404"/>
                      <a:pt x="270" y="404"/>
                    </a:cubicBezTo>
                    <a:close/>
                    <a:moveTo>
                      <a:pt x="218" y="355"/>
                    </a:moveTo>
                    <a:cubicBezTo>
                      <a:pt x="219" y="355"/>
                      <a:pt x="219" y="356"/>
                      <a:pt x="219" y="357"/>
                    </a:cubicBezTo>
                    <a:cubicBezTo>
                      <a:pt x="218" y="356"/>
                      <a:pt x="218" y="356"/>
                      <a:pt x="218" y="355"/>
                    </a:cubicBezTo>
                    <a:close/>
                    <a:moveTo>
                      <a:pt x="295" y="342"/>
                    </a:moveTo>
                    <a:cubicBezTo>
                      <a:pt x="295" y="342"/>
                      <a:pt x="295" y="341"/>
                      <a:pt x="295" y="341"/>
                    </a:cubicBezTo>
                    <a:cubicBezTo>
                      <a:pt x="295" y="341"/>
                      <a:pt x="295" y="341"/>
                      <a:pt x="295" y="341"/>
                    </a:cubicBezTo>
                    <a:cubicBezTo>
                      <a:pt x="296" y="341"/>
                      <a:pt x="296" y="341"/>
                      <a:pt x="296" y="341"/>
                    </a:cubicBezTo>
                    <a:cubicBezTo>
                      <a:pt x="296" y="342"/>
                      <a:pt x="295" y="342"/>
                      <a:pt x="295" y="342"/>
                    </a:cubicBezTo>
                    <a:close/>
                    <a:moveTo>
                      <a:pt x="207" y="357"/>
                    </a:moveTo>
                    <a:cubicBezTo>
                      <a:pt x="208" y="357"/>
                      <a:pt x="208" y="357"/>
                      <a:pt x="208" y="358"/>
                    </a:cubicBezTo>
                    <a:cubicBezTo>
                      <a:pt x="208" y="358"/>
                      <a:pt x="208" y="358"/>
                      <a:pt x="208" y="358"/>
                    </a:cubicBezTo>
                    <a:cubicBezTo>
                      <a:pt x="207" y="358"/>
                      <a:pt x="207" y="358"/>
                      <a:pt x="207" y="357"/>
                    </a:cubicBezTo>
                    <a:close/>
                    <a:moveTo>
                      <a:pt x="221" y="369"/>
                    </a:moveTo>
                    <a:cubicBezTo>
                      <a:pt x="221" y="369"/>
                      <a:pt x="221" y="368"/>
                      <a:pt x="221" y="368"/>
                    </a:cubicBezTo>
                    <a:cubicBezTo>
                      <a:pt x="221" y="368"/>
                      <a:pt x="222" y="368"/>
                      <a:pt x="221" y="369"/>
                    </a:cubicBezTo>
                    <a:cubicBezTo>
                      <a:pt x="221" y="369"/>
                      <a:pt x="221" y="369"/>
                      <a:pt x="221" y="369"/>
                    </a:cubicBezTo>
                    <a:close/>
                    <a:moveTo>
                      <a:pt x="187" y="404"/>
                    </a:moveTo>
                    <a:cubicBezTo>
                      <a:pt x="187" y="404"/>
                      <a:pt x="187" y="404"/>
                      <a:pt x="188" y="404"/>
                    </a:cubicBezTo>
                    <a:cubicBezTo>
                      <a:pt x="188" y="404"/>
                      <a:pt x="188" y="404"/>
                      <a:pt x="188" y="404"/>
                    </a:cubicBezTo>
                    <a:cubicBezTo>
                      <a:pt x="188" y="405"/>
                      <a:pt x="188" y="405"/>
                      <a:pt x="188" y="405"/>
                    </a:cubicBezTo>
                    <a:cubicBezTo>
                      <a:pt x="188" y="405"/>
                      <a:pt x="187" y="404"/>
                      <a:pt x="187" y="404"/>
                    </a:cubicBezTo>
                    <a:close/>
                    <a:moveTo>
                      <a:pt x="252" y="397"/>
                    </a:moveTo>
                    <a:cubicBezTo>
                      <a:pt x="252" y="397"/>
                      <a:pt x="252" y="397"/>
                      <a:pt x="252" y="397"/>
                    </a:cubicBezTo>
                    <a:cubicBezTo>
                      <a:pt x="252" y="398"/>
                      <a:pt x="252" y="398"/>
                      <a:pt x="252" y="398"/>
                    </a:cubicBezTo>
                    <a:cubicBezTo>
                      <a:pt x="252" y="398"/>
                      <a:pt x="252" y="397"/>
                      <a:pt x="252" y="397"/>
                    </a:cubicBezTo>
                    <a:cubicBezTo>
                      <a:pt x="252" y="397"/>
                      <a:pt x="252" y="397"/>
                      <a:pt x="252" y="397"/>
                    </a:cubicBezTo>
                    <a:close/>
                    <a:moveTo>
                      <a:pt x="183" y="437"/>
                    </a:moveTo>
                    <a:cubicBezTo>
                      <a:pt x="183" y="437"/>
                      <a:pt x="182" y="437"/>
                      <a:pt x="182" y="437"/>
                    </a:cubicBezTo>
                    <a:cubicBezTo>
                      <a:pt x="182" y="437"/>
                      <a:pt x="182" y="436"/>
                      <a:pt x="182" y="436"/>
                    </a:cubicBezTo>
                    <a:cubicBezTo>
                      <a:pt x="183" y="436"/>
                      <a:pt x="183" y="437"/>
                      <a:pt x="183" y="437"/>
                    </a:cubicBezTo>
                    <a:close/>
                    <a:moveTo>
                      <a:pt x="111" y="331"/>
                    </a:moveTo>
                    <a:cubicBezTo>
                      <a:pt x="111" y="331"/>
                      <a:pt x="111" y="331"/>
                      <a:pt x="111" y="331"/>
                    </a:cubicBezTo>
                    <a:cubicBezTo>
                      <a:pt x="111" y="331"/>
                      <a:pt x="111" y="331"/>
                      <a:pt x="111" y="331"/>
                    </a:cubicBezTo>
                    <a:cubicBezTo>
                      <a:pt x="111" y="331"/>
                      <a:pt x="111" y="331"/>
                      <a:pt x="111" y="331"/>
                    </a:cubicBezTo>
                    <a:cubicBezTo>
                      <a:pt x="111" y="331"/>
                      <a:pt x="111" y="331"/>
                      <a:pt x="111" y="331"/>
                    </a:cubicBezTo>
                    <a:close/>
                    <a:moveTo>
                      <a:pt x="213" y="351"/>
                    </a:moveTo>
                    <a:cubicBezTo>
                      <a:pt x="213" y="351"/>
                      <a:pt x="213" y="351"/>
                      <a:pt x="213" y="351"/>
                    </a:cubicBezTo>
                    <a:cubicBezTo>
                      <a:pt x="213" y="351"/>
                      <a:pt x="213" y="351"/>
                      <a:pt x="213" y="351"/>
                    </a:cubicBezTo>
                    <a:cubicBezTo>
                      <a:pt x="214" y="351"/>
                      <a:pt x="213" y="352"/>
                      <a:pt x="213" y="351"/>
                    </a:cubicBezTo>
                    <a:cubicBezTo>
                      <a:pt x="213" y="351"/>
                      <a:pt x="213" y="351"/>
                      <a:pt x="213" y="351"/>
                    </a:cubicBezTo>
                    <a:close/>
                    <a:moveTo>
                      <a:pt x="253" y="396"/>
                    </a:moveTo>
                    <a:cubicBezTo>
                      <a:pt x="252" y="396"/>
                      <a:pt x="252" y="396"/>
                      <a:pt x="252" y="396"/>
                    </a:cubicBezTo>
                    <a:cubicBezTo>
                      <a:pt x="252" y="396"/>
                      <a:pt x="253" y="396"/>
                      <a:pt x="253" y="396"/>
                    </a:cubicBezTo>
                    <a:cubicBezTo>
                      <a:pt x="253" y="396"/>
                      <a:pt x="253" y="396"/>
                      <a:pt x="253" y="396"/>
                    </a:cubicBezTo>
                    <a:cubicBezTo>
                      <a:pt x="253" y="396"/>
                      <a:pt x="253" y="396"/>
                      <a:pt x="253" y="396"/>
                    </a:cubicBezTo>
                    <a:close/>
                    <a:moveTo>
                      <a:pt x="307" y="433"/>
                    </a:moveTo>
                    <a:cubicBezTo>
                      <a:pt x="307" y="434"/>
                      <a:pt x="306" y="433"/>
                      <a:pt x="306" y="434"/>
                    </a:cubicBezTo>
                    <a:cubicBezTo>
                      <a:pt x="305" y="435"/>
                      <a:pt x="305" y="434"/>
                      <a:pt x="305" y="434"/>
                    </a:cubicBezTo>
                    <a:cubicBezTo>
                      <a:pt x="304" y="434"/>
                      <a:pt x="304" y="434"/>
                      <a:pt x="303" y="435"/>
                    </a:cubicBezTo>
                    <a:cubicBezTo>
                      <a:pt x="303" y="436"/>
                      <a:pt x="303" y="437"/>
                      <a:pt x="302" y="437"/>
                    </a:cubicBezTo>
                    <a:cubicBezTo>
                      <a:pt x="301" y="437"/>
                      <a:pt x="301" y="438"/>
                      <a:pt x="301" y="438"/>
                    </a:cubicBezTo>
                    <a:cubicBezTo>
                      <a:pt x="300" y="440"/>
                      <a:pt x="298" y="440"/>
                      <a:pt x="297" y="439"/>
                    </a:cubicBezTo>
                    <a:cubicBezTo>
                      <a:pt x="296" y="438"/>
                      <a:pt x="295" y="438"/>
                      <a:pt x="295" y="437"/>
                    </a:cubicBezTo>
                    <a:cubicBezTo>
                      <a:pt x="295" y="438"/>
                      <a:pt x="294" y="438"/>
                      <a:pt x="293" y="438"/>
                    </a:cubicBezTo>
                    <a:cubicBezTo>
                      <a:pt x="291" y="438"/>
                      <a:pt x="291" y="436"/>
                      <a:pt x="289" y="435"/>
                    </a:cubicBezTo>
                    <a:cubicBezTo>
                      <a:pt x="289" y="435"/>
                      <a:pt x="289" y="435"/>
                      <a:pt x="288" y="435"/>
                    </a:cubicBezTo>
                    <a:cubicBezTo>
                      <a:pt x="287" y="435"/>
                      <a:pt x="287" y="434"/>
                      <a:pt x="287" y="434"/>
                    </a:cubicBezTo>
                    <a:cubicBezTo>
                      <a:pt x="287" y="433"/>
                      <a:pt x="287" y="432"/>
                      <a:pt x="286" y="432"/>
                    </a:cubicBezTo>
                    <a:cubicBezTo>
                      <a:pt x="285" y="432"/>
                      <a:pt x="286" y="433"/>
                      <a:pt x="286" y="433"/>
                    </a:cubicBezTo>
                    <a:cubicBezTo>
                      <a:pt x="286" y="434"/>
                      <a:pt x="286" y="434"/>
                      <a:pt x="285" y="434"/>
                    </a:cubicBezTo>
                    <a:cubicBezTo>
                      <a:pt x="285" y="434"/>
                      <a:pt x="283" y="432"/>
                      <a:pt x="283" y="432"/>
                    </a:cubicBezTo>
                    <a:cubicBezTo>
                      <a:pt x="283" y="431"/>
                      <a:pt x="283" y="430"/>
                      <a:pt x="282" y="430"/>
                    </a:cubicBezTo>
                    <a:cubicBezTo>
                      <a:pt x="282" y="430"/>
                      <a:pt x="282" y="431"/>
                      <a:pt x="282" y="431"/>
                    </a:cubicBezTo>
                    <a:cubicBezTo>
                      <a:pt x="281" y="432"/>
                      <a:pt x="281" y="433"/>
                      <a:pt x="281" y="432"/>
                    </a:cubicBezTo>
                    <a:cubicBezTo>
                      <a:pt x="280" y="432"/>
                      <a:pt x="279" y="432"/>
                      <a:pt x="279" y="431"/>
                    </a:cubicBezTo>
                    <a:cubicBezTo>
                      <a:pt x="279" y="430"/>
                      <a:pt x="278" y="430"/>
                      <a:pt x="278" y="429"/>
                    </a:cubicBezTo>
                    <a:cubicBezTo>
                      <a:pt x="278" y="428"/>
                      <a:pt x="279" y="427"/>
                      <a:pt x="280" y="427"/>
                    </a:cubicBezTo>
                    <a:cubicBezTo>
                      <a:pt x="282" y="427"/>
                      <a:pt x="282" y="426"/>
                      <a:pt x="284" y="426"/>
                    </a:cubicBezTo>
                    <a:cubicBezTo>
                      <a:pt x="284" y="426"/>
                      <a:pt x="284" y="426"/>
                      <a:pt x="284" y="426"/>
                    </a:cubicBezTo>
                    <a:cubicBezTo>
                      <a:pt x="284" y="424"/>
                      <a:pt x="285" y="424"/>
                      <a:pt x="286" y="424"/>
                    </a:cubicBezTo>
                    <a:cubicBezTo>
                      <a:pt x="286" y="423"/>
                      <a:pt x="286" y="423"/>
                      <a:pt x="285" y="422"/>
                    </a:cubicBezTo>
                    <a:cubicBezTo>
                      <a:pt x="285" y="422"/>
                      <a:pt x="284" y="421"/>
                      <a:pt x="285" y="420"/>
                    </a:cubicBezTo>
                    <a:cubicBezTo>
                      <a:pt x="286" y="420"/>
                      <a:pt x="285" y="420"/>
                      <a:pt x="285" y="420"/>
                    </a:cubicBezTo>
                    <a:cubicBezTo>
                      <a:pt x="285" y="419"/>
                      <a:pt x="285" y="419"/>
                      <a:pt x="285" y="419"/>
                    </a:cubicBezTo>
                    <a:cubicBezTo>
                      <a:pt x="285" y="418"/>
                      <a:pt x="286" y="419"/>
                      <a:pt x="286" y="419"/>
                    </a:cubicBezTo>
                    <a:cubicBezTo>
                      <a:pt x="287" y="419"/>
                      <a:pt x="287" y="421"/>
                      <a:pt x="288" y="421"/>
                    </a:cubicBezTo>
                    <a:cubicBezTo>
                      <a:pt x="288" y="420"/>
                      <a:pt x="287" y="419"/>
                      <a:pt x="287" y="419"/>
                    </a:cubicBezTo>
                    <a:cubicBezTo>
                      <a:pt x="286" y="417"/>
                      <a:pt x="287" y="416"/>
                      <a:pt x="287" y="415"/>
                    </a:cubicBezTo>
                    <a:cubicBezTo>
                      <a:pt x="288" y="414"/>
                      <a:pt x="288" y="414"/>
                      <a:pt x="288" y="413"/>
                    </a:cubicBezTo>
                    <a:cubicBezTo>
                      <a:pt x="288" y="412"/>
                      <a:pt x="289" y="412"/>
                      <a:pt x="289" y="412"/>
                    </a:cubicBezTo>
                    <a:cubicBezTo>
                      <a:pt x="291" y="413"/>
                      <a:pt x="291" y="415"/>
                      <a:pt x="292" y="415"/>
                    </a:cubicBezTo>
                    <a:cubicBezTo>
                      <a:pt x="293" y="415"/>
                      <a:pt x="293" y="416"/>
                      <a:pt x="293" y="416"/>
                    </a:cubicBezTo>
                    <a:cubicBezTo>
                      <a:pt x="292" y="417"/>
                      <a:pt x="292" y="417"/>
                      <a:pt x="293" y="418"/>
                    </a:cubicBezTo>
                    <a:cubicBezTo>
                      <a:pt x="293" y="418"/>
                      <a:pt x="293" y="418"/>
                      <a:pt x="293" y="418"/>
                    </a:cubicBezTo>
                    <a:cubicBezTo>
                      <a:pt x="293" y="418"/>
                      <a:pt x="293" y="417"/>
                      <a:pt x="294" y="417"/>
                    </a:cubicBezTo>
                    <a:cubicBezTo>
                      <a:pt x="294" y="417"/>
                      <a:pt x="294" y="417"/>
                      <a:pt x="295" y="418"/>
                    </a:cubicBezTo>
                    <a:cubicBezTo>
                      <a:pt x="295" y="419"/>
                      <a:pt x="295" y="419"/>
                      <a:pt x="296" y="420"/>
                    </a:cubicBezTo>
                    <a:cubicBezTo>
                      <a:pt x="297" y="420"/>
                      <a:pt x="298" y="422"/>
                      <a:pt x="300" y="423"/>
                    </a:cubicBezTo>
                    <a:cubicBezTo>
                      <a:pt x="301" y="423"/>
                      <a:pt x="301" y="424"/>
                      <a:pt x="301" y="425"/>
                    </a:cubicBezTo>
                    <a:cubicBezTo>
                      <a:pt x="301" y="426"/>
                      <a:pt x="301" y="427"/>
                      <a:pt x="301" y="428"/>
                    </a:cubicBezTo>
                    <a:cubicBezTo>
                      <a:pt x="302" y="428"/>
                      <a:pt x="301" y="426"/>
                      <a:pt x="302" y="426"/>
                    </a:cubicBezTo>
                    <a:cubicBezTo>
                      <a:pt x="302" y="426"/>
                      <a:pt x="302" y="427"/>
                      <a:pt x="302" y="428"/>
                    </a:cubicBezTo>
                    <a:cubicBezTo>
                      <a:pt x="303" y="430"/>
                      <a:pt x="303" y="431"/>
                      <a:pt x="304" y="432"/>
                    </a:cubicBezTo>
                    <a:cubicBezTo>
                      <a:pt x="305" y="433"/>
                      <a:pt x="305" y="432"/>
                      <a:pt x="306" y="432"/>
                    </a:cubicBezTo>
                    <a:cubicBezTo>
                      <a:pt x="306" y="431"/>
                      <a:pt x="306" y="431"/>
                      <a:pt x="307" y="431"/>
                    </a:cubicBezTo>
                    <a:cubicBezTo>
                      <a:pt x="308" y="432"/>
                      <a:pt x="307" y="432"/>
                      <a:pt x="307" y="433"/>
                    </a:cubicBezTo>
                    <a:close/>
                    <a:moveTo>
                      <a:pt x="276" y="428"/>
                    </a:moveTo>
                    <a:cubicBezTo>
                      <a:pt x="276" y="429"/>
                      <a:pt x="275" y="430"/>
                      <a:pt x="276" y="430"/>
                    </a:cubicBezTo>
                    <a:cubicBezTo>
                      <a:pt x="276" y="431"/>
                      <a:pt x="275" y="431"/>
                      <a:pt x="275" y="431"/>
                    </a:cubicBezTo>
                    <a:cubicBezTo>
                      <a:pt x="275" y="432"/>
                      <a:pt x="274" y="432"/>
                      <a:pt x="274" y="433"/>
                    </a:cubicBezTo>
                    <a:cubicBezTo>
                      <a:pt x="274" y="434"/>
                      <a:pt x="273" y="436"/>
                      <a:pt x="272" y="436"/>
                    </a:cubicBezTo>
                    <a:cubicBezTo>
                      <a:pt x="272" y="436"/>
                      <a:pt x="271" y="436"/>
                      <a:pt x="271" y="435"/>
                    </a:cubicBezTo>
                    <a:cubicBezTo>
                      <a:pt x="271" y="435"/>
                      <a:pt x="270" y="434"/>
                      <a:pt x="270" y="434"/>
                    </a:cubicBezTo>
                    <a:cubicBezTo>
                      <a:pt x="270" y="433"/>
                      <a:pt x="270" y="432"/>
                      <a:pt x="270" y="432"/>
                    </a:cubicBezTo>
                    <a:cubicBezTo>
                      <a:pt x="271" y="432"/>
                      <a:pt x="271" y="431"/>
                      <a:pt x="271" y="431"/>
                    </a:cubicBezTo>
                    <a:cubicBezTo>
                      <a:pt x="271" y="429"/>
                      <a:pt x="272" y="428"/>
                      <a:pt x="273" y="427"/>
                    </a:cubicBezTo>
                    <a:cubicBezTo>
                      <a:pt x="274" y="427"/>
                      <a:pt x="275" y="426"/>
                      <a:pt x="276" y="427"/>
                    </a:cubicBezTo>
                    <a:cubicBezTo>
                      <a:pt x="277" y="427"/>
                      <a:pt x="277" y="428"/>
                      <a:pt x="276" y="428"/>
                    </a:cubicBezTo>
                    <a:close/>
                    <a:moveTo>
                      <a:pt x="302" y="421"/>
                    </a:moveTo>
                    <a:cubicBezTo>
                      <a:pt x="302" y="421"/>
                      <a:pt x="303" y="420"/>
                      <a:pt x="303" y="419"/>
                    </a:cubicBezTo>
                    <a:cubicBezTo>
                      <a:pt x="302" y="418"/>
                      <a:pt x="303" y="418"/>
                      <a:pt x="304" y="418"/>
                    </a:cubicBezTo>
                    <a:cubicBezTo>
                      <a:pt x="305" y="418"/>
                      <a:pt x="306" y="419"/>
                      <a:pt x="306" y="420"/>
                    </a:cubicBezTo>
                    <a:cubicBezTo>
                      <a:pt x="306" y="421"/>
                      <a:pt x="306" y="422"/>
                      <a:pt x="305" y="423"/>
                    </a:cubicBezTo>
                    <a:cubicBezTo>
                      <a:pt x="305" y="423"/>
                      <a:pt x="305" y="423"/>
                      <a:pt x="304" y="423"/>
                    </a:cubicBezTo>
                    <a:cubicBezTo>
                      <a:pt x="304" y="423"/>
                      <a:pt x="304" y="423"/>
                      <a:pt x="304" y="422"/>
                    </a:cubicBezTo>
                    <a:cubicBezTo>
                      <a:pt x="304" y="421"/>
                      <a:pt x="305" y="420"/>
                      <a:pt x="303" y="418"/>
                    </a:cubicBezTo>
                    <a:cubicBezTo>
                      <a:pt x="303" y="420"/>
                      <a:pt x="304" y="421"/>
                      <a:pt x="303" y="422"/>
                    </a:cubicBezTo>
                    <a:cubicBezTo>
                      <a:pt x="303" y="422"/>
                      <a:pt x="303" y="422"/>
                      <a:pt x="303" y="422"/>
                    </a:cubicBezTo>
                    <a:cubicBezTo>
                      <a:pt x="302" y="422"/>
                      <a:pt x="302" y="422"/>
                      <a:pt x="302" y="421"/>
                    </a:cubicBezTo>
                    <a:close/>
                    <a:moveTo>
                      <a:pt x="264" y="435"/>
                    </a:moveTo>
                    <a:cubicBezTo>
                      <a:pt x="264" y="436"/>
                      <a:pt x="263" y="437"/>
                      <a:pt x="262" y="437"/>
                    </a:cubicBezTo>
                    <a:cubicBezTo>
                      <a:pt x="261" y="437"/>
                      <a:pt x="261" y="436"/>
                      <a:pt x="261" y="436"/>
                    </a:cubicBezTo>
                    <a:cubicBezTo>
                      <a:pt x="259" y="435"/>
                      <a:pt x="259" y="435"/>
                      <a:pt x="261" y="434"/>
                    </a:cubicBezTo>
                    <a:cubicBezTo>
                      <a:pt x="261" y="434"/>
                      <a:pt x="261" y="434"/>
                      <a:pt x="261" y="434"/>
                    </a:cubicBezTo>
                    <a:cubicBezTo>
                      <a:pt x="262" y="433"/>
                      <a:pt x="262" y="432"/>
                      <a:pt x="263" y="433"/>
                    </a:cubicBezTo>
                    <a:cubicBezTo>
                      <a:pt x="264" y="433"/>
                      <a:pt x="264" y="434"/>
                      <a:pt x="264" y="435"/>
                    </a:cubicBezTo>
                    <a:close/>
                    <a:moveTo>
                      <a:pt x="297" y="419"/>
                    </a:moveTo>
                    <a:cubicBezTo>
                      <a:pt x="299" y="418"/>
                      <a:pt x="300" y="420"/>
                      <a:pt x="301" y="419"/>
                    </a:cubicBezTo>
                    <a:cubicBezTo>
                      <a:pt x="301" y="419"/>
                      <a:pt x="301" y="419"/>
                      <a:pt x="301" y="419"/>
                    </a:cubicBezTo>
                    <a:cubicBezTo>
                      <a:pt x="302" y="420"/>
                      <a:pt x="301" y="421"/>
                      <a:pt x="301" y="422"/>
                    </a:cubicBezTo>
                    <a:cubicBezTo>
                      <a:pt x="301" y="423"/>
                      <a:pt x="301" y="423"/>
                      <a:pt x="300" y="422"/>
                    </a:cubicBezTo>
                    <a:cubicBezTo>
                      <a:pt x="299" y="421"/>
                      <a:pt x="298" y="420"/>
                      <a:pt x="297" y="419"/>
                    </a:cubicBezTo>
                    <a:close/>
                    <a:moveTo>
                      <a:pt x="276" y="443"/>
                    </a:moveTo>
                    <a:cubicBezTo>
                      <a:pt x="276" y="443"/>
                      <a:pt x="275" y="443"/>
                      <a:pt x="275" y="443"/>
                    </a:cubicBezTo>
                    <a:cubicBezTo>
                      <a:pt x="274" y="443"/>
                      <a:pt x="273" y="443"/>
                      <a:pt x="273" y="442"/>
                    </a:cubicBezTo>
                    <a:cubicBezTo>
                      <a:pt x="274" y="441"/>
                      <a:pt x="274" y="441"/>
                      <a:pt x="275" y="441"/>
                    </a:cubicBezTo>
                    <a:cubicBezTo>
                      <a:pt x="276" y="441"/>
                      <a:pt x="276" y="442"/>
                      <a:pt x="276" y="443"/>
                    </a:cubicBezTo>
                    <a:close/>
                    <a:moveTo>
                      <a:pt x="271" y="440"/>
                    </a:moveTo>
                    <a:cubicBezTo>
                      <a:pt x="271" y="441"/>
                      <a:pt x="271" y="441"/>
                      <a:pt x="270" y="441"/>
                    </a:cubicBezTo>
                    <a:cubicBezTo>
                      <a:pt x="270" y="441"/>
                      <a:pt x="270" y="440"/>
                      <a:pt x="269" y="440"/>
                    </a:cubicBezTo>
                    <a:cubicBezTo>
                      <a:pt x="269" y="440"/>
                      <a:pt x="269" y="439"/>
                      <a:pt x="270" y="439"/>
                    </a:cubicBezTo>
                    <a:cubicBezTo>
                      <a:pt x="270" y="439"/>
                      <a:pt x="271" y="440"/>
                      <a:pt x="271" y="440"/>
                    </a:cubicBezTo>
                    <a:close/>
                    <a:moveTo>
                      <a:pt x="292" y="412"/>
                    </a:moveTo>
                    <a:cubicBezTo>
                      <a:pt x="292" y="412"/>
                      <a:pt x="292" y="411"/>
                      <a:pt x="293" y="411"/>
                    </a:cubicBezTo>
                    <a:cubicBezTo>
                      <a:pt x="293" y="411"/>
                      <a:pt x="293" y="412"/>
                      <a:pt x="293" y="412"/>
                    </a:cubicBezTo>
                    <a:cubicBezTo>
                      <a:pt x="293" y="412"/>
                      <a:pt x="293" y="412"/>
                      <a:pt x="293" y="412"/>
                    </a:cubicBezTo>
                    <a:cubicBezTo>
                      <a:pt x="292" y="412"/>
                      <a:pt x="292" y="412"/>
                      <a:pt x="292" y="412"/>
                    </a:cubicBezTo>
                    <a:close/>
                    <a:moveTo>
                      <a:pt x="269" y="436"/>
                    </a:moveTo>
                    <a:cubicBezTo>
                      <a:pt x="269" y="436"/>
                      <a:pt x="270" y="436"/>
                      <a:pt x="270" y="436"/>
                    </a:cubicBezTo>
                    <a:cubicBezTo>
                      <a:pt x="270" y="436"/>
                      <a:pt x="270" y="436"/>
                      <a:pt x="270" y="437"/>
                    </a:cubicBezTo>
                    <a:cubicBezTo>
                      <a:pt x="270" y="437"/>
                      <a:pt x="270" y="437"/>
                      <a:pt x="270" y="437"/>
                    </a:cubicBezTo>
                    <a:cubicBezTo>
                      <a:pt x="270" y="437"/>
                      <a:pt x="269" y="437"/>
                      <a:pt x="269" y="436"/>
                    </a:cubicBezTo>
                    <a:close/>
                    <a:moveTo>
                      <a:pt x="297" y="129"/>
                    </a:moveTo>
                    <a:cubicBezTo>
                      <a:pt x="298" y="129"/>
                      <a:pt x="298" y="130"/>
                      <a:pt x="298" y="130"/>
                    </a:cubicBezTo>
                    <a:cubicBezTo>
                      <a:pt x="297" y="131"/>
                      <a:pt x="297" y="131"/>
                      <a:pt x="298" y="131"/>
                    </a:cubicBezTo>
                    <a:cubicBezTo>
                      <a:pt x="299" y="132"/>
                      <a:pt x="299" y="133"/>
                      <a:pt x="300" y="133"/>
                    </a:cubicBezTo>
                    <a:cubicBezTo>
                      <a:pt x="300" y="133"/>
                      <a:pt x="301" y="134"/>
                      <a:pt x="301" y="134"/>
                    </a:cubicBezTo>
                    <a:cubicBezTo>
                      <a:pt x="302" y="135"/>
                      <a:pt x="302" y="134"/>
                      <a:pt x="303" y="134"/>
                    </a:cubicBezTo>
                    <a:cubicBezTo>
                      <a:pt x="303" y="133"/>
                      <a:pt x="303" y="133"/>
                      <a:pt x="304" y="133"/>
                    </a:cubicBezTo>
                    <a:cubicBezTo>
                      <a:pt x="304" y="134"/>
                      <a:pt x="305" y="133"/>
                      <a:pt x="306" y="133"/>
                    </a:cubicBezTo>
                    <a:cubicBezTo>
                      <a:pt x="306" y="134"/>
                      <a:pt x="305" y="134"/>
                      <a:pt x="304" y="135"/>
                    </a:cubicBezTo>
                    <a:cubicBezTo>
                      <a:pt x="304" y="135"/>
                      <a:pt x="303" y="135"/>
                      <a:pt x="303" y="135"/>
                    </a:cubicBezTo>
                    <a:cubicBezTo>
                      <a:pt x="303" y="136"/>
                      <a:pt x="304" y="136"/>
                      <a:pt x="304" y="136"/>
                    </a:cubicBezTo>
                    <a:cubicBezTo>
                      <a:pt x="304" y="137"/>
                      <a:pt x="304" y="137"/>
                      <a:pt x="305" y="137"/>
                    </a:cubicBezTo>
                    <a:cubicBezTo>
                      <a:pt x="305" y="138"/>
                      <a:pt x="306" y="138"/>
                      <a:pt x="307" y="137"/>
                    </a:cubicBezTo>
                    <a:cubicBezTo>
                      <a:pt x="309" y="137"/>
                      <a:pt x="309" y="136"/>
                      <a:pt x="310" y="135"/>
                    </a:cubicBezTo>
                    <a:cubicBezTo>
                      <a:pt x="310" y="134"/>
                      <a:pt x="310" y="134"/>
                      <a:pt x="311" y="133"/>
                    </a:cubicBezTo>
                    <a:cubicBezTo>
                      <a:pt x="311" y="133"/>
                      <a:pt x="311" y="133"/>
                      <a:pt x="311" y="134"/>
                    </a:cubicBezTo>
                    <a:cubicBezTo>
                      <a:pt x="311" y="134"/>
                      <a:pt x="311" y="135"/>
                      <a:pt x="312" y="135"/>
                    </a:cubicBezTo>
                    <a:cubicBezTo>
                      <a:pt x="313" y="135"/>
                      <a:pt x="313" y="135"/>
                      <a:pt x="314" y="136"/>
                    </a:cubicBezTo>
                    <a:cubicBezTo>
                      <a:pt x="313" y="136"/>
                      <a:pt x="313" y="136"/>
                      <a:pt x="312" y="136"/>
                    </a:cubicBezTo>
                    <a:cubicBezTo>
                      <a:pt x="311" y="136"/>
                      <a:pt x="310" y="137"/>
                      <a:pt x="309" y="138"/>
                    </a:cubicBezTo>
                    <a:cubicBezTo>
                      <a:pt x="309" y="138"/>
                      <a:pt x="309" y="139"/>
                      <a:pt x="309" y="139"/>
                    </a:cubicBezTo>
                    <a:cubicBezTo>
                      <a:pt x="310" y="140"/>
                      <a:pt x="310" y="141"/>
                      <a:pt x="311" y="141"/>
                    </a:cubicBezTo>
                    <a:cubicBezTo>
                      <a:pt x="311" y="142"/>
                      <a:pt x="312" y="142"/>
                      <a:pt x="312" y="142"/>
                    </a:cubicBezTo>
                    <a:cubicBezTo>
                      <a:pt x="312" y="143"/>
                      <a:pt x="312" y="143"/>
                      <a:pt x="312" y="143"/>
                    </a:cubicBezTo>
                    <a:cubicBezTo>
                      <a:pt x="311" y="143"/>
                      <a:pt x="311" y="142"/>
                      <a:pt x="310" y="142"/>
                    </a:cubicBezTo>
                    <a:cubicBezTo>
                      <a:pt x="310" y="142"/>
                      <a:pt x="310" y="142"/>
                      <a:pt x="310" y="142"/>
                    </a:cubicBezTo>
                    <a:cubicBezTo>
                      <a:pt x="309" y="141"/>
                      <a:pt x="309" y="141"/>
                      <a:pt x="308" y="141"/>
                    </a:cubicBezTo>
                    <a:cubicBezTo>
                      <a:pt x="308" y="142"/>
                      <a:pt x="307" y="142"/>
                      <a:pt x="307" y="142"/>
                    </a:cubicBezTo>
                    <a:cubicBezTo>
                      <a:pt x="306" y="141"/>
                      <a:pt x="306" y="141"/>
                      <a:pt x="305" y="141"/>
                    </a:cubicBezTo>
                    <a:cubicBezTo>
                      <a:pt x="305" y="141"/>
                      <a:pt x="305" y="141"/>
                      <a:pt x="305" y="141"/>
                    </a:cubicBezTo>
                    <a:cubicBezTo>
                      <a:pt x="303" y="141"/>
                      <a:pt x="301" y="140"/>
                      <a:pt x="300" y="138"/>
                    </a:cubicBezTo>
                    <a:cubicBezTo>
                      <a:pt x="300" y="138"/>
                      <a:pt x="298" y="137"/>
                      <a:pt x="297" y="137"/>
                    </a:cubicBezTo>
                    <a:cubicBezTo>
                      <a:pt x="296" y="137"/>
                      <a:pt x="297" y="138"/>
                      <a:pt x="297" y="139"/>
                    </a:cubicBezTo>
                    <a:cubicBezTo>
                      <a:pt x="297" y="139"/>
                      <a:pt x="297" y="139"/>
                      <a:pt x="297" y="139"/>
                    </a:cubicBezTo>
                    <a:cubicBezTo>
                      <a:pt x="297" y="141"/>
                      <a:pt x="297" y="141"/>
                      <a:pt x="299" y="140"/>
                    </a:cubicBezTo>
                    <a:cubicBezTo>
                      <a:pt x="299" y="140"/>
                      <a:pt x="299" y="140"/>
                      <a:pt x="299" y="140"/>
                    </a:cubicBezTo>
                    <a:cubicBezTo>
                      <a:pt x="299" y="141"/>
                      <a:pt x="299" y="141"/>
                      <a:pt x="299" y="141"/>
                    </a:cubicBezTo>
                    <a:cubicBezTo>
                      <a:pt x="299" y="141"/>
                      <a:pt x="299" y="141"/>
                      <a:pt x="299" y="141"/>
                    </a:cubicBezTo>
                    <a:cubicBezTo>
                      <a:pt x="297" y="141"/>
                      <a:pt x="297" y="143"/>
                      <a:pt x="298" y="144"/>
                    </a:cubicBezTo>
                    <a:cubicBezTo>
                      <a:pt x="298" y="145"/>
                      <a:pt x="299" y="145"/>
                      <a:pt x="300" y="145"/>
                    </a:cubicBezTo>
                    <a:cubicBezTo>
                      <a:pt x="300" y="145"/>
                      <a:pt x="301" y="146"/>
                      <a:pt x="300" y="146"/>
                    </a:cubicBezTo>
                    <a:cubicBezTo>
                      <a:pt x="300" y="146"/>
                      <a:pt x="300" y="146"/>
                      <a:pt x="299" y="146"/>
                    </a:cubicBezTo>
                    <a:cubicBezTo>
                      <a:pt x="299" y="146"/>
                      <a:pt x="299" y="146"/>
                      <a:pt x="299" y="146"/>
                    </a:cubicBezTo>
                    <a:cubicBezTo>
                      <a:pt x="298" y="146"/>
                      <a:pt x="298" y="147"/>
                      <a:pt x="297" y="147"/>
                    </a:cubicBezTo>
                    <a:cubicBezTo>
                      <a:pt x="297" y="147"/>
                      <a:pt x="297" y="147"/>
                      <a:pt x="297" y="147"/>
                    </a:cubicBezTo>
                    <a:cubicBezTo>
                      <a:pt x="298" y="148"/>
                      <a:pt x="299" y="148"/>
                      <a:pt x="299" y="149"/>
                    </a:cubicBezTo>
                    <a:cubicBezTo>
                      <a:pt x="299" y="149"/>
                      <a:pt x="300" y="150"/>
                      <a:pt x="300" y="150"/>
                    </a:cubicBezTo>
                    <a:cubicBezTo>
                      <a:pt x="300" y="152"/>
                      <a:pt x="301" y="153"/>
                      <a:pt x="302" y="155"/>
                    </a:cubicBezTo>
                    <a:cubicBezTo>
                      <a:pt x="302" y="155"/>
                      <a:pt x="302" y="156"/>
                      <a:pt x="303" y="156"/>
                    </a:cubicBezTo>
                    <a:cubicBezTo>
                      <a:pt x="303" y="156"/>
                      <a:pt x="303" y="156"/>
                      <a:pt x="303" y="156"/>
                    </a:cubicBezTo>
                    <a:cubicBezTo>
                      <a:pt x="303" y="156"/>
                      <a:pt x="303" y="156"/>
                      <a:pt x="303" y="156"/>
                    </a:cubicBezTo>
                    <a:cubicBezTo>
                      <a:pt x="304" y="156"/>
                      <a:pt x="304" y="157"/>
                      <a:pt x="305" y="156"/>
                    </a:cubicBezTo>
                    <a:cubicBezTo>
                      <a:pt x="305" y="156"/>
                      <a:pt x="305" y="156"/>
                      <a:pt x="305" y="156"/>
                    </a:cubicBezTo>
                    <a:cubicBezTo>
                      <a:pt x="306" y="156"/>
                      <a:pt x="307" y="156"/>
                      <a:pt x="308" y="155"/>
                    </a:cubicBezTo>
                    <a:cubicBezTo>
                      <a:pt x="308" y="155"/>
                      <a:pt x="308" y="155"/>
                      <a:pt x="308" y="155"/>
                    </a:cubicBezTo>
                    <a:cubicBezTo>
                      <a:pt x="309" y="155"/>
                      <a:pt x="309" y="155"/>
                      <a:pt x="309" y="155"/>
                    </a:cubicBezTo>
                    <a:cubicBezTo>
                      <a:pt x="310" y="154"/>
                      <a:pt x="311" y="154"/>
                      <a:pt x="311" y="153"/>
                    </a:cubicBezTo>
                    <a:cubicBezTo>
                      <a:pt x="311" y="152"/>
                      <a:pt x="312" y="152"/>
                      <a:pt x="313" y="152"/>
                    </a:cubicBezTo>
                    <a:cubicBezTo>
                      <a:pt x="313" y="152"/>
                      <a:pt x="312" y="153"/>
                      <a:pt x="313" y="154"/>
                    </a:cubicBezTo>
                    <a:cubicBezTo>
                      <a:pt x="313" y="154"/>
                      <a:pt x="312" y="155"/>
                      <a:pt x="312" y="155"/>
                    </a:cubicBezTo>
                    <a:cubicBezTo>
                      <a:pt x="311" y="156"/>
                      <a:pt x="310" y="158"/>
                      <a:pt x="308" y="158"/>
                    </a:cubicBezTo>
                    <a:cubicBezTo>
                      <a:pt x="307" y="158"/>
                      <a:pt x="306" y="159"/>
                      <a:pt x="305" y="159"/>
                    </a:cubicBezTo>
                    <a:cubicBezTo>
                      <a:pt x="304" y="160"/>
                      <a:pt x="303" y="160"/>
                      <a:pt x="303" y="161"/>
                    </a:cubicBezTo>
                    <a:cubicBezTo>
                      <a:pt x="303" y="162"/>
                      <a:pt x="304" y="163"/>
                      <a:pt x="303" y="164"/>
                    </a:cubicBezTo>
                    <a:cubicBezTo>
                      <a:pt x="303" y="164"/>
                      <a:pt x="303" y="164"/>
                      <a:pt x="303" y="164"/>
                    </a:cubicBezTo>
                    <a:cubicBezTo>
                      <a:pt x="304" y="165"/>
                      <a:pt x="305" y="166"/>
                      <a:pt x="306" y="165"/>
                    </a:cubicBezTo>
                    <a:cubicBezTo>
                      <a:pt x="306" y="165"/>
                      <a:pt x="306" y="165"/>
                      <a:pt x="306" y="165"/>
                    </a:cubicBezTo>
                    <a:cubicBezTo>
                      <a:pt x="306" y="166"/>
                      <a:pt x="308" y="167"/>
                      <a:pt x="307" y="168"/>
                    </a:cubicBezTo>
                    <a:cubicBezTo>
                      <a:pt x="306" y="168"/>
                      <a:pt x="307" y="169"/>
                      <a:pt x="307" y="169"/>
                    </a:cubicBezTo>
                    <a:cubicBezTo>
                      <a:pt x="308" y="170"/>
                      <a:pt x="308" y="169"/>
                      <a:pt x="308" y="169"/>
                    </a:cubicBezTo>
                    <a:cubicBezTo>
                      <a:pt x="308" y="169"/>
                      <a:pt x="309" y="168"/>
                      <a:pt x="309" y="169"/>
                    </a:cubicBezTo>
                    <a:cubicBezTo>
                      <a:pt x="309" y="169"/>
                      <a:pt x="310" y="168"/>
                      <a:pt x="310" y="168"/>
                    </a:cubicBezTo>
                    <a:cubicBezTo>
                      <a:pt x="310" y="167"/>
                      <a:pt x="310" y="167"/>
                      <a:pt x="311" y="167"/>
                    </a:cubicBezTo>
                    <a:cubicBezTo>
                      <a:pt x="311" y="167"/>
                      <a:pt x="312" y="166"/>
                      <a:pt x="312" y="166"/>
                    </a:cubicBezTo>
                    <a:cubicBezTo>
                      <a:pt x="312" y="165"/>
                      <a:pt x="312" y="166"/>
                      <a:pt x="311" y="165"/>
                    </a:cubicBezTo>
                    <a:cubicBezTo>
                      <a:pt x="311" y="165"/>
                      <a:pt x="311" y="165"/>
                      <a:pt x="311" y="165"/>
                    </a:cubicBezTo>
                    <a:cubicBezTo>
                      <a:pt x="311" y="164"/>
                      <a:pt x="312" y="164"/>
                      <a:pt x="312" y="164"/>
                    </a:cubicBezTo>
                    <a:cubicBezTo>
                      <a:pt x="313" y="164"/>
                      <a:pt x="313" y="164"/>
                      <a:pt x="314" y="165"/>
                    </a:cubicBezTo>
                    <a:cubicBezTo>
                      <a:pt x="314" y="165"/>
                      <a:pt x="315" y="165"/>
                      <a:pt x="316" y="165"/>
                    </a:cubicBezTo>
                    <a:cubicBezTo>
                      <a:pt x="315" y="166"/>
                      <a:pt x="315" y="166"/>
                      <a:pt x="314" y="167"/>
                    </a:cubicBezTo>
                    <a:cubicBezTo>
                      <a:pt x="314" y="167"/>
                      <a:pt x="314" y="169"/>
                      <a:pt x="314" y="169"/>
                    </a:cubicBezTo>
                    <a:cubicBezTo>
                      <a:pt x="314" y="170"/>
                      <a:pt x="315" y="170"/>
                      <a:pt x="316" y="170"/>
                    </a:cubicBezTo>
                    <a:cubicBezTo>
                      <a:pt x="316" y="169"/>
                      <a:pt x="318" y="169"/>
                      <a:pt x="317" y="167"/>
                    </a:cubicBezTo>
                    <a:cubicBezTo>
                      <a:pt x="317" y="167"/>
                      <a:pt x="317" y="166"/>
                      <a:pt x="317" y="166"/>
                    </a:cubicBezTo>
                    <a:cubicBezTo>
                      <a:pt x="319" y="166"/>
                      <a:pt x="319" y="165"/>
                      <a:pt x="319" y="165"/>
                    </a:cubicBezTo>
                    <a:cubicBezTo>
                      <a:pt x="319" y="164"/>
                      <a:pt x="319" y="164"/>
                      <a:pt x="319" y="163"/>
                    </a:cubicBezTo>
                    <a:cubicBezTo>
                      <a:pt x="320" y="163"/>
                      <a:pt x="320" y="163"/>
                      <a:pt x="320" y="164"/>
                    </a:cubicBezTo>
                    <a:cubicBezTo>
                      <a:pt x="320" y="165"/>
                      <a:pt x="320" y="166"/>
                      <a:pt x="319" y="167"/>
                    </a:cubicBezTo>
                    <a:cubicBezTo>
                      <a:pt x="320" y="167"/>
                      <a:pt x="320" y="166"/>
                      <a:pt x="320" y="166"/>
                    </a:cubicBezTo>
                    <a:cubicBezTo>
                      <a:pt x="322" y="166"/>
                      <a:pt x="322" y="165"/>
                      <a:pt x="321" y="164"/>
                    </a:cubicBezTo>
                    <a:cubicBezTo>
                      <a:pt x="321" y="164"/>
                      <a:pt x="321" y="163"/>
                      <a:pt x="321" y="163"/>
                    </a:cubicBezTo>
                    <a:cubicBezTo>
                      <a:pt x="321" y="162"/>
                      <a:pt x="321" y="162"/>
                      <a:pt x="321" y="162"/>
                    </a:cubicBezTo>
                    <a:cubicBezTo>
                      <a:pt x="322" y="162"/>
                      <a:pt x="321" y="162"/>
                      <a:pt x="322" y="163"/>
                    </a:cubicBezTo>
                    <a:cubicBezTo>
                      <a:pt x="322" y="163"/>
                      <a:pt x="322" y="163"/>
                      <a:pt x="322" y="164"/>
                    </a:cubicBezTo>
                    <a:cubicBezTo>
                      <a:pt x="322" y="164"/>
                      <a:pt x="323" y="164"/>
                      <a:pt x="323" y="164"/>
                    </a:cubicBezTo>
                    <a:cubicBezTo>
                      <a:pt x="323" y="163"/>
                      <a:pt x="324" y="163"/>
                      <a:pt x="324" y="163"/>
                    </a:cubicBezTo>
                    <a:cubicBezTo>
                      <a:pt x="325" y="163"/>
                      <a:pt x="325" y="163"/>
                      <a:pt x="326" y="163"/>
                    </a:cubicBezTo>
                    <a:cubicBezTo>
                      <a:pt x="326" y="163"/>
                      <a:pt x="327" y="162"/>
                      <a:pt x="327" y="163"/>
                    </a:cubicBezTo>
                    <a:cubicBezTo>
                      <a:pt x="327" y="163"/>
                      <a:pt x="327" y="163"/>
                      <a:pt x="327" y="163"/>
                    </a:cubicBezTo>
                    <a:cubicBezTo>
                      <a:pt x="326" y="164"/>
                      <a:pt x="325" y="165"/>
                      <a:pt x="324" y="166"/>
                    </a:cubicBezTo>
                    <a:cubicBezTo>
                      <a:pt x="326" y="166"/>
                      <a:pt x="327" y="167"/>
                      <a:pt x="329" y="167"/>
                    </a:cubicBezTo>
                    <a:cubicBezTo>
                      <a:pt x="330" y="167"/>
                      <a:pt x="331" y="166"/>
                      <a:pt x="333" y="166"/>
                    </a:cubicBezTo>
                    <a:cubicBezTo>
                      <a:pt x="333" y="166"/>
                      <a:pt x="333" y="165"/>
                      <a:pt x="333" y="165"/>
                    </a:cubicBezTo>
                    <a:cubicBezTo>
                      <a:pt x="333" y="165"/>
                      <a:pt x="334" y="165"/>
                      <a:pt x="334" y="165"/>
                    </a:cubicBezTo>
                    <a:cubicBezTo>
                      <a:pt x="334" y="165"/>
                      <a:pt x="334" y="166"/>
                      <a:pt x="334" y="166"/>
                    </a:cubicBezTo>
                    <a:cubicBezTo>
                      <a:pt x="334" y="166"/>
                      <a:pt x="333" y="167"/>
                      <a:pt x="333" y="167"/>
                    </a:cubicBezTo>
                    <a:cubicBezTo>
                      <a:pt x="332" y="167"/>
                      <a:pt x="331" y="167"/>
                      <a:pt x="330" y="168"/>
                    </a:cubicBezTo>
                    <a:cubicBezTo>
                      <a:pt x="329" y="169"/>
                      <a:pt x="327" y="168"/>
                      <a:pt x="326" y="168"/>
                    </a:cubicBezTo>
                    <a:cubicBezTo>
                      <a:pt x="325" y="168"/>
                      <a:pt x="324" y="169"/>
                      <a:pt x="324" y="170"/>
                    </a:cubicBezTo>
                    <a:cubicBezTo>
                      <a:pt x="323" y="171"/>
                      <a:pt x="325" y="170"/>
                      <a:pt x="325" y="171"/>
                    </a:cubicBezTo>
                    <a:cubicBezTo>
                      <a:pt x="325" y="171"/>
                      <a:pt x="326" y="171"/>
                      <a:pt x="326" y="171"/>
                    </a:cubicBezTo>
                    <a:cubicBezTo>
                      <a:pt x="328" y="172"/>
                      <a:pt x="329" y="172"/>
                      <a:pt x="331" y="171"/>
                    </a:cubicBezTo>
                    <a:cubicBezTo>
                      <a:pt x="332" y="171"/>
                      <a:pt x="333" y="171"/>
                      <a:pt x="334" y="170"/>
                    </a:cubicBezTo>
                    <a:cubicBezTo>
                      <a:pt x="335" y="170"/>
                      <a:pt x="336" y="170"/>
                      <a:pt x="337" y="171"/>
                    </a:cubicBezTo>
                    <a:cubicBezTo>
                      <a:pt x="337" y="171"/>
                      <a:pt x="338" y="171"/>
                      <a:pt x="338" y="170"/>
                    </a:cubicBezTo>
                    <a:cubicBezTo>
                      <a:pt x="339" y="170"/>
                      <a:pt x="339" y="170"/>
                      <a:pt x="339" y="170"/>
                    </a:cubicBezTo>
                    <a:cubicBezTo>
                      <a:pt x="339" y="171"/>
                      <a:pt x="339" y="171"/>
                      <a:pt x="339" y="171"/>
                    </a:cubicBezTo>
                    <a:cubicBezTo>
                      <a:pt x="339" y="172"/>
                      <a:pt x="338" y="172"/>
                      <a:pt x="338" y="172"/>
                    </a:cubicBezTo>
                    <a:cubicBezTo>
                      <a:pt x="338" y="172"/>
                      <a:pt x="338" y="172"/>
                      <a:pt x="338" y="172"/>
                    </a:cubicBezTo>
                    <a:cubicBezTo>
                      <a:pt x="337" y="172"/>
                      <a:pt x="336" y="172"/>
                      <a:pt x="335" y="172"/>
                    </a:cubicBezTo>
                    <a:cubicBezTo>
                      <a:pt x="335" y="172"/>
                      <a:pt x="335" y="172"/>
                      <a:pt x="335" y="172"/>
                    </a:cubicBezTo>
                    <a:cubicBezTo>
                      <a:pt x="333" y="173"/>
                      <a:pt x="332" y="173"/>
                      <a:pt x="330" y="173"/>
                    </a:cubicBezTo>
                    <a:cubicBezTo>
                      <a:pt x="330" y="173"/>
                      <a:pt x="330" y="173"/>
                      <a:pt x="330" y="173"/>
                    </a:cubicBezTo>
                    <a:cubicBezTo>
                      <a:pt x="328" y="174"/>
                      <a:pt x="326" y="174"/>
                      <a:pt x="325" y="174"/>
                    </a:cubicBezTo>
                    <a:cubicBezTo>
                      <a:pt x="324" y="174"/>
                      <a:pt x="323" y="173"/>
                      <a:pt x="323" y="174"/>
                    </a:cubicBezTo>
                    <a:cubicBezTo>
                      <a:pt x="322" y="175"/>
                      <a:pt x="322" y="174"/>
                      <a:pt x="321" y="174"/>
                    </a:cubicBezTo>
                    <a:cubicBezTo>
                      <a:pt x="320" y="173"/>
                      <a:pt x="319" y="173"/>
                      <a:pt x="319" y="174"/>
                    </a:cubicBezTo>
                    <a:cubicBezTo>
                      <a:pt x="319" y="175"/>
                      <a:pt x="318" y="176"/>
                      <a:pt x="317" y="177"/>
                    </a:cubicBezTo>
                    <a:cubicBezTo>
                      <a:pt x="317" y="177"/>
                      <a:pt x="317" y="178"/>
                      <a:pt x="317" y="178"/>
                    </a:cubicBezTo>
                    <a:cubicBezTo>
                      <a:pt x="316" y="177"/>
                      <a:pt x="316" y="178"/>
                      <a:pt x="315" y="178"/>
                    </a:cubicBezTo>
                    <a:cubicBezTo>
                      <a:pt x="314" y="178"/>
                      <a:pt x="314" y="179"/>
                      <a:pt x="313" y="180"/>
                    </a:cubicBezTo>
                    <a:cubicBezTo>
                      <a:pt x="313" y="180"/>
                      <a:pt x="314" y="180"/>
                      <a:pt x="314" y="181"/>
                    </a:cubicBezTo>
                    <a:cubicBezTo>
                      <a:pt x="314" y="183"/>
                      <a:pt x="315" y="183"/>
                      <a:pt x="316" y="185"/>
                    </a:cubicBezTo>
                    <a:cubicBezTo>
                      <a:pt x="316" y="185"/>
                      <a:pt x="316" y="185"/>
                      <a:pt x="316" y="185"/>
                    </a:cubicBezTo>
                    <a:cubicBezTo>
                      <a:pt x="318" y="185"/>
                      <a:pt x="319" y="185"/>
                      <a:pt x="320" y="186"/>
                    </a:cubicBezTo>
                    <a:cubicBezTo>
                      <a:pt x="320" y="187"/>
                      <a:pt x="321" y="187"/>
                      <a:pt x="321" y="187"/>
                    </a:cubicBezTo>
                    <a:cubicBezTo>
                      <a:pt x="321" y="187"/>
                      <a:pt x="321" y="187"/>
                      <a:pt x="321" y="187"/>
                    </a:cubicBezTo>
                    <a:cubicBezTo>
                      <a:pt x="321" y="188"/>
                      <a:pt x="322" y="188"/>
                      <a:pt x="321" y="188"/>
                    </a:cubicBezTo>
                    <a:cubicBezTo>
                      <a:pt x="321" y="188"/>
                      <a:pt x="320" y="188"/>
                      <a:pt x="319" y="188"/>
                    </a:cubicBezTo>
                    <a:cubicBezTo>
                      <a:pt x="319" y="187"/>
                      <a:pt x="318" y="187"/>
                      <a:pt x="318" y="187"/>
                    </a:cubicBezTo>
                    <a:cubicBezTo>
                      <a:pt x="317" y="187"/>
                      <a:pt x="317" y="187"/>
                      <a:pt x="316" y="187"/>
                    </a:cubicBezTo>
                    <a:cubicBezTo>
                      <a:pt x="316" y="187"/>
                      <a:pt x="316" y="188"/>
                      <a:pt x="317" y="188"/>
                    </a:cubicBezTo>
                    <a:cubicBezTo>
                      <a:pt x="317" y="189"/>
                      <a:pt x="317" y="191"/>
                      <a:pt x="318" y="191"/>
                    </a:cubicBezTo>
                    <a:cubicBezTo>
                      <a:pt x="319" y="191"/>
                      <a:pt x="319" y="191"/>
                      <a:pt x="319" y="191"/>
                    </a:cubicBezTo>
                    <a:cubicBezTo>
                      <a:pt x="319" y="193"/>
                      <a:pt x="319" y="194"/>
                      <a:pt x="322" y="193"/>
                    </a:cubicBezTo>
                    <a:cubicBezTo>
                      <a:pt x="322" y="193"/>
                      <a:pt x="324" y="193"/>
                      <a:pt x="325" y="193"/>
                    </a:cubicBezTo>
                    <a:cubicBezTo>
                      <a:pt x="325" y="193"/>
                      <a:pt x="325" y="193"/>
                      <a:pt x="325" y="193"/>
                    </a:cubicBezTo>
                    <a:cubicBezTo>
                      <a:pt x="325" y="193"/>
                      <a:pt x="325" y="193"/>
                      <a:pt x="325" y="193"/>
                    </a:cubicBezTo>
                    <a:cubicBezTo>
                      <a:pt x="326" y="194"/>
                      <a:pt x="327" y="194"/>
                      <a:pt x="328" y="194"/>
                    </a:cubicBezTo>
                    <a:cubicBezTo>
                      <a:pt x="329" y="194"/>
                      <a:pt x="330" y="194"/>
                      <a:pt x="330" y="194"/>
                    </a:cubicBezTo>
                    <a:cubicBezTo>
                      <a:pt x="330" y="195"/>
                      <a:pt x="331" y="195"/>
                      <a:pt x="331" y="195"/>
                    </a:cubicBezTo>
                    <a:cubicBezTo>
                      <a:pt x="331" y="195"/>
                      <a:pt x="330" y="195"/>
                      <a:pt x="330" y="195"/>
                    </a:cubicBezTo>
                    <a:cubicBezTo>
                      <a:pt x="329" y="195"/>
                      <a:pt x="329" y="195"/>
                      <a:pt x="328" y="195"/>
                    </a:cubicBezTo>
                    <a:cubicBezTo>
                      <a:pt x="328" y="196"/>
                      <a:pt x="327" y="196"/>
                      <a:pt x="326" y="196"/>
                    </a:cubicBezTo>
                    <a:cubicBezTo>
                      <a:pt x="326" y="196"/>
                      <a:pt x="324" y="195"/>
                      <a:pt x="325" y="197"/>
                    </a:cubicBezTo>
                    <a:cubicBezTo>
                      <a:pt x="325" y="197"/>
                      <a:pt x="325" y="197"/>
                      <a:pt x="324" y="197"/>
                    </a:cubicBezTo>
                    <a:cubicBezTo>
                      <a:pt x="324" y="197"/>
                      <a:pt x="324" y="197"/>
                      <a:pt x="324" y="197"/>
                    </a:cubicBezTo>
                    <a:cubicBezTo>
                      <a:pt x="324" y="197"/>
                      <a:pt x="324" y="197"/>
                      <a:pt x="324" y="197"/>
                    </a:cubicBezTo>
                    <a:cubicBezTo>
                      <a:pt x="324" y="197"/>
                      <a:pt x="324" y="197"/>
                      <a:pt x="323" y="197"/>
                    </a:cubicBezTo>
                    <a:cubicBezTo>
                      <a:pt x="322" y="196"/>
                      <a:pt x="322" y="197"/>
                      <a:pt x="322" y="198"/>
                    </a:cubicBezTo>
                    <a:cubicBezTo>
                      <a:pt x="322" y="199"/>
                      <a:pt x="322" y="200"/>
                      <a:pt x="323" y="201"/>
                    </a:cubicBezTo>
                    <a:cubicBezTo>
                      <a:pt x="324" y="202"/>
                      <a:pt x="324" y="204"/>
                      <a:pt x="327" y="203"/>
                    </a:cubicBezTo>
                    <a:cubicBezTo>
                      <a:pt x="326" y="203"/>
                      <a:pt x="326" y="204"/>
                      <a:pt x="326" y="204"/>
                    </a:cubicBezTo>
                    <a:cubicBezTo>
                      <a:pt x="327" y="204"/>
                      <a:pt x="327" y="205"/>
                      <a:pt x="327" y="205"/>
                    </a:cubicBezTo>
                    <a:cubicBezTo>
                      <a:pt x="328" y="206"/>
                      <a:pt x="328" y="206"/>
                      <a:pt x="328" y="206"/>
                    </a:cubicBezTo>
                    <a:cubicBezTo>
                      <a:pt x="329" y="205"/>
                      <a:pt x="329" y="205"/>
                      <a:pt x="330" y="206"/>
                    </a:cubicBezTo>
                    <a:cubicBezTo>
                      <a:pt x="330" y="206"/>
                      <a:pt x="331" y="207"/>
                      <a:pt x="332" y="207"/>
                    </a:cubicBezTo>
                    <a:cubicBezTo>
                      <a:pt x="334" y="207"/>
                      <a:pt x="336" y="209"/>
                      <a:pt x="338" y="209"/>
                    </a:cubicBezTo>
                    <a:cubicBezTo>
                      <a:pt x="338" y="209"/>
                      <a:pt x="339" y="209"/>
                      <a:pt x="340" y="208"/>
                    </a:cubicBezTo>
                    <a:cubicBezTo>
                      <a:pt x="340" y="207"/>
                      <a:pt x="340" y="207"/>
                      <a:pt x="340" y="206"/>
                    </a:cubicBezTo>
                    <a:cubicBezTo>
                      <a:pt x="339" y="205"/>
                      <a:pt x="339" y="205"/>
                      <a:pt x="339" y="204"/>
                    </a:cubicBezTo>
                    <a:cubicBezTo>
                      <a:pt x="338" y="204"/>
                      <a:pt x="338" y="203"/>
                      <a:pt x="337" y="202"/>
                    </a:cubicBezTo>
                    <a:cubicBezTo>
                      <a:pt x="337" y="202"/>
                      <a:pt x="338" y="202"/>
                      <a:pt x="338" y="202"/>
                    </a:cubicBezTo>
                    <a:cubicBezTo>
                      <a:pt x="339" y="202"/>
                      <a:pt x="339" y="202"/>
                      <a:pt x="340" y="202"/>
                    </a:cubicBezTo>
                    <a:cubicBezTo>
                      <a:pt x="341" y="202"/>
                      <a:pt x="342" y="203"/>
                      <a:pt x="342" y="204"/>
                    </a:cubicBezTo>
                    <a:cubicBezTo>
                      <a:pt x="342" y="205"/>
                      <a:pt x="342" y="206"/>
                      <a:pt x="344" y="206"/>
                    </a:cubicBezTo>
                    <a:cubicBezTo>
                      <a:pt x="344" y="206"/>
                      <a:pt x="344" y="206"/>
                      <a:pt x="344" y="206"/>
                    </a:cubicBezTo>
                    <a:cubicBezTo>
                      <a:pt x="344" y="207"/>
                      <a:pt x="344" y="207"/>
                      <a:pt x="344" y="207"/>
                    </a:cubicBezTo>
                    <a:cubicBezTo>
                      <a:pt x="345" y="208"/>
                      <a:pt x="345" y="208"/>
                      <a:pt x="345" y="208"/>
                    </a:cubicBezTo>
                    <a:cubicBezTo>
                      <a:pt x="345" y="208"/>
                      <a:pt x="345" y="207"/>
                      <a:pt x="345" y="207"/>
                    </a:cubicBezTo>
                    <a:cubicBezTo>
                      <a:pt x="345" y="206"/>
                      <a:pt x="344" y="204"/>
                      <a:pt x="344" y="203"/>
                    </a:cubicBezTo>
                    <a:cubicBezTo>
                      <a:pt x="344" y="203"/>
                      <a:pt x="344" y="203"/>
                      <a:pt x="344" y="202"/>
                    </a:cubicBezTo>
                    <a:cubicBezTo>
                      <a:pt x="344" y="201"/>
                      <a:pt x="344" y="200"/>
                      <a:pt x="342" y="199"/>
                    </a:cubicBezTo>
                    <a:cubicBezTo>
                      <a:pt x="342" y="199"/>
                      <a:pt x="342" y="198"/>
                      <a:pt x="342" y="198"/>
                    </a:cubicBezTo>
                    <a:cubicBezTo>
                      <a:pt x="341" y="197"/>
                      <a:pt x="342" y="196"/>
                      <a:pt x="341" y="195"/>
                    </a:cubicBezTo>
                    <a:cubicBezTo>
                      <a:pt x="341" y="195"/>
                      <a:pt x="341" y="195"/>
                      <a:pt x="341" y="194"/>
                    </a:cubicBezTo>
                    <a:cubicBezTo>
                      <a:pt x="341" y="194"/>
                      <a:pt x="341" y="194"/>
                      <a:pt x="341" y="194"/>
                    </a:cubicBezTo>
                    <a:cubicBezTo>
                      <a:pt x="341" y="193"/>
                      <a:pt x="341" y="193"/>
                      <a:pt x="342" y="193"/>
                    </a:cubicBezTo>
                    <a:cubicBezTo>
                      <a:pt x="342" y="193"/>
                      <a:pt x="342" y="193"/>
                      <a:pt x="342" y="194"/>
                    </a:cubicBezTo>
                    <a:cubicBezTo>
                      <a:pt x="342" y="194"/>
                      <a:pt x="342" y="194"/>
                      <a:pt x="342" y="195"/>
                    </a:cubicBezTo>
                    <a:cubicBezTo>
                      <a:pt x="343" y="196"/>
                      <a:pt x="343" y="197"/>
                      <a:pt x="344" y="199"/>
                    </a:cubicBezTo>
                    <a:cubicBezTo>
                      <a:pt x="345" y="200"/>
                      <a:pt x="346" y="202"/>
                      <a:pt x="347" y="204"/>
                    </a:cubicBezTo>
                    <a:cubicBezTo>
                      <a:pt x="347" y="205"/>
                      <a:pt x="348" y="207"/>
                      <a:pt x="349" y="208"/>
                    </a:cubicBezTo>
                    <a:cubicBezTo>
                      <a:pt x="349" y="208"/>
                      <a:pt x="350" y="208"/>
                      <a:pt x="350" y="207"/>
                    </a:cubicBezTo>
                    <a:cubicBezTo>
                      <a:pt x="350" y="206"/>
                      <a:pt x="351" y="204"/>
                      <a:pt x="351" y="202"/>
                    </a:cubicBezTo>
                    <a:cubicBezTo>
                      <a:pt x="351" y="201"/>
                      <a:pt x="352" y="199"/>
                      <a:pt x="351" y="197"/>
                    </a:cubicBezTo>
                    <a:cubicBezTo>
                      <a:pt x="350" y="196"/>
                      <a:pt x="350" y="195"/>
                      <a:pt x="350" y="194"/>
                    </a:cubicBezTo>
                    <a:cubicBezTo>
                      <a:pt x="350" y="193"/>
                      <a:pt x="350" y="193"/>
                      <a:pt x="350" y="193"/>
                    </a:cubicBezTo>
                    <a:cubicBezTo>
                      <a:pt x="351" y="193"/>
                      <a:pt x="351" y="193"/>
                      <a:pt x="351" y="193"/>
                    </a:cubicBezTo>
                    <a:cubicBezTo>
                      <a:pt x="351" y="195"/>
                      <a:pt x="352" y="196"/>
                      <a:pt x="353" y="197"/>
                    </a:cubicBezTo>
                    <a:cubicBezTo>
                      <a:pt x="353" y="198"/>
                      <a:pt x="353" y="198"/>
                      <a:pt x="355" y="197"/>
                    </a:cubicBezTo>
                    <a:cubicBezTo>
                      <a:pt x="355" y="197"/>
                      <a:pt x="356" y="196"/>
                      <a:pt x="356" y="195"/>
                    </a:cubicBezTo>
                    <a:cubicBezTo>
                      <a:pt x="356" y="193"/>
                      <a:pt x="356" y="192"/>
                      <a:pt x="355" y="191"/>
                    </a:cubicBezTo>
                    <a:cubicBezTo>
                      <a:pt x="355" y="190"/>
                      <a:pt x="354" y="190"/>
                      <a:pt x="354" y="190"/>
                    </a:cubicBezTo>
                    <a:cubicBezTo>
                      <a:pt x="354" y="189"/>
                      <a:pt x="354" y="187"/>
                      <a:pt x="353" y="186"/>
                    </a:cubicBezTo>
                    <a:cubicBezTo>
                      <a:pt x="353" y="186"/>
                      <a:pt x="353" y="186"/>
                      <a:pt x="353" y="186"/>
                    </a:cubicBezTo>
                    <a:cubicBezTo>
                      <a:pt x="353" y="184"/>
                      <a:pt x="354" y="183"/>
                      <a:pt x="353" y="181"/>
                    </a:cubicBezTo>
                    <a:cubicBezTo>
                      <a:pt x="353" y="181"/>
                      <a:pt x="354" y="181"/>
                      <a:pt x="354" y="180"/>
                    </a:cubicBezTo>
                    <a:cubicBezTo>
                      <a:pt x="354" y="180"/>
                      <a:pt x="354" y="180"/>
                      <a:pt x="354" y="179"/>
                    </a:cubicBezTo>
                    <a:cubicBezTo>
                      <a:pt x="354" y="179"/>
                      <a:pt x="354" y="179"/>
                      <a:pt x="354" y="179"/>
                    </a:cubicBezTo>
                    <a:cubicBezTo>
                      <a:pt x="356" y="179"/>
                      <a:pt x="356" y="179"/>
                      <a:pt x="356" y="177"/>
                    </a:cubicBezTo>
                    <a:cubicBezTo>
                      <a:pt x="356" y="176"/>
                      <a:pt x="356" y="176"/>
                      <a:pt x="357" y="176"/>
                    </a:cubicBezTo>
                    <a:cubicBezTo>
                      <a:pt x="357" y="176"/>
                      <a:pt x="357" y="177"/>
                      <a:pt x="357" y="177"/>
                    </a:cubicBezTo>
                    <a:cubicBezTo>
                      <a:pt x="357" y="177"/>
                      <a:pt x="357" y="177"/>
                      <a:pt x="357" y="178"/>
                    </a:cubicBezTo>
                    <a:cubicBezTo>
                      <a:pt x="356" y="178"/>
                      <a:pt x="356" y="178"/>
                      <a:pt x="356" y="179"/>
                    </a:cubicBezTo>
                    <a:cubicBezTo>
                      <a:pt x="356" y="180"/>
                      <a:pt x="354" y="180"/>
                      <a:pt x="355" y="181"/>
                    </a:cubicBezTo>
                    <a:cubicBezTo>
                      <a:pt x="355" y="182"/>
                      <a:pt x="355" y="183"/>
                      <a:pt x="355" y="183"/>
                    </a:cubicBezTo>
                    <a:cubicBezTo>
                      <a:pt x="354" y="185"/>
                      <a:pt x="355" y="187"/>
                      <a:pt x="356" y="189"/>
                    </a:cubicBezTo>
                    <a:cubicBezTo>
                      <a:pt x="356" y="190"/>
                      <a:pt x="357" y="190"/>
                      <a:pt x="357" y="191"/>
                    </a:cubicBezTo>
                    <a:cubicBezTo>
                      <a:pt x="357" y="191"/>
                      <a:pt x="357" y="192"/>
                      <a:pt x="357" y="192"/>
                    </a:cubicBezTo>
                    <a:cubicBezTo>
                      <a:pt x="358" y="191"/>
                      <a:pt x="358" y="191"/>
                      <a:pt x="358" y="191"/>
                    </a:cubicBezTo>
                    <a:cubicBezTo>
                      <a:pt x="358" y="190"/>
                      <a:pt x="359" y="189"/>
                      <a:pt x="359" y="188"/>
                    </a:cubicBezTo>
                    <a:cubicBezTo>
                      <a:pt x="359" y="187"/>
                      <a:pt x="360" y="186"/>
                      <a:pt x="360" y="185"/>
                    </a:cubicBezTo>
                    <a:cubicBezTo>
                      <a:pt x="360" y="184"/>
                      <a:pt x="362" y="184"/>
                      <a:pt x="362" y="182"/>
                    </a:cubicBezTo>
                    <a:cubicBezTo>
                      <a:pt x="362" y="181"/>
                      <a:pt x="362" y="179"/>
                      <a:pt x="362" y="178"/>
                    </a:cubicBezTo>
                    <a:cubicBezTo>
                      <a:pt x="362" y="178"/>
                      <a:pt x="362" y="177"/>
                      <a:pt x="362" y="178"/>
                    </a:cubicBezTo>
                    <a:cubicBezTo>
                      <a:pt x="362" y="178"/>
                      <a:pt x="362" y="179"/>
                      <a:pt x="363" y="179"/>
                    </a:cubicBezTo>
                    <a:cubicBezTo>
                      <a:pt x="363" y="180"/>
                      <a:pt x="363" y="181"/>
                      <a:pt x="364" y="181"/>
                    </a:cubicBezTo>
                    <a:cubicBezTo>
                      <a:pt x="364" y="181"/>
                      <a:pt x="364" y="180"/>
                      <a:pt x="364" y="180"/>
                    </a:cubicBezTo>
                    <a:cubicBezTo>
                      <a:pt x="364" y="179"/>
                      <a:pt x="364" y="179"/>
                      <a:pt x="364" y="179"/>
                    </a:cubicBezTo>
                    <a:cubicBezTo>
                      <a:pt x="364" y="179"/>
                      <a:pt x="365" y="179"/>
                      <a:pt x="365" y="178"/>
                    </a:cubicBezTo>
                    <a:cubicBezTo>
                      <a:pt x="365" y="177"/>
                      <a:pt x="366" y="176"/>
                      <a:pt x="367" y="176"/>
                    </a:cubicBezTo>
                    <a:cubicBezTo>
                      <a:pt x="369" y="175"/>
                      <a:pt x="370" y="174"/>
                      <a:pt x="372" y="173"/>
                    </a:cubicBezTo>
                    <a:cubicBezTo>
                      <a:pt x="372" y="172"/>
                      <a:pt x="372" y="172"/>
                      <a:pt x="372" y="172"/>
                    </a:cubicBezTo>
                    <a:cubicBezTo>
                      <a:pt x="374" y="171"/>
                      <a:pt x="374" y="170"/>
                      <a:pt x="376" y="169"/>
                    </a:cubicBezTo>
                    <a:cubicBezTo>
                      <a:pt x="376" y="169"/>
                      <a:pt x="376" y="169"/>
                      <a:pt x="376" y="169"/>
                    </a:cubicBezTo>
                    <a:cubicBezTo>
                      <a:pt x="375" y="168"/>
                      <a:pt x="375" y="166"/>
                      <a:pt x="374" y="166"/>
                    </a:cubicBezTo>
                    <a:cubicBezTo>
                      <a:pt x="373" y="165"/>
                      <a:pt x="373" y="164"/>
                      <a:pt x="372" y="163"/>
                    </a:cubicBezTo>
                    <a:cubicBezTo>
                      <a:pt x="372" y="162"/>
                      <a:pt x="372" y="161"/>
                      <a:pt x="372" y="160"/>
                    </a:cubicBezTo>
                    <a:cubicBezTo>
                      <a:pt x="371" y="159"/>
                      <a:pt x="372" y="158"/>
                      <a:pt x="371" y="157"/>
                    </a:cubicBezTo>
                    <a:cubicBezTo>
                      <a:pt x="370" y="157"/>
                      <a:pt x="370" y="157"/>
                      <a:pt x="370" y="157"/>
                    </a:cubicBezTo>
                    <a:cubicBezTo>
                      <a:pt x="369" y="157"/>
                      <a:pt x="369" y="157"/>
                      <a:pt x="369" y="158"/>
                    </a:cubicBezTo>
                    <a:cubicBezTo>
                      <a:pt x="369" y="158"/>
                      <a:pt x="369" y="159"/>
                      <a:pt x="369" y="159"/>
                    </a:cubicBezTo>
                    <a:cubicBezTo>
                      <a:pt x="369" y="160"/>
                      <a:pt x="370" y="161"/>
                      <a:pt x="368" y="162"/>
                    </a:cubicBezTo>
                    <a:cubicBezTo>
                      <a:pt x="368" y="161"/>
                      <a:pt x="367" y="161"/>
                      <a:pt x="368" y="160"/>
                    </a:cubicBezTo>
                    <a:cubicBezTo>
                      <a:pt x="368" y="159"/>
                      <a:pt x="368" y="159"/>
                      <a:pt x="368" y="158"/>
                    </a:cubicBezTo>
                    <a:cubicBezTo>
                      <a:pt x="367" y="157"/>
                      <a:pt x="366" y="156"/>
                      <a:pt x="364" y="155"/>
                    </a:cubicBezTo>
                    <a:cubicBezTo>
                      <a:pt x="364" y="155"/>
                      <a:pt x="364" y="155"/>
                      <a:pt x="364" y="155"/>
                    </a:cubicBezTo>
                    <a:cubicBezTo>
                      <a:pt x="363" y="156"/>
                      <a:pt x="363" y="157"/>
                      <a:pt x="363" y="158"/>
                    </a:cubicBezTo>
                    <a:cubicBezTo>
                      <a:pt x="364" y="158"/>
                      <a:pt x="364" y="158"/>
                      <a:pt x="364" y="159"/>
                    </a:cubicBezTo>
                    <a:cubicBezTo>
                      <a:pt x="363" y="159"/>
                      <a:pt x="363" y="159"/>
                      <a:pt x="363" y="158"/>
                    </a:cubicBezTo>
                    <a:cubicBezTo>
                      <a:pt x="362" y="157"/>
                      <a:pt x="362" y="157"/>
                      <a:pt x="361" y="158"/>
                    </a:cubicBezTo>
                    <a:cubicBezTo>
                      <a:pt x="360" y="159"/>
                      <a:pt x="360" y="159"/>
                      <a:pt x="360" y="160"/>
                    </a:cubicBezTo>
                    <a:cubicBezTo>
                      <a:pt x="360" y="161"/>
                      <a:pt x="360" y="161"/>
                      <a:pt x="359" y="160"/>
                    </a:cubicBezTo>
                    <a:cubicBezTo>
                      <a:pt x="359" y="160"/>
                      <a:pt x="358" y="160"/>
                      <a:pt x="359" y="159"/>
                    </a:cubicBezTo>
                    <a:cubicBezTo>
                      <a:pt x="359" y="159"/>
                      <a:pt x="359" y="159"/>
                      <a:pt x="359" y="159"/>
                    </a:cubicBezTo>
                    <a:cubicBezTo>
                      <a:pt x="359" y="158"/>
                      <a:pt x="360" y="157"/>
                      <a:pt x="360" y="156"/>
                    </a:cubicBezTo>
                    <a:cubicBezTo>
                      <a:pt x="361" y="155"/>
                      <a:pt x="361" y="155"/>
                      <a:pt x="361" y="155"/>
                    </a:cubicBezTo>
                    <a:cubicBezTo>
                      <a:pt x="361" y="154"/>
                      <a:pt x="361" y="154"/>
                      <a:pt x="361" y="154"/>
                    </a:cubicBezTo>
                    <a:cubicBezTo>
                      <a:pt x="361" y="154"/>
                      <a:pt x="361" y="153"/>
                      <a:pt x="361" y="153"/>
                    </a:cubicBezTo>
                    <a:cubicBezTo>
                      <a:pt x="361" y="153"/>
                      <a:pt x="361" y="153"/>
                      <a:pt x="361" y="153"/>
                    </a:cubicBezTo>
                    <a:cubicBezTo>
                      <a:pt x="362" y="152"/>
                      <a:pt x="362" y="152"/>
                      <a:pt x="361" y="152"/>
                    </a:cubicBezTo>
                    <a:cubicBezTo>
                      <a:pt x="361" y="151"/>
                      <a:pt x="361" y="151"/>
                      <a:pt x="361" y="150"/>
                    </a:cubicBezTo>
                    <a:cubicBezTo>
                      <a:pt x="361" y="149"/>
                      <a:pt x="362" y="148"/>
                      <a:pt x="362" y="146"/>
                    </a:cubicBezTo>
                    <a:cubicBezTo>
                      <a:pt x="362" y="145"/>
                      <a:pt x="362" y="146"/>
                      <a:pt x="361" y="146"/>
                    </a:cubicBezTo>
                    <a:cubicBezTo>
                      <a:pt x="360" y="147"/>
                      <a:pt x="360" y="148"/>
                      <a:pt x="360" y="148"/>
                    </a:cubicBezTo>
                    <a:cubicBezTo>
                      <a:pt x="359" y="148"/>
                      <a:pt x="359" y="148"/>
                      <a:pt x="359" y="149"/>
                    </a:cubicBezTo>
                    <a:cubicBezTo>
                      <a:pt x="359" y="149"/>
                      <a:pt x="359" y="149"/>
                      <a:pt x="359" y="149"/>
                    </a:cubicBezTo>
                    <a:cubicBezTo>
                      <a:pt x="358" y="148"/>
                      <a:pt x="358" y="148"/>
                      <a:pt x="359" y="148"/>
                    </a:cubicBezTo>
                    <a:cubicBezTo>
                      <a:pt x="359" y="148"/>
                      <a:pt x="360" y="147"/>
                      <a:pt x="360" y="147"/>
                    </a:cubicBezTo>
                    <a:cubicBezTo>
                      <a:pt x="360" y="146"/>
                      <a:pt x="360" y="146"/>
                      <a:pt x="360" y="146"/>
                    </a:cubicBezTo>
                    <a:cubicBezTo>
                      <a:pt x="362" y="145"/>
                      <a:pt x="361" y="144"/>
                      <a:pt x="361" y="143"/>
                    </a:cubicBezTo>
                    <a:cubicBezTo>
                      <a:pt x="360" y="142"/>
                      <a:pt x="361" y="140"/>
                      <a:pt x="360" y="140"/>
                    </a:cubicBezTo>
                    <a:cubicBezTo>
                      <a:pt x="359" y="140"/>
                      <a:pt x="358" y="140"/>
                      <a:pt x="358" y="139"/>
                    </a:cubicBezTo>
                    <a:cubicBezTo>
                      <a:pt x="357" y="139"/>
                      <a:pt x="357" y="139"/>
                      <a:pt x="357" y="140"/>
                    </a:cubicBezTo>
                    <a:cubicBezTo>
                      <a:pt x="357" y="140"/>
                      <a:pt x="356" y="140"/>
                      <a:pt x="356" y="140"/>
                    </a:cubicBezTo>
                    <a:cubicBezTo>
                      <a:pt x="355" y="140"/>
                      <a:pt x="355" y="140"/>
                      <a:pt x="355" y="139"/>
                    </a:cubicBezTo>
                    <a:cubicBezTo>
                      <a:pt x="355" y="139"/>
                      <a:pt x="355" y="138"/>
                      <a:pt x="355" y="138"/>
                    </a:cubicBezTo>
                    <a:cubicBezTo>
                      <a:pt x="354" y="138"/>
                      <a:pt x="354" y="137"/>
                      <a:pt x="355" y="137"/>
                    </a:cubicBezTo>
                    <a:cubicBezTo>
                      <a:pt x="355" y="137"/>
                      <a:pt x="355" y="137"/>
                      <a:pt x="356" y="137"/>
                    </a:cubicBezTo>
                    <a:cubicBezTo>
                      <a:pt x="356" y="137"/>
                      <a:pt x="357" y="137"/>
                      <a:pt x="357" y="136"/>
                    </a:cubicBezTo>
                    <a:cubicBezTo>
                      <a:pt x="358" y="135"/>
                      <a:pt x="358" y="134"/>
                      <a:pt x="358" y="133"/>
                    </a:cubicBezTo>
                    <a:cubicBezTo>
                      <a:pt x="358" y="131"/>
                      <a:pt x="358" y="129"/>
                      <a:pt x="358" y="128"/>
                    </a:cubicBezTo>
                    <a:cubicBezTo>
                      <a:pt x="357" y="127"/>
                      <a:pt x="357" y="127"/>
                      <a:pt x="357" y="127"/>
                    </a:cubicBezTo>
                    <a:cubicBezTo>
                      <a:pt x="356" y="127"/>
                      <a:pt x="356" y="127"/>
                      <a:pt x="356" y="127"/>
                    </a:cubicBezTo>
                    <a:cubicBezTo>
                      <a:pt x="354" y="125"/>
                      <a:pt x="352" y="125"/>
                      <a:pt x="351" y="127"/>
                    </a:cubicBezTo>
                    <a:cubicBezTo>
                      <a:pt x="351" y="128"/>
                      <a:pt x="351" y="128"/>
                      <a:pt x="350" y="128"/>
                    </a:cubicBezTo>
                    <a:cubicBezTo>
                      <a:pt x="350" y="128"/>
                      <a:pt x="350" y="129"/>
                      <a:pt x="350" y="129"/>
                    </a:cubicBezTo>
                    <a:cubicBezTo>
                      <a:pt x="351" y="130"/>
                      <a:pt x="351" y="131"/>
                      <a:pt x="350" y="131"/>
                    </a:cubicBezTo>
                    <a:cubicBezTo>
                      <a:pt x="350" y="132"/>
                      <a:pt x="350" y="133"/>
                      <a:pt x="350" y="133"/>
                    </a:cubicBezTo>
                    <a:cubicBezTo>
                      <a:pt x="351" y="134"/>
                      <a:pt x="351" y="135"/>
                      <a:pt x="352" y="135"/>
                    </a:cubicBezTo>
                    <a:cubicBezTo>
                      <a:pt x="352" y="135"/>
                      <a:pt x="353" y="135"/>
                      <a:pt x="353" y="136"/>
                    </a:cubicBezTo>
                    <a:cubicBezTo>
                      <a:pt x="353" y="136"/>
                      <a:pt x="353" y="136"/>
                      <a:pt x="352" y="136"/>
                    </a:cubicBezTo>
                    <a:cubicBezTo>
                      <a:pt x="352" y="136"/>
                      <a:pt x="352" y="136"/>
                      <a:pt x="352" y="137"/>
                    </a:cubicBezTo>
                    <a:cubicBezTo>
                      <a:pt x="353" y="137"/>
                      <a:pt x="352" y="138"/>
                      <a:pt x="353" y="139"/>
                    </a:cubicBezTo>
                    <a:cubicBezTo>
                      <a:pt x="353" y="139"/>
                      <a:pt x="353" y="139"/>
                      <a:pt x="353" y="139"/>
                    </a:cubicBezTo>
                    <a:cubicBezTo>
                      <a:pt x="353" y="139"/>
                      <a:pt x="353" y="139"/>
                      <a:pt x="353" y="139"/>
                    </a:cubicBezTo>
                    <a:cubicBezTo>
                      <a:pt x="352" y="139"/>
                      <a:pt x="352" y="138"/>
                      <a:pt x="351" y="138"/>
                    </a:cubicBezTo>
                    <a:cubicBezTo>
                      <a:pt x="351" y="138"/>
                      <a:pt x="352" y="139"/>
                      <a:pt x="352" y="139"/>
                    </a:cubicBezTo>
                    <a:cubicBezTo>
                      <a:pt x="350" y="139"/>
                      <a:pt x="349" y="137"/>
                      <a:pt x="348" y="136"/>
                    </a:cubicBezTo>
                    <a:cubicBezTo>
                      <a:pt x="347" y="134"/>
                      <a:pt x="346" y="132"/>
                      <a:pt x="347" y="130"/>
                    </a:cubicBezTo>
                    <a:cubicBezTo>
                      <a:pt x="347" y="130"/>
                      <a:pt x="347" y="129"/>
                      <a:pt x="348" y="129"/>
                    </a:cubicBezTo>
                    <a:cubicBezTo>
                      <a:pt x="348" y="128"/>
                      <a:pt x="348" y="128"/>
                      <a:pt x="347" y="128"/>
                    </a:cubicBezTo>
                    <a:cubicBezTo>
                      <a:pt x="346" y="127"/>
                      <a:pt x="347" y="127"/>
                      <a:pt x="347" y="127"/>
                    </a:cubicBezTo>
                    <a:cubicBezTo>
                      <a:pt x="348" y="126"/>
                      <a:pt x="348" y="125"/>
                      <a:pt x="348" y="124"/>
                    </a:cubicBezTo>
                    <a:cubicBezTo>
                      <a:pt x="347" y="124"/>
                      <a:pt x="347" y="123"/>
                      <a:pt x="347" y="123"/>
                    </a:cubicBezTo>
                    <a:cubicBezTo>
                      <a:pt x="346" y="122"/>
                      <a:pt x="345" y="121"/>
                      <a:pt x="344" y="122"/>
                    </a:cubicBezTo>
                    <a:cubicBezTo>
                      <a:pt x="343" y="122"/>
                      <a:pt x="342" y="122"/>
                      <a:pt x="343" y="124"/>
                    </a:cubicBezTo>
                    <a:cubicBezTo>
                      <a:pt x="343" y="124"/>
                      <a:pt x="343" y="124"/>
                      <a:pt x="343" y="124"/>
                    </a:cubicBezTo>
                    <a:cubicBezTo>
                      <a:pt x="343" y="124"/>
                      <a:pt x="343" y="124"/>
                      <a:pt x="343" y="123"/>
                    </a:cubicBezTo>
                    <a:cubicBezTo>
                      <a:pt x="342" y="123"/>
                      <a:pt x="341" y="123"/>
                      <a:pt x="341" y="122"/>
                    </a:cubicBezTo>
                    <a:cubicBezTo>
                      <a:pt x="341" y="122"/>
                      <a:pt x="341" y="122"/>
                      <a:pt x="341" y="121"/>
                    </a:cubicBezTo>
                    <a:cubicBezTo>
                      <a:pt x="340" y="121"/>
                      <a:pt x="338" y="120"/>
                      <a:pt x="337" y="120"/>
                    </a:cubicBezTo>
                    <a:cubicBezTo>
                      <a:pt x="336" y="121"/>
                      <a:pt x="336" y="120"/>
                      <a:pt x="337" y="120"/>
                    </a:cubicBezTo>
                    <a:cubicBezTo>
                      <a:pt x="338" y="117"/>
                      <a:pt x="338" y="116"/>
                      <a:pt x="336" y="114"/>
                    </a:cubicBezTo>
                    <a:cubicBezTo>
                      <a:pt x="335" y="113"/>
                      <a:pt x="334" y="113"/>
                      <a:pt x="334" y="112"/>
                    </a:cubicBezTo>
                    <a:cubicBezTo>
                      <a:pt x="334" y="111"/>
                      <a:pt x="334" y="110"/>
                      <a:pt x="333" y="109"/>
                    </a:cubicBezTo>
                    <a:cubicBezTo>
                      <a:pt x="332" y="107"/>
                      <a:pt x="332" y="105"/>
                      <a:pt x="331" y="103"/>
                    </a:cubicBezTo>
                    <a:cubicBezTo>
                      <a:pt x="331" y="102"/>
                      <a:pt x="331" y="102"/>
                      <a:pt x="330" y="101"/>
                    </a:cubicBezTo>
                    <a:cubicBezTo>
                      <a:pt x="330" y="100"/>
                      <a:pt x="328" y="100"/>
                      <a:pt x="330" y="99"/>
                    </a:cubicBezTo>
                    <a:cubicBezTo>
                      <a:pt x="330" y="99"/>
                      <a:pt x="330" y="99"/>
                      <a:pt x="330" y="98"/>
                    </a:cubicBezTo>
                    <a:cubicBezTo>
                      <a:pt x="330" y="97"/>
                      <a:pt x="329" y="95"/>
                      <a:pt x="328" y="94"/>
                    </a:cubicBezTo>
                    <a:cubicBezTo>
                      <a:pt x="327" y="92"/>
                      <a:pt x="326" y="91"/>
                      <a:pt x="325" y="91"/>
                    </a:cubicBezTo>
                    <a:cubicBezTo>
                      <a:pt x="325" y="90"/>
                      <a:pt x="324" y="90"/>
                      <a:pt x="324" y="90"/>
                    </a:cubicBezTo>
                    <a:cubicBezTo>
                      <a:pt x="323" y="89"/>
                      <a:pt x="322" y="88"/>
                      <a:pt x="320" y="87"/>
                    </a:cubicBezTo>
                    <a:cubicBezTo>
                      <a:pt x="320" y="86"/>
                      <a:pt x="319" y="86"/>
                      <a:pt x="319" y="86"/>
                    </a:cubicBezTo>
                    <a:cubicBezTo>
                      <a:pt x="318" y="86"/>
                      <a:pt x="319" y="87"/>
                      <a:pt x="319" y="88"/>
                    </a:cubicBezTo>
                    <a:cubicBezTo>
                      <a:pt x="319" y="88"/>
                      <a:pt x="319" y="88"/>
                      <a:pt x="319" y="88"/>
                    </a:cubicBezTo>
                    <a:cubicBezTo>
                      <a:pt x="318" y="88"/>
                      <a:pt x="318" y="88"/>
                      <a:pt x="318" y="88"/>
                    </a:cubicBezTo>
                    <a:cubicBezTo>
                      <a:pt x="317" y="88"/>
                      <a:pt x="317" y="87"/>
                      <a:pt x="316" y="87"/>
                    </a:cubicBezTo>
                    <a:cubicBezTo>
                      <a:pt x="315" y="86"/>
                      <a:pt x="315" y="87"/>
                      <a:pt x="314" y="87"/>
                    </a:cubicBezTo>
                    <a:cubicBezTo>
                      <a:pt x="314" y="88"/>
                      <a:pt x="313" y="89"/>
                      <a:pt x="313" y="90"/>
                    </a:cubicBezTo>
                    <a:cubicBezTo>
                      <a:pt x="312" y="91"/>
                      <a:pt x="313" y="92"/>
                      <a:pt x="314" y="93"/>
                    </a:cubicBezTo>
                    <a:cubicBezTo>
                      <a:pt x="315" y="93"/>
                      <a:pt x="316" y="94"/>
                      <a:pt x="318" y="93"/>
                    </a:cubicBezTo>
                    <a:cubicBezTo>
                      <a:pt x="318" y="93"/>
                      <a:pt x="319" y="93"/>
                      <a:pt x="319" y="93"/>
                    </a:cubicBezTo>
                    <a:cubicBezTo>
                      <a:pt x="320" y="93"/>
                      <a:pt x="320" y="94"/>
                      <a:pt x="321" y="95"/>
                    </a:cubicBezTo>
                    <a:cubicBezTo>
                      <a:pt x="321" y="95"/>
                      <a:pt x="322" y="95"/>
                      <a:pt x="321" y="95"/>
                    </a:cubicBezTo>
                    <a:cubicBezTo>
                      <a:pt x="321" y="96"/>
                      <a:pt x="321" y="96"/>
                      <a:pt x="321" y="96"/>
                    </a:cubicBezTo>
                    <a:cubicBezTo>
                      <a:pt x="321" y="98"/>
                      <a:pt x="321" y="99"/>
                      <a:pt x="319" y="99"/>
                    </a:cubicBezTo>
                    <a:cubicBezTo>
                      <a:pt x="318" y="99"/>
                      <a:pt x="318" y="99"/>
                      <a:pt x="317" y="98"/>
                    </a:cubicBezTo>
                    <a:cubicBezTo>
                      <a:pt x="316" y="98"/>
                      <a:pt x="316" y="98"/>
                      <a:pt x="316" y="98"/>
                    </a:cubicBezTo>
                    <a:cubicBezTo>
                      <a:pt x="315" y="98"/>
                      <a:pt x="314" y="98"/>
                      <a:pt x="314" y="98"/>
                    </a:cubicBezTo>
                    <a:cubicBezTo>
                      <a:pt x="314" y="98"/>
                      <a:pt x="313" y="97"/>
                      <a:pt x="313" y="98"/>
                    </a:cubicBezTo>
                    <a:cubicBezTo>
                      <a:pt x="313" y="98"/>
                      <a:pt x="313" y="98"/>
                      <a:pt x="313" y="99"/>
                    </a:cubicBezTo>
                    <a:cubicBezTo>
                      <a:pt x="314" y="99"/>
                      <a:pt x="314" y="100"/>
                      <a:pt x="315" y="100"/>
                    </a:cubicBezTo>
                    <a:cubicBezTo>
                      <a:pt x="315" y="100"/>
                      <a:pt x="315" y="101"/>
                      <a:pt x="315" y="101"/>
                    </a:cubicBezTo>
                    <a:cubicBezTo>
                      <a:pt x="315" y="101"/>
                      <a:pt x="314" y="102"/>
                      <a:pt x="314" y="102"/>
                    </a:cubicBezTo>
                    <a:cubicBezTo>
                      <a:pt x="313" y="102"/>
                      <a:pt x="313" y="102"/>
                      <a:pt x="313" y="102"/>
                    </a:cubicBezTo>
                    <a:cubicBezTo>
                      <a:pt x="313" y="103"/>
                      <a:pt x="313" y="103"/>
                      <a:pt x="312" y="103"/>
                    </a:cubicBezTo>
                    <a:cubicBezTo>
                      <a:pt x="312" y="103"/>
                      <a:pt x="312" y="103"/>
                      <a:pt x="312" y="102"/>
                    </a:cubicBezTo>
                    <a:cubicBezTo>
                      <a:pt x="312" y="101"/>
                      <a:pt x="311" y="101"/>
                      <a:pt x="311" y="100"/>
                    </a:cubicBezTo>
                    <a:cubicBezTo>
                      <a:pt x="310" y="100"/>
                      <a:pt x="310" y="99"/>
                      <a:pt x="309" y="100"/>
                    </a:cubicBezTo>
                    <a:cubicBezTo>
                      <a:pt x="307" y="101"/>
                      <a:pt x="306" y="102"/>
                      <a:pt x="306" y="104"/>
                    </a:cubicBezTo>
                    <a:cubicBezTo>
                      <a:pt x="306" y="104"/>
                      <a:pt x="306" y="105"/>
                      <a:pt x="306" y="105"/>
                    </a:cubicBezTo>
                    <a:cubicBezTo>
                      <a:pt x="305" y="106"/>
                      <a:pt x="305" y="106"/>
                      <a:pt x="306" y="107"/>
                    </a:cubicBezTo>
                    <a:cubicBezTo>
                      <a:pt x="307" y="107"/>
                      <a:pt x="307" y="107"/>
                      <a:pt x="307" y="107"/>
                    </a:cubicBezTo>
                    <a:cubicBezTo>
                      <a:pt x="307" y="108"/>
                      <a:pt x="307" y="108"/>
                      <a:pt x="306" y="108"/>
                    </a:cubicBezTo>
                    <a:cubicBezTo>
                      <a:pt x="306" y="108"/>
                      <a:pt x="305" y="108"/>
                      <a:pt x="305" y="109"/>
                    </a:cubicBezTo>
                    <a:cubicBezTo>
                      <a:pt x="305" y="109"/>
                      <a:pt x="305" y="110"/>
                      <a:pt x="305" y="110"/>
                    </a:cubicBezTo>
                    <a:cubicBezTo>
                      <a:pt x="306" y="111"/>
                      <a:pt x="307" y="111"/>
                      <a:pt x="307" y="110"/>
                    </a:cubicBezTo>
                    <a:cubicBezTo>
                      <a:pt x="308" y="111"/>
                      <a:pt x="309" y="110"/>
                      <a:pt x="309" y="110"/>
                    </a:cubicBezTo>
                    <a:cubicBezTo>
                      <a:pt x="309" y="110"/>
                      <a:pt x="309" y="110"/>
                      <a:pt x="309" y="110"/>
                    </a:cubicBezTo>
                    <a:cubicBezTo>
                      <a:pt x="308" y="111"/>
                      <a:pt x="308" y="111"/>
                      <a:pt x="309" y="113"/>
                    </a:cubicBezTo>
                    <a:cubicBezTo>
                      <a:pt x="310" y="113"/>
                      <a:pt x="310" y="113"/>
                      <a:pt x="310" y="113"/>
                    </a:cubicBezTo>
                    <a:cubicBezTo>
                      <a:pt x="311" y="113"/>
                      <a:pt x="312" y="114"/>
                      <a:pt x="312" y="113"/>
                    </a:cubicBezTo>
                    <a:cubicBezTo>
                      <a:pt x="313" y="113"/>
                      <a:pt x="313" y="113"/>
                      <a:pt x="313" y="113"/>
                    </a:cubicBezTo>
                    <a:cubicBezTo>
                      <a:pt x="313" y="114"/>
                      <a:pt x="314" y="114"/>
                      <a:pt x="314" y="114"/>
                    </a:cubicBezTo>
                    <a:cubicBezTo>
                      <a:pt x="314" y="115"/>
                      <a:pt x="314" y="115"/>
                      <a:pt x="313" y="115"/>
                    </a:cubicBezTo>
                    <a:cubicBezTo>
                      <a:pt x="312" y="114"/>
                      <a:pt x="311" y="114"/>
                      <a:pt x="311" y="115"/>
                    </a:cubicBezTo>
                    <a:cubicBezTo>
                      <a:pt x="310" y="116"/>
                      <a:pt x="311" y="117"/>
                      <a:pt x="311" y="118"/>
                    </a:cubicBezTo>
                    <a:cubicBezTo>
                      <a:pt x="311" y="118"/>
                      <a:pt x="311" y="118"/>
                      <a:pt x="311" y="118"/>
                    </a:cubicBezTo>
                    <a:cubicBezTo>
                      <a:pt x="312" y="118"/>
                      <a:pt x="313" y="119"/>
                      <a:pt x="314" y="119"/>
                    </a:cubicBezTo>
                    <a:cubicBezTo>
                      <a:pt x="314" y="119"/>
                      <a:pt x="315" y="119"/>
                      <a:pt x="315" y="119"/>
                    </a:cubicBezTo>
                    <a:cubicBezTo>
                      <a:pt x="315" y="119"/>
                      <a:pt x="315" y="120"/>
                      <a:pt x="316" y="120"/>
                    </a:cubicBezTo>
                    <a:cubicBezTo>
                      <a:pt x="316" y="120"/>
                      <a:pt x="316" y="121"/>
                      <a:pt x="316" y="121"/>
                    </a:cubicBezTo>
                    <a:cubicBezTo>
                      <a:pt x="316" y="121"/>
                      <a:pt x="316" y="122"/>
                      <a:pt x="315" y="122"/>
                    </a:cubicBezTo>
                    <a:cubicBezTo>
                      <a:pt x="315" y="121"/>
                      <a:pt x="315" y="121"/>
                      <a:pt x="315" y="121"/>
                    </a:cubicBezTo>
                    <a:cubicBezTo>
                      <a:pt x="314" y="120"/>
                      <a:pt x="313" y="121"/>
                      <a:pt x="313" y="120"/>
                    </a:cubicBezTo>
                    <a:cubicBezTo>
                      <a:pt x="311" y="120"/>
                      <a:pt x="310" y="121"/>
                      <a:pt x="309" y="120"/>
                    </a:cubicBezTo>
                    <a:cubicBezTo>
                      <a:pt x="308" y="119"/>
                      <a:pt x="307" y="119"/>
                      <a:pt x="306" y="119"/>
                    </a:cubicBezTo>
                    <a:cubicBezTo>
                      <a:pt x="305" y="119"/>
                      <a:pt x="303" y="119"/>
                      <a:pt x="301" y="119"/>
                    </a:cubicBezTo>
                    <a:cubicBezTo>
                      <a:pt x="301" y="120"/>
                      <a:pt x="301" y="120"/>
                      <a:pt x="302" y="120"/>
                    </a:cubicBezTo>
                    <a:cubicBezTo>
                      <a:pt x="303" y="121"/>
                      <a:pt x="302" y="122"/>
                      <a:pt x="301" y="122"/>
                    </a:cubicBezTo>
                    <a:cubicBezTo>
                      <a:pt x="301" y="122"/>
                      <a:pt x="301" y="122"/>
                      <a:pt x="301" y="123"/>
                    </a:cubicBezTo>
                    <a:cubicBezTo>
                      <a:pt x="301" y="123"/>
                      <a:pt x="301" y="123"/>
                      <a:pt x="302" y="124"/>
                    </a:cubicBezTo>
                    <a:cubicBezTo>
                      <a:pt x="302" y="124"/>
                      <a:pt x="303" y="124"/>
                      <a:pt x="303" y="125"/>
                    </a:cubicBezTo>
                    <a:cubicBezTo>
                      <a:pt x="303" y="126"/>
                      <a:pt x="303" y="127"/>
                      <a:pt x="304" y="127"/>
                    </a:cubicBezTo>
                    <a:cubicBezTo>
                      <a:pt x="305" y="127"/>
                      <a:pt x="305" y="127"/>
                      <a:pt x="306" y="127"/>
                    </a:cubicBezTo>
                    <a:cubicBezTo>
                      <a:pt x="305" y="128"/>
                      <a:pt x="305" y="128"/>
                      <a:pt x="305" y="128"/>
                    </a:cubicBezTo>
                    <a:cubicBezTo>
                      <a:pt x="305" y="129"/>
                      <a:pt x="304" y="129"/>
                      <a:pt x="304" y="128"/>
                    </a:cubicBezTo>
                    <a:cubicBezTo>
                      <a:pt x="303" y="128"/>
                      <a:pt x="303" y="127"/>
                      <a:pt x="302" y="127"/>
                    </a:cubicBezTo>
                    <a:cubicBezTo>
                      <a:pt x="301" y="127"/>
                      <a:pt x="300" y="127"/>
                      <a:pt x="300" y="128"/>
                    </a:cubicBezTo>
                    <a:cubicBezTo>
                      <a:pt x="299" y="129"/>
                      <a:pt x="298" y="128"/>
                      <a:pt x="298" y="128"/>
                    </a:cubicBezTo>
                    <a:cubicBezTo>
                      <a:pt x="297" y="128"/>
                      <a:pt x="297" y="128"/>
                      <a:pt x="297" y="128"/>
                    </a:cubicBezTo>
                    <a:cubicBezTo>
                      <a:pt x="297" y="128"/>
                      <a:pt x="296" y="129"/>
                      <a:pt x="297" y="129"/>
                    </a:cubicBezTo>
                    <a:close/>
                    <a:moveTo>
                      <a:pt x="146" y="269"/>
                    </a:moveTo>
                    <a:cubicBezTo>
                      <a:pt x="146" y="269"/>
                      <a:pt x="147" y="269"/>
                      <a:pt x="147" y="269"/>
                    </a:cubicBezTo>
                    <a:cubicBezTo>
                      <a:pt x="148" y="269"/>
                      <a:pt x="149" y="267"/>
                      <a:pt x="148" y="266"/>
                    </a:cubicBezTo>
                    <a:cubicBezTo>
                      <a:pt x="148" y="266"/>
                      <a:pt x="148" y="265"/>
                      <a:pt x="148" y="265"/>
                    </a:cubicBezTo>
                    <a:cubicBezTo>
                      <a:pt x="151" y="264"/>
                      <a:pt x="151" y="264"/>
                      <a:pt x="151" y="262"/>
                    </a:cubicBezTo>
                    <a:cubicBezTo>
                      <a:pt x="150" y="261"/>
                      <a:pt x="151" y="259"/>
                      <a:pt x="149" y="259"/>
                    </a:cubicBezTo>
                    <a:cubicBezTo>
                      <a:pt x="149" y="259"/>
                      <a:pt x="148" y="259"/>
                      <a:pt x="148" y="258"/>
                    </a:cubicBezTo>
                    <a:cubicBezTo>
                      <a:pt x="148" y="258"/>
                      <a:pt x="148" y="258"/>
                      <a:pt x="148" y="257"/>
                    </a:cubicBezTo>
                    <a:cubicBezTo>
                      <a:pt x="149" y="257"/>
                      <a:pt x="149" y="257"/>
                      <a:pt x="150" y="257"/>
                    </a:cubicBezTo>
                    <a:cubicBezTo>
                      <a:pt x="150" y="258"/>
                      <a:pt x="151" y="259"/>
                      <a:pt x="151" y="257"/>
                    </a:cubicBezTo>
                    <a:cubicBezTo>
                      <a:pt x="151" y="257"/>
                      <a:pt x="152" y="257"/>
                      <a:pt x="152" y="257"/>
                    </a:cubicBezTo>
                    <a:cubicBezTo>
                      <a:pt x="152" y="256"/>
                      <a:pt x="153" y="254"/>
                      <a:pt x="152" y="254"/>
                    </a:cubicBezTo>
                    <a:cubicBezTo>
                      <a:pt x="151" y="253"/>
                      <a:pt x="151" y="252"/>
                      <a:pt x="151" y="252"/>
                    </a:cubicBezTo>
                    <a:cubicBezTo>
                      <a:pt x="152" y="251"/>
                      <a:pt x="152" y="252"/>
                      <a:pt x="153" y="252"/>
                    </a:cubicBezTo>
                    <a:cubicBezTo>
                      <a:pt x="153" y="252"/>
                      <a:pt x="153" y="251"/>
                      <a:pt x="153" y="251"/>
                    </a:cubicBezTo>
                    <a:cubicBezTo>
                      <a:pt x="152" y="251"/>
                      <a:pt x="152" y="250"/>
                      <a:pt x="153" y="250"/>
                    </a:cubicBezTo>
                    <a:cubicBezTo>
                      <a:pt x="153" y="250"/>
                      <a:pt x="153" y="250"/>
                      <a:pt x="153" y="250"/>
                    </a:cubicBezTo>
                    <a:cubicBezTo>
                      <a:pt x="154" y="251"/>
                      <a:pt x="155" y="250"/>
                      <a:pt x="155" y="250"/>
                    </a:cubicBezTo>
                    <a:cubicBezTo>
                      <a:pt x="155" y="249"/>
                      <a:pt x="155" y="249"/>
                      <a:pt x="156" y="249"/>
                    </a:cubicBezTo>
                    <a:cubicBezTo>
                      <a:pt x="156" y="249"/>
                      <a:pt x="156" y="249"/>
                      <a:pt x="156" y="250"/>
                    </a:cubicBezTo>
                    <a:cubicBezTo>
                      <a:pt x="156" y="250"/>
                      <a:pt x="156" y="251"/>
                      <a:pt x="156" y="252"/>
                    </a:cubicBezTo>
                    <a:cubicBezTo>
                      <a:pt x="155" y="252"/>
                      <a:pt x="155" y="253"/>
                      <a:pt x="155" y="255"/>
                    </a:cubicBezTo>
                    <a:cubicBezTo>
                      <a:pt x="155" y="256"/>
                      <a:pt x="156" y="257"/>
                      <a:pt x="154" y="259"/>
                    </a:cubicBezTo>
                    <a:cubicBezTo>
                      <a:pt x="154" y="259"/>
                      <a:pt x="154" y="259"/>
                      <a:pt x="154" y="259"/>
                    </a:cubicBezTo>
                    <a:cubicBezTo>
                      <a:pt x="154" y="261"/>
                      <a:pt x="156" y="261"/>
                      <a:pt x="156" y="263"/>
                    </a:cubicBezTo>
                    <a:cubicBezTo>
                      <a:pt x="156" y="263"/>
                      <a:pt x="156" y="263"/>
                      <a:pt x="157" y="263"/>
                    </a:cubicBezTo>
                    <a:cubicBezTo>
                      <a:pt x="157" y="263"/>
                      <a:pt x="157" y="263"/>
                      <a:pt x="157" y="264"/>
                    </a:cubicBezTo>
                    <a:cubicBezTo>
                      <a:pt x="157" y="265"/>
                      <a:pt x="158" y="265"/>
                      <a:pt x="159" y="265"/>
                    </a:cubicBezTo>
                    <a:cubicBezTo>
                      <a:pt x="160" y="264"/>
                      <a:pt x="160" y="264"/>
                      <a:pt x="161" y="263"/>
                    </a:cubicBezTo>
                    <a:cubicBezTo>
                      <a:pt x="162" y="262"/>
                      <a:pt x="161" y="260"/>
                      <a:pt x="161" y="259"/>
                    </a:cubicBezTo>
                    <a:cubicBezTo>
                      <a:pt x="161" y="258"/>
                      <a:pt x="160" y="257"/>
                      <a:pt x="161" y="257"/>
                    </a:cubicBezTo>
                    <a:cubicBezTo>
                      <a:pt x="162" y="257"/>
                      <a:pt x="163" y="256"/>
                      <a:pt x="164" y="256"/>
                    </a:cubicBezTo>
                    <a:cubicBezTo>
                      <a:pt x="165" y="256"/>
                      <a:pt x="166" y="256"/>
                      <a:pt x="167" y="255"/>
                    </a:cubicBezTo>
                    <a:cubicBezTo>
                      <a:pt x="168" y="254"/>
                      <a:pt x="167" y="253"/>
                      <a:pt x="168" y="252"/>
                    </a:cubicBezTo>
                    <a:cubicBezTo>
                      <a:pt x="168" y="251"/>
                      <a:pt x="168" y="249"/>
                      <a:pt x="167" y="248"/>
                    </a:cubicBezTo>
                    <a:cubicBezTo>
                      <a:pt x="166" y="248"/>
                      <a:pt x="166" y="247"/>
                      <a:pt x="165" y="246"/>
                    </a:cubicBezTo>
                    <a:cubicBezTo>
                      <a:pt x="165" y="246"/>
                      <a:pt x="165" y="245"/>
                      <a:pt x="166" y="245"/>
                    </a:cubicBezTo>
                    <a:cubicBezTo>
                      <a:pt x="166" y="245"/>
                      <a:pt x="166" y="245"/>
                      <a:pt x="166" y="245"/>
                    </a:cubicBezTo>
                    <a:cubicBezTo>
                      <a:pt x="167" y="246"/>
                      <a:pt x="167" y="246"/>
                      <a:pt x="168" y="246"/>
                    </a:cubicBezTo>
                    <a:cubicBezTo>
                      <a:pt x="168" y="246"/>
                      <a:pt x="169" y="247"/>
                      <a:pt x="169" y="246"/>
                    </a:cubicBezTo>
                    <a:cubicBezTo>
                      <a:pt x="170" y="245"/>
                      <a:pt x="169" y="245"/>
                      <a:pt x="169" y="244"/>
                    </a:cubicBezTo>
                    <a:cubicBezTo>
                      <a:pt x="168" y="243"/>
                      <a:pt x="166" y="243"/>
                      <a:pt x="166" y="241"/>
                    </a:cubicBezTo>
                    <a:cubicBezTo>
                      <a:pt x="166" y="241"/>
                      <a:pt x="166" y="240"/>
                      <a:pt x="165" y="240"/>
                    </a:cubicBezTo>
                    <a:cubicBezTo>
                      <a:pt x="165" y="240"/>
                      <a:pt x="166" y="238"/>
                      <a:pt x="166" y="238"/>
                    </a:cubicBezTo>
                    <a:cubicBezTo>
                      <a:pt x="167" y="238"/>
                      <a:pt x="168" y="237"/>
                      <a:pt x="168" y="237"/>
                    </a:cubicBezTo>
                    <a:cubicBezTo>
                      <a:pt x="169" y="236"/>
                      <a:pt x="169" y="236"/>
                      <a:pt x="170" y="236"/>
                    </a:cubicBezTo>
                    <a:cubicBezTo>
                      <a:pt x="171" y="235"/>
                      <a:pt x="171" y="235"/>
                      <a:pt x="171" y="234"/>
                    </a:cubicBezTo>
                    <a:cubicBezTo>
                      <a:pt x="171" y="232"/>
                      <a:pt x="169" y="230"/>
                      <a:pt x="168" y="230"/>
                    </a:cubicBezTo>
                    <a:cubicBezTo>
                      <a:pt x="167" y="230"/>
                      <a:pt x="166" y="230"/>
                      <a:pt x="167" y="229"/>
                    </a:cubicBezTo>
                    <a:cubicBezTo>
                      <a:pt x="167" y="228"/>
                      <a:pt x="167" y="228"/>
                      <a:pt x="166" y="228"/>
                    </a:cubicBezTo>
                    <a:cubicBezTo>
                      <a:pt x="166" y="228"/>
                      <a:pt x="166" y="228"/>
                      <a:pt x="165" y="227"/>
                    </a:cubicBezTo>
                    <a:cubicBezTo>
                      <a:pt x="165" y="227"/>
                      <a:pt x="164" y="227"/>
                      <a:pt x="163" y="227"/>
                    </a:cubicBezTo>
                    <a:cubicBezTo>
                      <a:pt x="162" y="227"/>
                      <a:pt x="163" y="228"/>
                      <a:pt x="163" y="228"/>
                    </a:cubicBezTo>
                    <a:cubicBezTo>
                      <a:pt x="162" y="229"/>
                      <a:pt x="162" y="229"/>
                      <a:pt x="162" y="229"/>
                    </a:cubicBezTo>
                    <a:cubicBezTo>
                      <a:pt x="161" y="229"/>
                      <a:pt x="161" y="229"/>
                      <a:pt x="161" y="230"/>
                    </a:cubicBezTo>
                    <a:cubicBezTo>
                      <a:pt x="160" y="230"/>
                      <a:pt x="161" y="230"/>
                      <a:pt x="161" y="230"/>
                    </a:cubicBezTo>
                    <a:cubicBezTo>
                      <a:pt x="161" y="231"/>
                      <a:pt x="161" y="231"/>
                      <a:pt x="161" y="231"/>
                    </a:cubicBezTo>
                    <a:cubicBezTo>
                      <a:pt x="162" y="231"/>
                      <a:pt x="162" y="232"/>
                      <a:pt x="162" y="232"/>
                    </a:cubicBezTo>
                    <a:cubicBezTo>
                      <a:pt x="163" y="232"/>
                      <a:pt x="163" y="231"/>
                      <a:pt x="163" y="232"/>
                    </a:cubicBezTo>
                    <a:cubicBezTo>
                      <a:pt x="164" y="232"/>
                      <a:pt x="163" y="233"/>
                      <a:pt x="163" y="233"/>
                    </a:cubicBezTo>
                    <a:cubicBezTo>
                      <a:pt x="163" y="233"/>
                      <a:pt x="163" y="233"/>
                      <a:pt x="163" y="234"/>
                    </a:cubicBezTo>
                    <a:cubicBezTo>
                      <a:pt x="163" y="234"/>
                      <a:pt x="162" y="234"/>
                      <a:pt x="162" y="234"/>
                    </a:cubicBezTo>
                    <a:cubicBezTo>
                      <a:pt x="161" y="233"/>
                      <a:pt x="161" y="233"/>
                      <a:pt x="160" y="233"/>
                    </a:cubicBezTo>
                    <a:cubicBezTo>
                      <a:pt x="160" y="233"/>
                      <a:pt x="160" y="233"/>
                      <a:pt x="161" y="234"/>
                    </a:cubicBezTo>
                    <a:cubicBezTo>
                      <a:pt x="161" y="234"/>
                      <a:pt x="161" y="234"/>
                      <a:pt x="161" y="235"/>
                    </a:cubicBezTo>
                    <a:cubicBezTo>
                      <a:pt x="161" y="235"/>
                      <a:pt x="160" y="235"/>
                      <a:pt x="160" y="235"/>
                    </a:cubicBezTo>
                    <a:cubicBezTo>
                      <a:pt x="160" y="235"/>
                      <a:pt x="159" y="235"/>
                      <a:pt x="159" y="234"/>
                    </a:cubicBezTo>
                    <a:cubicBezTo>
                      <a:pt x="158" y="234"/>
                      <a:pt x="157" y="233"/>
                      <a:pt x="155" y="233"/>
                    </a:cubicBezTo>
                    <a:cubicBezTo>
                      <a:pt x="154" y="232"/>
                      <a:pt x="153" y="233"/>
                      <a:pt x="152" y="233"/>
                    </a:cubicBezTo>
                    <a:cubicBezTo>
                      <a:pt x="151" y="233"/>
                      <a:pt x="151" y="233"/>
                      <a:pt x="151" y="233"/>
                    </a:cubicBezTo>
                    <a:cubicBezTo>
                      <a:pt x="150" y="232"/>
                      <a:pt x="150" y="233"/>
                      <a:pt x="149" y="233"/>
                    </a:cubicBezTo>
                    <a:cubicBezTo>
                      <a:pt x="149" y="233"/>
                      <a:pt x="148" y="233"/>
                      <a:pt x="149" y="234"/>
                    </a:cubicBezTo>
                    <a:cubicBezTo>
                      <a:pt x="149" y="234"/>
                      <a:pt x="149" y="235"/>
                      <a:pt x="148" y="235"/>
                    </a:cubicBezTo>
                    <a:cubicBezTo>
                      <a:pt x="148" y="235"/>
                      <a:pt x="148" y="235"/>
                      <a:pt x="148" y="235"/>
                    </a:cubicBezTo>
                    <a:cubicBezTo>
                      <a:pt x="147" y="234"/>
                      <a:pt x="147" y="234"/>
                      <a:pt x="146" y="234"/>
                    </a:cubicBezTo>
                    <a:cubicBezTo>
                      <a:pt x="146" y="235"/>
                      <a:pt x="146" y="236"/>
                      <a:pt x="146" y="237"/>
                    </a:cubicBezTo>
                    <a:cubicBezTo>
                      <a:pt x="146" y="238"/>
                      <a:pt x="145" y="238"/>
                      <a:pt x="145" y="239"/>
                    </a:cubicBezTo>
                    <a:cubicBezTo>
                      <a:pt x="144" y="239"/>
                      <a:pt x="143" y="240"/>
                      <a:pt x="143" y="241"/>
                    </a:cubicBezTo>
                    <a:cubicBezTo>
                      <a:pt x="143" y="241"/>
                      <a:pt x="142" y="241"/>
                      <a:pt x="142" y="241"/>
                    </a:cubicBezTo>
                    <a:cubicBezTo>
                      <a:pt x="142" y="242"/>
                      <a:pt x="141" y="243"/>
                      <a:pt x="141" y="244"/>
                    </a:cubicBezTo>
                    <a:cubicBezTo>
                      <a:pt x="141" y="245"/>
                      <a:pt x="140" y="246"/>
                      <a:pt x="140" y="246"/>
                    </a:cubicBezTo>
                    <a:cubicBezTo>
                      <a:pt x="139" y="247"/>
                      <a:pt x="139" y="248"/>
                      <a:pt x="139" y="248"/>
                    </a:cubicBezTo>
                    <a:cubicBezTo>
                      <a:pt x="138" y="250"/>
                      <a:pt x="136" y="251"/>
                      <a:pt x="137" y="253"/>
                    </a:cubicBezTo>
                    <a:cubicBezTo>
                      <a:pt x="136" y="253"/>
                      <a:pt x="136" y="251"/>
                      <a:pt x="135" y="252"/>
                    </a:cubicBezTo>
                    <a:cubicBezTo>
                      <a:pt x="135" y="252"/>
                      <a:pt x="134" y="253"/>
                      <a:pt x="134" y="254"/>
                    </a:cubicBezTo>
                    <a:cubicBezTo>
                      <a:pt x="134" y="254"/>
                      <a:pt x="134" y="253"/>
                      <a:pt x="134" y="253"/>
                    </a:cubicBezTo>
                    <a:cubicBezTo>
                      <a:pt x="133" y="253"/>
                      <a:pt x="133" y="254"/>
                      <a:pt x="133" y="254"/>
                    </a:cubicBezTo>
                    <a:cubicBezTo>
                      <a:pt x="133" y="255"/>
                      <a:pt x="133" y="255"/>
                      <a:pt x="133" y="255"/>
                    </a:cubicBezTo>
                    <a:cubicBezTo>
                      <a:pt x="132" y="256"/>
                      <a:pt x="132" y="257"/>
                      <a:pt x="132" y="258"/>
                    </a:cubicBezTo>
                    <a:cubicBezTo>
                      <a:pt x="132" y="259"/>
                      <a:pt x="130" y="260"/>
                      <a:pt x="129" y="260"/>
                    </a:cubicBezTo>
                    <a:cubicBezTo>
                      <a:pt x="128" y="260"/>
                      <a:pt x="127" y="260"/>
                      <a:pt x="126" y="261"/>
                    </a:cubicBezTo>
                    <a:cubicBezTo>
                      <a:pt x="125" y="261"/>
                      <a:pt x="123" y="263"/>
                      <a:pt x="123" y="264"/>
                    </a:cubicBezTo>
                    <a:cubicBezTo>
                      <a:pt x="123" y="265"/>
                      <a:pt x="123" y="265"/>
                      <a:pt x="123" y="266"/>
                    </a:cubicBezTo>
                    <a:cubicBezTo>
                      <a:pt x="122" y="267"/>
                      <a:pt x="121" y="268"/>
                      <a:pt x="121" y="269"/>
                    </a:cubicBezTo>
                    <a:cubicBezTo>
                      <a:pt x="122" y="269"/>
                      <a:pt x="122" y="268"/>
                      <a:pt x="123" y="267"/>
                    </a:cubicBezTo>
                    <a:cubicBezTo>
                      <a:pt x="124" y="267"/>
                      <a:pt x="124" y="267"/>
                      <a:pt x="124" y="268"/>
                    </a:cubicBezTo>
                    <a:cubicBezTo>
                      <a:pt x="124" y="268"/>
                      <a:pt x="125" y="268"/>
                      <a:pt x="124" y="268"/>
                    </a:cubicBezTo>
                    <a:cubicBezTo>
                      <a:pt x="124" y="269"/>
                      <a:pt x="124" y="269"/>
                      <a:pt x="124" y="269"/>
                    </a:cubicBezTo>
                    <a:cubicBezTo>
                      <a:pt x="125" y="269"/>
                      <a:pt x="125" y="269"/>
                      <a:pt x="124" y="270"/>
                    </a:cubicBezTo>
                    <a:cubicBezTo>
                      <a:pt x="124" y="271"/>
                      <a:pt x="124" y="272"/>
                      <a:pt x="123" y="272"/>
                    </a:cubicBezTo>
                    <a:cubicBezTo>
                      <a:pt x="123" y="273"/>
                      <a:pt x="123" y="273"/>
                      <a:pt x="123" y="273"/>
                    </a:cubicBezTo>
                    <a:cubicBezTo>
                      <a:pt x="124" y="274"/>
                      <a:pt x="125" y="274"/>
                      <a:pt x="126" y="273"/>
                    </a:cubicBezTo>
                    <a:cubicBezTo>
                      <a:pt x="127" y="272"/>
                      <a:pt x="127" y="271"/>
                      <a:pt x="129" y="270"/>
                    </a:cubicBezTo>
                    <a:cubicBezTo>
                      <a:pt x="130" y="271"/>
                      <a:pt x="131" y="273"/>
                      <a:pt x="133" y="274"/>
                    </a:cubicBezTo>
                    <a:cubicBezTo>
                      <a:pt x="133" y="273"/>
                      <a:pt x="133" y="273"/>
                      <a:pt x="134" y="272"/>
                    </a:cubicBezTo>
                    <a:cubicBezTo>
                      <a:pt x="134" y="272"/>
                      <a:pt x="134" y="272"/>
                      <a:pt x="134" y="272"/>
                    </a:cubicBezTo>
                    <a:cubicBezTo>
                      <a:pt x="134" y="273"/>
                      <a:pt x="134" y="273"/>
                      <a:pt x="135" y="273"/>
                    </a:cubicBezTo>
                    <a:cubicBezTo>
                      <a:pt x="135" y="273"/>
                      <a:pt x="135" y="273"/>
                      <a:pt x="135" y="272"/>
                    </a:cubicBezTo>
                    <a:cubicBezTo>
                      <a:pt x="135" y="272"/>
                      <a:pt x="134" y="271"/>
                      <a:pt x="134" y="271"/>
                    </a:cubicBezTo>
                    <a:cubicBezTo>
                      <a:pt x="134" y="269"/>
                      <a:pt x="134" y="268"/>
                      <a:pt x="135" y="266"/>
                    </a:cubicBezTo>
                    <a:cubicBezTo>
                      <a:pt x="137" y="267"/>
                      <a:pt x="137" y="268"/>
                      <a:pt x="137" y="269"/>
                    </a:cubicBezTo>
                    <a:cubicBezTo>
                      <a:pt x="137" y="270"/>
                      <a:pt x="136" y="271"/>
                      <a:pt x="137" y="271"/>
                    </a:cubicBezTo>
                    <a:cubicBezTo>
                      <a:pt x="137" y="272"/>
                      <a:pt x="137" y="273"/>
                      <a:pt x="137" y="272"/>
                    </a:cubicBezTo>
                    <a:cubicBezTo>
                      <a:pt x="138" y="271"/>
                      <a:pt x="138" y="272"/>
                      <a:pt x="138" y="272"/>
                    </a:cubicBezTo>
                    <a:cubicBezTo>
                      <a:pt x="138" y="273"/>
                      <a:pt x="138" y="273"/>
                      <a:pt x="138" y="274"/>
                    </a:cubicBezTo>
                    <a:cubicBezTo>
                      <a:pt x="138" y="275"/>
                      <a:pt x="138" y="275"/>
                      <a:pt x="138" y="276"/>
                    </a:cubicBezTo>
                    <a:cubicBezTo>
                      <a:pt x="138" y="277"/>
                      <a:pt x="138" y="277"/>
                      <a:pt x="139" y="277"/>
                    </a:cubicBezTo>
                    <a:cubicBezTo>
                      <a:pt x="139" y="277"/>
                      <a:pt x="140" y="277"/>
                      <a:pt x="140" y="276"/>
                    </a:cubicBezTo>
                    <a:cubicBezTo>
                      <a:pt x="140" y="276"/>
                      <a:pt x="140" y="275"/>
                      <a:pt x="140" y="275"/>
                    </a:cubicBezTo>
                    <a:cubicBezTo>
                      <a:pt x="140" y="275"/>
                      <a:pt x="140" y="276"/>
                      <a:pt x="141" y="276"/>
                    </a:cubicBezTo>
                    <a:cubicBezTo>
                      <a:pt x="141" y="276"/>
                      <a:pt x="142" y="276"/>
                      <a:pt x="142" y="275"/>
                    </a:cubicBezTo>
                    <a:cubicBezTo>
                      <a:pt x="143" y="275"/>
                      <a:pt x="143" y="274"/>
                      <a:pt x="143" y="273"/>
                    </a:cubicBezTo>
                    <a:cubicBezTo>
                      <a:pt x="143" y="273"/>
                      <a:pt x="143" y="273"/>
                      <a:pt x="144" y="272"/>
                    </a:cubicBezTo>
                    <a:cubicBezTo>
                      <a:pt x="144" y="272"/>
                      <a:pt x="144" y="273"/>
                      <a:pt x="144" y="273"/>
                    </a:cubicBezTo>
                    <a:cubicBezTo>
                      <a:pt x="145" y="271"/>
                      <a:pt x="144" y="270"/>
                      <a:pt x="142" y="269"/>
                    </a:cubicBezTo>
                    <a:cubicBezTo>
                      <a:pt x="143" y="268"/>
                      <a:pt x="143" y="269"/>
                      <a:pt x="144" y="269"/>
                    </a:cubicBezTo>
                    <a:cubicBezTo>
                      <a:pt x="143" y="268"/>
                      <a:pt x="143" y="268"/>
                      <a:pt x="144" y="267"/>
                    </a:cubicBezTo>
                    <a:cubicBezTo>
                      <a:pt x="144" y="267"/>
                      <a:pt x="144" y="267"/>
                      <a:pt x="144" y="266"/>
                    </a:cubicBezTo>
                    <a:cubicBezTo>
                      <a:pt x="143" y="265"/>
                      <a:pt x="144" y="264"/>
                      <a:pt x="143" y="262"/>
                    </a:cubicBezTo>
                    <a:cubicBezTo>
                      <a:pt x="144" y="262"/>
                      <a:pt x="144" y="263"/>
                      <a:pt x="144" y="263"/>
                    </a:cubicBezTo>
                    <a:cubicBezTo>
                      <a:pt x="144" y="263"/>
                      <a:pt x="144" y="262"/>
                      <a:pt x="145" y="262"/>
                    </a:cubicBezTo>
                    <a:cubicBezTo>
                      <a:pt x="144" y="264"/>
                      <a:pt x="146" y="266"/>
                      <a:pt x="146" y="269"/>
                    </a:cubicBezTo>
                    <a:close/>
                    <a:moveTo>
                      <a:pt x="286" y="196"/>
                    </a:moveTo>
                    <a:cubicBezTo>
                      <a:pt x="286" y="196"/>
                      <a:pt x="286" y="195"/>
                      <a:pt x="287" y="195"/>
                    </a:cubicBezTo>
                    <a:cubicBezTo>
                      <a:pt x="287" y="195"/>
                      <a:pt x="288" y="196"/>
                      <a:pt x="288" y="195"/>
                    </a:cubicBezTo>
                    <a:cubicBezTo>
                      <a:pt x="288" y="194"/>
                      <a:pt x="288" y="194"/>
                      <a:pt x="287" y="194"/>
                    </a:cubicBezTo>
                    <a:cubicBezTo>
                      <a:pt x="286" y="193"/>
                      <a:pt x="286" y="192"/>
                      <a:pt x="286" y="190"/>
                    </a:cubicBezTo>
                    <a:cubicBezTo>
                      <a:pt x="286" y="190"/>
                      <a:pt x="286" y="190"/>
                      <a:pt x="286" y="189"/>
                    </a:cubicBezTo>
                    <a:cubicBezTo>
                      <a:pt x="285" y="187"/>
                      <a:pt x="287" y="185"/>
                      <a:pt x="289" y="186"/>
                    </a:cubicBezTo>
                    <a:cubicBezTo>
                      <a:pt x="292" y="186"/>
                      <a:pt x="294" y="187"/>
                      <a:pt x="296" y="190"/>
                    </a:cubicBezTo>
                    <a:cubicBezTo>
                      <a:pt x="298" y="190"/>
                      <a:pt x="299" y="191"/>
                      <a:pt x="299" y="192"/>
                    </a:cubicBezTo>
                    <a:cubicBezTo>
                      <a:pt x="300" y="192"/>
                      <a:pt x="300" y="192"/>
                      <a:pt x="300" y="193"/>
                    </a:cubicBezTo>
                    <a:cubicBezTo>
                      <a:pt x="300" y="193"/>
                      <a:pt x="300" y="193"/>
                      <a:pt x="300" y="194"/>
                    </a:cubicBezTo>
                    <a:cubicBezTo>
                      <a:pt x="300" y="195"/>
                      <a:pt x="300" y="195"/>
                      <a:pt x="301" y="196"/>
                    </a:cubicBezTo>
                    <a:cubicBezTo>
                      <a:pt x="301" y="197"/>
                      <a:pt x="302" y="197"/>
                      <a:pt x="303" y="196"/>
                    </a:cubicBezTo>
                    <a:cubicBezTo>
                      <a:pt x="304" y="195"/>
                      <a:pt x="305" y="196"/>
                      <a:pt x="305" y="196"/>
                    </a:cubicBezTo>
                    <a:cubicBezTo>
                      <a:pt x="306" y="197"/>
                      <a:pt x="306" y="198"/>
                      <a:pt x="307" y="198"/>
                    </a:cubicBezTo>
                    <a:cubicBezTo>
                      <a:pt x="309" y="199"/>
                      <a:pt x="310" y="202"/>
                      <a:pt x="309" y="202"/>
                    </a:cubicBezTo>
                    <a:cubicBezTo>
                      <a:pt x="307" y="203"/>
                      <a:pt x="307" y="204"/>
                      <a:pt x="306" y="205"/>
                    </a:cubicBezTo>
                    <a:cubicBezTo>
                      <a:pt x="306" y="205"/>
                      <a:pt x="305" y="205"/>
                      <a:pt x="305" y="206"/>
                    </a:cubicBezTo>
                    <a:cubicBezTo>
                      <a:pt x="305" y="206"/>
                      <a:pt x="306" y="206"/>
                      <a:pt x="306" y="206"/>
                    </a:cubicBezTo>
                    <a:cubicBezTo>
                      <a:pt x="307" y="206"/>
                      <a:pt x="307" y="206"/>
                      <a:pt x="307" y="207"/>
                    </a:cubicBezTo>
                    <a:cubicBezTo>
                      <a:pt x="308" y="208"/>
                      <a:pt x="308" y="209"/>
                      <a:pt x="309" y="210"/>
                    </a:cubicBezTo>
                    <a:cubicBezTo>
                      <a:pt x="309" y="210"/>
                      <a:pt x="309" y="211"/>
                      <a:pt x="309" y="211"/>
                    </a:cubicBezTo>
                    <a:cubicBezTo>
                      <a:pt x="308" y="212"/>
                      <a:pt x="308" y="213"/>
                      <a:pt x="308" y="213"/>
                    </a:cubicBezTo>
                    <a:cubicBezTo>
                      <a:pt x="308" y="214"/>
                      <a:pt x="307" y="214"/>
                      <a:pt x="307" y="214"/>
                    </a:cubicBezTo>
                    <a:cubicBezTo>
                      <a:pt x="306" y="213"/>
                      <a:pt x="305" y="214"/>
                      <a:pt x="304" y="215"/>
                    </a:cubicBezTo>
                    <a:cubicBezTo>
                      <a:pt x="304" y="215"/>
                      <a:pt x="304" y="215"/>
                      <a:pt x="304" y="215"/>
                    </a:cubicBezTo>
                    <a:cubicBezTo>
                      <a:pt x="303" y="215"/>
                      <a:pt x="303" y="216"/>
                      <a:pt x="302" y="216"/>
                    </a:cubicBezTo>
                    <a:cubicBezTo>
                      <a:pt x="302" y="216"/>
                      <a:pt x="301" y="217"/>
                      <a:pt x="300" y="217"/>
                    </a:cubicBezTo>
                    <a:cubicBezTo>
                      <a:pt x="300" y="217"/>
                      <a:pt x="299" y="217"/>
                      <a:pt x="299" y="216"/>
                    </a:cubicBezTo>
                    <a:cubicBezTo>
                      <a:pt x="298" y="216"/>
                      <a:pt x="298" y="216"/>
                      <a:pt x="298" y="216"/>
                    </a:cubicBezTo>
                    <a:cubicBezTo>
                      <a:pt x="297" y="216"/>
                      <a:pt x="297" y="217"/>
                      <a:pt x="297" y="217"/>
                    </a:cubicBezTo>
                    <a:cubicBezTo>
                      <a:pt x="298" y="218"/>
                      <a:pt x="298" y="218"/>
                      <a:pt x="297" y="218"/>
                    </a:cubicBezTo>
                    <a:cubicBezTo>
                      <a:pt x="297" y="218"/>
                      <a:pt x="297" y="218"/>
                      <a:pt x="296" y="218"/>
                    </a:cubicBezTo>
                    <a:cubicBezTo>
                      <a:pt x="296" y="219"/>
                      <a:pt x="296" y="220"/>
                      <a:pt x="295" y="219"/>
                    </a:cubicBezTo>
                    <a:cubicBezTo>
                      <a:pt x="294" y="219"/>
                      <a:pt x="294" y="219"/>
                      <a:pt x="294" y="218"/>
                    </a:cubicBezTo>
                    <a:cubicBezTo>
                      <a:pt x="294" y="218"/>
                      <a:pt x="294" y="217"/>
                      <a:pt x="294" y="217"/>
                    </a:cubicBezTo>
                    <a:cubicBezTo>
                      <a:pt x="295" y="216"/>
                      <a:pt x="294" y="215"/>
                      <a:pt x="293" y="214"/>
                    </a:cubicBezTo>
                    <a:cubicBezTo>
                      <a:pt x="292" y="214"/>
                      <a:pt x="291" y="213"/>
                      <a:pt x="290" y="212"/>
                    </a:cubicBezTo>
                    <a:cubicBezTo>
                      <a:pt x="290" y="212"/>
                      <a:pt x="290" y="211"/>
                      <a:pt x="291" y="210"/>
                    </a:cubicBezTo>
                    <a:cubicBezTo>
                      <a:pt x="292" y="210"/>
                      <a:pt x="294" y="211"/>
                      <a:pt x="295" y="211"/>
                    </a:cubicBezTo>
                    <a:cubicBezTo>
                      <a:pt x="296" y="210"/>
                      <a:pt x="296" y="209"/>
                      <a:pt x="295" y="208"/>
                    </a:cubicBezTo>
                    <a:cubicBezTo>
                      <a:pt x="294" y="208"/>
                      <a:pt x="293" y="207"/>
                      <a:pt x="293" y="206"/>
                    </a:cubicBezTo>
                    <a:cubicBezTo>
                      <a:pt x="292" y="206"/>
                      <a:pt x="292" y="206"/>
                      <a:pt x="292" y="206"/>
                    </a:cubicBezTo>
                    <a:cubicBezTo>
                      <a:pt x="291" y="207"/>
                      <a:pt x="290" y="206"/>
                      <a:pt x="289" y="206"/>
                    </a:cubicBezTo>
                    <a:cubicBezTo>
                      <a:pt x="289" y="206"/>
                      <a:pt x="289" y="206"/>
                      <a:pt x="289" y="206"/>
                    </a:cubicBezTo>
                    <a:cubicBezTo>
                      <a:pt x="289" y="205"/>
                      <a:pt x="289" y="205"/>
                      <a:pt x="289" y="205"/>
                    </a:cubicBezTo>
                    <a:cubicBezTo>
                      <a:pt x="290" y="205"/>
                      <a:pt x="289" y="204"/>
                      <a:pt x="289" y="204"/>
                    </a:cubicBezTo>
                    <a:cubicBezTo>
                      <a:pt x="287" y="203"/>
                      <a:pt x="288" y="202"/>
                      <a:pt x="287" y="201"/>
                    </a:cubicBezTo>
                    <a:cubicBezTo>
                      <a:pt x="287" y="200"/>
                      <a:pt x="287" y="199"/>
                      <a:pt x="287" y="199"/>
                    </a:cubicBezTo>
                    <a:cubicBezTo>
                      <a:pt x="286" y="198"/>
                      <a:pt x="285" y="198"/>
                      <a:pt x="286" y="196"/>
                    </a:cubicBezTo>
                    <a:close/>
                    <a:moveTo>
                      <a:pt x="318" y="305"/>
                    </a:moveTo>
                    <a:cubicBezTo>
                      <a:pt x="318" y="306"/>
                      <a:pt x="318" y="306"/>
                      <a:pt x="318" y="306"/>
                    </a:cubicBezTo>
                    <a:cubicBezTo>
                      <a:pt x="318" y="307"/>
                      <a:pt x="318" y="308"/>
                      <a:pt x="316" y="308"/>
                    </a:cubicBezTo>
                    <a:cubicBezTo>
                      <a:pt x="315" y="308"/>
                      <a:pt x="313" y="308"/>
                      <a:pt x="311" y="308"/>
                    </a:cubicBezTo>
                    <a:cubicBezTo>
                      <a:pt x="311" y="308"/>
                      <a:pt x="310" y="308"/>
                      <a:pt x="310" y="308"/>
                    </a:cubicBezTo>
                    <a:cubicBezTo>
                      <a:pt x="310" y="307"/>
                      <a:pt x="309" y="307"/>
                      <a:pt x="308" y="307"/>
                    </a:cubicBezTo>
                    <a:cubicBezTo>
                      <a:pt x="308" y="307"/>
                      <a:pt x="308" y="307"/>
                      <a:pt x="308" y="306"/>
                    </a:cubicBezTo>
                    <a:cubicBezTo>
                      <a:pt x="308" y="306"/>
                      <a:pt x="307" y="304"/>
                      <a:pt x="306" y="304"/>
                    </a:cubicBezTo>
                    <a:cubicBezTo>
                      <a:pt x="305" y="304"/>
                      <a:pt x="305" y="304"/>
                      <a:pt x="304" y="304"/>
                    </a:cubicBezTo>
                    <a:cubicBezTo>
                      <a:pt x="302" y="303"/>
                      <a:pt x="302" y="302"/>
                      <a:pt x="301" y="301"/>
                    </a:cubicBezTo>
                    <a:cubicBezTo>
                      <a:pt x="301" y="301"/>
                      <a:pt x="300" y="301"/>
                      <a:pt x="300" y="301"/>
                    </a:cubicBezTo>
                    <a:cubicBezTo>
                      <a:pt x="299" y="301"/>
                      <a:pt x="299" y="301"/>
                      <a:pt x="299" y="300"/>
                    </a:cubicBezTo>
                    <a:cubicBezTo>
                      <a:pt x="299" y="299"/>
                      <a:pt x="299" y="298"/>
                      <a:pt x="298" y="299"/>
                    </a:cubicBezTo>
                    <a:cubicBezTo>
                      <a:pt x="297" y="299"/>
                      <a:pt x="297" y="299"/>
                      <a:pt x="297" y="299"/>
                    </a:cubicBezTo>
                    <a:cubicBezTo>
                      <a:pt x="297" y="298"/>
                      <a:pt x="297" y="297"/>
                      <a:pt x="298" y="296"/>
                    </a:cubicBezTo>
                    <a:cubicBezTo>
                      <a:pt x="298" y="295"/>
                      <a:pt x="298" y="294"/>
                      <a:pt x="299" y="293"/>
                    </a:cubicBezTo>
                    <a:cubicBezTo>
                      <a:pt x="300" y="293"/>
                      <a:pt x="300" y="293"/>
                      <a:pt x="300" y="293"/>
                    </a:cubicBezTo>
                    <a:cubicBezTo>
                      <a:pt x="301" y="293"/>
                      <a:pt x="301" y="292"/>
                      <a:pt x="301" y="292"/>
                    </a:cubicBezTo>
                    <a:cubicBezTo>
                      <a:pt x="300" y="291"/>
                      <a:pt x="300" y="291"/>
                      <a:pt x="301" y="291"/>
                    </a:cubicBezTo>
                    <a:cubicBezTo>
                      <a:pt x="301" y="290"/>
                      <a:pt x="302" y="289"/>
                      <a:pt x="303" y="288"/>
                    </a:cubicBezTo>
                    <a:cubicBezTo>
                      <a:pt x="303" y="288"/>
                      <a:pt x="303" y="288"/>
                      <a:pt x="303" y="288"/>
                    </a:cubicBezTo>
                    <a:cubicBezTo>
                      <a:pt x="302" y="286"/>
                      <a:pt x="303" y="284"/>
                      <a:pt x="305" y="284"/>
                    </a:cubicBezTo>
                    <a:cubicBezTo>
                      <a:pt x="306" y="284"/>
                      <a:pt x="307" y="283"/>
                      <a:pt x="307" y="283"/>
                    </a:cubicBezTo>
                    <a:cubicBezTo>
                      <a:pt x="308" y="282"/>
                      <a:pt x="309" y="282"/>
                      <a:pt x="310" y="282"/>
                    </a:cubicBezTo>
                    <a:cubicBezTo>
                      <a:pt x="310" y="283"/>
                      <a:pt x="311" y="282"/>
                      <a:pt x="312" y="283"/>
                    </a:cubicBezTo>
                    <a:cubicBezTo>
                      <a:pt x="313" y="284"/>
                      <a:pt x="313" y="284"/>
                      <a:pt x="314" y="285"/>
                    </a:cubicBezTo>
                    <a:cubicBezTo>
                      <a:pt x="314" y="286"/>
                      <a:pt x="315" y="288"/>
                      <a:pt x="317" y="289"/>
                    </a:cubicBezTo>
                    <a:cubicBezTo>
                      <a:pt x="317" y="290"/>
                      <a:pt x="318" y="290"/>
                      <a:pt x="317" y="291"/>
                    </a:cubicBezTo>
                    <a:cubicBezTo>
                      <a:pt x="317" y="291"/>
                      <a:pt x="317" y="291"/>
                      <a:pt x="317" y="291"/>
                    </a:cubicBezTo>
                    <a:cubicBezTo>
                      <a:pt x="318" y="292"/>
                      <a:pt x="319" y="292"/>
                      <a:pt x="318" y="293"/>
                    </a:cubicBezTo>
                    <a:cubicBezTo>
                      <a:pt x="318" y="294"/>
                      <a:pt x="318" y="294"/>
                      <a:pt x="318" y="294"/>
                    </a:cubicBezTo>
                    <a:cubicBezTo>
                      <a:pt x="319" y="295"/>
                      <a:pt x="319" y="296"/>
                      <a:pt x="318" y="297"/>
                    </a:cubicBezTo>
                    <a:cubicBezTo>
                      <a:pt x="318" y="297"/>
                      <a:pt x="318" y="298"/>
                      <a:pt x="318" y="298"/>
                    </a:cubicBezTo>
                    <a:cubicBezTo>
                      <a:pt x="319" y="300"/>
                      <a:pt x="319" y="303"/>
                      <a:pt x="318" y="305"/>
                    </a:cubicBezTo>
                    <a:close/>
                    <a:moveTo>
                      <a:pt x="533" y="38"/>
                    </a:moveTo>
                    <a:cubicBezTo>
                      <a:pt x="533" y="37"/>
                      <a:pt x="533" y="36"/>
                      <a:pt x="532" y="35"/>
                    </a:cubicBezTo>
                    <a:cubicBezTo>
                      <a:pt x="532" y="35"/>
                      <a:pt x="531" y="35"/>
                      <a:pt x="531" y="34"/>
                    </a:cubicBezTo>
                    <a:cubicBezTo>
                      <a:pt x="532" y="34"/>
                      <a:pt x="532" y="33"/>
                      <a:pt x="531" y="33"/>
                    </a:cubicBezTo>
                    <a:cubicBezTo>
                      <a:pt x="530" y="33"/>
                      <a:pt x="530" y="32"/>
                      <a:pt x="529" y="32"/>
                    </a:cubicBezTo>
                    <a:cubicBezTo>
                      <a:pt x="528" y="32"/>
                      <a:pt x="527" y="32"/>
                      <a:pt x="527" y="31"/>
                    </a:cubicBezTo>
                    <a:cubicBezTo>
                      <a:pt x="527" y="31"/>
                      <a:pt x="527" y="31"/>
                      <a:pt x="527" y="30"/>
                    </a:cubicBezTo>
                    <a:cubicBezTo>
                      <a:pt x="526" y="30"/>
                      <a:pt x="524" y="31"/>
                      <a:pt x="523" y="32"/>
                    </a:cubicBezTo>
                    <a:cubicBezTo>
                      <a:pt x="523" y="32"/>
                      <a:pt x="523" y="31"/>
                      <a:pt x="522" y="32"/>
                    </a:cubicBezTo>
                    <a:cubicBezTo>
                      <a:pt x="522" y="33"/>
                      <a:pt x="522" y="34"/>
                      <a:pt x="522" y="35"/>
                    </a:cubicBezTo>
                    <a:cubicBezTo>
                      <a:pt x="522" y="35"/>
                      <a:pt x="521" y="35"/>
                      <a:pt x="520" y="36"/>
                    </a:cubicBezTo>
                    <a:cubicBezTo>
                      <a:pt x="520" y="36"/>
                      <a:pt x="520" y="36"/>
                      <a:pt x="519" y="36"/>
                    </a:cubicBezTo>
                    <a:cubicBezTo>
                      <a:pt x="519" y="36"/>
                      <a:pt x="520" y="35"/>
                      <a:pt x="520" y="35"/>
                    </a:cubicBezTo>
                    <a:cubicBezTo>
                      <a:pt x="520" y="35"/>
                      <a:pt x="520" y="35"/>
                      <a:pt x="520" y="35"/>
                    </a:cubicBezTo>
                    <a:cubicBezTo>
                      <a:pt x="521" y="34"/>
                      <a:pt x="521" y="33"/>
                      <a:pt x="521" y="32"/>
                    </a:cubicBezTo>
                    <a:cubicBezTo>
                      <a:pt x="521" y="32"/>
                      <a:pt x="521" y="31"/>
                      <a:pt x="521" y="31"/>
                    </a:cubicBezTo>
                    <a:cubicBezTo>
                      <a:pt x="522" y="31"/>
                      <a:pt x="521" y="30"/>
                      <a:pt x="521" y="30"/>
                    </a:cubicBezTo>
                    <a:cubicBezTo>
                      <a:pt x="522" y="29"/>
                      <a:pt x="522" y="29"/>
                      <a:pt x="521" y="29"/>
                    </a:cubicBezTo>
                    <a:cubicBezTo>
                      <a:pt x="521" y="28"/>
                      <a:pt x="520" y="28"/>
                      <a:pt x="520" y="28"/>
                    </a:cubicBezTo>
                    <a:cubicBezTo>
                      <a:pt x="519" y="27"/>
                      <a:pt x="519" y="27"/>
                      <a:pt x="519" y="27"/>
                    </a:cubicBezTo>
                    <a:cubicBezTo>
                      <a:pt x="520" y="26"/>
                      <a:pt x="520" y="25"/>
                      <a:pt x="519" y="25"/>
                    </a:cubicBezTo>
                    <a:cubicBezTo>
                      <a:pt x="519" y="25"/>
                      <a:pt x="518" y="24"/>
                      <a:pt x="518" y="24"/>
                    </a:cubicBezTo>
                    <a:cubicBezTo>
                      <a:pt x="517" y="24"/>
                      <a:pt x="518" y="24"/>
                      <a:pt x="518" y="24"/>
                    </a:cubicBezTo>
                    <a:cubicBezTo>
                      <a:pt x="518" y="23"/>
                      <a:pt x="517" y="22"/>
                      <a:pt x="516" y="22"/>
                    </a:cubicBezTo>
                    <a:cubicBezTo>
                      <a:pt x="516" y="22"/>
                      <a:pt x="515" y="23"/>
                      <a:pt x="515" y="22"/>
                    </a:cubicBezTo>
                    <a:cubicBezTo>
                      <a:pt x="515" y="22"/>
                      <a:pt x="516" y="22"/>
                      <a:pt x="516" y="21"/>
                    </a:cubicBezTo>
                    <a:cubicBezTo>
                      <a:pt x="517" y="21"/>
                      <a:pt x="517" y="21"/>
                      <a:pt x="517" y="21"/>
                    </a:cubicBezTo>
                    <a:cubicBezTo>
                      <a:pt x="519" y="22"/>
                      <a:pt x="518" y="20"/>
                      <a:pt x="519" y="20"/>
                    </a:cubicBezTo>
                    <a:cubicBezTo>
                      <a:pt x="519" y="19"/>
                      <a:pt x="519" y="19"/>
                      <a:pt x="519" y="18"/>
                    </a:cubicBezTo>
                    <a:cubicBezTo>
                      <a:pt x="519" y="17"/>
                      <a:pt x="518" y="16"/>
                      <a:pt x="517" y="16"/>
                    </a:cubicBezTo>
                    <a:cubicBezTo>
                      <a:pt x="516" y="16"/>
                      <a:pt x="515" y="15"/>
                      <a:pt x="514" y="17"/>
                    </a:cubicBezTo>
                    <a:cubicBezTo>
                      <a:pt x="513" y="17"/>
                      <a:pt x="513" y="18"/>
                      <a:pt x="512" y="19"/>
                    </a:cubicBezTo>
                    <a:cubicBezTo>
                      <a:pt x="512" y="19"/>
                      <a:pt x="511" y="20"/>
                      <a:pt x="511" y="19"/>
                    </a:cubicBezTo>
                    <a:cubicBezTo>
                      <a:pt x="511" y="18"/>
                      <a:pt x="510" y="17"/>
                      <a:pt x="510" y="15"/>
                    </a:cubicBezTo>
                    <a:cubicBezTo>
                      <a:pt x="510" y="15"/>
                      <a:pt x="510" y="14"/>
                      <a:pt x="509" y="15"/>
                    </a:cubicBezTo>
                    <a:cubicBezTo>
                      <a:pt x="509" y="15"/>
                      <a:pt x="509" y="15"/>
                      <a:pt x="509" y="15"/>
                    </a:cubicBezTo>
                    <a:cubicBezTo>
                      <a:pt x="509" y="14"/>
                      <a:pt x="509" y="14"/>
                      <a:pt x="510" y="14"/>
                    </a:cubicBezTo>
                    <a:cubicBezTo>
                      <a:pt x="510" y="14"/>
                      <a:pt x="510" y="13"/>
                      <a:pt x="510" y="13"/>
                    </a:cubicBezTo>
                    <a:cubicBezTo>
                      <a:pt x="510" y="12"/>
                      <a:pt x="509" y="12"/>
                      <a:pt x="509" y="12"/>
                    </a:cubicBezTo>
                    <a:cubicBezTo>
                      <a:pt x="508" y="12"/>
                      <a:pt x="507" y="13"/>
                      <a:pt x="507" y="14"/>
                    </a:cubicBezTo>
                    <a:cubicBezTo>
                      <a:pt x="506" y="14"/>
                      <a:pt x="507" y="15"/>
                      <a:pt x="508" y="15"/>
                    </a:cubicBezTo>
                    <a:cubicBezTo>
                      <a:pt x="508" y="15"/>
                      <a:pt x="508" y="15"/>
                      <a:pt x="508" y="15"/>
                    </a:cubicBezTo>
                    <a:cubicBezTo>
                      <a:pt x="507" y="15"/>
                      <a:pt x="506" y="16"/>
                      <a:pt x="506" y="17"/>
                    </a:cubicBezTo>
                    <a:cubicBezTo>
                      <a:pt x="506" y="17"/>
                      <a:pt x="505" y="18"/>
                      <a:pt x="506" y="18"/>
                    </a:cubicBezTo>
                    <a:cubicBezTo>
                      <a:pt x="506" y="19"/>
                      <a:pt x="506" y="19"/>
                      <a:pt x="507" y="19"/>
                    </a:cubicBezTo>
                    <a:cubicBezTo>
                      <a:pt x="507" y="19"/>
                      <a:pt x="507" y="20"/>
                      <a:pt x="506" y="19"/>
                    </a:cubicBezTo>
                    <a:cubicBezTo>
                      <a:pt x="506" y="19"/>
                      <a:pt x="504" y="18"/>
                      <a:pt x="505" y="17"/>
                    </a:cubicBezTo>
                    <a:cubicBezTo>
                      <a:pt x="505" y="16"/>
                      <a:pt x="505" y="15"/>
                      <a:pt x="503" y="15"/>
                    </a:cubicBezTo>
                    <a:cubicBezTo>
                      <a:pt x="503" y="15"/>
                      <a:pt x="503" y="15"/>
                      <a:pt x="502" y="16"/>
                    </a:cubicBezTo>
                    <a:cubicBezTo>
                      <a:pt x="501" y="17"/>
                      <a:pt x="499" y="19"/>
                      <a:pt x="497" y="20"/>
                    </a:cubicBezTo>
                    <a:cubicBezTo>
                      <a:pt x="497" y="20"/>
                      <a:pt x="497" y="21"/>
                      <a:pt x="497" y="22"/>
                    </a:cubicBezTo>
                    <a:cubicBezTo>
                      <a:pt x="495" y="22"/>
                      <a:pt x="494" y="23"/>
                      <a:pt x="493" y="24"/>
                    </a:cubicBezTo>
                    <a:cubicBezTo>
                      <a:pt x="493" y="24"/>
                      <a:pt x="493" y="24"/>
                      <a:pt x="493" y="24"/>
                    </a:cubicBezTo>
                    <a:cubicBezTo>
                      <a:pt x="492" y="25"/>
                      <a:pt x="492" y="25"/>
                      <a:pt x="492" y="26"/>
                    </a:cubicBezTo>
                    <a:cubicBezTo>
                      <a:pt x="491" y="26"/>
                      <a:pt x="490" y="25"/>
                      <a:pt x="489" y="25"/>
                    </a:cubicBezTo>
                    <a:cubicBezTo>
                      <a:pt x="489" y="25"/>
                      <a:pt x="489" y="25"/>
                      <a:pt x="489" y="25"/>
                    </a:cubicBezTo>
                    <a:cubicBezTo>
                      <a:pt x="489" y="25"/>
                      <a:pt x="488" y="25"/>
                      <a:pt x="488" y="26"/>
                    </a:cubicBezTo>
                    <a:cubicBezTo>
                      <a:pt x="487" y="26"/>
                      <a:pt x="486" y="25"/>
                      <a:pt x="485" y="26"/>
                    </a:cubicBezTo>
                    <a:cubicBezTo>
                      <a:pt x="484" y="26"/>
                      <a:pt x="484" y="26"/>
                      <a:pt x="484" y="26"/>
                    </a:cubicBezTo>
                    <a:cubicBezTo>
                      <a:pt x="485" y="25"/>
                      <a:pt x="485" y="24"/>
                      <a:pt x="486" y="24"/>
                    </a:cubicBezTo>
                    <a:cubicBezTo>
                      <a:pt x="487" y="24"/>
                      <a:pt x="488" y="23"/>
                      <a:pt x="488" y="22"/>
                    </a:cubicBezTo>
                    <a:cubicBezTo>
                      <a:pt x="493" y="21"/>
                      <a:pt x="496" y="17"/>
                      <a:pt x="499" y="14"/>
                    </a:cubicBezTo>
                    <a:cubicBezTo>
                      <a:pt x="499" y="13"/>
                      <a:pt x="499" y="13"/>
                      <a:pt x="499" y="12"/>
                    </a:cubicBezTo>
                    <a:cubicBezTo>
                      <a:pt x="499" y="12"/>
                      <a:pt x="499" y="12"/>
                      <a:pt x="499" y="11"/>
                    </a:cubicBezTo>
                    <a:cubicBezTo>
                      <a:pt x="498" y="11"/>
                      <a:pt x="497" y="10"/>
                      <a:pt x="496" y="11"/>
                    </a:cubicBezTo>
                    <a:cubicBezTo>
                      <a:pt x="496" y="11"/>
                      <a:pt x="496" y="12"/>
                      <a:pt x="495" y="11"/>
                    </a:cubicBezTo>
                    <a:cubicBezTo>
                      <a:pt x="495" y="11"/>
                      <a:pt x="495" y="11"/>
                      <a:pt x="495" y="11"/>
                    </a:cubicBezTo>
                    <a:cubicBezTo>
                      <a:pt x="495" y="10"/>
                      <a:pt x="495" y="10"/>
                      <a:pt x="495" y="10"/>
                    </a:cubicBezTo>
                    <a:cubicBezTo>
                      <a:pt x="494" y="10"/>
                      <a:pt x="494" y="10"/>
                      <a:pt x="494" y="10"/>
                    </a:cubicBezTo>
                    <a:cubicBezTo>
                      <a:pt x="494" y="11"/>
                      <a:pt x="494" y="11"/>
                      <a:pt x="493" y="11"/>
                    </a:cubicBezTo>
                    <a:cubicBezTo>
                      <a:pt x="493" y="10"/>
                      <a:pt x="492" y="10"/>
                      <a:pt x="492" y="10"/>
                    </a:cubicBezTo>
                    <a:cubicBezTo>
                      <a:pt x="492" y="10"/>
                      <a:pt x="491" y="10"/>
                      <a:pt x="491" y="10"/>
                    </a:cubicBezTo>
                    <a:cubicBezTo>
                      <a:pt x="491" y="10"/>
                      <a:pt x="491" y="10"/>
                      <a:pt x="490" y="10"/>
                    </a:cubicBezTo>
                    <a:cubicBezTo>
                      <a:pt x="490" y="9"/>
                      <a:pt x="489" y="9"/>
                      <a:pt x="488" y="9"/>
                    </a:cubicBezTo>
                    <a:cubicBezTo>
                      <a:pt x="488" y="9"/>
                      <a:pt x="487" y="10"/>
                      <a:pt x="487" y="10"/>
                    </a:cubicBezTo>
                    <a:cubicBezTo>
                      <a:pt x="487" y="10"/>
                      <a:pt x="487" y="10"/>
                      <a:pt x="487" y="10"/>
                    </a:cubicBezTo>
                    <a:cubicBezTo>
                      <a:pt x="487" y="10"/>
                      <a:pt x="487" y="10"/>
                      <a:pt x="487" y="10"/>
                    </a:cubicBezTo>
                    <a:cubicBezTo>
                      <a:pt x="487" y="9"/>
                      <a:pt x="487" y="7"/>
                      <a:pt x="486" y="7"/>
                    </a:cubicBezTo>
                    <a:cubicBezTo>
                      <a:pt x="485" y="7"/>
                      <a:pt x="485" y="7"/>
                      <a:pt x="484" y="7"/>
                    </a:cubicBezTo>
                    <a:cubicBezTo>
                      <a:pt x="484" y="8"/>
                      <a:pt x="483" y="8"/>
                      <a:pt x="483" y="8"/>
                    </a:cubicBezTo>
                    <a:cubicBezTo>
                      <a:pt x="483" y="9"/>
                      <a:pt x="483" y="10"/>
                      <a:pt x="483" y="10"/>
                    </a:cubicBezTo>
                    <a:cubicBezTo>
                      <a:pt x="483" y="10"/>
                      <a:pt x="483" y="10"/>
                      <a:pt x="483" y="11"/>
                    </a:cubicBezTo>
                    <a:cubicBezTo>
                      <a:pt x="483" y="11"/>
                      <a:pt x="482" y="11"/>
                      <a:pt x="482" y="11"/>
                    </a:cubicBezTo>
                    <a:cubicBezTo>
                      <a:pt x="482" y="9"/>
                      <a:pt x="481" y="8"/>
                      <a:pt x="482" y="6"/>
                    </a:cubicBezTo>
                    <a:cubicBezTo>
                      <a:pt x="481" y="6"/>
                      <a:pt x="481" y="6"/>
                      <a:pt x="480" y="7"/>
                    </a:cubicBezTo>
                    <a:cubicBezTo>
                      <a:pt x="480" y="7"/>
                      <a:pt x="480" y="7"/>
                      <a:pt x="479" y="7"/>
                    </a:cubicBezTo>
                    <a:cubicBezTo>
                      <a:pt x="479" y="7"/>
                      <a:pt x="478" y="7"/>
                      <a:pt x="478" y="8"/>
                    </a:cubicBezTo>
                    <a:cubicBezTo>
                      <a:pt x="478" y="8"/>
                      <a:pt x="477" y="8"/>
                      <a:pt x="477" y="8"/>
                    </a:cubicBezTo>
                    <a:cubicBezTo>
                      <a:pt x="477" y="8"/>
                      <a:pt x="478" y="7"/>
                      <a:pt x="478" y="7"/>
                    </a:cubicBezTo>
                    <a:cubicBezTo>
                      <a:pt x="478" y="7"/>
                      <a:pt x="478" y="7"/>
                      <a:pt x="478" y="7"/>
                    </a:cubicBezTo>
                    <a:cubicBezTo>
                      <a:pt x="479" y="6"/>
                      <a:pt x="479" y="5"/>
                      <a:pt x="478" y="5"/>
                    </a:cubicBezTo>
                    <a:cubicBezTo>
                      <a:pt x="477" y="5"/>
                      <a:pt x="477" y="5"/>
                      <a:pt x="477" y="5"/>
                    </a:cubicBezTo>
                    <a:cubicBezTo>
                      <a:pt x="477" y="4"/>
                      <a:pt x="478" y="3"/>
                      <a:pt x="477" y="2"/>
                    </a:cubicBezTo>
                    <a:cubicBezTo>
                      <a:pt x="477" y="2"/>
                      <a:pt x="477" y="2"/>
                      <a:pt x="478" y="2"/>
                    </a:cubicBezTo>
                    <a:cubicBezTo>
                      <a:pt x="478" y="2"/>
                      <a:pt x="478" y="2"/>
                      <a:pt x="478" y="2"/>
                    </a:cubicBezTo>
                    <a:cubicBezTo>
                      <a:pt x="478" y="2"/>
                      <a:pt x="478" y="1"/>
                      <a:pt x="478" y="1"/>
                    </a:cubicBezTo>
                    <a:cubicBezTo>
                      <a:pt x="476" y="2"/>
                      <a:pt x="474" y="1"/>
                      <a:pt x="473" y="1"/>
                    </a:cubicBezTo>
                    <a:cubicBezTo>
                      <a:pt x="471" y="2"/>
                      <a:pt x="470" y="2"/>
                      <a:pt x="469" y="3"/>
                    </a:cubicBezTo>
                    <a:cubicBezTo>
                      <a:pt x="469" y="3"/>
                      <a:pt x="469" y="3"/>
                      <a:pt x="469" y="3"/>
                    </a:cubicBezTo>
                    <a:cubicBezTo>
                      <a:pt x="469" y="2"/>
                      <a:pt x="468" y="2"/>
                      <a:pt x="468" y="2"/>
                    </a:cubicBezTo>
                    <a:cubicBezTo>
                      <a:pt x="468" y="2"/>
                      <a:pt x="467" y="2"/>
                      <a:pt x="467" y="3"/>
                    </a:cubicBezTo>
                    <a:cubicBezTo>
                      <a:pt x="468" y="3"/>
                      <a:pt x="467" y="4"/>
                      <a:pt x="467" y="4"/>
                    </a:cubicBezTo>
                    <a:cubicBezTo>
                      <a:pt x="466" y="4"/>
                      <a:pt x="466" y="4"/>
                      <a:pt x="466" y="5"/>
                    </a:cubicBezTo>
                    <a:cubicBezTo>
                      <a:pt x="465" y="6"/>
                      <a:pt x="466" y="7"/>
                      <a:pt x="466" y="9"/>
                    </a:cubicBezTo>
                    <a:cubicBezTo>
                      <a:pt x="467" y="10"/>
                      <a:pt x="468" y="11"/>
                      <a:pt x="469" y="12"/>
                    </a:cubicBezTo>
                    <a:cubicBezTo>
                      <a:pt x="469" y="12"/>
                      <a:pt x="469" y="13"/>
                      <a:pt x="469" y="13"/>
                    </a:cubicBezTo>
                    <a:cubicBezTo>
                      <a:pt x="469" y="13"/>
                      <a:pt x="469" y="13"/>
                      <a:pt x="468" y="13"/>
                    </a:cubicBezTo>
                    <a:cubicBezTo>
                      <a:pt x="468" y="13"/>
                      <a:pt x="467" y="12"/>
                      <a:pt x="467" y="12"/>
                    </a:cubicBezTo>
                    <a:cubicBezTo>
                      <a:pt x="467" y="12"/>
                      <a:pt x="466" y="12"/>
                      <a:pt x="466" y="12"/>
                    </a:cubicBezTo>
                    <a:cubicBezTo>
                      <a:pt x="466" y="11"/>
                      <a:pt x="465" y="11"/>
                      <a:pt x="465" y="10"/>
                    </a:cubicBezTo>
                    <a:cubicBezTo>
                      <a:pt x="465" y="9"/>
                      <a:pt x="464" y="9"/>
                      <a:pt x="464" y="8"/>
                    </a:cubicBezTo>
                    <a:cubicBezTo>
                      <a:pt x="464" y="8"/>
                      <a:pt x="463" y="7"/>
                      <a:pt x="463" y="7"/>
                    </a:cubicBezTo>
                    <a:cubicBezTo>
                      <a:pt x="463" y="7"/>
                      <a:pt x="463" y="6"/>
                      <a:pt x="463" y="6"/>
                    </a:cubicBezTo>
                    <a:cubicBezTo>
                      <a:pt x="463" y="6"/>
                      <a:pt x="463" y="5"/>
                      <a:pt x="463" y="5"/>
                    </a:cubicBezTo>
                    <a:cubicBezTo>
                      <a:pt x="464" y="4"/>
                      <a:pt x="464" y="4"/>
                      <a:pt x="464" y="3"/>
                    </a:cubicBezTo>
                    <a:cubicBezTo>
                      <a:pt x="464" y="2"/>
                      <a:pt x="464" y="2"/>
                      <a:pt x="464" y="2"/>
                    </a:cubicBezTo>
                    <a:cubicBezTo>
                      <a:pt x="462" y="2"/>
                      <a:pt x="461" y="2"/>
                      <a:pt x="459" y="2"/>
                    </a:cubicBezTo>
                    <a:cubicBezTo>
                      <a:pt x="459" y="2"/>
                      <a:pt x="458" y="2"/>
                      <a:pt x="457" y="3"/>
                    </a:cubicBezTo>
                    <a:cubicBezTo>
                      <a:pt x="457" y="3"/>
                      <a:pt x="456" y="3"/>
                      <a:pt x="456" y="4"/>
                    </a:cubicBezTo>
                    <a:cubicBezTo>
                      <a:pt x="455" y="4"/>
                      <a:pt x="455" y="5"/>
                      <a:pt x="455" y="5"/>
                    </a:cubicBezTo>
                    <a:cubicBezTo>
                      <a:pt x="454" y="6"/>
                      <a:pt x="453" y="7"/>
                      <a:pt x="453" y="8"/>
                    </a:cubicBezTo>
                    <a:cubicBezTo>
                      <a:pt x="453" y="8"/>
                      <a:pt x="452" y="9"/>
                      <a:pt x="452" y="9"/>
                    </a:cubicBezTo>
                    <a:cubicBezTo>
                      <a:pt x="452" y="10"/>
                      <a:pt x="452" y="10"/>
                      <a:pt x="451" y="10"/>
                    </a:cubicBezTo>
                    <a:cubicBezTo>
                      <a:pt x="450" y="11"/>
                      <a:pt x="451" y="12"/>
                      <a:pt x="451" y="12"/>
                    </a:cubicBezTo>
                    <a:cubicBezTo>
                      <a:pt x="452" y="13"/>
                      <a:pt x="452" y="13"/>
                      <a:pt x="452" y="14"/>
                    </a:cubicBezTo>
                    <a:cubicBezTo>
                      <a:pt x="452" y="16"/>
                      <a:pt x="454" y="17"/>
                      <a:pt x="455" y="18"/>
                    </a:cubicBezTo>
                    <a:cubicBezTo>
                      <a:pt x="456" y="19"/>
                      <a:pt x="457" y="20"/>
                      <a:pt x="458" y="21"/>
                    </a:cubicBezTo>
                    <a:cubicBezTo>
                      <a:pt x="458" y="21"/>
                      <a:pt x="459" y="22"/>
                      <a:pt x="458" y="22"/>
                    </a:cubicBezTo>
                    <a:cubicBezTo>
                      <a:pt x="457" y="22"/>
                      <a:pt x="458" y="23"/>
                      <a:pt x="458" y="24"/>
                    </a:cubicBezTo>
                    <a:cubicBezTo>
                      <a:pt x="457" y="23"/>
                      <a:pt x="457" y="23"/>
                      <a:pt x="457" y="23"/>
                    </a:cubicBezTo>
                    <a:cubicBezTo>
                      <a:pt x="456" y="22"/>
                      <a:pt x="455" y="21"/>
                      <a:pt x="454" y="20"/>
                    </a:cubicBezTo>
                    <a:cubicBezTo>
                      <a:pt x="454" y="20"/>
                      <a:pt x="454" y="20"/>
                      <a:pt x="453" y="19"/>
                    </a:cubicBezTo>
                    <a:cubicBezTo>
                      <a:pt x="453" y="19"/>
                      <a:pt x="452" y="17"/>
                      <a:pt x="451" y="17"/>
                    </a:cubicBezTo>
                    <a:cubicBezTo>
                      <a:pt x="450" y="16"/>
                      <a:pt x="450" y="15"/>
                      <a:pt x="449" y="14"/>
                    </a:cubicBezTo>
                    <a:cubicBezTo>
                      <a:pt x="449" y="12"/>
                      <a:pt x="449" y="11"/>
                      <a:pt x="448" y="9"/>
                    </a:cubicBezTo>
                    <a:cubicBezTo>
                      <a:pt x="448" y="9"/>
                      <a:pt x="448" y="8"/>
                      <a:pt x="447" y="7"/>
                    </a:cubicBezTo>
                    <a:cubicBezTo>
                      <a:pt x="446" y="6"/>
                      <a:pt x="445" y="6"/>
                      <a:pt x="444" y="5"/>
                    </a:cubicBezTo>
                    <a:cubicBezTo>
                      <a:pt x="443" y="5"/>
                      <a:pt x="442" y="5"/>
                      <a:pt x="441" y="5"/>
                    </a:cubicBezTo>
                    <a:cubicBezTo>
                      <a:pt x="441" y="6"/>
                      <a:pt x="440" y="6"/>
                      <a:pt x="440" y="6"/>
                    </a:cubicBezTo>
                    <a:cubicBezTo>
                      <a:pt x="439" y="5"/>
                      <a:pt x="437" y="5"/>
                      <a:pt x="436" y="3"/>
                    </a:cubicBezTo>
                    <a:cubicBezTo>
                      <a:pt x="436" y="3"/>
                      <a:pt x="436" y="3"/>
                      <a:pt x="435" y="3"/>
                    </a:cubicBezTo>
                    <a:cubicBezTo>
                      <a:pt x="435" y="3"/>
                      <a:pt x="434" y="3"/>
                      <a:pt x="434" y="3"/>
                    </a:cubicBezTo>
                    <a:cubicBezTo>
                      <a:pt x="433" y="3"/>
                      <a:pt x="433" y="3"/>
                      <a:pt x="433" y="3"/>
                    </a:cubicBezTo>
                    <a:cubicBezTo>
                      <a:pt x="431" y="3"/>
                      <a:pt x="430" y="3"/>
                      <a:pt x="428" y="3"/>
                    </a:cubicBezTo>
                    <a:cubicBezTo>
                      <a:pt x="428" y="3"/>
                      <a:pt x="428" y="3"/>
                      <a:pt x="428" y="3"/>
                    </a:cubicBezTo>
                    <a:cubicBezTo>
                      <a:pt x="427" y="3"/>
                      <a:pt x="427" y="4"/>
                      <a:pt x="426" y="4"/>
                    </a:cubicBezTo>
                    <a:cubicBezTo>
                      <a:pt x="425" y="5"/>
                      <a:pt x="425" y="5"/>
                      <a:pt x="426" y="6"/>
                    </a:cubicBezTo>
                    <a:cubicBezTo>
                      <a:pt x="427" y="6"/>
                      <a:pt x="426" y="6"/>
                      <a:pt x="426" y="7"/>
                    </a:cubicBezTo>
                    <a:cubicBezTo>
                      <a:pt x="425" y="8"/>
                      <a:pt x="426" y="8"/>
                      <a:pt x="426" y="9"/>
                    </a:cubicBezTo>
                    <a:cubicBezTo>
                      <a:pt x="426" y="10"/>
                      <a:pt x="427" y="11"/>
                      <a:pt x="428" y="12"/>
                    </a:cubicBezTo>
                    <a:cubicBezTo>
                      <a:pt x="429" y="13"/>
                      <a:pt x="431" y="14"/>
                      <a:pt x="431" y="16"/>
                    </a:cubicBezTo>
                    <a:cubicBezTo>
                      <a:pt x="431" y="16"/>
                      <a:pt x="432" y="17"/>
                      <a:pt x="432" y="18"/>
                    </a:cubicBezTo>
                    <a:cubicBezTo>
                      <a:pt x="432" y="19"/>
                      <a:pt x="432" y="19"/>
                      <a:pt x="433" y="19"/>
                    </a:cubicBezTo>
                    <a:cubicBezTo>
                      <a:pt x="433" y="19"/>
                      <a:pt x="434" y="19"/>
                      <a:pt x="434" y="19"/>
                    </a:cubicBezTo>
                    <a:cubicBezTo>
                      <a:pt x="434" y="19"/>
                      <a:pt x="435" y="19"/>
                      <a:pt x="435" y="19"/>
                    </a:cubicBezTo>
                    <a:cubicBezTo>
                      <a:pt x="435" y="19"/>
                      <a:pt x="434" y="19"/>
                      <a:pt x="434" y="20"/>
                    </a:cubicBezTo>
                    <a:cubicBezTo>
                      <a:pt x="433" y="20"/>
                      <a:pt x="433" y="20"/>
                      <a:pt x="433" y="21"/>
                    </a:cubicBezTo>
                    <a:cubicBezTo>
                      <a:pt x="433" y="21"/>
                      <a:pt x="433" y="21"/>
                      <a:pt x="433" y="21"/>
                    </a:cubicBezTo>
                    <a:cubicBezTo>
                      <a:pt x="433" y="22"/>
                      <a:pt x="433" y="24"/>
                      <a:pt x="434" y="24"/>
                    </a:cubicBezTo>
                    <a:cubicBezTo>
                      <a:pt x="435" y="25"/>
                      <a:pt x="436" y="26"/>
                      <a:pt x="438" y="27"/>
                    </a:cubicBezTo>
                    <a:cubicBezTo>
                      <a:pt x="438" y="27"/>
                      <a:pt x="439" y="28"/>
                      <a:pt x="439" y="28"/>
                    </a:cubicBezTo>
                    <a:cubicBezTo>
                      <a:pt x="439" y="28"/>
                      <a:pt x="439" y="28"/>
                      <a:pt x="439" y="28"/>
                    </a:cubicBezTo>
                    <a:cubicBezTo>
                      <a:pt x="439" y="28"/>
                      <a:pt x="439" y="28"/>
                      <a:pt x="439" y="28"/>
                    </a:cubicBezTo>
                    <a:cubicBezTo>
                      <a:pt x="439" y="28"/>
                      <a:pt x="439" y="28"/>
                      <a:pt x="439" y="28"/>
                    </a:cubicBezTo>
                    <a:cubicBezTo>
                      <a:pt x="438" y="29"/>
                      <a:pt x="438" y="29"/>
                      <a:pt x="437" y="29"/>
                    </a:cubicBezTo>
                    <a:cubicBezTo>
                      <a:pt x="437" y="29"/>
                      <a:pt x="437" y="30"/>
                      <a:pt x="437" y="30"/>
                    </a:cubicBezTo>
                    <a:cubicBezTo>
                      <a:pt x="437" y="30"/>
                      <a:pt x="437" y="30"/>
                      <a:pt x="437" y="30"/>
                    </a:cubicBezTo>
                    <a:cubicBezTo>
                      <a:pt x="436" y="30"/>
                      <a:pt x="436" y="31"/>
                      <a:pt x="435" y="31"/>
                    </a:cubicBezTo>
                    <a:cubicBezTo>
                      <a:pt x="435" y="31"/>
                      <a:pt x="435" y="32"/>
                      <a:pt x="435" y="31"/>
                    </a:cubicBezTo>
                    <a:cubicBezTo>
                      <a:pt x="435" y="31"/>
                      <a:pt x="435" y="31"/>
                      <a:pt x="435" y="31"/>
                    </a:cubicBezTo>
                    <a:cubicBezTo>
                      <a:pt x="435" y="31"/>
                      <a:pt x="435" y="30"/>
                      <a:pt x="435" y="30"/>
                    </a:cubicBezTo>
                    <a:cubicBezTo>
                      <a:pt x="435" y="29"/>
                      <a:pt x="436" y="28"/>
                      <a:pt x="434" y="27"/>
                    </a:cubicBezTo>
                    <a:cubicBezTo>
                      <a:pt x="434" y="27"/>
                      <a:pt x="434" y="27"/>
                      <a:pt x="434" y="27"/>
                    </a:cubicBezTo>
                    <a:cubicBezTo>
                      <a:pt x="433" y="27"/>
                      <a:pt x="433" y="27"/>
                      <a:pt x="433" y="26"/>
                    </a:cubicBezTo>
                    <a:cubicBezTo>
                      <a:pt x="432" y="26"/>
                      <a:pt x="432" y="25"/>
                      <a:pt x="431" y="25"/>
                    </a:cubicBezTo>
                    <a:cubicBezTo>
                      <a:pt x="431" y="25"/>
                      <a:pt x="431" y="24"/>
                      <a:pt x="431" y="24"/>
                    </a:cubicBezTo>
                    <a:cubicBezTo>
                      <a:pt x="431" y="24"/>
                      <a:pt x="431" y="23"/>
                      <a:pt x="430" y="23"/>
                    </a:cubicBezTo>
                    <a:cubicBezTo>
                      <a:pt x="430" y="22"/>
                      <a:pt x="430" y="21"/>
                      <a:pt x="430" y="20"/>
                    </a:cubicBezTo>
                    <a:cubicBezTo>
                      <a:pt x="429" y="20"/>
                      <a:pt x="429" y="19"/>
                      <a:pt x="429" y="18"/>
                    </a:cubicBezTo>
                    <a:cubicBezTo>
                      <a:pt x="429" y="18"/>
                      <a:pt x="429" y="17"/>
                      <a:pt x="428" y="17"/>
                    </a:cubicBezTo>
                    <a:cubicBezTo>
                      <a:pt x="428" y="17"/>
                      <a:pt x="428" y="17"/>
                      <a:pt x="428" y="16"/>
                    </a:cubicBezTo>
                    <a:cubicBezTo>
                      <a:pt x="428" y="16"/>
                      <a:pt x="428" y="15"/>
                      <a:pt x="427" y="15"/>
                    </a:cubicBezTo>
                    <a:cubicBezTo>
                      <a:pt x="426" y="14"/>
                      <a:pt x="425" y="13"/>
                      <a:pt x="424" y="13"/>
                    </a:cubicBezTo>
                    <a:cubicBezTo>
                      <a:pt x="423" y="12"/>
                      <a:pt x="423" y="12"/>
                      <a:pt x="422" y="13"/>
                    </a:cubicBezTo>
                    <a:cubicBezTo>
                      <a:pt x="421" y="13"/>
                      <a:pt x="422" y="14"/>
                      <a:pt x="422" y="15"/>
                    </a:cubicBezTo>
                    <a:cubicBezTo>
                      <a:pt x="421" y="15"/>
                      <a:pt x="421" y="14"/>
                      <a:pt x="421" y="15"/>
                    </a:cubicBezTo>
                    <a:cubicBezTo>
                      <a:pt x="420" y="15"/>
                      <a:pt x="420" y="15"/>
                      <a:pt x="420" y="15"/>
                    </a:cubicBezTo>
                    <a:cubicBezTo>
                      <a:pt x="421" y="16"/>
                      <a:pt x="421" y="16"/>
                      <a:pt x="421" y="16"/>
                    </a:cubicBezTo>
                    <a:cubicBezTo>
                      <a:pt x="422" y="17"/>
                      <a:pt x="422" y="17"/>
                      <a:pt x="421" y="17"/>
                    </a:cubicBezTo>
                    <a:cubicBezTo>
                      <a:pt x="421" y="17"/>
                      <a:pt x="421" y="16"/>
                      <a:pt x="420" y="16"/>
                    </a:cubicBezTo>
                    <a:cubicBezTo>
                      <a:pt x="420" y="16"/>
                      <a:pt x="420" y="15"/>
                      <a:pt x="419" y="14"/>
                    </a:cubicBezTo>
                    <a:cubicBezTo>
                      <a:pt x="419" y="14"/>
                      <a:pt x="419" y="14"/>
                      <a:pt x="419" y="15"/>
                    </a:cubicBezTo>
                    <a:cubicBezTo>
                      <a:pt x="419" y="15"/>
                      <a:pt x="419" y="16"/>
                      <a:pt x="419" y="16"/>
                    </a:cubicBezTo>
                    <a:cubicBezTo>
                      <a:pt x="418" y="16"/>
                      <a:pt x="418" y="15"/>
                      <a:pt x="418" y="15"/>
                    </a:cubicBezTo>
                    <a:cubicBezTo>
                      <a:pt x="418" y="13"/>
                      <a:pt x="419" y="12"/>
                      <a:pt x="418" y="11"/>
                    </a:cubicBezTo>
                    <a:cubicBezTo>
                      <a:pt x="417" y="10"/>
                      <a:pt x="417" y="11"/>
                      <a:pt x="417" y="11"/>
                    </a:cubicBezTo>
                    <a:cubicBezTo>
                      <a:pt x="416" y="13"/>
                      <a:pt x="416" y="14"/>
                      <a:pt x="415" y="15"/>
                    </a:cubicBezTo>
                    <a:cubicBezTo>
                      <a:pt x="415" y="13"/>
                      <a:pt x="415" y="12"/>
                      <a:pt x="415" y="10"/>
                    </a:cubicBezTo>
                    <a:cubicBezTo>
                      <a:pt x="414" y="10"/>
                      <a:pt x="414" y="10"/>
                      <a:pt x="414" y="10"/>
                    </a:cubicBezTo>
                    <a:cubicBezTo>
                      <a:pt x="414" y="10"/>
                      <a:pt x="414" y="10"/>
                      <a:pt x="413" y="9"/>
                    </a:cubicBezTo>
                    <a:cubicBezTo>
                      <a:pt x="413" y="9"/>
                      <a:pt x="413" y="9"/>
                      <a:pt x="413" y="9"/>
                    </a:cubicBezTo>
                    <a:cubicBezTo>
                      <a:pt x="411" y="10"/>
                      <a:pt x="410" y="10"/>
                      <a:pt x="408" y="11"/>
                    </a:cubicBezTo>
                    <a:cubicBezTo>
                      <a:pt x="405" y="12"/>
                      <a:pt x="405" y="14"/>
                      <a:pt x="407" y="16"/>
                    </a:cubicBezTo>
                    <a:cubicBezTo>
                      <a:pt x="408" y="16"/>
                      <a:pt x="408" y="16"/>
                      <a:pt x="408" y="16"/>
                    </a:cubicBezTo>
                    <a:cubicBezTo>
                      <a:pt x="409" y="16"/>
                      <a:pt x="409" y="16"/>
                      <a:pt x="409" y="16"/>
                    </a:cubicBezTo>
                    <a:cubicBezTo>
                      <a:pt x="410" y="16"/>
                      <a:pt x="410" y="16"/>
                      <a:pt x="410" y="16"/>
                    </a:cubicBezTo>
                    <a:cubicBezTo>
                      <a:pt x="410" y="16"/>
                      <a:pt x="410" y="16"/>
                      <a:pt x="410" y="17"/>
                    </a:cubicBezTo>
                    <a:cubicBezTo>
                      <a:pt x="410" y="17"/>
                      <a:pt x="410" y="17"/>
                      <a:pt x="410" y="17"/>
                    </a:cubicBezTo>
                    <a:cubicBezTo>
                      <a:pt x="410" y="17"/>
                      <a:pt x="409" y="17"/>
                      <a:pt x="409" y="18"/>
                    </a:cubicBezTo>
                    <a:cubicBezTo>
                      <a:pt x="409" y="18"/>
                      <a:pt x="408" y="18"/>
                      <a:pt x="408" y="18"/>
                    </a:cubicBezTo>
                    <a:cubicBezTo>
                      <a:pt x="409" y="19"/>
                      <a:pt x="409" y="20"/>
                      <a:pt x="410" y="21"/>
                    </a:cubicBezTo>
                    <a:cubicBezTo>
                      <a:pt x="412" y="22"/>
                      <a:pt x="414" y="23"/>
                      <a:pt x="416" y="24"/>
                    </a:cubicBezTo>
                    <a:cubicBezTo>
                      <a:pt x="416" y="24"/>
                      <a:pt x="417" y="25"/>
                      <a:pt x="417" y="24"/>
                    </a:cubicBezTo>
                    <a:cubicBezTo>
                      <a:pt x="418" y="24"/>
                      <a:pt x="418" y="24"/>
                      <a:pt x="418" y="24"/>
                    </a:cubicBezTo>
                    <a:cubicBezTo>
                      <a:pt x="418" y="24"/>
                      <a:pt x="418" y="24"/>
                      <a:pt x="418" y="24"/>
                    </a:cubicBezTo>
                    <a:cubicBezTo>
                      <a:pt x="418" y="24"/>
                      <a:pt x="418" y="24"/>
                      <a:pt x="418" y="24"/>
                    </a:cubicBezTo>
                    <a:cubicBezTo>
                      <a:pt x="418" y="24"/>
                      <a:pt x="419" y="24"/>
                      <a:pt x="419" y="24"/>
                    </a:cubicBezTo>
                    <a:cubicBezTo>
                      <a:pt x="418" y="25"/>
                      <a:pt x="418" y="24"/>
                      <a:pt x="418" y="25"/>
                    </a:cubicBezTo>
                    <a:cubicBezTo>
                      <a:pt x="417" y="25"/>
                      <a:pt x="417" y="25"/>
                      <a:pt x="417" y="25"/>
                    </a:cubicBezTo>
                    <a:cubicBezTo>
                      <a:pt x="417" y="25"/>
                      <a:pt x="417" y="25"/>
                      <a:pt x="416" y="25"/>
                    </a:cubicBezTo>
                    <a:cubicBezTo>
                      <a:pt x="417" y="25"/>
                      <a:pt x="417" y="25"/>
                      <a:pt x="417" y="25"/>
                    </a:cubicBezTo>
                    <a:cubicBezTo>
                      <a:pt x="416" y="25"/>
                      <a:pt x="415" y="25"/>
                      <a:pt x="415" y="25"/>
                    </a:cubicBezTo>
                    <a:cubicBezTo>
                      <a:pt x="415" y="25"/>
                      <a:pt x="415" y="25"/>
                      <a:pt x="415" y="25"/>
                    </a:cubicBezTo>
                    <a:cubicBezTo>
                      <a:pt x="414" y="25"/>
                      <a:pt x="413" y="25"/>
                      <a:pt x="413" y="24"/>
                    </a:cubicBezTo>
                    <a:cubicBezTo>
                      <a:pt x="412" y="24"/>
                      <a:pt x="411" y="23"/>
                      <a:pt x="410" y="23"/>
                    </a:cubicBezTo>
                    <a:cubicBezTo>
                      <a:pt x="410" y="23"/>
                      <a:pt x="409" y="22"/>
                      <a:pt x="409" y="23"/>
                    </a:cubicBezTo>
                    <a:cubicBezTo>
                      <a:pt x="409" y="23"/>
                      <a:pt x="408" y="24"/>
                      <a:pt x="409" y="24"/>
                    </a:cubicBezTo>
                    <a:cubicBezTo>
                      <a:pt x="409" y="25"/>
                      <a:pt x="409" y="25"/>
                      <a:pt x="409" y="26"/>
                    </a:cubicBezTo>
                    <a:cubicBezTo>
                      <a:pt x="408" y="26"/>
                      <a:pt x="409" y="25"/>
                      <a:pt x="408" y="24"/>
                    </a:cubicBezTo>
                    <a:cubicBezTo>
                      <a:pt x="407" y="24"/>
                      <a:pt x="407" y="23"/>
                      <a:pt x="407" y="23"/>
                    </a:cubicBezTo>
                    <a:cubicBezTo>
                      <a:pt x="407" y="22"/>
                      <a:pt x="408" y="22"/>
                      <a:pt x="407" y="21"/>
                    </a:cubicBezTo>
                    <a:cubicBezTo>
                      <a:pt x="407" y="20"/>
                      <a:pt x="407" y="19"/>
                      <a:pt x="406" y="19"/>
                    </a:cubicBezTo>
                    <a:cubicBezTo>
                      <a:pt x="406" y="19"/>
                      <a:pt x="406" y="19"/>
                      <a:pt x="406" y="18"/>
                    </a:cubicBezTo>
                    <a:cubicBezTo>
                      <a:pt x="406" y="18"/>
                      <a:pt x="406" y="18"/>
                      <a:pt x="406" y="18"/>
                    </a:cubicBezTo>
                    <a:cubicBezTo>
                      <a:pt x="405" y="18"/>
                      <a:pt x="405" y="18"/>
                      <a:pt x="404" y="17"/>
                    </a:cubicBezTo>
                    <a:cubicBezTo>
                      <a:pt x="404" y="17"/>
                      <a:pt x="404" y="17"/>
                      <a:pt x="403" y="17"/>
                    </a:cubicBezTo>
                    <a:cubicBezTo>
                      <a:pt x="402" y="17"/>
                      <a:pt x="401" y="17"/>
                      <a:pt x="399" y="17"/>
                    </a:cubicBezTo>
                    <a:cubicBezTo>
                      <a:pt x="398" y="17"/>
                      <a:pt x="398" y="18"/>
                      <a:pt x="398" y="19"/>
                    </a:cubicBezTo>
                    <a:cubicBezTo>
                      <a:pt x="399" y="20"/>
                      <a:pt x="399" y="21"/>
                      <a:pt x="400" y="21"/>
                    </a:cubicBezTo>
                    <a:cubicBezTo>
                      <a:pt x="401" y="22"/>
                      <a:pt x="401" y="22"/>
                      <a:pt x="401" y="23"/>
                    </a:cubicBezTo>
                    <a:cubicBezTo>
                      <a:pt x="401" y="24"/>
                      <a:pt x="402" y="25"/>
                      <a:pt x="402" y="26"/>
                    </a:cubicBezTo>
                    <a:cubicBezTo>
                      <a:pt x="403" y="26"/>
                      <a:pt x="403" y="26"/>
                      <a:pt x="403" y="27"/>
                    </a:cubicBezTo>
                    <a:cubicBezTo>
                      <a:pt x="403" y="27"/>
                      <a:pt x="403" y="27"/>
                      <a:pt x="403" y="27"/>
                    </a:cubicBezTo>
                    <a:cubicBezTo>
                      <a:pt x="404" y="28"/>
                      <a:pt x="404" y="28"/>
                      <a:pt x="404" y="28"/>
                    </a:cubicBezTo>
                    <a:cubicBezTo>
                      <a:pt x="404" y="29"/>
                      <a:pt x="405" y="30"/>
                      <a:pt x="405" y="31"/>
                    </a:cubicBezTo>
                    <a:cubicBezTo>
                      <a:pt x="404" y="31"/>
                      <a:pt x="403" y="31"/>
                      <a:pt x="403" y="32"/>
                    </a:cubicBezTo>
                    <a:cubicBezTo>
                      <a:pt x="402" y="31"/>
                      <a:pt x="402" y="30"/>
                      <a:pt x="401" y="29"/>
                    </a:cubicBezTo>
                    <a:cubicBezTo>
                      <a:pt x="401" y="29"/>
                      <a:pt x="401" y="28"/>
                      <a:pt x="401" y="28"/>
                    </a:cubicBezTo>
                    <a:cubicBezTo>
                      <a:pt x="401" y="28"/>
                      <a:pt x="400" y="28"/>
                      <a:pt x="400" y="28"/>
                    </a:cubicBezTo>
                    <a:cubicBezTo>
                      <a:pt x="400" y="27"/>
                      <a:pt x="400" y="27"/>
                      <a:pt x="400" y="27"/>
                    </a:cubicBezTo>
                    <a:cubicBezTo>
                      <a:pt x="399" y="27"/>
                      <a:pt x="399" y="27"/>
                      <a:pt x="399" y="27"/>
                    </a:cubicBezTo>
                    <a:cubicBezTo>
                      <a:pt x="398" y="25"/>
                      <a:pt x="396" y="25"/>
                      <a:pt x="395" y="24"/>
                    </a:cubicBezTo>
                    <a:cubicBezTo>
                      <a:pt x="394" y="24"/>
                      <a:pt x="394" y="25"/>
                      <a:pt x="393" y="25"/>
                    </a:cubicBezTo>
                    <a:cubicBezTo>
                      <a:pt x="393" y="27"/>
                      <a:pt x="393" y="29"/>
                      <a:pt x="394" y="30"/>
                    </a:cubicBezTo>
                    <a:cubicBezTo>
                      <a:pt x="395" y="32"/>
                      <a:pt x="397" y="32"/>
                      <a:pt x="398" y="33"/>
                    </a:cubicBezTo>
                    <a:cubicBezTo>
                      <a:pt x="398" y="33"/>
                      <a:pt x="398" y="33"/>
                      <a:pt x="398" y="34"/>
                    </a:cubicBezTo>
                    <a:cubicBezTo>
                      <a:pt x="398" y="34"/>
                      <a:pt x="397" y="34"/>
                      <a:pt x="397" y="34"/>
                    </a:cubicBezTo>
                    <a:cubicBezTo>
                      <a:pt x="397" y="34"/>
                      <a:pt x="397" y="34"/>
                      <a:pt x="396" y="34"/>
                    </a:cubicBezTo>
                    <a:cubicBezTo>
                      <a:pt x="396" y="33"/>
                      <a:pt x="395" y="33"/>
                      <a:pt x="395" y="33"/>
                    </a:cubicBezTo>
                    <a:cubicBezTo>
                      <a:pt x="395" y="33"/>
                      <a:pt x="395" y="33"/>
                      <a:pt x="395" y="33"/>
                    </a:cubicBezTo>
                    <a:cubicBezTo>
                      <a:pt x="393" y="32"/>
                      <a:pt x="392" y="33"/>
                      <a:pt x="392" y="34"/>
                    </a:cubicBezTo>
                    <a:cubicBezTo>
                      <a:pt x="391" y="35"/>
                      <a:pt x="391" y="36"/>
                      <a:pt x="391" y="37"/>
                    </a:cubicBezTo>
                    <a:cubicBezTo>
                      <a:pt x="390" y="38"/>
                      <a:pt x="390" y="38"/>
                      <a:pt x="391" y="39"/>
                    </a:cubicBezTo>
                    <a:cubicBezTo>
                      <a:pt x="391" y="39"/>
                      <a:pt x="391" y="39"/>
                      <a:pt x="391" y="39"/>
                    </a:cubicBezTo>
                    <a:cubicBezTo>
                      <a:pt x="391" y="41"/>
                      <a:pt x="393" y="42"/>
                      <a:pt x="394" y="43"/>
                    </a:cubicBezTo>
                    <a:cubicBezTo>
                      <a:pt x="395" y="44"/>
                      <a:pt x="395" y="44"/>
                      <a:pt x="395" y="44"/>
                    </a:cubicBezTo>
                    <a:cubicBezTo>
                      <a:pt x="395" y="44"/>
                      <a:pt x="395" y="44"/>
                      <a:pt x="395" y="44"/>
                    </a:cubicBezTo>
                    <a:cubicBezTo>
                      <a:pt x="395" y="45"/>
                      <a:pt x="395" y="47"/>
                      <a:pt x="397" y="47"/>
                    </a:cubicBezTo>
                    <a:cubicBezTo>
                      <a:pt x="397" y="47"/>
                      <a:pt x="397" y="47"/>
                      <a:pt x="398" y="47"/>
                    </a:cubicBezTo>
                    <a:cubicBezTo>
                      <a:pt x="399" y="48"/>
                      <a:pt x="400" y="50"/>
                      <a:pt x="403" y="50"/>
                    </a:cubicBezTo>
                    <a:cubicBezTo>
                      <a:pt x="402" y="51"/>
                      <a:pt x="402" y="53"/>
                      <a:pt x="403" y="54"/>
                    </a:cubicBezTo>
                    <a:cubicBezTo>
                      <a:pt x="404" y="54"/>
                      <a:pt x="404" y="54"/>
                      <a:pt x="404" y="55"/>
                    </a:cubicBezTo>
                    <a:cubicBezTo>
                      <a:pt x="404" y="56"/>
                      <a:pt x="404" y="55"/>
                      <a:pt x="403" y="56"/>
                    </a:cubicBezTo>
                    <a:cubicBezTo>
                      <a:pt x="403" y="56"/>
                      <a:pt x="402" y="55"/>
                      <a:pt x="401" y="55"/>
                    </a:cubicBezTo>
                    <a:cubicBezTo>
                      <a:pt x="401" y="55"/>
                      <a:pt x="401" y="55"/>
                      <a:pt x="401" y="55"/>
                    </a:cubicBezTo>
                    <a:cubicBezTo>
                      <a:pt x="401" y="54"/>
                      <a:pt x="401" y="54"/>
                      <a:pt x="400" y="54"/>
                    </a:cubicBezTo>
                    <a:cubicBezTo>
                      <a:pt x="400" y="53"/>
                      <a:pt x="399" y="52"/>
                      <a:pt x="398" y="52"/>
                    </a:cubicBezTo>
                    <a:cubicBezTo>
                      <a:pt x="398" y="52"/>
                      <a:pt x="398" y="52"/>
                      <a:pt x="397" y="52"/>
                    </a:cubicBezTo>
                    <a:cubicBezTo>
                      <a:pt x="397" y="51"/>
                      <a:pt x="396" y="50"/>
                      <a:pt x="395" y="49"/>
                    </a:cubicBezTo>
                    <a:cubicBezTo>
                      <a:pt x="395" y="49"/>
                      <a:pt x="395" y="49"/>
                      <a:pt x="395" y="49"/>
                    </a:cubicBezTo>
                    <a:cubicBezTo>
                      <a:pt x="395" y="49"/>
                      <a:pt x="395" y="49"/>
                      <a:pt x="395" y="49"/>
                    </a:cubicBezTo>
                    <a:cubicBezTo>
                      <a:pt x="395" y="49"/>
                      <a:pt x="395" y="49"/>
                      <a:pt x="395" y="49"/>
                    </a:cubicBezTo>
                    <a:cubicBezTo>
                      <a:pt x="394" y="48"/>
                      <a:pt x="394" y="48"/>
                      <a:pt x="393" y="47"/>
                    </a:cubicBezTo>
                    <a:cubicBezTo>
                      <a:pt x="393" y="47"/>
                      <a:pt x="393" y="47"/>
                      <a:pt x="393" y="47"/>
                    </a:cubicBezTo>
                    <a:cubicBezTo>
                      <a:pt x="393" y="46"/>
                      <a:pt x="393" y="45"/>
                      <a:pt x="392" y="45"/>
                    </a:cubicBezTo>
                    <a:cubicBezTo>
                      <a:pt x="392" y="45"/>
                      <a:pt x="392" y="45"/>
                      <a:pt x="392" y="44"/>
                    </a:cubicBezTo>
                    <a:cubicBezTo>
                      <a:pt x="391" y="44"/>
                      <a:pt x="391" y="44"/>
                      <a:pt x="390" y="44"/>
                    </a:cubicBezTo>
                    <a:cubicBezTo>
                      <a:pt x="389" y="44"/>
                      <a:pt x="389" y="44"/>
                      <a:pt x="389" y="45"/>
                    </a:cubicBezTo>
                    <a:cubicBezTo>
                      <a:pt x="388" y="46"/>
                      <a:pt x="388" y="47"/>
                      <a:pt x="389" y="47"/>
                    </a:cubicBezTo>
                    <a:cubicBezTo>
                      <a:pt x="390" y="48"/>
                      <a:pt x="390" y="49"/>
                      <a:pt x="390" y="51"/>
                    </a:cubicBezTo>
                    <a:cubicBezTo>
                      <a:pt x="390" y="51"/>
                      <a:pt x="390" y="51"/>
                      <a:pt x="390" y="51"/>
                    </a:cubicBezTo>
                    <a:cubicBezTo>
                      <a:pt x="390" y="51"/>
                      <a:pt x="390" y="51"/>
                      <a:pt x="390" y="51"/>
                    </a:cubicBezTo>
                    <a:cubicBezTo>
                      <a:pt x="391" y="51"/>
                      <a:pt x="390" y="52"/>
                      <a:pt x="391" y="52"/>
                    </a:cubicBezTo>
                    <a:cubicBezTo>
                      <a:pt x="392" y="53"/>
                      <a:pt x="393" y="53"/>
                      <a:pt x="394" y="53"/>
                    </a:cubicBezTo>
                    <a:cubicBezTo>
                      <a:pt x="395" y="53"/>
                      <a:pt x="396" y="54"/>
                      <a:pt x="396" y="55"/>
                    </a:cubicBezTo>
                    <a:cubicBezTo>
                      <a:pt x="396" y="55"/>
                      <a:pt x="396" y="55"/>
                      <a:pt x="395" y="55"/>
                    </a:cubicBezTo>
                    <a:cubicBezTo>
                      <a:pt x="395" y="55"/>
                      <a:pt x="394" y="54"/>
                      <a:pt x="394" y="54"/>
                    </a:cubicBezTo>
                    <a:cubicBezTo>
                      <a:pt x="392" y="54"/>
                      <a:pt x="391" y="53"/>
                      <a:pt x="389" y="54"/>
                    </a:cubicBezTo>
                    <a:cubicBezTo>
                      <a:pt x="389" y="54"/>
                      <a:pt x="388" y="55"/>
                      <a:pt x="388" y="54"/>
                    </a:cubicBezTo>
                    <a:cubicBezTo>
                      <a:pt x="388" y="54"/>
                      <a:pt x="388" y="54"/>
                      <a:pt x="388" y="54"/>
                    </a:cubicBezTo>
                    <a:cubicBezTo>
                      <a:pt x="389" y="53"/>
                      <a:pt x="390" y="52"/>
                      <a:pt x="389" y="51"/>
                    </a:cubicBezTo>
                    <a:cubicBezTo>
                      <a:pt x="389" y="50"/>
                      <a:pt x="389" y="49"/>
                      <a:pt x="388" y="49"/>
                    </a:cubicBezTo>
                    <a:cubicBezTo>
                      <a:pt x="387" y="48"/>
                      <a:pt x="387" y="46"/>
                      <a:pt x="386" y="45"/>
                    </a:cubicBezTo>
                    <a:cubicBezTo>
                      <a:pt x="386" y="44"/>
                      <a:pt x="387" y="44"/>
                      <a:pt x="386" y="43"/>
                    </a:cubicBezTo>
                    <a:cubicBezTo>
                      <a:pt x="386" y="43"/>
                      <a:pt x="385" y="43"/>
                      <a:pt x="385" y="42"/>
                    </a:cubicBezTo>
                    <a:cubicBezTo>
                      <a:pt x="385" y="42"/>
                      <a:pt x="385" y="41"/>
                      <a:pt x="384" y="41"/>
                    </a:cubicBezTo>
                    <a:cubicBezTo>
                      <a:pt x="384" y="40"/>
                      <a:pt x="383" y="40"/>
                      <a:pt x="383" y="40"/>
                    </a:cubicBezTo>
                    <a:cubicBezTo>
                      <a:pt x="383" y="40"/>
                      <a:pt x="383" y="40"/>
                      <a:pt x="382" y="40"/>
                    </a:cubicBezTo>
                    <a:cubicBezTo>
                      <a:pt x="382" y="39"/>
                      <a:pt x="381" y="39"/>
                      <a:pt x="380" y="40"/>
                    </a:cubicBezTo>
                    <a:cubicBezTo>
                      <a:pt x="380" y="40"/>
                      <a:pt x="379" y="40"/>
                      <a:pt x="379" y="39"/>
                    </a:cubicBezTo>
                    <a:cubicBezTo>
                      <a:pt x="379" y="39"/>
                      <a:pt x="378" y="38"/>
                      <a:pt x="378" y="38"/>
                    </a:cubicBezTo>
                    <a:cubicBezTo>
                      <a:pt x="377" y="38"/>
                      <a:pt x="376" y="37"/>
                      <a:pt x="375" y="36"/>
                    </a:cubicBezTo>
                    <a:cubicBezTo>
                      <a:pt x="376" y="37"/>
                      <a:pt x="377" y="36"/>
                      <a:pt x="377" y="35"/>
                    </a:cubicBezTo>
                    <a:cubicBezTo>
                      <a:pt x="378" y="35"/>
                      <a:pt x="378" y="35"/>
                      <a:pt x="378" y="35"/>
                    </a:cubicBezTo>
                    <a:cubicBezTo>
                      <a:pt x="378" y="35"/>
                      <a:pt x="378" y="35"/>
                      <a:pt x="377" y="35"/>
                    </a:cubicBezTo>
                    <a:cubicBezTo>
                      <a:pt x="375" y="34"/>
                      <a:pt x="373" y="34"/>
                      <a:pt x="371" y="34"/>
                    </a:cubicBezTo>
                    <a:cubicBezTo>
                      <a:pt x="370" y="35"/>
                      <a:pt x="370" y="35"/>
                      <a:pt x="370" y="36"/>
                    </a:cubicBezTo>
                    <a:cubicBezTo>
                      <a:pt x="370" y="37"/>
                      <a:pt x="370" y="37"/>
                      <a:pt x="371" y="37"/>
                    </a:cubicBezTo>
                    <a:cubicBezTo>
                      <a:pt x="371" y="37"/>
                      <a:pt x="371" y="37"/>
                      <a:pt x="371" y="38"/>
                    </a:cubicBezTo>
                    <a:cubicBezTo>
                      <a:pt x="372" y="39"/>
                      <a:pt x="371" y="40"/>
                      <a:pt x="372" y="40"/>
                    </a:cubicBezTo>
                    <a:cubicBezTo>
                      <a:pt x="372" y="40"/>
                      <a:pt x="372" y="41"/>
                      <a:pt x="372" y="41"/>
                    </a:cubicBezTo>
                    <a:cubicBezTo>
                      <a:pt x="372" y="41"/>
                      <a:pt x="372" y="42"/>
                      <a:pt x="372" y="42"/>
                    </a:cubicBezTo>
                    <a:cubicBezTo>
                      <a:pt x="373" y="43"/>
                      <a:pt x="373" y="44"/>
                      <a:pt x="372" y="44"/>
                    </a:cubicBezTo>
                    <a:cubicBezTo>
                      <a:pt x="371" y="44"/>
                      <a:pt x="371" y="45"/>
                      <a:pt x="371" y="45"/>
                    </a:cubicBezTo>
                    <a:cubicBezTo>
                      <a:pt x="370" y="46"/>
                      <a:pt x="369" y="46"/>
                      <a:pt x="369" y="46"/>
                    </a:cubicBezTo>
                    <a:cubicBezTo>
                      <a:pt x="367" y="46"/>
                      <a:pt x="366" y="46"/>
                      <a:pt x="365" y="46"/>
                    </a:cubicBezTo>
                    <a:cubicBezTo>
                      <a:pt x="362" y="47"/>
                      <a:pt x="362" y="48"/>
                      <a:pt x="363" y="50"/>
                    </a:cubicBezTo>
                    <a:cubicBezTo>
                      <a:pt x="363" y="50"/>
                      <a:pt x="364" y="51"/>
                      <a:pt x="364" y="51"/>
                    </a:cubicBezTo>
                    <a:cubicBezTo>
                      <a:pt x="365" y="52"/>
                      <a:pt x="365" y="52"/>
                      <a:pt x="366" y="52"/>
                    </a:cubicBezTo>
                    <a:cubicBezTo>
                      <a:pt x="367" y="52"/>
                      <a:pt x="368" y="52"/>
                      <a:pt x="369" y="53"/>
                    </a:cubicBezTo>
                    <a:cubicBezTo>
                      <a:pt x="369" y="54"/>
                      <a:pt x="369" y="54"/>
                      <a:pt x="369" y="54"/>
                    </a:cubicBezTo>
                    <a:cubicBezTo>
                      <a:pt x="370" y="54"/>
                      <a:pt x="370" y="54"/>
                      <a:pt x="370" y="54"/>
                    </a:cubicBezTo>
                    <a:cubicBezTo>
                      <a:pt x="370" y="54"/>
                      <a:pt x="370" y="54"/>
                      <a:pt x="371" y="55"/>
                    </a:cubicBezTo>
                    <a:cubicBezTo>
                      <a:pt x="372" y="56"/>
                      <a:pt x="374" y="56"/>
                      <a:pt x="376" y="56"/>
                    </a:cubicBezTo>
                    <a:cubicBezTo>
                      <a:pt x="376" y="57"/>
                      <a:pt x="376" y="56"/>
                      <a:pt x="377" y="57"/>
                    </a:cubicBezTo>
                    <a:cubicBezTo>
                      <a:pt x="377" y="57"/>
                      <a:pt x="377" y="57"/>
                      <a:pt x="377" y="57"/>
                    </a:cubicBezTo>
                    <a:cubicBezTo>
                      <a:pt x="378" y="58"/>
                      <a:pt x="377" y="60"/>
                      <a:pt x="377" y="61"/>
                    </a:cubicBezTo>
                    <a:cubicBezTo>
                      <a:pt x="377" y="61"/>
                      <a:pt x="377" y="61"/>
                      <a:pt x="378" y="61"/>
                    </a:cubicBezTo>
                    <a:cubicBezTo>
                      <a:pt x="377" y="62"/>
                      <a:pt x="378" y="62"/>
                      <a:pt x="377" y="62"/>
                    </a:cubicBezTo>
                    <a:cubicBezTo>
                      <a:pt x="377" y="61"/>
                      <a:pt x="376" y="60"/>
                      <a:pt x="376" y="58"/>
                    </a:cubicBezTo>
                    <a:cubicBezTo>
                      <a:pt x="376" y="57"/>
                      <a:pt x="376" y="57"/>
                      <a:pt x="375" y="57"/>
                    </a:cubicBezTo>
                    <a:cubicBezTo>
                      <a:pt x="374" y="58"/>
                      <a:pt x="375" y="58"/>
                      <a:pt x="375" y="58"/>
                    </a:cubicBezTo>
                    <a:cubicBezTo>
                      <a:pt x="375" y="59"/>
                      <a:pt x="376" y="60"/>
                      <a:pt x="376" y="61"/>
                    </a:cubicBezTo>
                    <a:cubicBezTo>
                      <a:pt x="376" y="61"/>
                      <a:pt x="377" y="62"/>
                      <a:pt x="376" y="62"/>
                    </a:cubicBezTo>
                    <a:cubicBezTo>
                      <a:pt x="375" y="62"/>
                      <a:pt x="375" y="61"/>
                      <a:pt x="375" y="59"/>
                    </a:cubicBezTo>
                    <a:cubicBezTo>
                      <a:pt x="375" y="59"/>
                      <a:pt x="374" y="59"/>
                      <a:pt x="374" y="59"/>
                    </a:cubicBezTo>
                    <a:cubicBezTo>
                      <a:pt x="374" y="57"/>
                      <a:pt x="374" y="57"/>
                      <a:pt x="372" y="57"/>
                    </a:cubicBezTo>
                    <a:cubicBezTo>
                      <a:pt x="372" y="57"/>
                      <a:pt x="371" y="57"/>
                      <a:pt x="371" y="57"/>
                    </a:cubicBezTo>
                    <a:cubicBezTo>
                      <a:pt x="371" y="57"/>
                      <a:pt x="371" y="57"/>
                      <a:pt x="370" y="57"/>
                    </a:cubicBezTo>
                    <a:cubicBezTo>
                      <a:pt x="370" y="57"/>
                      <a:pt x="370" y="58"/>
                      <a:pt x="370" y="58"/>
                    </a:cubicBezTo>
                    <a:cubicBezTo>
                      <a:pt x="371" y="58"/>
                      <a:pt x="371" y="59"/>
                      <a:pt x="371" y="59"/>
                    </a:cubicBezTo>
                    <a:cubicBezTo>
                      <a:pt x="371" y="60"/>
                      <a:pt x="371" y="60"/>
                      <a:pt x="372" y="61"/>
                    </a:cubicBezTo>
                    <a:cubicBezTo>
                      <a:pt x="372" y="61"/>
                      <a:pt x="372" y="61"/>
                      <a:pt x="372" y="61"/>
                    </a:cubicBezTo>
                    <a:cubicBezTo>
                      <a:pt x="372" y="62"/>
                      <a:pt x="373" y="62"/>
                      <a:pt x="373" y="63"/>
                    </a:cubicBezTo>
                    <a:cubicBezTo>
                      <a:pt x="372" y="62"/>
                      <a:pt x="371" y="62"/>
                      <a:pt x="371" y="61"/>
                    </a:cubicBezTo>
                    <a:cubicBezTo>
                      <a:pt x="371" y="59"/>
                      <a:pt x="370" y="58"/>
                      <a:pt x="369" y="57"/>
                    </a:cubicBezTo>
                    <a:cubicBezTo>
                      <a:pt x="368" y="57"/>
                      <a:pt x="368" y="56"/>
                      <a:pt x="367" y="55"/>
                    </a:cubicBezTo>
                    <a:cubicBezTo>
                      <a:pt x="367" y="55"/>
                      <a:pt x="366" y="55"/>
                      <a:pt x="365" y="55"/>
                    </a:cubicBezTo>
                    <a:cubicBezTo>
                      <a:pt x="365" y="55"/>
                      <a:pt x="365" y="55"/>
                      <a:pt x="365" y="55"/>
                    </a:cubicBezTo>
                    <a:cubicBezTo>
                      <a:pt x="365" y="55"/>
                      <a:pt x="365" y="55"/>
                      <a:pt x="365" y="55"/>
                    </a:cubicBezTo>
                    <a:cubicBezTo>
                      <a:pt x="365" y="55"/>
                      <a:pt x="365" y="55"/>
                      <a:pt x="364" y="55"/>
                    </a:cubicBezTo>
                    <a:cubicBezTo>
                      <a:pt x="364" y="54"/>
                      <a:pt x="364" y="54"/>
                      <a:pt x="364" y="54"/>
                    </a:cubicBezTo>
                    <a:cubicBezTo>
                      <a:pt x="363" y="54"/>
                      <a:pt x="362" y="55"/>
                      <a:pt x="362" y="56"/>
                    </a:cubicBezTo>
                    <a:cubicBezTo>
                      <a:pt x="362" y="56"/>
                      <a:pt x="362" y="56"/>
                      <a:pt x="362" y="57"/>
                    </a:cubicBezTo>
                    <a:cubicBezTo>
                      <a:pt x="362" y="57"/>
                      <a:pt x="362" y="57"/>
                      <a:pt x="362" y="57"/>
                    </a:cubicBezTo>
                    <a:cubicBezTo>
                      <a:pt x="361" y="58"/>
                      <a:pt x="361" y="59"/>
                      <a:pt x="362" y="59"/>
                    </a:cubicBezTo>
                    <a:cubicBezTo>
                      <a:pt x="362" y="60"/>
                      <a:pt x="363" y="60"/>
                      <a:pt x="363" y="61"/>
                    </a:cubicBezTo>
                    <a:cubicBezTo>
                      <a:pt x="363" y="61"/>
                      <a:pt x="364" y="62"/>
                      <a:pt x="363" y="62"/>
                    </a:cubicBezTo>
                    <a:cubicBezTo>
                      <a:pt x="363" y="62"/>
                      <a:pt x="363" y="62"/>
                      <a:pt x="363" y="61"/>
                    </a:cubicBezTo>
                    <a:cubicBezTo>
                      <a:pt x="363" y="61"/>
                      <a:pt x="363" y="61"/>
                      <a:pt x="363" y="61"/>
                    </a:cubicBezTo>
                    <a:cubicBezTo>
                      <a:pt x="363" y="60"/>
                      <a:pt x="362" y="60"/>
                      <a:pt x="361" y="60"/>
                    </a:cubicBezTo>
                    <a:cubicBezTo>
                      <a:pt x="360" y="59"/>
                      <a:pt x="360" y="58"/>
                      <a:pt x="360" y="57"/>
                    </a:cubicBezTo>
                    <a:cubicBezTo>
                      <a:pt x="361" y="57"/>
                      <a:pt x="361" y="56"/>
                      <a:pt x="360" y="55"/>
                    </a:cubicBezTo>
                    <a:cubicBezTo>
                      <a:pt x="360" y="55"/>
                      <a:pt x="360" y="54"/>
                      <a:pt x="359" y="54"/>
                    </a:cubicBezTo>
                    <a:cubicBezTo>
                      <a:pt x="359" y="53"/>
                      <a:pt x="358" y="52"/>
                      <a:pt x="357" y="53"/>
                    </a:cubicBezTo>
                    <a:cubicBezTo>
                      <a:pt x="357" y="53"/>
                      <a:pt x="357" y="54"/>
                      <a:pt x="357" y="53"/>
                    </a:cubicBezTo>
                    <a:cubicBezTo>
                      <a:pt x="357" y="53"/>
                      <a:pt x="356" y="54"/>
                      <a:pt x="356" y="53"/>
                    </a:cubicBezTo>
                    <a:cubicBezTo>
                      <a:pt x="356" y="52"/>
                      <a:pt x="355" y="52"/>
                      <a:pt x="355" y="52"/>
                    </a:cubicBezTo>
                    <a:cubicBezTo>
                      <a:pt x="353" y="53"/>
                      <a:pt x="352" y="54"/>
                      <a:pt x="350" y="54"/>
                    </a:cubicBezTo>
                    <a:cubicBezTo>
                      <a:pt x="348" y="55"/>
                      <a:pt x="348" y="57"/>
                      <a:pt x="348" y="59"/>
                    </a:cubicBezTo>
                    <a:cubicBezTo>
                      <a:pt x="348" y="59"/>
                      <a:pt x="348" y="59"/>
                      <a:pt x="348" y="60"/>
                    </a:cubicBezTo>
                    <a:cubicBezTo>
                      <a:pt x="348" y="61"/>
                      <a:pt x="348" y="62"/>
                      <a:pt x="349" y="63"/>
                    </a:cubicBezTo>
                    <a:cubicBezTo>
                      <a:pt x="349" y="63"/>
                      <a:pt x="349" y="64"/>
                      <a:pt x="349" y="65"/>
                    </a:cubicBezTo>
                    <a:cubicBezTo>
                      <a:pt x="349" y="65"/>
                      <a:pt x="349" y="66"/>
                      <a:pt x="348" y="65"/>
                    </a:cubicBezTo>
                    <a:cubicBezTo>
                      <a:pt x="349" y="63"/>
                      <a:pt x="348" y="62"/>
                      <a:pt x="347" y="61"/>
                    </a:cubicBezTo>
                    <a:cubicBezTo>
                      <a:pt x="347" y="60"/>
                      <a:pt x="347" y="60"/>
                      <a:pt x="346" y="60"/>
                    </a:cubicBezTo>
                    <a:cubicBezTo>
                      <a:pt x="346" y="60"/>
                      <a:pt x="346" y="60"/>
                      <a:pt x="346" y="61"/>
                    </a:cubicBezTo>
                    <a:cubicBezTo>
                      <a:pt x="346" y="61"/>
                      <a:pt x="346" y="61"/>
                      <a:pt x="346" y="62"/>
                    </a:cubicBezTo>
                    <a:cubicBezTo>
                      <a:pt x="347" y="62"/>
                      <a:pt x="347" y="63"/>
                      <a:pt x="347" y="64"/>
                    </a:cubicBezTo>
                    <a:cubicBezTo>
                      <a:pt x="346" y="64"/>
                      <a:pt x="346" y="65"/>
                      <a:pt x="346" y="66"/>
                    </a:cubicBezTo>
                    <a:cubicBezTo>
                      <a:pt x="345" y="66"/>
                      <a:pt x="346" y="65"/>
                      <a:pt x="345" y="65"/>
                    </a:cubicBezTo>
                    <a:cubicBezTo>
                      <a:pt x="344" y="64"/>
                      <a:pt x="344" y="63"/>
                      <a:pt x="343" y="62"/>
                    </a:cubicBezTo>
                    <a:cubicBezTo>
                      <a:pt x="343" y="62"/>
                      <a:pt x="343" y="61"/>
                      <a:pt x="343" y="61"/>
                    </a:cubicBezTo>
                    <a:cubicBezTo>
                      <a:pt x="342" y="61"/>
                      <a:pt x="342" y="61"/>
                      <a:pt x="341" y="61"/>
                    </a:cubicBezTo>
                    <a:cubicBezTo>
                      <a:pt x="340" y="62"/>
                      <a:pt x="337" y="62"/>
                      <a:pt x="337" y="64"/>
                    </a:cubicBezTo>
                    <a:cubicBezTo>
                      <a:pt x="337" y="64"/>
                      <a:pt x="336" y="64"/>
                      <a:pt x="336" y="65"/>
                    </a:cubicBezTo>
                    <a:cubicBezTo>
                      <a:pt x="335" y="65"/>
                      <a:pt x="334" y="66"/>
                      <a:pt x="334" y="67"/>
                    </a:cubicBezTo>
                    <a:cubicBezTo>
                      <a:pt x="334" y="68"/>
                      <a:pt x="334" y="68"/>
                      <a:pt x="333" y="68"/>
                    </a:cubicBezTo>
                    <a:cubicBezTo>
                      <a:pt x="332" y="67"/>
                      <a:pt x="332" y="68"/>
                      <a:pt x="331" y="69"/>
                    </a:cubicBezTo>
                    <a:cubicBezTo>
                      <a:pt x="330" y="70"/>
                      <a:pt x="330" y="71"/>
                      <a:pt x="330" y="72"/>
                    </a:cubicBezTo>
                    <a:cubicBezTo>
                      <a:pt x="330" y="73"/>
                      <a:pt x="329" y="73"/>
                      <a:pt x="329" y="74"/>
                    </a:cubicBezTo>
                    <a:cubicBezTo>
                      <a:pt x="329" y="75"/>
                      <a:pt x="330" y="74"/>
                      <a:pt x="330" y="75"/>
                    </a:cubicBezTo>
                    <a:cubicBezTo>
                      <a:pt x="330" y="75"/>
                      <a:pt x="330" y="75"/>
                      <a:pt x="330" y="75"/>
                    </a:cubicBezTo>
                    <a:cubicBezTo>
                      <a:pt x="330" y="75"/>
                      <a:pt x="330" y="75"/>
                      <a:pt x="330" y="75"/>
                    </a:cubicBezTo>
                    <a:cubicBezTo>
                      <a:pt x="331" y="75"/>
                      <a:pt x="331" y="76"/>
                      <a:pt x="332" y="76"/>
                    </a:cubicBezTo>
                    <a:cubicBezTo>
                      <a:pt x="332" y="76"/>
                      <a:pt x="332" y="76"/>
                      <a:pt x="332" y="76"/>
                    </a:cubicBezTo>
                    <a:cubicBezTo>
                      <a:pt x="332" y="76"/>
                      <a:pt x="332" y="76"/>
                      <a:pt x="332" y="76"/>
                    </a:cubicBezTo>
                    <a:cubicBezTo>
                      <a:pt x="332" y="76"/>
                      <a:pt x="332" y="77"/>
                      <a:pt x="332" y="77"/>
                    </a:cubicBezTo>
                    <a:cubicBezTo>
                      <a:pt x="332" y="77"/>
                      <a:pt x="332" y="77"/>
                      <a:pt x="332" y="77"/>
                    </a:cubicBezTo>
                    <a:cubicBezTo>
                      <a:pt x="333" y="78"/>
                      <a:pt x="332" y="78"/>
                      <a:pt x="333" y="79"/>
                    </a:cubicBezTo>
                    <a:cubicBezTo>
                      <a:pt x="333" y="79"/>
                      <a:pt x="333" y="77"/>
                      <a:pt x="334" y="78"/>
                    </a:cubicBezTo>
                    <a:cubicBezTo>
                      <a:pt x="334" y="78"/>
                      <a:pt x="335" y="78"/>
                      <a:pt x="335" y="78"/>
                    </a:cubicBezTo>
                    <a:cubicBezTo>
                      <a:pt x="335" y="77"/>
                      <a:pt x="335" y="77"/>
                      <a:pt x="335" y="76"/>
                    </a:cubicBezTo>
                    <a:cubicBezTo>
                      <a:pt x="335" y="75"/>
                      <a:pt x="335" y="74"/>
                      <a:pt x="336" y="73"/>
                    </a:cubicBezTo>
                    <a:cubicBezTo>
                      <a:pt x="337" y="73"/>
                      <a:pt x="337" y="73"/>
                      <a:pt x="337" y="73"/>
                    </a:cubicBezTo>
                    <a:cubicBezTo>
                      <a:pt x="337" y="73"/>
                      <a:pt x="337" y="72"/>
                      <a:pt x="337" y="72"/>
                    </a:cubicBezTo>
                    <a:cubicBezTo>
                      <a:pt x="338" y="72"/>
                      <a:pt x="338" y="72"/>
                      <a:pt x="338" y="73"/>
                    </a:cubicBezTo>
                    <a:cubicBezTo>
                      <a:pt x="338" y="73"/>
                      <a:pt x="338" y="73"/>
                      <a:pt x="339" y="73"/>
                    </a:cubicBezTo>
                    <a:cubicBezTo>
                      <a:pt x="339" y="73"/>
                      <a:pt x="339" y="73"/>
                      <a:pt x="339" y="73"/>
                    </a:cubicBezTo>
                    <a:cubicBezTo>
                      <a:pt x="339" y="72"/>
                      <a:pt x="339" y="71"/>
                      <a:pt x="340" y="71"/>
                    </a:cubicBezTo>
                    <a:cubicBezTo>
                      <a:pt x="341" y="71"/>
                      <a:pt x="341" y="72"/>
                      <a:pt x="340" y="72"/>
                    </a:cubicBezTo>
                    <a:cubicBezTo>
                      <a:pt x="340" y="73"/>
                      <a:pt x="341" y="73"/>
                      <a:pt x="342" y="74"/>
                    </a:cubicBezTo>
                    <a:cubicBezTo>
                      <a:pt x="342" y="73"/>
                      <a:pt x="343" y="74"/>
                      <a:pt x="344" y="74"/>
                    </a:cubicBezTo>
                    <a:cubicBezTo>
                      <a:pt x="344" y="74"/>
                      <a:pt x="344" y="75"/>
                      <a:pt x="344" y="75"/>
                    </a:cubicBezTo>
                    <a:cubicBezTo>
                      <a:pt x="342" y="75"/>
                      <a:pt x="342" y="77"/>
                      <a:pt x="340" y="78"/>
                    </a:cubicBezTo>
                    <a:cubicBezTo>
                      <a:pt x="340" y="78"/>
                      <a:pt x="340" y="78"/>
                      <a:pt x="340" y="78"/>
                    </a:cubicBezTo>
                    <a:cubicBezTo>
                      <a:pt x="339" y="79"/>
                      <a:pt x="338" y="80"/>
                      <a:pt x="337" y="81"/>
                    </a:cubicBezTo>
                    <a:cubicBezTo>
                      <a:pt x="336" y="81"/>
                      <a:pt x="336" y="83"/>
                      <a:pt x="337" y="84"/>
                    </a:cubicBezTo>
                    <a:cubicBezTo>
                      <a:pt x="338" y="84"/>
                      <a:pt x="338" y="84"/>
                      <a:pt x="339" y="84"/>
                    </a:cubicBezTo>
                    <a:cubicBezTo>
                      <a:pt x="338" y="85"/>
                      <a:pt x="338" y="84"/>
                      <a:pt x="338" y="85"/>
                    </a:cubicBezTo>
                    <a:cubicBezTo>
                      <a:pt x="338" y="85"/>
                      <a:pt x="339" y="86"/>
                      <a:pt x="339" y="85"/>
                    </a:cubicBezTo>
                    <a:cubicBezTo>
                      <a:pt x="340" y="84"/>
                      <a:pt x="341" y="84"/>
                      <a:pt x="342" y="83"/>
                    </a:cubicBezTo>
                    <a:cubicBezTo>
                      <a:pt x="342" y="83"/>
                      <a:pt x="343" y="83"/>
                      <a:pt x="343" y="83"/>
                    </a:cubicBezTo>
                    <a:cubicBezTo>
                      <a:pt x="343" y="82"/>
                      <a:pt x="344" y="82"/>
                      <a:pt x="345" y="81"/>
                    </a:cubicBezTo>
                    <a:cubicBezTo>
                      <a:pt x="345" y="81"/>
                      <a:pt x="346" y="81"/>
                      <a:pt x="346" y="80"/>
                    </a:cubicBezTo>
                    <a:cubicBezTo>
                      <a:pt x="347" y="79"/>
                      <a:pt x="349" y="77"/>
                      <a:pt x="351" y="77"/>
                    </a:cubicBezTo>
                    <a:cubicBezTo>
                      <a:pt x="352" y="77"/>
                      <a:pt x="353" y="77"/>
                      <a:pt x="353" y="76"/>
                    </a:cubicBezTo>
                    <a:cubicBezTo>
                      <a:pt x="354" y="76"/>
                      <a:pt x="353" y="77"/>
                      <a:pt x="353" y="77"/>
                    </a:cubicBezTo>
                    <a:cubicBezTo>
                      <a:pt x="353" y="77"/>
                      <a:pt x="354" y="78"/>
                      <a:pt x="354" y="78"/>
                    </a:cubicBezTo>
                    <a:cubicBezTo>
                      <a:pt x="355" y="77"/>
                      <a:pt x="356" y="78"/>
                      <a:pt x="358" y="78"/>
                    </a:cubicBezTo>
                    <a:cubicBezTo>
                      <a:pt x="358" y="79"/>
                      <a:pt x="359" y="79"/>
                      <a:pt x="359" y="79"/>
                    </a:cubicBezTo>
                    <a:cubicBezTo>
                      <a:pt x="359" y="79"/>
                      <a:pt x="360" y="80"/>
                      <a:pt x="360" y="80"/>
                    </a:cubicBezTo>
                    <a:cubicBezTo>
                      <a:pt x="359" y="81"/>
                      <a:pt x="359" y="80"/>
                      <a:pt x="358" y="80"/>
                    </a:cubicBezTo>
                    <a:cubicBezTo>
                      <a:pt x="357" y="79"/>
                      <a:pt x="357" y="79"/>
                      <a:pt x="356" y="79"/>
                    </a:cubicBezTo>
                    <a:cubicBezTo>
                      <a:pt x="356" y="79"/>
                      <a:pt x="355" y="79"/>
                      <a:pt x="355" y="79"/>
                    </a:cubicBezTo>
                    <a:cubicBezTo>
                      <a:pt x="355" y="78"/>
                      <a:pt x="355" y="78"/>
                      <a:pt x="354" y="79"/>
                    </a:cubicBezTo>
                    <a:cubicBezTo>
                      <a:pt x="352" y="79"/>
                      <a:pt x="351" y="79"/>
                      <a:pt x="349" y="80"/>
                    </a:cubicBezTo>
                    <a:cubicBezTo>
                      <a:pt x="348" y="81"/>
                      <a:pt x="348" y="81"/>
                      <a:pt x="349" y="81"/>
                    </a:cubicBezTo>
                    <a:cubicBezTo>
                      <a:pt x="349" y="81"/>
                      <a:pt x="350" y="81"/>
                      <a:pt x="349" y="82"/>
                    </a:cubicBezTo>
                    <a:cubicBezTo>
                      <a:pt x="349" y="82"/>
                      <a:pt x="348" y="81"/>
                      <a:pt x="348" y="82"/>
                    </a:cubicBezTo>
                    <a:cubicBezTo>
                      <a:pt x="347" y="83"/>
                      <a:pt x="346" y="83"/>
                      <a:pt x="346" y="84"/>
                    </a:cubicBezTo>
                    <a:cubicBezTo>
                      <a:pt x="345" y="85"/>
                      <a:pt x="344" y="86"/>
                      <a:pt x="343" y="87"/>
                    </a:cubicBezTo>
                    <a:cubicBezTo>
                      <a:pt x="342" y="87"/>
                      <a:pt x="342" y="87"/>
                      <a:pt x="342" y="88"/>
                    </a:cubicBezTo>
                    <a:cubicBezTo>
                      <a:pt x="342" y="88"/>
                      <a:pt x="342" y="89"/>
                      <a:pt x="343" y="89"/>
                    </a:cubicBezTo>
                    <a:cubicBezTo>
                      <a:pt x="343" y="89"/>
                      <a:pt x="344" y="89"/>
                      <a:pt x="345" y="90"/>
                    </a:cubicBezTo>
                    <a:cubicBezTo>
                      <a:pt x="345" y="91"/>
                      <a:pt x="346" y="91"/>
                      <a:pt x="347" y="91"/>
                    </a:cubicBezTo>
                    <a:cubicBezTo>
                      <a:pt x="348" y="91"/>
                      <a:pt x="348" y="91"/>
                      <a:pt x="348" y="91"/>
                    </a:cubicBezTo>
                    <a:cubicBezTo>
                      <a:pt x="348" y="91"/>
                      <a:pt x="349" y="91"/>
                      <a:pt x="348" y="91"/>
                    </a:cubicBezTo>
                    <a:cubicBezTo>
                      <a:pt x="347" y="91"/>
                      <a:pt x="347" y="92"/>
                      <a:pt x="346" y="92"/>
                    </a:cubicBezTo>
                    <a:cubicBezTo>
                      <a:pt x="345" y="93"/>
                      <a:pt x="344" y="93"/>
                      <a:pt x="343" y="91"/>
                    </a:cubicBezTo>
                    <a:cubicBezTo>
                      <a:pt x="343" y="91"/>
                      <a:pt x="342" y="91"/>
                      <a:pt x="342" y="91"/>
                    </a:cubicBezTo>
                    <a:cubicBezTo>
                      <a:pt x="340" y="92"/>
                      <a:pt x="339" y="94"/>
                      <a:pt x="340" y="96"/>
                    </a:cubicBezTo>
                    <a:cubicBezTo>
                      <a:pt x="340" y="96"/>
                      <a:pt x="339" y="97"/>
                      <a:pt x="340" y="97"/>
                    </a:cubicBezTo>
                    <a:cubicBezTo>
                      <a:pt x="340" y="99"/>
                      <a:pt x="341" y="101"/>
                      <a:pt x="342" y="101"/>
                    </a:cubicBezTo>
                    <a:cubicBezTo>
                      <a:pt x="343" y="101"/>
                      <a:pt x="344" y="101"/>
                      <a:pt x="344" y="101"/>
                    </a:cubicBezTo>
                    <a:cubicBezTo>
                      <a:pt x="345" y="101"/>
                      <a:pt x="346" y="101"/>
                      <a:pt x="347" y="101"/>
                    </a:cubicBezTo>
                    <a:cubicBezTo>
                      <a:pt x="348" y="100"/>
                      <a:pt x="349" y="100"/>
                      <a:pt x="350" y="99"/>
                    </a:cubicBezTo>
                    <a:cubicBezTo>
                      <a:pt x="350" y="99"/>
                      <a:pt x="351" y="100"/>
                      <a:pt x="351" y="99"/>
                    </a:cubicBezTo>
                    <a:cubicBezTo>
                      <a:pt x="352" y="99"/>
                      <a:pt x="353" y="99"/>
                      <a:pt x="354" y="98"/>
                    </a:cubicBezTo>
                    <a:cubicBezTo>
                      <a:pt x="354" y="99"/>
                      <a:pt x="355" y="99"/>
                      <a:pt x="355" y="99"/>
                    </a:cubicBezTo>
                    <a:cubicBezTo>
                      <a:pt x="355" y="99"/>
                      <a:pt x="355" y="99"/>
                      <a:pt x="356" y="99"/>
                    </a:cubicBezTo>
                    <a:cubicBezTo>
                      <a:pt x="356" y="99"/>
                      <a:pt x="356" y="99"/>
                      <a:pt x="356" y="99"/>
                    </a:cubicBezTo>
                    <a:cubicBezTo>
                      <a:pt x="356" y="99"/>
                      <a:pt x="356" y="99"/>
                      <a:pt x="356" y="99"/>
                    </a:cubicBezTo>
                    <a:cubicBezTo>
                      <a:pt x="356" y="99"/>
                      <a:pt x="357" y="99"/>
                      <a:pt x="357" y="99"/>
                    </a:cubicBezTo>
                    <a:cubicBezTo>
                      <a:pt x="357" y="99"/>
                      <a:pt x="357" y="99"/>
                      <a:pt x="357" y="99"/>
                    </a:cubicBezTo>
                    <a:cubicBezTo>
                      <a:pt x="357" y="99"/>
                      <a:pt x="357" y="99"/>
                      <a:pt x="357" y="99"/>
                    </a:cubicBezTo>
                    <a:cubicBezTo>
                      <a:pt x="358" y="99"/>
                      <a:pt x="358" y="99"/>
                      <a:pt x="359" y="99"/>
                    </a:cubicBezTo>
                    <a:cubicBezTo>
                      <a:pt x="360" y="98"/>
                      <a:pt x="361" y="98"/>
                      <a:pt x="362" y="97"/>
                    </a:cubicBezTo>
                    <a:cubicBezTo>
                      <a:pt x="363" y="97"/>
                      <a:pt x="364" y="97"/>
                      <a:pt x="364" y="96"/>
                    </a:cubicBezTo>
                    <a:cubicBezTo>
                      <a:pt x="366" y="96"/>
                      <a:pt x="366" y="95"/>
                      <a:pt x="367" y="95"/>
                    </a:cubicBezTo>
                    <a:cubicBezTo>
                      <a:pt x="367" y="94"/>
                      <a:pt x="368" y="93"/>
                      <a:pt x="368" y="92"/>
                    </a:cubicBezTo>
                    <a:cubicBezTo>
                      <a:pt x="369" y="91"/>
                      <a:pt x="371" y="91"/>
                      <a:pt x="372" y="90"/>
                    </a:cubicBezTo>
                    <a:cubicBezTo>
                      <a:pt x="373" y="89"/>
                      <a:pt x="374" y="89"/>
                      <a:pt x="376" y="88"/>
                    </a:cubicBezTo>
                    <a:cubicBezTo>
                      <a:pt x="375" y="89"/>
                      <a:pt x="376" y="89"/>
                      <a:pt x="377" y="89"/>
                    </a:cubicBezTo>
                    <a:cubicBezTo>
                      <a:pt x="375" y="91"/>
                      <a:pt x="374" y="91"/>
                      <a:pt x="372" y="93"/>
                    </a:cubicBezTo>
                    <a:cubicBezTo>
                      <a:pt x="371" y="94"/>
                      <a:pt x="370" y="94"/>
                      <a:pt x="369" y="96"/>
                    </a:cubicBezTo>
                    <a:cubicBezTo>
                      <a:pt x="369" y="96"/>
                      <a:pt x="369" y="96"/>
                      <a:pt x="369" y="97"/>
                    </a:cubicBezTo>
                    <a:cubicBezTo>
                      <a:pt x="369" y="97"/>
                      <a:pt x="369" y="98"/>
                      <a:pt x="369" y="98"/>
                    </a:cubicBezTo>
                    <a:cubicBezTo>
                      <a:pt x="367" y="98"/>
                      <a:pt x="365" y="100"/>
                      <a:pt x="364" y="101"/>
                    </a:cubicBezTo>
                    <a:cubicBezTo>
                      <a:pt x="364" y="101"/>
                      <a:pt x="363" y="101"/>
                      <a:pt x="363" y="101"/>
                    </a:cubicBezTo>
                    <a:cubicBezTo>
                      <a:pt x="362" y="101"/>
                      <a:pt x="361" y="101"/>
                      <a:pt x="361" y="102"/>
                    </a:cubicBezTo>
                    <a:cubicBezTo>
                      <a:pt x="359" y="102"/>
                      <a:pt x="357" y="102"/>
                      <a:pt x="356" y="101"/>
                    </a:cubicBezTo>
                    <a:cubicBezTo>
                      <a:pt x="355" y="101"/>
                      <a:pt x="354" y="101"/>
                      <a:pt x="353" y="101"/>
                    </a:cubicBezTo>
                    <a:cubicBezTo>
                      <a:pt x="353" y="101"/>
                      <a:pt x="353" y="101"/>
                      <a:pt x="353" y="101"/>
                    </a:cubicBezTo>
                    <a:cubicBezTo>
                      <a:pt x="352" y="101"/>
                      <a:pt x="352" y="102"/>
                      <a:pt x="351" y="102"/>
                    </a:cubicBezTo>
                    <a:cubicBezTo>
                      <a:pt x="349" y="102"/>
                      <a:pt x="348" y="103"/>
                      <a:pt x="346" y="104"/>
                    </a:cubicBezTo>
                    <a:cubicBezTo>
                      <a:pt x="345" y="105"/>
                      <a:pt x="345" y="106"/>
                      <a:pt x="346" y="107"/>
                    </a:cubicBezTo>
                    <a:cubicBezTo>
                      <a:pt x="346" y="108"/>
                      <a:pt x="347" y="109"/>
                      <a:pt x="348" y="109"/>
                    </a:cubicBezTo>
                    <a:cubicBezTo>
                      <a:pt x="349" y="110"/>
                      <a:pt x="350" y="111"/>
                      <a:pt x="351" y="112"/>
                    </a:cubicBezTo>
                    <a:cubicBezTo>
                      <a:pt x="352" y="113"/>
                      <a:pt x="352" y="115"/>
                      <a:pt x="354" y="115"/>
                    </a:cubicBezTo>
                    <a:cubicBezTo>
                      <a:pt x="355" y="115"/>
                      <a:pt x="355" y="115"/>
                      <a:pt x="355" y="115"/>
                    </a:cubicBezTo>
                    <a:cubicBezTo>
                      <a:pt x="355" y="115"/>
                      <a:pt x="356" y="116"/>
                      <a:pt x="356" y="116"/>
                    </a:cubicBezTo>
                    <a:cubicBezTo>
                      <a:pt x="356" y="116"/>
                      <a:pt x="356" y="116"/>
                      <a:pt x="357" y="116"/>
                    </a:cubicBezTo>
                    <a:cubicBezTo>
                      <a:pt x="357" y="117"/>
                      <a:pt x="359" y="117"/>
                      <a:pt x="360" y="117"/>
                    </a:cubicBezTo>
                    <a:cubicBezTo>
                      <a:pt x="361" y="116"/>
                      <a:pt x="361" y="114"/>
                      <a:pt x="361" y="113"/>
                    </a:cubicBezTo>
                    <a:cubicBezTo>
                      <a:pt x="361" y="112"/>
                      <a:pt x="362" y="112"/>
                      <a:pt x="362" y="111"/>
                    </a:cubicBezTo>
                    <a:cubicBezTo>
                      <a:pt x="363" y="111"/>
                      <a:pt x="363" y="110"/>
                      <a:pt x="363" y="109"/>
                    </a:cubicBezTo>
                    <a:cubicBezTo>
                      <a:pt x="364" y="109"/>
                      <a:pt x="364" y="109"/>
                      <a:pt x="364" y="108"/>
                    </a:cubicBezTo>
                    <a:cubicBezTo>
                      <a:pt x="365" y="107"/>
                      <a:pt x="365" y="107"/>
                      <a:pt x="365" y="106"/>
                    </a:cubicBezTo>
                    <a:cubicBezTo>
                      <a:pt x="365" y="106"/>
                      <a:pt x="365" y="106"/>
                      <a:pt x="365" y="106"/>
                    </a:cubicBezTo>
                    <a:cubicBezTo>
                      <a:pt x="367" y="104"/>
                      <a:pt x="368" y="101"/>
                      <a:pt x="370" y="100"/>
                    </a:cubicBezTo>
                    <a:cubicBezTo>
                      <a:pt x="370" y="100"/>
                      <a:pt x="371" y="99"/>
                      <a:pt x="371" y="99"/>
                    </a:cubicBezTo>
                    <a:cubicBezTo>
                      <a:pt x="372" y="99"/>
                      <a:pt x="372" y="99"/>
                      <a:pt x="372" y="99"/>
                    </a:cubicBezTo>
                    <a:cubicBezTo>
                      <a:pt x="373" y="100"/>
                      <a:pt x="374" y="99"/>
                      <a:pt x="376" y="99"/>
                    </a:cubicBezTo>
                    <a:cubicBezTo>
                      <a:pt x="376" y="99"/>
                      <a:pt x="376" y="98"/>
                      <a:pt x="377" y="98"/>
                    </a:cubicBezTo>
                    <a:cubicBezTo>
                      <a:pt x="378" y="98"/>
                      <a:pt x="379" y="97"/>
                      <a:pt x="380" y="98"/>
                    </a:cubicBezTo>
                    <a:cubicBezTo>
                      <a:pt x="380" y="98"/>
                      <a:pt x="380" y="98"/>
                      <a:pt x="381" y="98"/>
                    </a:cubicBezTo>
                    <a:cubicBezTo>
                      <a:pt x="381" y="97"/>
                      <a:pt x="381" y="97"/>
                      <a:pt x="382" y="97"/>
                    </a:cubicBezTo>
                    <a:cubicBezTo>
                      <a:pt x="383" y="97"/>
                      <a:pt x="384" y="97"/>
                      <a:pt x="385" y="96"/>
                    </a:cubicBezTo>
                    <a:cubicBezTo>
                      <a:pt x="386" y="96"/>
                      <a:pt x="387" y="96"/>
                      <a:pt x="387" y="96"/>
                    </a:cubicBezTo>
                    <a:cubicBezTo>
                      <a:pt x="388" y="95"/>
                      <a:pt x="389" y="94"/>
                      <a:pt x="391" y="94"/>
                    </a:cubicBezTo>
                    <a:cubicBezTo>
                      <a:pt x="392" y="94"/>
                      <a:pt x="392" y="94"/>
                      <a:pt x="392" y="94"/>
                    </a:cubicBezTo>
                    <a:cubicBezTo>
                      <a:pt x="393" y="94"/>
                      <a:pt x="392" y="95"/>
                      <a:pt x="392" y="95"/>
                    </a:cubicBezTo>
                    <a:cubicBezTo>
                      <a:pt x="392" y="95"/>
                      <a:pt x="392" y="95"/>
                      <a:pt x="392" y="96"/>
                    </a:cubicBezTo>
                    <a:cubicBezTo>
                      <a:pt x="391" y="95"/>
                      <a:pt x="390" y="95"/>
                      <a:pt x="390" y="96"/>
                    </a:cubicBezTo>
                    <a:cubicBezTo>
                      <a:pt x="390" y="96"/>
                      <a:pt x="389" y="96"/>
                      <a:pt x="389" y="96"/>
                    </a:cubicBezTo>
                    <a:cubicBezTo>
                      <a:pt x="387" y="96"/>
                      <a:pt x="386" y="97"/>
                      <a:pt x="385" y="98"/>
                    </a:cubicBezTo>
                    <a:cubicBezTo>
                      <a:pt x="383" y="99"/>
                      <a:pt x="380" y="99"/>
                      <a:pt x="378" y="100"/>
                    </a:cubicBezTo>
                    <a:cubicBezTo>
                      <a:pt x="377" y="100"/>
                      <a:pt x="376" y="101"/>
                      <a:pt x="375" y="100"/>
                    </a:cubicBezTo>
                    <a:cubicBezTo>
                      <a:pt x="375" y="100"/>
                      <a:pt x="375" y="100"/>
                      <a:pt x="375" y="100"/>
                    </a:cubicBezTo>
                    <a:cubicBezTo>
                      <a:pt x="374" y="101"/>
                      <a:pt x="374" y="101"/>
                      <a:pt x="373" y="101"/>
                    </a:cubicBezTo>
                    <a:cubicBezTo>
                      <a:pt x="371" y="102"/>
                      <a:pt x="370" y="103"/>
                      <a:pt x="369" y="104"/>
                    </a:cubicBezTo>
                    <a:cubicBezTo>
                      <a:pt x="368" y="106"/>
                      <a:pt x="367" y="109"/>
                      <a:pt x="366" y="111"/>
                    </a:cubicBezTo>
                    <a:cubicBezTo>
                      <a:pt x="365" y="112"/>
                      <a:pt x="364" y="114"/>
                      <a:pt x="364" y="116"/>
                    </a:cubicBezTo>
                    <a:cubicBezTo>
                      <a:pt x="364" y="116"/>
                      <a:pt x="363" y="117"/>
                      <a:pt x="363" y="118"/>
                    </a:cubicBezTo>
                    <a:cubicBezTo>
                      <a:pt x="363" y="118"/>
                      <a:pt x="363" y="118"/>
                      <a:pt x="364" y="119"/>
                    </a:cubicBezTo>
                    <a:cubicBezTo>
                      <a:pt x="365" y="119"/>
                      <a:pt x="366" y="120"/>
                      <a:pt x="367" y="120"/>
                    </a:cubicBezTo>
                    <a:cubicBezTo>
                      <a:pt x="368" y="121"/>
                      <a:pt x="369" y="121"/>
                      <a:pt x="369" y="119"/>
                    </a:cubicBezTo>
                    <a:cubicBezTo>
                      <a:pt x="369" y="118"/>
                      <a:pt x="370" y="118"/>
                      <a:pt x="371" y="117"/>
                    </a:cubicBezTo>
                    <a:cubicBezTo>
                      <a:pt x="370" y="118"/>
                      <a:pt x="370" y="119"/>
                      <a:pt x="370" y="119"/>
                    </a:cubicBezTo>
                    <a:cubicBezTo>
                      <a:pt x="369" y="120"/>
                      <a:pt x="369" y="120"/>
                      <a:pt x="369" y="121"/>
                    </a:cubicBezTo>
                    <a:cubicBezTo>
                      <a:pt x="369" y="121"/>
                      <a:pt x="370" y="121"/>
                      <a:pt x="370" y="121"/>
                    </a:cubicBezTo>
                    <a:cubicBezTo>
                      <a:pt x="371" y="121"/>
                      <a:pt x="372" y="121"/>
                      <a:pt x="372" y="121"/>
                    </a:cubicBezTo>
                    <a:cubicBezTo>
                      <a:pt x="374" y="122"/>
                      <a:pt x="375" y="121"/>
                      <a:pt x="377" y="121"/>
                    </a:cubicBezTo>
                    <a:cubicBezTo>
                      <a:pt x="378" y="122"/>
                      <a:pt x="380" y="122"/>
                      <a:pt x="381" y="121"/>
                    </a:cubicBezTo>
                    <a:cubicBezTo>
                      <a:pt x="381" y="121"/>
                      <a:pt x="381" y="121"/>
                      <a:pt x="381" y="121"/>
                    </a:cubicBezTo>
                    <a:cubicBezTo>
                      <a:pt x="383" y="121"/>
                      <a:pt x="382" y="120"/>
                      <a:pt x="383" y="119"/>
                    </a:cubicBezTo>
                    <a:cubicBezTo>
                      <a:pt x="383" y="118"/>
                      <a:pt x="384" y="117"/>
                      <a:pt x="383" y="116"/>
                    </a:cubicBezTo>
                    <a:cubicBezTo>
                      <a:pt x="383" y="115"/>
                      <a:pt x="383" y="115"/>
                      <a:pt x="383" y="114"/>
                    </a:cubicBezTo>
                    <a:cubicBezTo>
                      <a:pt x="383" y="113"/>
                      <a:pt x="383" y="112"/>
                      <a:pt x="384" y="112"/>
                    </a:cubicBezTo>
                    <a:cubicBezTo>
                      <a:pt x="385" y="111"/>
                      <a:pt x="386" y="110"/>
                      <a:pt x="386" y="108"/>
                    </a:cubicBezTo>
                    <a:cubicBezTo>
                      <a:pt x="388" y="109"/>
                      <a:pt x="387" y="110"/>
                      <a:pt x="387" y="111"/>
                    </a:cubicBezTo>
                    <a:cubicBezTo>
                      <a:pt x="386" y="111"/>
                      <a:pt x="386" y="112"/>
                      <a:pt x="385" y="112"/>
                    </a:cubicBezTo>
                    <a:cubicBezTo>
                      <a:pt x="385" y="112"/>
                      <a:pt x="384" y="113"/>
                      <a:pt x="385" y="114"/>
                    </a:cubicBezTo>
                    <a:cubicBezTo>
                      <a:pt x="385" y="114"/>
                      <a:pt x="385" y="115"/>
                      <a:pt x="386" y="114"/>
                    </a:cubicBezTo>
                    <a:cubicBezTo>
                      <a:pt x="388" y="114"/>
                      <a:pt x="389" y="113"/>
                      <a:pt x="390" y="113"/>
                    </a:cubicBezTo>
                    <a:cubicBezTo>
                      <a:pt x="391" y="112"/>
                      <a:pt x="391" y="112"/>
                      <a:pt x="391" y="111"/>
                    </a:cubicBezTo>
                    <a:cubicBezTo>
                      <a:pt x="391" y="111"/>
                      <a:pt x="392" y="111"/>
                      <a:pt x="392" y="111"/>
                    </a:cubicBezTo>
                    <a:cubicBezTo>
                      <a:pt x="393" y="111"/>
                      <a:pt x="394" y="109"/>
                      <a:pt x="395" y="109"/>
                    </a:cubicBezTo>
                    <a:cubicBezTo>
                      <a:pt x="396" y="109"/>
                      <a:pt x="396" y="110"/>
                      <a:pt x="396" y="111"/>
                    </a:cubicBezTo>
                    <a:cubicBezTo>
                      <a:pt x="395" y="111"/>
                      <a:pt x="395" y="111"/>
                      <a:pt x="395" y="112"/>
                    </a:cubicBezTo>
                    <a:cubicBezTo>
                      <a:pt x="395" y="112"/>
                      <a:pt x="395" y="112"/>
                      <a:pt x="395" y="112"/>
                    </a:cubicBezTo>
                    <a:cubicBezTo>
                      <a:pt x="393" y="113"/>
                      <a:pt x="392" y="114"/>
                      <a:pt x="390" y="114"/>
                    </a:cubicBezTo>
                    <a:cubicBezTo>
                      <a:pt x="389" y="115"/>
                      <a:pt x="388" y="116"/>
                      <a:pt x="387" y="117"/>
                    </a:cubicBezTo>
                    <a:cubicBezTo>
                      <a:pt x="386" y="121"/>
                      <a:pt x="387" y="121"/>
                      <a:pt x="390" y="120"/>
                    </a:cubicBezTo>
                    <a:cubicBezTo>
                      <a:pt x="390" y="120"/>
                      <a:pt x="390" y="120"/>
                      <a:pt x="391" y="120"/>
                    </a:cubicBezTo>
                    <a:cubicBezTo>
                      <a:pt x="391" y="120"/>
                      <a:pt x="391" y="120"/>
                      <a:pt x="391" y="120"/>
                    </a:cubicBezTo>
                    <a:cubicBezTo>
                      <a:pt x="391" y="120"/>
                      <a:pt x="392" y="120"/>
                      <a:pt x="393" y="120"/>
                    </a:cubicBezTo>
                    <a:cubicBezTo>
                      <a:pt x="396" y="119"/>
                      <a:pt x="399" y="118"/>
                      <a:pt x="402" y="116"/>
                    </a:cubicBezTo>
                    <a:cubicBezTo>
                      <a:pt x="403" y="115"/>
                      <a:pt x="404" y="115"/>
                      <a:pt x="404" y="114"/>
                    </a:cubicBezTo>
                    <a:cubicBezTo>
                      <a:pt x="407" y="113"/>
                      <a:pt x="409" y="111"/>
                      <a:pt x="410" y="109"/>
                    </a:cubicBezTo>
                    <a:cubicBezTo>
                      <a:pt x="411" y="108"/>
                      <a:pt x="412" y="107"/>
                      <a:pt x="412" y="106"/>
                    </a:cubicBezTo>
                    <a:cubicBezTo>
                      <a:pt x="412" y="106"/>
                      <a:pt x="412" y="105"/>
                      <a:pt x="412" y="105"/>
                    </a:cubicBezTo>
                    <a:cubicBezTo>
                      <a:pt x="413" y="105"/>
                      <a:pt x="414" y="103"/>
                      <a:pt x="414" y="103"/>
                    </a:cubicBezTo>
                    <a:cubicBezTo>
                      <a:pt x="413" y="102"/>
                      <a:pt x="413" y="102"/>
                      <a:pt x="413" y="102"/>
                    </a:cubicBezTo>
                    <a:cubicBezTo>
                      <a:pt x="413" y="102"/>
                      <a:pt x="412" y="102"/>
                      <a:pt x="412" y="102"/>
                    </a:cubicBezTo>
                    <a:cubicBezTo>
                      <a:pt x="412" y="102"/>
                      <a:pt x="412" y="101"/>
                      <a:pt x="413" y="101"/>
                    </a:cubicBezTo>
                    <a:cubicBezTo>
                      <a:pt x="413" y="100"/>
                      <a:pt x="414" y="99"/>
                      <a:pt x="414" y="98"/>
                    </a:cubicBezTo>
                    <a:cubicBezTo>
                      <a:pt x="414" y="98"/>
                      <a:pt x="414" y="97"/>
                      <a:pt x="413" y="96"/>
                    </a:cubicBezTo>
                    <a:cubicBezTo>
                      <a:pt x="413" y="96"/>
                      <a:pt x="412" y="95"/>
                      <a:pt x="412" y="94"/>
                    </a:cubicBezTo>
                    <a:cubicBezTo>
                      <a:pt x="412" y="93"/>
                      <a:pt x="412" y="94"/>
                      <a:pt x="413" y="94"/>
                    </a:cubicBezTo>
                    <a:cubicBezTo>
                      <a:pt x="413" y="94"/>
                      <a:pt x="413" y="94"/>
                      <a:pt x="413" y="94"/>
                    </a:cubicBezTo>
                    <a:cubicBezTo>
                      <a:pt x="413" y="95"/>
                      <a:pt x="413" y="95"/>
                      <a:pt x="414" y="96"/>
                    </a:cubicBezTo>
                    <a:cubicBezTo>
                      <a:pt x="414" y="96"/>
                      <a:pt x="414" y="97"/>
                      <a:pt x="415" y="97"/>
                    </a:cubicBezTo>
                    <a:cubicBezTo>
                      <a:pt x="416" y="98"/>
                      <a:pt x="417" y="97"/>
                      <a:pt x="417" y="97"/>
                    </a:cubicBezTo>
                    <a:cubicBezTo>
                      <a:pt x="418" y="96"/>
                      <a:pt x="417" y="96"/>
                      <a:pt x="417" y="96"/>
                    </a:cubicBezTo>
                    <a:cubicBezTo>
                      <a:pt x="417" y="96"/>
                      <a:pt x="417" y="96"/>
                      <a:pt x="417" y="95"/>
                    </a:cubicBezTo>
                    <a:cubicBezTo>
                      <a:pt x="417" y="95"/>
                      <a:pt x="417" y="94"/>
                      <a:pt x="418" y="93"/>
                    </a:cubicBezTo>
                    <a:cubicBezTo>
                      <a:pt x="418" y="93"/>
                      <a:pt x="418" y="93"/>
                      <a:pt x="418" y="93"/>
                    </a:cubicBezTo>
                    <a:cubicBezTo>
                      <a:pt x="419" y="92"/>
                      <a:pt x="420" y="91"/>
                      <a:pt x="420" y="89"/>
                    </a:cubicBezTo>
                    <a:cubicBezTo>
                      <a:pt x="420" y="89"/>
                      <a:pt x="421" y="89"/>
                      <a:pt x="421" y="88"/>
                    </a:cubicBezTo>
                    <a:cubicBezTo>
                      <a:pt x="423" y="87"/>
                      <a:pt x="425" y="86"/>
                      <a:pt x="426" y="85"/>
                    </a:cubicBezTo>
                    <a:cubicBezTo>
                      <a:pt x="427" y="84"/>
                      <a:pt x="427" y="83"/>
                      <a:pt x="428" y="83"/>
                    </a:cubicBezTo>
                    <a:cubicBezTo>
                      <a:pt x="429" y="83"/>
                      <a:pt x="429" y="82"/>
                      <a:pt x="429" y="83"/>
                    </a:cubicBezTo>
                    <a:cubicBezTo>
                      <a:pt x="430" y="83"/>
                      <a:pt x="429" y="83"/>
                      <a:pt x="429" y="84"/>
                    </a:cubicBezTo>
                    <a:cubicBezTo>
                      <a:pt x="429" y="84"/>
                      <a:pt x="429" y="84"/>
                      <a:pt x="429" y="85"/>
                    </a:cubicBezTo>
                    <a:cubicBezTo>
                      <a:pt x="428" y="86"/>
                      <a:pt x="426" y="87"/>
                      <a:pt x="425" y="88"/>
                    </a:cubicBezTo>
                    <a:cubicBezTo>
                      <a:pt x="424" y="88"/>
                      <a:pt x="424" y="88"/>
                      <a:pt x="424" y="88"/>
                    </a:cubicBezTo>
                    <a:cubicBezTo>
                      <a:pt x="424" y="89"/>
                      <a:pt x="424" y="89"/>
                      <a:pt x="423" y="89"/>
                    </a:cubicBezTo>
                    <a:cubicBezTo>
                      <a:pt x="422" y="90"/>
                      <a:pt x="421" y="92"/>
                      <a:pt x="421" y="93"/>
                    </a:cubicBezTo>
                    <a:cubicBezTo>
                      <a:pt x="421" y="93"/>
                      <a:pt x="421" y="93"/>
                      <a:pt x="421" y="93"/>
                    </a:cubicBezTo>
                    <a:cubicBezTo>
                      <a:pt x="420" y="94"/>
                      <a:pt x="420" y="94"/>
                      <a:pt x="420" y="94"/>
                    </a:cubicBezTo>
                    <a:cubicBezTo>
                      <a:pt x="419" y="95"/>
                      <a:pt x="419" y="95"/>
                      <a:pt x="419" y="96"/>
                    </a:cubicBezTo>
                    <a:cubicBezTo>
                      <a:pt x="419" y="96"/>
                      <a:pt x="419" y="97"/>
                      <a:pt x="419" y="97"/>
                    </a:cubicBezTo>
                    <a:cubicBezTo>
                      <a:pt x="418" y="99"/>
                      <a:pt x="417" y="101"/>
                      <a:pt x="415" y="102"/>
                    </a:cubicBezTo>
                    <a:cubicBezTo>
                      <a:pt x="415" y="103"/>
                      <a:pt x="415" y="103"/>
                      <a:pt x="415" y="103"/>
                    </a:cubicBezTo>
                    <a:cubicBezTo>
                      <a:pt x="416" y="105"/>
                      <a:pt x="416" y="106"/>
                      <a:pt x="415" y="107"/>
                    </a:cubicBezTo>
                    <a:cubicBezTo>
                      <a:pt x="415" y="107"/>
                      <a:pt x="415" y="107"/>
                      <a:pt x="415" y="108"/>
                    </a:cubicBezTo>
                    <a:cubicBezTo>
                      <a:pt x="415" y="108"/>
                      <a:pt x="416" y="108"/>
                      <a:pt x="416" y="108"/>
                    </a:cubicBezTo>
                    <a:cubicBezTo>
                      <a:pt x="417" y="107"/>
                      <a:pt x="419" y="107"/>
                      <a:pt x="420" y="106"/>
                    </a:cubicBezTo>
                    <a:cubicBezTo>
                      <a:pt x="421" y="106"/>
                      <a:pt x="422" y="106"/>
                      <a:pt x="423" y="106"/>
                    </a:cubicBezTo>
                    <a:cubicBezTo>
                      <a:pt x="424" y="106"/>
                      <a:pt x="425" y="106"/>
                      <a:pt x="426" y="106"/>
                    </a:cubicBezTo>
                    <a:cubicBezTo>
                      <a:pt x="426" y="106"/>
                      <a:pt x="426" y="106"/>
                      <a:pt x="427" y="106"/>
                    </a:cubicBezTo>
                    <a:cubicBezTo>
                      <a:pt x="428" y="107"/>
                      <a:pt x="430" y="107"/>
                      <a:pt x="431" y="106"/>
                    </a:cubicBezTo>
                    <a:cubicBezTo>
                      <a:pt x="431" y="107"/>
                      <a:pt x="432" y="108"/>
                      <a:pt x="431" y="108"/>
                    </a:cubicBezTo>
                    <a:cubicBezTo>
                      <a:pt x="430" y="109"/>
                      <a:pt x="429" y="108"/>
                      <a:pt x="428" y="109"/>
                    </a:cubicBezTo>
                    <a:cubicBezTo>
                      <a:pt x="428" y="109"/>
                      <a:pt x="428" y="109"/>
                      <a:pt x="428" y="109"/>
                    </a:cubicBezTo>
                    <a:cubicBezTo>
                      <a:pt x="427" y="109"/>
                      <a:pt x="426" y="109"/>
                      <a:pt x="425" y="109"/>
                    </a:cubicBezTo>
                    <a:cubicBezTo>
                      <a:pt x="425" y="109"/>
                      <a:pt x="425" y="109"/>
                      <a:pt x="425" y="109"/>
                    </a:cubicBezTo>
                    <a:cubicBezTo>
                      <a:pt x="424" y="109"/>
                      <a:pt x="423" y="109"/>
                      <a:pt x="422" y="109"/>
                    </a:cubicBezTo>
                    <a:cubicBezTo>
                      <a:pt x="420" y="110"/>
                      <a:pt x="418" y="111"/>
                      <a:pt x="417" y="112"/>
                    </a:cubicBezTo>
                    <a:cubicBezTo>
                      <a:pt x="416" y="112"/>
                      <a:pt x="416" y="112"/>
                      <a:pt x="416" y="112"/>
                    </a:cubicBezTo>
                    <a:cubicBezTo>
                      <a:pt x="413" y="114"/>
                      <a:pt x="411" y="116"/>
                      <a:pt x="408" y="118"/>
                    </a:cubicBezTo>
                    <a:cubicBezTo>
                      <a:pt x="408" y="118"/>
                      <a:pt x="409" y="118"/>
                      <a:pt x="409" y="118"/>
                    </a:cubicBezTo>
                    <a:cubicBezTo>
                      <a:pt x="410" y="118"/>
                      <a:pt x="410" y="119"/>
                      <a:pt x="411" y="118"/>
                    </a:cubicBezTo>
                    <a:cubicBezTo>
                      <a:pt x="413" y="118"/>
                      <a:pt x="415" y="118"/>
                      <a:pt x="417" y="118"/>
                    </a:cubicBezTo>
                    <a:cubicBezTo>
                      <a:pt x="418" y="118"/>
                      <a:pt x="419" y="119"/>
                      <a:pt x="419" y="118"/>
                    </a:cubicBezTo>
                    <a:cubicBezTo>
                      <a:pt x="420" y="119"/>
                      <a:pt x="421" y="119"/>
                      <a:pt x="421" y="119"/>
                    </a:cubicBezTo>
                    <a:cubicBezTo>
                      <a:pt x="421" y="119"/>
                      <a:pt x="421" y="120"/>
                      <a:pt x="420" y="120"/>
                    </a:cubicBezTo>
                    <a:cubicBezTo>
                      <a:pt x="419" y="119"/>
                      <a:pt x="418" y="120"/>
                      <a:pt x="416" y="120"/>
                    </a:cubicBezTo>
                    <a:cubicBezTo>
                      <a:pt x="413" y="120"/>
                      <a:pt x="410" y="121"/>
                      <a:pt x="407" y="121"/>
                    </a:cubicBezTo>
                    <a:cubicBezTo>
                      <a:pt x="407" y="121"/>
                      <a:pt x="405" y="121"/>
                      <a:pt x="406" y="123"/>
                    </a:cubicBezTo>
                    <a:cubicBezTo>
                      <a:pt x="406" y="123"/>
                      <a:pt x="406" y="124"/>
                      <a:pt x="405" y="124"/>
                    </a:cubicBezTo>
                    <a:cubicBezTo>
                      <a:pt x="403" y="124"/>
                      <a:pt x="401" y="124"/>
                      <a:pt x="399" y="125"/>
                    </a:cubicBezTo>
                    <a:cubicBezTo>
                      <a:pt x="398" y="125"/>
                      <a:pt x="397" y="126"/>
                      <a:pt x="396" y="126"/>
                    </a:cubicBezTo>
                    <a:cubicBezTo>
                      <a:pt x="396" y="127"/>
                      <a:pt x="395" y="127"/>
                      <a:pt x="395" y="127"/>
                    </a:cubicBezTo>
                    <a:cubicBezTo>
                      <a:pt x="394" y="126"/>
                      <a:pt x="394" y="126"/>
                      <a:pt x="393" y="127"/>
                    </a:cubicBezTo>
                    <a:cubicBezTo>
                      <a:pt x="393" y="127"/>
                      <a:pt x="392" y="128"/>
                      <a:pt x="391" y="128"/>
                    </a:cubicBezTo>
                    <a:cubicBezTo>
                      <a:pt x="390" y="128"/>
                      <a:pt x="389" y="128"/>
                      <a:pt x="388" y="128"/>
                    </a:cubicBezTo>
                    <a:cubicBezTo>
                      <a:pt x="387" y="129"/>
                      <a:pt x="387" y="129"/>
                      <a:pt x="387" y="129"/>
                    </a:cubicBezTo>
                    <a:cubicBezTo>
                      <a:pt x="387" y="130"/>
                      <a:pt x="387" y="130"/>
                      <a:pt x="387" y="131"/>
                    </a:cubicBezTo>
                    <a:cubicBezTo>
                      <a:pt x="388" y="131"/>
                      <a:pt x="388" y="131"/>
                      <a:pt x="388" y="132"/>
                    </a:cubicBezTo>
                    <a:cubicBezTo>
                      <a:pt x="389" y="135"/>
                      <a:pt x="391" y="137"/>
                      <a:pt x="393" y="140"/>
                    </a:cubicBezTo>
                    <a:cubicBezTo>
                      <a:pt x="394" y="141"/>
                      <a:pt x="394" y="143"/>
                      <a:pt x="396" y="143"/>
                    </a:cubicBezTo>
                    <a:cubicBezTo>
                      <a:pt x="397" y="144"/>
                      <a:pt x="398" y="144"/>
                      <a:pt x="399" y="144"/>
                    </a:cubicBezTo>
                    <a:cubicBezTo>
                      <a:pt x="399" y="145"/>
                      <a:pt x="398" y="145"/>
                      <a:pt x="398" y="145"/>
                    </a:cubicBezTo>
                    <a:cubicBezTo>
                      <a:pt x="397" y="145"/>
                      <a:pt x="397" y="146"/>
                      <a:pt x="397" y="146"/>
                    </a:cubicBezTo>
                    <a:cubicBezTo>
                      <a:pt x="397" y="147"/>
                      <a:pt x="397" y="148"/>
                      <a:pt x="398" y="149"/>
                    </a:cubicBezTo>
                    <a:cubicBezTo>
                      <a:pt x="398" y="149"/>
                      <a:pt x="398" y="150"/>
                      <a:pt x="397" y="150"/>
                    </a:cubicBezTo>
                    <a:cubicBezTo>
                      <a:pt x="397" y="151"/>
                      <a:pt x="398" y="152"/>
                      <a:pt x="398" y="153"/>
                    </a:cubicBezTo>
                    <a:cubicBezTo>
                      <a:pt x="398" y="153"/>
                      <a:pt x="398" y="153"/>
                      <a:pt x="399" y="153"/>
                    </a:cubicBezTo>
                    <a:cubicBezTo>
                      <a:pt x="400" y="153"/>
                      <a:pt x="400" y="154"/>
                      <a:pt x="401" y="154"/>
                    </a:cubicBezTo>
                    <a:cubicBezTo>
                      <a:pt x="401" y="154"/>
                      <a:pt x="401" y="154"/>
                      <a:pt x="401" y="154"/>
                    </a:cubicBezTo>
                    <a:cubicBezTo>
                      <a:pt x="401" y="154"/>
                      <a:pt x="401" y="154"/>
                      <a:pt x="401" y="154"/>
                    </a:cubicBezTo>
                    <a:cubicBezTo>
                      <a:pt x="401" y="154"/>
                      <a:pt x="401" y="154"/>
                      <a:pt x="401" y="154"/>
                    </a:cubicBezTo>
                    <a:cubicBezTo>
                      <a:pt x="401" y="155"/>
                      <a:pt x="402" y="155"/>
                      <a:pt x="402" y="156"/>
                    </a:cubicBezTo>
                    <a:cubicBezTo>
                      <a:pt x="403" y="156"/>
                      <a:pt x="403" y="156"/>
                      <a:pt x="404" y="156"/>
                    </a:cubicBezTo>
                    <a:cubicBezTo>
                      <a:pt x="405" y="155"/>
                      <a:pt x="407" y="154"/>
                      <a:pt x="409" y="154"/>
                    </a:cubicBezTo>
                    <a:cubicBezTo>
                      <a:pt x="409" y="153"/>
                      <a:pt x="410" y="153"/>
                      <a:pt x="410" y="154"/>
                    </a:cubicBezTo>
                    <a:cubicBezTo>
                      <a:pt x="409" y="155"/>
                      <a:pt x="408" y="156"/>
                      <a:pt x="407" y="156"/>
                    </a:cubicBezTo>
                    <a:cubicBezTo>
                      <a:pt x="405" y="156"/>
                      <a:pt x="404" y="157"/>
                      <a:pt x="404" y="159"/>
                    </a:cubicBezTo>
                    <a:cubicBezTo>
                      <a:pt x="402" y="158"/>
                      <a:pt x="401" y="156"/>
                      <a:pt x="399" y="156"/>
                    </a:cubicBezTo>
                    <a:cubicBezTo>
                      <a:pt x="398" y="156"/>
                      <a:pt x="398" y="156"/>
                      <a:pt x="398" y="157"/>
                    </a:cubicBezTo>
                    <a:cubicBezTo>
                      <a:pt x="398" y="157"/>
                      <a:pt x="398" y="158"/>
                      <a:pt x="397" y="158"/>
                    </a:cubicBezTo>
                    <a:cubicBezTo>
                      <a:pt x="397" y="158"/>
                      <a:pt x="397" y="158"/>
                      <a:pt x="397" y="158"/>
                    </a:cubicBezTo>
                    <a:cubicBezTo>
                      <a:pt x="396" y="158"/>
                      <a:pt x="396" y="157"/>
                      <a:pt x="396" y="157"/>
                    </a:cubicBezTo>
                    <a:cubicBezTo>
                      <a:pt x="396" y="156"/>
                      <a:pt x="397" y="157"/>
                      <a:pt x="397" y="157"/>
                    </a:cubicBezTo>
                    <a:cubicBezTo>
                      <a:pt x="397" y="157"/>
                      <a:pt x="397" y="157"/>
                      <a:pt x="397" y="157"/>
                    </a:cubicBezTo>
                    <a:cubicBezTo>
                      <a:pt x="397" y="156"/>
                      <a:pt x="397" y="155"/>
                      <a:pt x="397" y="155"/>
                    </a:cubicBezTo>
                    <a:cubicBezTo>
                      <a:pt x="397" y="155"/>
                      <a:pt x="397" y="154"/>
                      <a:pt x="397" y="154"/>
                    </a:cubicBezTo>
                    <a:cubicBezTo>
                      <a:pt x="395" y="154"/>
                      <a:pt x="395" y="153"/>
                      <a:pt x="395" y="151"/>
                    </a:cubicBezTo>
                    <a:cubicBezTo>
                      <a:pt x="395" y="151"/>
                      <a:pt x="394" y="150"/>
                      <a:pt x="394" y="149"/>
                    </a:cubicBezTo>
                    <a:cubicBezTo>
                      <a:pt x="394" y="148"/>
                      <a:pt x="393" y="146"/>
                      <a:pt x="392" y="146"/>
                    </a:cubicBezTo>
                    <a:cubicBezTo>
                      <a:pt x="391" y="145"/>
                      <a:pt x="390" y="144"/>
                      <a:pt x="390" y="143"/>
                    </a:cubicBezTo>
                    <a:cubicBezTo>
                      <a:pt x="390" y="141"/>
                      <a:pt x="388" y="140"/>
                      <a:pt x="387" y="138"/>
                    </a:cubicBezTo>
                    <a:cubicBezTo>
                      <a:pt x="386" y="138"/>
                      <a:pt x="386" y="136"/>
                      <a:pt x="385" y="135"/>
                    </a:cubicBezTo>
                    <a:cubicBezTo>
                      <a:pt x="384" y="134"/>
                      <a:pt x="383" y="132"/>
                      <a:pt x="381" y="132"/>
                    </a:cubicBezTo>
                    <a:cubicBezTo>
                      <a:pt x="379" y="131"/>
                      <a:pt x="377" y="131"/>
                      <a:pt x="375" y="132"/>
                    </a:cubicBezTo>
                    <a:cubicBezTo>
                      <a:pt x="373" y="132"/>
                      <a:pt x="372" y="132"/>
                      <a:pt x="371" y="131"/>
                    </a:cubicBezTo>
                    <a:cubicBezTo>
                      <a:pt x="370" y="129"/>
                      <a:pt x="368" y="129"/>
                      <a:pt x="366" y="130"/>
                    </a:cubicBezTo>
                    <a:cubicBezTo>
                      <a:pt x="366" y="130"/>
                      <a:pt x="365" y="130"/>
                      <a:pt x="365" y="130"/>
                    </a:cubicBezTo>
                    <a:cubicBezTo>
                      <a:pt x="365" y="132"/>
                      <a:pt x="365" y="134"/>
                      <a:pt x="364" y="136"/>
                    </a:cubicBezTo>
                    <a:cubicBezTo>
                      <a:pt x="364" y="138"/>
                      <a:pt x="364" y="140"/>
                      <a:pt x="365" y="141"/>
                    </a:cubicBezTo>
                    <a:cubicBezTo>
                      <a:pt x="365" y="142"/>
                      <a:pt x="365" y="142"/>
                      <a:pt x="366" y="142"/>
                    </a:cubicBezTo>
                    <a:cubicBezTo>
                      <a:pt x="367" y="142"/>
                      <a:pt x="368" y="143"/>
                      <a:pt x="369" y="143"/>
                    </a:cubicBezTo>
                    <a:cubicBezTo>
                      <a:pt x="370" y="143"/>
                      <a:pt x="371" y="144"/>
                      <a:pt x="372" y="144"/>
                    </a:cubicBezTo>
                    <a:cubicBezTo>
                      <a:pt x="372" y="144"/>
                      <a:pt x="372" y="144"/>
                      <a:pt x="372" y="144"/>
                    </a:cubicBezTo>
                    <a:cubicBezTo>
                      <a:pt x="372" y="145"/>
                      <a:pt x="372" y="145"/>
                      <a:pt x="373" y="145"/>
                    </a:cubicBezTo>
                    <a:cubicBezTo>
                      <a:pt x="373" y="145"/>
                      <a:pt x="373" y="146"/>
                      <a:pt x="373" y="146"/>
                    </a:cubicBezTo>
                    <a:cubicBezTo>
                      <a:pt x="372" y="147"/>
                      <a:pt x="372" y="146"/>
                      <a:pt x="372" y="146"/>
                    </a:cubicBezTo>
                    <a:cubicBezTo>
                      <a:pt x="372" y="145"/>
                      <a:pt x="371" y="145"/>
                      <a:pt x="371" y="145"/>
                    </a:cubicBezTo>
                    <a:cubicBezTo>
                      <a:pt x="369" y="145"/>
                      <a:pt x="368" y="144"/>
                      <a:pt x="367" y="144"/>
                    </a:cubicBezTo>
                    <a:cubicBezTo>
                      <a:pt x="366" y="143"/>
                      <a:pt x="365" y="144"/>
                      <a:pt x="365" y="144"/>
                    </a:cubicBezTo>
                    <a:cubicBezTo>
                      <a:pt x="365" y="146"/>
                      <a:pt x="366" y="147"/>
                      <a:pt x="365" y="148"/>
                    </a:cubicBezTo>
                    <a:cubicBezTo>
                      <a:pt x="365" y="151"/>
                      <a:pt x="366" y="152"/>
                      <a:pt x="368" y="153"/>
                    </a:cubicBezTo>
                    <a:cubicBezTo>
                      <a:pt x="369" y="153"/>
                      <a:pt x="369" y="154"/>
                      <a:pt x="370" y="154"/>
                    </a:cubicBezTo>
                    <a:cubicBezTo>
                      <a:pt x="372" y="153"/>
                      <a:pt x="373" y="155"/>
                      <a:pt x="374" y="156"/>
                    </a:cubicBezTo>
                    <a:cubicBezTo>
                      <a:pt x="374" y="156"/>
                      <a:pt x="375" y="157"/>
                      <a:pt x="375" y="157"/>
                    </a:cubicBezTo>
                    <a:cubicBezTo>
                      <a:pt x="375" y="158"/>
                      <a:pt x="375" y="159"/>
                      <a:pt x="375" y="160"/>
                    </a:cubicBezTo>
                    <a:cubicBezTo>
                      <a:pt x="375" y="161"/>
                      <a:pt x="376" y="162"/>
                      <a:pt x="377" y="162"/>
                    </a:cubicBezTo>
                    <a:cubicBezTo>
                      <a:pt x="378" y="162"/>
                      <a:pt x="378" y="163"/>
                      <a:pt x="379" y="163"/>
                    </a:cubicBezTo>
                    <a:cubicBezTo>
                      <a:pt x="379" y="164"/>
                      <a:pt x="379" y="164"/>
                      <a:pt x="379" y="165"/>
                    </a:cubicBezTo>
                    <a:cubicBezTo>
                      <a:pt x="379" y="167"/>
                      <a:pt x="379" y="169"/>
                      <a:pt x="379" y="172"/>
                    </a:cubicBezTo>
                    <a:cubicBezTo>
                      <a:pt x="379" y="172"/>
                      <a:pt x="379" y="172"/>
                      <a:pt x="380" y="172"/>
                    </a:cubicBezTo>
                    <a:cubicBezTo>
                      <a:pt x="380" y="173"/>
                      <a:pt x="381" y="173"/>
                      <a:pt x="381" y="172"/>
                    </a:cubicBezTo>
                    <a:cubicBezTo>
                      <a:pt x="381" y="172"/>
                      <a:pt x="382" y="172"/>
                      <a:pt x="382" y="171"/>
                    </a:cubicBezTo>
                    <a:cubicBezTo>
                      <a:pt x="382" y="172"/>
                      <a:pt x="382" y="172"/>
                      <a:pt x="382" y="173"/>
                    </a:cubicBezTo>
                    <a:cubicBezTo>
                      <a:pt x="382" y="173"/>
                      <a:pt x="382" y="174"/>
                      <a:pt x="382" y="174"/>
                    </a:cubicBezTo>
                    <a:cubicBezTo>
                      <a:pt x="383" y="175"/>
                      <a:pt x="384" y="176"/>
                      <a:pt x="384" y="177"/>
                    </a:cubicBezTo>
                    <a:cubicBezTo>
                      <a:pt x="385" y="178"/>
                      <a:pt x="385" y="177"/>
                      <a:pt x="386" y="177"/>
                    </a:cubicBezTo>
                    <a:cubicBezTo>
                      <a:pt x="385" y="179"/>
                      <a:pt x="383" y="178"/>
                      <a:pt x="382" y="177"/>
                    </a:cubicBezTo>
                    <a:cubicBezTo>
                      <a:pt x="381" y="176"/>
                      <a:pt x="381" y="175"/>
                      <a:pt x="380" y="175"/>
                    </a:cubicBezTo>
                    <a:cubicBezTo>
                      <a:pt x="380" y="175"/>
                      <a:pt x="379" y="175"/>
                      <a:pt x="379" y="175"/>
                    </a:cubicBezTo>
                    <a:cubicBezTo>
                      <a:pt x="379" y="174"/>
                      <a:pt x="379" y="174"/>
                      <a:pt x="379" y="174"/>
                    </a:cubicBezTo>
                    <a:cubicBezTo>
                      <a:pt x="379" y="174"/>
                      <a:pt x="378" y="174"/>
                      <a:pt x="378" y="174"/>
                    </a:cubicBezTo>
                    <a:cubicBezTo>
                      <a:pt x="377" y="175"/>
                      <a:pt x="376" y="177"/>
                      <a:pt x="377" y="178"/>
                    </a:cubicBezTo>
                    <a:cubicBezTo>
                      <a:pt x="377" y="179"/>
                      <a:pt x="377" y="179"/>
                      <a:pt x="378" y="179"/>
                    </a:cubicBezTo>
                    <a:cubicBezTo>
                      <a:pt x="378" y="179"/>
                      <a:pt x="379" y="179"/>
                      <a:pt x="379" y="180"/>
                    </a:cubicBezTo>
                    <a:cubicBezTo>
                      <a:pt x="379" y="180"/>
                      <a:pt x="380" y="180"/>
                      <a:pt x="380" y="180"/>
                    </a:cubicBezTo>
                    <a:cubicBezTo>
                      <a:pt x="381" y="181"/>
                      <a:pt x="382" y="180"/>
                      <a:pt x="383" y="181"/>
                    </a:cubicBezTo>
                    <a:cubicBezTo>
                      <a:pt x="384" y="182"/>
                      <a:pt x="385" y="182"/>
                      <a:pt x="386" y="181"/>
                    </a:cubicBezTo>
                    <a:cubicBezTo>
                      <a:pt x="387" y="181"/>
                      <a:pt x="388" y="181"/>
                      <a:pt x="388" y="181"/>
                    </a:cubicBezTo>
                    <a:cubicBezTo>
                      <a:pt x="389" y="182"/>
                      <a:pt x="390" y="182"/>
                      <a:pt x="391" y="182"/>
                    </a:cubicBezTo>
                    <a:cubicBezTo>
                      <a:pt x="391" y="183"/>
                      <a:pt x="392" y="183"/>
                      <a:pt x="392" y="183"/>
                    </a:cubicBezTo>
                    <a:cubicBezTo>
                      <a:pt x="393" y="183"/>
                      <a:pt x="393" y="182"/>
                      <a:pt x="394" y="182"/>
                    </a:cubicBezTo>
                    <a:cubicBezTo>
                      <a:pt x="395" y="182"/>
                      <a:pt x="395" y="182"/>
                      <a:pt x="395" y="182"/>
                    </a:cubicBezTo>
                    <a:cubicBezTo>
                      <a:pt x="395" y="180"/>
                      <a:pt x="396" y="178"/>
                      <a:pt x="398" y="177"/>
                    </a:cubicBezTo>
                    <a:cubicBezTo>
                      <a:pt x="398" y="178"/>
                      <a:pt x="397" y="179"/>
                      <a:pt x="397" y="180"/>
                    </a:cubicBezTo>
                    <a:cubicBezTo>
                      <a:pt x="397" y="181"/>
                      <a:pt x="396" y="182"/>
                      <a:pt x="397" y="182"/>
                    </a:cubicBezTo>
                    <a:cubicBezTo>
                      <a:pt x="397" y="183"/>
                      <a:pt x="397" y="183"/>
                      <a:pt x="397" y="184"/>
                    </a:cubicBezTo>
                    <a:cubicBezTo>
                      <a:pt x="397" y="184"/>
                      <a:pt x="397" y="184"/>
                      <a:pt x="397" y="184"/>
                    </a:cubicBezTo>
                    <a:cubicBezTo>
                      <a:pt x="395" y="184"/>
                      <a:pt x="394" y="184"/>
                      <a:pt x="392" y="185"/>
                    </a:cubicBezTo>
                    <a:cubicBezTo>
                      <a:pt x="392" y="185"/>
                      <a:pt x="392" y="185"/>
                      <a:pt x="391" y="185"/>
                    </a:cubicBezTo>
                    <a:cubicBezTo>
                      <a:pt x="391" y="184"/>
                      <a:pt x="390" y="184"/>
                      <a:pt x="389" y="184"/>
                    </a:cubicBezTo>
                    <a:cubicBezTo>
                      <a:pt x="388" y="184"/>
                      <a:pt x="387" y="184"/>
                      <a:pt x="387" y="185"/>
                    </a:cubicBezTo>
                    <a:cubicBezTo>
                      <a:pt x="386" y="186"/>
                      <a:pt x="387" y="186"/>
                      <a:pt x="388" y="186"/>
                    </a:cubicBezTo>
                    <a:cubicBezTo>
                      <a:pt x="388" y="186"/>
                      <a:pt x="388" y="186"/>
                      <a:pt x="388" y="186"/>
                    </a:cubicBezTo>
                    <a:cubicBezTo>
                      <a:pt x="389" y="188"/>
                      <a:pt x="390" y="190"/>
                      <a:pt x="392" y="188"/>
                    </a:cubicBezTo>
                    <a:cubicBezTo>
                      <a:pt x="393" y="188"/>
                      <a:pt x="393" y="188"/>
                      <a:pt x="393" y="188"/>
                    </a:cubicBezTo>
                    <a:cubicBezTo>
                      <a:pt x="393" y="188"/>
                      <a:pt x="394" y="188"/>
                      <a:pt x="393" y="189"/>
                    </a:cubicBezTo>
                    <a:cubicBezTo>
                      <a:pt x="393" y="189"/>
                      <a:pt x="393" y="189"/>
                      <a:pt x="393" y="189"/>
                    </a:cubicBezTo>
                    <a:cubicBezTo>
                      <a:pt x="392" y="188"/>
                      <a:pt x="391" y="189"/>
                      <a:pt x="391" y="190"/>
                    </a:cubicBezTo>
                    <a:cubicBezTo>
                      <a:pt x="391" y="191"/>
                      <a:pt x="392" y="191"/>
                      <a:pt x="392" y="192"/>
                    </a:cubicBezTo>
                    <a:cubicBezTo>
                      <a:pt x="393" y="192"/>
                      <a:pt x="393" y="193"/>
                      <a:pt x="393" y="193"/>
                    </a:cubicBezTo>
                    <a:cubicBezTo>
                      <a:pt x="394" y="193"/>
                      <a:pt x="393" y="193"/>
                      <a:pt x="393" y="194"/>
                    </a:cubicBezTo>
                    <a:cubicBezTo>
                      <a:pt x="393" y="194"/>
                      <a:pt x="393" y="194"/>
                      <a:pt x="393" y="194"/>
                    </a:cubicBezTo>
                    <a:cubicBezTo>
                      <a:pt x="392" y="193"/>
                      <a:pt x="391" y="193"/>
                      <a:pt x="391" y="192"/>
                    </a:cubicBezTo>
                    <a:cubicBezTo>
                      <a:pt x="391" y="191"/>
                      <a:pt x="390" y="190"/>
                      <a:pt x="389" y="190"/>
                    </a:cubicBezTo>
                    <a:cubicBezTo>
                      <a:pt x="388" y="190"/>
                      <a:pt x="388" y="189"/>
                      <a:pt x="387" y="188"/>
                    </a:cubicBezTo>
                    <a:cubicBezTo>
                      <a:pt x="386" y="188"/>
                      <a:pt x="386" y="187"/>
                      <a:pt x="385" y="187"/>
                    </a:cubicBezTo>
                    <a:cubicBezTo>
                      <a:pt x="385" y="187"/>
                      <a:pt x="385" y="187"/>
                      <a:pt x="385" y="186"/>
                    </a:cubicBezTo>
                    <a:cubicBezTo>
                      <a:pt x="384" y="184"/>
                      <a:pt x="382" y="184"/>
                      <a:pt x="380" y="184"/>
                    </a:cubicBezTo>
                    <a:cubicBezTo>
                      <a:pt x="378" y="184"/>
                      <a:pt x="376" y="184"/>
                      <a:pt x="375" y="183"/>
                    </a:cubicBezTo>
                    <a:cubicBezTo>
                      <a:pt x="375" y="182"/>
                      <a:pt x="374" y="182"/>
                      <a:pt x="373" y="183"/>
                    </a:cubicBezTo>
                    <a:cubicBezTo>
                      <a:pt x="371" y="185"/>
                      <a:pt x="368" y="185"/>
                      <a:pt x="366" y="186"/>
                    </a:cubicBezTo>
                    <a:cubicBezTo>
                      <a:pt x="365" y="186"/>
                      <a:pt x="364" y="186"/>
                      <a:pt x="364" y="187"/>
                    </a:cubicBezTo>
                    <a:cubicBezTo>
                      <a:pt x="363" y="188"/>
                      <a:pt x="362" y="188"/>
                      <a:pt x="362" y="189"/>
                    </a:cubicBezTo>
                    <a:cubicBezTo>
                      <a:pt x="362" y="190"/>
                      <a:pt x="362" y="191"/>
                      <a:pt x="361" y="193"/>
                    </a:cubicBezTo>
                    <a:cubicBezTo>
                      <a:pt x="361" y="193"/>
                      <a:pt x="361" y="193"/>
                      <a:pt x="361" y="194"/>
                    </a:cubicBezTo>
                    <a:cubicBezTo>
                      <a:pt x="361" y="194"/>
                      <a:pt x="362" y="194"/>
                      <a:pt x="362" y="194"/>
                    </a:cubicBezTo>
                    <a:cubicBezTo>
                      <a:pt x="362" y="194"/>
                      <a:pt x="363" y="194"/>
                      <a:pt x="363" y="194"/>
                    </a:cubicBezTo>
                    <a:cubicBezTo>
                      <a:pt x="363" y="195"/>
                      <a:pt x="362" y="195"/>
                      <a:pt x="362" y="195"/>
                    </a:cubicBezTo>
                    <a:cubicBezTo>
                      <a:pt x="361" y="195"/>
                      <a:pt x="361" y="195"/>
                      <a:pt x="360" y="195"/>
                    </a:cubicBezTo>
                    <a:cubicBezTo>
                      <a:pt x="359" y="197"/>
                      <a:pt x="357" y="198"/>
                      <a:pt x="358" y="201"/>
                    </a:cubicBezTo>
                    <a:cubicBezTo>
                      <a:pt x="359" y="201"/>
                      <a:pt x="359" y="201"/>
                      <a:pt x="359" y="202"/>
                    </a:cubicBezTo>
                    <a:cubicBezTo>
                      <a:pt x="359" y="203"/>
                      <a:pt x="359" y="204"/>
                      <a:pt x="359" y="205"/>
                    </a:cubicBezTo>
                    <a:cubicBezTo>
                      <a:pt x="358" y="206"/>
                      <a:pt x="359" y="206"/>
                      <a:pt x="359" y="206"/>
                    </a:cubicBezTo>
                    <a:cubicBezTo>
                      <a:pt x="360" y="206"/>
                      <a:pt x="360" y="205"/>
                      <a:pt x="361" y="206"/>
                    </a:cubicBezTo>
                    <a:cubicBezTo>
                      <a:pt x="361" y="207"/>
                      <a:pt x="360" y="206"/>
                      <a:pt x="360" y="206"/>
                    </a:cubicBezTo>
                    <a:cubicBezTo>
                      <a:pt x="359" y="207"/>
                      <a:pt x="358" y="208"/>
                      <a:pt x="359" y="209"/>
                    </a:cubicBezTo>
                    <a:cubicBezTo>
                      <a:pt x="360" y="209"/>
                      <a:pt x="363" y="209"/>
                      <a:pt x="364" y="209"/>
                    </a:cubicBezTo>
                    <a:cubicBezTo>
                      <a:pt x="364" y="208"/>
                      <a:pt x="365" y="207"/>
                      <a:pt x="365" y="206"/>
                    </a:cubicBezTo>
                    <a:cubicBezTo>
                      <a:pt x="365" y="206"/>
                      <a:pt x="366" y="206"/>
                      <a:pt x="366" y="206"/>
                    </a:cubicBezTo>
                    <a:cubicBezTo>
                      <a:pt x="368" y="205"/>
                      <a:pt x="367" y="203"/>
                      <a:pt x="369" y="201"/>
                    </a:cubicBezTo>
                    <a:cubicBezTo>
                      <a:pt x="369" y="201"/>
                      <a:pt x="369" y="201"/>
                      <a:pt x="369" y="200"/>
                    </a:cubicBezTo>
                    <a:cubicBezTo>
                      <a:pt x="369" y="200"/>
                      <a:pt x="369" y="200"/>
                      <a:pt x="369" y="201"/>
                    </a:cubicBezTo>
                    <a:cubicBezTo>
                      <a:pt x="369" y="201"/>
                      <a:pt x="369" y="201"/>
                      <a:pt x="369" y="202"/>
                    </a:cubicBezTo>
                    <a:cubicBezTo>
                      <a:pt x="369" y="203"/>
                      <a:pt x="369" y="204"/>
                      <a:pt x="368" y="205"/>
                    </a:cubicBezTo>
                    <a:cubicBezTo>
                      <a:pt x="368" y="206"/>
                      <a:pt x="368" y="207"/>
                      <a:pt x="367" y="207"/>
                    </a:cubicBezTo>
                    <a:cubicBezTo>
                      <a:pt x="366" y="208"/>
                      <a:pt x="367" y="209"/>
                      <a:pt x="366" y="209"/>
                    </a:cubicBezTo>
                    <a:cubicBezTo>
                      <a:pt x="366" y="209"/>
                      <a:pt x="366" y="210"/>
                      <a:pt x="367" y="210"/>
                    </a:cubicBezTo>
                    <a:cubicBezTo>
                      <a:pt x="367" y="210"/>
                      <a:pt x="367" y="211"/>
                      <a:pt x="367" y="211"/>
                    </a:cubicBezTo>
                    <a:cubicBezTo>
                      <a:pt x="369" y="211"/>
                      <a:pt x="370" y="210"/>
                      <a:pt x="370" y="210"/>
                    </a:cubicBezTo>
                    <a:cubicBezTo>
                      <a:pt x="371" y="209"/>
                      <a:pt x="371" y="209"/>
                      <a:pt x="371" y="209"/>
                    </a:cubicBezTo>
                    <a:cubicBezTo>
                      <a:pt x="372" y="210"/>
                      <a:pt x="372" y="209"/>
                      <a:pt x="372" y="209"/>
                    </a:cubicBezTo>
                    <a:cubicBezTo>
                      <a:pt x="372" y="208"/>
                      <a:pt x="373" y="207"/>
                      <a:pt x="373" y="206"/>
                    </a:cubicBezTo>
                    <a:cubicBezTo>
                      <a:pt x="374" y="204"/>
                      <a:pt x="375" y="202"/>
                      <a:pt x="375" y="200"/>
                    </a:cubicBezTo>
                    <a:cubicBezTo>
                      <a:pt x="375" y="200"/>
                      <a:pt x="375" y="199"/>
                      <a:pt x="375" y="199"/>
                    </a:cubicBezTo>
                    <a:cubicBezTo>
                      <a:pt x="376" y="198"/>
                      <a:pt x="376" y="198"/>
                      <a:pt x="376" y="197"/>
                    </a:cubicBezTo>
                    <a:cubicBezTo>
                      <a:pt x="376" y="196"/>
                      <a:pt x="376" y="196"/>
                      <a:pt x="376" y="195"/>
                    </a:cubicBezTo>
                    <a:cubicBezTo>
                      <a:pt x="377" y="195"/>
                      <a:pt x="377" y="194"/>
                      <a:pt x="377" y="194"/>
                    </a:cubicBezTo>
                    <a:cubicBezTo>
                      <a:pt x="378" y="194"/>
                      <a:pt x="377" y="195"/>
                      <a:pt x="377" y="196"/>
                    </a:cubicBezTo>
                    <a:cubicBezTo>
                      <a:pt x="377" y="196"/>
                      <a:pt x="376" y="196"/>
                      <a:pt x="376" y="196"/>
                    </a:cubicBezTo>
                    <a:cubicBezTo>
                      <a:pt x="376" y="198"/>
                      <a:pt x="376" y="199"/>
                      <a:pt x="376" y="200"/>
                    </a:cubicBezTo>
                    <a:cubicBezTo>
                      <a:pt x="376" y="201"/>
                      <a:pt x="376" y="202"/>
                      <a:pt x="377" y="202"/>
                    </a:cubicBezTo>
                    <a:cubicBezTo>
                      <a:pt x="377" y="202"/>
                      <a:pt x="376" y="202"/>
                      <a:pt x="376" y="203"/>
                    </a:cubicBezTo>
                    <a:cubicBezTo>
                      <a:pt x="376" y="203"/>
                      <a:pt x="376" y="204"/>
                      <a:pt x="375" y="205"/>
                    </a:cubicBezTo>
                    <a:cubicBezTo>
                      <a:pt x="375" y="205"/>
                      <a:pt x="375" y="206"/>
                      <a:pt x="376" y="206"/>
                    </a:cubicBezTo>
                    <a:cubicBezTo>
                      <a:pt x="376" y="206"/>
                      <a:pt x="377" y="206"/>
                      <a:pt x="377" y="206"/>
                    </a:cubicBezTo>
                    <a:cubicBezTo>
                      <a:pt x="378" y="206"/>
                      <a:pt x="379" y="206"/>
                      <a:pt x="379" y="206"/>
                    </a:cubicBezTo>
                    <a:cubicBezTo>
                      <a:pt x="379" y="206"/>
                      <a:pt x="379" y="206"/>
                      <a:pt x="380" y="206"/>
                    </a:cubicBezTo>
                    <a:cubicBezTo>
                      <a:pt x="380" y="206"/>
                      <a:pt x="380" y="206"/>
                      <a:pt x="380" y="206"/>
                    </a:cubicBezTo>
                    <a:cubicBezTo>
                      <a:pt x="380" y="207"/>
                      <a:pt x="381" y="207"/>
                      <a:pt x="381" y="207"/>
                    </a:cubicBezTo>
                    <a:cubicBezTo>
                      <a:pt x="381" y="207"/>
                      <a:pt x="381" y="207"/>
                      <a:pt x="381" y="208"/>
                    </a:cubicBezTo>
                    <a:cubicBezTo>
                      <a:pt x="381" y="208"/>
                      <a:pt x="380" y="208"/>
                      <a:pt x="380" y="208"/>
                    </a:cubicBezTo>
                    <a:cubicBezTo>
                      <a:pt x="379" y="207"/>
                      <a:pt x="378" y="205"/>
                      <a:pt x="376" y="207"/>
                    </a:cubicBezTo>
                    <a:cubicBezTo>
                      <a:pt x="376" y="207"/>
                      <a:pt x="376" y="207"/>
                      <a:pt x="376" y="207"/>
                    </a:cubicBezTo>
                    <a:cubicBezTo>
                      <a:pt x="375" y="207"/>
                      <a:pt x="375" y="207"/>
                      <a:pt x="375" y="208"/>
                    </a:cubicBezTo>
                    <a:cubicBezTo>
                      <a:pt x="375" y="209"/>
                      <a:pt x="374" y="210"/>
                      <a:pt x="375" y="210"/>
                    </a:cubicBezTo>
                    <a:cubicBezTo>
                      <a:pt x="376" y="210"/>
                      <a:pt x="376" y="211"/>
                      <a:pt x="376" y="211"/>
                    </a:cubicBezTo>
                    <a:cubicBezTo>
                      <a:pt x="377" y="211"/>
                      <a:pt x="378" y="210"/>
                      <a:pt x="379" y="210"/>
                    </a:cubicBezTo>
                    <a:cubicBezTo>
                      <a:pt x="379" y="210"/>
                      <a:pt x="379" y="210"/>
                      <a:pt x="379" y="210"/>
                    </a:cubicBezTo>
                    <a:cubicBezTo>
                      <a:pt x="378" y="210"/>
                      <a:pt x="378" y="211"/>
                      <a:pt x="377" y="211"/>
                    </a:cubicBezTo>
                    <a:cubicBezTo>
                      <a:pt x="377" y="212"/>
                      <a:pt x="376" y="212"/>
                      <a:pt x="375" y="211"/>
                    </a:cubicBezTo>
                    <a:cubicBezTo>
                      <a:pt x="375" y="211"/>
                      <a:pt x="374" y="211"/>
                      <a:pt x="373" y="212"/>
                    </a:cubicBezTo>
                    <a:cubicBezTo>
                      <a:pt x="373" y="212"/>
                      <a:pt x="372" y="213"/>
                      <a:pt x="371" y="214"/>
                    </a:cubicBezTo>
                    <a:cubicBezTo>
                      <a:pt x="371" y="214"/>
                      <a:pt x="370" y="215"/>
                      <a:pt x="371" y="215"/>
                    </a:cubicBezTo>
                    <a:cubicBezTo>
                      <a:pt x="372" y="215"/>
                      <a:pt x="371" y="216"/>
                      <a:pt x="371" y="216"/>
                    </a:cubicBezTo>
                    <a:cubicBezTo>
                      <a:pt x="371" y="217"/>
                      <a:pt x="372" y="217"/>
                      <a:pt x="372" y="217"/>
                    </a:cubicBezTo>
                    <a:cubicBezTo>
                      <a:pt x="373" y="216"/>
                      <a:pt x="374" y="215"/>
                      <a:pt x="375" y="216"/>
                    </a:cubicBezTo>
                    <a:cubicBezTo>
                      <a:pt x="376" y="216"/>
                      <a:pt x="376" y="215"/>
                      <a:pt x="376" y="215"/>
                    </a:cubicBezTo>
                    <a:cubicBezTo>
                      <a:pt x="376" y="215"/>
                      <a:pt x="377" y="215"/>
                      <a:pt x="377" y="215"/>
                    </a:cubicBezTo>
                    <a:cubicBezTo>
                      <a:pt x="377" y="215"/>
                      <a:pt x="377" y="215"/>
                      <a:pt x="378" y="215"/>
                    </a:cubicBezTo>
                    <a:cubicBezTo>
                      <a:pt x="378" y="215"/>
                      <a:pt x="379" y="215"/>
                      <a:pt x="379" y="216"/>
                    </a:cubicBezTo>
                    <a:cubicBezTo>
                      <a:pt x="379" y="217"/>
                      <a:pt x="379" y="216"/>
                      <a:pt x="379" y="216"/>
                    </a:cubicBezTo>
                    <a:cubicBezTo>
                      <a:pt x="378" y="216"/>
                      <a:pt x="377" y="216"/>
                      <a:pt x="377" y="217"/>
                    </a:cubicBezTo>
                    <a:cubicBezTo>
                      <a:pt x="376" y="217"/>
                      <a:pt x="375" y="216"/>
                      <a:pt x="374" y="217"/>
                    </a:cubicBezTo>
                    <a:cubicBezTo>
                      <a:pt x="373" y="217"/>
                      <a:pt x="372" y="217"/>
                      <a:pt x="373" y="219"/>
                    </a:cubicBezTo>
                    <a:cubicBezTo>
                      <a:pt x="373" y="219"/>
                      <a:pt x="373" y="219"/>
                      <a:pt x="374" y="219"/>
                    </a:cubicBezTo>
                    <a:cubicBezTo>
                      <a:pt x="374" y="218"/>
                      <a:pt x="375" y="218"/>
                      <a:pt x="375" y="218"/>
                    </a:cubicBezTo>
                    <a:cubicBezTo>
                      <a:pt x="376" y="219"/>
                      <a:pt x="375" y="219"/>
                      <a:pt x="374" y="220"/>
                    </a:cubicBezTo>
                    <a:cubicBezTo>
                      <a:pt x="373" y="221"/>
                      <a:pt x="373" y="223"/>
                      <a:pt x="374" y="224"/>
                    </a:cubicBezTo>
                    <a:cubicBezTo>
                      <a:pt x="374" y="224"/>
                      <a:pt x="375" y="225"/>
                      <a:pt x="375" y="225"/>
                    </a:cubicBezTo>
                    <a:cubicBezTo>
                      <a:pt x="375" y="225"/>
                      <a:pt x="375" y="225"/>
                      <a:pt x="376" y="225"/>
                    </a:cubicBezTo>
                    <a:cubicBezTo>
                      <a:pt x="377" y="224"/>
                      <a:pt x="378" y="223"/>
                      <a:pt x="378" y="221"/>
                    </a:cubicBezTo>
                    <a:cubicBezTo>
                      <a:pt x="378" y="221"/>
                      <a:pt x="378" y="221"/>
                      <a:pt x="379" y="221"/>
                    </a:cubicBezTo>
                    <a:cubicBezTo>
                      <a:pt x="379" y="221"/>
                      <a:pt x="379" y="222"/>
                      <a:pt x="378" y="223"/>
                    </a:cubicBezTo>
                    <a:cubicBezTo>
                      <a:pt x="378" y="224"/>
                      <a:pt x="377" y="225"/>
                      <a:pt x="376" y="226"/>
                    </a:cubicBezTo>
                    <a:cubicBezTo>
                      <a:pt x="376" y="226"/>
                      <a:pt x="376" y="227"/>
                      <a:pt x="376" y="227"/>
                    </a:cubicBezTo>
                    <a:cubicBezTo>
                      <a:pt x="377" y="228"/>
                      <a:pt x="377" y="228"/>
                      <a:pt x="378" y="228"/>
                    </a:cubicBezTo>
                    <a:cubicBezTo>
                      <a:pt x="379" y="228"/>
                      <a:pt x="380" y="228"/>
                      <a:pt x="381" y="228"/>
                    </a:cubicBezTo>
                    <a:cubicBezTo>
                      <a:pt x="381" y="228"/>
                      <a:pt x="381" y="228"/>
                      <a:pt x="381" y="228"/>
                    </a:cubicBezTo>
                    <a:cubicBezTo>
                      <a:pt x="382" y="229"/>
                      <a:pt x="382" y="229"/>
                      <a:pt x="383" y="228"/>
                    </a:cubicBezTo>
                    <a:cubicBezTo>
                      <a:pt x="385" y="227"/>
                      <a:pt x="387" y="224"/>
                      <a:pt x="387" y="221"/>
                    </a:cubicBezTo>
                    <a:cubicBezTo>
                      <a:pt x="388" y="219"/>
                      <a:pt x="388" y="217"/>
                      <a:pt x="389" y="216"/>
                    </a:cubicBezTo>
                    <a:cubicBezTo>
                      <a:pt x="390" y="215"/>
                      <a:pt x="390" y="215"/>
                      <a:pt x="390" y="214"/>
                    </a:cubicBezTo>
                    <a:cubicBezTo>
                      <a:pt x="389" y="212"/>
                      <a:pt x="390" y="211"/>
                      <a:pt x="392" y="210"/>
                    </a:cubicBezTo>
                    <a:cubicBezTo>
                      <a:pt x="393" y="211"/>
                      <a:pt x="393" y="211"/>
                      <a:pt x="392" y="212"/>
                    </a:cubicBezTo>
                    <a:cubicBezTo>
                      <a:pt x="391" y="212"/>
                      <a:pt x="391" y="212"/>
                      <a:pt x="391" y="213"/>
                    </a:cubicBezTo>
                    <a:cubicBezTo>
                      <a:pt x="391" y="213"/>
                      <a:pt x="391" y="214"/>
                      <a:pt x="391" y="214"/>
                    </a:cubicBezTo>
                    <a:cubicBezTo>
                      <a:pt x="391" y="215"/>
                      <a:pt x="391" y="215"/>
                      <a:pt x="391" y="215"/>
                    </a:cubicBezTo>
                    <a:cubicBezTo>
                      <a:pt x="390" y="218"/>
                      <a:pt x="389" y="221"/>
                      <a:pt x="388" y="225"/>
                    </a:cubicBezTo>
                    <a:cubicBezTo>
                      <a:pt x="387" y="226"/>
                      <a:pt x="386" y="227"/>
                      <a:pt x="385" y="228"/>
                    </a:cubicBezTo>
                    <a:cubicBezTo>
                      <a:pt x="385" y="229"/>
                      <a:pt x="385" y="229"/>
                      <a:pt x="384" y="229"/>
                    </a:cubicBezTo>
                    <a:cubicBezTo>
                      <a:pt x="382" y="230"/>
                      <a:pt x="382" y="230"/>
                      <a:pt x="383" y="232"/>
                    </a:cubicBezTo>
                    <a:cubicBezTo>
                      <a:pt x="384" y="232"/>
                      <a:pt x="384" y="232"/>
                      <a:pt x="385" y="232"/>
                    </a:cubicBezTo>
                    <a:cubicBezTo>
                      <a:pt x="385" y="232"/>
                      <a:pt x="385" y="232"/>
                      <a:pt x="385" y="233"/>
                    </a:cubicBezTo>
                    <a:cubicBezTo>
                      <a:pt x="385" y="233"/>
                      <a:pt x="385" y="233"/>
                      <a:pt x="384" y="233"/>
                    </a:cubicBezTo>
                    <a:cubicBezTo>
                      <a:pt x="383" y="233"/>
                      <a:pt x="381" y="231"/>
                      <a:pt x="379" y="232"/>
                    </a:cubicBezTo>
                    <a:cubicBezTo>
                      <a:pt x="379" y="232"/>
                      <a:pt x="378" y="231"/>
                      <a:pt x="378" y="232"/>
                    </a:cubicBezTo>
                    <a:cubicBezTo>
                      <a:pt x="377" y="232"/>
                      <a:pt x="378" y="233"/>
                      <a:pt x="378" y="234"/>
                    </a:cubicBezTo>
                    <a:cubicBezTo>
                      <a:pt x="378" y="234"/>
                      <a:pt x="378" y="234"/>
                      <a:pt x="378" y="235"/>
                    </a:cubicBezTo>
                    <a:cubicBezTo>
                      <a:pt x="378" y="234"/>
                      <a:pt x="377" y="234"/>
                      <a:pt x="376" y="234"/>
                    </a:cubicBezTo>
                    <a:cubicBezTo>
                      <a:pt x="376" y="233"/>
                      <a:pt x="376" y="233"/>
                      <a:pt x="375" y="232"/>
                    </a:cubicBezTo>
                    <a:cubicBezTo>
                      <a:pt x="375" y="232"/>
                      <a:pt x="374" y="232"/>
                      <a:pt x="374" y="232"/>
                    </a:cubicBezTo>
                    <a:cubicBezTo>
                      <a:pt x="372" y="232"/>
                      <a:pt x="372" y="232"/>
                      <a:pt x="371" y="230"/>
                    </a:cubicBezTo>
                    <a:cubicBezTo>
                      <a:pt x="371" y="230"/>
                      <a:pt x="371" y="230"/>
                      <a:pt x="370" y="230"/>
                    </a:cubicBezTo>
                    <a:cubicBezTo>
                      <a:pt x="370" y="230"/>
                      <a:pt x="370" y="231"/>
                      <a:pt x="370" y="231"/>
                    </a:cubicBezTo>
                    <a:cubicBezTo>
                      <a:pt x="370" y="228"/>
                      <a:pt x="369" y="226"/>
                      <a:pt x="369" y="224"/>
                    </a:cubicBezTo>
                    <a:cubicBezTo>
                      <a:pt x="368" y="222"/>
                      <a:pt x="367" y="221"/>
                      <a:pt x="366" y="219"/>
                    </a:cubicBezTo>
                    <a:cubicBezTo>
                      <a:pt x="365" y="217"/>
                      <a:pt x="362" y="217"/>
                      <a:pt x="360" y="216"/>
                    </a:cubicBezTo>
                    <a:cubicBezTo>
                      <a:pt x="359" y="216"/>
                      <a:pt x="359" y="216"/>
                      <a:pt x="359" y="216"/>
                    </a:cubicBezTo>
                    <a:cubicBezTo>
                      <a:pt x="358" y="217"/>
                      <a:pt x="357" y="217"/>
                      <a:pt x="356" y="218"/>
                    </a:cubicBezTo>
                    <a:cubicBezTo>
                      <a:pt x="356" y="218"/>
                      <a:pt x="355" y="219"/>
                      <a:pt x="354" y="218"/>
                    </a:cubicBezTo>
                    <a:cubicBezTo>
                      <a:pt x="354" y="219"/>
                      <a:pt x="355" y="219"/>
                      <a:pt x="354" y="220"/>
                    </a:cubicBezTo>
                    <a:cubicBezTo>
                      <a:pt x="354" y="220"/>
                      <a:pt x="354" y="220"/>
                      <a:pt x="354" y="220"/>
                    </a:cubicBezTo>
                    <a:cubicBezTo>
                      <a:pt x="355" y="221"/>
                      <a:pt x="354" y="222"/>
                      <a:pt x="354" y="223"/>
                    </a:cubicBezTo>
                    <a:cubicBezTo>
                      <a:pt x="354" y="224"/>
                      <a:pt x="354" y="224"/>
                      <a:pt x="354" y="225"/>
                    </a:cubicBezTo>
                    <a:cubicBezTo>
                      <a:pt x="356" y="226"/>
                      <a:pt x="356" y="227"/>
                      <a:pt x="357" y="228"/>
                    </a:cubicBezTo>
                    <a:cubicBezTo>
                      <a:pt x="357" y="229"/>
                      <a:pt x="357" y="229"/>
                      <a:pt x="357" y="229"/>
                    </a:cubicBezTo>
                    <a:cubicBezTo>
                      <a:pt x="356" y="231"/>
                      <a:pt x="357" y="233"/>
                      <a:pt x="359" y="234"/>
                    </a:cubicBezTo>
                    <a:cubicBezTo>
                      <a:pt x="359" y="234"/>
                      <a:pt x="359" y="234"/>
                      <a:pt x="359" y="233"/>
                    </a:cubicBezTo>
                    <a:cubicBezTo>
                      <a:pt x="360" y="232"/>
                      <a:pt x="361" y="232"/>
                      <a:pt x="362" y="232"/>
                    </a:cubicBezTo>
                    <a:cubicBezTo>
                      <a:pt x="362" y="232"/>
                      <a:pt x="362" y="232"/>
                      <a:pt x="362" y="233"/>
                    </a:cubicBezTo>
                    <a:cubicBezTo>
                      <a:pt x="362" y="233"/>
                      <a:pt x="362" y="233"/>
                      <a:pt x="362" y="233"/>
                    </a:cubicBezTo>
                    <a:cubicBezTo>
                      <a:pt x="361" y="233"/>
                      <a:pt x="360" y="234"/>
                      <a:pt x="360" y="235"/>
                    </a:cubicBezTo>
                    <a:cubicBezTo>
                      <a:pt x="361" y="236"/>
                      <a:pt x="361" y="235"/>
                      <a:pt x="362" y="236"/>
                    </a:cubicBezTo>
                    <a:cubicBezTo>
                      <a:pt x="361" y="236"/>
                      <a:pt x="360" y="237"/>
                      <a:pt x="360" y="238"/>
                    </a:cubicBezTo>
                    <a:cubicBezTo>
                      <a:pt x="361" y="238"/>
                      <a:pt x="361" y="238"/>
                      <a:pt x="361" y="238"/>
                    </a:cubicBezTo>
                    <a:cubicBezTo>
                      <a:pt x="362" y="238"/>
                      <a:pt x="363" y="238"/>
                      <a:pt x="363" y="238"/>
                    </a:cubicBezTo>
                    <a:cubicBezTo>
                      <a:pt x="363" y="239"/>
                      <a:pt x="363" y="238"/>
                      <a:pt x="362" y="239"/>
                    </a:cubicBezTo>
                    <a:cubicBezTo>
                      <a:pt x="362" y="239"/>
                      <a:pt x="363" y="239"/>
                      <a:pt x="363" y="239"/>
                    </a:cubicBezTo>
                    <a:cubicBezTo>
                      <a:pt x="363" y="239"/>
                      <a:pt x="363" y="240"/>
                      <a:pt x="363" y="240"/>
                    </a:cubicBezTo>
                    <a:cubicBezTo>
                      <a:pt x="362" y="240"/>
                      <a:pt x="361" y="239"/>
                      <a:pt x="360" y="239"/>
                    </a:cubicBezTo>
                    <a:cubicBezTo>
                      <a:pt x="359" y="239"/>
                      <a:pt x="359" y="239"/>
                      <a:pt x="359" y="239"/>
                    </a:cubicBezTo>
                    <a:cubicBezTo>
                      <a:pt x="358" y="240"/>
                      <a:pt x="359" y="240"/>
                      <a:pt x="359" y="240"/>
                    </a:cubicBezTo>
                    <a:cubicBezTo>
                      <a:pt x="358" y="241"/>
                      <a:pt x="357" y="239"/>
                      <a:pt x="355" y="240"/>
                    </a:cubicBezTo>
                    <a:cubicBezTo>
                      <a:pt x="354" y="240"/>
                      <a:pt x="353" y="240"/>
                      <a:pt x="352" y="241"/>
                    </a:cubicBezTo>
                    <a:cubicBezTo>
                      <a:pt x="352" y="241"/>
                      <a:pt x="352" y="241"/>
                      <a:pt x="352" y="242"/>
                    </a:cubicBezTo>
                    <a:cubicBezTo>
                      <a:pt x="352" y="242"/>
                      <a:pt x="351" y="242"/>
                      <a:pt x="351" y="242"/>
                    </a:cubicBezTo>
                    <a:cubicBezTo>
                      <a:pt x="350" y="243"/>
                      <a:pt x="350" y="244"/>
                      <a:pt x="348" y="244"/>
                    </a:cubicBezTo>
                    <a:cubicBezTo>
                      <a:pt x="348" y="244"/>
                      <a:pt x="348" y="244"/>
                      <a:pt x="348" y="244"/>
                    </a:cubicBezTo>
                    <a:cubicBezTo>
                      <a:pt x="348" y="245"/>
                      <a:pt x="347" y="246"/>
                      <a:pt x="346" y="246"/>
                    </a:cubicBezTo>
                    <a:cubicBezTo>
                      <a:pt x="345" y="248"/>
                      <a:pt x="344" y="249"/>
                      <a:pt x="345" y="251"/>
                    </a:cubicBezTo>
                    <a:cubicBezTo>
                      <a:pt x="345" y="252"/>
                      <a:pt x="345" y="252"/>
                      <a:pt x="345" y="252"/>
                    </a:cubicBezTo>
                    <a:cubicBezTo>
                      <a:pt x="345" y="253"/>
                      <a:pt x="345" y="254"/>
                      <a:pt x="344" y="255"/>
                    </a:cubicBezTo>
                    <a:cubicBezTo>
                      <a:pt x="344" y="256"/>
                      <a:pt x="344" y="256"/>
                      <a:pt x="344" y="257"/>
                    </a:cubicBezTo>
                    <a:cubicBezTo>
                      <a:pt x="344" y="257"/>
                      <a:pt x="345" y="257"/>
                      <a:pt x="345" y="257"/>
                    </a:cubicBezTo>
                    <a:cubicBezTo>
                      <a:pt x="345" y="256"/>
                      <a:pt x="345" y="257"/>
                      <a:pt x="345" y="257"/>
                    </a:cubicBezTo>
                    <a:cubicBezTo>
                      <a:pt x="346" y="259"/>
                      <a:pt x="346" y="260"/>
                      <a:pt x="348" y="260"/>
                    </a:cubicBezTo>
                    <a:cubicBezTo>
                      <a:pt x="349" y="261"/>
                      <a:pt x="350" y="260"/>
                      <a:pt x="350" y="259"/>
                    </a:cubicBezTo>
                    <a:cubicBezTo>
                      <a:pt x="350" y="258"/>
                      <a:pt x="350" y="257"/>
                      <a:pt x="350" y="256"/>
                    </a:cubicBezTo>
                    <a:cubicBezTo>
                      <a:pt x="350" y="256"/>
                      <a:pt x="350" y="256"/>
                      <a:pt x="351" y="256"/>
                    </a:cubicBezTo>
                    <a:cubicBezTo>
                      <a:pt x="351" y="256"/>
                      <a:pt x="351" y="256"/>
                      <a:pt x="351" y="256"/>
                    </a:cubicBezTo>
                    <a:cubicBezTo>
                      <a:pt x="351" y="257"/>
                      <a:pt x="351" y="258"/>
                      <a:pt x="351" y="259"/>
                    </a:cubicBezTo>
                    <a:cubicBezTo>
                      <a:pt x="351" y="259"/>
                      <a:pt x="350" y="260"/>
                      <a:pt x="350" y="260"/>
                    </a:cubicBezTo>
                    <a:cubicBezTo>
                      <a:pt x="350" y="261"/>
                      <a:pt x="350" y="261"/>
                      <a:pt x="351" y="261"/>
                    </a:cubicBezTo>
                    <a:cubicBezTo>
                      <a:pt x="351" y="261"/>
                      <a:pt x="351" y="261"/>
                      <a:pt x="351" y="261"/>
                    </a:cubicBezTo>
                    <a:cubicBezTo>
                      <a:pt x="351" y="261"/>
                      <a:pt x="351" y="261"/>
                      <a:pt x="351" y="260"/>
                    </a:cubicBezTo>
                    <a:cubicBezTo>
                      <a:pt x="351" y="260"/>
                      <a:pt x="351" y="259"/>
                      <a:pt x="351" y="259"/>
                    </a:cubicBezTo>
                    <a:cubicBezTo>
                      <a:pt x="352" y="258"/>
                      <a:pt x="352" y="258"/>
                      <a:pt x="352" y="257"/>
                    </a:cubicBezTo>
                    <a:cubicBezTo>
                      <a:pt x="351" y="256"/>
                      <a:pt x="351" y="255"/>
                      <a:pt x="351" y="254"/>
                    </a:cubicBezTo>
                    <a:cubicBezTo>
                      <a:pt x="350" y="252"/>
                      <a:pt x="351" y="251"/>
                      <a:pt x="352" y="249"/>
                    </a:cubicBezTo>
                    <a:cubicBezTo>
                      <a:pt x="352" y="250"/>
                      <a:pt x="352" y="250"/>
                      <a:pt x="352" y="251"/>
                    </a:cubicBezTo>
                    <a:cubicBezTo>
                      <a:pt x="351" y="252"/>
                      <a:pt x="352" y="254"/>
                      <a:pt x="352" y="255"/>
                    </a:cubicBezTo>
                    <a:cubicBezTo>
                      <a:pt x="353" y="257"/>
                      <a:pt x="353" y="258"/>
                      <a:pt x="352" y="260"/>
                    </a:cubicBezTo>
                    <a:cubicBezTo>
                      <a:pt x="352" y="261"/>
                      <a:pt x="352" y="262"/>
                      <a:pt x="353" y="262"/>
                    </a:cubicBezTo>
                    <a:cubicBezTo>
                      <a:pt x="354" y="262"/>
                      <a:pt x="355" y="263"/>
                      <a:pt x="356" y="261"/>
                    </a:cubicBezTo>
                    <a:cubicBezTo>
                      <a:pt x="356" y="262"/>
                      <a:pt x="356" y="263"/>
                      <a:pt x="357" y="263"/>
                    </a:cubicBezTo>
                    <a:cubicBezTo>
                      <a:pt x="357" y="263"/>
                      <a:pt x="357" y="263"/>
                      <a:pt x="358" y="263"/>
                    </a:cubicBezTo>
                    <a:cubicBezTo>
                      <a:pt x="359" y="262"/>
                      <a:pt x="359" y="261"/>
                      <a:pt x="358" y="260"/>
                    </a:cubicBezTo>
                    <a:cubicBezTo>
                      <a:pt x="358" y="260"/>
                      <a:pt x="358" y="260"/>
                      <a:pt x="358" y="259"/>
                    </a:cubicBezTo>
                    <a:cubicBezTo>
                      <a:pt x="358" y="259"/>
                      <a:pt x="358" y="258"/>
                      <a:pt x="358" y="258"/>
                    </a:cubicBezTo>
                    <a:cubicBezTo>
                      <a:pt x="357" y="257"/>
                      <a:pt x="358" y="256"/>
                      <a:pt x="358" y="255"/>
                    </a:cubicBezTo>
                    <a:cubicBezTo>
                      <a:pt x="358" y="256"/>
                      <a:pt x="358" y="256"/>
                      <a:pt x="358" y="256"/>
                    </a:cubicBezTo>
                    <a:cubicBezTo>
                      <a:pt x="358" y="257"/>
                      <a:pt x="359" y="258"/>
                      <a:pt x="359" y="259"/>
                    </a:cubicBezTo>
                    <a:cubicBezTo>
                      <a:pt x="359" y="260"/>
                      <a:pt x="359" y="260"/>
                      <a:pt x="360" y="260"/>
                    </a:cubicBezTo>
                    <a:cubicBezTo>
                      <a:pt x="360" y="260"/>
                      <a:pt x="361" y="260"/>
                      <a:pt x="361" y="261"/>
                    </a:cubicBezTo>
                    <a:cubicBezTo>
                      <a:pt x="360" y="262"/>
                      <a:pt x="361" y="262"/>
                      <a:pt x="361" y="262"/>
                    </a:cubicBezTo>
                    <a:cubicBezTo>
                      <a:pt x="362" y="262"/>
                      <a:pt x="362" y="262"/>
                      <a:pt x="363" y="263"/>
                    </a:cubicBezTo>
                    <a:cubicBezTo>
                      <a:pt x="363" y="263"/>
                      <a:pt x="364" y="263"/>
                      <a:pt x="364" y="263"/>
                    </a:cubicBezTo>
                    <a:cubicBezTo>
                      <a:pt x="364" y="261"/>
                      <a:pt x="365" y="260"/>
                      <a:pt x="364" y="259"/>
                    </a:cubicBezTo>
                    <a:cubicBezTo>
                      <a:pt x="365" y="259"/>
                      <a:pt x="366" y="258"/>
                      <a:pt x="366" y="257"/>
                    </a:cubicBezTo>
                    <a:cubicBezTo>
                      <a:pt x="366" y="257"/>
                      <a:pt x="367" y="257"/>
                      <a:pt x="367" y="258"/>
                    </a:cubicBezTo>
                    <a:cubicBezTo>
                      <a:pt x="367" y="258"/>
                      <a:pt x="367" y="258"/>
                      <a:pt x="367" y="258"/>
                    </a:cubicBezTo>
                    <a:cubicBezTo>
                      <a:pt x="367" y="258"/>
                      <a:pt x="366" y="259"/>
                      <a:pt x="366" y="259"/>
                    </a:cubicBezTo>
                    <a:cubicBezTo>
                      <a:pt x="365" y="260"/>
                      <a:pt x="365" y="260"/>
                      <a:pt x="366" y="261"/>
                    </a:cubicBezTo>
                    <a:cubicBezTo>
                      <a:pt x="366" y="262"/>
                      <a:pt x="367" y="262"/>
                      <a:pt x="368" y="262"/>
                    </a:cubicBezTo>
                    <a:cubicBezTo>
                      <a:pt x="368" y="262"/>
                      <a:pt x="368" y="262"/>
                      <a:pt x="368" y="262"/>
                    </a:cubicBezTo>
                    <a:cubicBezTo>
                      <a:pt x="369" y="263"/>
                      <a:pt x="371" y="263"/>
                      <a:pt x="372" y="264"/>
                    </a:cubicBezTo>
                    <a:cubicBezTo>
                      <a:pt x="373" y="264"/>
                      <a:pt x="374" y="265"/>
                      <a:pt x="375" y="265"/>
                    </a:cubicBezTo>
                    <a:cubicBezTo>
                      <a:pt x="376" y="264"/>
                      <a:pt x="377" y="264"/>
                      <a:pt x="378" y="264"/>
                    </a:cubicBezTo>
                    <a:cubicBezTo>
                      <a:pt x="378" y="265"/>
                      <a:pt x="379" y="264"/>
                      <a:pt x="379" y="264"/>
                    </a:cubicBezTo>
                    <a:cubicBezTo>
                      <a:pt x="379" y="263"/>
                      <a:pt x="379" y="263"/>
                      <a:pt x="378" y="263"/>
                    </a:cubicBezTo>
                    <a:cubicBezTo>
                      <a:pt x="377" y="262"/>
                      <a:pt x="376" y="262"/>
                      <a:pt x="375" y="261"/>
                    </a:cubicBezTo>
                    <a:cubicBezTo>
                      <a:pt x="375" y="260"/>
                      <a:pt x="375" y="260"/>
                      <a:pt x="375" y="260"/>
                    </a:cubicBezTo>
                    <a:cubicBezTo>
                      <a:pt x="375" y="259"/>
                      <a:pt x="374" y="258"/>
                      <a:pt x="375" y="256"/>
                    </a:cubicBezTo>
                    <a:cubicBezTo>
                      <a:pt x="375" y="256"/>
                      <a:pt x="375" y="256"/>
                      <a:pt x="375" y="256"/>
                    </a:cubicBezTo>
                    <a:cubicBezTo>
                      <a:pt x="375" y="257"/>
                      <a:pt x="376" y="257"/>
                      <a:pt x="376" y="258"/>
                    </a:cubicBezTo>
                    <a:cubicBezTo>
                      <a:pt x="376" y="259"/>
                      <a:pt x="377" y="260"/>
                      <a:pt x="377" y="260"/>
                    </a:cubicBezTo>
                    <a:cubicBezTo>
                      <a:pt x="378" y="261"/>
                      <a:pt x="379" y="260"/>
                      <a:pt x="379" y="260"/>
                    </a:cubicBezTo>
                    <a:cubicBezTo>
                      <a:pt x="381" y="259"/>
                      <a:pt x="380" y="258"/>
                      <a:pt x="380" y="257"/>
                    </a:cubicBezTo>
                    <a:cubicBezTo>
                      <a:pt x="380" y="257"/>
                      <a:pt x="381" y="256"/>
                      <a:pt x="380" y="255"/>
                    </a:cubicBezTo>
                    <a:cubicBezTo>
                      <a:pt x="380" y="255"/>
                      <a:pt x="380" y="255"/>
                      <a:pt x="380" y="255"/>
                    </a:cubicBezTo>
                    <a:cubicBezTo>
                      <a:pt x="379" y="254"/>
                      <a:pt x="379" y="254"/>
                      <a:pt x="379" y="254"/>
                    </a:cubicBezTo>
                    <a:cubicBezTo>
                      <a:pt x="380" y="254"/>
                      <a:pt x="380" y="254"/>
                      <a:pt x="380" y="254"/>
                    </a:cubicBezTo>
                    <a:cubicBezTo>
                      <a:pt x="381" y="254"/>
                      <a:pt x="381" y="255"/>
                      <a:pt x="381" y="256"/>
                    </a:cubicBezTo>
                    <a:cubicBezTo>
                      <a:pt x="381" y="256"/>
                      <a:pt x="381" y="257"/>
                      <a:pt x="382" y="258"/>
                    </a:cubicBezTo>
                    <a:cubicBezTo>
                      <a:pt x="382" y="258"/>
                      <a:pt x="383" y="259"/>
                      <a:pt x="383" y="260"/>
                    </a:cubicBezTo>
                    <a:cubicBezTo>
                      <a:pt x="384" y="261"/>
                      <a:pt x="386" y="261"/>
                      <a:pt x="386" y="261"/>
                    </a:cubicBezTo>
                    <a:cubicBezTo>
                      <a:pt x="387" y="260"/>
                      <a:pt x="386" y="260"/>
                      <a:pt x="387" y="260"/>
                    </a:cubicBezTo>
                    <a:cubicBezTo>
                      <a:pt x="387" y="259"/>
                      <a:pt x="387" y="259"/>
                      <a:pt x="387" y="259"/>
                    </a:cubicBezTo>
                    <a:cubicBezTo>
                      <a:pt x="387" y="258"/>
                      <a:pt x="387" y="257"/>
                      <a:pt x="387" y="257"/>
                    </a:cubicBezTo>
                    <a:cubicBezTo>
                      <a:pt x="386" y="256"/>
                      <a:pt x="386" y="255"/>
                      <a:pt x="385" y="254"/>
                    </a:cubicBezTo>
                    <a:cubicBezTo>
                      <a:pt x="385" y="252"/>
                      <a:pt x="385" y="252"/>
                      <a:pt x="386" y="251"/>
                    </a:cubicBezTo>
                    <a:cubicBezTo>
                      <a:pt x="385" y="252"/>
                      <a:pt x="386" y="253"/>
                      <a:pt x="387" y="254"/>
                    </a:cubicBezTo>
                    <a:cubicBezTo>
                      <a:pt x="387" y="255"/>
                      <a:pt x="387" y="255"/>
                      <a:pt x="387" y="255"/>
                    </a:cubicBezTo>
                    <a:cubicBezTo>
                      <a:pt x="387" y="256"/>
                      <a:pt x="387" y="256"/>
                      <a:pt x="388" y="256"/>
                    </a:cubicBezTo>
                    <a:cubicBezTo>
                      <a:pt x="388" y="257"/>
                      <a:pt x="388" y="258"/>
                      <a:pt x="388" y="258"/>
                    </a:cubicBezTo>
                    <a:cubicBezTo>
                      <a:pt x="388" y="259"/>
                      <a:pt x="388" y="259"/>
                      <a:pt x="388" y="259"/>
                    </a:cubicBezTo>
                    <a:cubicBezTo>
                      <a:pt x="387" y="259"/>
                      <a:pt x="388" y="260"/>
                      <a:pt x="388" y="260"/>
                    </a:cubicBezTo>
                    <a:cubicBezTo>
                      <a:pt x="389" y="260"/>
                      <a:pt x="389" y="261"/>
                      <a:pt x="390" y="262"/>
                    </a:cubicBezTo>
                    <a:cubicBezTo>
                      <a:pt x="390" y="262"/>
                      <a:pt x="390" y="262"/>
                      <a:pt x="390" y="262"/>
                    </a:cubicBezTo>
                    <a:cubicBezTo>
                      <a:pt x="391" y="261"/>
                      <a:pt x="392" y="262"/>
                      <a:pt x="393" y="261"/>
                    </a:cubicBezTo>
                    <a:cubicBezTo>
                      <a:pt x="394" y="261"/>
                      <a:pt x="395" y="260"/>
                      <a:pt x="394" y="259"/>
                    </a:cubicBezTo>
                    <a:cubicBezTo>
                      <a:pt x="394" y="258"/>
                      <a:pt x="394" y="258"/>
                      <a:pt x="394" y="257"/>
                    </a:cubicBezTo>
                    <a:cubicBezTo>
                      <a:pt x="395" y="256"/>
                      <a:pt x="394" y="256"/>
                      <a:pt x="394" y="256"/>
                    </a:cubicBezTo>
                    <a:cubicBezTo>
                      <a:pt x="393" y="255"/>
                      <a:pt x="392" y="255"/>
                      <a:pt x="392" y="254"/>
                    </a:cubicBezTo>
                    <a:cubicBezTo>
                      <a:pt x="391" y="253"/>
                      <a:pt x="391" y="252"/>
                      <a:pt x="390" y="251"/>
                    </a:cubicBezTo>
                    <a:cubicBezTo>
                      <a:pt x="390" y="250"/>
                      <a:pt x="390" y="250"/>
                      <a:pt x="390" y="249"/>
                    </a:cubicBezTo>
                    <a:cubicBezTo>
                      <a:pt x="391" y="250"/>
                      <a:pt x="391" y="250"/>
                      <a:pt x="392" y="251"/>
                    </a:cubicBezTo>
                    <a:cubicBezTo>
                      <a:pt x="392" y="252"/>
                      <a:pt x="392" y="253"/>
                      <a:pt x="392" y="253"/>
                    </a:cubicBezTo>
                    <a:cubicBezTo>
                      <a:pt x="393" y="253"/>
                      <a:pt x="393" y="253"/>
                      <a:pt x="393" y="254"/>
                    </a:cubicBezTo>
                    <a:cubicBezTo>
                      <a:pt x="393" y="254"/>
                      <a:pt x="393" y="254"/>
                      <a:pt x="393" y="255"/>
                    </a:cubicBezTo>
                    <a:cubicBezTo>
                      <a:pt x="394" y="255"/>
                      <a:pt x="394" y="255"/>
                      <a:pt x="394" y="255"/>
                    </a:cubicBezTo>
                    <a:cubicBezTo>
                      <a:pt x="394" y="255"/>
                      <a:pt x="395" y="256"/>
                      <a:pt x="395" y="256"/>
                    </a:cubicBezTo>
                    <a:cubicBezTo>
                      <a:pt x="395" y="256"/>
                      <a:pt x="395" y="256"/>
                      <a:pt x="395" y="257"/>
                    </a:cubicBezTo>
                    <a:cubicBezTo>
                      <a:pt x="394" y="258"/>
                      <a:pt x="394" y="258"/>
                      <a:pt x="396" y="259"/>
                    </a:cubicBezTo>
                    <a:cubicBezTo>
                      <a:pt x="397" y="260"/>
                      <a:pt x="398" y="259"/>
                      <a:pt x="399" y="258"/>
                    </a:cubicBezTo>
                    <a:cubicBezTo>
                      <a:pt x="399" y="258"/>
                      <a:pt x="400" y="258"/>
                      <a:pt x="400" y="257"/>
                    </a:cubicBezTo>
                    <a:cubicBezTo>
                      <a:pt x="400" y="257"/>
                      <a:pt x="400" y="257"/>
                      <a:pt x="400" y="257"/>
                    </a:cubicBezTo>
                    <a:cubicBezTo>
                      <a:pt x="401" y="257"/>
                      <a:pt x="400" y="258"/>
                      <a:pt x="400" y="258"/>
                    </a:cubicBezTo>
                    <a:cubicBezTo>
                      <a:pt x="400" y="258"/>
                      <a:pt x="400" y="258"/>
                      <a:pt x="401" y="258"/>
                    </a:cubicBezTo>
                    <a:cubicBezTo>
                      <a:pt x="402" y="259"/>
                      <a:pt x="402" y="260"/>
                      <a:pt x="403" y="261"/>
                    </a:cubicBezTo>
                    <a:cubicBezTo>
                      <a:pt x="403" y="261"/>
                      <a:pt x="403" y="261"/>
                      <a:pt x="403" y="261"/>
                    </a:cubicBezTo>
                    <a:cubicBezTo>
                      <a:pt x="403" y="261"/>
                      <a:pt x="403" y="262"/>
                      <a:pt x="403" y="262"/>
                    </a:cubicBezTo>
                    <a:cubicBezTo>
                      <a:pt x="402" y="263"/>
                      <a:pt x="403" y="264"/>
                      <a:pt x="402" y="265"/>
                    </a:cubicBezTo>
                    <a:cubicBezTo>
                      <a:pt x="401" y="266"/>
                      <a:pt x="401" y="267"/>
                      <a:pt x="402" y="267"/>
                    </a:cubicBezTo>
                    <a:cubicBezTo>
                      <a:pt x="402" y="267"/>
                      <a:pt x="402" y="267"/>
                      <a:pt x="402" y="268"/>
                    </a:cubicBezTo>
                    <a:cubicBezTo>
                      <a:pt x="401" y="268"/>
                      <a:pt x="401" y="268"/>
                      <a:pt x="401" y="268"/>
                    </a:cubicBezTo>
                    <a:cubicBezTo>
                      <a:pt x="402" y="269"/>
                      <a:pt x="402" y="268"/>
                      <a:pt x="402" y="268"/>
                    </a:cubicBezTo>
                    <a:cubicBezTo>
                      <a:pt x="402" y="268"/>
                      <a:pt x="402" y="268"/>
                      <a:pt x="402" y="268"/>
                    </a:cubicBezTo>
                    <a:cubicBezTo>
                      <a:pt x="403" y="268"/>
                      <a:pt x="404" y="268"/>
                      <a:pt x="404" y="267"/>
                    </a:cubicBezTo>
                    <a:cubicBezTo>
                      <a:pt x="405" y="267"/>
                      <a:pt x="406" y="266"/>
                      <a:pt x="407" y="266"/>
                    </a:cubicBezTo>
                    <a:cubicBezTo>
                      <a:pt x="409" y="267"/>
                      <a:pt x="409" y="265"/>
                      <a:pt x="410" y="264"/>
                    </a:cubicBezTo>
                    <a:cubicBezTo>
                      <a:pt x="411" y="264"/>
                      <a:pt x="411" y="264"/>
                      <a:pt x="411" y="264"/>
                    </a:cubicBezTo>
                    <a:cubicBezTo>
                      <a:pt x="414" y="264"/>
                      <a:pt x="414" y="264"/>
                      <a:pt x="413" y="262"/>
                    </a:cubicBezTo>
                    <a:cubicBezTo>
                      <a:pt x="414" y="262"/>
                      <a:pt x="414" y="261"/>
                      <a:pt x="414" y="261"/>
                    </a:cubicBezTo>
                    <a:cubicBezTo>
                      <a:pt x="415" y="261"/>
                      <a:pt x="415" y="260"/>
                      <a:pt x="416" y="260"/>
                    </a:cubicBezTo>
                    <a:cubicBezTo>
                      <a:pt x="416" y="259"/>
                      <a:pt x="416" y="259"/>
                      <a:pt x="416" y="259"/>
                    </a:cubicBezTo>
                    <a:cubicBezTo>
                      <a:pt x="416" y="259"/>
                      <a:pt x="416" y="258"/>
                      <a:pt x="416" y="258"/>
                    </a:cubicBezTo>
                    <a:cubicBezTo>
                      <a:pt x="416" y="257"/>
                      <a:pt x="416" y="257"/>
                      <a:pt x="417" y="256"/>
                    </a:cubicBezTo>
                    <a:cubicBezTo>
                      <a:pt x="417" y="256"/>
                      <a:pt x="418" y="256"/>
                      <a:pt x="418" y="257"/>
                    </a:cubicBezTo>
                    <a:cubicBezTo>
                      <a:pt x="418" y="258"/>
                      <a:pt x="418" y="258"/>
                      <a:pt x="418" y="259"/>
                    </a:cubicBezTo>
                    <a:cubicBezTo>
                      <a:pt x="418" y="259"/>
                      <a:pt x="418" y="260"/>
                      <a:pt x="419" y="260"/>
                    </a:cubicBezTo>
                    <a:cubicBezTo>
                      <a:pt x="419" y="260"/>
                      <a:pt x="419" y="259"/>
                      <a:pt x="419" y="258"/>
                    </a:cubicBezTo>
                    <a:cubicBezTo>
                      <a:pt x="419" y="258"/>
                      <a:pt x="419" y="258"/>
                      <a:pt x="420" y="258"/>
                    </a:cubicBezTo>
                    <a:cubicBezTo>
                      <a:pt x="420" y="258"/>
                      <a:pt x="421" y="257"/>
                      <a:pt x="421" y="256"/>
                    </a:cubicBezTo>
                    <a:cubicBezTo>
                      <a:pt x="421" y="255"/>
                      <a:pt x="421" y="254"/>
                      <a:pt x="422" y="254"/>
                    </a:cubicBezTo>
                    <a:cubicBezTo>
                      <a:pt x="423" y="254"/>
                      <a:pt x="423" y="254"/>
                      <a:pt x="423" y="253"/>
                    </a:cubicBezTo>
                    <a:cubicBezTo>
                      <a:pt x="423" y="252"/>
                      <a:pt x="423" y="250"/>
                      <a:pt x="424" y="249"/>
                    </a:cubicBezTo>
                    <a:cubicBezTo>
                      <a:pt x="424" y="249"/>
                      <a:pt x="424" y="249"/>
                      <a:pt x="423" y="248"/>
                    </a:cubicBezTo>
                    <a:cubicBezTo>
                      <a:pt x="422" y="248"/>
                      <a:pt x="423" y="247"/>
                      <a:pt x="422" y="246"/>
                    </a:cubicBezTo>
                    <a:cubicBezTo>
                      <a:pt x="422" y="245"/>
                      <a:pt x="422" y="244"/>
                      <a:pt x="421" y="245"/>
                    </a:cubicBezTo>
                    <a:cubicBezTo>
                      <a:pt x="421" y="245"/>
                      <a:pt x="421" y="245"/>
                      <a:pt x="421" y="244"/>
                    </a:cubicBezTo>
                    <a:cubicBezTo>
                      <a:pt x="421" y="244"/>
                      <a:pt x="421" y="244"/>
                      <a:pt x="421" y="244"/>
                    </a:cubicBezTo>
                    <a:cubicBezTo>
                      <a:pt x="420" y="244"/>
                      <a:pt x="419" y="243"/>
                      <a:pt x="419" y="244"/>
                    </a:cubicBezTo>
                    <a:cubicBezTo>
                      <a:pt x="418" y="245"/>
                      <a:pt x="418" y="246"/>
                      <a:pt x="417" y="247"/>
                    </a:cubicBezTo>
                    <a:cubicBezTo>
                      <a:pt x="417" y="248"/>
                      <a:pt x="417" y="248"/>
                      <a:pt x="417" y="249"/>
                    </a:cubicBezTo>
                    <a:cubicBezTo>
                      <a:pt x="417" y="249"/>
                      <a:pt x="416" y="249"/>
                      <a:pt x="416" y="249"/>
                    </a:cubicBezTo>
                    <a:cubicBezTo>
                      <a:pt x="416" y="248"/>
                      <a:pt x="416" y="248"/>
                      <a:pt x="415" y="248"/>
                    </a:cubicBezTo>
                    <a:cubicBezTo>
                      <a:pt x="415" y="248"/>
                      <a:pt x="415" y="247"/>
                      <a:pt x="416" y="247"/>
                    </a:cubicBezTo>
                    <a:cubicBezTo>
                      <a:pt x="416" y="246"/>
                      <a:pt x="416" y="246"/>
                      <a:pt x="416" y="246"/>
                    </a:cubicBezTo>
                    <a:cubicBezTo>
                      <a:pt x="415" y="245"/>
                      <a:pt x="415" y="245"/>
                      <a:pt x="415" y="245"/>
                    </a:cubicBezTo>
                    <a:cubicBezTo>
                      <a:pt x="415" y="246"/>
                      <a:pt x="414" y="245"/>
                      <a:pt x="413" y="246"/>
                    </a:cubicBezTo>
                    <a:cubicBezTo>
                      <a:pt x="413" y="246"/>
                      <a:pt x="413" y="246"/>
                      <a:pt x="412" y="246"/>
                    </a:cubicBezTo>
                    <a:cubicBezTo>
                      <a:pt x="412" y="245"/>
                      <a:pt x="413" y="245"/>
                      <a:pt x="413" y="245"/>
                    </a:cubicBezTo>
                    <a:cubicBezTo>
                      <a:pt x="413" y="244"/>
                      <a:pt x="413" y="244"/>
                      <a:pt x="413" y="243"/>
                    </a:cubicBezTo>
                    <a:cubicBezTo>
                      <a:pt x="414" y="242"/>
                      <a:pt x="415" y="241"/>
                      <a:pt x="415" y="239"/>
                    </a:cubicBezTo>
                    <a:cubicBezTo>
                      <a:pt x="414" y="238"/>
                      <a:pt x="414" y="237"/>
                      <a:pt x="413" y="237"/>
                    </a:cubicBezTo>
                    <a:cubicBezTo>
                      <a:pt x="412" y="237"/>
                      <a:pt x="412" y="237"/>
                      <a:pt x="411" y="237"/>
                    </a:cubicBezTo>
                    <a:cubicBezTo>
                      <a:pt x="411" y="236"/>
                      <a:pt x="411" y="236"/>
                      <a:pt x="411" y="236"/>
                    </a:cubicBezTo>
                    <a:cubicBezTo>
                      <a:pt x="410" y="237"/>
                      <a:pt x="410" y="237"/>
                      <a:pt x="410" y="237"/>
                    </a:cubicBezTo>
                    <a:cubicBezTo>
                      <a:pt x="409" y="237"/>
                      <a:pt x="409" y="237"/>
                      <a:pt x="409" y="237"/>
                    </a:cubicBezTo>
                    <a:cubicBezTo>
                      <a:pt x="409" y="237"/>
                      <a:pt x="408" y="237"/>
                      <a:pt x="408" y="238"/>
                    </a:cubicBezTo>
                    <a:cubicBezTo>
                      <a:pt x="408" y="239"/>
                      <a:pt x="407" y="240"/>
                      <a:pt x="407" y="241"/>
                    </a:cubicBezTo>
                    <a:cubicBezTo>
                      <a:pt x="407" y="241"/>
                      <a:pt x="406" y="241"/>
                      <a:pt x="406" y="241"/>
                    </a:cubicBezTo>
                    <a:cubicBezTo>
                      <a:pt x="406" y="241"/>
                      <a:pt x="406" y="240"/>
                      <a:pt x="406" y="240"/>
                    </a:cubicBezTo>
                    <a:cubicBezTo>
                      <a:pt x="407" y="240"/>
                      <a:pt x="407" y="238"/>
                      <a:pt x="408" y="238"/>
                    </a:cubicBezTo>
                    <a:cubicBezTo>
                      <a:pt x="407" y="237"/>
                      <a:pt x="406" y="237"/>
                      <a:pt x="406" y="237"/>
                    </a:cubicBezTo>
                    <a:cubicBezTo>
                      <a:pt x="405" y="237"/>
                      <a:pt x="405" y="237"/>
                      <a:pt x="405" y="237"/>
                    </a:cubicBezTo>
                    <a:cubicBezTo>
                      <a:pt x="405" y="237"/>
                      <a:pt x="405" y="237"/>
                      <a:pt x="404" y="237"/>
                    </a:cubicBezTo>
                    <a:cubicBezTo>
                      <a:pt x="404" y="236"/>
                      <a:pt x="404" y="236"/>
                      <a:pt x="404" y="236"/>
                    </a:cubicBezTo>
                    <a:cubicBezTo>
                      <a:pt x="403" y="236"/>
                      <a:pt x="403" y="236"/>
                      <a:pt x="402" y="236"/>
                    </a:cubicBezTo>
                    <a:cubicBezTo>
                      <a:pt x="402" y="235"/>
                      <a:pt x="401" y="235"/>
                      <a:pt x="401" y="235"/>
                    </a:cubicBezTo>
                    <a:cubicBezTo>
                      <a:pt x="400" y="235"/>
                      <a:pt x="400" y="236"/>
                      <a:pt x="400" y="236"/>
                    </a:cubicBezTo>
                    <a:cubicBezTo>
                      <a:pt x="398" y="237"/>
                      <a:pt x="398" y="238"/>
                      <a:pt x="396" y="239"/>
                    </a:cubicBezTo>
                    <a:cubicBezTo>
                      <a:pt x="396" y="239"/>
                      <a:pt x="396" y="238"/>
                      <a:pt x="396" y="238"/>
                    </a:cubicBezTo>
                    <a:cubicBezTo>
                      <a:pt x="396" y="237"/>
                      <a:pt x="395" y="236"/>
                      <a:pt x="394" y="235"/>
                    </a:cubicBezTo>
                    <a:cubicBezTo>
                      <a:pt x="393" y="234"/>
                      <a:pt x="394" y="234"/>
                      <a:pt x="395" y="234"/>
                    </a:cubicBezTo>
                    <a:cubicBezTo>
                      <a:pt x="395" y="234"/>
                      <a:pt x="396" y="234"/>
                      <a:pt x="396" y="235"/>
                    </a:cubicBezTo>
                    <a:cubicBezTo>
                      <a:pt x="396" y="235"/>
                      <a:pt x="396" y="235"/>
                      <a:pt x="397" y="235"/>
                    </a:cubicBezTo>
                    <a:cubicBezTo>
                      <a:pt x="397" y="234"/>
                      <a:pt x="399" y="235"/>
                      <a:pt x="400" y="234"/>
                    </a:cubicBezTo>
                    <a:cubicBezTo>
                      <a:pt x="401" y="234"/>
                      <a:pt x="400" y="233"/>
                      <a:pt x="400" y="232"/>
                    </a:cubicBezTo>
                    <a:cubicBezTo>
                      <a:pt x="397" y="232"/>
                      <a:pt x="396" y="231"/>
                      <a:pt x="397" y="229"/>
                    </a:cubicBezTo>
                    <a:cubicBezTo>
                      <a:pt x="397" y="228"/>
                      <a:pt x="397" y="227"/>
                      <a:pt x="396" y="226"/>
                    </a:cubicBezTo>
                    <a:cubicBezTo>
                      <a:pt x="396" y="226"/>
                      <a:pt x="396" y="225"/>
                      <a:pt x="396" y="225"/>
                    </a:cubicBezTo>
                    <a:cubicBezTo>
                      <a:pt x="396" y="225"/>
                      <a:pt x="396" y="225"/>
                      <a:pt x="396" y="225"/>
                    </a:cubicBezTo>
                    <a:cubicBezTo>
                      <a:pt x="396" y="225"/>
                      <a:pt x="396" y="225"/>
                      <a:pt x="396" y="224"/>
                    </a:cubicBezTo>
                    <a:cubicBezTo>
                      <a:pt x="396" y="225"/>
                      <a:pt x="396" y="225"/>
                      <a:pt x="396" y="225"/>
                    </a:cubicBezTo>
                    <a:cubicBezTo>
                      <a:pt x="397" y="225"/>
                      <a:pt x="397" y="226"/>
                      <a:pt x="398" y="227"/>
                    </a:cubicBezTo>
                    <a:cubicBezTo>
                      <a:pt x="398" y="227"/>
                      <a:pt x="397" y="228"/>
                      <a:pt x="398" y="228"/>
                    </a:cubicBezTo>
                    <a:cubicBezTo>
                      <a:pt x="399" y="229"/>
                      <a:pt x="399" y="230"/>
                      <a:pt x="400" y="231"/>
                    </a:cubicBezTo>
                    <a:cubicBezTo>
                      <a:pt x="400" y="231"/>
                      <a:pt x="400" y="232"/>
                      <a:pt x="401" y="231"/>
                    </a:cubicBezTo>
                    <a:cubicBezTo>
                      <a:pt x="401" y="231"/>
                      <a:pt x="401" y="231"/>
                      <a:pt x="401" y="231"/>
                    </a:cubicBezTo>
                    <a:cubicBezTo>
                      <a:pt x="401" y="232"/>
                      <a:pt x="402" y="232"/>
                      <a:pt x="402" y="233"/>
                    </a:cubicBezTo>
                    <a:cubicBezTo>
                      <a:pt x="403" y="234"/>
                      <a:pt x="403" y="234"/>
                      <a:pt x="403" y="234"/>
                    </a:cubicBezTo>
                    <a:cubicBezTo>
                      <a:pt x="404" y="234"/>
                      <a:pt x="404" y="234"/>
                      <a:pt x="404" y="234"/>
                    </a:cubicBezTo>
                    <a:cubicBezTo>
                      <a:pt x="405" y="235"/>
                      <a:pt x="406" y="235"/>
                      <a:pt x="407" y="235"/>
                    </a:cubicBezTo>
                    <a:cubicBezTo>
                      <a:pt x="408" y="235"/>
                      <a:pt x="408" y="235"/>
                      <a:pt x="409" y="235"/>
                    </a:cubicBezTo>
                    <a:cubicBezTo>
                      <a:pt x="410" y="235"/>
                      <a:pt x="410" y="234"/>
                      <a:pt x="412" y="234"/>
                    </a:cubicBezTo>
                    <a:cubicBezTo>
                      <a:pt x="412" y="234"/>
                      <a:pt x="412" y="234"/>
                      <a:pt x="412" y="234"/>
                    </a:cubicBezTo>
                    <a:cubicBezTo>
                      <a:pt x="413" y="235"/>
                      <a:pt x="414" y="235"/>
                      <a:pt x="415" y="234"/>
                    </a:cubicBezTo>
                    <a:cubicBezTo>
                      <a:pt x="416" y="233"/>
                      <a:pt x="416" y="232"/>
                      <a:pt x="417" y="232"/>
                    </a:cubicBezTo>
                    <a:cubicBezTo>
                      <a:pt x="417" y="233"/>
                      <a:pt x="416" y="233"/>
                      <a:pt x="416" y="234"/>
                    </a:cubicBezTo>
                    <a:cubicBezTo>
                      <a:pt x="416" y="234"/>
                      <a:pt x="416" y="235"/>
                      <a:pt x="417" y="234"/>
                    </a:cubicBezTo>
                    <a:cubicBezTo>
                      <a:pt x="418" y="233"/>
                      <a:pt x="419" y="233"/>
                      <a:pt x="420" y="232"/>
                    </a:cubicBezTo>
                    <a:cubicBezTo>
                      <a:pt x="420" y="232"/>
                      <a:pt x="420" y="231"/>
                      <a:pt x="420" y="231"/>
                    </a:cubicBezTo>
                    <a:cubicBezTo>
                      <a:pt x="420" y="230"/>
                      <a:pt x="420" y="230"/>
                      <a:pt x="421" y="230"/>
                    </a:cubicBezTo>
                    <a:cubicBezTo>
                      <a:pt x="421" y="229"/>
                      <a:pt x="422" y="229"/>
                      <a:pt x="422" y="227"/>
                    </a:cubicBezTo>
                    <a:cubicBezTo>
                      <a:pt x="422" y="227"/>
                      <a:pt x="422" y="227"/>
                      <a:pt x="423" y="226"/>
                    </a:cubicBezTo>
                    <a:cubicBezTo>
                      <a:pt x="423" y="226"/>
                      <a:pt x="424" y="225"/>
                      <a:pt x="423" y="225"/>
                    </a:cubicBezTo>
                    <a:cubicBezTo>
                      <a:pt x="423" y="224"/>
                      <a:pt x="423" y="223"/>
                      <a:pt x="422" y="223"/>
                    </a:cubicBezTo>
                    <a:cubicBezTo>
                      <a:pt x="421" y="223"/>
                      <a:pt x="421" y="223"/>
                      <a:pt x="421" y="223"/>
                    </a:cubicBezTo>
                    <a:cubicBezTo>
                      <a:pt x="422" y="222"/>
                      <a:pt x="421" y="221"/>
                      <a:pt x="422" y="220"/>
                    </a:cubicBezTo>
                    <a:cubicBezTo>
                      <a:pt x="422" y="220"/>
                      <a:pt x="422" y="220"/>
                      <a:pt x="422" y="219"/>
                    </a:cubicBezTo>
                    <a:cubicBezTo>
                      <a:pt x="421" y="219"/>
                      <a:pt x="421" y="218"/>
                      <a:pt x="420" y="217"/>
                    </a:cubicBezTo>
                    <a:cubicBezTo>
                      <a:pt x="419" y="217"/>
                      <a:pt x="419" y="215"/>
                      <a:pt x="419" y="215"/>
                    </a:cubicBezTo>
                    <a:cubicBezTo>
                      <a:pt x="420" y="214"/>
                      <a:pt x="421" y="213"/>
                      <a:pt x="422" y="214"/>
                    </a:cubicBezTo>
                    <a:cubicBezTo>
                      <a:pt x="422" y="214"/>
                      <a:pt x="422" y="214"/>
                      <a:pt x="423" y="214"/>
                    </a:cubicBezTo>
                    <a:cubicBezTo>
                      <a:pt x="423" y="215"/>
                      <a:pt x="424" y="214"/>
                      <a:pt x="425" y="215"/>
                    </a:cubicBezTo>
                    <a:cubicBezTo>
                      <a:pt x="426" y="215"/>
                      <a:pt x="427" y="215"/>
                      <a:pt x="427" y="215"/>
                    </a:cubicBezTo>
                    <a:cubicBezTo>
                      <a:pt x="429" y="216"/>
                      <a:pt x="429" y="216"/>
                      <a:pt x="430" y="215"/>
                    </a:cubicBezTo>
                    <a:cubicBezTo>
                      <a:pt x="430" y="215"/>
                      <a:pt x="430" y="215"/>
                      <a:pt x="431" y="215"/>
                    </a:cubicBezTo>
                    <a:cubicBezTo>
                      <a:pt x="431" y="215"/>
                      <a:pt x="432" y="214"/>
                      <a:pt x="432" y="214"/>
                    </a:cubicBezTo>
                    <a:cubicBezTo>
                      <a:pt x="432" y="213"/>
                      <a:pt x="433" y="212"/>
                      <a:pt x="434" y="213"/>
                    </a:cubicBezTo>
                    <a:cubicBezTo>
                      <a:pt x="435" y="213"/>
                      <a:pt x="435" y="213"/>
                      <a:pt x="435" y="214"/>
                    </a:cubicBezTo>
                    <a:cubicBezTo>
                      <a:pt x="436" y="214"/>
                      <a:pt x="436" y="214"/>
                      <a:pt x="436" y="213"/>
                    </a:cubicBezTo>
                    <a:cubicBezTo>
                      <a:pt x="436" y="213"/>
                      <a:pt x="437" y="212"/>
                      <a:pt x="437" y="211"/>
                    </a:cubicBezTo>
                    <a:cubicBezTo>
                      <a:pt x="438" y="210"/>
                      <a:pt x="438" y="209"/>
                      <a:pt x="437" y="209"/>
                    </a:cubicBezTo>
                    <a:cubicBezTo>
                      <a:pt x="436" y="209"/>
                      <a:pt x="435" y="207"/>
                      <a:pt x="434" y="208"/>
                    </a:cubicBezTo>
                    <a:cubicBezTo>
                      <a:pt x="434" y="209"/>
                      <a:pt x="434" y="209"/>
                      <a:pt x="434" y="208"/>
                    </a:cubicBezTo>
                    <a:cubicBezTo>
                      <a:pt x="433" y="207"/>
                      <a:pt x="432" y="208"/>
                      <a:pt x="431" y="207"/>
                    </a:cubicBezTo>
                    <a:cubicBezTo>
                      <a:pt x="430" y="207"/>
                      <a:pt x="429" y="207"/>
                      <a:pt x="429" y="206"/>
                    </a:cubicBezTo>
                    <a:cubicBezTo>
                      <a:pt x="429" y="205"/>
                      <a:pt x="430" y="205"/>
                      <a:pt x="431" y="205"/>
                    </a:cubicBezTo>
                    <a:cubicBezTo>
                      <a:pt x="431" y="205"/>
                      <a:pt x="431" y="205"/>
                      <a:pt x="431" y="205"/>
                    </a:cubicBezTo>
                    <a:cubicBezTo>
                      <a:pt x="432" y="205"/>
                      <a:pt x="432" y="205"/>
                      <a:pt x="432" y="205"/>
                    </a:cubicBezTo>
                    <a:cubicBezTo>
                      <a:pt x="432" y="205"/>
                      <a:pt x="433" y="205"/>
                      <a:pt x="434" y="205"/>
                    </a:cubicBezTo>
                    <a:cubicBezTo>
                      <a:pt x="434" y="205"/>
                      <a:pt x="435" y="205"/>
                      <a:pt x="436" y="205"/>
                    </a:cubicBezTo>
                    <a:cubicBezTo>
                      <a:pt x="436" y="205"/>
                      <a:pt x="436" y="205"/>
                      <a:pt x="436" y="205"/>
                    </a:cubicBezTo>
                    <a:cubicBezTo>
                      <a:pt x="436" y="205"/>
                      <a:pt x="436" y="206"/>
                      <a:pt x="437" y="206"/>
                    </a:cubicBezTo>
                    <a:cubicBezTo>
                      <a:pt x="437" y="206"/>
                      <a:pt x="438" y="206"/>
                      <a:pt x="439" y="205"/>
                    </a:cubicBezTo>
                    <a:cubicBezTo>
                      <a:pt x="439" y="205"/>
                      <a:pt x="439" y="204"/>
                      <a:pt x="439" y="203"/>
                    </a:cubicBezTo>
                    <a:cubicBezTo>
                      <a:pt x="440" y="203"/>
                      <a:pt x="440" y="203"/>
                      <a:pt x="440" y="203"/>
                    </a:cubicBezTo>
                    <a:cubicBezTo>
                      <a:pt x="441" y="202"/>
                      <a:pt x="441" y="202"/>
                      <a:pt x="441" y="202"/>
                    </a:cubicBezTo>
                    <a:cubicBezTo>
                      <a:pt x="441" y="201"/>
                      <a:pt x="441" y="201"/>
                      <a:pt x="441" y="200"/>
                    </a:cubicBezTo>
                    <a:cubicBezTo>
                      <a:pt x="440" y="200"/>
                      <a:pt x="440" y="200"/>
                      <a:pt x="440" y="199"/>
                    </a:cubicBezTo>
                    <a:cubicBezTo>
                      <a:pt x="439" y="199"/>
                      <a:pt x="438" y="198"/>
                      <a:pt x="437" y="198"/>
                    </a:cubicBezTo>
                    <a:cubicBezTo>
                      <a:pt x="437" y="198"/>
                      <a:pt x="436" y="198"/>
                      <a:pt x="436" y="198"/>
                    </a:cubicBezTo>
                    <a:cubicBezTo>
                      <a:pt x="435" y="197"/>
                      <a:pt x="435" y="197"/>
                      <a:pt x="435" y="197"/>
                    </a:cubicBezTo>
                    <a:cubicBezTo>
                      <a:pt x="434" y="197"/>
                      <a:pt x="434" y="196"/>
                      <a:pt x="434" y="196"/>
                    </a:cubicBezTo>
                    <a:cubicBezTo>
                      <a:pt x="433" y="196"/>
                      <a:pt x="433" y="196"/>
                      <a:pt x="432" y="196"/>
                    </a:cubicBezTo>
                    <a:cubicBezTo>
                      <a:pt x="431" y="196"/>
                      <a:pt x="431" y="196"/>
                      <a:pt x="431" y="195"/>
                    </a:cubicBezTo>
                    <a:cubicBezTo>
                      <a:pt x="431" y="195"/>
                      <a:pt x="431" y="195"/>
                      <a:pt x="432" y="195"/>
                    </a:cubicBezTo>
                    <a:cubicBezTo>
                      <a:pt x="433" y="195"/>
                      <a:pt x="434" y="195"/>
                      <a:pt x="435" y="196"/>
                    </a:cubicBezTo>
                    <a:cubicBezTo>
                      <a:pt x="437" y="197"/>
                      <a:pt x="438" y="197"/>
                      <a:pt x="439" y="196"/>
                    </a:cubicBezTo>
                    <a:cubicBezTo>
                      <a:pt x="440" y="195"/>
                      <a:pt x="440" y="195"/>
                      <a:pt x="441" y="195"/>
                    </a:cubicBezTo>
                    <a:cubicBezTo>
                      <a:pt x="441" y="195"/>
                      <a:pt x="442" y="195"/>
                      <a:pt x="442" y="195"/>
                    </a:cubicBezTo>
                    <a:cubicBezTo>
                      <a:pt x="442" y="194"/>
                      <a:pt x="443" y="193"/>
                      <a:pt x="444" y="193"/>
                    </a:cubicBezTo>
                    <a:cubicBezTo>
                      <a:pt x="444" y="193"/>
                      <a:pt x="444" y="192"/>
                      <a:pt x="444" y="192"/>
                    </a:cubicBezTo>
                    <a:cubicBezTo>
                      <a:pt x="443" y="192"/>
                      <a:pt x="443" y="191"/>
                      <a:pt x="443" y="191"/>
                    </a:cubicBezTo>
                    <a:cubicBezTo>
                      <a:pt x="443" y="190"/>
                      <a:pt x="444" y="190"/>
                      <a:pt x="444" y="189"/>
                    </a:cubicBezTo>
                    <a:cubicBezTo>
                      <a:pt x="443" y="188"/>
                      <a:pt x="443" y="187"/>
                      <a:pt x="443" y="186"/>
                    </a:cubicBezTo>
                    <a:cubicBezTo>
                      <a:pt x="443" y="185"/>
                      <a:pt x="443" y="184"/>
                      <a:pt x="442" y="184"/>
                    </a:cubicBezTo>
                    <a:cubicBezTo>
                      <a:pt x="440" y="183"/>
                      <a:pt x="439" y="182"/>
                      <a:pt x="437" y="183"/>
                    </a:cubicBezTo>
                    <a:cubicBezTo>
                      <a:pt x="436" y="183"/>
                      <a:pt x="435" y="183"/>
                      <a:pt x="434" y="183"/>
                    </a:cubicBezTo>
                    <a:cubicBezTo>
                      <a:pt x="433" y="183"/>
                      <a:pt x="433" y="183"/>
                      <a:pt x="433" y="183"/>
                    </a:cubicBezTo>
                    <a:cubicBezTo>
                      <a:pt x="433" y="184"/>
                      <a:pt x="433" y="184"/>
                      <a:pt x="433" y="184"/>
                    </a:cubicBezTo>
                    <a:cubicBezTo>
                      <a:pt x="433" y="184"/>
                      <a:pt x="432" y="185"/>
                      <a:pt x="432" y="184"/>
                    </a:cubicBezTo>
                    <a:cubicBezTo>
                      <a:pt x="432" y="184"/>
                      <a:pt x="432" y="184"/>
                      <a:pt x="432" y="184"/>
                    </a:cubicBezTo>
                    <a:cubicBezTo>
                      <a:pt x="433" y="182"/>
                      <a:pt x="434" y="182"/>
                      <a:pt x="435" y="182"/>
                    </a:cubicBezTo>
                    <a:cubicBezTo>
                      <a:pt x="436" y="182"/>
                      <a:pt x="437" y="181"/>
                      <a:pt x="437" y="180"/>
                    </a:cubicBezTo>
                    <a:cubicBezTo>
                      <a:pt x="436" y="180"/>
                      <a:pt x="436" y="180"/>
                      <a:pt x="435" y="179"/>
                    </a:cubicBezTo>
                    <a:cubicBezTo>
                      <a:pt x="433" y="178"/>
                      <a:pt x="431" y="178"/>
                      <a:pt x="429" y="179"/>
                    </a:cubicBezTo>
                    <a:cubicBezTo>
                      <a:pt x="428" y="179"/>
                      <a:pt x="428" y="179"/>
                      <a:pt x="427" y="179"/>
                    </a:cubicBezTo>
                    <a:cubicBezTo>
                      <a:pt x="427" y="179"/>
                      <a:pt x="426" y="179"/>
                      <a:pt x="426" y="180"/>
                    </a:cubicBezTo>
                    <a:cubicBezTo>
                      <a:pt x="425" y="180"/>
                      <a:pt x="425" y="180"/>
                      <a:pt x="425" y="180"/>
                    </a:cubicBezTo>
                    <a:cubicBezTo>
                      <a:pt x="425" y="179"/>
                      <a:pt x="424" y="180"/>
                      <a:pt x="424" y="180"/>
                    </a:cubicBezTo>
                    <a:cubicBezTo>
                      <a:pt x="423" y="181"/>
                      <a:pt x="422" y="183"/>
                      <a:pt x="421" y="185"/>
                    </a:cubicBezTo>
                    <a:cubicBezTo>
                      <a:pt x="421" y="185"/>
                      <a:pt x="421" y="186"/>
                      <a:pt x="421" y="186"/>
                    </a:cubicBezTo>
                    <a:cubicBezTo>
                      <a:pt x="421" y="186"/>
                      <a:pt x="421" y="187"/>
                      <a:pt x="420" y="187"/>
                    </a:cubicBezTo>
                    <a:cubicBezTo>
                      <a:pt x="420" y="187"/>
                      <a:pt x="420" y="187"/>
                      <a:pt x="420" y="187"/>
                    </a:cubicBezTo>
                    <a:cubicBezTo>
                      <a:pt x="420" y="185"/>
                      <a:pt x="421" y="184"/>
                      <a:pt x="422" y="182"/>
                    </a:cubicBezTo>
                    <a:cubicBezTo>
                      <a:pt x="422" y="181"/>
                      <a:pt x="422" y="181"/>
                      <a:pt x="423" y="180"/>
                    </a:cubicBezTo>
                    <a:cubicBezTo>
                      <a:pt x="424" y="179"/>
                      <a:pt x="424" y="178"/>
                      <a:pt x="423" y="177"/>
                    </a:cubicBezTo>
                    <a:cubicBezTo>
                      <a:pt x="423" y="177"/>
                      <a:pt x="423" y="177"/>
                      <a:pt x="423" y="177"/>
                    </a:cubicBezTo>
                    <a:cubicBezTo>
                      <a:pt x="423" y="177"/>
                      <a:pt x="423" y="177"/>
                      <a:pt x="423" y="177"/>
                    </a:cubicBezTo>
                    <a:cubicBezTo>
                      <a:pt x="423" y="177"/>
                      <a:pt x="423" y="177"/>
                      <a:pt x="423" y="177"/>
                    </a:cubicBezTo>
                    <a:cubicBezTo>
                      <a:pt x="423" y="177"/>
                      <a:pt x="424" y="177"/>
                      <a:pt x="424" y="177"/>
                    </a:cubicBezTo>
                    <a:cubicBezTo>
                      <a:pt x="424" y="178"/>
                      <a:pt x="424" y="178"/>
                      <a:pt x="425" y="178"/>
                    </a:cubicBezTo>
                    <a:cubicBezTo>
                      <a:pt x="426" y="178"/>
                      <a:pt x="427" y="177"/>
                      <a:pt x="428" y="177"/>
                    </a:cubicBezTo>
                    <a:cubicBezTo>
                      <a:pt x="429" y="176"/>
                      <a:pt x="431" y="176"/>
                      <a:pt x="433" y="176"/>
                    </a:cubicBezTo>
                    <a:cubicBezTo>
                      <a:pt x="433" y="177"/>
                      <a:pt x="434" y="177"/>
                      <a:pt x="434" y="176"/>
                    </a:cubicBezTo>
                    <a:cubicBezTo>
                      <a:pt x="434" y="176"/>
                      <a:pt x="434" y="175"/>
                      <a:pt x="434" y="175"/>
                    </a:cubicBezTo>
                    <a:cubicBezTo>
                      <a:pt x="434" y="174"/>
                      <a:pt x="433" y="175"/>
                      <a:pt x="433" y="175"/>
                    </a:cubicBezTo>
                    <a:cubicBezTo>
                      <a:pt x="432" y="175"/>
                      <a:pt x="432" y="174"/>
                      <a:pt x="431" y="174"/>
                    </a:cubicBezTo>
                    <a:cubicBezTo>
                      <a:pt x="430" y="174"/>
                      <a:pt x="429" y="174"/>
                      <a:pt x="428" y="174"/>
                    </a:cubicBezTo>
                    <a:cubicBezTo>
                      <a:pt x="428" y="174"/>
                      <a:pt x="428" y="174"/>
                      <a:pt x="428" y="174"/>
                    </a:cubicBezTo>
                    <a:cubicBezTo>
                      <a:pt x="427" y="174"/>
                      <a:pt x="426" y="173"/>
                      <a:pt x="425" y="173"/>
                    </a:cubicBezTo>
                    <a:cubicBezTo>
                      <a:pt x="423" y="173"/>
                      <a:pt x="422" y="173"/>
                      <a:pt x="420" y="174"/>
                    </a:cubicBezTo>
                    <a:cubicBezTo>
                      <a:pt x="420" y="173"/>
                      <a:pt x="421" y="173"/>
                      <a:pt x="421" y="172"/>
                    </a:cubicBezTo>
                    <a:cubicBezTo>
                      <a:pt x="421" y="172"/>
                      <a:pt x="422" y="172"/>
                      <a:pt x="422" y="172"/>
                    </a:cubicBezTo>
                    <a:cubicBezTo>
                      <a:pt x="423" y="172"/>
                      <a:pt x="423" y="172"/>
                      <a:pt x="424" y="172"/>
                    </a:cubicBezTo>
                    <a:cubicBezTo>
                      <a:pt x="424" y="172"/>
                      <a:pt x="424" y="172"/>
                      <a:pt x="424" y="172"/>
                    </a:cubicBezTo>
                    <a:cubicBezTo>
                      <a:pt x="425" y="172"/>
                      <a:pt x="426" y="172"/>
                      <a:pt x="427" y="173"/>
                    </a:cubicBezTo>
                    <a:cubicBezTo>
                      <a:pt x="428" y="173"/>
                      <a:pt x="428" y="173"/>
                      <a:pt x="429" y="173"/>
                    </a:cubicBezTo>
                    <a:cubicBezTo>
                      <a:pt x="431" y="172"/>
                      <a:pt x="433" y="172"/>
                      <a:pt x="434" y="172"/>
                    </a:cubicBezTo>
                    <a:cubicBezTo>
                      <a:pt x="435" y="173"/>
                      <a:pt x="437" y="173"/>
                      <a:pt x="436" y="175"/>
                    </a:cubicBezTo>
                    <a:cubicBezTo>
                      <a:pt x="436" y="176"/>
                      <a:pt x="437" y="176"/>
                      <a:pt x="437" y="177"/>
                    </a:cubicBezTo>
                    <a:cubicBezTo>
                      <a:pt x="439" y="178"/>
                      <a:pt x="441" y="178"/>
                      <a:pt x="443" y="178"/>
                    </a:cubicBezTo>
                    <a:cubicBezTo>
                      <a:pt x="444" y="179"/>
                      <a:pt x="445" y="179"/>
                      <a:pt x="446" y="178"/>
                    </a:cubicBezTo>
                    <a:cubicBezTo>
                      <a:pt x="446" y="177"/>
                      <a:pt x="445" y="177"/>
                      <a:pt x="445" y="176"/>
                    </a:cubicBezTo>
                    <a:cubicBezTo>
                      <a:pt x="445" y="176"/>
                      <a:pt x="445" y="175"/>
                      <a:pt x="444" y="175"/>
                    </a:cubicBezTo>
                    <a:cubicBezTo>
                      <a:pt x="444" y="175"/>
                      <a:pt x="445" y="174"/>
                      <a:pt x="444" y="174"/>
                    </a:cubicBezTo>
                    <a:cubicBezTo>
                      <a:pt x="444" y="173"/>
                      <a:pt x="443" y="173"/>
                      <a:pt x="443" y="173"/>
                    </a:cubicBezTo>
                    <a:cubicBezTo>
                      <a:pt x="444" y="173"/>
                      <a:pt x="444" y="172"/>
                      <a:pt x="445" y="172"/>
                    </a:cubicBezTo>
                    <a:cubicBezTo>
                      <a:pt x="445" y="172"/>
                      <a:pt x="445" y="171"/>
                      <a:pt x="445" y="171"/>
                    </a:cubicBezTo>
                    <a:cubicBezTo>
                      <a:pt x="444" y="171"/>
                      <a:pt x="443" y="171"/>
                      <a:pt x="442" y="171"/>
                    </a:cubicBezTo>
                    <a:cubicBezTo>
                      <a:pt x="442" y="171"/>
                      <a:pt x="442" y="171"/>
                      <a:pt x="442" y="170"/>
                    </a:cubicBezTo>
                    <a:cubicBezTo>
                      <a:pt x="440" y="170"/>
                      <a:pt x="439" y="170"/>
                      <a:pt x="437" y="170"/>
                    </a:cubicBezTo>
                    <a:cubicBezTo>
                      <a:pt x="437" y="170"/>
                      <a:pt x="436" y="171"/>
                      <a:pt x="435" y="170"/>
                    </a:cubicBezTo>
                    <a:cubicBezTo>
                      <a:pt x="435" y="170"/>
                      <a:pt x="435" y="169"/>
                      <a:pt x="434" y="169"/>
                    </a:cubicBezTo>
                    <a:cubicBezTo>
                      <a:pt x="431" y="169"/>
                      <a:pt x="428" y="168"/>
                      <a:pt x="425" y="170"/>
                    </a:cubicBezTo>
                    <a:cubicBezTo>
                      <a:pt x="425" y="170"/>
                      <a:pt x="425" y="170"/>
                      <a:pt x="425" y="170"/>
                    </a:cubicBezTo>
                    <a:cubicBezTo>
                      <a:pt x="425" y="170"/>
                      <a:pt x="425" y="170"/>
                      <a:pt x="426" y="170"/>
                    </a:cubicBezTo>
                    <a:cubicBezTo>
                      <a:pt x="426" y="169"/>
                      <a:pt x="426" y="169"/>
                      <a:pt x="426" y="169"/>
                    </a:cubicBezTo>
                    <a:cubicBezTo>
                      <a:pt x="426" y="169"/>
                      <a:pt x="426" y="169"/>
                      <a:pt x="425" y="169"/>
                    </a:cubicBezTo>
                    <a:cubicBezTo>
                      <a:pt x="425" y="168"/>
                      <a:pt x="424" y="168"/>
                      <a:pt x="424" y="168"/>
                    </a:cubicBezTo>
                    <a:cubicBezTo>
                      <a:pt x="423" y="168"/>
                      <a:pt x="422" y="167"/>
                      <a:pt x="422" y="167"/>
                    </a:cubicBezTo>
                    <a:cubicBezTo>
                      <a:pt x="422" y="166"/>
                      <a:pt x="422" y="166"/>
                      <a:pt x="422" y="166"/>
                    </a:cubicBezTo>
                    <a:cubicBezTo>
                      <a:pt x="424" y="167"/>
                      <a:pt x="425" y="167"/>
                      <a:pt x="427" y="167"/>
                    </a:cubicBezTo>
                    <a:cubicBezTo>
                      <a:pt x="427" y="167"/>
                      <a:pt x="427" y="167"/>
                      <a:pt x="427" y="166"/>
                    </a:cubicBezTo>
                    <a:cubicBezTo>
                      <a:pt x="427" y="165"/>
                      <a:pt x="426" y="164"/>
                      <a:pt x="426" y="163"/>
                    </a:cubicBezTo>
                    <a:cubicBezTo>
                      <a:pt x="426" y="163"/>
                      <a:pt x="426" y="163"/>
                      <a:pt x="426" y="163"/>
                    </a:cubicBezTo>
                    <a:cubicBezTo>
                      <a:pt x="427" y="163"/>
                      <a:pt x="427" y="163"/>
                      <a:pt x="427" y="162"/>
                    </a:cubicBezTo>
                    <a:cubicBezTo>
                      <a:pt x="428" y="164"/>
                      <a:pt x="428" y="165"/>
                      <a:pt x="429" y="166"/>
                    </a:cubicBezTo>
                    <a:cubicBezTo>
                      <a:pt x="429" y="166"/>
                      <a:pt x="430" y="167"/>
                      <a:pt x="431" y="167"/>
                    </a:cubicBezTo>
                    <a:cubicBezTo>
                      <a:pt x="431" y="167"/>
                      <a:pt x="432" y="167"/>
                      <a:pt x="432" y="167"/>
                    </a:cubicBezTo>
                    <a:cubicBezTo>
                      <a:pt x="433" y="167"/>
                      <a:pt x="435" y="167"/>
                      <a:pt x="436" y="166"/>
                    </a:cubicBezTo>
                    <a:cubicBezTo>
                      <a:pt x="435" y="166"/>
                      <a:pt x="434" y="165"/>
                      <a:pt x="434" y="164"/>
                    </a:cubicBezTo>
                    <a:cubicBezTo>
                      <a:pt x="434" y="164"/>
                      <a:pt x="434" y="163"/>
                      <a:pt x="434" y="163"/>
                    </a:cubicBezTo>
                    <a:cubicBezTo>
                      <a:pt x="433" y="162"/>
                      <a:pt x="431" y="162"/>
                      <a:pt x="430" y="162"/>
                    </a:cubicBezTo>
                    <a:cubicBezTo>
                      <a:pt x="429" y="161"/>
                      <a:pt x="428" y="161"/>
                      <a:pt x="427" y="161"/>
                    </a:cubicBezTo>
                    <a:cubicBezTo>
                      <a:pt x="427" y="161"/>
                      <a:pt x="427" y="160"/>
                      <a:pt x="427" y="160"/>
                    </a:cubicBezTo>
                    <a:cubicBezTo>
                      <a:pt x="427" y="160"/>
                      <a:pt x="428" y="159"/>
                      <a:pt x="428" y="159"/>
                    </a:cubicBezTo>
                    <a:cubicBezTo>
                      <a:pt x="428" y="160"/>
                      <a:pt x="428" y="160"/>
                      <a:pt x="429" y="160"/>
                    </a:cubicBezTo>
                    <a:cubicBezTo>
                      <a:pt x="429" y="161"/>
                      <a:pt x="429" y="161"/>
                      <a:pt x="429" y="161"/>
                    </a:cubicBezTo>
                    <a:cubicBezTo>
                      <a:pt x="429" y="161"/>
                      <a:pt x="430" y="160"/>
                      <a:pt x="431" y="160"/>
                    </a:cubicBezTo>
                    <a:cubicBezTo>
                      <a:pt x="431" y="161"/>
                      <a:pt x="432" y="161"/>
                      <a:pt x="433" y="161"/>
                    </a:cubicBezTo>
                    <a:cubicBezTo>
                      <a:pt x="433" y="161"/>
                      <a:pt x="433" y="161"/>
                      <a:pt x="433" y="161"/>
                    </a:cubicBezTo>
                    <a:cubicBezTo>
                      <a:pt x="434" y="161"/>
                      <a:pt x="434" y="161"/>
                      <a:pt x="434" y="161"/>
                    </a:cubicBezTo>
                    <a:cubicBezTo>
                      <a:pt x="434" y="161"/>
                      <a:pt x="434" y="162"/>
                      <a:pt x="435" y="162"/>
                    </a:cubicBezTo>
                    <a:cubicBezTo>
                      <a:pt x="435" y="162"/>
                      <a:pt x="435" y="163"/>
                      <a:pt x="435" y="163"/>
                    </a:cubicBezTo>
                    <a:cubicBezTo>
                      <a:pt x="435" y="164"/>
                      <a:pt x="436" y="163"/>
                      <a:pt x="437" y="163"/>
                    </a:cubicBezTo>
                    <a:cubicBezTo>
                      <a:pt x="437" y="163"/>
                      <a:pt x="436" y="164"/>
                      <a:pt x="437" y="164"/>
                    </a:cubicBezTo>
                    <a:cubicBezTo>
                      <a:pt x="438" y="164"/>
                      <a:pt x="438" y="164"/>
                      <a:pt x="438" y="164"/>
                    </a:cubicBezTo>
                    <a:cubicBezTo>
                      <a:pt x="439" y="165"/>
                      <a:pt x="439" y="166"/>
                      <a:pt x="440" y="165"/>
                    </a:cubicBezTo>
                    <a:cubicBezTo>
                      <a:pt x="440" y="166"/>
                      <a:pt x="441" y="166"/>
                      <a:pt x="442" y="166"/>
                    </a:cubicBezTo>
                    <a:cubicBezTo>
                      <a:pt x="442" y="166"/>
                      <a:pt x="443" y="165"/>
                      <a:pt x="443" y="165"/>
                    </a:cubicBezTo>
                    <a:cubicBezTo>
                      <a:pt x="443" y="164"/>
                      <a:pt x="443" y="163"/>
                      <a:pt x="442" y="163"/>
                    </a:cubicBezTo>
                    <a:cubicBezTo>
                      <a:pt x="442" y="162"/>
                      <a:pt x="442" y="162"/>
                      <a:pt x="442" y="161"/>
                    </a:cubicBezTo>
                    <a:cubicBezTo>
                      <a:pt x="442" y="160"/>
                      <a:pt x="443" y="162"/>
                      <a:pt x="443" y="162"/>
                    </a:cubicBezTo>
                    <a:cubicBezTo>
                      <a:pt x="444" y="162"/>
                      <a:pt x="444" y="163"/>
                      <a:pt x="445" y="163"/>
                    </a:cubicBezTo>
                    <a:cubicBezTo>
                      <a:pt x="445" y="163"/>
                      <a:pt x="446" y="163"/>
                      <a:pt x="447" y="163"/>
                    </a:cubicBezTo>
                    <a:cubicBezTo>
                      <a:pt x="448" y="164"/>
                      <a:pt x="449" y="163"/>
                      <a:pt x="449" y="161"/>
                    </a:cubicBezTo>
                    <a:cubicBezTo>
                      <a:pt x="449" y="160"/>
                      <a:pt x="449" y="160"/>
                      <a:pt x="449" y="159"/>
                    </a:cubicBezTo>
                    <a:cubicBezTo>
                      <a:pt x="449" y="159"/>
                      <a:pt x="449" y="159"/>
                      <a:pt x="449" y="159"/>
                    </a:cubicBezTo>
                    <a:cubicBezTo>
                      <a:pt x="450" y="160"/>
                      <a:pt x="449" y="161"/>
                      <a:pt x="450" y="161"/>
                    </a:cubicBezTo>
                    <a:cubicBezTo>
                      <a:pt x="450" y="161"/>
                      <a:pt x="451" y="161"/>
                      <a:pt x="451" y="161"/>
                    </a:cubicBezTo>
                    <a:cubicBezTo>
                      <a:pt x="451" y="161"/>
                      <a:pt x="451" y="161"/>
                      <a:pt x="452" y="161"/>
                    </a:cubicBezTo>
                    <a:cubicBezTo>
                      <a:pt x="452" y="161"/>
                      <a:pt x="454" y="161"/>
                      <a:pt x="454" y="160"/>
                    </a:cubicBezTo>
                    <a:cubicBezTo>
                      <a:pt x="454" y="157"/>
                      <a:pt x="454" y="155"/>
                      <a:pt x="453" y="153"/>
                    </a:cubicBezTo>
                    <a:cubicBezTo>
                      <a:pt x="453" y="153"/>
                      <a:pt x="453" y="152"/>
                      <a:pt x="453" y="152"/>
                    </a:cubicBezTo>
                    <a:cubicBezTo>
                      <a:pt x="453" y="151"/>
                      <a:pt x="453" y="151"/>
                      <a:pt x="452" y="151"/>
                    </a:cubicBezTo>
                    <a:cubicBezTo>
                      <a:pt x="452" y="151"/>
                      <a:pt x="451" y="152"/>
                      <a:pt x="450" y="151"/>
                    </a:cubicBezTo>
                    <a:cubicBezTo>
                      <a:pt x="449" y="150"/>
                      <a:pt x="448" y="150"/>
                      <a:pt x="446" y="150"/>
                    </a:cubicBezTo>
                    <a:cubicBezTo>
                      <a:pt x="444" y="150"/>
                      <a:pt x="444" y="150"/>
                      <a:pt x="443" y="148"/>
                    </a:cubicBezTo>
                    <a:cubicBezTo>
                      <a:pt x="444" y="148"/>
                      <a:pt x="445" y="148"/>
                      <a:pt x="446" y="147"/>
                    </a:cubicBezTo>
                    <a:cubicBezTo>
                      <a:pt x="447" y="146"/>
                      <a:pt x="448" y="147"/>
                      <a:pt x="449" y="147"/>
                    </a:cubicBezTo>
                    <a:cubicBezTo>
                      <a:pt x="449" y="148"/>
                      <a:pt x="450" y="148"/>
                      <a:pt x="450" y="148"/>
                    </a:cubicBezTo>
                    <a:cubicBezTo>
                      <a:pt x="450" y="148"/>
                      <a:pt x="449" y="148"/>
                      <a:pt x="449" y="149"/>
                    </a:cubicBezTo>
                    <a:cubicBezTo>
                      <a:pt x="450" y="150"/>
                      <a:pt x="450" y="149"/>
                      <a:pt x="451" y="149"/>
                    </a:cubicBezTo>
                    <a:cubicBezTo>
                      <a:pt x="452" y="149"/>
                      <a:pt x="454" y="149"/>
                      <a:pt x="455" y="150"/>
                    </a:cubicBezTo>
                    <a:cubicBezTo>
                      <a:pt x="455" y="150"/>
                      <a:pt x="455" y="150"/>
                      <a:pt x="455" y="151"/>
                    </a:cubicBezTo>
                    <a:cubicBezTo>
                      <a:pt x="455" y="151"/>
                      <a:pt x="455" y="152"/>
                      <a:pt x="455" y="152"/>
                    </a:cubicBezTo>
                    <a:cubicBezTo>
                      <a:pt x="455" y="153"/>
                      <a:pt x="456" y="154"/>
                      <a:pt x="457" y="154"/>
                    </a:cubicBezTo>
                    <a:cubicBezTo>
                      <a:pt x="457" y="154"/>
                      <a:pt x="457" y="154"/>
                      <a:pt x="457" y="154"/>
                    </a:cubicBezTo>
                    <a:cubicBezTo>
                      <a:pt x="457" y="155"/>
                      <a:pt x="457" y="155"/>
                      <a:pt x="458" y="155"/>
                    </a:cubicBezTo>
                    <a:cubicBezTo>
                      <a:pt x="459" y="154"/>
                      <a:pt x="459" y="155"/>
                      <a:pt x="460" y="155"/>
                    </a:cubicBezTo>
                    <a:cubicBezTo>
                      <a:pt x="461" y="154"/>
                      <a:pt x="463" y="154"/>
                      <a:pt x="464" y="153"/>
                    </a:cubicBezTo>
                    <a:cubicBezTo>
                      <a:pt x="466" y="152"/>
                      <a:pt x="467" y="151"/>
                      <a:pt x="468" y="150"/>
                    </a:cubicBezTo>
                    <a:cubicBezTo>
                      <a:pt x="468" y="149"/>
                      <a:pt x="468" y="148"/>
                      <a:pt x="469" y="148"/>
                    </a:cubicBezTo>
                    <a:cubicBezTo>
                      <a:pt x="469" y="148"/>
                      <a:pt x="469" y="147"/>
                      <a:pt x="469" y="147"/>
                    </a:cubicBezTo>
                    <a:cubicBezTo>
                      <a:pt x="469" y="146"/>
                      <a:pt x="468" y="146"/>
                      <a:pt x="468" y="146"/>
                    </a:cubicBezTo>
                    <a:cubicBezTo>
                      <a:pt x="467" y="146"/>
                      <a:pt x="467" y="146"/>
                      <a:pt x="466" y="146"/>
                    </a:cubicBezTo>
                    <a:cubicBezTo>
                      <a:pt x="466" y="146"/>
                      <a:pt x="466" y="147"/>
                      <a:pt x="466" y="146"/>
                    </a:cubicBezTo>
                    <a:cubicBezTo>
                      <a:pt x="466" y="145"/>
                      <a:pt x="466" y="144"/>
                      <a:pt x="468" y="144"/>
                    </a:cubicBezTo>
                    <a:cubicBezTo>
                      <a:pt x="469" y="144"/>
                      <a:pt x="470" y="143"/>
                      <a:pt x="470" y="142"/>
                    </a:cubicBezTo>
                    <a:cubicBezTo>
                      <a:pt x="470" y="142"/>
                      <a:pt x="470" y="141"/>
                      <a:pt x="471" y="141"/>
                    </a:cubicBezTo>
                    <a:cubicBezTo>
                      <a:pt x="472" y="140"/>
                      <a:pt x="471" y="138"/>
                      <a:pt x="470" y="138"/>
                    </a:cubicBezTo>
                    <a:cubicBezTo>
                      <a:pt x="469" y="138"/>
                      <a:pt x="467" y="139"/>
                      <a:pt x="466" y="139"/>
                    </a:cubicBezTo>
                    <a:cubicBezTo>
                      <a:pt x="465" y="139"/>
                      <a:pt x="465" y="140"/>
                      <a:pt x="464" y="140"/>
                    </a:cubicBezTo>
                    <a:cubicBezTo>
                      <a:pt x="463" y="140"/>
                      <a:pt x="461" y="140"/>
                      <a:pt x="460" y="140"/>
                    </a:cubicBezTo>
                    <a:cubicBezTo>
                      <a:pt x="459" y="140"/>
                      <a:pt x="459" y="140"/>
                      <a:pt x="460" y="139"/>
                    </a:cubicBezTo>
                    <a:cubicBezTo>
                      <a:pt x="460" y="139"/>
                      <a:pt x="460" y="139"/>
                      <a:pt x="460" y="139"/>
                    </a:cubicBezTo>
                    <a:cubicBezTo>
                      <a:pt x="461" y="139"/>
                      <a:pt x="462" y="139"/>
                      <a:pt x="462" y="138"/>
                    </a:cubicBezTo>
                    <a:cubicBezTo>
                      <a:pt x="462" y="138"/>
                      <a:pt x="462" y="137"/>
                      <a:pt x="461" y="137"/>
                    </a:cubicBezTo>
                    <a:cubicBezTo>
                      <a:pt x="460" y="136"/>
                      <a:pt x="460" y="135"/>
                      <a:pt x="459" y="135"/>
                    </a:cubicBezTo>
                    <a:cubicBezTo>
                      <a:pt x="459" y="134"/>
                      <a:pt x="459" y="134"/>
                      <a:pt x="460" y="134"/>
                    </a:cubicBezTo>
                    <a:cubicBezTo>
                      <a:pt x="460" y="135"/>
                      <a:pt x="461" y="135"/>
                      <a:pt x="462" y="136"/>
                    </a:cubicBezTo>
                    <a:cubicBezTo>
                      <a:pt x="462" y="136"/>
                      <a:pt x="462" y="136"/>
                      <a:pt x="462" y="136"/>
                    </a:cubicBezTo>
                    <a:cubicBezTo>
                      <a:pt x="462" y="137"/>
                      <a:pt x="463" y="138"/>
                      <a:pt x="463" y="138"/>
                    </a:cubicBezTo>
                    <a:cubicBezTo>
                      <a:pt x="465" y="139"/>
                      <a:pt x="465" y="137"/>
                      <a:pt x="465" y="137"/>
                    </a:cubicBezTo>
                    <a:cubicBezTo>
                      <a:pt x="466" y="137"/>
                      <a:pt x="466" y="137"/>
                      <a:pt x="466" y="137"/>
                    </a:cubicBezTo>
                    <a:cubicBezTo>
                      <a:pt x="467" y="136"/>
                      <a:pt x="467" y="136"/>
                      <a:pt x="467" y="136"/>
                    </a:cubicBezTo>
                    <a:cubicBezTo>
                      <a:pt x="467" y="136"/>
                      <a:pt x="468" y="136"/>
                      <a:pt x="468" y="136"/>
                    </a:cubicBezTo>
                    <a:cubicBezTo>
                      <a:pt x="469" y="136"/>
                      <a:pt x="469" y="135"/>
                      <a:pt x="470" y="135"/>
                    </a:cubicBezTo>
                    <a:cubicBezTo>
                      <a:pt x="470" y="135"/>
                      <a:pt x="470" y="135"/>
                      <a:pt x="471" y="135"/>
                    </a:cubicBezTo>
                    <a:cubicBezTo>
                      <a:pt x="471" y="135"/>
                      <a:pt x="472" y="135"/>
                      <a:pt x="472" y="135"/>
                    </a:cubicBezTo>
                    <a:cubicBezTo>
                      <a:pt x="473" y="136"/>
                      <a:pt x="474" y="136"/>
                      <a:pt x="474" y="134"/>
                    </a:cubicBezTo>
                    <a:cubicBezTo>
                      <a:pt x="474" y="134"/>
                      <a:pt x="474" y="134"/>
                      <a:pt x="475" y="134"/>
                    </a:cubicBezTo>
                    <a:cubicBezTo>
                      <a:pt x="475" y="133"/>
                      <a:pt x="475" y="133"/>
                      <a:pt x="475" y="132"/>
                    </a:cubicBezTo>
                    <a:cubicBezTo>
                      <a:pt x="474" y="131"/>
                      <a:pt x="474" y="131"/>
                      <a:pt x="473" y="131"/>
                    </a:cubicBezTo>
                    <a:cubicBezTo>
                      <a:pt x="473" y="130"/>
                      <a:pt x="472" y="130"/>
                      <a:pt x="472" y="130"/>
                    </a:cubicBezTo>
                    <a:cubicBezTo>
                      <a:pt x="472" y="130"/>
                      <a:pt x="471" y="129"/>
                      <a:pt x="471" y="129"/>
                    </a:cubicBezTo>
                    <a:cubicBezTo>
                      <a:pt x="472" y="127"/>
                      <a:pt x="472" y="126"/>
                      <a:pt x="471" y="124"/>
                    </a:cubicBezTo>
                    <a:cubicBezTo>
                      <a:pt x="471" y="123"/>
                      <a:pt x="471" y="122"/>
                      <a:pt x="469" y="121"/>
                    </a:cubicBezTo>
                    <a:cubicBezTo>
                      <a:pt x="469" y="121"/>
                      <a:pt x="470" y="120"/>
                      <a:pt x="470" y="121"/>
                    </a:cubicBezTo>
                    <a:cubicBezTo>
                      <a:pt x="471" y="122"/>
                      <a:pt x="472" y="123"/>
                      <a:pt x="472" y="125"/>
                    </a:cubicBezTo>
                    <a:cubicBezTo>
                      <a:pt x="473" y="125"/>
                      <a:pt x="474" y="126"/>
                      <a:pt x="473" y="127"/>
                    </a:cubicBezTo>
                    <a:cubicBezTo>
                      <a:pt x="473" y="127"/>
                      <a:pt x="473" y="128"/>
                      <a:pt x="473" y="128"/>
                    </a:cubicBezTo>
                    <a:cubicBezTo>
                      <a:pt x="472" y="129"/>
                      <a:pt x="473" y="129"/>
                      <a:pt x="473" y="129"/>
                    </a:cubicBezTo>
                    <a:cubicBezTo>
                      <a:pt x="475" y="130"/>
                      <a:pt x="477" y="129"/>
                      <a:pt x="478" y="128"/>
                    </a:cubicBezTo>
                    <a:cubicBezTo>
                      <a:pt x="479" y="127"/>
                      <a:pt x="480" y="126"/>
                      <a:pt x="480" y="124"/>
                    </a:cubicBezTo>
                    <a:cubicBezTo>
                      <a:pt x="480" y="123"/>
                      <a:pt x="481" y="121"/>
                      <a:pt x="482" y="119"/>
                    </a:cubicBezTo>
                    <a:cubicBezTo>
                      <a:pt x="482" y="119"/>
                      <a:pt x="482" y="119"/>
                      <a:pt x="482" y="118"/>
                    </a:cubicBezTo>
                    <a:cubicBezTo>
                      <a:pt x="482" y="118"/>
                      <a:pt x="482" y="118"/>
                      <a:pt x="483" y="118"/>
                    </a:cubicBezTo>
                    <a:cubicBezTo>
                      <a:pt x="485" y="116"/>
                      <a:pt x="486" y="112"/>
                      <a:pt x="489" y="111"/>
                    </a:cubicBezTo>
                    <a:cubicBezTo>
                      <a:pt x="489" y="110"/>
                      <a:pt x="489" y="110"/>
                      <a:pt x="489" y="109"/>
                    </a:cubicBezTo>
                    <a:cubicBezTo>
                      <a:pt x="489" y="109"/>
                      <a:pt x="489" y="108"/>
                      <a:pt x="490" y="108"/>
                    </a:cubicBezTo>
                    <a:cubicBezTo>
                      <a:pt x="491" y="108"/>
                      <a:pt x="491" y="107"/>
                      <a:pt x="491" y="106"/>
                    </a:cubicBezTo>
                    <a:cubicBezTo>
                      <a:pt x="491" y="105"/>
                      <a:pt x="492" y="105"/>
                      <a:pt x="492" y="105"/>
                    </a:cubicBezTo>
                    <a:cubicBezTo>
                      <a:pt x="493" y="105"/>
                      <a:pt x="493" y="105"/>
                      <a:pt x="493" y="104"/>
                    </a:cubicBezTo>
                    <a:cubicBezTo>
                      <a:pt x="494" y="104"/>
                      <a:pt x="495" y="103"/>
                      <a:pt x="496" y="102"/>
                    </a:cubicBezTo>
                    <a:cubicBezTo>
                      <a:pt x="497" y="101"/>
                      <a:pt x="498" y="99"/>
                      <a:pt x="499" y="97"/>
                    </a:cubicBezTo>
                    <a:cubicBezTo>
                      <a:pt x="499" y="97"/>
                      <a:pt x="500" y="96"/>
                      <a:pt x="500" y="96"/>
                    </a:cubicBezTo>
                    <a:cubicBezTo>
                      <a:pt x="500" y="94"/>
                      <a:pt x="501" y="93"/>
                      <a:pt x="502" y="92"/>
                    </a:cubicBezTo>
                    <a:cubicBezTo>
                      <a:pt x="503" y="93"/>
                      <a:pt x="504" y="92"/>
                      <a:pt x="504" y="92"/>
                    </a:cubicBezTo>
                    <a:cubicBezTo>
                      <a:pt x="506" y="91"/>
                      <a:pt x="507" y="89"/>
                      <a:pt x="508" y="88"/>
                    </a:cubicBezTo>
                    <a:cubicBezTo>
                      <a:pt x="509" y="87"/>
                      <a:pt x="509" y="87"/>
                      <a:pt x="509" y="87"/>
                    </a:cubicBezTo>
                    <a:cubicBezTo>
                      <a:pt x="510" y="86"/>
                      <a:pt x="510" y="86"/>
                      <a:pt x="510" y="86"/>
                    </a:cubicBezTo>
                    <a:cubicBezTo>
                      <a:pt x="511" y="85"/>
                      <a:pt x="511" y="84"/>
                      <a:pt x="511" y="83"/>
                    </a:cubicBezTo>
                    <a:cubicBezTo>
                      <a:pt x="512" y="82"/>
                      <a:pt x="512" y="81"/>
                      <a:pt x="512" y="80"/>
                    </a:cubicBezTo>
                    <a:cubicBezTo>
                      <a:pt x="512" y="80"/>
                      <a:pt x="512" y="80"/>
                      <a:pt x="512" y="80"/>
                    </a:cubicBezTo>
                    <a:cubicBezTo>
                      <a:pt x="511" y="80"/>
                      <a:pt x="512" y="79"/>
                      <a:pt x="511" y="79"/>
                    </a:cubicBezTo>
                    <a:cubicBezTo>
                      <a:pt x="510" y="79"/>
                      <a:pt x="509" y="79"/>
                      <a:pt x="508" y="79"/>
                    </a:cubicBezTo>
                    <a:cubicBezTo>
                      <a:pt x="508" y="79"/>
                      <a:pt x="507" y="80"/>
                      <a:pt x="506" y="80"/>
                    </a:cubicBezTo>
                    <a:cubicBezTo>
                      <a:pt x="505" y="80"/>
                      <a:pt x="504" y="81"/>
                      <a:pt x="503" y="81"/>
                    </a:cubicBezTo>
                    <a:cubicBezTo>
                      <a:pt x="503" y="81"/>
                      <a:pt x="503" y="81"/>
                      <a:pt x="503" y="82"/>
                    </a:cubicBezTo>
                    <a:cubicBezTo>
                      <a:pt x="502" y="82"/>
                      <a:pt x="502" y="82"/>
                      <a:pt x="501" y="83"/>
                    </a:cubicBezTo>
                    <a:cubicBezTo>
                      <a:pt x="499" y="84"/>
                      <a:pt x="498" y="85"/>
                      <a:pt x="496" y="85"/>
                    </a:cubicBezTo>
                    <a:cubicBezTo>
                      <a:pt x="496" y="86"/>
                      <a:pt x="495" y="86"/>
                      <a:pt x="495" y="86"/>
                    </a:cubicBezTo>
                    <a:cubicBezTo>
                      <a:pt x="494" y="86"/>
                      <a:pt x="494" y="87"/>
                      <a:pt x="494" y="87"/>
                    </a:cubicBezTo>
                    <a:cubicBezTo>
                      <a:pt x="494" y="87"/>
                      <a:pt x="493" y="87"/>
                      <a:pt x="493" y="87"/>
                    </a:cubicBezTo>
                    <a:cubicBezTo>
                      <a:pt x="492" y="87"/>
                      <a:pt x="491" y="87"/>
                      <a:pt x="491" y="88"/>
                    </a:cubicBezTo>
                    <a:cubicBezTo>
                      <a:pt x="490" y="88"/>
                      <a:pt x="490" y="88"/>
                      <a:pt x="489" y="89"/>
                    </a:cubicBezTo>
                    <a:cubicBezTo>
                      <a:pt x="488" y="89"/>
                      <a:pt x="487" y="90"/>
                      <a:pt x="486" y="91"/>
                    </a:cubicBezTo>
                    <a:cubicBezTo>
                      <a:pt x="486" y="91"/>
                      <a:pt x="486" y="91"/>
                      <a:pt x="485" y="91"/>
                    </a:cubicBezTo>
                    <a:cubicBezTo>
                      <a:pt x="484" y="91"/>
                      <a:pt x="482" y="92"/>
                      <a:pt x="481" y="93"/>
                    </a:cubicBezTo>
                    <a:cubicBezTo>
                      <a:pt x="480" y="93"/>
                      <a:pt x="479" y="94"/>
                      <a:pt x="478" y="95"/>
                    </a:cubicBezTo>
                    <a:cubicBezTo>
                      <a:pt x="478" y="95"/>
                      <a:pt x="477" y="96"/>
                      <a:pt x="477" y="97"/>
                    </a:cubicBezTo>
                    <a:cubicBezTo>
                      <a:pt x="476" y="97"/>
                      <a:pt x="476" y="98"/>
                      <a:pt x="475" y="98"/>
                    </a:cubicBezTo>
                    <a:cubicBezTo>
                      <a:pt x="475" y="98"/>
                      <a:pt x="475" y="98"/>
                      <a:pt x="475" y="98"/>
                    </a:cubicBezTo>
                    <a:cubicBezTo>
                      <a:pt x="475" y="97"/>
                      <a:pt x="475" y="97"/>
                      <a:pt x="476" y="96"/>
                    </a:cubicBezTo>
                    <a:cubicBezTo>
                      <a:pt x="476" y="96"/>
                      <a:pt x="477" y="95"/>
                      <a:pt x="477" y="95"/>
                    </a:cubicBezTo>
                    <a:cubicBezTo>
                      <a:pt x="476" y="95"/>
                      <a:pt x="476" y="95"/>
                      <a:pt x="476" y="95"/>
                    </a:cubicBezTo>
                    <a:cubicBezTo>
                      <a:pt x="475" y="95"/>
                      <a:pt x="474" y="95"/>
                      <a:pt x="473" y="95"/>
                    </a:cubicBezTo>
                    <a:cubicBezTo>
                      <a:pt x="474" y="94"/>
                      <a:pt x="474" y="94"/>
                      <a:pt x="474" y="94"/>
                    </a:cubicBezTo>
                    <a:cubicBezTo>
                      <a:pt x="474" y="95"/>
                      <a:pt x="475" y="95"/>
                      <a:pt x="475" y="94"/>
                    </a:cubicBezTo>
                    <a:cubicBezTo>
                      <a:pt x="476" y="94"/>
                      <a:pt x="477" y="94"/>
                      <a:pt x="477" y="93"/>
                    </a:cubicBezTo>
                    <a:cubicBezTo>
                      <a:pt x="478" y="93"/>
                      <a:pt x="479" y="92"/>
                      <a:pt x="479" y="91"/>
                    </a:cubicBezTo>
                    <a:cubicBezTo>
                      <a:pt x="479" y="91"/>
                      <a:pt x="479" y="91"/>
                      <a:pt x="479" y="91"/>
                    </a:cubicBezTo>
                    <a:cubicBezTo>
                      <a:pt x="480" y="91"/>
                      <a:pt x="481" y="91"/>
                      <a:pt x="482" y="91"/>
                    </a:cubicBezTo>
                    <a:cubicBezTo>
                      <a:pt x="482" y="90"/>
                      <a:pt x="482" y="90"/>
                      <a:pt x="482" y="90"/>
                    </a:cubicBezTo>
                    <a:cubicBezTo>
                      <a:pt x="483" y="90"/>
                      <a:pt x="483" y="90"/>
                      <a:pt x="484" y="90"/>
                    </a:cubicBezTo>
                    <a:cubicBezTo>
                      <a:pt x="484" y="89"/>
                      <a:pt x="485" y="89"/>
                      <a:pt x="486" y="88"/>
                    </a:cubicBezTo>
                    <a:cubicBezTo>
                      <a:pt x="487" y="87"/>
                      <a:pt x="488" y="86"/>
                      <a:pt x="490" y="85"/>
                    </a:cubicBezTo>
                    <a:cubicBezTo>
                      <a:pt x="491" y="85"/>
                      <a:pt x="492" y="84"/>
                      <a:pt x="492" y="83"/>
                    </a:cubicBezTo>
                    <a:cubicBezTo>
                      <a:pt x="493" y="83"/>
                      <a:pt x="493" y="83"/>
                      <a:pt x="493" y="83"/>
                    </a:cubicBezTo>
                    <a:cubicBezTo>
                      <a:pt x="495" y="83"/>
                      <a:pt x="496" y="82"/>
                      <a:pt x="497" y="80"/>
                    </a:cubicBezTo>
                    <a:cubicBezTo>
                      <a:pt x="497" y="80"/>
                      <a:pt x="497" y="80"/>
                      <a:pt x="497" y="80"/>
                    </a:cubicBezTo>
                    <a:cubicBezTo>
                      <a:pt x="497" y="80"/>
                      <a:pt x="496" y="79"/>
                      <a:pt x="496" y="79"/>
                    </a:cubicBezTo>
                    <a:cubicBezTo>
                      <a:pt x="496" y="79"/>
                      <a:pt x="496" y="78"/>
                      <a:pt x="496" y="79"/>
                    </a:cubicBezTo>
                    <a:cubicBezTo>
                      <a:pt x="495" y="78"/>
                      <a:pt x="495" y="78"/>
                      <a:pt x="495" y="78"/>
                    </a:cubicBezTo>
                    <a:cubicBezTo>
                      <a:pt x="494" y="78"/>
                      <a:pt x="493" y="78"/>
                      <a:pt x="493" y="78"/>
                    </a:cubicBezTo>
                    <a:cubicBezTo>
                      <a:pt x="492" y="78"/>
                      <a:pt x="492" y="78"/>
                      <a:pt x="491" y="78"/>
                    </a:cubicBezTo>
                    <a:cubicBezTo>
                      <a:pt x="491" y="78"/>
                      <a:pt x="490" y="78"/>
                      <a:pt x="490" y="78"/>
                    </a:cubicBezTo>
                    <a:cubicBezTo>
                      <a:pt x="489" y="79"/>
                      <a:pt x="488" y="79"/>
                      <a:pt x="487" y="79"/>
                    </a:cubicBezTo>
                    <a:cubicBezTo>
                      <a:pt x="486" y="79"/>
                      <a:pt x="486" y="80"/>
                      <a:pt x="485" y="80"/>
                    </a:cubicBezTo>
                    <a:cubicBezTo>
                      <a:pt x="485" y="80"/>
                      <a:pt x="485" y="80"/>
                      <a:pt x="485" y="80"/>
                    </a:cubicBezTo>
                    <a:cubicBezTo>
                      <a:pt x="485" y="80"/>
                      <a:pt x="484" y="80"/>
                      <a:pt x="484" y="80"/>
                    </a:cubicBezTo>
                    <a:cubicBezTo>
                      <a:pt x="484" y="80"/>
                      <a:pt x="484" y="80"/>
                      <a:pt x="484" y="79"/>
                    </a:cubicBezTo>
                    <a:cubicBezTo>
                      <a:pt x="484" y="79"/>
                      <a:pt x="484" y="79"/>
                      <a:pt x="484" y="79"/>
                    </a:cubicBezTo>
                    <a:cubicBezTo>
                      <a:pt x="484" y="79"/>
                      <a:pt x="485" y="79"/>
                      <a:pt x="485" y="79"/>
                    </a:cubicBezTo>
                    <a:cubicBezTo>
                      <a:pt x="485" y="78"/>
                      <a:pt x="485" y="78"/>
                      <a:pt x="485" y="78"/>
                    </a:cubicBezTo>
                    <a:cubicBezTo>
                      <a:pt x="484" y="77"/>
                      <a:pt x="484" y="75"/>
                      <a:pt x="482" y="75"/>
                    </a:cubicBezTo>
                    <a:cubicBezTo>
                      <a:pt x="482" y="74"/>
                      <a:pt x="482" y="74"/>
                      <a:pt x="482" y="74"/>
                    </a:cubicBezTo>
                    <a:cubicBezTo>
                      <a:pt x="482" y="73"/>
                      <a:pt x="481" y="72"/>
                      <a:pt x="480" y="71"/>
                    </a:cubicBezTo>
                    <a:cubicBezTo>
                      <a:pt x="481" y="72"/>
                      <a:pt x="482" y="73"/>
                      <a:pt x="483" y="74"/>
                    </a:cubicBezTo>
                    <a:cubicBezTo>
                      <a:pt x="484" y="75"/>
                      <a:pt x="485" y="76"/>
                      <a:pt x="486" y="77"/>
                    </a:cubicBezTo>
                    <a:cubicBezTo>
                      <a:pt x="486" y="77"/>
                      <a:pt x="487" y="78"/>
                      <a:pt x="487" y="77"/>
                    </a:cubicBezTo>
                    <a:cubicBezTo>
                      <a:pt x="488" y="77"/>
                      <a:pt x="489" y="77"/>
                      <a:pt x="489" y="76"/>
                    </a:cubicBezTo>
                    <a:cubicBezTo>
                      <a:pt x="491" y="77"/>
                      <a:pt x="492" y="76"/>
                      <a:pt x="493" y="76"/>
                    </a:cubicBezTo>
                    <a:cubicBezTo>
                      <a:pt x="495" y="76"/>
                      <a:pt x="498" y="75"/>
                      <a:pt x="500" y="75"/>
                    </a:cubicBezTo>
                    <a:cubicBezTo>
                      <a:pt x="500" y="75"/>
                      <a:pt x="500" y="75"/>
                      <a:pt x="500" y="75"/>
                    </a:cubicBezTo>
                    <a:cubicBezTo>
                      <a:pt x="501" y="74"/>
                      <a:pt x="501" y="74"/>
                      <a:pt x="501" y="74"/>
                    </a:cubicBezTo>
                    <a:cubicBezTo>
                      <a:pt x="502" y="74"/>
                      <a:pt x="502" y="75"/>
                      <a:pt x="503" y="74"/>
                    </a:cubicBezTo>
                    <a:cubicBezTo>
                      <a:pt x="503" y="74"/>
                      <a:pt x="504" y="74"/>
                      <a:pt x="505" y="74"/>
                    </a:cubicBezTo>
                    <a:cubicBezTo>
                      <a:pt x="505" y="73"/>
                      <a:pt x="505" y="73"/>
                      <a:pt x="506" y="72"/>
                    </a:cubicBezTo>
                    <a:cubicBezTo>
                      <a:pt x="506" y="72"/>
                      <a:pt x="506" y="72"/>
                      <a:pt x="505" y="72"/>
                    </a:cubicBezTo>
                    <a:cubicBezTo>
                      <a:pt x="505" y="72"/>
                      <a:pt x="505" y="72"/>
                      <a:pt x="505" y="72"/>
                    </a:cubicBezTo>
                    <a:cubicBezTo>
                      <a:pt x="504" y="73"/>
                      <a:pt x="503" y="72"/>
                      <a:pt x="501" y="72"/>
                    </a:cubicBezTo>
                    <a:cubicBezTo>
                      <a:pt x="502" y="71"/>
                      <a:pt x="503" y="71"/>
                      <a:pt x="504" y="71"/>
                    </a:cubicBezTo>
                    <a:cubicBezTo>
                      <a:pt x="505" y="71"/>
                      <a:pt x="505" y="71"/>
                      <a:pt x="505" y="70"/>
                    </a:cubicBezTo>
                    <a:cubicBezTo>
                      <a:pt x="506" y="70"/>
                      <a:pt x="506" y="69"/>
                      <a:pt x="506" y="69"/>
                    </a:cubicBezTo>
                    <a:cubicBezTo>
                      <a:pt x="507" y="70"/>
                      <a:pt x="507" y="69"/>
                      <a:pt x="508" y="69"/>
                    </a:cubicBezTo>
                    <a:cubicBezTo>
                      <a:pt x="508" y="69"/>
                      <a:pt x="509" y="69"/>
                      <a:pt x="510" y="70"/>
                    </a:cubicBezTo>
                    <a:cubicBezTo>
                      <a:pt x="510" y="71"/>
                      <a:pt x="510" y="71"/>
                      <a:pt x="511" y="71"/>
                    </a:cubicBezTo>
                    <a:cubicBezTo>
                      <a:pt x="512" y="71"/>
                      <a:pt x="512" y="71"/>
                      <a:pt x="512" y="70"/>
                    </a:cubicBezTo>
                    <a:cubicBezTo>
                      <a:pt x="514" y="69"/>
                      <a:pt x="514" y="68"/>
                      <a:pt x="513" y="67"/>
                    </a:cubicBezTo>
                    <a:cubicBezTo>
                      <a:pt x="513" y="67"/>
                      <a:pt x="513" y="66"/>
                      <a:pt x="513" y="66"/>
                    </a:cubicBezTo>
                    <a:cubicBezTo>
                      <a:pt x="513" y="66"/>
                      <a:pt x="513" y="67"/>
                      <a:pt x="514" y="67"/>
                    </a:cubicBezTo>
                    <a:cubicBezTo>
                      <a:pt x="515" y="68"/>
                      <a:pt x="515" y="68"/>
                      <a:pt x="516" y="67"/>
                    </a:cubicBezTo>
                    <a:cubicBezTo>
                      <a:pt x="517" y="66"/>
                      <a:pt x="517" y="65"/>
                      <a:pt x="518" y="64"/>
                    </a:cubicBezTo>
                    <a:cubicBezTo>
                      <a:pt x="518" y="64"/>
                      <a:pt x="518" y="64"/>
                      <a:pt x="519" y="64"/>
                    </a:cubicBezTo>
                    <a:cubicBezTo>
                      <a:pt x="520" y="63"/>
                      <a:pt x="521" y="62"/>
                      <a:pt x="522" y="61"/>
                    </a:cubicBezTo>
                    <a:cubicBezTo>
                      <a:pt x="523" y="60"/>
                      <a:pt x="525" y="59"/>
                      <a:pt x="525" y="57"/>
                    </a:cubicBezTo>
                    <a:cubicBezTo>
                      <a:pt x="526" y="57"/>
                      <a:pt x="527" y="57"/>
                      <a:pt x="527" y="56"/>
                    </a:cubicBezTo>
                    <a:cubicBezTo>
                      <a:pt x="527" y="55"/>
                      <a:pt x="527" y="55"/>
                      <a:pt x="527" y="55"/>
                    </a:cubicBezTo>
                    <a:cubicBezTo>
                      <a:pt x="528" y="54"/>
                      <a:pt x="530" y="53"/>
                      <a:pt x="528" y="51"/>
                    </a:cubicBezTo>
                    <a:cubicBezTo>
                      <a:pt x="529" y="51"/>
                      <a:pt x="530" y="50"/>
                      <a:pt x="530" y="50"/>
                    </a:cubicBezTo>
                    <a:cubicBezTo>
                      <a:pt x="531" y="49"/>
                      <a:pt x="532" y="49"/>
                      <a:pt x="532" y="48"/>
                    </a:cubicBezTo>
                    <a:cubicBezTo>
                      <a:pt x="533" y="47"/>
                      <a:pt x="534" y="46"/>
                      <a:pt x="534" y="45"/>
                    </a:cubicBezTo>
                    <a:cubicBezTo>
                      <a:pt x="534" y="43"/>
                      <a:pt x="534" y="40"/>
                      <a:pt x="533" y="38"/>
                    </a:cubicBezTo>
                    <a:close/>
                    <a:moveTo>
                      <a:pt x="393" y="95"/>
                    </a:moveTo>
                    <a:cubicBezTo>
                      <a:pt x="393" y="95"/>
                      <a:pt x="393" y="95"/>
                      <a:pt x="393" y="95"/>
                    </a:cubicBezTo>
                    <a:cubicBezTo>
                      <a:pt x="393" y="95"/>
                      <a:pt x="393" y="95"/>
                      <a:pt x="393" y="95"/>
                    </a:cubicBezTo>
                    <a:close/>
                    <a:moveTo>
                      <a:pt x="377" y="221"/>
                    </a:moveTo>
                    <a:cubicBezTo>
                      <a:pt x="377" y="221"/>
                      <a:pt x="377" y="221"/>
                      <a:pt x="377" y="221"/>
                    </a:cubicBezTo>
                    <a:cubicBezTo>
                      <a:pt x="377" y="221"/>
                      <a:pt x="377" y="221"/>
                      <a:pt x="377" y="221"/>
                    </a:cubicBezTo>
                    <a:close/>
                    <a:moveTo>
                      <a:pt x="361" y="248"/>
                    </a:moveTo>
                    <a:cubicBezTo>
                      <a:pt x="361" y="248"/>
                      <a:pt x="361" y="248"/>
                      <a:pt x="361" y="248"/>
                    </a:cubicBezTo>
                    <a:cubicBezTo>
                      <a:pt x="361" y="248"/>
                      <a:pt x="361" y="248"/>
                      <a:pt x="361" y="248"/>
                    </a:cubicBezTo>
                    <a:cubicBezTo>
                      <a:pt x="361" y="248"/>
                      <a:pt x="361" y="248"/>
                      <a:pt x="361" y="248"/>
                    </a:cubicBezTo>
                    <a:close/>
                    <a:moveTo>
                      <a:pt x="365" y="257"/>
                    </a:moveTo>
                    <a:cubicBezTo>
                      <a:pt x="365" y="256"/>
                      <a:pt x="365" y="256"/>
                      <a:pt x="365" y="256"/>
                    </a:cubicBezTo>
                    <a:cubicBezTo>
                      <a:pt x="365" y="256"/>
                      <a:pt x="365" y="256"/>
                      <a:pt x="365" y="256"/>
                    </a:cubicBezTo>
                    <a:cubicBezTo>
                      <a:pt x="366" y="256"/>
                      <a:pt x="366" y="257"/>
                      <a:pt x="366" y="257"/>
                    </a:cubicBezTo>
                    <a:cubicBezTo>
                      <a:pt x="366" y="257"/>
                      <a:pt x="366" y="257"/>
                      <a:pt x="365" y="257"/>
                    </a:cubicBezTo>
                    <a:close/>
                    <a:moveTo>
                      <a:pt x="413" y="243"/>
                    </a:moveTo>
                    <a:cubicBezTo>
                      <a:pt x="413" y="243"/>
                      <a:pt x="413" y="243"/>
                      <a:pt x="413" y="243"/>
                    </a:cubicBezTo>
                    <a:cubicBezTo>
                      <a:pt x="413" y="243"/>
                      <a:pt x="413" y="243"/>
                      <a:pt x="413" y="243"/>
                    </a:cubicBezTo>
                    <a:cubicBezTo>
                      <a:pt x="413" y="243"/>
                      <a:pt x="413" y="243"/>
                      <a:pt x="413" y="243"/>
                    </a:cubicBezTo>
                    <a:close/>
                    <a:moveTo>
                      <a:pt x="423" y="186"/>
                    </a:moveTo>
                    <a:cubicBezTo>
                      <a:pt x="423" y="186"/>
                      <a:pt x="423" y="186"/>
                      <a:pt x="423" y="186"/>
                    </a:cubicBezTo>
                    <a:cubicBezTo>
                      <a:pt x="423" y="186"/>
                      <a:pt x="423" y="186"/>
                      <a:pt x="423" y="186"/>
                    </a:cubicBezTo>
                    <a:cubicBezTo>
                      <a:pt x="423" y="186"/>
                      <a:pt x="423" y="186"/>
                      <a:pt x="423" y="186"/>
                    </a:cubicBezTo>
                    <a:close/>
                    <a:moveTo>
                      <a:pt x="460" y="142"/>
                    </a:moveTo>
                    <a:cubicBezTo>
                      <a:pt x="460" y="142"/>
                      <a:pt x="460" y="142"/>
                      <a:pt x="460" y="142"/>
                    </a:cubicBezTo>
                    <a:cubicBezTo>
                      <a:pt x="460" y="142"/>
                      <a:pt x="460" y="142"/>
                      <a:pt x="460" y="142"/>
                    </a:cubicBezTo>
                    <a:cubicBezTo>
                      <a:pt x="460" y="142"/>
                      <a:pt x="460" y="142"/>
                      <a:pt x="460" y="142"/>
                    </a:cubicBezTo>
                    <a:close/>
                    <a:moveTo>
                      <a:pt x="501" y="89"/>
                    </a:moveTo>
                    <a:cubicBezTo>
                      <a:pt x="501" y="89"/>
                      <a:pt x="501" y="89"/>
                      <a:pt x="501" y="89"/>
                    </a:cubicBezTo>
                    <a:cubicBezTo>
                      <a:pt x="501" y="89"/>
                      <a:pt x="501" y="89"/>
                      <a:pt x="501" y="89"/>
                    </a:cubicBezTo>
                    <a:cubicBezTo>
                      <a:pt x="501" y="89"/>
                      <a:pt x="501" y="89"/>
                      <a:pt x="501" y="89"/>
                    </a:cubicBezTo>
                    <a:close/>
                    <a:moveTo>
                      <a:pt x="480" y="95"/>
                    </a:moveTo>
                    <a:cubicBezTo>
                      <a:pt x="480" y="95"/>
                      <a:pt x="480" y="95"/>
                      <a:pt x="480" y="95"/>
                    </a:cubicBezTo>
                    <a:cubicBezTo>
                      <a:pt x="480" y="95"/>
                      <a:pt x="480" y="95"/>
                      <a:pt x="480" y="95"/>
                    </a:cubicBezTo>
                    <a:close/>
                    <a:moveTo>
                      <a:pt x="289" y="296"/>
                    </a:moveTo>
                    <a:cubicBezTo>
                      <a:pt x="289" y="295"/>
                      <a:pt x="288" y="294"/>
                      <a:pt x="288" y="293"/>
                    </a:cubicBezTo>
                    <a:cubicBezTo>
                      <a:pt x="287" y="294"/>
                      <a:pt x="287" y="295"/>
                      <a:pt x="288" y="296"/>
                    </a:cubicBezTo>
                    <a:cubicBezTo>
                      <a:pt x="289" y="296"/>
                      <a:pt x="289" y="297"/>
                      <a:pt x="289" y="297"/>
                    </a:cubicBezTo>
                    <a:cubicBezTo>
                      <a:pt x="288" y="298"/>
                      <a:pt x="288" y="299"/>
                      <a:pt x="287" y="298"/>
                    </a:cubicBezTo>
                    <a:cubicBezTo>
                      <a:pt x="286" y="298"/>
                      <a:pt x="285" y="299"/>
                      <a:pt x="285" y="299"/>
                    </a:cubicBezTo>
                    <a:cubicBezTo>
                      <a:pt x="283" y="299"/>
                      <a:pt x="282" y="299"/>
                      <a:pt x="282" y="298"/>
                    </a:cubicBezTo>
                    <a:cubicBezTo>
                      <a:pt x="281" y="298"/>
                      <a:pt x="282" y="299"/>
                      <a:pt x="281" y="299"/>
                    </a:cubicBezTo>
                    <a:cubicBezTo>
                      <a:pt x="280" y="299"/>
                      <a:pt x="280" y="299"/>
                      <a:pt x="279" y="299"/>
                    </a:cubicBezTo>
                    <a:cubicBezTo>
                      <a:pt x="278" y="298"/>
                      <a:pt x="279" y="298"/>
                      <a:pt x="279" y="297"/>
                    </a:cubicBezTo>
                    <a:cubicBezTo>
                      <a:pt x="279" y="297"/>
                      <a:pt x="280" y="296"/>
                      <a:pt x="279" y="296"/>
                    </a:cubicBezTo>
                    <a:cubicBezTo>
                      <a:pt x="279" y="297"/>
                      <a:pt x="278" y="297"/>
                      <a:pt x="278" y="299"/>
                    </a:cubicBezTo>
                    <a:cubicBezTo>
                      <a:pt x="278" y="299"/>
                      <a:pt x="278" y="299"/>
                      <a:pt x="277" y="299"/>
                    </a:cubicBezTo>
                    <a:cubicBezTo>
                      <a:pt x="276" y="300"/>
                      <a:pt x="275" y="299"/>
                      <a:pt x="273" y="299"/>
                    </a:cubicBezTo>
                    <a:cubicBezTo>
                      <a:pt x="272" y="298"/>
                      <a:pt x="272" y="297"/>
                      <a:pt x="272" y="296"/>
                    </a:cubicBezTo>
                    <a:cubicBezTo>
                      <a:pt x="272" y="295"/>
                      <a:pt x="272" y="294"/>
                      <a:pt x="272" y="294"/>
                    </a:cubicBezTo>
                    <a:cubicBezTo>
                      <a:pt x="271" y="293"/>
                      <a:pt x="272" y="293"/>
                      <a:pt x="272" y="293"/>
                    </a:cubicBezTo>
                    <a:cubicBezTo>
                      <a:pt x="273" y="293"/>
                      <a:pt x="274" y="293"/>
                      <a:pt x="275" y="293"/>
                    </a:cubicBezTo>
                    <a:cubicBezTo>
                      <a:pt x="274" y="292"/>
                      <a:pt x="273" y="292"/>
                      <a:pt x="273" y="292"/>
                    </a:cubicBezTo>
                    <a:cubicBezTo>
                      <a:pt x="273" y="292"/>
                      <a:pt x="273" y="292"/>
                      <a:pt x="273" y="292"/>
                    </a:cubicBezTo>
                    <a:cubicBezTo>
                      <a:pt x="273" y="292"/>
                      <a:pt x="273" y="291"/>
                      <a:pt x="273" y="291"/>
                    </a:cubicBezTo>
                    <a:cubicBezTo>
                      <a:pt x="273" y="291"/>
                      <a:pt x="273" y="291"/>
                      <a:pt x="272" y="291"/>
                    </a:cubicBezTo>
                    <a:cubicBezTo>
                      <a:pt x="272" y="291"/>
                      <a:pt x="271" y="292"/>
                      <a:pt x="271" y="291"/>
                    </a:cubicBezTo>
                    <a:cubicBezTo>
                      <a:pt x="271" y="290"/>
                      <a:pt x="271" y="290"/>
                      <a:pt x="270" y="290"/>
                    </a:cubicBezTo>
                    <a:cubicBezTo>
                      <a:pt x="271" y="290"/>
                      <a:pt x="271" y="289"/>
                      <a:pt x="271" y="289"/>
                    </a:cubicBezTo>
                    <a:cubicBezTo>
                      <a:pt x="272" y="288"/>
                      <a:pt x="271" y="288"/>
                      <a:pt x="270" y="288"/>
                    </a:cubicBezTo>
                    <a:cubicBezTo>
                      <a:pt x="272" y="287"/>
                      <a:pt x="273" y="287"/>
                      <a:pt x="275" y="287"/>
                    </a:cubicBezTo>
                    <a:cubicBezTo>
                      <a:pt x="274" y="286"/>
                      <a:pt x="273" y="287"/>
                      <a:pt x="273" y="286"/>
                    </a:cubicBezTo>
                    <a:cubicBezTo>
                      <a:pt x="274" y="286"/>
                      <a:pt x="275" y="286"/>
                      <a:pt x="276" y="286"/>
                    </a:cubicBezTo>
                    <a:cubicBezTo>
                      <a:pt x="276" y="286"/>
                      <a:pt x="277" y="286"/>
                      <a:pt x="277" y="285"/>
                    </a:cubicBezTo>
                    <a:cubicBezTo>
                      <a:pt x="277" y="285"/>
                      <a:pt x="276" y="285"/>
                      <a:pt x="276" y="285"/>
                    </a:cubicBezTo>
                    <a:cubicBezTo>
                      <a:pt x="275" y="285"/>
                      <a:pt x="274" y="286"/>
                      <a:pt x="273" y="285"/>
                    </a:cubicBezTo>
                    <a:cubicBezTo>
                      <a:pt x="274" y="285"/>
                      <a:pt x="275" y="285"/>
                      <a:pt x="275" y="285"/>
                    </a:cubicBezTo>
                    <a:cubicBezTo>
                      <a:pt x="275" y="285"/>
                      <a:pt x="275" y="285"/>
                      <a:pt x="275" y="285"/>
                    </a:cubicBezTo>
                    <a:cubicBezTo>
                      <a:pt x="274" y="284"/>
                      <a:pt x="275" y="284"/>
                      <a:pt x="275" y="284"/>
                    </a:cubicBezTo>
                    <a:cubicBezTo>
                      <a:pt x="276" y="284"/>
                      <a:pt x="276" y="284"/>
                      <a:pt x="277" y="283"/>
                    </a:cubicBezTo>
                    <a:cubicBezTo>
                      <a:pt x="277" y="282"/>
                      <a:pt x="275" y="283"/>
                      <a:pt x="276" y="282"/>
                    </a:cubicBezTo>
                    <a:cubicBezTo>
                      <a:pt x="277" y="281"/>
                      <a:pt x="277" y="281"/>
                      <a:pt x="277" y="281"/>
                    </a:cubicBezTo>
                    <a:cubicBezTo>
                      <a:pt x="274" y="281"/>
                      <a:pt x="270" y="283"/>
                      <a:pt x="267" y="283"/>
                    </a:cubicBezTo>
                    <a:cubicBezTo>
                      <a:pt x="267" y="283"/>
                      <a:pt x="266" y="284"/>
                      <a:pt x="266" y="283"/>
                    </a:cubicBezTo>
                    <a:cubicBezTo>
                      <a:pt x="265" y="283"/>
                      <a:pt x="264" y="283"/>
                      <a:pt x="263" y="284"/>
                    </a:cubicBezTo>
                    <a:cubicBezTo>
                      <a:pt x="262" y="284"/>
                      <a:pt x="262" y="285"/>
                      <a:pt x="260" y="284"/>
                    </a:cubicBezTo>
                    <a:cubicBezTo>
                      <a:pt x="260" y="284"/>
                      <a:pt x="259" y="284"/>
                      <a:pt x="258" y="285"/>
                    </a:cubicBezTo>
                    <a:cubicBezTo>
                      <a:pt x="258" y="285"/>
                      <a:pt x="257" y="286"/>
                      <a:pt x="257" y="286"/>
                    </a:cubicBezTo>
                    <a:cubicBezTo>
                      <a:pt x="257" y="285"/>
                      <a:pt x="256" y="285"/>
                      <a:pt x="256" y="284"/>
                    </a:cubicBezTo>
                    <a:cubicBezTo>
                      <a:pt x="256" y="284"/>
                      <a:pt x="256" y="284"/>
                      <a:pt x="256" y="283"/>
                    </a:cubicBezTo>
                    <a:cubicBezTo>
                      <a:pt x="256" y="283"/>
                      <a:pt x="256" y="283"/>
                      <a:pt x="256" y="282"/>
                    </a:cubicBezTo>
                    <a:cubicBezTo>
                      <a:pt x="256" y="282"/>
                      <a:pt x="257" y="283"/>
                      <a:pt x="257" y="282"/>
                    </a:cubicBezTo>
                    <a:cubicBezTo>
                      <a:pt x="256" y="281"/>
                      <a:pt x="258" y="281"/>
                      <a:pt x="258" y="280"/>
                    </a:cubicBezTo>
                    <a:cubicBezTo>
                      <a:pt x="259" y="279"/>
                      <a:pt x="260" y="280"/>
                      <a:pt x="261" y="281"/>
                    </a:cubicBezTo>
                    <a:cubicBezTo>
                      <a:pt x="261" y="280"/>
                      <a:pt x="261" y="280"/>
                      <a:pt x="261" y="280"/>
                    </a:cubicBezTo>
                    <a:cubicBezTo>
                      <a:pt x="260" y="279"/>
                      <a:pt x="260" y="279"/>
                      <a:pt x="261" y="278"/>
                    </a:cubicBezTo>
                    <a:cubicBezTo>
                      <a:pt x="261" y="278"/>
                      <a:pt x="261" y="278"/>
                      <a:pt x="260" y="278"/>
                    </a:cubicBezTo>
                    <a:cubicBezTo>
                      <a:pt x="260" y="278"/>
                      <a:pt x="259" y="279"/>
                      <a:pt x="259" y="278"/>
                    </a:cubicBezTo>
                    <a:cubicBezTo>
                      <a:pt x="259" y="277"/>
                      <a:pt x="259" y="276"/>
                      <a:pt x="260" y="276"/>
                    </a:cubicBezTo>
                    <a:cubicBezTo>
                      <a:pt x="260" y="276"/>
                      <a:pt x="261" y="276"/>
                      <a:pt x="261" y="276"/>
                    </a:cubicBezTo>
                    <a:cubicBezTo>
                      <a:pt x="262" y="275"/>
                      <a:pt x="263" y="275"/>
                      <a:pt x="263" y="276"/>
                    </a:cubicBezTo>
                    <a:cubicBezTo>
                      <a:pt x="263" y="277"/>
                      <a:pt x="264" y="277"/>
                      <a:pt x="264" y="277"/>
                    </a:cubicBezTo>
                    <a:cubicBezTo>
                      <a:pt x="265" y="277"/>
                      <a:pt x="265" y="277"/>
                      <a:pt x="265" y="278"/>
                    </a:cubicBezTo>
                    <a:cubicBezTo>
                      <a:pt x="265" y="279"/>
                      <a:pt x="266" y="279"/>
                      <a:pt x="267" y="279"/>
                    </a:cubicBezTo>
                    <a:cubicBezTo>
                      <a:pt x="267" y="278"/>
                      <a:pt x="267" y="279"/>
                      <a:pt x="268" y="279"/>
                    </a:cubicBezTo>
                    <a:cubicBezTo>
                      <a:pt x="268" y="278"/>
                      <a:pt x="268" y="278"/>
                      <a:pt x="268" y="277"/>
                    </a:cubicBezTo>
                    <a:cubicBezTo>
                      <a:pt x="267" y="278"/>
                      <a:pt x="267" y="278"/>
                      <a:pt x="266" y="278"/>
                    </a:cubicBezTo>
                    <a:cubicBezTo>
                      <a:pt x="266" y="278"/>
                      <a:pt x="265" y="278"/>
                      <a:pt x="266" y="278"/>
                    </a:cubicBezTo>
                    <a:cubicBezTo>
                      <a:pt x="266" y="277"/>
                      <a:pt x="266" y="276"/>
                      <a:pt x="265" y="276"/>
                    </a:cubicBezTo>
                    <a:cubicBezTo>
                      <a:pt x="264" y="276"/>
                      <a:pt x="264" y="275"/>
                      <a:pt x="264" y="275"/>
                    </a:cubicBezTo>
                    <a:cubicBezTo>
                      <a:pt x="264" y="274"/>
                      <a:pt x="264" y="273"/>
                      <a:pt x="265" y="273"/>
                    </a:cubicBezTo>
                    <a:cubicBezTo>
                      <a:pt x="266" y="273"/>
                      <a:pt x="266" y="273"/>
                      <a:pt x="266" y="272"/>
                    </a:cubicBezTo>
                    <a:cubicBezTo>
                      <a:pt x="265" y="272"/>
                      <a:pt x="265" y="273"/>
                      <a:pt x="264" y="273"/>
                    </a:cubicBezTo>
                    <a:cubicBezTo>
                      <a:pt x="263" y="273"/>
                      <a:pt x="263" y="273"/>
                      <a:pt x="262" y="272"/>
                    </a:cubicBezTo>
                    <a:cubicBezTo>
                      <a:pt x="262" y="271"/>
                      <a:pt x="262" y="271"/>
                      <a:pt x="262" y="270"/>
                    </a:cubicBezTo>
                    <a:cubicBezTo>
                      <a:pt x="262" y="270"/>
                      <a:pt x="262" y="270"/>
                      <a:pt x="262" y="270"/>
                    </a:cubicBezTo>
                    <a:cubicBezTo>
                      <a:pt x="263" y="269"/>
                      <a:pt x="263" y="267"/>
                      <a:pt x="265" y="267"/>
                    </a:cubicBezTo>
                    <a:cubicBezTo>
                      <a:pt x="265" y="267"/>
                      <a:pt x="266" y="266"/>
                      <a:pt x="266" y="266"/>
                    </a:cubicBezTo>
                    <a:cubicBezTo>
                      <a:pt x="265" y="266"/>
                      <a:pt x="264" y="266"/>
                      <a:pt x="264" y="266"/>
                    </a:cubicBezTo>
                    <a:cubicBezTo>
                      <a:pt x="263" y="267"/>
                      <a:pt x="262" y="266"/>
                      <a:pt x="261" y="267"/>
                    </a:cubicBezTo>
                    <a:cubicBezTo>
                      <a:pt x="261" y="267"/>
                      <a:pt x="260" y="266"/>
                      <a:pt x="260" y="266"/>
                    </a:cubicBezTo>
                    <a:cubicBezTo>
                      <a:pt x="262" y="265"/>
                      <a:pt x="261" y="264"/>
                      <a:pt x="261" y="263"/>
                    </a:cubicBezTo>
                    <a:cubicBezTo>
                      <a:pt x="261" y="263"/>
                      <a:pt x="261" y="263"/>
                      <a:pt x="261" y="263"/>
                    </a:cubicBezTo>
                    <a:cubicBezTo>
                      <a:pt x="262" y="263"/>
                      <a:pt x="262" y="262"/>
                      <a:pt x="262" y="262"/>
                    </a:cubicBezTo>
                    <a:cubicBezTo>
                      <a:pt x="261" y="262"/>
                      <a:pt x="261" y="262"/>
                      <a:pt x="261" y="261"/>
                    </a:cubicBezTo>
                    <a:cubicBezTo>
                      <a:pt x="262" y="261"/>
                      <a:pt x="262" y="260"/>
                      <a:pt x="263" y="260"/>
                    </a:cubicBezTo>
                    <a:cubicBezTo>
                      <a:pt x="264" y="260"/>
                      <a:pt x="265" y="260"/>
                      <a:pt x="265" y="261"/>
                    </a:cubicBezTo>
                    <a:cubicBezTo>
                      <a:pt x="266" y="261"/>
                      <a:pt x="266" y="262"/>
                      <a:pt x="266" y="262"/>
                    </a:cubicBezTo>
                    <a:cubicBezTo>
                      <a:pt x="267" y="263"/>
                      <a:pt x="268" y="263"/>
                      <a:pt x="267" y="264"/>
                    </a:cubicBezTo>
                    <a:cubicBezTo>
                      <a:pt x="267" y="265"/>
                      <a:pt x="267" y="266"/>
                      <a:pt x="268" y="266"/>
                    </a:cubicBezTo>
                    <a:cubicBezTo>
                      <a:pt x="269" y="266"/>
                      <a:pt x="270" y="267"/>
                      <a:pt x="270" y="268"/>
                    </a:cubicBezTo>
                    <a:cubicBezTo>
                      <a:pt x="270" y="268"/>
                      <a:pt x="271" y="269"/>
                      <a:pt x="271" y="270"/>
                    </a:cubicBezTo>
                    <a:cubicBezTo>
                      <a:pt x="271" y="270"/>
                      <a:pt x="271" y="271"/>
                      <a:pt x="271" y="271"/>
                    </a:cubicBezTo>
                    <a:cubicBezTo>
                      <a:pt x="273" y="271"/>
                      <a:pt x="273" y="272"/>
                      <a:pt x="274" y="273"/>
                    </a:cubicBezTo>
                    <a:cubicBezTo>
                      <a:pt x="274" y="274"/>
                      <a:pt x="275" y="274"/>
                      <a:pt x="275" y="275"/>
                    </a:cubicBezTo>
                    <a:cubicBezTo>
                      <a:pt x="276" y="275"/>
                      <a:pt x="276" y="275"/>
                      <a:pt x="276" y="275"/>
                    </a:cubicBezTo>
                    <a:cubicBezTo>
                      <a:pt x="277" y="274"/>
                      <a:pt x="278" y="274"/>
                      <a:pt x="278" y="273"/>
                    </a:cubicBezTo>
                    <a:cubicBezTo>
                      <a:pt x="278" y="273"/>
                      <a:pt x="278" y="273"/>
                      <a:pt x="277" y="273"/>
                    </a:cubicBezTo>
                    <a:cubicBezTo>
                      <a:pt x="276" y="274"/>
                      <a:pt x="275" y="274"/>
                      <a:pt x="275" y="272"/>
                    </a:cubicBezTo>
                    <a:cubicBezTo>
                      <a:pt x="274" y="271"/>
                      <a:pt x="274" y="270"/>
                      <a:pt x="273" y="269"/>
                    </a:cubicBezTo>
                    <a:cubicBezTo>
                      <a:pt x="273" y="268"/>
                      <a:pt x="275" y="268"/>
                      <a:pt x="275" y="268"/>
                    </a:cubicBezTo>
                    <a:cubicBezTo>
                      <a:pt x="277" y="270"/>
                      <a:pt x="277" y="269"/>
                      <a:pt x="279" y="268"/>
                    </a:cubicBezTo>
                    <a:cubicBezTo>
                      <a:pt x="278" y="268"/>
                      <a:pt x="277" y="269"/>
                      <a:pt x="276" y="268"/>
                    </a:cubicBezTo>
                    <a:cubicBezTo>
                      <a:pt x="275" y="267"/>
                      <a:pt x="274" y="267"/>
                      <a:pt x="273" y="267"/>
                    </a:cubicBezTo>
                    <a:cubicBezTo>
                      <a:pt x="272" y="267"/>
                      <a:pt x="271" y="266"/>
                      <a:pt x="272" y="265"/>
                    </a:cubicBezTo>
                    <a:cubicBezTo>
                      <a:pt x="272" y="264"/>
                      <a:pt x="272" y="264"/>
                      <a:pt x="273" y="265"/>
                    </a:cubicBezTo>
                    <a:cubicBezTo>
                      <a:pt x="273" y="265"/>
                      <a:pt x="274" y="265"/>
                      <a:pt x="274" y="264"/>
                    </a:cubicBezTo>
                    <a:cubicBezTo>
                      <a:pt x="274" y="265"/>
                      <a:pt x="275" y="265"/>
                      <a:pt x="275" y="265"/>
                    </a:cubicBezTo>
                    <a:cubicBezTo>
                      <a:pt x="275" y="263"/>
                      <a:pt x="273" y="263"/>
                      <a:pt x="274" y="262"/>
                    </a:cubicBezTo>
                    <a:cubicBezTo>
                      <a:pt x="273" y="262"/>
                      <a:pt x="272" y="262"/>
                      <a:pt x="270" y="262"/>
                    </a:cubicBezTo>
                    <a:cubicBezTo>
                      <a:pt x="270" y="262"/>
                      <a:pt x="270" y="262"/>
                      <a:pt x="270" y="262"/>
                    </a:cubicBezTo>
                    <a:cubicBezTo>
                      <a:pt x="269" y="261"/>
                      <a:pt x="269" y="260"/>
                      <a:pt x="269" y="260"/>
                    </a:cubicBezTo>
                    <a:cubicBezTo>
                      <a:pt x="268" y="259"/>
                      <a:pt x="268" y="258"/>
                      <a:pt x="269" y="258"/>
                    </a:cubicBezTo>
                    <a:cubicBezTo>
                      <a:pt x="270" y="258"/>
                      <a:pt x="270" y="258"/>
                      <a:pt x="270" y="257"/>
                    </a:cubicBezTo>
                    <a:cubicBezTo>
                      <a:pt x="270" y="256"/>
                      <a:pt x="270" y="256"/>
                      <a:pt x="271" y="256"/>
                    </a:cubicBezTo>
                    <a:cubicBezTo>
                      <a:pt x="271" y="256"/>
                      <a:pt x="271" y="256"/>
                      <a:pt x="272" y="255"/>
                    </a:cubicBezTo>
                    <a:cubicBezTo>
                      <a:pt x="273" y="254"/>
                      <a:pt x="274" y="254"/>
                      <a:pt x="275" y="255"/>
                    </a:cubicBezTo>
                    <a:cubicBezTo>
                      <a:pt x="275" y="255"/>
                      <a:pt x="276" y="255"/>
                      <a:pt x="276" y="255"/>
                    </a:cubicBezTo>
                    <a:cubicBezTo>
                      <a:pt x="276" y="255"/>
                      <a:pt x="276" y="255"/>
                      <a:pt x="276" y="255"/>
                    </a:cubicBezTo>
                    <a:cubicBezTo>
                      <a:pt x="277" y="254"/>
                      <a:pt x="277" y="254"/>
                      <a:pt x="277" y="255"/>
                    </a:cubicBezTo>
                    <a:cubicBezTo>
                      <a:pt x="278" y="255"/>
                      <a:pt x="277" y="255"/>
                      <a:pt x="277" y="256"/>
                    </a:cubicBezTo>
                    <a:cubicBezTo>
                      <a:pt x="278" y="256"/>
                      <a:pt x="278" y="256"/>
                      <a:pt x="278" y="257"/>
                    </a:cubicBezTo>
                    <a:cubicBezTo>
                      <a:pt x="278" y="257"/>
                      <a:pt x="279" y="257"/>
                      <a:pt x="279" y="258"/>
                    </a:cubicBezTo>
                    <a:cubicBezTo>
                      <a:pt x="280" y="258"/>
                      <a:pt x="280" y="259"/>
                      <a:pt x="280" y="260"/>
                    </a:cubicBezTo>
                    <a:cubicBezTo>
                      <a:pt x="280" y="260"/>
                      <a:pt x="280" y="261"/>
                      <a:pt x="280" y="261"/>
                    </a:cubicBezTo>
                    <a:cubicBezTo>
                      <a:pt x="280" y="261"/>
                      <a:pt x="280" y="261"/>
                      <a:pt x="281" y="261"/>
                    </a:cubicBezTo>
                    <a:cubicBezTo>
                      <a:pt x="281" y="261"/>
                      <a:pt x="281" y="261"/>
                      <a:pt x="281" y="261"/>
                    </a:cubicBezTo>
                    <a:cubicBezTo>
                      <a:pt x="281" y="260"/>
                      <a:pt x="280" y="260"/>
                      <a:pt x="281" y="259"/>
                    </a:cubicBezTo>
                    <a:cubicBezTo>
                      <a:pt x="282" y="259"/>
                      <a:pt x="282" y="260"/>
                      <a:pt x="282" y="260"/>
                    </a:cubicBezTo>
                    <a:cubicBezTo>
                      <a:pt x="282" y="260"/>
                      <a:pt x="282" y="259"/>
                      <a:pt x="282" y="259"/>
                    </a:cubicBezTo>
                    <a:cubicBezTo>
                      <a:pt x="281" y="258"/>
                      <a:pt x="281" y="257"/>
                      <a:pt x="281" y="257"/>
                    </a:cubicBezTo>
                    <a:cubicBezTo>
                      <a:pt x="281" y="256"/>
                      <a:pt x="281" y="255"/>
                      <a:pt x="282" y="255"/>
                    </a:cubicBezTo>
                    <a:cubicBezTo>
                      <a:pt x="282" y="255"/>
                      <a:pt x="283" y="255"/>
                      <a:pt x="284" y="255"/>
                    </a:cubicBezTo>
                    <a:cubicBezTo>
                      <a:pt x="284" y="255"/>
                      <a:pt x="284" y="255"/>
                      <a:pt x="285" y="255"/>
                    </a:cubicBezTo>
                    <a:cubicBezTo>
                      <a:pt x="285" y="255"/>
                      <a:pt x="285" y="255"/>
                      <a:pt x="285" y="254"/>
                    </a:cubicBezTo>
                    <a:cubicBezTo>
                      <a:pt x="285" y="254"/>
                      <a:pt x="284" y="254"/>
                      <a:pt x="284" y="254"/>
                    </a:cubicBezTo>
                    <a:cubicBezTo>
                      <a:pt x="284" y="254"/>
                      <a:pt x="284" y="254"/>
                      <a:pt x="283" y="254"/>
                    </a:cubicBezTo>
                    <a:cubicBezTo>
                      <a:pt x="283" y="254"/>
                      <a:pt x="283" y="254"/>
                      <a:pt x="283" y="254"/>
                    </a:cubicBezTo>
                    <a:cubicBezTo>
                      <a:pt x="283" y="253"/>
                      <a:pt x="283" y="253"/>
                      <a:pt x="283" y="253"/>
                    </a:cubicBezTo>
                    <a:cubicBezTo>
                      <a:pt x="284" y="252"/>
                      <a:pt x="285" y="253"/>
                      <a:pt x="285" y="254"/>
                    </a:cubicBezTo>
                    <a:cubicBezTo>
                      <a:pt x="285" y="255"/>
                      <a:pt x="286" y="255"/>
                      <a:pt x="287" y="256"/>
                    </a:cubicBezTo>
                    <a:cubicBezTo>
                      <a:pt x="286" y="256"/>
                      <a:pt x="286" y="256"/>
                      <a:pt x="286" y="256"/>
                    </a:cubicBezTo>
                    <a:cubicBezTo>
                      <a:pt x="286" y="257"/>
                      <a:pt x="286" y="257"/>
                      <a:pt x="286" y="257"/>
                    </a:cubicBezTo>
                    <a:cubicBezTo>
                      <a:pt x="287" y="257"/>
                      <a:pt x="287" y="257"/>
                      <a:pt x="287" y="257"/>
                    </a:cubicBezTo>
                    <a:cubicBezTo>
                      <a:pt x="287" y="258"/>
                      <a:pt x="289" y="258"/>
                      <a:pt x="289" y="258"/>
                    </a:cubicBezTo>
                    <a:cubicBezTo>
                      <a:pt x="290" y="258"/>
                      <a:pt x="290" y="259"/>
                      <a:pt x="290" y="259"/>
                    </a:cubicBezTo>
                    <a:cubicBezTo>
                      <a:pt x="290" y="261"/>
                      <a:pt x="290" y="262"/>
                      <a:pt x="290" y="263"/>
                    </a:cubicBezTo>
                    <a:cubicBezTo>
                      <a:pt x="289" y="264"/>
                      <a:pt x="290" y="265"/>
                      <a:pt x="291" y="266"/>
                    </a:cubicBezTo>
                    <a:cubicBezTo>
                      <a:pt x="291" y="267"/>
                      <a:pt x="292" y="268"/>
                      <a:pt x="291" y="269"/>
                    </a:cubicBezTo>
                    <a:cubicBezTo>
                      <a:pt x="291" y="269"/>
                      <a:pt x="291" y="270"/>
                      <a:pt x="291" y="270"/>
                    </a:cubicBezTo>
                    <a:cubicBezTo>
                      <a:pt x="291" y="272"/>
                      <a:pt x="290" y="273"/>
                      <a:pt x="291" y="275"/>
                    </a:cubicBezTo>
                    <a:cubicBezTo>
                      <a:pt x="291" y="275"/>
                      <a:pt x="291" y="275"/>
                      <a:pt x="291" y="276"/>
                    </a:cubicBezTo>
                    <a:cubicBezTo>
                      <a:pt x="291" y="277"/>
                      <a:pt x="290" y="278"/>
                      <a:pt x="288" y="279"/>
                    </a:cubicBezTo>
                    <a:cubicBezTo>
                      <a:pt x="290" y="279"/>
                      <a:pt x="291" y="281"/>
                      <a:pt x="292" y="281"/>
                    </a:cubicBezTo>
                    <a:cubicBezTo>
                      <a:pt x="293" y="281"/>
                      <a:pt x="292" y="281"/>
                      <a:pt x="292" y="282"/>
                    </a:cubicBezTo>
                    <a:cubicBezTo>
                      <a:pt x="292" y="284"/>
                      <a:pt x="292" y="286"/>
                      <a:pt x="293" y="288"/>
                    </a:cubicBezTo>
                    <a:cubicBezTo>
                      <a:pt x="292" y="288"/>
                      <a:pt x="292" y="288"/>
                      <a:pt x="292" y="287"/>
                    </a:cubicBezTo>
                    <a:cubicBezTo>
                      <a:pt x="292" y="286"/>
                      <a:pt x="291" y="285"/>
                      <a:pt x="290" y="284"/>
                    </a:cubicBezTo>
                    <a:cubicBezTo>
                      <a:pt x="290" y="284"/>
                      <a:pt x="290" y="284"/>
                      <a:pt x="290" y="284"/>
                    </a:cubicBezTo>
                    <a:cubicBezTo>
                      <a:pt x="290" y="284"/>
                      <a:pt x="289" y="284"/>
                      <a:pt x="289" y="285"/>
                    </a:cubicBezTo>
                    <a:cubicBezTo>
                      <a:pt x="290" y="285"/>
                      <a:pt x="290" y="286"/>
                      <a:pt x="290" y="287"/>
                    </a:cubicBezTo>
                    <a:cubicBezTo>
                      <a:pt x="290" y="287"/>
                      <a:pt x="289" y="287"/>
                      <a:pt x="289" y="287"/>
                    </a:cubicBezTo>
                    <a:cubicBezTo>
                      <a:pt x="289" y="285"/>
                      <a:pt x="288" y="285"/>
                      <a:pt x="288" y="286"/>
                    </a:cubicBezTo>
                    <a:cubicBezTo>
                      <a:pt x="288" y="287"/>
                      <a:pt x="289" y="287"/>
                      <a:pt x="289" y="288"/>
                    </a:cubicBezTo>
                    <a:cubicBezTo>
                      <a:pt x="289" y="288"/>
                      <a:pt x="288" y="288"/>
                      <a:pt x="288" y="288"/>
                    </a:cubicBezTo>
                    <a:cubicBezTo>
                      <a:pt x="288" y="289"/>
                      <a:pt x="289" y="289"/>
                      <a:pt x="289" y="289"/>
                    </a:cubicBezTo>
                    <a:cubicBezTo>
                      <a:pt x="288" y="290"/>
                      <a:pt x="288" y="289"/>
                      <a:pt x="287" y="289"/>
                    </a:cubicBezTo>
                    <a:cubicBezTo>
                      <a:pt x="287" y="290"/>
                      <a:pt x="287" y="290"/>
                      <a:pt x="287" y="290"/>
                    </a:cubicBezTo>
                    <a:cubicBezTo>
                      <a:pt x="287" y="290"/>
                      <a:pt x="287" y="291"/>
                      <a:pt x="287" y="291"/>
                    </a:cubicBezTo>
                    <a:cubicBezTo>
                      <a:pt x="287" y="291"/>
                      <a:pt x="287" y="291"/>
                      <a:pt x="288" y="291"/>
                    </a:cubicBezTo>
                    <a:cubicBezTo>
                      <a:pt x="288" y="291"/>
                      <a:pt x="288" y="291"/>
                      <a:pt x="288" y="291"/>
                    </a:cubicBezTo>
                    <a:cubicBezTo>
                      <a:pt x="288" y="291"/>
                      <a:pt x="288" y="292"/>
                      <a:pt x="288" y="291"/>
                    </a:cubicBezTo>
                    <a:cubicBezTo>
                      <a:pt x="289" y="291"/>
                      <a:pt x="289" y="292"/>
                      <a:pt x="289" y="293"/>
                    </a:cubicBezTo>
                    <a:cubicBezTo>
                      <a:pt x="290" y="293"/>
                      <a:pt x="290" y="294"/>
                      <a:pt x="291" y="295"/>
                    </a:cubicBezTo>
                    <a:cubicBezTo>
                      <a:pt x="291" y="295"/>
                      <a:pt x="291" y="295"/>
                      <a:pt x="291" y="296"/>
                    </a:cubicBezTo>
                    <a:cubicBezTo>
                      <a:pt x="290" y="296"/>
                      <a:pt x="290" y="296"/>
                      <a:pt x="289" y="296"/>
                    </a:cubicBezTo>
                    <a:close/>
                    <a:moveTo>
                      <a:pt x="309" y="229"/>
                    </a:moveTo>
                    <a:cubicBezTo>
                      <a:pt x="308" y="229"/>
                      <a:pt x="307" y="230"/>
                      <a:pt x="306" y="230"/>
                    </a:cubicBezTo>
                    <a:cubicBezTo>
                      <a:pt x="304" y="230"/>
                      <a:pt x="303" y="230"/>
                      <a:pt x="302" y="229"/>
                    </a:cubicBezTo>
                    <a:cubicBezTo>
                      <a:pt x="301" y="228"/>
                      <a:pt x="300" y="227"/>
                      <a:pt x="300" y="225"/>
                    </a:cubicBezTo>
                    <a:cubicBezTo>
                      <a:pt x="299" y="222"/>
                      <a:pt x="301" y="220"/>
                      <a:pt x="304" y="220"/>
                    </a:cubicBezTo>
                    <a:cubicBezTo>
                      <a:pt x="305" y="220"/>
                      <a:pt x="304" y="219"/>
                      <a:pt x="305" y="219"/>
                    </a:cubicBezTo>
                    <a:cubicBezTo>
                      <a:pt x="305" y="219"/>
                      <a:pt x="305" y="220"/>
                      <a:pt x="305" y="220"/>
                    </a:cubicBezTo>
                    <a:cubicBezTo>
                      <a:pt x="305" y="221"/>
                      <a:pt x="305" y="221"/>
                      <a:pt x="306" y="221"/>
                    </a:cubicBezTo>
                    <a:cubicBezTo>
                      <a:pt x="308" y="221"/>
                      <a:pt x="308" y="219"/>
                      <a:pt x="310" y="220"/>
                    </a:cubicBezTo>
                    <a:cubicBezTo>
                      <a:pt x="310" y="220"/>
                      <a:pt x="311" y="219"/>
                      <a:pt x="311" y="220"/>
                    </a:cubicBezTo>
                    <a:cubicBezTo>
                      <a:pt x="312" y="221"/>
                      <a:pt x="313" y="220"/>
                      <a:pt x="314" y="221"/>
                    </a:cubicBezTo>
                    <a:cubicBezTo>
                      <a:pt x="315" y="221"/>
                      <a:pt x="316" y="221"/>
                      <a:pt x="317" y="220"/>
                    </a:cubicBezTo>
                    <a:cubicBezTo>
                      <a:pt x="317" y="220"/>
                      <a:pt x="317" y="220"/>
                      <a:pt x="318" y="220"/>
                    </a:cubicBezTo>
                    <a:cubicBezTo>
                      <a:pt x="318" y="221"/>
                      <a:pt x="319" y="221"/>
                      <a:pt x="319" y="221"/>
                    </a:cubicBezTo>
                    <a:cubicBezTo>
                      <a:pt x="320" y="222"/>
                      <a:pt x="321" y="223"/>
                      <a:pt x="321" y="224"/>
                    </a:cubicBezTo>
                    <a:cubicBezTo>
                      <a:pt x="321" y="224"/>
                      <a:pt x="321" y="224"/>
                      <a:pt x="320" y="224"/>
                    </a:cubicBezTo>
                    <a:cubicBezTo>
                      <a:pt x="319" y="224"/>
                      <a:pt x="319" y="225"/>
                      <a:pt x="319" y="225"/>
                    </a:cubicBezTo>
                    <a:cubicBezTo>
                      <a:pt x="318" y="227"/>
                      <a:pt x="319" y="228"/>
                      <a:pt x="318" y="229"/>
                    </a:cubicBezTo>
                    <a:cubicBezTo>
                      <a:pt x="318" y="230"/>
                      <a:pt x="318" y="231"/>
                      <a:pt x="317" y="230"/>
                    </a:cubicBezTo>
                    <a:cubicBezTo>
                      <a:pt x="316" y="230"/>
                      <a:pt x="316" y="230"/>
                      <a:pt x="315" y="230"/>
                    </a:cubicBezTo>
                    <a:cubicBezTo>
                      <a:pt x="313" y="230"/>
                      <a:pt x="311" y="229"/>
                      <a:pt x="309" y="229"/>
                    </a:cubicBezTo>
                    <a:close/>
                    <a:moveTo>
                      <a:pt x="343" y="236"/>
                    </a:moveTo>
                    <a:cubicBezTo>
                      <a:pt x="342" y="237"/>
                      <a:pt x="341" y="238"/>
                      <a:pt x="340" y="238"/>
                    </a:cubicBezTo>
                    <a:cubicBezTo>
                      <a:pt x="340" y="238"/>
                      <a:pt x="339" y="237"/>
                      <a:pt x="339" y="237"/>
                    </a:cubicBezTo>
                    <a:cubicBezTo>
                      <a:pt x="337" y="236"/>
                      <a:pt x="335" y="234"/>
                      <a:pt x="334" y="233"/>
                    </a:cubicBezTo>
                    <a:cubicBezTo>
                      <a:pt x="334" y="232"/>
                      <a:pt x="334" y="232"/>
                      <a:pt x="334" y="231"/>
                    </a:cubicBezTo>
                    <a:cubicBezTo>
                      <a:pt x="333" y="230"/>
                      <a:pt x="333" y="229"/>
                      <a:pt x="333" y="228"/>
                    </a:cubicBezTo>
                    <a:cubicBezTo>
                      <a:pt x="333" y="227"/>
                      <a:pt x="334" y="226"/>
                      <a:pt x="334" y="225"/>
                    </a:cubicBezTo>
                    <a:cubicBezTo>
                      <a:pt x="334" y="225"/>
                      <a:pt x="334" y="225"/>
                      <a:pt x="335" y="225"/>
                    </a:cubicBezTo>
                    <a:cubicBezTo>
                      <a:pt x="335" y="224"/>
                      <a:pt x="337" y="224"/>
                      <a:pt x="338" y="224"/>
                    </a:cubicBezTo>
                    <a:cubicBezTo>
                      <a:pt x="338" y="224"/>
                      <a:pt x="338" y="224"/>
                      <a:pt x="339" y="224"/>
                    </a:cubicBezTo>
                    <a:cubicBezTo>
                      <a:pt x="339" y="224"/>
                      <a:pt x="340" y="224"/>
                      <a:pt x="340" y="225"/>
                    </a:cubicBezTo>
                    <a:cubicBezTo>
                      <a:pt x="340" y="226"/>
                      <a:pt x="341" y="226"/>
                      <a:pt x="342" y="227"/>
                    </a:cubicBezTo>
                    <a:cubicBezTo>
                      <a:pt x="343" y="228"/>
                      <a:pt x="344" y="230"/>
                      <a:pt x="343" y="232"/>
                    </a:cubicBezTo>
                    <a:cubicBezTo>
                      <a:pt x="343" y="232"/>
                      <a:pt x="343" y="232"/>
                      <a:pt x="344" y="232"/>
                    </a:cubicBezTo>
                    <a:cubicBezTo>
                      <a:pt x="345" y="234"/>
                      <a:pt x="343" y="235"/>
                      <a:pt x="343" y="236"/>
                    </a:cubicBezTo>
                    <a:close/>
                    <a:moveTo>
                      <a:pt x="274" y="146"/>
                    </a:moveTo>
                    <a:cubicBezTo>
                      <a:pt x="274" y="144"/>
                      <a:pt x="273" y="142"/>
                      <a:pt x="274" y="141"/>
                    </a:cubicBezTo>
                    <a:cubicBezTo>
                      <a:pt x="274" y="140"/>
                      <a:pt x="275" y="139"/>
                      <a:pt x="276" y="138"/>
                    </a:cubicBezTo>
                    <a:cubicBezTo>
                      <a:pt x="276" y="137"/>
                      <a:pt x="277" y="137"/>
                      <a:pt x="278" y="138"/>
                    </a:cubicBezTo>
                    <a:cubicBezTo>
                      <a:pt x="278" y="139"/>
                      <a:pt x="279" y="139"/>
                      <a:pt x="280" y="138"/>
                    </a:cubicBezTo>
                    <a:cubicBezTo>
                      <a:pt x="280" y="138"/>
                      <a:pt x="281" y="138"/>
                      <a:pt x="281" y="138"/>
                    </a:cubicBezTo>
                    <a:cubicBezTo>
                      <a:pt x="281" y="139"/>
                      <a:pt x="282" y="139"/>
                      <a:pt x="283" y="140"/>
                    </a:cubicBezTo>
                    <a:cubicBezTo>
                      <a:pt x="283" y="143"/>
                      <a:pt x="283" y="146"/>
                      <a:pt x="284" y="148"/>
                    </a:cubicBezTo>
                    <a:cubicBezTo>
                      <a:pt x="284" y="150"/>
                      <a:pt x="284" y="152"/>
                      <a:pt x="283" y="153"/>
                    </a:cubicBezTo>
                    <a:cubicBezTo>
                      <a:pt x="283" y="154"/>
                      <a:pt x="283" y="155"/>
                      <a:pt x="282" y="155"/>
                    </a:cubicBezTo>
                    <a:cubicBezTo>
                      <a:pt x="282" y="155"/>
                      <a:pt x="282" y="154"/>
                      <a:pt x="282" y="153"/>
                    </a:cubicBezTo>
                    <a:cubicBezTo>
                      <a:pt x="281" y="153"/>
                      <a:pt x="281" y="152"/>
                      <a:pt x="280" y="152"/>
                    </a:cubicBezTo>
                    <a:cubicBezTo>
                      <a:pt x="279" y="152"/>
                      <a:pt x="279" y="151"/>
                      <a:pt x="279" y="150"/>
                    </a:cubicBezTo>
                    <a:cubicBezTo>
                      <a:pt x="280" y="150"/>
                      <a:pt x="279" y="149"/>
                      <a:pt x="280" y="149"/>
                    </a:cubicBezTo>
                    <a:cubicBezTo>
                      <a:pt x="279" y="148"/>
                      <a:pt x="278" y="147"/>
                      <a:pt x="278" y="147"/>
                    </a:cubicBezTo>
                    <a:cubicBezTo>
                      <a:pt x="277" y="147"/>
                      <a:pt x="276" y="147"/>
                      <a:pt x="276" y="147"/>
                    </a:cubicBezTo>
                    <a:cubicBezTo>
                      <a:pt x="274" y="148"/>
                      <a:pt x="273" y="147"/>
                      <a:pt x="274" y="146"/>
                    </a:cubicBezTo>
                    <a:close/>
                    <a:moveTo>
                      <a:pt x="158" y="270"/>
                    </a:moveTo>
                    <a:cubicBezTo>
                      <a:pt x="158" y="272"/>
                      <a:pt x="156" y="274"/>
                      <a:pt x="156" y="276"/>
                    </a:cubicBezTo>
                    <a:cubicBezTo>
                      <a:pt x="155" y="278"/>
                      <a:pt x="154" y="280"/>
                      <a:pt x="153" y="282"/>
                    </a:cubicBezTo>
                    <a:cubicBezTo>
                      <a:pt x="152" y="283"/>
                      <a:pt x="152" y="284"/>
                      <a:pt x="151" y="285"/>
                    </a:cubicBezTo>
                    <a:cubicBezTo>
                      <a:pt x="151" y="286"/>
                      <a:pt x="150" y="285"/>
                      <a:pt x="149" y="285"/>
                    </a:cubicBezTo>
                    <a:cubicBezTo>
                      <a:pt x="149" y="284"/>
                      <a:pt x="148" y="284"/>
                      <a:pt x="147" y="284"/>
                    </a:cubicBezTo>
                    <a:cubicBezTo>
                      <a:pt x="146" y="284"/>
                      <a:pt x="146" y="284"/>
                      <a:pt x="146" y="283"/>
                    </a:cubicBezTo>
                    <a:cubicBezTo>
                      <a:pt x="145" y="283"/>
                      <a:pt x="145" y="283"/>
                      <a:pt x="145" y="282"/>
                    </a:cubicBezTo>
                    <a:cubicBezTo>
                      <a:pt x="146" y="280"/>
                      <a:pt x="148" y="279"/>
                      <a:pt x="148" y="278"/>
                    </a:cubicBezTo>
                    <a:cubicBezTo>
                      <a:pt x="149" y="277"/>
                      <a:pt x="149" y="277"/>
                      <a:pt x="149" y="276"/>
                    </a:cubicBezTo>
                    <a:cubicBezTo>
                      <a:pt x="150" y="275"/>
                      <a:pt x="151" y="274"/>
                      <a:pt x="152" y="273"/>
                    </a:cubicBezTo>
                    <a:cubicBezTo>
                      <a:pt x="152" y="273"/>
                      <a:pt x="153" y="273"/>
                      <a:pt x="153" y="273"/>
                    </a:cubicBezTo>
                    <a:cubicBezTo>
                      <a:pt x="154" y="273"/>
                      <a:pt x="154" y="273"/>
                      <a:pt x="154" y="272"/>
                    </a:cubicBezTo>
                    <a:cubicBezTo>
                      <a:pt x="154" y="272"/>
                      <a:pt x="154" y="271"/>
                      <a:pt x="155" y="271"/>
                    </a:cubicBezTo>
                    <a:cubicBezTo>
                      <a:pt x="155" y="271"/>
                      <a:pt x="155" y="271"/>
                      <a:pt x="155" y="270"/>
                    </a:cubicBezTo>
                    <a:cubicBezTo>
                      <a:pt x="155" y="270"/>
                      <a:pt x="156" y="269"/>
                      <a:pt x="156" y="269"/>
                    </a:cubicBezTo>
                    <a:cubicBezTo>
                      <a:pt x="157" y="269"/>
                      <a:pt x="157" y="269"/>
                      <a:pt x="157" y="269"/>
                    </a:cubicBezTo>
                    <a:cubicBezTo>
                      <a:pt x="158" y="269"/>
                      <a:pt x="158" y="270"/>
                      <a:pt x="158" y="270"/>
                    </a:cubicBezTo>
                    <a:close/>
                    <a:moveTo>
                      <a:pt x="246" y="270"/>
                    </a:moveTo>
                    <a:cubicBezTo>
                      <a:pt x="245" y="269"/>
                      <a:pt x="245" y="268"/>
                      <a:pt x="246" y="268"/>
                    </a:cubicBezTo>
                    <a:cubicBezTo>
                      <a:pt x="246" y="267"/>
                      <a:pt x="247" y="267"/>
                      <a:pt x="248" y="266"/>
                    </a:cubicBezTo>
                    <a:cubicBezTo>
                      <a:pt x="250" y="265"/>
                      <a:pt x="253" y="265"/>
                      <a:pt x="255" y="264"/>
                    </a:cubicBezTo>
                    <a:cubicBezTo>
                      <a:pt x="256" y="263"/>
                      <a:pt x="257" y="263"/>
                      <a:pt x="258" y="265"/>
                    </a:cubicBezTo>
                    <a:cubicBezTo>
                      <a:pt x="259" y="267"/>
                      <a:pt x="258" y="269"/>
                      <a:pt x="256" y="270"/>
                    </a:cubicBezTo>
                    <a:cubicBezTo>
                      <a:pt x="254" y="271"/>
                      <a:pt x="253" y="271"/>
                      <a:pt x="251" y="271"/>
                    </a:cubicBezTo>
                    <a:cubicBezTo>
                      <a:pt x="250" y="271"/>
                      <a:pt x="250" y="272"/>
                      <a:pt x="249" y="272"/>
                    </a:cubicBezTo>
                    <a:cubicBezTo>
                      <a:pt x="248" y="271"/>
                      <a:pt x="247" y="271"/>
                      <a:pt x="246" y="270"/>
                    </a:cubicBezTo>
                    <a:close/>
                    <a:moveTo>
                      <a:pt x="244" y="258"/>
                    </a:moveTo>
                    <a:cubicBezTo>
                      <a:pt x="244" y="258"/>
                      <a:pt x="244" y="258"/>
                      <a:pt x="244" y="258"/>
                    </a:cubicBezTo>
                    <a:cubicBezTo>
                      <a:pt x="244" y="257"/>
                      <a:pt x="243" y="257"/>
                      <a:pt x="244" y="256"/>
                    </a:cubicBezTo>
                    <a:cubicBezTo>
                      <a:pt x="245" y="255"/>
                      <a:pt x="245" y="254"/>
                      <a:pt x="246" y="254"/>
                    </a:cubicBezTo>
                    <a:cubicBezTo>
                      <a:pt x="247" y="253"/>
                      <a:pt x="248" y="253"/>
                      <a:pt x="248" y="254"/>
                    </a:cubicBezTo>
                    <a:cubicBezTo>
                      <a:pt x="249" y="255"/>
                      <a:pt x="248" y="255"/>
                      <a:pt x="248" y="256"/>
                    </a:cubicBezTo>
                    <a:cubicBezTo>
                      <a:pt x="248" y="256"/>
                      <a:pt x="248" y="256"/>
                      <a:pt x="248" y="256"/>
                    </a:cubicBezTo>
                    <a:cubicBezTo>
                      <a:pt x="248" y="256"/>
                      <a:pt x="249" y="256"/>
                      <a:pt x="249" y="256"/>
                    </a:cubicBezTo>
                    <a:cubicBezTo>
                      <a:pt x="249" y="255"/>
                      <a:pt x="249" y="255"/>
                      <a:pt x="249" y="255"/>
                    </a:cubicBezTo>
                    <a:cubicBezTo>
                      <a:pt x="250" y="255"/>
                      <a:pt x="251" y="257"/>
                      <a:pt x="251" y="257"/>
                    </a:cubicBezTo>
                    <a:cubicBezTo>
                      <a:pt x="251" y="258"/>
                      <a:pt x="251" y="259"/>
                      <a:pt x="252" y="258"/>
                    </a:cubicBezTo>
                    <a:cubicBezTo>
                      <a:pt x="253" y="258"/>
                      <a:pt x="253" y="258"/>
                      <a:pt x="253" y="259"/>
                    </a:cubicBezTo>
                    <a:cubicBezTo>
                      <a:pt x="253" y="259"/>
                      <a:pt x="253" y="259"/>
                      <a:pt x="253" y="259"/>
                    </a:cubicBezTo>
                    <a:cubicBezTo>
                      <a:pt x="254" y="260"/>
                      <a:pt x="255" y="260"/>
                      <a:pt x="254" y="261"/>
                    </a:cubicBezTo>
                    <a:cubicBezTo>
                      <a:pt x="254" y="262"/>
                      <a:pt x="253" y="263"/>
                      <a:pt x="252" y="263"/>
                    </a:cubicBezTo>
                    <a:cubicBezTo>
                      <a:pt x="252" y="263"/>
                      <a:pt x="251" y="264"/>
                      <a:pt x="251" y="264"/>
                    </a:cubicBezTo>
                    <a:cubicBezTo>
                      <a:pt x="249" y="264"/>
                      <a:pt x="248" y="263"/>
                      <a:pt x="246" y="263"/>
                    </a:cubicBezTo>
                    <a:cubicBezTo>
                      <a:pt x="246" y="263"/>
                      <a:pt x="247" y="263"/>
                      <a:pt x="248" y="263"/>
                    </a:cubicBezTo>
                    <a:cubicBezTo>
                      <a:pt x="247" y="263"/>
                      <a:pt x="247" y="262"/>
                      <a:pt x="246" y="262"/>
                    </a:cubicBezTo>
                    <a:cubicBezTo>
                      <a:pt x="246" y="262"/>
                      <a:pt x="245" y="261"/>
                      <a:pt x="245" y="261"/>
                    </a:cubicBezTo>
                    <a:cubicBezTo>
                      <a:pt x="246" y="260"/>
                      <a:pt x="246" y="259"/>
                      <a:pt x="245" y="259"/>
                    </a:cubicBezTo>
                    <a:cubicBezTo>
                      <a:pt x="244" y="259"/>
                      <a:pt x="244" y="259"/>
                      <a:pt x="244" y="258"/>
                    </a:cubicBezTo>
                    <a:close/>
                    <a:moveTo>
                      <a:pt x="250" y="290"/>
                    </a:moveTo>
                    <a:cubicBezTo>
                      <a:pt x="250" y="291"/>
                      <a:pt x="250" y="293"/>
                      <a:pt x="251" y="294"/>
                    </a:cubicBezTo>
                    <a:cubicBezTo>
                      <a:pt x="251" y="295"/>
                      <a:pt x="249" y="297"/>
                      <a:pt x="248" y="298"/>
                    </a:cubicBezTo>
                    <a:cubicBezTo>
                      <a:pt x="247" y="298"/>
                      <a:pt x="247" y="298"/>
                      <a:pt x="246" y="298"/>
                    </a:cubicBezTo>
                    <a:cubicBezTo>
                      <a:pt x="244" y="298"/>
                      <a:pt x="244" y="297"/>
                      <a:pt x="243" y="296"/>
                    </a:cubicBezTo>
                    <a:cubicBezTo>
                      <a:pt x="242" y="296"/>
                      <a:pt x="242" y="295"/>
                      <a:pt x="243" y="295"/>
                    </a:cubicBezTo>
                    <a:cubicBezTo>
                      <a:pt x="243" y="293"/>
                      <a:pt x="244" y="290"/>
                      <a:pt x="245" y="288"/>
                    </a:cubicBezTo>
                    <a:cubicBezTo>
                      <a:pt x="246" y="287"/>
                      <a:pt x="247" y="287"/>
                      <a:pt x="247" y="287"/>
                    </a:cubicBezTo>
                    <a:cubicBezTo>
                      <a:pt x="249" y="288"/>
                      <a:pt x="249" y="289"/>
                      <a:pt x="250" y="290"/>
                    </a:cubicBezTo>
                    <a:close/>
                    <a:moveTo>
                      <a:pt x="174" y="215"/>
                    </a:moveTo>
                    <a:cubicBezTo>
                      <a:pt x="174" y="214"/>
                      <a:pt x="174" y="214"/>
                      <a:pt x="174" y="214"/>
                    </a:cubicBezTo>
                    <a:cubicBezTo>
                      <a:pt x="175" y="214"/>
                      <a:pt x="174" y="214"/>
                      <a:pt x="175" y="214"/>
                    </a:cubicBezTo>
                    <a:cubicBezTo>
                      <a:pt x="175" y="214"/>
                      <a:pt x="175" y="213"/>
                      <a:pt x="176" y="213"/>
                    </a:cubicBezTo>
                    <a:cubicBezTo>
                      <a:pt x="176" y="212"/>
                      <a:pt x="177" y="211"/>
                      <a:pt x="178" y="210"/>
                    </a:cubicBezTo>
                    <a:cubicBezTo>
                      <a:pt x="178" y="210"/>
                      <a:pt x="179" y="210"/>
                      <a:pt x="179" y="210"/>
                    </a:cubicBezTo>
                    <a:cubicBezTo>
                      <a:pt x="179" y="210"/>
                      <a:pt x="179" y="211"/>
                      <a:pt x="179" y="211"/>
                    </a:cubicBezTo>
                    <a:cubicBezTo>
                      <a:pt x="179" y="211"/>
                      <a:pt x="179" y="212"/>
                      <a:pt x="179" y="213"/>
                    </a:cubicBezTo>
                    <a:cubicBezTo>
                      <a:pt x="180" y="213"/>
                      <a:pt x="180" y="213"/>
                      <a:pt x="181" y="213"/>
                    </a:cubicBezTo>
                    <a:cubicBezTo>
                      <a:pt x="181" y="214"/>
                      <a:pt x="181" y="214"/>
                      <a:pt x="181" y="215"/>
                    </a:cubicBezTo>
                    <a:cubicBezTo>
                      <a:pt x="181" y="215"/>
                      <a:pt x="182" y="215"/>
                      <a:pt x="182" y="215"/>
                    </a:cubicBezTo>
                    <a:cubicBezTo>
                      <a:pt x="183" y="216"/>
                      <a:pt x="183" y="217"/>
                      <a:pt x="184" y="218"/>
                    </a:cubicBezTo>
                    <a:cubicBezTo>
                      <a:pt x="184" y="219"/>
                      <a:pt x="183" y="221"/>
                      <a:pt x="182" y="222"/>
                    </a:cubicBezTo>
                    <a:cubicBezTo>
                      <a:pt x="180" y="222"/>
                      <a:pt x="179" y="222"/>
                      <a:pt x="178" y="220"/>
                    </a:cubicBezTo>
                    <a:cubicBezTo>
                      <a:pt x="178" y="220"/>
                      <a:pt x="177" y="219"/>
                      <a:pt x="177" y="219"/>
                    </a:cubicBezTo>
                    <a:cubicBezTo>
                      <a:pt x="176" y="218"/>
                      <a:pt x="175" y="216"/>
                      <a:pt x="174" y="215"/>
                    </a:cubicBezTo>
                    <a:close/>
                    <a:moveTo>
                      <a:pt x="259" y="221"/>
                    </a:moveTo>
                    <a:cubicBezTo>
                      <a:pt x="259" y="221"/>
                      <a:pt x="258" y="221"/>
                      <a:pt x="259" y="220"/>
                    </a:cubicBezTo>
                    <a:cubicBezTo>
                      <a:pt x="259" y="220"/>
                      <a:pt x="259" y="220"/>
                      <a:pt x="259" y="220"/>
                    </a:cubicBezTo>
                    <a:cubicBezTo>
                      <a:pt x="257" y="219"/>
                      <a:pt x="259" y="218"/>
                      <a:pt x="258" y="217"/>
                    </a:cubicBezTo>
                    <a:cubicBezTo>
                      <a:pt x="258" y="217"/>
                      <a:pt x="259" y="217"/>
                      <a:pt x="259" y="217"/>
                    </a:cubicBezTo>
                    <a:cubicBezTo>
                      <a:pt x="260" y="216"/>
                      <a:pt x="261" y="215"/>
                      <a:pt x="262" y="216"/>
                    </a:cubicBezTo>
                    <a:cubicBezTo>
                      <a:pt x="264" y="216"/>
                      <a:pt x="265" y="217"/>
                      <a:pt x="266" y="218"/>
                    </a:cubicBezTo>
                    <a:cubicBezTo>
                      <a:pt x="267" y="218"/>
                      <a:pt x="268" y="219"/>
                      <a:pt x="269" y="220"/>
                    </a:cubicBezTo>
                    <a:cubicBezTo>
                      <a:pt x="269" y="221"/>
                      <a:pt x="268" y="222"/>
                      <a:pt x="267" y="222"/>
                    </a:cubicBezTo>
                    <a:cubicBezTo>
                      <a:pt x="266" y="221"/>
                      <a:pt x="265" y="221"/>
                      <a:pt x="264" y="222"/>
                    </a:cubicBezTo>
                    <a:cubicBezTo>
                      <a:pt x="263" y="223"/>
                      <a:pt x="261" y="223"/>
                      <a:pt x="260" y="222"/>
                    </a:cubicBezTo>
                    <a:cubicBezTo>
                      <a:pt x="260" y="222"/>
                      <a:pt x="260" y="221"/>
                      <a:pt x="259" y="221"/>
                    </a:cubicBezTo>
                    <a:close/>
                    <a:moveTo>
                      <a:pt x="202" y="218"/>
                    </a:moveTo>
                    <a:cubicBezTo>
                      <a:pt x="202" y="218"/>
                      <a:pt x="203" y="218"/>
                      <a:pt x="203" y="219"/>
                    </a:cubicBezTo>
                    <a:cubicBezTo>
                      <a:pt x="204" y="221"/>
                      <a:pt x="205" y="220"/>
                      <a:pt x="206" y="220"/>
                    </a:cubicBezTo>
                    <a:cubicBezTo>
                      <a:pt x="207" y="220"/>
                      <a:pt x="208" y="220"/>
                      <a:pt x="207" y="221"/>
                    </a:cubicBezTo>
                    <a:cubicBezTo>
                      <a:pt x="207" y="222"/>
                      <a:pt x="208" y="224"/>
                      <a:pt x="207" y="225"/>
                    </a:cubicBezTo>
                    <a:cubicBezTo>
                      <a:pt x="207" y="225"/>
                      <a:pt x="207" y="225"/>
                      <a:pt x="207" y="225"/>
                    </a:cubicBezTo>
                    <a:cubicBezTo>
                      <a:pt x="207" y="227"/>
                      <a:pt x="207" y="228"/>
                      <a:pt x="206" y="229"/>
                    </a:cubicBezTo>
                    <a:cubicBezTo>
                      <a:pt x="205" y="229"/>
                      <a:pt x="204" y="229"/>
                      <a:pt x="203" y="230"/>
                    </a:cubicBezTo>
                    <a:cubicBezTo>
                      <a:pt x="202" y="231"/>
                      <a:pt x="201" y="231"/>
                      <a:pt x="200" y="231"/>
                    </a:cubicBezTo>
                    <a:cubicBezTo>
                      <a:pt x="200" y="231"/>
                      <a:pt x="199" y="231"/>
                      <a:pt x="199" y="231"/>
                    </a:cubicBezTo>
                    <a:cubicBezTo>
                      <a:pt x="198" y="232"/>
                      <a:pt x="197" y="232"/>
                      <a:pt x="196" y="233"/>
                    </a:cubicBezTo>
                    <a:cubicBezTo>
                      <a:pt x="196" y="233"/>
                      <a:pt x="196" y="233"/>
                      <a:pt x="196" y="233"/>
                    </a:cubicBezTo>
                    <a:cubicBezTo>
                      <a:pt x="194" y="234"/>
                      <a:pt x="192" y="233"/>
                      <a:pt x="191" y="231"/>
                    </a:cubicBezTo>
                    <a:cubicBezTo>
                      <a:pt x="191" y="231"/>
                      <a:pt x="191" y="230"/>
                      <a:pt x="191" y="230"/>
                    </a:cubicBezTo>
                    <a:cubicBezTo>
                      <a:pt x="190" y="230"/>
                      <a:pt x="190" y="229"/>
                      <a:pt x="190" y="230"/>
                    </a:cubicBezTo>
                    <a:cubicBezTo>
                      <a:pt x="189" y="230"/>
                      <a:pt x="188" y="230"/>
                      <a:pt x="188" y="229"/>
                    </a:cubicBezTo>
                    <a:cubicBezTo>
                      <a:pt x="188" y="228"/>
                      <a:pt x="188" y="228"/>
                      <a:pt x="187" y="228"/>
                    </a:cubicBezTo>
                    <a:cubicBezTo>
                      <a:pt x="187" y="228"/>
                      <a:pt x="187" y="227"/>
                      <a:pt x="187" y="227"/>
                    </a:cubicBezTo>
                    <a:cubicBezTo>
                      <a:pt x="187" y="225"/>
                      <a:pt x="187" y="224"/>
                      <a:pt x="187" y="223"/>
                    </a:cubicBezTo>
                    <a:cubicBezTo>
                      <a:pt x="186" y="221"/>
                      <a:pt x="186" y="218"/>
                      <a:pt x="187" y="216"/>
                    </a:cubicBezTo>
                    <a:cubicBezTo>
                      <a:pt x="187" y="215"/>
                      <a:pt x="187" y="215"/>
                      <a:pt x="187" y="216"/>
                    </a:cubicBezTo>
                    <a:cubicBezTo>
                      <a:pt x="188" y="216"/>
                      <a:pt x="188" y="216"/>
                      <a:pt x="188" y="216"/>
                    </a:cubicBezTo>
                    <a:cubicBezTo>
                      <a:pt x="189" y="215"/>
                      <a:pt x="189" y="214"/>
                      <a:pt x="190" y="214"/>
                    </a:cubicBezTo>
                    <a:cubicBezTo>
                      <a:pt x="190" y="214"/>
                      <a:pt x="191" y="213"/>
                      <a:pt x="191" y="213"/>
                    </a:cubicBezTo>
                    <a:cubicBezTo>
                      <a:pt x="192" y="212"/>
                      <a:pt x="192" y="212"/>
                      <a:pt x="192" y="213"/>
                    </a:cubicBezTo>
                    <a:cubicBezTo>
                      <a:pt x="193" y="213"/>
                      <a:pt x="193" y="213"/>
                      <a:pt x="194" y="212"/>
                    </a:cubicBezTo>
                    <a:cubicBezTo>
                      <a:pt x="194" y="212"/>
                      <a:pt x="195" y="211"/>
                      <a:pt x="196" y="212"/>
                    </a:cubicBezTo>
                    <a:cubicBezTo>
                      <a:pt x="197" y="212"/>
                      <a:pt x="197" y="212"/>
                      <a:pt x="197" y="212"/>
                    </a:cubicBezTo>
                    <a:cubicBezTo>
                      <a:pt x="198" y="210"/>
                      <a:pt x="199" y="210"/>
                      <a:pt x="201" y="210"/>
                    </a:cubicBezTo>
                    <a:cubicBezTo>
                      <a:pt x="201" y="209"/>
                      <a:pt x="201" y="210"/>
                      <a:pt x="202" y="211"/>
                    </a:cubicBezTo>
                    <a:cubicBezTo>
                      <a:pt x="202" y="211"/>
                      <a:pt x="203" y="211"/>
                      <a:pt x="203" y="210"/>
                    </a:cubicBezTo>
                    <a:cubicBezTo>
                      <a:pt x="203" y="209"/>
                      <a:pt x="204" y="209"/>
                      <a:pt x="205" y="209"/>
                    </a:cubicBezTo>
                    <a:cubicBezTo>
                      <a:pt x="206" y="209"/>
                      <a:pt x="207" y="209"/>
                      <a:pt x="208" y="209"/>
                    </a:cubicBezTo>
                    <a:cubicBezTo>
                      <a:pt x="211" y="209"/>
                      <a:pt x="211" y="211"/>
                      <a:pt x="210" y="213"/>
                    </a:cubicBezTo>
                    <a:cubicBezTo>
                      <a:pt x="210" y="214"/>
                      <a:pt x="209" y="215"/>
                      <a:pt x="209" y="215"/>
                    </a:cubicBezTo>
                    <a:cubicBezTo>
                      <a:pt x="207" y="215"/>
                      <a:pt x="206" y="216"/>
                      <a:pt x="205" y="216"/>
                    </a:cubicBezTo>
                    <a:cubicBezTo>
                      <a:pt x="204" y="217"/>
                      <a:pt x="203" y="217"/>
                      <a:pt x="203" y="217"/>
                    </a:cubicBezTo>
                    <a:cubicBezTo>
                      <a:pt x="202" y="217"/>
                      <a:pt x="202" y="218"/>
                      <a:pt x="202" y="218"/>
                    </a:cubicBezTo>
                    <a:close/>
                    <a:moveTo>
                      <a:pt x="185" y="249"/>
                    </a:moveTo>
                    <a:cubicBezTo>
                      <a:pt x="185" y="250"/>
                      <a:pt x="184" y="251"/>
                      <a:pt x="184" y="252"/>
                    </a:cubicBezTo>
                    <a:cubicBezTo>
                      <a:pt x="184" y="252"/>
                      <a:pt x="183" y="252"/>
                      <a:pt x="183" y="252"/>
                    </a:cubicBezTo>
                    <a:cubicBezTo>
                      <a:pt x="182" y="251"/>
                      <a:pt x="181" y="252"/>
                      <a:pt x="180" y="252"/>
                    </a:cubicBezTo>
                    <a:cubicBezTo>
                      <a:pt x="179" y="252"/>
                      <a:pt x="178" y="251"/>
                      <a:pt x="177" y="251"/>
                    </a:cubicBezTo>
                    <a:cubicBezTo>
                      <a:pt x="176" y="251"/>
                      <a:pt x="176" y="251"/>
                      <a:pt x="176" y="250"/>
                    </a:cubicBezTo>
                    <a:cubicBezTo>
                      <a:pt x="176" y="249"/>
                      <a:pt x="176" y="248"/>
                      <a:pt x="177" y="248"/>
                    </a:cubicBezTo>
                    <a:cubicBezTo>
                      <a:pt x="177" y="247"/>
                      <a:pt x="178" y="247"/>
                      <a:pt x="179" y="247"/>
                    </a:cubicBezTo>
                    <a:cubicBezTo>
                      <a:pt x="180" y="247"/>
                      <a:pt x="181" y="247"/>
                      <a:pt x="182" y="247"/>
                    </a:cubicBezTo>
                    <a:cubicBezTo>
                      <a:pt x="182" y="247"/>
                      <a:pt x="183" y="247"/>
                      <a:pt x="183" y="247"/>
                    </a:cubicBezTo>
                    <a:cubicBezTo>
                      <a:pt x="184" y="248"/>
                      <a:pt x="184" y="248"/>
                      <a:pt x="185" y="249"/>
                    </a:cubicBezTo>
                    <a:close/>
                    <a:moveTo>
                      <a:pt x="239" y="281"/>
                    </a:moveTo>
                    <a:cubicBezTo>
                      <a:pt x="239" y="279"/>
                      <a:pt x="239" y="277"/>
                      <a:pt x="238" y="276"/>
                    </a:cubicBezTo>
                    <a:cubicBezTo>
                      <a:pt x="238" y="275"/>
                      <a:pt x="238" y="275"/>
                      <a:pt x="238" y="275"/>
                    </a:cubicBezTo>
                    <a:cubicBezTo>
                      <a:pt x="238" y="275"/>
                      <a:pt x="237" y="274"/>
                      <a:pt x="237" y="274"/>
                    </a:cubicBezTo>
                    <a:cubicBezTo>
                      <a:pt x="236" y="273"/>
                      <a:pt x="235" y="272"/>
                      <a:pt x="235" y="272"/>
                    </a:cubicBezTo>
                    <a:cubicBezTo>
                      <a:pt x="233" y="271"/>
                      <a:pt x="232" y="271"/>
                      <a:pt x="231" y="271"/>
                    </a:cubicBezTo>
                    <a:cubicBezTo>
                      <a:pt x="230" y="271"/>
                      <a:pt x="230" y="272"/>
                      <a:pt x="230" y="273"/>
                    </a:cubicBezTo>
                    <a:cubicBezTo>
                      <a:pt x="229" y="273"/>
                      <a:pt x="229" y="273"/>
                      <a:pt x="229" y="273"/>
                    </a:cubicBezTo>
                    <a:cubicBezTo>
                      <a:pt x="229" y="274"/>
                      <a:pt x="229" y="275"/>
                      <a:pt x="229" y="276"/>
                    </a:cubicBezTo>
                    <a:cubicBezTo>
                      <a:pt x="229" y="277"/>
                      <a:pt x="229" y="277"/>
                      <a:pt x="230" y="278"/>
                    </a:cubicBezTo>
                    <a:cubicBezTo>
                      <a:pt x="229" y="278"/>
                      <a:pt x="229" y="278"/>
                      <a:pt x="229" y="279"/>
                    </a:cubicBezTo>
                    <a:cubicBezTo>
                      <a:pt x="229" y="280"/>
                      <a:pt x="229" y="280"/>
                      <a:pt x="229" y="281"/>
                    </a:cubicBezTo>
                    <a:cubicBezTo>
                      <a:pt x="229" y="282"/>
                      <a:pt x="229" y="282"/>
                      <a:pt x="228" y="281"/>
                    </a:cubicBezTo>
                    <a:cubicBezTo>
                      <a:pt x="228" y="280"/>
                      <a:pt x="228" y="279"/>
                      <a:pt x="228" y="278"/>
                    </a:cubicBezTo>
                    <a:cubicBezTo>
                      <a:pt x="227" y="278"/>
                      <a:pt x="227" y="277"/>
                      <a:pt x="227" y="276"/>
                    </a:cubicBezTo>
                    <a:cubicBezTo>
                      <a:pt x="227" y="275"/>
                      <a:pt x="226" y="274"/>
                      <a:pt x="225" y="275"/>
                    </a:cubicBezTo>
                    <a:cubicBezTo>
                      <a:pt x="224" y="275"/>
                      <a:pt x="223" y="275"/>
                      <a:pt x="223" y="276"/>
                    </a:cubicBezTo>
                    <a:cubicBezTo>
                      <a:pt x="223" y="277"/>
                      <a:pt x="222" y="278"/>
                      <a:pt x="221" y="279"/>
                    </a:cubicBezTo>
                    <a:cubicBezTo>
                      <a:pt x="221" y="278"/>
                      <a:pt x="221" y="277"/>
                      <a:pt x="221" y="277"/>
                    </a:cubicBezTo>
                    <a:cubicBezTo>
                      <a:pt x="222" y="276"/>
                      <a:pt x="222" y="275"/>
                      <a:pt x="223" y="274"/>
                    </a:cubicBezTo>
                    <a:cubicBezTo>
                      <a:pt x="224" y="273"/>
                      <a:pt x="224" y="272"/>
                      <a:pt x="223" y="271"/>
                    </a:cubicBezTo>
                    <a:cubicBezTo>
                      <a:pt x="222" y="271"/>
                      <a:pt x="222" y="270"/>
                      <a:pt x="221" y="271"/>
                    </a:cubicBezTo>
                    <a:cubicBezTo>
                      <a:pt x="220" y="271"/>
                      <a:pt x="219" y="271"/>
                      <a:pt x="218" y="271"/>
                    </a:cubicBezTo>
                    <a:cubicBezTo>
                      <a:pt x="218" y="271"/>
                      <a:pt x="218" y="270"/>
                      <a:pt x="218" y="270"/>
                    </a:cubicBezTo>
                    <a:cubicBezTo>
                      <a:pt x="219" y="269"/>
                      <a:pt x="219" y="267"/>
                      <a:pt x="220" y="266"/>
                    </a:cubicBezTo>
                    <a:cubicBezTo>
                      <a:pt x="221" y="266"/>
                      <a:pt x="221" y="266"/>
                      <a:pt x="220" y="266"/>
                    </a:cubicBezTo>
                    <a:cubicBezTo>
                      <a:pt x="219" y="265"/>
                      <a:pt x="220" y="265"/>
                      <a:pt x="221" y="265"/>
                    </a:cubicBezTo>
                    <a:cubicBezTo>
                      <a:pt x="221" y="264"/>
                      <a:pt x="220" y="264"/>
                      <a:pt x="220" y="263"/>
                    </a:cubicBezTo>
                    <a:cubicBezTo>
                      <a:pt x="220" y="262"/>
                      <a:pt x="219" y="261"/>
                      <a:pt x="218" y="261"/>
                    </a:cubicBezTo>
                    <a:cubicBezTo>
                      <a:pt x="218" y="261"/>
                      <a:pt x="217" y="260"/>
                      <a:pt x="218" y="260"/>
                    </a:cubicBezTo>
                    <a:cubicBezTo>
                      <a:pt x="218" y="260"/>
                      <a:pt x="218" y="259"/>
                      <a:pt x="218" y="259"/>
                    </a:cubicBezTo>
                    <a:cubicBezTo>
                      <a:pt x="218" y="258"/>
                      <a:pt x="217" y="257"/>
                      <a:pt x="218" y="257"/>
                    </a:cubicBezTo>
                    <a:cubicBezTo>
                      <a:pt x="218" y="257"/>
                      <a:pt x="217" y="256"/>
                      <a:pt x="217" y="256"/>
                    </a:cubicBezTo>
                    <a:cubicBezTo>
                      <a:pt x="217" y="255"/>
                      <a:pt x="216" y="254"/>
                      <a:pt x="218" y="254"/>
                    </a:cubicBezTo>
                    <a:cubicBezTo>
                      <a:pt x="218" y="254"/>
                      <a:pt x="218" y="253"/>
                      <a:pt x="218" y="253"/>
                    </a:cubicBezTo>
                    <a:cubicBezTo>
                      <a:pt x="218" y="253"/>
                      <a:pt x="218" y="253"/>
                      <a:pt x="218" y="252"/>
                    </a:cubicBezTo>
                    <a:cubicBezTo>
                      <a:pt x="219" y="252"/>
                      <a:pt x="219" y="252"/>
                      <a:pt x="218" y="251"/>
                    </a:cubicBezTo>
                    <a:cubicBezTo>
                      <a:pt x="218" y="251"/>
                      <a:pt x="218" y="250"/>
                      <a:pt x="217" y="251"/>
                    </a:cubicBezTo>
                    <a:cubicBezTo>
                      <a:pt x="217" y="251"/>
                      <a:pt x="217" y="251"/>
                      <a:pt x="217" y="251"/>
                    </a:cubicBezTo>
                    <a:cubicBezTo>
                      <a:pt x="217" y="250"/>
                      <a:pt x="216" y="250"/>
                      <a:pt x="217" y="250"/>
                    </a:cubicBezTo>
                    <a:cubicBezTo>
                      <a:pt x="217" y="249"/>
                      <a:pt x="217" y="249"/>
                      <a:pt x="217" y="249"/>
                    </a:cubicBezTo>
                    <a:cubicBezTo>
                      <a:pt x="217" y="249"/>
                      <a:pt x="216" y="249"/>
                      <a:pt x="216" y="249"/>
                    </a:cubicBezTo>
                    <a:cubicBezTo>
                      <a:pt x="216" y="249"/>
                      <a:pt x="215" y="249"/>
                      <a:pt x="215" y="249"/>
                    </a:cubicBezTo>
                    <a:cubicBezTo>
                      <a:pt x="215" y="249"/>
                      <a:pt x="215" y="249"/>
                      <a:pt x="215" y="249"/>
                    </a:cubicBezTo>
                    <a:cubicBezTo>
                      <a:pt x="213" y="249"/>
                      <a:pt x="213" y="249"/>
                      <a:pt x="213" y="251"/>
                    </a:cubicBezTo>
                    <a:cubicBezTo>
                      <a:pt x="212" y="251"/>
                      <a:pt x="212" y="252"/>
                      <a:pt x="211" y="253"/>
                    </a:cubicBezTo>
                    <a:cubicBezTo>
                      <a:pt x="211" y="254"/>
                      <a:pt x="211" y="255"/>
                      <a:pt x="210" y="256"/>
                    </a:cubicBezTo>
                    <a:cubicBezTo>
                      <a:pt x="210" y="256"/>
                      <a:pt x="209" y="257"/>
                      <a:pt x="210" y="257"/>
                    </a:cubicBezTo>
                    <a:cubicBezTo>
                      <a:pt x="210" y="258"/>
                      <a:pt x="210" y="258"/>
                      <a:pt x="209" y="258"/>
                    </a:cubicBezTo>
                    <a:cubicBezTo>
                      <a:pt x="209" y="258"/>
                      <a:pt x="209" y="259"/>
                      <a:pt x="209" y="259"/>
                    </a:cubicBezTo>
                    <a:cubicBezTo>
                      <a:pt x="208" y="259"/>
                      <a:pt x="207" y="260"/>
                      <a:pt x="207" y="260"/>
                    </a:cubicBezTo>
                    <a:cubicBezTo>
                      <a:pt x="205" y="260"/>
                      <a:pt x="205" y="261"/>
                      <a:pt x="205" y="262"/>
                    </a:cubicBezTo>
                    <a:cubicBezTo>
                      <a:pt x="205" y="262"/>
                      <a:pt x="205" y="264"/>
                      <a:pt x="206" y="264"/>
                    </a:cubicBezTo>
                    <a:cubicBezTo>
                      <a:pt x="207" y="264"/>
                      <a:pt x="208" y="266"/>
                      <a:pt x="209" y="266"/>
                    </a:cubicBezTo>
                    <a:cubicBezTo>
                      <a:pt x="209" y="266"/>
                      <a:pt x="209" y="266"/>
                      <a:pt x="209" y="266"/>
                    </a:cubicBezTo>
                    <a:cubicBezTo>
                      <a:pt x="209" y="265"/>
                      <a:pt x="210" y="266"/>
                      <a:pt x="210" y="266"/>
                    </a:cubicBezTo>
                    <a:cubicBezTo>
                      <a:pt x="210" y="266"/>
                      <a:pt x="211" y="267"/>
                      <a:pt x="211" y="267"/>
                    </a:cubicBezTo>
                    <a:cubicBezTo>
                      <a:pt x="211" y="268"/>
                      <a:pt x="213" y="268"/>
                      <a:pt x="212" y="270"/>
                    </a:cubicBezTo>
                    <a:cubicBezTo>
                      <a:pt x="212" y="270"/>
                      <a:pt x="212" y="270"/>
                      <a:pt x="212" y="270"/>
                    </a:cubicBezTo>
                    <a:cubicBezTo>
                      <a:pt x="213" y="271"/>
                      <a:pt x="212" y="272"/>
                      <a:pt x="212" y="272"/>
                    </a:cubicBezTo>
                    <a:cubicBezTo>
                      <a:pt x="211" y="272"/>
                      <a:pt x="211" y="273"/>
                      <a:pt x="211" y="273"/>
                    </a:cubicBezTo>
                    <a:cubicBezTo>
                      <a:pt x="210" y="274"/>
                      <a:pt x="210" y="274"/>
                      <a:pt x="209" y="274"/>
                    </a:cubicBezTo>
                    <a:cubicBezTo>
                      <a:pt x="209" y="274"/>
                      <a:pt x="209" y="274"/>
                      <a:pt x="209" y="274"/>
                    </a:cubicBezTo>
                    <a:cubicBezTo>
                      <a:pt x="209" y="275"/>
                      <a:pt x="208" y="275"/>
                      <a:pt x="208" y="276"/>
                    </a:cubicBezTo>
                    <a:cubicBezTo>
                      <a:pt x="209" y="276"/>
                      <a:pt x="209" y="276"/>
                      <a:pt x="210" y="276"/>
                    </a:cubicBezTo>
                    <a:cubicBezTo>
                      <a:pt x="210" y="276"/>
                      <a:pt x="210" y="276"/>
                      <a:pt x="210" y="276"/>
                    </a:cubicBezTo>
                    <a:cubicBezTo>
                      <a:pt x="210" y="277"/>
                      <a:pt x="210" y="278"/>
                      <a:pt x="211" y="278"/>
                    </a:cubicBezTo>
                    <a:cubicBezTo>
                      <a:pt x="212" y="278"/>
                      <a:pt x="212" y="279"/>
                      <a:pt x="213" y="279"/>
                    </a:cubicBezTo>
                    <a:cubicBezTo>
                      <a:pt x="215" y="279"/>
                      <a:pt x="215" y="280"/>
                      <a:pt x="216" y="282"/>
                    </a:cubicBezTo>
                    <a:cubicBezTo>
                      <a:pt x="216" y="283"/>
                      <a:pt x="216" y="284"/>
                      <a:pt x="215" y="284"/>
                    </a:cubicBezTo>
                    <a:cubicBezTo>
                      <a:pt x="215" y="285"/>
                      <a:pt x="215" y="285"/>
                      <a:pt x="215" y="285"/>
                    </a:cubicBezTo>
                    <a:cubicBezTo>
                      <a:pt x="216" y="285"/>
                      <a:pt x="216" y="286"/>
                      <a:pt x="215" y="286"/>
                    </a:cubicBezTo>
                    <a:cubicBezTo>
                      <a:pt x="215" y="286"/>
                      <a:pt x="215" y="286"/>
                      <a:pt x="215" y="286"/>
                    </a:cubicBezTo>
                    <a:cubicBezTo>
                      <a:pt x="214" y="286"/>
                      <a:pt x="213" y="286"/>
                      <a:pt x="213" y="286"/>
                    </a:cubicBezTo>
                    <a:cubicBezTo>
                      <a:pt x="210" y="285"/>
                      <a:pt x="208" y="285"/>
                      <a:pt x="206" y="285"/>
                    </a:cubicBezTo>
                    <a:cubicBezTo>
                      <a:pt x="206" y="285"/>
                      <a:pt x="205" y="285"/>
                      <a:pt x="205" y="284"/>
                    </a:cubicBezTo>
                    <a:cubicBezTo>
                      <a:pt x="205" y="284"/>
                      <a:pt x="205" y="284"/>
                      <a:pt x="205" y="284"/>
                    </a:cubicBezTo>
                    <a:cubicBezTo>
                      <a:pt x="204" y="284"/>
                      <a:pt x="203" y="284"/>
                      <a:pt x="202" y="285"/>
                    </a:cubicBezTo>
                    <a:cubicBezTo>
                      <a:pt x="201" y="285"/>
                      <a:pt x="200" y="285"/>
                      <a:pt x="199" y="284"/>
                    </a:cubicBezTo>
                    <a:cubicBezTo>
                      <a:pt x="199" y="283"/>
                      <a:pt x="199" y="282"/>
                      <a:pt x="199" y="281"/>
                    </a:cubicBezTo>
                    <a:cubicBezTo>
                      <a:pt x="199" y="279"/>
                      <a:pt x="199" y="278"/>
                      <a:pt x="197" y="277"/>
                    </a:cubicBezTo>
                    <a:cubicBezTo>
                      <a:pt x="198" y="277"/>
                      <a:pt x="199" y="277"/>
                      <a:pt x="198" y="277"/>
                    </a:cubicBezTo>
                    <a:cubicBezTo>
                      <a:pt x="198" y="276"/>
                      <a:pt x="198" y="277"/>
                      <a:pt x="197" y="277"/>
                    </a:cubicBezTo>
                    <a:cubicBezTo>
                      <a:pt x="197" y="277"/>
                      <a:pt x="196" y="277"/>
                      <a:pt x="195" y="277"/>
                    </a:cubicBezTo>
                    <a:cubicBezTo>
                      <a:pt x="195" y="278"/>
                      <a:pt x="194" y="277"/>
                      <a:pt x="194" y="277"/>
                    </a:cubicBezTo>
                    <a:cubicBezTo>
                      <a:pt x="195" y="277"/>
                      <a:pt x="194" y="277"/>
                      <a:pt x="194" y="277"/>
                    </a:cubicBezTo>
                    <a:cubicBezTo>
                      <a:pt x="194" y="277"/>
                      <a:pt x="194" y="278"/>
                      <a:pt x="193" y="277"/>
                    </a:cubicBezTo>
                    <a:cubicBezTo>
                      <a:pt x="193" y="277"/>
                      <a:pt x="193" y="277"/>
                      <a:pt x="194" y="276"/>
                    </a:cubicBezTo>
                    <a:cubicBezTo>
                      <a:pt x="194" y="276"/>
                      <a:pt x="195" y="275"/>
                      <a:pt x="196" y="275"/>
                    </a:cubicBezTo>
                    <a:cubicBezTo>
                      <a:pt x="196" y="275"/>
                      <a:pt x="197" y="275"/>
                      <a:pt x="196" y="274"/>
                    </a:cubicBezTo>
                    <a:cubicBezTo>
                      <a:pt x="195" y="273"/>
                      <a:pt x="195" y="273"/>
                      <a:pt x="194" y="272"/>
                    </a:cubicBezTo>
                    <a:cubicBezTo>
                      <a:pt x="191" y="271"/>
                      <a:pt x="191" y="271"/>
                      <a:pt x="192" y="267"/>
                    </a:cubicBezTo>
                    <a:cubicBezTo>
                      <a:pt x="192" y="267"/>
                      <a:pt x="191" y="267"/>
                      <a:pt x="191" y="267"/>
                    </a:cubicBezTo>
                    <a:cubicBezTo>
                      <a:pt x="190" y="267"/>
                      <a:pt x="189" y="267"/>
                      <a:pt x="189" y="265"/>
                    </a:cubicBezTo>
                    <a:cubicBezTo>
                      <a:pt x="189" y="265"/>
                      <a:pt x="188" y="265"/>
                      <a:pt x="187" y="265"/>
                    </a:cubicBezTo>
                    <a:cubicBezTo>
                      <a:pt x="186" y="265"/>
                      <a:pt x="185" y="265"/>
                      <a:pt x="185" y="266"/>
                    </a:cubicBezTo>
                    <a:cubicBezTo>
                      <a:pt x="184" y="266"/>
                      <a:pt x="183" y="267"/>
                      <a:pt x="182" y="267"/>
                    </a:cubicBezTo>
                    <a:cubicBezTo>
                      <a:pt x="181" y="267"/>
                      <a:pt x="181" y="266"/>
                      <a:pt x="181" y="266"/>
                    </a:cubicBezTo>
                    <a:cubicBezTo>
                      <a:pt x="181" y="265"/>
                      <a:pt x="181" y="265"/>
                      <a:pt x="181" y="265"/>
                    </a:cubicBezTo>
                    <a:cubicBezTo>
                      <a:pt x="181" y="264"/>
                      <a:pt x="180" y="263"/>
                      <a:pt x="181" y="261"/>
                    </a:cubicBezTo>
                    <a:cubicBezTo>
                      <a:pt x="181" y="261"/>
                      <a:pt x="181" y="261"/>
                      <a:pt x="181" y="260"/>
                    </a:cubicBezTo>
                    <a:cubicBezTo>
                      <a:pt x="180" y="258"/>
                      <a:pt x="178" y="259"/>
                      <a:pt x="176" y="258"/>
                    </a:cubicBezTo>
                    <a:cubicBezTo>
                      <a:pt x="176" y="258"/>
                      <a:pt x="175" y="258"/>
                      <a:pt x="175" y="258"/>
                    </a:cubicBezTo>
                    <a:cubicBezTo>
                      <a:pt x="175" y="259"/>
                      <a:pt x="174" y="259"/>
                      <a:pt x="174" y="259"/>
                    </a:cubicBezTo>
                    <a:cubicBezTo>
                      <a:pt x="173" y="259"/>
                      <a:pt x="171" y="260"/>
                      <a:pt x="170" y="261"/>
                    </a:cubicBezTo>
                    <a:cubicBezTo>
                      <a:pt x="169" y="262"/>
                      <a:pt x="169" y="263"/>
                      <a:pt x="169" y="263"/>
                    </a:cubicBezTo>
                    <a:cubicBezTo>
                      <a:pt x="169" y="265"/>
                      <a:pt x="169" y="265"/>
                      <a:pt x="170" y="265"/>
                    </a:cubicBezTo>
                    <a:cubicBezTo>
                      <a:pt x="172" y="265"/>
                      <a:pt x="174" y="266"/>
                      <a:pt x="175" y="267"/>
                    </a:cubicBezTo>
                    <a:cubicBezTo>
                      <a:pt x="175" y="267"/>
                      <a:pt x="176" y="267"/>
                      <a:pt x="176" y="267"/>
                    </a:cubicBezTo>
                    <a:cubicBezTo>
                      <a:pt x="176" y="267"/>
                      <a:pt x="177" y="267"/>
                      <a:pt x="177" y="268"/>
                    </a:cubicBezTo>
                    <a:cubicBezTo>
                      <a:pt x="176" y="268"/>
                      <a:pt x="175" y="268"/>
                      <a:pt x="174" y="267"/>
                    </a:cubicBezTo>
                    <a:cubicBezTo>
                      <a:pt x="173" y="267"/>
                      <a:pt x="172" y="267"/>
                      <a:pt x="172" y="267"/>
                    </a:cubicBezTo>
                    <a:cubicBezTo>
                      <a:pt x="171" y="267"/>
                      <a:pt x="170" y="267"/>
                      <a:pt x="169" y="267"/>
                    </a:cubicBezTo>
                    <a:cubicBezTo>
                      <a:pt x="166" y="266"/>
                      <a:pt x="165" y="268"/>
                      <a:pt x="164" y="270"/>
                    </a:cubicBezTo>
                    <a:cubicBezTo>
                      <a:pt x="163" y="270"/>
                      <a:pt x="163" y="271"/>
                      <a:pt x="164" y="271"/>
                    </a:cubicBezTo>
                    <a:cubicBezTo>
                      <a:pt x="165" y="271"/>
                      <a:pt x="165" y="272"/>
                      <a:pt x="165" y="273"/>
                    </a:cubicBezTo>
                    <a:cubicBezTo>
                      <a:pt x="165" y="273"/>
                      <a:pt x="165" y="273"/>
                      <a:pt x="164" y="273"/>
                    </a:cubicBezTo>
                    <a:cubicBezTo>
                      <a:pt x="164" y="273"/>
                      <a:pt x="163" y="273"/>
                      <a:pt x="163" y="273"/>
                    </a:cubicBezTo>
                    <a:cubicBezTo>
                      <a:pt x="163" y="274"/>
                      <a:pt x="163" y="275"/>
                      <a:pt x="164" y="275"/>
                    </a:cubicBezTo>
                    <a:cubicBezTo>
                      <a:pt x="165" y="276"/>
                      <a:pt x="167" y="276"/>
                      <a:pt x="168" y="275"/>
                    </a:cubicBezTo>
                    <a:cubicBezTo>
                      <a:pt x="170" y="275"/>
                      <a:pt x="173" y="276"/>
                      <a:pt x="175" y="275"/>
                    </a:cubicBezTo>
                    <a:cubicBezTo>
                      <a:pt x="175" y="274"/>
                      <a:pt x="176" y="275"/>
                      <a:pt x="176" y="275"/>
                    </a:cubicBezTo>
                    <a:cubicBezTo>
                      <a:pt x="176" y="275"/>
                      <a:pt x="176" y="276"/>
                      <a:pt x="175" y="276"/>
                    </a:cubicBezTo>
                    <a:cubicBezTo>
                      <a:pt x="175" y="276"/>
                      <a:pt x="175" y="276"/>
                      <a:pt x="175" y="276"/>
                    </a:cubicBezTo>
                    <a:cubicBezTo>
                      <a:pt x="173" y="276"/>
                      <a:pt x="172" y="277"/>
                      <a:pt x="170" y="277"/>
                    </a:cubicBezTo>
                    <a:cubicBezTo>
                      <a:pt x="170" y="276"/>
                      <a:pt x="169" y="277"/>
                      <a:pt x="169" y="277"/>
                    </a:cubicBezTo>
                    <a:cubicBezTo>
                      <a:pt x="167" y="278"/>
                      <a:pt x="165" y="278"/>
                      <a:pt x="164" y="278"/>
                    </a:cubicBezTo>
                    <a:cubicBezTo>
                      <a:pt x="163" y="278"/>
                      <a:pt x="162" y="278"/>
                      <a:pt x="162" y="278"/>
                    </a:cubicBezTo>
                    <a:cubicBezTo>
                      <a:pt x="161" y="279"/>
                      <a:pt x="160" y="281"/>
                      <a:pt x="160" y="282"/>
                    </a:cubicBezTo>
                    <a:cubicBezTo>
                      <a:pt x="160" y="283"/>
                      <a:pt x="160" y="283"/>
                      <a:pt x="160" y="283"/>
                    </a:cubicBezTo>
                    <a:cubicBezTo>
                      <a:pt x="162" y="284"/>
                      <a:pt x="165" y="284"/>
                      <a:pt x="167" y="283"/>
                    </a:cubicBezTo>
                    <a:cubicBezTo>
                      <a:pt x="169" y="282"/>
                      <a:pt x="171" y="282"/>
                      <a:pt x="173" y="280"/>
                    </a:cubicBezTo>
                    <a:cubicBezTo>
                      <a:pt x="174" y="280"/>
                      <a:pt x="174" y="280"/>
                      <a:pt x="174" y="281"/>
                    </a:cubicBezTo>
                    <a:cubicBezTo>
                      <a:pt x="174" y="281"/>
                      <a:pt x="174" y="281"/>
                      <a:pt x="174" y="281"/>
                    </a:cubicBezTo>
                    <a:cubicBezTo>
                      <a:pt x="174" y="281"/>
                      <a:pt x="173" y="281"/>
                      <a:pt x="173" y="282"/>
                    </a:cubicBezTo>
                    <a:cubicBezTo>
                      <a:pt x="173" y="282"/>
                      <a:pt x="173" y="283"/>
                      <a:pt x="172" y="283"/>
                    </a:cubicBezTo>
                    <a:cubicBezTo>
                      <a:pt x="171" y="283"/>
                      <a:pt x="170" y="284"/>
                      <a:pt x="169" y="285"/>
                    </a:cubicBezTo>
                    <a:cubicBezTo>
                      <a:pt x="168" y="286"/>
                      <a:pt x="168" y="286"/>
                      <a:pt x="168" y="286"/>
                    </a:cubicBezTo>
                    <a:cubicBezTo>
                      <a:pt x="166" y="286"/>
                      <a:pt x="164" y="286"/>
                      <a:pt x="163" y="286"/>
                    </a:cubicBezTo>
                    <a:cubicBezTo>
                      <a:pt x="163" y="286"/>
                      <a:pt x="162" y="286"/>
                      <a:pt x="162" y="286"/>
                    </a:cubicBezTo>
                    <a:cubicBezTo>
                      <a:pt x="160" y="286"/>
                      <a:pt x="159" y="286"/>
                      <a:pt x="159" y="288"/>
                    </a:cubicBezTo>
                    <a:cubicBezTo>
                      <a:pt x="158" y="289"/>
                      <a:pt x="158" y="290"/>
                      <a:pt x="157" y="291"/>
                    </a:cubicBezTo>
                    <a:cubicBezTo>
                      <a:pt x="157" y="292"/>
                      <a:pt x="157" y="293"/>
                      <a:pt x="158" y="294"/>
                    </a:cubicBezTo>
                    <a:cubicBezTo>
                      <a:pt x="159" y="294"/>
                      <a:pt x="159" y="294"/>
                      <a:pt x="160" y="294"/>
                    </a:cubicBezTo>
                    <a:cubicBezTo>
                      <a:pt x="161" y="295"/>
                      <a:pt x="162" y="295"/>
                      <a:pt x="162" y="295"/>
                    </a:cubicBezTo>
                    <a:cubicBezTo>
                      <a:pt x="163" y="296"/>
                      <a:pt x="163" y="296"/>
                      <a:pt x="164" y="295"/>
                    </a:cubicBezTo>
                    <a:cubicBezTo>
                      <a:pt x="164" y="295"/>
                      <a:pt x="164" y="294"/>
                      <a:pt x="164" y="294"/>
                    </a:cubicBezTo>
                    <a:cubicBezTo>
                      <a:pt x="165" y="294"/>
                      <a:pt x="165" y="294"/>
                      <a:pt x="166" y="293"/>
                    </a:cubicBezTo>
                    <a:cubicBezTo>
                      <a:pt x="167" y="293"/>
                      <a:pt x="166" y="294"/>
                      <a:pt x="166" y="295"/>
                    </a:cubicBezTo>
                    <a:cubicBezTo>
                      <a:pt x="166" y="296"/>
                      <a:pt x="166" y="296"/>
                      <a:pt x="167" y="296"/>
                    </a:cubicBezTo>
                    <a:cubicBezTo>
                      <a:pt x="168" y="297"/>
                      <a:pt x="166" y="297"/>
                      <a:pt x="167" y="297"/>
                    </a:cubicBezTo>
                    <a:cubicBezTo>
                      <a:pt x="167" y="298"/>
                      <a:pt x="168" y="298"/>
                      <a:pt x="168" y="299"/>
                    </a:cubicBezTo>
                    <a:cubicBezTo>
                      <a:pt x="168" y="299"/>
                      <a:pt x="168" y="299"/>
                      <a:pt x="169" y="299"/>
                    </a:cubicBezTo>
                    <a:cubicBezTo>
                      <a:pt x="169" y="299"/>
                      <a:pt x="170" y="300"/>
                      <a:pt x="170" y="299"/>
                    </a:cubicBezTo>
                    <a:cubicBezTo>
                      <a:pt x="171" y="299"/>
                      <a:pt x="171" y="298"/>
                      <a:pt x="171" y="298"/>
                    </a:cubicBezTo>
                    <a:cubicBezTo>
                      <a:pt x="171" y="297"/>
                      <a:pt x="171" y="297"/>
                      <a:pt x="171" y="296"/>
                    </a:cubicBezTo>
                    <a:cubicBezTo>
                      <a:pt x="170" y="296"/>
                      <a:pt x="170" y="296"/>
                      <a:pt x="170" y="295"/>
                    </a:cubicBezTo>
                    <a:cubicBezTo>
                      <a:pt x="171" y="295"/>
                      <a:pt x="171" y="295"/>
                      <a:pt x="171" y="296"/>
                    </a:cubicBezTo>
                    <a:cubicBezTo>
                      <a:pt x="171" y="296"/>
                      <a:pt x="171" y="296"/>
                      <a:pt x="172" y="296"/>
                    </a:cubicBezTo>
                    <a:cubicBezTo>
                      <a:pt x="172" y="296"/>
                      <a:pt x="172" y="295"/>
                      <a:pt x="173" y="295"/>
                    </a:cubicBezTo>
                    <a:cubicBezTo>
                      <a:pt x="173" y="294"/>
                      <a:pt x="173" y="295"/>
                      <a:pt x="173" y="295"/>
                    </a:cubicBezTo>
                    <a:cubicBezTo>
                      <a:pt x="173" y="295"/>
                      <a:pt x="173" y="296"/>
                      <a:pt x="173" y="297"/>
                    </a:cubicBezTo>
                    <a:cubicBezTo>
                      <a:pt x="173" y="297"/>
                      <a:pt x="173" y="298"/>
                      <a:pt x="173" y="298"/>
                    </a:cubicBezTo>
                    <a:cubicBezTo>
                      <a:pt x="173" y="300"/>
                      <a:pt x="174" y="300"/>
                      <a:pt x="175" y="299"/>
                    </a:cubicBezTo>
                    <a:cubicBezTo>
                      <a:pt x="176" y="299"/>
                      <a:pt x="177" y="298"/>
                      <a:pt x="177" y="298"/>
                    </a:cubicBezTo>
                    <a:cubicBezTo>
                      <a:pt x="178" y="297"/>
                      <a:pt x="179" y="296"/>
                      <a:pt x="179" y="294"/>
                    </a:cubicBezTo>
                    <a:cubicBezTo>
                      <a:pt x="179" y="293"/>
                      <a:pt x="178" y="292"/>
                      <a:pt x="177" y="292"/>
                    </a:cubicBezTo>
                    <a:cubicBezTo>
                      <a:pt x="177" y="292"/>
                      <a:pt x="177" y="291"/>
                      <a:pt x="177" y="291"/>
                    </a:cubicBezTo>
                    <a:cubicBezTo>
                      <a:pt x="177" y="291"/>
                      <a:pt x="177" y="291"/>
                      <a:pt x="177" y="291"/>
                    </a:cubicBezTo>
                    <a:cubicBezTo>
                      <a:pt x="177" y="291"/>
                      <a:pt x="178" y="291"/>
                      <a:pt x="178" y="291"/>
                    </a:cubicBezTo>
                    <a:cubicBezTo>
                      <a:pt x="178" y="291"/>
                      <a:pt x="178" y="291"/>
                      <a:pt x="179" y="292"/>
                    </a:cubicBezTo>
                    <a:cubicBezTo>
                      <a:pt x="179" y="292"/>
                      <a:pt x="179" y="293"/>
                      <a:pt x="180" y="293"/>
                    </a:cubicBezTo>
                    <a:cubicBezTo>
                      <a:pt x="180" y="293"/>
                      <a:pt x="180" y="292"/>
                      <a:pt x="180" y="292"/>
                    </a:cubicBezTo>
                    <a:cubicBezTo>
                      <a:pt x="180" y="291"/>
                      <a:pt x="181" y="291"/>
                      <a:pt x="181" y="290"/>
                    </a:cubicBezTo>
                    <a:cubicBezTo>
                      <a:pt x="180" y="289"/>
                      <a:pt x="181" y="288"/>
                      <a:pt x="181" y="287"/>
                    </a:cubicBezTo>
                    <a:cubicBezTo>
                      <a:pt x="181" y="286"/>
                      <a:pt x="180" y="287"/>
                      <a:pt x="180" y="286"/>
                    </a:cubicBezTo>
                    <a:cubicBezTo>
                      <a:pt x="180" y="286"/>
                      <a:pt x="181" y="286"/>
                      <a:pt x="181" y="287"/>
                    </a:cubicBezTo>
                    <a:cubicBezTo>
                      <a:pt x="182" y="287"/>
                      <a:pt x="181" y="288"/>
                      <a:pt x="182" y="289"/>
                    </a:cubicBezTo>
                    <a:cubicBezTo>
                      <a:pt x="182" y="289"/>
                      <a:pt x="182" y="289"/>
                      <a:pt x="183" y="289"/>
                    </a:cubicBezTo>
                    <a:cubicBezTo>
                      <a:pt x="183" y="289"/>
                      <a:pt x="184" y="288"/>
                      <a:pt x="184" y="288"/>
                    </a:cubicBezTo>
                    <a:cubicBezTo>
                      <a:pt x="185" y="288"/>
                      <a:pt x="185" y="288"/>
                      <a:pt x="186" y="288"/>
                    </a:cubicBezTo>
                    <a:cubicBezTo>
                      <a:pt x="185" y="288"/>
                      <a:pt x="185" y="289"/>
                      <a:pt x="184" y="289"/>
                    </a:cubicBezTo>
                    <a:cubicBezTo>
                      <a:pt x="183" y="290"/>
                      <a:pt x="182" y="291"/>
                      <a:pt x="182" y="293"/>
                    </a:cubicBezTo>
                    <a:cubicBezTo>
                      <a:pt x="182" y="294"/>
                      <a:pt x="182" y="294"/>
                      <a:pt x="184" y="294"/>
                    </a:cubicBezTo>
                    <a:cubicBezTo>
                      <a:pt x="183" y="294"/>
                      <a:pt x="183" y="295"/>
                      <a:pt x="182" y="295"/>
                    </a:cubicBezTo>
                    <a:cubicBezTo>
                      <a:pt x="182" y="295"/>
                      <a:pt x="182" y="296"/>
                      <a:pt x="182" y="297"/>
                    </a:cubicBezTo>
                    <a:cubicBezTo>
                      <a:pt x="182" y="298"/>
                      <a:pt x="183" y="298"/>
                      <a:pt x="183" y="297"/>
                    </a:cubicBezTo>
                    <a:cubicBezTo>
                      <a:pt x="184" y="297"/>
                      <a:pt x="184" y="297"/>
                      <a:pt x="185" y="297"/>
                    </a:cubicBezTo>
                    <a:cubicBezTo>
                      <a:pt x="186" y="297"/>
                      <a:pt x="186" y="297"/>
                      <a:pt x="187" y="296"/>
                    </a:cubicBezTo>
                    <a:cubicBezTo>
                      <a:pt x="187" y="296"/>
                      <a:pt x="188" y="297"/>
                      <a:pt x="188" y="296"/>
                    </a:cubicBezTo>
                    <a:cubicBezTo>
                      <a:pt x="189" y="296"/>
                      <a:pt x="190" y="295"/>
                      <a:pt x="190" y="295"/>
                    </a:cubicBezTo>
                    <a:cubicBezTo>
                      <a:pt x="190" y="294"/>
                      <a:pt x="190" y="293"/>
                      <a:pt x="190" y="292"/>
                    </a:cubicBezTo>
                    <a:cubicBezTo>
                      <a:pt x="191" y="292"/>
                      <a:pt x="191" y="292"/>
                      <a:pt x="191" y="293"/>
                    </a:cubicBezTo>
                    <a:cubicBezTo>
                      <a:pt x="190" y="294"/>
                      <a:pt x="190" y="294"/>
                      <a:pt x="191" y="294"/>
                    </a:cubicBezTo>
                    <a:cubicBezTo>
                      <a:pt x="192" y="294"/>
                      <a:pt x="191" y="294"/>
                      <a:pt x="191" y="293"/>
                    </a:cubicBezTo>
                    <a:cubicBezTo>
                      <a:pt x="191" y="293"/>
                      <a:pt x="192" y="293"/>
                      <a:pt x="192" y="293"/>
                    </a:cubicBezTo>
                    <a:cubicBezTo>
                      <a:pt x="192" y="293"/>
                      <a:pt x="192" y="293"/>
                      <a:pt x="192" y="293"/>
                    </a:cubicBezTo>
                    <a:cubicBezTo>
                      <a:pt x="193" y="293"/>
                      <a:pt x="193" y="294"/>
                      <a:pt x="192" y="294"/>
                    </a:cubicBezTo>
                    <a:cubicBezTo>
                      <a:pt x="192" y="294"/>
                      <a:pt x="192" y="294"/>
                      <a:pt x="192" y="294"/>
                    </a:cubicBezTo>
                    <a:cubicBezTo>
                      <a:pt x="192" y="295"/>
                      <a:pt x="192" y="295"/>
                      <a:pt x="192" y="295"/>
                    </a:cubicBezTo>
                    <a:cubicBezTo>
                      <a:pt x="192" y="296"/>
                      <a:pt x="192" y="296"/>
                      <a:pt x="192" y="296"/>
                    </a:cubicBezTo>
                    <a:cubicBezTo>
                      <a:pt x="193" y="296"/>
                      <a:pt x="193" y="295"/>
                      <a:pt x="194" y="295"/>
                    </a:cubicBezTo>
                    <a:cubicBezTo>
                      <a:pt x="195" y="296"/>
                      <a:pt x="196" y="294"/>
                      <a:pt x="197" y="295"/>
                    </a:cubicBezTo>
                    <a:cubicBezTo>
                      <a:pt x="197" y="295"/>
                      <a:pt x="197" y="295"/>
                      <a:pt x="197" y="295"/>
                    </a:cubicBezTo>
                    <a:cubicBezTo>
                      <a:pt x="198" y="295"/>
                      <a:pt x="200" y="294"/>
                      <a:pt x="199" y="292"/>
                    </a:cubicBezTo>
                    <a:cubicBezTo>
                      <a:pt x="200" y="292"/>
                      <a:pt x="200" y="292"/>
                      <a:pt x="200" y="292"/>
                    </a:cubicBezTo>
                    <a:cubicBezTo>
                      <a:pt x="200" y="292"/>
                      <a:pt x="201" y="292"/>
                      <a:pt x="201" y="292"/>
                    </a:cubicBezTo>
                    <a:cubicBezTo>
                      <a:pt x="201" y="292"/>
                      <a:pt x="202" y="293"/>
                      <a:pt x="202" y="293"/>
                    </a:cubicBezTo>
                    <a:cubicBezTo>
                      <a:pt x="201" y="293"/>
                      <a:pt x="201" y="294"/>
                      <a:pt x="200" y="295"/>
                    </a:cubicBezTo>
                    <a:cubicBezTo>
                      <a:pt x="200" y="295"/>
                      <a:pt x="200" y="295"/>
                      <a:pt x="200" y="295"/>
                    </a:cubicBezTo>
                    <a:cubicBezTo>
                      <a:pt x="200" y="295"/>
                      <a:pt x="199" y="296"/>
                      <a:pt x="199" y="297"/>
                    </a:cubicBezTo>
                    <a:cubicBezTo>
                      <a:pt x="199" y="297"/>
                      <a:pt x="198" y="297"/>
                      <a:pt x="198" y="297"/>
                    </a:cubicBezTo>
                    <a:cubicBezTo>
                      <a:pt x="198" y="298"/>
                      <a:pt x="198" y="299"/>
                      <a:pt x="197" y="299"/>
                    </a:cubicBezTo>
                    <a:cubicBezTo>
                      <a:pt x="197" y="299"/>
                      <a:pt x="196" y="299"/>
                      <a:pt x="196" y="299"/>
                    </a:cubicBezTo>
                    <a:cubicBezTo>
                      <a:pt x="194" y="299"/>
                      <a:pt x="192" y="299"/>
                      <a:pt x="190" y="299"/>
                    </a:cubicBezTo>
                    <a:cubicBezTo>
                      <a:pt x="189" y="299"/>
                      <a:pt x="188" y="300"/>
                      <a:pt x="187" y="301"/>
                    </a:cubicBezTo>
                    <a:cubicBezTo>
                      <a:pt x="187" y="301"/>
                      <a:pt x="186" y="302"/>
                      <a:pt x="186" y="302"/>
                    </a:cubicBezTo>
                    <a:cubicBezTo>
                      <a:pt x="187" y="303"/>
                      <a:pt x="186" y="303"/>
                      <a:pt x="185" y="303"/>
                    </a:cubicBezTo>
                    <a:cubicBezTo>
                      <a:pt x="185" y="303"/>
                      <a:pt x="185" y="303"/>
                      <a:pt x="185" y="303"/>
                    </a:cubicBezTo>
                    <a:cubicBezTo>
                      <a:pt x="183" y="304"/>
                      <a:pt x="182" y="304"/>
                      <a:pt x="180" y="305"/>
                    </a:cubicBezTo>
                    <a:cubicBezTo>
                      <a:pt x="178" y="306"/>
                      <a:pt x="178" y="307"/>
                      <a:pt x="179" y="309"/>
                    </a:cubicBezTo>
                    <a:cubicBezTo>
                      <a:pt x="180" y="310"/>
                      <a:pt x="181" y="311"/>
                      <a:pt x="181" y="311"/>
                    </a:cubicBezTo>
                    <a:cubicBezTo>
                      <a:pt x="183" y="313"/>
                      <a:pt x="186" y="314"/>
                      <a:pt x="188" y="314"/>
                    </a:cubicBezTo>
                    <a:cubicBezTo>
                      <a:pt x="191" y="314"/>
                      <a:pt x="193" y="313"/>
                      <a:pt x="195" y="312"/>
                    </a:cubicBezTo>
                    <a:cubicBezTo>
                      <a:pt x="196" y="312"/>
                      <a:pt x="197" y="312"/>
                      <a:pt x="197" y="311"/>
                    </a:cubicBezTo>
                    <a:cubicBezTo>
                      <a:pt x="199" y="310"/>
                      <a:pt x="201" y="309"/>
                      <a:pt x="202" y="308"/>
                    </a:cubicBezTo>
                    <a:cubicBezTo>
                      <a:pt x="203" y="307"/>
                      <a:pt x="203" y="307"/>
                      <a:pt x="204" y="306"/>
                    </a:cubicBezTo>
                    <a:cubicBezTo>
                      <a:pt x="204" y="306"/>
                      <a:pt x="203" y="305"/>
                      <a:pt x="204" y="305"/>
                    </a:cubicBezTo>
                    <a:cubicBezTo>
                      <a:pt x="204" y="305"/>
                      <a:pt x="204" y="305"/>
                      <a:pt x="204" y="305"/>
                    </a:cubicBezTo>
                    <a:cubicBezTo>
                      <a:pt x="204" y="304"/>
                      <a:pt x="204" y="304"/>
                      <a:pt x="204" y="304"/>
                    </a:cubicBezTo>
                    <a:cubicBezTo>
                      <a:pt x="205" y="305"/>
                      <a:pt x="205" y="303"/>
                      <a:pt x="206" y="303"/>
                    </a:cubicBezTo>
                    <a:cubicBezTo>
                      <a:pt x="207" y="303"/>
                      <a:pt x="208" y="303"/>
                      <a:pt x="209" y="302"/>
                    </a:cubicBezTo>
                    <a:cubicBezTo>
                      <a:pt x="209" y="302"/>
                      <a:pt x="209" y="302"/>
                      <a:pt x="209" y="302"/>
                    </a:cubicBezTo>
                    <a:cubicBezTo>
                      <a:pt x="209" y="302"/>
                      <a:pt x="210" y="302"/>
                      <a:pt x="210" y="302"/>
                    </a:cubicBezTo>
                    <a:cubicBezTo>
                      <a:pt x="211" y="303"/>
                      <a:pt x="212" y="302"/>
                      <a:pt x="212" y="301"/>
                    </a:cubicBezTo>
                    <a:cubicBezTo>
                      <a:pt x="212" y="301"/>
                      <a:pt x="212" y="300"/>
                      <a:pt x="213" y="300"/>
                    </a:cubicBezTo>
                    <a:cubicBezTo>
                      <a:pt x="214" y="300"/>
                      <a:pt x="215" y="299"/>
                      <a:pt x="215" y="298"/>
                    </a:cubicBezTo>
                    <a:cubicBezTo>
                      <a:pt x="215" y="298"/>
                      <a:pt x="216" y="297"/>
                      <a:pt x="217" y="297"/>
                    </a:cubicBezTo>
                    <a:cubicBezTo>
                      <a:pt x="217" y="297"/>
                      <a:pt x="218" y="299"/>
                      <a:pt x="218" y="299"/>
                    </a:cubicBezTo>
                    <a:cubicBezTo>
                      <a:pt x="218" y="301"/>
                      <a:pt x="218" y="301"/>
                      <a:pt x="219" y="301"/>
                    </a:cubicBezTo>
                    <a:cubicBezTo>
                      <a:pt x="220" y="301"/>
                      <a:pt x="220" y="301"/>
                      <a:pt x="220" y="301"/>
                    </a:cubicBezTo>
                    <a:cubicBezTo>
                      <a:pt x="221" y="301"/>
                      <a:pt x="221" y="300"/>
                      <a:pt x="221" y="300"/>
                    </a:cubicBezTo>
                    <a:cubicBezTo>
                      <a:pt x="221" y="299"/>
                      <a:pt x="222" y="299"/>
                      <a:pt x="222" y="299"/>
                    </a:cubicBezTo>
                    <a:cubicBezTo>
                      <a:pt x="223" y="298"/>
                      <a:pt x="223" y="299"/>
                      <a:pt x="223" y="299"/>
                    </a:cubicBezTo>
                    <a:cubicBezTo>
                      <a:pt x="224" y="299"/>
                      <a:pt x="224" y="299"/>
                      <a:pt x="224" y="299"/>
                    </a:cubicBezTo>
                    <a:cubicBezTo>
                      <a:pt x="223" y="300"/>
                      <a:pt x="224" y="300"/>
                      <a:pt x="225" y="300"/>
                    </a:cubicBezTo>
                    <a:cubicBezTo>
                      <a:pt x="227" y="302"/>
                      <a:pt x="229" y="301"/>
                      <a:pt x="230" y="299"/>
                    </a:cubicBezTo>
                    <a:cubicBezTo>
                      <a:pt x="230" y="299"/>
                      <a:pt x="230" y="299"/>
                      <a:pt x="230" y="299"/>
                    </a:cubicBezTo>
                    <a:cubicBezTo>
                      <a:pt x="230" y="299"/>
                      <a:pt x="230" y="299"/>
                      <a:pt x="230" y="299"/>
                    </a:cubicBezTo>
                    <a:cubicBezTo>
                      <a:pt x="232" y="299"/>
                      <a:pt x="233" y="298"/>
                      <a:pt x="234" y="298"/>
                    </a:cubicBezTo>
                    <a:cubicBezTo>
                      <a:pt x="235" y="297"/>
                      <a:pt x="234" y="297"/>
                      <a:pt x="234" y="296"/>
                    </a:cubicBezTo>
                    <a:cubicBezTo>
                      <a:pt x="234" y="296"/>
                      <a:pt x="234" y="296"/>
                      <a:pt x="235" y="296"/>
                    </a:cubicBezTo>
                    <a:cubicBezTo>
                      <a:pt x="236" y="295"/>
                      <a:pt x="235" y="293"/>
                      <a:pt x="236" y="292"/>
                    </a:cubicBezTo>
                    <a:cubicBezTo>
                      <a:pt x="236" y="291"/>
                      <a:pt x="237" y="290"/>
                      <a:pt x="237" y="289"/>
                    </a:cubicBezTo>
                    <a:cubicBezTo>
                      <a:pt x="237" y="289"/>
                      <a:pt x="237" y="288"/>
                      <a:pt x="237" y="288"/>
                    </a:cubicBezTo>
                    <a:cubicBezTo>
                      <a:pt x="238" y="287"/>
                      <a:pt x="237" y="287"/>
                      <a:pt x="237" y="286"/>
                    </a:cubicBezTo>
                    <a:cubicBezTo>
                      <a:pt x="236" y="286"/>
                      <a:pt x="237" y="285"/>
                      <a:pt x="237" y="285"/>
                    </a:cubicBezTo>
                    <a:cubicBezTo>
                      <a:pt x="238" y="284"/>
                      <a:pt x="238" y="283"/>
                      <a:pt x="239" y="282"/>
                    </a:cubicBezTo>
                    <a:cubicBezTo>
                      <a:pt x="239" y="281"/>
                      <a:pt x="239" y="281"/>
                      <a:pt x="239" y="281"/>
                    </a:cubicBezTo>
                    <a:close/>
                    <a:moveTo>
                      <a:pt x="238" y="276"/>
                    </a:moveTo>
                    <a:cubicBezTo>
                      <a:pt x="238" y="276"/>
                      <a:pt x="238" y="276"/>
                      <a:pt x="238" y="276"/>
                    </a:cubicBezTo>
                    <a:cubicBezTo>
                      <a:pt x="238" y="276"/>
                      <a:pt x="238" y="276"/>
                      <a:pt x="238" y="276"/>
                    </a:cubicBezTo>
                    <a:close/>
                    <a:moveTo>
                      <a:pt x="343" y="257"/>
                    </a:moveTo>
                    <a:cubicBezTo>
                      <a:pt x="343" y="257"/>
                      <a:pt x="343" y="257"/>
                      <a:pt x="343" y="257"/>
                    </a:cubicBezTo>
                    <a:cubicBezTo>
                      <a:pt x="343" y="258"/>
                      <a:pt x="344" y="258"/>
                      <a:pt x="343" y="259"/>
                    </a:cubicBezTo>
                    <a:cubicBezTo>
                      <a:pt x="342" y="259"/>
                      <a:pt x="343" y="258"/>
                      <a:pt x="342" y="258"/>
                    </a:cubicBezTo>
                    <a:cubicBezTo>
                      <a:pt x="342" y="258"/>
                      <a:pt x="342" y="258"/>
                      <a:pt x="342" y="258"/>
                    </a:cubicBezTo>
                    <a:cubicBezTo>
                      <a:pt x="342" y="258"/>
                      <a:pt x="342" y="259"/>
                      <a:pt x="342" y="259"/>
                    </a:cubicBezTo>
                    <a:cubicBezTo>
                      <a:pt x="341" y="259"/>
                      <a:pt x="341" y="258"/>
                      <a:pt x="340" y="258"/>
                    </a:cubicBezTo>
                    <a:cubicBezTo>
                      <a:pt x="340" y="256"/>
                      <a:pt x="339" y="254"/>
                      <a:pt x="338" y="252"/>
                    </a:cubicBezTo>
                    <a:cubicBezTo>
                      <a:pt x="338" y="252"/>
                      <a:pt x="338" y="252"/>
                      <a:pt x="338" y="251"/>
                    </a:cubicBezTo>
                    <a:cubicBezTo>
                      <a:pt x="337" y="249"/>
                      <a:pt x="339" y="249"/>
                      <a:pt x="340" y="249"/>
                    </a:cubicBezTo>
                    <a:cubicBezTo>
                      <a:pt x="341" y="248"/>
                      <a:pt x="342" y="248"/>
                      <a:pt x="342" y="249"/>
                    </a:cubicBezTo>
                    <a:cubicBezTo>
                      <a:pt x="343" y="250"/>
                      <a:pt x="344" y="250"/>
                      <a:pt x="344" y="251"/>
                    </a:cubicBezTo>
                    <a:cubicBezTo>
                      <a:pt x="344" y="252"/>
                      <a:pt x="344" y="253"/>
                      <a:pt x="343" y="254"/>
                    </a:cubicBezTo>
                    <a:cubicBezTo>
                      <a:pt x="342" y="254"/>
                      <a:pt x="342" y="256"/>
                      <a:pt x="343" y="257"/>
                    </a:cubicBezTo>
                    <a:close/>
                    <a:moveTo>
                      <a:pt x="186" y="201"/>
                    </a:moveTo>
                    <a:cubicBezTo>
                      <a:pt x="187" y="201"/>
                      <a:pt x="186" y="200"/>
                      <a:pt x="187" y="199"/>
                    </a:cubicBezTo>
                    <a:cubicBezTo>
                      <a:pt x="188" y="198"/>
                      <a:pt x="189" y="198"/>
                      <a:pt x="190" y="197"/>
                    </a:cubicBezTo>
                    <a:cubicBezTo>
                      <a:pt x="191" y="195"/>
                      <a:pt x="192" y="195"/>
                      <a:pt x="194" y="195"/>
                    </a:cubicBezTo>
                    <a:cubicBezTo>
                      <a:pt x="195" y="194"/>
                      <a:pt x="196" y="195"/>
                      <a:pt x="197" y="194"/>
                    </a:cubicBezTo>
                    <a:cubicBezTo>
                      <a:pt x="198" y="193"/>
                      <a:pt x="198" y="192"/>
                      <a:pt x="199" y="192"/>
                    </a:cubicBezTo>
                    <a:cubicBezTo>
                      <a:pt x="200" y="191"/>
                      <a:pt x="200" y="189"/>
                      <a:pt x="202" y="189"/>
                    </a:cubicBezTo>
                    <a:cubicBezTo>
                      <a:pt x="202" y="189"/>
                      <a:pt x="202" y="189"/>
                      <a:pt x="203" y="189"/>
                    </a:cubicBezTo>
                    <a:cubicBezTo>
                      <a:pt x="204" y="187"/>
                      <a:pt x="206" y="187"/>
                      <a:pt x="207" y="189"/>
                    </a:cubicBezTo>
                    <a:cubicBezTo>
                      <a:pt x="207" y="190"/>
                      <a:pt x="208" y="190"/>
                      <a:pt x="209" y="190"/>
                    </a:cubicBezTo>
                    <a:cubicBezTo>
                      <a:pt x="209" y="190"/>
                      <a:pt x="209" y="190"/>
                      <a:pt x="209" y="190"/>
                    </a:cubicBezTo>
                    <a:cubicBezTo>
                      <a:pt x="209" y="191"/>
                      <a:pt x="209" y="192"/>
                      <a:pt x="210" y="192"/>
                    </a:cubicBezTo>
                    <a:cubicBezTo>
                      <a:pt x="210" y="192"/>
                      <a:pt x="210" y="192"/>
                      <a:pt x="210" y="193"/>
                    </a:cubicBezTo>
                    <a:cubicBezTo>
                      <a:pt x="210" y="193"/>
                      <a:pt x="210" y="193"/>
                      <a:pt x="210" y="193"/>
                    </a:cubicBezTo>
                    <a:cubicBezTo>
                      <a:pt x="212" y="193"/>
                      <a:pt x="212" y="194"/>
                      <a:pt x="212" y="194"/>
                    </a:cubicBezTo>
                    <a:cubicBezTo>
                      <a:pt x="213" y="195"/>
                      <a:pt x="212" y="195"/>
                      <a:pt x="213" y="196"/>
                    </a:cubicBezTo>
                    <a:cubicBezTo>
                      <a:pt x="213" y="197"/>
                      <a:pt x="213" y="197"/>
                      <a:pt x="213" y="198"/>
                    </a:cubicBezTo>
                    <a:cubicBezTo>
                      <a:pt x="213" y="198"/>
                      <a:pt x="212" y="198"/>
                      <a:pt x="213" y="199"/>
                    </a:cubicBezTo>
                    <a:cubicBezTo>
                      <a:pt x="213" y="201"/>
                      <a:pt x="212" y="203"/>
                      <a:pt x="209" y="203"/>
                    </a:cubicBezTo>
                    <a:cubicBezTo>
                      <a:pt x="209" y="203"/>
                      <a:pt x="209" y="203"/>
                      <a:pt x="209" y="202"/>
                    </a:cubicBezTo>
                    <a:cubicBezTo>
                      <a:pt x="209" y="202"/>
                      <a:pt x="209" y="202"/>
                      <a:pt x="209" y="202"/>
                    </a:cubicBezTo>
                    <a:cubicBezTo>
                      <a:pt x="208" y="202"/>
                      <a:pt x="207" y="203"/>
                      <a:pt x="206" y="203"/>
                    </a:cubicBezTo>
                    <a:cubicBezTo>
                      <a:pt x="206" y="204"/>
                      <a:pt x="205" y="204"/>
                      <a:pt x="205" y="204"/>
                    </a:cubicBezTo>
                    <a:cubicBezTo>
                      <a:pt x="203" y="203"/>
                      <a:pt x="202" y="202"/>
                      <a:pt x="202" y="201"/>
                    </a:cubicBezTo>
                    <a:cubicBezTo>
                      <a:pt x="201" y="200"/>
                      <a:pt x="201" y="200"/>
                      <a:pt x="200" y="200"/>
                    </a:cubicBezTo>
                    <a:cubicBezTo>
                      <a:pt x="200" y="200"/>
                      <a:pt x="199" y="200"/>
                      <a:pt x="199" y="201"/>
                    </a:cubicBezTo>
                    <a:cubicBezTo>
                      <a:pt x="200" y="202"/>
                      <a:pt x="199" y="202"/>
                      <a:pt x="198" y="203"/>
                    </a:cubicBezTo>
                    <a:cubicBezTo>
                      <a:pt x="199" y="204"/>
                      <a:pt x="198" y="204"/>
                      <a:pt x="198" y="204"/>
                    </a:cubicBezTo>
                    <a:cubicBezTo>
                      <a:pt x="196" y="204"/>
                      <a:pt x="196" y="204"/>
                      <a:pt x="196" y="202"/>
                    </a:cubicBezTo>
                    <a:cubicBezTo>
                      <a:pt x="195" y="202"/>
                      <a:pt x="196" y="201"/>
                      <a:pt x="195" y="201"/>
                    </a:cubicBezTo>
                    <a:cubicBezTo>
                      <a:pt x="194" y="201"/>
                      <a:pt x="193" y="201"/>
                      <a:pt x="192" y="201"/>
                    </a:cubicBezTo>
                    <a:cubicBezTo>
                      <a:pt x="190" y="201"/>
                      <a:pt x="189" y="202"/>
                      <a:pt x="188" y="203"/>
                    </a:cubicBezTo>
                    <a:cubicBezTo>
                      <a:pt x="188" y="204"/>
                      <a:pt x="187" y="204"/>
                      <a:pt x="187" y="204"/>
                    </a:cubicBezTo>
                    <a:cubicBezTo>
                      <a:pt x="186" y="204"/>
                      <a:pt x="186" y="201"/>
                      <a:pt x="186" y="201"/>
                    </a:cubicBezTo>
                    <a:close/>
                    <a:moveTo>
                      <a:pt x="257" y="279"/>
                    </a:moveTo>
                    <a:cubicBezTo>
                      <a:pt x="255" y="279"/>
                      <a:pt x="254" y="280"/>
                      <a:pt x="253" y="279"/>
                    </a:cubicBezTo>
                    <a:cubicBezTo>
                      <a:pt x="253" y="279"/>
                      <a:pt x="252" y="279"/>
                      <a:pt x="252" y="279"/>
                    </a:cubicBezTo>
                    <a:cubicBezTo>
                      <a:pt x="253" y="278"/>
                      <a:pt x="253" y="278"/>
                      <a:pt x="253" y="277"/>
                    </a:cubicBezTo>
                    <a:cubicBezTo>
                      <a:pt x="254" y="277"/>
                      <a:pt x="254" y="276"/>
                      <a:pt x="254" y="276"/>
                    </a:cubicBezTo>
                    <a:cubicBezTo>
                      <a:pt x="255" y="275"/>
                      <a:pt x="255" y="275"/>
                      <a:pt x="256" y="274"/>
                    </a:cubicBezTo>
                    <a:cubicBezTo>
                      <a:pt x="257" y="274"/>
                      <a:pt x="259" y="273"/>
                      <a:pt x="260" y="273"/>
                    </a:cubicBezTo>
                    <a:cubicBezTo>
                      <a:pt x="260" y="272"/>
                      <a:pt x="261" y="272"/>
                      <a:pt x="261" y="273"/>
                    </a:cubicBezTo>
                    <a:cubicBezTo>
                      <a:pt x="262" y="273"/>
                      <a:pt x="262" y="274"/>
                      <a:pt x="261" y="274"/>
                    </a:cubicBezTo>
                    <a:cubicBezTo>
                      <a:pt x="261" y="275"/>
                      <a:pt x="261" y="275"/>
                      <a:pt x="260" y="275"/>
                    </a:cubicBezTo>
                    <a:cubicBezTo>
                      <a:pt x="259" y="275"/>
                      <a:pt x="258" y="276"/>
                      <a:pt x="258" y="278"/>
                    </a:cubicBezTo>
                    <a:cubicBezTo>
                      <a:pt x="258" y="278"/>
                      <a:pt x="257" y="278"/>
                      <a:pt x="257" y="279"/>
                    </a:cubicBezTo>
                    <a:close/>
                    <a:moveTo>
                      <a:pt x="297" y="289"/>
                    </a:moveTo>
                    <a:cubicBezTo>
                      <a:pt x="297" y="289"/>
                      <a:pt x="297" y="289"/>
                      <a:pt x="296" y="289"/>
                    </a:cubicBezTo>
                    <a:cubicBezTo>
                      <a:pt x="296" y="290"/>
                      <a:pt x="296" y="289"/>
                      <a:pt x="296" y="289"/>
                    </a:cubicBezTo>
                    <a:cubicBezTo>
                      <a:pt x="295" y="288"/>
                      <a:pt x="295" y="288"/>
                      <a:pt x="295" y="287"/>
                    </a:cubicBezTo>
                    <a:cubicBezTo>
                      <a:pt x="295" y="286"/>
                      <a:pt x="295" y="284"/>
                      <a:pt x="297" y="284"/>
                    </a:cubicBezTo>
                    <a:cubicBezTo>
                      <a:pt x="298" y="284"/>
                      <a:pt x="299" y="284"/>
                      <a:pt x="299" y="282"/>
                    </a:cubicBezTo>
                    <a:cubicBezTo>
                      <a:pt x="299" y="282"/>
                      <a:pt x="299" y="282"/>
                      <a:pt x="300" y="282"/>
                    </a:cubicBezTo>
                    <a:cubicBezTo>
                      <a:pt x="300" y="282"/>
                      <a:pt x="301" y="283"/>
                      <a:pt x="302" y="283"/>
                    </a:cubicBezTo>
                    <a:cubicBezTo>
                      <a:pt x="302" y="283"/>
                      <a:pt x="302" y="284"/>
                      <a:pt x="302" y="284"/>
                    </a:cubicBezTo>
                    <a:cubicBezTo>
                      <a:pt x="302" y="285"/>
                      <a:pt x="301" y="286"/>
                      <a:pt x="300" y="287"/>
                    </a:cubicBezTo>
                    <a:cubicBezTo>
                      <a:pt x="300" y="287"/>
                      <a:pt x="300" y="287"/>
                      <a:pt x="300" y="287"/>
                    </a:cubicBezTo>
                    <a:cubicBezTo>
                      <a:pt x="300" y="286"/>
                      <a:pt x="299" y="286"/>
                      <a:pt x="299" y="285"/>
                    </a:cubicBezTo>
                    <a:cubicBezTo>
                      <a:pt x="298" y="285"/>
                      <a:pt x="298" y="286"/>
                      <a:pt x="298" y="286"/>
                    </a:cubicBezTo>
                    <a:cubicBezTo>
                      <a:pt x="298" y="287"/>
                      <a:pt x="298" y="287"/>
                      <a:pt x="298" y="287"/>
                    </a:cubicBezTo>
                    <a:cubicBezTo>
                      <a:pt x="297" y="288"/>
                      <a:pt x="297" y="288"/>
                      <a:pt x="297" y="289"/>
                    </a:cubicBezTo>
                    <a:close/>
                    <a:moveTo>
                      <a:pt x="249" y="274"/>
                    </a:moveTo>
                    <a:cubicBezTo>
                      <a:pt x="249" y="274"/>
                      <a:pt x="249" y="274"/>
                      <a:pt x="250" y="274"/>
                    </a:cubicBezTo>
                    <a:cubicBezTo>
                      <a:pt x="252" y="273"/>
                      <a:pt x="255" y="271"/>
                      <a:pt x="258" y="270"/>
                    </a:cubicBezTo>
                    <a:cubicBezTo>
                      <a:pt x="258" y="270"/>
                      <a:pt x="260" y="270"/>
                      <a:pt x="260" y="271"/>
                    </a:cubicBezTo>
                    <a:cubicBezTo>
                      <a:pt x="260" y="272"/>
                      <a:pt x="260" y="272"/>
                      <a:pt x="259" y="272"/>
                    </a:cubicBezTo>
                    <a:cubicBezTo>
                      <a:pt x="257" y="273"/>
                      <a:pt x="255" y="274"/>
                      <a:pt x="253" y="275"/>
                    </a:cubicBezTo>
                    <a:cubicBezTo>
                      <a:pt x="252" y="275"/>
                      <a:pt x="251" y="275"/>
                      <a:pt x="251" y="275"/>
                    </a:cubicBezTo>
                    <a:cubicBezTo>
                      <a:pt x="251" y="275"/>
                      <a:pt x="250" y="275"/>
                      <a:pt x="250" y="275"/>
                    </a:cubicBezTo>
                    <a:cubicBezTo>
                      <a:pt x="249" y="275"/>
                      <a:pt x="249" y="275"/>
                      <a:pt x="249" y="274"/>
                    </a:cubicBezTo>
                    <a:close/>
                    <a:moveTo>
                      <a:pt x="412" y="301"/>
                    </a:moveTo>
                    <a:cubicBezTo>
                      <a:pt x="412" y="301"/>
                      <a:pt x="411" y="300"/>
                      <a:pt x="412" y="299"/>
                    </a:cubicBezTo>
                    <a:cubicBezTo>
                      <a:pt x="412" y="299"/>
                      <a:pt x="411" y="299"/>
                      <a:pt x="411" y="299"/>
                    </a:cubicBezTo>
                    <a:cubicBezTo>
                      <a:pt x="410" y="298"/>
                      <a:pt x="409" y="298"/>
                      <a:pt x="408" y="299"/>
                    </a:cubicBezTo>
                    <a:cubicBezTo>
                      <a:pt x="408" y="300"/>
                      <a:pt x="407" y="300"/>
                      <a:pt x="407" y="300"/>
                    </a:cubicBezTo>
                    <a:cubicBezTo>
                      <a:pt x="406" y="299"/>
                      <a:pt x="406" y="298"/>
                      <a:pt x="406" y="297"/>
                    </a:cubicBezTo>
                    <a:cubicBezTo>
                      <a:pt x="408" y="297"/>
                      <a:pt x="409" y="297"/>
                      <a:pt x="409" y="295"/>
                    </a:cubicBezTo>
                    <a:cubicBezTo>
                      <a:pt x="409" y="295"/>
                      <a:pt x="409" y="295"/>
                      <a:pt x="409" y="295"/>
                    </a:cubicBezTo>
                    <a:cubicBezTo>
                      <a:pt x="410" y="295"/>
                      <a:pt x="410" y="294"/>
                      <a:pt x="410" y="294"/>
                    </a:cubicBezTo>
                    <a:cubicBezTo>
                      <a:pt x="411" y="294"/>
                      <a:pt x="412" y="293"/>
                      <a:pt x="412" y="292"/>
                    </a:cubicBezTo>
                    <a:cubicBezTo>
                      <a:pt x="412" y="292"/>
                      <a:pt x="412" y="291"/>
                      <a:pt x="411" y="291"/>
                    </a:cubicBezTo>
                    <a:cubicBezTo>
                      <a:pt x="411" y="291"/>
                      <a:pt x="411" y="291"/>
                      <a:pt x="411" y="291"/>
                    </a:cubicBezTo>
                    <a:cubicBezTo>
                      <a:pt x="412" y="290"/>
                      <a:pt x="412" y="289"/>
                      <a:pt x="411" y="288"/>
                    </a:cubicBezTo>
                    <a:cubicBezTo>
                      <a:pt x="411" y="288"/>
                      <a:pt x="410" y="288"/>
                      <a:pt x="411" y="287"/>
                    </a:cubicBezTo>
                    <a:cubicBezTo>
                      <a:pt x="411" y="287"/>
                      <a:pt x="410" y="286"/>
                      <a:pt x="410" y="287"/>
                    </a:cubicBezTo>
                    <a:cubicBezTo>
                      <a:pt x="409" y="287"/>
                      <a:pt x="408" y="286"/>
                      <a:pt x="407" y="287"/>
                    </a:cubicBezTo>
                    <a:cubicBezTo>
                      <a:pt x="407" y="287"/>
                      <a:pt x="406" y="287"/>
                      <a:pt x="406" y="286"/>
                    </a:cubicBezTo>
                    <a:cubicBezTo>
                      <a:pt x="407" y="286"/>
                      <a:pt x="408" y="286"/>
                      <a:pt x="408" y="285"/>
                    </a:cubicBezTo>
                    <a:cubicBezTo>
                      <a:pt x="407" y="282"/>
                      <a:pt x="406" y="281"/>
                      <a:pt x="403" y="282"/>
                    </a:cubicBezTo>
                    <a:cubicBezTo>
                      <a:pt x="402" y="282"/>
                      <a:pt x="402" y="282"/>
                      <a:pt x="402" y="282"/>
                    </a:cubicBezTo>
                    <a:cubicBezTo>
                      <a:pt x="402" y="282"/>
                      <a:pt x="402" y="282"/>
                      <a:pt x="401" y="282"/>
                    </a:cubicBezTo>
                    <a:cubicBezTo>
                      <a:pt x="401" y="282"/>
                      <a:pt x="401" y="282"/>
                      <a:pt x="400" y="282"/>
                    </a:cubicBezTo>
                    <a:cubicBezTo>
                      <a:pt x="399" y="281"/>
                      <a:pt x="400" y="281"/>
                      <a:pt x="400" y="280"/>
                    </a:cubicBezTo>
                    <a:cubicBezTo>
                      <a:pt x="401" y="280"/>
                      <a:pt x="401" y="279"/>
                      <a:pt x="401" y="278"/>
                    </a:cubicBezTo>
                    <a:cubicBezTo>
                      <a:pt x="398" y="277"/>
                      <a:pt x="395" y="277"/>
                      <a:pt x="392" y="277"/>
                    </a:cubicBezTo>
                    <a:cubicBezTo>
                      <a:pt x="392" y="277"/>
                      <a:pt x="392" y="277"/>
                      <a:pt x="392" y="277"/>
                    </a:cubicBezTo>
                    <a:cubicBezTo>
                      <a:pt x="390" y="277"/>
                      <a:pt x="388" y="279"/>
                      <a:pt x="386" y="279"/>
                    </a:cubicBezTo>
                    <a:cubicBezTo>
                      <a:pt x="386" y="279"/>
                      <a:pt x="386" y="279"/>
                      <a:pt x="386" y="279"/>
                    </a:cubicBezTo>
                    <a:cubicBezTo>
                      <a:pt x="385" y="278"/>
                      <a:pt x="384" y="278"/>
                      <a:pt x="383" y="277"/>
                    </a:cubicBezTo>
                    <a:cubicBezTo>
                      <a:pt x="383" y="277"/>
                      <a:pt x="382" y="277"/>
                      <a:pt x="382" y="278"/>
                    </a:cubicBezTo>
                    <a:cubicBezTo>
                      <a:pt x="381" y="278"/>
                      <a:pt x="381" y="278"/>
                      <a:pt x="380" y="279"/>
                    </a:cubicBezTo>
                    <a:cubicBezTo>
                      <a:pt x="380" y="279"/>
                      <a:pt x="380" y="279"/>
                      <a:pt x="380" y="279"/>
                    </a:cubicBezTo>
                    <a:cubicBezTo>
                      <a:pt x="380" y="280"/>
                      <a:pt x="379" y="280"/>
                      <a:pt x="379" y="280"/>
                    </a:cubicBezTo>
                    <a:cubicBezTo>
                      <a:pt x="378" y="280"/>
                      <a:pt x="378" y="280"/>
                      <a:pt x="377" y="281"/>
                    </a:cubicBezTo>
                    <a:cubicBezTo>
                      <a:pt x="377" y="281"/>
                      <a:pt x="377" y="281"/>
                      <a:pt x="377" y="282"/>
                    </a:cubicBezTo>
                    <a:cubicBezTo>
                      <a:pt x="377" y="282"/>
                      <a:pt x="376" y="282"/>
                      <a:pt x="375" y="281"/>
                    </a:cubicBezTo>
                    <a:cubicBezTo>
                      <a:pt x="375" y="281"/>
                      <a:pt x="375" y="281"/>
                      <a:pt x="375" y="281"/>
                    </a:cubicBezTo>
                    <a:cubicBezTo>
                      <a:pt x="374" y="282"/>
                      <a:pt x="373" y="282"/>
                      <a:pt x="373" y="283"/>
                    </a:cubicBezTo>
                    <a:cubicBezTo>
                      <a:pt x="373" y="284"/>
                      <a:pt x="372" y="284"/>
                      <a:pt x="371" y="284"/>
                    </a:cubicBezTo>
                    <a:cubicBezTo>
                      <a:pt x="371" y="283"/>
                      <a:pt x="371" y="283"/>
                      <a:pt x="370" y="284"/>
                    </a:cubicBezTo>
                    <a:cubicBezTo>
                      <a:pt x="370" y="284"/>
                      <a:pt x="369" y="284"/>
                      <a:pt x="369" y="285"/>
                    </a:cubicBezTo>
                    <a:cubicBezTo>
                      <a:pt x="368" y="285"/>
                      <a:pt x="368" y="285"/>
                      <a:pt x="368" y="286"/>
                    </a:cubicBezTo>
                    <a:cubicBezTo>
                      <a:pt x="368" y="287"/>
                      <a:pt x="369" y="288"/>
                      <a:pt x="370" y="288"/>
                    </a:cubicBezTo>
                    <a:cubicBezTo>
                      <a:pt x="370" y="288"/>
                      <a:pt x="369" y="288"/>
                      <a:pt x="369" y="288"/>
                    </a:cubicBezTo>
                    <a:cubicBezTo>
                      <a:pt x="369" y="288"/>
                      <a:pt x="368" y="288"/>
                      <a:pt x="368" y="288"/>
                    </a:cubicBezTo>
                    <a:cubicBezTo>
                      <a:pt x="367" y="288"/>
                      <a:pt x="367" y="288"/>
                      <a:pt x="366" y="289"/>
                    </a:cubicBezTo>
                    <a:cubicBezTo>
                      <a:pt x="366" y="289"/>
                      <a:pt x="366" y="289"/>
                      <a:pt x="366" y="289"/>
                    </a:cubicBezTo>
                    <a:cubicBezTo>
                      <a:pt x="365" y="289"/>
                      <a:pt x="365" y="290"/>
                      <a:pt x="364" y="289"/>
                    </a:cubicBezTo>
                    <a:cubicBezTo>
                      <a:pt x="364" y="289"/>
                      <a:pt x="365" y="289"/>
                      <a:pt x="365" y="289"/>
                    </a:cubicBezTo>
                    <a:cubicBezTo>
                      <a:pt x="365" y="288"/>
                      <a:pt x="366" y="288"/>
                      <a:pt x="365" y="288"/>
                    </a:cubicBezTo>
                    <a:cubicBezTo>
                      <a:pt x="365" y="287"/>
                      <a:pt x="365" y="286"/>
                      <a:pt x="364" y="286"/>
                    </a:cubicBezTo>
                    <a:cubicBezTo>
                      <a:pt x="362" y="286"/>
                      <a:pt x="361" y="285"/>
                      <a:pt x="361" y="284"/>
                    </a:cubicBezTo>
                    <a:cubicBezTo>
                      <a:pt x="360" y="283"/>
                      <a:pt x="360" y="283"/>
                      <a:pt x="359" y="283"/>
                    </a:cubicBezTo>
                    <a:cubicBezTo>
                      <a:pt x="358" y="283"/>
                      <a:pt x="358" y="285"/>
                      <a:pt x="358" y="286"/>
                    </a:cubicBezTo>
                    <a:cubicBezTo>
                      <a:pt x="359" y="286"/>
                      <a:pt x="358" y="287"/>
                      <a:pt x="358" y="287"/>
                    </a:cubicBezTo>
                    <a:cubicBezTo>
                      <a:pt x="359" y="286"/>
                      <a:pt x="357" y="286"/>
                      <a:pt x="357" y="285"/>
                    </a:cubicBezTo>
                    <a:cubicBezTo>
                      <a:pt x="357" y="284"/>
                      <a:pt x="356" y="284"/>
                      <a:pt x="355" y="284"/>
                    </a:cubicBezTo>
                    <a:cubicBezTo>
                      <a:pt x="354" y="285"/>
                      <a:pt x="354" y="286"/>
                      <a:pt x="353" y="286"/>
                    </a:cubicBezTo>
                    <a:cubicBezTo>
                      <a:pt x="353" y="286"/>
                      <a:pt x="354" y="285"/>
                      <a:pt x="353" y="285"/>
                    </a:cubicBezTo>
                    <a:cubicBezTo>
                      <a:pt x="352" y="284"/>
                      <a:pt x="351" y="283"/>
                      <a:pt x="351" y="281"/>
                    </a:cubicBezTo>
                    <a:cubicBezTo>
                      <a:pt x="351" y="281"/>
                      <a:pt x="350" y="281"/>
                      <a:pt x="350" y="281"/>
                    </a:cubicBezTo>
                    <a:cubicBezTo>
                      <a:pt x="349" y="281"/>
                      <a:pt x="350" y="281"/>
                      <a:pt x="350" y="282"/>
                    </a:cubicBezTo>
                    <a:cubicBezTo>
                      <a:pt x="350" y="282"/>
                      <a:pt x="349" y="282"/>
                      <a:pt x="349" y="282"/>
                    </a:cubicBezTo>
                    <a:cubicBezTo>
                      <a:pt x="349" y="283"/>
                      <a:pt x="349" y="283"/>
                      <a:pt x="349" y="283"/>
                    </a:cubicBezTo>
                    <a:cubicBezTo>
                      <a:pt x="349" y="284"/>
                      <a:pt x="350" y="286"/>
                      <a:pt x="350" y="287"/>
                    </a:cubicBezTo>
                    <a:cubicBezTo>
                      <a:pt x="350" y="287"/>
                      <a:pt x="350" y="287"/>
                      <a:pt x="350" y="288"/>
                    </a:cubicBezTo>
                    <a:cubicBezTo>
                      <a:pt x="349" y="288"/>
                      <a:pt x="349" y="288"/>
                      <a:pt x="349" y="288"/>
                    </a:cubicBezTo>
                    <a:cubicBezTo>
                      <a:pt x="348" y="287"/>
                      <a:pt x="347" y="286"/>
                      <a:pt x="347" y="285"/>
                    </a:cubicBezTo>
                    <a:cubicBezTo>
                      <a:pt x="347" y="283"/>
                      <a:pt x="346" y="283"/>
                      <a:pt x="345" y="284"/>
                    </a:cubicBezTo>
                    <a:cubicBezTo>
                      <a:pt x="345" y="284"/>
                      <a:pt x="345" y="284"/>
                      <a:pt x="345" y="284"/>
                    </a:cubicBezTo>
                    <a:cubicBezTo>
                      <a:pt x="344" y="283"/>
                      <a:pt x="344" y="284"/>
                      <a:pt x="343" y="284"/>
                    </a:cubicBezTo>
                    <a:cubicBezTo>
                      <a:pt x="343" y="283"/>
                      <a:pt x="344" y="283"/>
                      <a:pt x="344" y="283"/>
                    </a:cubicBezTo>
                    <a:cubicBezTo>
                      <a:pt x="344" y="283"/>
                      <a:pt x="344" y="283"/>
                      <a:pt x="345" y="283"/>
                    </a:cubicBezTo>
                    <a:cubicBezTo>
                      <a:pt x="345" y="283"/>
                      <a:pt x="347" y="283"/>
                      <a:pt x="347" y="282"/>
                    </a:cubicBezTo>
                    <a:cubicBezTo>
                      <a:pt x="347" y="281"/>
                      <a:pt x="347" y="280"/>
                      <a:pt x="347" y="279"/>
                    </a:cubicBezTo>
                    <a:cubicBezTo>
                      <a:pt x="347" y="279"/>
                      <a:pt x="347" y="279"/>
                      <a:pt x="347" y="279"/>
                    </a:cubicBezTo>
                    <a:cubicBezTo>
                      <a:pt x="347" y="279"/>
                      <a:pt x="347" y="279"/>
                      <a:pt x="347" y="279"/>
                    </a:cubicBezTo>
                    <a:cubicBezTo>
                      <a:pt x="347" y="278"/>
                      <a:pt x="346" y="278"/>
                      <a:pt x="345" y="277"/>
                    </a:cubicBezTo>
                    <a:cubicBezTo>
                      <a:pt x="345" y="277"/>
                      <a:pt x="345" y="277"/>
                      <a:pt x="345" y="277"/>
                    </a:cubicBezTo>
                    <a:cubicBezTo>
                      <a:pt x="345" y="277"/>
                      <a:pt x="345" y="277"/>
                      <a:pt x="345" y="277"/>
                    </a:cubicBezTo>
                    <a:cubicBezTo>
                      <a:pt x="345" y="276"/>
                      <a:pt x="345" y="276"/>
                      <a:pt x="345" y="276"/>
                    </a:cubicBezTo>
                    <a:cubicBezTo>
                      <a:pt x="344" y="276"/>
                      <a:pt x="344" y="277"/>
                      <a:pt x="344" y="277"/>
                    </a:cubicBezTo>
                    <a:cubicBezTo>
                      <a:pt x="343" y="277"/>
                      <a:pt x="344" y="278"/>
                      <a:pt x="343" y="278"/>
                    </a:cubicBezTo>
                    <a:cubicBezTo>
                      <a:pt x="343" y="277"/>
                      <a:pt x="344" y="276"/>
                      <a:pt x="343" y="275"/>
                    </a:cubicBezTo>
                    <a:cubicBezTo>
                      <a:pt x="343" y="274"/>
                      <a:pt x="342" y="273"/>
                      <a:pt x="342" y="272"/>
                    </a:cubicBezTo>
                    <a:cubicBezTo>
                      <a:pt x="342" y="272"/>
                      <a:pt x="341" y="272"/>
                      <a:pt x="341" y="272"/>
                    </a:cubicBezTo>
                    <a:cubicBezTo>
                      <a:pt x="341" y="272"/>
                      <a:pt x="341" y="272"/>
                      <a:pt x="341" y="273"/>
                    </a:cubicBezTo>
                    <a:cubicBezTo>
                      <a:pt x="340" y="273"/>
                      <a:pt x="341" y="274"/>
                      <a:pt x="340" y="274"/>
                    </a:cubicBezTo>
                    <a:cubicBezTo>
                      <a:pt x="340" y="272"/>
                      <a:pt x="340" y="272"/>
                      <a:pt x="338" y="274"/>
                    </a:cubicBezTo>
                    <a:cubicBezTo>
                      <a:pt x="338" y="274"/>
                      <a:pt x="338" y="274"/>
                      <a:pt x="338" y="274"/>
                    </a:cubicBezTo>
                    <a:cubicBezTo>
                      <a:pt x="338" y="273"/>
                      <a:pt x="339" y="273"/>
                      <a:pt x="338" y="273"/>
                    </a:cubicBezTo>
                    <a:cubicBezTo>
                      <a:pt x="338" y="272"/>
                      <a:pt x="337" y="273"/>
                      <a:pt x="337" y="273"/>
                    </a:cubicBezTo>
                    <a:cubicBezTo>
                      <a:pt x="337" y="274"/>
                      <a:pt x="337" y="274"/>
                      <a:pt x="337" y="273"/>
                    </a:cubicBezTo>
                    <a:cubicBezTo>
                      <a:pt x="337" y="273"/>
                      <a:pt x="336" y="273"/>
                      <a:pt x="336" y="273"/>
                    </a:cubicBezTo>
                    <a:cubicBezTo>
                      <a:pt x="336" y="273"/>
                      <a:pt x="337" y="273"/>
                      <a:pt x="336" y="273"/>
                    </a:cubicBezTo>
                    <a:cubicBezTo>
                      <a:pt x="336" y="273"/>
                      <a:pt x="336" y="273"/>
                      <a:pt x="336" y="273"/>
                    </a:cubicBezTo>
                    <a:cubicBezTo>
                      <a:pt x="336" y="274"/>
                      <a:pt x="336" y="274"/>
                      <a:pt x="335" y="274"/>
                    </a:cubicBezTo>
                    <a:cubicBezTo>
                      <a:pt x="334" y="275"/>
                      <a:pt x="334" y="275"/>
                      <a:pt x="334" y="276"/>
                    </a:cubicBezTo>
                    <a:cubicBezTo>
                      <a:pt x="334" y="277"/>
                      <a:pt x="334" y="277"/>
                      <a:pt x="333" y="277"/>
                    </a:cubicBezTo>
                    <a:cubicBezTo>
                      <a:pt x="333" y="276"/>
                      <a:pt x="334" y="276"/>
                      <a:pt x="334" y="275"/>
                    </a:cubicBezTo>
                    <a:cubicBezTo>
                      <a:pt x="334" y="275"/>
                      <a:pt x="334" y="275"/>
                      <a:pt x="334" y="274"/>
                    </a:cubicBezTo>
                    <a:cubicBezTo>
                      <a:pt x="335" y="274"/>
                      <a:pt x="335" y="273"/>
                      <a:pt x="334" y="273"/>
                    </a:cubicBezTo>
                    <a:cubicBezTo>
                      <a:pt x="335" y="272"/>
                      <a:pt x="337" y="272"/>
                      <a:pt x="338" y="271"/>
                    </a:cubicBezTo>
                    <a:cubicBezTo>
                      <a:pt x="338" y="271"/>
                      <a:pt x="339" y="271"/>
                      <a:pt x="340" y="271"/>
                    </a:cubicBezTo>
                    <a:cubicBezTo>
                      <a:pt x="340" y="271"/>
                      <a:pt x="340" y="271"/>
                      <a:pt x="340" y="271"/>
                    </a:cubicBezTo>
                    <a:cubicBezTo>
                      <a:pt x="340" y="271"/>
                      <a:pt x="340" y="271"/>
                      <a:pt x="340" y="271"/>
                    </a:cubicBezTo>
                    <a:cubicBezTo>
                      <a:pt x="339" y="271"/>
                      <a:pt x="338" y="269"/>
                      <a:pt x="337" y="270"/>
                    </a:cubicBezTo>
                    <a:cubicBezTo>
                      <a:pt x="337" y="271"/>
                      <a:pt x="336" y="271"/>
                      <a:pt x="336" y="270"/>
                    </a:cubicBezTo>
                    <a:cubicBezTo>
                      <a:pt x="336" y="270"/>
                      <a:pt x="337" y="270"/>
                      <a:pt x="337" y="269"/>
                    </a:cubicBezTo>
                    <a:cubicBezTo>
                      <a:pt x="335" y="268"/>
                      <a:pt x="334" y="267"/>
                      <a:pt x="332" y="268"/>
                    </a:cubicBezTo>
                    <a:cubicBezTo>
                      <a:pt x="333" y="267"/>
                      <a:pt x="333" y="267"/>
                      <a:pt x="332" y="266"/>
                    </a:cubicBezTo>
                    <a:cubicBezTo>
                      <a:pt x="332" y="266"/>
                      <a:pt x="331" y="266"/>
                      <a:pt x="331" y="265"/>
                    </a:cubicBezTo>
                    <a:cubicBezTo>
                      <a:pt x="332" y="265"/>
                      <a:pt x="332" y="265"/>
                      <a:pt x="333" y="266"/>
                    </a:cubicBezTo>
                    <a:cubicBezTo>
                      <a:pt x="334" y="267"/>
                      <a:pt x="336" y="267"/>
                      <a:pt x="337" y="268"/>
                    </a:cubicBezTo>
                    <a:cubicBezTo>
                      <a:pt x="339" y="268"/>
                      <a:pt x="340" y="268"/>
                      <a:pt x="342" y="268"/>
                    </a:cubicBezTo>
                    <a:cubicBezTo>
                      <a:pt x="343" y="268"/>
                      <a:pt x="344" y="268"/>
                      <a:pt x="346" y="267"/>
                    </a:cubicBezTo>
                    <a:cubicBezTo>
                      <a:pt x="347" y="267"/>
                      <a:pt x="347" y="266"/>
                      <a:pt x="347" y="265"/>
                    </a:cubicBezTo>
                    <a:cubicBezTo>
                      <a:pt x="346" y="264"/>
                      <a:pt x="346" y="264"/>
                      <a:pt x="344" y="263"/>
                    </a:cubicBezTo>
                    <a:cubicBezTo>
                      <a:pt x="344" y="263"/>
                      <a:pt x="343" y="263"/>
                      <a:pt x="343" y="263"/>
                    </a:cubicBezTo>
                    <a:cubicBezTo>
                      <a:pt x="341" y="262"/>
                      <a:pt x="340" y="261"/>
                      <a:pt x="338" y="261"/>
                    </a:cubicBezTo>
                    <a:cubicBezTo>
                      <a:pt x="338" y="261"/>
                      <a:pt x="338" y="261"/>
                      <a:pt x="338" y="261"/>
                    </a:cubicBezTo>
                    <a:cubicBezTo>
                      <a:pt x="337" y="260"/>
                      <a:pt x="335" y="260"/>
                      <a:pt x="334" y="260"/>
                    </a:cubicBezTo>
                    <a:cubicBezTo>
                      <a:pt x="334" y="260"/>
                      <a:pt x="334" y="260"/>
                      <a:pt x="334" y="260"/>
                    </a:cubicBezTo>
                    <a:cubicBezTo>
                      <a:pt x="333" y="259"/>
                      <a:pt x="332" y="259"/>
                      <a:pt x="331" y="258"/>
                    </a:cubicBezTo>
                    <a:cubicBezTo>
                      <a:pt x="331" y="258"/>
                      <a:pt x="332" y="258"/>
                      <a:pt x="332" y="258"/>
                    </a:cubicBezTo>
                    <a:cubicBezTo>
                      <a:pt x="333" y="258"/>
                      <a:pt x="334" y="259"/>
                      <a:pt x="335" y="258"/>
                    </a:cubicBezTo>
                    <a:cubicBezTo>
                      <a:pt x="335" y="258"/>
                      <a:pt x="335" y="259"/>
                      <a:pt x="336" y="259"/>
                    </a:cubicBezTo>
                    <a:cubicBezTo>
                      <a:pt x="336" y="260"/>
                      <a:pt x="337" y="259"/>
                      <a:pt x="338" y="260"/>
                    </a:cubicBezTo>
                    <a:cubicBezTo>
                      <a:pt x="338" y="260"/>
                      <a:pt x="338" y="259"/>
                      <a:pt x="338" y="259"/>
                    </a:cubicBezTo>
                    <a:cubicBezTo>
                      <a:pt x="338" y="258"/>
                      <a:pt x="338" y="258"/>
                      <a:pt x="338" y="257"/>
                    </a:cubicBezTo>
                    <a:cubicBezTo>
                      <a:pt x="338" y="256"/>
                      <a:pt x="337" y="256"/>
                      <a:pt x="336" y="256"/>
                    </a:cubicBezTo>
                    <a:cubicBezTo>
                      <a:pt x="336" y="255"/>
                      <a:pt x="335" y="254"/>
                      <a:pt x="334" y="254"/>
                    </a:cubicBezTo>
                    <a:cubicBezTo>
                      <a:pt x="332" y="252"/>
                      <a:pt x="329" y="253"/>
                      <a:pt x="327" y="255"/>
                    </a:cubicBezTo>
                    <a:cubicBezTo>
                      <a:pt x="327" y="255"/>
                      <a:pt x="326" y="256"/>
                      <a:pt x="325" y="255"/>
                    </a:cubicBezTo>
                    <a:cubicBezTo>
                      <a:pt x="325" y="255"/>
                      <a:pt x="325" y="255"/>
                      <a:pt x="325" y="255"/>
                    </a:cubicBezTo>
                    <a:cubicBezTo>
                      <a:pt x="324" y="256"/>
                      <a:pt x="323" y="255"/>
                      <a:pt x="323" y="255"/>
                    </a:cubicBezTo>
                    <a:cubicBezTo>
                      <a:pt x="322" y="255"/>
                      <a:pt x="321" y="255"/>
                      <a:pt x="320" y="256"/>
                    </a:cubicBezTo>
                    <a:cubicBezTo>
                      <a:pt x="320" y="257"/>
                      <a:pt x="320" y="258"/>
                      <a:pt x="319" y="259"/>
                    </a:cubicBezTo>
                    <a:cubicBezTo>
                      <a:pt x="318" y="262"/>
                      <a:pt x="318" y="262"/>
                      <a:pt x="318" y="262"/>
                    </a:cubicBezTo>
                    <a:cubicBezTo>
                      <a:pt x="317" y="261"/>
                      <a:pt x="317" y="260"/>
                      <a:pt x="318" y="259"/>
                    </a:cubicBezTo>
                    <a:cubicBezTo>
                      <a:pt x="319" y="258"/>
                      <a:pt x="319" y="257"/>
                      <a:pt x="320" y="256"/>
                    </a:cubicBezTo>
                    <a:cubicBezTo>
                      <a:pt x="320" y="255"/>
                      <a:pt x="321" y="254"/>
                      <a:pt x="320" y="253"/>
                    </a:cubicBezTo>
                    <a:cubicBezTo>
                      <a:pt x="320" y="251"/>
                      <a:pt x="319" y="250"/>
                      <a:pt x="318" y="248"/>
                    </a:cubicBezTo>
                    <a:cubicBezTo>
                      <a:pt x="318" y="247"/>
                      <a:pt x="317" y="246"/>
                      <a:pt x="316" y="246"/>
                    </a:cubicBezTo>
                    <a:cubicBezTo>
                      <a:pt x="315" y="245"/>
                      <a:pt x="315" y="246"/>
                      <a:pt x="314" y="247"/>
                    </a:cubicBezTo>
                    <a:cubicBezTo>
                      <a:pt x="314" y="247"/>
                      <a:pt x="313" y="248"/>
                      <a:pt x="313" y="247"/>
                    </a:cubicBezTo>
                    <a:cubicBezTo>
                      <a:pt x="313" y="246"/>
                      <a:pt x="311" y="246"/>
                      <a:pt x="311" y="245"/>
                    </a:cubicBezTo>
                    <a:cubicBezTo>
                      <a:pt x="311" y="244"/>
                      <a:pt x="311" y="244"/>
                      <a:pt x="310" y="244"/>
                    </a:cubicBezTo>
                    <a:cubicBezTo>
                      <a:pt x="310" y="245"/>
                      <a:pt x="309" y="244"/>
                      <a:pt x="308" y="244"/>
                    </a:cubicBezTo>
                    <a:cubicBezTo>
                      <a:pt x="307" y="244"/>
                      <a:pt x="306" y="243"/>
                      <a:pt x="305" y="242"/>
                    </a:cubicBezTo>
                    <a:cubicBezTo>
                      <a:pt x="305" y="242"/>
                      <a:pt x="305" y="242"/>
                      <a:pt x="305" y="242"/>
                    </a:cubicBezTo>
                    <a:cubicBezTo>
                      <a:pt x="303" y="241"/>
                      <a:pt x="301" y="242"/>
                      <a:pt x="299" y="243"/>
                    </a:cubicBezTo>
                    <a:cubicBezTo>
                      <a:pt x="299" y="243"/>
                      <a:pt x="300" y="243"/>
                      <a:pt x="299" y="244"/>
                    </a:cubicBezTo>
                    <a:cubicBezTo>
                      <a:pt x="299" y="244"/>
                      <a:pt x="299" y="245"/>
                      <a:pt x="298" y="244"/>
                    </a:cubicBezTo>
                    <a:cubicBezTo>
                      <a:pt x="297" y="244"/>
                      <a:pt x="297" y="244"/>
                      <a:pt x="296" y="245"/>
                    </a:cubicBezTo>
                    <a:cubicBezTo>
                      <a:pt x="296" y="245"/>
                      <a:pt x="297" y="245"/>
                      <a:pt x="297" y="245"/>
                    </a:cubicBezTo>
                    <a:cubicBezTo>
                      <a:pt x="297" y="245"/>
                      <a:pt x="296" y="246"/>
                      <a:pt x="296" y="246"/>
                    </a:cubicBezTo>
                    <a:cubicBezTo>
                      <a:pt x="295" y="247"/>
                      <a:pt x="296" y="247"/>
                      <a:pt x="296" y="248"/>
                    </a:cubicBezTo>
                    <a:cubicBezTo>
                      <a:pt x="296" y="248"/>
                      <a:pt x="296" y="248"/>
                      <a:pt x="296" y="248"/>
                    </a:cubicBezTo>
                    <a:cubicBezTo>
                      <a:pt x="297" y="247"/>
                      <a:pt x="297" y="248"/>
                      <a:pt x="297" y="248"/>
                    </a:cubicBezTo>
                    <a:cubicBezTo>
                      <a:pt x="298" y="249"/>
                      <a:pt x="298" y="249"/>
                      <a:pt x="299" y="249"/>
                    </a:cubicBezTo>
                    <a:cubicBezTo>
                      <a:pt x="299" y="249"/>
                      <a:pt x="299" y="249"/>
                      <a:pt x="299" y="250"/>
                    </a:cubicBezTo>
                    <a:cubicBezTo>
                      <a:pt x="299" y="250"/>
                      <a:pt x="298" y="249"/>
                      <a:pt x="298" y="250"/>
                    </a:cubicBezTo>
                    <a:cubicBezTo>
                      <a:pt x="297" y="250"/>
                      <a:pt x="298" y="250"/>
                      <a:pt x="298" y="251"/>
                    </a:cubicBezTo>
                    <a:cubicBezTo>
                      <a:pt x="298" y="251"/>
                      <a:pt x="297" y="251"/>
                      <a:pt x="297" y="250"/>
                    </a:cubicBezTo>
                    <a:cubicBezTo>
                      <a:pt x="297" y="250"/>
                      <a:pt x="296" y="250"/>
                      <a:pt x="296" y="250"/>
                    </a:cubicBezTo>
                    <a:cubicBezTo>
                      <a:pt x="296" y="250"/>
                      <a:pt x="296" y="249"/>
                      <a:pt x="295" y="249"/>
                    </a:cubicBezTo>
                    <a:cubicBezTo>
                      <a:pt x="295" y="250"/>
                      <a:pt x="295" y="250"/>
                      <a:pt x="295" y="250"/>
                    </a:cubicBezTo>
                    <a:cubicBezTo>
                      <a:pt x="296" y="251"/>
                      <a:pt x="296" y="251"/>
                      <a:pt x="296" y="251"/>
                    </a:cubicBezTo>
                    <a:cubicBezTo>
                      <a:pt x="295" y="251"/>
                      <a:pt x="295" y="252"/>
                      <a:pt x="295" y="252"/>
                    </a:cubicBezTo>
                    <a:cubicBezTo>
                      <a:pt x="296" y="253"/>
                      <a:pt x="296" y="253"/>
                      <a:pt x="297" y="252"/>
                    </a:cubicBezTo>
                    <a:cubicBezTo>
                      <a:pt x="298" y="253"/>
                      <a:pt x="298" y="254"/>
                      <a:pt x="299" y="254"/>
                    </a:cubicBezTo>
                    <a:cubicBezTo>
                      <a:pt x="299" y="255"/>
                      <a:pt x="300" y="255"/>
                      <a:pt x="300" y="255"/>
                    </a:cubicBezTo>
                    <a:cubicBezTo>
                      <a:pt x="300" y="256"/>
                      <a:pt x="301" y="256"/>
                      <a:pt x="301" y="257"/>
                    </a:cubicBezTo>
                    <a:cubicBezTo>
                      <a:pt x="301" y="257"/>
                      <a:pt x="302" y="256"/>
                      <a:pt x="303" y="257"/>
                    </a:cubicBezTo>
                    <a:cubicBezTo>
                      <a:pt x="303" y="257"/>
                      <a:pt x="303" y="257"/>
                      <a:pt x="303" y="256"/>
                    </a:cubicBezTo>
                    <a:cubicBezTo>
                      <a:pt x="303" y="256"/>
                      <a:pt x="303" y="256"/>
                      <a:pt x="303" y="256"/>
                    </a:cubicBezTo>
                    <a:cubicBezTo>
                      <a:pt x="303" y="255"/>
                      <a:pt x="304" y="255"/>
                      <a:pt x="304" y="255"/>
                    </a:cubicBezTo>
                    <a:cubicBezTo>
                      <a:pt x="304" y="256"/>
                      <a:pt x="304" y="256"/>
                      <a:pt x="304" y="257"/>
                    </a:cubicBezTo>
                    <a:cubicBezTo>
                      <a:pt x="303" y="257"/>
                      <a:pt x="303" y="258"/>
                      <a:pt x="301" y="258"/>
                    </a:cubicBezTo>
                    <a:cubicBezTo>
                      <a:pt x="301" y="257"/>
                      <a:pt x="300" y="258"/>
                      <a:pt x="301" y="258"/>
                    </a:cubicBezTo>
                    <a:cubicBezTo>
                      <a:pt x="301" y="259"/>
                      <a:pt x="301" y="259"/>
                      <a:pt x="301" y="260"/>
                    </a:cubicBezTo>
                    <a:cubicBezTo>
                      <a:pt x="302" y="261"/>
                      <a:pt x="302" y="261"/>
                      <a:pt x="303" y="261"/>
                    </a:cubicBezTo>
                    <a:cubicBezTo>
                      <a:pt x="304" y="262"/>
                      <a:pt x="305" y="262"/>
                      <a:pt x="305" y="261"/>
                    </a:cubicBezTo>
                    <a:cubicBezTo>
                      <a:pt x="306" y="262"/>
                      <a:pt x="305" y="262"/>
                      <a:pt x="305" y="262"/>
                    </a:cubicBezTo>
                    <a:cubicBezTo>
                      <a:pt x="306" y="263"/>
                      <a:pt x="306" y="262"/>
                      <a:pt x="306" y="262"/>
                    </a:cubicBezTo>
                    <a:cubicBezTo>
                      <a:pt x="306" y="262"/>
                      <a:pt x="306" y="262"/>
                      <a:pt x="306" y="262"/>
                    </a:cubicBezTo>
                    <a:cubicBezTo>
                      <a:pt x="307" y="263"/>
                      <a:pt x="307" y="262"/>
                      <a:pt x="308" y="263"/>
                    </a:cubicBezTo>
                    <a:cubicBezTo>
                      <a:pt x="309" y="263"/>
                      <a:pt x="309" y="263"/>
                      <a:pt x="309" y="264"/>
                    </a:cubicBezTo>
                    <a:cubicBezTo>
                      <a:pt x="308" y="263"/>
                      <a:pt x="307" y="263"/>
                      <a:pt x="307" y="264"/>
                    </a:cubicBezTo>
                    <a:cubicBezTo>
                      <a:pt x="307" y="264"/>
                      <a:pt x="306" y="265"/>
                      <a:pt x="306" y="264"/>
                    </a:cubicBezTo>
                    <a:cubicBezTo>
                      <a:pt x="306" y="264"/>
                      <a:pt x="306" y="266"/>
                      <a:pt x="306" y="266"/>
                    </a:cubicBezTo>
                    <a:cubicBezTo>
                      <a:pt x="307" y="266"/>
                      <a:pt x="308" y="267"/>
                      <a:pt x="308" y="266"/>
                    </a:cubicBezTo>
                    <a:cubicBezTo>
                      <a:pt x="309" y="265"/>
                      <a:pt x="310" y="265"/>
                      <a:pt x="310" y="264"/>
                    </a:cubicBezTo>
                    <a:cubicBezTo>
                      <a:pt x="310" y="265"/>
                      <a:pt x="311" y="265"/>
                      <a:pt x="311" y="265"/>
                    </a:cubicBezTo>
                    <a:cubicBezTo>
                      <a:pt x="312" y="265"/>
                      <a:pt x="313" y="265"/>
                      <a:pt x="314" y="265"/>
                    </a:cubicBezTo>
                    <a:cubicBezTo>
                      <a:pt x="314" y="265"/>
                      <a:pt x="315" y="265"/>
                      <a:pt x="316" y="265"/>
                    </a:cubicBezTo>
                    <a:cubicBezTo>
                      <a:pt x="317" y="265"/>
                      <a:pt x="316" y="264"/>
                      <a:pt x="317" y="263"/>
                    </a:cubicBezTo>
                    <a:cubicBezTo>
                      <a:pt x="317" y="264"/>
                      <a:pt x="317" y="265"/>
                      <a:pt x="318" y="264"/>
                    </a:cubicBezTo>
                    <a:cubicBezTo>
                      <a:pt x="318" y="263"/>
                      <a:pt x="319" y="263"/>
                      <a:pt x="319" y="263"/>
                    </a:cubicBezTo>
                    <a:cubicBezTo>
                      <a:pt x="319" y="262"/>
                      <a:pt x="320" y="262"/>
                      <a:pt x="321" y="262"/>
                    </a:cubicBezTo>
                    <a:cubicBezTo>
                      <a:pt x="321" y="262"/>
                      <a:pt x="321" y="263"/>
                      <a:pt x="321" y="263"/>
                    </a:cubicBezTo>
                    <a:cubicBezTo>
                      <a:pt x="321" y="265"/>
                      <a:pt x="323" y="267"/>
                      <a:pt x="324" y="269"/>
                    </a:cubicBezTo>
                    <a:cubicBezTo>
                      <a:pt x="324" y="269"/>
                      <a:pt x="324" y="270"/>
                      <a:pt x="324" y="270"/>
                    </a:cubicBezTo>
                    <a:cubicBezTo>
                      <a:pt x="324" y="271"/>
                      <a:pt x="324" y="272"/>
                      <a:pt x="324" y="272"/>
                    </a:cubicBezTo>
                    <a:cubicBezTo>
                      <a:pt x="325" y="274"/>
                      <a:pt x="326" y="275"/>
                      <a:pt x="327" y="275"/>
                    </a:cubicBezTo>
                    <a:cubicBezTo>
                      <a:pt x="327" y="276"/>
                      <a:pt x="328" y="277"/>
                      <a:pt x="327" y="278"/>
                    </a:cubicBezTo>
                    <a:cubicBezTo>
                      <a:pt x="327" y="279"/>
                      <a:pt x="327" y="280"/>
                      <a:pt x="327" y="280"/>
                    </a:cubicBezTo>
                    <a:cubicBezTo>
                      <a:pt x="328" y="281"/>
                      <a:pt x="328" y="283"/>
                      <a:pt x="327" y="284"/>
                    </a:cubicBezTo>
                    <a:cubicBezTo>
                      <a:pt x="326" y="285"/>
                      <a:pt x="326" y="287"/>
                      <a:pt x="325" y="288"/>
                    </a:cubicBezTo>
                    <a:cubicBezTo>
                      <a:pt x="325" y="289"/>
                      <a:pt x="326" y="289"/>
                      <a:pt x="325" y="290"/>
                    </a:cubicBezTo>
                    <a:cubicBezTo>
                      <a:pt x="325" y="291"/>
                      <a:pt x="324" y="293"/>
                      <a:pt x="326" y="295"/>
                    </a:cubicBezTo>
                    <a:cubicBezTo>
                      <a:pt x="326" y="295"/>
                      <a:pt x="326" y="295"/>
                      <a:pt x="327" y="295"/>
                    </a:cubicBezTo>
                    <a:cubicBezTo>
                      <a:pt x="328" y="295"/>
                      <a:pt x="328" y="296"/>
                      <a:pt x="328" y="296"/>
                    </a:cubicBezTo>
                    <a:cubicBezTo>
                      <a:pt x="328" y="297"/>
                      <a:pt x="328" y="297"/>
                      <a:pt x="327" y="297"/>
                    </a:cubicBezTo>
                    <a:cubicBezTo>
                      <a:pt x="326" y="297"/>
                      <a:pt x="326" y="297"/>
                      <a:pt x="327" y="298"/>
                    </a:cubicBezTo>
                    <a:cubicBezTo>
                      <a:pt x="327" y="298"/>
                      <a:pt x="327" y="299"/>
                      <a:pt x="327" y="299"/>
                    </a:cubicBezTo>
                    <a:cubicBezTo>
                      <a:pt x="328" y="300"/>
                      <a:pt x="328" y="301"/>
                      <a:pt x="328" y="302"/>
                    </a:cubicBezTo>
                    <a:cubicBezTo>
                      <a:pt x="327" y="304"/>
                      <a:pt x="328" y="305"/>
                      <a:pt x="330" y="306"/>
                    </a:cubicBezTo>
                    <a:cubicBezTo>
                      <a:pt x="331" y="306"/>
                      <a:pt x="331" y="306"/>
                      <a:pt x="330" y="307"/>
                    </a:cubicBezTo>
                    <a:cubicBezTo>
                      <a:pt x="330" y="307"/>
                      <a:pt x="330" y="307"/>
                      <a:pt x="331" y="308"/>
                    </a:cubicBezTo>
                    <a:cubicBezTo>
                      <a:pt x="332" y="308"/>
                      <a:pt x="333" y="308"/>
                      <a:pt x="333" y="306"/>
                    </a:cubicBezTo>
                    <a:cubicBezTo>
                      <a:pt x="333" y="307"/>
                      <a:pt x="333" y="307"/>
                      <a:pt x="333" y="307"/>
                    </a:cubicBezTo>
                    <a:cubicBezTo>
                      <a:pt x="333" y="307"/>
                      <a:pt x="332" y="308"/>
                      <a:pt x="333" y="308"/>
                    </a:cubicBezTo>
                    <a:cubicBezTo>
                      <a:pt x="334" y="308"/>
                      <a:pt x="334" y="307"/>
                      <a:pt x="333" y="306"/>
                    </a:cubicBezTo>
                    <a:cubicBezTo>
                      <a:pt x="333" y="306"/>
                      <a:pt x="333" y="305"/>
                      <a:pt x="334" y="305"/>
                    </a:cubicBezTo>
                    <a:cubicBezTo>
                      <a:pt x="335" y="304"/>
                      <a:pt x="336" y="304"/>
                      <a:pt x="336" y="302"/>
                    </a:cubicBezTo>
                    <a:cubicBezTo>
                      <a:pt x="337" y="303"/>
                      <a:pt x="336" y="303"/>
                      <a:pt x="336" y="304"/>
                    </a:cubicBezTo>
                    <a:cubicBezTo>
                      <a:pt x="336" y="305"/>
                      <a:pt x="335" y="305"/>
                      <a:pt x="335" y="306"/>
                    </a:cubicBezTo>
                    <a:cubicBezTo>
                      <a:pt x="335" y="306"/>
                      <a:pt x="335" y="306"/>
                      <a:pt x="335" y="307"/>
                    </a:cubicBezTo>
                    <a:cubicBezTo>
                      <a:pt x="336" y="307"/>
                      <a:pt x="336" y="306"/>
                      <a:pt x="336" y="306"/>
                    </a:cubicBezTo>
                    <a:cubicBezTo>
                      <a:pt x="336" y="306"/>
                      <a:pt x="336" y="306"/>
                      <a:pt x="336" y="306"/>
                    </a:cubicBezTo>
                    <a:cubicBezTo>
                      <a:pt x="337" y="307"/>
                      <a:pt x="337" y="307"/>
                      <a:pt x="337" y="307"/>
                    </a:cubicBezTo>
                    <a:cubicBezTo>
                      <a:pt x="337" y="308"/>
                      <a:pt x="338" y="309"/>
                      <a:pt x="338" y="309"/>
                    </a:cubicBezTo>
                    <a:cubicBezTo>
                      <a:pt x="339" y="309"/>
                      <a:pt x="339" y="309"/>
                      <a:pt x="339" y="309"/>
                    </a:cubicBezTo>
                    <a:cubicBezTo>
                      <a:pt x="340" y="309"/>
                      <a:pt x="340" y="310"/>
                      <a:pt x="341" y="310"/>
                    </a:cubicBezTo>
                    <a:cubicBezTo>
                      <a:pt x="342" y="310"/>
                      <a:pt x="342" y="310"/>
                      <a:pt x="343" y="310"/>
                    </a:cubicBezTo>
                    <a:cubicBezTo>
                      <a:pt x="344" y="311"/>
                      <a:pt x="345" y="309"/>
                      <a:pt x="347" y="309"/>
                    </a:cubicBezTo>
                    <a:cubicBezTo>
                      <a:pt x="347" y="309"/>
                      <a:pt x="347" y="309"/>
                      <a:pt x="347" y="308"/>
                    </a:cubicBezTo>
                    <a:cubicBezTo>
                      <a:pt x="347" y="308"/>
                      <a:pt x="347" y="307"/>
                      <a:pt x="347" y="306"/>
                    </a:cubicBezTo>
                    <a:cubicBezTo>
                      <a:pt x="347" y="306"/>
                      <a:pt x="347" y="306"/>
                      <a:pt x="347" y="305"/>
                    </a:cubicBezTo>
                    <a:cubicBezTo>
                      <a:pt x="348" y="306"/>
                      <a:pt x="348" y="306"/>
                      <a:pt x="348" y="304"/>
                    </a:cubicBezTo>
                    <a:cubicBezTo>
                      <a:pt x="348" y="304"/>
                      <a:pt x="347" y="304"/>
                      <a:pt x="348" y="303"/>
                    </a:cubicBezTo>
                    <a:cubicBezTo>
                      <a:pt x="349" y="304"/>
                      <a:pt x="349" y="306"/>
                      <a:pt x="349" y="307"/>
                    </a:cubicBezTo>
                    <a:cubicBezTo>
                      <a:pt x="349" y="307"/>
                      <a:pt x="349" y="308"/>
                      <a:pt x="349" y="307"/>
                    </a:cubicBezTo>
                    <a:cubicBezTo>
                      <a:pt x="349" y="307"/>
                      <a:pt x="350" y="307"/>
                      <a:pt x="349" y="307"/>
                    </a:cubicBezTo>
                    <a:cubicBezTo>
                      <a:pt x="349" y="306"/>
                      <a:pt x="350" y="304"/>
                      <a:pt x="350" y="303"/>
                    </a:cubicBezTo>
                    <a:cubicBezTo>
                      <a:pt x="350" y="303"/>
                      <a:pt x="350" y="303"/>
                      <a:pt x="350" y="303"/>
                    </a:cubicBezTo>
                    <a:cubicBezTo>
                      <a:pt x="351" y="303"/>
                      <a:pt x="351" y="303"/>
                      <a:pt x="351" y="302"/>
                    </a:cubicBezTo>
                    <a:cubicBezTo>
                      <a:pt x="351" y="302"/>
                      <a:pt x="351" y="302"/>
                      <a:pt x="351" y="302"/>
                    </a:cubicBezTo>
                    <a:cubicBezTo>
                      <a:pt x="351" y="302"/>
                      <a:pt x="351" y="302"/>
                      <a:pt x="351" y="302"/>
                    </a:cubicBezTo>
                    <a:cubicBezTo>
                      <a:pt x="352" y="303"/>
                      <a:pt x="351" y="304"/>
                      <a:pt x="351" y="304"/>
                    </a:cubicBezTo>
                    <a:cubicBezTo>
                      <a:pt x="352" y="304"/>
                      <a:pt x="352" y="305"/>
                      <a:pt x="352" y="306"/>
                    </a:cubicBezTo>
                    <a:cubicBezTo>
                      <a:pt x="351" y="307"/>
                      <a:pt x="352" y="308"/>
                      <a:pt x="351" y="309"/>
                    </a:cubicBezTo>
                    <a:cubicBezTo>
                      <a:pt x="351" y="311"/>
                      <a:pt x="351" y="312"/>
                      <a:pt x="352" y="312"/>
                    </a:cubicBezTo>
                    <a:cubicBezTo>
                      <a:pt x="353" y="312"/>
                      <a:pt x="353" y="311"/>
                      <a:pt x="354" y="311"/>
                    </a:cubicBezTo>
                    <a:cubicBezTo>
                      <a:pt x="354" y="312"/>
                      <a:pt x="354" y="312"/>
                      <a:pt x="354" y="312"/>
                    </a:cubicBezTo>
                    <a:cubicBezTo>
                      <a:pt x="355" y="312"/>
                      <a:pt x="355" y="313"/>
                      <a:pt x="356" y="312"/>
                    </a:cubicBezTo>
                    <a:cubicBezTo>
                      <a:pt x="356" y="312"/>
                      <a:pt x="356" y="311"/>
                      <a:pt x="356" y="311"/>
                    </a:cubicBezTo>
                    <a:cubicBezTo>
                      <a:pt x="356" y="312"/>
                      <a:pt x="356" y="312"/>
                      <a:pt x="357" y="313"/>
                    </a:cubicBezTo>
                    <a:cubicBezTo>
                      <a:pt x="358" y="313"/>
                      <a:pt x="358" y="312"/>
                      <a:pt x="359" y="311"/>
                    </a:cubicBezTo>
                    <a:cubicBezTo>
                      <a:pt x="359" y="312"/>
                      <a:pt x="360" y="313"/>
                      <a:pt x="361" y="312"/>
                    </a:cubicBezTo>
                    <a:cubicBezTo>
                      <a:pt x="361" y="312"/>
                      <a:pt x="361" y="312"/>
                      <a:pt x="362" y="312"/>
                    </a:cubicBezTo>
                    <a:cubicBezTo>
                      <a:pt x="362" y="313"/>
                      <a:pt x="363" y="313"/>
                      <a:pt x="364" y="312"/>
                    </a:cubicBezTo>
                    <a:cubicBezTo>
                      <a:pt x="364" y="312"/>
                      <a:pt x="364" y="311"/>
                      <a:pt x="363" y="311"/>
                    </a:cubicBezTo>
                    <a:cubicBezTo>
                      <a:pt x="363" y="311"/>
                      <a:pt x="363" y="311"/>
                      <a:pt x="363" y="311"/>
                    </a:cubicBezTo>
                    <a:cubicBezTo>
                      <a:pt x="363" y="310"/>
                      <a:pt x="363" y="309"/>
                      <a:pt x="363" y="309"/>
                    </a:cubicBezTo>
                    <a:cubicBezTo>
                      <a:pt x="363" y="309"/>
                      <a:pt x="363" y="309"/>
                      <a:pt x="363" y="309"/>
                    </a:cubicBezTo>
                    <a:cubicBezTo>
                      <a:pt x="363" y="311"/>
                      <a:pt x="364" y="312"/>
                      <a:pt x="365" y="312"/>
                    </a:cubicBezTo>
                    <a:cubicBezTo>
                      <a:pt x="366" y="312"/>
                      <a:pt x="366" y="311"/>
                      <a:pt x="367" y="311"/>
                    </a:cubicBezTo>
                    <a:cubicBezTo>
                      <a:pt x="367" y="310"/>
                      <a:pt x="366" y="310"/>
                      <a:pt x="367" y="309"/>
                    </a:cubicBezTo>
                    <a:cubicBezTo>
                      <a:pt x="367" y="309"/>
                      <a:pt x="367" y="309"/>
                      <a:pt x="367" y="309"/>
                    </a:cubicBezTo>
                    <a:cubicBezTo>
                      <a:pt x="367" y="310"/>
                      <a:pt x="367" y="310"/>
                      <a:pt x="368" y="310"/>
                    </a:cubicBezTo>
                    <a:cubicBezTo>
                      <a:pt x="368" y="311"/>
                      <a:pt x="368" y="311"/>
                      <a:pt x="367" y="311"/>
                    </a:cubicBezTo>
                    <a:cubicBezTo>
                      <a:pt x="367" y="312"/>
                      <a:pt x="367" y="312"/>
                      <a:pt x="367" y="312"/>
                    </a:cubicBezTo>
                    <a:cubicBezTo>
                      <a:pt x="368" y="312"/>
                      <a:pt x="368" y="312"/>
                      <a:pt x="368" y="312"/>
                    </a:cubicBezTo>
                    <a:cubicBezTo>
                      <a:pt x="369" y="312"/>
                      <a:pt x="370" y="312"/>
                      <a:pt x="370" y="312"/>
                    </a:cubicBezTo>
                    <a:cubicBezTo>
                      <a:pt x="371" y="312"/>
                      <a:pt x="371" y="311"/>
                      <a:pt x="371" y="311"/>
                    </a:cubicBezTo>
                    <a:cubicBezTo>
                      <a:pt x="372" y="310"/>
                      <a:pt x="371" y="309"/>
                      <a:pt x="371" y="308"/>
                    </a:cubicBezTo>
                    <a:cubicBezTo>
                      <a:pt x="371" y="307"/>
                      <a:pt x="371" y="307"/>
                      <a:pt x="372" y="308"/>
                    </a:cubicBezTo>
                    <a:cubicBezTo>
                      <a:pt x="372" y="309"/>
                      <a:pt x="373" y="310"/>
                      <a:pt x="373" y="312"/>
                    </a:cubicBezTo>
                    <a:cubicBezTo>
                      <a:pt x="374" y="312"/>
                      <a:pt x="375" y="312"/>
                      <a:pt x="375" y="310"/>
                    </a:cubicBezTo>
                    <a:cubicBezTo>
                      <a:pt x="375" y="310"/>
                      <a:pt x="375" y="310"/>
                      <a:pt x="375" y="309"/>
                    </a:cubicBezTo>
                    <a:cubicBezTo>
                      <a:pt x="375" y="309"/>
                      <a:pt x="375" y="308"/>
                      <a:pt x="375" y="307"/>
                    </a:cubicBezTo>
                    <a:cubicBezTo>
                      <a:pt x="375" y="307"/>
                      <a:pt x="375" y="307"/>
                      <a:pt x="375" y="307"/>
                    </a:cubicBezTo>
                    <a:cubicBezTo>
                      <a:pt x="375" y="307"/>
                      <a:pt x="375" y="307"/>
                      <a:pt x="375" y="307"/>
                    </a:cubicBezTo>
                    <a:cubicBezTo>
                      <a:pt x="375" y="309"/>
                      <a:pt x="375" y="310"/>
                      <a:pt x="375" y="311"/>
                    </a:cubicBezTo>
                    <a:cubicBezTo>
                      <a:pt x="375" y="311"/>
                      <a:pt x="376" y="312"/>
                      <a:pt x="376" y="311"/>
                    </a:cubicBezTo>
                    <a:cubicBezTo>
                      <a:pt x="377" y="311"/>
                      <a:pt x="377" y="311"/>
                      <a:pt x="378" y="311"/>
                    </a:cubicBezTo>
                    <a:cubicBezTo>
                      <a:pt x="379" y="311"/>
                      <a:pt x="380" y="311"/>
                      <a:pt x="381" y="311"/>
                    </a:cubicBezTo>
                    <a:cubicBezTo>
                      <a:pt x="382" y="310"/>
                      <a:pt x="383" y="310"/>
                      <a:pt x="384" y="310"/>
                    </a:cubicBezTo>
                    <a:cubicBezTo>
                      <a:pt x="385" y="311"/>
                      <a:pt x="385" y="310"/>
                      <a:pt x="385" y="309"/>
                    </a:cubicBezTo>
                    <a:cubicBezTo>
                      <a:pt x="385" y="308"/>
                      <a:pt x="386" y="307"/>
                      <a:pt x="386" y="306"/>
                    </a:cubicBezTo>
                    <a:cubicBezTo>
                      <a:pt x="386" y="305"/>
                      <a:pt x="387" y="304"/>
                      <a:pt x="385" y="304"/>
                    </a:cubicBezTo>
                    <a:cubicBezTo>
                      <a:pt x="385" y="303"/>
                      <a:pt x="385" y="303"/>
                      <a:pt x="384" y="302"/>
                    </a:cubicBezTo>
                    <a:cubicBezTo>
                      <a:pt x="384" y="302"/>
                      <a:pt x="384" y="302"/>
                      <a:pt x="384" y="302"/>
                    </a:cubicBezTo>
                    <a:cubicBezTo>
                      <a:pt x="385" y="302"/>
                      <a:pt x="385" y="302"/>
                      <a:pt x="385" y="302"/>
                    </a:cubicBezTo>
                    <a:cubicBezTo>
                      <a:pt x="385" y="301"/>
                      <a:pt x="385" y="302"/>
                      <a:pt x="386" y="302"/>
                    </a:cubicBezTo>
                    <a:cubicBezTo>
                      <a:pt x="386" y="303"/>
                      <a:pt x="386" y="303"/>
                      <a:pt x="387" y="303"/>
                    </a:cubicBezTo>
                    <a:cubicBezTo>
                      <a:pt x="387" y="303"/>
                      <a:pt x="387" y="303"/>
                      <a:pt x="387" y="303"/>
                    </a:cubicBezTo>
                    <a:cubicBezTo>
                      <a:pt x="388" y="304"/>
                      <a:pt x="388" y="304"/>
                      <a:pt x="387" y="305"/>
                    </a:cubicBezTo>
                    <a:cubicBezTo>
                      <a:pt x="387" y="307"/>
                      <a:pt x="387" y="308"/>
                      <a:pt x="388" y="310"/>
                    </a:cubicBezTo>
                    <a:cubicBezTo>
                      <a:pt x="389" y="311"/>
                      <a:pt x="390" y="311"/>
                      <a:pt x="391" y="311"/>
                    </a:cubicBezTo>
                    <a:cubicBezTo>
                      <a:pt x="392" y="311"/>
                      <a:pt x="392" y="310"/>
                      <a:pt x="392" y="309"/>
                    </a:cubicBezTo>
                    <a:cubicBezTo>
                      <a:pt x="392" y="311"/>
                      <a:pt x="392" y="311"/>
                      <a:pt x="393" y="311"/>
                    </a:cubicBezTo>
                    <a:cubicBezTo>
                      <a:pt x="394" y="311"/>
                      <a:pt x="394" y="312"/>
                      <a:pt x="395" y="312"/>
                    </a:cubicBezTo>
                    <a:cubicBezTo>
                      <a:pt x="395" y="312"/>
                      <a:pt x="395" y="312"/>
                      <a:pt x="395" y="312"/>
                    </a:cubicBezTo>
                    <a:cubicBezTo>
                      <a:pt x="396" y="312"/>
                      <a:pt x="396" y="312"/>
                      <a:pt x="397" y="312"/>
                    </a:cubicBezTo>
                    <a:cubicBezTo>
                      <a:pt x="397" y="312"/>
                      <a:pt x="398" y="311"/>
                      <a:pt x="398" y="311"/>
                    </a:cubicBezTo>
                    <a:cubicBezTo>
                      <a:pt x="399" y="310"/>
                      <a:pt x="400" y="310"/>
                      <a:pt x="401" y="310"/>
                    </a:cubicBezTo>
                    <a:cubicBezTo>
                      <a:pt x="402" y="310"/>
                      <a:pt x="402" y="310"/>
                      <a:pt x="402" y="310"/>
                    </a:cubicBezTo>
                    <a:cubicBezTo>
                      <a:pt x="404" y="310"/>
                      <a:pt x="405" y="309"/>
                      <a:pt x="406" y="309"/>
                    </a:cubicBezTo>
                    <a:cubicBezTo>
                      <a:pt x="407" y="309"/>
                      <a:pt x="407" y="308"/>
                      <a:pt x="407" y="307"/>
                    </a:cubicBezTo>
                    <a:cubicBezTo>
                      <a:pt x="407" y="307"/>
                      <a:pt x="407" y="307"/>
                      <a:pt x="407" y="307"/>
                    </a:cubicBezTo>
                    <a:cubicBezTo>
                      <a:pt x="407" y="306"/>
                      <a:pt x="407" y="305"/>
                      <a:pt x="407" y="305"/>
                    </a:cubicBezTo>
                    <a:cubicBezTo>
                      <a:pt x="407" y="304"/>
                      <a:pt x="408" y="303"/>
                      <a:pt x="407" y="303"/>
                    </a:cubicBezTo>
                    <a:cubicBezTo>
                      <a:pt x="406" y="302"/>
                      <a:pt x="406" y="301"/>
                      <a:pt x="406" y="301"/>
                    </a:cubicBezTo>
                    <a:cubicBezTo>
                      <a:pt x="406" y="302"/>
                      <a:pt x="407" y="302"/>
                      <a:pt x="408" y="303"/>
                    </a:cubicBezTo>
                    <a:cubicBezTo>
                      <a:pt x="409" y="304"/>
                      <a:pt x="409" y="304"/>
                      <a:pt x="410" y="303"/>
                    </a:cubicBezTo>
                    <a:cubicBezTo>
                      <a:pt x="411" y="303"/>
                      <a:pt x="411" y="302"/>
                      <a:pt x="412" y="302"/>
                    </a:cubicBezTo>
                    <a:cubicBezTo>
                      <a:pt x="413" y="302"/>
                      <a:pt x="413" y="302"/>
                      <a:pt x="412" y="301"/>
                    </a:cubicBezTo>
                    <a:close/>
                    <a:moveTo>
                      <a:pt x="313" y="249"/>
                    </a:moveTo>
                    <a:cubicBezTo>
                      <a:pt x="313" y="249"/>
                      <a:pt x="313" y="249"/>
                      <a:pt x="313" y="249"/>
                    </a:cubicBezTo>
                    <a:cubicBezTo>
                      <a:pt x="313" y="249"/>
                      <a:pt x="313" y="249"/>
                      <a:pt x="313" y="249"/>
                    </a:cubicBezTo>
                    <a:cubicBezTo>
                      <a:pt x="313" y="249"/>
                      <a:pt x="313" y="249"/>
                      <a:pt x="313" y="249"/>
                    </a:cubicBezTo>
                    <a:close/>
                    <a:moveTo>
                      <a:pt x="365" y="309"/>
                    </a:moveTo>
                    <a:cubicBezTo>
                      <a:pt x="365" y="309"/>
                      <a:pt x="365" y="309"/>
                      <a:pt x="365" y="309"/>
                    </a:cubicBezTo>
                    <a:cubicBezTo>
                      <a:pt x="365" y="309"/>
                      <a:pt x="365" y="309"/>
                      <a:pt x="365" y="309"/>
                    </a:cubicBezTo>
                    <a:cubicBezTo>
                      <a:pt x="365" y="309"/>
                      <a:pt x="365" y="309"/>
                      <a:pt x="365" y="309"/>
                    </a:cubicBezTo>
                    <a:close/>
                    <a:moveTo>
                      <a:pt x="365" y="309"/>
                    </a:moveTo>
                    <a:cubicBezTo>
                      <a:pt x="365" y="309"/>
                      <a:pt x="365" y="309"/>
                      <a:pt x="365" y="309"/>
                    </a:cubicBezTo>
                    <a:cubicBezTo>
                      <a:pt x="365" y="309"/>
                      <a:pt x="365" y="309"/>
                      <a:pt x="365" y="309"/>
                    </a:cubicBezTo>
                    <a:cubicBezTo>
                      <a:pt x="365" y="309"/>
                      <a:pt x="365" y="309"/>
                      <a:pt x="365" y="309"/>
                    </a:cubicBezTo>
                    <a:close/>
                    <a:moveTo>
                      <a:pt x="369" y="307"/>
                    </a:moveTo>
                    <a:cubicBezTo>
                      <a:pt x="369" y="307"/>
                      <a:pt x="369" y="307"/>
                      <a:pt x="369" y="307"/>
                    </a:cubicBezTo>
                    <a:cubicBezTo>
                      <a:pt x="369" y="307"/>
                      <a:pt x="369" y="307"/>
                      <a:pt x="369" y="307"/>
                    </a:cubicBezTo>
                    <a:cubicBezTo>
                      <a:pt x="369" y="307"/>
                      <a:pt x="369" y="307"/>
                      <a:pt x="369" y="307"/>
                    </a:cubicBezTo>
                    <a:close/>
                    <a:moveTo>
                      <a:pt x="400" y="283"/>
                    </a:moveTo>
                    <a:cubicBezTo>
                      <a:pt x="400" y="283"/>
                      <a:pt x="400" y="283"/>
                      <a:pt x="400" y="282"/>
                    </a:cubicBezTo>
                    <a:cubicBezTo>
                      <a:pt x="400" y="283"/>
                      <a:pt x="400" y="283"/>
                      <a:pt x="400" y="283"/>
                    </a:cubicBezTo>
                    <a:close/>
                    <a:moveTo>
                      <a:pt x="416" y="272"/>
                    </a:moveTo>
                    <a:cubicBezTo>
                      <a:pt x="415" y="272"/>
                      <a:pt x="415" y="272"/>
                      <a:pt x="414" y="273"/>
                    </a:cubicBezTo>
                    <a:cubicBezTo>
                      <a:pt x="413" y="274"/>
                      <a:pt x="414" y="274"/>
                      <a:pt x="415" y="275"/>
                    </a:cubicBezTo>
                    <a:cubicBezTo>
                      <a:pt x="415" y="275"/>
                      <a:pt x="415" y="276"/>
                      <a:pt x="416" y="276"/>
                    </a:cubicBezTo>
                    <a:cubicBezTo>
                      <a:pt x="416" y="276"/>
                      <a:pt x="416" y="276"/>
                      <a:pt x="416" y="277"/>
                    </a:cubicBezTo>
                    <a:cubicBezTo>
                      <a:pt x="415" y="277"/>
                      <a:pt x="415" y="277"/>
                      <a:pt x="415" y="277"/>
                    </a:cubicBezTo>
                    <a:cubicBezTo>
                      <a:pt x="415" y="275"/>
                      <a:pt x="414" y="276"/>
                      <a:pt x="413" y="276"/>
                    </a:cubicBezTo>
                    <a:cubicBezTo>
                      <a:pt x="412" y="276"/>
                      <a:pt x="412" y="277"/>
                      <a:pt x="412" y="278"/>
                    </a:cubicBezTo>
                    <a:cubicBezTo>
                      <a:pt x="412" y="277"/>
                      <a:pt x="411" y="277"/>
                      <a:pt x="411" y="277"/>
                    </a:cubicBezTo>
                    <a:cubicBezTo>
                      <a:pt x="411" y="276"/>
                      <a:pt x="410" y="276"/>
                      <a:pt x="410" y="276"/>
                    </a:cubicBezTo>
                    <a:cubicBezTo>
                      <a:pt x="411" y="275"/>
                      <a:pt x="412" y="274"/>
                      <a:pt x="412" y="273"/>
                    </a:cubicBezTo>
                    <a:cubicBezTo>
                      <a:pt x="413" y="272"/>
                      <a:pt x="414" y="271"/>
                      <a:pt x="414" y="269"/>
                    </a:cubicBezTo>
                    <a:cubicBezTo>
                      <a:pt x="414" y="269"/>
                      <a:pt x="414" y="269"/>
                      <a:pt x="414" y="269"/>
                    </a:cubicBezTo>
                    <a:cubicBezTo>
                      <a:pt x="415" y="269"/>
                      <a:pt x="415" y="269"/>
                      <a:pt x="416" y="269"/>
                    </a:cubicBezTo>
                    <a:cubicBezTo>
                      <a:pt x="417" y="270"/>
                      <a:pt x="417" y="271"/>
                      <a:pt x="416" y="272"/>
                    </a:cubicBezTo>
                    <a:close/>
                    <a:moveTo>
                      <a:pt x="264" y="256"/>
                    </a:moveTo>
                    <a:cubicBezTo>
                      <a:pt x="264" y="255"/>
                      <a:pt x="264" y="255"/>
                      <a:pt x="265" y="255"/>
                    </a:cubicBezTo>
                    <a:cubicBezTo>
                      <a:pt x="265" y="254"/>
                      <a:pt x="266" y="254"/>
                      <a:pt x="266" y="254"/>
                    </a:cubicBezTo>
                    <a:cubicBezTo>
                      <a:pt x="267" y="254"/>
                      <a:pt x="268" y="253"/>
                      <a:pt x="268" y="252"/>
                    </a:cubicBezTo>
                    <a:cubicBezTo>
                      <a:pt x="268" y="251"/>
                      <a:pt x="271" y="250"/>
                      <a:pt x="272" y="251"/>
                    </a:cubicBezTo>
                    <a:cubicBezTo>
                      <a:pt x="273" y="251"/>
                      <a:pt x="273" y="252"/>
                      <a:pt x="272" y="252"/>
                    </a:cubicBezTo>
                    <a:cubicBezTo>
                      <a:pt x="272" y="252"/>
                      <a:pt x="271" y="253"/>
                      <a:pt x="270" y="254"/>
                    </a:cubicBezTo>
                    <a:cubicBezTo>
                      <a:pt x="269" y="255"/>
                      <a:pt x="268" y="256"/>
                      <a:pt x="266" y="257"/>
                    </a:cubicBezTo>
                    <a:cubicBezTo>
                      <a:pt x="266" y="257"/>
                      <a:pt x="265" y="257"/>
                      <a:pt x="265" y="257"/>
                    </a:cubicBezTo>
                    <a:cubicBezTo>
                      <a:pt x="264" y="257"/>
                      <a:pt x="264" y="256"/>
                      <a:pt x="264" y="256"/>
                    </a:cubicBezTo>
                    <a:close/>
                    <a:moveTo>
                      <a:pt x="301" y="115"/>
                    </a:moveTo>
                    <a:cubicBezTo>
                      <a:pt x="301" y="115"/>
                      <a:pt x="301" y="115"/>
                      <a:pt x="302" y="115"/>
                    </a:cubicBezTo>
                    <a:cubicBezTo>
                      <a:pt x="304" y="115"/>
                      <a:pt x="305" y="114"/>
                      <a:pt x="307" y="114"/>
                    </a:cubicBezTo>
                    <a:cubicBezTo>
                      <a:pt x="308" y="115"/>
                      <a:pt x="308" y="116"/>
                      <a:pt x="308" y="117"/>
                    </a:cubicBezTo>
                    <a:cubicBezTo>
                      <a:pt x="309" y="117"/>
                      <a:pt x="307" y="118"/>
                      <a:pt x="306" y="118"/>
                    </a:cubicBezTo>
                    <a:cubicBezTo>
                      <a:pt x="306" y="118"/>
                      <a:pt x="306" y="117"/>
                      <a:pt x="306" y="117"/>
                    </a:cubicBezTo>
                    <a:cubicBezTo>
                      <a:pt x="304" y="117"/>
                      <a:pt x="303" y="116"/>
                      <a:pt x="302" y="116"/>
                    </a:cubicBezTo>
                    <a:cubicBezTo>
                      <a:pt x="301" y="116"/>
                      <a:pt x="301" y="116"/>
                      <a:pt x="301" y="115"/>
                    </a:cubicBezTo>
                    <a:close/>
                    <a:moveTo>
                      <a:pt x="309" y="274"/>
                    </a:moveTo>
                    <a:cubicBezTo>
                      <a:pt x="310" y="274"/>
                      <a:pt x="311" y="273"/>
                      <a:pt x="311" y="273"/>
                    </a:cubicBezTo>
                    <a:cubicBezTo>
                      <a:pt x="312" y="273"/>
                      <a:pt x="312" y="274"/>
                      <a:pt x="312" y="274"/>
                    </a:cubicBezTo>
                    <a:cubicBezTo>
                      <a:pt x="312" y="275"/>
                      <a:pt x="312" y="275"/>
                      <a:pt x="312" y="276"/>
                    </a:cubicBezTo>
                    <a:cubicBezTo>
                      <a:pt x="312" y="276"/>
                      <a:pt x="312" y="276"/>
                      <a:pt x="312" y="276"/>
                    </a:cubicBezTo>
                    <a:cubicBezTo>
                      <a:pt x="312" y="276"/>
                      <a:pt x="312" y="277"/>
                      <a:pt x="313" y="277"/>
                    </a:cubicBezTo>
                    <a:cubicBezTo>
                      <a:pt x="313" y="278"/>
                      <a:pt x="313" y="278"/>
                      <a:pt x="313" y="279"/>
                    </a:cubicBezTo>
                    <a:cubicBezTo>
                      <a:pt x="312" y="279"/>
                      <a:pt x="311" y="279"/>
                      <a:pt x="310" y="279"/>
                    </a:cubicBezTo>
                    <a:cubicBezTo>
                      <a:pt x="310" y="279"/>
                      <a:pt x="310" y="279"/>
                      <a:pt x="310" y="279"/>
                    </a:cubicBezTo>
                    <a:cubicBezTo>
                      <a:pt x="309" y="278"/>
                      <a:pt x="309" y="277"/>
                      <a:pt x="309" y="277"/>
                    </a:cubicBezTo>
                    <a:cubicBezTo>
                      <a:pt x="309" y="276"/>
                      <a:pt x="309" y="275"/>
                      <a:pt x="309" y="275"/>
                    </a:cubicBezTo>
                    <a:cubicBezTo>
                      <a:pt x="309" y="274"/>
                      <a:pt x="309" y="274"/>
                      <a:pt x="309" y="274"/>
                    </a:cubicBezTo>
                    <a:close/>
                    <a:moveTo>
                      <a:pt x="253" y="208"/>
                    </a:moveTo>
                    <a:cubicBezTo>
                      <a:pt x="253" y="207"/>
                      <a:pt x="253" y="206"/>
                      <a:pt x="254" y="206"/>
                    </a:cubicBezTo>
                    <a:cubicBezTo>
                      <a:pt x="254" y="205"/>
                      <a:pt x="255" y="205"/>
                      <a:pt x="255" y="204"/>
                    </a:cubicBezTo>
                    <a:cubicBezTo>
                      <a:pt x="255" y="204"/>
                      <a:pt x="256" y="204"/>
                      <a:pt x="256" y="204"/>
                    </a:cubicBezTo>
                    <a:cubicBezTo>
                      <a:pt x="257" y="206"/>
                      <a:pt x="255" y="207"/>
                      <a:pt x="255" y="209"/>
                    </a:cubicBezTo>
                    <a:cubicBezTo>
                      <a:pt x="255" y="209"/>
                      <a:pt x="254" y="209"/>
                      <a:pt x="254" y="209"/>
                    </a:cubicBezTo>
                    <a:cubicBezTo>
                      <a:pt x="253" y="209"/>
                      <a:pt x="253" y="208"/>
                      <a:pt x="253" y="208"/>
                    </a:cubicBezTo>
                    <a:close/>
                    <a:moveTo>
                      <a:pt x="337" y="238"/>
                    </a:moveTo>
                    <a:cubicBezTo>
                      <a:pt x="337" y="238"/>
                      <a:pt x="337" y="239"/>
                      <a:pt x="336" y="239"/>
                    </a:cubicBezTo>
                    <a:cubicBezTo>
                      <a:pt x="336" y="239"/>
                      <a:pt x="335" y="240"/>
                      <a:pt x="335" y="239"/>
                    </a:cubicBezTo>
                    <a:cubicBezTo>
                      <a:pt x="334" y="239"/>
                      <a:pt x="334" y="239"/>
                      <a:pt x="334" y="238"/>
                    </a:cubicBezTo>
                    <a:cubicBezTo>
                      <a:pt x="333" y="238"/>
                      <a:pt x="333" y="238"/>
                      <a:pt x="333" y="237"/>
                    </a:cubicBezTo>
                    <a:cubicBezTo>
                      <a:pt x="333" y="236"/>
                      <a:pt x="334" y="236"/>
                      <a:pt x="335" y="236"/>
                    </a:cubicBezTo>
                    <a:cubicBezTo>
                      <a:pt x="336" y="236"/>
                      <a:pt x="336" y="237"/>
                      <a:pt x="337" y="238"/>
                    </a:cubicBezTo>
                    <a:close/>
                    <a:moveTo>
                      <a:pt x="372" y="227"/>
                    </a:moveTo>
                    <a:cubicBezTo>
                      <a:pt x="372" y="227"/>
                      <a:pt x="372" y="227"/>
                      <a:pt x="371" y="227"/>
                    </a:cubicBezTo>
                    <a:cubicBezTo>
                      <a:pt x="373" y="225"/>
                      <a:pt x="374" y="225"/>
                      <a:pt x="375" y="227"/>
                    </a:cubicBezTo>
                    <a:cubicBezTo>
                      <a:pt x="375" y="228"/>
                      <a:pt x="376" y="228"/>
                      <a:pt x="376" y="228"/>
                    </a:cubicBezTo>
                    <a:cubicBezTo>
                      <a:pt x="377" y="228"/>
                      <a:pt x="376" y="229"/>
                      <a:pt x="376" y="229"/>
                    </a:cubicBezTo>
                    <a:cubicBezTo>
                      <a:pt x="376" y="229"/>
                      <a:pt x="375" y="230"/>
                      <a:pt x="375" y="230"/>
                    </a:cubicBezTo>
                    <a:cubicBezTo>
                      <a:pt x="374" y="230"/>
                      <a:pt x="374" y="230"/>
                      <a:pt x="374" y="229"/>
                    </a:cubicBezTo>
                    <a:cubicBezTo>
                      <a:pt x="374" y="228"/>
                      <a:pt x="373" y="228"/>
                      <a:pt x="372" y="227"/>
                    </a:cubicBezTo>
                    <a:close/>
                    <a:moveTo>
                      <a:pt x="306" y="311"/>
                    </a:moveTo>
                    <a:cubicBezTo>
                      <a:pt x="306" y="312"/>
                      <a:pt x="306" y="312"/>
                      <a:pt x="305" y="312"/>
                    </a:cubicBezTo>
                    <a:cubicBezTo>
                      <a:pt x="304" y="311"/>
                      <a:pt x="303" y="311"/>
                      <a:pt x="303" y="310"/>
                    </a:cubicBezTo>
                    <a:cubicBezTo>
                      <a:pt x="303" y="310"/>
                      <a:pt x="303" y="309"/>
                      <a:pt x="303" y="309"/>
                    </a:cubicBezTo>
                    <a:cubicBezTo>
                      <a:pt x="303" y="308"/>
                      <a:pt x="304" y="308"/>
                      <a:pt x="305" y="308"/>
                    </a:cubicBezTo>
                    <a:cubicBezTo>
                      <a:pt x="306" y="309"/>
                      <a:pt x="306" y="310"/>
                      <a:pt x="306" y="311"/>
                    </a:cubicBezTo>
                    <a:close/>
                    <a:moveTo>
                      <a:pt x="447" y="189"/>
                    </a:moveTo>
                    <a:cubicBezTo>
                      <a:pt x="447" y="189"/>
                      <a:pt x="447" y="190"/>
                      <a:pt x="446" y="190"/>
                    </a:cubicBezTo>
                    <a:cubicBezTo>
                      <a:pt x="445" y="190"/>
                      <a:pt x="444" y="189"/>
                      <a:pt x="444" y="188"/>
                    </a:cubicBezTo>
                    <a:cubicBezTo>
                      <a:pt x="444" y="187"/>
                      <a:pt x="445" y="187"/>
                      <a:pt x="446" y="187"/>
                    </a:cubicBezTo>
                    <a:cubicBezTo>
                      <a:pt x="446" y="188"/>
                      <a:pt x="447" y="188"/>
                      <a:pt x="447" y="189"/>
                    </a:cubicBezTo>
                    <a:cubicBezTo>
                      <a:pt x="448" y="189"/>
                      <a:pt x="448" y="189"/>
                      <a:pt x="447" y="189"/>
                    </a:cubicBezTo>
                    <a:close/>
                    <a:moveTo>
                      <a:pt x="293" y="309"/>
                    </a:moveTo>
                    <a:cubicBezTo>
                      <a:pt x="293" y="311"/>
                      <a:pt x="292" y="311"/>
                      <a:pt x="291" y="312"/>
                    </a:cubicBezTo>
                    <a:cubicBezTo>
                      <a:pt x="291" y="312"/>
                      <a:pt x="291" y="313"/>
                      <a:pt x="290" y="312"/>
                    </a:cubicBezTo>
                    <a:cubicBezTo>
                      <a:pt x="289" y="312"/>
                      <a:pt x="289" y="311"/>
                      <a:pt x="290" y="311"/>
                    </a:cubicBezTo>
                    <a:cubicBezTo>
                      <a:pt x="291" y="310"/>
                      <a:pt x="291" y="310"/>
                      <a:pt x="292" y="309"/>
                    </a:cubicBezTo>
                    <a:cubicBezTo>
                      <a:pt x="292" y="309"/>
                      <a:pt x="292" y="308"/>
                      <a:pt x="292" y="308"/>
                    </a:cubicBezTo>
                    <a:cubicBezTo>
                      <a:pt x="293" y="309"/>
                      <a:pt x="293" y="309"/>
                      <a:pt x="293" y="309"/>
                    </a:cubicBezTo>
                    <a:close/>
                    <a:moveTo>
                      <a:pt x="135" y="275"/>
                    </a:moveTo>
                    <a:cubicBezTo>
                      <a:pt x="135" y="277"/>
                      <a:pt x="135" y="278"/>
                      <a:pt x="134" y="279"/>
                    </a:cubicBezTo>
                    <a:cubicBezTo>
                      <a:pt x="134" y="279"/>
                      <a:pt x="133" y="279"/>
                      <a:pt x="133" y="279"/>
                    </a:cubicBezTo>
                    <a:cubicBezTo>
                      <a:pt x="132" y="279"/>
                      <a:pt x="133" y="278"/>
                      <a:pt x="133" y="278"/>
                    </a:cubicBezTo>
                    <a:cubicBezTo>
                      <a:pt x="134" y="277"/>
                      <a:pt x="134" y="276"/>
                      <a:pt x="134" y="275"/>
                    </a:cubicBezTo>
                    <a:cubicBezTo>
                      <a:pt x="134" y="275"/>
                      <a:pt x="134" y="274"/>
                      <a:pt x="135" y="274"/>
                    </a:cubicBezTo>
                    <a:cubicBezTo>
                      <a:pt x="136" y="274"/>
                      <a:pt x="135" y="275"/>
                      <a:pt x="135" y="275"/>
                    </a:cubicBezTo>
                    <a:close/>
                    <a:moveTo>
                      <a:pt x="246" y="241"/>
                    </a:moveTo>
                    <a:cubicBezTo>
                      <a:pt x="246" y="241"/>
                      <a:pt x="246" y="241"/>
                      <a:pt x="246" y="240"/>
                    </a:cubicBezTo>
                    <a:cubicBezTo>
                      <a:pt x="246" y="240"/>
                      <a:pt x="247" y="239"/>
                      <a:pt x="247" y="239"/>
                    </a:cubicBezTo>
                    <a:cubicBezTo>
                      <a:pt x="248" y="239"/>
                      <a:pt x="248" y="239"/>
                      <a:pt x="248" y="239"/>
                    </a:cubicBezTo>
                    <a:cubicBezTo>
                      <a:pt x="248" y="240"/>
                      <a:pt x="247" y="241"/>
                      <a:pt x="246" y="241"/>
                    </a:cubicBezTo>
                    <a:close/>
                    <a:moveTo>
                      <a:pt x="243" y="240"/>
                    </a:moveTo>
                    <a:cubicBezTo>
                      <a:pt x="242" y="240"/>
                      <a:pt x="242" y="239"/>
                      <a:pt x="241" y="239"/>
                    </a:cubicBezTo>
                    <a:cubicBezTo>
                      <a:pt x="241" y="238"/>
                      <a:pt x="241" y="238"/>
                      <a:pt x="240" y="239"/>
                    </a:cubicBezTo>
                    <a:cubicBezTo>
                      <a:pt x="240" y="239"/>
                      <a:pt x="240" y="239"/>
                      <a:pt x="240" y="238"/>
                    </a:cubicBezTo>
                    <a:cubicBezTo>
                      <a:pt x="239" y="236"/>
                      <a:pt x="237" y="235"/>
                      <a:pt x="238" y="232"/>
                    </a:cubicBezTo>
                    <a:cubicBezTo>
                      <a:pt x="238" y="232"/>
                      <a:pt x="237" y="231"/>
                      <a:pt x="237" y="230"/>
                    </a:cubicBezTo>
                    <a:cubicBezTo>
                      <a:pt x="236" y="230"/>
                      <a:pt x="236" y="229"/>
                      <a:pt x="237" y="228"/>
                    </a:cubicBezTo>
                    <a:cubicBezTo>
                      <a:pt x="237" y="228"/>
                      <a:pt x="237" y="228"/>
                      <a:pt x="237" y="228"/>
                    </a:cubicBezTo>
                    <a:cubicBezTo>
                      <a:pt x="236" y="228"/>
                      <a:pt x="236" y="227"/>
                      <a:pt x="236" y="227"/>
                    </a:cubicBezTo>
                    <a:cubicBezTo>
                      <a:pt x="236" y="227"/>
                      <a:pt x="236" y="226"/>
                      <a:pt x="236" y="226"/>
                    </a:cubicBezTo>
                    <a:cubicBezTo>
                      <a:pt x="236" y="225"/>
                      <a:pt x="235" y="223"/>
                      <a:pt x="235" y="222"/>
                    </a:cubicBezTo>
                    <a:cubicBezTo>
                      <a:pt x="234" y="222"/>
                      <a:pt x="234" y="222"/>
                      <a:pt x="234" y="221"/>
                    </a:cubicBezTo>
                    <a:cubicBezTo>
                      <a:pt x="235" y="221"/>
                      <a:pt x="235" y="220"/>
                      <a:pt x="236" y="221"/>
                    </a:cubicBezTo>
                    <a:cubicBezTo>
                      <a:pt x="238" y="221"/>
                      <a:pt x="239" y="222"/>
                      <a:pt x="239" y="224"/>
                    </a:cubicBezTo>
                    <a:cubicBezTo>
                      <a:pt x="240" y="225"/>
                      <a:pt x="241" y="225"/>
                      <a:pt x="241" y="226"/>
                    </a:cubicBezTo>
                    <a:cubicBezTo>
                      <a:pt x="241" y="228"/>
                      <a:pt x="242" y="229"/>
                      <a:pt x="241" y="230"/>
                    </a:cubicBezTo>
                    <a:cubicBezTo>
                      <a:pt x="241" y="231"/>
                      <a:pt x="241" y="231"/>
                      <a:pt x="242" y="231"/>
                    </a:cubicBezTo>
                    <a:cubicBezTo>
                      <a:pt x="242" y="232"/>
                      <a:pt x="242" y="231"/>
                      <a:pt x="243" y="231"/>
                    </a:cubicBezTo>
                    <a:cubicBezTo>
                      <a:pt x="244" y="231"/>
                      <a:pt x="244" y="232"/>
                      <a:pt x="244" y="233"/>
                    </a:cubicBezTo>
                    <a:cubicBezTo>
                      <a:pt x="245" y="234"/>
                      <a:pt x="246" y="236"/>
                      <a:pt x="246" y="238"/>
                    </a:cubicBezTo>
                    <a:cubicBezTo>
                      <a:pt x="246" y="239"/>
                      <a:pt x="244" y="240"/>
                      <a:pt x="243" y="240"/>
                    </a:cubicBezTo>
                    <a:close/>
                    <a:moveTo>
                      <a:pt x="312" y="207"/>
                    </a:moveTo>
                    <a:cubicBezTo>
                      <a:pt x="311" y="206"/>
                      <a:pt x="311" y="206"/>
                      <a:pt x="310" y="205"/>
                    </a:cubicBezTo>
                    <a:cubicBezTo>
                      <a:pt x="310" y="205"/>
                      <a:pt x="310" y="204"/>
                      <a:pt x="311" y="204"/>
                    </a:cubicBezTo>
                    <a:cubicBezTo>
                      <a:pt x="311" y="204"/>
                      <a:pt x="311" y="204"/>
                      <a:pt x="311" y="204"/>
                    </a:cubicBezTo>
                    <a:cubicBezTo>
                      <a:pt x="312" y="205"/>
                      <a:pt x="312" y="206"/>
                      <a:pt x="313" y="206"/>
                    </a:cubicBezTo>
                    <a:cubicBezTo>
                      <a:pt x="313" y="207"/>
                      <a:pt x="313" y="207"/>
                      <a:pt x="312" y="207"/>
                    </a:cubicBezTo>
                    <a:cubicBezTo>
                      <a:pt x="312" y="208"/>
                      <a:pt x="312" y="207"/>
                      <a:pt x="312" y="207"/>
                    </a:cubicBezTo>
                    <a:close/>
                    <a:moveTo>
                      <a:pt x="329" y="77"/>
                    </a:moveTo>
                    <a:cubicBezTo>
                      <a:pt x="329" y="76"/>
                      <a:pt x="329" y="76"/>
                      <a:pt x="329" y="75"/>
                    </a:cubicBezTo>
                    <a:cubicBezTo>
                      <a:pt x="329" y="75"/>
                      <a:pt x="330" y="75"/>
                      <a:pt x="330" y="75"/>
                    </a:cubicBezTo>
                    <a:cubicBezTo>
                      <a:pt x="331" y="76"/>
                      <a:pt x="331" y="76"/>
                      <a:pt x="331" y="76"/>
                    </a:cubicBezTo>
                    <a:cubicBezTo>
                      <a:pt x="331" y="77"/>
                      <a:pt x="331" y="78"/>
                      <a:pt x="330" y="78"/>
                    </a:cubicBezTo>
                    <a:cubicBezTo>
                      <a:pt x="329" y="78"/>
                      <a:pt x="329" y="77"/>
                      <a:pt x="329" y="77"/>
                    </a:cubicBezTo>
                    <a:close/>
                    <a:moveTo>
                      <a:pt x="278" y="253"/>
                    </a:moveTo>
                    <a:cubicBezTo>
                      <a:pt x="277" y="253"/>
                      <a:pt x="276" y="253"/>
                      <a:pt x="276" y="252"/>
                    </a:cubicBezTo>
                    <a:cubicBezTo>
                      <a:pt x="275" y="252"/>
                      <a:pt x="275" y="252"/>
                      <a:pt x="275" y="252"/>
                    </a:cubicBezTo>
                    <a:cubicBezTo>
                      <a:pt x="275" y="251"/>
                      <a:pt x="275" y="251"/>
                      <a:pt x="276" y="251"/>
                    </a:cubicBezTo>
                    <a:cubicBezTo>
                      <a:pt x="276" y="252"/>
                      <a:pt x="277" y="250"/>
                      <a:pt x="277" y="251"/>
                    </a:cubicBezTo>
                    <a:cubicBezTo>
                      <a:pt x="278" y="252"/>
                      <a:pt x="278" y="252"/>
                      <a:pt x="278" y="252"/>
                    </a:cubicBezTo>
                    <a:cubicBezTo>
                      <a:pt x="279" y="252"/>
                      <a:pt x="279" y="253"/>
                      <a:pt x="278" y="253"/>
                    </a:cubicBezTo>
                    <a:cubicBezTo>
                      <a:pt x="278" y="253"/>
                      <a:pt x="278" y="254"/>
                      <a:pt x="277" y="253"/>
                    </a:cubicBezTo>
                    <a:cubicBezTo>
                      <a:pt x="277" y="253"/>
                      <a:pt x="278" y="253"/>
                      <a:pt x="278" y="253"/>
                    </a:cubicBezTo>
                    <a:close/>
                    <a:moveTo>
                      <a:pt x="424" y="218"/>
                    </a:moveTo>
                    <a:cubicBezTo>
                      <a:pt x="424" y="219"/>
                      <a:pt x="424" y="220"/>
                      <a:pt x="423" y="220"/>
                    </a:cubicBezTo>
                    <a:cubicBezTo>
                      <a:pt x="422" y="220"/>
                      <a:pt x="422" y="219"/>
                      <a:pt x="422" y="218"/>
                    </a:cubicBezTo>
                    <a:cubicBezTo>
                      <a:pt x="422" y="218"/>
                      <a:pt x="423" y="217"/>
                      <a:pt x="423" y="217"/>
                    </a:cubicBezTo>
                    <a:cubicBezTo>
                      <a:pt x="424" y="217"/>
                      <a:pt x="424" y="218"/>
                      <a:pt x="424" y="218"/>
                    </a:cubicBezTo>
                    <a:close/>
                    <a:moveTo>
                      <a:pt x="307" y="238"/>
                    </a:moveTo>
                    <a:cubicBezTo>
                      <a:pt x="307" y="238"/>
                      <a:pt x="307" y="239"/>
                      <a:pt x="306" y="239"/>
                    </a:cubicBezTo>
                    <a:cubicBezTo>
                      <a:pt x="305" y="239"/>
                      <a:pt x="305" y="238"/>
                      <a:pt x="304" y="237"/>
                    </a:cubicBezTo>
                    <a:cubicBezTo>
                      <a:pt x="304" y="236"/>
                      <a:pt x="305" y="237"/>
                      <a:pt x="305" y="237"/>
                    </a:cubicBezTo>
                    <a:cubicBezTo>
                      <a:pt x="306" y="237"/>
                      <a:pt x="307" y="237"/>
                      <a:pt x="307" y="238"/>
                    </a:cubicBezTo>
                    <a:close/>
                    <a:moveTo>
                      <a:pt x="419" y="11"/>
                    </a:moveTo>
                    <a:cubicBezTo>
                      <a:pt x="419" y="11"/>
                      <a:pt x="419" y="10"/>
                      <a:pt x="420" y="10"/>
                    </a:cubicBezTo>
                    <a:cubicBezTo>
                      <a:pt x="420" y="10"/>
                      <a:pt x="420" y="10"/>
                      <a:pt x="420" y="10"/>
                    </a:cubicBezTo>
                    <a:cubicBezTo>
                      <a:pt x="421" y="10"/>
                      <a:pt x="421" y="11"/>
                      <a:pt x="421" y="11"/>
                    </a:cubicBezTo>
                    <a:cubicBezTo>
                      <a:pt x="421" y="12"/>
                      <a:pt x="420" y="13"/>
                      <a:pt x="420" y="13"/>
                    </a:cubicBezTo>
                    <a:cubicBezTo>
                      <a:pt x="419" y="12"/>
                      <a:pt x="420" y="12"/>
                      <a:pt x="419" y="11"/>
                    </a:cubicBezTo>
                    <a:close/>
                    <a:moveTo>
                      <a:pt x="500" y="77"/>
                    </a:moveTo>
                    <a:cubicBezTo>
                      <a:pt x="498" y="78"/>
                      <a:pt x="497" y="78"/>
                      <a:pt x="496" y="77"/>
                    </a:cubicBezTo>
                    <a:cubicBezTo>
                      <a:pt x="497" y="77"/>
                      <a:pt x="498" y="77"/>
                      <a:pt x="500" y="77"/>
                    </a:cubicBezTo>
                    <a:close/>
                    <a:moveTo>
                      <a:pt x="365" y="182"/>
                    </a:moveTo>
                    <a:cubicBezTo>
                      <a:pt x="366" y="181"/>
                      <a:pt x="367" y="180"/>
                      <a:pt x="366" y="179"/>
                    </a:cubicBezTo>
                    <a:cubicBezTo>
                      <a:pt x="366" y="179"/>
                      <a:pt x="366" y="179"/>
                      <a:pt x="367" y="179"/>
                    </a:cubicBezTo>
                    <a:cubicBezTo>
                      <a:pt x="368" y="179"/>
                      <a:pt x="368" y="177"/>
                      <a:pt x="369" y="177"/>
                    </a:cubicBezTo>
                    <a:cubicBezTo>
                      <a:pt x="370" y="177"/>
                      <a:pt x="372" y="177"/>
                      <a:pt x="373" y="177"/>
                    </a:cubicBezTo>
                    <a:cubicBezTo>
                      <a:pt x="374" y="178"/>
                      <a:pt x="374" y="179"/>
                      <a:pt x="373" y="180"/>
                    </a:cubicBezTo>
                    <a:cubicBezTo>
                      <a:pt x="372" y="181"/>
                      <a:pt x="370" y="181"/>
                      <a:pt x="369" y="182"/>
                    </a:cubicBezTo>
                    <a:cubicBezTo>
                      <a:pt x="368" y="182"/>
                      <a:pt x="367" y="182"/>
                      <a:pt x="366" y="183"/>
                    </a:cubicBezTo>
                    <a:cubicBezTo>
                      <a:pt x="366" y="183"/>
                      <a:pt x="365" y="183"/>
                      <a:pt x="365" y="182"/>
                    </a:cubicBezTo>
                    <a:close/>
                    <a:moveTo>
                      <a:pt x="252" y="276"/>
                    </a:moveTo>
                    <a:cubicBezTo>
                      <a:pt x="252" y="276"/>
                      <a:pt x="251" y="277"/>
                      <a:pt x="251" y="277"/>
                    </a:cubicBezTo>
                    <a:cubicBezTo>
                      <a:pt x="250" y="277"/>
                      <a:pt x="250" y="277"/>
                      <a:pt x="250" y="277"/>
                    </a:cubicBezTo>
                    <a:cubicBezTo>
                      <a:pt x="250" y="276"/>
                      <a:pt x="249" y="276"/>
                      <a:pt x="249" y="276"/>
                    </a:cubicBezTo>
                    <a:cubicBezTo>
                      <a:pt x="250" y="276"/>
                      <a:pt x="250" y="276"/>
                      <a:pt x="250" y="276"/>
                    </a:cubicBezTo>
                    <a:cubicBezTo>
                      <a:pt x="251" y="276"/>
                      <a:pt x="251" y="276"/>
                      <a:pt x="252" y="275"/>
                    </a:cubicBezTo>
                    <a:cubicBezTo>
                      <a:pt x="252" y="275"/>
                      <a:pt x="253" y="275"/>
                      <a:pt x="253" y="276"/>
                    </a:cubicBezTo>
                    <a:cubicBezTo>
                      <a:pt x="253" y="276"/>
                      <a:pt x="253" y="276"/>
                      <a:pt x="252" y="276"/>
                    </a:cubicBezTo>
                    <a:close/>
                    <a:moveTo>
                      <a:pt x="263" y="207"/>
                    </a:moveTo>
                    <a:cubicBezTo>
                      <a:pt x="263" y="206"/>
                      <a:pt x="262" y="205"/>
                      <a:pt x="263" y="205"/>
                    </a:cubicBezTo>
                    <a:cubicBezTo>
                      <a:pt x="264" y="205"/>
                      <a:pt x="264" y="206"/>
                      <a:pt x="264" y="207"/>
                    </a:cubicBezTo>
                    <a:cubicBezTo>
                      <a:pt x="264" y="207"/>
                      <a:pt x="264" y="208"/>
                      <a:pt x="264" y="208"/>
                    </a:cubicBezTo>
                    <a:cubicBezTo>
                      <a:pt x="263" y="208"/>
                      <a:pt x="262" y="208"/>
                      <a:pt x="263" y="207"/>
                    </a:cubicBezTo>
                    <a:close/>
                    <a:moveTo>
                      <a:pt x="446" y="0"/>
                    </a:moveTo>
                    <a:cubicBezTo>
                      <a:pt x="446" y="0"/>
                      <a:pt x="446" y="0"/>
                      <a:pt x="446" y="0"/>
                    </a:cubicBezTo>
                    <a:cubicBezTo>
                      <a:pt x="447" y="0"/>
                      <a:pt x="448" y="0"/>
                      <a:pt x="449" y="1"/>
                    </a:cubicBezTo>
                    <a:cubicBezTo>
                      <a:pt x="449" y="1"/>
                      <a:pt x="449" y="1"/>
                      <a:pt x="449" y="1"/>
                    </a:cubicBezTo>
                    <a:cubicBezTo>
                      <a:pt x="448" y="2"/>
                      <a:pt x="448" y="2"/>
                      <a:pt x="448" y="2"/>
                    </a:cubicBezTo>
                    <a:cubicBezTo>
                      <a:pt x="447" y="1"/>
                      <a:pt x="447" y="1"/>
                      <a:pt x="446" y="1"/>
                    </a:cubicBezTo>
                    <a:cubicBezTo>
                      <a:pt x="446" y="1"/>
                      <a:pt x="446" y="1"/>
                      <a:pt x="446" y="0"/>
                    </a:cubicBezTo>
                    <a:close/>
                    <a:moveTo>
                      <a:pt x="508" y="71"/>
                    </a:moveTo>
                    <a:cubicBezTo>
                      <a:pt x="508" y="71"/>
                      <a:pt x="509" y="71"/>
                      <a:pt x="509" y="71"/>
                    </a:cubicBezTo>
                    <a:cubicBezTo>
                      <a:pt x="509" y="72"/>
                      <a:pt x="508" y="72"/>
                      <a:pt x="508" y="72"/>
                    </a:cubicBezTo>
                    <a:cubicBezTo>
                      <a:pt x="507" y="72"/>
                      <a:pt x="507" y="72"/>
                      <a:pt x="507" y="72"/>
                    </a:cubicBezTo>
                    <a:cubicBezTo>
                      <a:pt x="507" y="71"/>
                      <a:pt x="507" y="71"/>
                      <a:pt x="508" y="71"/>
                    </a:cubicBezTo>
                    <a:close/>
                    <a:moveTo>
                      <a:pt x="292" y="245"/>
                    </a:moveTo>
                    <a:cubicBezTo>
                      <a:pt x="292" y="244"/>
                      <a:pt x="291" y="242"/>
                      <a:pt x="293" y="243"/>
                    </a:cubicBezTo>
                    <a:cubicBezTo>
                      <a:pt x="294" y="243"/>
                      <a:pt x="294" y="243"/>
                      <a:pt x="294" y="243"/>
                    </a:cubicBezTo>
                    <a:cubicBezTo>
                      <a:pt x="294" y="244"/>
                      <a:pt x="293" y="245"/>
                      <a:pt x="292" y="245"/>
                    </a:cubicBezTo>
                    <a:close/>
                    <a:moveTo>
                      <a:pt x="309" y="269"/>
                    </a:moveTo>
                    <a:cubicBezTo>
                      <a:pt x="309" y="270"/>
                      <a:pt x="309" y="271"/>
                      <a:pt x="308" y="271"/>
                    </a:cubicBezTo>
                    <a:cubicBezTo>
                      <a:pt x="307" y="271"/>
                      <a:pt x="307" y="270"/>
                      <a:pt x="307" y="269"/>
                    </a:cubicBezTo>
                    <a:cubicBezTo>
                      <a:pt x="308" y="269"/>
                      <a:pt x="308" y="269"/>
                      <a:pt x="309" y="269"/>
                    </a:cubicBezTo>
                    <a:cubicBezTo>
                      <a:pt x="309" y="269"/>
                      <a:pt x="309" y="269"/>
                      <a:pt x="309" y="269"/>
                    </a:cubicBezTo>
                    <a:close/>
                    <a:moveTo>
                      <a:pt x="272" y="283"/>
                    </a:moveTo>
                    <a:cubicBezTo>
                      <a:pt x="271" y="284"/>
                      <a:pt x="270" y="284"/>
                      <a:pt x="269" y="284"/>
                    </a:cubicBezTo>
                    <a:cubicBezTo>
                      <a:pt x="269" y="285"/>
                      <a:pt x="268" y="285"/>
                      <a:pt x="268" y="284"/>
                    </a:cubicBezTo>
                    <a:cubicBezTo>
                      <a:pt x="268" y="284"/>
                      <a:pt x="268" y="284"/>
                      <a:pt x="269" y="284"/>
                    </a:cubicBezTo>
                    <a:cubicBezTo>
                      <a:pt x="270" y="284"/>
                      <a:pt x="271" y="283"/>
                      <a:pt x="272" y="283"/>
                    </a:cubicBezTo>
                    <a:close/>
                    <a:moveTo>
                      <a:pt x="381" y="259"/>
                    </a:moveTo>
                    <a:cubicBezTo>
                      <a:pt x="381" y="259"/>
                      <a:pt x="381" y="258"/>
                      <a:pt x="381" y="258"/>
                    </a:cubicBezTo>
                    <a:cubicBezTo>
                      <a:pt x="381" y="258"/>
                      <a:pt x="382" y="259"/>
                      <a:pt x="382" y="259"/>
                    </a:cubicBezTo>
                    <a:cubicBezTo>
                      <a:pt x="382" y="259"/>
                      <a:pt x="382" y="260"/>
                      <a:pt x="382" y="261"/>
                    </a:cubicBezTo>
                    <a:cubicBezTo>
                      <a:pt x="382" y="260"/>
                      <a:pt x="380" y="260"/>
                      <a:pt x="381" y="259"/>
                    </a:cubicBezTo>
                    <a:close/>
                    <a:moveTo>
                      <a:pt x="272" y="283"/>
                    </a:moveTo>
                    <a:cubicBezTo>
                      <a:pt x="272" y="283"/>
                      <a:pt x="272" y="283"/>
                      <a:pt x="272" y="283"/>
                    </a:cubicBezTo>
                    <a:cubicBezTo>
                      <a:pt x="272" y="283"/>
                      <a:pt x="272" y="282"/>
                      <a:pt x="273" y="282"/>
                    </a:cubicBezTo>
                    <a:cubicBezTo>
                      <a:pt x="273" y="282"/>
                      <a:pt x="273" y="282"/>
                      <a:pt x="273" y="283"/>
                    </a:cubicBezTo>
                    <a:cubicBezTo>
                      <a:pt x="274" y="283"/>
                      <a:pt x="274" y="283"/>
                      <a:pt x="273" y="284"/>
                    </a:cubicBezTo>
                    <a:cubicBezTo>
                      <a:pt x="273" y="284"/>
                      <a:pt x="273" y="284"/>
                      <a:pt x="272" y="283"/>
                    </a:cubicBezTo>
                    <a:close/>
                    <a:moveTo>
                      <a:pt x="182" y="240"/>
                    </a:moveTo>
                    <a:cubicBezTo>
                      <a:pt x="182" y="240"/>
                      <a:pt x="182" y="240"/>
                      <a:pt x="182" y="240"/>
                    </a:cubicBezTo>
                    <a:cubicBezTo>
                      <a:pt x="182" y="239"/>
                      <a:pt x="182" y="239"/>
                      <a:pt x="183" y="239"/>
                    </a:cubicBezTo>
                    <a:cubicBezTo>
                      <a:pt x="183" y="239"/>
                      <a:pt x="184" y="239"/>
                      <a:pt x="184" y="240"/>
                    </a:cubicBezTo>
                    <a:cubicBezTo>
                      <a:pt x="183" y="240"/>
                      <a:pt x="183" y="240"/>
                      <a:pt x="182" y="240"/>
                    </a:cubicBezTo>
                    <a:close/>
                    <a:moveTo>
                      <a:pt x="297" y="279"/>
                    </a:moveTo>
                    <a:cubicBezTo>
                      <a:pt x="297" y="278"/>
                      <a:pt x="297" y="277"/>
                      <a:pt x="298" y="277"/>
                    </a:cubicBezTo>
                    <a:cubicBezTo>
                      <a:pt x="299" y="278"/>
                      <a:pt x="298" y="279"/>
                      <a:pt x="297" y="279"/>
                    </a:cubicBezTo>
                    <a:close/>
                    <a:moveTo>
                      <a:pt x="126" y="275"/>
                    </a:moveTo>
                    <a:cubicBezTo>
                      <a:pt x="125" y="276"/>
                      <a:pt x="125" y="276"/>
                      <a:pt x="125" y="275"/>
                    </a:cubicBezTo>
                    <a:cubicBezTo>
                      <a:pt x="124" y="275"/>
                      <a:pt x="124" y="275"/>
                      <a:pt x="123" y="275"/>
                    </a:cubicBezTo>
                    <a:cubicBezTo>
                      <a:pt x="124" y="274"/>
                      <a:pt x="125" y="274"/>
                      <a:pt x="125" y="275"/>
                    </a:cubicBezTo>
                    <a:cubicBezTo>
                      <a:pt x="126" y="275"/>
                      <a:pt x="126" y="275"/>
                      <a:pt x="126" y="275"/>
                    </a:cubicBezTo>
                    <a:close/>
                    <a:moveTo>
                      <a:pt x="237" y="175"/>
                    </a:moveTo>
                    <a:cubicBezTo>
                      <a:pt x="237" y="176"/>
                      <a:pt x="238" y="176"/>
                      <a:pt x="237" y="177"/>
                    </a:cubicBezTo>
                    <a:cubicBezTo>
                      <a:pt x="238" y="177"/>
                      <a:pt x="238" y="177"/>
                      <a:pt x="238" y="177"/>
                    </a:cubicBezTo>
                    <a:cubicBezTo>
                      <a:pt x="238" y="177"/>
                      <a:pt x="237" y="177"/>
                      <a:pt x="237" y="177"/>
                    </a:cubicBezTo>
                    <a:cubicBezTo>
                      <a:pt x="237" y="177"/>
                      <a:pt x="237" y="178"/>
                      <a:pt x="238" y="178"/>
                    </a:cubicBezTo>
                    <a:cubicBezTo>
                      <a:pt x="238" y="179"/>
                      <a:pt x="238" y="179"/>
                      <a:pt x="239" y="179"/>
                    </a:cubicBezTo>
                    <a:cubicBezTo>
                      <a:pt x="240" y="178"/>
                      <a:pt x="241" y="178"/>
                      <a:pt x="242" y="178"/>
                    </a:cubicBezTo>
                    <a:cubicBezTo>
                      <a:pt x="242" y="178"/>
                      <a:pt x="242" y="178"/>
                      <a:pt x="242" y="178"/>
                    </a:cubicBezTo>
                    <a:cubicBezTo>
                      <a:pt x="243" y="178"/>
                      <a:pt x="243" y="178"/>
                      <a:pt x="244" y="178"/>
                    </a:cubicBezTo>
                    <a:cubicBezTo>
                      <a:pt x="244" y="179"/>
                      <a:pt x="244" y="179"/>
                      <a:pt x="243" y="180"/>
                    </a:cubicBezTo>
                    <a:cubicBezTo>
                      <a:pt x="243" y="182"/>
                      <a:pt x="243" y="183"/>
                      <a:pt x="242" y="185"/>
                    </a:cubicBezTo>
                    <a:cubicBezTo>
                      <a:pt x="242" y="185"/>
                      <a:pt x="242" y="186"/>
                      <a:pt x="242" y="186"/>
                    </a:cubicBezTo>
                    <a:cubicBezTo>
                      <a:pt x="242" y="186"/>
                      <a:pt x="242" y="186"/>
                      <a:pt x="242" y="186"/>
                    </a:cubicBezTo>
                    <a:cubicBezTo>
                      <a:pt x="243" y="186"/>
                      <a:pt x="244" y="186"/>
                      <a:pt x="244" y="185"/>
                    </a:cubicBezTo>
                    <a:cubicBezTo>
                      <a:pt x="244" y="184"/>
                      <a:pt x="245" y="183"/>
                      <a:pt x="245" y="181"/>
                    </a:cubicBezTo>
                    <a:cubicBezTo>
                      <a:pt x="245" y="181"/>
                      <a:pt x="245" y="181"/>
                      <a:pt x="246" y="181"/>
                    </a:cubicBezTo>
                    <a:cubicBezTo>
                      <a:pt x="247" y="181"/>
                      <a:pt x="247" y="180"/>
                      <a:pt x="247" y="180"/>
                    </a:cubicBezTo>
                    <a:cubicBezTo>
                      <a:pt x="247" y="180"/>
                      <a:pt x="248" y="180"/>
                      <a:pt x="248" y="180"/>
                    </a:cubicBezTo>
                    <a:cubicBezTo>
                      <a:pt x="248" y="181"/>
                      <a:pt x="248" y="181"/>
                      <a:pt x="249" y="182"/>
                    </a:cubicBezTo>
                    <a:cubicBezTo>
                      <a:pt x="250" y="182"/>
                      <a:pt x="250" y="183"/>
                      <a:pt x="249" y="184"/>
                    </a:cubicBezTo>
                    <a:cubicBezTo>
                      <a:pt x="248" y="184"/>
                      <a:pt x="248" y="185"/>
                      <a:pt x="247" y="186"/>
                    </a:cubicBezTo>
                    <a:cubicBezTo>
                      <a:pt x="246" y="187"/>
                      <a:pt x="247" y="187"/>
                      <a:pt x="248" y="187"/>
                    </a:cubicBezTo>
                    <a:cubicBezTo>
                      <a:pt x="248" y="188"/>
                      <a:pt x="249" y="187"/>
                      <a:pt x="249" y="187"/>
                    </a:cubicBezTo>
                    <a:cubicBezTo>
                      <a:pt x="249" y="187"/>
                      <a:pt x="249" y="186"/>
                      <a:pt x="249" y="186"/>
                    </a:cubicBezTo>
                    <a:cubicBezTo>
                      <a:pt x="251" y="186"/>
                      <a:pt x="249" y="187"/>
                      <a:pt x="250" y="188"/>
                    </a:cubicBezTo>
                    <a:cubicBezTo>
                      <a:pt x="251" y="187"/>
                      <a:pt x="252" y="188"/>
                      <a:pt x="252" y="187"/>
                    </a:cubicBezTo>
                    <a:cubicBezTo>
                      <a:pt x="253" y="188"/>
                      <a:pt x="253" y="188"/>
                      <a:pt x="252" y="189"/>
                    </a:cubicBezTo>
                    <a:cubicBezTo>
                      <a:pt x="252" y="189"/>
                      <a:pt x="252" y="189"/>
                      <a:pt x="252" y="189"/>
                    </a:cubicBezTo>
                    <a:cubicBezTo>
                      <a:pt x="252" y="191"/>
                      <a:pt x="251" y="191"/>
                      <a:pt x="250" y="191"/>
                    </a:cubicBezTo>
                    <a:cubicBezTo>
                      <a:pt x="250" y="191"/>
                      <a:pt x="250" y="191"/>
                      <a:pt x="250" y="191"/>
                    </a:cubicBezTo>
                    <a:cubicBezTo>
                      <a:pt x="249" y="191"/>
                      <a:pt x="249" y="191"/>
                      <a:pt x="248" y="192"/>
                    </a:cubicBezTo>
                    <a:cubicBezTo>
                      <a:pt x="248" y="193"/>
                      <a:pt x="249" y="192"/>
                      <a:pt x="250" y="192"/>
                    </a:cubicBezTo>
                    <a:cubicBezTo>
                      <a:pt x="250" y="192"/>
                      <a:pt x="251" y="192"/>
                      <a:pt x="251" y="192"/>
                    </a:cubicBezTo>
                    <a:cubicBezTo>
                      <a:pt x="252" y="192"/>
                      <a:pt x="253" y="193"/>
                      <a:pt x="252" y="194"/>
                    </a:cubicBezTo>
                    <a:cubicBezTo>
                      <a:pt x="252" y="194"/>
                      <a:pt x="252" y="194"/>
                      <a:pt x="252" y="195"/>
                    </a:cubicBezTo>
                    <a:cubicBezTo>
                      <a:pt x="252" y="195"/>
                      <a:pt x="252" y="196"/>
                      <a:pt x="252" y="196"/>
                    </a:cubicBezTo>
                    <a:cubicBezTo>
                      <a:pt x="252" y="196"/>
                      <a:pt x="251" y="196"/>
                      <a:pt x="251" y="196"/>
                    </a:cubicBezTo>
                    <a:cubicBezTo>
                      <a:pt x="250" y="196"/>
                      <a:pt x="250" y="195"/>
                      <a:pt x="249" y="196"/>
                    </a:cubicBezTo>
                    <a:cubicBezTo>
                      <a:pt x="248" y="196"/>
                      <a:pt x="247" y="195"/>
                      <a:pt x="247" y="195"/>
                    </a:cubicBezTo>
                    <a:cubicBezTo>
                      <a:pt x="246" y="194"/>
                      <a:pt x="246" y="194"/>
                      <a:pt x="246" y="194"/>
                    </a:cubicBezTo>
                    <a:cubicBezTo>
                      <a:pt x="244" y="193"/>
                      <a:pt x="243" y="193"/>
                      <a:pt x="242" y="195"/>
                    </a:cubicBezTo>
                    <a:cubicBezTo>
                      <a:pt x="242" y="197"/>
                      <a:pt x="242" y="199"/>
                      <a:pt x="243" y="200"/>
                    </a:cubicBezTo>
                    <a:cubicBezTo>
                      <a:pt x="243" y="201"/>
                      <a:pt x="242" y="201"/>
                      <a:pt x="243" y="201"/>
                    </a:cubicBezTo>
                    <a:cubicBezTo>
                      <a:pt x="244" y="204"/>
                      <a:pt x="246" y="204"/>
                      <a:pt x="248" y="205"/>
                    </a:cubicBezTo>
                    <a:cubicBezTo>
                      <a:pt x="248" y="205"/>
                      <a:pt x="249" y="205"/>
                      <a:pt x="249" y="204"/>
                    </a:cubicBezTo>
                    <a:cubicBezTo>
                      <a:pt x="249" y="203"/>
                      <a:pt x="250" y="203"/>
                      <a:pt x="252" y="202"/>
                    </a:cubicBezTo>
                    <a:cubicBezTo>
                      <a:pt x="252" y="202"/>
                      <a:pt x="252" y="202"/>
                      <a:pt x="253" y="202"/>
                    </a:cubicBezTo>
                    <a:cubicBezTo>
                      <a:pt x="253" y="201"/>
                      <a:pt x="254" y="201"/>
                      <a:pt x="255" y="201"/>
                    </a:cubicBezTo>
                    <a:cubicBezTo>
                      <a:pt x="255" y="201"/>
                      <a:pt x="256" y="201"/>
                      <a:pt x="256" y="200"/>
                    </a:cubicBezTo>
                    <a:cubicBezTo>
                      <a:pt x="256" y="200"/>
                      <a:pt x="257" y="200"/>
                      <a:pt x="257" y="200"/>
                    </a:cubicBezTo>
                    <a:cubicBezTo>
                      <a:pt x="257" y="201"/>
                      <a:pt x="257" y="201"/>
                      <a:pt x="257" y="201"/>
                    </a:cubicBezTo>
                    <a:cubicBezTo>
                      <a:pt x="256" y="202"/>
                      <a:pt x="256" y="203"/>
                      <a:pt x="256" y="204"/>
                    </a:cubicBezTo>
                    <a:cubicBezTo>
                      <a:pt x="258" y="205"/>
                      <a:pt x="259" y="204"/>
                      <a:pt x="260" y="204"/>
                    </a:cubicBezTo>
                    <a:cubicBezTo>
                      <a:pt x="261" y="203"/>
                      <a:pt x="261" y="203"/>
                      <a:pt x="261" y="204"/>
                    </a:cubicBezTo>
                    <a:cubicBezTo>
                      <a:pt x="261" y="204"/>
                      <a:pt x="262" y="204"/>
                      <a:pt x="263" y="204"/>
                    </a:cubicBezTo>
                    <a:cubicBezTo>
                      <a:pt x="264" y="205"/>
                      <a:pt x="265" y="205"/>
                      <a:pt x="266" y="207"/>
                    </a:cubicBezTo>
                    <a:cubicBezTo>
                      <a:pt x="266" y="207"/>
                      <a:pt x="266" y="207"/>
                      <a:pt x="266" y="207"/>
                    </a:cubicBezTo>
                    <a:cubicBezTo>
                      <a:pt x="268" y="206"/>
                      <a:pt x="268" y="207"/>
                      <a:pt x="268" y="208"/>
                    </a:cubicBezTo>
                    <a:cubicBezTo>
                      <a:pt x="269" y="209"/>
                      <a:pt x="269" y="210"/>
                      <a:pt x="269" y="212"/>
                    </a:cubicBezTo>
                    <a:cubicBezTo>
                      <a:pt x="269" y="214"/>
                      <a:pt x="270" y="215"/>
                      <a:pt x="271" y="217"/>
                    </a:cubicBezTo>
                    <a:cubicBezTo>
                      <a:pt x="272" y="219"/>
                      <a:pt x="274" y="219"/>
                      <a:pt x="275" y="220"/>
                    </a:cubicBezTo>
                    <a:cubicBezTo>
                      <a:pt x="275" y="220"/>
                      <a:pt x="276" y="220"/>
                      <a:pt x="276" y="219"/>
                    </a:cubicBezTo>
                    <a:cubicBezTo>
                      <a:pt x="276" y="218"/>
                      <a:pt x="277" y="219"/>
                      <a:pt x="278" y="219"/>
                    </a:cubicBezTo>
                    <a:cubicBezTo>
                      <a:pt x="279" y="219"/>
                      <a:pt x="279" y="218"/>
                      <a:pt x="280" y="218"/>
                    </a:cubicBezTo>
                    <a:cubicBezTo>
                      <a:pt x="281" y="218"/>
                      <a:pt x="282" y="216"/>
                      <a:pt x="281" y="216"/>
                    </a:cubicBezTo>
                    <a:cubicBezTo>
                      <a:pt x="281" y="215"/>
                      <a:pt x="281" y="214"/>
                      <a:pt x="281" y="213"/>
                    </a:cubicBezTo>
                    <a:cubicBezTo>
                      <a:pt x="282" y="212"/>
                      <a:pt x="282" y="212"/>
                      <a:pt x="282" y="211"/>
                    </a:cubicBezTo>
                    <a:cubicBezTo>
                      <a:pt x="281" y="209"/>
                      <a:pt x="280" y="208"/>
                      <a:pt x="279" y="206"/>
                    </a:cubicBezTo>
                    <a:cubicBezTo>
                      <a:pt x="279" y="206"/>
                      <a:pt x="279" y="205"/>
                      <a:pt x="278" y="205"/>
                    </a:cubicBezTo>
                    <a:cubicBezTo>
                      <a:pt x="278" y="204"/>
                      <a:pt x="278" y="203"/>
                      <a:pt x="278" y="203"/>
                    </a:cubicBezTo>
                    <a:cubicBezTo>
                      <a:pt x="276" y="203"/>
                      <a:pt x="276" y="203"/>
                      <a:pt x="276" y="201"/>
                    </a:cubicBezTo>
                    <a:cubicBezTo>
                      <a:pt x="277" y="200"/>
                      <a:pt x="277" y="200"/>
                      <a:pt x="276" y="199"/>
                    </a:cubicBezTo>
                    <a:cubicBezTo>
                      <a:pt x="276" y="199"/>
                      <a:pt x="276" y="198"/>
                      <a:pt x="276" y="198"/>
                    </a:cubicBezTo>
                    <a:cubicBezTo>
                      <a:pt x="277" y="197"/>
                      <a:pt x="277" y="197"/>
                      <a:pt x="277" y="196"/>
                    </a:cubicBezTo>
                    <a:cubicBezTo>
                      <a:pt x="277" y="195"/>
                      <a:pt x="277" y="195"/>
                      <a:pt x="278" y="194"/>
                    </a:cubicBezTo>
                    <a:cubicBezTo>
                      <a:pt x="279" y="194"/>
                      <a:pt x="278" y="193"/>
                      <a:pt x="278" y="193"/>
                    </a:cubicBezTo>
                    <a:cubicBezTo>
                      <a:pt x="277" y="193"/>
                      <a:pt x="277" y="193"/>
                      <a:pt x="276" y="192"/>
                    </a:cubicBezTo>
                    <a:cubicBezTo>
                      <a:pt x="276" y="192"/>
                      <a:pt x="276" y="192"/>
                      <a:pt x="275" y="192"/>
                    </a:cubicBezTo>
                    <a:cubicBezTo>
                      <a:pt x="274" y="192"/>
                      <a:pt x="274" y="192"/>
                      <a:pt x="275" y="191"/>
                    </a:cubicBezTo>
                    <a:cubicBezTo>
                      <a:pt x="276" y="190"/>
                      <a:pt x="275" y="189"/>
                      <a:pt x="274" y="188"/>
                    </a:cubicBezTo>
                    <a:cubicBezTo>
                      <a:pt x="273" y="187"/>
                      <a:pt x="273" y="187"/>
                      <a:pt x="273" y="186"/>
                    </a:cubicBezTo>
                    <a:cubicBezTo>
                      <a:pt x="272" y="185"/>
                      <a:pt x="272" y="185"/>
                      <a:pt x="271" y="186"/>
                    </a:cubicBezTo>
                    <a:cubicBezTo>
                      <a:pt x="270" y="186"/>
                      <a:pt x="269" y="186"/>
                      <a:pt x="269" y="187"/>
                    </a:cubicBezTo>
                    <a:cubicBezTo>
                      <a:pt x="268" y="187"/>
                      <a:pt x="268" y="187"/>
                      <a:pt x="268" y="187"/>
                    </a:cubicBezTo>
                    <a:cubicBezTo>
                      <a:pt x="268" y="186"/>
                      <a:pt x="268" y="186"/>
                      <a:pt x="268" y="186"/>
                    </a:cubicBezTo>
                    <a:cubicBezTo>
                      <a:pt x="266" y="186"/>
                      <a:pt x="267" y="185"/>
                      <a:pt x="267" y="185"/>
                    </a:cubicBezTo>
                    <a:cubicBezTo>
                      <a:pt x="267" y="184"/>
                      <a:pt x="268" y="183"/>
                      <a:pt x="268" y="182"/>
                    </a:cubicBezTo>
                    <a:cubicBezTo>
                      <a:pt x="268" y="181"/>
                      <a:pt x="268" y="180"/>
                      <a:pt x="267" y="180"/>
                    </a:cubicBezTo>
                    <a:cubicBezTo>
                      <a:pt x="266" y="180"/>
                      <a:pt x="265" y="179"/>
                      <a:pt x="265" y="178"/>
                    </a:cubicBezTo>
                    <a:cubicBezTo>
                      <a:pt x="264" y="177"/>
                      <a:pt x="263" y="177"/>
                      <a:pt x="262" y="176"/>
                    </a:cubicBezTo>
                    <a:cubicBezTo>
                      <a:pt x="262" y="176"/>
                      <a:pt x="261" y="176"/>
                      <a:pt x="261" y="177"/>
                    </a:cubicBezTo>
                    <a:cubicBezTo>
                      <a:pt x="261" y="178"/>
                      <a:pt x="261" y="178"/>
                      <a:pt x="260" y="178"/>
                    </a:cubicBezTo>
                    <a:cubicBezTo>
                      <a:pt x="259" y="179"/>
                      <a:pt x="259" y="179"/>
                      <a:pt x="259" y="180"/>
                    </a:cubicBezTo>
                    <a:cubicBezTo>
                      <a:pt x="260" y="181"/>
                      <a:pt x="259" y="182"/>
                      <a:pt x="259" y="183"/>
                    </a:cubicBezTo>
                    <a:cubicBezTo>
                      <a:pt x="258" y="183"/>
                      <a:pt x="258" y="184"/>
                      <a:pt x="258" y="184"/>
                    </a:cubicBezTo>
                    <a:cubicBezTo>
                      <a:pt x="258" y="183"/>
                      <a:pt x="257" y="183"/>
                      <a:pt x="258" y="183"/>
                    </a:cubicBezTo>
                    <a:cubicBezTo>
                      <a:pt x="258" y="182"/>
                      <a:pt x="258" y="182"/>
                      <a:pt x="258" y="182"/>
                    </a:cubicBezTo>
                    <a:cubicBezTo>
                      <a:pt x="258" y="181"/>
                      <a:pt x="258" y="180"/>
                      <a:pt x="257" y="181"/>
                    </a:cubicBezTo>
                    <a:cubicBezTo>
                      <a:pt x="257" y="179"/>
                      <a:pt x="257" y="176"/>
                      <a:pt x="257" y="174"/>
                    </a:cubicBezTo>
                    <a:cubicBezTo>
                      <a:pt x="256" y="174"/>
                      <a:pt x="255" y="173"/>
                      <a:pt x="256" y="173"/>
                    </a:cubicBezTo>
                    <a:cubicBezTo>
                      <a:pt x="255" y="172"/>
                      <a:pt x="256" y="171"/>
                      <a:pt x="255" y="171"/>
                    </a:cubicBezTo>
                    <a:cubicBezTo>
                      <a:pt x="254" y="170"/>
                      <a:pt x="254" y="168"/>
                      <a:pt x="252" y="168"/>
                    </a:cubicBezTo>
                    <a:cubicBezTo>
                      <a:pt x="251" y="168"/>
                      <a:pt x="251" y="168"/>
                      <a:pt x="251" y="168"/>
                    </a:cubicBezTo>
                    <a:cubicBezTo>
                      <a:pt x="249" y="165"/>
                      <a:pt x="248" y="166"/>
                      <a:pt x="245" y="167"/>
                    </a:cubicBezTo>
                    <a:cubicBezTo>
                      <a:pt x="244" y="168"/>
                      <a:pt x="243" y="168"/>
                      <a:pt x="242" y="168"/>
                    </a:cubicBezTo>
                    <a:cubicBezTo>
                      <a:pt x="241" y="169"/>
                      <a:pt x="240" y="169"/>
                      <a:pt x="239" y="168"/>
                    </a:cubicBezTo>
                    <a:cubicBezTo>
                      <a:pt x="239" y="168"/>
                      <a:pt x="238" y="167"/>
                      <a:pt x="238" y="168"/>
                    </a:cubicBezTo>
                    <a:cubicBezTo>
                      <a:pt x="238" y="168"/>
                      <a:pt x="238" y="168"/>
                      <a:pt x="238" y="168"/>
                    </a:cubicBezTo>
                    <a:cubicBezTo>
                      <a:pt x="239" y="169"/>
                      <a:pt x="239" y="170"/>
                      <a:pt x="238" y="170"/>
                    </a:cubicBezTo>
                    <a:cubicBezTo>
                      <a:pt x="237" y="170"/>
                      <a:pt x="238" y="171"/>
                      <a:pt x="238" y="171"/>
                    </a:cubicBezTo>
                    <a:cubicBezTo>
                      <a:pt x="237" y="173"/>
                      <a:pt x="237" y="174"/>
                      <a:pt x="237" y="175"/>
                    </a:cubicBezTo>
                    <a:close/>
                    <a:moveTo>
                      <a:pt x="295" y="249"/>
                    </a:moveTo>
                    <a:cubicBezTo>
                      <a:pt x="295" y="249"/>
                      <a:pt x="294" y="250"/>
                      <a:pt x="294" y="250"/>
                    </a:cubicBezTo>
                    <a:cubicBezTo>
                      <a:pt x="294" y="250"/>
                      <a:pt x="293" y="249"/>
                      <a:pt x="293" y="248"/>
                    </a:cubicBezTo>
                    <a:cubicBezTo>
                      <a:pt x="293" y="248"/>
                      <a:pt x="293" y="248"/>
                      <a:pt x="294" y="248"/>
                    </a:cubicBezTo>
                    <a:cubicBezTo>
                      <a:pt x="294" y="248"/>
                      <a:pt x="294" y="249"/>
                      <a:pt x="295" y="249"/>
                    </a:cubicBezTo>
                    <a:close/>
                    <a:moveTo>
                      <a:pt x="302" y="288"/>
                    </a:moveTo>
                    <a:cubicBezTo>
                      <a:pt x="302" y="288"/>
                      <a:pt x="301" y="288"/>
                      <a:pt x="301" y="289"/>
                    </a:cubicBezTo>
                    <a:cubicBezTo>
                      <a:pt x="301" y="289"/>
                      <a:pt x="300" y="289"/>
                      <a:pt x="300" y="289"/>
                    </a:cubicBezTo>
                    <a:cubicBezTo>
                      <a:pt x="300" y="288"/>
                      <a:pt x="301" y="288"/>
                      <a:pt x="301" y="288"/>
                    </a:cubicBezTo>
                    <a:cubicBezTo>
                      <a:pt x="301" y="288"/>
                      <a:pt x="302" y="288"/>
                      <a:pt x="302" y="288"/>
                    </a:cubicBezTo>
                    <a:close/>
                    <a:moveTo>
                      <a:pt x="279" y="137"/>
                    </a:moveTo>
                    <a:cubicBezTo>
                      <a:pt x="279" y="136"/>
                      <a:pt x="279" y="136"/>
                      <a:pt x="280" y="135"/>
                    </a:cubicBezTo>
                    <a:cubicBezTo>
                      <a:pt x="280" y="135"/>
                      <a:pt x="280" y="135"/>
                      <a:pt x="281" y="136"/>
                    </a:cubicBezTo>
                    <a:cubicBezTo>
                      <a:pt x="280" y="136"/>
                      <a:pt x="279" y="136"/>
                      <a:pt x="279" y="137"/>
                    </a:cubicBezTo>
                    <a:close/>
                    <a:moveTo>
                      <a:pt x="290" y="257"/>
                    </a:moveTo>
                    <a:cubicBezTo>
                      <a:pt x="289" y="257"/>
                      <a:pt x="288" y="257"/>
                      <a:pt x="287" y="257"/>
                    </a:cubicBezTo>
                    <a:cubicBezTo>
                      <a:pt x="288" y="256"/>
                      <a:pt x="288" y="256"/>
                      <a:pt x="290" y="257"/>
                    </a:cubicBezTo>
                    <a:close/>
                    <a:moveTo>
                      <a:pt x="185" y="241"/>
                    </a:moveTo>
                    <a:cubicBezTo>
                      <a:pt x="185" y="240"/>
                      <a:pt x="185" y="240"/>
                      <a:pt x="186" y="240"/>
                    </a:cubicBezTo>
                    <a:cubicBezTo>
                      <a:pt x="186" y="240"/>
                      <a:pt x="186" y="240"/>
                      <a:pt x="186" y="240"/>
                    </a:cubicBezTo>
                    <a:cubicBezTo>
                      <a:pt x="186" y="241"/>
                      <a:pt x="186" y="241"/>
                      <a:pt x="185" y="241"/>
                    </a:cubicBezTo>
                    <a:cubicBezTo>
                      <a:pt x="185" y="241"/>
                      <a:pt x="185" y="241"/>
                      <a:pt x="185" y="241"/>
                    </a:cubicBezTo>
                    <a:close/>
                    <a:moveTo>
                      <a:pt x="354" y="200"/>
                    </a:moveTo>
                    <a:cubicBezTo>
                      <a:pt x="354" y="202"/>
                      <a:pt x="353" y="203"/>
                      <a:pt x="353" y="204"/>
                    </a:cubicBezTo>
                    <a:cubicBezTo>
                      <a:pt x="353" y="204"/>
                      <a:pt x="353" y="205"/>
                      <a:pt x="353" y="205"/>
                    </a:cubicBezTo>
                    <a:cubicBezTo>
                      <a:pt x="352" y="205"/>
                      <a:pt x="352" y="204"/>
                      <a:pt x="352" y="204"/>
                    </a:cubicBezTo>
                    <a:cubicBezTo>
                      <a:pt x="353" y="203"/>
                      <a:pt x="352" y="202"/>
                      <a:pt x="353" y="201"/>
                    </a:cubicBezTo>
                    <a:cubicBezTo>
                      <a:pt x="354" y="201"/>
                      <a:pt x="353" y="200"/>
                      <a:pt x="353" y="200"/>
                    </a:cubicBezTo>
                    <a:cubicBezTo>
                      <a:pt x="353" y="199"/>
                      <a:pt x="353" y="199"/>
                      <a:pt x="354" y="198"/>
                    </a:cubicBezTo>
                    <a:cubicBezTo>
                      <a:pt x="354" y="198"/>
                      <a:pt x="355" y="198"/>
                      <a:pt x="355" y="199"/>
                    </a:cubicBezTo>
                    <a:cubicBezTo>
                      <a:pt x="355" y="199"/>
                      <a:pt x="355" y="200"/>
                      <a:pt x="354" y="200"/>
                    </a:cubicBezTo>
                    <a:close/>
                    <a:moveTo>
                      <a:pt x="302" y="275"/>
                    </a:moveTo>
                    <a:cubicBezTo>
                      <a:pt x="303" y="274"/>
                      <a:pt x="302" y="274"/>
                      <a:pt x="303" y="273"/>
                    </a:cubicBezTo>
                    <a:cubicBezTo>
                      <a:pt x="303" y="273"/>
                      <a:pt x="303" y="273"/>
                      <a:pt x="303" y="273"/>
                    </a:cubicBezTo>
                    <a:cubicBezTo>
                      <a:pt x="303" y="274"/>
                      <a:pt x="303" y="274"/>
                      <a:pt x="303" y="275"/>
                    </a:cubicBezTo>
                    <a:cubicBezTo>
                      <a:pt x="303" y="275"/>
                      <a:pt x="302" y="275"/>
                      <a:pt x="302" y="275"/>
                    </a:cubicBezTo>
                    <a:close/>
                    <a:moveTo>
                      <a:pt x="297" y="282"/>
                    </a:moveTo>
                    <a:cubicBezTo>
                      <a:pt x="296" y="282"/>
                      <a:pt x="296" y="283"/>
                      <a:pt x="295" y="283"/>
                    </a:cubicBezTo>
                    <a:cubicBezTo>
                      <a:pt x="295" y="282"/>
                      <a:pt x="295" y="282"/>
                      <a:pt x="297" y="282"/>
                    </a:cubicBezTo>
                    <a:close/>
                    <a:moveTo>
                      <a:pt x="399" y="268"/>
                    </a:moveTo>
                    <a:cubicBezTo>
                      <a:pt x="399" y="268"/>
                      <a:pt x="399" y="268"/>
                      <a:pt x="399" y="268"/>
                    </a:cubicBezTo>
                    <a:cubicBezTo>
                      <a:pt x="399" y="267"/>
                      <a:pt x="399" y="267"/>
                      <a:pt x="400" y="267"/>
                    </a:cubicBezTo>
                    <a:cubicBezTo>
                      <a:pt x="400" y="267"/>
                      <a:pt x="400" y="267"/>
                      <a:pt x="400" y="267"/>
                    </a:cubicBezTo>
                    <a:cubicBezTo>
                      <a:pt x="400" y="268"/>
                      <a:pt x="400" y="268"/>
                      <a:pt x="399" y="268"/>
                    </a:cubicBezTo>
                    <a:close/>
                    <a:moveTo>
                      <a:pt x="285" y="316"/>
                    </a:moveTo>
                    <a:cubicBezTo>
                      <a:pt x="284" y="316"/>
                      <a:pt x="284" y="317"/>
                      <a:pt x="283" y="316"/>
                    </a:cubicBezTo>
                    <a:cubicBezTo>
                      <a:pt x="283" y="316"/>
                      <a:pt x="283" y="316"/>
                      <a:pt x="283" y="316"/>
                    </a:cubicBezTo>
                    <a:cubicBezTo>
                      <a:pt x="284" y="315"/>
                      <a:pt x="284" y="316"/>
                      <a:pt x="285" y="316"/>
                    </a:cubicBezTo>
                    <a:close/>
                    <a:moveTo>
                      <a:pt x="266" y="285"/>
                    </a:moveTo>
                    <a:cubicBezTo>
                      <a:pt x="266" y="285"/>
                      <a:pt x="265" y="285"/>
                      <a:pt x="265" y="285"/>
                    </a:cubicBezTo>
                    <a:cubicBezTo>
                      <a:pt x="265" y="284"/>
                      <a:pt x="266" y="284"/>
                      <a:pt x="266" y="284"/>
                    </a:cubicBezTo>
                    <a:cubicBezTo>
                      <a:pt x="266" y="285"/>
                      <a:pt x="266" y="285"/>
                      <a:pt x="266" y="285"/>
                    </a:cubicBezTo>
                    <a:close/>
                    <a:moveTo>
                      <a:pt x="294" y="290"/>
                    </a:moveTo>
                    <a:cubicBezTo>
                      <a:pt x="294" y="291"/>
                      <a:pt x="294" y="292"/>
                      <a:pt x="294" y="292"/>
                    </a:cubicBezTo>
                    <a:cubicBezTo>
                      <a:pt x="293" y="292"/>
                      <a:pt x="293" y="291"/>
                      <a:pt x="294" y="290"/>
                    </a:cubicBezTo>
                    <a:close/>
                    <a:moveTo>
                      <a:pt x="197" y="276"/>
                    </a:moveTo>
                    <a:cubicBezTo>
                      <a:pt x="197" y="276"/>
                      <a:pt x="197" y="276"/>
                      <a:pt x="197" y="276"/>
                    </a:cubicBezTo>
                    <a:cubicBezTo>
                      <a:pt x="196" y="276"/>
                      <a:pt x="196" y="276"/>
                      <a:pt x="195" y="276"/>
                    </a:cubicBezTo>
                    <a:cubicBezTo>
                      <a:pt x="196" y="276"/>
                      <a:pt x="196" y="275"/>
                      <a:pt x="197" y="276"/>
                    </a:cubicBezTo>
                    <a:close/>
                    <a:moveTo>
                      <a:pt x="299" y="256"/>
                    </a:moveTo>
                    <a:cubicBezTo>
                      <a:pt x="298" y="256"/>
                      <a:pt x="299" y="256"/>
                      <a:pt x="299" y="255"/>
                    </a:cubicBezTo>
                    <a:cubicBezTo>
                      <a:pt x="299" y="256"/>
                      <a:pt x="299" y="256"/>
                      <a:pt x="299" y="256"/>
                    </a:cubicBezTo>
                    <a:cubicBezTo>
                      <a:pt x="299" y="256"/>
                      <a:pt x="299" y="256"/>
                      <a:pt x="299" y="256"/>
                    </a:cubicBezTo>
                    <a:close/>
                    <a:moveTo>
                      <a:pt x="340" y="269"/>
                    </a:moveTo>
                    <a:cubicBezTo>
                      <a:pt x="340" y="269"/>
                      <a:pt x="339" y="269"/>
                      <a:pt x="339" y="268"/>
                    </a:cubicBezTo>
                    <a:cubicBezTo>
                      <a:pt x="340" y="268"/>
                      <a:pt x="340" y="268"/>
                      <a:pt x="340" y="269"/>
                    </a:cubicBezTo>
                    <a:close/>
                    <a:moveTo>
                      <a:pt x="134" y="251"/>
                    </a:moveTo>
                    <a:cubicBezTo>
                      <a:pt x="135" y="251"/>
                      <a:pt x="135" y="251"/>
                      <a:pt x="135" y="251"/>
                    </a:cubicBezTo>
                    <a:cubicBezTo>
                      <a:pt x="135" y="251"/>
                      <a:pt x="135" y="251"/>
                      <a:pt x="135" y="251"/>
                    </a:cubicBezTo>
                    <a:cubicBezTo>
                      <a:pt x="134" y="251"/>
                      <a:pt x="134" y="251"/>
                      <a:pt x="134" y="251"/>
                    </a:cubicBezTo>
                    <a:close/>
                    <a:moveTo>
                      <a:pt x="123" y="271"/>
                    </a:moveTo>
                    <a:cubicBezTo>
                      <a:pt x="122" y="271"/>
                      <a:pt x="122" y="271"/>
                      <a:pt x="121" y="271"/>
                    </a:cubicBezTo>
                    <a:cubicBezTo>
                      <a:pt x="122" y="271"/>
                      <a:pt x="122" y="271"/>
                      <a:pt x="123" y="271"/>
                    </a:cubicBezTo>
                    <a:close/>
                    <a:moveTo>
                      <a:pt x="305" y="305"/>
                    </a:moveTo>
                    <a:cubicBezTo>
                      <a:pt x="305" y="305"/>
                      <a:pt x="304" y="305"/>
                      <a:pt x="305" y="304"/>
                    </a:cubicBezTo>
                    <a:cubicBezTo>
                      <a:pt x="305" y="305"/>
                      <a:pt x="305" y="305"/>
                      <a:pt x="305" y="305"/>
                    </a:cubicBezTo>
                    <a:cubicBezTo>
                      <a:pt x="305" y="305"/>
                      <a:pt x="305" y="305"/>
                      <a:pt x="305" y="305"/>
                    </a:cubicBezTo>
                    <a:close/>
                    <a:moveTo>
                      <a:pt x="294" y="258"/>
                    </a:moveTo>
                    <a:cubicBezTo>
                      <a:pt x="294" y="258"/>
                      <a:pt x="294" y="259"/>
                      <a:pt x="294" y="259"/>
                    </a:cubicBezTo>
                    <a:cubicBezTo>
                      <a:pt x="293" y="259"/>
                      <a:pt x="293" y="258"/>
                      <a:pt x="294" y="258"/>
                    </a:cubicBezTo>
                    <a:close/>
                    <a:moveTo>
                      <a:pt x="287" y="305"/>
                    </a:moveTo>
                    <a:cubicBezTo>
                      <a:pt x="287" y="305"/>
                      <a:pt x="286" y="306"/>
                      <a:pt x="286" y="306"/>
                    </a:cubicBezTo>
                    <a:cubicBezTo>
                      <a:pt x="286" y="306"/>
                      <a:pt x="286" y="306"/>
                      <a:pt x="286" y="305"/>
                    </a:cubicBezTo>
                    <a:cubicBezTo>
                      <a:pt x="286" y="305"/>
                      <a:pt x="286" y="305"/>
                      <a:pt x="286" y="305"/>
                    </a:cubicBezTo>
                    <a:cubicBezTo>
                      <a:pt x="287" y="305"/>
                      <a:pt x="287" y="305"/>
                      <a:pt x="287" y="305"/>
                    </a:cubicBezTo>
                    <a:close/>
                    <a:moveTo>
                      <a:pt x="301" y="306"/>
                    </a:moveTo>
                    <a:cubicBezTo>
                      <a:pt x="301" y="306"/>
                      <a:pt x="300" y="306"/>
                      <a:pt x="300" y="306"/>
                    </a:cubicBezTo>
                    <a:cubicBezTo>
                      <a:pt x="300" y="306"/>
                      <a:pt x="300" y="306"/>
                      <a:pt x="300" y="306"/>
                    </a:cubicBezTo>
                    <a:cubicBezTo>
                      <a:pt x="300" y="306"/>
                      <a:pt x="300" y="306"/>
                      <a:pt x="300" y="306"/>
                    </a:cubicBezTo>
                    <a:cubicBezTo>
                      <a:pt x="301" y="306"/>
                      <a:pt x="301" y="306"/>
                      <a:pt x="301" y="306"/>
                    </a:cubicBezTo>
                    <a:close/>
                    <a:moveTo>
                      <a:pt x="270" y="290"/>
                    </a:moveTo>
                    <a:cubicBezTo>
                      <a:pt x="270" y="290"/>
                      <a:pt x="270" y="290"/>
                      <a:pt x="270" y="290"/>
                    </a:cubicBezTo>
                    <a:cubicBezTo>
                      <a:pt x="270" y="290"/>
                      <a:pt x="270" y="290"/>
                      <a:pt x="270" y="290"/>
                    </a:cubicBezTo>
                    <a:close/>
                    <a:moveTo>
                      <a:pt x="270" y="290"/>
                    </a:moveTo>
                    <a:cubicBezTo>
                      <a:pt x="270" y="290"/>
                      <a:pt x="270" y="290"/>
                      <a:pt x="269" y="290"/>
                    </a:cubicBezTo>
                    <a:cubicBezTo>
                      <a:pt x="270" y="289"/>
                      <a:pt x="270" y="289"/>
                      <a:pt x="270" y="290"/>
                    </a:cubicBezTo>
                    <a:close/>
                    <a:moveTo>
                      <a:pt x="295" y="245"/>
                    </a:moveTo>
                    <a:cubicBezTo>
                      <a:pt x="295" y="245"/>
                      <a:pt x="295" y="245"/>
                      <a:pt x="295" y="245"/>
                    </a:cubicBezTo>
                    <a:cubicBezTo>
                      <a:pt x="295" y="245"/>
                      <a:pt x="295" y="245"/>
                      <a:pt x="295" y="245"/>
                    </a:cubicBezTo>
                    <a:cubicBezTo>
                      <a:pt x="295" y="245"/>
                      <a:pt x="295" y="245"/>
                      <a:pt x="295" y="245"/>
                    </a:cubicBezTo>
                    <a:cubicBezTo>
                      <a:pt x="295" y="245"/>
                      <a:pt x="295" y="245"/>
                      <a:pt x="295" y="245"/>
                    </a:cubicBezTo>
                    <a:close/>
                    <a:moveTo>
                      <a:pt x="310" y="271"/>
                    </a:moveTo>
                    <a:cubicBezTo>
                      <a:pt x="309" y="271"/>
                      <a:pt x="309" y="271"/>
                      <a:pt x="309" y="271"/>
                    </a:cubicBezTo>
                    <a:cubicBezTo>
                      <a:pt x="309" y="270"/>
                      <a:pt x="310" y="270"/>
                      <a:pt x="310" y="270"/>
                    </a:cubicBezTo>
                    <a:cubicBezTo>
                      <a:pt x="310" y="270"/>
                      <a:pt x="310" y="271"/>
                      <a:pt x="310" y="271"/>
                    </a:cubicBezTo>
                    <a:cubicBezTo>
                      <a:pt x="310" y="271"/>
                      <a:pt x="310" y="271"/>
                      <a:pt x="310" y="271"/>
                    </a:cubicBezTo>
                    <a:close/>
                    <a:moveTo>
                      <a:pt x="121" y="271"/>
                    </a:moveTo>
                    <a:cubicBezTo>
                      <a:pt x="121" y="272"/>
                      <a:pt x="121" y="272"/>
                      <a:pt x="121" y="272"/>
                    </a:cubicBezTo>
                    <a:cubicBezTo>
                      <a:pt x="121" y="272"/>
                      <a:pt x="121" y="272"/>
                      <a:pt x="121" y="272"/>
                    </a:cubicBezTo>
                    <a:cubicBezTo>
                      <a:pt x="121" y="271"/>
                      <a:pt x="121" y="271"/>
                      <a:pt x="121" y="271"/>
                    </a:cubicBezTo>
                    <a:close/>
                    <a:moveTo>
                      <a:pt x="274" y="264"/>
                    </a:moveTo>
                    <a:cubicBezTo>
                      <a:pt x="274" y="264"/>
                      <a:pt x="274" y="264"/>
                      <a:pt x="274" y="264"/>
                    </a:cubicBezTo>
                    <a:cubicBezTo>
                      <a:pt x="274" y="264"/>
                      <a:pt x="274" y="264"/>
                      <a:pt x="274" y="264"/>
                    </a:cubicBezTo>
                    <a:cubicBezTo>
                      <a:pt x="274" y="264"/>
                      <a:pt x="274" y="264"/>
                      <a:pt x="274" y="264"/>
                    </a:cubicBezTo>
                    <a:close/>
                    <a:moveTo>
                      <a:pt x="274" y="264"/>
                    </a:moveTo>
                    <a:cubicBezTo>
                      <a:pt x="274" y="264"/>
                      <a:pt x="274" y="264"/>
                      <a:pt x="274" y="264"/>
                    </a:cubicBezTo>
                    <a:cubicBezTo>
                      <a:pt x="274" y="264"/>
                      <a:pt x="274" y="264"/>
                      <a:pt x="274" y="264"/>
                    </a:cubicBezTo>
                    <a:cubicBezTo>
                      <a:pt x="274" y="264"/>
                      <a:pt x="274" y="264"/>
                      <a:pt x="274" y="264"/>
                    </a:cubicBezTo>
                    <a:close/>
                    <a:moveTo>
                      <a:pt x="548" y="704"/>
                    </a:moveTo>
                    <a:cubicBezTo>
                      <a:pt x="548" y="704"/>
                      <a:pt x="548" y="704"/>
                      <a:pt x="548" y="704"/>
                    </a:cubicBezTo>
                    <a:cubicBezTo>
                      <a:pt x="548" y="703"/>
                      <a:pt x="549" y="702"/>
                      <a:pt x="550" y="702"/>
                    </a:cubicBezTo>
                    <a:cubicBezTo>
                      <a:pt x="549" y="702"/>
                      <a:pt x="550" y="703"/>
                      <a:pt x="550" y="703"/>
                    </a:cubicBezTo>
                    <a:cubicBezTo>
                      <a:pt x="550" y="703"/>
                      <a:pt x="550" y="703"/>
                      <a:pt x="551" y="703"/>
                    </a:cubicBezTo>
                    <a:cubicBezTo>
                      <a:pt x="551" y="703"/>
                      <a:pt x="551" y="703"/>
                      <a:pt x="551" y="703"/>
                    </a:cubicBezTo>
                    <a:cubicBezTo>
                      <a:pt x="550" y="704"/>
                      <a:pt x="550" y="704"/>
                      <a:pt x="549" y="704"/>
                    </a:cubicBezTo>
                    <a:cubicBezTo>
                      <a:pt x="549" y="704"/>
                      <a:pt x="549" y="704"/>
                      <a:pt x="548" y="704"/>
                    </a:cubicBezTo>
                    <a:cubicBezTo>
                      <a:pt x="548" y="704"/>
                      <a:pt x="548" y="704"/>
                      <a:pt x="548" y="704"/>
                    </a:cubicBezTo>
                    <a:close/>
                    <a:moveTo>
                      <a:pt x="581" y="692"/>
                    </a:moveTo>
                    <a:cubicBezTo>
                      <a:pt x="581" y="692"/>
                      <a:pt x="581" y="692"/>
                      <a:pt x="581" y="691"/>
                    </a:cubicBezTo>
                    <a:cubicBezTo>
                      <a:pt x="581" y="691"/>
                      <a:pt x="581" y="691"/>
                      <a:pt x="582" y="691"/>
                    </a:cubicBezTo>
                    <a:cubicBezTo>
                      <a:pt x="582" y="691"/>
                      <a:pt x="582" y="691"/>
                      <a:pt x="582" y="691"/>
                    </a:cubicBezTo>
                    <a:cubicBezTo>
                      <a:pt x="583" y="691"/>
                      <a:pt x="583" y="691"/>
                      <a:pt x="583" y="692"/>
                    </a:cubicBezTo>
                    <a:cubicBezTo>
                      <a:pt x="583" y="692"/>
                      <a:pt x="583" y="692"/>
                      <a:pt x="582" y="692"/>
                    </a:cubicBezTo>
                    <a:cubicBezTo>
                      <a:pt x="582" y="693"/>
                      <a:pt x="582" y="693"/>
                      <a:pt x="581" y="693"/>
                    </a:cubicBezTo>
                    <a:cubicBezTo>
                      <a:pt x="581" y="693"/>
                      <a:pt x="581" y="693"/>
                      <a:pt x="581" y="692"/>
                    </a:cubicBezTo>
                    <a:close/>
                    <a:moveTo>
                      <a:pt x="577" y="693"/>
                    </a:moveTo>
                    <a:cubicBezTo>
                      <a:pt x="577" y="693"/>
                      <a:pt x="577" y="693"/>
                      <a:pt x="578" y="693"/>
                    </a:cubicBezTo>
                    <a:cubicBezTo>
                      <a:pt x="578" y="693"/>
                      <a:pt x="578" y="693"/>
                      <a:pt x="578" y="693"/>
                    </a:cubicBezTo>
                    <a:cubicBezTo>
                      <a:pt x="578" y="693"/>
                      <a:pt x="579" y="692"/>
                      <a:pt x="579" y="692"/>
                    </a:cubicBezTo>
                    <a:cubicBezTo>
                      <a:pt x="579" y="692"/>
                      <a:pt x="579" y="692"/>
                      <a:pt x="579" y="692"/>
                    </a:cubicBezTo>
                    <a:cubicBezTo>
                      <a:pt x="579" y="692"/>
                      <a:pt x="579" y="692"/>
                      <a:pt x="579" y="692"/>
                    </a:cubicBezTo>
                    <a:cubicBezTo>
                      <a:pt x="579" y="692"/>
                      <a:pt x="579" y="692"/>
                      <a:pt x="579" y="692"/>
                    </a:cubicBezTo>
                    <a:cubicBezTo>
                      <a:pt x="579" y="693"/>
                      <a:pt x="579" y="693"/>
                      <a:pt x="579" y="693"/>
                    </a:cubicBezTo>
                    <a:cubicBezTo>
                      <a:pt x="579" y="693"/>
                      <a:pt x="578" y="693"/>
                      <a:pt x="578" y="694"/>
                    </a:cubicBezTo>
                    <a:cubicBezTo>
                      <a:pt x="578" y="694"/>
                      <a:pt x="578" y="694"/>
                      <a:pt x="578" y="694"/>
                    </a:cubicBezTo>
                    <a:cubicBezTo>
                      <a:pt x="577" y="693"/>
                      <a:pt x="577" y="693"/>
                      <a:pt x="577" y="693"/>
                    </a:cubicBezTo>
                    <a:close/>
                    <a:moveTo>
                      <a:pt x="592" y="714"/>
                    </a:moveTo>
                    <a:cubicBezTo>
                      <a:pt x="592" y="714"/>
                      <a:pt x="592" y="713"/>
                      <a:pt x="592" y="712"/>
                    </a:cubicBezTo>
                    <a:cubicBezTo>
                      <a:pt x="592" y="712"/>
                      <a:pt x="592" y="712"/>
                      <a:pt x="592" y="712"/>
                    </a:cubicBezTo>
                    <a:cubicBezTo>
                      <a:pt x="592" y="712"/>
                      <a:pt x="592" y="712"/>
                      <a:pt x="592" y="711"/>
                    </a:cubicBezTo>
                    <a:cubicBezTo>
                      <a:pt x="592" y="711"/>
                      <a:pt x="592" y="711"/>
                      <a:pt x="591" y="711"/>
                    </a:cubicBezTo>
                    <a:cubicBezTo>
                      <a:pt x="591" y="711"/>
                      <a:pt x="591" y="712"/>
                      <a:pt x="591" y="712"/>
                    </a:cubicBezTo>
                    <a:cubicBezTo>
                      <a:pt x="591" y="712"/>
                      <a:pt x="591" y="712"/>
                      <a:pt x="591" y="712"/>
                    </a:cubicBezTo>
                    <a:cubicBezTo>
                      <a:pt x="591" y="712"/>
                      <a:pt x="591" y="712"/>
                      <a:pt x="591" y="713"/>
                    </a:cubicBezTo>
                    <a:cubicBezTo>
                      <a:pt x="591" y="713"/>
                      <a:pt x="590" y="713"/>
                      <a:pt x="590" y="714"/>
                    </a:cubicBezTo>
                    <a:cubicBezTo>
                      <a:pt x="590" y="714"/>
                      <a:pt x="590" y="714"/>
                      <a:pt x="590" y="714"/>
                    </a:cubicBezTo>
                    <a:cubicBezTo>
                      <a:pt x="590" y="714"/>
                      <a:pt x="590" y="714"/>
                      <a:pt x="590" y="714"/>
                    </a:cubicBezTo>
                    <a:cubicBezTo>
                      <a:pt x="589" y="714"/>
                      <a:pt x="589" y="714"/>
                      <a:pt x="589" y="715"/>
                    </a:cubicBezTo>
                    <a:cubicBezTo>
                      <a:pt x="589" y="715"/>
                      <a:pt x="589" y="715"/>
                      <a:pt x="589" y="715"/>
                    </a:cubicBezTo>
                    <a:cubicBezTo>
                      <a:pt x="589" y="715"/>
                      <a:pt x="589" y="714"/>
                      <a:pt x="589" y="714"/>
                    </a:cubicBezTo>
                    <a:cubicBezTo>
                      <a:pt x="589" y="714"/>
                      <a:pt x="589" y="714"/>
                      <a:pt x="589" y="714"/>
                    </a:cubicBezTo>
                    <a:cubicBezTo>
                      <a:pt x="589" y="714"/>
                      <a:pt x="589" y="713"/>
                      <a:pt x="588" y="713"/>
                    </a:cubicBezTo>
                    <a:cubicBezTo>
                      <a:pt x="588" y="713"/>
                      <a:pt x="588" y="713"/>
                      <a:pt x="589" y="712"/>
                    </a:cubicBezTo>
                    <a:cubicBezTo>
                      <a:pt x="589" y="712"/>
                      <a:pt x="589" y="712"/>
                      <a:pt x="589" y="712"/>
                    </a:cubicBezTo>
                    <a:cubicBezTo>
                      <a:pt x="589" y="711"/>
                      <a:pt x="589" y="711"/>
                      <a:pt x="589" y="711"/>
                    </a:cubicBezTo>
                    <a:cubicBezTo>
                      <a:pt x="589" y="711"/>
                      <a:pt x="589" y="710"/>
                      <a:pt x="589" y="710"/>
                    </a:cubicBezTo>
                    <a:cubicBezTo>
                      <a:pt x="590" y="710"/>
                      <a:pt x="590" y="710"/>
                      <a:pt x="589" y="710"/>
                    </a:cubicBezTo>
                    <a:cubicBezTo>
                      <a:pt x="589" y="710"/>
                      <a:pt x="589" y="709"/>
                      <a:pt x="590" y="709"/>
                    </a:cubicBezTo>
                    <a:cubicBezTo>
                      <a:pt x="590" y="709"/>
                      <a:pt x="590" y="709"/>
                      <a:pt x="590" y="709"/>
                    </a:cubicBezTo>
                    <a:cubicBezTo>
                      <a:pt x="590" y="709"/>
                      <a:pt x="590" y="709"/>
                      <a:pt x="590" y="709"/>
                    </a:cubicBezTo>
                    <a:cubicBezTo>
                      <a:pt x="590" y="708"/>
                      <a:pt x="590" y="708"/>
                      <a:pt x="591" y="708"/>
                    </a:cubicBezTo>
                    <a:cubicBezTo>
                      <a:pt x="591" y="708"/>
                      <a:pt x="591" y="708"/>
                      <a:pt x="591" y="708"/>
                    </a:cubicBezTo>
                    <a:cubicBezTo>
                      <a:pt x="591" y="708"/>
                      <a:pt x="591" y="707"/>
                      <a:pt x="590" y="707"/>
                    </a:cubicBezTo>
                    <a:cubicBezTo>
                      <a:pt x="590" y="707"/>
                      <a:pt x="590" y="707"/>
                      <a:pt x="590" y="708"/>
                    </a:cubicBezTo>
                    <a:cubicBezTo>
                      <a:pt x="590" y="708"/>
                      <a:pt x="590" y="708"/>
                      <a:pt x="589" y="708"/>
                    </a:cubicBezTo>
                    <a:cubicBezTo>
                      <a:pt x="589" y="708"/>
                      <a:pt x="588" y="709"/>
                      <a:pt x="588" y="709"/>
                    </a:cubicBezTo>
                    <a:cubicBezTo>
                      <a:pt x="588" y="709"/>
                      <a:pt x="587" y="710"/>
                      <a:pt x="587" y="710"/>
                    </a:cubicBezTo>
                    <a:cubicBezTo>
                      <a:pt x="587" y="711"/>
                      <a:pt x="586" y="711"/>
                      <a:pt x="587" y="712"/>
                    </a:cubicBezTo>
                    <a:cubicBezTo>
                      <a:pt x="587" y="712"/>
                      <a:pt x="587" y="712"/>
                      <a:pt x="587" y="712"/>
                    </a:cubicBezTo>
                    <a:cubicBezTo>
                      <a:pt x="586" y="712"/>
                      <a:pt x="586" y="713"/>
                      <a:pt x="586" y="713"/>
                    </a:cubicBezTo>
                    <a:cubicBezTo>
                      <a:pt x="586" y="713"/>
                      <a:pt x="586" y="713"/>
                      <a:pt x="586" y="713"/>
                    </a:cubicBezTo>
                    <a:cubicBezTo>
                      <a:pt x="585" y="713"/>
                      <a:pt x="585" y="713"/>
                      <a:pt x="585" y="713"/>
                    </a:cubicBezTo>
                    <a:cubicBezTo>
                      <a:pt x="585" y="713"/>
                      <a:pt x="585" y="712"/>
                      <a:pt x="585" y="712"/>
                    </a:cubicBezTo>
                    <a:cubicBezTo>
                      <a:pt x="585" y="713"/>
                      <a:pt x="585" y="713"/>
                      <a:pt x="585" y="712"/>
                    </a:cubicBezTo>
                    <a:cubicBezTo>
                      <a:pt x="584" y="712"/>
                      <a:pt x="584" y="712"/>
                      <a:pt x="584" y="711"/>
                    </a:cubicBezTo>
                    <a:cubicBezTo>
                      <a:pt x="584" y="711"/>
                      <a:pt x="584" y="711"/>
                      <a:pt x="584" y="710"/>
                    </a:cubicBezTo>
                    <a:cubicBezTo>
                      <a:pt x="584" y="711"/>
                      <a:pt x="584" y="711"/>
                      <a:pt x="584" y="711"/>
                    </a:cubicBezTo>
                    <a:cubicBezTo>
                      <a:pt x="585" y="711"/>
                      <a:pt x="585" y="710"/>
                      <a:pt x="585" y="709"/>
                    </a:cubicBezTo>
                    <a:cubicBezTo>
                      <a:pt x="586" y="709"/>
                      <a:pt x="586" y="709"/>
                      <a:pt x="586" y="709"/>
                    </a:cubicBezTo>
                    <a:cubicBezTo>
                      <a:pt x="586" y="709"/>
                      <a:pt x="586" y="709"/>
                      <a:pt x="586" y="709"/>
                    </a:cubicBezTo>
                    <a:cubicBezTo>
                      <a:pt x="586" y="708"/>
                      <a:pt x="585" y="709"/>
                      <a:pt x="585" y="709"/>
                    </a:cubicBezTo>
                    <a:cubicBezTo>
                      <a:pt x="585" y="709"/>
                      <a:pt x="585" y="709"/>
                      <a:pt x="585" y="709"/>
                    </a:cubicBezTo>
                    <a:cubicBezTo>
                      <a:pt x="585" y="709"/>
                      <a:pt x="584" y="709"/>
                      <a:pt x="584" y="709"/>
                    </a:cubicBezTo>
                    <a:cubicBezTo>
                      <a:pt x="584" y="709"/>
                      <a:pt x="584" y="709"/>
                      <a:pt x="585" y="709"/>
                    </a:cubicBezTo>
                    <a:cubicBezTo>
                      <a:pt x="585" y="709"/>
                      <a:pt x="585" y="709"/>
                      <a:pt x="585" y="708"/>
                    </a:cubicBezTo>
                    <a:cubicBezTo>
                      <a:pt x="585" y="708"/>
                      <a:pt x="585" y="708"/>
                      <a:pt x="585" y="708"/>
                    </a:cubicBezTo>
                    <a:cubicBezTo>
                      <a:pt x="585" y="708"/>
                      <a:pt x="585" y="708"/>
                      <a:pt x="585" y="708"/>
                    </a:cubicBezTo>
                    <a:cubicBezTo>
                      <a:pt x="584" y="708"/>
                      <a:pt x="584" y="708"/>
                      <a:pt x="584" y="708"/>
                    </a:cubicBezTo>
                    <a:cubicBezTo>
                      <a:pt x="584" y="708"/>
                      <a:pt x="584" y="708"/>
                      <a:pt x="584" y="708"/>
                    </a:cubicBezTo>
                    <a:cubicBezTo>
                      <a:pt x="584" y="708"/>
                      <a:pt x="584" y="708"/>
                      <a:pt x="584" y="708"/>
                    </a:cubicBezTo>
                    <a:cubicBezTo>
                      <a:pt x="584" y="708"/>
                      <a:pt x="584" y="708"/>
                      <a:pt x="584" y="708"/>
                    </a:cubicBezTo>
                    <a:cubicBezTo>
                      <a:pt x="584" y="708"/>
                      <a:pt x="584" y="707"/>
                      <a:pt x="583" y="707"/>
                    </a:cubicBezTo>
                    <a:cubicBezTo>
                      <a:pt x="583" y="707"/>
                      <a:pt x="583" y="707"/>
                      <a:pt x="583" y="707"/>
                    </a:cubicBezTo>
                    <a:cubicBezTo>
                      <a:pt x="583" y="707"/>
                      <a:pt x="583" y="707"/>
                      <a:pt x="583" y="707"/>
                    </a:cubicBezTo>
                    <a:cubicBezTo>
                      <a:pt x="583" y="707"/>
                      <a:pt x="583" y="707"/>
                      <a:pt x="584" y="707"/>
                    </a:cubicBezTo>
                    <a:cubicBezTo>
                      <a:pt x="584" y="707"/>
                      <a:pt x="584" y="707"/>
                      <a:pt x="584" y="707"/>
                    </a:cubicBezTo>
                    <a:cubicBezTo>
                      <a:pt x="584" y="708"/>
                      <a:pt x="584" y="707"/>
                      <a:pt x="584" y="707"/>
                    </a:cubicBezTo>
                    <a:cubicBezTo>
                      <a:pt x="584" y="708"/>
                      <a:pt x="584" y="708"/>
                      <a:pt x="585" y="708"/>
                    </a:cubicBezTo>
                    <a:cubicBezTo>
                      <a:pt x="585" y="708"/>
                      <a:pt x="585" y="708"/>
                      <a:pt x="586" y="708"/>
                    </a:cubicBezTo>
                    <a:cubicBezTo>
                      <a:pt x="586" y="708"/>
                      <a:pt x="586" y="708"/>
                      <a:pt x="586" y="707"/>
                    </a:cubicBezTo>
                    <a:cubicBezTo>
                      <a:pt x="586" y="707"/>
                      <a:pt x="586" y="707"/>
                      <a:pt x="586" y="707"/>
                    </a:cubicBezTo>
                    <a:cubicBezTo>
                      <a:pt x="586" y="707"/>
                      <a:pt x="586" y="707"/>
                      <a:pt x="585" y="707"/>
                    </a:cubicBezTo>
                    <a:cubicBezTo>
                      <a:pt x="586" y="707"/>
                      <a:pt x="586" y="706"/>
                      <a:pt x="587" y="706"/>
                    </a:cubicBezTo>
                    <a:cubicBezTo>
                      <a:pt x="587" y="706"/>
                      <a:pt x="587" y="706"/>
                      <a:pt x="588" y="705"/>
                    </a:cubicBezTo>
                    <a:cubicBezTo>
                      <a:pt x="588" y="705"/>
                      <a:pt x="588" y="705"/>
                      <a:pt x="588" y="705"/>
                    </a:cubicBezTo>
                    <a:cubicBezTo>
                      <a:pt x="588" y="705"/>
                      <a:pt x="588" y="706"/>
                      <a:pt x="589" y="705"/>
                    </a:cubicBezTo>
                    <a:cubicBezTo>
                      <a:pt x="589" y="705"/>
                      <a:pt x="589" y="705"/>
                      <a:pt x="589" y="704"/>
                    </a:cubicBezTo>
                    <a:cubicBezTo>
                      <a:pt x="589" y="704"/>
                      <a:pt x="590" y="704"/>
                      <a:pt x="590" y="704"/>
                    </a:cubicBezTo>
                    <a:cubicBezTo>
                      <a:pt x="590" y="703"/>
                      <a:pt x="590" y="703"/>
                      <a:pt x="590" y="703"/>
                    </a:cubicBezTo>
                    <a:cubicBezTo>
                      <a:pt x="590" y="703"/>
                      <a:pt x="590" y="702"/>
                      <a:pt x="590" y="702"/>
                    </a:cubicBezTo>
                    <a:cubicBezTo>
                      <a:pt x="590" y="702"/>
                      <a:pt x="589" y="702"/>
                      <a:pt x="589" y="702"/>
                    </a:cubicBezTo>
                    <a:cubicBezTo>
                      <a:pt x="589" y="702"/>
                      <a:pt x="589" y="703"/>
                      <a:pt x="589" y="703"/>
                    </a:cubicBezTo>
                    <a:cubicBezTo>
                      <a:pt x="588" y="704"/>
                      <a:pt x="588" y="704"/>
                      <a:pt x="588" y="703"/>
                    </a:cubicBezTo>
                    <a:cubicBezTo>
                      <a:pt x="588" y="703"/>
                      <a:pt x="588" y="703"/>
                      <a:pt x="588" y="703"/>
                    </a:cubicBezTo>
                    <a:cubicBezTo>
                      <a:pt x="588" y="703"/>
                      <a:pt x="587" y="703"/>
                      <a:pt x="587" y="703"/>
                    </a:cubicBezTo>
                    <a:cubicBezTo>
                      <a:pt x="587" y="703"/>
                      <a:pt x="587" y="703"/>
                      <a:pt x="587" y="703"/>
                    </a:cubicBezTo>
                    <a:cubicBezTo>
                      <a:pt x="586" y="703"/>
                      <a:pt x="586" y="704"/>
                      <a:pt x="586" y="704"/>
                    </a:cubicBezTo>
                    <a:cubicBezTo>
                      <a:pt x="586" y="704"/>
                      <a:pt x="586" y="704"/>
                      <a:pt x="586" y="704"/>
                    </a:cubicBezTo>
                    <a:cubicBezTo>
                      <a:pt x="586" y="704"/>
                      <a:pt x="586" y="704"/>
                      <a:pt x="586" y="704"/>
                    </a:cubicBezTo>
                    <a:cubicBezTo>
                      <a:pt x="586" y="704"/>
                      <a:pt x="586" y="704"/>
                      <a:pt x="585" y="704"/>
                    </a:cubicBezTo>
                    <a:cubicBezTo>
                      <a:pt x="585" y="704"/>
                      <a:pt x="585" y="704"/>
                      <a:pt x="585" y="704"/>
                    </a:cubicBezTo>
                    <a:cubicBezTo>
                      <a:pt x="585" y="704"/>
                      <a:pt x="586" y="704"/>
                      <a:pt x="585" y="704"/>
                    </a:cubicBezTo>
                    <a:cubicBezTo>
                      <a:pt x="585" y="703"/>
                      <a:pt x="585" y="704"/>
                      <a:pt x="585" y="704"/>
                    </a:cubicBezTo>
                    <a:cubicBezTo>
                      <a:pt x="585" y="704"/>
                      <a:pt x="584" y="704"/>
                      <a:pt x="584" y="705"/>
                    </a:cubicBezTo>
                    <a:cubicBezTo>
                      <a:pt x="584" y="705"/>
                      <a:pt x="584" y="705"/>
                      <a:pt x="584" y="705"/>
                    </a:cubicBezTo>
                    <a:cubicBezTo>
                      <a:pt x="584" y="704"/>
                      <a:pt x="584" y="704"/>
                      <a:pt x="584" y="704"/>
                    </a:cubicBezTo>
                    <a:cubicBezTo>
                      <a:pt x="584" y="704"/>
                      <a:pt x="584" y="704"/>
                      <a:pt x="584" y="704"/>
                    </a:cubicBezTo>
                    <a:cubicBezTo>
                      <a:pt x="584" y="704"/>
                      <a:pt x="584" y="704"/>
                      <a:pt x="584" y="704"/>
                    </a:cubicBezTo>
                    <a:cubicBezTo>
                      <a:pt x="584" y="704"/>
                      <a:pt x="584" y="704"/>
                      <a:pt x="584" y="704"/>
                    </a:cubicBezTo>
                    <a:cubicBezTo>
                      <a:pt x="584" y="704"/>
                      <a:pt x="584" y="704"/>
                      <a:pt x="585" y="704"/>
                    </a:cubicBezTo>
                    <a:cubicBezTo>
                      <a:pt x="585" y="704"/>
                      <a:pt x="585" y="703"/>
                      <a:pt x="585" y="703"/>
                    </a:cubicBezTo>
                    <a:cubicBezTo>
                      <a:pt x="585" y="703"/>
                      <a:pt x="585" y="703"/>
                      <a:pt x="584" y="703"/>
                    </a:cubicBezTo>
                    <a:cubicBezTo>
                      <a:pt x="584" y="703"/>
                      <a:pt x="584" y="703"/>
                      <a:pt x="584" y="703"/>
                    </a:cubicBezTo>
                    <a:cubicBezTo>
                      <a:pt x="584" y="703"/>
                      <a:pt x="585" y="703"/>
                      <a:pt x="585" y="702"/>
                    </a:cubicBezTo>
                    <a:cubicBezTo>
                      <a:pt x="585" y="702"/>
                      <a:pt x="585" y="702"/>
                      <a:pt x="586" y="702"/>
                    </a:cubicBezTo>
                    <a:cubicBezTo>
                      <a:pt x="586" y="702"/>
                      <a:pt x="586" y="702"/>
                      <a:pt x="586" y="702"/>
                    </a:cubicBezTo>
                    <a:cubicBezTo>
                      <a:pt x="585" y="702"/>
                      <a:pt x="585" y="702"/>
                      <a:pt x="585" y="702"/>
                    </a:cubicBezTo>
                    <a:cubicBezTo>
                      <a:pt x="585" y="702"/>
                      <a:pt x="585" y="702"/>
                      <a:pt x="585" y="702"/>
                    </a:cubicBezTo>
                    <a:cubicBezTo>
                      <a:pt x="584" y="701"/>
                      <a:pt x="584" y="701"/>
                      <a:pt x="584" y="702"/>
                    </a:cubicBezTo>
                    <a:cubicBezTo>
                      <a:pt x="583" y="702"/>
                      <a:pt x="583" y="702"/>
                      <a:pt x="583" y="702"/>
                    </a:cubicBezTo>
                    <a:cubicBezTo>
                      <a:pt x="583" y="702"/>
                      <a:pt x="583" y="702"/>
                      <a:pt x="583" y="701"/>
                    </a:cubicBezTo>
                    <a:cubicBezTo>
                      <a:pt x="583" y="701"/>
                      <a:pt x="584" y="701"/>
                      <a:pt x="584" y="701"/>
                    </a:cubicBezTo>
                    <a:cubicBezTo>
                      <a:pt x="584" y="701"/>
                      <a:pt x="584" y="701"/>
                      <a:pt x="584" y="701"/>
                    </a:cubicBezTo>
                    <a:cubicBezTo>
                      <a:pt x="584" y="701"/>
                      <a:pt x="584" y="701"/>
                      <a:pt x="584" y="701"/>
                    </a:cubicBezTo>
                    <a:cubicBezTo>
                      <a:pt x="584" y="701"/>
                      <a:pt x="584" y="701"/>
                      <a:pt x="584" y="701"/>
                    </a:cubicBezTo>
                    <a:cubicBezTo>
                      <a:pt x="584" y="700"/>
                      <a:pt x="584" y="700"/>
                      <a:pt x="584" y="700"/>
                    </a:cubicBezTo>
                    <a:cubicBezTo>
                      <a:pt x="584" y="701"/>
                      <a:pt x="583" y="701"/>
                      <a:pt x="583" y="701"/>
                    </a:cubicBezTo>
                    <a:cubicBezTo>
                      <a:pt x="583" y="701"/>
                      <a:pt x="582" y="701"/>
                      <a:pt x="582" y="701"/>
                    </a:cubicBezTo>
                    <a:cubicBezTo>
                      <a:pt x="582" y="701"/>
                      <a:pt x="582" y="701"/>
                      <a:pt x="582" y="701"/>
                    </a:cubicBezTo>
                    <a:cubicBezTo>
                      <a:pt x="582" y="701"/>
                      <a:pt x="582" y="701"/>
                      <a:pt x="582" y="701"/>
                    </a:cubicBezTo>
                    <a:cubicBezTo>
                      <a:pt x="583" y="701"/>
                      <a:pt x="583" y="700"/>
                      <a:pt x="583" y="700"/>
                    </a:cubicBezTo>
                    <a:cubicBezTo>
                      <a:pt x="583" y="700"/>
                      <a:pt x="584" y="700"/>
                      <a:pt x="584" y="699"/>
                    </a:cubicBezTo>
                    <a:cubicBezTo>
                      <a:pt x="584" y="699"/>
                      <a:pt x="584" y="699"/>
                      <a:pt x="585" y="699"/>
                    </a:cubicBezTo>
                    <a:cubicBezTo>
                      <a:pt x="585" y="699"/>
                      <a:pt x="584" y="699"/>
                      <a:pt x="584" y="699"/>
                    </a:cubicBezTo>
                    <a:cubicBezTo>
                      <a:pt x="584" y="699"/>
                      <a:pt x="584" y="698"/>
                      <a:pt x="584" y="698"/>
                    </a:cubicBezTo>
                    <a:cubicBezTo>
                      <a:pt x="584" y="698"/>
                      <a:pt x="584" y="698"/>
                      <a:pt x="584" y="698"/>
                    </a:cubicBezTo>
                    <a:cubicBezTo>
                      <a:pt x="585" y="698"/>
                      <a:pt x="585" y="698"/>
                      <a:pt x="585" y="698"/>
                    </a:cubicBezTo>
                    <a:cubicBezTo>
                      <a:pt x="586" y="698"/>
                      <a:pt x="586" y="698"/>
                      <a:pt x="586" y="698"/>
                    </a:cubicBezTo>
                    <a:cubicBezTo>
                      <a:pt x="586" y="698"/>
                      <a:pt x="586" y="697"/>
                      <a:pt x="586" y="697"/>
                    </a:cubicBezTo>
                    <a:cubicBezTo>
                      <a:pt x="587" y="696"/>
                      <a:pt x="587" y="696"/>
                      <a:pt x="586" y="696"/>
                    </a:cubicBezTo>
                    <a:cubicBezTo>
                      <a:pt x="586" y="696"/>
                      <a:pt x="586" y="695"/>
                      <a:pt x="586" y="695"/>
                    </a:cubicBezTo>
                    <a:cubicBezTo>
                      <a:pt x="585" y="695"/>
                      <a:pt x="585" y="695"/>
                      <a:pt x="585" y="695"/>
                    </a:cubicBezTo>
                    <a:cubicBezTo>
                      <a:pt x="584" y="695"/>
                      <a:pt x="584" y="695"/>
                      <a:pt x="584" y="694"/>
                    </a:cubicBezTo>
                    <a:cubicBezTo>
                      <a:pt x="584" y="694"/>
                      <a:pt x="583" y="694"/>
                      <a:pt x="583" y="694"/>
                    </a:cubicBezTo>
                    <a:cubicBezTo>
                      <a:pt x="583" y="694"/>
                      <a:pt x="583" y="694"/>
                      <a:pt x="583" y="694"/>
                    </a:cubicBezTo>
                    <a:cubicBezTo>
                      <a:pt x="583" y="694"/>
                      <a:pt x="582" y="694"/>
                      <a:pt x="582" y="694"/>
                    </a:cubicBezTo>
                    <a:cubicBezTo>
                      <a:pt x="582" y="694"/>
                      <a:pt x="582" y="694"/>
                      <a:pt x="582" y="694"/>
                    </a:cubicBezTo>
                    <a:cubicBezTo>
                      <a:pt x="582" y="695"/>
                      <a:pt x="582" y="695"/>
                      <a:pt x="582" y="695"/>
                    </a:cubicBezTo>
                    <a:cubicBezTo>
                      <a:pt x="582" y="694"/>
                      <a:pt x="581" y="694"/>
                      <a:pt x="581" y="694"/>
                    </a:cubicBezTo>
                    <a:cubicBezTo>
                      <a:pt x="581" y="694"/>
                      <a:pt x="581" y="694"/>
                      <a:pt x="581" y="694"/>
                    </a:cubicBezTo>
                    <a:cubicBezTo>
                      <a:pt x="580" y="694"/>
                      <a:pt x="580" y="695"/>
                      <a:pt x="580" y="695"/>
                    </a:cubicBezTo>
                    <a:cubicBezTo>
                      <a:pt x="580" y="696"/>
                      <a:pt x="580" y="696"/>
                      <a:pt x="580" y="696"/>
                    </a:cubicBezTo>
                    <a:cubicBezTo>
                      <a:pt x="580" y="695"/>
                      <a:pt x="580" y="694"/>
                      <a:pt x="580" y="693"/>
                    </a:cubicBezTo>
                    <a:cubicBezTo>
                      <a:pt x="579" y="693"/>
                      <a:pt x="579" y="694"/>
                      <a:pt x="578" y="694"/>
                    </a:cubicBezTo>
                    <a:cubicBezTo>
                      <a:pt x="578" y="694"/>
                      <a:pt x="578" y="694"/>
                      <a:pt x="579" y="694"/>
                    </a:cubicBezTo>
                    <a:cubicBezTo>
                      <a:pt x="579" y="694"/>
                      <a:pt x="579" y="694"/>
                      <a:pt x="579" y="694"/>
                    </a:cubicBezTo>
                    <a:cubicBezTo>
                      <a:pt x="578" y="694"/>
                      <a:pt x="578" y="694"/>
                      <a:pt x="578" y="694"/>
                    </a:cubicBezTo>
                    <a:cubicBezTo>
                      <a:pt x="578" y="694"/>
                      <a:pt x="578" y="694"/>
                      <a:pt x="578" y="694"/>
                    </a:cubicBezTo>
                    <a:cubicBezTo>
                      <a:pt x="578" y="695"/>
                      <a:pt x="578" y="694"/>
                      <a:pt x="578" y="695"/>
                    </a:cubicBezTo>
                    <a:cubicBezTo>
                      <a:pt x="578" y="695"/>
                      <a:pt x="578" y="695"/>
                      <a:pt x="578" y="695"/>
                    </a:cubicBezTo>
                    <a:cubicBezTo>
                      <a:pt x="577" y="696"/>
                      <a:pt x="577" y="695"/>
                      <a:pt x="577" y="695"/>
                    </a:cubicBezTo>
                    <a:cubicBezTo>
                      <a:pt x="577" y="695"/>
                      <a:pt x="577" y="695"/>
                      <a:pt x="577" y="694"/>
                    </a:cubicBezTo>
                    <a:cubicBezTo>
                      <a:pt x="577" y="695"/>
                      <a:pt x="577" y="695"/>
                      <a:pt x="577" y="695"/>
                    </a:cubicBezTo>
                    <a:cubicBezTo>
                      <a:pt x="577" y="696"/>
                      <a:pt x="577" y="696"/>
                      <a:pt x="577" y="696"/>
                    </a:cubicBezTo>
                    <a:cubicBezTo>
                      <a:pt x="577" y="696"/>
                      <a:pt x="576" y="696"/>
                      <a:pt x="576" y="696"/>
                    </a:cubicBezTo>
                    <a:cubicBezTo>
                      <a:pt x="575" y="696"/>
                      <a:pt x="575" y="696"/>
                      <a:pt x="575" y="697"/>
                    </a:cubicBezTo>
                    <a:cubicBezTo>
                      <a:pt x="574" y="697"/>
                      <a:pt x="574" y="697"/>
                      <a:pt x="574" y="697"/>
                    </a:cubicBezTo>
                    <a:cubicBezTo>
                      <a:pt x="574" y="697"/>
                      <a:pt x="574" y="698"/>
                      <a:pt x="574" y="698"/>
                    </a:cubicBezTo>
                    <a:cubicBezTo>
                      <a:pt x="574" y="698"/>
                      <a:pt x="574" y="698"/>
                      <a:pt x="574" y="698"/>
                    </a:cubicBezTo>
                    <a:cubicBezTo>
                      <a:pt x="574" y="698"/>
                      <a:pt x="574" y="698"/>
                      <a:pt x="574" y="698"/>
                    </a:cubicBezTo>
                    <a:cubicBezTo>
                      <a:pt x="574" y="697"/>
                      <a:pt x="574" y="697"/>
                      <a:pt x="574" y="697"/>
                    </a:cubicBezTo>
                    <a:cubicBezTo>
                      <a:pt x="574" y="697"/>
                      <a:pt x="574" y="697"/>
                      <a:pt x="574" y="697"/>
                    </a:cubicBezTo>
                    <a:cubicBezTo>
                      <a:pt x="574" y="697"/>
                      <a:pt x="574" y="696"/>
                      <a:pt x="575" y="696"/>
                    </a:cubicBezTo>
                    <a:cubicBezTo>
                      <a:pt x="575" y="696"/>
                      <a:pt x="575" y="696"/>
                      <a:pt x="575" y="696"/>
                    </a:cubicBezTo>
                    <a:cubicBezTo>
                      <a:pt x="575" y="695"/>
                      <a:pt x="575" y="695"/>
                      <a:pt x="575" y="694"/>
                    </a:cubicBezTo>
                    <a:cubicBezTo>
                      <a:pt x="575" y="694"/>
                      <a:pt x="575" y="694"/>
                      <a:pt x="575" y="694"/>
                    </a:cubicBezTo>
                    <a:cubicBezTo>
                      <a:pt x="575" y="693"/>
                      <a:pt x="575" y="693"/>
                      <a:pt x="575" y="693"/>
                    </a:cubicBezTo>
                    <a:cubicBezTo>
                      <a:pt x="575" y="693"/>
                      <a:pt x="574" y="693"/>
                      <a:pt x="574" y="693"/>
                    </a:cubicBezTo>
                    <a:cubicBezTo>
                      <a:pt x="574" y="693"/>
                      <a:pt x="574" y="694"/>
                      <a:pt x="574" y="694"/>
                    </a:cubicBezTo>
                    <a:cubicBezTo>
                      <a:pt x="575" y="694"/>
                      <a:pt x="575" y="695"/>
                      <a:pt x="574" y="695"/>
                    </a:cubicBezTo>
                    <a:cubicBezTo>
                      <a:pt x="574" y="695"/>
                      <a:pt x="574" y="696"/>
                      <a:pt x="574" y="695"/>
                    </a:cubicBezTo>
                    <a:cubicBezTo>
                      <a:pt x="574" y="695"/>
                      <a:pt x="574" y="695"/>
                      <a:pt x="574" y="695"/>
                    </a:cubicBezTo>
                    <a:cubicBezTo>
                      <a:pt x="573" y="695"/>
                      <a:pt x="574" y="695"/>
                      <a:pt x="574" y="695"/>
                    </a:cubicBezTo>
                    <a:cubicBezTo>
                      <a:pt x="574" y="694"/>
                      <a:pt x="574" y="694"/>
                      <a:pt x="574" y="694"/>
                    </a:cubicBezTo>
                    <a:cubicBezTo>
                      <a:pt x="574" y="694"/>
                      <a:pt x="574" y="694"/>
                      <a:pt x="574" y="694"/>
                    </a:cubicBezTo>
                    <a:cubicBezTo>
                      <a:pt x="574" y="694"/>
                      <a:pt x="574" y="694"/>
                      <a:pt x="574" y="694"/>
                    </a:cubicBezTo>
                    <a:cubicBezTo>
                      <a:pt x="574" y="694"/>
                      <a:pt x="574" y="694"/>
                      <a:pt x="574" y="694"/>
                    </a:cubicBezTo>
                    <a:cubicBezTo>
                      <a:pt x="574" y="693"/>
                      <a:pt x="574" y="693"/>
                      <a:pt x="574" y="693"/>
                    </a:cubicBezTo>
                    <a:cubicBezTo>
                      <a:pt x="573" y="693"/>
                      <a:pt x="573" y="694"/>
                      <a:pt x="573" y="694"/>
                    </a:cubicBezTo>
                    <a:cubicBezTo>
                      <a:pt x="573" y="694"/>
                      <a:pt x="573" y="694"/>
                      <a:pt x="573" y="695"/>
                    </a:cubicBezTo>
                    <a:cubicBezTo>
                      <a:pt x="572" y="694"/>
                      <a:pt x="573" y="694"/>
                      <a:pt x="572" y="694"/>
                    </a:cubicBezTo>
                    <a:cubicBezTo>
                      <a:pt x="572" y="694"/>
                      <a:pt x="572" y="694"/>
                      <a:pt x="572" y="695"/>
                    </a:cubicBezTo>
                    <a:cubicBezTo>
                      <a:pt x="572" y="695"/>
                      <a:pt x="572" y="695"/>
                      <a:pt x="572" y="695"/>
                    </a:cubicBezTo>
                    <a:cubicBezTo>
                      <a:pt x="572" y="694"/>
                      <a:pt x="572" y="694"/>
                      <a:pt x="571" y="694"/>
                    </a:cubicBezTo>
                    <a:cubicBezTo>
                      <a:pt x="570" y="693"/>
                      <a:pt x="570" y="693"/>
                      <a:pt x="569" y="694"/>
                    </a:cubicBezTo>
                    <a:cubicBezTo>
                      <a:pt x="569" y="694"/>
                      <a:pt x="569" y="694"/>
                      <a:pt x="569" y="694"/>
                    </a:cubicBezTo>
                    <a:cubicBezTo>
                      <a:pt x="569" y="694"/>
                      <a:pt x="569" y="694"/>
                      <a:pt x="569" y="694"/>
                    </a:cubicBezTo>
                    <a:cubicBezTo>
                      <a:pt x="569" y="694"/>
                      <a:pt x="569" y="694"/>
                      <a:pt x="569" y="693"/>
                    </a:cubicBezTo>
                    <a:cubicBezTo>
                      <a:pt x="570" y="693"/>
                      <a:pt x="571" y="693"/>
                      <a:pt x="571" y="692"/>
                    </a:cubicBezTo>
                    <a:cubicBezTo>
                      <a:pt x="570" y="692"/>
                      <a:pt x="570" y="693"/>
                      <a:pt x="570" y="692"/>
                    </a:cubicBezTo>
                    <a:cubicBezTo>
                      <a:pt x="570" y="692"/>
                      <a:pt x="570" y="692"/>
                      <a:pt x="570" y="692"/>
                    </a:cubicBezTo>
                    <a:cubicBezTo>
                      <a:pt x="570" y="692"/>
                      <a:pt x="570" y="692"/>
                      <a:pt x="570" y="692"/>
                    </a:cubicBezTo>
                    <a:cubicBezTo>
                      <a:pt x="570" y="691"/>
                      <a:pt x="569" y="692"/>
                      <a:pt x="569" y="692"/>
                    </a:cubicBezTo>
                    <a:cubicBezTo>
                      <a:pt x="569" y="691"/>
                      <a:pt x="569" y="692"/>
                      <a:pt x="569" y="691"/>
                    </a:cubicBezTo>
                    <a:cubicBezTo>
                      <a:pt x="569" y="691"/>
                      <a:pt x="569" y="691"/>
                      <a:pt x="569" y="691"/>
                    </a:cubicBezTo>
                    <a:cubicBezTo>
                      <a:pt x="570" y="691"/>
                      <a:pt x="570" y="691"/>
                      <a:pt x="571" y="690"/>
                    </a:cubicBezTo>
                    <a:cubicBezTo>
                      <a:pt x="572" y="690"/>
                      <a:pt x="572" y="689"/>
                      <a:pt x="573" y="689"/>
                    </a:cubicBezTo>
                    <a:cubicBezTo>
                      <a:pt x="573" y="689"/>
                      <a:pt x="573" y="689"/>
                      <a:pt x="573" y="688"/>
                    </a:cubicBezTo>
                    <a:cubicBezTo>
                      <a:pt x="573" y="688"/>
                      <a:pt x="573" y="688"/>
                      <a:pt x="573" y="688"/>
                    </a:cubicBezTo>
                    <a:cubicBezTo>
                      <a:pt x="572" y="689"/>
                      <a:pt x="572" y="689"/>
                      <a:pt x="572" y="689"/>
                    </a:cubicBezTo>
                    <a:cubicBezTo>
                      <a:pt x="572" y="689"/>
                      <a:pt x="572" y="689"/>
                      <a:pt x="571" y="689"/>
                    </a:cubicBezTo>
                    <a:cubicBezTo>
                      <a:pt x="571" y="689"/>
                      <a:pt x="571" y="689"/>
                      <a:pt x="571" y="689"/>
                    </a:cubicBezTo>
                    <a:cubicBezTo>
                      <a:pt x="571" y="689"/>
                      <a:pt x="571" y="689"/>
                      <a:pt x="571" y="688"/>
                    </a:cubicBezTo>
                    <a:cubicBezTo>
                      <a:pt x="570" y="688"/>
                      <a:pt x="570" y="688"/>
                      <a:pt x="570" y="688"/>
                    </a:cubicBezTo>
                    <a:cubicBezTo>
                      <a:pt x="569" y="688"/>
                      <a:pt x="569" y="688"/>
                      <a:pt x="569" y="689"/>
                    </a:cubicBezTo>
                    <a:cubicBezTo>
                      <a:pt x="569" y="688"/>
                      <a:pt x="569" y="688"/>
                      <a:pt x="569" y="688"/>
                    </a:cubicBezTo>
                    <a:cubicBezTo>
                      <a:pt x="569" y="688"/>
                      <a:pt x="569" y="687"/>
                      <a:pt x="569" y="687"/>
                    </a:cubicBezTo>
                    <a:cubicBezTo>
                      <a:pt x="569" y="687"/>
                      <a:pt x="569" y="687"/>
                      <a:pt x="568" y="687"/>
                    </a:cubicBezTo>
                    <a:cubicBezTo>
                      <a:pt x="568" y="687"/>
                      <a:pt x="568" y="687"/>
                      <a:pt x="568" y="688"/>
                    </a:cubicBezTo>
                    <a:cubicBezTo>
                      <a:pt x="567" y="688"/>
                      <a:pt x="567" y="689"/>
                      <a:pt x="566" y="690"/>
                    </a:cubicBezTo>
                    <a:cubicBezTo>
                      <a:pt x="565" y="690"/>
                      <a:pt x="565" y="691"/>
                      <a:pt x="564" y="692"/>
                    </a:cubicBezTo>
                    <a:cubicBezTo>
                      <a:pt x="564" y="692"/>
                      <a:pt x="564" y="692"/>
                      <a:pt x="564" y="693"/>
                    </a:cubicBezTo>
                    <a:cubicBezTo>
                      <a:pt x="564" y="692"/>
                      <a:pt x="564" y="692"/>
                      <a:pt x="564" y="692"/>
                    </a:cubicBezTo>
                    <a:cubicBezTo>
                      <a:pt x="564" y="691"/>
                      <a:pt x="564" y="691"/>
                      <a:pt x="564" y="691"/>
                    </a:cubicBezTo>
                    <a:cubicBezTo>
                      <a:pt x="564" y="691"/>
                      <a:pt x="564" y="691"/>
                      <a:pt x="564" y="691"/>
                    </a:cubicBezTo>
                    <a:cubicBezTo>
                      <a:pt x="564" y="691"/>
                      <a:pt x="564" y="690"/>
                      <a:pt x="565" y="689"/>
                    </a:cubicBezTo>
                    <a:cubicBezTo>
                      <a:pt x="565" y="689"/>
                      <a:pt x="565" y="689"/>
                      <a:pt x="564" y="689"/>
                    </a:cubicBezTo>
                    <a:cubicBezTo>
                      <a:pt x="564" y="688"/>
                      <a:pt x="564" y="688"/>
                      <a:pt x="565" y="688"/>
                    </a:cubicBezTo>
                    <a:cubicBezTo>
                      <a:pt x="565" y="687"/>
                      <a:pt x="565" y="687"/>
                      <a:pt x="565" y="687"/>
                    </a:cubicBezTo>
                    <a:cubicBezTo>
                      <a:pt x="565" y="687"/>
                      <a:pt x="566" y="687"/>
                      <a:pt x="566" y="687"/>
                    </a:cubicBezTo>
                    <a:cubicBezTo>
                      <a:pt x="566" y="687"/>
                      <a:pt x="566" y="687"/>
                      <a:pt x="566" y="687"/>
                    </a:cubicBezTo>
                    <a:cubicBezTo>
                      <a:pt x="566" y="686"/>
                      <a:pt x="566" y="685"/>
                      <a:pt x="567" y="685"/>
                    </a:cubicBezTo>
                    <a:cubicBezTo>
                      <a:pt x="567" y="685"/>
                      <a:pt x="567" y="684"/>
                      <a:pt x="566" y="684"/>
                    </a:cubicBezTo>
                    <a:cubicBezTo>
                      <a:pt x="567" y="684"/>
                      <a:pt x="567" y="684"/>
                      <a:pt x="567" y="684"/>
                    </a:cubicBezTo>
                    <a:cubicBezTo>
                      <a:pt x="567" y="684"/>
                      <a:pt x="568" y="684"/>
                      <a:pt x="568" y="683"/>
                    </a:cubicBezTo>
                    <a:cubicBezTo>
                      <a:pt x="568" y="683"/>
                      <a:pt x="568" y="683"/>
                      <a:pt x="568" y="682"/>
                    </a:cubicBezTo>
                    <a:cubicBezTo>
                      <a:pt x="568" y="682"/>
                      <a:pt x="568" y="682"/>
                      <a:pt x="568" y="682"/>
                    </a:cubicBezTo>
                    <a:cubicBezTo>
                      <a:pt x="569" y="682"/>
                      <a:pt x="569" y="682"/>
                      <a:pt x="569" y="681"/>
                    </a:cubicBezTo>
                    <a:cubicBezTo>
                      <a:pt x="569" y="681"/>
                      <a:pt x="569" y="681"/>
                      <a:pt x="569" y="681"/>
                    </a:cubicBezTo>
                    <a:cubicBezTo>
                      <a:pt x="568" y="681"/>
                      <a:pt x="568" y="680"/>
                      <a:pt x="569" y="680"/>
                    </a:cubicBezTo>
                    <a:cubicBezTo>
                      <a:pt x="569" y="680"/>
                      <a:pt x="569" y="680"/>
                      <a:pt x="569" y="680"/>
                    </a:cubicBezTo>
                    <a:cubicBezTo>
                      <a:pt x="569" y="681"/>
                      <a:pt x="569" y="680"/>
                      <a:pt x="569" y="680"/>
                    </a:cubicBezTo>
                    <a:cubicBezTo>
                      <a:pt x="569" y="680"/>
                      <a:pt x="569" y="680"/>
                      <a:pt x="569" y="680"/>
                    </a:cubicBezTo>
                    <a:cubicBezTo>
                      <a:pt x="570" y="680"/>
                      <a:pt x="570" y="679"/>
                      <a:pt x="570" y="679"/>
                    </a:cubicBezTo>
                    <a:cubicBezTo>
                      <a:pt x="570" y="679"/>
                      <a:pt x="571" y="679"/>
                      <a:pt x="571" y="678"/>
                    </a:cubicBezTo>
                    <a:cubicBezTo>
                      <a:pt x="571" y="678"/>
                      <a:pt x="571" y="677"/>
                      <a:pt x="571" y="677"/>
                    </a:cubicBezTo>
                    <a:cubicBezTo>
                      <a:pt x="571" y="677"/>
                      <a:pt x="572" y="677"/>
                      <a:pt x="571" y="676"/>
                    </a:cubicBezTo>
                    <a:cubicBezTo>
                      <a:pt x="571" y="676"/>
                      <a:pt x="571" y="676"/>
                      <a:pt x="571" y="675"/>
                    </a:cubicBezTo>
                    <a:cubicBezTo>
                      <a:pt x="571" y="675"/>
                      <a:pt x="570" y="675"/>
                      <a:pt x="570" y="676"/>
                    </a:cubicBezTo>
                    <a:cubicBezTo>
                      <a:pt x="570" y="676"/>
                      <a:pt x="569" y="676"/>
                      <a:pt x="569" y="675"/>
                    </a:cubicBezTo>
                    <a:cubicBezTo>
                      <a:pt x="569" y="675"/>
                      <a:pt x="569" y="675"/>
                      <a:pt x="569" y="675"/>
                    </a:cubicBezTo>
                    <a:cubicBezTo>
                      <a:pt x="569" y="674"/>
                      <a:pt x="569" y="674"/>
                      <a:pt x="570" y="674"/>
                    </a:cubicBezTo>
                    <a:cubicBezTo>
                      <a:pt x="571" y="674"/>
                      <a:pt x="571" y="674"/>
                      <a:pt x="572" y="674"/>
                    </a:cubicBezTo>
                    <a:cubicBezTo>
                      <a:pt x="572" y="674"/>
                      <a:pt x="572" y="674"/>
                      <a:pt x="572" y="674"/>
                    </a:cubicBezTo>
                    <a:cubicBezTo>
                      <a:pt x="572" y="674"/>
                      <a:pt x="573" y="674"/>
                      <a:pt x="573" y="674"/>
                    </a:cubicBezTo>
                    <a:cubicBezTo>
                      <a:pt x="573" y="674"/>
                      <a:pt x="573" y="674"/>
                      <a:pt x="573" y="674"/>
                    </a:cubicBezTo>
                    <a:cubicBezTo>
                      <a:pt x="573" y="673"/>
                      <a:pt x="573" y="673"/>
                      <a:pt x="573" y="673"/>
                    </a:cubicBezTo>
                    <a:cubicBezTo>
                      <a:pt x="573" y="672"/>
                      <a:pt x="573" y="672"/>
                      <a:pt x="573" y="672"/>
                    </a:cubicBezTo>
                    <a:cubicBezTo>
                      <a:pt x="574" y="671"/>
                      <a:pt x="573" y="671"/>
                      <a:pt x="573" y="671"/>
                    </a:cubicBezTo>
                    <a:cubicBezTo>
                      <a:pt x="572" y="671"/>
                      <a:pt x="572" y="671"/>
                      <a:pt x="572" y="672"/>
                    </a:cubicBezTo>
                    <a:cubicBezTo>
                      <a:pt x="572" y="672"/>
                      <a:pt x="571" y="672"/>
                      <a:pt x="571" y="672"/>
                    </a:cubicBezTo>
                    <a:cubicBezTo>
                      <a:pt x="571" y="672"/>
                      <a:pt x="571" y="672"/>
                      <a:pt x="571" y="672"/>
                    </a:cubicBezTo>
                    <a:cubicBezTo>
                      <a:pt x="570" y="672"/>
                      <a:pt x="570" y="672"/>
                      <a:pt x="570" y="672"/>
                    </a:cubicBezTo>
                    <a:cubicBezTo>
                      <a:pt x="570" y="671"/>
                      <a:pt x="570" y="671"/>
                      <a:pt x="570" y="671"/>
                    </a:cubicBezTo>
                    <a:cubicBezTo>
                      <a:pt x="570" y="671"/>
                      <a:pt x="570" y="671"/>
                      <a:pt x="570" y="671"/>
                    </a:cubicBezTo>
                    <a:cubicBezTo>
                      <a:pt x="569" y="671"/>
                      <a:pt x="569" y="672"/>
                      <a:pt x="568" y="672"/>
                    </a:cubicBezTo>
                    <a:cubicBezTo>
                      <a:pt x="568" y="672"/>
                      <a:pt x="568" y="672"/>
                      <a:pt x="568" y="672"/>
                    </a:cubicBezTo>
                    <a:cubicBezTo>
                      <a:pt x="567" y="673"/>
                      <a:pt x="567" y="673"/>
                      <a:pt x="566" y="673"/>
                    </a:cubicBezTo>
                    <a:cubicBezTo>
                      <a:pt x="565" y="674"/>
                      <a:pt x="565" y="674"/>
                      <a:pt x="565" y="675"/>
                    </a:cubicBezTo>
                    <a:cubicBezTo>
                      <a:pt x="564" y="675"/>
                      <a:pt x="564" y="675"/>
                      <a:pt x="564" y="675"/>
                    </a:cubicBezTo>
                    <a:cubicBezTo>
                      <a:pt x="565" y="676"/>
                      <a:pt x="564" y="676"/>
                      <a:pt x="564" y="676"/>
                    </a:cubicBezTo>
                    <a:cubicBezTo>
                      <a:pt x="564" y="676"/>
                      <a:pt x="564" y="676"/>
                      <a:pt x="564" y="677"/>
                    </a:cubicBezTo>
                    <a:cubicBezTo>
                      <a:pt x="563" y="677"/>
                      <a:pt x="563" y="678"/>
                      <a:pt x="563" y="678"/>
                    </a:cubicBezTo>
                    <a:cubicBezTo>
                      <a:pt x="563" y="678"/>
                      <a:pt x="563" y="678"/>
                      <a:pt x="563" y="678"/>
                    </a:cubicBezTo>
                    <a:cubicBezTo>
                      <a:pt x="563" y="679"/>
                      <a:pt x="563" y="679"/>
                      <a:pt x="563" y="679"/>
                    </a:cubicBezTo>
                    <a:cubicBezTo>
                      <a:pt x="563" y="679"/>
                      <a:pt x="563" y="679"/>
                      <a:pt x="563" y="679"/>
                    </a:cubicBezTo>
                    <a:cubicBezTo>
                      <a:pt x="562" y="680"/>
                      <a:pt x="562" y="680"/>
                      <a:pt x="561" y="681"/>
                    </a:cubicBezTo>
                    <a:cubicBezTo>
                      <a:pt x="561" y="681"/>
                      <a:pt x="560" y="681"/>
                      <a:pt x="561" y="681"/>
                    </a:cubicBezTo>
                    <a:cubicBezTo>
                      <a:pt x="561" y="681"/>
                      <a:pt x="561" y="682"/>
                      <a:pt x="560" y="682"/>
                    </a:cubicBezTo>
                    <a:cubicBezTo>
                      <a:pt x="560" y="682"/>
                      <a:pt x="560" y="682"/>
                      <a:pt x="560" y="682"/>
                    </a:cubicBezTo>
                    <a:cubicBezTo>
                      <a:pt x="560" y="683"/>
                      <a:pt x="560" y="683"/>
                      <a:pt x="560" y="683"/>
                    </a:cubicBezTo>
                    <a:cubicBezTo>
                      <a:pt x="560" y="683"/>
                      <a:pt x="560" y="683"/>
                      <a:pt x="560" y="683"/>
                    </a:cubicBezTo>
                    <a:cubicBezTo>
                      <a:pt x="559" y="684"/>
                      <a:pt x="559" y="685"/>
                      <a:pt x="559" y="685"/>
                    </a:cubicBezTo>
                    <a:cubicBezTo>
                      <a:pt x="559" y="686"/>
                      <a:pt x="559" y="687"/>
                      <a:pt x="558" y="687"/>
                    </a:cubicBezTo>
                    <a:cubicBezTo>
                      <a:pt x="558" y="688"/>
                      <a:pt x="558" y="688"/>
                      <a:pt x="558" y="689"/>
                    </a:cubicBezTo>
                    <a:cubicBezTo>
                      <a:pt x="558" y="689"/>
                      <a:pt x="558" y="689"/>
                      <a:pt x="558" y="689"/>
                    </a:cubicBezTo>
                    <a:cubicBezTo>
                      <a:pt x="557" y="689"/>
                      <a:pt x="557" y="689"/>
                      <a:pt x="557" y="690"/>
                    </a:cubicBezTo>
                    <a:cubicBezTo>
                      <a:pt x="557" y="690"/>
                      <a:pt x="557" y="690"/>
                      <a:pt x="557" y="690"/>
                    </a:cubicBezTo>
                    <a:cubicBezTo>
                      <a:pt x="557" y="690"/>
                      <a:pt x="557" y="690"/>
                      <a:pt x="557" y="690"/>
                    </a:cubicBezTo>
                    <a:cubicBezTo>
                      <a:pt x="557" y="691"/>
                      <a:pt x="557" y="691"/>
                      <a:pt x="557" y="691"/>
                    </a:cubicBezTo>
                    <a:cubicBezTo>
                      <a:pt x="556" y="692"/>
                      <a:pt x="556" y="692"/>
                      <a:pt x="556" y="692"/>
                    </a:cubicBezTo>
                    <a:cubicBezTo>
                      <a:pt x="556" y="693"/>
                      <a:pt x="557" y="693"/>
                      <a:pt x="557" y="693"/>
                    </a:cubicBezTo>
                    <a:cubicBezTo>
                      <a:pt x="557" y="693"/>
                      <a:pt x="557" y="693"/>
                      <a:pt x="557" y="693"/>
                    </a:cubicBezTo>
                    <a:cubicBezTo>
                      <a:pt x="557" y="693"/>
                      <a:pt x="558" y="694"/>
                      <a:pt x="558" y="694"/>
                    </a:cubicBezTo>
                    <a:cubicBezTo>
                      <a:pt x="557" y="694"/>
                      <a:pt x="557" y="693"/>
                      <a:pt x="557" y="694"/>
                    </a:cubicBezTo>
                    <a:cubicBezTo>
                      <a:pt x="557" y="694"/>
                      <a:pt x="557" y="694"/>
                      <a:pt x="557" y="694"/>
                    </a:cubicBezTo>
                    <a:cubicBezTo>
                      <a:pt x="557" y="693"/>
                      <a:pt x="557" y="693"/>
                      <a:pt x="556" y="693"/>
                    </a:cubicBezTo>
                    <a:cubicBezTo>
                      <a:pt x="556" y="693"/>
                      <a:pt x="556" y="693"/>
                      <a:pt x="556" y="693"/>
                    </a:cubicBezTo>
                    <a:cubicBezTo>
                      <a:pt x="556" y="693"/>
                      <a:pt x="555" y="693"/>
                      <a:pt x="555" y="694"/>
                    </a:cubicBezTo>
                    <a:cubicBezTo>
                      <a:pt x="555" y="694"/>
                      <a:pt x="555" y="694"/>
                      <a:pt x="555" y="695"/>
                    </a:cubicBezTo>
                    <a:cubicBezTo>
                      <a:pt x="554" y="695"/>
                      <a:pt x="554" y="695"/>
                      <a:pt x="554" y="696"/>
                    </a:cubicBezTo>
                    <a:cubicBezTo>
                      <a:pt x="554" y="696"/>
                      <a:pt x="554" y="696"/>
                      <a:pt x="554" y="696"/>
                    </a:cubicBezTo>
                    <a:cubicBezTo>
                      <a:pt x="555" y="696"/>
                      <a:pt x="555" y="696"/>
                      <a:pt x="555" y="696"/>
                    </a:cubicBezTo>
                    <a:cubicBezTo>
                      <a:pt x="556" y="696"/>
                      <a:pt x="556" y="696"/>
                      <a:pt x="556" y="697"/>
                    </a:cubicBezTo>
                    <a:cubicBezTo>
                      <a:pt x="556" y="697"/>
                      <a:pt x="556" y="697"/>
                      <a:pt x="556" y="697"/>
                    </a:cubicBezTo>
                    <a:cubicBezTo>
                      <a:pt x="555" y="697"/>
                      <a:pt x="555" y="697"/>
                      <a:pt x="556" y="697"/>
                    </a:cubicBezTo>
                    <a:cubicBezTo>
                      <a:pt x="556" y="697"/>
                      <a:pt x="556" y="697"/>
                      <a:pt x="557" y="697"/>
                    </a:cubicBezTo>
                    <a:cubicBezTo>
                      <a:pt x="556" y="698"/>
                      <a:pt x="556" y="698"/>
                      <a:pt x="556" y="697"/>
                    </a:cubicBezTo>
                    <a:cubicBezTo>
                      <a:pt x="555" y="697"/>
                      <a:pt x="555" y="697"/>
                      <a:pt x="555" y="698"/>
                    </a:cubicBezTo>
                    <a:cubicBezTo>
                      <a:pt x="555" y="698"/>
                      <a:pt x="555" y="698"/>
                      <a:pt x="555" y="698"/>
                    </a:cubicBezTo>
                    <a:cubicBezTo>
                      <a:pt x="555" y="698"/>
                      <a:pt x="554" y="698"/>
                      <a:pt x="554" y="698"/>
                    </a:cubicBezTo>
                    <a:cubicBezTo>
                      <a:pt x="554" y="698"/>
                      <a:pt x="554" y="698"/>
                      <a:pt x="554" y="698"/>
                    </a:cubicBezTo>
                    <a:cubicBezTo>
                      <a:pt x="554" y="697"/>
                      <a:pt x="554" y="697"/>
                      <a:pt x="554" y="697"/>
                    </a:cubicBezTo>
                    <a:cubicBezTo>
                      <a:pt x="553" y="697"/>
                      <a:pt x="553" y="697"/>
                      <a:pt x="553" y="697"/>
                    </a:cubicBezTo>
                    <a:cubicBezTo>
                      <a:pt x="553" y="698"/>
                      <a:pt x="553" y="698"/>
                      <a:pt x="553" y="698"/>
                    </a:cubicBezTo>
                    <a:cubicBezTo>
                      <a:pt x="553" y="698"/>
                      <a:pt x="553" y="699"/>
                      <a:pt x="553" y="699"/>
                    </a:cubicBezTo>
                    <a:cubicBezTo>
                      <a:pt x="553" y="700"/>
                      <a:pt x="553" y="700"/>
                      <a:pt x="552" y="700"/>
                    </a:cubicBezTo>
                    <a:cubicBezTo>
                      <a:pt x="552" y="700"/>
                      <a:pt x="552" y="700"/>
                      <a:pt x="552" y="701"/>
                    </a:cubicBezTo>
                    <a:cubicBezTo>
                      <a:pt x="552" y="701"/>
                      <a:pt x="551" y="702"/>
                      <a:pt x="551" y="703"/>
                    </a:cubicBezTo>
                    <a:cubicBezTo>
                      <a:pt x="552" y="703"/>
                      <a:pt x="552" y="703"/>
                      <a:pt x="553" y="704"/>
                    </a:cubicBezTo>
                    <a:cubicBezTo>
                      <a:pt x="553" y="704"/>
                      <a:pt x="553" y="704"/>
                      <a:pt x="553" y="704"/>
                    </a:cubicBezTo>
                    <a:cubicBezTo>
                      <a:pt x="553" y="704"/>
                      <a:pt x="553" y="704"/>
                      <a:pt x="553" y="705"/>
                    </a:cubicBezTo>
                    <a:cubicBezTo>
                      <a:pt x="552" y="705"/>
                      <a:pt x="552" y="705"/>
                      <a:pt x="552" y="705"/>
                    </a:cubicBezTo>
                    <a:cubicBezTo>
                      <a:pt x="552" y="705"/>
                      <a:pt x="552" y="705"/>
                      <a:pt x="552" y="705"/>
                    </a:cubicBezTo>
                    <a:cubicBezTo>
                      <a:pt x="552" y="705"/>
                      <a:pt x="551" y="706"/>
                      <a:pt x="551" y="706"/>
                    </a:cubicBezTo>
                    <a:cubicBezTo>
                      <a:pt x="550" y="707"/>
                      <a:pt x="550" y="708"/>
                      <a:pt x="548" y="708"/>
                    </a:cubicBezTo>
                    <a:cubicBezTo>
                      <a:pt x="548" y="708"/>
                      <a:pt x="548" y="709"/>
                      <a:pt x="548" y="709"/>
                    </a:cubicBezTo>
                    <a:cubicBezTo>
                      <a:pt x="547" y="709"/>
                      <a:pt x="547" y="709"/>
                      <a:pt x="547" y="710"/>
                    </a:cubicBezTo>
                    <a:cubicBezTo>
                      <a:pt x="547" y="710"/>
                      <a:pt x="547" y="710"/>
                      <a:pt x="547" y="710"/>
                    </a:cubicBezTo>
                    <a:cubicBezTo>
                      <a:pt x="547" y="710"/>
                      <a:pt x="547" y="711"/>
                      <a:pt x="547" y="711"/>
                    </a:cubicBezTo>
                    <a:cubicBezTo>
                      <a:pt x="547" y="711"/>
                      <a:pt x="547" y="711"/>
                      <a:pt x="547" y="711"/>
                    </a:cubicBezTo>
                    <a:cubicBezTo>
                      <a:pt x="547" y="712"/>
                      <a:pt x="547" y="712"/>
                      <a:pt x="547" y="712"/>
                    </a:cubicBezTo>
                    <a:cubicBezTo>
                      <a:pt x="547" y="712"/>
                      <a:pt x="547" y="712"/>
                      <a:pt x="547" y="712"/>
                    </a:cubicBezTo>
                    <a:cubicBezTo>
                      <a:pt x="547" y="712"/>
                      <a:pt x="547" y="713"/>
                      <a:pt x="547" y="713"/>
                    </a:cubicBezTo>
                    <a:cubicBezTo>
                      <a:pt x="548" y="713"/>
                      <a:pt x="548" y="713"/>
                      <a:pt x="548" y="713"/>
                    </a:cubicBezTo>
                    <a:cubicBezTo>
                      <a:pt x="548" y="713"/>
                      <a:pt x="548" y="713"/>
                      <a:pt x="548" y="713"/>
                    </a:cubicBezTo>
                    <a:cubicBezTo>
                      <a:pt x="549" y="713"/>
                      <a:pt x="549" y="713"/>
                      <a:pt x="549" y="713"/>
                    </a:cubicBezTo>
                    <a:cubicBezTo>
                      <a:pt x="550" y="713"/>
                      <a:pt x="550" y="713"/>
                      <a:pt x="551" y="713"/>
                    </a:cubicBezTo>
                    <a:cubicBezTo>
                      <a:pt x="552" y="713"/>
                      <a:pt x="552" y="713"/>
                      <a:pt x="553" y="713"/>
                    </a:cubicBezTo>
                    <a:cubicBezTo>
                      <a:pt x="553" y="713"/>
                      <a:pt x="553" y="712"/>
                      <a:pt x="553" y="712"/>
                    </a:cubicBezTo>
                    <a:cubicBezTo>
                      <a:pt x="554" y="712"/>
                      <a:pt x="554" y="712"/>
                      <a:pt x="554" y="711"/>
                    </a:cubicBezTo>
                    <a:cubicBezTo>
                      <a:pt x="554" y="712"/>
                      <a:pt x="554" y="712"/>
                      <a:pt x="554" y="712"/>
                    </a:cubicBezTo>
                    <a:cubicBezTo>
                      <a:pt x="554" y="712"/>
                      <a:pt x="554" y="712"/>
                      <a:pt x="554" y="712"/>
                    </a:cubicBezTo>
                    <a:cubicBezTo>
                      <a:pt x="555" y="712"/>
                      <a:pt x="555" y="712"/>
                      <a:pt x="556" y="712"/>
                    </a:cubicBezTo>
                    <a:cubicBezTo>
                      <a:pt x="556" y="712"/>
                      <a:pt x="557" y="712"/>
                      <a:pt x="557" y="712"/>
                    </a:cubicBezTo>
                    <a:cubicBezTo>
                      <a:pt x="557" y="712"/>
                      <a:pt x="557" y="712"/>
                      <a:pt x="557" y="713"/>
                    </a:cubicBezTo>
                    <a:cubicBezTo>
                      <a:pt x="558" y="713"/>
                      <a:pt x="559" y="713"/>
                      <a:pt x="560" y="713"/>
                    </a:cubicBezTo>
                    <a:cubicBezTo>
                      <a:pt x="560" y="713"/>
                      <a:pt x="560" y="713"/>
                      <a:pt x="560" y="713"/>
                    </a:cubicBezTo>
                    <a:cubicBezTo>
                      <a:pt x="560" y="713"/>
                      <a:pt x="561" y="712"/>
                      <a:pt x="561" y="712"/>
                    </a:cubicBezTo>
                    <a:cubicBezTo>
                      <a:pt x="561" y="712"/>
                      <a:pt x="561" y="712"/>
                      <a:pt x="561" y="712"/>
                    </a:cubicBezTo>
                    <a:cubicBezTo>
                      <a:pt x="561" y="712"/>
                      <a:pt x="561" y="712"/>
                      <a:pt x="561" y="713"/>
                    </a:cubicBezTo>
                    <a:cubicBezTo>
                      <a:pt x="561" y="713"/>
                      <a:pt x="560" y="713"/>
                      <a:pt x="561" y="713"/>
                    </a:cubicBezTo>
                    <a:cubicBezTo>
                      <a:pt x="561" y="713"/>
                      <a:pt x="561" y="713"/>
                      <a:pt x="561" y="713"/>
                    </a:cubicBezTo>
                    <a:cubicBezTo>
                      <a:pt x="561" y="713"/>
                      <a:pt x="561" y="713"/>
                      <a:pt x="561" y="713"/>
                    </a:cubicBezTo>
                    <a:cubicBezTo>
                      <a:pt x="562" y="713"/>
                      <a:pt x="562" y="713"/>
                      <a:pt x="562" y="713"/>
                    </a:cubicBezTo>
                    <a:cubicBezTo>
                      <a:pt x="562" y="713"/>
                      <a:pt x="562" y="713"/>
                      <a:pt x="562" y="713"/>
                    </a:cubicBezTo>
                    <a:cubicBezTo>
                      <a:pt x="563" y="713"/>
                      <a:pt x="563" y="713"/>
                      <a:pt x="564" y="713"/>
                    </a:cubicBezTo>
                    <a:cubicBezTo>
                      <a:pt x="564" y="714"/>
                      <a:pt x="564" y="714"/>
                      <a:pt x="565" y="713"/>
                    </a:cubicBezTo>
                    <a:cubicBezTo>
                      <a:pt x="565" y="713"/>
                      <a:pt x="565" y="713"/>
                      <a:pt x="565" y="713"/>
                    </a:cubicBezTo>
                    <a:cubicBezTo>
                      <a:pt x="565" y="713"/>
                      <a:pt x="565" y="713"/>
                      <a:pt x="565" y="713"/>
                    </a:cubicBezTo>
                    <a:cubicBezTo>
                      <a:pt x="566" y="713"/>
                      <a:pt x="566" y="713"/>
                      <a:pt x="566" y="713"/>
                    </a:cubicBezTo>
                    <a:cubicBezTo>
                      <a:pt x="567" y="713"/>
                      <a:pt x="567" y="713"/>
                      <a:pt x="567" y="713"/>
                    </a:cubicBezTo>
                    <a:cubicBezTo>
                      <a:pt x="567" y="713"/>
                      <a:pt x="568" y="713"/>
                      <a:pt x="568" y="713"/>
                    </a:cubicBezTo>
                    <a:cubicBezTo>
                      <a:pt x="568" y="713"/>
                      <a:pt x="569" y="713"/>
                      <a:pt x="568" y="712"/>
                    </a:cubicBezTo>
                    <a:cubicBezTo>
                      <a:pt x="568" y="712"/>
                      <a:pt x="569" y="712"/>
                      <a:pt x="569" y="712"/>
                    </a:cubicBezTo>
                    <a:cubicBezTo>
                      <a:pt x="569" y="711"/>
                      <a:pt x="569" y="712"/>
                      <a:pt x="569" y="712"/>
                    </a:cubicBezTo>
                    <a:cubicBezTo>
                      <a:pt x="569" y="712"/>
                      <a:pt x="569" y="711"/>
                      <a:pt x="570" y="711"/>
                    </a:cubicBezTo>
                    <a:cubicBezTo>
                      <a:pt x="570" y="711"/>
                      <a:pt x="570" y="711"/>
                      <a:pt x="571" y="711"/>
                    </a:cubicBezTo>
                    <a:cubicBezTo>
                      <a:pt x="571" y="711"/>
                      <a:pt x="571" y="711"/>
                      <a:pt x="571" y="711"/>
                    </a:cubicBezTo>
                    <a:cubicBezTo>
                      <a:pt x="571" y="712"/>
                      <a:pt x="570" y="712"/>
                      <a:pt x="570" y="712"/>
                    </a:cubicBezTo>
                    <a:cubicBezTo>
                      <a:pt x="570" y="712"/>
                      <a:pt x="569" y="712"/>
                      <a:pt x="569" y="712"/>
                    </a:cubicBezTo>
                    <a:cubicBezTo>
                      <a:pt x="569" y="712"/>
                      <a:pt x="569" y="713"/>
                      <a:pt x="569" y="713"/>
                    </a:cubicBezTo>
                    <a:cubicBezTo>
                      <a:pt x="569" y="713"/>
                      <a:pt x="570" y="713"/>
                      <a:pt x="570" y="713"/>
                    </a:cubicBezTo>
                    <a:cubicBezTo>
                      <a:pt x="570" y="713"/>
                      <a:pt x="571" y="713"/>
                      <a:pt x="571" y="713"/>
                    </a:cubicBezTo>
                    <a:cubicBezTo>
                      <a:pt x="571" y="713"/>
                      <a:pt x="571" y="713"/>
                      <a:pt x="570" y="713"/>
                    </a:cubicBezTo>
                    <a:cubicBezTo>
                      <a:pt x="570" y="713"/>
                      <a:pt x="569" y="714"/>
                      <a:pt x="569" y="714"/>
                    </a:cubicBezTo>
                    <a:cubicBezTo>
                      <a:pt x="569" y="714"/>
                      <a:pt x="569" y="714"/>
                      <a:pt x="569" y="714"/>
                    </a:cubicBezTo>
                    <a:cubicBezTo>
                      <a:pt x="569" y="714"/>
                      <a:pt x="569" y="714"/>
                      <a:pt x="569" y="714"/>
                    </a:cubicBezTo>
                    <a:cubicBezTo>
                      <a:pt x="570" y="714"/>
                      <a:pt x="570" y="714"/>
                      <a:pt x="571" y="713"/>
                    </a:cubicBezTo>
                    <a:cubicBezTo>
                      <a:pt x="571" y="713"/>
                      <a:pt x="571" y="713"/>
                      <a:pt x="571" y="713"/>
                    </a:cubicBezTo>
                    <a:cubicBezTo>
                      <a:pt x="571" y="713"/>
                      <a:pt x="571" y="713"/>
                      <a:pt x="571" y="713"/>
                    </a:cubicBezTo>
                    <a:cubicBezTo>
                      <a:pt x="571" y="714"/>
                      <a:pt x="571" y="714"/>
                      <a:pt x="570" y="714"/>
                    </a:cubicBezTo>
                    <a:cubicBezTo>
                      <a:pt x="571" y="714"/>
                      <a:pt x="571" y="714"/>
                      <a:pt x="571" y="714"/>
                    </a:cubicBezTo>
                    <a:cubicBezTo>
                      <a:pt x="571" y="714"/>
                      <a:pt x="571" y="714"/>
                      <a:pt x="571" y="714"/>
                    </a:cubicBezTo>
                    <a:cubicBezTo>
                      <a:pt x="572" y="714"/>
                      <a:pt x="572" y="714"/>
                      <a:pt x="572" y="714"/>
                    </a:cubicBezTo>
                    <a:cubicBezTo>
                      <a:pt x="572" y="714"/>
                      <a:pt x="572" y="714"/>
                      <a:pt x="572" y="715"/>
                    </a:cubicBezTo>
                    <a:cubicBezTo>
                      <a:pt x="572" y="715"/>
                      <a:pt x="572" y="715"/>
                      <a:pt x="572" y="715"/>
                    </a:cubicBezTo>
                    <a:cubicBezTo>
                      <a:pt x="572" y="715"/>
                      <a:pt x="572" y="715"/>
                      <a:pt x="572" y="715"/>
                    </a:cubicBezTo>
                    <a:cubicBezTo>
                      <a:pt x="573" y="714"/>
                      <a:pt x="573" y="714"/>
                      <a:pt x="573" y="714"/>
                    </a:cubicBezTo>
                    <a:cubicBezTo>
                      <a:pt x="573" y="714"/>
                      <a:pt x="573" y="714"/>
                      <a:pt x="573" y="714"/>
                    </a:cubicBezTo>
                    <a:cubicBezTo>
                      <a:pt x="573" y="714"/>
                      <a:pt x="573" y="713"/>
                      <a:pt x="574" y="713"/>
                    </a:cubicBezTo>
                    <a:cubicBezTo>
                      <a:pt x="574" y="713"/>
                      <a:pt x="574" y="713"/>
                      <a:pt x="573" y="713"/>
                    </a:cubicBezTo>
                    <a:cubicBezTo>
                      <a:pt x="573" y="713"/>
                      <a:pt x="573" y="712"/>
                      <a:pt x="573" y="712"/>
                    </a:cubicBezTo>
                    <a:cubicBezTo>
                      <a:pt x="573" y="712"/>
                      <a:pt x="573" y="712"/>
                      <a:pt x="574" y="712"/>
                    </a:cubicBezTo>
                    <a:cubicBezTo>
                      <a:pt x="574" y="712"/>
                      <a:pt x="574" y="712"/>
                      <a:pt x="574" y="712"/>
                    </a:cubicBezTo>
                    <a:cubicBezTo>
                      <a:pt x="575" y="712"/>
                      <a:pt x="575" y="713"/>
                      <a:pt x="575" y="713"/>
                    </a:cubicBezTo>
                    <a:cubicBezTo>
                      <a:pt x="575" y="713"/>
                      <a:pt x="576" y="713"/>
                      <a:pt x="576" y="713"/>
                    </a:cubicBezTo>
                    <a:cubicBezTo>
                      <a:pt x="576" y="713"/>
                      <a:pt x="576" y="713"/>
                      <a:pt x="577" y="713"/>
                    </a:cubicBezTo>
                    <a:cubicBezTo>
                      <a:pt x="577" y="713"/>
                      <a:pt x="577" y="713"/>
                      <a:pt x="578" y="712"/>
                    </a:cubicBezTo>
                    <a:cubicBezTo>
                      <a:pt x="578" y="713"/>
                      <a:pt x="577" y="713"/>
                      <a:pt x="577" y="713"/>
                    </a:cubicBezTo>
                    <a:cubicBezTo>
                      <a:pt x="577" y="714"/>
                      <a:pt x="577" y="714"/>
                      <a:pt x="577" y="714"/>
                    </a:cubicBezTo>
                    <a:cubicBezTo>
                      <a:pt x="577" y="714"/>
                      <a:pt x="576" y="714"/>
                      <a:pt x="576" y="714"/>
                    </a:cubicBezTo>
                    <a:cubicBezTo>
                      <a:pt x="575" y="714"/>
                      <a:pt x="575" y="715"/>
                      <a:pt x="575" y="715"/>
                    </a:cubicBezTo>
                    <a:cubicBezTo>
                      <a:pt x="574" y="715"/>
                      <a:pt x="575" y="715"/>
                      <a:pt x="574" y="716"/>
                    </a:cubicBezTo>
                    <a:cubicBezTo>
                      <a:pt x="574" y="716"/>
                      <a:pt x="574" y="716"/>
                      <a:pt x="574" y="716"/>
                    </a:cubicBezTo>
                    <a:cubicBezTo>
                      <a:pt x="574" y="717"/>
                      <a:pt x="573" y="717"/>
                      <a:pt x="573" y="717"/>
                    </a:cubicBezTo>
                    <a:cubicBezTo>
                      <a:pt x="573" y="718"/>
                      <a:pt x="573" y="718"/>
                      <a:pt x="572" y="718"/>
                    </a:cubicBezTo>
                    <a:cubicBezTo>
                      <a:pt x="572" y="718"/>
                      <a:pt x="572" y="718"/>
                      <a:pt x="571" y="718"/>
                    </a:cubicBezTo>
                    <a:cubicBezTo>
                      <a:pt x="571" y="718"/>
                      <a:pt x="571" y="718"/>
                      <a:pt x="571" y="718"/>
                    </a:cubicBezTo>
                    <a:cubicBezTo>
                      <a:pt x="571" y="718"/>
                      <a:pt x="570" y="719"/>
                      <a:pt x="570" y="719"/>
                    </a:cubicBezTo>
                    <a:cubicBezTo>
                      <a:pt x="570" y="719"/>
                      <a:pt x="570" y="719"/>
                      <a:pt x="570" y="720"/>
                    </a:cubicBezTo>
                    <a:cubicBezTo>
                      <a:pt x="570" y="720"/>
                      <a:pt x="570" y="720"/>
                      <a:pt x="570" y="720"/>
                    </a:cubicBezTo>
                    <a:cubicBezTo>
                      <a:pt x="571" y="720"/>
                      <a:pt x="572" y="720"/>
                      <a:pt x="572" y="720"/>
                    </a:cubicBezTo>
                    <a:cubicBezTo>
                      <a:pt x="572" y="720"/>
                      <a:pt x="573" y="720"/>
                      <a:pt x="573" y="720"/>
                    </a:cubicBezTo>
                    <a:cubicBezTo>
                      <a:pt x="574" y="720"/>
                      <a:pt x="575" y="720"/>
                      <a:pt x="575" y="719"/>
                    </a:cubicBezTo>
                    <a:cubicBezTo>
                      <a:pt x="575" y="719"/>
                      <a:pt x="575" y="719"/>
                      <a:pt x="575" y="718"/>
                    </a:cubicBezTo>
                    <a:cubicBezTo>
                      <a:pt x="576" y="718"/>
                      <a:pt x="576" y="718"/>
                      <a:pt x="575" y="717"/>
                    </a:cubicBezTo>
                    <a:cubicBezTo>
                      <a:pt x="576" y="717"/>
                      <a:pt x="576" y="717"/>
                      <a:pt x="576" y="717"/>
                    </a:cubicBezTo>
                    <a:cubicBezTo>
                      <a:pt x="576" y="717"/>
                      <a:pt x="576" y="717"/>
                      <a:pt x="576" y="716"/>
                    </a:cubicBezTo>
                    <a:cubicBezTo>
                      <a:pt x="577" y="716"/>
                      <a:pt x="577" y="715"/>
                      <a:pt x="578" y="715"/>
                    </a:cubicBezTo>
                    <a:cubicBezTo>
                      <a:pt x="578" y="715"/>
                      <a:pt x="578" y="715"/>
                      <a:pt x="578" y="715"/>
                    </a:cubicBezTo>
                    <a:cubicBezTo>
                      <a:pt x="578" y="715"/>
                      <a:pt x="578" y="715"/>
                      <a:pt x="578" y="715"/>
                    </a:cubicBezTo>
                    <a:cubicBezTo>
                      <a:pt x="578" y="715"/>
                      <a:pt x="579" y="715"/>
                      <a:pt x="580" y="714"/>
                    </a:cubicBezTo>
                    <a:cubicBezTo>
                      <a:pt x="580" y="714"/>
                      <a:pt x="580" y="714"/>
                      <a:pt x="580" y="715"/>
                    </a:cubicBezTo>
                    <a:cubicBezTo>
                      <a:pt x="579" y="715"/>
                      <a:pt x="579" y="715"/>
                      <a:pt x="579" y="715"/>
                    </a:cubicBezTo>
                    <a:cubicBezTo>
                      <a:pt x="580" y="715"/>
                      <a:pt x="580" y="715"/>
                      <a:pt x="580" y="714"/>
                    </a:cubicBezTo>
                    <a:cubicBezTo>
                      <a:pt x="580" y="714"/>
                      <a:pt x="581" y="713"/>
                      <a:pt x="581" y="713"/>
                    </a:cubicBezTo>
                    <a:cubicBezTo>
                      <a:pt x="581" y="712"/>
                      <a:pt x="582" y="711"/>
                      <a:pt x="582" y="710"/>
                    </a:cubicBezTo>
                    <a:cubicBezTo>
                      <a:pt x="582" y="710"/>
                      <a:pt x="582" y="710"/>
                      <a:pt x="582" y="710"/>
                    </a:cubicBezTo>
                    <a:cubicBezTo>
                      <a:pt x="582" y="710"/>
                      <a:pt x="582" y="710"/>
                      <a:pt x="582" y="710"/>
                    </a:cubicBezTo>
                    <a:cubicBezTo>
                      <a:pt x="582" y="710"/>
                      <a:pt x="582" y="711"/>
                      <a:pt x="582" y="711"/>
                    </a:cubicBezTo>
                    <a:cubicBezTo>
                      <a:pt x="583" y="710"/>
                      <a:pt x="583" y="711"/>
                      <a:pt x="583" y="711"/>
                    </a:cubicBezTo>
                    <a:cubicBezTo>
                      <a:pt x="583" y="711"/>
                      <a:pt x="583" y="711"/>
                      <a:pt x="583" y="711"/>
                    </a:cubicBezTo>
                    <a:cubicBezTo>
                      <a:pt x="583" y="711"/>
                      <a:pt x="583" y="711"/>
                      <a:pt x="583" y="711"/>
                    </a:cubicBezTo>
                    <a:cubicBezTo>
                      <a:pt x="583" y="712"/>
                      <a:pt x="583" y="712"/>
                      <a:pt x="584" y="712"/>
                    </a:cubicBezTo>
                    <a:cubicBezTo>
                      <a:pt x="584" y="713"/>
                      <a:pt x="584" y="714"/>
                      <a:pt x="584" y="714"/>
                    </a:cubicBezTo>
                    <a:cubicBezTo>
                      <a:pt x="584" y="715"/>
                      <a:pt x="584" y="715"/>
                      <a:pt x="584" y="715"/>
                    </a:cubicBezTo>
                    <a:cubicBezTo>
                      <a:pt x="584" y="715"/>
                      <a:pt x="584" y="715"/>
                      <a:pt x="584" y="716"/>
                    </a:cubicBezTo>
                    <a:cubicBezTo>
                      <a:pt x="584" y="716"/>
                      <a:pt x="584" y="716"/>
                      <a:pt x="584" y="716"/>
                    </a:cubicBezTo>
                    <a:cubicBezTo>
                      <a:pt x="583" y="716"/>
                      <a:pt x="583" y="717"/>
                      <a:pt x="583" y="718"/>
                    </a:cubicBezTo>
                    <a:cubicBezTo>
                      <a:pt x="583" y="718"/>
                      <a:pt x="582" y="719"/>
                      <a:pt x="582" y="720"/>
                    </a:cubicBezTo>
                    <a:cubicBezTo>
                      <a:pt x="582" y="720"/>
                      <a:pt x="582" y="720"/>
                      <a:pt x="582" y="720"/>
                    </a:cubicBezTo>
                    <a:cubicBezTo>
                      <a:pt x="582" y="721"/>
                      <a:pt x="582" y="721"/>
                      <a:pt x="582" y="721"/>
                    </a:cubicBezTo>
                    <a:cubicBezTo>
                      <a:pt x="583" y="721"/>
                      <a:pt x="583" y="721"/>
                      <a:pt x="583" y="721"/>
                    </a:cubicBezTo>
                    <a:cubicBezTo>
                      <a:pt x="584" y="720"/>
                      <a:pt x="585" y="719"/>
                      <a:pt x="586" y="717"/>
                    </a:cubicBezTo>
                    <a:cubicBezTo>
                      <a:pt x="586" y="717"/>
                      <a:pt x="586" y="717"/>
                      <a:pt x="586" y="717"/>
                    </a:cubicBezTo>
                    <a:cubicBezTo>
                      <a:pt x="586" y="717"/>
                      <a:pt x="586" y="717"/>
                      <a:pt x="586" y="717"/>
                    </a:cubicBezTo>
                    <a:cubicBezTo>
                      <a:pt x="586" y="718"/>
                      <a:pt x="586" y="718"/>
                      <a:pt x="586" y="719"/>
                    </a:cubicBezTo>
                    <a:cubicBezTo>
                      <a:pt x="586" y="719"/>
                      <a:pt x="586" y="719"/>
                      <a:pt x="586" y="719"/>
                    </a:cubicBezTo>
                    <a:cubicBezTo>
                      <a:pt x="586" y="720"/>
                      <a:pt x="586" y="720"/>
                      <a:pt x="586" y="720"/>
                    </a:cubicBezTo>
                    <a:cubicBezTo>
                      <a:pt x="586" y="720"/>
                      <a:pt x="585" y="720"/>
                      <a:pt x="586" y="721"/>
                    </a:cubicBezTo>
                    <a:cubicBezTo>
                      <a:pt x="586" y="721"/>
                      <a:pt x="586" y="721"/>
                      <a:pt x="586" y="722"/>
                    </a:cubicBezTo>
                    <a:cubicBezTo>
                      <a:pt x="586" y="722"/>
                      <a:pt x="586" y="722"/>
                      <a:pt x="586" y="723"/>
                    </a:cubicBezTo>
                    <a:cubicBezTo>
                      <a:pt x="586" y="723"/>
                      <a:pt x="586" y="723"/>
                      <a:pt x="586" y="723"/>
                    </a:cubicBezTo>
                    <a:cubicBezTo>
                      <a:pt x="587" y="722"/>
                      <a:pt x="587" y="722"/>
                      <a:pt x="587" y="722"/>
                    </a:cubicBezTo>
                    <a:cubicBezTo>
                      <a:pt x="587" y="722"/>
                      <a:pt x="588" y="722"/>
                      <a:pt x="588" y="721"/>
                    </a:cubicBezTo>
                    <a:cubicBezTo>
                      <a:pt x="588" y="721"/>
                      <a:pt x="588" y="722"/>
                      <a:pt x="588" y="722"/>
                    </a:cubicBezTo>
                    <a:cubicBezTo>
                      <a:pt x="588" y="722"/>
                      <a:pt x="588" y="722"/>
                      <a:pt x="588" y="722"/>
                    </a:cubicBezTo>
                    <a:cubicBezTo>
                      <a:pt x="588" y="722"/>
                      <a:pt x="588" y="723"/>
                      <a:pt x="589" y="723"/>
                    </a:cubicBezTo>
                    <a:cubicBezTo>
                      <a:pt x="589" y="722"/>
                      <a:pt x="589" y="723"/>
                      <a:pt x="590" y="722"/>
                    </a:cubicBezTo>
                    <a:cubicBezTo>
                      <a:pt x="590" y="722"/>
                      <a:pt x="590" y="721"/>
                      <a:pt x="590" y="721"/>
                    </a:cubicBezTo>
                    <a:cubicBezTo>
                      <a:pt x="590" y="721"/>
                      <a:pt x="590" y="720"/>
                      <a:pt x="590" y="720"/>
                    </a:cubicBezTo>
                    <a:cubicBezTo>
                      <a:pt x="590" y="720"/>
                      <a:pt x="591" y="719"/>
                      <a:pt x="591" y="719"/>
                    </a:cubicBezTo>
                    <a:cubicBezTo>
                      <a:pt x="591" y="719"/>
                      <a:pt x="591" y="718"/>
                      <a:pt x="590" y="718"/>
                    </a:cubicBezTo>
                    <a:cubicBezTo>
                      <a:pt x="591" y="718"/>
                      <a:pt x="591" y="718"/>
                      <a:pt x="591" y="718"/>
                    </a:cubicBezTo>
                    <a:cubicBezTo>
                      <a:pt x="591" y="717"/>
                      <a:pt x="591" y="717"/>
                      <a:pt x="591" y="717"/>
                    </a:cubicBezTo>
                    <a:cubicBezTo>
                      <a:pt x="591" y="717"/>
                      <a:pt x="591" y="716"/>
                      <a:pt x="592" y="716"/>
                    </a:cubicBezTo>
                    <a:cubicBezTo>
                      <a:pt x="592" y="715"/>
                      <a:pt x="592" y="715"/>
                      <a:pt x="592" y="715"/>
                    </a:cubicBezTo>
                    <a:cubicBezTo>
                      <a:pt x="592" y="715"/>
                      <a:pt x="592" y="715"/>
                      <a:pt x="592" y="714"/>
                    </a:cubicBezTo>
                    <a:close/>
                    <a:moveTo>
                      <a:pt x="573" y="680"/>
                    </a:moveTo>
                    <a:cubicBezTo>
                      <a:pt x="573" y="680"/>
                      <a:pt x="573" y="680"/>
                      <a:pt x="573" y="680"/>
                    </a:cubicBezTo>
                    <a:cubicBezTo>
                      <a:pt x="573" y="680"/>
                      <a:pt x="573" y="681"/>
                      <a:pt x="572" y="681"/>
                    </a:cubicBezTo>
                    <a:cubicBezTo>
                      <a:pt x="572" y="681"/>
                      <a:pt x="572" y="681"/>
                      <a:pt x="572" y="680"/>
                    </a:cubicBezTo>
                    <a:cubicBezTo>
                      <a:pt x="572" y="680"/>
                      <a:pt x="572" y="680"/>
                      <a:pt x="573" y="680"/>
                    </a:cubicBezTo>
                    <a:close/>
                    <a:moveTo>
                      <a:pt x="582" y="713"/>
                    </a:moveTo>
                    <a:cubicBezTo>
                      <a:pt x="582" y="714"/>
                      <a:pt x="582" y="714"/>
                      <a:pt x="582" y="715"/>
                    </a:cubicBezTo>
                    <a:cubicBezTo>
                      <a:pt x="582" y="715"/>
                      <a:pt x="581" y="715"/>
                      <a:pt x="581" y="715"/>
                    </a:cubicBezTo>
                    <a:cubicBezTo>
                      <a:pt x="581" y="714"/>
                      <a:pt x="582" y="714"/>
                      <a:pt x="582" y="713"/>
                    </a:cubicBezTo>
                    <a:cubicBezTo>
                      <a:pt x="582" y="713"/>
                      <a:pt x="582" y="713"/>
                      <a:pt x="582" y="713"/>
                    </a:cubicBezTo>
                    <a:cubicBezTo>
                      <a:pt x="582" y="713"/>
                      <a:pt x="582" y="713"/>
                      <a:pt x="582" y="713"/>
                    </a:cubicBezTo>
                    <a:close/>
                    <a:moveTo>
                      <a:pt x="572" y="679"/>
                    </a:moveTo>
                    <a:cubicBezTo>
                      <a:pt x="572" y="679"/>
                      <a:pt x="572" y="678"/>
                      <a:pt x="572" y="678"/>
                    </a:cubicBezTo>
                    <a:cubicBezTo>
                      <a:pt x="572" y="678"/>
                      <a:pt x="572" y="678"/>
                      <a:pt x="572" y="678"/>
                    </a:cubicBezTo>
                    <a:cubicBezTo>
                      <a:pt x="572" y="678"/>
                      <a:pt x="573" y="678"/>
                      <a:pt x="573" y="678"/>
                    </a:cubicBezTo>
                    <a:cubicBezTo>
                      <a:pt x="573" y="678"/>
                      <a:pt x="573" y="678"/>
                      <a:pt x="573" y="678"/>
                    </a:cubicBezTo>
                    <a:cubicBezTo>
                      <a:pt x="573" y="678"/>
                      <a:pt x="573" y="679"/>
                      <a:pt x="572" y="679"/>
                    </a:cubicBezTo>
                    <a:close/>
                    <a:moveTo>
                      <a:pt x="572" y="693"/>
                    </a:moveTo>
                    <a:cubicBezTo>
                      <a:pt x="572" y="694"/>
                      <a:pt x="572" y="694"/>
                      <a:pt x="571" y="694"/>
                    </a:cubicBezTo>
                    <a:cubicBezTo>
                      <a:pt x="571" y="693"/>
                      <a:pt x="571" y="693"/>
                      <a:pt x="571" y="693"/>
                    </a:cubicBezTo>
                    <a:cubicBezTo>
                      <a:pt x="571" y="693"/>
                      <a:pt x="571" y="693"/>
                      <a:pt x="572" y="693"/>
                    </a:cubicBezTo>
                    <a:cubicBezTo>
                      <a:pt x="572" y="693"/>
                      <a:pt x="572" y="693"/>
                      <a:pt x="572" y="693"/>
                    </a:cubicBezTo>
                    <a:close/>
                    <a:moveTo>
                      <a:pt x="572" y="692"/>
                    </a:moveTo>
                    <a:cubicBezTo>
                      <a:pt x="572" y="693"/>
                      <a:pt x="572" y="693"/>
                      <a:pt x="572" y="693"/>
                    </a:cubicBezTo>
                    <a:cubicBezTo>
                      <a:pt x="572" y="693"/>
                      <a:pt x="571" y="693"/>
                      <a:pt x="571" y="693"/>
                    </a:cubicBezTo>
                    <a:cubicBezTo>
                      <a:pt x="572" y="692"/>
                      <a:pt x="572" y="692"/>
                      <a:pt x="572" y="692"/>
                    </a:cubicBezTo>
                    <a:cubicBezTo>
                      <a:pt x="572" y="692"/>
                      <a:pt x="572" y="692"/>
                      <a:pt x="572" y="692"/>
                    </a:cubicBezTo>
                    <a:close/>
                    <a:moveTo>
                      <a:pt x="570" y="712"/>
                    </a:moveTo>
                    <a:cubicBezTo>
                      <a:pt x="570" y="712"/>
                      <a:pt x="570" y="711"/>
                      <a:pt x="570" y="711"/>
                    </a:cubicBezTo>
                    <a:cubicBezTo>
                      <a:pt x="570" y="711"/>
                      <a:pt x="570" y="711"/>
                      <a:pt x="570" y="711"/>
                    </a:cubicBezTo>
                    <a:cubicBezTo>
                      <a:pt x="570" y="712"/>
                      <a:pt x="570" y="712"/>
                      <a:pt x="570" y="712"/>
                    </a:cubicBezTo>
                    <a:close/>
                    <a:moveTo>
                      <a:pt x="583" y="713"/>
                    </a:moveTo>
                    <a:cubicBezTo>
                      <a:pt x="583" y="713"/>
                      <a:pt x="583" y="713"/>
                      <a:pt x="583" y="713"/>
                    </a:cubicBezTo>
                    <a:cubicBezTo>
                      <a:pt x="583" y="713"/>
                      <a:pt x="583" y="713"/>
                      <a:pt x="583" y="713"/>
                    </a:cubicBezTo>
                    <a:close/>
                    <a:moveTo>
                      <a:pt x="578" y="692"/>
                    </a:moveTo>
                    <a:cubicBezTo>
                      <a:pt x="578" y="692"/>
                      <a:pt x="578" y="692"/>
                      <a:pt x="578" y="692"/>
                    </a:cubicBezTo>
                    <a:cubicBezTo>
                      <a:pt x="578" y="692"/>
                      <a:pt x="578" y="692"/>
                      <a:pt x="578" y="692"/>
                    </a:cubicBezTo>
                    <a:cubicBezTo>
                      <a:pt x="578" y="692"/>
                      <a:pt x="578" y="692"/>
                      <a:pt x="578" y="692"/>
                    </a:cubicBezTo>
                    <a:cubicBezTo>
                      <a:pt x="578" y="692"/>
                      <a:pt x="578" y="692"/>
                      <a:pt x="578" y="692"/>
                    </a:cubicBezTo>
                    <a:close/>
                    <a:moveTo>
                      <a:pt x="572" y="686"/>
                    </a:moveTo>
                    <a:cubicBezTo>
                      <a:pt x="572" y="686"/>
                      <a:pt x="571" y="686"/>
                      <a:pt x="571" y="686"/>
                    </a:cubicBezTo>
                    <a:cubicBezTo>
                      <a:pt x="571" y="686"/>
                      <a:pt x="571" y="686"/>
                      <a:pt x="571" y="686"/>
                    </a:cubicBezTo>
                    <a:cubicBezTo>
                      <a:pt x="571" y="686"/>
                      <a:pt x="571" y="686"/>
                      <a:pt x="572" y="686"/>
                    </a:cubicBezTo>
                    <a:close/>
                    <a:moveTo>
                      <a:pt x="572" y="693"/>
                    </a:moveTo>
                    <a:cubicBezTo>
                      <a:pt x="572" y="693"/>
                      <a:pt x="572" y="693"/>
                      <a:pt x="572" y="693"/>
                    </a:cubicBezTo>
                    <a:cubicBezTo>
                      <a:pt x="572" y="693"/>
                      <a:pt x="572" y="693"/>
                      <a:pt x="572" y="693"/>
                    </a:cubicBezTo>
                    <a:cubicBezTo>
                      <a:pt x="572" y="693"/>
                      <a:pt x="572" y="693"/>
                      <a:pt x="572" y="693"/>
                    </a:cubicBezTo>
                    <a:cubicBezTo>
                      <a:pt x="572" y="693"/>
                      <a:pt x="572" y="693"/>
                      <a:pt x="572" y="693"/>
                    </a:cubicBezTo>
                    <a:close/>
                    <a:moveTo>
                      <a:pt x="531" y="698"/>
                    </a:moveTo>
                    <a:cubicBezTo>
                      <a:pt x="531" y="698"/>
                      <a:pt x="531" y="698"/>
                      <a:pt x="531" y="698"/>
                    </a:cubicBezTo>
                    <a:cubicBezTo>
                      <a:pt x="530" y="698"/>
                      <a:pt x="529" y="698"/>
                      <a:pt x="528" y="698"/>
                    </a:cubicBezTo>
                    <a:cubicBezTo>
                      <a:pt x="528" y="698"/>
                      <a:pt x="528" y="698"/>
                      <a:pt x="527" y="698"/>
                    </a:cubicBezTo>
                    <a:cubicBezTo>
                      <a:pt x="527" y="698"/>
                      <a:pt x="526" y="697"/>
                      <a:pt x="525" y="697"/>
                    </a:cubicBezTo>
                    <a:cubicBezTo>
                      <a:pt x="524" y="697"/>
                      <a:pt x="523" y="697"/>
                      <a:pt x="522" y="696"/>
                    </a:cubicBezTo>
                    <a:cubicBezTo>
                      <a:pt x="521" y="696"/>
                      <a:pt x="520" y="695"/>
                      <a:pt x="519" y="695"/>
                    </a:cubicBezTo>
                    <a:cubicBezTo>
                      <a:pt x="519" y="695"/>
                      <a:pt x="519" y="695"/>
                      <a:pt x="519" y="695"/>
                    </a:cubicBezTo>
                    <a:cubicBezTo>
                      <a:pt x="519" y="694"/>
                      <a:pt x="519" y="694"/>
                      <a:pt x="518" y="693"/>
                    </a:cubicBezTo>
                    <a:cubicBezTo>
                      <a:pt x="518" y="693"/>
                      <a:pt x="517" y="692"/>
                      <a:pt x="516" y="692"/>
                    </a:cubicBezTo>
                    <a:cubicBezTo>
                      <a:pt x="515" y="691"/>
                      <a:pt x="514" y="691"/>
                      <a:pt x="514" y="691"/>
                    </a:cubicBezTo>
                    <a:cubicBezTo>
                      <a:pt x="514" y="691"/>
                      <a:pt x="514" y="690"/>
                      <a:pt x="513" y="691"/>
                    </a:cubicBezTo>
                    <a:cubicBezTo>
                      <a:pt x="513" y="691"/>
                      <a:pt x="513" y="690"/>
                      <a:pt x="513" y="690"/>
                    </a:cubicBezTo>
                    <a:cubicBezTo>
                      <a:pt x="513" y="690"/>
                      <a:pt x="513" y="690"/>
                      <a:pt x="513" y="690"/>
                    </a:cubicBezTo>
                    <a:cubicBezTo>
                      <a:pt x="513" y="690"/>
                      <a:pt x="513" y="689"/>
                      <a:pt x="513" y="689"/>
                    </a:cubicBezTo>
                    <a:cubicBezTo>
                      <a:pt x="515" y="689"/>
                      <a:pt x="516" y="689"/>
                      <a:pt x="517" y="690"/>
                    </a:cubicBezTo>
                    <a:cubicBezTo>
                      <a:pt x="517" y="690"/>
                      <a:pt x="517" y="690"/>
                      <a:pt x="517" y="690"/>
                    </a:cubicBezTo>
                    <a:cubicBezTo>
                      <a:pt x="518" y="690"/>
                      <a:pt x="518" y="690"/>
                      <a:pt x="519" y="690"/>
                    </a:cubicBezTo>
                    <a:cubicBezTo>
                      <a:pt x="520" y="690"/>
                      <a:pt x="521" y="690"/>
                      <a:pt x="521" y="691"/>
                    </a:cubicBezTo>
                    <a:cubicBezTo>
                      <a:pt x="522" y="691"/>
                      <a:pt x="523" y="691"/>
                      <a:pt x="524" y="692"/>
                    </a:cubicBezTo>
                    <a:cubicBezTo>
                      <a:pt x="524" y="692"/>
                      <a:pt x="525" y="692"/>
                      <a:pt x="525" y="692"/>
                    </a:cubicBezTo>
                    <a:cubicBezTo>
                      <a:pt x="525" y="693"/>
                      <a:pt x="525" y="693"/>
                      <a:pt x="525" y="693"/>
                    </a:cubicBezTo>
                    <a:cubicBezTo>
                      <a:pt x="526" y="693"/>
                      <a:pt x="526" y="693"/>
                      <a:pt x="526" y="693"/>
                    </a:cubicBezTo>
                    <a:cubicBezTo>
                      <a:pt x="527" y="694"/>
                      <a:pt x="527" y="694"/>
                      <a:pt x="527" y="694"/>
                    </a:cubicBezTo>
                    <a:cubicBezTo>
                      <a:pt x="528" y="694"/>
                      <a:pt x="528" y="694"/>
                      <a:pt x="528" y="694"/>
                    </a:cubicBezTo>
                    <a:cubicBezTo>
                      <a:pt x="528" y="695"/>
                      <a:pt x="528" y="695"/>
                      <a:pt x="529" y="695"/>
                    </a:cubicBezTo>
                    <a:cubicBezTo>
                      <a:pt x="529" y="695"/>
                      <a:pt x="529" y="695"/>
                      <a:pt x="529" y="695"/>
                    </a:cubicBezTo>
                    <a:cubicBezTo>
                      <a:pt x="529" y="695"/>
                      <a:pt x="530" y="695"/>
                      <a:pt x="530" y="695"/>
                    </a:cubicBezTo>
                    <a:cubicBezTo>
                      <a:pt x="530" y="695"/>
                      <a:pt x="530" y="696"/>
                      <a:pt x="531" y="696"/>
                    </a:cubicBezTo>
                    <a:cubicBezTo>
                      <a:pt x="531" y="696"/>
                      <a:pt x="531" y="697"/>
                      <a:pt x="531" y="697"/>
                    </a:cubicBezTo>
                    <a:cubicBezTo>
                      <a:pt x="532" y="698"/>
                      <a:pt x="532" y="698"/>
                      <a:pt x="531" y="698"/>
                    </a:cubicBezTo>
                    <a:close/>
                    <a:moveTo>
                      <a:pt x="529" y="724"/>
                    </a:moveTo>
                    <a:cubicBezTo>
                      <a:pt x="529" y="724"/>
                      <a:pt x="529" y="724"/>
                      <a:pt x="529" y="724"/>
                    </a:cubicBezTo>
                    <a:cubicBezTo>
                      <a:pt x="528" y="724"/>
                      <a:pt x="528" y="724"/>
                      <a:pt x="527" y="724"/>
                    </a:cubicBezTo>
                    <a:cubicBezTo>
                      <a:pt x="526" y="724"/>
                      <a:pt x="525" y="724"/>
                      <a:pt x="524" y="724"/>
                    </a:cubicBezTo>
                    <a:cubicBezTo>
                      <a:pt x="524" y="725"/>
                      <a:pt x="524" y="725"/>
                      <a:pt x="524" y="725"/>
                    </a:cubicBezTo>
                    <a:cubicBezTo>
                      <a:pt x="523" y="725"/>
                      <a:pt x="522" y="725"/>
                      <a:pt x="521" y="725"/>
                    </a:cubicBezTo>
                    <a:cubicBezTo>
                      <a:pt x="521" y="725"/>
                      <a:pt x="521" y="725"/>
                      <a:pt x="521" y="724"/>
                    </a:cubicBezTo>
                    <a:cubicBezTo>
                      <a:pt x="520" y="724"/>
                      <a:pt x="520" y="724"/>
                      <a:pt x="520" y="724"/>
                    </a:cubicBezTo>
                    <a:cubicBezTo>
                      <a:pt x="520" y="724"/>
                      <a:pt x="520" y="724"/>
                      <a:pt x="520" y="724"/>
                    </a:cubicBezTo>
                    <a:cubicBezTo>
                      <a:pt x="519" y="724"/>
                      <a:pt x="519" y="724"/>
                      <a:pt x="518" y="723"/>
                    </a:cubicBezTo>
                    <a:cubicBezTo>
                      <a:pt x="518" y="723"/>
                      <a:pt x="518" y="723"/>
                      <a:pt x="518" y="723"/>
                    </a:cubicBezTo>
                    <a:cubicBezTo>
                      <a:pt x="518" y="724"/>
                      <a:pt x="518" y="724"/>
                      <a:pt x="518" y="724"/>
                    </a:cubicBezTo>
                    <a:cubicBezTo>
                      <a:pt x="518" y="724"/>
                      <a:pt x="518" y="724"/>
                      <a:pt x="518" y="724"/>
                    </a:cubicBezTo>
                    <a:cubicBezTo>
                      <a:pt x="517" y="724"/>
                      <a:pt x="517" y="724"/>
                      <a:pt x="517" y="724"/>
                    </a:cubicBezTo>
                    <a:cubicBezTo>
                      <a:pt x="517" y="724"/>
                      <a:pt x="517" y="724"/>
                      <a:pt x="517" y="723"/>
                    </a:cubicBezTo>
                    <a:cubicBezTo>
                      <a:pt x="517" y="723"/>
                      <a:pt x="517" y="722"/>
                      <a:pt x="516" y="722"/>
                    </a:cubicBezTo>
                    <a:cubicBezTo>
                      <a:pt x="516" y="722"/>
                      <a:pt x="516" y="722"/>
                      <a:pt x="516" y="722"/>
                    </a:cubicBezTo>
                    <a:cubicBezTo>
                      <a:pt x="515" y="721"/>
                      <a:pt x="515" y="721"/>
                      <a:pt x="516" y="721"/>
                    </a:cubicBezTo>
                    <a:cubicBezTo>
                      <a:pt x="516" y="721"/>
                      <a:pt x="516" y="721"/>
                      <a:pt x="516" y="720"/>
                    </a:cubicBezTo>
                    <a:cubicBezTo>
                      <a:pt x="516" y="720"/>
                      <a:pt x="516" y="719"/>
                      <a:pt x="516" y="719"/>
                    </a:cubicBezTo>
                    <a:cubicBezTo>
                      <a:pt x="516" y="719"/>
                      <a:pt x="516" y="719"/>
                      <a:pt x="516" y="719"/>
                    </a:cubicBezTo>
                    <a:cubicBezTo>
                      <a:pt x="516" y="719"/>
                      <a:pt x="515" y="719"/>
                      <a:pt x="515" y="720"/>
                    </a:cubicBezTo>
                    <a:cubicBezTo>
                      <a:pt x="515" y="720"/>
                      <a:pt x="514" y="721"/>
                      <a:pt x="514" y="721"/>
                    </a:cubicBezTo>
                    <a:cubicBezTo>
                      <a:pt x="513" y="721"/>
                      <a:pt x="513" y="722"/>
                      <a:pt x="513" y="722"/>
                    </a:cubicBezTo>
                    <a:cubicBezTo>
                      <a:pt x="513" y="723"/>
                      <a:pt x="513" y="723"/>
                      <a:pt x="514" y="723"/>
                    </a:cubicBezTo>
                    <a:cubicBezTo>
                      <a:pt x="514" y="723"/>
                      <a:pt x="515" y="723"/>
                      <a:pt x="515" y="723"/>
                    </a:cubicBezTo>
                    <a:cubicBezTo>
                      <a:pt x="515" y="723"/>
                      <a:pt x="515" y="723"/>
                      <a:pt x="515" y="723"/>
                    </a:cubicBezTo>
                    <a:cubicBezTo>
                      <a:pt x="515" y="723"/>
                      <a:pt x="516" y="723"/>
                      <a:pt x="515" y="723"/>
                    </a:cubicBezTo>
                    <a:cubicBezTo>
                      <a:pt x="515" y="724"/>
                      <a:pt x="515" y="724"/>
                      <a:pt x="515" y="724"/>
                    </a:cubicBezTo>
                    <a:cubicBezTo>
                      <a:pt x="515" y="725"/>
                      <a:pt x="515" y="725"/>
                      <a:pt x="516" y="725"/>
                    </a:cubicBezTo>
                    <a:cubicBezTo>
                      <a:pt x="516" y="725"/>
                      <a:pt x="517" y="725"/>
                      <a:pt x="518" y="725"/>
                    </a:cubicBezTo>
                    <a:cubicBezTo>
                      <a:pt x="518" y="725"/>
                      <a:pt x="518" y="725"/>
                      <a:pt x="518" y="725"/>
                    </a:cubicBezTo>
                    <a:cubicBezTo>
                      <a:pt x="518" y="725"/>
                      <a:pt x="518" y="725"/>
                      <a:pt x="518" y="725"/>
                    </a:cubicBezTo>
                    <a:cubicBezTo>
                      <a:pt x="517" y="726"/>
                      <a:pt x="517" y="726"/>
                      <a:pt x="518" y="726"/>
                    </a:cubicBezTo>
                    <a:cubicBezTo>
                      <a:pt x="518" y="726"/>
                      <a:pt x="518" y="726"/>
                      <a:pt x="518" y="726"/>
                    </a:cubicBezTo>
                    <a:cubicBezTo>
                      <a:pt x="518" y="726"/>
                      <a:pt x="518" y="726"/>
                      <a:pt x="518" y="726"/>
                    </a:cubicBezTo>
                    <a:cubicBezTo>
                      <a:pt x="518" y="726"/>
                      <a:pt x="518" y="727"/>
                      <a:pt x="518" y="727"/>
                    </a:cubicBezTo>
                    <a:cubicBezTo>
                      <a:pt x="519" y="727"/>
                      <a:pt x="520" y="727"/>
                      <a:pt x="521" y="727"/>
                    </a:cubicBezTo>
                    <a:cubicBezTo>
                      <a:pt x="521" y="727"/>
                      <a:pt x="521" y="728"/>
                      <a:pt x="521" y="727"/>
                    </a:cubicBezTo>
                    <a:cubicBezTo>
                      <a:pt x="521" y="727"/>
                      <a:pt x="521" y="727"/>
                      <a:pt x="522" y="727"/>
                    </a:cubicBezTo>
                    <a:cubicBezTo>
                      <a:pt x="522" y="727"/>
                      <a:pt x="521" y="727"/>
                      <a:pt x="521" y="727"/>
                    </a:cubicBezTo>
                    <a:cubicBezTo>
                      <a:pt x="521" y="727"/>
                      <a:pt x="521" y="727"/>
                      <a:pt x="521" y="727"/>
                    </a:cubicBezTo>
                    <a:cubicBezTo>
                      <a:pt x="522" y="726"/>
                      <a:pt x="522" y="727"/>
                      <a:pt x="522" y="727"/>
                    </a:cubicBezTo>
                    <a:cubicBezTo>
                      <a:pt x="522" y="727"/>
                      <a:pt x="522" y="727"/>
                      <a:pt x="522" y="727"/>
                    </a:cubicBezTo>
                    <a:cubicBezTo>
                      <a:pt x="522" y="727"/>
                      <a:pt x="523" y="727"/>
                      <a:pt x="523" y="727"/>
                    </a:cubicBezTo>
                    <a:cubicBezTo>
                      <a:pt x="523" y="727"/>
                      <a:pt x="523" y="728"/>
                      <a:pt x="523" y="728"/>
                    </a:cubicBezTo>
                    <a:cubicBezTo>
                      <a:pt x="523" y="728"/>
                      <a:pt x="523" y="728"/>
                      <a:pt x="523" y="728"/>
                    </a:cubicBezTo>
                    <a:cubicBezTo>
                      <a:pt x="523" y="728"/>
                      <a:pt x="523" y="728"/>
                      <a:pt x="522" y="728"/>
                    </a:cubicBezTo>
                    <a:cubicBezTo>
                      <a:pt x="523" y="728"/>
                      <a:pt x="523" y="728"/>
                      <a:pt x="523" y="728"/>
                    </a:cubicBezTo>
                    <a:cubicBezTo>
                      <a:pt x="523" y="729"/>
                      <a:pt x="524" y="729"/>
                      <a:pt x="524" y="729"/>
                    </a:cubicBezTo>
                    <a:cubicBezTo>
                      <a:pt x="525" y="729"/>
                      <a:pt x="526" y="729"/>
                      <a:pt x="526" y="729"/>
                    </a:cubicBezTo>
                    <a:cubicBezTo>
                      <a:pt x="526" y="729"/>
                      <a:pt x="526" y="729"/>
                      <a:pt x="526" y="729"/>
                    </a:cubicBezTo>
                    <a:cubicBezTo>
                      <a:pt x="526" y="728"/>
                      <a:pt x="526" y="728"/>
                      <a:pt x="526" y="728"/>
                    </a:cubicBezTo>
                    <a:cubicBezTo>
                      <a:pt x="526" y="727"/>
                      <a:pt x="526" y="728"/>
                      <a:pt x="526" y="727"/>
                    </a:cubicBezTo>
                    <a:cubicBezTo>
                      <a:pt x="526" y="727"/>
                      <a:pt x="526" y="727"/>
                      <a:pt x="526" y="727"/>
                    </a:cubicBezTo>
                    <a:cubicBezTo>
                      <a:pt x="526" y="727"/>
                      <a:pt x="526" y="727"/>
                      <a:pt x="526" y="727"/>
                    </a:cubicBezTo>
                    <a:cubicBezTo>
                      <a:pt x="527" y="727"/>
                      <a:pt x="527" y="726"/>
                      <a:pt x="527" y="726"/>
                    </a:cubicBezTo>
                    <a:cubicBezTo>
                      <a:pt x="527" y="725"/>
                      <a:pt x="527" y="725"/>
                      <a:pt x="528" y="725"/>
                    </a:cubicBezTo>
                    <a:cubicBezTo>
                      <a:pt x="528" y="725"/>
                      <a:pt x="528" y="725"/>
                      <a:pt x="529" y="725"/>
                    </a:cubicBezTo>
                    <a:cubicBezTo>
                      <a:pt x="529" y="725"/>
                      <a:pt x="529" y="725"/>
                      <a:pt x="529" y="725"/>
                    </a:cubicBezTo>
                    <a:cubicBezTo>
                      <a:pt x="529" y="725"/>
                      <a:pt x="529" y="725"/>
                      <a:pt x="529" y="724"/>
                    </a:cubicBezTo>
                    <a:close/>
                    <a:moveTo>
                      <a:pt x="487" y="564"/>
                    </a:moveTo>
                    <a:cubicBezTo>
                      <a:pt x="487" y="564"/>
                      <a:pt x="487" y="564"/>
                      <a:pt x="487" y="563"/>
                    </a:cubicBezTo>
                    <a:cubicBezTo>
                      <a:pt x="488" y="563"/>
                      <a:pt x="488" y="563"/>
                      <a:pt x="488" y="563"/>
                    </a:cubicBezTo>
                    <a:cubicBezTo>
                      <a:pt x="489" y="563"/>
                      <a:pt x="489" y="563"/>
                      <a:pt x="489" y="563"/>
                    </a:cubicBezTo>
                    <a:cubicBezTo>
                      <a:pt x="489" y="563"/>
                      <a:pt x="489" y="563"/>
                      <a:pt x="489" y="563"/>
                    </a:cubicBezTo>
                    <a:cubicBezTo>
                      <a:pt x="489" y="564"/>
                      <a:pt x="490" y="564"/>
                      <a:pt x="490" y="565"/>
                    </a:cubicBezTo>
                    <a:cubicBezTo>
                      <a:pt x="490" y="565"/>
                      <a:pt x="490" y="565"/>
                      <a:pt x="490" y="565"/>
                    </a:cubicBezTo>
                    <a:cubicBezTo>
                      <a:pt x="490" y="565"/>
                      <a:pt x="490" y="565"/>
                      <a:pt x="490" y="565"/>
                    </a:cubicBezTo>
                    <a:cubicBezTo>
                      <a:pt x="490" y="566"/>
                      <a:pt x="490" y="566"/>
                      <a:pt x="490" y="566"/>
                    </a:cubicBezTo>
                    <a:cubicBezTo>
                      <a:pt x="490" y="566"/>
                      <a:pt x="489" y="567"/>
                      <a:pt x="489" y="567"/>
                    </a:cubicBezTo>
                    <a:cubicBezTo>
                      <a:pt x="490" y="567"/>
                      <a:pt x="490" y="567"/>
                      <a:pt x="490" y="567"/>
                    </a:cubicBezTo>
                    <a:cubicBezTo>
                      <a:pt x="489" y="567"/>
                      <a:pt x="489" y="567"/>
                      <a:pt x="489" y="567"/>
                    </a:cubicBezTo>
                    <a:cubicBezTo>
                      <a:pt x="489" y="567"/>
                      <a:pt x="489" y="567"/>
                      <a:pt x="489" y="567"/>
                    </a:cubicBezTo>
                    <a:cubicBezTo>
                      <a:pt x="489" y="567"/>
                      <a:pt x="488" y="567"/>
                      <a:pt x="488" y="568"/>
                    </a:cubicBezTo>
                    <a:cubicBezTo>
                      <a:pt x="488" y="568"/>
                      <a:pt x="488" y="568"/>
                      <a:pt x="488" y="568"/>
                    </a:cubicBezTo>
                    <a:cubicBezTo>
                      <a:pt x="487" y="568"/>
                      <a:pt x="487" y="568"/>
                      <a:pt x="487" y="569"/>
                    </a:cubicBezTo>
                    <a:cubicBezTo>
                      <a:pt x="487" y="569"/>
                      <a:pt x="487" y="568"/>
                      <a:pt x="486" y="568"/>
                    </a:cubicBezTo>
                    <a:cubicBezTo>
                      <a:pt x="486" y="568"/>
                      <a:pt x="486" y="568"/>
                      <a:pt x="486" y="567"/>
                    </a:cubicBezTo>
                    <a:cubicBezTo>
                      <a:pt x="486" y="567"/>
                      <a:pt x="486" y="567"/>
                      <a:pt x="486" y="567"/>
                    </a:cubicBezTo>
                    <a:cubicBezTo>
                      <a:pt x="486" y="566"/>
                      <a:pt x="487" y="566"/>
                      <a:pt x="487" y="566"/>
                    </a:cubicBezTo>
                    <a:cubicBezTo>
                      <a:pt x="487" y="566"/>
                      <a:pt x="487" y="565"/>
                      <a:pt x="487" y="565"/>
                    </a:cubicBezTo>
                    <a:cubicBezTo>
                      <a:pt x="487" y="564"/>
                      <a:pt x="487" y="564"/>
                      <a:pt x="487" y="564"/>
                    </a:cubicBezTo>
                    <a:close/>
                    <a:moveTo>
                      <a:pt x="512" y="565"/>
                    </a:moveTo>
                    <a:cubicBezTo>
                      <a:pt x="512" y="565"/>
                      <a:pt x="512" y="565"/>
                      <a:pt x="512" y="565"/>
                    </a:cubicBezTo>
                    <a:cubicBezTo>
                      <a:pt x="512" y="565"/>
                      <a:pt x="512" y="566"/>
                      <a:pt x="513" y="566"/>
                    </a:cubicBezTo>
                    <a:cubicBezTo>
                      <a:pt x="513" y="566"/>
                      <a:pt x="513" y="567"/>
                      <a:pt x="513" y="567"/>
                    </a:cubicBezTo>
                    <a:cubicBezTo>
                      <a:pt x="513" y="567"/>
                      <a:pt x="512" y="567"/>
                      <a:pt x="512" y="567"/>
                    </a:cubicBezTo>
                    <a:cubicBezTo>
                      <a:pt x="512" y="567"/>
                      <a:pt x="512" y="567"/>
                      <a:pt x="512" y="567"/>
                    </a:cubicBezTo>
                    <a:cubicBezTo>
                      <a:pt x="512" y="567"/>
                      <a:pt x="511" y="566"/>
                      <a:pt x="511" y="566"/>
                    </a:cubicBezTo>
                    <a:cubicBezTo>
                      <a:pt x="511" y="566"/>
                      <a:pt x="511" y="566"/>
                      <a:pt x="510" y="566"/>
                    </a:cubicBezTo>
                    <a:cubicBezTo>
                      <a:pt x="510" y="565"/>
                      <a:pt x="510" y="565"/>
                      <a:pt x="510" y="565"/>
                    </a:cubicBezTo>
                    <a:cubicBezTo>
                      <a:pt x="510" y="565"/>
                      <a:pt x="510" y="565"/>
                      <a:pt x="510" y="565"/>
                    </a:cubicBezTo>
                    <a:cubicBezTo>
                      <a:pt x="510" y="565"/>
                      <a:pt x="510" y="565"/>
                      <a:pt x="510" y="565"/>
                    </a:cubicBezTo>
                    <a:cubicBezTo>
                      <a:pt x="510" y="565"/>
                      <a:pt x="510" y="565"/>
                      <a:pt x="510" y="565"/>
                    </a:cubicBezTo>
                    <a:cubicBezTo>
                      <a:pt x="510" y="564"/>
                      <a:pt x="510" y="564"/>
                      <a:pt x="511" y="564"/>
                    </a:cubicBezTo>
                    <a:cubicBezTo>
                      <a:pt x="511" y="564"/>
                      <a:pt x="511" y="564"/>
                      <a:pt x="511" y="565"/>
                    </a:cubicBezTo>
                    <a:cubicBezTo>
                      <a:pt x="511" y="565"/>
                      <a:pt x="512" y="565"/>
                      <a:pt x="512" y="565"/>
                    </a:cubicBezTo>
                    <a:close/>
                    <a:moveTo>
                      <a:pt x="395" y="657"/>
                    </a:moveTo>
                    <a:cubicBezTo>
                      <a:pt x="395" y="656"/>
                      <a:pt x="395" y="656"/>
                      <a:pt x="395" y="656"/>
                    </a:cubicBezTo>
                    <a:cubicBezTo>
                      <a:pt x="395" y="656"/>
                      <a:pt x="395" y="656"/>
                      <a:pt x="395" y="656"/>
                    </a:cubicBezTo>
                    <a:cubicBezTo>
                      <a:pt x="395" y="656"/>
                      <a:pt x="396" y="655"/>
                      <a:pt x="396" y="655"/>
                    </a:cubicBezTo>
                    <a:cubicBezTo>
                      <a:pt x="397" y="654"/>
                      <a:pt x="398" y="654"/>
                      <a:pt x="399" y="654"/>
                    </a:cubicBezTo>
                    <a:cubicBezTo>
                      <a:pt x="400" y="654"/>
                      <a:pt x="400" y="654"/>
                      <a:pt x="401" y="654"/>
                    </a:cubicBezTo>
                    <a:cubicBezTo>
                      <a:pt x="402" y="654"/>
                      <a:pt x="402" y="655"/>
                      <a:pt x="403" y="655"/>
                    </a:cubicBezTo>
                    <a:cubicBezTo>
                      <a:pt x="403" y="656"/>
                      <a:pt x="403" y="656"/>
                      <a:pt x="404" y="657"/>
                    </a:cubicBezTo>
                    <a:cubicBezTo>
                      <a:pt x="404" y="658"/>
                      <a:pt x="405" y="659"/>
                      <a:pt x="404" y="660"/>
                    </a:cubicBezTo>
                    <a:cubicBezTo>
                      <a:pt x="404" y="660"/>
                      <a:pt x="404" y="660"/>
                      <a:pt x="404" y="660"/>
                    </a:cubicBezTo>
                    <a:cubicBezTo>
                      <a:pt x="404" y="660"/>
                      <a:pt x="404" y="660"/>
                      <a:pt x="404" y="660"/>
                    </a:cubicBezTo>
                    <a:cubicBezTo>
                      <a:pt x="404" y="660"/>
                      <a:pt x="403" y="660"/>
                      <a:pt x="403" y="660"/>
                    </a:cubicBezTo>
                    <a:cubicBezTo>
                      <a:pt x="402" y="659"/>
                      <a:pt x="401" y="659"/>
                      <a:pt x="401" y="659"/>
                    </a:cubicBezTo>
                    <a:cubicBezTo>
                      <a:pt x="400" y="659"/>
                      <a:pt x="400" y="658"/>
                      <a:pt x="399" y="658"/>
                    </a:cubicBezTo>
                    <a:cubicBezTo>
                      <a:pt x="399" y="658"/>
                      <a:pt x="398" y="658"/>
                      <a:pt x="398" y="658"/>
                    </a:cubicBezTo>
                    <a:cubicBezTo>
                      <a:pt x="397" y="658"/>
                      <a:pt x="397" y="657"/>
                      <a:pt x="396" y="657"/>
                    </a:cubicBezTo>
                    <a:cubicBezTo>
                      <a:pt x="396" y="657"/>
                      <a:pt x="395" y="657"/>
                      <a:pt x="395" y="657"/>
                    </a:cubicBezTo>
                    <a:close/>
                    <a:moveTo>
                      <a:pt x="414" y="667"/>
                    </a:moveTo>
                    <a:cubicBezTo>
                      <a:pt x="414" y="667"/>
                      <a:pt x="413" y="667"/>
                      <a:pt x="413" y="667"/>
                    </a:cubicBezTo>
                    <a:cubicBezTo>
                      <a:pt x="413" y="667"/>
                      <a:pt x="413" y="667"/>
                      <a:pt x="413" y="668"/>
                    </a:cubicBezTo>
                    <a:cubicBezTo>
                      <a:pt x="413" y="668"/>
                      <a:pt x="413" y="668"/>
                      <a:pt x="413" y="668"/>
                    </a:cubicBezTo>
                    <a:cubicBezTo>
                      <a:pt x="413" y="668"/>
                      <a:pt x="413" y="668"/>
                      <a:pt x="413" y="668"/>
                    </a:cubicBezTo>
                    <a:cubicBezTo>
                      <a:pt x="413" y="668"/>
                      <a:pt x="413" y="668"/>
                      <a:pt x="413" y="668"/>
                    </a:cubicBezTo>
                    <a:cubicBezTo>
                      <a:pt x="412" y="668"/>
                      <a:pt x="412" y="668"/>
                      <a:pt x="411" y="668"/>
                    </a:cubicBezTo>
                    <a:cubicBezTo>
                      <a:pt x="411" y="668"/>
                      <a:pt x="411" y="668"/>
                      <a:pt x="411" y="668"/>
                    </a:cubicBezTo>
                    <a:cubicBezTo>
                      <a:pt x="411" y="668"/>
                      <a:pt x="411" y="668"/>
                      <a:pt x="411" y="668"/>
                    </a:cubicBezTo>
                    <a:cubicBezTo>
                      <a:pt x="411" y="668"/>
                      <a:pt x="411" y="668"/>
                      <a:pt x="411" y="668"/>
                    </a:cubicBezTo>
                    <a:cubicBezTo>
                      <a:pt x="411" y="668"/>
                      <a:pt x="411" y="668"/>
                      <a:pt x="411" y="668"/>
                    </a:cubicBezTo>
                    <a:cubicBezTo>
                      <a:pt x="411" y="668"/>
                      <a:pt x="411" y="667"/>
                      <a:pt x="411" y="667"/>
                    </a:cubicBezTo>
                    <a:cubicBezTo>
                      <a:pt x="411" y="667"/>
                      <a:pt x="411" y="667"/>
                      <a:pt x="411" y="667"/>
                    </a:cubicBezTo>
                    <a:cubicBezTo>
                      <a:pt x="411" y="667"/>
                      <a:pt x="412" y="667"/>
                      <a:pt x="412" y="667"/>
                    </a:cubicBezTo>
                    <a:cubicBezTo>
                      <a:pt x="412" y="667"/>
                      <a:pt x="412" y="667"/>
                      <a:pt x="412" y="667"/>
                    </a:cubicBezTo>
                    <a:cubicBezTo>
                      <a:pt x="413" y="667"/>
                      <a:pt x="413" y="666"/>
                      <a:pt x="413" y="666"/>
                    </a:cubicBezTo>
                    <a:cubicBezTo>
                      <a:pt x="413" y="666"/>
                      <a:pt x="413" y="666"/>
                      <a:pt x="413" y="666"/>
                    </a:cubicBezTo>
                    <a:cubicBezTo>
                      <a:pt x="413" y="666"/>
                      <a:pt x="413" y="666"/>
                      <a:pt x="413" y="667"/>
                    </a:cubicBezTo>
                    <a:cubicBezTo>
                      <a:pt x="414" y="667"/>
                      <a:pt x="414" y="667"/>
                      <a:pt x="414" y="667"/>
                    </a:cubicBezTo>
                    <a:close/>
                    <a:moveTo>
                      <a:pt x="241" y="438"/>
                    </a:moveTo>
                    <a:cubicBezTo>
                      <a:pt x="241" y="438"/>
                      <a:pt x="241" y="438"/>
                      <a:pt x="241" y="438"/>
                    </a:cubicBezTo>
                    <a:cubicBezTo>
                      <a:pt x="242" y="438"/>
                      <a:pt x="242" y="437"/>
                      <a:pt x="242" y="437"/>
                    </a:cubicBezTo>
                    <a:cubicBezTo>
                      <a:pt x="243" y="437"/>
                      <a:pt x="243" y="437"/>
                      <a:pt x="243" y="437"/>
                    </a:cubicBezTo>
                    <a:cubicBezTo>
                      <a:pt x="244" y="437"/>
                      <a:pt x="244" y="437"/>
                      <a:pt x="244" y="438"/>
                    </a:cubicBezTo>
                    <a:cubicBezTo>
                      <a:pt x="244" y="438"/>
                      <a:pt x="244" y="438"/>
                      <a:pt x="244" y="438"/>
                    </a:cubicBezTo>
                    <a:cubicBezTo>
                      <a:pt x="245" y="438"/>
                      <a:pt x="245" y="438"/>
                      <a:pt x="245" y="439"/>
                    </a:cubicBezTo>
                    <a:cubicBezTo>
                      <a:pt x="245" y="439"/>
                      <a:pt x="245" y="439"/>
                      <a:pt x="245" y="439"/>
                    </a:cubicBezTo>
                    <a:cubicBezTo>
                      <a:pt x="245" y="439"/>
                      <a:pt x="245" y="439"/>
                      <a:pt x="245" y="439"/>
                    </a:cubicBezTo>
                    <a:cubicBezTo>
                      <a:pt x="246" y="439"/>
                      <a:pt x="246" y="439"/>
                      <a:pt x="246" y="439"/>
                    </a:cubicBezTo>
                    <a:cubicBezTo>
                      <a:pt x="246" y="439"/>
                      <a:pt x="246" y="440"/>
                      <a:pt x="246" y="440"/>
                    </a:cubicBezTo>
                    <a:cubicBezTo>
                      <a:pt x="245" y="440"/>
                      <a:pt x="245" y="440"/>
                      <a:pt x="245" y="440"/>
                    </a:cubicBezTo>
                    <a:cubicBezTo>
                      <a:pt x="245" y="440"/>
                      <a:pt x="245" y="441"/>
                      <a:pt x="245" y="441"/>
                    </a:cubicBezTo>
                    <a:cubicBezTo>
                      <a:pt x="245" y="441"/>
                      <a:pt x="245" y="441"/>
                      <a:pt x="245" y="441"/>
                    </a:cubicBezTo>
                    <a:cubicBezTo>
                      <a:pt x="244" y="441"/>
                      <a:pt x="244" y="441"/>
                      <a:pt x="244" y="441"/>
                    </a:cubicBezTo>
                    <a:cubicBezTo>
                      <a:pt x="244" y="441"/>
                      <a:pt x="243" y="441"/>
                      <a:pt x="243" y="441"/>
                    </a:cubicBezTo>
                    <a:cubicBezTo>
                      <a:pt x="243" y="440"/>
                      <a:pt x="243" y="440"/>
                      <a:pt x="243" y="440"/>
                    </a:cubicBezTo>
                    <a:cubicBezTo>
                      <a:pt x="243" y="440"/>
                      <a:pt x="242" y="440"/>
                      <a:pt x="242" y="439"/>
                    </a:cubicBezTo>
                    <a:cubicBezTo>
                      <a:pt x="241" y="439"/>
                      <a:pt x="241" y="439"/>
                      <a:pt x="241" y="439"/>
                    </a:cubicBezTo>
                    <a:cubicBezTo>
                      <a:pt x="241" y="439"/>
                      <a:pt x="241" y="439"/>
                      <a:pt x="241" y="438"/>
                    </a:cubicBezTo>
                    <a:cubicBezTo>
                      <a:pt x="241" y="438"/>
                      <a:pt x="241" y="438"/>
                      <a:pt x="241" y="439"/>
                    </a:cubicBezTo>
                    <a:cubicBezTo>
                      <a:pt x="241" y="438"/>
                      <a:pt x="241" y="438"/>
                      <a:pt x="241" y="438"/>
                    </a:cubicBezTo>
                    <a:close/>
                    <a:moveTo>
                      <a:pt x="222" y="465"/>
                    </a:moveTo>
                    <a:cubicBezTo>
                      <a:pt x="222" y="465"/>
                      <a:pt x="223" y="465"/>
                      <a:pt x="223" y="465"/>
                    </a:cubicBezTo>
                    <a:cubicBezTo>
                      <a:pt x="223" y="465"/>
                      <a:pt x="223" y="465"/>
                      <a:pt x="223" y="466"/>
                    </a:cubicBezTo>
                    <a:cubicBezTo>
                      <a:pt x="223" y="466"/>
                      <a:pt x="223" y="466"/>
                      <a:pt x="223" y="466"/>
                    </a:cubicBezTo>
                    <a:cubicBezTo>
                      <a:pt x="223" y="466"/>
                      <a:pt x="223" y="466"/>
                      <a:pt x="223" y="466"/>
                    </a:cubicBezTo>
                    <a:cubicBezTo>
                      <a:pt x="224" y="466"/>
                      <a:pt x="224" y="466"/>
                      <a:pt x="224" y="466"/>
                    </a:cubicBezTo>
                    <a:cubicBezTo>
                      <a:pt x="224" y="466"/>
                      <a:pt x="224" y="466"/>
                      <a:pt x="224" y="466"/>
                    </a:cubicBezTo>
                    <a:cubicBezTo>
                      <a:pt x="224" y="466"/>
                      <a:pt x="224" y="465"/>
                      <a:pt x="224" y="465"/>
                    </a:cubicBezTo>
                    <a:cubicBezTo>
                      <a:pt x="224" y="465"/>
                      <a:pt x="224" y="465"/>
                      <a:pt x="224" y="465"/>
                    </a:cubicBezTo>
                    <a:cubicBezTo>
                      <a:pt x="224" y="465"/>
                      <a:pt x="224" y="465"/>
                      <a:pt x="224" y="465"/>
                    </a:cubicBezTo>
                    <a:cubicBezTo>
                      <a:pt x="224" y="465"/>
                      <a:pt x="224" y="465"/>
                      <a:pt x="224" y="465"/>
                    </a:cubicBezTo>
                    <a:cubicBezTo>
                      <a:pt x="224" y="465"/>
                      <a:pt x="224" y="464"/>
                      <a:pt x="224" y="464"/>
                    </a:cubicBezTo>
                    <a:cubicBezTo>
                      <a:pt x="224" y="464"/>
                      <a:pt x="224" y="464"/>
                      <a:pt x="224" y="464"/>
                    </a:cubicBezTo>
                    <a:cubicBezTo>
                      <a:pt x="224" y="464"/>
                      <a:pt x="224" y="464"/>
                      <a:pt x="224" y="464"/>
                    </a:cubicBezTo>
                    <a:cubicBezTo>
                      <a:pt x="224" y="465"/>
                      <a:pt x="224" y="465"/>
                      <a:pt x="225" y="465"/>
                    </a:cubicBezTo>
                    <a:cubicBezTo>
                      <a:pt x="225" y="465"/>
                      <a:pt x="225" y="465"/>
                      <a:pt x="225" y="465"/>
                    </a:cubicBezTo>
                    <a:cubicBezTo>
                      <a:pt x="225" y="465"/>
                      <a:pt x="225" y="465"/>
                      <a:pt x="225" y="465"/>
                    </a:cubicBezTo>
                    <a:cubicBezTo>
                      <a:pt x="225" y="466"/>
                      <a:pt x="225" y="466"/>
                      <a:pt x="225" y="466"/>
                    </a:cubicBezTo>
                    <a:cubicBezTo>
                      <a:pt x="224" y="466"/>
                      <a:pt x="224" y="467"/>
                      <a:pt x="224" y="467"/>
                    </a:cubicBezTo>
                    <a:cubicBezTo>
                      <a:pt x="224" y="467"/>
                      <a:pt x="224" y="467"/>
                      <a:pt x="224" y="467"/>
                    </a:cubicBezTo>
                    <a:cubicBezTo>
                      <a:pt x="224" y="467"/>
                      <a:pt x="224" y="467"/>
                      <a:pt x="224" y="467"/>
                    </a:cubicBezTo>
                    <a:cubicBezTo>
                      <a:pt x="224" y="467"/>
                      <a:pt x="224" y="467"/>
                      <a:pt x="224" y="467"/>
                    </a:cubicBezTo>
                    <a:cubicBezTo>
                      <a:pt x="224" y="467"/>
                      <a:pt x="224" y="467"/>
                      <a:pt x="223" y="467"/>
                    </a:cubicBezTo>
                    <a:cubicBezTo>
                      <a:pt x="223" y="467"/>
                      <a:pt x="223" y="467"/>
                      <a:pt x="223" y="467"/>
                    </a:cubicBezTo>
                    <a:cubicBezTo>
                      <a:pt x="223" y="467"/>
                      <a:pt x="223" y="466"/>
                      <a:pt x="223" y="466"/>
                    </a:cubicBezTo>
                    <a:cubicBezTo>
                      <a:pt x="223" y="466"/>
                      <a:pt x="223" y="466"/>
                      <a:pt x="223" y="466"/>
                    </a:cubicBezTo>
                    <a:cubicBezTo>
                      <a:pt x="223" y="466"/>
                      <a:pt x="223" y="466"/>
                      <a:pt x="223" y="466"/>
                    </a:cubicBezTo>
                    <a:cubicBezTo>
                      <a:pt x="223" y="466"/>
                      <a:pt x="223" y="466"/>
                      <a:pt x="223" y="466"/>
                    </a:cubicBezTo>
                    <a:cubicBezTo>
                      <a:pt x="223" y="467"/>
                      <a:pt x="223" y="467"/>
                      <a:pt x="223" y="467"/>
                    </a:cubicBezTo>
                    <a:cubicBezTo>
                      <a:pt x="223" y="467"/>
                      <a:pt x="223" y="467"/>
                      <a:pt x="223" y="467"/>
                    </a:cubicBezTo>
                    <a:cubicBezTo>
                      <a:pt x="222" y="467"/>
                      <a:pt x="222" y="467"/>
                      <a:pt x="222" y="467"/>
                    </a:cubicBezTo>
                    <a:cubicBezTo>
                      <a:pt x="222" y="467"/>
                      <a:pt x="222" y="467"/>
                      <a:pt x="222" y="467"/>
                    </a:cubicBezTo>
                    <a:cubicBezTo>
                      <a:pt x="222" y="467"/>
                      <a:pt x="222" y="467"/>
                      <a:pt x="222" y="467"/>
                    </a:cubicBezTo>
                    <a:cubicBezTo>
                      <a:pt x="222" y="466"/>
                      <a:pt x="222" y="466"/>
                      <a:pt x="222" y="466"/>
                    </a:cubicBezTo>
                    <a:cubicBezTo>
                      <a:pt x="222" y="466"/>
                      <a:pt x="222" y="465"/>
                      <a:pt x="222" y="465"/>
                    </a:cubicBezTo>
                    <a:cubicBezTo>
                      <a:pt x="222" y="465"/>
                      <a:pt x="222" y="465"/>
                      <a:pt x="222" y="465"/>
                    </a:cubicBezTo>
                    <a:close/>
                    <a:moveTo>
                      <a:pt x="222" y="459"/>
                    </a:moveTo>
                    <a:cubicBezTo>
                      <a:pt x="222" y="459"/>
                      <a:pt x="222" y="459"/>
                      <a:pt x="222" y="459"/>
                    </a:cubicBezTo>
                    <a:cubicBezTo>
                      <a:pt x="222" y="459"/>
                      <a:pt x="222" y="459"/>
                      <a:pt x="222" y="459"/>
                    </a:cubicBezTo>
                    <a:cubicBezTo>
                      <a:pt x="222" y="459"/>
                      <a:pt x="222" y="460"/>
                      <a:pt x="222" y="460"/>
                    </a:cubicBezTo>
                    <a:cubicBezTo>
                      <a:pt x="222" y="460"/>
                      <a:pt x="222" y="460"/>
                      <a:pt x="222" y="460"/>
                    </a:cubicBezTo>
                    <a:cubicBezTo>
                      <a:pt x="222" y="460"/>
                      <a:pt x="222" y="460"/>
                      <a:pt x="222" y="460"/>
                    </a:cubicBezTo>
                    <a:cubicBezTo>
                      <a:pt x="221" y="460"/>
                      <a:pt x="222" y="459"/>
                      <a:pt x="221" y="459"/>
                    </a:cubicBezTo>
                    <a:cubicBezTo>
                      <a:pt x="221" y="459"/>
                      <a:pt x="221" y="459"/>
                      <a:pt x="221" y="459"/>
                    </a:cubicBezTo>
                    <a:cubicBezTo>
                      <a:pt x="221" y="459"/>
                      <a:pt x="221" y="459"/>
                      <a:pt x="221" y="459"/>
                    </a:cubicBezTo>
                    <a:cubicBezTo>
                      <a:pt x="221" y="459"/>
                      <a:pt x="221" y="459"/>
                      <a:pt x="221" y="459"/>
                    </a:cubicBezTo>
                    <a:cubicBezTo>
                      <a:pt x="221" y="459"/>
                      <a:pt x="221" y="458"/>
                      <a:pt x="221" y="458"/>
                    </a:cubicBezTo>
                    <a:cubicBezTo>
                      <a:pt x="221" y="458"/>
                      <a:pt x="221" y="458"/>
                      <a:pt x="221" y="458"/>
                    </a:cubicBezTo>
                    <a:cubicBezTo>
                      <a:pt x="221" y="458"/>
                      <a:pt x="221" y="458"/>
                      <a:pt x="221" y="458"/>
                    </a:cubicBezTo>
                    <a:cubicBezTo>
                      <a:pt x="221" y="458"/>
                      <a:pt x="221" y="458"/>
                      <a:pt x="221" y="458"/>
                    </a:cubicBezTo>
                    <a:cubicBezTo>
                      <a:pt x="221" y="458"/>
                      <a:pt x="222" y="458"/>
                      <a:pt x="222" y="458"/>
                    </a:cubicBezTo>
                    <a:cubicBezTo>
                      <a:pt x="222" y="458"/>
                      <a:pt x="222" y="458"/>
                      <a:pt x="222" y="457"/>
                    </a:cubicBezTo>
                    <a:cubicBezTo>
                      <a:pt x="222" y="457"/>
                      <a:pt x="222" y="457"/>
                      <a:pt x="222" y="457"/>
                    </a:cubicBezTo>
                    <a:cubicBezTo>
                      <a:pt x="222" y="457"/>
                      <a:pt x="222" y="457"/>
                      <a:pt x="222" y="457"/>
                    </a:cubicBezTo>
                    <a:cubicBezTo>
                      <a:pt x="222" y="457"/>
                      <a:pt x="222" y="458"/>
                      <a:pt x="222" y="458"/>
                    </a:cubicBezTo>
                    <a:cubicBezTo>
                      <a:pt x="222" y="458"/>
                      <a:pt x="222" y="458"/>
                      <a:pt x="222" y="458"/>
                    </a:cubicBezTo>
                    <a:cubicBezTo>
                      <a:pt x="222" y="458"/>
                      <a:pt x="222" y="459"/>
                      <a:pt x="222" y="459"/>
                    </a:cubicBezTo>
                    <a:close/>
                    <a:moveTo>
                      <a:pt x="222" y="454"/>
                    </a:moveTo>
                    <a:cubicBezTo>
                      <a:pt x="222" y="454"/>
                      <a:pt x="222" y="455"/>
                      <a:pt x="222" y="455"/>
                    </a:cubicBezTo>
                    <a:cubicBezTo>
                      <a:pt x="222" y="455"/>
                      <a:pt x="222" y="455"/>
                      <a:pt x="222" y="455"/>
                    </a:cubicBezTo>
                    <a:cubicBezTo>
                      <a:pt x="222" y="455"/>
                      <a:pt x="222" y="455"/>
                      <a:pt x="222" y="455"/>
                    </a:cubicBezTo>
                    <a:cubicBezTo>
                      <a:pt x="222" y="455"/>
                      <a:pt x="222" y="456"/>
                      <a:pt x="222" y="456"/>
                    </a:cubicBezTo>
                    <a:cubicBezTo>
                      <a:pt x="222" y="456"/>
                      <a:pt x="222" y="456"/>
                      <a:pt x="222" y="456"/>
                    </a:cubicBezTo>
                    <a:cubicBezTo>
                      <a:pt x="221" y="456"/>
                      <a:pt x="221" y="456"/>
                      <a:pt x="221" y="456"/>
                    </a:cubicBezTo>
                    <a:cubicBezTo>
                      <a:pt x="221" y="456"/>
                      <a:pt x="221" y="456"/>
                      <a:pt x="221" y="456"/>
                    </a:cubicBezTo>
                    <a:cubicBezTo>
                      <a:pt x="221" y="456"/>
                      <a:pt x="221" y="456"/>
                      <a:pt x="221" y="456"/>
                    </a:cubicBezTo>
                    <a:cubicBezTo>
                      <a:pt x="221" y="456"/>
                      <a:pt x="221" y="456"/>
                      <a:pt x="221" y="456"/>
                    </a:cubicBezTo>
                    <a:cubicBezTo>
                      <a:pt x="221" y="457"/>
                      <a:pt x="221" y="457"/>
                      <a:pt x="221" y="457"/>
                    </a:cubicBezTo>
                    <a:cubicBezTo>
                      <a:pt x="221" y="457"/>
                      <a:pt x="221" y="457"/>
                      <a:pt x="221" y="457"/>
                    </a:cubicBezTo>
                    <a:cubicBezTo>
                      <a:pt x="221" y="457"/>
                      <a:pt x="221" y="457"/>
                      <a:pt x="221" y="457"/>
                    </a:cubicBezTo>
                    <a:cubicBezTo>
                      <a:pt x="221" y="457"/>
                      <a:pt x="221" y="458"/>
                      <a:pt x="221" y="458"/>
                    </a:cubicBezTo>
                    <a:cubicBezTo>
                      <a:pt x="221" y="458"/>
                      <a:pt x="220" y="458"/>
                      <a:pt x="220" y="458"/>
                    </a:cubicBezTo>
                    <a:cubicBezTo>
                      <a:pt x="220" y="458"/>
                      <a:pt x="220" y="457"/>
                      <a:pt x="220" y="457"/>
                    </a:cubicBezTo>
                    <a:cubicBezTo>
                      <a:pt x="220" y="457"/>
                      <a:pt x="220" y="457"/>
                      <a:pt x="220" y="457"/>
                    </a:cubicBezTo>
                    <a:cubicBezTo>
                      <a:pt x="220" y="457"/>
                      <a:pt x="220" y="457"/>
                      <a:pt x="220" y="457"/>
                    </a:cubicBezTo>
                    <a:cubicBezTo>
                      <a:pt x="220" y="457"/>
                      <a:pt x="220" y="457"/>
                      <a:pt x="220" y="457"/>
                    </a:cubicBezTo>
                    <a:cubicBezTo>
                      <a:pt x="220" y="457"/>
                      <a:pt x="220" y="457"/>
                      <a:pt x="220" y="457"/>
                    </a:cubicBezTo>
                    <a:cubicBezTo>
                      <a:pt x="220" y="456"/>
                      <a:pt x="220" y="456"/>
                      <a:pt x="220" y="456"/>
                    </a:cubicBezTo>
                    <a:cubicBezTo>
                      <a:pt x="220" y="456"/>
                      <a:pt x="220" y="456"/>
                      <a:pt x="220" y="456"/>
                    </a:cubicBezTo>
                    <a:cubicBezTo>
                      <a:pt x="220" y="456"/>
                      <a:pt x="220" y="456"/>
                      <a:pt x="220" y="456"/>
                    </a:cubicBezTo>
                    <a:cubicBezTo>
                      <a:pt x="221" y="456"/>
                      <a:pt x="221" y="456"/>
                      <a:pt x="221" y="456"/>
                    </a:cubicBezTo>
                    <a:cubicBezTo>
                      <a:pt x="221" y="456"/>
                      <a:pt x="221" y="455"/>
                      <a:pt x="221" y="455"/>
                    </a:cubicBezTo>
                    <a:cubicBezTo>
                      <a:pt x="221" y="455"/>
                      <a:pt x="221" y="455"/>
                      <a:pt x="221" y="454"/>
                    </a:cubicBezTo>
                    <a:cubicBezTo>
                      <a:pt x="221" y="454"/>
                      <a:pt x="221" y="454"/>
                      <a:pt x="221" y="454"/>
                    </a:cubicBezTo>
                    <a:cubicBezTo>
                      <a:pt x="221" y="454"/>
                      <a:pt x="221" y="454"/>
                      <a:pt x="221" y="454"/>
                    </a:cubicBezTo>
                    <a:cubicBezTo>
                      <a:pt x="221" y="454"/>
                      <a:pt x="222" y="454"/>
                      <a:pt x="222" y="454"/>
                    </a:cubicBezTo>
                    <a:close/>
                    <a:moveTo>
                      <a:pt x="219" y="457"/>
                    </a:moveTo>
                    <a:cubicBezTo>
                      <a:pt x="218" y="457"/>
                      <a:pt x="218" y="457"/>
                      <a:pt x="218" y="457"/>
                    </a:cubicBezTo>
                    <a:cubicBezTo>
                      <a:pt x="218" y="456"/>
                      <a:pt x="218" y="456"/>
                      <a:pt x="218" y="456"/>
                    </a:cubicBezTo>
                    <a:cubicBezTo>
                      <a:pt x="218" y="456"/>
                      <a:pt x="218" y="456"/>
                      <a:pt x="218" y="456"/>
                    </a:cubicBezTo>
                    <a:cubicBezTo>
                      <a:pt x="218" y="456"/>
                      <a:pt x="218" y="456"/>
                      <a:pt x="219" y="456"/>
                    </a:cubicBezTo>
                    <a:cubicBezTo>
                      <a:pt x="219" y="456"/>
                      <a:pt x="219" y="456"/>
                      <a:pt x="219" y="456"/>
                    </a:cubicBezTo>
                    <a:cubicBezTo>
                      <a:pt x="219" y="456"/>
                      <a:pt x="219" y="456"/>
                      <a:pt x="219" y="456"/>
                    </a:cubicBezTo>
                    <a:cubicBezTo>
                      <a:pt x="219" y="456"/>
                      <a:pt x="219" y="456"/>
                      <a:pt x="219" y="456"/>
                    </a:cubicBezTo>
                    <a:cubicBezTo>
                      <a:pt x="219" y="456"/>
                      <a:pt x="219" y="456"/>
                      <a:pt x="219" y="456"/>
                    </a:cubicBezTo>
                    <a:cubicBezTo>
                      <a:pt x="219" y="456"/>
                      <a:pt x="219" y="456"/>
                      <a:pt x="219" y="456"/>
                    </a:cubicBezTo>
                    <a:cubicBezTo>
                      <a:pt x="219" y="456"/>
                      <a:pt x="219" y="456"/>
                      <a:pt x="219" y="456"/>
                    </a:cubicBezTo>
                    <a:cubicBezTo>
                      <a:pt x="219" y="456"/>
                      <a:pt x="219" y="456"/>
                      <a:pt x="219" y="456"/>
                    </a:cubicBezTo>
                    <a:cubicBezTo>
                      <a:pt x="219" y="456"/>
                      <a:pt x="220" y="456"/>
                      <a:pt x="220" y="456"/>
                    </a:cubicBezTo>
                    <a:cubicBezTo>
                      <a:pt x="220" y="456"/>
                      <a:pt x="219" y="456"/>
                      <a:pt x="219" y="457"/>
                    </a:cubicBezTo>
                    <a:cubicBezTo>
                      <a:pt x="219" y="457"/>
                      <a:pt x="219" y="457"/>
                      <a:pt x="219" y="457"/>
                    </a:cubicBezTo>
                    <a:cubicBezTo>
                      <a:pt x="219" y="457"/>
                      <a:pt x="219" y="457"/>
                      <a:pt x="219" y="457"/>
                    </a:cubicBezTo>
                    <a:cubicBezTo>
                      <a:pt x="219" y="457"/>
                      <a:pt x="219" y="457"/>
                      <a:pt x="219" y="457"/>
                    </a:cubicBezTo>
                    <a:cubicBezTo>
                      <a:pt x="219" y="457"/>
                      <a:pt x="219" y="457"/>
                      <a:pt x="219" y="457"/>
                    </a:cubicBezTo>
                    <a:cubicBezTo>
                      <a:pt x="219" y="457"/>
                      <a:pt x="219" y="457"/>
                      <a:pt x="219" y="457"/>
                    </a:cubicBezTo>
                    <a:cubicBezTo>
                      <a:pt x="219" y="457"/>
                      <a:pt x="219" y="457"/>
                      <a:pt x="219" y="457"/>
                    </a:cubicBezTo>
                    <a:cubicBezTo>
                      <a:pt x="219" y="457"/>
                      <a:pt x="219" y="457"/>
                      <a:pt x="219" y="457"/>
                    </a:cubicBezTo>
                    <a:close/>
                    <a:moveTo>
                      <a:pt x="221" y="448"/>
                    </a:moveTo>
                    <a:cubicBezTo>
                      <a:pt x="221" y="448"/>
                      <a:pt x="221" y="449"/>
                      <a:pt x="221" y="449"/>
                    </a:cubicBezTo>
                    <a:cubicBezTo>
                      <a:pt x="221" y="449"/>
                      <a:pt x="221" y="449"/>
                      <a:pt x="221" y="449"/>
                    </a:cubicBezTo>
                    <a:cubicBezTo>
                      <a:pt x="221" y="449"/>
                      <a:pt x="221" y="449"/>
                      <a:pt x="221" y="449"/>
                    </a:cubicBezTo>
                    <a:cubicBezTo>
                      <a:pt x="221" y="449"/>
                      <a:pt x="221" y="450"/>
                      <a:pt x="221" y="450"/>
                    </a:cubicBezTo>
                    <a:cubicBezTo>
                      <a:pt x="221" y="450"/>
                      <a:pt x="221" y="450"/>
                      <a:pt x="221" y="450"/>
                    </a:cubicBezTo>
                    <a:cubicBezTo>
                      <a:pt x="221" y="450"/>
                      <a:pt x="221" y="450"/>
                      <a:pt x="221" y="450"/>
                    </a:cubicBezTo>
                    <a:cubicBezTo>
                      <a:pt x="221" y="450"/>
                      <a:pt x="220" y="450"/>
                      <a:pt x="220" y="450"/>
                    </a:cubicBezTo>
                    <a:cubicBezTo>
                      <a:pt x="220" y="450"/>
                      <a:pt x="220" y="450"/>
                      <a:pt x="220" y="450"/>
                    </a:cubicBezTo>
                    <a:cubicBezTo>
                      <a:pt x="220" y="450"/>
                      <a:pt x="220" y="450"/>
                      <a:pt x="220" y="449"/>
                    </a:cubicBezTo>
                    <a:cubicBezTo>
                      <a:pt x="220" y="449"/>
                      <a:pt x="220" y="449"/>
                      <a:pt x="220" y="449"/>
                    </a:cubicBezTo>
                    <a:cubicBezTo>
                      <a:pt x="220" y="449"/>
                      <a:pt x="220" y="449"/>
                      <a:pt x="220" y="449"/>
                    </a:cubicBezTo>
                    <a:cubicBezTo>
                      <a:pt x="220" y="449"/>
                      <a:pt x="220" y="448"/>
                      <a:pt x="221" y="448"/>
                    </a:cubicBezTo>
                    <a:cubicBezTo>
                      <a:pt x="221" y="448"/>
                      <a:pt x="221" y="448"/>
                      <a:pt x="221" y="448"/>
                    </a:cubicBezTo>
                    <a:close/>
                    <a:moveTo>
                      <a:pt x="210" y="445"/>
                    </a:moveTo>
                    <a:cubicBezTo>
                      <a:pt x="210" y="445"/>
                      <a:pt x="210" y="445"/>
                      <a:pt x="209" y="445"/>
                    </a:cubicBezTo>
                    <a:cubicBezTo>
                      <a:pt x="209" y="445"/>
                      <a:pt x="209" y="446"/>
                      <a:pt x="209" y="446"/>
                    </a:cubicBezTo>
                    <a:cubicBezTo>
                      <a:pt x="209" y="446"/>
                      <a:pt x="209" y="446"/>
                      <a:pt x="208" y="446"/>
                    </a:cubicBezTo>
                    <a:cubicBezTo>
                      <a:pt x="208" y="446"/>
                      <a:pt x="208" y="446"/>
                      <a:pt x="208" y="446"/>
                    </a:cubicBezTo>
                    <a:cubicBezTo>
                      <a:pt x="209" y="445"/>
                      <a:pt x="209" y="445"/>
                      <a:pt x="210" y="444"/>
                    </a:cubicBezTo>
                    <a:cubicBezTo>
                      <a:pt x="210" y="444"/>
                      <a:pt x="210" y="444"/>
                      <a:pt x="210" y="444"/>
                    </a:cubicBezTo>
                    <a:cubicBezTo>
                      <a:pt x="210" y="444"/>
                      <a:pt x="211" y="444"/>
                      <a:pt x="211" y="444"/>
                    </a:cubicBezTo>
                    <a:cubicBezTo>
                      <a:pt x="211" y="444"/>
                      <a:pt x="211" y="444"/>
                      <a:pt x="211" y="444"/>
                    </a:cubicBezTo>
                    <a:cubicBezTo>
                      <a:pt x="211" y="444"/>
                      <a:pt x="211" y="444"/>
                      <a:pt x="211" y="444"/>
                    </a:cubicBezTo>
                    <a:cubicBezTo>
                      <a:pt x="211" y="444"/>
                      <a:pt x="210" y="444"/>
                      <a:pt x="210" y="445"/>
                    </a:cubicBezTo>
                    <a:cubicBezTo>
                      <a:pt x="210" y="445"/>
                      <a:pt x="210" y="445"/>
                      <a:pt x="210" y="445"/>
                    </a:cubicBezTo>
                    <a:close/>
                    <a:moveTo>
                      <a:pt x="213" y="447"/>
                    </a:moveTo>
                    <a:cubicBezTo>
                      <a:pt x="213" y="447"/>
                      <a:pt x="213" y="447"/>
                      <a:pt x="213" y="447"/>
                    </a:cubicBezTo>
                    <a:cubicBezTo>
                      <a:pt x="213" y="448"/>
                      <a:pt x="213" y="448"/>
                      <a:pt x="213" y="448"/>
                    </a:cubicBezTo>
                    <a:cubicBezTo>
                      <a:pt x="213" y="448"/>
                      <a:pt x="212" y="448"/>
                      <a:pt x="212" y="448"/>
                    </a:cubicBezTo>
                    <a:cubicBezTo>
                      <a:pt x="212" y="448"/>
                      <a:pt x="212" y="448"/>
                      <a:pt x="212" y="448"/>
                    </a:cubicBezTo>
                    <a:cubicBezTo>
                      <a:pt x="212" y="448"/>
                      <a:pt x="212" y="448"/>
                      <a:pt x="212" y="448"/>
                    </a:cubicBezTo>
                    <a:cubicBezTo>
                      <a:pt x="212" y="448"/>
                      <a:pt x="212" y="448"/>
                      <a:pt x="212" y="448"/>
                    </a:cubicBezTo>
                    <a:cubicBezTo>
                      <a:pt x="212" y="448"/>
                      <a:pt x="212" y="448"/>
                      <a:pt x="212" y="448"/>
                    </a:cubicBezTo>
                    <a:cubicBezTo>
                      <a:pt x="212" y="447"/>
                      <a:pt x="212" y="447"/>
                      <a:pt x="212" y="447"/>
                    </a:cubicBezTo>
                    <a:cubicBezTo>
                      <a:pt x="212" y="447"/>
                      <a:pt x="212" y="447"/>
                      <a:pt x="212" y="447"/>
                    </a:cubicBezTo>
                    <a:cubicBezTo>
                      <a:pt x="212" y="447"/>
                      <a:pt x="212" y="447"/>
                      <a:pt x="212" y="447"/>
                    </a:cubicBezTo>
                    <a:cubicBezTo>
                      <a:pt x="212" y="447"/>
                      <a:pt x="212" y="447"/>
                      <a:pt x="212" y="447"/>
                    </a:cubicBezTo>
                    <a:cubicBezTo>
                      <a:pt x="212" y="447"/>
                      <a:pt x="212" y="447"/>
                      <a:pt x="213" y="447"/>
                    </a:cubicBezTo>
                    <a:cubicBezTo>
                      <a:pt x="213" y="447"/>
                      <a:pt x="213" y="447"/>
                      <a:pt x="213" y="447"/>
                    </a:cubicBezTo>
                    <a:cubicBezTo>
                      <a:pt x="213" y="447"/>
                      <a:pt x="213" y="447"/>
                      <a:pt x="213" y="447"/>
                    </a:cubicBezTo>
                    <a:cubicBezTo>
                      <a:pt x="213" y="447"/>
                      <a:pt x="213" y="447"/>
                      <a:pt x="213" y="447"/>
                    </a:cubicBezTo>
                    <a:cubicBezTo>
                      <a:pt x="213" y="447"/>
                      <a:pt x="213" y="447"/>
                      <a:pt x="213" y="447"/>
                    </a:cubicBezTo>
                    <a:close/>
                    <a:moveTo>
                      <a:pt x="215" y="450"/>
                    </a:moveTo>
                    <a:cubicBezTo>
                      <a:pt x="215" y="450"/>
                      <a:pt x="215" y="450"/>
                      <a:pt x="215" y="450"/>
                    </a:cubicBezTo>
                    <a:cubicBezTo>
                      <a:pt x="215" y="450"/>
                      <a:pt x="215" y="450"/>
                      <a:pt x="215" y="449"/>
                    </a:cubicBezTo>
                    <a:cubicBezTo>
                      <a:pt x="214" y="449"/>
                      <a:pt x="214" y="449"/>
                      <a:pt x="214" y="449"/>
                    </a:cubicBezTo>
                    <a:cubicBezTo>
                      <a:pt x="214" y="449"/>
                      <a:pt x="214" y="449"/>
                      <a:pt x="214" y="449"/>
                    </a:cubicBezTo>
                    <a:cubicBezTo>
                      <a:pt x="214" y="449"/>
                      <a:pt x="214" y="449"/>
                      <a:pt x="215" y="449"/>
                    </a:cubicBezTo>
                    <a:cubicBezTo>
                      <a:pt x="215" y="449"/>
                      <a:pt x="215" y="449"/>
                      <a:pt x="215" y="449"/>
                    </a:cubicBezTo>
                    <a:cubicBezTo>
                      <a:pt x="215" y="449"/>
                      <a:pt x="215" y="449"/>
                      <a:pt x="215" y="449"/>
                    </a:cubicBezTo>
                    <a:cubicBezTo>
                      <a:pt x="215" y="449"/>
                      <a:pt x="215" y="449"/>
                      <a:pt x="215" y="449"/>
                    </a:cubicBezTo>
                    <a:cubicBezTo>
                      <a:pt x="215" y="449"/>
                      <a:pt x="215" y="449"/>
                      <a:pt x="215" y="449"/>
                    </a:cubicBezTo>
                    <a:cubicBezTo>
                      <a:pt x="216" y="449"/>
                      <a:pt x="216" y="449"/>
                      <a:pt x="216" y="449"/>
                    </a:cubicBezTo>
                    <a:cubicBezTo>
                      <a:pt x="216" y="449"/>
                      <a:pt x="216" y="449"/>
                      <a:pt x="216" y="449"/>
                    </a:cubicBezTo>
                    <a:cubicBezTo>
                      <a:pt x="215" y="449"/>
                      <a:pt x="215" y="450"/>
                      <a:pt x="215" y="450"/>
                    </a:cubicBezTo>
                    <a:cubicBezTo>
                      <a:pt x="215" y="450"/>
                      <a:pt x="216" y="450"/>
                      <a:pt x="215" y="450"/>
                    </a:cubicBezTo>
                    <a:close/>
                    <a:moveTo>
                      <a:pt x="362" y="446"/>
                    </a:moveTo>
                    <a:cubicBezTo>
                      <a:pt x="362" y="446"/>
                      <a:pt x="363" y="446"/>
                      <a:pt x="363" y="446"/>
                    </a:cubicBezTo>
                    <a:cubicBezTo>
                      <a:pt x="363" y="445"/>
                      <a:pt x="363" y="445"/>
                      <a:pt x="363" y="445"/>
                    </a:cubicBezTo>
                    <a:cubicBezTo>
                      <a:pt x="363" y="444"/>
                      <a:pt x="364" y="443"/>
                      <a:pt x="364" y="443"/>
                    </a:cubicBezTo>
                    <a:cubicBezTo>
                      <a:pt x="364" y="443"/>
                      <a:pt x="364" y="443"/>
                      <a:pt x="365" y="443"/>
                    </a:cubicBezTo>
                    <a:cubicBezTo>
                      <a:pt x="365" y="443"/>
                      <a:pt x="365" y="443"/>
                      <a:pt x="365" y="443"/>
                    </a:cubicBezTo>
                    <a:cubicBezTo>
                      <a:pt x="365" y="443"/>
                      <a:pt x="365" y="443"/>
                      <a:pt x="365" y="443"/>
                    </a:cubicBezTo>
                    <a:cubicBezTo>
                      <a:pt x="366" y="443"/>
                      <a:pt x="366" y="444"/>
                      <a:pt x="366" y="444"/>
                    </a:cubicBezTo>
                    <a:cubicBezTo>
                      <a:pt x="366" y="444"/>
                      <a:pt x="366" y="445"/>
                      <a:pt x="366" y="445"/>
                    </a:cubicBezTo>
                    <a:cubicBezTo>
                      <a:pt x="366" y="446"/>
                      <a:pt x="366" y="448"/>
                      <a:pt x="366" y="449"/>
                    </a:cubicBezTo>
                    <a:cubicBezTo>
                      <a:pt x="366" y="450"/>
                      <a:pt x="366" y="450"/>
                      <a:pt x="366" y="450"/>
                    </a:cubicBezTo>
                    <a:cubicBezTo>
                      <a:pt x="366" y="451"/>
                      <a:pt x="366" y="452"/>
                      <a:pt x="365" y="452"/>
                    </a:cubicBezTo>
                    <a:cubicBezTo>
                      <a:pt x="365" y="453"/>
                      <a:pt x="365" y="453"/>
                      <a:pt x="365" y="453"/>
                    </a:cubicBezTo>
                    <a:cubicBezTo>
                      <a:pt x="365" y="453"/>
                      <a:pt x="364" y="453"/>
                      <a:pt x="364" y="453"/>
                    </a:cubicBezTo>
                    <a:cubicBezTo>
                      <a:pt x="364" y="452"/>
                      <a:pt x="364" y="452"/>
                      <a:pt x="364" y="452"/>
                    </a:cubicBezTo>
                    <a:cubicBezTo>
                      <a:pt x="364" y="452"/>
                      <a:pt x="364" y="452"/>
                      <a:pt x="363" y="452"/>
                    </a:cubicBezTo>
                    <a:cubicBezTo>
                      <a:pt x="363" y="452"/>
                      <a:pt x="363" y="452"/>
                      <a:pt x="363" y="452"/>
                    </a:cubicBezTo>
                    <a:cubicBezTo>
                      <a:pt x="363" y="452"/>
                      <a:pt x="363" y="451"/>
                      <a:pt x="363" y="451"/>
                    </a:cubicBezTo>
                    <a:cubicBezTo>
                      <a:pt x="363" y="451"/>
                      <a:pt x="363" y="451"/>
                      <a:pt x="363" y="451"/>
                    </a:cubicBezTo>
                    <a:cubicBezTo>
                      <a:pt x="363" y="450"/>
                      <a:pt x="363" y="450"/>
                      <a:pt x="363" y="450"/>
                    </a:cubicBezTo>
                    <a:cubicBezTo>
                      <a:pt x="362" y="450"/>
                      <a:pt x="362" y="450"/>
                      <a:pt x="362" y="449"/>
                    </a:cubicBezTo>
                    <a:cubicBezTo>
                      <a:pt x="363" y="449"/>
                      <a:pt x="363" y="448"/>
                      <a:pt x="363" y="448"/>
                    </a:cubicBezTo>
                    <a:cubicBezTo>
                      <a:pt x="363" y="448"/>
                      <a:pt x="363" y="447"/>
                      <a:pt x="363" y="447"/>
                    </a:cubicBezTo>
                    <a:cubicBezTo>
                      <a:pt x="362" y="447"/>
                      <a:pt x="362" y="447"/>
                      <a:pt x="362" y="446"/>
                    </a:cubicBezTo>
                    <a:close/>
                    <a:moveTo>
                      <a:pt x="399" y="422"/>
                    </a:moveTo>
                    <a:cubicBezTo>
                      <a:pt x="399" y="422"/>
                      <a:pt x="399" y="422"/>
                      <a:pt x="399" y="422"/>
                    </a:cubicBezTo>
                    <a:cubicBezTo>
                      <a:pt x="399" y="422"/>
                      <a:pt x="399" y="422"/>
                      <a:pt x="399" y="422"/>
                    </a:cubicBezTo>
                    <a:cubicBezTo>
                      <a:pt x="399" y="421"/>
                      <a:pt x="399" y="421"/>
                      <a:pt x="399" y="421"/>
                    </a:cubicBezTo>
                    <a:cubicBezTo>
                      <a:pt x="398" y="421"/>
                      <a:pt x="398" y="421"/>
                      <a:pt x="398" y="421"/>
                    </a:cubicBezTo>
                    <a:cubicBezTo>
                      <a:pt x="398" y="421"/>
                      <a:pt x="398" y="421"/>
                      <a:pt x="398" y="421"/>
                    </a:cubicBezTo>
                    <a:cubicBezTo>
                      <a:pt x="398" y="421"/>
                      <a:pt x="398" y="420"/>
                      <a:pt x="397" y="420"/>
                    </a:cubicBezTo>
                    <a:cubicBezTo>
                      <a:pt x="397" y="420"/>
                      <a:pt x="397" y="420"/>
                      <a:pt x="398" y="420"/>
                    </a:cubicBezTo>
                    <a:cubicBezTo>
                      <a:pt x="398" y="420"/>
                      <a:pt x="398" y="420"/>
                      <a:pt x="398" y="420"/>
                    </a:cubicBezTo>
                    <a:cubicBezTo>
                      <a:pt x="398" y="420"/>
                      <a:pt x="398" y="420"/>
                      <a:pt x="398" y="420"/>
                    </a:cubicBezTo>
                    <a:cubicBezTo>
                      <a:pt x="398" y="421"/>
                      <a:pt x="399" y="421"/>
                      <a:pt x="399" y="421"/>
                    </a:cubicBezTo>
                    <a:cubicBezTo>
                      <a:pt x="399" y="421"/>
                      <a:pt x="399" y="421"/>
                      <a:pt x="399" y="421"/>
                    </a:cubicBezTo>
                    <a:cubicBezTo>
                      <a:pt x="399" y="421"/>
                      <a:pt x="399" y="421"/>
                      <a:pt x="399" y="421"/>
                    </a:cubicBezTo>
                    <a:cubicBezTo>
                      <a:pt x="399" y="421"/>
                      <a:pt x="399" y="421"/>
                      <a:pt x="399" y="421"/>
                    </a:cubicBezTo>
                    <a:cubicBezTo>
                      <a:pt x="399" y="422"/>
                      <a:pt x="399" y="422"/>
                      <a:pt x="399" y="422"/>
                    </a:cubicBezTo>
                    <a:cubicBezTo>
                      <a:pt x="399" y="422"/>
                      <a:pt x="399" y="423"/>
                      <a:pt x="399" y="423"/>
                    </a:cubicBezTo>
                    <a:cubicBezTo>
                      <a:pt x="399" y="423"/>
                      <a:pt x="399" y="423"/>
                      <a:pt x="399" y="423"/>
                    </a:cubicBezTo>
                    <a:cubicBezTo>
                      <a:pt x="399" y="423"/>
                      <a:pt x="399" y="423"/>
                      <a:pt x="399" y="423"/>
                    </a:cubicBezTo>
                    <a:cubicBezTo>
                      <a:pt x="399" y="423"/>
                      <a:pt x="399" y="423"/>
                      <a:pt x="398" y="423"/>
                    </a:cubicBezTo>
                    <a:cubicBezTo>
                      <a:pt x="398" y="423"/>
                      <a:pt x="398" y="423"/>
                      <a:pt x="398" y="423"/>
                    </a:cubicBezTo>
                    <a:cubicBezTo>
                      <a:pt x="398" y="423"/>
                      <a:pt x="398" y="423"/>
                      <a:pt x="398" y="423"/>
                    </a:cubicBezTo>
                    <a:cubicBezTo>
                      <a:pt x="397" y="422"/>
                      <a:pt x="397" y="423"/>
                      <a:pt x="397" y="423"/>
                    </a:cubicBezTo>
                    <a:cubicBezTo>
                      <a:pt x="397" y="423"/>
                      <a:pt x="397" y="423"/>
                      <a:pt x="397" y="423"/>
                    </a:cubicBezTo>
                    <a:cubicBezTo>
                      <a:pt x="397" y="423"/>
                      <a:pt x="397" y="423"/>
                      <a:pt x="397" y="423"/>
                    </a:cubicBezTo>
                    <a:cubicBezTo>
                      <a:pt x="396" y="423"/>
                      <a:pt x="396" y="423"/>
                      <a:pt x="396" y="422"/>
                    </a:cubicBezTo>
                    <a:cubicBezTo>
                      <a:pt x="396" y="422"/>
                      <a:pt x="396" y="422"/>
                      <a:pt x="396" y="422"/>
                    </a:cubicBezTo>
                    <a:cubicBezTo>
                      <a:pt x="396" y="422"/>
                      <a:pt x="397" y="422"/>
                      <a:pt x="397" y="422"/>
                    </a:cubicBezTo>
                    <a:cubicBezTo>
                      <a:pt x="397" y="422"/>
                      <a:pt x="397" y="422"/>
                      <a:pt x="397" y="422"/>
                    </a:cubicBezTo>
                    <a:cubicBezTo>
                      <a:pt x="397" y="422"/>
                      <a:pt x="398" y="422"/>
                      <a:pt x="398" y="422"/>
                    </a:cubicBezTo>
                    <a:cubicBezTo>
                      <a:pt x="398" y="422"/>
                      <a:pt x="398" y="422"/>
                      <a:pt x="398" y="422"/>
                    </a:cubicBezTo>
                    <a:cubicBezTo>
                      <a:pt x="398" y="422"/>
                      <a:pt x="398" y="422"/>
                      <a:pt x="399" y="422"/>
                    </a:cubicBezTo>
                    <a:close/>
                    <a:moveTo>
                      <a:pt x="340" y="422"/>
                    </a:moveTo>
                    <a:cubicBezTo>
                      <a:pt x="340" y="422"/>
                      <a:pt x="340" y="421"/>
                      <a:pt x="341" y="421"/>
                    </a:cubicBezTo>
                    <a:cubicBezTo>
                      <a:pt x="341" y="421"/>
                      <a:pt x="341" y="421"/>
                      <a:pt x="341" y="422"/>
                    </a:cubicBezTo>
                    <a:cubicBezTo>
                      <a:pt x="341" y="422"/>
                      <a:pt x="341" y="422"/>
                      <a:pt x="341" y="422"/>
                    </a:cubicBezTo>
                    <a:cubicBezTo>
                      <a:pt x="341" y="422"/>
                      <a:pt x="341" y="422"/>
                      <a:pt x="341" y="422"/>
                    </a:cubicBezTo>
                    <a:cubicBezTo>
                      <a:pt x="341" y="422"/>
                      <a:pt x="341" y="422"/>
                      <a:pt x="341" y="423"/>
                    </a:cubicBezTo>
                    <a:cubicBezTo>
                      <a:pt x="341" y="423"/>
                      <a:pt x="341" y="423"/>
                      <a:pt x="341" y="423"/>
                    </a:cubicBezTo>
                    <a:cubicBezTo>
                      <a:pt x="341" y="423"/>
                      <a:pt x="341" y="423"/>
                      <a:pt x="341" y="423"/>
                    </a:cubicBezTo>
                    <a:cubicBezTo>
                      <a:pt x="341" y="424"/>
                      <a:pt x="341" y="424"/>
                      <a:pt x="341" y="424"/>
                    </a:cubicBezTo>
                    <a:cubicBezTo>
                      <a:pt x="340" y="424"/>
                      <a:pt x="340" y="424"/>
                      <a:pt x="340" y="424"/>
                    </a:cubicBezTo>
                    <a:cubicBezTo>
                      <a:pt x="340" y="425"/>
                      <a:pt x="340" y="424"/>
                      <a:pt x="340" y="425"/>
                    </a:cubicBezTo>
                    <a:cubicBezTo>
                      <a:pt x="340" y="424"/>
                      <a:pt x="340" y="424"/>
                      <a:pt x="339" y="424"/>
                    </a:cubicBezTo>
                    <a:cubicBezTo>
                      <a:pt x="339" y="424"/>
                      <a:pt x="339" y="424"/>
                      <a:pt x="339" y="424"/>
                    </a:cubicBezTo>
                    <a:cubicBezTo>
                      <a:pt x="339" y="424"/>
                      <a:pt x="339" y="423"/>
                      <a:pt x="339" y="423"/>
                    </a:cubicBezTo>
                    <a:cubicBezTo>
                      <a:pt x="339" y="423"/>
                      <a:pt x="339" y="423"/>
                      <a:pt x="339" y="422"/>
                    </a:cubicBezTo>
                    <a:cubicBezTo>
                      <a:pt x="339" y="422"/>
                      <a:pt x="339" y="422"/>
                      <a:pt x="339" y="422"/>
                    </a:cubicBezTo>
                    <a:cubicBezTo>
                      <a:pt x="339" y="422"/>
                      <a:pt x="340" y="422"/>
                      <a:pt x="340" y="422"/>
                    </a:cubicBezTo>
                    <a:close/>
                    <a:moveTo>
                      <a:pt x="331" y="413"/>
                    </a:moveTo>
                    <a:cubicBezTo>
                      <a:pt x="331" y="413"/>
                      <a:pt x="331" y="413"/>
                      <a:pt x="331" y="413"/>
                    </a:cubicBezTo>
                    <a:cubicBezTo>
                      <a:pt x="331" y="413"/>
                      <a:pt x="331" y="413"/>
                      <a:pt x="331" y="413"/>
                    </a:cubicBezTo>
                    <a:cubicBezTo>
                      <a:pt x="331" y="413"/>
                      <a:pt x="331" y="413"/>
                      <a:pt x="331" y="413"/>
                    </a:cubicBezTo>
                    <a:cubicBezTo>
                      <a:pt x="331" y="413"/>
                      <a:pt x="331" y="413"/>
                      <a:pt x="331" y="413"/>
                    </a:cubicBezTo>
                    <a:cubicBezTo>
                      <a:pt x="331" y="413"/>
                      <a:pt x="331" y="414"/>
                      <a:pt x="331" y="414"/>
                    </a:cubicBezTo>
                    <a:cubicBezTo>
                      <a:pt x="331" y="414"/>
                      <a:pt x="330" y="414"/>
                      <a:pt x="330" y="414"/>
                    </a:cubicBezTo>
                    <a:cubicBezTo>
                      <a:pt x="330" y="414"/>
                      <a:pt x="330" y="414"/>
                      <a:pt x="330" y="414"/>
                    </a:cubicBezTo>
                    <a:cubicBezTo>
                      <a:pt x="330" y="414"/>
                      <a:pt x="330" y="414"/>
                      <a:pt x="330" y="414"/>
                    </a:cubicBezTo>
                    <a:cubicBezTo>
                      <a:pt x="330" y="414"/>
                      <a:pt x="330" y="414"/>
                      <a:pt x="330" y="413"/>
                    </a:cubicBezTo>
                    <a:cubicBezTo>
                      <a:pt x="330" y="413"/>
                      <a:pt x="330" y="413"/>
                      <a:pt x="330" y="413"/>
                    </a:cubicBezTo>
                    <a:cubicBezTo>
                      <a:pt x="330" y="413"/>
                      <a:pt x="330" y="413"/>
                      <a:pt x="330" y="413"/>
                    </a:cubicBezTo>
                    <a:cubicBezTo>
                      <a:pt x="330" y="413"/>
                      <a:pt x="331" y="413"/>
                      <a:pt x="331" y="413"/>
                    </a:cubicBezTo>
                    <a:cubicBezTo>
                      <a:pt x="331" y="413"/>
                      <a:pt x="331" y="413"/>
                      <a:pt x="331" y="413"/>
                    </a:cubicBezTo>
                    <a:close/>
                    <a:moveTo>
                      <a:pt x="332" y="414"/>
                    </a:moveTo>
                    <a:cubicBezTo>
                      <a:pt x="332" y="414"/>
                      <a:pt x="332" y="414"/>
                      <a:pt x="333" y="414"/>
                    </a:cubicBezTo>
                    <a:cubicBezTo>
                      <a:pt x="333" y="414"/>
                      <a:pt x="333" y="414"/>
                      <a:pt x="333" y="414"/>
                    </a:cubicBezTo>
                    <a:cubicBezTo>
                      <a:pt x="333" y="414"/>
                      <a:pt x="333" y="414"/>
                      <a:pt x="333" y="415"/>
                    </a:cubicBezTo>
                    <a:cubicBezTo>
                      <a:pt x="333" y="415"/>
                      <a:pt x="332" y="415"/>
                      <a:pt x="332" y="415"/>
                    </a:cubicBezTo>
                    <a:cubicBezTo>
                      <a:pt x="332" y="415"/>
                      <a:pt x="332" y="415"/>
                      <a:pt x="332" y="415"/>
                    </a:cubicBezTo>
                    <a:cubicBezTo>
                      <a:pt x="332" y="415"/>
                      <a:pt x="332" y="415"/>
                      <a:pt x="332" y="415"/>
                    </a:cubicBezTo>
                    <a:cubicBezTo>
                      <a:pt x="332" y="416"/>
                      <a:pt x="332" y="416"/>
                      <a:pt x="332" y="416"/>
                    </a:cubicBezTo>
                    <a:cubicBezTo>
                      <a:pt x="332" y="416"/>
                      <a:pt x="332" y="416"/>
                      <a:pt x="331" y="416"/>
                    </a:cubicBezTo>
                    <a:cubicBezTo>
                      <a:pt x="331" y="416"/>
                      <a:pt x="331" y="416"/>
                      <a:pt x="331" y="415"/>
                    </a:cubicBezTo>
                    <a:cubicBezTo>
                      <a:pt x="332" y="415"/>
                      <a:pt x="332" y="415"/>
                      <a:pt x="332" y="415"/>
                    </a:cubicBezTo>
                    <a:cubicBezTo>
                      <a:pt x="332" y="415"/>
                      <a:pt x="331" y="415"/>
                      <a:pt x="331" y="415"/>
                    </a:cubicBezTo>
                    <a:cubicBezTo>
                      <a:pt x="331" y="415"/>
                      <a:pt x="331" y="415"/>
                      <a:pt x="331" y="415"/>
                    </a:cubicBezTo>
                    <a:cubicBezTo>
                      <a:pt x="331" y="415"/>
                      <a:pt x="331" y="415"/>
                      <a:pt x="331" y="415"/>
                    </a:cubicBezTo>
                    <a:cubicBezTo>
                      <a:pt x="331" y="415"/>
                      <a:pt x="331" y="415"/>
                      <a:pt x="331" y="415"/>
                    </a:cubicBezTo>
                    <a:cubicBezTo>
                      <a:pt x="331" y="415"/>
                      <a:pt x="331" y="414"/>
                      <a:pt x="331" y="414"/>
                    </a:cubicBezTo>
                    <a:cubicBezTo>
                      <a:pt x="332" y="414"/>
                      <a:pt x="332" y="414"/>
                      <a:pt x="332" y="414"/>
                    </a:cubicBezTo>
                    <a:cubicBezTo>
                      <a:pt x="332" y="414"/>
                      <a:pt x="332" y="414"/>
                      <a:pt x="332" y="414"/>
                    </a:cubicBezTo>
                    <a:close/>
                    <a:moveTo>
                      <a:pt x="343" y="435"/>
                    </a:moveTo>
                    <a:cubicBezTo>
                      <a:pt x="343" y="435"/>
                      <a:pt x="343" y="435"/>
                      <a:pt x="343" y="435"/>
                    </a:cubicBezTo>
                    <a:cubicBezTo>
                      <a:pt x="343" y="435"/>
                      <a:pt x="342" y="436"/>
                      <a:pt x="342" y="436"/>
                    </a:cubicBezTo>
                    <a:cubicBezTo>
                      <a:pt x="342" y="436"/>
                      <a:pt x="342" y="436"/>
                      <a:pt x="342" y="435"/>
                    </a:cubicBezTo>
                    <a:cubicBezTo>
                      <a:pt x="342" y="435"/>
                      <a:pt x="342" y="435"/>
                      <a:pt x="342" y="435"/>
                    </a:cubicBezTo>
                    <a:cubicBezTo>
                      <a:pt x="342" y="435"/>
                      <a:pt x="342" y="435"/>
                      <a:pt x="342" y="435"/>
                    </a:cubicBezTo>
                    <a:cubicBezTo>
                      <a:pt x="342" y="435"/>
                      <a:pt x="342" y="435"/>
                      <a:pt x="342" y="434"/>
                    </a:cubicBezTo>
                    <a:cubicBezTo>
                      <a:pt x="342" y="434"/>
                      <a:pt x="342" y="434"/>
                      <a:pt x="342" y="434"/>
                    </a:cubicBezTo>
                    <a:cubicBezTo>
                      <a:pt x="342" y="433"/>
                      <a:pt x="342" y="433"/>
                      <a:pt x="342" y="433"/>
                    </a:cubicBezTo>
                    <a:cubicBezTo>
                      <a:pt x="342" y="433"/>
                      <a:pt x="342" y="433"/>
                      <a:pt x="342" y="433"/>
                    </a:cubicBezTo>
                    <a:cubicBezTo>
                      <a:pt x="343" y="433"/>
                      <a:pt x="343" y="433"/>
                      <a:pt x="343" y="433"/>
                    </a:cubicBezTo>
                    <a:cubicBezTo>
                      <a:pt x="343" y="433"/>
                      <a:pt x="343" y="433"/>
                      <a:pt x="343" y="434"/>
                    </a:cubicBezTo>
                    <a:cubicBezTo>
                      <a:pt x="343" y="434"/>
                      <a:pt x="343" y="434"/>
                      <a:pt x="343" y="434"/>
                    </a:cubicBezTo>
                    <a:cubicBezTo>
                      <a:pt x="343" y="435"/>
                      <a:pt x="343" y="435"/>
                      <a:pt x="343" y="435"/>
                    </a:cubicBezTo>
                    <a:close/>
                    <a:moveTo>
                      <a:pt x="418" y="619"/>
                    </a:moveTo>
                    <a:cubicBezTo>
                      <a:pt x="418" y="619"/>
                      <a:pt x="418" y="619"/>
                      <a:pt x="418" y="619"/>
                    </a:cubicBezTo>
                    <a:cubicBezTo>
                      <a:pt x="418" y="619"/>
                      <a:pt x="418" y="619"/>
                      <a:pt x="418" y="619"/>
                    </a:cubicBezTo>
                    <a:cubicBezTo>
                      <a:pt x="418" y="619"/>
                      <a:pt x="418" y="619"/>
                      <a:pt x="418" y="619"/>
                    </a:cubicBezTo>
                    <a:cubicBezTo>
                      <a:pt x="418" y="620"/>
                      <a:pt x="418" y="620"/>
                      <a:pt x="417" y="620"/>
                    </a:cubicBezTo>
                    <a:cubicBezTo>
                      <a:pt x="417" y="620"/>
                      <a:pt x="417" y="620"/>
                      <a:pt x="417" y="620"/>
                    </a:cubicBezTo>
                    <a:cubicBezTo>
                      <a:pt x="417" y="620"/>
                      <a:pt x="417" y="620"/>
                      <a:pt x="417" y="620"/>
                    </a:cubicBezTo>
                    <a:cubicBezTo>
                      <a:pt x="417" y="620"/>
                      <a:pt x="416" y="621"/>
                      <a:pt x="416" y="621"/>
                    </a:cubicBezTo>
                    <a:cubicBezTo>
                      <a:pt x="416" y="621"/>
                      <a:pt x="416" y="621"/>
                      <a:pt x="416" y="620"/>
                    </a:cubicBezTo>
                    <a:cubicBezTo>
                      <a:pt x="416" y="620"/>
                      <a:pt x="416" y="619"/>
                      <a:pt x="417" y="619"/>
                    </a:cubicBezTo>
                    <a:cubicBezTo>
                      <a:pt x="417" y="619"/>
                      <a:pt x="417" y="619"/>
                      <a:pt x="417" y="619"/>
                    </a:cubicBezTo>
                    <a:cubicBezTo>
                      <a:pt x="417" y="619"/>
                      <a:pt x="417" y="618"/>
                      <a:pt x="417" y="618"/>
                    </a:cubicBezTo>
                    <a:cubicBezTo>
                      <a:pt x="417" y="618"/>
                      <a:pt x="417" y="618"/>
                      <a:pt x="417" y="618"/>
                    </a:cubicBezTo>
                    <a:cubicBezTo>
                      <a:pt x="417" y="618"/>
                      <a:pt x="417" y="618"/>
                      <a:pt x="417" y="618"/>
                    </a:cubicBezTo>
                    <a:cubicBezTo>
                      <a:pt x="417" y="617"/>
                      <a:pt x="417" y="617"/>
                      <a:pt x="417" y="617"/>
                    </a:cubicBezTo>
                    <a:cubicBezTo>
                      <a:pt x="417" y="617"/>
                      <a:pt x="417" y="617"/>
                      <a:pt x="418" y="617"/>
                    </a:cubicBezTo>
                    <a:cubicBezTo>
                      <a:pt x="418" y="617"/>
                      <a:pt x="418" y="617"/>
                      <a:pt x="418" y="617"/>
                    </a:cubicBezTo>
                    <a:cubicBezTo>
                      <a:pt x="418" y="617"/>
                      <a:pt x="418" y="618"/>
                      <a:pt x="418" y="618"/>
                    </a:cubicBezTo>
                    <a:cubicBezTo>
                      <a:pt x="418" y="618"/>
                      <a:pt x="418" y="619"/>
                      <a:pt x="418" y="619"/>
                    </a:cubicBezTo>
                    <a:close/>
                    <a:moveTo>
                      <a:pt x="410" y="613"/>
                    </a:moveTo>
                    <a:cubicBezTo>
                      <a:pt x="409" y="613"/>
                      <a:pt x="409" y="612"/>
                      <a:pt x="409" y="612"/>
                    </a:cubicBezTo>
                    <a:cubicBezTo>
                      <a:pt x="409" y="612"/>
                      <a:pt x="409" y="612"/>
                      <a:pt x="409" y="612"/>
                    </a:cubicBezTo>
                    <a:cubicBezTo>
                      <a:pt x="409" y="612"/>
                      <a:pt x="409" y="612"/>
                      <a:pt x="409" y="611"/>
                    </a:cubicBezTo>
                    <a:cubicBezTo>
                      <a:pt x="409" y="611"/>
                      <a:pt x="409" y="611"/>
                      <a:pt x="410" y="611"/>
                    </a:cubicBezTo>
                    <a:cubicBezTo>
                      <a:pt x="410" y="611"/>
                      <a:pt x="410" y="611"/>
                      <a:pt x="410" y="610"/>
                    </a:cubicBezTo>
                    <a:cubicBezTo>
                      <a:pt x="410" y="611"/>
                      <a:pt x="410" y="611"/>
                      <a:pt x="410" y="611"/>
                    </a:cubicBezTo>
                    <a:cubicBezTo>
                      <a:pt x="410" y="611"/>
                      <a:pt x="410" y="611"/>
                      <a:pt x="410" y="610"/>
                    </a:cubicBezTo>
                    <a:cubicBezTo>
                      <a:pt x="410" y="610"/>
                      <a:pt x="410" y="610"/>
                      <a:pt x="410" y="610"/>
                    </a:cubicBezTo>
                    <a:cubicBezTo>
                      <a:pt x="410" y="610"/>
                      <a:pt x="410" y="610"/>
                      <a:pt x="410" y="610"/>
                    </a:cubicBezTo>
                    <a:cubicBezTo>
                      <a:pt x="410" y="611"/>
                      <a:pt x="411" y="611"/>
                      <a:pt x="411" y="611"/>
                    </a:cubicBezTo>
                    <a:cubicBezTo>
                      <a:pt x="410" y="612"/>
                      <a:pt x="411" y="612"/>
                      <a:pt x="411" y="612"/>
                    </a:cubicBezTo>
                    <a:cubicBezTo>
                      <a:pt x="411" y="612"/>
                      <a:pt x="411" y="612"/>
                      <a:pt x="411" y="612"/>
                    </a:cubicBezTo>
                    <a:cubicBezTo>
                      <a:pt x="411" y="612"/>
                      <a:pt x="411" y="612"/>
                      <a:pt x="411" y="612"/>
                    </a:cubicBezTo>
                    <a:cubicBezTo>
                      <a:pt x="410" y="612"/>
                      <a:pt x="410" y="612"/>
                      <a:pt x="410" y="612"/>
                    </a:cubicBezTo>
                    <a:cubicBezTo>
                      <a:pt x="410" y="612"/>
                      <a:pt x="410" y="612"/>
                      <a:pt x="410" y="612"/>
                    </a:cubicBezTo>
                    <a:cubicBezTo>
                      <a:pt x="410" y="612"/>
                      <a:pt x="410" y="613"/>
                      <a:pt x="410" y="613"/>
                    </a:cubicBezTo>
                    <a:close/>
                    <a:moveTo>
                      <a:pt x="417" y="621"/>
                    </a:moveTo>
                    <a:cubicBezTo>
                      <a:pt x="417" y="621"/>
                      <a:pt x="417" y="621"/>
                      <a:pt x="417" y="621"/>
                    </a:cubicBezTo>
                    <a:cubicBezTo>
                      <a:pt x="416" y="621"/>
                      <a:pt x="416" y="621"/>
                      <a:pt x="416" y="621"/>
                    </a:cubicBezTo>
                    <a:cubicBezTo>
                      <a:pt x="416" y="621"/>
                      <a:pt x="416" y="621"/>
                      <a:pt x="416" y="621"/>
                    </a:cubicBezTo>
                    <a:cubicBezTo>
                      <a:pt x="416" y="621"/>
                      <a:pt x="416" y="621"/>
                      <a:pt x="416" y="622"/>
                    </a:cubicBezTo>
                    <a:cubicBezTo>
                      <a:pt x="416" y="622"/>
                      <a:pt x="416" y="622"/>
                      <a:pt x="416" y="622"/>
                    </a:cubicBezTo>
                    <a:cubicBezTo>
                      <a:pt x="416" y="622"/>
                      <a:pt x="415" y="622"/>
                      <a:pt x="415" y="623"/>
                    </a:cubicBezTo>
                    <a:cubicBezTo>
                      <a:pt x="415" y="623"/>
                      <a:pt x="415" y="624"/>
                      <a:pt x="415" y="624"/>
                    </a:cubicBezTo>
                    <a:cubicBezTo>
                      <a:pt x="415" y="624"/>
                      <a:pt x="415" y="624"/>
                      <a:pt x="415" y="624"/>
                    </a:cubicBezTo>
                    <a:cubicBezTo>
                      <a:pt x="415" y="624"/>
                      <a:pt x="415" y="624"/>
                      <a:pt x="415" y="624"/>
                    </a:cubicBezTo>
                    <a:cubicBezTo>
                      <a:pt x="415" y="624"/>
                      <a:pt x="415" y="624"/>
                      <a:pt x="415" y="624"/>
                    </a:cubicBezTo>
                    <a:cubicBezTo>
                      <a:pt x="415" y="624"/>
                      <a:pt x="415" y="623"/>
                      <a:pt x="415" y="623"/>
                    </a:cubicBezTo>
                    <a:cubicBezTo>
                      <a:pt x="415" y="622"/>
                      <a:pt x="415" y="622"/>
                      <a:pt x="416" y="621"/>
                    </a:cubicBezTo>
                    <a:cubicBezTo>
                      <a:pt x="416" y="621"/>
                      <a:pt x="416" y="621"/>
                      <a:pt x="416" y="621"/>
                    </a:cubicBezTo>
                    <a:cubicBezTo>
                      <a:pt x="416" y="621"/>
                      <a:pt x="416" y="621"/>
                      <a:pt x="416" y="621"/>
                    </a:cubicBezTo>
                    <a:cubicBezTo>
                      <a:pt x="416" y="621"/>
                      <a:pt x="416" y="621"/>
                      <a:pt x="416" y="621"/>
                    </a:cubicBezTo>
                    <a:cubicBezTo>
                      <a:pt x="416" y="621"/>
                      <a:pt x="416" y="621"/>
                      <a:pt x="416" y="621"/>
                    </a:cubicBezTo>
                    <a:cubicBezTo>
                      <a:pt x="417" y="621"/>
                      <a:pt x="417" y="621"/>
                      <a:pt x="417" y="621"/>
                    </a:cubicBezTo>
                    <a:close/>
                    <a:moveTo>
                      <a:pt x="412" y="613"/>
                    </a:moveTo>
                    <a:cubicBezTo>
                      <a:pt x="412" y="612"/>
                      <a:pt x="412" y="612"/>
                      <a:pt x="412" y="612"/>
                    </a:cubicBezTo>
                    <a:cubicBezTo>
                      <a:pt x="412" y="612"/>
                      <a:pt x="412" y="612"/>
                      <a:pt x="412" y="612"/>
                    </a:cubicBezTo>
                    <a:cubicBezTo>
                      <a:pt x="412" y="612"/>
                      <a:pt x="412" y="613"/>
                      <a:pt x="412" y="613"/>
                    </a:cubicBezTo>
                    <a:cubicBezTo>
                      <a:pt x="412" y="613"/>
                      <a:pt x="412" y="613"/>
                      <a:pt x="412" y="614"/>
                    </a:cubicBezTo>
                    <a:cubicBezTo>
                      <a:pt x="412" y="614"/>
                      <a:pt x="412" y="614"/>
                      <a:pt x="412" y="614"/>
                    </a:cubicBezTo>
                    <a:cubicBezTo>
                      <a:pt x="412" y="614"/>
                      <a:pt x="412" y="614"/>
                      <a:pt x="412" y="614"/>
                    </a:cubicBezTo>
                    <a:cubicBezTo>
                      <a:pt x="412" y="614"/>
                      <a:pt x="412" y="614"/>
                      <a:pt x="412" y="614"/>
                    </a:cubicBezTo>
                    <a:cubicBezTo>
                      <a:pt x="412" y="614"/>
                      <a:pt x="412" y="614"/>
                      <a:pt x="412" y="614"/>
                    </a:cubicBezTo>
                    <a:cubicBezTo>
                      <a:pt x="412" y="614"/>
                      <a:pt x="412" y="614"/>
                      <a:pt x="412" y="614"/>
                    </a:cubicBezTo>
                    <a:cubicBezTo>
                      <a:pt x="412" y="613"/>
                      <a:pt x="412" y="613"/>
                      <a:pt x="412" y="613"/>
                    </a:cubicBezTo>
                    <a:cubicBezTo>
                      <a:pt x="412" y="613"/>
                      <a:pt x="412" y="613"/>
                      <a:pt x="412" y="613"/>
                    </a:cubicBezTo>
                    <a:close/>
                    <a:moveTo>
                      <a:pt x="412" y="617"/>
                    </a:moveTo>
                    <a:cubicBezTo>
                      <a:pt x="412" y="617"/>
                      <a:pt x="412" y="617"/>
                      <a:pt x="412" y="617"/>
                    </a:cubicBezTo>
                    <a:cubicBezTo>
                      <a:pt x="412" y="617"/>
                      <a:pt x="412" y="618"/>
                      <a:pt x="412" y="618"/>
                    </a:cubicBezTo>
                    <a:cubicBezTo>
                      <a:pt x="412" y="618"/>
                      <a:pt x="412" y="618"/>
                      <a:pt x="412" y="618"/>
                    </a:cubicBezTo>
                    <a:cubicBezTo>
                      <a:pt x="412" y="618"/>
                      <a:pt x="412" y="619"/>
                      <a:pt x="412" y="618"/>
                    </a:cubicBezTo>
                    <a:cubicBezTo>
                      <a:pt x="411" y="618"/>
                      <a:pt x="412" y="618"/>
                      <a:pt x="412" y="618"/>
                    </a:cubicBezTo>
                    <a:cubicBezTo>
                      <a:pt x="412" y="618"/>
                      <a:pt x="412" y="617"/>
                      <a:pt x="412" y="617"/>
                    </a:cubicBezTo>
                    <a:cubicBezTo>
                      <a:pt x="412" y="617"/>
                      <a:pt x="412" y="617"/>
                      <a:pt x="412" y="617"/>
                    </a:cubicBezTo>
                    <a:close/>
                    <a:moveTo>
                      <a:pt x="414" y="620"/>
                    </a:moveTo>
                    <a:cubicBezTo>
                      <a:pt x="414" y="621"/>
                      <a:pt x="413" y="623"/>
                      <a:pt x="412" y="623"/>
                    </a:cubicBezTo>
                    <a:cubicBezTo>
                      <a:pt x="412" y="624"/>
                      <a:pt x="412" y="623"/>
                      <a:pt x="412" y="623"/>
                    </a:cubicBezTo>
                    <a:cubicBezTo>
                      <a:pt x="412" y="623"/>
                      <a:pt x="411" y="623"/>
                      <a:pt x="411" y="623"/>
                    </a:cubicBezTo>
                    <a:cubicBezTo>
                      <a:pt x="411" y="624"/>
                      <a:pt x="411" y="624"/>
                      <a:pt x="411" y="624"/>
                    </a:cubicBezTo>
                    <a:cubicBezTo>
                      <a:pt x="411" y="624"/>
                      <a:pt x="411" y="624"/>
                      <a:pt x="411" y="624"/>
                    </a:cubicBezTo>
                    <a:cubicBezTo>
                      <a:pt x="411" y="623"/>
                      <a:pt x="411" y="622"/>
                      <a:pt x="412" y="622"/>
                    </a:cubicBezTo>
                    <a:cubicBezTo>
                      <a:pt x="412" y="621"/>
                      <a:pt x="412" y="621"/>
                      <a:pt x="412" y="621"/>
                    </a:cubicBezTo>
                    <a:cubicBezTo>
                      <a:pt x="412" y="621"/>
                      <a:pt x="412" y="621"/>
                      <a:pt x="412" y="621"/>
                    </a:cubicBezTo>
                    <a:cubicBezTo>
                      <a:pt x="412" y="621"/>
                      <a:pt x="412" y="620"/>
                      <a:pt x="412" y="620"/>
                    </a:cubicBezTo>
                    <a:cubicBezTo>
                      <a:pt x="412" y="620"/>
                      <a:pt x="412" y="620"/>
                      <a:pt x="412" y="620"/>
                    </a:cubicBezTo>
                    <a:cubicBezTo>
                      <a:pt x="412" y="621"/>
                      <a:pt x="411" y="621"/>
                      <a:pt x="411" y="622"/>
                    </a:cubicBezTo>
                    <a:cubicBezTo>
                      <a:pt x="411" y="622"/>
                      <a:pt x="411" y="623"/>
                      <a:pt x="410" y="623"/>
                    </a:cubicBezTo>
                    <a:cubicBezTo>
                      <a:pt x="410" y="623"/>
                      <a:pt x="410" y="623"/>
                      <a:pt x="410" y="623"/>
                    </a:cubicBezTo>
                    <a:cubicBezTo>
                      <a:pt x="410" y="624"/>
                      <a:pt x="410" y="624"/>
                      <a:pt x="410" y="624"/>
                    </a:cubicBezTo>
                    <a:cubicBezTo>
                      <a:pt x="410" y="624"/>
                      <a:pt x="410" y="624"/>
                      <a:pt x="410" y="624"/>
                    </a:cubicBezTo>
                    <a:cubicBezTo>
                      <a:pt x="410" y="624"/>
                      <a:pt x="410" y="624"/>
                      <a:pt x="409" y="624"/>
                    </a:cubicBezTo>
                    <a:cubicBezTo>
                      <a:pt x="409" y="624"/>
                      <a:pt x="409" y="624"/>
                      <a:pt x="409" y="624"/>
                    </a:cubicBezTo>
                    <a:cubicBezTo>
                      <a:pt x="410" y="624"/>
                      <a:pt x="410" y="624"/>
                      <a:pt x="410" y="624"/>
                    </a:cubicBezTo>
                    <a:cubicBezTo>
                      <a:pt x="410" y="623"/>
                      <a:pt x="409" y="623"/>
                      <a:pt x="409" y="623"/>
                    </a:cubicBezTo>
                    <a:cubicBezTo>
                      <a:pt x="409" y="623"/>
                      <a:pt x="409" y="623"/>
                      <a:pt x="409" y="623"/>
                    </a:cubicBezTo>
                    <a:cubicBezTo>
                      <a:pt x="409" y="623"/>
                      <a:pt x="409" y="623"/>
                      <a:pt x="409" y="623"/>
                    </a:cubicBezTo>
                    <a:cubicBezTo>
                      <a:pt x="409" y="622"/>
                      <a:pt x="409" y="622"/>
                      <a:pt x="410" y="622"/>
                    </a:cubicBezTo>
                    <a:cubicBezTo>
                      <a:pt x="410" y="622"/>
                      <a:pt x="410" y="621"/>
                      <a:pt x="410" y="621"/>
                    </a:cubicBezTo>
                    <a:cubicBezTo>
                      <a:pt x="410" y="621"/>
                      <a:pt x="411" y="620"/>
                      <a:pt x="411" y="620"/>
                    </a:cubicBezTo>
                    <a:cubicBezTo>
                      <a:pt x="411" y="620"/>
                      <a:pt x="411" y="620"/>
                      <a:pt x="411" y="619"/>
                    </a:cubicBezTo>
                    <a:cubicBezTo>
                      <a:pt x="412" y="619"/>
                      <a:pt x="412" y="618"/>
                      <a:pt x="412" y="618"/>
                    </a:cubicBezTo>
                    <a:cubicBezTo>
                      <a:pt x="412" y="617"/>
                      <a:pt x="413" y="617"/>
                      <a:pt x="413" y="616"/>
                    </a:cubicBezTo>
                    <a:cubicBezTo>
                      <a:pt x="412" y="616"/>
                      <a:pt x="412" y="616"/>
                      <a:pt x="412" y="615"/>
                    </a:cubicBezTo>
                    <a:cubicBezTo>
                      <a:pt x="412" y="615"/>
                      <a:pt x="412" y="615"/>
                      <a:pt x="413" y="615"/>
                    </a:cubicBezTo>
                    <a:cubicBezTo>
                      <a:pt x="413" y="615"/>
                      <a:pt x="413" y="615"/>
                      <a:pt x="413" y="615"/>
                    </a:cubicBezTo>
                    <a:cubicBezTo>
                      <a:pt x="413" y="616"/>
                      <a:pt x="413" y="616"/>
                      <a:pt x="413" y="616"/>
                    </a:cubicBezTo>
                    <a:cubicBezTo>
                      <a:pt x="413" y="617"/>
                      <a:pt x="413" y="617"/>
                      <a:pt x="413" y="617"/>
                    </a:cubicBezTo>
                    <a:cubicBezTo>
                      <a:pt x="412" y="618"/>
                      <a:pt x="412" y="618"/>
                      <a:pt x="412" y="618"/>
                    </a:cubicBezTo>
                    <a:cubicBezTo>
                      <a:pt x="412" y="618"/>
                      <a:pt x="412" y="619"/>
                      <a:pt x="412" y="619"/>
                    </a:cubicBezTo>
                    <a:cubicBezTo>
                      <a:pt x="412" y="619"/>
                      <a:pt x="412" y="619"/>
                      <a:pt x="412" y="620"/>
                    </a:cubicBezTo>
                    <a:cubicBezTo>
                      <a:pt x="412" y="620"/>
                      <a:pt x="411" y="620"/>
                      <a:pt x="412" y="621"/>
                    </a:cubicBezTo>
                    <a:cubicBezTo>
                      <a:pt x="412" y="620"/>
                      <a:pt x="412" y="620"/>
                      <a:pt x="412" y="620"/>
                    </a:cubicBezTo>
                    <a:cubicBezTo>
                      <a:pt x="412" y="620"/>
                      <a:pt x="412" y="620"/>
                      <a:pt x="412" y="620"/>
                    </a:cubicBezTo>
                    <a:cubicBezTo>
                      <a:pt x="413" y="620"/>
                      <a:pt x="413" y="619"/>
                      <a:pt x="413" y="619"/>
                    </a:cubicBezTo>
                    <a:cubicBezTo>
                      <a:pt x="413" y="618"/>
                      <a:pt x="413" y="618"/>
                      <a:pt x="413" y="618"/>
                    </a:cubicBezTo>
                    <a:cubicBezTo>
                      <a:pt x="413" y="617"/>
                      <a:pt x="414" y="616"/>
                      <a:pt x="414" y="615"/>
                    </a:cubicBezTo>
                    <a:cubicBezTo>
                      <a:pt x="414" y="615"/>
                      <a:pt x="414" y="615"/>
                      <a:pt x="414" y="615"/>
                    </a:cubicBezTo>
                    <a:cubicBezTo>
                      <a:pt x="414" y="615"/>
                      <a:pt x="414" y="614"/>
                      <a:pt x="414" y="614"/>
                    </a:cubicBezTo>
                    <a:cubicBezTo>
                      <a:pt x="414" y="614"/>
                      <a:pt x="414" y="614"/>
                      <a:pt x="414" y="614"/>
                    </a:cubicBezTo>
                    <a:cubicBezTo>
                      <a:pt x="414" y="614"/>
                      <a:pt x="414" y="614"/>
                      <a:pt x="414" y="614"/>
                    </a:cubicBezTo>
                    <a:cubicBezTo>
                      <a:pt x="415" y="614"/>
                      <a:pt x="415" y="614"/>
                      <a:pt x="415" y="614"/>
                    </a:cubicBezTo>
                    <a:cubicBezTo>
                      <a:pt x="414" y="614"/>
                      <a:pt x="414" y="614"/>
                      <a:pt x="414" y="614"/>
                    </a:cubicBezTo>
                    <a:cubicBezTo>
                      <a:pt x="414" y="615"/>
                      <a:pt x="414" y="615"/>
                      <a:pt x="414" y="615"/>
                    </a:cubicBezTo>
                    <a:cubicBezTo>
                      <a:pt x="414" y="615"/>
                      <a:pt x="414" y="615"/>
                      <a:pt x="414" y="615"/>
                    </a:cubicBezTo>
                    <a:cubicBezTo>
                      <a:pt x="414" y="615"/>
                      <a:pt x="414" y="615"/>
                      <a:pt x="414" y="615"/>
                    </a:cubicBezTo>
                    <a:cubicBezTo>
                      <a:pt x="414" y="615"/>
                      <a:pt x="415" y="615"/>
                      <a:pt x="415" y="615"/>
                    </a:cubicBezTo>
                    <a:cubicBezTo>
                      <a:pt x="415" y="615"/>
                      <a:pt x="415" y="616"/>
                      <a:pt x="415" y="616"/>
                    </a:cubicBezTo>
                    <a:cubicBezTo>
                      <a:pt x="415" y="616"/>
                      <a:pt x="415" y="617"/>
                      <a:pt x="416" y="617"/>
                    </a:cubicBezTo>
                    <a:cubicBezTo>
                      <a:pt x="416" y="617"/>
                      <a:pt x="416" y="617"/>
                      <a:pt x="416" y="617"/>
                    </a:cubicBezTo>
                    <a:cubicBezTo>
                      <a:pt x="416" y="617"/>
                      <a:pt x="416" y="617"/>
                      <a:pt x="416" y="617"/>
                    </a:cubicBezTo>
                    <a:cubicBezTo>
                      <a:pt x="416" y="617"/>
                      <a:pt x="416" y="617"/>
                      <a:pt x="416" y="618"/>
                    </a:cubicBezTo>
                    <a:cubicBezTo>
                      <a:pt x="416" y="618"/>
                      <a:pt x="416" y="618"/>
                      <a:pt x="416" y="618"/>
                    </a:cubicBezTo>
                    <a:cubicBezTo>
                      <a:pt x="416" y="618"/>
                      <a:pt x="416" y="618"/>
                      <a:pt x="416" y="618"/>
                    </a:cubicBezTo>
                    <a:cubicBezTo>
                      <a:pt x="416" y="618"/>
                      <a:pt x="416" y="618"/>
                      <a:pt x="416" y="619"/>
                    </a:cubicBezTo>
                    <a:cubicBezTo>
                      <a:pt x="416" y="619"/>
                      <a:pt x="416" y="619"/>
                      <a:pt x="416" y="619"/>
                    </a:cubicBezTo>
                    <a:cubicBezTo>
                      <a:pt x="416" y="619"/>
                      <a:pt x="416" y="619"/>
                      <a:pt x="416" y="619"/>
                    </a:cubicBezTo>
                    <a:cubicBezTo>
                      <a:pt x="416" y="618"/>
                      <a:pt x="416" y="618"/>
                      <a:pt x="416" y="618"/>
                    </a:cubicBezTo>
                    <a:cubicBezTo>
                      <a:pt x="416" y="617"/>
                      <a:pt x="416" y="617"/>
                      <a:pt x="416" y="617"/>
                    </a:cubicBezTo>
                    <a:cubicBezTo>
                      <a:pt x="416" y="617"/>
                      <a:pt x="416" y="617"/>
                      <a:pt x="416" y="617"/>
                    </a:cubicBezTo>
                    <a:cubicBezTo>
                      <a:pt x="416" y="617"/>
                      <a:pt x="416" y="618"/>
                      <a:pt x="415" y="618"/>
                    </a:cubicBezTo>
                    <a:cubicBezTo>
                      <a:pt x="415" y="618"/>
                      <a:pt x="415" y="618"/>
                      <a:pt x="415" y="618"/>
                    </a:cubicBezTo>
                    <a:cubicBezTo>
                      <a:pt x="415" y="618"/>
                      <a:pt x="415" y="619"/>
                      <a:pt x="415" y="619"/>
                    </a:cubicBezTo>
                    <a:cubicBezTo>
                      <a:pt x="415" y="619"/>
                      <a:pt x="415" y="619"/>
                      <a:pt x="415" y="619"/>
                    </a:cubicBezTo>
                    <a:cubicBezTo>
                      <a:pt x="415" y="620"/>
                      <a:pt x="415" y="620"/>
                      <a:pt x="415" y="620"/>
                    </a:cubicBezTo>
                    <a:cubicBezTo>
                      <a:pt x="415" y="620"/>
                      <a:pt x="415" y="620"/>
                      <a:pt x="415" y="620"/>
                    </a:cubicBezTo>
                    <a:cubicBezTo>
                      <a:pt x="415" y="620"/>
                      <a:pt x="415" y="620"/>
                      <a:pt x="415" y="619"/>
                    </a:cubicBezTo>
                    <a:cubicBezTo>
                      <a:pt x="415" y="619"/>
                      <a:pt x="415" y="619"/>
                      <a:pt x="415" y="619"/>
                    </a:cubicBezTo>
                    <a:cubicBezTo>
                      <a:pt x="415" y="619"/>
                      <a:pt x="414" y="619"/>
                      <a:pt x="414" y="619"/>
                    </a:cubicBezTo>
                    <a:cubicBezTo>
                      <a:pt x="414" y="619"/>
                      <a:pt x="414" y="620"/>
                      <a:pt x="414" y="620"/>
                    </a:cubicBezTo>
                    <a:cubicBezTo>
                      <a:pt x="414" y="619"/>
                      <a:pt x="414" y="619"/>
                      <a:pt x="414" y="619"/>
                    </a:cubicBezTo>
                    <a:cubicBezTo>
                      <a:pt x="414" y="619"/>
                      <a:pt x="415" y="618"/>
                      <a:pt x="415" y="618"/>
                    </a:cubicBezTo>
                    <a:cubicBezTo>
                      <a:pt x="415" y="618"/>
                      <a:pt x="415" y="618"/>
                      <a:pt x="415" y="618"/>
                    </a:cubicBezTo>
                    <a:cubicBezTo>
                      <a:pt x="415" y="618"/>
                      <a:pt x="415" y="618"/>
                      <a:pt x="415" y="618"/>
                    </a:cubicBezTo>
                    <a:cubicBezTo>
                      <a:pt x="415" y="618"/>
                      <a:pt x="415" y="617"/>
                      <a:pt x="415" y="617"/>
                    </a:cubicBezTo>
                    <a:cubicBezTo>
                      <a:pt x="415" y="617"/>
                      <a:pt x="415" y="617"/>
                      <a:pt x="415" y="617"/>
                    </a:cubicBezTo>
                    <a:cubicBezTo>
                      <a:pt x="414" y="617"/>
                      <a:pt x="415" y="617"/>
                      <a:pt x="414" y="617"/>
                    </a:cubicBezTo>
                    <a:cubicBezTo>
                      <a:pt x="414" y="618"/>
                      <a:pt x="414" y="618"/>
                      <a:pt x="414" y="618"/>
                    </a:cubicBezTo>
                    <a:cubicBezTo>
                      <a:pt x="414" y="619"/>
                      <a:pt x="414" y="620"/>
                      <a:pt x="414" y="621"/>
                    </a:cubicBezTo>
                    <a:cubicBezTo>
                      <a:pt x="414" y="621"/>
                      <a:pt x="413" y="621"/>
                      <a:pt x="413" y="621"/>
                    </a:cubicBezTo>
                    <a:cubicBezTo>
                      <a:pt x="413" y="621"/>
                      <a:pt x="413" y="621"/>
                      <a:pt x="413" y="621"/>
                    </a:cubicBezTo>
                    <a:cubicBezTo>
                      <a:pt x="413" y="621"/>
                      <a:pt x="413" y="621"/>
                      <a:pt x="413" y="622"/>
                    </a:cubicBezTo>
                    <a:cubicBezTo>
                      <a:pt x="413" y="621"/>
                      <a:pt x="413" y="620"/>
                      <a:pt x="413" y="620"/>
                    </a:cubicBezTo>
                    <a:cubicBezTo>
                      <a:pt x="413" y="620"/>
                      <a:pt x="413" y="620"/>
                      <a:pt x="413" y="620"/>
                    </a:cubicBezTo>
                    <a:cubicBezTo>
                      <a:pt x="413" y="619"/>
                      <a:pt x="413" y="619"/>
                      <a:pt x="413" y="619"/>
                    </a:cubicBezTo>
                    <a:cubicBezTo>
                      <a:pt x="413" y="619"/>
                      <a:pt x="413" y="618"/>
                      <a:pt x="413" y="619"/>
                    </a:cubicBezTo>
                    <a:cubicBezTo>
                      <a:pt x="413" y="619"/>
                      <a:pt x="413" y="619"/>
                      <a:pt x="413" y="619"/>
                    </a:cubicBezTo>
                    <a:cubicBezTo>
                      <a:pt x="413" y="619"/>
                      <a:pt x="413" y="620"/>
                      <a:pt x="413" y="620"/>
                    </a:cubicBezTo>
                    <a:cubicBezTo>
                      <a:pt x="413" y="621"/>
                      <a:pt x="413" y="621"/>
                      <a:pt x="413" y="621"/>
                    </a:cubicBezTo>
                    <a:cubicBezTo>
                      <a:pt x="413" y="621"/>
                      <a:pt x="412" y="622"/>
                      <a:pt x="412" y="622"/>
                    </a:cubicBezTo>
                    <a:cubicBezTo>
                      <a:pt x="412" y="622"/>
                      <a:pt x="412" y="622"/>
                      <a:pt x="412" y="622"/>
                    </a:cubicBezTo>
                    <a:cubicBezTo>
                      <a:pt x="412" y="622"/>
                      <a:pt x="412" y="623"/>
                      <a:pt x="412" y="623"/>
                    </a:cubicBezTo>
                    <a:cubicBezTo>
                      <a:pt x="412" y="623"/>
                      <a:pt x="413" y="623"/>
                      <a:pt x="413" y="623"/>
                    </a:cubicBezTo>
                    <a:cubicBezTo>
                      <a:pt x="413" y="622"/>
                      <a:pt x="413" y="622"/>
                      <a:pt x="414" y="621"/>
                    </a:cubicBezTo>
                    <a:cubicBezTo>
                      <a:pt x="414" y="621"/>
                      <a:pt x="414" y="621"/>
                      <a:pt x="414" y="620"/>
                    </a:cubicBezTo>
                    <a:close/>
                    <a:moveTo>
                      <a:pt x="409" y="620"/>
                    </a:moveTo>
                    <a:cubicBezTo>
                      <a:pt x="408" y="620"/>
                      <a:pt x="408" y="620"/>
                      <a:pt x="408" y="619"/>
                    </a:cubicBezTo>
                    <a:cubicBezTo>
                      <a:pt x="408" y="619"/>
                      <a:pt x="408" y="619"/>
                      <a:pt x="408" y="619"/>
                    </a:cubicBezTo>
                    <a:cubicBezTo>
                      <a:pt x="409" y="619"/>
                      <a:pt x="409" y="619"/>
                      <a:pt x="409" y="619"/>
                    </a:cubicBezTo>
                    <a:cubicBezTo>
                      <a:pt x="409" y="619"/>
                      <a:pt x="409" y="618"/>
                      <a:pt x="409" y="618"/>
                    </a:cubicBezTo>
                    <a:cubicBezTo>
                      <a:pt x="409" y="618"/>
                      <a:pt x="409" y="618"/>
                      <a:pt x="409" y="618"/>
                    </a:cubicBezTo>
                    <a:cubicBezTo>
                      <a:pt x="409" y="618"/>
                      <a:pt x="409" y="618"/>
                      <a:pt x="409" y="618"/>
                    </a:cubicBezTo>
                    <a:cubicBezTo>
                      <a:pt x="409" y="618"/>
                      <a:pt x="409" y="618"/>
                      <a:pt x="410" y="618"/>
                    </a:cubicBezTo>
                    <a:cubicBezTo>
                      <a:pt x="410" y="618"/>
                      <a:pt x="410" y="618"/>
                      <a:pt x="410" y="618"/>
                    </a:cubicBezTo>
                    <a:cubicBezTo>
                      <a:pt x="410" y="618"/>
                      <a:pt x="410" y="617"/>
                      <a:pt x="410" y="617"/>
                    </a:cubicBezTo>
                    <a:cubicBezTo>
                      <a:pt x="410" y="617"/>
                      <a:pt x="410" y="617"/>
                      <a:pt x="410" y="617"/>
                    </a:cubicBezTo>
                    <a:cubicBezTo>
                      <a:pt x="411" y="618"/>
                      <a:pt x="411" y="618"/>
                      <a:pt x="411" y="617"/>
                    </a:cubicBezTo>
                    <a:cubicBezTo>
                      <a:pt x="412" y="617"/>
                      <a:pt x="412" y="617"/>
                      <a:pt x="412" y="616"/>
                    </a:cubicBezTo>
                    <a:cubicBezTo>
                      <a:pt x="412" y="616"/>
                      <a:pt x="412" y="616"/>
                      <a:pt x="412" y="616"/>
                    </a:cubicBezTo>
                    <a:cubicBezTo>
                      <a:pt x="412" y="616"/>
                      <a:pt x="412" y="616"/>
                      <a:pt x="412" y="616"/>
                    </a:cubicBezTo>
                    <a:cubicBezTo>
                      <a:pt x="412" y="616"/>
                      <a:pt x="412" y="616"/>
                      <a:pt x="412" y="616"/>
                    </a:cubicBezTo>
                    <a:cubicBezTo>
                      <a:pt x="412" y="616"/>
                      <a:pt x="412" y="616"/>
                      <a:pt x="412" y="616"/>
                    </a:cubicBezTo>
                    <a:cubicBezTo>
                      <a:pt x="412" y="617"/>
                      <a:pt x="412" y="617"/>
                      <a:pt x="412" y="618"/>
                    </a:cubicBezTo>
                    <a:cubicBezTo>
                      <a:pt x="411" y="618"/>
                      <a:pt x="411" y="618"/>
                      <a:pt x="411" y="618"/>
                    </a:cubicBezTo>
                    <a:cubicBezTo>
                      <a:pt x="411" y="618"/>
                      <a:pt x="411" y="618"/>
                      <a:pt x="411" y="618"/>
                    </a:cubicBezTo>
                    <a:cubicBezTo>
                      <a:pt x="410" y="619"/>
                      <a:pt x="410" y="619"/>
                      <a:pt x="410" y="619"/>
                    </a:cubicBezTo>
                    <a:cubicBezTo>
                      <a:pt x="410" y="619"/>
                      <a:pt x="409" y="619"/>
                      <a:pt x="409" y="619"/>
                    </a:cubicBezTo>
                    <a:cubicBezTo>
                      <a:pt x="409" y="619"/>
                      <a:pt x="409" y="620"/>
                      <a:pt x="409" y="620"/>
                    </a:cubicBezTo>
                    <a:cubicBezTo>
                      <a:pt x="409" y="620"/>
                      <a:pt x="409" y="620"/>
                      <a:pt x="409" y="620"/>
                    </a:cubicBezTo>
                    <a:close/>
                    <a:moveTo>
                      <a:pt x="416" y="618"/>
                    </a:moveTo>
                    <a:cubicBezTo>
                      <a:pt x="416" y="618"/>
                      <a:pt x="415" y="619"/>
                      <a:pt x="415" y="619"/>
                    </a:cubicBezTo>
                    <a:cubicBezTo>
                      <a:pt x="415" y="619"/>
                      <a:pt x="415" y="619"/>
                      <a:pt x="415" y="619"/>
                    </a:cubicBezTo>
                    <a:cubicBezTo>
                      <a:pt x="415" y="619"/>
                      <a:pt x="415" y="619"/>
                      <a:pt x="415" y="619"/>
                    </a:cubicBezTo>
                    <a:cubicBezTo>
                      <a:pt x="415" y="618"/>
                      <a:pt x="415" y="618"/>
                      <a:pt x="416" y="618"/>
                    </a:cubicBezTo>
                    <a:cubicBezTo>
                      <a:pt x="416" y="618"/>
                      <a:pt x="416" y="618"/>
                      <a:pt x="416" y="618"/>
                    </a:cubicBezTo>
                    <a:cubicBezTo>
                      <a:pt x="416" y="618"/>
                      <a:pt x="416" y="618"/>
                      <a:pt x="416" y="618"/>
                    </a:cubicBezTo>
                    <a:close/>
                    <a:moveTo>
                      <a:pt x="411" y="612"/>
                    </a:moveTo>
                    <a:cubicBezTo>
                      <a:pt x="411" y="611"/>
                      <a:pt x="411" y="611"/>
                      <a:pt x="411" y="611"/>
                    </a:cubicBezTo>
                    <a:cubicBezTo>
                      <a:pt x="411" y="611"/>
                      <a:pt x="411" y="611"/>
                      <a:pt x="411" y="612"/>
                    </a:cubicBezTo>
                    <a:close/>
                    <a:moveTo>
                      <a:pt x="414" y="625"/>
                    </a:moveTo>
                    <a:cubicBezTo>
                      <a:pt x="414" y="626"/>
                      <a:pt x="414" y="626"/>
                      <a:pt x="413" y="626"/>
                    </a:cubicBezTo>
                    <a:cubicBezTo>
                      <a:pt x="413" y="626"/>
                      <a:pt x="413" y="626"/>
                      <a:pt x="413" y="626"/>
                    </a:cubicBezTo>
                    <a:cubicBezTo>
                      <a:pt x="413" y="625"/>
                      <a:pt x="413" y="625"/>
                      <a:pt x="413" y="625"/>
                    </a:cubicBezTo>
                    <a:cubicBezTo>
                      <a:pt x="413" y="625"/>
                      <a:pt x="413" y="625"/>
                      <a:pt x="414" y="625"/>
                    </a:cubicBezTo>
                    <a:close/>
                    <a:moveTo>
                      <a:pt x="415" y="621"/>
                    </a:moveTo>
                    <a:cubicBezTo>
                      <a:pt x="415" y="621"/>
                      <a:pt x="415" y="621"/>
                      <a:pt x="415" y="622"/>
                    </a:cubicBezTo>
                    <a:cubicBezTo>
                      <a:pt x="415" y="622"/>
                      <a:pt x="415" y="622"/>
                      <a:pt x="415" y="622"/>
                    </a:cubicBezTo>
                    <a:cubicBezTo>
                      <a:pt x="415" y="622"/>
                      <a:pt x="415" y="621"/>
                      <a:pt x="415" y="621"/>
                    </a:cubicBezTo>
                    <a:close/>
                    <a:moveTo>
                      <a:pt x="414" y="625"/>
                    </a:moveTo>
                    <a:cubicBezTo>
                      <a:pt x="415" y="625"/>
                      <a:pt x="414" y="625"/>
                      <a:pt x="414" y="625"/>
                    </a:cubicBezTo>
                    <a:cubicBezTo>
                      <a:pt x="414" y="625"/>
                      <a:pt x="414" y="625"/>
                      <a:pt x="414" y="625"/>
                    </a:cubicBezTo>
                    <a:close/>
                    <a:moveTo>
                      <a:pt x="415" y="615"/>
                    </a:moveTo>
                    <a:cubicBezTo>
                      <a:pt x="415" y="615"/>
                      <a:pt x="415" y="615"/>
                      <a:pt x="415" y="615"/>
                    </a:cubicBezTo>
                    <a:cubicBezTo>
                      <a:pt x="415" y="615"/>
                      <a:pt x="415" y="615"/>
                      <a:pt x="415" y="615"/>
                    </a:cubicBezTo>
                    <a:cubicBezTo>
                      <a:pt x="415" y="615"/>
                      <a:pt x="415" y="615"/>
                      <a:pt x="415" y="615"/>
                    </a:cubicBezTo>
                    <a:cubicBezTo>
                      <a:pt x="415" y="615"/>
                      <a:pt x="414" y="615"/>
                      <a:pt x="415" y="615"/>
                    </a:cubicBezTo>
                    <a:close/>
                    <a:moveTo>
                      <a:pt x="415" y="621"/>
                    </a:moveTo>
                    <a:cubicBezTo>
                      <a:pt x="415" y="621"/>
                      <a:pt x="415" y="620"/>
                      <a:pt x="415" y="620"/>
                    </a:cubicBezTo>
                    <a:cubicBezTo>
                      <a:pt x="415" y="620"/>
                      <a:pt x="415" y="621"/>
                      <a:pt x="415" y="621"/>
                    </a:cubicBezTo>
                    <a:close/>
                    <a:moveTo>
                      <a:pt x="415" y="620"/>
                    </a:moveTo>
                    <a:cubicBezTo>
                      <a:pt x="415" y="620"/>
                      <a:pt x="415" y="620"/>
                      <a:pt x="416" y="619"/>
                    </a:cubicBezTo>
                    <a:cubicBezTo>
                      <a:pt x="415" y="620"/>
                      <a:pt x="415" y="620"/>
                      <a:pt x="415" y="620"/>
                    </a:cubicBezTo>
                    <a:close/>
                    <a:moveTo>
                      <a:pt x="415" y="621"/>
                    </a:moveTo>
                    <a:cubicBezTo>
                      <a:pt x="415" y="620"/>
                      <a:pt x="415" y="620"/>
                      <a:pt x="415" y="620"/>
                    </a:cubicBezTo>
                    <a:cubicBezTo>
                      <a:pt x="415" y="620"/>
                      <a:pt x="415" y="621"/>
                      <a:pt x="415" y="621"/>
                    </a:cubicBezTo>
                    <a:close/>
                    <a:moveTo>
                      <a:pt x="413" y="622"/>
                    </a:moveTo>
                    <a:cubicBezTo>
                      <a:pt x="413" y="622"/>
                      <a:pt x="413" y="622"/>
                      <a:pt x="413" y="622"/>
                    </a:cubicBezTo>
                    <a:cubicBezTo>
                      <a:pt x="413" y="622"/>
                      <a:pt x="413" y="622"/>
                      <a:pt x="413" y="622"/>
                    </a:cubicBezTo>
                    <a:close/>
                    <a:moveTo>
                      <a:pt x="412" y="612"/>
                    </a:moveTo>
                    <a:cubicBezTo>
                      <a:pt x="412" y="612"/>
                      <a:pt x="412" y="612"/>
                      <a:pt x="412" y="612"/>
                    </a:cubicBezTo>
                    <a:cubicBezTo>
                      <a:pt x="412" y="612"/>
                      <a:pt x="412" y="612"/>
                      <a:pt x="412" y="612"/>
                    </a:cubicBezTo>
                    <a:cubicBezTo>
                      <a:pt x="412" y="612"/>
                      <a:pt x="412" y="612"/>
                      <a:pt x="412" y="612"/>
                    </a:cubicBezTo>
                    <a:close/>
                    <a:moveTo>
                      <a:pt x="415" y="623"/>
                    </a:moveTo>
                    <a:cubicBezTo>
                      <a:pt x="415" y="623"/>
                      <a:pt x="415" y="623"/>
                      <a:pt x="414" y="623"/>
                    </a:cubicBezTo>
                    <a:cubicBezTo>
                      <a:pt x="414" y="623"/>
                      <a:pt x="414" y="623"/>
                      <a:pt x="415" y="623"/>
                    </a:cubicBezTo>
                    <a:close/>
                    <a:moveTo>
                      <a:pt x="416" y="619"/>
                    </a:moveTo>
                    <a:cubicBezTo>
                      <a:pt x="416" y="619"/>
                      <a:pt x="416" y="619"/>
                      <a:pt x="416" y="619"/>
                    </a:cubicBezTo>
                    <a:cubicBezTo>
                      <a:pt x="416" y="619"/>
                      <a:pt x="416" y="619"/>
                      <a:pt x="416" y="619"/>
                    </a:cubicBezTo>
                    <a:cubicBezTo>
                      <a:pt x="417" y="619"/>
                      <a:pt x="416" y="619"/>
                      <a:pt x="416" y="619"/>
                    </a:cubicBezTo>
                    <a:close/>
                    <a:moveTo>
                      <a:pt x="414" y="622"/>
                    </a:moveTo>
                    <a:cubicBezTo>
                      <a:pt x="414" y="622"/>
                      <a:pt x="414" y="623"/>
                      <a:pt x="414" y="623"/>
                    </a:cubicBezTo>
                    <a:cubicBezTo>
                      <a:pt x="414" y="623"/>
                      <a:pt x="414" y="622"/>
                      <a:pt x="414" y="622"/>
                    </a:cubicBezTo>
                    <a:cubicBezTo>
                      <a:pt x="414" y="622"/>
                      <a:pt x="414" y="622"/>
                      <a:pt x="414" y="621"/>
                    </a:cubicBezTo>
                    <a:cubicBezTo>
                      <a:pt x="415" y="622"/>
                      <a:pt x="414" y="622"/>
                      <a:pt x="414" y="622"/>
                    </a:cubicBezTo>
                    <a:close/>
                    <a:moveTo>
                      <a:pt x="411" y="619"/>
                    </a:moveTo>
                    <a:cubicBezTo>
                      <a:pt x="411" y="619"/>
                      <a:pt x="411" y="619"/>
                      <a:pt x="411" y="619"/>
                    </a:cubicBezTo>
                    <a:cubicBezTo>
                      <a:pt x="411" y="619"/>
                      <a:pt x="411" y="619"/>
                      <a:pt x="411" y="619"/>
                    </a:cubicBezTo>
                    <a:cubicBezTo>
                      <a:pt x="411" y="619"/>
                      <a:pt x="411" y="619"/>
                      <a:pt x="411" y="619"/>
                    </a:cubicBezTo>
                    <a:close/>
                    <a:moveTo>
                      <a:pt x="415" y="622"/>
                    </a:moveTo>
                    <a:cubicBezTo>
                      <a:pt x="415" y="622"/>
                      <a:pt x="415" y="622"/>
                      <a:pt x="415" y="622"/>
                    </a:cubicBezTo>
                    <a:cubicBezTo>
                      <a:pt x="415" y="622"/>
                      <a:pt x="415" y="622"/>
                      <a:pt x="415" y="622"/>
                    </a:cubicBezTo>
                    <a:close/>
                    <a:moveTo>
                      <a:pt x="413" y="622"/>
                    </a:moveTo>
                    <a:cubicBezTo>
                      <a:pt x="413" y="622"/>
                      <a:pt x="413" y="622"/>
                      <a:pt x="413" y="622"/>
                    </a:cubicBezTo>
                    <a:cubicBezTo>
                      <a:pt x="413" y="622"/>
                      <a:pt x="413" y="622"/>
                      <a:pt x="413" y="622"/>
                    </a:cubicBezTo>
                    <a:cubicBezTo>
                      <a:pt x="413" y="622"/>
                      <a:pt x="413" y="622"/>
                      <a:pt x="413" y="622"/>
                    </a:cubicBezTo>
                    <a:cubicBezTo>
                      <a:pt x="413" y="622"/>
                      <a:pt x="413" y="622"/>
                      <a:pt x="413" y="622"/>
                    </a:cubicBezTo>
                    <a:close/>
                    <a:moveTo>
                      <a:pt x="415" y="623"/>
                    </a:moveTo>
                    <a:cubicBezTo>
                      <a:pt x="415" y="622"/>
                      <a:pt x="414" y="622"/>
                      <a:pt x="415" y="622"/>
                    </a:cubicBezTo>
                    <a:cubicBezTo>
                      <a:pt x="415" y="622"/>
                      <a:pt x="415" y="622"/>
                      <a:pt x="415" y="623"/>
                    </a:cubicBezTo>
                    <a:close/>
                    <a:moveTo>
                      <a:pt x="67" y="666"/>
                    </a:moveTo>
                    <a:cubicBezTo>
                      <a:pt x="67" y="666"/>
                      <a:pt x="67" y="666"/>
                      <a:pt x="67" y="666"/>
                    </a:cubicBezTo>
                    <a:cubicBezTo>
                      <a:pt x="67" y="666"/>
                      <a:pt x="67" y="666"/>
                      <a:pt x="67" y="666"/>
                    </a:cubicBezTo>
                    <a:cubicBezTo>
                      <a:pt x="68" y="666"/>
                      <a:pt x="68" y="665"/>
                      <a:pt x="67" y="665"/>
                    </a:cubicBezTo>
                    <a:cubicBezTo>
                      <a:pt x="67" y="665"/>
                      <a:pt x="67" y="665"/>
                      <a:pt x="67" y="665"/>
                    </a:cubicBezTo>
                    <a:cubicBezTo>
                      <a:pt x="67" y="665"/>
                      <a:pt x="66" y="665"/>
                      <a:pt x="66" y="665"/>
                    </a:cubicBezTo>
                    <a:cubicBezTo>
                      <a:pt x="66" y="665"/>
                      <a:pt x="67" y="665"/>
                      <a:pt x="67" y="665"/>
                    </a:cubicBezTo>
                    <a:cubicBezTo>
                      <a:pt x="67" y="665"/>
                      <a:pt x="67" y="665"/>
                      <a:pt x="67" y="665"/>
                    </a:cubicBezTo>
                    <a:cubicBezTo>
                      <a:pt x="67" y="665"/>
                      <a:pt x="67" y="665"/>
                      <a:pt x="67" y="665"/>
                    </a:cubicBezTo>
                    <a:cubicBezTo>
                      <a:pt x="67" y="665"/>
                      <a:pt x="67" y="665"/>
                      <a:pt x="67" y="665"/>
                    </a:cubicBezTo>
                    <a:cubicBezTo>
                      <a:pt x="67" y="665"/>
                      <a:pt x="67" y="665"/>
                      <a:pt x="67" y="664"/>
                    </a:cubicBezTo>
                    <a:cubicBezTo>
                      <a:pt x="67" y="664"/>
                      <a:pt x="67" y="664"/>
                      <a:pt x="66" y="664"/>
                    </a:cubicBezTo>
                    <a:cubicBezTo>
                      <a:pt x="66" y="664"/>
                      <a:pt x="66" y="664"/>
                      <a:pt x="66" y="664"/>
                    </a:cubicBezTo>
                    <a:cubicBezTo>
                      <a:pt x="66" y="665"/>
                      <a:pt x="66" y="665"/>
                      <a:pt x="66" y="665"/>
                    </a:cubicBezTo>
                    <a:cubicBezTo>
                      <a:pt x="66" y="665"/>
                      <a:pt x="66" y="665"/>
                      <a:pt x="66" y="665"/>
                    </a:cubicBezTo>
                    <a:cubicBezTo>
                      <a:pt x="66" y="665"/>
                      <a:pt x="66" y="665"/>
                      <a:pt x="66" y="665"/>
                    </a:cubicBezTo>
                    <a:cubicBezTo>
                      <a:pt x="66" y="665"/>
                      <a:pt x="65" y="665"/>
                      <a:pt x="65" y="665"/>
                    </a:cubicBezTo>
                    <a:cubicBezTo>
                      <a:pt x="65" y="664"/>
                      <a:pt x="65" y="664"/>
                      <a:pt x="65" y="664"/>
                    </a:cubicBezTo>
                    <a:cubicBezTo>
                      <a:pt x="65" y="664"/>
                      <a:pt x="65" y="664"/>
                      <a:pt x="65" y="664"/>
                    </a:cubicBezTo>
                    <a:cubicBezTo>
                      <a:pt x="65" y="664"/>
                      <a:pt x="65" y="663"/>
                      <a:pt x="65" y="663"/>
                    </a:cubicBezTo>
                    <a:cubicBezTo>
                      <a:pt x="65" y="663"/>
                      <a:pt x="65" y="663"/>
                      <a:pt x="65" y="663"/>
                    </a:cubicBezTo>
                    <a:cubicBezTo>
                      <a:pt x="65" y="663"/>
                      <a:pt x="65" y="663"/>
                      <a:pt x="64" y="663"/>
                    </a:cubicBezTo>
                    <a:cubicBezTo>
                      <a:pt x="64" y="663"/>
                      <a:pt x="64" y="663"/>
                      <a:pt x="64" y="663"/>
                    </a:cubicBezTo>
                    <a:cubicBezTo>
                      <a:pt x="64" y="662"/>
                      <a:pt x="64" y="662"/>
                      <a:pt x="64" y="662"/>
                    </a:cubicBezTo>
                    <a:cubicBezTo>
                      <a:pt x="64" y="662"/>
                      <a:pt x="64" y="662"/>
                      <a:pt x="64" y="662"/>
                    </a:cubicBezTo>
                    <a:cubicBezTo>
                      <a:pt x="64" y="662"/>
                      <a:pt x="64" y="662"/>
                      <a:pt x="64" y="662"/>
                    </a:cubicBezTo>
                    <a:cubicBezTo>
                      <a:pt x="64" y="662"/>
                      <a:pt x="64" y="662"/>
                      <a:pt x="63" y="662"/>
                    </a:cubicBezTo>
                    <a:cubicBezTo>
                      <a:pt x="63" y="662"/>
                      <a:pt x="63" y="662"/>
                      <a:pt x="63" y="662"/>
                    </a:cubicBezTo>
                    <a:cubicBezTo>
                      <a:pt x="63" y="662"/>
                      <a:pt x="63" y="662"/>
                      <a:pt x="63" y="661"/>
                    </a:cubicBezTo>
                    <a:cubicBezTo>
                      <a:pt x="63" y="661"/>
                      <a:pt x="63" y="661"/>
                      <a:pt x="63" y="661"/>
                    </a:cubicBezTo>
                    <a:cubicBezTo>
                      <a:pt x="63" y="661"/>
                      <a:pt x="63" y="661"/>
                      <a:pt x="63" y="661"/>
                    </a:cubicBezTo>
                    <a:cubicBezTo>
                      <a:pt x="63" y="661"/>
                      <a:pt x="63" y="661"/>
                      <a:pt x="63" y="661"/>
                    </a:cubicBezTo>
                    <a:cubicBezTo>
                      <a:pt x="63" y="661"/>
                      <a:pt x="63" y="660"/>
                      <a:pt x="62" y="660"/>
                    </a:cubicBezTo>
                    <a:cubicBezTo>
                      <a:pt x="62" y="660"/>
                      <a:pt x="62" y="660"/>
                      <a:pt x="62" y="659"/>
                    </a:cubicBezTo>
                    <a:cubicBezTo>
                      <a:pt x="62" y="659"/>
                      <a:pt x="62" y="659"/>
                      <a:pt x="62" y="659"/>
                    </a:cubicBezTo>
                    <a:cubicBezTo>
                      <a:pt x="62" y="659"/>
                      <a:pt x="62" y="659"/>
                      <a:pt x="62" y="659"/>
                    </a:cubicBezTo>
                    <a:cubicBezTo>
                      <a:pt x="62" y="659"/>
                      <a:pt x="63" y="659"/>
                      <a:pt x="63" y="659"/>
                    </a:cubicBezTo>
                    <a:cubicBezTo>
                      <a:pt x="63" y="659"/>
                      <a:pt x="62" y="659"/>
                      <a:pt x="62" y="659"/>
                    </a:cubicBezTo>
                    <a:cubicBezTo>
                      <a:pt x="62" y="659"/>
                      <a:pt x="62" y="659"/>
                      <a:pt x="62" y="658"/>
                    </a:cubicBezTo>
                    <a:cubicBezTo>
                      <a:pt x="62" y="658"/>
                      <a:pt x="62" y="658"/>
                      <a:pt x="62" y="658"/>
                    </a:cubicBezTo>
                    <a:cubicBezTo>
                      <a:pt x="61" y="658"/>
                      <a:pt x="61" y="658"/>
                      <a:pt x="61" y="658"/>
                    </a:cubicBezTo>
                    <a:cubicBezTo>
                      <a:pt x="61" y="658"/>
                      <a:pt x="61" y="658"/>
                      <a:pt x="61" y="658"/>
                    </a:cubicBezTo>
                    <a:cubicBezTo>
                      <a:pt x="61" y="658"/>
                      <a:pt x="61" y="658"/>
                      <a:pt x="62" y="658"/>
                    </a:cubicBezTo>
                    <a:cubicBezTo>
                      <a:pt x="61" y="658"/>
                      <a:pt x="61" y="658"/>
                      <a:pt x="61" y="658"/>
                    </a:cubicBezTo>
                    <a:cubicBezTo>
                      <a:pt x="61" y="657"/>
                      <a:pt x="61" y="657"/>
                      <a:pt x="61" y="657"/>
                    </a:cubicBezTo>
                    <a:cubicBezTo>
                      <a:pt x="61" y="657"/>
                      <a:pt x="61" y="657"/>
                      <a:pt x="61" y="657"/>
                    </a:cubicBezTo>
                    <a:cubicBezTo>
                      <a:pt x="62" y="658"/>
                      <a:pt x="62" y="658"/>
                      <a:pt x="62" y="658"/>
                    </a:cubicBezTo>
                    <a:cubicBezTo>
                      <a:pt x="62" y="658"/>
                      <a:pt x="62" y="658"/>
                      <a:pt x="62" y="658"/>
                    </a:cubicBezTo>
                    <a:cubicBezTo>
                      <a:pt x="62" y="658"/>
                      <a:pt x="62" y="658"/>
                      <a:pt x="62" y="658"/>
                    </a:cubicBezTo>
                    <a:cubicBezTo>
                      <a:pt x="63" y="658"/>
                      <a:pt x="63" y="658"/>
                      <a:pt x="63" y="658"/>
                    </a:cubicBezTo>
                    <a:cubicBezTo>
                      <a:pt x="63" y="658"/>
                      <a:pt x="63" y="658"/>
                      <a:pt x="63" y="658"/>
                    </a:cubicBezTo>
                    <a:cubicBezTo>
                      <a:pt x="64" y="658"/>
                      <a:pt x="63" y="657"/>
                      <a:pt x="63" y="657"/>
                    </a:cubicBezTo>
                    <a:cubicBezTo>
                      <a:pt x="63" y="657"/>
                      <a:pt x="63" y="657"/>
                      <a:pt x="63" y="657"/>
                    </a:cubicBezTo>
                    <a:cubicBezTo>
                      <a:pt x="63" y="657"/>
                      <a:pt x="63" y="657"/>
                      <a:pt x="63" y="657"/>
                    </a:cubicBezTo>
                    <a:cubicBezTo>
                      <a:pt x="63" y="657"/>
                      <a:pt x="62" y="656"/>
                      <a:pt x="62" y="656"/>
                    </a:cubicBezTo>
                    <a:cubicBezTo>
                      <a:pt x="62" y="656"/>
                      <a:pt x="62" y="656"/>
                      <a:pt x="62" y="656"/>
                    </a:cubicBezTo>
                    <a:cubicBezTo>
                      <a:pt x="61" y="656"/>
                      <a:pt x="61" y="656"/>
                      <a:pt x="61" y="657"/>
                    </a:cubicBezTo>
                    <a:cubicBezTo>
                      <a:pt x="61" y="657"/>
                      <a:pt x="61" y="657"/>
                      <a:pt x="61" y="657"/>
                    </a:cubicBezTo>
                    <a:cubicBezTo>
                      <a:pt x="61" y="656"/>
                      <a:pt x="61" y="656"/>
                      <a:pt x="61" y="656"/>
                    </a:cubicBezTo>
                    <a:cubicBezTo>
                      <a:pt x="61" y="656"/>
                      <a:pt x="61" y="656"/>
                      <a:pt x="61" y="656"/>
                    </a:cubicBezTo>
                    <a:cubicBezTo>
                      <a:pt x="62" y="656"/>
                      <a:pt x="62" y="656"/>
                      <a:pt x="63" y="656"/>
                    </a:cubicBezTo>
                    <a:cubicBezTo>
                      <a:pt x="63" y="656"/>
                      <a:pt x="63" y="656"/>
                      <a:pt x="63" y="656"/>
                    </a:cubicBezTo>
                    <a:cubicBezTo>
                      <a:pt x="63" y="656"/>
                      <a:pt x="63" y="656"/>
                      <a:pt x="63" y="656"/>
                    </a:cubicBezTo>
                    <a:cubicBezTo>
                      <a:pt x="63" y="656"/>
                      <a:pt x="63" y="656"/>
                      <a:pt x="63" y="655"/>
                    </a:cubicBezTo>
                    <a:cubicBezTo>
                      <a:pt x="63" y="655"/>
                      <a:pt x="63" y="655"/>
                      <a:pt x="63" y="655"/>
                    </a:cubicBezTo>
                    <a:cubicBezTo>
                      <a:pt x="63" y="655"/>
                      <a:pt x="63" y="655"/>
                      <a:pt x="62" y="655"/>
                    </a:cubicBezTo>
                    <a:cubicBezTo>
                      <a:pt x="62" y="655"/>
                      <a:pt x="62" y="655"/>
                      <a:pt x="62" y="655"/>
                    </a:cubicBezTo>
                    <a:cubicBezTo>
                      <a:pt x="62" y="654"/>
                      <a:pt x="62" y="654"/>
                      <a:pt x="62" y="654"/>
                    </a:cubicBezTo>
                    <a:cubicBezTo>
                      <a:pt x="62" y="654"/>
                      <a:pt x="62" y="654"/>
                      <a:pt x="62" y="654"/>
                    </a:cubicBezTo>
                    <a:cubicBezTo>
                      <a:pt x="61" y="654"/>
                      <a:pt x="61" y="654"/>
                      <a:pt x="61" y="654"/>
                    </a:cubicBezTo>
                    <a:cubicBezTo>
                      <a:pt x="61" y="655"/>
                      <a:pt x="61" y="655"/>
                      <a:pt x="60" y="655"/>
                    </a:cubicBezTo>
                    <a:cubicBezTo>
                      <a:pt x="60" y="655"/>
                      <a:pt x="60" y="655"/>
                      <a:pt x="59" y="655"/>
                    </a:cubicBezTo>
                    <a:cubicBezTo>
                      <a:pt x="60" y="655"/>
                      <a:pt x="60" y="655"/>
                      <a:pt x="60" y="655"/>
                    </a:cubicBezTo>
                    <a:cubicBezTo>
                      <a:pt x="60" y="655"/>
                      <a:pt x="60" y="655"/>
                      <a:pt x="60" y="655"/>
                    </a:cubicBezTo>
                    <a:cubicBezTo>
                      <a:pt x="60" y="654"/>
                      <a:pt x="60" y="654"/>
                      <a:pt x="60" y="654"/>
                    </a:cubicBezTo>
                    <a:cubicBezTo>
                      <a:pt x="60" y="654"/>
                      <a:pt x="59" y="654"/>
                      <a:pt x="59" y="654"/>
                    </a:cubicBezTo>
                    <a:cubicBezTo>
                      <a:pt x="59" y="655"/>
                      <a:pt x="59" y="655"/>
                      <a:pt x="59" y="654"/>
                    </a:cubicBezTo>
                    <a:cubicBezTo>
                      <a:pt x="59" y="654"/>
                      <a:pt x="59" y="654"/>
                      <a:pt x="59" y="654"/>
                    </a:cubicBezTo>
                    <a:cubicBezTo>
                      <a:pt x="59" y="654"/>
                      <a:pt x="59" y="654"/>
                      <a:pt x="59" y="654"/>
                    </a:cubicBezTo>
                    <a:cubicBezTo>
                      <a:pt x="59" y="654"/>
                      <a:pt x="59" y="654"/>
                      <a:pt x="59" y="654"/>
                    </a:cubicBezTo>
                    <a:cubicBezTo>
                      <a:pt x="59" y="654"/>
                      <a:pt x="60" y="654"/>
                      <a:pt x="60" y="654"/>
                    </a:cubicBezTo>
                    <a:cubicBezTo>
                      <a:pt x="60" y="654"/>
                      <a:pt x="60" y="654"/>
                      <a:pt x="60" y="654"/>
                    </a:cubicBezTo>
                    <a:cubicBezTo>
                      <a:pt x="60" y="654"/>
                      <a:pt x="60" y="654"/>
                      <a:pt x="61" y="654"/>
                    </a:cubicBezTo>
                    <a:cubicBezTo>
                      <a:pt x="61" y="654"/>
                      <a:pt x="61" y="654"/>
                      <a:pt x="61" y="654"/>
                    </a:cubicBezTo>
                    <a:cubicBezTo>
                      <a:pt x="61" y="653"/>
                      <a:pt x="61" y="653"/>
                      <a:pt x="61" y="652"/>
                    </a:cubicBezTo>
                    <a:cubicBezTo>
                      <a:pt x="62" y="652"/>
                      <a:pt x="61" y="651"/>
                      <a:pt x="61" y="650"/>
                    </a:cubicBezTo>
                    <a:cubicBezTo>
                      <a:pt x="61" y="650"/>
                      <a:pt x="61" y="650"/>
                      <a:pt x="61" y="650"/>
                    </a:cubicBezTo>
                    <a:cubicBezTo>
                      <a:pt x="61" y="649"/>
                      <a:pt x="62" y="649"/>
                      <a:pt x="62" y="648"/>
                    </a:cubicBezTo>
                    <a:cubicBezTo>
                      <a:pt x="62" y="648"/>
                      <a:pt x="62" y="648"/>
                      <a:pt x="62" y="648"/>
                    </a:cubicBezTo>
                    <a:cubicBezTo>
                      <a:pt x="62" y="647"/>
                      <a:pt x="62" y="646"/>
                      <a:pt x="63" y="646"/>
                    </a:cubicBezTo>
                    <a:cubicBezTo>
                      <a:pt x="63" y="646"/>
                      <a:pt x="63" y="646"/>
                      <a:pt x="63" y="646"/>
                    </a:cubicBezTo>
                    <a:cubicBezTo>
                      <a:pt x="63" y="645"/>
                      <a:pt x="63" y="645"/>
                      <a:pt x="63" y="645"/>
                    </a:cubicBezTo>
                    <a:cubicBezTo>
                      <a:pt x="63" y="645"/>
                      <a:pt x="63" y="645"/>
                      <a:pt x="63" y="644"/>
                    </a:cubicBezTo>
                    <a:cubicBezTo>
                      <a:pt x="63" y="644"/>
                      <a:pt x="63" y="644"/>
                      <a:pt x="63" y="644"/>
                    </a:cubicBezTo>
                    <a:cubicBezTo>
                      <a:pt x="63" y="644"/>
                      <a:pt x="63" y="644"/>
                      <a:pt x="63" y="644"/>
                    </a:cubicBezTo>
                    <a:cubicBezTo>
                      <a:pt x="63" y="644"/>
                      <a:pt x="63" y="644"/>
                      <a:pt x="63" y="643"/>
                    </a:cubicBezTo>
                    <a:cubicBezTo>
                      <a:pt x="63" y="643"/>
                      <a:pt x="63" y="643"/>
                      <a:pt x="63" y="644"/>
                    </a:cubicBezTo>
                    <a:cubicBezTo>
                      <a:pt x="63" y="644"/>
                      <a:pt x="63" y="644"/>
                      <a:pt x="63" y="644"/>
                    </a:cubicBezTo>
                    <a:cubicBezTo>
                      <a:pt x="62" y="644"/>
                      <a:pt x="61" y="645"/>
                      <a:pt x="61" y="645"/>
                    </a:cubicBezTo>
                    <a:cubicBezTo>
                      <a:pt x="60" y="645"/>
                      <a:pt x="60" y="645"/>
                      <a:pt x="60" y="645"/>
                    </a:cubicBezTo>
                    <a:cubicBezTo>
                      <a:pt x="60" y="645"/>
                      <a:pt x="60" y="645"/>
                      <a:pt x="60" y="645"/>
                    </a:cubicBezTo>
                    <a:cubicBezTo>
                      <a:pt x="60" y="645"/>
                      <a:pt x="60" y="645"/>
                      <a:pt x="60" y="645"/>
                    </a:cubicBezTo>
                    <a:cubicBezTo>
                      <a:pt x="60" y="645"/>
                      <a:pt x="60" y="645"/>
                      <a:pt x="59" y="645"/>
                    </a:cubicBezTo>
                    <a:cubicBezTo>
                      <a:pt x="59" y="645"/>
                      <a:pt x="59" y="645"/>
                      <a:pt x="59" y="644"/>
                    </a:cubicBezTo>
                    <a:cubicBezTo>
                      <a:pt x="59" y="644"/>
                      <a:pt x="59" y="644"/>
                      <a:pt x="58" y="644"/>
                    </a:cubicBezTo>
                    <a:cubicBezTo>
                      <a:pt x="58" y="644"/>
                      <a:pt x="58" y="644"/>
                      <a:pt x="58" y="644"/>
                    </a:cubicBezTo>
                    <a:cubicBezTo>
                      <a:pt x="58" y="645"/>
                      <a:pt x="57" y="645"/>
                      <a:pt x="57" y="645"/>
                    </a:cubicBezTo>
                    <a:cubicBezTo>
                      <a:pt x="57" y="645"/>
                      <a:pt x="57" y="644"/>
                      <a:pt x="57" y="644"/>
                    </a:cubicBezTo>
                    <a:cubicBezTo>
                      <a:pt x="57" y="644"/>
                      <a:pt x="57" y="643"/>
                      <a:pt x="56" y="644"/>
                    </a:cubicBezTo>
                    <a:cubicBezTo>
                      <a:pt x="56" y="644"/>
                      <a:pt x="55" y="644"/>
                      <a:pt x="55" y="644"/>
                    </a:cubicBezTo>
                    <a:cubicBezTo>
                      <a:pt x="55" y="643"/>
                      <a:pt x="54" y="643"/>
                      <a:pt x="54" y="643"/>
                    </a:cubicBezTo>
                    <a:cubicBezTo>
                      <a:pt x="54" y="643"/>
                      <a:pt x="54" y="643"/>
                      <a:pt x="54" y="643"/>
                    </a:cubicBezTo>
                    <a:cubicBezTo>
                      <a:pt x="54" y="643"/>
                      <a:pt x="53" y="644"/>
                      <a:pt x="54" y="644"/>
                    </a:cubicBezTo>
                    <a:cubicBezTo>
                      <a:pt x="54" y="644"/>
                      <a:pt x="54" y="645"/>
                      <a:pt x="54" y="645"/>
                    </a:cubicBezTo>
                    <a:cubicBezTo>
                      <a:pt x="53" y="645"/>
                      <a:pt x="53" y="646"/>
                      <a:pt x="53" y="646"/>
                    </a:cubicBezTo>
                    <a:cubicBezTo>
                      <a:pt x="53" y="646"/>
                      <a:pt x="53" y="647"/>
                      <a:pt x="53" y="647"/>
                    </a:cubicBezTo>
                    <a:cubicBezTo>
                      <a:pt x="53" y="647"/>
                      <a:pt x="53" y="647"/>
                      <a:pt x="53" y="647"/>
                    </a:cubicBezTo>
                    <a:cubicBezTo>
                      <a:pt x="53" y="648"/>
                      <a:pt x="53" y="648"/>
                      <a:pt x="53" y="648"/>
                    </a:cubicBezTo>
                    <a:cubicBezTo>
                      <a:pt x="54" y="648"/>
                      <a:pt x="54" y="648"/>
                      <a:pt x="54" y="648"/>
                    </a:cubicBezTo>
                    <a:cubicBezTo>
                      <a:pt x="54" y="648"/>
                      <a:pt x="54" y="649"/>
                      <a:pt x="54" y="649"/>
                    </a:cubicBezTo>
                    <a:cubicBezTo>
                      <a:pt x="54" y="649"/>
                      <a:pt x="54" y="649"/>
                      <a:pt x="54" y="649"/>
                    </a:cubicBezTo>
                    <a:cubicBezTo>
                      <a:pt x="54" y="649"/>
                      <a:pt x="54" y="649"/>
                      <a:pt x="55" y="650"/>
                    </a:cubicBezTo>
                    <a:cubicBezTo>
                      <a:pt x="55" y="650"/>
                      <a:pt x="55" y="650"/>
                      <a:pt x="55" y="650"/>
                    </a:cubicBezTo>
                    <a:cubicBezTo>
                      <a:pt x="55" y="650"/>
                      <a:pt x="55" y="650"/>
                      <a:pt x="54" y="650"/>
                    </a:cubicBezTo>
                    <a:cubicBezTo>
                      <a:pt x="54" y="650"/>
                      <a:pt x="54" y="650"/>
                      <a:pt x="54" y="650"/>
                    </a:cubicBezTo>
                    <a:cubicBezTo>
                      <a:pt x="54" y="650"/>
                      <a:pt x="54" y="650"/>
                      <a:pt x="54" y="650"/>
                    </a:cubicBezTo>
                    <a:cubicBezTo>
                      <a:pt x="54" y="650"/>
                      <a:pt x="54" y="650"/>
                      <a:pt x="54" y="650"/>
                    </a:cubicBezTo>
                    <a:cubicBezTo>
                      <a:pt x="54" y="650"/>
                      <a:pt x="54" y="650"/>
                      <a:pt x="54" y="650"/>
                    </a:cubicBezTo>
                    <a:cubicBezTo>
                      <a:pt x="54" y="651"/>
                      <a:pt x="55" y="651"/>
                      <a:pt x="55" y="651"/>
                    </a:cubicBezTo>
                    <a:cubicBezTo>
                      <a:pt x="55" y="651"/>
                      <a:pt x="55" y="651"/>
                      <a:pt x="55" y="651"/>
                    </a:cubicBezTo>
                    <a:cubicBezTo>
                      <a:pt x="55" y="651"/>
                      <a:pt x="55" y="651"/>
                      <a:pt x="55" y="651"/>
                    </a:cubicBezTo>
                    <a:cubicBezTo>
                      <a:pt x="55" y="651"/>
                      <a:pt x="55" y="651"/>
                      <a:pt x="55" y="651"/>
                    </a:cubicBezTo>
                    <a:cubicBezTo>
                      <a:pt x="55" y="651"/>
                      <a:pt x="56" y="651"/>
                      <a:pt x="56" y="651"/>
                    </a:cubicBezTo>
                    <a:cubicBezTo>
                      <a:pt x="56" y="651"/>
                      <a:pt x="56" y="651"/>
                      <a:pt x="56" y="651"/>
                    </a:cubicBezTo>
                    <a:cubicBezTo>
                      <a:pt x="56" y="651"/>
                      <a:pt x="56" y="652"/>
                      <a:pt x="56" y="652"/>
                    </a:cubicBezTo>
                    <a:cubicBezTo>
                      <a:pt x="56" y="652"/>
                      <a:pt x="56" y="651"/>
                      <a:pt x="56" y="652"/>
                    </a:cubicBezTo>
                    <a:cubicBezTo>
                      <a:pt x="56" y="652"/>
                      <a:pt x="57" y="652"/>
                      <a:pt x="57" y="652"/>
                    </a:cubicBezTo>
                    <a:cubicBezTo>
                      <a:pt x="57" y="652"/>
                      <a:pt x="57" y="652"/>
                      <a:pt x="57" y="652"/>
                    </a:cubicBezTo>
                    <a:cubicBezTo>
                      <a:pt x="57" y="652"/>
                      <a:pt x="57" y="652"/>
                      <a:pt x="58" y="652"/>
                    </a:cubicBezTo>
                    <a:cubicBezTo>
                      <a:pt x="58" y="653"/>
                      <a:pt x="58" y="653"/>
                      <a:pt x="58" y="653"/>
                    </a:cubicBezTo>
                    <a:cubicBezTo>
                      <a:pt x="58" y="653"/>
                      <a:pt x="58" y="653"/>
                      <a:pt x="58" y="653"/>
                    </a:cubicBezTo>
                    <a:cubicBezTo>
                      <a:pt x="58" y="653"/>
                      <a:pt x="58" y="653"/>
                      <a:pt x="58" y="653"/>
                    </a:cubicBezTo>
                    <a:cubicBezTo>
                      <a:pt x="58" y="653"/>
                      <a:pt x="58" y="653"/>
                      <a:pt x="57" y="653"/>
                    </a:cubicBezTo>
                    <a:cubicBezTo>
                      <a:pt x="57" y="653"/>
                      <a:pt x="57" y="653"/>
                      <a:pt x="57" y="653"/>
                    </a:cubicBezTo>
                    <a:cubicBezTo>
                      <a:pt x="57" y="653"/>
                      <a:pt x="57" y="652"/>
                      <a:pt x="57" y="652"/>
                    </a:cubicBezTo>
                    <a:cubicBezTo>
                      <a:pt x="57" y="652"/>
                      <a:pt x="56" y="653"/>
                      <a:pt x="56" y="652"/>
                    </a:cubicBezTo>
                    <a:cubicBezTo>
                      <a:pt x="56" y="652"/>
                      <a:pt x="56" y="653"/>
                      <a:pt x="56" y="653"/>
                    </a:cubicBezTo>
                    <a:cubicBezTo>
                      <a:pt x="56" y="653"/>
                      <a:pt x="56" y="653"/>
                      <a:pt x="56" y="653"/>
                    </a:cubicBezTo>
                    <a:cubicBezTo>
                      <a:pt x="56" y="653"/>
                      <a:pt x="56" y="653"/>
                      <a:pt x="56" y="653"/>
                    </a:cubicBezTo>
                    <a:cubicBezTo>
                      <a:pt x="56" y="653"/>
                      <a:pt x="56" y="653"/>
                      <a:pt x="57" y="653"/>
                    </a:cubicBezTo>
                    <a:cubicBezTo>
                      <a:pt x="57" y="653"/>
                      <a:pt x="57" y="653"/>
                      <a:pt x="57" y="653"/>
                    </a:cubicBezTo>
                    <a:cubicBezTo>
                      <a:pt x="57" y="653"/>
                      <a:pt x="56" y="654"/>
                      <a:pt x="56" y="653"/>
                    </a:cubicBezTo>
                    <a:cubicBezTo>
                      <a:pt x="56" y="653"/>
                      <a:pt x="56" y="654"/>
                      <a:pt x="56" y="654"/>
                    </a:cubicBezTo>
                    <a:cubicBezTo>
                      <a:pt x="56" y="654"/>
                      <a:pt x="56" y="654"/>
                      <a:pt x="56" y="654"/>
                    </a:cubicBezTo>
                    <a:cubicBezTo>
                      <a:pt x="56" y="654"/>
                      <a:pt x="56" y="654"/>
                      <a:pt x="56" y="654"/>
                    </a:cubicBezTo>
                    <a:cubicBezTo>
                      <a:pt x="57" y="654"/>
                      <a:pt x="57" y="654"/>
                      <a:pt x="57" y="654"/>
                    </a:cubicBezTo>
                    <a:cubicBezTo>
                      <a:pt x="57" y="655"/>
                      <a:pt x="57" y="654"/>
                      <a:pt x="57" y="654"/>
                    </a:cubicBezTo>
                    <a:cubicBezTo>
                      <a:pt x="57" y="655"/>
                      <a:pt x="57" y="655"/>
                      <a:pt x="58" y="655"/>
                    </a:cubicBezTo>
                    <a:cubicBezTo>
                      <a:pt x="58" y="655"/>
                      <a:pt x="58" y="655"/>
                      <a:pt x="58" y="655"/>
                    </a:cubicBezTo>
                    <a:cubicBezTo>
                      <a:pt x="58" y="655"/>
                      <a:pt x="58" y="655"/>
                      <a:pt x="58" y="655"/>
                    </a:cubicBezTo>
                    <a:cubicBezTo>
                      <a:pt x="58" y="655"/>
                      <a:pt x="58" y="655"/>
                      <a:pt x="58" y="655"/>
                    </a:cubicBezTo>
                    <a:cubicBezTo>
                      <a:pt x="58" y="655"/>
                      <a:pt x="59" y="655"/>
                      <a:pt x="58" y="655"/>
                    </a:cubicBezTo>
                    <a:cubicBezTo>
                      <a:pt x="58" y="655"/>
                      <a:pt x="58" y="655"/>
                      <a:pt x="58" y="655"/>
                    </a:cubicBezTo>
                    <a:cubicBezTo>
                      <a:pt x="58" y="655"/>
                      <a:pt x="57" y="655"/>
                      <a:pt x="57" y="655"/>
                    </a:cubicBezTo>
                    <a:cubicBezTo>
                      <a:pt x="57" y="655"/>
                      <a:pt x="57" y="655"/>
                      <a:pt x="57" y="655"/>
                    </a:cubicBezTo>
                    <a:cubicBezTo>
                      <a:pt x="57" y="655"/>
                      <a:pt x="57" y="655"/>
                      <a:pt x="57" y="655"/>
                    </a:cubicBezTo>
                    <a:cubicBezTo>
                      <a:pt x="57" y="655"/>
                      <a:pt x="57" y="655"/>
                      <a:pt x="57" y="655"/>
                    </a:cubicBezTo>
                    <a:cubicBezTo>
                      <a:pt x="57" y="655"/>
                      <a:pt x="57" y="656"/>
                      <a:pt x="57" y="656"/>
                    </a:cubicBezTo>
                    <a:cubicBezTo>
                      <a:pt x="57" y="656"/>
                      <a:pt x="57" y="656"/>
                      <a:pt x="57" y="656"/>
                    </a:cubicBezTo>
                    <a:cubicBezTo>
                      <a:pt x="57" y="656"/>
                      <a:pt x="57" y="656"/>
                      <a:pt x="58" y="656"/>
                    </a:cubicBezTo>
                    <a:cubicBezTo>
                      <a:pt x="58" y="656"/>
                      <a:pt x="58" y="656"/>
                      <a:pt x="58" y="656"/>
                    </a:cubicBezTo>
                    <a:cubicBezTo>
                      <a:pt x="58" y="656"/>
                      <a:pt x="58" y="656"/>
                      <a:pt x="58" y="656"/>
                    </a:cubicBezTo>
                    <a:cubicBezTo>
                      <a:pt x="58" y="656"/>
                      <a:pt x="59" y="656"/>
                      <a:pt x="59" y="656"/>
                    </a:cubicBezTo>
                    <a:cubicBezTo>
                      <a:pt x="59" y="656"/>
                      <a:pt x="59" y="656"/>
                      <a:pt x="59" y="656"/>
                    </a:cubicBezTo>
                    <a:cubicBezTo>
                      <a:pt x="59" y="656"/>
                      <a:pt x="59" y="656"/>
                      <a:pt x="59" y="657"/>
                    </a:cubicBezTo>
                    <a:cubicBezTo>
                      <a:pt x="59" y="657"/>
                      <a:pt x="59" y="657"/>
                      <a:pt x="59" y="657"/>
                    </a:cubicBezTo>
                    <a:cubicBezTo>
                      <a:pt x="58" y="657"/>
                      <a:pt x="58" y="657"/>
                      <a:pt x="58" y="657"/>
                    </a:cubicBezTo>
                    <a:cubicBezTo>
                      <a:pt x="59" y="657"/>
                      <a:pt x="59" y="657"/>
                      <a:pt x="59" y="657"/>
                    </a:cubicBezTo>
                    <a:cubicBezTo>
                      <a:pt x="59" y="657"/>
                      <a:pt x="59" y="657"/>
                      <a:pt x="59" y="657"/>
                    </a:cubicBezTo>
                    <a:cubicBezTo>
                      <a:pt x="59" y="657"/>
                      <a:pt x="59" y="657"/>
                      <a:pt x="59" y="657"/>
                    </a:cubicBezTo>
                    <a:cubicBezTo>
                      <a:pt x="59" y="657"/>
                      <a:pt x="58" y="657"/>
                      <a:pt x="58" y="657"/>
                    </a:cubicBezTo>
                    <a:cubicBezTo>
                      <a:pt x="59" y="658"/>
                      <a:pt x="59" y="658"/>
                      <a:pt x="59" y="658"/>
                    </a:cubicBezTo>
                    <a:cubicBezTo>
                      <a:pt x="59" y="659"/>
                      <a:pt x="59" y="659"/>
                      <a:pt x="60" y="659"/>
                    </a:cubicBezTo>
                    <a:cubicBezTo>
                      <a:pt x="60" y="659"/>
                      <a:pt x="60" y="659"/>
                      <a:pt x="60" y="659"/>
                    </a:cubicBezTo>
                    <a:cubicBezTo>
                      <a:pt x="60" y="659"/>
                      <a:pt x="60" y="660"/>
                      <a:pt x="60" y="659"/>
                    </a:cubicBezTo>
                    <a:cubicBezTo>
                      <a:pt x="60" y="659"/>
                      <a:pt x="60" y="659"/>
                      <a:pt x="60" y="658"/>
                    </a:cubicBezTo>
                    <a:cubicBezTo>
                      <a:pt x="60" y="659"/>
                      <a:pt x="60" y="659"/>
                      <a:pt x="61" y="659"/>
                    </a:cubicBezTo>
                    <a:cubicBezTo>
                      <a:pt x="61" y="659"/>
                      <a:pt x="61" y="659"/>
                      <a:pt x="61" y="660"/>
                    </a:cubicBezTo>
                    <a:cubicBezTo>
                      <a:pt x="61" y="660"/>
                      <a:pt x="61" y="659"/>
                      <a:pt x="61" y="659"/>
                    </a:cubicBezTo>
                    <a:cubicBezTo>
                      <a:pt x="61" y="659"/>
                      <a:pt x="61" y="659"/>
                      <a:pt x="61" y="660"/>
                    </a:cubicBezTo>
                    <a:cubicBezTo>
                      <a:pt x="61" y="660"/>
                      <a:pt x="61" y="660"/>
                      <a:pt x="61" y="659"/>
                    </a:cubicBezTo>
                    <a:cubicBezTo>
                      <a:pt x="60" y="659"/>
                      <a:pt x="60" y="659"/>
                      <a:pt x="60" y="659"/>
                    </a:cubicBezTo>
                    <a:cubicBezTo>
                      <a:pt x="60" y="660"/>
                      <a:pt x="60" y="660"/>
                      <a:pt x="60" y="660"/>
                    </a:cubicBezTo>
                    <a:cubicBezTo>
                      <a:pt x="60" y="660"/>
                      <a:pt x="61" y="660"/>
                      <a:pt x="61" y="661"/>
                    </a:cubicBezTo>
                    <a:cubicBezTo>
                      <a:pt x="62" y="661"/>
                      <a:pt x="62" y="661"/>
                      <a:pt x="62" y="661"/>
                    </a:cubicBezTo>
                    <a:cubicBezTo>
                      <a:pt x="62" y="661"/>
                      <a:pt x="62" y="661"/>
                      <a:pt x="62" y="661"/>
                    </a:cubicBezTo>
                    <a:cubicBezTo>
                      <a:pt x="62" y="661"/>
                      <a:pt x="62" y="661"/>
                      <a:pt x="62" y="661"/>
                    </a:cubicBezTo>
                    <a:cubicBezTo>
                      <a:pt x="62" y="662"/>
                      <a:pt x="62" y="662"/>
                      <a:pt x="62" y="662"/>
                    </a:cubicBezTo>
                    <a:cubicBezTo>
                      <a:pt x="63" y="662"/>
                      <a:pt x="63" y="662"/>
                      <a:pt x="63" y="662"/>
                    </a:cubicBezTo>
                    <a:cubicBezTo>
                      <a:pt x="63" y="663"/>
                      <a:pt x="63" y="663"/>
                      <a:pt x="63" y="663"/>
                    </a:cubicBezTo>
                    <a:cubicBezTo>
                      <a:pt x="63" y="663"/>
                      <a:pt x="64" y="663"/>
                      <a:pt x="64" y="663"/>
                    </a:cubicBezTo>
                    <a:cubicBezTo>
                      <a:pt x="64" y="663"/>
                      <a:pt x="64" y="663"/>
                      <a:pt x="64" y="663"/>
                    </a:cubicBezTo>
                    <a:cubicBezTo>
                      <a:pt x="64" y="663"/>
                      <a:pt x="64" y="663"/>
                      <a:pt x="64" y="663"/>
                    </a:cubicBezTo>
                    <a:cubicBezTo>
                      <a:pt x="64" y="663"/>
                      <a:pt x="64" y="663"/>
                      <a:pt x="64" y="663"/>
                    </a:cubicBezTo>
                    <a:cubicBezTo>
                      <a:pt x="64" y="664"/>
                      <a:pt x="64" y="664"/>
                      <a:pt x="64" y="664"/>
                    </a:cubicBezTo>
                    <a:cubicBezTo>
                      <a:pt x="64" y="664"/>
                      <a:pt x="64" y="664"/>
                      <a:pt x="64" y="664"/>
                    </a:cubicBezTo>
                    <a:cubicBezTo>
                      <a:pt x="64" y="665"/>
                      <a:pt x="65" y="665"/>
                      <a:pt x="65" y="665"/>
                    </a:cubicBezTo>
                    <a:cubicBezTo>
                      <a:pt x="65" y="665"/>
                      <a:pt x="65" y="666"/>
                      <a:pt x="65" y="665"/>
                    </a:cubicBezTo>
                    <a:cubicBezTo>
                      <a:pt x="65" y="665"/>
                      <a:pt x="65" y="665"/>
                      <a:pt x="65" y="666"/>
                    </a:cubicBezTo>
                    <a:cubicBezTo>
                      <a:pt x="66" y="666"/>
                      <a:pt x="66" y="666"/>
                      <a:pt x="66" y="666"/>
                    </a:cubicBezTo>
                    <a:cubicBezTo>
                      <a:pt x="66" y="666"/>
                      <a:pt x="66" y="666"/>
                      <a:pt x="66" y="666"/>
                    </a:cubicBezTo>
                    <a:cubicBezTo>
                      <a:pt x="66" y="666"/>
                      <a:pt x="66" y="666"/>
                      <a:pt x="66" y="666"/>
                    </a:cubicBezTo>
                    <a:cubicBezTo>
                      <a:pt x="67" y="666"/>
                      <a:pt x="67" y="666"/>
                      <a:pt x="67" y="666"/>
                    </a:cubicBezTo>
                    <a:cubicBezTo>
                      <a:pt x="67" y="666"/>
                      <a:pt x="67" y="666"/>
                      <a:pt x="67" y="666"/>
                    </a:cubicBezTo>
                    <a:cubicBezTo>
                      <a:pt x="67" y="666"/>
                      <a:pt x="67" y="666"/>
                      <a:pt x="67" y="666"/>
                    </a:cubicBezTo>
                    <a:close/>
                    <a:moveTo>
                      <a:pt x="57" y="654"/>
                    </a:moveTo>
                    <a:cubicBezTo>
                      <a:pt x="57" y="654"/>
                      <a:pt x="57" y="654"/>
                      <a:pt x="57" y="654"/>
                    </a:cubicBezTo>
                    <a:cubicBezTo>
                      <a:pt x="57" y="654"/>
                      <a:pt x="57" y="654"/>
                      <a:pt x="57" y="654"/>
                    </a:cubicBezTo>
                    <a:close/>
                    <a:moveTo>
                      <a:pt x="63" y="660"/>
                    </a:moveTo>
                    <a:cubicBezTo>
                      <a:pt x="63" y="660"/>
                      <a:pt x="64" y="660"/>
                      <a:pt x="63" y="660"/>
                    </a:cubicBezTo>
                    <a:cubicBezTo>
                      <a:pt x="63" y="660"/>
                      <a:pt x="63" y="660"/>
                      <a:pt x="63" y="660"/>
                    </a:cubicBezTo>
                    <a:cubicBezTo>
                      <a:pt x="63" y="660"/>
                      <a:pt x="63" y="660"/>
                      <a:pt x="64" y="660"/>
                    </a:cubicBezTo>
                    <a:cubicBezTo>
                      <a:pt x="64" y="660"/>
                      <a:pt x="64" y="660"/>
                      <a:pt x="64" y="660"/>
                    </a:cubicBezTo>
                    <a:cubicBezTo>
                      <a:pt x="64" y="660"/>
                      <a:pt x="64" y="660"/>
                      <a:pt x="64" y="660"/>
                    </a:cubicBezTo>
                    <a:cubicBezTo>
                      <a:pt x="65" y="660"/>
                      <a:pt x="65" y="660"/>
                      <a:pt x="65" y="660"/>
                    </a:cubicBezTo>
                    <a:cubicBezTo>
                      <a:pt x="64" y="660"/>
                      <a:pt x="65" y="661"/>
                      <a:pt x="64" y="661"/>
                    </a:cubicBezTo>
                    <a:cubicBezTo>
                      <a:pt x="64" y="661"/>
                      <a:pt x="64" y="661"/>
                      <a:pt x="64" y="661"/>
                    </a:cubicBezTo>
                    <a:cubicBezTo>
                      <a:pt x="64" y="661"/>
                      <a:pt x="64" y="661"/>
                      <a:pt x="64" y="661"/>
                    </a:cubicBezTo>
                    <a:cubicBezTo>
                      <a:pt x="63" y="661"/>
                      <a:pt x="64" y="661"/>
                      <a:pt x="64" y="661"/>
                    </a:cubicBezTo>
                    <a:cubicBezTo>
                      <a:pt x="64" y="661"/>
                      <a:pt x="64" y="661"/>
                      <a:pt x="64" y="661"/>
                    </a:cubicBezTo>
                    <a:cubicBezTo>
                      <a:pt x="64" y="661"/>
                      <a:pt x="64" y="661"/>
                      <a:pt x="64" y="661"/>
                    </a:cubicBezTo>
                    <a:cubicBezTo>
                      <a:pt x="63" y="661"/>
                      <a:pt x="63" y="661"/>
                      <a:pt x="63" y="661"/>
                    </a:cubicBezTo>
                    <a:cubicBezTo>
                      <a:pt x="63" y="660"/>
                      <a:pt x="63" y="660"/>
                      <a:pt x="63" y="660"/>
                    </a:cubicBezTo>
                    <a:cubicBezTo>
                      <a:pt x="63" y="660"/>
                      <a:pt x="63" y="660"/>
                      <a:pt x="63" y="660"/>
                    </a:cubicBezTo>
                    <a:cubicBezTo>
                      <a:pt x="63" y="660"/>
                      <a:pt x="63" y="660"/>
                      <a:pt x="63" y="660"/>
                    </a:cubicBezTo>
                    <a:close/>
                    <a:moveTo>
                      <a:pt x="68" y="667"/>
                    </a:moveTo>
                    <a:cubicBezTo>
                      <a:pt x="68" y="667"/>
                      <a:pt x="68" y="667"/>
                      <a:pt x="68" y="667"/>
                    </a:cubicBezTo>
                    <a:cubicBezTo>
                      <a:pt x="67" y="667"/>
                      <a:pt x="67" y="667"/>
                      <a:pt x="67" y="667"/>
                    </a:cubicBezTo>
                    <a:cubicBezTo>
                      <a:pt x="67" y="667"/>
                      <a:pt x="67" y="667"/>
                      <a:pt x="67" y="667"/>
                    </a:cubicBezTo>
                    <a:cubicBezTo>
                      <a:pt x="67" y="667"/>
                      <a:pt x="67" y="667"/>
                      <a:pt x="67" y="667"/>
                    </a:cubicBezTo>
                    <a:cubicBezTo>
                      <a:pt x="67" y="667"/>
                      <a:pt x="68" y="667"/>
                      <a:pt x="68" y="668"/>
                    </a:cubicBezTo>
                    <a:cubicBezTo>
                      <a:pt x="68" y="668"/>
                      <a:pt x="67" y="668"/>
                      <a:pt x="67" y="668"/>
                    </a:cubicBezTo>
                    <a:cubicBezTo>
                      <a:pt x="67" y="668"/>
                      <a:pt x="67" y="668"/>
                      <a:pt x="68" y="668"/>
                    </a:cubicBezTo>
                    <a:cubicBezTo>
                      <a:pt x="67" y="668"/>
                      <a:pt x="67" y="668"/>
                      <a:pt x="67" y="668"/>
                    </a:cubicBezTo>
                    <a:cubicBezTo>
                      <a:pt x="67" y="668"/>
                      <a:pt x="67" y="668"/>
                      <a:pt x="67" y="668"/>
                    </a:cubicBezTo>
                    <a:cubicBezTo>
                      <a:pt x="67" y="667"/>
                      <a:pt x="67" y="667"/>
                      <a:pt x="67" y="667"/>
                    </a:cubicBezTo>
                    <a:cubicBezTo>
                      <a:pt x="67" y="667"/>
                      <a:pt x="67" y="667"/>
                      <a:pt x="67" y="667"/>
                    </a:cubicBezTo>
                    <a:cubicBezTo>
                      <a:pt x="67" y="666"/>
                      <a:pt x="67" y="666"/>
                      <a:pt x="67" y="666"/>
                    </a:cubicBezTo>
                    <a:cubicBezTo>
                      <a:pt x="67" y="666"/>
                      <a:pt x="67" y="666"/>
                      <a:pt x="67" y="666"/>
                    </a:cubicBezTo>
                    <a:cubicBezTo>
                      <a:pt x="67" y="667"/>
                      <a:pt x="68" y="667"/>
                      <a:pt x="68" y="667"/>
                    </a:cubicBezTo>
                    <a:cubicBezTo>
                      <a:pt x="68" y="667"/>
                      <a:pt x="68" y="667"/>
                      <a:pt x="68" y="667"/>
                    </a:cubicBezTo>
                    <a:cubicBezTo>
                      <a:pt x="68" y="667"/>
                      <a:pt x="68" y="667"/>
                      <a:pt x="68" y="667"/>
                    </a:cubicBezTo>
                    <a:close/>
                    <a:moveTo>
                      <a:pt x="65" y="663"/>
                    </a:moveTo>
                    <a:cubicBezTo>
                      <a:pt x="65" y="663"/>
                      <a:pt x="66" y="663"/>
                      <a:pt x="66" y="663"/>
                    </a:cubicBezTo>
                    <a:cubicBezTo>
                      <a:pt x="66" y="663"/>
                      <a:pt x="66" y="663"/>
                      <a:pt x="66" y="663"/>
                    </a:cubicBezTo>
                    <a:cubicBezTo>
                      <a:pt x="66" y="663"/>
                      <a:pt x="66" y="663"/>
                      <a:pt x="65" y="664"/>
                    </a:cubicBezTo>
                    <a:cubicBezTo>
                      <a:pt x="65" y="664"/>
                      <a:pt x="66" y="664"/>
                      <a:pt x="66" y="664"/>
                    </a:cubicBezTo>
                    <a:cubicBezTo>
                      <a:pt x="66" y="664"/>
                      <a:pt x="66" y="664"/>
                      <a:pt x="66" y="664"/>
                    </a:cubicBezTo>
                    <a:cubicBezTo>
                      <a:pt x="66" y="664"/>
                      <a:pt x="66" y="664"/>
                      <a:pt x="66" y="664"/>
                    </a:cubicBezTo>
                    <a:cubicBezTo>
                      <a:pt x="66" y="664"/>
                      <a:pt x="65" y="664"/>
                      <a:pt x="65" y="664"/>
                    </a:cubicBezTo>
                    <a:cubicBezTo>
                      <a:pt x="65" y="664"/>
                      <a:pt x="65" y="663"/>
                      <a:pt x="65" y="663"/>
                    </a:cubicBezTo>
                    <a:close/>
                    <a:moveTo>
                      <a:pt x="63" y="659"/>
                    </a:moveTo>
                    <a:cubicBezTo>
                      <a:pt x="63" y="659"/>
                      <a:pt x="62" y="659"/>
                      <a:pt x="62" y="658"/>
                    </a:cubicBezTo>
                    <a:cubicBezTo>
                      <a:pt x="62" y="658"/>
                      <a:pt x="63" y="658"/>
                      <a:pt x="63" y="659"/>
                    </a:cubicBezTo>
                    <a:close/>
                    <a:moveTo>
                      <a:pt x="54" y="643"/>
                    </a:moveTo>
                    <a:cubicBezTo>
                      <a:pt x="54" y="642"/>
                      <a:pt x="54" y="642"/>
                      <a:pt x="54" y="642"/>
                    </a:cubicBezTo>
                    <a:cubicBezTo>
                      <a:pt x="54" y="642"/>
                      <a:pt x="54" y="642"/>
                      <a:pt x="54" y="643"/>
                    </a:cubicBezTo>
                    <a:cubicBezTo>
                      <a:pt x="54" y="643"/>
                      <a:pt x="54" y="643"/>
                      <a:pt x="54" y="643"/>
                    </a:cubicBezTo>
                    <a:cubicBezTo>
                      <a:pt x="54" y="643"/>
                      <a:pt x="54" y="643"/>
                      <a:pt x="54" y="643"/>
                    </a:cubicBezTo>
                    <a:cubicBezTo>
                      <a:pt x="54" y="643"/>
                      <a:pt x="54" y="643"/>
                      <a:pt x="54" y="643"/>
                    </a:cubicBezTo>
                    <a:cubicBezTo>
                      <a:pt x="54" y="643"/>
                      <a:pt x="54" y="643"/>
                      <a:pt x="54" y="643"/>
                    </a:cubicBezTo>
                    <a:cubicBezTo>
                      <a:pt x="54" y="643"/>
                      <a:pt x="54" y="643"/>
                      <a:pt x="54" y="643"/>
                    </a:cubicBezTo>
                    <a:close/>
                    <a:moveTo>
                      <a:pt x="63" y="659"/>
                    </a:moveTo>
                    <a:cubicBezTo>
                      <a:pt x="63" y="659"/>
                      <a:pt x="63" y="659"/>
                      <a:pt x="63" y="659"/>
                    </a:cubicBezTo>
                    <a:cubicBezTo>
                      <a:pt x="63" y="659"/>
                      <a:pt x="63" y="659"/>
                      <a:pt x="63" y="659"/>
                    </a:cubicBezTo>
                    <a:cubicBezTo>
                      <a:pt x="63" y="659"/>
                      <a:pt x="63" y="659"/>
                      <a:pt x="63" y="659"/>
                    </a:cubicBezTo>
                    <a:cubicBezTo>
                      <a:pt x="63" y="659"/>
                      <a:pt x="64" y="660"/>
                      <a:pt x="63" y="660"/>
                    </a:cubicBezTo>
                    <a:cubicBezTo>
                      <a:pt x="63" y="659"/>
                      <a:pt x="63" y="660"/>
                      <a:pt x="63" y="659"/>
                    </a:cubicBezTo>
                    <a:close/>
                    <a:moveTo>
                      <a:pt x="65" y="662"/>
                    </a:moveTo>
                    <a:cubicBezTo>
                      <a:pt x="65" y="661"/>
                      <a:pt x="65" y="661"/>
                      <a:pt x="65" y="661"/>
                    </a:cubicBezTo>
                    <a:cubicBezTo>
                      <a:pt x="65" y="661"/>
                      <a:pt x="65" y="661"/>
                      <a:pt x="65" y="661"/>
                    </a:cubicBezTo>
                    <a:cubicBezTo>
                      <a:pt x="65" y="662"/>
                      <a:pt x="65" y="662"/>
                      <a:pt x="65" y="662"/>
                    </a:cubicBezTo>
                    <a:cubicBezTo>
                      <a:pt x="65" y="662"/>
                      <a:pt x="65" y="662"/>
                      <a:pt x="65" y="662"/>
                    </a:cubicBezTo>
                    <a:close/>
                    <a:moveTo>
                      <a:pt x="61" y="654"/>
                    </a:moveTo>
                    <a:cubicBezTo>
                      <a:pt x="61" y="654"/>
                      <a:pt x="60" y="654"/>
                      <a:pt x="60" y="654"/>
                    </a:cubicBezTo>
                    <a:cubicBezTo>
                      <a:pt x="60" y="655"/>
                      <a:pt x="60" y="654"/>
                      <a:pt x="60" y="654"/>
                    </a:cubicBezTo>
                    <a:cubicBezTo>
                      <a:pt x="60" y="654"/>
                      <a:pt x="60" y="654"/>
                      <a:pt x="60" y="654"/>
                    </a:cubicBezTo>
                    <a:cubicBezTo>
                      <a:pt x="60" y="654"/>
                      <a:pt x="61" y="654"/>
                      <a:pt x="61" y="654"/>
                    </a:cubicBezTo>
                    <a:close/>
                    <a:moveTo>
                      <a:pt x="63" y="659"/>
                    </a:moveTo>
                    <a:cubicBezTo>
                      <a:pt x="63" y="660"/>
                      <a:pt x="63" y="660"/>
                      <a:pt x="63" y="660"/>
                    </a:cubicBezTo>
                    <a:cubicBezTo>
                      <a:pt x="62" y="660"/>
                      <a:pt x="62" y="660"/>
                      <a:pt x="62" y="660"/>
                    </a:cubicBezTo>
                    <a:cubicBezTo>
                      <a:pt x="62" y="659"/>
                      <a:pt x="63" y="659"/>
                      <a:pt x="63" y="659"/>
                    </a:cubicBezTo>
                    <a:close/>
                    <a:moveTo>
                      <a:pt x="65" y="663"/>
                    </a:moveTo>
                    <a:cubicBezTo>
                      <a:pt x="65" y="663"/>
                      <a:pt x="65" y="663"/>
                      <a:pt x="65" y="663"/>
                    </a:cubicBezTo>
                    <a:cubicBezTo>
                      <a:pt x="65" y="663"/>
                      <a:pt x="65" y="663"/>
                      <a:pt x="65" y="663"/>
                    </a:cubicBezTo>
                    <a:cubicBezTo>
                      <a:pt x="65" y="663"/>
                      <a:pt x="65" y="663"/>
                      <a:pt x="65" y="663"/>
                    </a:cubicBezTo>
                    <a:cubicBezTo>
                      <a:pt x="65" y="663"/>
                      <a:pt x="65" y="663"/>
                      <a:pt x="65" y="663"/>
                    </a:cubicBezTo>
                    <a:close/>
                    <a:moveTo>
                      <a:pt x="54" y="651"/>
                    </a:moveTo>
                    <a:cubicBezTo>
                      <a:pt x="54" y="651"/>
                      <a:pt x="54" y="651"/>
                      <a:pt x="54" y="651"/>
                    </a:cubicBezTo>
                    <a:cubicBezTo>
                      <a:pt x="54" y="651"/>
                      <a:pt x="54" y="651"/>
                      <a:pt x="54" y="651"/>
                    </a:cubicBezTo>
                    <a:cubicBezTo>
                      <a:pt x="54" y="651"/>
                      <a:pt x="54" y="651"/>
                      <a:pt x="54" y="651"/>
                    </a:cubicBezTo>
                    <a:cubicBezTo>
                      <a:pt x="54" y="651"/>
                      <a:pt x="54" y="651"/>
                      <a:pt x="54" y="651"/>
                    </a:cubicBezTo>
                    <a:close/>
                    <a:moveTo>
                      <a:pt x="73" y="634"/>
                    </a:moveTo>
                    <a:cubicBezTo>
                      <a:pt x="73" y="634"/>
                      <a:pt x="73" y="634"/>
                      <a:pt x="73" y="634"/>
                    </a:cubicBezTo>
                    <a:cubicBezTo>
                      <a:pt x="73" y="634"/>
                      <a:pt x="73" y="634"/>
                      <a:pt x="73" y="635"/>
                    </a:cubicBezTo>
                    <a:cubicBezTo>
                      <a:pt x="72" y="635"/>
                      <a:pt x="72" y="635"/>
                      <a:pt x="72" y="635"/>
                    </a:cubicBezTo>
                    <a:cubicBezTo>
                      <a:pt x="72" y="635"/>
                      <a:pt x="72" y="635"/>
                      <a:pt x="71" y="636"/>
                    </a:cubicBezTo>
                    <a:cubicBezTo>
                      <a:pt x="71" y="636"/>
                      <a:pt x="71" y="636"/>
                      <a:pt x="71" y="636"/>
                    </a:cubicBezTo>
                    <a:cubicBezTo>
                      <a:pt x="71" y="637"/>
                      <a:pt x="71" y="637"/>
                      <a:pt x="70" y="637"/>
                    </a:cubicBezTo>
                    <a:cubicBezTo>
                      <a:pt x="70" y="637"/>
                      <a:pt x="70" y="637"/>
                      <a:pt x="70" y="637"/>
                    </a:cubicBezTo>
                    <a:cubicBezTo>
                      <a:pt x="70" y="636"/>
                      <a:pt x="70" y="636"/>
                      <a:pt x="71" y="636"/>
                    </a:cubicBezTo>
                    <a:cubicBezTo>
                      <a:pt x="71" y="635"/>
                      <a:pt x="72" y="635"/>
                      <a:pt x="72" y="634"/>
                    </a:cubicBezTo>
                    <a:cubicBezTo>
                      <a:pt x="72" y="634"/>
                      <a:pt x="72" y="634"/>
                      <a:pt x="73" y="634"/>
                    </a:cubicBezTo>
                    <a:close/>
                    <a:moveTo>
                      <a:pt x="68" y="639"/>
                    </a:moveTo>
                    <a:cubicBezTo>
                      <a:pt x="68" y="639"/>
                      <a:pt x="68" y="638"/>
                      <a:pt x="68" y="638"/>
                    </a:cubicBezTo>
                    <a:cubicBezTo>
                      <a:pt x="68" y="638"/>
                      <a:pt x="68" y="638"/>
                      <a:pt x="68" y="638"/>
                    </a:cubicBezTo>
                    <a:cubicBezTo>
                      <a:pt x="68" y="639"/>
                      <a:pt x="68" y="639"/>
                      <a:pt x="68" y="639"/>
                    </a:cubicBezTo>
                    <a:cubicBezTo>
                      <a:pt x="68" y="639"/>
                      <a:pt x="68" y="639"/>
                      <a:pt x="68" y="639"/>
                    </a:cubicBezTo>
                    <a:cubicBezTo>
                      <a:pt x="68" y="639"/>
                      <a:pt x="68" y="639"/>
                      <a:pt x="68" y="640"/>
                    </a:cubicBezTo>
                    <a:cubicBezTo>
                      <a:pt x="68" y="640"/>
                      <a:pt x="68" y="639"/>
                      <a:pt x="68" y="639"/>
                    </a:cubicBezTo>
                    <a:cubicBezTo>
                      <a:pt x="68" y="639"/>
                      <a:pt x="68" y="639"/>
                      <a:pt x="68" y="639"/>
                    </a:cubicBezTo>
                    <a:close/>
                    <a:moveTo>
                      <a:pt x="69" y="640"/>
                    </a:moveTo>
                    <a:cubicBezTo>
                      <a:pt x="68" y="640"/>
                      <a:pt x="68" y="640"/>
                      <a:pt x="68" y="640"/>
                    </a:cubicBezTo>
                    <a:cubicBezTo>
                      <a:pt x="69" y="640"/>
                      <a:pt x="69" y="640"/>
                      <a:pt x="69" y="640"/>
                    </a:cubicBezTo>
                    <a:cubicBezTo>
                      <a:pt x="69" y="640"/>
                      <a:pt x="69" y="640"/>
                      <a:pt x="69" y="641"/>
                    </a:cubicBezTo>
                    <a:cubicBezTo>
                      <a:pt x="69" y="641"/>
                      <a:pt x="69" y="641"/>
                      <a:pt x="69" y="641"/>
                    </a:cubicBezTo>
                    <a:cubicBezTo>
                      <a:pt x="69" y="641"/>
                      <a:pt x="69" y="641"/>
                      <a:pt x="69" y="641"/>
                    </a:cubicBezTo>
                    <a:cubicBezTo>
                      <a:pt x="69" y="641"/>
                      <a:pt x="69" y="641"/>
                      <a:pt x="69" y="640"/>
                    </a:cubicBezTo>
                    <a:moveTo>
                      <a:pt x="69" y="644"/>
                    </a:moveTo>
                    <a:cubicBezTo>
                      <a:pt x="68" y="644"/>
                      <a:pt x="68" y="643"/>
                      <a:pt x="69" y="643"/>
                    </a:cubicBezTo>
                    <a:cubicBezTo>
                      <a:pt x="69" y="643"/>
                      <a:pt x="69" y="643"/>
                      <a:pt x="69" y="643"/>
                    </a:cubicBezTo>
                    <a:cubicBezTo>
                      <a:pt x="69" y="643"/>
                      <a:pt x="69" y="643"/>
                      <a:pt x="69" y="644"/>
                    </a:cubicBezTo>
                    <a:cubicBezTo>
                      <a:pt x="69" y="644"/>
                      <a:pt x="69" y="644"/>
                      <a:pt x="69" y="644"/>
                    </a:cubicBezTo>
                    <a:cubicBezTo>
                      <a:pt x="70" y="644"/>
                      <a:pt x="69" y="644"/>
                      <a:pt x="69" y="644"/>
                    </a:cubicBezTo>
                    <a:cubicBezTo>
                      <a:pt x="69" y="644"/>
                      <a:pt x="69" y="644"/>
                      <a:pt x="69" y="644"/>
                    </a:cubicBezTo>
                    <a:cubicBezTo>
                      <a:pt x="69" y="644"/>
                      <a:pt x="69" y="644"/>
                      <a:pt x="69" y="644"/>
                    </a:cubicBezTo>
                    <a:cubicBezTo>
                      <a:pt x="69" y="644"/>
                      <a:pt x="69" y="644"/>
                      <a:pt x="69" y="644"/>
                    </a:cubicBezTo>
                    <a:close/>
                    <a:moveTo>
                      <a:pt x="72" y="646"/>
                    </a:moveTo>
                    <a:cubicBezTo>
                      <a:pt x="72" y="646"/>
                      <a:pt x="72" y="646"/>
                      <a:pt x="72" y="646"/>
                    </a:cubicBezTo>
                    <a:cubicBezTo>
                      <a:pt x="71" y="647"/>
                      <a:pt x="71" y="647"/>
                      <a:pt x="72" y="647"/>
                    </a:cubicBezTo>
                    <a:cubicBezTo>
                      <a:pt x="71" y="647"/>
                      <a:pt x="71" y="647"/>
                      <a:pt x="71" y="647"/>
                    </a:cubicBezTo>
                    <a:cubicBezTo>
                      <a:pt x="71" y="647"/>
                      <a:pt x="71" y="647"/>
                      <a:pt x="71" y="647"/>
                    </a:cubicBezTo>
                    <a:cubicBezTo>
                      <a:pt x="71" y="647"/>
                      <a:pt x="71" y="647"/>
                      <a:pt x="71" y="647"/>
                    </a:cubicBezTo>
                    <a:cubicBezTo>
                      <a:pt x="71" y="647"/>
                      <a:pt x="71" y="646"/>
                      <a:pt x="70" y="646"/>
                    </a:cubicBezTo>
                    <a:cubicBezTo>
                      <a:pt x="70" y="646"/>
                      <a:pt x="70" y="646"/>
                      <a:pt x="70" y="646"/>
                    </a:cubicBezTo>
                    <a:cubicBezTo>
                      <a:pt x="70" y="646"/>
                      <a:pt x="70" y="646"/>
                      <a:pt x="70" y="646"/>
                    </a:cubicBezTo>
                    <a:cubicBezTo>
                      <a:pt x="69" y="646"/>
                      <a:pt x="69" y="645"/>
                      <a:pt x="70" y="645"/>
                    </a:cubicBezTo>
                    <a:cubicBezTo>
                      <a:pt x="70" y="645"/>
                      <a:pt x="70" y="645"/>
                      <a:pt x="70" y="645"/>
                    </a:cubicBezTo>
                    <a:cubicBezTo>
                      <a:pt x="70" y="645"/>
                      <a:pt x="70" y="644"/>
                      <a:pt x="71" y="644"/>
                    </a:cubicBezTo>
                    <a:cubicBezTo>
                      <a:pt x="71" y="644"/>
                      <a:pt x="71" y="644"/>
                      <a:pt x="71" y="644"/>
                    </a:cubicBezTo>
                    <a:cubicBezTo>
                      <a:pt x="71" y="644"/>
                      <a:pt x="72" y="644"/>
                      <a:pt x="72" y="645"/>
                    </a:cubicBezTo>
                    <a:cubicBezTo>
                      <a:pt x="72" y="645"/>
                      <a:pt x="72" y="645"/>
                      <a:pt x="72" y="645"/>
                    </a:cubicBezTo>
                    <a:cubicBezTo>
                      <a:pt x="72" y="645"/>
                      <a:pt x="72" y="645"/>
                      <a:pt x="72" y="645"/>
                    </a:cubicBezTo>
                    <a:cubicBezTo>
                      <a:pt x="72" y="645"/>
                      <a:pt x="72" y="646"/>
                      <a:pt x="72" y="646"/>
                    </a:cubicBezTo>
                    <a:cubicBezTo>
                      <a:pt x="72" y="646"/>
                      <a:pt x="72" y="646"/>
                      <a:pt x="72" y="646"/>
                    </a:cubicBezTo>
                    <a:close/>
                    <a:moveTo>
                      <a:pt x="75" y="654"/>
                    </a:moveTo>
                    <a:cubicBezTo>
                      <a:pt x="75" y="654"/>
                      <a:pt x="75" y="654"/>
                      <a:pt x="75" y="655"/>
                    </a:cubicBezTo>
                    <a:cubicBezTo>
                      <a:pt x="75" y="655"/>
                      <a:pt x="74" y="655"/>
                      <a:pt x="74" y="655"/>
                    </a:cubicBezTo>
                    <a:cubicBezTo>
                      <a:pt x="74" y="655"/>
                      <a:pt x="74" y="654"/>
                      <a:pt x="74" y="654"/>
                    </a:cubicBezTo>
                    <a:cubicBezTo>
                      <a:pt x="74" y="654"/>
                      <a:pt x="74" y="654"/>
                      <a:pt x="73" y="654"/>
                    </a:cubicBezTo>
                    <a:cubicBezTo>
                      <a:pt x="73" y="653"/>
                      <a:pt x="73" y="653"/>
                      <a:pt x="73" y="653"/>
                    </a:cubicBezTo>
                    <a:cubicBezTo>
                      <a:pt x="73" y="653"/>
                      <a:pt x="73" y="653"/>
                      <a:pt x="73" y="653"/>
                    </a:cubicBezTo>
                    <a:cubicBezTo>
                      <a:pt x="73" y="653"/>
                      <a:pt x="72" y="652"/>
                      <a:pt x="72" y="652"/>
                    </a:cubicBezTo>
                    <a:cubicBezTo>
                      <a:pt x="72" y="652"/>
                      <a:pt x="71" y="652"/>
                      <a:pt x="71" y="651"/>
                    </a:cubicBezTo>
                    <a:cubicBezTo>
                      <a:pt x="71" y="651"/>
                      <a:pt x="71" y="651"/>
                      <a:pt x="71" y="651"/>
                    </a:cubicBezTo>
                    <a:cubicBezTo>
                      <a:pt x="70" y="651"/>
                      <a:pt x="70" y="650"/>
                      <a:pt x="70" y="650"/>
                    </a:cubicBezTo>
                    <a:cubicBezTo>
                      <a:pt x="70" y="650"/>
                      <a:pt x="70" y="649"/>
                      <a:pt x="71" y="649"/>
                    </a:cubicBezTo>
                    <a:cubicBezTo>
                      <a:pt x="71" y="649"/>
                      <a:pt x="71" y="649"/>
                      <a:pt x="71" y="649"/>
                    </a:cubicBezTo>
                    <a:cubicBezTo>
                      <a:pt x="71" y="650"/>
                      <a:pt x="72" y="650"/>
                      <a:pt x="72" y="650"/>
                    </a:cubicBezTo>
                    <a:cubicBezTo>
                      <a:pt x="72" y="650"/>
                      <a:pt x="72" y="650"/>
                      <a:pt x="72" y="650"/>
                    </a:cubicBezTo>
                    <a:cubicBezTo>
                      <a:pt x="73" y="650"/>
                      <a:pt x="73" y="650"/>
                      <a:pt x="73" y="651"/>
                    </a:cubicBezTo>
                    <a:cubicBezTo>
                      <a:pt x="73" y="651"/>
                      <a:pt x="73" y="651"/>
                      <a:pt x="74" y="651"/>
                    </a:cubicBezTo>
                    <a:cubicBezTo>
                      <a:pt x="74" y="651"/>
                      <a:pt x="74" y="651"/>
                      <a:pt x="74" y="652"/>
                    </a:cubicBezTo>
                    <a:cubicBezTo>
                      <a:pt x="74" y="652"/>
                      <a:pt x="74" y="652"/>
                      <a:pt x="74" y="652"/>
                    </a:cubicBezTo>
                    <a:cubicBezTo>
                      <a:pt x="75" y="652"/>
                      <a:pt x="75" y="653"/>
                      <a:pt x="75" y="653"/>
                    </a:cubicBezTo>
                    <a:cubicBezTo>
                      <a:pt x="75" y="653"/>
                      <a:pt x="75" y="654"/>
                      <a:pt x="75" y="654"/>
                    </a:cubicBezTo>
                    <a:close/>
                    <a:moveTo>
                      <a:pt x="81" y="650"/>
                    </a:moveTo>
                    <a:cubicBezTo>
                      <a:pt x="81" y="650"/>
                      <a:pt x="81" y="650"/>
                      <a:pt x="80" y="650"/>
                    </a:cubicBezTo>
                    <a:cubicBezTo>
                      <a:pt x="80" y="650"/>
                      <a:pt x="80" y="650"/>
                      <a:pt x="80" y="650"/>
                    </a:cubicBezTo>
                    <a:cubicBezTo>
                      <a:pt x="80" y="651"/>
                      <a:pt x="80" y="651"/>
                      <a:pt x="80" y="651"/>
                    </a:cubicBezTo>
                    <a:cubicBezTo>
                      <a:pt x="81" y="651"/>
                      <a:pt x="81" y="652"/>
                      <a:pt x="81" y="652"/>
                    </a:cubicBezTo>
                    <a:cubicBezTo>
                      <a:pt x="81" y="652"/>
                      <a:pt x="81" y="653"/>
                      <a:pt x="81" y="653"/>
                    </a:cubicBezTo>
                    <a:cubicBezTo>
                      <a:pt x="81" y="653"/>
                      <a:pt x="80" y="653"/>
                      <a:pt x="80" y="653"/>
                    </a:cubicBezTo>
                    <a:cubicBezTo>
                      <a:pt x="80" y="653"/>
                      <a:pt x="80" y="653"/>
                      <a:pt x="80" y="653"/>
                    </a:cubicBezTo>
                    <a:cubicBezTo>
                      <a:pt x="80" y="652"/>
                      <a:pt x="80" y="652"/>
                      <a:pt x="80" y="652"/>
                    </a:cubicBezTo>
                    <a:cubicBezTo>
                      <a:pt x="80" y="652"/>
                      <a:pt x="80" y="652"/>
                      <a:pt x="80" y="652"/>
                    </a:cubicBezTo>
                    <a:cubicBezTo>
                      <a:pt x="80" y="652"/>
                      <a:pt x="80" y="652"/>
                      <a:pt x="80" y="651"/>
                    </a:cubicBezTo>
                    <a:cubicBezTo>
                      <a:pt x="80" y="651"/>
                      <a:pt x="80" y="651"/>
                      <a:pt x="80" y="651"/>
                    </a:cubicBezTo>
                    <a:cubicBezTo>
                      <a:pt x="80" y="651"/>
                      <a:pt x="80" y="651"/>
                      <a:pt x="80" y="651"/>
                    </a:cubicBezTo>
                    <a:cubicBezTo>
                      <a:pt x="80" y="651"/>
                      <a:pt x="80" y="651"/>
                      <a:pt x="80" y="650"/>
                    </a:cubicBezTo>
                    <a:cubicBezTo>
                      <a:pt x="80" y="650"/>
                      <a:pt x="80" y="649"/>
                      <a:pt x="80" y="649"/>
                    </a:cubicBezTo>
                    <a:cubicBezTo>
                      <a:pt x="80" y="649"/>
                      <a:pt x="80" y="649"/>
                      <a:pt x="80" y="649"/>
                    </a:cubicBezTo>
                    <a:cubicBezTo>
                      <a:pt x="81" y="649"/>
                      <a:pt x="81" y="648"/>
                      <a:pt x="81" y="648"/>
                    </a:cubicBezTo>
                    <a:cubicBezTo>
                      <a:pt x="81" y="648"/>
                      <a:pt x="81" y="648"/>
                      <a:pt x="81" y="648"/>
                    </a:cubicBezTo>
                    <a:cubicBezTo>
                      <a:pt x="81" y="648"/>
                      <a:pt x="81" y="648"/>
                      <a:pt x="81" y="648"/>
                    </a:cubicBezTo>
                    <a:cubicBezTo>
                      <a:pt x="81" y="649"/>
                      <a:pt x="81" y="649"/>
                      <a:pt x="81" y="649"/>
                    </a:cubicBezTo>
                    <a:cubicBezTo>
                      <a:pt x="81" y="649"/>
                      <a:pt x="81" y="650"/>
                      <a:pt x="81" y="650"/>
                    </a:cubicBezTo>
                    <a:close/>
                    <a:moveTo>
                      <a:pt x="79" y="654"/>
                    </a:moveTo>
                    <a:cubicBezTo>
                      <a:pt x="79" y="653"/>
                      <a:pt x="79" y="653"/>
                      <a:pt x="79" y="653"/>
                    </a:cubicBezTo>
                    <a:cubicBezTo>
                      <a:pt x="79" y="653"/>
                      <a:pt x="79" y="653"/>
                      <a:pt x="79" y="653"/>
                    </a:cubicBezTo>
                    <a:cubicBezTo>
                      <a:pt x="79" y="654"/>
                      <a:pt x="79" y="654"/>
                      <a:pt x="79" y="655"/>
                    </a:cubicBezTo>
                    <a:cubicBezTo>
                      <a:pt x="79" y="655"/>
                      <a:pt x="79" y="655"/>
                      <a:pt x="79" y="655"/>
                    </a:cubicBezTo>
                    <a:cubicBezTo>
                      <a:pt x="79" y="655"/>
                      <a:pt x="79" y="655"/>
                      <a:pt x="79" y="655"/>
                    </a:cubicBezTo>
                    <a:cubicBezTo>
                      <a:pt x="79" y="655"/>
                      <a:pt x="79" y="655"/>
                      <a:pt x="79" y="655"/>
                    </a:cubicBezTo>
                    <a:cubicBezTo>
                      <a:pt x="79" y="655"/>
                      <a:pt x="79" y="655"/>
                      <a:pt x="78" y="655"/>
                    </a:cubicBezTo>
                    <a:cubicBezTo>
                      <a:pt x="78" y="655"/>
                      <a:pt x="78" y="655"/>
                      <a:pt x="78" y="655"/>
                    </a:cubicBezTo>
                    <a:cubicBezTo>
                      <a:pt x="78" y="655"/>
                      <a:pt x="78" y="654"/>
                      <a:pt x="78" y="654"/>
                    </a:cubicBezTo>
                    <a:cubicBezTo>
                      <a:pt x="78" y="654"/>
                      <a:pt x="78" y="654"/>
                      <a:pt x="78" y="654"/>
                    </a:cubicBezTo>
                    <a:cubicBezTo>
                      <a:pt x="78" y="654"/>
                      <a:pt x="78" y="654"/>
                      <a:pt x="79" y="654"/>
                    </a:cubicBezTo>
                    <a:cubicBezTo>
                      <a:pt x="79" y="654"/>
                      <a:pt x="79" y="654"/>
                      <a:pt x="79" y="654"/>
                    </a:cubicBezTo>
                    <a:close/>
                    <a:moveTo>
                      <a:pt x="77" y="655"/>
                    </a:moveTo>
                    <a:cubicBezTo>
                      <a:pt x="77" y="655"/>
                      <a:pt x="77" y="655"/>
                      <a:pt x="77" y="655"/>
                    </a:cubicBezTo>
                    <a:cubicBezTo>
                      <a:pt x="77" y="655"/>
                      <a:pt x="78" y="655"/>
                      <a:pt x="78" y="655"/>
                    </a:cubicBezTo>
                    <a:cubicBezTo>
                      <a:pt x="78" y="655"/>
                      <a:pt x="78" y="655"/>
                      <a:pt x="79" y="656"/>
                    </a:cubicBezTo>
                    <a:cubicBezTo>
                      <a:pt x="79" y="656"/>
                      <a:pt x="79" y="656"/>
                      <a:pt x="79" y="656"/>
                    </a:cubicBezTo>
                    <a:cubicBezTo>
                      <a:pt x="79" y="656"/>
                      <a:pt x="79" y="657"/>
                      <a:pt x="78" y="657"/>
                    </a:cubicBezTo>
                    <a:cubicBezTo>
                      <a:pt x="78" y="657"/>
                      <a:pt x="78" y="657"/>
                      <a:pt x="78" y="657"/>
                    </a:cubicBezTo>
                    <a:cubicBezTo>
                      <a:pt x="78" y="656"/>
                      <a:pt x="78" y="656"/>
                      <a:pt x="78" y="656"/>
                    </a:cubicBezTo>
                    <a:cubicBezTo>
                      <a:pt x="78" y="656"/>
                      <a:pt x="78" y="656"/>
                      <a:pt x="78" y="656"/>
                    </a:cubicBezTo>
                    <a:cubicBezTo>
                      <a:pt x="78" y="656"/>
                      <a:pt x="77" y="655"/>
                      <a:pt x="77" y="655"/>
                    </a:cubicBezTo>
                    <a:cubicBezTo>
                      <a:pt x="77" y="655"/>
                      <a:pt x="77" y="655"/>
                      <a:pt x="77" y="655"/>
                    </a:cubicBezTo>
                    <a:cubicBezTo>
                      <a:pt x="77" y="655"/>
                      <a:pt x="77" y="655"/>
                      <a:pt x="77" y="655"/>
                    </a:cubicBezTo>
                    <a:close/>
                    <a:moveTo>
                      <a:pt x="76" y="656"/>
                    </a:moveTo>
                    <a:cubicBezTo>
                      <a:pt x="76" y="656"/>
                      <a:pt x="76" y="656"/>
                      <a:pt x="76" y="655"/>
                    </a:cubicBezTo>
                    <a:cubicBezTo>
                      <a:pt x="76" y="655"/>
                      <a:pt x="76" y="655"/>
                      <a:pt x="76" y="655"/>
                    </a:cubicBezTo>
                    <a:cubicBezTo>
                      <a:pt x="76" y="655"/>
                      <a:pt x="76" y="655"/>
                      <a:pt x="76" y="655"/>
                    </a:cubicBezTo>
                    <a:cubicBezTo>
                      <a:pt x="76" y="655"/>
                      <a:pt x="76" y="655"/>
                      <a:pt x="76" y="655"/>
                    </a:cubicBezTo>
                    <a:cubicBezTo>
                      <a:pt x="77" y="656"/>
                      <a:pt x="77" y="656"/>
                      <a:pt x="77" y="656"/>
                    </a:cubicBezTo>
                    <a:cubicBezTo>
                      <a:pt x="77" y="656"/>
                      <a:pt x="77" y="656"/>
                      <a:pt x="77" y="656"/>
                    </a:cubicBezTo>
                    <a:cubicBezTo>
                      <a:pt x="77" y="656"/>
                      <a:pt x="77" y="657"/>
                      <a:pt x="77" y="657"/>
                    </a:cubicBezTo>
                    <a:cubicBezTo>
                      <a:pt x="77" y="657"/>
                      <a:pt x="77" y="657"/>
                      <a:pt x="76" y="656"/>
                    </a:cubicBezTo>
                    <a:cubicBezTo>
                      <a:pt x="76" y="656"/>
                      <a:pt x="76" y="656"/>
                      <a:pt x="76" y="656"/>
                    </a:cubicBezTo>
                    <a:cubicBezTo>
                      <a:pt x="76" y="656"/>
                      <a:pt x="76" y="656"/>
                      <a:pt x="76" y="656"/>
                    </a:cubicBezTo>
                    <a:close/>
                    <a:moveTo>
                      <a:pt x="79" y="659"/>
                    </a:moveTo>
                    <a:cubicBezTo>
                      <a:pt x="79" y="659"/>
                      <a:pt x="79" y="659"/>
                      <a:pt x="79" y="659"/>
                    </a:cubicBezTo>
                    <a:cubicBezTo>
                      <a:pt x="79" y="659"/>
                      <a:pt x="79" y="659"/>
                      <a:pt x="79" y="659"/>
                    </a:cubicBezTo>
                    <a:cubicBezTo>
                      <a:pt x="79" y="659"/>
                      <a:pt x="79" y="659"/>
                      <a:pt x="79" y="659"/>
                    </a:cubicBezTo>
                    <a:cubicBezTo>
                      <a:pt x="80" y="659"/>
                      <a:pt x="80" y="660"/>
                      <a:pt x="81" y="660"/>
                    </a:cubicBezTo>
                    <a:cubicBezTo>
                      <a:pt x="81" y="661"/>
                      <a:pt x="81" y="661"/>
                      <a:pt x="81" y="661"/>
                    </a:cubicBezTo>
                    <a:cubicBezTo>
                      <a:pt x="81" y="661"/>
                      <a:pt x="81" y="662"/>
                      <a:pt x="81" y="662"/>
                    </a:cubicBezTo>
                    <a:cubicBezTo>
                      <a:pt x="81" y="662"/>
                      <a:pt x="81" y="662"/>
                      <a:pt x="81" y="662"/>
                    </a:cubicBezTo>
                    <a:cubicBezTo>
                      <a:pt x="81" y="662"/>
                      <a:pt x="81" y="662"/>
                      <a:pt x="81" y="662"/>
                    </a:cubicBezTo>
                    <a:cubicBezTo>
                      <a:pt x="81" y="662"/>
                      <a:pt x="80" y="662"/>
                      <a:pt x="80" y="662"/>
                    </a:cubicBezTo>
                    <a:cubicBezTo>
                      <a:pt x="80" y="661"/>
                      <a:pt x="80" y="661"/>
                      <a:pt x="79" y="661"/>
                    </a:cubicBezTo>
                    <a:cubicBezTo>
                      <a:pt x="79" y="660"/>
                      <a:pt x="79" y="660"/>
                      <a:pt x="79" y="659"/>
                    </a:cubicBezTo>
                    <a:cubicBezTo>
                      <a:pt x="79" y="659"/>
                      <a:pt x="79" y="659"/>
                      <a:pt x="79" y="659"/>
                    </a:cubicBezTo>
                    <a:close/>
                    <a:moveTo>
                      <a:pt x="87" y="671"/>
                    </a:moveTo>
                    <a:cubicBezTo>
                      <a:pt x="87" y="671"/>
                      <a:pt x="87" y="671"/>
                      <a:pt x="87" y="672"/>
                    </a:cubicBezTo>
                    <a:cubicBezTo>
                      <a:pt x="88" y="672"/>
                      <a:pt x="88" y="672"/>
                      <a:pt x="88" y="672"/>
                    </a:cubicBezTo>
                    <a:cubicBezTo>
                      <a:pt x="88" y="672"/>
                      <a:pt x="88" y="672"/>
                      <a:pt x="88" y="672"/>
                    </a:cubicBezTo>
                    <a:cubicBezTo>
                      <a:pt x="88" y="673"/>
                      <a:pt x="88" y="673"/>
                      <a:pt x="88" y="674"/>
                    </a:cubicBezTo>
                    <a:cubicBezTo>
                      <a:pt x="87" y="674"/>
                      <a:pt x="87" y="673"/>
                      <a:pt x="87" y="673"/>
                    </a:cubicBezTo>
                    <a:cubicBezTo>
                      <a:pt x="87" y="673"/>
                      <a:pt x="87" y="673"/>
                      <a:pt x="87" y="673"/>
                    </a:cubicBezTo>
                    <a:cubicBezTo>
                      <a:pt x="87" y="673"/>
                      <a:pt x="87" y="673"/>
                      <a:pt x="87" y="672"/>
                    </a:cubicBezTo>
                    <a:cubicBezTo>
                      <a:pt x="86" y="672"/>
                      <a:pt x="86" y="672"/>
                      <a:pt x="86" y="672"/>
                    </a:cubicBezTo>
                    <a:cubicBezTo>
                      <a:pt x="86" y="672"/>
                      <a:pt x="86" y="672"/>
                      <a:pt x="86" y="671"/>
                    </a:cubicBezTo>
                    <a:cubicBezTo>
                      <a:pt x="86" y="671"/>
                      <a:pt x="86" y="671"/>
                      <a:pt x="87" y="671"/>
                    </a:cubicBezTo>
                    <a:cubicBezTo>
                      <a:pt x="87" y="671"/>
                      <a:pt x="87" y="671"/>
                      <a:pt x="87" y="671"/>
                    </a:cubicBezTo>
                    <a:cubicBezTo>
                      <a:pt x="87" y="671"/>
                      <a:pt x="87" y="671"/>
                      <a:pt x="87" y="671"/>
                    </a:cubicBezTo>
                    <a:cubicBezTo>
                      <a:pt x="87" y="671"/>
                      <a:pt x="87" y="671"/>
                      <a:pt x="87" y="671"/>
                    </a:cubicBezTo>
                    <a:cubicBezTo>
                      <a:pt x="87" y="671"/>
                      <a:pt x="87" y="671"/>
                      <a:pt x="87" y="671"/>
                    </a:cubicBezTo>
                    <a:close/>
                    <a:moveTo>
                      <a:pt x="88" y="685"/>
                    </a:moveTo>
                    <a:cubicBezTo>
                      <a:pt x="88" y="685"/>
                      <a:pt x="88" y="685"/>
                      <a:pt x="88" y="684"/>
                    </a:cubicBezTo>
                    <a:cubicBezTo>
                      <a:pt x="88" y="684"/>
                      <a:pt x="88" y="684"/>
                      <a:pt x="88" y="684"/>
                    </a:cubicBezTo>
                    <a:cubicBezTo>
                      <a:pt x="88" y="684"/>
                      <a:pt x="88" y="684"/>
                      <a:pt x="88" y="684"/>
                    </a:cubicBezTo>
                    <a:cubicBezTo>
                      <a:pt x="88" y="684"/>
                      <a:pt x="88" y="683"/>
                      <a:pt x="88" y="683"/>
                    </a:cubicBezTo>
                    <a:cubicBezTo>
                      <a:pt x="88" y="684"/>
                      <a:pt x="88" y="684"/>
                      <a:pt x="88" y="684"/>
                    </a:cubicBezTo>
                    <a:cubicBezTo>
                      <a:pt x="87" y="684"/>
                      <a:pt x="87" y="684"/>
                      <a:pt x="87" y="684"/>
                    </a:cubicBezTo>
                    <a:cubicBezTo>
                      <a:pt x="87" y="684"/>
                      <a:pt x="87" y="684"/>
                      <a:pt x="87" y="683"/>
                    </a:cubicBezTo>
                    <a:cubicBezTo>
                      <a:pt x="86" y="683"/>
                      <a:pt x="86" y="683"/>
                      <a:pt x="86" y="683"/>
                    </a:cubicBezTo>
                    <a:cubicBezTo>
                      <a:pt x="85" y="682"/>
                      <a:pt x="85" y="682"/>
                      <a:pt x="85" y="682"/>
                    </a:cubicBezTo>
                    <a:cubicBezTo>
                      <a:pt x="85" y="682"/>
                      <a:pt x="85" y="682"/>
                      <a:pt x="85" y="681"/>
                    </a:cubicBezTo>
                    <a:cubicBezTo>
                      <a:pt x="85" y="681"/>
                      <a:pt x="85" y="681"/>
                      <a:pt x="85" y="681"/>
                    </a:cubicBezTo>
                    <a:cubicBezTo>
                      <a:pt x="85" y="680"/>
                      <a:pt x="85" y="680"/>
                      <a:pt x="85" y="680"/>
                    </a:cubicBezTo>
                    <a:cubicBezTo>
                      <a:pt x="85" y="680"/>
                      <a:pt x="85" y="680"/>
                      <a:pt x="86" y="680"/>
                    </a:cubicBezTo>
                    <a:cubicBezTo>
                      <a:pt x="86" y="680"/>
                      <a:pt x="86" y="680"/>
                      <a:pt x="87" y="680"/>
                    </a:cubicBezTo>
                    <a:cubicBezTo>
                      <a:pt x="87" y="680"/>
                      <a:pt x="88" y="680"/>
                      <a:pt x="88" y="680"/>
                    </a:cubicBezTo>
                    <a:cubicBezTo>
                      <a:pt x="89" y="680"/>
                      <a:pt x="89" y="680"/>
                      <a:pt x="89" y="680"/>
                    </a:cubicBezTo>
                    <a:cubicBezTo>
                      <a:pt x="90" y="680"/>
                      <a:pt x="91" y="681"/>
                      <a:pt x="92" y="682"/>
                    </a:cubicBezTo>
                    <a:cubicBezTo>
                      <a:pt x="92" y="682"/>
                      <a:pt x="92" y="682"/>
                      <a:pt x="93" y="682"/>
                    </a:cubicBezTo>
                    <a:cubicBezTo>
                      <a:pt x="93" y="682"/>
                      <a:pt x="94" y="683"/>
                      <a:pt x="94" y="683"/>
                    </a:cubicBezTo>
                    <a:cubicBezTo>
                      <a:pt x="94" y="683"/>
                      <a:pt x="94" y="683"/>
                      <a:pt x="94" y="683"/>
                    </a:cubicBezTo>
                    <a:cubicBezTo>
                      <a:pt x="95" y="683"/>
                      <a:pt x="95" y="683"/>
                      <a:pt x="95" y="683"/>
                    </a:cubicBezTo>
                    <a:cubicBezTo>
                      <a:pt x="95" y="683"/>
                      <a:pt x="96" y="683"/>
                      <a:pt x="96" y="684"/>
                    </a:cubicBezTo>
                    <a:cubicBezTo>
                      <a:pt x="97" y="684"/>
                      <a:pt x="97" y="684"/>
                      <a:pt x="97" y="684"/>
                    </a:cubicBezTo>
                    <a:cubicBezTo>
                      <a:pt x="98" y="684"/>
                      <a:pt x="99" y="684"/>
                      <a:pt x="100" y="684"/>
                    </a:cubicBezTo>
                    <a:cubicBezTo>
                      <a:pt x="101" y="684"/>
                      <a:pt x="101" y="684"/>
                      <a:pt x="101" y="684"/>
                    </a:cubicBezTo>
                    <a:cubicBezTo>
                      <a:pt x="102" y="685"/>
                      <a:pt x="103" y="685"/>
                      <a:pt x="103" y="685"/>
                    </a:cubicBezTo>
                    <a:cubicBezTo>
                      <a:pt x="104" y="685"/>
                      <a:pt x="104" y="685"/>
                      <a:pt x="104" y="685"/>
                    </a:cubicBezTo>
                    <a:cubicBezTo>
                      <a:pt x="104" y="685"/>
                      <a:pt x="105" y="686"/>
                      <a:pt x="105" y="686"/>
                    </a:cubicBezTo>
                    <a:cubicBezTo>
                      <a:pt x="105" y="687"/>
                      <a:pt x="105" y="687"/>
                      <a:pt x="106" y="688"/>
                    </a:cubicBezTo>
                    <a:cubicBezTo>
                      <a:pt x="106" y="688"/>
                      <a:pt x="106" y="688"/>
                      <a:pt x="106" y="688"/>
                    </a:cubicBezTo>
                    <a:cubicBezTo>
                      <a:pt x="106" y="689"/>
                      <a:pt x="106" y="689"/>
                      <a:pt x="106" y="690"/>
                    </a:cubicBezTo>
                    <a:cubicBezTo>
                      <a:pt x="107" y="690"/>
                      <a:pt x="107" y="691"/>
                      <a:pt x="108" y="691"/>
                    </a:cubicBezTo>
                    <a:cubicBezTo>
                      <a:pt x="108" y="692"/>
                      <a:pt x="109" y="693"/>
                      <a:pt x="110" y="694"/>
                    </a:cubicBezTo>
                    <a:cubicBezTo>
                      <a:pt x="110" y="695"/>
                      <a:pt x="110" y="695"/>
                      <a:pt x="111" y="695"/>
                    </a:cubicBezTo>
                    <a:cubicBezTo>
                      <a:pt x="111" y="695"/>
                      <a:pt x="111" y="695"/>
                      <a:pt x="112" y="696"/>
                    </a:cubicBezTo>
                    <a:cubicBezTo>
                      <a:pt x="113" y="696"/>
                      <a:pt x="114" y="697"/>
                      <a:pt x="115" y="698"/>
                    </a:cubicBezTo>
                    <a:cubicBezTo>
                      <a:pt x="115" y="697"/>
                      <a:pt x="115" y="697"/>
                      <a:pt x="116" y="697"/>
                    </a:cubicBezTo>
                    <a:cubicBezTo>
                      <a:pt x="116" y="697"/>
                      <a:pt x="116" y="697"/>
                      <a:pt x="116" y="697"/>
                    </a:cubicBezTo>
                    <a:cubicBezTo>
                      <a:pt x="116" y="698"/>
                      <a:pt x="116" y="698"/>
                      <a:pt x="116" y="698"/>
                    </a:cubicBezTo>
                    <a:cubicBezTo>
                      <a:pt x="115" y="699"/>
                      <a:pt x="116" y="700"/>
                      <a:pt x="116" y="700"/>
                    </a:cubicBezTo>
                    <a:cubicBezTo>
                      <a:pt x="116" y="700"/>
                      <a:pt x="117" y="700"/>
                      <a:pt x="117" y="700"/>
                    </a:cubicBezTo>
                    <a:cubicBezTo>
                      <a:pt x="117" y="701"/>
                      <a:pt x="117" y="701"/>
                      <a:pt x="117" y="701"/>
                    </a:cubicBezTo>
                    <a:cubicBezTo>
                      <a:pt x="117" y="702"/>
                      <a:pt x="117" y="703"/>
                      <a:pt x="117" y="704"/>
                    </a:cubicBezTo>
                    <a:cubicBezTo>
                      <a:pt x="118" y="703"/>
                      <a:pt x="118" y="703"/>
                      <a:pt x="118" y="702"/>
                    </a:cubicBezTo>
                    <a:cubicBezTo>
                      <a:pt x="118" y="703"/>
                      <a:pt x="118" y="704"/>
                      <a:pt x="119" y="704"/>
                    </a:cubicBezTo>
                    <a:cubicBezTo>
                      <a:pt x="119" y="704"/>
                      <a:pt x="119" y="705"/>
                      <a:pt x="118" y="705"/>
                    </a:cubicBezTo>
                    <a:cubicBezTo>
                      <a:pt x="118" y="705"/>
                      <a:pt x="118" y="705"/>
                      <a:pt x="118" y="705"/>
                    </a:cubicBezTo>
                    <a:cubicBezTo>
                      <a:pt x="118" y="705"/>
                      <a:pt x="117" y="705"/>
                      <a:pt x="117" y="705"/>
                    </a:cubicBezTo>
                    <a:cubicBezTo>
                      <a:pt x="117" y="706"/>
                      <a:pt x="116" y="706"/>
                      <a:pt x="116" y="706"/>
                    </a:cubicBezTo>
                    <a:cubicBezTo>
                      <a:pt x="114" y="705"/>
                      <a:pt x="112" y="704"/>
                      <a:pt x="110" y="704"/>
                    </a:cubicBezTo>
                    <a:cubicBezTo>
                      <a:pt x="110" y="703"/>
                      <a:pt x="109" y="703"/>
                      <a:pt x="109" y="703"/>
                    </a:cubicBezTo>
                    <a:cubicBezTo>
                      <a:pt x="108" y="702"/>
                      <a:pt x="108" y="702"/>
                      <a:pt x="107" y="702"/>
                    </a:cubicBezTo>
                    <a:cubicBezTo>
                      <a:pt x="107" y="702"/>
                      <a:pt x="106" y="702"/>
                      <a:pt x="106" y="701"/>
                    </a:cubicBezTo>
                    <a:cubicBezTo>
                      <a:pt x="106" y="701"/>
                      <a:pt x="108" y="700"/>
                      <a:pt x="107" y="700"/>
                    </a:cubicBezTo>
                    <a:cubicBezTo>
                      <a:pt x="107" y="699"/>
                      <a:pt x="106" y="699"/>
                      <a:pt x="106" y="699"/>
                    </a:cubicBezTo>
                    <a:cubicBezTo>
                      <a:pt x="106" y="699"/>
                      <a:pt x="106" y="699"/>
                      <a:pt x="105" y="699"/>
                    </a:cubicBezTo>
                    <a:cubicBezTo>
                      <a:pt x="105" y="699"/>
                      <a:pt x="105" y="699"/>
                      <a:pt x="105" y="699"/>
                    </a:cubicBezTo>
                    <a:cubicBezTo>
                      <a:pt x="105" y="699"/>
                      <a:pt x="104" y="699"/>
                      <a:pt x="104" y="700"/>
                    </a:cubicBezTo>
                    <a:cubicBezTo>
                      <a:pt x="104" y="700"/>
                      <a:pt x="104" y="699"/>
                      <a:pt x="103" y="699"/>
                    </a:cubicBezTo>
                    <a:cubicBezTo>
                      <a:pt x="103" y="699"/>
                      <a:pt x="103" y="699"/>
                      <a:pt x="103" y="698"/>
                    </a:cubicBezTo>
                    <a:cubicBezTo>
                      <a:pt x="102" y="698"/>
                      <a:pt x="102" y="698"/>
                      <a:pt x="102" y="698"/>
                    </a:cubicBezTo>
                    <a:cubicBezTo>
                      <a:pt x="101" y="697"/>
                      <a:pt x="102" y="696"/>
                      <a:pt x="102" y="696"/>
                    </a:cubicBezTo>
                    <a:cubicBezTo>
                      <a:pt x="102" y="696"/>
                      <a:pt x="102" y="696"/>
                      <a:pt x="101" y="696"/>
                    </a:cubicBezTo>
                    <a:cubicBezTo>
                      <a:pt x="101" y="697"/>
                      <a:pt x="101" y="696"/>
                      <a:pt x="101" y="696"/>
                    </a:cubicBezTo>
                    <a:cubicBezTo>
                      <a:pt x="101" y="696"/>
                      <a:pt x="101" y="695"/>
                      <a:pt x="101" y="695"/>
                    </a:cubicBezTo>
                    <a:cubicBezTo>
                      <a:pt x="101" y="695"/>
                      <a:pt x="101" y="695"/>
                      <a:pt x="100" y="695"/>
                    </a:cubicBezTo>
                    <a:cubicBezTo>
                      <a:pt x="100" y="696"/>
                      <a:pt x="100" y="696"/>
                      <a:pt x="100" y="696"/>
                    </a:cubicBezTo>
                    <a:cubicBezTo>
                      <a:pt x="100" y="696"/>
                      <a:pt x="100" y="696"/>
                      <a:pt x="99" y="696"/>
                    </a:cubicBezTo>
                    <a:cubicBezTo>
                      <a:pt x="99" y="696"/>
                      <a:pt x="99" y="695"/>
                      <a:pt x="99" y="695"/>
                    </a:cubicBezTo>
                    <a:cubicBezTo>
                      <a:pt x="99" y="695"/>
                      <a:pt x="99" y="695"/>
                      <a:pt x="98" y="695"/>
                    </a:cubicBezTo>
                    <a:cubicBezTo>
                      <a:pt x="98" y="695"/>
                      <a:pt x="98" y="694"/>
                      <a:pt x="97" y="694"/>
                    </a:cubicBezTo>
                    <a:cubicBezTo>
                      <a:pt x="97" y="694"/>
                      <a:pt x="97" y="695"/>
                      <a:pt x="97" y="695"/>
                    </a:cubicBezTo>
                    <a:cubicBezTo>
                      <a:pt x="97" y="695"/>
                      <a:pt x="97" y="695"/>
                      <a:pt x="97" y="694"/>
                    </a:cubicBezTo>
                    <a:cubicBezTo>
                      <a:pt x="97" y="694"/>
                      <a:pt x="97" y="693"/>
                      <a:pt x="97" y="693"/>
                    </a:cubicBezTo>
                    <a:cubicBezTo>
                      <a:pt x="97" y="693"/>
                      <a:pt x="98" y="693"/>
                      <a:pt x="98" y="693"/>
                    </a:cubicBezTo>
                    <a:cubicBezTo>
                      <a:pt x="98" y="692"/>
                      <a:pt x="98" y="692"/>
                      <a:pt x="98" y="692"/>
                    </a:cubicBezTo>
                    <a:cubicBezTo>
                      <a:pt x="97" y="692"/>
                      <a:pt x="97" y="692"/>
                      <a:pt x="97" y="692"/>
                    </a:cubicBezTo>
                    <a:cubicBezTo>
                      <a:pt x="97" y="692"/>
                      <a:pt x="97" y="692"/>
                      <a:pt x="97" y="692"/>
                    </a:cubicBezTo>
                    <a:cubicBezTo>
                      <a:pt x="97" y="692"/>
                      <a:pt x="97" y="691"/>
                      <a:pt x="97" y="691"/>
                    </a:cubicBezTo>
                    <a:cubicBezTo>
                      <a:pt x="96" y="692"/>
                      <a:pt x="96" y="692"/>
                      <a:pt x="96" y="693"/>
                    </a:cubicBezTo>
                    <a:cubicBezTo>
                      <a:pt x="96" y="693"/>
                      <a:pt x="95" y="693"/>
                      <a:pt x="95" y="693"/>
                    </a:cubicBezTo>
                    <a:cubicBezTo>
                      <a:pt x="95" y="692"/>
                      <a:pt x="94" y="692"/>
                      <a:pt x="95" y="691"/>
                    </a:cubicBezTo>
                    <a:cubicBezTo>
                      <a:pt x="95" y="691"/>
                      <a:pt x="95" y="691"/>
                      <a:pt x="95" y="691"/>
                    </a:cubicBezTo>
                    <a:cubicBezTo>
                      <a:pt x="95" y="691"/>
                      <a:pt x="95" y="690"/>
                      <a:pt x="95" y="691"/>
                    </a:cubicBezTo>
                    <a:cubicBezTo>
                      <a:pt x="95" y="690"/>
                      <a:pt x="95" y="690"/>
                      <a:pt x="95" y="690"/>
                    </a:cubicBezTo>
                    <a:cubicBezTo>
                      <a:pt x="95" y="690"/>
                      <a:pt x="95" y="690"/>
                      <a:pt x="94" y="690"/>
                    </a:cubicBezTo>
                    <a:cubicBezTo>
                      <a:pt x="94" y="690"/>
                      <a:pt x="94" y="690"/>
                      <a:pt x="94" y="690"/>
                    </a:cubicBezTo>
                    <a:cubicBezTo>
                      <a:pt x="93" y="690"/>
                      <a:pt x="93" y="690"/>
                      <a:pt x="93" y="690"/>
                    </a:cubicBezTo>
                    <a:cubicBezTo>
                      <a:pt x="93" y="690"/>
                      <a:pt x="92" y="689"/>
                      <a:pt x="93" y="689"/>
                    </a:cubicBezTo>
                    <a:cubicBezTo>
                      <a:pt x="93" y="689"/>
                      <a:pt x="93" y="689"/>
                      <a:pt x="93" y="688"/>
                    </a:cubicBezTo>
                    <a:cubicBezTo>
                      <a:pt x="93" y="688"/>
                      <a:pt x="93" y="688"/>
                      <a:pt x="92" y="687"/>
                    </a:cubicBezTo>
                    <a:cubicBezTo>
                      <a:pt x="92" y="688"/>
                      <a:pt x="92" y="688"/>
                      <a:pt x="92" y="688"/>
                    </a:cubicBezTo>
                    <a:cubicBezTo>
                      <a:pt x="92" y="689"/>
                      <a:pt x="91" y="688"/>
                      <a:pt x="91" y="688"/>
                    </a:cubicBezTo>
                    <a:cubicBezTo>
                      <a:pt x="91" y="688"/>
                      <a:pt x="91" y="688"/>
                      <a:pt x="90" y="688"/>
                    </a:cubicBezTo>
                    <a:cubicBezTo>
                      <a:pt x="90" y="688"/>
                      <a:pt x="90" y="688"/>
                      <a:pt x="90" y="688"/>
                    </a:cubicBezTo>
                    <a:cubicBezTo>
                      <a:pt x="90" y="687"/>
                      <a:pt x="90" y="687"/>
                      <a:pt x="90" y="687"/>
                    </a:cubicBezTo>
                    <a:cubicBezTo>
                      <a:pt x="90" y="687"/>
                      <a:pt x="90" y="687"/>
                      <a:pt x="90" y="687"/>
                    </a:cubicBezTo>
                    <a:cubicBezTo>
                      <a:pt x="89" y="687"/>
                      <a:pt x="89" y="687"/>
                      <a:pt x="89" y="687"/>
                    </a:cubicBezTo>
                    <a:cubicBezTo>
                      <a:pt x="89" y="688"/>
                      <a:pt x="89" y="688"/>
                      <a:pt x="89" y="688"/>
                    </a:cubicBezTo>
                    <a:cubicBezTo>
                      <a:pt x="88" y="688"/>
                      <a:pt x="88" y="688"/>
                      <a:pt x="88" y="688"/>
                    </a:cubicBezTo>
                    <a:cubicBezTo>
                      <a:pt x="88" y="688"/>
                      <a:pt x="88" y="688"/>
                      <a:pt x="88" y="687"/>
                    </a:cubicBezTo>
                    <a:cubicBezTo>
                      <a:pt x="88" y="687"/>
                      <a:pt x="88" y="687"/>
                      <a:pt x="88" y="687"/>
                    </a:cubicBezTo>
                    <a:cubicBezTo>
                      <a:pt x="88" y="687"/>
                      <a:pt x="88" y="687"/>
                      <a:pt x="89" y="686"/>
                    </a:cubicBezTo>
                    <a:cubicBezTo>
                      <a:pt x="89" y="686"/>
                      <a:pt x="89" y="686"/>
                      <a:pt x="88" y="686"/>
                    </a:cubicBezTo>
                    <a:cubicBezTo>
                      <a:pt x="88" y="686"/>
                      <a:pt x="88" y="686"/>
                      <a:pt x="88" y="685"/>
                    </a:cubicBezTo>
                    <a:cubicBezTo>
                      <a:pt x="88" y="685"/>
                      <a:pt x="88" y="685"/>
                      <a:pt x="88" y="685"/>
                    </a:cubicBezTo>
                    <a:close/>
                    <a:moveTo>
                      <a:pt x="97" y="681"/>
                    </a:moveTo>
                    <a:cubicBezTo>
                      <a:pt x="97" y="681"/>
                      <a:pt x="97" y="681"/>
                      <a:pt x="97" y="681"/>
                    </a:cubicBezTo>
                    <a:cubicBezTo>
                      <a:pt x="97" y="681"/>
                      <a:pt x="97" y="681"/>
                      <a:pt x="97" y="681"/>
                    </a:cubicBezTo>
                    <a:cubicBezTo>
                      <a:pt x="97" y="681"/>
                      <a:pt x="98" y="681"/>
                      <a:pt x="98" y="681"/>
                    </a:cubicBezTo>
                    <a:cubicBezTo>
                      <a:pt x="98" y="680"/>
                      <a:pt x="98" y="680"/>
                      <a:pt x="98" y="680"/>
                    </a:cubicBezTo>
                    <a:cubicBezTo>
                      <a:pt x="99" y="680"/>
                      <a:pt x="99" y="680"/>
                      <a:pt x="99" y="680"/>
                    </a:cubicBezTo>
                    <a:cubicBezTo>
                      <a:pt x="99" y="680"/>
                      <a:pt x="99" y="680"/>
                      <a:pt x="99" y="680"/>
                    </a:cubicBezTo>
                    <a:cubicBezTo>
                      <a:pt x="99" y="680"/>
                      <a:pt x="99" y="681"/>
                      <a:pt x="99" y="681"/>
                    </a:cubicBezTo>
                    <a:cubicBezTo>
                      <a:pt x="99" y="681"/>
                      <a:pt x="99" y="681"/>
                      <a:pt x="99" y="681"/>
                    </a:cubicBezTo>
                    <a:cubicBezTo>
                      <a:pt x="99" y="681"/>
                      <a:pt x="99" y="681"/>
                      <a:pt x="99" y="681"/>
                    </a:cubicBezTo>
                    <a:cubicBezTo>
                      <a:pt x="99" y="682"/>
                      <a:pt x="99" y="682"/>
                      <a:pt x="99" y="682"/>
                    </a:cubicBezTo>
                    <a:cubicBezTo>
                      <a:pt x="98" y="682"/>
                      <a:pt x="98" y="682"/>
                      <a:pt x="98" y="682"/>
                    </a:cubicBezTo>
                    <a:cubicBezTo>
                      <a:pt x="98" y="682"/>
                      <a:pt x="98" y="682"/>
                      <a:pt x="97" y="682"/>
                    </a:cubicBezTo>
                    <a:cubicBezTo>
                      <a:pt x="97" y="682"/>
                      <a:pt x="97" y="682"/>
                      <a:pt x="97" y="682"/>
                    </a:cubicBezTo>
                    <a:cubicBezTo>
                      <a:pt x="97" y="682"/>
                      <a:pt x="97" y="682"/>
                      <a:pt x="97" y="682"/>
                    </a:cubicBezTo>
                    <a:cubicBezTo>
                      <a:pt x="97" y="682"/>
                      <a:pt x="97" y="682"/>
                      <a:pt x="97" y="682"/>
                    </a:cubicBezTo>
                    <a:cubicBezTo>
                      <a:pt x="97" y="682"/>
                      <a:pt x="97" y="681"/>
                      <a:pt x="97" y="681"/>
                    </a:cubicBezTo>
                    <a:close/>
                    <a:moveTo>
                      <a:pt x="97" y="682"/>
                    </a:moveTo>
                    <a:cubicBezTo>
                      <a:pt x="97" y="682"/>
                      <a:pt x="97" y="682"/>
                      <a:pt x="98" y="682"/>
                    </a:cubicBezTo>
                    <a:cubicBezTo>
                      <a:pt x="98" y="682"/>
                      <a:pt x="98" y="682"/>
                      <a:pt x="98" y="682"/>
                    </a:cubicBezTo>
                    <a:cubicBezTo>
                      <a:pt x="98" y="682"/>
                      <a:pt x="98" y="682"/>
                      <a:pt x="98" y="682"/>
                    </a:cubicBezTo>
                    <a:cubicBezTo>
                      <a:pt x="98" y="683"/>
                      <a:pt x="98" y="683"/>
                      <a:pt x="98" y="683"/>
                    </a:cubicBezTo>
                    <a:cubicBezTo>
                      <a:pt x="99" y="683"/>
                      <a:pt x="99" y="682"/>
                      <a:pt x="99" y="682"/>
                    </a:cubicBezTo>
                    <a:cubicBezTo>
                      <a:pt x="99" y="682"/>
                      <a:pt x="99" y="682"/>
                      <a:pt x="100" y="682"/>
                    </a:cubicBezTo>
                    <a:cubicBezTo>
                      <a:pt x="100" y="682"/>
                      <a:pt x="100" y="682"/>
                      <a:pt x="100" y="682"/>
                    </a:cubicBezTo>
                    <a:cubicBezTo>
                      <a:pt x="100" y="682"/>
                      <a:pt x="100" y="682"/>
                      <a:pt x="100" y="683"/>
                    </a:cubicBezTo>
                    <a:cubicBezTo>
                      <a:pt x="100" y="683"/>
                      <a:pt x="99" y="683"/>
                      <a:pt x="99" y="683"/>
                    </a:cubicBezTo>
                    <a:cubicBezTo>
                      <a:pt x="99" y="683"/>
                      <a:pt x="99" y="683"/>
                      <a:pt x="99" y="683"/>
                    </a:cubicBezTo>
                    <a:cubicBezTo>
                      <a:pt x="99" y="683"/>
                      <a:pt x="99" y="683"/>
                      <a:pt x="99" y="683"/>
                    </a:cubicBezTo>
                    <a:cubicBezTo>
                      <a:pt x="98" y="683"/>
                      <a:pt x="98" y="683"/>
                      <a:pt x="97" y="683"/>
                    </a:cubicBezTo>
                    <a:cubicBezTo>
                      <a:pt x="97" y="683"/>
                      <a:pt x="97" y="683"/>
                      <a:pt x="96" y="683"/>
                    </a:cubicBezTo>
                    <a:cubicBezTo>
                      <a:pt x="96" y="683"/>
                      <a:pt x="96" y="683"/>
                      <a:pt x="96" y="683"/>
                    </a:cubicBezTo>
                    <a:cubicBezTo>
                      <a:pt x="96" y="683"/>
                      <a:pt x="96" y="683"/>
                      <a:pt x="96" y="683"/>
                    </a:cubicBezTo>
                    <a:cubicBezTo>
                      <a:pt x="97" y="683"/>
                      <a:pt x="97" y="683"/>
                      <a:pt x="97" y="683"/>
                    </a:cubicBezTo>
                    <a:cubicBezTo>
                      <a:pt x="97" y="682"/>
                      <a:pt x="97" y="682"/>
                      <a:pt x="97" y="682"/>
                    </a:cubicBezTo>
                    <a:close/>
                    <a:moveTo>
                      <a:pt x="95" y="680"/>
                    </a:moveTo>
                    <a:cubicBezTo>
                      <a:pt x="95" y="680"/>
                      <a:pt x="95" y="680"/>
                      <a:pt x="95" y="680"/>
                    </a:cubicBezTo>
                    <a:cubicBezTo>
                      <a:pt x="95" y="680"/>
                      <a:pt x="95" y="680"/>
                      <a:pt x="95" y="680"/>
                    </a:cubicBezTo>
                    <a:cubicBezTo>
                      <a:pt x="96" y="680"/>
                      <a:pt x="96" y="680"/>
                      <a:pt x="96" y="680"/>
                    </a:cubicBezTo>
                    <a:cubicBezTo>
                      <a:pt x="96" y="680"/>
                      <a:pt x="96" y="680"/>
                      <a:pt x="96" y="680"/>
                    </a:cubicBezTo>
                    <a:cubicBezTo>
                      <a:pt x="96" y="680"/>
                      <a:pt x="96" y="680"/>
                      <a:pt x="96" y="680"/>
                    </a:cubicBezTo>
                    <a:cubicBezTo>
                      <a:pt x="97" y="680"/>
                      <a:pt x="97" y="680"/>
                      <a:pt x="97" y="680"/>
                    </a:cubicBezTo>
                    <a:cubicBezTo>
                      <a:pt x="97" y="680"/>
                      <a:pt x="97" y="680"/>
                      <a:pt x="97" y="680"/>
                    </a:cubicBezTo>
                    <a:cubicBezTo>
                      <a:pt x="97" y="681"/>
                      <a:pt x="97" y="681"/>
                      <a:pt x="97" y="681"/>
                    </a:cubicBezTo>
                    <a:cubicBezTo>
                      <a:pt x="97" y="681"/>
                      <a:pt x="97" y="681"/>
                      <a:pt x="96" y="681"/>
                    </a:cubicBezTo>
                    <a:cubicBezTo>
                      <a:pt x="96" y="681"/>
                      <a:pt x="96" y="681"/>
                      <a:pt x="96" y="681"/>
                    </a:cubicBezTo>
                    <a:cubicBezTo>
                      <a:pt x="96" y="681"/>
                      <a:pt x="96" y="681"/>
                      <a:pt x="95" y="681"/>
                    </a:cubicBezTo>
                    <a:cubicBezTo>
                      <a:pt x="95" y="681"/>
                      <a:pt x="95" y="681"/>
                      <a:pt x="95" y="681"/>
                    </a:cubicBezTo>
                    <a:cubicBezTo>
                      <a:pt x="95" y="681"/>
                      <a:pt x="95" y="681"/>
                      <a:pt x="95" y="681"/>
                    </a:cubicBezTo>
                    <a:cubicBezTo>
                      <a:pt x="95" y="680"/>
                      <a:pt x="95" y="680"/>
                      <a:pt x="95" y="680"/>
                    </a:cubicBezTo>
                    <a:cubicBezTo>
                      <a:pt x="95" y="680"/>
                      <a:pt x="95" y="680"/>
                      <a:pt x="95" y="680"/>
                    </a:cubicBezTo>
                    <a:close/>
                    <a:moveTo>
                      <a:pt x="111" y="691"/>
                    </a:moveTo>
                    <a:cubicBezTo>
                      <a:pt x="111" y="691"/>
                      <a:pt x="111" y="691"/>
                      <a:pt x="111" y="691"/>
                    </a:cubicBezTo>
                    <a:cubicBezTo>
                      <a:pt x="111" y="691"/>
                      <a:pt x="111" y="692"/>
                      <a:pt x="111" y="692"/>
                    </a:cubicBezTo>
                    <a:cubicBezTo>
                      <a:pt x="111" y="692"/>
                      <a:pt x="111" y="692"/>
                      <a:pt x="112" y="692"/>
                    </a:cubicBezTo>
                    <a:cubicBezTo>
                      <a:pt x="112" y="692"/>
                      <a:pt x="112" y="692"/>
                      <a:pt x="112" y="692"/>
                    </a:cubicBezTo>
                    <a:cubicBezTo>
                      <a:pt x="112" y="693"/>
                      <a:pt x="113" y="693"/>
                      <a:pt x="113" y="693"/>
                    </a:cubicBezTo>
                    <a:cubicBezTo>
                      <a:pt x="113" y="693"/>
                      <a:pt x="113" y="693"/>
                      <a:pt x="113" y="694"/>
                    </a:cubicBezTo>
                    <a:cubicBezTo>
                      <a:pt x="113" y="694"/>
                      <a:pt x="113" y="694"/>
                      <a:pt x="113" y="694"/>
                    </a:cubicBezTo>
                    <a:cubicBezTo>
                      <a:pt x="113" y="694"/>
                      <a:pt x="113" y="694"/>
                      <a:pt x="113" y="694"/>
                    </a:cubicBezTo>
                    <a:cubicBezTo>
                      <a:pt x="112" y="693"/>
                      <a:pt x="112" y="693"/>
                      <a:pt x="111" y="693"/>
                    </a:cubicBezTo>
                    <a:cubicBezTo>
                      <a:pt x="111" y="693"/>
                      <a:pt x="111" y="692"/>
                      <a:pt x="111" y="692"/>
                    </a:cubicBezTo>
                    <a:cubicBezTo>
                      <a:pt x="111" y="692"/>
                      <a:pt x="111" y="692"/>
                      <a:pt x="110" y="692"/>
                    </a:cubicBezTo>
                    <a:cubicBezTo>
                      <a:pt x="110" y="692"/>
                      <a:pt x="110" y="692"/>
                      <a:pt x="110" y="691"/>
                    </a:cubicBezTo>
                    <a:cubicBezTo>
                      <a:pt x="110" y="691"/>
                      <a:pt x="110" y="691"/>
                      <a:pt x="111" y="691"/>
                    </a:cubicBezTo>
                    <a:close/>
                    <a:moveTo>
                      <a:pt x="118" y="700"/>
                    </a:moveTo>
                    <a:cubicBezTo>
                      <a:pt x="118" y="700"/>
                      <a:pt x="118" y="700"/>
                      <a:pt x="118" y="700"/>
                    </a:cubicBezTo>
                    <a:cubicBezTo>
                      <a:pt x="118" y="700"/>
                      <a:pt x="119" y="700"/>
                      <a:pt x="119" y="700"/>
                    </a:cubicBezTo>
                    <a:cubicBezTo>
                      <a:pt x="119" y="700"/>
                      <a:pt x="119" y="700"/>
                      <a:pt x="119" y="700"/>
                    </a:cubicBezTo>
                    <a:cubicBezTo>
                      <a:pt x="119" y="700"/>
                      <a:pt x="119" y="701"/>
                      <a:pt x="119" y="701"/>
                    </a:cubicBezTo>
                    <a:cubicBezTo>
                      <a:pt x="119" y="701"/>
                      <a:pt x="119" y="701"/>
                      <a:pt x="119" y="701"/>
                    </a:cubicBezTo>
                    <a:cubicBezTo>
                      <a:pt x="118" y="701"/>
                      <a:pt x="118" y="701"/>
                      <a:pt x="118" y="701"/>
                    </a:cubicBezTo>
                    <a:cubicBezTo>
                      <a:pt x="118" y="701"/>
                      <a:pt x="118" y="701"/>
                      <a:pt x="118" y="701"/>
                    </a:cubicBezTo>
                    <a:cubicBezTo>
                      <a:pt x="118" y="701"/>
                      <a:pt x="118" y="701"/>
                      <a:pt x="118" y="701"/>
                    </a:cubicBezTo>
                    <a:cubicBezTo>
                      <a:pt x="118" y="701"/>
                      <a:pt x="118" y="701"/>
                      <a:pt x="118" y="701"/>
                    </a:cubicBezTo>
                    <a:cubicBezTo>
                      <a:pt x="118" y="701"/>
                      <a:pt x="118" y="701"/>
                      <a:pt x="118" y="702"/>
                    </a:cubicBezTo>
                    <a:cubicBezTo>
                      <a:pt x="118" y="702"/>
                      <a:pt x="118" y="701"/>
                      <a:pt x="118" y="702"/>
                    </a:cubicBezTo>
                    <a:cubicBezTo>
                      <a:pt x="117" y="701"/>
                      <a:pt x="117" y="701"/>
                      <a:pt x="117" y="701"/>
                    </a:cubicBezTo>
                    <a:cubicBezTo>
                      <a:pt x="117" y="701"/>
                      <a:pt x="117" y="701"/>
                      <a:pt x="117" y="701"/>
                    </a:cubicBezTo>
                    <a:cubicBezTo>
                      <a:pt x="117" y="701"/>
                      <a:pt x="117" y="701"/>
                      <a:pt x="117" y="700"/>
                    </a:cubicBezTo>
                    <a:cubicBezTo>
                      <a:pt x="117" y="700"/>
                      <a:pt x="117" y="700"/>
                      <a:pt x="117" y="700"/>
                    </a:cubicBezTo>
                    <a:cubicBezTo>
                      <a:pt x="117" y="700"/>
                      <a:pt x="117" y="700"/>
                      <a:pt x="117" y="700"/>
                    </a:cubicBezTo>
                    <a:cubicBezTo>
                      <a:pt x="117" y="700"/>
                      <a:pt x="118" y="700"/>
                      <a:pt x="118" y="700"/>
                    </a:cubicBezTo>
                    <a:cubicBezTo>
                      <a:pt x="118" y="700"/>
                      <a:pt x="118" y="700"/>
                      <a:pt x="118" y="700"/>
                    </a:cubicBezTo>
                    <a:close/>
                    <a:moveTo>
                      <a:pt x="572" y="663"/>
                    </a:moveTo>
                    <a:cubicBezTo>
                      <a:pt x="572" y="663"/>
                      <a:pt x="572" y="663"/>
                      <a:pt x="572" y="663"/>
                    </a:cubicBezTo>
                    <a:cubicBezTo>
                      <a:pt x="571" y="664"/>
                      <a:pt x="570" y="663"/>
                      <a:pt x="570" y="664"/>
                    </a:cubicBezTo>
                    <a:cubicBezTo>
                      <a:pt x="570" y="664"/>
                      <a:pt x="570" y="664"/>
                      <a:pt x="570" y="664"/>
                    </a:cubicBezTo>
                    <a:cubicBezTo>
                      <a:pt x="570" y="664"/>
                      <a:pt x="570" y="664"/>
                      <a:pt x="570" y="664"/>
                    </a:cubicBezTo>
                    <a:cubicBezTo>
                      <a:pt x="570" y="664"/>
                      <a:pt x="571" y="664"/>
                      <a:pt x="571" y="664"/>
                    </a:cubicBezTo>
                    <a:cubicBezTo>
                      <a:pt x="571" y="665"/>
                      <a:pt x="571" y="665"/>
                      <a:pt x="571" y="665"/>
                    </a:cubicBezTo>
                    <a:cubicBezTo>
                      <a:pt x="572" y="665"/>
                      <a:pt x="572" y="665"/>
                      <a:pt x="572" y="665"/>
                    </a:cubicBezTo>
                    <a:cubicBezTo>
                      <a:pt x="572" y="665"/>
                      <a:pt x="572" y="665"/>
                      <a:pt x="572" y="666"/>
                    </a:cubicBezTo>
                    <a:cubicBezTo>
                      <a:pt x="572" y="666"/>
                      <a:pt x="572" y="666"/>
                      <a:pt x="571" y="667"/>
                    </a:cubicBezTo>
                    <a:cubicBezTo>
                      <a:pt x="571" y="667"/>
                      <a:pt x="571" y="667"/>
                      <a:pt x="571" y="667"/>
                    </a:cubicBezTo>
                    <a:cubicBezTo>
                      <a:pt x="571" y="667"/>
                      <a:pt x="571" y="667"/>
                      <a:pt x="571" y="667"/>
                    </a:cubicBezTo>
                    <a:cubicBezTo>
                      <a:pt x="571" y="667"/>
                      <a:pt x="571" y="667"/>
                      <a:pt x="571" y="667"/>
                    </a:cubicBezTo>
                    <a:cubicBezTo>
                      <a:pt x="570" y="667"/>
                      <a:pt x="570" y="667"/>
                      <a:pt x="570" y="668"/>
                    </a:cubicBezTo>
                    <a:cubicBezTo>
                      <a:pt x="570" y="668"/>
                      <a:pt x="570" y="668"/>
                      <a:pt x="570" y="668"/>
                    </a:cubicBezTo>
                    <a:cubicBezTo>
                      <a:pt x="570" y="668"/>
                      <a:pt x="570" y="668"/>
                      <a:pt x="570" y="669"/>
                    </a:cubicBezTo>
                    <a:cubicBezTo>
                      <a:pt x="569" y="669"/>
                      <a:pt x="569" y="670"/>
                      <a:pt x="568" y="670"/>
                    </a:cubicBezTo>
                    <a:cubicBezTo>
                      <a:pt x="568" y="670"/>
                      <a:pt x="567" y="670"/>
                      <a:pt x="567" y="670"/>
                    </a:cubicBezTo>
                    <a:cubicBezTo>
                      <a:pt x="567" y="670"/>
                      <a:pt x="566" y="671"/>
                      <a:pt x="566" y="671"/>
                    </a:cubicBezTo>
                    <a:cubicBezTo>
                      <a:pt x="566" y="671"/>
                      <a:pt x="565" y="672"/>
                      <a:pt x="565" y="672"/>
                    </a:cubicBezTo>
                    <a:cubicBezTo>
                      <a:pt x="564" y="673"/>
                      <a:pt x="564" y="673"/>
                      <a:pt x="563" y="674"/>
                    </a:cubicBezTo>
                    <a:cubicBezTo>
                      <a:pt x="562" y="674"/>
                      <a:pt x="562" y="674"/>
                      <a:pt x="562" y="674"/>
                    </a:cubicBezTo>
                    <a:cubicBezTo>
                      <a:pt x="562" y="674"/>
                      <a:pt x="561" y="674"/>
                      <a:pt x="561" y="673"/>
                    </a:cubicBezTo>
                    <a:cubicBezTo>
                      <a:pt x="561" y="673"/>
                      <a:pt x="561" y="673"/>
                      <a:pt x="560" y="673"/>
                    </a:cubicBezTo>
                    <a:cubicBezTo>
                      <a:pt x="560" y="673"/>
                      <a:pt x="560" y="673"/>
                      <a:pt x="560" y="673"/>
                    </a:cubicBezTo>
                    <a:cubicBezTo>
                      <a:pt x="559" y="674"/>
                      <a:pt x="559" y="674"/>
                      <a:pt x="558" y="674"/>
                    </a:cubicBezTo>
                    <a:cubicBezTo>
                      <a:pt x="558" y="674"/>
                      <a:pt x="558" y="674"/>
                      <a:pt x="557" y="674"/>
                    </a:cubicBezTo>
                    <a:cubicBezTo>
                      <a:pt x="557" y="674"/>
                      <a:pt x="557" y="674"/>
                      <a:pt x="557" y="674"/>
                    </a:cubicBezTo>
                    <a:cubicBezTo>
                      <a:pt x="557" y="674"/>
                      <a:pt x="556" y="675"/>
                      <a:pt x="556" y="675"/>
                    </a:cubicBezTo>
                    <a:cubicBezTo>
                      <a:pt x="556" y="675"/>
                      <a:pt x="555" y="676"/>
                      <a:pt x="555" y="675"/>
                    </a:cubicBezTo>
                    <a:cubicBezTo>
                      <a:pt x="554" y="675"/>
                      <a:pt x="554" y="675"/>
                      <a:pt x="554" y="676"/>
                    </a:cubicBezTo>
                    <a:cubicBezTo>
                      <a:pt x="554" y="676"/>
                      <a:pt x="554" y="676"/>
                      <a:pt x="554" y="676"/>
                    </a:cubicBezTo>
                    <a:cubicBezTo>
                      <a:pt x="554" y="676"/>
                      <a:pt x="554" y="676"/>
                      <a:pt x="554" y="676"/>
                    </a:cubicBezTo>
                    <a:cubicBezTo>
                      <a:pt x="553" y="676"/>
                      <a:pt x="553" y="676"/>
                      <a:pt x="552" y="676"/>
                    </a:cubicBezTo>
                    <a:cubicBezTo>
                      <a:pt x="552" y="676"/>
                      <a:pt x="552" y="676"/>
                      <a:pt x="552" y="676"/>
                    </a:cubicBezTo>
                    <a:cubicBezTo>
                      <a:pt x="552" y="676"/>
                      <a:pt x="552" y="676"/>
                      <a:pt x="552" y="676"/>
                    </a:cubicBezTo>
                    <a:cubicBezTo>
                      <a:pt x="552" y="676"/>
                      <a:pt x="552" y="677"/>
                      <a:pt x="552" y="677"/>
                    </a:cubicBezTo>
                    <a:cubicBezTo>
                      <a:pt x="552" y="677"/>
                      <a:pt x="552" y="677"/>
                      <a:pt x="551" y="678"/>
                    </a:cubicBezTo>
                    <a:cubicBezTo>
                      <a:pt x="551" y="678"/>
                      <a:pt x="551" y="678"/>
                      <a:pt x="551" y="678"/>
                    </a:cubicBezTo>
                    <a:cubicBezTo>
                      <a:pt x="551" y="678"/>
                      <a:pt x="551" y="678"/>
                      <a:pt x="550" y="678"/>
                    </a:cubicBezTo>
                    <a:cubicBezTo>
                      <a:pt x="550" y="678"/>
                      <a:pt x="550" y="678"/>
                      <a:pt x="550" y="678"/>
                    </a:cubicBezTo>
                    <a:cubicBezTo>
                      <a:pt x="550" y="678"/>
                      <a:pt x="550" y="679"/>
                      <a:pt x="550" y="679"/>
                    </a:cubicBezTo>
                    <a:cubicBezTo>
                      <a:pt x="550" y="679"/>
                      <a:pt x="550" y="680"/>
                      <a:pt x="550" y="680"/>
                    </a:cubicBezTo>
                    <a:cubicBezTo>
                      <a:pt x="550" y="680"/>
                      <a:pt x="550" y="680"/>
                      <a:pt x="550" y="680"/>
                    </a:cubicBezTo>
                    <a:cubicBezTo>
                      <a:pt x="550" y="680"/>
                      <a:pt x="550" y="681"/>
                      <a:pt x="550" y="681"/>
                    </a:cubicBezTo>
                    <a:cubicBezTo>
                      <a:pt x="549" y="681"/>
                      <a:pt x="549" y="681"/>
                      <a:pt x="548" y="681"/>
                    </a:cubicBezTo>
                    <a:cubicBezTo>
                      <a:pt x="548" y="682"/>
                      <a:pt x="547" y="682"/>
                      <a:pt x="547" y="683"/>
                    </a:cubicBezTo>
                    <a:cubicBezTo>
                      <a:pt x="547" y="683"/>
                      <a:pt x="547" y="682"/>
                      <a:pt x="547" y="683"/>
                    </a:cubicBezTo>
                    <a:cubicBezTo>
                      <a:pt x="547" y="683"/>
                      <a:pt x="547" y="683"/>
                      <a:pt x="546" y="683"/>
                    </a:cubicBezTo>
                    <a:cubicBezTo>
                      <a:pt x="546" y="684"/>
                      <a:pt x="545" y="684"/>
                      <a:pt x="543" y="685"/>
                    </a:cubicBezTo>
                    <a:cubicBezTo>
                      <a:pt x="543" y="685"/>
                      <a:pt x="544" y="685"/>
                      <a:pt x="544" y="685"/>
                    </a:cubicBezTo>
                    <a:cubicBezTo>
                      <a:pt x="544" y="686"/>
                      <a:pt x="543" y="686"/>
                      <a:pt x="543" y="686"/>
                    </a:cubicBezTo>
                    <a:cubicBezTo>
                      <a:pt x="541" y="687"/>
                      <a:pt x="540" y="687"/>
                      <a:pt x="538" y="687"/>
                    </a:cubicBezTo>
                    <a:cubicBezTo>
                      <a:pt x="536" y="686"/>
                      <a:pt x="534" y="687"/>
                      <a:pt x="533" y="687"/>
                    </a:cubicBezTo>
                    <a:cubicBezTo>
                      <a:pt x="532" y="687"/>
                      <a:pt x="532" y="688"/>
                      <a:pt x="532" y="688"/>
                    </a:cubicBezTo>
                    <a:cubicBezTo>
                      <a:pt x="531" y="688"/>
                      <a:pt x="531" y="687"/>
                      <a:pt x="530" y="687"/>
                    </a:cubicBezTo>
                    <a:cubicBezTo>
                      <a:pt x="528" y="686"/>
                      <a:pt x="525" y="686"/>
                      <a:pt x="522" y="686"/>
                    </a:cubicBezTo>
                    <a:cubicBezTo>
                      <a:pt x="522" y="686"/>
                      <a:pt x="521" y="686"/>
                      <a:pt x="521" y="686"/>
                    </a:cubicBezTo>
                    <a:cubicBezTo>
                      <a:pt x="521" y="686"/>
                      <a:pt x="521" y="687"/>
                      <a:pt x="521" y="687"/>
                    </a:cubicBezTo>
                    <a:cubicBezTo>
                      <a:pt x="519" y="687"/>
                      <a:pt x="517" y="685"/>
                      <a:pt x="516" y="686"/>
                    </a:cubicBezTo>
                    <a:cubicBezTo>
                      <a:pt x="515" y="686"/>
                      <a:pt x="515" y="686"/>
                      <a:pt x="515" y="686"/>
                    </a:cubicBezTo>
                    <a:cubicBezTo>
                      <a:pt x="515" y="686"/>
                      <a:pt x="514" y="686"/>
                      <a:pt x="514" y="686"/>
                    </a:cubicBezTo>
                    <a:cubicBezTo>
                      <a:pt x="513" y="686"/>
                      <a:pt x="512" y="686"/>
                      <a:pt x="512" y="686"/>
                    </a:cubicBezTo>
                    <a:cubicBezTo>
                      <a:pt x="509" y="686"/>
                      <a:pt x="506" y="686"/>
                      <a:pt x="503" y="686"/>
                    </a:cubicBezTo>
                    <a:cubicBezTo>
                      <a:pt x="503" y="686"/>
                      <a:pt x="502" y="686"/>
                      <a:pt x="502" y="687"/>
                    </a:cubicBezTo>
                    <a:cubicBezTo>
                      <a:pt x="501" y="687"/>
                      <a:pt x="500" y="686"/>
                      <a:pt x="499" y="687"/>
                    </a:cubicBezTo>
                    <a:cubicBezTo>
                      <a:pt x="499" y="687"/>
                      <a:pt x="499" y="687"/>
                      <a:pt x="498" y="688"/>
                    </a:cubicBezTo>
                    <a:cubicBezTo>
                      <a:pt x="498" y="688"/>
                      <a:pt x="497" y="689"/>
                      <a:pt x="497" y="689"/>
                    </a:cubicBezTo>
                    <a:cubicBezTo>
                      <a:pt x="496" y="690"/>
                      <a:pt x="495" y="690"/>
                      <a:pt x="495" y="691"/>
                    </a:cubicBezTo>
                    <a:cubicBezTo>
                      <a:pt x="494" y="692"/>
                      <a:pt x="495" y="694"/>
                      <a:pt x="494" y="695"/>
                    </a:cubicBezTo>
                    <a:cubicBezTo>
                      <a:pt x="494" y="695"/>
                      <a:pt x="494" y="696"/>
                      <a:pt x="493" y="696"/>
                    </a:cubicBezTo>
                    <a:cubicBezTo>
                      <a:pt x="493" y="696"/>
                      <a:pt x="493" y="696"/>
                      <a:pt x="493" y="696"/>
                    </a:cubicBezTo>
                    <a:cubicBezTo>
                      <a:pt x="492" y="696"/>
                      <a:pt x="491" y="696"/>
                      <a:pt x="491" y="696"/>
                    </a:cubicBezTo>
                    <a:cubicBezTo>
                      <a:pt x="490" y="696"/>
                      <a:pt x="489" y="696"/>
                      <a:pt x="488" y="697"/>
                    </a:cubicBezTo>
                    <a:cubicBezTo>
                      <a:pt x="488" y="697"/>
                      <a:pt x="488" y="698"/>
                      <a:pt x="487" y="699"/>
                    </a:cubicBezTo>
                    <a:cubicBezTo>
                      <a:pt x="487" y="699"/>
                      <a:pt x="486" y="698"/>
                      <a:pt x="486" y="699"/>
                    </a:cubicBezTo>
                    <a:cubicBezTo>
                      <a:pt x="485" y="699"/>
                      <a:pt x="485" y="699"/>
                      <a:pt x="485" y="699"/>
                    </a:cubicBezTo>
                    <a:cubicBezTo>
                      <a:pt x="485" y="700"/>
                      <a:pt x="484" y="701"/>
                      <a:pt x="483" y="701"/>
                    </a:cubicBezTo>
                    <a:cubicBezTo>
                      <a:pt x="483" y="701"/>
                      <a:pt x="482" y="701"/>
                      <a:pt x="482" y="702"/>
                    </a:cubicBezTo>
                    <a:cubicBezTo>
                      <a:pt x="482" y="702"/>
                      <a:pt x="482" y="702"/>
                      <a:pt x="482" y="702"/>
                    </a:cubicBezTo>
                    <a:cubicBezTo>
                      <a:pt x="482" y="703"/>
                      <a:pt x="482" y="703"/>
                      <a:pt x="481" y="704"/>
                    </a:cubicBezTo>
                    <a:cubicBezTo>
                      <a:pt x="480" y="704"/>
                      <a:pt x="480" y="705"/>
                      <a:pt x="480" y="706"/>
                    </a:cubicBezTo>
                    <a:cubicBezTo>
                      <a:pt x="479" y="707"/>
                      <a:pt x="478" y="707"/>
                      <a:pt x="478" y="708"/>
                    </a:cubicBezTo>
                    <a:cubicBezTo>
                      <a:pt x="477" y="709"/>
                      <a:pt x="477" y="710"/>
                      <a:pt x="476" y="711"/>
                    </a:cubicBezTo>
                    <a:cubicBezTo>
                      <a:pt x="476" y="712"/>
                      <a:pt x="475" y="713"/>
                      <a:pt x="474" y="714"/>
                    </a:cubicBezTo>
                    <a:cubicBezTo>
                      <a:pt x="474" y="715"/>
                      <a:pt x="473" y="715"/>
                      <a:pt x="473" y="716"/>
                    </a:cubicBezTo>
                    <a:cubicBezTo>
                      <a:pt x="471" y="717"/>
                      <a:pt x="470" y="719"/>
                      <a:pt x="470" y="720"/>
                    </a:cubicBezTo>
                    <a:cubicBezTo>
                      <a:pt x="471" y="719"/>
                      <a:pt x="472" y="719"/>
                      <a:pt x="473" y="718"/>
                    </a:cubicBezTo>
                    <a:cubicBezTo>
                      <a:pt x="474" y="717"/>
                      <a:pt x="474" y="717"/>
                      <a:pt x="475" y="716"/>
                    </a:cubicBezTo>
                    <a:cubicBezTo>
                      <a:pt x="476" y="715"/>
                      <a:pt x="477" y="713"/>
                      <a:pt x="478" y="712"/>
                    </a:cubicBezTo>
                    <a:cubicBezTo>
                      <a:pt x="479" y="710"/>
                      <a:pt x="480" y="709"/>
                      <a:pt x="481" y="708"/>
                    </a:cubicBezTo>
                    <a:cubicBezTo>
                      <a:pt x="482" y="707"/>
                      <a:pt x="483" y="707"/>
                      <a:pt x="483" y="706"/>
                    </a:cubicBezTo>
                    <a:cubicBezTo>
                      <a:pt x="484" y="706"/>
                      <a:pt x="485" y="705"/>
                      <a:pt x="485" y="705"/>
                    </a:cubicBezTo>
                    <a:cubicBezTo>
                      <a:pt x="488" y="703"/>
                      <a:pt x="492" y="701"/>
                      <a:pt x="495" y="700"/>
                    </a:cubicBezTo>
                    <a:cubicBezTo>
                      <a:pt x="496" y="699"/>
                      <a:pt x="497" y="699"/>
                      <a:pt x="497" y="699"/>
                    </a:cubicBezTo>
                    <a:cubicBezTo>
                      <a:pt x="500" y="698"/>
                      <a:pt x="502" y="697"/>
                      <a:pt x="504" y="697"/>
                    </a:cubicBezTo>
                    <a:cubicBezTo>
                      <a:pt x="505" y="697"/>
                      <a:pt x="506" y="697"/>
                      <a:pt x="507" y="697"/>
                    </a:cubicBezTo>
                    <a:cubicBezTo>
                      <a:pt x="509" y="697"/>
                      <a:pt x="510" y="697"/>
                      <a:pt x="512" y="698"/>
                    </a:cubicBezTo>
                    <a:cubicBezTo>
                      <a:pt x="512" y="698"/>
                      <a:pt x="513" y="699"/>
                      <a:pt x="513" y="699"/>
                    </a:cubicBezTo>
                    <a:cubicBezTo>
                      <a:pt x="514" y="699"/>
                      <a:pt x="514" y="700"/>
                      <a:pt x="514" y="700"/>
                    </a:cubicBezTo>
                    <a:cubicBezTo>
                      <a:pt x="514" y="701"/>
                      <a:pt x="514" y="701"/>
                      <a:pt x="514" y="701"/>
                    </a:cubicBezTo>
                    <a:cubicBezTo>
                      <a:pt x="514" y="701"/>
                      <a:pt x="514" y="701"/>
                      <a:pt x="514" y="701"/>
                    </a:cubicBezTo>
                    <a:cubicBezTo>
                      <a:pt x="514" y="700"/>
                      <a:pt x="513" y="700"/>
                      <a:pt x="512" y="700"/>
                    </a:cubicBezTo>
                    <a:cubicBezTo>
                      <a:pt x="512" y="700"/>
                      <a:pt x="513" y="701"/>
                      <a:pt x="513" y="701"/>
                    </a:cubicBezTo>
                    <a:cubicBezTo>
                      <a:pt x="514" y="701"/>
                      <a:pt x="514" y="702"/>
                      <a:pt x="515" y="703"/>
                    </a:cubicBezTo>
                    <a:cubicBezTo>
                      <a:pt x="514" y="703"/>
                      <a:pt x="514" y="703"/>
                      <a:pt x="514" y="703"/>
                    </a:cubicBezTo>
                    <a:cubicBezTo>
                      <a:pt x="514" y="704"/>
                      <a:pt x="515" y="704"/>
                      <a:pt x="514" y="704"/>
                    </a:cubicBezTo>
                    <a:cubicBezTo>
                      <a:pt x="514" y="704"/>
                      <a:pt x="514" y="705"/>
                      <a:pt x="514" y="705"/>
                    </a:cubicBezTo>
                    <a:cubicBezTo>
                      <a:pt x="514" y="705"/>
                      <a:pt x="513" y="705"/>
                      <a:pt x="513" y="705"/>
                    </a:cubicBezTo>
                    <a:cubicBezTo>
                      <a:pt x="513" y="705"/>
                      <a:pt x="512" y="705"/>
                      <a:pt x="512" y="706"/>
                    </a:cubicBezTo>
                    <a:cubicBezTo>
                      <a:pt x="511" y="706"/>
                      <a:pt x="511" y="707"/>
                      <a:pt x="511" y="707"/>
                    </a:cubicBezTo>
                    <a:cubicBezTo>
                      <a:pt x="510" y="707"/>
                      <a:pt x="510" y="708"/>
                      <a:pt x="509" y="708"/>
                    </a:cubicBezTo>
                    <a:cubicBezTo>
                      <a:pt x="509" y="708"/>
                      <a:pt x="508" y="709"/>
                      <a:pt x="508" y="709"/>
                    </a:cubicBezTo>
                    <a:cubicBezTo>
                      <a:pt x="507" y="709"/>
                      <a:pt x="507" y="709"/>
                      <a:pt x="506" y="709"/>
                    </a:cubicBezTo>
                    <a:cubicBezTo>
                      <a:pt x="506" y="709"/>
                      <a:pt x="506" y="709"/>
                      <a:pt x="506" y="709"/>
                    </a:cubicBezTo>
                    <a:cubicBezTo>
                      <a:pt x="505" y="708"/>
                      <a:pt x="505" y="708"/>
                      <a:pt x="504" y="708"/>
                    </a:cubicBezTo>
                    <a:cubicBezTo>
                      <a:pt x="504" y="708"/>
                      <a:pt x="503" y="708"/>
                      <a:pt x="503" y="707"/>
                    </a:cubicBezTo>
                    <a:cubicBezTo>
                      <a:pt x="503" y="707"/>
                      <a:pt x="503" y="707"/>
                      <a:pt x="503" y="708"/>
                    </a:cubicBezTo>
                    <a:cubicBezTo>
                      <a:pt x="502" y="708"/>
                      <a:pt x="502" y="708"/>
                      <a:pt x="502" y="708"/>
                    </a:cubicBezTo>
                    <a:cubicBezTo>
                      <a:pt x="502" y="708"/>
                      <a:pt x="501" y="708"/>
                      <a:pt x="500" y="708"/>
                    </a:cubicBezTo>
                    <a:cubicBezTo>
                      <a:pt x="500" y="708"/>
                      <a:pt x="500" y="708"/>
                      <a:pt x="500" y="708"/>
                    </a:cubicBezTo>
                    <a:cubicBezTo>
                      <a:pt x="500" y="708"/>
                      <a:pt x="500" y="708"/>
                      <a:pt x="500" y="708"/>
                    </a:cubicBezTo>
                    <a:cubicBezTo>
                      <a:pt x="500" y="708"/>
                      <a:pt x="499" y="708"/>
                      <a:pt x="499" y="708"/>
                    </a:cubicBezTo>
                    <a:cubicBezTo>
                      <a:pt x="499" y="708"/>
                      <a:pt x="500" y="709"/>
                      <a:pt x="500" y="709"/>
                    </a:cubicBezTo>
                    <a:cubicBezTo>
                      <a:pt x="500" y="709"/>
                      <a:pt x="501" y="709"/>
                      <a:pt x="501" y="709"/>
                    </a:cubicBezTo>
                    <a:cubicBezTo>
                      <a:pt x="501" y="709"/>
                      <a:pt x="501" y="710"/>
                      <a:pt x="502" y="710"/>
                    </a:cubicBezTo>
                    <a:cubicBezTo>
                      <a:pt x="502" y="710"/>
                      <a:pt x="503" y="710"/>
                      <a:pt x="504" y="710"/>
                    </a:cubicBezTo>
                    <a:cubicBezTo>
                      <a:pt x="504" y="710"/>
                      <a:pt x="504" y="710"/>
                      <a:pt x="504" y="710"/>
                    </a:cubicBezTo>
                    <a:cubicBezTo>
                      <a:pt x="504" y="710"/>
                      <a:pt x="504" y="711"/>
                      <a:pt x="504" y="711"/>
                    </a:cubicBezTo>
                    <a:cubicBezTo>
                      <a:pt x="504" y="711"/>
                      <a:pt x="505" y="712"/>
                      <a:pt x="505" y="712"/>
                    </a:cubicBezTo>
                    <a:cubicBezTo>
                      <a:pt x="505" y="712"/>
                      <a:pt x="505" y="712"/>
                      <a:pt x="505" y="712"/>
                    </a:cubicBezTo>
                    <a:cubicBezTo>
                      <a:pt x="505" y="713"/>
                      <a:pt x="505" y="713"/>
                      <a:pt x="505" y="713"/>
                    </a:cubicBezTo>
                    <a:cubicBezTo>
                      <a:pt x="506" y="712"/>
                      <a:pt x="507" y="712"/>
                      <a:pt x="507" y="712"/>
                    </a:cubicBezTo>
                    <a:cubicBezTo>
                      <a:pt x="508" y="711"/>
                      <a:pt x="508" y="711"/>
                      <a:pt x="509" y="711"/>
                    </a:cubicBezTo>
                    <a:cubicBezTo>
                      <a:pt x="509" y="711"/>
                      <a:pt x="509" y="711"/>
                      <a:pt x="509" y="711"/>
                    </a:cubicBezTo>
                    <a:cubicBezTo>
                      <a:pt x="509" y="711"/>
                      <a:pt x="509" y="711"/>
                      <a:pt x="509" y="711"/>
                    </a:cubicBezTo>
                    <a:cubicBezTo>
                      <a:pt x="509" y="711"/>
                      <a:pt x="509" y="711"/>
                      <a:pt x="509" y="712"/>
                    </a:cubicBezTo>
                    <a:cubicBezTo>
                      <a:pt x="509" y="712"/>
                      <a:pt x="510" y="712"/>
                      <a:pt x="510" y="711"/>
                    </a:cubicBezTo>
                    <a:cubicBezTo>
                      <a:pt x="510" y="711"/>
                      <a:pt x="510" y="711"/>
                      <a:pt x="510" y="711"/>
                    </a:cubicBezTo>
                    <a:cubicBezTo>
                      <a:pt x="511" y="711"/>
                      <a:pt x="511" y="711"/>
                      <a:pt x="511" y="711"/>
                    </a:cubicBezTo>
                    <a:cubicBezTo>
                      <a:pt x="511" y="711"/>
                      <a:pt x="511" y="712"/>
                      <a:pt x="511" y="712"/>
                    </a:cubicBezTo>
                    <a:cubicBezTo>
                      <a:pt x="511" y="712"/>
                      <a:pt x="511" y="712"/>
                      <a:pt x="511" y="712"/>
                    </a:cubicBezTo>
                    <a:cubicBezTo>
                      <a:pt x="511" y="712"/>
                      <a:pt x="512" y="712"/>
                      <a:pt x="512" y="712"/>
                    </a:cubicBezTo>
                    <a:cubicBezTo>
                      <a:pt x="512" y="712"/>
                      <a:pt x="512" y="711"/>
                      <a:pt x="512" y="711"/>
                    </a:cubicBezTo>
                    <a:cubicBezTo>
                      <a:pt x="512" y="711"/>
                      <a:pt x="512" y="711"/>
                      <a:pt x="511" y="711"/>
                    </a:cubicBezTo>
                    <a:cubicBezTo>
                      <a:pt x="512" y="711"/>
                      <a:pt x="512" y="711"/>
                      <a:pt x="512" y="711"/>
                    </a:cubicBezTo>
                    <a:cubicBezTo>
                      <a:pt x="512" y="711"/>
                      <a:pt x="512" y="711"/>
                      <a:pt x="512" y="711"/>
                    </a:cubicBezTo>
                    <a:cubicBezTo>
                      <a:pt x="512" y="711"/>
                      <a:pt x="512" y="711"/>
                      <a:pt x="512" y="711"/>
                    </a:cubicBezTo>
                    <a:cubicBezTo>
                      <a:pt x="512" y="711"/>
                      <a:pt x="512" y="712"/>
                      <a:pt x="511" y="712"/>
                    </a:cubicBezTo>
                    <a:cubicBezTo>
                      <a:pt x="511" y="712"/>
                      <a:pt x="511" y="713"/>
                      <a:pt x="510" y="713"/>
                    </a:cubicBezTo>
                    <a:cubicBezTo>
                      <a:pt x="510" y="713"/>
                      <a:pt x="510" y="714"/>
                      <a:pt x="510" y="715"/>
                    </a:cubicBezTo>
                    <a:cubicBezTo>
                      <a:pt x="510" y="715"/>
                      <a:pt x="510" y="716"/>
                      <a:pt x="509" y="716"/>
                    </a:cubicBezTo>
                    <a:cubicBezTo>
                      <a:pt x="509" y="717"/>
                      <a:pt x="508" y="718"/>
                      <a:pt x="508" y="718"/>
                    </a:cubicBezTo>
                    <a:cubicBezTo>
                      <a:pt x="507" y="718"/>
                      <a:pt x="507" y="718"/>
                      <a:pt x="507" y="719"/>
                    </a:cubicBezTo>
                    <a:cubicBezTo>
                      <a:pt x="507" y="718"/>
                      <a:pt x="507" y="718"/>
                      <a:pt x="508" y="718"/>
                    </a:cubicBezTo>
                    <a:cubicBezTo>
                      <a:pt x="508" y="718"/>
                      <a:pt x="508" y="718"/>
                      <a:pt x="508" y="718"/>
                    </a:cubicBezTo>
                    <a:cubicBezTo>
                      <a:pt x="508" y="718"/>
                      <a:pt x="508" y="718"/>
                      <a:pt x="508" y="719"/>
                    </a:cubicBezTo>
                    <a:cubicBezTo>
                      <a:pt x="508" y="719"/>
                      <a:pt x="508" y="719"/>
                      <a:pt x="509" y="718"/>
                    </a:cubicBezTo>
                    <a:cubicBezTo>
                      <a:pt x="509" y="718"/>
                      <a:pt x="510" y="718"/>
                      <a:pt x="510" y="718"/>
                    </a:cubicBezTo>
                    <a:cubicBezTo>
                      <a:pt x="510" y="718"/>
                      <a:pt x="511" y="718"/>
                      <a:pt x="511" y="719"/>
                    </a:cubicBezTo>
                    <a:cubicBezTo>
                      <a:pt x="511" y="719"/>
                      <a:pt x="510" y="719"/>
                      <a:pt x="510" y="719"/>
                    </a:cubicBezTo>
                    <a:cubicBezTo>
                      <a:pt x="510" y="719"/>
                      <a:pt x="511" y="719"/>
                      <a:pt x="511" y="719"/>
                    </a:cubicBezTo>
                    <a:cubicBezTo>
                      <a:pt x="511" y="719"/>
                      <a:pt x="511" y="719"/>
                      <a:pt x="511" y="720"/>
                    </a:cubicBezTo>
                    <a:cubicBezTo>
                      <a:pt x="510" y="720"/>
                      <a:pt x="510" y="720"/>
                      <a:pt x="510" y="720"/>
                    </a:cubicBezTo>
                    <a:cubicBezTo>
                      <a:pt x="510" y="720"/>
                      <a:pt x="510" y="721"/>
                      <a:pt x="510" y="721"/>
                    </a:cubicBezTo>
                    <a:cubicBezTo>
                      <a:pt x="510" y="721"/>
                      <a:pt x="510" y="721"/>
                      <a:pt x="510" y="721"/>
                    </a:cubicBezTo>
                    <a:cubicBezTo>
                      <a:pt x="510" y="722"/>
                      <a:pt x="510" y="722"/>
                      <a:pt x="510" y="722"/>
                    </a:cubicBezTo>
                    <a:cubicBezTo>
                      <a:pt x="510" y="722"/>
                      <a:pt x="510" y="722"/>
                      <a:pt x="511" y="722"/>
                    </a:cubicBezTo>
                    <a:cubicBezTo>
                      <a:pt x="511" y="722"/>
                      <a:pt x="511" y="722"/>
                      <a:pt x="511" y="722"/>
                    </a:cubicBezTo>
                    <a:cubicBezTo>
                      <a:pt x="511" y="722"/>
                      <a:pt x="511" y="722"/>
                      <a:pt x="511" y="723"/>
                    </a:cubicBezTo>
                    <a:cubicBezTo>
                      <a:pt x="511" y="723"/>
                      <a:pt x="511" y="724"/>
                      <a:pt x="511" y="724"/>
                    </a:cubicBezTo>
                    <a:cubicBezTo>
                      <a:pt x="512" y="724"/>
                      <a:pt x="512" y="725"/>
                      <a:pt x="512" y="725"/>
                    </a:cubicBezTo>
                    <a:cubicBezTo>
                      <a:pt x="512" y="725"/>
                      <a:pt x="512" y="725"/>
                      <a:pt x="512" y="725"/>
                    </a:cubicBezTo>
                    <a:cubicBezTo>
                      <a:pt x="512" y="726"/>
                      <a:pt x="512" y="726"/>
                      <a:pt x="513" y="726"/>
                    </a:cubicBezTo>
                    <a:cubicBezTo>
                      <a:pt x="513" y="726"/>
                      <a:pt x="512" y="726"/>
                      <a:pt x="513" y="726"/>
                    </a:cubicBezTo>
                    <a:cubicBezTo>
                      <a:pt x="513" y="726"/>
                      <a:pt x="513" y="726"/>
                      <a:pt x="513" y="726"/>
                    </a:cubicBezTo>
                    <a:cubicBezTo>
                      <a:pt x="514" y="726"/>
                      <a:pt x="514" y="726"/>
                      <a:pt x="515" y="727"/>
                    </a:cubicBezTo>
                    <a:cubicBezTo>
                      <a:pt x="515" y="727"/>
                      <a:pt x="516" y="727"/>
                      <a:pt x="516" y="727"/>
                    </a:cubicBezTo>
                    <a:cubicBezTo>
                      <a:pt x="517" y="727"/>
                      <a:pt x="517" y="727"/>
                      <a:pt x="517" y="728"/>
                    </a:cubicBezTo>
                    <a:cubicBezTo>
                      <a:pt x="517" y="728"/>
                      <a:pt x="517" y="728"/>
                      <a:pt x="517" y="728"/>
                    </a:cubicBezTo>
                    <a:cubicBezTo>
                      <a:pt x="517" y="728"/>
                      <a:pt x="517" y="728"/>
                      <a:pt x="517" y="728"/>
                    </a:cubicBezTo>
                    <a:cubicBezTo>
                      <a:pt x="517" y="728"/>
                      <a:pt x="517" y="728"/>
                      <a:pt x="516" y="728"/>
                    </a:cubicBezTo>
                    <a:cubicBezTo>
                      <a:pt x="516" y="728"/>
                      <a:pt x="516" y="728"/>
                      <a:pt x="516" y="728"/>
                    </a:cubicBezTo>
                    <a:cubicBezTo>
                      <a:pt x="516" y="728"/>
                      <a:pt x="516" y="729"/>
                      <a:pt x="516" y="729"/>
                    </a:cubicBezTo>
                    <a:cubicBezTo>
                      <a:pt x="516" y="729"/>
                      <a:pt x="516" y="729"/>
                      <a:pt x="517" y="729"/>
                    </a:cubicBezTo>
                    <a:cubicBezTo>
                      <a:pt x="517" y="729"/>
                      <a:pt x="517" y="729"/>
                      <a:pt x="517" y="730"/>
                    </a:cubicBezTo>
                    <a:cubicBezTo>
                      <a:pt x="517" y="730"/>
                      <a:pt x="517" y="730"/>
                      <a:pt x="518" y="730"/>
                    </a:cubicBezTo>
                    <a:cubicBezTo>
                      <a:pt x="518" y="730"/>
                      <a:pt x="518" y="730"/>
                      <a:pt x="519" y="730"/>
                    </a:cubicBezTo>
                    <a:cubicBezTo>
                      <a:pt x="519" y="730"/>
                      <a:pt x="520" y="731"/>
                      <a:pt x="521" y="731"/>
                    </a:cubicBezTo>
                    <a:cubicBezTo>
                      <a:pt x="521" y="731"/>
                      <a:pt x="521" y="731"/>
                      <a:pt x="521" y="731"/>
                    </a:cubicBezTo>
                    <a:cubicBezTo>
                      <a:pt x="521" y="731"/>
                      <a:pt x="521" y="731"/>
                      <a:pt x="521" y="731"/>
                    </a:cubicBezTo>
                    <a:cubicBezTo>
                      <a:pt x="521" y="731"/>
                      <a:pt x="521" y="731"/>
                      <a:pt x="521" y="731"/>
                    </a:cubicBezTo>
                    <a:cubicBezTo>
                      <a:pt x="520" y="731"/>
                      <a:pt x="520" y="731"/>
                      <a:pt x="520" y="732"/>
                    </a:cubicBezTo>
                    <a:cubicBezTo>
                      <a:pt x="521" y="732"/>
                      <a:pt x="521" y="732"/>
                      <a:pt x="521" y="732"/>
                    </a:cubicBezTo>
                    <a:cubicBezTo>
                      <a:pt x="522" y="731"/>
                      <a:pt x="522" y="731"/>
                      <a:pt x="522" y="731"/>
                    </a:cubicBezTo>
                    <a:cubicBezTo>
                      <a:pt x="523" y="731"/>
                      <a:pt x="523" y="731"/>
                      <a:pt x="523" y="731"/>
                    </a:cubicBezTo>
                    <a:cubicBezTo>
                      <a:pt x="523" y="731"/>
                      <a:pt x="523" y="731"/>
                      <a:pt x="523" y="731"/>
                    </a:cubicBezTo>
                    <a:cubicBezTo>
                      <a:pt x="524" y="731"/>
                      <a:pt x="524" y="731"/>
                      <a:pt x="524" y="731"/>
                    </a:cubicBezTo>
                    <a:cubicBezTo>
                      <a:pt x="524" y="731"/>
                      <a:pt x="524" y="731"/>
                      <a:pt x="524" y="731"/>
                    </a:cubicBezTo>
                    <a:cubicBezTo>
                      <a:pt x="525" y="731"/>
                      <a:pt x="525" y="732"/>
                      <a:pt x="526" y="732"/>
                    </a:cubicBezTo>
                    <a:cubicBezTo>
                      <a:pt x="526" y="732"/>
                      <a:pt x="526" y="732"/>
                      <a:pt x="526" y="732"/>
                    </a:cubicBezTo>
                    <a:cubicBezTo>
                      <a:pt x="526" y="732"/>
                      <a:pt x="527" y="732"/>
                      <a:pt x="527" y="732"/>
                    </a:cubicBezTo>
                    <a:cubicBezTo>
                      <a:pt x="528" y="732"/>
                      <a:pt x="529" y="731"/>
                      <a:pt x="530" y="730"/>
                    </a:cubicBezTo>
                    <a:cubicBezTo>
                      <a:pt x="530" y="730"/>
                      <a:pt x="530" y="731"/>
                      <a:pt x="530" y="731"/>
                    </a:cubicBezTo>
                    <a:cubicBezTo>
                      <a:pt x="530" y="731"/>
                      <a:pt x="530" y="731"/>
                      <a:pt x="530" y="732"/>
                    </a:cubicBezTo>
                    <a:cubicBezTo>
                      <a:pt x="530" y="732"/>
                      <a:pt x="530" y="732"/>
                      <a:pt x="530" y="732"/>
                    </a:cubicBezTo>
                    <a:cubicBezTo>
                      <a:pt x="530" y="732"/>
                      <a:pt x="531" y="732"/>
                      <a:pt x="531" y="732"/>
                    </a:cubicBezTo>
                    <a:cubicBezTo>
                      <a:pt x="531" y="732"/>
                      <a:pt x="531" y="732"/>
                      <a:pt x="532" y="732"/>
                    </a:cubicBezTo>
                    <a:cubicBezTo>
                      <a:pt x="532" y="732"/>
                      <a:pt x="532" y="732"/>
                      <a:pt x="532" y="732"/>
                    </a:cubicBezTo>
                    <a:cubicBezTo>
                      <a:pt x="532" y="732"/>
                      <a:pt x="533" y="732"/>
                      <a:pt x="533" y="732"/>
                    </a:cubicBezTo>
                    <a:cubicBezTo>
                      <a:pt x="533" y="731"/>
                      <a:pt x="533" y="731"/>
                      <a:pt x="533" y="731"/>
                    </a:cubicBezTo>
                    <a:cubicBezTo>
                      <a:pt x="533" y="730"/>
                      <a:pt x="533" y="730"/>
                      <a:pt x="533" y="729"/>
                    </a:cubicBezTo>
                    <a:cubicBezTo>
                      <a:pt x="533" y="729"/>
                      <a:pt x="533" y="729"/>
                      <a:pt x="533" y="729"/>
                    </a:cubicBezTo>
                    <a:cubicBezTo>
                      <a:pt x="533" y="728"/>
                      <a:pt x="533" y="728"/>
                      <a:pt x="533" y="728"/>
                    </a:cubicBezTo>
                    <a:cubicBezTo>
                      <a:pt x="533" y="728"/>
                      <a:pt x="533" y="727"/>
                      <a:pt x="533" y="727"/>
                    </a:cubicBezTo>
                    <a:cubicBezTo>
                      <a:pt x="533" y="727"/>
                      <a:pt x="534" y="727"/>
                      <a:pt x="534" y="726"/>
                    </a:cubicBezTo>
                    <a:cubicBezTo>
                      <a:pt x="535" y="726"/>
                      <a:pt x="535" y="725"/>
                      <a:pt x="536" y="724"/>
                    </a:cubicBezTo>
                    <a:cubicBezTo>
                      <a:pt x="536" y="724"/>
                      <a:pt x="536" y="723"/>
                      <a:pt x="536" y="722"/>
                    </a:cubicBezTo>
                    <a:cubicBezTo>
                      <a:pt x="537" y="722"/>
                      <a:pt x="537" y="721"/>
                      <a:pt x="537" y="721"/>
                    </a:cubicBezTo>
                    <a:cubicBezTo>
                      <a:pt x="538" y="721"/>
                      <a:pt x="538" y="720"/>
                      <a:pt x="538" y="720"/>
                    </a:cubicBezTo>
                    <a:cubicBezTo>
                      <a:pt x="538" y="719"/>
                      <a:pt x="539" y="719"/>
                      <a:pt x="539" y="719"/>
                    </a:cubicBezTo>
                    <a:cubicBezTo>
                      <a:pt x="539" y="719"/>
                      <a:pt x="539" y="719"/>
                      <a:pt x="539" y="719"/>
                    </a:cubicBezTo>
                    <a:cubicBezTo>
                      <a:pt x="539" y="719"/>
                      <a:pt x="539" y="719"/>
                      <a:pt x="540" y="719"/>
                    </a:cubicBezTo>
                    <a:cubicBezTo>
                      <a:pt x="540" y="719"/>
                      <a:pt x="540" y="719"/>
                      <a:pt x="540" y="719"/>
                    </a:cubicBezTo>
                    <a:cubicBezTo>
                      <a:pt x="540" y="719"/>
                      <a:pt x="540" y="719"/>
                      <a:pt x="540" y="720"/>
                    </a:cubicBezTo>
                    <a:cubicBezTo>
                      <a:pt x="540" y="720"/>
                      <a:pt x="540" y="720"/>
                      <a:pt x="540" y="720"/>
                    </a:cubicBezTo>
                    <a:cubicBezTo>
                      <a:pt x="540" y="720"/>
                      <a:pt x="540" y="720"/>
                      <a:pt x="541" y="720"/>
                    </a:cubicBezTo>
                    <a:cubicBezTo>
                      <a:pt x="541" y="721"/>
                      <a:pt x="541" y="721"/>
                      <a:pt x="541" y="722"/>
                    </a:cubicBezTo>
                    <a:cubicBezTo>
                      <a:pt x="541" y="722"/>
                      <a:pt x="540" y="722"/>
                      <a:pt x="540" y="722"/>
                    </a:cubicBezTo>
                    <a:cubicBezTo>
                      <a:pt x="540" y="723"/>
                      <a:pt x="540" y="723"/>
                      <a:pt x="540" y="723"/>
                    </a:cubicBezTo>
                    <a:cubicBezTo>
                      <a:pt x="540" y="723"/>
                      <a:pt x="540" y="724"/>
                      <a:pt x="540" y="724"/>
                    </a:cubicBezTo>
                    <a:cubicBezTo>
                      <a:pt x="540" y="724"/>
                      <a:pt x="540" y="724"/>
                      <a:pt x="540" y="725"/>
                    </a:cubicBezTo>
                    <a:cubicBezTo>
                      <a:pt x="540" y="725"/>
                      <a:pt x="540" y="725"/>
                      <a:pt x="539" y="725"/>
                    </a:cubicBezTo>
                    <a:cubicBezTo>
                      <a:pt x="539" y="725"/>
                      <a:pt x="539" y="726"/>
                      <a:pt x="539" y="726"/>
                    </a:cubicBezTo>
                    <a:cubicBezTo>
                      <a:pt x="539" y="726"/>
                      <a:pt x="539" y="726"/>
                      <a:pt x="539" y="726"/>
                    </a:cubicBezTo>
                    <a:cubicBezTo>
                      <a:pt x="539" y="726"/>
                      <a:pt x="539" y="726"/>
                      <a:pt x="540" y="726"/>
                    </a:cubicBezTo>
                    <a:cubicBezTo>
                      <a:pt x="540" y="726"/>
                      <a:pt x="540" y="726"/>
                      <a:pt x="540" y="726"/>
                    </a:cubicBezTo>
                    <a:cubicBezTo>
                      <a:pt x="540" y="726"/>
                      <a:pt x="540" y="726"/>
                      <a:pt x="540" y="726"/>
                    </a:cubicBezTo>
                    <a:cubicBezTo>
                      <a:pt x="540" y="726"/>
                      <a:pt x="540" y="726"/>
                      <a:pt x="541" y="726"/>
                    </a:cubicBezTo>
                    <a:cubicBezTo>
                      <a:pt x="541" y="726"/>
                      <a:pt x="541" y="726"/>
                      <a:pt x="541" y="726"/>
                    </a:cubicBezTo>
                    <a:cubicBezTo>
                      <a:pt x="541" y="726"/>
                      <a:pt x="541" y="726"/>
                      <a:pt x="541" y="726"/>
                    </a:cubicBezTo>
                    <a:cubicBezTo>
                      <a:pt x="541" y="726"/>
                      <a:pt x="541" y="726"/>
                      <a:pt x="541" y="726"/>
                    </a:cubicBezTo>
                    <a:cubicBezTo>
                      <a:pt x="541" y="726"/>
                      <a:pt x="541" y="726"/>
                      <a:pt x="541" y="727"/>
                    </a:cubicBezTo>
                    <a:cubicBezTo>
                      <a:pt x="541" y="727"/>
                      <a:pt x="541" y="727"/>
                      <a:pt x="542" y="727"/>
                    </a:cubicBezTo>
                    <a:cubicBezTo>
                      <a:pt x="542" y="727"/>
                      <a:pt x="542" y="727"/>
                      <a:pt x="542" y="727"/>
                    </a:cubicBezTo>
                    <a:cubicBezTo>
                      <a:pt x="542" y="727"/>
                      <a:pt x="543" y="726"/>
                      <a:pt x="543" y="726"/>
                    </a:cubicBezTo>
                    <a:cubicBezTo>
                      <a:pt x="543" y="726"/>
                      <a:pt x="543" y="727"/>
                      <a:pt x="543" y="727"/>
                    </a:cubicBezTo>
                    <a:cubicBezTo>
                      <a:pt x="544" y="727"/>
                      <a:pt x="544" y="727"/>
                      <a:pt x="544" y="728"/>
                    </a:cubicBezTo>
                    <a:cubicBezTo>
                      <a:pt x="544" y="728"/>
                      <a:pt x="544" y="728"/>
                      <a:pt x="544" y="728"/>
                    </a:cubicBezTo>
                    <a:cubicBezTo>
                      <a:pt x="544" y="728"/>
                      <a:pt x="544" y="728"/>
                      <a:pt x="544" y="728"/>
                    </a:cubicBezTo>
                    <a:cubicBezTo>
                      <a:pt x="544" y="728"/>
                      <a:pt x="543" y="729"/>
                      <a:pt x="543" y="729"/>
                    </a:cubicBezTo>
                    <a:cubicBezTo>
                      <a:pt x="543" y="729"/>
                      <a:pt x="543" y="729"/>
                      <a:pt x="544" y="729"/>
                    </a:cubicBezTo>
                    <a:cubicBezTo>
                      <a:pt x="544" y="729"/>
                      <a:pt x="544" y="729"/>
                      <a:pt x="544" y="729"/>
                    </a:cubicBezTo>
                    <a:cubicBezTo>
                      <a:pt x="544" y="729"/>
                      <a:pt x="544" y="729"/>
                      <a:pt x="544" y="729"/>
                    </a:cubicBezTo>
                    <a:cubicBezTo>
                      <a:pt x="544" y="729"/>
                      <a:pt x="544" y="730"/>
                      <a:pt x="544" y="730"/>
                    </a:cubicBezTo>
                    <a:cubicBezTo>
                      <a:pt x="543" y="730"/>
                      <a:pt x="543" y="730"/>
                      <a:pt x="543" y="730"/>
                    </a:cubicBezTo>
                    <a:cubicBezTo>
                      <a:pt x="543" y="730"/>
                      <a:pt x="542" y="730"/>
                      <a:pt x="542" y="730"/>
                    </a:cubicBezTo>
                    <a:cubicBezTo>
                      <a:pt x="542" y="730"/>
                      <a:pt x="542" y="730"/>
                      <a:pt x="542" y="730"/>
                    </a:cubicBezTo>
                    <a:cubicBezTo>
                      <a:pt x="542" y="730"/>
                      <a:pt x="542" y="731"/>
                      <a:pt x="542" y="731"/>
                    </a:cubicBezTo>
                    <a:cubicBezTo>
                      <a:pt x="542" y="731"/>
                      <a:pt x="541" y="731"/>
                      <a:pt x="541" y="732"/>
                    </a:cubicBezTo>
                    <a:cubicBezTo>
                      <a:pt x="541" y="732"/>
                      <a:pt x="540" y="732"/>
                      <a:pt x="539" y="733"/>
                    </a:cubicBezTo>
                    <a:cubicBezTo>
                      <a:pt x="539" y="733"/>
                      <a:pt x="539" y="733"/>
                      <a:pt x="539" y="733"/>
                    </a:cubicBezTo>
                    <a:cubicBezTo>
                      <a:pt x="539" y="733"/>
                      <a:pt x="538" y="733"/>
                      <a:pt x="538" y="733"/>
                    </a:cubicBezTo>
                    <a:cubicBezTo>
                      <a:pt x="538" y="733"/>
                      <a:pt x="538" y="733"/>
                      <a:pt x="538" y="733"/>
                    </a:cubicBezTo>
                    <a:cubicBezTo>
                      <a:pt x="538" y="733"/>
                      <a:pt x="538" y="733"/>
                      <a:pt x="538" y="733"/>
                    </a:cubicBezTo>
                    <a:cubicBezTo>
                      <a:pt x="537" y="733"/>
                      <a:pt x="537" y="733"/>
                      <a:pt x="537" y="733"/>
                    </a:cubicBezTo>
                    <a:cubicBezTo>
                      <a:pt x="537" y="733"/>
                      <a:pt x="537" y="733"/>
                      <a:pt x="537" y="733"/>
                    </a:cubicBezTo>
                    <a:cubicBezTo>
                      <a:pt x="537" y="732"/>
                      <a:pt x="537" y="732"/>
                      <a:pt x="536" y="732"/>
                    </a:cubicBezTo>
                    <a:cubicBezTo>
                      <a:pt x="536" y="733"/>
                      <a:pt x="536" y="733"/>
                      <a:pt x="535" y="733"/>
                    </a:cubicBezTo>
                    <a:cubicBezTo>
                      <a:pt x="535" y="733"/>
                      <a:pt x="535" y="733"/>
                      <a:pt x="535" y="733"/>
                    </a:cubicBezTo>
                    <a:cubicBezTo>
                      <a:pt x="535" y="733"/>
                      <a:pt x="535" y="733"/>
                      <a:pt x="535" y="733"/>
                    </a:cubicBezTo>
                    <a:cubicBezTo>
                      <a:pt x="535" y="733"/>
                      <a:pt x="534" y="733"/>
                      <a:pt x="534" y="733"/>
                    </a:cubicBezTo>
                    <a:cubicBezTo>
                      <a:pt x="534" y="733"/>
                      <a:pt x="534" y="733"/>
                      <a:pt x="534" y="733"/>
                    </a:cubicBezTo>
                    <a:cubicBezTo>
                      <a:pt x="534" y="733"/>
                      <a:pt x="534" y="733"/>
                      <a:pt x="534" y="734"/>
                    </a:cubicBezTo>
                    <a:cubicBezTo>
                      <a:pt x="534" y="734"/>
                      <a:pt x="534" y="734"/>
                      <a:pt x="534" y="734"/>
                    </a:cubicBezTo>
                    <a:cubicBezTo>
                      <a:pt x="534" y="734"/>
                      <a:pt x="534" y="735"/>
                      <a:pt x="533" y="735"/>
                    </a:cubicBezTo>
                    <a:cubicBezTo>
                      <a:pt x="533" y="735"/>
                      <a:pt x="533" y="735"/>
                      <a:pt x="533" y="735"/>
                    </a:cubicBezTo>
                    <a:cubicBezTo>
                      <a:pt x="533" y="735"/>
                      <a:pt x="533" y="735"/>
                      <a:pt x="533" y="735"/>
                    </a:cubicBezTo>
                    <a:cubicBezTo>
                      <a:pt x="534" y="735"/>
                      <a:pt x="535" y="735"/>
                      <a:pt x="535" y="735"/>
                    </a:cubicBezTo>
                    <a:cubicBezTo>
                      <a:pt x="536" y="735"/>
                      <a:pt x="536" y="735"/>
                      <a:pt x="536" y="735"/>
                    </a:cubicBezTo>
                    <a:cubicBezTo>
                      <a:pt x="536" y="735"/>
                      <a:pt x="536" y="736"/>
                      <a:pt x="536" y="736"/>
                    </a:cubicBezTo>
                    <a:cubicBezTo>
                      <a:pt x="536" y="736"/>
                      <a:pt x="536" y="736"/>
                      <a:pt x="536" y="736"/>
                    </a:cubicBezTo>
                    <a:cubicBezTo>
                      <a:pt x="536" y="736"/>
                      <a:pt x="536" y="736"/>
                      <a:pt x="536" y="736"/>
                    </a:cubicBezTo>
                    <a:cubicBezTo>
                      <a:pt x="536" y="736"/>
                      <a:pt x="536" y="736"/>
                      <a:pt x="536" y="736"/>
                    </a:cubicBezTo>
                    <a:cubicBezTo>
                      <a:pt x="536" y="736"/>
                      <a:pt x="535" y="736"/>
                      <a:pt x="535" y="736"/>
                    </a:cubicBezTo>
                    <a:cubicBezTo>
                      <a:pt x="535" y="736"/>
                      <a:pt x="535" y="736"/>
                      <a:pt x="535" y="736"/>
                    </a:cubicBezTo>
                    <a:cubicBezTo>
                      <a:pt x="535" y="736"/>
                      <a:pt x="534" y="736"/>
                      <a:pt x="534" y="736"/>
                    </a:cubicBezTo>
                    <a:cubicBezTo>
                      <a:pt x="534" y="736"/>
                      <a:pt x="534" y="736"/>
                      <a:pt x="534" y="737"/>
                    </a:cubicBezTo>
                    <a:cubicBezTo>
                      <a:pt x="534" y="737"/>
                      <a:pt x="534" y="737"/>
                      <a:pt x="534" y="737"/>
                    </a:cubicBezTo>
                    <a:cubicBezTo>
                      <a:pt x="534" y="737"/>
                      <a:pt x="533" y="737"/>
                      <a:pt x="533" y="737"/>
                    </a:cubicBezTo>
                    <a:cubicBezTo>
                      <a:pt x="533" y="737"/>
                      <a:pt x="532" y="737"/>
                      <a:pt x="532" y="737"/>
                    </a:cubicBezTo>
                    <a:cubicBezTo>
                      <a:pt x="531" y="737"/>
                      <a:pt x="532" y="737"/>
                      <a:pt x="532" y="737"/>
                    </a:cubicBezTo>
                    <a:cubicBezTo>
                      <a:pt x="532" y="737"/>
                      <a:pt x="532" y="737"/>
                      <a:pt x="532" y="737"/>
                    </a:cubicBezTo>
                    <a:cubicBezTo>
                      <a:pt x="531" y="737"/>
                      <a:pt x="531" y="737"/>
                      <a:pt x="531" y="737"/>
                    </a:cubicBezTo>
                    <a:cubicBezTo>
                      <a:pt x="531" y="737"/>
                      <a:pt x="530" y="738"/>
                      <a:pt x="530" y="738"/>
                    </a:cubicBezTo>
                    <a:cubicBezTo>
                      <a:pt x="530" y="738"/>
                      <a:pt x="530" y="738"/>
                      <a:pt x="530" y="738"/>
                    </a:cubicBezTo>
                    <a:cubicBezTo>
                      <a:pt x="530" y="738"/>
                      <a:pt x="530" y="738"/>
                      <a:pt x="530" y="739"/>
                    </a:cubicBezTo>
                    <a:cubicBezTo>
                      <a:pt x="529" y="739"/>
                      <a:pt x="529" y="739"/>
                      <a:pt x="529" y="739"/>
                    </a:cubicBezTo>
                    <a:cubicBezTo>
                      <a:pt x="529" y="739"/>
                      <a:pt x="528" y="739"/>
                      <a:pt x="528" y="739"/>
                    </a:cubicBezTo>
                    <a:cubicBezTo>
                      <a:pt x="527" y="739"/>
                      <a:pt x="526" y="740"/>
                      <a:pt x="525" y="740"/>
                    </a:cubicBezTo>
                    <a:cubicBezTo>
                      <a:pt x="525" y="740"/>
                      <a:pt x="525" y="740"/>
                      <a:pt x="524" y="740"/>
                    </a:cubicBezTo>
                    <a:cubicBezTo>
                      <a:pt x="524" y="741"/>
                      <a:pt x="524" y="741"/>
                      <a:pt x="524" y="741"/>
                    </a:cubicBezTo>
                    <a:cubicBezTo>
                      <a:pt x="523" y="741"/>
                      <a:pt x="523" y="741"/>
                      <a:pt x="523" y="741"/>
                    </a:cubicBezTo>
                    <a:cubicBezTo>
                      <a:pt x="523" y="741"/>
                      <a:pt x="522" y="741"/>
                      <a:pt x="522" y="741"/>
                    </a:cubicBezTo>
                    <a:cubicBezTo>
                      <a:pt x="522" y="741"/>
                      <a:pt x="522" y="741"/>
                      <a:pt x="522" y="741"/>
                    </a:cubicBezTo>
                    <a:cubicBezTo>
                      <a:pt x="522" y="741"/>
                      <a:pt x="522" y="741"/>
                      <a:pt x="521" y="741"/>
                    </a:cubicBezTo>
                    <a:cubicBezTo>
                      <a:pt x="521" y="741"/>
                      <a:pt x="521" y="741"/>
                      <a:pt x="521" y="741"/>
                    </a:cubicBezTo>
                    <a:cubicBezTo>
                      <a:pt x="521" y="741"/>
                      <a:pt x="520" y="741"/>
                      <a:pt x="520" y="741"/>
                    </a:cubicBezTo>
                    <a:cubicBezTo>
                      <a:pt x="520" y="741"/>
                      <a:pt x="520" y="741"/>
                      <a:pt x="520" y="741"/>
                    </a:cubicBezTo>
                    <a:cubicBezTo>
                      <a:pt x="520" y="741"/>
                      <a:pt x="520" y="741"/>
                      <a:pt x="521" y="742"/>
                    </a:cubicBezTo>
                    <a:cubicBezTo>
                      <a:pt x="520" y="742"/>
                      <a:pt x="520" y="742"/>
                      <a:pt x="519" y="742"/>
                    </a:cubicBezTo>
                    <a:cubicBezTo>
                      <a:pt x="519" y="742"/>
                      <a:pt x="519" y="742"/>
                      <a:pt x="519" y="743"/>
                    </a:cubicBezTo>
                    <a:cubicBezTo>
                      <a:pt x="519" y="743"/>
                      <a:pt x="519" y="743"/>
                      <a:pt x="519" y="743"/>
                    </a:cubicBezTo>
                    <a:cubicBezTo>
                      <a:pt x="519" y="743"/>
                      <a:pt x="519" y="743"/>
                      <a:pt x="519" y="743"/>
                    </a:cubicBezTo>
                    <a:cubicBezTo>
                      <a:pt x="519" y="744"/>
                      <a:pt x="519" y="744"/>
                      <a:pt x="518" y="744"/>
                    </a:cubicBezTo>
                    <a:cubicBezTo>
                      <a:pt x="518" y="743"/>
                      <a:pt x="518" y="743"/>
                      <a:pt x="518" y="743"/>
                    </a:cubicBezTo>
                    <a:cubicBezTo>
                      <a:pt x="518" y="744"/>
                      <a:pt x="518" y="744"/>
                      <a:pt x="518" y="744"/>
                    </a:cubicBezTo>
                    <a:cubicBezTo>
                      <a:pt x="518" y="744"/>
                      <a:pt x="517" y="744"/>
                      <a:pt x="517" y="744"/>
                    </a:cubicBezTo>
                    <a:cubicBezTo>
                      <a:pt x="517" y="743"/>
                      <a:pt x="517" y="743"/>
                      <a:pt x="517" y="743"/>
                    </a:cubicBezTo>
                    <a:cubicBezTo>
                      <a:pt x="517" y="743"/>
                      <a:pt x="517" y="743"/>
                      <a:pt x="517" y="743"/>
                    </a:cubicBezTo>
                    <a:cubicBezTo>
                      <a:pt x="517" y="743"/>
                      <a:pt x="517" y="742"/>
                      <a:pt x="517" y="742"/>
                    </a:cubicBezTo>
                    <a:cubicBezTo>
                      <a:pt x="516" y="742"/>
                      <a:pt x="516" y="742"/>
                      <a:pt x="516" y="742"/>
                    </a:cubicBezTo>
                    <a:cubicBezTo>
                      <a:pt x="516" y="743"/>
                      <a:pt x="516" y="743"/>
                      <a:pt x="516" y="743"/>
                    </a:cubicBezTo>
                    <a:cubicBezTo>
                      <a:pt x="516" y="743"/>
                      <a:pt x="516" y="743"/>
                      <a:pt x="516" y="743"/>
                    </a:cubicBezTo>
                    <a:cubicBezTo>
                      <a:pt x="516" y="743"/>
                      <a:pt x="516" y="743"/>
                      <a:pt x="516" y="743"/>
                    </a:cubicBezTo>
                    <a:cubicBezTo>
                      <a:pt x="516" y="743"/>
                      <a:pt x="515" y="743"/>
                      <a:pt x="515" y="743"/>
                    </a:cubicBezTo>
                    <a:cubicBezTo>
                      <a:pt x="515" y="743"/>
                      <a:pt x="515" y="743"/>
                      <a:pt x="515" y="743"/>
                    </a:cubicBezTo>
                    <a:cubicBezTo>
                      <a:pt x="515" y="743"/>
                      <a:pt x="515" y="743"/>
                      <a:pt x="515" y="743"/>
                    </a:cubicBezTo>
                    <a:cubicBezTo>
                      <a:pt x="514" y="743"/>
                      <a:pt x="514" y="743"/>
                      <a:pt x="514" y="743"/>
                    </a:cubicBezTo>
                    <a:cubicBezTo>
                      <a:pt x="514" y="743"/>
                      <a:pt x="514" y="743"/>
                      <a:pt x="514" y="743"/>
                    </a:cubicBezTo>
                    <a:cubicBezTo>
                      <a:pt x="514" y="743"/>
                      <a:pt x="514" y="743"/>
                      <a:pt x="514" y="743"/>
                    </a:cubicBezTo>
                    <a:cubicBezTo>
                      <a:pt x="514" y="744"/>
                      <a:pt x="514" y="744"/>
                      <a:pt x="514" y="744"/>
                    </a:cubicBezTo>
                    <a:cubicBezTo>
                      <a:pt x="514" y="744"/>
                      <a:pt x="514" y="744"/>
                      <a:pt x="514" y="744"/>
                    </a:cubicBezTo>
                    <a:cubicBezTo>
                      <a:pt x="514" y="744"/>
                      <a:pt x="514" y="744"/>
                      <a:pt x="514" y="744"/>
                    </a:cubicBezTo>
                    <a:cubicBezTo>
                      <a:pt x="514" y="744"/>
                      <a:pt x="514" y="744"/>
                      <a:pt x="514" y="744"/>
                    </a:cubicBezTo>
                    <a:cubicBezTo>
                      <a:pt x="514" y="744"/>
                      <a:pt x="514" y="744"/>
                      <a:pt x="514" y="744"/>
                    </a:cubicBezTo>
                    <a:cubicBezTo>
                      <a:pt x="514" y="744"/>
                      <a:pt x="514" y="745"/>
                      <a:pt x="514" y="745"/>
                    </a:cubicBezTo>
                    <a:cubicBezTo>
                      <a:pt x="514" y="745"/>
                      <a:pt x="513" y="746"/>
                      <a:pt x="513" y="746"/>
                    </a:cubicBezTo>
                    <a:cubicBezTo>
                      <a:pt x="513" y="746"/>
                      <a:pt x="513" y="747"/>
                      <a:pt x="512" y="747"/>
                    </a:cubicBezTo>
                    <a:cubicBezTo>
                      <a:pt x="512" y="747"/>
                      <a:pt x="512" y="747"/>
                      <a:pt x="512" y="747"/>
                    </a:cubicBezTo>
                    <a:cubicBezTo>
                      <a:pt x="512" y="747"/>
                      <a:pt x="512" y="747"/>
                      <a:pt x="512" y="748"/>
                    </a:cubicBezTo>
                    <a:cubicBezTo>
                      <a:pt x="512" y="748"/>
                      <a:pt x="511" y="748"/>
                      <a:pt x="511" y="748"/>
                    </a:cubicBezTo>
                    <a:cubicBezTo>
                      <a:pt x="511" y="748"/>
                      <a:pt x="511" y="748"/>
                      <a:pt x="511" y="748"/>
                    </a:cubicBezTo>
                    <a:cubicBezTo>
                      <a:pt x="511" y="748"/>
                      <a:pt x="511" y="749"/>
                      <a:pt x="511" y="749"/>
                    </a:cubicBezTo>
                    <a:cubicBezTo>
                      <a:pt x="511" y="749"/>
                      <a:pt x="511" y="749"/>
                      <a:pt x="511" y="750"/>
                    </a:cubicBezTo>
                    <a:cubicBezTo>
                      <a:pt x="510" y="750"/>
                      <a:pt x="510" y="750"/>
                      <a:pt x="510" y="750"/>
                    </a:cubicBezTo>
                    <a:cubicBezTo>
                      <a:pt x="510" y="750"/>
                      <a:pt x="510" y="750"/>
                      <a:pt x="509" y="750"/>
                    </a:cubicBezTo>
                    <a:cubicBezTo>
                      <a:pt x="509" y="750"/>
                      <a:pt x="509" y="750"/>
                      <a:pt x="509" y="750"/>
                    </a:cubicBezTo>
                    <a:cubicBezTo>
                      <a:pt x="509" y="750"/>
                      <a:pt x="509" y="750"/>
                      <a:pt x="509" y="750"/>
                    </a:cubicBezTo>
                    <a:cubicBezTo>
                      <a:pt x="509" y="751"/>
                      <a:pt x="509" y="751"/>
                      <a:pt x="509" y="751"/>
                    </a:cubicBezTo>
                    <a:cubicBezTo>
                      <a:pt x="509" y="751"/>
                      <a:pt x="508" y="751"/>
                      <a:pt x="508" y="751"/>
                    </a:cubicBezTo>
                    <a:cubicBezTo>
                      <a:pt x="508" y="751"/>
                      <a:pt x="508" y="751"/>
                      <a:pt x="508" y="751"/>
                    </a:cubicBezTo>
                    <a:cubicBezTo>
                      <a:pt x="508" y="751"/>
                      <a:pt x="508" y="750"/>
                      <a:pt x="508" y="750"/>
                    </a:cubicBezTo>
                    <a:cubicBezTo>
                      <a:pt x="508" y="750"/>
                      <a:pt x="508" y="750"/>
                      <a:pt x="508" y="750"/>
                    </a:cubicBezTo>
                    <a:cubicBezTo>
                      <a:pt x="508" y="750"/>
                      <a:pt x="508" y="750"/>
                      <a:pt x="508" y="750"/>
                    </a:cubicBezTo>
                    <a:cubicBezTo>
                      <a:pt x="508" y="750"/>
                      <a:pt x="508" y="750"/>
                      <a:pt x="508" y="750"/>
                    </a:cubicBezTo>
                    <a:cubicBezTo>
                      <a:pt x="507" y="751"/>
                      <a:pt x="507" y="751"/>
                      <a:pt x="507" y="751"/>
                    </a:cubicBezTo>
                    <a:cubicBezTo>
                      <a:pt x="507" y="751"/>
                      <a:pt x="507" y="751"/>
                      <a:pt x="507" y="751"/>
                    </a:cubicBezTo>
                    <a:cubicBezTo>
                      <a:pt x="507" y="752"/>
                      <a:pt x="507" y="752"/>
                      <a:pt x="507" y="752"/>
                    </a:cubicBezTo>
                    <a:cubicBezTo>
                      <a:pt x="507" y="752"/>
                      <a:pt x="507" y="752"/>
                      <a:pt x="506" y="752"/>
                    </a:cubicBezTo>
                    <a:cubicBezTo>
                      <a:pt x="506" y="752"/>
                      <a:pt x="506" y="752"/>
                      <a:pt x="506" y="752"/>
                    </a:cubicBezTo>
                    <a:cubicBezTo>
                      <a:pt x="506" y="752"/>
                      <a:pt x="506" y="753"/>
                      <a:pt x="506" y="752"/>
                    </a:cubicBezTo>
                    <a:cubicBezTo>
                      <a:pt x="505" y="752"/>
                      <a:pt x="505" y="752"/>
                      <a:pt x="505" y="752"/>
                    </a:cubicBezTo>
                    <a:cubicBezTo>
                      <a:pt x="505" y="752"/>
                      <a:pt x="505" y="752"/>
                      <a:pt x="505" y="752"/>
                    </a:cubicBezTo>
                    <a:cubicBezTo>
                      <a:pt x="505" y="752"/>
                      <a:pt x="505" y="752"/>
                      <a:pt x="505" y="753"/>
                    </a:cubicBezTo>
                    <a:cubicBezTo>
                      <a:pt x="505" y="753"/>
                      <a:pt x="505" y="753"/>
                      <a:pt x="505" y="753"/>
                    </a:cubicBezTo>
                    <a:cubicBezTo>
                      <a:pt x="505" y="753"/>
                      <a:pt x="505" y="752"/>
                      <a:pt x="505" y="752"/>
                    </a:cubicBezTo>
                    <a:cubicBezTo>
                      <a:pt x="504" y="752"/>
                      <a:pt x="504" y="752"/>
                      <a:pt x="504" y="752"/>
                    </a:cubicBezTo>
                    <a:cubicBezTo>
                      <a:pt x="504" y="752"/>
                      <a:pt x="504" y="752"/>
                      <a:pt x="504" y="752"/>
                    </a:cubicBezTo>
                    <a:cubicBezTo>
                      <a:pt x="504" y="752"/>
                      <a:pt x="504" y="752"/>
                      <a:pt x="504" y="751"/>
                    </a:cubicBezTo>
                    <a:cubicBezTo>
                      <a:pt x="504" y="751"/>
                      <a:pt x="504" y="751"/>
                      <a:pt x="504" y="750"/>
                    </a:cubicBezTo>
                    <a:cubicBezTo>
                      <a:pt x="504" y="750"/>
                      <a:pt x="503" y="750"/>
                      <a:pt x="503" y="750"/>
                    </a:cubicBezTo>
                    <a:cubicBezTo>
                      <a:pt x="503" y="750"/>
                      <a:pt x="503" y="750"/>
                      <a:pt x="503" y="750"/>
                    </a:cubicBezTo>
                    <a:cubicBezTo>
                      <a:pt x="503" y="750"/>
                      <a:pt x="503" y="750"/>
                      <a:pt x="503" y="750"/>
                    </a:cubicBezTo>
                    <a:cubicBezTo>
                      <a:pt x="502" y="751"/>
                      <a:pt x="502" y="750"/>
                      <a:pt x="502" y="750"/>
                    </a:cubicBezTo>
                    <a:cubicBezTo>
                      <a:pt x="502" y="750"/>
                      <a:pt x="502" y="750"/>
                      <a:pt x="502" y="749"/>
                    </a:cubicBezTo>
                    <a:cubicBezTo>
                      <a:pt x="501" y="749"/>
                      <a:pt x="502" y="749"/>
                      <a:pt x="502" y="749"/>
                    </a:cubicBezTo>
                    <a:cubicBezTo>
                      <a:pt x="502" y="748"/>
                      <a:pt x="501" y="747"/>
                      <a:pt x="501" y="747"/>
                    </a:cubicBezTo>
                    <a:cubicBezTo>
                      <a:pt x="501" y="746"/>
                      <a:pt x="502" y="746"/>
                      <a:pt x="502" y="746"/>
                    </a:cubicBezTo>
                    <a:cubicBezTo>
                      <a:pt x="502" y="745"/>
                      <a:pt x="502" y="745"/>
                      <a:pt x="502" y="744"/>
                    </a:cubicBezTo>
                    <a:cubicBezTo>
                      <a:pt x="502" y="744"/>
                      <a:pt x="502" y="744"/>
                      <a:pt x="502" y="744"/>
                    </a:cubicBezTo>
                    <a:cubicBezTo>
                      <a:pt x="502" y="743"/>
                      <a:pt x="502" y="743"/>
                      <a:pt x="502" y="743"/>
                    </a:cubicBezTo>
                    <a:cubicBezTo>
                      <a:pt x="503" y="743"/>
                      <a:pt x="503" y="743"/>
                      <a:pt x="503" y="743"/>
                    </a:cubicBezTo>
                    <a:cubicBezTo>
                      <a:pt x="503" y="742"/>
                      <a:pt x="503" y="742"/>
                      <a:pt x="503" y="742"/>
                    </a:cubicBezTo>
                    <a:cubicBezTo>
                      <a:pt x="503" y="742"/>
                      <a:pt x="503" y="742"/>
                      <a:pt x="503" y="742"/>
                    </a:cubicBezTo>
                    <a:cubicBezTo>
                      <a:pt x="503" y="742"/>
                      <a:pt x="504" y="742"/>
                      <a:pt x="504" y="742"/>
                    </a:cubicBezTo>
                    <a:cubicBezTo>
                      <a:pt x="504" y="742"/>
                      <a:pt x="504" y="742"/>
                      <a:pt x="504" y="742"/>
                    </a:cubicBezTo>
                    <a:cubicBezTo>
                      <a:pt x="504" y="742"/>
                      <a:pt x="505" y="742"/>
                      <a:pt x="505" y="742"/>
                    </a:cubicBezTo>
                    <a:cubicBezTo>
                      <a:pt x="505" y="742"/>
                      <a:pt x="505" y="741"/>
                      <a:pt x="506" y="741"/>
                    </a:cubicBezTo>
                    <a:cubicBezTo>
                      <a:pt x="505" y="741"/>
                      <a:pt x="505" y="741"/>
                      <a:pt x="505" y="741"/>
                    </a:cubicBezTo>
                    <a:cubicBezTo>
                      <a:pt x="505" y="741"/>
                      <a:pt x="505" y="741"/>
                      <a:pt x="505" y="741"/>
                    </a:cubicBezTo>
                    <a:cubicBezTo>
                      <a:pt x="505" y="741"/>
                      <a:pt x="505" y="741"/>
                      <a:pt x="505" y="741"/>
                    </a:cubicBezTo>
                    <a:cubicBezTo>
                      <a:pt x="506" y="740"/>
                      <a:pt x="508" y="739"/>
                      <a:pt x="510" y="738"/>
                    </a:cubicBezTo>
                    <a:cubicBezTo>
                      <a:pt x="510" y="738"/>
                      <a:pt x="510" y="737"/>
                      <a:pt x="511" y="737"/>
                    </a:cubicBezTo>
                    <a:cubicBezTo>
                      <a:pt x="511" y="737"/>
                      <a:pt x="511" y="737"/>
                      <a:pt x="511" y="737"/>
                    </a:cubicBezTo>
                    <a:cubicBezTo>
                      <a:pt x="512" y="736"/>
                      <a:pt x="513" y="736"/>
                      <a:pt x="513" y="736"/>
                    </a:cubicBezTo>
                    <a:cubicBezTo>
                      <a:pt x="513" y="736"/>
                      <a:pt x="513" y="737"/>
                      <a:pt x="514" y="737"/>
                    </a:cubicBezTo>
                    <a:cubicBezTo>
                      <a:pt x="514" y="737"/>
                      <a:pt x="514" y="737"/>
                      <a:pt x="514" y="737"/>
                    </a:cubicBezTo>
                    <a:cubicBezTo>
                      <a:pt x="514" y="737"/>
                      <a:pt x="514" y="738"/>
                      <a:pt x="515" y="738"/>
                    </a:cubicBezTo>
                    <a:cubicBezTo>
                      <a:pt x="515" y="738"/>
                      <a:pt x="515" y="738"/>
                      <a:pt x="515" y="738"/>
                    </a:cubicBezTo>
                    <a:cubicBezTo>
                      <a:pt x="515" y="738"/>
                      <a:pt x="515" y="738"/>
                      <a:pt x="515" y="737"/>
                    </a:cubicBezTo>
                    <a:cubicBezTo>
                      <a:pt x="515" y="737"/>
                      <a:pt x="515" y="737"/>
                      <a:pt x="515" y="737"/>
                    </a:cubicBezTo>
                    <a:cubicBezTo>
                      <a:pt x="515" y="736"/>
                      <a:pt x="515" y="736"/>
                      <a:pt x="516" y="736"/>
                    </a:cubicBezTo>
                    <a:cubicBezTo>
                      <a:pt x="517" y="736"/>
                      <a:pt x="517" y="736"/>
                      <a:pt x="518" y="735"/>
                    </a:cubicBezTo>
                    <a:cubicBezTo>
                      <a:pt x="519" y="735"/>
                      <a:pt x="519" y="735"/>
                      <a:pt x="519" y="735"/>
                    </a:cubicBezTo>
                    <a:cubicBezTo>
                      <a:pt x="520" y="735"/>
                      <a:pt x="520" y="735"/>
                      <a:pt x="520" y="735"/>
                    </a:cubicBezTo>
                    <a:cubicBezTo>
                      <a:pt x="519" y="735"/>
                      <a:pt x="518" y="735"/>
                      <a:pt x="518" y="735"/>
                    </a:cubicBezTo>
                    <a:cubicBezTo>
                      <a:pt x="518" y="735"/>
                      <a:pt x="517" y="735"/>
                      <a:pt x="517" y="735"/>
                    </a:cubicBezTo>
                    <a:cubicBezTo>
                      <a:pt x="517" y="735"/>
                      <a:pt x="517" y="735"/>
                      <a:pt x="517" y="735"/>
                    </a:cubicBezTo>
                    <a:cubicBezTo>
                      <a:pt x="517" y="735"/>
                      <a:pt x="517" y="735"/>
                      <a:pt x="517" y="735"/>
                    </a:cubicBezTo>
                    <a:cubicBezTo>
                      <a:pt x="516" y="735"/>
                      <a:pt x="516" y="735"/>
                      <a:pt x="515" y="735"/>
                    </a:cubicBezTo>
                    <a:cubicBezTo>
                      <a:pt x="515" y="735"/>
                      <a:pt x="515" y="735"/>
                      <a:pt x="514" y="735"/>
                    </a:cubicBezTo>
                    <a:cubicBezTo>
                      <a:pt x="514" y="735"/>
                      <a:pt x="513" y="735"/>
                      <a:pt x="513" y="735"/>
                    </a:cubicBezTo>
                    <a:cubicBezTo>
                      <a:pt x="512" y="735"/>
                      <a:pt x="512" y="735"/>
                      <a:pt x="511" y="735"/>
                    </a:cubicBezTo>
                    <a:cubicBezTo>
                      <a:pt x="511" y="735"/>
                      <a:pt x="511" y="735"/>
                      <a:pt x="511" y="735"/>
                    </a:cubicBezTo>
                    <a:cubicBezTo>
                      <a:pt x="511" y="736"/>
                      <a:pt x="511" y="736"/>
                      <a:pt x="511" y="735"/>
                    </a:cubicBezTo>
                    <a:cubicBezTo>
                      <a:pt x="511" y="735"/>
                      <a:pt x="511" y="735"/>
                      <a:pt x="511" y="735"/>
                    </a:cubicBezTo>
                    <a:cubicBezTo>
                      <a:pt x="511" y="735"/>
                      <a:pt x="510" y="735"/>
                      <a:pt x="510" y="735"/>
                    </a:cubicBezTo>
                    <a:cubicBezTo>
                      <a:pt x="510" y="735"/>
                      <a:pt x="510" y="734"/>
                      <a:pt x="510" y="734"/>
                    </a:cubicBezTo>
                    <a:cubicBezTo>
                      <a:pt x="510" y="734"/>
                      <a:pt x="511" y="734"/>
                      <a:pt x="511" y="734"/>
                    </a:cubicBezTo>
                    <a:cubicBezTo>
                      <a:pt x="511" y="733"/>
                      <a:pt x="512" y="733"/>
                      <a:pt x="512" y="733"/>
                    </a:cubicBezTo>
                    <a:cubicBezTo>
                      <a:pt x="512" y="732"/>
                      <a:pt x="513" y="731"/>
                      <a:pt x="514" y="730"/>
                    </a:cubicBezTo>
                    <a:cubicBezTo>
                      <a:pt x="514" y="730"/>
                      <a:pt x="514" y="730"/>
                      <a:pt x="514" y="730"/>
                    </a:cubicBezTo>
                    <a:cubicBezTo>
                      <a:pt x="513" y="730"/>
                      <a:pt x="513" y="730"/>
                      <a:pt x="513" y="731"/>
                    </a:cubicBezTo>
                    <a:cubicBezTo>
                      <a:pt x="513" y="731"/>
                      <a:pt x="513" y="731"/>
                      <a:pt x="513" y="731"/>
                    </a:cubicBezTo>
                    <a:cubicBezTo>
                      <a:pt x="513" y="731"/>
                      <a:pt x="513" y="731"/>
                      <a:pt x="513" y="731"/>
                    </a:cubicBezTo>
                    <a:cubicBezTo>
                      <a:pt x="512" y="730"/>
                      <a:pt x="512" y="730"/>
                      <a:pt x="511" y="729"/>
                    </a:cubicBezTo>
                    <a:cubicBezTo>
                      <a:pt x="511" y="730"/>
                      <a:pt x="511" y="730"/>
                      <a:pt x="512" y="730"/>
                    </a:cubicBezTo>
                    <a:cubicBezTo>
                      <a:pt x="512" y="730"/>
                      <a:pt x="512" y="730"/>
                      <a:pt x="512" y="730"/>
                    </a:cubicBezTo>
                    <a:cubicBezTo>
                      <a:pt x="512" y="730"/>
                      <a:pt x="512" y="730"/>
                      <a:pt x="512" y="731"/>
                    </a:cubicBezTo>
                    <a:cubicBezTo>
                      <a:pt x="512" y="731"/>
                      <a:pt x="511" y="732"/>
                      <a:pt x="510" y="733"/>
                    </a:cubicBezTo>
                    <a:cubicBezTo>
                      <a:pt x="510" y="733"/>
                      <a:pt x="509" y="733"/>
                      <a:pt x="508" y="734"/>
                    </a:cubicBezTo>
                    <a:cubicBezTo>
                      <a:pt x="507" y="734"/>
                      <a:pt x="506" y="735"/>
                      <a:pt x="506" y="735"/>
                    </a:cubicBezTo>
                    <a:cubicBezTo>
                      <a:pt x="505" y="736"/>
                      <a:pt x="504" y="736"/>
                      <a:pt x="504" y="736"/>
                    </a:cubicBezTo>
                    <a:cubicBezTo>
                      <a:pt x="503" y="737"/>
                      <a:pt x="503" y="737"/>
                      <a:pt x="503" y="737"/>
                    </a:cubicBezTo>
                    <a:cubicBezTo>
                      <a:pt x="503" y="737"/>
                      <a:pt x="503" y="736"/>
                      <a:pt x="502" y="736"/>
                    </a:cubicBezTo>
                    <a:cubicBezTo>
                      <a:pt x="502" y="736"/>
                      <a:pt x="502" y="735"/>
                      <a:pt x="503" y="735"/>
                    </a:cubicBezTo>
                    <a:cubicBezTo>
                      <a:pt x="503" y="735"/>
                      <a:pt x="503" y="735"/>
                      <a:pt x="503" y="734"/>
                    </a:cubicBezTo>
                    <a:cubicBezTo>
                      <a:pt x="502" y="734"/>
                      <a:pt x="502" y="734"/>
                      <a:pt x="502" y="735"/>
                    </a:cubicBezTo>
                    <a:cubicBezTo>
                      <a:pt x="502" y="735"/>
                      <a:pt x="501" y="735"/>
                      <a:pt x="501" y="735"/>
                    </a:cubicBezTo>
                    <a:cubicBezTo>
                      <a:pt x="501" y="735"/>
                      <a:pt x="501" y="735"/>
                      <a:pt x="501" y="735"/>
                    </a:cubicBezTo>
                    <a:cubicBezTo>
                      <a:pt x="501" y="735"/>
                      <a:pt x="501" y="735"/>
                      <a:pt x="501" y="735"/>
                    </a:cubicBezTo>
                    <a:cubicBezTo>
                      <a:pt x="501" y="736"/>
                      <a:pt x="501" y="736"/>
                      <a:pt x="502" y="736"/>
                    </a:cubicBezTo>
                    <a:cubicBezTo>
                      <a:pt x="502" y="736"/>
                      <a:pt x="502" y="736"/>
                      <a:pt x="502" y="736"/>
                    </a:cubicBezTo>
                    <a:cubicBezTo>
                      <a:pt x="502" y="736"/>
                      <a:pt x="502" y="736"/>
                      <a:pt x="502" y="736"/>
                    </a:cubicBezTo>
                    <a:cubicBezTo>
                      <a:pt x="502" y="736"/>
                      <a:pt x="501" y="737"/>
                      <a:pt x="501" y="737"/>
                    </a:cubicBezTo>
                    <a:cubicBezTo>
                      <a:pt x="501" y="737"/>
                      <a:pt x="500" y="737"/>
                      <a:pt x="500" y="737"/>
                    </a:cubicBezTo>
                    <a:cubicBezTo>
                      <a:pt x="500" y="738"/>
                      <a:pt x="500" y="738"/>
                      <a:pt x="500" y="738"/>
                    </a:cubicBezTo>
                    <a:cubicBezTo>
                      <a:pt x="499" y="738"/>
                      <a:pt x="499" y="738"/>
                      <a:pt x="499" y="737"/>
                    </a:cubicBezTo>
                    <a:cubicBezTo>
                      <a:pt x="499" y="737"/>
                      <a:pt x="499" y="737"/>
                      <a:pt x="499" y="737"/>
                    </a:cubicBezTo>
                    <a:cubicBezTo>
                      <a:pt x="499" y="737"/>
                      <a:pt x="499" y="737"/>
                      <a:pt x="499" y="737"/>
                    </a:cubicBezTo>
                    <a:cubicBezTo>
                      <a:pt x="498" y="737"/>
                      <a:pt x="498" y="738"/>
                      <a:pt x="498" y="738"/>
                    </a:cubicBezTo>
                    <a:cubicBezTo>
                      <a:pt x="498" y="738"/>
                      <a:pt x="497" y="738"/>
                      <a:pt x="496" y="738"/>
                    </a:cubicBezTo>
                    <a:cubicBezTo>
                      <a:pt x="496" y="738"/>
                      <a:pt x="496" y="737"/>
                      <a:pt x="496" y="737"/>
                    </a:cubicBezTo>
                    <a:cubicBezTo>
                      <a:pt x="496" y="737"/>
                      <a:pt x="496" y="737"/>
                      <a:pt x="496" y="737"/>
                    </a:cubicBezTo>
                    <a:cubicBezTo>
                      <a:pt x="496" y="737"/>
                      <a:pt x="496" y="737"/>
                      <a:pt x="496" y="737"/>
                    </a:cubicBezTo>
                    <a:cubicBezTo>
                      <a:pt x="496" y="737"/>
                      <a:pt x="496" y="737"/>
                      <a:pt x="496" y="737"/>
                    </a:cubicBezTo>
                    <a:cubicBezTo>
                      <a:pt x="496" y="737"/>
                      <a:pt x="496" y="737"/>
                      <a:pt x="496" y="737"/>
                    </a:cubicBezTo>
                    <a:cubicBezTo>
                      <a:pt x="496" y="737"/>
                      <a:pt x="495" y="737"/>
                      <a:pt x="495" y="738"/>
                    </a:cubicBezTo>
                    <a:cubicBezTo>
                      <a:pt x="495" y="738"/>
                      <a:pt x="495" y="738"/>
                      <a:pt x="495" y="738"/>
                    </a:cubicBezTo>
                    <a:cubicBezTo>
                      <a:pt x="495" y="737"/>
                      <a:pt x="495" y="737"/>
                      <a:pt x="495" y="737"/>
                    </a:cubicBezTo>
                    <a:cubicBezTo>
                      <a:pt x="495" y="737"/>
                      <a:pt x="494" y="736"/>
                      <a:pt x="494" y="736"/>
                    </a:cubicBezTo>
                    <a:cubicBezTo>
                      <a:pt x="494" y="736"/>
                      <a:pt x="494" y="737"/>
                      <a:pt x="493" y="737"/>
                    </a:cubicBezTo>
                    <a:cubicBezTo>
                      <a:pt x="493" y="737"/>
                      <a:pt x="493" y="737"/>
                      <a:pt x="493" y="737"/>
                    </a:cubicBezTo>
                    <a:cubicBezTo>
                      <a:pt x="493" y="737"/>
                      <a:pt x="493" y="736"/>
                      <a:pt x="493" y="736"/>
                    </a:cubicBezTo>
                    <a:cubicBezTo>
                      <a:pt x="493" y="736"/>
                      <a:pt x="493" y="735"/>
                      <a:pt x="493" y="735"/>
                    </a:cubicBezTo>
                    <a:cubicBezTo>
                      <a:pt x="493" y="735"/>
                      <a:pt x="493" y="735"/>
                      <a:pt x="493" y="735"/>
                    </a:cubicBezTo>
                    <a:cubicBezTo>
                      <a:pt x="493" y="735"/>
                      <a:pt x="493" y="735"/>
                      <a:pt x="493" y="735"/>
                    </a:cubicBezTo>
                    <a:cubicBezTo>
                      <a:pt x="493" y="734"/>
                      <a:pt x="493" y="734"/>
                      <a:pt x="493" y="734"/>
                    </a:cubicBezTo>
                    <a:cubicBezTo>
                      <a:pt x="493" y="734"/>
                      <a:pt x="492" y="734"/>
                      <a:pt x="492" y="734"/>
                    </a:cubicBezTo>
                    <a:cubicBezTo>
                      <a:pt x="492" y="734"/>
                      <a:pt x="493" y="733"/>
                      <a:pt x="493" y="733"/>
                    </a:cubicBezTo>
                    <a:cubicBezTo>
                      <a:pt x="493" y="733"/>
                      <a:pt x="493" y="733"/>
                      <a:pt x="493" y="733"/>
                    </a:cubicBezTo>
                    <a:cubicBezTo>
                      <a:pt x="493" y="733"/>
                      <a:pt x="490" y="732"/>
                      <a:pt x="490" y="732"/>
                    </a:cubicBezTo>
                    <a:cubicBezTo>
                      <a:pt x="490" y="732"/>
                      <a:pt x="490" y="731"/>
                      <a:pt x="490" y="731"/>
                    </a:cubicBezTo>
                    <a:cubicBezTo>
                      <a:pt x="490" y="731"/>
                      <a:pt x="491" y="731"/>
                      <a:pt x="491" y="731"/>
                    </a:cubicBezTo>
                    <a:cubicBezTo>
                      <a:pt x="491" y="731"/>
                      <a:pt x="491" y="730"/>
                      <a:pt x="491" y="730"/>
                    </a:cubicBezTo>
                    <a:cubicBezTo>
                      <a:pt x="491" y="730"/>
                      <a:pt x="490" y="730"/>
                      <a:pt x="490" y="730"/>
                    </a:cubicBezTo>
                    <a:cubicBezTo>
                      <a:pt x="490" y="730"/>
                      <a:pt x="491" y="729"/>
                      <a:pt x="491" y="729"/>
                    </a:cubicBezTo>
                    <a:cubicBezTo>
                      <a:pt x="491" y="718"/>
                      <a:pt x="491" y="718"/>
                      <a:pt x="491" y="718"/>
                    </a:cubicBezTo>
                    <a:cubicBezTo>
                      <a:pt x="488" y="716"/>
                      <a:pt x="488" y="716"/>
                      <a:pt x="488" y="716"/>
                    </a:cubicBezTo>
                    <a:cubicBezTo>
                      <a:pt x="486" y="716"/>
                      <a:pt x="486" y="716"/>
                      <a:pt x="486" y="716"/>
                    </a:cubicBezTo>
                    <a:cubicBezTo>
                      <a:pt x="486" y="716"/>
                      <a:pt x="486" y="716"/>
                      <a:pt x="486" y="716"/>
                    </a:cubicBezTo>
                    <a:cubicBezTo>
                      <a:pt x="485" y="716"/>
                      <a:pt x="485" y="716"/>
                      <a:pt x="485" y="716"/>
                    </a:cubicBezTo>
                    <a:cubicBezTo>
                      <a:pt x="483" y="717"/>
                      <a:pt x="483" y="717"/>
                      <a:pt x="483" y="717"/>
                    </a:cubicBezTo>
                    <a:cubicBezTo>
                      <a:pt x="482" y="716"/>
                      <a:pt x="482" y="716"/>
                      <a:pt x="482" y="716"/>
                    </a:cubicBezTo>
                    <a:cubicBezTo>
                      <a:pt x="482" y="715"/>
                      <a:pt x="482" y="715"/>
                      <a:pt x="482" y="715"/>
                    </a:cubicBezTo>
                    <a:cubicBezTo>
                      <a:pt x="481" y="715"/>
                      <a:pt x="481" y="715"/>
                      <a:pt x="481" y="715"/>
                    </a:cubicBezTo>
                    <a:cubicBezTo>
                      <a:pt x="476" y="722"/>
                      <a:pt x="476" y="722"/>
                      <a:pt x="476" y="722"/>
                    </a:cubicBezTo>
                    <a:cubicBezTo>
                      <a:pt x="476" y="722"/>
                      <a:pt x="475" y="723"/>
                      <a:pt x="475" y="724"/>
                    </a:cubicBezTo>
                    <a:cubicBezTo>
                      <a:pt x="475" y="724"/>
                      <a:pt x="475" y="724"/>
                      <a:pt x="475" y="724"/>
                    </a:cubicBezTo>
                    <a:cubicBezTo>
                      <a:pt x="475" y="725"/>
                      <a:pt x="475" y="725"/>
                      <a:pt x="475" y="725"/>
                    </a:cubicBezTo>
                    <a:cubicBezTo>
                      <a:pt x="474" y="725"/>
                      <a:pt x="474" y="725"/>
                      <a:pt x="474" y="725"/>
                    </a:cubicBezTo>
                    <a:cubicBezTo>
                      <a:pt x="474" y="726"/>
                      <a:pt x="474" y="726"/>
                      <a:pt x="474" y="726"/>
                    </a:cubicBezTo>
                    <a:cubicBezTo>
                      <a:pt x="474" y="726"/>
                      <a:pt x="474" y="727"/>
                      <a:pt x="474" y="727"/>
                    </a:cubicBezTo>
                    <a:cubicBezTo>
                      <a:pt x="474" y="727"/>
                      <a:pt x="474" y="727"/>
                      <a:pt x="474" y="727"/>
                    </a:cubicBezTo>
                    <a:cubicBezTo>
                      <a:pt x="474" y="728"/>
                      <a:pt x="474" y="728"/>
                      <a:pt x="474" y="728"/>
                    </a:cubicBezTo>
                    <a:cubicBezTo>
                      <a:pt x="474" y="728"/>
                      <a:pt x="474" y="728"/>
                      <a:pt x="474" y="728"/>
                    </a:cubicBezTo>
                    <a:cubicBezTo>
                      <a:pt x="474" y="728"/>
                      <a:pt x="474" y="729"/>
                      <a:pt x="474" y="729"/>
                    </a:cubicBezTo>
                    <a:cubicBezTo>
                      <a:pt x="474" y="730"/>
                      <a:pt x="474" y="730"/>
                      <a:pt x="474" y="730"/>
                    </a:cubicBezTo>
                    <a:cubicBezTo>
                      <a:pt x="473" y="731"/>
                      <a:pt x="473" y="731"/>
                      <a:pt x="473" y="731"/>
                    </a:cubicBezTo>
                    <a:cubicBezTo>
                      <a:pt x="473" y="731"/>
                      <a:pt x="473" y="731"/>
                      <a:pt x="473" y="731"/>
                    </a:cubicBezTo>
                    <a:cubicBezTo>
                      <a:pt x="473" y="731"/>
                      <a:pt x="472" y="732"/>
                      <a:pt x="472" y="732"/>
                    </a:cubicBezTo>
                    <a:cubicBezTo>
                      <a:pt x="472" y="732"/>
                      <a:pt x="471" y="732"/>
                      <a:pt x="471" y="732"/>
                    </a:cubicBezTo>
                    <a:cubicBezTo>
                      <a:pt x="471" y="732"/>
                      <a:pt x="471" y="733"/>
                      <a:pt x="471" y="733"/>
                    </a:cubicBezTo>
                    <a:cubicBezTo>
                      <a:pt x="471" y="733"/>
                      <a:pt x="471" y="734"/>
                      <a:pt x="471" y="734"/>
                    </a:cubicBezTo>
                    <a:cubicBezTo>
                      <a:pt x="471" y="734"/>
                      <a:pt x="471" y="735"/>
                      <a:pt x="471" y="735"/>
                    </a:cubicBezTo>
                    <a:cubicBezTo>
                      <a:pt x="471" y="735"/>
                      <a:pt x="471" y="735"/>
                      <a:pt x="471" y="734"/>
                    </a:cubicBezTo>
                    <a:cubicBezTo>
                      <a:pt x="471" y="734"/>
                      <a:pt x="471" y="734"/>
                      <a:pt x="471" y="734"/>
                    </a:cubicBezTo>
                    <a:cubicBezTo>
                      <a:pt x="471" y="734"/>
                      <a:pt x="470" y="735"/>
                      <a:pt x="470" y="735"/>
                    </a:cubicBezTo>
                    <a:cubicBezTo>
                      <a:pt x="470" y="735"/>
                      <a:pt x="470" y="735"/>
                      <a:pt x="470" y="735"/>
                    </a:cubicBezTo>
                    <a:cubicBezTo>
                      <a:pt x="470" y="735"/>
                      <a:pt x="470" y="736"/>
                      <a:pt x="470" y="736"/>
                    </a:cubicBezTo>
                    <a:cubicBezTo>
                      <a:pt x="469" y="735"/>
                      <a:pt x="469" y="735"/>
                      <a:pt x="469" y="735"/>
                    </a:cubicBezTo>
                    <a:cubicBezTo>
                      <a:pt x="468" y="736"/>
                      <a:pt x="468" y="736"/>
                      <a:pt x="468" y="736"/>
                    </a:cubicBezTo>
                    <a:cubicBezTo>
                      <a:pt x="468" y="736"/>
                      <a:pt x="467" y="735"/>
                      <a:pt x="467" y="735"/>
                    </a:cubicBezTo>
                    <a:cubicBezTo>
                      <a:pt x="467" y="735"/>
                      <a:pt x="466" y="736"/>
                      <a:pt x="466" y="736"/>
                    </a:cubicBezTo>
                    <a:cubicBezTo>
                      <a:pt x="466" y="736"/>
                      <a:pt x="466" y="737"/>
                      <a:pt x="466" y="737"/>
                    </a:cubicBezTo>
                    <a:cubicBezTo>
                      <a:pt x="466" y="737"/>
                      <a:pt x="466" y="737"/>
                      <a:pt x="466" y="737"/>
                    </a:cubicBezTo>
                    <a:cubicBezTo>
                      <a:pt x="466" y="737"/>
                      <a:pt x="466" y="738"/>
                      <a:pt x="466" y="738"/>
                    </a:cubicBezTo>
                    <a:cubicBezTo>
                      <a:pt x="443" y="738"/>
                      <a:pt x="443" y="738"/>
                      <a:pt x="443" y="738"/>
                    </a:cubicBezTo>
                    <a:cubicBezTo>
                      <a:pt x="440" y="740"/>
                      <a:pt x="440" y="740"/>
                      <a:pt x="440" y="740"/>
                    </a:cubicBezTo>
                    <a:cubicBezTo>
                      <a:pt x="436" y="744"/>
                      <a:pt x="436" y="744"/>
                      <a:pt x="436" y="744"/>
                    </a:cubicBezTo>
                    <a:cubicBezTo>
                      <a:pt x="433" y="746"/>
                      <a:pt x="433" y="746"/>
                      <a:pt x="433" y="746"/>
                    </a:cubicBezTo>
                    <a:cubicBezTo>
                      <a:pt x="430" y="751"/>
                      <a:pt x="430" y="751"/>
                      <a:pt x="430" y="751"/>
                    </a:cubicBezTo>
                    <a:cubicBezTo>
                      <a:pt x="417" y="751"/>
                      <a:pt x="417" y="751"/>
                      <a:pt x="417" y="751"/>
                    </a:cubicBezTo>
                    <a:cubicBezTo>
                      <a:pt x="414" y="753"/>
                      <a:pt x="414" y="753"/>
                      <a:pt x="414" y="753"/>
                    </a:cubicBezTo>
                    <a:cubicBezTo>
                      <a:pt x="415" y="754"/>
                      <a:pt x="415" y="754"/>
                      <a:pt x="415" y="754"/>
                    </a:cubicBezTo>
                    <a:cubicBezTo>
                      <a:pt x="415" y="756"/>
                      <a:pt x="415" y="756"/>
                      <a:pt x="415" y="756"/>
                    </a:cubicBezTo>
                    <a:cubicBezTo>
                      <a:pt x="416" y="757"/>
                      <a:pt x="416" y="757"/>
                      <a:pt x="416" y="757"/>
                    </a:cubicBezTo>
                    <a:cubicBezTo>
                      <a:pt x="416" y="758"/>
                      <a:pt x="416" y="758"/>
                      <a:pt x="416" y="758"/>
                    </a:cubicBezTo>
                    <a:cubicBezTo>
                      <a:pt x="408" y="762"/>
                      <a:pt x="408" y="762"/>
                      <a:pt x="408" y="762"/>
                    </a:cubicBezTo>
                    <a:cubicBezTo>
                      <a:pt x="400" y="764"/>
                      <a:pt x="400" y="764"/>
                      <a:pt x="400" y="764"/>
                    </a:cubicBezTo>
                    <a:cubicBezTo>
                      <a:pt x="393" y="769"/>
                      <a:pt x="393" y="769"/>
                      <a:pt x="393" y="769"/>
                    </a:cubicBezTo>
                    <a:cubicBezTo>
                      <a:pt x="390" y="769"/>
                      <a:pt x="390" y="769"/>
                      <a:pt x="390" y="769"/>
                    </a:cubicBezTo>
                    <a:cubicBezTo>
                      <a:pt x="388" y="767"/>
                      <a:pt x="388" y="767"/>
                      <a:pt x="388" y="767"/>
                    </a:cubicBezTo>
                    <a:cubicBezTo>
                      <a:pt x="388" y="767"/>
                      <a:pt x="388" y="766"/>
                      <a:pt x="388" y="766"/>
                    </a:cubicBezTo>
                    <a:cubicBezTo>
                      <a:pt x="388" y="766"/>
                      <a:pt x="388" y="765"/>
                      <a:pt x="388" y="765"/>
                    </a:cubicBezTo>
                    <a:cubicBezTo>
                      <a:pt x="388" y="765"/>
                      <a:pt x="388" y="764"/>
                      <a:pt x="388" y="764"/>
                    </a:cubicBezTo>
                    <a:cubicBezTo>
                      <a:pt x="388" y="764"/>
                      <a:pt x="388" y="763"/>
                      <a:pt x="388" y="763"/>
                    </a:cubicBezTo>
                    <a:cubicBezTo>
                      <a:pt x="388" y="763"/>
                      <a:pt x="390" y="763"/>
                      <a:pt x="390" y="763"/>
                    </a:cubicBezTo>
                    <a:cubicBezTo>
                      <a:pt x="390" y="763"/>
                      <a:pt x="392" y="760"/>
                      <a:pt x="392" y="760"/>
                    </a:cubicBezTo>
                    <a:cubicBezTo>
                      <a:pt x="392" y="759"/>
                      <a:pt x="392" y="759"/>
                      <a:pt x="392" y="759"/>
                    </a:cubicBezTo>
                    <a:cubicBezTo>
                      <a:pt x="392" y="759"/>
                      <a:pt x="392" y="757"/>
                      <a:pt x="392" y="757"/>
                    </a:cubicBezTo>
                    <a:cubicBezTo>
                      <a:pt x="392" y="757"/>
                      <a:pt x="394" y="752"/>
                      <a:pt x="394" y="752"/>
                    </a:cubicBezTo>
                    <a:cubicBezTo>
                      <a:pt x="392" y="735"/>
                      <a:pt x="392" y="735"/>
                      <a:pt x="392" y="735"/>
                    </a:cubicBezTo>
                    <a:cubicBezTo>
                      <a:pt x="385" y="730"/>
                      <a:pt x="385" y="730"/>
                      <a:pt x="385" y="730"/>
                    </a:cubicBezTo>
                    <a:cubicBezTo>
                      <a:pt x="386" y="729"/>
                      <a:pt x="386" y="729"/>
                      <a:pt x="386" y="729"/>
                    </a:cubicBezTo>
                    <a:cubicBezTo>
                      <a:pt x="385" y="728"/>
                      <a:pt x="385" y="728"/>
                      <a:pt x="385" y="728"/>
                    </a:cubicBezTo>
                    <a:cubicBezTo>
                      <a:pt x="383" y="728"/>
                      <a:pt x="383" y="728"/>
                      <a:pt x="383" y="728"/>
                    </a:cubicBezTo>
                    <a:cubicBezTo>
                      <a:pt x="382" y="728"/>
                      <a:pt x="382" y="728"/>
                      <a:pt x="382" y="728"/>
                    </a:cubicBezTo>
                    <a:cubicBezTo>
                      <a:pt x="381" y="726"/>
                      <a:pt x="381" y="726"/>
                      <a:pt x="381" y="726"/>
                    </a:cubicBezTo>
                    <a:cubicBezTo>
                      <a:pt x="381" y="723"/>
                      <a:pt x="381" y="723"/>
                      <a:pt x="381" y="723"/>
                    </a:cubicBezTo>
                    <a:cubicBezTo>
                      <a:pt x="379" y="724"/>
                      <a:pt x="379" y="724"/>
                      <a:pt x="379" y="724"/>
                    </a:cubicBezTo>
                    <a:cubicBezTo>
                      <a:pt x="378" y="724"/>
                      <a:pt x="378" y="724"/>
                      <a:pt x="378" y="724"/>
                    </a:cubicBezTo>
                    <a:cubicBezTo>
                      <a:pt x="377" y="722"/>
                      <a:pt x="377" y="722"/>
                      <a:pt x="377" y="722"/>
                    </a:cubicBezTo>
                    <a:cubicBezTo>
                      <a:pt x="376" y="720"/>
                      <a:pt x="376" y="720"/>
                      <a:pt x="376" y="720"/>
                    </a:cubicBezTo>
                    <a:cubicBezTo>
                      <a:pt x="352" y="706"/>
                      <a:pt x="352" y="706"/>
                      <a:pt x="352" y="706"/>
                    </a:cubicBezTo>
                    <a:cubicBezTo>
                      <a:pt x="351" y="706"/>
                      <a:pt x="351" y="706"/>
                      <a:pt x="351" y="706"/>
                    </a:cubicBezTo>
                    <a:cubicBezTo>
                      <a:pt x="346" y="709"/>
                      <a:pt x="346" y="709"/>
                      <a:pt x="346" y="709"/>
                    </a:cubicBezTo>
                    <a:cubicBezTo>
                      <a:pt x="344" y="709"/>
                      <a:pt x="344" y="709"/>
                      <a:pt x="344" y="709"/>
                    </a:cubicBezTo>
                    <a:cubicBezTo>
                      <a:pt x="344" y="709"/>
                      <a:pt x="343" y="709"/>
                      <a:pt x="343" y="709"/>
                    </a:cubicBezTo>
                    <a:cubicBezTo>
                      <a:pt x="343" y="709"/>
                      <a:pt x="343" y="709"/>
                      <a:pt x="343" y="709"/>
                    </a:cubicBezTo>
                    <a:cubicBezTo>
                      <a:pt x="342" y="709"/>
                      <a:pt x="342" y="709"/>
                      <a:pt x="342" y="709"/>
                    </a:cubicBezTo>
                    <a:cubicBezTo>
                      <a:pt x="341" y="708"/>
                      <a:pt x="341" y="708"/>
                      <a:pt x="341" y="708"/>
                    </a:cubicBezTo>
                    <a:cubicBezTo>
                      <a:pt x="337" y="708"/>
                      <a:pt x="337" y="708"/>
                      <a:pt x="337" y="708"/>
                    </a:cubicBezTo>
                    <a:cubicBezTo>
                      <a:pt x="336" y="707"/>
                      <a:pt x="336" y="707"/>
                      <a:pt x="336" y="707"/>
                    </a:cubicBezTo>
                    <a:cubicBezTo>
                      <a:pt x="333" y="708"/>
                      <a:pt x="333" y="708"/>
                      <a:pt x="333" y="708"/>
                    </a:cubicBezTo>
                    <a:cubicBezTo>
                      <a:pt x="331" y="708"/>
                      <a:pt x="331" y="708"/>
                      <a:pt x="331" y="708"/>
                    </a:cubicBezTo>
                    <a:cubicBezTo>
                      <a:pt x="331" y="708"/>
                      <a:pt x="331" y="708"/>
                      <a:pt x="331" y="708"/>
                    </a:cubicBezTo>
                    <a:cubicBezTo>
                      <a:pt x="330" y="708"/>
                      <a:pt x="330" y="708"/>
                      <a:pt x="330" y="708"/>
                    </a:cubicBezTo>
                    <a:cubicBezTo>
                      <a:pt x="330" y="707"/>
                      <a:pt x="330" y="707"/>
                      <a:pt x="330" y="707"/>
                    </a:cubicBezTo>
                    <a:cubicBezTo>
                      <a:pt x="329" y="707"/>
                      <a:pt x="329" y="707"/>
                      <a:pt x="329" y="707"/>
                    </a:cubicBezTo>
                    <a:cubicBezTo>
                      <a:pt x="328" y="706"/>
                      <a:pt x="328" y="706"/>
                      <a:pt x="328" y="706"/>
                    </a:cubicBezTo>
                    <a:cubicBezTo>
                      <a:pt x="327" y="706"/>
                      <a:pt x="327" y="706"/>
                      <a:pt x="327" y="706"/>
                    </a:cubicBezTo>
                    <a:cubicBezTo>
                      <a:pt x="326" y="707"/>
                      <a:pt x="326" y="707"/>
                      <a:pt x="326" y="707"/>
                    </a:cubicBezTo>
                    <a:cubicBezTo>
                      <a:pt x="326" y="707"/>
                      <a:pt x="326" y="707"/>
                      <a:pt x="326" y="707"/>
                    </a:cubicBezTo>
                    <a:cubicBezTo>
                      <a:pt x="326" y="705"/>
                      <a:pt x="326" y="705"/>
                      <a:pt x="326" y="705"/>
                    </a:cubicBezTo>
                    <a:cubicBezTo>
                      <a:pt x="325" y="705"/>
                      <a:pt x="325" y="705"/>
                      <a:pt x="325" y="705"/>
                    </a:cubicBezTo>
                    <a:cubicBezTo>
                      <a:pt x="324" y="704"/>
                      <a:pt x="324" y="704"/>
                      <a:pt x="324" y="704"/>
                    </a:cubicBezTo>
                    <a:cubicBezTo>
                      <a:pt x="324" y="703"/>
                      <a:pt x="324" y="703"/>
                      <a:pt x="324" y="703"/>
                    </a:cubicBezTo>
                    <a:cubicBezTo>
                      <a:pt x="323" y="703"/>
                      <a:pt x="323" y="703"/>
                      <a:pt x="323" y="703"/>
                    </a:cubicBezTo>
                    <a:cubicBezTo>
                      <a:pt x="322" y="703"/>
                      <a:pt x="322" y="703"/>
                      <a:pt x="322" y="703"/>
                    </a:cubicBezTo>
                    <a:cubicBezTo>
                      <a:pt x="320" y="703"/>
                      <a:pt x="320" y="703"/>
                      <a:pt x="320" y="703"/>
                    </a:cubicBezTo>
                    <a:cubicBezTo>
                      <a:pt x="319" y="703"/>
                      <a:pt x="319" y="703"/>
                      <a:pt x="319" y="703"/>
                    </a:cubicBezTo>
                    <a:cubicBezTo>
                      <a:pt x="318" y="704"/>
                      <a:pt x="318" y="704"/>
                      <a:pt x="318" y="704"/>
                    </a:cubicBezTo>
                    <a:cubicBezTo>
                      <a:pt x="316" y="704"/>
                      <a:pt x="316" y="704"/>
                      <a:pt x="316" y="704"/>
                    </a:cubicBezTo>
                    <a:cubicBezTo>
                      <a:pt x="316" y="702"/>
                      <a:pt x="316" y="702"/>
                      <a:pt x="316" y="702"/>
                    </a:cubicBezTo>
                    <a:cubicBezTo>
                      <a:pt x="316" y="702"/>
                      <a:pt x="314" y="702"/>
                      <a:pt x="314" y="702"/>
                    </a:cubicBezTo>
                    <a:cubicBezTo>
                      <a:pt x="313" y="702"/>
                      <a:pt x="312" y="702"/>
                      <a:pt x="312" y="702"/>
                    </a:cubicBezTo>
                    <a:cubicBezTo>
                      <a:pt x="310" y="701"/>
                      <a:pt x="310" y="701"/>
                      <a:pt x="310" y="701"/>
                    </a:cubicBezTo>
                    <a:cubicBezTo>
                      <a:pt x="310" y="699"/>
                      <a:pt x="310" y="699"/>
                      <a:pt x="310" y="699"/>
                    </a:cubicBezTo>
                    <a:cubicBezTo>
                      <a:pt x="310" y="697"/>
                      <a:pt x="310" y="697"/>
                      <a:pt x="310" y="697"/>
                    </a:cubicBezTo>
                    <a:cubicBezTo>
                      <a:pt x="309" y="696"/>
                      <a:pt x="309" y="696"/>
                      <a:pt x="309" y="696"/>
                    </a:cubicBezTo>
                    <a:cubicBezTo>
                      <a:pt x="309" y="696"/>
                      <a:pt x="309" y="695"/>
                      <a:pt x="309" y="695"/>
                    </a:cubicBezTo>
                    <a:cubicBezTo>
                      <a:pt x="309" y="695"/>
                      <a:pt x="307" y="695"/>
                      <a:pt x="307" y="695"/>
                    </a:cubicBezTo>
                    <a:cubicBezTo>
                      <a:pt x="307" y="699"/>
                      <a:pt x="307" y="699"/>
                      <a:pt x="307" y="699"/>
                    </a:cubicBezTo>
                    <a:cubicBezTo>
                      <a:pt x="122" y="699"/>
                      <a:pt x="122" y="699"/>
                      <a:pt x="122" y="699"/>
                    </a:cubicBezTo>
                    <a:cubicBezTo>
                      <a:pt x="122" y="699"/>
                      <a:pt x="122" y="699"/>
                      <a:pt x="121" y="698"/>
                    </a:cubicBezTo>
                    <a:cubicBezTo>
                      <a:pt x="121" y="698"/>
                      <a:pt x="121" y="698"/>
                      <a:pt x="121" y="698"/>
                    </a:cubicBezTo>
                    <a:cubicBezTo>
                      <a:pt x="121" y="698"/>
                      <a:pt x="121" y="698"/>
                      <a:pt x="121" y="698"/>
                    </a:cubicBezTo>
                    <a:cubicBezTo>
                      <a:pt x="121" y="699"/>
                      <a:pt x="121" y="699"/>
                      <a:pt x="121" y="699"/>
                    </a:cubicBezTo>
                    <a:cubicBezTo>
                      <a:pt x="120" y="699"/>
                      <a:pt x="120" y="699"/>
                      <a:pt x="120" y="698"/>
                    </a:cubicBezTo>
                    <a:cubicBezTo>
                      <a:pt x="120" y="698"/>
                      <a:pt x="120" y="698"/>
                      <a:pt x="120" y="698"/>
                    </a:cubicBezTo>
                    <a:cubicBezTo>
                      <a:pt x="120" y="698"/>
                      <a:pt x="120" y="698"/>
                      <a:pt x="120" y="698"/>
                    </a:cubicBezTo>
                    <a:cubicBezTo>
                      <a:pt x="119" y="698"/>
                      <a:pt x="119" y="697"/>
                      <a:pt x="119" y="697"/>
                    </a:cubicBezTo>
                    <a:cubicBezTo>
                      <a:pt x="119" y="696"/>
                      <a:pt x="119" y="696"/>
                      <a:pt x="120" y="696"/>
                    </a:cubicBezTo>
                    <a:cubicBezTo>
                      <a:pt x="120" y="696"/>
                      <a:pt x="120" y="696"/>
                      <a:pt x="120" y="696"/>
                    </a:cubicBezTo>
                    <a:cubicBezTo>
                      <a:pt x="120" y="696"/>
                      <a:pt x="120" y="696"/>
                      <a:pt x="120" y="696"/>
                    </a:cubicBezTo>
                    <a:cubicBezTo>
                      <a:pt x="120" y="696"/>
                      <a:pt x="120" y="696"/>
                      <a:pt x="120" y="696"/>
                    </a:cubicBezTo>
                    <a:cubicBezTo>
                      <a:pt x="119" y="696"/>
                      <a:pt x="119" y="696"/>
                      <a:pt x="119" y="695"/>
                    </a:cubicBezTo>
                    <a:cubicBezTo>
                      <a:pt x="119" y="695"/>
                      <a:pt x="119" y="695"/>
                      <a:pt x="119" y="695"/>
                    </a:cubicBezTo>
                    <a:cubicBezTo>
                      <a:pt x="119" y="695"/>
                      <a:pt x="119" y="695"/>
                      <a:pt x="118" y="695"/>
                    </a:cubicBezTo>
                    <a:cubicBezTo>
                      <a:pt x="118" y="696"/>
                      <a:pt x="118" y="695"/>
                      <a:pt x="118" y="695"/>
                    </a:cubicBezTo>
                    <a:cubicBezTo>
                      <a:pt x="118" y="695"/>
                      <a:pt x="118" y="695"/>
                      <a:pt x="118" y="695"/>
                    </a:cubicBezTo>
                    <a:cubicBezTo>
                      <a:pt x="118" y="695"/>
                      <a:pt x="119" y="694"/>
                      <a:pt x="119" y="694"/>
                    </a:cubicBezTo>
                    <a:cubicBezTo>
                      <a:pt x="119" y="694"/>
                      <a:pt x="119" y="694"/>
                      <a:pt x="119" y="693"/>
                    </a:cubicBezTo>
                    <a:cubicBezTo>
                      <a:pt x="119" y="693"/>
                      <a:pt x="119" y="693"/>
                      <a:pt x="119" y="693"/>
                    </a:cubicBezTo>
                    <a:cubicBezTo>
                      <a:pt x="120" y="692"/>
                      <a:pt x="120" y="692"/>
                      <a:pt x="120" y="692"/>
                    </a:cubicBezTo>
                    <a:cubicBezTo>
                      <a:pt x="120" y="692"/>
                      <a:pt x="120" y="692"/>
                      <a:pt x="119" y="692"/>
                    </a:cubicBezTo>
                    <a:cubicBezTo>
                      <a:pt x="119" y="692"/>
                      <a:pt x="119" y="692"/>
                      <a:pt x="119" y="692"/>
                    </a:cubicBezTo>
                    <a:cubicBezTo>
                      <a:pt x="119" y="692"/>
                      <a:pt x="119" y="693"/>
                      <a:pt x="119" y="693"/>
                    </a:cubicBezTo>
                    <a:cubicBezTo>
                      <a:pt x="119" y="693"/>
                      <a:pt x="119" y="693"/>
                      <a:pt x="118" y="693"/>
                    </a:cubicBezTo>
                    <a:cubicBezTo>
                      <a:pt x="118" y="693"/>
                      <a:pt x="118" y="693"/>
                      <a:pt x="118" y="693"/>
                    </a:cubicBezTo>
                    <a:cubicBezTo>
                      <a:pt x="118" y="693"/>
                      <a:pt x="118" y="693"/>
                      <a:pt x="118" y="694"/>
                    </a:cubicBezTo>
                    <a:cubicBezTo>
                      <a:pt x="118" y="694"/>
                      <a:pt x="118" y="694"/>
                      <a:pt x="118" y="694"/>
                    </a:cubicBezTo>
                    <a:cubicBezTo>
                      <a:pt x="118" y="694"/>
                      <a:pt x="118" y="694"/>
                      <a:pt x="118" y="694"/>
                    </a:cubicBezTo>
                    <a:cubicBezTo>
                      <a:pt x="118" y="694"/>
                      <a:pt x="118" y="694"/>
                      <a:pt x="118" y="694"/>
                    </a:cubicBezTo>
                    <a:cubicBezTo>
                      <a:pt x="118" y="694"/>
                      <a:pt x="118" y="694"/>
                      <a:pt x="118" y="694"/>
                    </a:cubicBezTo>
                    <a:cubicBezTo>
                      <a:pt x="118" y="695"/>
                      <a:pt x="118" y="695"/>
                      <a:pt x="118" y="695"/>
                    </a:cubicBezTo>
                    <a:cubicBezTo>
                      <a:pt x="117" y="695"/>
                      <a:pt x="117" y="695"/>
                      <a:pt x="117" y="695"/>
                    </a:cubicBezTo>
                    <a:cubicBezTo>
                      <a:pt x="117" y="695"/>
                      <a:pt x="117" y="695"/>
                      <a:pt x="117" y="695"/>
                    </a:cubicBezTo>
                    <a:cubicBezTo>
                      <a:pt x="116" y="695"/>
                      <a:pt x="116" y="694"/>
                      <a:pt x="116" y="694"/>
                    </a:cubicBezTo>
                    <a:cubicBezTo>
                      <a:pt x="116" y="694"/>
                      <a:pt x="116" y="694"/>
                      <a:pt x="115" y="694"/>
                    </a:cubicBezTo>
                    <a:cubicBezTo>
                      <a:pt x="115" y="694"/>
                      <a:pt x="115" y="694"/>
                      <a:pt x="115" y="694"/>
                    </a:cubicBezTo>
                    <a:cubicBezTo>
                      <a:pt x="114" y="694"/>
                      <a:pt x="114" y="694"/>
                      <a:pt x="114" y="693"/>
                    </a:cubicBezTo>
                    <a:cubicBezTo>
                      <a:pt x="114" y="693"/>
                      <a:pt x="114" y="693"/>
                      <a:pt x="114" y="693"/>
                    </a:cubicBezTo>
                    <a:cubicBezTo>
                      <a:pt x="114" y="693"/>
                      <a:pt x="114" y="693"/>
                      <a:pt x="114" y="693"/>
                    </a:cubicBezTo>
                    <a:cubicBezTo>
                      <a:pt x="114" y="692"/>
                      <a:pt x="113" y="692"/>
                      <a:pt x="113" y="692"/>
                    </a:cubicBezTo>
                    <a:cubicBezTo>
                      <a:pt x="113" y="692"/>
                      <a:pt x="113" y="691"/>
                      <a:pt x="113" y="691"/>
                    </a:cubicBezTo>
                    <a:cubicBezTo>
                      <a:pt x="113" y="691"/>
                      <a:pt x="114" y="691"/>
                      <a:pt x="114" y="691"/>
                    </a:cubicBezTo>
                    <a:cubicBezTo>
                      <a:pt x="114" y="691"/>
                      <a:pt x="115" y="691"/>
                      <a:pt x="115" y="691"/>
                    </a:cubicBezTo>
                    <a:cubicBezTo>
                      <a:pt x="115" y="691"/>
                      <a:pt x="115" y="691"/>
                      <a:pt x="115" y="691"/>
                    </a:cubicBezTo>
                    <a:cubicBezTo>
                      <a:pt x="115" y="691"/>
                      <a:pt x="115" y="691"/>
                      <a:pt x="115" y="691"/>
                    </a:cubicBezTo>
                    <a:cubicBezTo>
                      <a:pt x="115" y="690"/>
                      <a:pt x="115" y="690"/>
                      <a:pt x="115" y="690"/>
                    </a:cubicBezTo>
                    <a:cubicBezTo>
                      <a:pt x="115" y="690"/>
                      <a:pt x="115" y="690"/>
                      <a:pt x="115" y="690"/>
                    </a:cubicBezTo>
                    <a:cubicBezTo>
                      <a:pt x="115" y="690"/>
                      <a:pt x="115" y="689"/>
                      <a:pt x="115" y="689"/>
                    </a:cubicBezTo>
                    <a:cubicBezTo>
                      <a:pt x="115" y="689"/>
                      <a:pt x="115" y="689"/>
                      <a:pt x="115" y="689"/>
                    </a:cubicBezTo>
                    <a:cubicBezTo>
                      <a:pt x="115" y="689"/>
                      <a:pt x="115" y="689"/>
                      <a:pt x="115" y="688"/>
                    </a:cubicBezTo>
                    <a:cubicBezTo>
                      <a:pt x="116" y="688"/>
                      <a:pt x="116" y="688"/>
                      <a:pt x="116" y="688"/>
                    </a:cubicBezTo>
                    <a:cubicBezTo>
                      <a:pt x="115" y="687"/>
                      <a:pt x="115" y="687"/>
                      <a:pt x="115" y="687"/>
                    </a:cubicBezTo>
                    <a:cubicBezTo>
                      <a:pt x="115" y="687"/>
                      <a:pt x="115" y="687"/>
                      <a:pt x="115" y="687"/>
                    </a:cubicBezTo>
                    <a:cubicBezTo>
                      <a:pt x="115" y="687"/>
                      <a:pt x="115" y="687"/>
                      <a:pt x="115" y="687"/>
                    </a:cubicBezTo>
                    <a:cubicBezTo>
                      <a:pt x="114" y="687"/>
                      <a:pt x="115" y="687"/>
                      <a:pt x="115" y="687"/>
                    </a:cubicBezTo>
                    <a:cubicBezTo>
                      <a:pt x="115" y="687"/>
                      <a:pt x="115" y="687"/>
                      <a:pt x="115" y="687"/>
                    </a:cubicBezTo>
                    <a:cubicBezTo>
                      <a:pt x="115" y="688"/>
                      <a:pt x="115" y="688"/>
                      <a:pt x="115" y="688"/>
                    </a:cubicBezTo>
                    <a:cubicBezTo>
                      <a:pt x="115" y="688"/>
                      <a:pt x="115" y="688"/>
                      <a:pt x="115" y="688"/>
                    </a:cubicBezTo>
                    <a:cubicBezTo>
                      <a:pt x="115" y="688"/>
                      <a:pt x="115" y="689"/>
                      <a:pt x="115" y="689"/>
                    </a:cubicBezTo>
                    <a:cubicBezTo>
                      <a:pt x="114" y="689"/>
                      <a:pt x="114" y="689"/>
                      <a:pt x="114" y="689"/>
                    </a:cubicBezTo>
                    <a:cubicBezTo>
                      <a:pt x="114" y="689"/>
                      <a:pt x="114" y="689"/>
                      <a:pt x="114" y="689"/>
                    </a:cubicBezTo>
                    <a:cubicBezTo>
                      <a:pt x="114" y="690"/>
                      <a:pt x="115" y="690"/>
                      <a:pt x="115" y="690"/>
                    </a:cubicBezTo>
                    <a:cubicBezTo>
                      <a:pt x="115" y="690"/>
                      <a:pt x="115" y="690"/>
                      <a:pt x="115" y="690"/>
                    </a:cubicBezTo>
                    <a:cubicBezTo>
                      <a:pt x="115" y="690"/>
                      <a:pt x="114" y="690"/>
                      <a:pt x="114" y="690"/>
                    </a:cubicBezTo>
                    <a:cubicBezTo>
                      <a:pt x="114" y="691"/>
                      <a:pt x="114" y="690"/>
                      <a:pt x="114" y="690"/>
                    </a:cubicBezTo>
                    <a:cubicBezTo>
                      <a:pt x="114" y="690"/>
                      <a:pt x="113" y="691"/>
                      <a:pt x="113" y="691"/>
                    </a:cubicBezTo>
                    <a:cubicBezTo>
                      <a:pt x="113" y="691"/>
                      <a:pt x="113" y="691"/>
                      <a:pt x="113" y="691"/>
                    </a:cubicBezTo>
                    <a:cubicBezTo>
                      <a:pt x="113" y="691"/>
                      <a:pt x="113" y="691"/>
                      <a:pt x="113" y="691"/>
                    </a:cubicBezTo>
                    <a:cubicBezTo>
                      <a:pt x="112" y="691"/>
                      <a:pt x="112" y="691"/>
                      <a:pt x="111" y="691"/>
                    </a:cubicBezTo>
                    <a:cubicBezTo>
                      <a:pt x="111" y="691"/>
                      <a:pt x="111" y="691"/>
                      <a:pt x="111" y="691"/>
                    </a:cubicBezTo>
                    <a:cubicBezTo>
                      <a:pt x="111" y="691"/>
                      <a:pt x="111" y="691"/>
                      <a:pt x="111" y="691"/>
                    </a:cubicBezTo>
                    <a:cubicBezTo>
                      <a:pt x="110" y="690"/>
                      <a:pt x="110" y="690"/>
                      <a:pt x="110" y="689"/>
                    </a:cubicBezTo>
                    <a:cubicBezTo>
                      <a:pt x="109" y="689"/>
                      <a:pt x="109" y="689"/>
                      <a:pt x="108" y="688"/>
                    </a:cubicBezTo>
                    <a:cubicBezTo>
                      <a:pt x="108" y="688"/>
                      <a:pt x="108" y="688"/>
                      <a:pt x="108" y="688"/>
                    </a:cubicBezTo>
                    <a:cubicBezTo>
                      <a:pt x="108" y="688"/>
                      <a:pt x="108" y="688"/>
                      <a:pt x="108" y="688"/>
                    </a:cubicBezTo>
                    <a:cubicBezTo>
                      <a:pt x="109" y="688"/>
                      <a:pt x="109" y="688"/>
                      <a:pt x="109" y="688"/>
                    </a:cubicBezTo>
                    <a:cubicBezTo>
                      <a:pt x="109" y="688"/>
                      <a:pt x="110" y="688"/>
                      <a:pt x="110" y="687"/>
                    </a:cubicBezTo>
                    <a:cubicBezTo>
                      <a:pt x="110" y="687"/>
                      <a:pt x="110" y="687"/>
                      <a:pt x="110" y="687"/>
                    </a:cubicBezTo>
                    <a:cubicBezTo>
                      <a:pt x="110" y="686"/>
                      <a:pt x="110" y="686"/>
                      <a:pt x="110" y="686"/>
                    </a:cubicBezTo>
                    <a:cubicBezTo>
                      <a:pt x="110" y="686"/>
                      <a:pt x="110" y="685"/>
                      <a:pt x="110" y="685"/>
                    </a:cubicBezTo>
                    <a:cubicBezTo>
                      <a:pt x="110" y="685"/>
                      <a:pt x="110" y="685"/>
                      <a:pt x="110" y="685"/>
                    </a:cubicBezTo>
                    <a:cubicBezTo>
                      <a:pt x="110" y="684"/>
                      <a:pt x="110" y="684"/>
                      <a:pt x="110" y="684"/>
                    </a:cubicBezTo>
                    <a:cubicBezTo>
                      <a:pt x="110" y="684"/>
                      <a:pt x="110" y="684"/>
                      <a:pt x="109" y="684"/>
                    </a:cubicBezTo>
                    <a:cubicBezTo>
                      <a:pt x="109" y="684"/>
                      <a:pt x="109" y="685"/>
                      <a:pt x="109" y="685"/>
                    </a:cubicBezTo>
                    <a:cubicBezTo>
                      <a:pt x="108" y="685"/>
                      <a:pt x="108" y="685"/>
                      <a:pt x="108" y="685"/>
                    </a:cubicBezTo>
                    <a:cubicBezTo>
                      <a:pt x="108" y="685"/>
                      <a:pt x="107" y="685"/>
                      <a:pt x="107" y="684"/>
                    </a:cubicBezTo>
                    <a:cubicBezTo>
                      <a:pt x="107" y="684"/>
                      <a:pt x="107" y="684"/>
                      <a:pt x="107" y="684"/>
                    </a:cubicBezTo>
                    <a:cubicBezTo>
                      <a:pt x="107" y="684"/>
                      <a:pt x="108" y="683"/>
                      <a:pt x="108" y="683"/>
                    </a:cubicBezTo>
                    <a:cubicBezTo>
                      <a:pt x="108" y="683"/>
                      <a:pt x="108" y="682"/>
                      <a:pt x="108" y="682"/>
                    </a:cubicBezTo>
                    <a:cubicBezTo>
                      <a:pt x="109" y="682"/>
                      <a:pt x="109" y="681"/>
                      <a:pt x="109" y="681"/>
                    </a:cubicBezTo>
                    <a:cubicBezTo>
                      <a:pt x="108" y="681"/>
                      <a:pt x="108" y="680"/>
                      <a:pt x="108" y="680"/>
                    </a:cubicBezTo>
                    <a:cubicBezTo>
                      <a:pt x="108" y="680"/>
                      <a:pt x="108" y="679"/>
                      <a:pt x="109" y="679"/>
                    </a:cubicBezTo>
                    <a:cubicBezTo>
                      <a:pt x="109" y="679"/>
                      <a:pt x="108" y="679"/>
                      <a:pt x="108" y="679"/>
                    </a:cubicBezTo>
                    <a:cubicBezTo>
                      <a:pt x="108" y="679"/>
                      <a:pt x="108" y="679"/>
                      <a:pt x="108" y="679"/>
                    </a:cubicBezTo>
                    <a:cubicBezTo>
                      <a:pt x="108" y="680"/>
                      <a:pt x="108" y="680"/>
                      <a:pt x="108" y="680"/>
                    </a:cubicBezTo>
                    <a:cubicBezTo>
                      <a:pt x="108" y="680"/>
                      <a:pt x="108" y="681"/>
                      <a:pt x="108" y="681"/>
                    </a:cubicBezTo>
                    <a:cubicBezTo>
                      <a:pt x="108" y="681"/>
                      <a:pt x="108" y="682"/>
                      <a:pt x="108" y="682"/>
                    </a:cubicBezTo>
                    <a:cubicBezTo>
                      <a:pt x="108" y="683"/>
                      <a:pt x="108" y="683"/>
                      <a:pt x="107" y="683"/>
                    </a:cubicBezTo>
                    <a:cubicBezTo>
                      <a:pt x="107" y="684"/>
                      <a:pt x="107" y="684"/>
                      <a:pt x="106" y="684"/>
                    </a:cubicBezTo>
                    <a:cubicBezTo>
                      <a:pt x="106" y="684"/>
                      <a:pt x="106" y="685"/>
                      <a:pt x="106" y="685"/>
                    </a:cubicBezTo>
                    <a:cubicBezTo>
                      <a:pt x="106" y="685"/>
                      <a:pt x="106" y="685"/>
                      <a:pt x="106" y="685"/>
                    </a:cubicBezTo>
                    <a:cubicBezTo>
                      <a:pt x="106" y="686"/>
                      <a:pt x="107" y="686"/>
                      <a:pt x="107" y="686"/>
                    </a:cubicBezTo>
                    <a:cubicBezTo>
                      <a:pt x="107" y="686"/>
                      <a:pt x="107" y="687"/>
                      <a:pt x="107" y="687"/>
                    </a:cubicBezTo>
                    <a:cubicBezTo>
                      <a:pt x="108" y="687"/>
                      <a:pt x="108" y="687"/>
                      <a:pt x="108" y="687"/>
                    </a:cubicBezTo>
                    <a:cubicBezTo>
                      <a:pt x="108" y="687"/>
                      <a:pt x="108" y="688"/>
                      <a:pt x="108" y="688"/>
                    </a:cubicBezTo>
                    <a:cubicBezTo>
                      <a:pt x="108" y="688"/>
                      <a:pt x="108" y="688"/>
                      <a:pt x="108" y="688"/>
                    </a:cubicBezTo>
                    <a:cubicBezTo>
                      <a:pt x="108" y="688"/>
                      <a:pt x="108" y="688"/>
                      <a:pt x="108" y="688"/>
                    </a:cubicBezTo>
                    <a:cubicBezTo>
                      <a:pt x="108" y="688"/>
                      <a:pt x="107" y="688"/>
                      <a:pt x="107" y="688"/>
                    </a:cubicBezTo>
                    <a:cubicBezTo>
                      <a:pt x="107" y="688"/>
                      <a:pt x="107" y="688"/>
                      <a:pt x="107" y="688"/>
                    </a:cubicBezTo>
                    <a:cubicBezTo>
                      <a:pt x="107" y="687"/>
                      <a:pt x="107" y="687"/>
                      <a:pt x="107" y="687"/>
                    </a:cubicBezTo>
                    <a:cubicBezTo>
                      <a:pt x="107" y="687"/>
                      <a:pt x="106" y="686"/>
                      <a:pt x="106" y="687"/>
                    </a:cubicBezTo>
                    <a:cubicBezTo>
                      <a:pt x="106" y="687"/>
                      <a:pt x="106" y="687"/>
                      <a:pt x="106" y="687"/>
                    </a:cubicBezTo>
                    <a:cubicBezTo>
                      <a:pt x="106" y="687"/>
                      <a:pt x="106" y="687"/>
                      <a:pt x="106" y="687"/>
                    </a:cubicBezTo>
                    <a:cubicBezTo>
                      <a:pt x="106" y="687"/>
                      <a:pt x="106" y="687"/>
                      <a:pt x="106" y="687"/>
                    </a:cubicBezTo>
                    <a:cubicBezTo>
                      <a:pt x="106" y="687"/>
                      <a:pt x="106" y="687"/>
                      <a:pt x="106" y="687"/>
                    </a:cubicBezTo>
                    <a:cubicBezTo>
                      <a:pt x="105" y="687"/>
                      <a:pt x="105" y="687"/>
                      <a:pt x="105" y="686"/>
                    </a:cubicBezTo>
                    <a:cubicBezTo>
                      <a:pt x="105" y="686"/>
                      <a:pt x="105" y="685"/>
                      <a:pt x="105" y="685"/>
                    </a:cubicBezTo>
                    <a:cubicBezTo>
                      <a:pt x="105" y="684"/>
                      <a:pt x="105" y="684"/>
                      <a:pt x="105" y="684"/>
                    </a:cubicBezTo>
                    <a:cubicBezTo>
                      <a:pt x="105" y="684"/>
                      <a:pt x="105" y="683"/>
                      <a:pt x="105" y="684"/>
                    </a:cubicBezTo>
                    <a:cubicBezTo>
                      <a:pt x="105" y="684"/>
                      <a:pt x="104" y="684"/>
                      <a:pt x="104" y="684"/>
                    </a:cubicBezTo>
                    <a:cubicBezTo>
                      <a:pt x="104" y="684"/>
                      <a:pt x="105" y="684"/>
                      <a:pt x="105" y="685"/>
                    </a:cubicBezTo>
                    <a:cubicBezTo>
                      <a:pt x="105" y="685"/>
                      <a:pt x="105" y="685"/>
                      <a:pt x="105" y="685"/>
                    </a:cubicBezTo>
                    <a:cubicBezTo>
                      <a:pt x="105" y="685"/>
                      <a:pt x="104" y="685"/>
                      <a:pt x="104" y="685"/>
                    </a:cubicBezTo>
                    <a:cubicBezTo>
                      <a:pt x="104" y="685"/>
                      <a:pt x="104" y="685"/>
                      <a:pt x="104" y="685"/>
                    </a:cubicBezTo>
                    <a:cubicBezTo>
                      <a:pt x="104" y="685"/>
                      <a:pt x="104" y="685"/>
                      <a:pt x="104" y="685"/>
                    </a:cubicBezTo>
                    <a:cubicBezTo>
                      <a:pt x="103" y="685"/>
                      <a:pt x="103" y="685"/>
                      <a:pt x="103" y="685"/>
                    </a:cubicBezTo>
                    <a:cubicBezTo>
                      <a:pt x="103" y="685"/>
                      <a:pt x="103" y="685"/>
                      <a:pt x="103" y="685"/>
                    </a:cubicBezTo>
                    <a:cubicBezTo>
                      <a:pt x="103" y="684"/>
                      <a:pt x="103" y="684"/>
                      <a:pt x="103" y="684"/>
                    </a:cubicBezTo>
                    <a:cubicBezTo>
                      <a:pt x="104" y="684"/>
                      <a:pt x="104" y="684"/>
                      <a:pt x="104" y="683"/>
                    </a:cubicBezTo>
                    <a:cubicBezTo>
                      <a:pt x="104" y="683"/>
                      <a:pt x="104" y="683"/>
                      <a:pt x="104" y="683"/>
                    </a:cubicBezTo>
                    <a:cubicBezTo>
                      <a:pt x="103" y="683"/>
                      <a:pt x="103" y="684"/>
                      <a:pt x="102" y="684"/>
                    </a:cubicBezTo>
                    <a:cubicBezTo>
                      <a:pt x="102" y="684"/>
                      <a:pt x="102" y="684"/>
                      <a:pt x="102" y="684"/>
                    </a:cubicBezTo>
                    <a:cubicBezTo>
                      <a:pt x="102" y="685"/>
                      <a:pt x="102" y="684"/>
                      <a:pt x="101" y="684"/>
                    </a:cubicBezTo>
                    <a:cubicBezTo>
                      <a:pt x="102" y="684"/>
                      <a:pt x="102" y="684"/>
                      <a:pt x="102" y="684"/>
                    </a:cubicBezTo>
                    <a:cubicBezTo>
                      <a:pt x="102" y="684"/>
                      <a:pt x="102" y="683"/>
                      <a:pt x="102" y="683"/>
                    </a:cubicBezTo>
                    <a:cubicBezTo>
                      <a:pt x="102" y="683"/>
                      <a:pt x="102" y="684"/>
                      <a:pt x="101" y="684"/>
                    </a:cubicBezTo>
                    <a:cubicBezTo>
                      <a:pt x="101" y="684"/>
                      <a:pt x="100" y="684"/>
                      <a:pt x="100" y="683"/>
                    </a:cubicBezTo>
                    <a:cubicBezTo>
                      <a:pt x="100" y="683"/>
                      <a:pt x="100" y="683"/>
                      <a:pt x="100" y="683"/>
                    </a:cubicBezTo>
                    <a:cubicBezTo>
                      <a:pt x="101" y="682"/>
                      <a:pt x="101" y="682"/>
                      <a:pt x="101" y="682"/>
                    </a:cubicBezTo>
                    <a:cubicBezTo>
                      <a:pt x="102" y="682"/>
                      <a:pt x="102" y="682"/>
                      <a:pt x="103" y="681"/>
                    </a:cubicBezTo>
                    <a:cubicBezTo>
                      <a:pt x="103" y="681"/>
                      <a:pt x="103" y="681"/>
                      <a:pt x="103" y="681"/>
                    </a:cubicBezTo>
                    <a:cubicBezTo>
                      <a:pt x="104" y="681"/>
                      <a:pt x="104" y="680"/>
                      <a:pt x="104" y="680"/>
                    </a:cubicBezTo>
                    <a:cubicBezTo>
                      <a:pt x="104" y="680"/>
                      <a:pt x="104" y="679"/>
                      <a:pt x="104" y="678"/>
                    </a:cubicBezTo>
                    <a:cubicBezTo>
                      <a:pt x="104" y="678"/>
                      <a:pt x="104" y="678"/>
                      <a:pt x="104" y="678"/>
                    </a:cubicBezTo>
                    <a:cubicBezTo>
                      <a:pt x="104" y="678"/>
                      <a:pt x="104" y="678"/>
                      <a:pt x="104" y="678"/>
                    </a:cubicBezTo>
                    <a:cubicBezTo>
                      <a:pt x="104" y="678"/>
                      <a:pt x="103" y="678"/>
                      <a:pt x="103" y="678"/>
                    </a:cubicBezTo>
                    <a:cubicBezTo>
                      <a:pt x="103" y="678"/>
                      <a:pt x="103" y="678"/>
                      <a:pt x="103" y="679"/>
                    </a:cubicBezTo>
                    <a:cubicBezTo>
                      <a:pt x="103" y="679"/>
                      <a:pt x="103" y="679"/>
                      <a:pt x="103" y="680"/>
                    </a:cubicBezTo>
                    <a:cubicBezTo>
                      <a:pt x="103" y="680"/>
                      <a:pt x="102" y="680"/>
                      <a:pt x="102" y="681"/>
                    </a:cubicBezTo>
                    <a:cubicBezTo>
                      <a:pt x="102" y="681"/>
                      <a:pt x="102" y="682"/>
                      <a:pt x="101" y="682"/>
                    </a:cubicBezTo>
                    <a:cubicBezTo>
                      <a:pt x="101" y="682"/>
                      <a:pt x="100" y="681"/>
                      <a:pt x="100" y="682"/>
                    </a:cubicBezTo>
                    <a:cubicBezTo>
                      <a:pt x="99" y="681"/>
                      <a:pt x="100" y="681"/>
                      <a:pt x="100" y="681"/>
                    </a:cubicBezTo>
                    <a:cubicBezTo>
                      <a:pt x="100" y="681"/>
                      <a:pt x="100" y="681"/>
                      <a:pt x="100" y="680"/>
                    </a:cubicBezTo>
                    <a:cubicBezTo>
                      <a:pt x="100" y="680"/>
                      <a:pt x="100" y="680"/>
                      <a:pt x="99" y="680"/>
                    </a:cubicBezTo>
                    <a:cubicBezTo>
                      <a:pt x="99" y="680"/>
                      <a:pt x="98" y="680"/>
                      <a:pt x="98" y="680"/>
                    </a:cubicBezTo>
                    <a:cubicBezTo>
                      <a:pt x="98" y="680"/>
                      <a:pt x="97" y="680"/>
                      <a:pt x="97" y="680"/>
                    </a:cubicBezTo>
                    <a:cubicBezTo>
                      <a:pt x="97" y="680"/>
                      <a:pt x="97" y="679"/>
                      <a:pt x="97" y="679"/>
                    </a:cubicBezTo>
                    <a:cubicBezTo>
                      <a:pt x="98" y="679"/>
                      <a:pt x="98" y="679"/>
                      <a:pt x="99" y="679"/>
                    </a:cubicBezTo>
                    <a:cubicBezTo>
                      <a:pt x="99" y="679"/>
                      <a:pt x="99" y="679"/>
                      <a:pt x="99" y="679"/>
                    </a:cubicBezTo>
                    <a:cubicBezTo>
                      <a:pt x="99" y="679"/>
                      <a:pt x="98" y="679"/>
                      <a:pt x="98" y="679"/>
                    </a:cubicBezTo>
                    <a:cubicBezTo>
                      <a:pt x="97" y="679"/>
                      <a:pt x="97" y="679"/>
                      <a:pt x="97" y="679"/>
                    </a:cubicBezTo>
                    <a:cubicBezTo>
                      <a:pt x="97" y="679"/>
                      <a:pt x="97" y="679"/>
                      <a:pt x="97" y="679"/>
                    </a:cubicBezTo>
                    <a:cubicBezTo>
                      <a:pt x="96" y="680"/>
                      <a:pt x="95" y="679"/>
                      <a:pt x="95" y="679"/>
                    </a:cubicBezTo>
                    <a:cubicBezTo>
                      <a:pt x="94" y="680"/>
                      <a:pt x="94" y="680"/>
                      <a:pt x="94" y="680"/>
                    </a:cubicBezTo>
                    <a:cubicBezTo>
                      <a:pt x="93" y="680"/>
                      <a:pt x="93" y="680"/>
                      <a:pt x="93" y="680"/>
                    </a:cubicBezTo>
                    <a:cubicBezTo>
                      <a:pt x="92" y="679"/>
                      <a:pt x="92" y="680"/>
                      <a:pt x="91" y="679"/>
                    </a:cubicBezTo>
                    <a:cubicBezTo>
                      <a:pt x="91" y="679"/>
                      <a:pt x="91" y="679"/>
                      <a:pt x="91" y="679"/>
                    </a:cubicBezTo>
                    <a:cubicBezTo>
                      <a:pt x="91" y="678"/>
                      <a:pt x="90" y="677"/>
                      <a:pt x="89" y="676"/>
                    </a:cubicBezTo>
                    <a:cubicBezTo>
                      <a:pt x="89" y="676"/>
                      <a:pt x="89" y="676"/>
                      <a:pt x="89" y="676"/>
                    </a:cubicBezTo>
                    <a:cubicBezTo>
                      <a:pt x="89" y="676"/>
                      <a:pt x="89" y="676"/>
                      <a:pt x="89" y="675"/>
                    </a:cubicBezTo>
                    <a:cubicBezTo>
                      <a:pt x="90" y="675"/>
                      <a:pt x="91" y="675"/>
                      <a:pt x="90" y="675"/>
                    </a:cubicBezTo>
                    <a:cubicBezTo>
                      <a:pt x="90" y="675"/>
                      <a:pt x="90" y="675"/>
                      <a:pt x="90" y="675"/>
                    </a:cubicBezTo>
                    <a:cubicBezTo>
                      <a:pt x="90" y="675"/>
                      <a:pt x="89" y="675"/>
                      <a:pt x="89" y="674"/>
                    </a:cubicBezTo>
                    <a:cubicBezTo>
                      <a:pt x="89" y="674"/>
                      <a:pt x="89" y="674"/>
                      <a:pt x="89" y="674"/>
                    </a:cubicBezTo>
                    <a:cubicBezTo>
                      <a:pt x="90" y="674"/>
                      <a:pt x="90" y="673"/>
                      <a:pt x="90" y="673"/>
                    </a:cubicBezTo>
                    <a:cubicBezTo>
                      <a:pt x="91" y="673"/>
                      <a:pt x="91" y="672"/>
                      <a:pt x="91" y="672"/>
                    </a:cubicBezTo>
                    <a:cubicBezTo>
                      <a:pt x="91" y="672"/>
                      <a:pt x="91" y="672"/>
                      <a:pt x="91" y="671"/>
                    </a:cubicBezTo>
                    <a:cubicBezTo>
                      <a:pt x="91" y="671"/>
                      <a:pt x="91" y="671"/>
                      <a:pt x="91" y="671"/>
                    </a:cubicBezTo>
                    <a:cubicBezTo>
                      <a:pt x="92" y="671"/>
                      <a:pt x="92" y="671"/>
                      <a:pt x="92" y="671"/>
                    </a:cubicBezTo>
                    <a:cubicBezTo>
                      <a:pt x="92" y="671"/>
                      <a:pt x="92" y="671"/>
                      <a:pt x="92" y="670"/>
                    </a:cubicBezTo>
                    <a:cubicBezTo>
                      <a:pt x="91" y="670"/>
                      <a:pt x="91" y="670"/>
                      <a:pt x="91" y="670"/>
                    </a:cubicBezTo>
                    <a:cubicBezTo>
                      <a:pt x="91" y="670"/>
                      <a:pt x="91" y="670"/>
                      <a:pt x="91" y="670"/>
                    </a:cubicBezTo>
                    <a:cubicBezTo>
                      <a:pt x="91" y="670"/>
                      <a:pt x="91" y="670"/>
                      <a:pt x="90" y="671"/>
                    </a:cubicBezTo>
                    <a:cubicBezTo>
                      <a:pt x="90" y="671"/>
                      <a:pt x="90" y="672"/>
                      <a:pt x="90" y="672"/>
                    </a:cubicBezTo>
                    <a:cubicBezTo>
                      <a:pt x="90" y="672"/>
                      <a:pt x="90" y="672"/>
                      <a:pt x="90" y="672"/>
                    </a:cubicBezTo>
                    <a:cubicBezTo>
                      <a:pt x="90" y="673"/>
                      <a:pt x="90" y="673"/>
                      <a:pt x="90" y="673"/>
                    </a:cubicBezTo>
                    <a:cubicBezTo>
                      <a:pt x="90" y="673"/>
                      <a:pt x="89" y="673"/>
                      <a:pt x="89" y="673"/>
                    </a:cubicBezTo>
                    <a:cubicBezTo>
                      <a:pt x="89" y="673"/>
                      <a:pt x="89" y="673"/>
                      <a:pt x="89" y="672"/>
                    </a:cubicBezTo>
                    <a:cubicBezTo>
                      <a:pt x="89" y="672"/>
                      <a:pt x="89" y="672"/>
                      <a:pt x="88" y="672"/>
                    </a:cubicBezTo>
                    <a:cubicBezTo>
                      <a:pt x="88" y="672"/>
                      <a:pt x="89" y="671"/>
                      <a:pt x="88" y="671"/>
                    </a:cubicBezTo>
                    <a:cubicBezTo>
                      <a:pt x="88" y="671"/>
                      <a:pt x="88" y="671"/>
                      <a:pt x="88" y="671"/>
                    </a:cubicBezTo>
                    <a:cubicBezTo>
                      <a:pt x="88" y="671"/>
                      <a:pt x="88" y="670"/>
                      <a:pt x="88" y="670"/>
                    </a:cubicBezTo>
                    <a:cubicBezTo>
                      <a:pt x="88" y="669"/>
                      <a:pt x="88" y="669"/>
                      <a:pt x="88" y="669"/>
                    </a:cubicBezTo>
                    <a:cubicBezTo>
                      <a:pt x="89" y="668"/>
                      <a:pt x="89" y="668"/>
                      <a:pt x="89" y="668"/>
                    </a:cubicBezTo>
                    <a:cubicBezTo>
                      <a:pt x="89" y="668"/>
                      <a:pt x="89" y="668"/>
                      <a:pt x="89" y="668"/>
                    </a:cubicBezTo>
                    <a:cubicBezTo>
                      <a:pt x="89" y="668"/>
                      <a:pt x="89" y="668"/>
                      <a:pt x="89" y="668"/>
                    </a:cubicBezTo>
                    <a:cubicBezTo>
                      <a:pt x="89" y="668"/>
                      <a:pt x="89" y="668"/>
                      <a:pt x="89" y="668"/>
                    </a:cubicBezTo>
                    <a:cubicBezTo>
                      <a:pt x="89" y="668"/>
                      <a:pt x="89" y="668"/>
                      <a:pt x="89" y="668"/>
                    </a:cubicBezTo>
                    <a:cubicBezTo>
                      <a:pt x="88" y="668"/>
                      <a:pt x="88" y="668"/>
                      <a:pt x="88" y="668"/>
                    </a:cubicBezTo>
                    <a:cubicBezTo>
                      <a:pt x="88" y="668"/>
                      <a:pt x="88" y="667"/>
                      <a:pt x="88" y="667"/>
                    </a:cubicBezTo>
                    <a:cubicBezTo>
                      <a:pt x="88" y="667"/>
                      <a:pt x="89" y="666"/>
                      <a:pt x="89" y="666"/>
                    </a:cubicBezTo>
                    <a:cubicBezTo>
                      <a:pt x="89" y="665"/>
                      <a:pt x="89" y="665"/>
                      <a:pt x="89" y="665"/>
                    </a:cubicBezTo>
                    <a:cubicBezTo>
                      <a:pt x="89" y="665"/>
                      <a:pt x="90" y="665"/>
                      <a:pt x="90" y="665"/>
                    </a:cubicBezTo>
                    <a:cubicBezTo>
                      <a:pt x="91" y="664"/>
                      <a:pt x="91" y="664"/>
                      <a:pt x="91" y="663"/>
                    </a:cubicBezTo>
                    <a:cubicBezTo>
                      <a:pt x="91" y="663"/>
                      <a:pt x="92" y="663"/>
                      <a:pt x="92" y="663"/>
                    </a:cubicBezTo>
                    <a:cubicBezTo>
                      <a:pt x="92" y="663"/>
                      <a:pt x="92" y="663"/>
                      <a:pt x="92" y="663"/>
                    </a:cubicBezTo>
                    <a:cubicBezTo>
                      <a:pt x="92" y="664"/>
                      <a:pt x="92" y="664"/>
                      <a:pt x="92" y="664"/>
                    </a:cubicBezTo>
                    <a:cubicBezTo>
                      <a:pt x="92" y="664"/>
                      <a:pt x="91" y="665"/>
                      <a:pt x="91" y="665"/>
                    </a:cubicBezTo>
                    <a:cubicBezTo>
                      <a:pt x="90" y="665"/>
                      <a:pt x="90" y="666"/>
                      <a:pt x="90" y="666"/>
                    </a:cubicBezTo>
                    <a:cubicBezTo>
                      <a:pt x="90" y="666"/>
                      <a:pt x="90" y="666"/>
                      <a:pt x="90" y="666"/>
                    </a:cubicBezTo>
                    <a:cubicBezTo>
                      <a:pt x="90" y="666"/>
                      <a:pt x="89" y="666"/>
                      <a:pt x="89" y="667"/>
                    </a:cubicBezTo>
                    <a:cubicBezTo>
                      <a:pt x="89" y="667"/>
                      <a:pt x="90" y="667"/>
                      <a:pt x="90" y="667"/>
                    </a:cubicBezTo>
                    <a:cubicBezTo>
                      <a:pt x="90" y="667"/>
                      <a:pt x="90" y="666"/>
                      <a:pt x="90" y="666"/>
                    </a:cubicBezTo>
                    <a:cubicBezTo>
                      <a:pt x="90" y="666"/>
                      <a:pt x="90" y="666"/>
                      <a:pt x="90" y="666"/>
                    </a:cubicBezTo>
                    <a:cubicBezTo>
                      <a:pt x="90" y="666"/>
                      <a:pt x="90" y="666"/>
                      <a:pt x="91" y="666"/>
                    </a:cubicBezTo>
                    <a:cubicBezTo>
                      <a:pt x="91" y="666"/>
                      <a:pt x="91" y="666"/>
                      <a:pt x="91" y="666"/>
                    </a:cubicBezTo>
                    <a:cubicBezTo>
                      <a:pt x="91" y="666"/>
                      <a:pt x="91" y="666"/>
                      <a:pt x="91" y="665"/>
                    </a:cubicBezTo>
                    <a:cubicBezTo>
                      <a:pt x="92" y="665"/>
                      <a:pt x="92" y="665"/>
                      <a:pt x="92" y="665"/>
                    </a:cubicBezTo>
                    <a:cubicBezTo>
                      <a:pt x="92" y="665"/>
                      <a:pt x="92" y="665"/>
                      <a:pt x="92" y="665"/>
                    </a:cubicBezTo>
                    <a:cubicBezTo>
                      <a:pt x="93" y="664"/>
                      <a:pt x="93" y="664"/>
                      <a:pt x="94" y="664"/>
                    </a:cubicBezTo>
                    <a:cubicBezTo>
                      <a:pt x="94" y="664"/>
                      <a:pt x="94" y="664"/>
                      <a:pt x="94" y="664"/>
                    </a:cubicBezTo>
                    <a:cubicBezTo>
                      <a:pt x="94" y="664"/>
                      <a:pt x="94" y="665"/>
                      <a:pt x="94" y="665"/>
                    </a:cubicBezTo>
                    <a:cubicBezTo>
                      <a:pt x="94" y="665"/>
                      <a:pt x="95" y="666"/>
                      <a:pt x="95" y="666"/>
                    </a:cubicBezTo>
                    <a:cubicBezTo>
                      <a:pt x="95" y="666"/>
                      <a:pt x="95" y="667"/>
                      <a:pt x="95" y="667"/>
                    </a:cubicBezTo>
                    <a:cubicBezTo>
                      <a:pt x="96" y="667"/>
                      <a:pt x="96" y="666"/>
                      <a:pt x="96" y="666"/>
                    </a:cubicBezTo>
                    <a:cubicBezTo>
                      <a:pt x="96" y="666"/>
                      <a:pt x="96" y="666"/>
                      <a:pt x="95" y="665"/>
                    </a:cubicBezTo>
                    <a:cubicBezTo>
                      <a:pt x="95" y="665"/>
                      <a:pt x="95" y="665"/>
                      <a:pt x="95" y="665"/>
                    </a:cubicBezTo>
                    <a:cubicBezTo>
                      <a:pt x="95" y="665"/>
                      <a:pt x="95" y="665"/>
                      <a:pt x="95" y="664"/>
                    </a:cubicBezTo>
                    <a:cubicBezTo>
                      <a:pt x="95" y="664"/>
                      <a:pt x="95" y="664"/>
                      <a:pt x="95" y="664"/>
                    </a:cubicBezTo>
                    <a:cubicBezTo>
                      <a:pt x="95" y="664"/>
                      <a:pt x="95" y="664"/>
                      <a:pt x="95" y="664"/>
                    </a:cubicBezTo>
                    <a:cubicBezTo>
                      <a:pt x="95" y="664"/>
                      <a:pt x="95" y="663"/>
                      <a:pt x="95" y="663"/>
                    </a:cubicBezTo>
                    <a:cubicBezTo>
                      <a:pt x="95" y="663"/>
                      <a:pt x="95" y="663"/>
                      <a:pt x="95" y="663"/>
                    </a:cubicBezTo>
                    <a:cubicBezTo>
                      <a:pt x="95" y="663"/>
                      <a:pt x="95" y="663"/>
                      <a:pt x="95" y="663"/>
                    </a:cubicBezTo>
                    <a:cubicBezTo>
                      <a:pt x="94" y="663"/>
                      <a:pt x="94" y="663"/>
                      <a:pt x="94" y="663"/>
                    </a:cubicBezTo>
                    <a:cubicBezTo>
                      <a:pt x="93" y="663"/>
                      <a:pt x="93" y="663"/>
                      <a:pt x="93" y="663"/>
                    </a:cubicBezTo>
                    <a:cubicBezTo>
                      <a:pt x="93" y="663"/>
                      <a:pt x="93" y="663"/>
                      <a:pt x="93" y="663"/>
                    </a:cubicBezTo>
                    <a:cubicBezTo>
                      <a:pt x="93" y="663"/>
                      <a:pt x="93" y="663"/>
                      <a:pt x="93" y="663"/>
                    </a:cubicBezTo>
                    <a:cubicBezTo>
                      <a:pt x="93" y="663"/>
                      <a:pt x="93" y="663"/>
                      <a:pt x="93" y="663"/>
                    </a:cubicBezTo>
                    <a:cubicBezTo>
                      <a:pt x="93" y="662"/>
                      <a:pt x="93" y="662"/>
                      <a:pt x="93" y="662"/>
                    </a:cubicBezTo>
                    <a:cubicBezTo>
                      <a:pt x="93" y="662"/>
                      <a:pt x="93" y="662"/>
                      <a:pt x="92" y="662"/>
                    </a:cubicBezTo>
                    <a:cubicBezTo>
                      <a:pt x="92" y="662"/>
                      <a:pt x="92" y="662"/>
                      <a:pt x="92" y="662"/>
                    </a:cubicBezTo>
                    <a:cubicBezTo>
                      <a:pt x="92" y="662"/>
                      <a:pt x="93" y="662"/>
                      <a:pt x="93" y="661"/>
                    </a:cubicBezTo>
                    <a:cubicBezTo>
                      <a:pt x="93" y="661"/>
                      <a:pt x="93" y="661"/>
                      <a:pt x="93" y="661"/>
                    </a:cubicBezTo>
                    <a:cubicBezTo>
                      <a:pt x="94" y="660"/>
                      <a:pt x="95" y="660"/>
                      <a:pt x="95" y="659"/>
                    </a:cubicBezTo>
                    <a:cubicBezTo>
                      <a:pt x="95" y="658"/>
                      <a:pt x="94" y="658"/>
                      <a:pt x="94" y="658"/>
                    </a:cubicBezTo>
                    <a:cubicBezTo>
                      <a:pt x="94" y="659"/>
                      <a:pt x="94" y="659"/>
                      <a:pt x="94" y="660"/>
                    </a:cubicBezTo>
                    <a:cubicBezTo>
                      <a:pt x="94" y="660"/>
                      <a:pt x="93" y="661"/>
                      <a:pt x="93" y="661"/>
                    </a:cubicBezTo>
                    <a:cubicBezTo>
                      <a:pt x="92" y="661"/>
                      <a:pt x="92" y="662"/>
                      <a:pt x="92" y="662"/>
                    </a:cubicBezTo>
                    <a:cubicBezTo>
                      <a:pt x="92" y="662"/>
                      <a:pt x="92" y="663"/>
                      <a:pt x="92" y="663"/>
                    </a:cubicBezTo>
                    <a:cubicBezTo>
                      <a:pt x="92" y="663"/>
                      <a:pt x="91" y="663"/>
                      <a:pt x="91" y="663"/>
                    </a:cubicBezTo>
                    <a:cubicBezTo>
                      <a:pt x="91" y="662"/>
                      <a:pt x="91" y="662"/>
                      <a:pt x="91" y="662"/>
                    </a:cubicBezTo>
                    <a:cubicBezTo>
                      <a:pt x="91" y="662"/>
                      <a:pt x="91" y="663"/>
                      <a:pt x="91" y="663"/>
                    </a:cubicBezTo>
                    <a:cubicBezTo>
                      <a:pt x="91" y="663"/>
                      <a:pt x="90" y="664"/>
                      <a:pt x="90" y="664"/>
                    </a:cubicBezTo>
                    <a:cubicBezTo>
                      <a:pt x="90" y="664"/>
                      <a:pt x="89" y="664"/>
                      <a:pt x="89" y="664"/>
                    </a:cubicBezTo>
                    <a:cubicBezTo>
                      <a:pt x="89" y="664"/>
                      <a:pt x="89" y="664"/>
                      <a:pt x="89" y="664"/>
                    </a:cubicBezTo>
                    <a:cubicBezTo>
                      <a:pt x="89" y="665"/>
                      <a:pt x="88" y="665"/>
                      <a:pt x="88" y="666"/>
                    </a:cubicBezTo>
                    <a:cubicBezTo>
                      <a:pt x="88" y="666"/>
                      <a:pt x="88" y="666"/>
                      <a:pt x="88" y="667"/>
                    </a:cubicBezTo>
                    <a:cubicBezTo>
                      <a:pt x="87" y="667"/>
                      <a:pt x="87" y="667"/>
                      <a:pt x="87" y="667"/>
                    </a:cubicBezTo>
                    <a:cubicBezTo>
                      <a:pt x="87" y="667"/>
                      <a:pt x="87" y="667"/>
                      <a:pt x="87" y="667"/>
                    </a:cubicBezTo>
                    <a:cubicBezTo>
                      <a:pt x="87" y="668"/>
                      <a:pt x="88" y="669"/>
                      <a:pt x="87" y="669"/>
                    </a:cubicBezTo>
                    <a:cubicBezTo>
                      <a:pt x="87" y="669"/>
                      <a:pt x="86" y="669"/>
                      <a:pt x="86" y="668"/>
                    </a:cubicBezTo>
                    <a:cubicBezTo>
                      <a:pt x="86" y="668"/>
                      <a:pt x="87" y="667"/>
                      <a:pt x="86" y="666"/>
                    </a:cubicBezTo>
                    <a:cubicBezTo>
                      <a:pt x="86" y="667"/>
                      <a:pt x="86" y="667"/>
                      <a:pt x="86" y="667"/>
                    </a:cubicBezTo>
                    <a:cubicBezTo>
                      <a:pt x="86" y="667"/>
                      <a:pt x="86" y="667"/>
                      <a:pt x="85" y="667"/>
                    </a:cubicBezTo>
                    <a:cubicBezTo>
                      <a:pt x="85" y="666"/>
                      <a:pt x="85" y="666"/>
                      <a:pt x="84" y="666"/>
                    </a:cubicBezTo>
                    <a:cubicBezTo>
                      <a:pt x="84" y="666"/>
                      <a:pt x="84" y="666"/>
                      <a:pt x="84" y="665"/>
                    </a:cubicBezTo>
                    <a:cubicBezTo>
                      <a:pt x="84" y="665"/>
                      <a:pt x="84" y="665"/>
                      <a:pt x="85" y="665"/>
                    </a:cubicBezTo>
                    <a:cubicBezTo>
                      <a:pt x="85" y="665"/>
                      <a:pt x="86" y="665"/>
                      <a:pt x="86" y="665"/>
                    </a:cubicBezTo>
                    <a:cubicBezTo>
                      <a:pt x="86" y="666"/>
                      <a:pt x="86" y="666"/>
                      <a:pt x="86" y="666"/>
                    </a:cubicBezTo>
                    <a:cubicBezTo>
                      <a:pt x="87" y="666"/>
                      <a:pt x="87" y="666"/>
                      <a:pt x="87" y="665"/>
                    </a:cubicBezTo>
                    <a:cubicBezTo>
                      <a:pt x="87" y="665"/>
                      <a:pt x="87" y="665"/>
                      <a:pt x="87" y="664"/>
                    </a:cubicBezTo>
                    <a:cubicBezTo>
                      <a:pt x="87" y="664"/>
                      <a:pt x="87" y="664"/>
                      <a:pt x="87" y="664"/>
                    </a:cubicBezTo>
                    <a:cubicBezTo>
                      <a:pt x="87" y="664"/>
                      <a:pt x="87" y="664"/>
                      <a:pt x="87" y="665"/>
                    </a:cubicBezTo>
                    <a:cubicBezTo>
                      <a:pt x="87" y="665"/>
                      <a:pt x="87" y="665"/>
                      <a:pt x="86" y="665"/>
                    </a:cubicBezTo>
                    <a:cubicBezTo>
                      <a:pt x="86" y="665"/>
                      <a:pt x="86" y="665"/>
                      <a:pt x="86" y="665"/>
                    </a:cubicBezTo>
                    <a:cubicBezTo>
                      <a:pt x="86" y="665"/>
                      <a:pt x="87" y="664"/>
                      <a:pt x="87" y="664"/>
                    </a:cubicBezTo>
                    <a:cubicBezTo>
                      <a:pt x="86" y="664"/>
                      <a:pt x="86" y="664"/>
                      <a:pt x="86" y="664"/>
                    </a:cubicBezTo>
                    <a:cubicBezTo>
                      <a:pt x="86" y="664"/>
                      <a:pt x="86" y="664"/>
                      <a:pt x="86" y="663"/>
                    </a:cubicBezTo>
                    <a:cubicBezTo>
                      <a:pt x="87" y="663"/>
                      <a:pt x="87" y="663"/>
                      <a:pt x="87" y="662"/>
                    </a:cubicBezTo>
                    <a:cubicBezTo>
                      <a:pt x="87" y="662"/>
                      <a:pt x="88" y="662"/>
                      <a:pt x="88" y="662"/>
                    </a:cubicBezTo>
                    <a:cubicBezTo>
                      <a:pt x="88" y="662"/>
                      <a:pt x="88" y="662"/>
                      <a:pt x="88" y="662"/>
                    </a:cubicBezTo>
                    <a:cubicBezTo>
                      <a:pt x="88" y="662"/>
                      <a:pt x="88" y="662"/>
                      <a:pt x="88" y="662"/>
                    </a:cubicBezTo>
                    <a:cubicBezTo>
                      <a:pt x="88" y="662"/>
                      <a:pt x="88" y="661"/>
                      <a:pt x="88" y="661"/>
                    </a:cubicBezTo>
                    <a:cubicBezTo>
                      <a:pt x="87" y="661"/>
                      <a:pt x="87" y="662"/>
                      <a:pt x="87" y="662"/>
                    </a:cubicBezTo>
                    <a:cubicBezTo>
                      <a:pt x="87" y="662"/>
                      <a:pt x="86" y="663"/>
                      <a:pt x="86" y="663"/>
                    </a:cubicBezTo>
                    <a:cubicBezTo>
                      <a:pt x="86" y="664"/>
                      <a:pt x="85" y="664"/>
                      <a:pt x="85" y="664"/>
                    </a:cubicBezTo>
                    <a:cubicBezTo>
                      <a:pt x="85" y="664"/>
                      <a:pt x="85" y="664"/>
                      <a:pt x="85" y="664"/>
                    </a:cubicBezTo>
                    <a:cubicBezTo>
                      <a:pt x="85" y="664"/>
                      <a:pt x="85" y="664"/>
                      <a:pt x="85" y="664"/>
                    </a:cubicBezTo>
                    <a:cubicBezTo>
                      <a:pt x="85" y="664"/>
                      <a:pt x="85" y="663"/>
                      <a:pt x="86" y="663"/>
                    </a:cubicBezTo>
                    <a:cubicBezTo>
                      <a:pt x="86" y="662"/>
                      <a:pt x="86" y="662"/>
                      <a:pt x="86" y="662"/>
                    </a:cubicBezTo>
                    <a:cubicBezTo>
                      <a:pt x="86" y="662"/>
                      <a:pt x="86" y="662"/>
                      <a:pt x="86" y="661"/>
                    </a:cubicBezTo>
                    <a:cubicBezTo>
                      <a:pt x="86" y="661"/>
                      <a:pt x="86" y="660"/>
                      <a:pt x="87" y="660"/>
                    </a:cubicBezTo>
                    <a:cubicBezTo>
                      <a:pt x="87" y="659"/>
                      <a:pt x="87" y="659"/>
                      <a:pt x="87" y="659"/>
                    </a:cubicBezTo>
                    <a:cubicBezTo>
                      <a:pt x="87" y="659"/>
                      <a:pt x="87" y="659"/>
                      <a:pt x="87" y="659"/>
                    </a:cubicBezTo>
                    <a:cubicBezTo>
                      <a:pt x="87" y="659"/>
                      <a:pt x="86" y="659"/>
                      <a:pt x="87" y="658"/>
                    </a:cubicBezTo>
                    <a:cubicBezTo>
                      <a:pt x="86" y="658"/>
                      <a:pt x="86" y="658"/>
                      <a:pt x="86" y="658"/>
                    </a:cubicBezTo>
                    <a:cubicBezTo>
                      <a:pt x="86" y="658"/>
                      <a:pt x="86" y="658"/>
                      <a:pt x="86" y="659"/>
                    </a:cubicBezTo>
                    <a:cubicBezTo>
                      <a:pt x="86" y="659"/>
                      <a:pt x="86" y="659"/>
                      <a:pt x="86" y="660"/>
                    </a:cubicBezTo>
                    <a:cubicBezTo>
                      <a:pt x="86" y="660"/>
                      <a:pt x="86" y="660"/>
                      <a:pt x="86" y="661"/>
                    </a:cubicBezTo>
                    <a:cubicBezTo>
                      <a:pt x="85" y="661"/>
                      <a:pt x="85" y="662"/>
                      <a:pt x="85" y="663"/>
                    </a:cubicBezTo>
                    <a:cubicBezTo>
                      <a:pt x="85" y="663"/>
                      <a:pt x="85" y="663"/>
                      <a:pt x="85" y="664"/>
                    </a:cubicBezTo>
                    <a:cubicBezTo>
                      <a:pt x="85" y="664"/>
                      <a:pt x="84" y="664"/>
                      <a:pt x="84" y="664"/>
                    </a:cubicBezTo>
                    <a:cubicBezTo>
                      <a:pt x="84" y="663"/>
                      <a:pt x="84" y="663"/>
                      <a:pt x="84" y="663"/>
                    </a:cubicBezTo>
                    <a:cubicBezTo>
                      <a:pt x="85" y="662"/>
                      <a:pt x="85" y="662"/>
                      <a:pt x="84" y="661"/>
                    </a:cubicBezTo>
                    <a:cubicBezTo>
                      <a:pt x="84" y="660"/>
                      <a:pt x="84" y="659"/>
                      <a:pt x="85" y="658"/>
                    </a:cubicBezTo>
                    <a:cubicBezTo>
                      <a:pt x="85" y="658"/>
                      <a:pt x="84" y="658"/>
                      <a:pt x="84" y="658"/>
                    </a:cubicBezTo>
                    <a:cubicBezTo>
                      <a:pt x="84" y="658"/>
                      <a:pt x="84" y="658"/>
                      <a:pt x="84" y="657"/>
                    </a:cubicBezTo>
                    <a:cubicBezTo>
                      <a:pt x="84" y="657"/>
                      <a:pt x="84" y="657"/>
                      <a:pt x="84" y="657"/>
                    </a:cubicBezTo>
                    <a:cubicBezTo>
                      <a:pt x="84" y="657"/>
                      <a:pt x="84" y="658"/>
                      <a:pt x="84" y="658"/>
                    </a:cubicBezTo>
                    <a:cubicBezTo>
                      <a:pt x="84" y="658"/>
                      <a:pt x="83" y="659"/>
                      <a:pt x="83" y="659"/>
                    </a:cubicBezTo>
                    <a:cubicBezTo>
                      <a:pt x="83" y="660"/>
                      <a:pt x="83" y="660"/>
                      <a:pt x="83" y="660"/>
                    </a:cubicBezTo>
                    <a:cubicBezTo>
                      <a:pt x="83" y="660"/>
                      <a:pt x="84" y="660"/>
                      <a:pt x="84" y="660"/>
                    </a:cubicBezTo>
                    <a:cubicBezTo>
                      <a:pt x="84" y="660"/>
                      <a:pt x="84" y="660"/>
                      <a:pt x="84" y="661"/>
                    </a:cubicBezTo>
                    <a:cubicBezTo>
                      <a:pt x="84" y="661"/>
                      <a:pt x="84" y="662"/>
                      <a:pt x="84" y="662"/>
                    </a:cubicBezTo>
                    <a:cubicBezTo>
                      <a:pt x="84" y="662"/>
                      <a:pt x="84" y="663"/>
                      <a:pt x="84" y="663"/>
                    </a:cubicBezTo>
                    <a:cubicBezTo>
                      <a:pt x="84" y="663"/>
                      <a:pt x="84" y="663"/>
                      <a:pt x="84" y="663"/>
                    </a:cubicBezTo>
                    <a:cubicBezTo>
                      <a:pt x="83" y="663"/>
                      <a:pt x="83" y="663"/>
                      <a:pt x="83" y="663"/>
                    </a:cubicBezTo>
                    <a:cubicBezTo>
                      <a:pt x="83" y="663"/>
                      <a:pt x="83" y="663"/>
                      <a:pt x="83" y="663"/>
                    </a:cubicBezTo>
                    <a:cubicBezTo>
                      <a:pt x="83" y="663"/>
                      <a:pt x="83" y="663"/>
                      <a:pt x="83" y="663"/>
                    </a:cubicBezTo>
                    <a:cubicBezTo>
                      <a:pt x="83" y="663"/>
                      <a:pt x="83" y="664"/>
                      <a:pt x="83" y="664"/>
                    </a:cubicBezTo>
                    <a:cubicBezTo>
                      <a:pt x="83" y="664"/>
                      <a:pt x="83" y="664"/>
                      <a:pt x="83" y="664"/>
                    </a:cubicBezTo>
                    <a:cubicBezTo>
                      <a:pt x="83" y="664"/>
                      <a:pt x="83" y="664"/>
                      <a:pt x="83" y="664"/>
                    </a:cubicBezTo>
                    <a:cubicBezTo>
                      <a:pt x="83" y="664"/>
                      <a:pt x="82" y="663"/>
                      <a:pt x="82" y="663"/>
                    </a:cubicBezTo>
                    <a:cubicBezTo>
                      <a:pt x="82" y="663"/>
                      <a:pt x="82" y="663"/>
                      <a:pt x="82" y="663"/>
                    </a:cubicBezTo>
                    <a:cubicBezTo>
                      <a:pt x="82" y="663"/>
                      <a:pt x="82" y="663"/>
                      <a:pt x="82" y="663"/>
                    </a:cubicBezTo>
                    <a:cubicBezTo>
                      <a:pt x="82" y="662"/>
                      <a:pt x="83" y="662"/>
                      <a:pt x="82" y="661"/>
                    </a:cubicBezTo>
                    <a:cubicBezTo>
                      <a:pt x="82" y="661"/>
                      <a:pt x="82" y="661"/>
                      <a:pt x="82" y="661"/>
                    </a:cubicBezTo>
                    <a:cubicBezTo>
                      <a:pt x="82" y="660"/>
                      <a:pt x="82" y="660"/>
                      <a:pt x="82" y="660"/>
                    </a:cubicBezTo>
                    <a:cubicBezTo>
                      <a:pt x="82" y="660"/>
                      <a:pt x="82" y="660"/>
                      <a:pt x="82" y="660"/>
                    </a:cubicBezTo>
                    <a:cubicBezTo>
                      <a:pt x="83" y="660"/>
                      <a:pt x="82" y="659"/>
                      <a:pt x="83" y="658"/>
                    </a:cubicBezTo>
                    <a:cubicBezTo>
                      <a:pt x="83" y="658"/>
                      <a:pt x="83" y="658"/>
                      <a:pt x="83" y="658"/>
                    </a:cubicBezTo>
                    <a:cubicBezTo>
                      <a:pt x="83" y="658"/>
                      <a:pt x="83" y="657"/>
                      <a:pt x="83" y="657"/>
                    </a:cubicBezTo>
                    <a:cubicBezTo>
                      <a:pt x="82" y="658"/>
                      <a:pt x="82" y="659"/>
                      <a:pt x="82" y="659"/>
                    </a:cubicBezTo>
                    <a:cubicBezTo>
                      <a:pt x="82" y="660"/>
                      <a:pt x="82" y="660"/>
                      <a:pt x="82" y="660"/>
                    </a:cubicBezTo>
                    <a:cubicBezTo>
                      <a:pt x="81" y="660"/>
                      <a:pt x="81" y="660"/>
                      <a:pt x="81" y="660"/>
                    </a:cubicBezTo>
                    <a:cubicBezTo>
                      <a:pt x="81" y="660"/>
                      <a:pt x="81" y="660"/>
                      <a:pt x="80" y="659"/>
                    </a:cubicBezTo>
                    <a:cubicBezTo>
                      <a:pt x="80" y="659"/>
                      <a:pt x="80" y="659"/>
                      <a:pt x="80" y="658"/>
                    </a:cubicBezTo>
                    <a:cubicBezTo>
                      <a:pt x="80" y="658"/>
                      <a:pt x="80" y="658"/>
                      <a:pt x="80" y="658"/>
                    </a:cubicBezTo>
                    <a:cubicBezTo>
                      <a:pt x="80" y="658"/>
                      <a:pt x="80" y="658"/>
                      <a:pt x="80" y="657"/>
                    </a:cubicBezTo>
                    <a:cubicBezTo>
                      <a:pt x="80" y="657"/>
                      <a:pt x="80" y="657"/>
                      <a:pt x="80" y="657"/>
                    </a:cubicBezTo>
                    <a:cubicBezTo>
                      <a:pt x="80" y="657"/>
                      <a:pt x="80" y="656"/>
                      <a:pt x="80" y="656"/>
                    </a:cubicBezTo>
                    <a:cubicBezTo>
                      <a:pt x="80" y="655"/>
                      <a:pt x="80" y="654"/>
                      <a:pt x="80" y="653"/>
                    </a:cubicBezTo>
                    <a:cubicBezTo>
                      <a:pt x="81" y="653"/>
                      <a:pt x="81" y="653"/>
                      <a:pt x="81" y="653"/>
                    </a:cubicBezTo>
                    <a:cubicBezTo>
                      <a:pt x="82" y="653"/>
                      <a:pt x="82" y="652"/>
                      <a:pt x="81" y="652"/>
                    </a:cubicBezTo>
                    <a:cubicBezTo>
                      <a:pt x="81" y="652"/>
                      <a:pt x="81" y="651"/>
                      <a:pt x="81" y="651"/>
                    </a:cubicBezTo>
                    <a:cubicBezTo>
                      <a:pt x="81" y="651"/>
                      <a:pt x="81" y="651"/>
                      <a:pt x="81" y="651"/>
                    </a:cubicBezTo>
                    <a:cubicBezTo>
                      <a:pt x="81" y="651"/>
                      <a:pt x="81" y="650"/>
                      <a:pt x="82" y="650"/>
                    </a:cubicBezTo>
                    <a:cubicBezTo>
                      <a:pt x="82" y="651"/>
                      <a:pt x="82" y="651"/>
                      <a:pt x="82" y="651"/>
                    </a:cubicBezTo>
                    <a:cubicBezTo>
                      <a:pt x="83" y="652"/>
                      <a:pt x="84" y="652"/>
                      <a:pt x="84" y="652"/>
                    </a:cubicBezTo>
                    <a:cubicBezTo>
                      <a:pt x="85" y="652"/>
                      <a:pt x="85" y="652"/>
                      <a:pt x="85" y="652"/>
                    </a:cubicBezTo>
                    <a:cubicBezTo>
                      <a:pt x="86" y="651"/>
                      <a:pt x="86" y="652"/>
                      <a:pt x="87" y="652"/>
                    </a:cubicBezTo>
                    <a:cubicBezTo>
                      <a:pt x="87" y="652"/>
                      <a:pt x="87" y="653"/>
                      <a:pt x="88" y="652"/>
                    </a:cubicBezTo>
                    <a:cubicBezTo>
                      <a:pt x="87" y="652"/>
                      <a:pt x="87" y="652"/>
                      <a:pt x="87" y="651"/>
                    </a:cubicBezTo>
                    <a:cubicBezTo>
                      <a:pt x="86" y="651"/>
                      <a:pt x="86" y="651"/>
                      <a:pt x="85" y="651"/>
                    </a:cubicBezTo>
                    <a:cubicBezTo>
                      <a:pt x="85" y="651"/>
                      <a:pt x="85" y="651"/>
                      <a:pt x="85" y="651"/>
                    </a:cubicBezTo>
                    <a:cubicBezTo>
                      <a:pt x="84" y="651"/>
                      <a:pt x="84" y="651"/>
                      <a:pt x="84" y="651"/>
                    </a:cubicBezTo>
                    <a:cubicBezTo>
                      <a:pt x="83" y="651"/>
                      <a:pt x="83" y="651"/>
                      <a:pt x="83" y="650"/>
                    </a:cubicBezTo>
                    <a:cubicBezTo>
                      <a:pt x="82" y="650"/>
                      <a:pt x="82" y="649"/>
                      <a:pt x="82" y="649"/>
                    </a:cubicBezTo>
                    <a:cubicBezTo>
                      <a:pt x="82" y="649"/>
                      <a:pt x="82" y="649"/>
                      <a:pt x="82" y="649"/>
                    </a:cubicBezTo>
                    <a:cubicBezTo>
                      <a:pt x="82" y="648"/>
                      <a:pt x="82" y="648"/>
                      <a:pt x="82" y="648"/>
                    </a:cubicBezTo>
                    <a:cubicBezTo>
                      <a:pt x="82" y="648"/>
                      <a:pt x="82" y="648"/>
                      <a:pt x="82" y="648"/>
                    </a:cubicBezTo>
                    <a:cubicBezTo>
                      <a:pt x="83" y="647"/>
                      <a:pt x="83" y="647"/>
                      <a:pt x="83" y="646"/>
                    </a:cubicBezTo>
                    <a:cubicBezTo>
                      <a:pt x="83" y="646"/>
                      <a:pt x="83" y="646"/>
                      <a:pt x="83" y="646"/>
                    </a:cubicBezTo>
                    <a:cubicBezTo>
                      <a:pt x="83" y="646"/>
                      <a:pt x="83" y="646"/>
                      <a:pt x="82" y="646"/>
                    </a:cubicBezTo>
                    <a:cubicBezTo>
                      <a:pt x="82" y="646"/>
                      <a:pt x="82" y="646"/>
                      <a:pt x="82" y="646"/>
                    </a:cubicBezTo>
                    <a:cubicBezTo>
                      <a:pt x="82" y="647"/>
                      <a:pt x="81" y="647"/>
                      <a:pt x="81" y="647"/>
                    </a:cubicBezTo>
                    <a:cubicBezTo>
                      <a:pt x="81" y="648"/>
                      <a:pt x="81" y="648"/>
                      <a:pt x="80" y="648"/>
                    </a:cubicBezTo>
                    <a:cubicBezTo>
                      <a:pt x="80" y="649"/>
                      <a:pt x="79" y="649"/>
                      <a:pt x="79" y="649"/>
                    </a:cubicBezTo>
                    <a:cubicBezTo>
                      <a:pt x="79" y="650"/>
                      <a:pt x="79" y="651"/>
                      <a:pt x="79" y="652"/>
                    </a:cubicBezTo>
                    <a:cubicBezTo>
                      <a:pt x="79" y="652"/>
                      <a:pt x="79" y="652"/>
                      <a:pt x="79" y="652"/>
                    </a:cubicBezTo>
                    <a:cubicBezTo>
                      <a:pt x="79" y="652"/>
                      <a:pt x="79" y="652"/>
                      <a:pt x="79" y="652"/>
                    </a:cubicBezTo>
                    <a:cubicBezTo>
                      <a:pt x="78" y="652"/>
                      <a:pt x="78" y="652"/>
                      <a:pt x="78" y="653"/>
                    </a:cubicBezTo>
                    <a:cubicBezTo>
                      <a:pt x="78" y="653"/>
                      <a:pt x="78" y="653"/>
                      <a:pt x="78" y="653"/>
                    </a:cubicBezTo>
                    <a:cubicBezTo>
                      <a:pt x="77" y="653"/>
                      <a:pt x="77" y="654"/>
                      <a:pt x="77" y="654"/>
                    </a:cubicBezTo>
                    <a:cubicBezTo>
                      <a:pt x="77" y="654"/>
                      <a:pt x="77" y="654"/>
                      <a:pt x="76" y="653"/>
                    </a:cubicBezTo>
                    <a:cubicBezTo>
                      <a:pt x="76" y="653"/>
                      <a:pt x="75" y="653"/>
                      <a:pt x="75" y="652"/>
                    </a:cubicBezTo>
                    <a:cubicBezTo>
                      <a:pt x="75" y="652"/>
                      <a:pt x="75" y="652"/>
                      <a:pt x="75" y="651"/>
                    </a:cubicBezTo>
                    <a:cubicBezTo>
                      <a:pt x="75" y="651"/>
                      <a:pt x="74" y="651"/>
                      <a:pt x="74" y="651"/>
                    </a:cubicBezTo>
                    <a:cubicBezTo>
                      <a:pt x="74" y="651"/>
                      <a:pt x="74" y="650"/>
                      <a:pt x="74" y="650"/>
                    </a:cubicBezTo>
                    <a:cubicBezTo>
                      <a:pt x="74" y="650"/>
                      <a:pt x="74" y="650"/>
                      <a:pt x="74" y="650"/>
                    </a:cubicBezTo>
                    <a:cubicBezTo>
                      <a:pt x="74" y="650"/>
                      <a:pt x="73" y="649"/>
                      <a:pt x="73" y="648"/>
                    </a:cubicBezTo>
                    <a:cubicBezTo>
                      <a:pt x="73" y="649"/>
                      <a:pt x="73" y="649"/>
                      <a:pt x="73" y="649"/>
                    </a:cubicBezTo>
                    <a:cubicBezTo>
                      <a:pt x="73" y="649"/>
                      <a:pt x="73" y="650"/>
                      <a:pt x="73" y="650"/>
                    </a:cubicBezTo>
                    <a:cubicBezTo>
                      <a:pt x="73" y="650"/>
                      <a:pt x="73" y="650"/>
                      <a:pt x="73" y="650"/>
                    </a:cubicBezTo>
                    <a:cubicBezTo>
                      <a:pt x="73" y="650"/>
                      <a:pt x="73" y="650"/>
                      <a:pt x="73" y="650"/>
                    </a:cubicBezTo>
                    <a:cubicBezTo>
                      <a:pt x="72" y="649"/>
                      <a:pt x="72" y="650"/>
                      <a:pt x="71" y="649"/>
                    </a:cubicBezTo>
                    <a:cubicBezTo>
                      <a:pt x="71" y="649"/>
                      <a:pt x="71" y="648"/>
                      <a:pt x="72" y="648"/>
                    </a:cubicBezTo>
                    <a:cubicBezTo>
                      <a:pt x="72" y="648"/>
                      <a:pt x="72" y="648"/>
                      <a:pt x="72" y="648"/>
                    </a:cubicBezTo>
                    <a:cubicBezTo>
                      <a:pt x="72" y="648"/>
                      <a:pt x="72" y="648"/>
                      <a:pt x="72" y="648"/>
                    </a:cubicBezTo>
                    <a:cubicBezTo>
                      <a:pt x="73" y="648"/>
                      <a:pt x="73" y="648"/>
                      <a:pt x="73" y="648"/>
                    </a:cubicBezTo>
                    <a:cubicBezTo>
                      <a:pt x="73" y="648"/>
                      <a:pt x="73" y="648"/>
                      <a:pt x="73" y="647"/>
                    </a:cubicBezTo>
                    <a:cubicBezTo>
                      <a:pt x="73" y="647"/>
                      <a:pt x="73" y="647"/>
                      <a:pt x="72" y="647"/>
                    </a:cubicBezTo>
                    <a:cubicBezTo>
                      <a:pt x="72" y="647"/>
                      <a:pt x="72" y="647"/>
                      <a:pt x="72" y="647"/>
                    </a:cubicBezTo>
                    <a:cubicBezTo>
                      <a:pt x="72" y="646"/>
                      <a:pt x="73" y="646"/>
                      <a:pt x="73" y="646"/>
                    </a:cubicBezTo>
                    <a:cubicBezTo>
                      <a:pt x="73" y="646"/>
                      <a:pt x="73" y="647"/>
                      <a:pt x="73" y="647"/>
                    </a:cubicBezTo>
                    <a:cubicBezTo>
                      <a:pt x="74" y="647"/>
                      <a:pt x="74" y="648"/>
                      <a:pt x="75" y="649"/>
                    </a:cubicBezTo>
                    <a:cubicBezTo>
                      <a:pt x="75" y="649"/>
                      <a:pt x="75" y="649"/>
                      <a:pt x="75" y="649"/>
                    </a:cubicBezTo>
                    <a:cubicBezTo>
                      <a:pt x="75" y="649"/>
                      <a:pt x="75" y="649"/>
                      <a:pt x="76" y="649"/>
                    </a:cubicBezTo>
                    <a:cubicBezTo>
                      <a:pt x="76" y="649"/>
                      <a:pt x="76" y="648"/>
                      <a:pt x="75" y="648"/>
                    </a:cubicBezTo>
                    <a:cubicBezTo>
                      <a:pt x="75" y="648"/>
                      <a:pt x="74" y="647"/>
                      <a:pt x="73" y="646"/>
                    </a:cubicBezTo>
                    <a:cubicBezTo>
                      <a:pt x="73" y="646"/>
                      <a:pt x="73" y="645"/>
                      <a:pt x="73" y="645"/>
                    </a:cubicBezTo>
                    <a:cubicBezTo>
                      <a:pt x="73" y="645"/>
                      <a:pt x="73" y="645"/>
                      <a:pt x="73" y="644"/>
                    </a:cubicBezTo>
                    <a:cubicBezTo>
                      <a:pt x="73" y="644"/>
                      <a:pt x="73" y="644"/>
                      <a:pt x="74" y="644"/>
                    </a:cubicBezTo>
                    <a:cubicBezTo>
                      <a:pt x="74" y="644"/>
                      <a:pt x="74" y="644"/>
                      <a:pt x="74" y="643"/>
                    </a:cubicBezTo>
                    <a:cubicBezTo>
                      <a:pt x="74" y="643"/>
                      <a:pt x="74" y="643"/>
                      <a:pt x="74" y="643"/>
                    </a:cubicBezTo>
                    <a:cubicBezTo>
                      <a:pt x="74" y="643"/>
                      <a:pt x="74" y="643"/>
                      <a:pt x="74" y="643"/>
                    </a:cubicBezTo>
                    <a:cubicBezTo>
                      <a:pt x="74" y="643"/>
                      <a:pt x="74" y="643"/>
                      <a:pt x="74" y="643"/>
                    </a:cubicBezTo>
                    <a:cubicBezTo>
                      <a:pt x="74" y="643"/>
                      <a:pt x="74" y="643"/>
                      <a:pt x="74" y="643"/>
                    </a:cubicBezTo>
                    <a:cubicBezTo>
                      <a:pt x="74" y="643"/>
                      <a:pt x="74" y="643"/>
                      <a:pt x="74" y="643"/>
                    </a:cubicBezTo>
                    <a:cubicBezTo>
                      <a:pt x="73" y="643"/>
                      <a:pt x="73" y="643"/>
                      <a:pt x="73" y="644"/>
                    </a:cubicBezTo>
                    <a:cubicBezTo>
                      <a:pt x="73" y="644"/>
                      <a:pt x="73" y="644"/>
                      <a:pt x="73" y="644"/>
                    </a:cubicBezTo>
                    <a:cubicBezTo>
                      <a:pt x="73" y="644"/>
                      <a:pt x="73" y="644"/>
                      <a:pt x="72" y="644"/>
                    </a:cubicBezTo>
                    <a:cubicBezTo>
                      <a:pt x="72" y="644"/>
                      <a:pt x="72" y="644"/>
                      <a:pt x="72" y="644"/>
                    </a:cubicBezTo>
                    <a:cubicBezTo>
                      <a:pt x="72" y="644"/>
                      <a:pt x="72" y="644"/>
                      <a:pt x="72" y="644"/>
                    </a:cubicBezTo>
                    <a:cubicBezTo>
                      <a:pt x="72" y="643"/>
                      <a:pt x="72" y="643"/>
                      <a:pt x="72" y="643"/>
                    </a:cubicBezTo>
                    <a:cubicBezTo>
                      <a:pt x="72" y="643"/>
                      <a:pt x="72" y="642"/>
                      <a:pt x="72" y="642"/>
                    </a:cubicBezTo>
                    <a:cubicBezTo>
                      <a:pt x="72" y="642"/>
                      <a:pt x="72" y="642"/>
                      <a:pt x="72" y="642"/>
                    </a:cubicBezTo>
                    <a:cubicBezTo>
                      <a:pt x="72" y="642"/>
                      <a:pt x="72" y="642"/>
                      <a:pt x="72" y="642"/>
                    </a:cubicBezTo>
                    <a:cubicBezTo>
                      <a:pt x="72" y="642"/>
                      <a:pt x="72" y="642"/>
                      <a:pt x="72" y="642"/>
                    </a:cubicBezTo>
                    <a:cubicBezTo>
                      <a:pt x="72" y="642"/>
                      <a:pt x="72" y="641"/>
                      <a:pt x="72" y="641"/>
                    </a:cubicBezTo>
                    <a:cubicBezTo>
                      <a:pt x="72" y="641"/>
                      <a:pt x="72" y="641"/>
                      <a:pt x="72" y="641"/>
                    </a:cubicBezTo>
                    <a:cubicBezTo>
                      <a:pt x="72" y="641"/>
                      <a:pt x="72" y="641"/>
                      <a:pt x="72" y="641"/>
                    </a:cubicBezTo>
                    <a:cubicBezTo>
                      <a:pt x="72" y="641"/>
                      <a:pt x="72" y="641"/>
                      <a:pt x="72" y="641"/>
                    </a:cubicBezTo>
                    <a:cubicBezTo>
                      <a:pt x="71" y="642"/>
                      <a:pt x="71" y="642"/>
                      <a:pt x="71" y="641"/>
                    </a:cubicBezTo>
                    <a:cubicBezTo>
                      <a:pt x="71" y="641"/>
                      <a:pt x="71" y="641"/>
                      <a:pt x="71" y="641"/>
                    </a:cubicBezTo>
                    <a:cubicBezTo>
                      <a:pt x="71" y="641"/>
                      <a:pt x="71" y="641"/>
                      <a:pt x="71" y="641"/>
                    </a:cubicBezTo>
                    <a:cubicBezTo>
                      <a:pt x="71" y="640"/>
                      <a:pt x="71" y="640"/>
                      <a:pt x="71" y="640"/>
                    </a:cubicBezTo>
                    <a:cubicBezTo>
                      <a:pt x="71" y="640"/>
                      <a:pt x="71" y="640"/>
                      <a:pt x="71" y="640"/>
                    </a:cubicBezTo>
                    <a:cubicBezTo>
                      <a:pt x="71" y="640"/>
                      <a:pt x="71" y="639"/>
                      <a:pt x="71" y="639"/>
                    </a:cubicBezTo>
                    <a:cubicBezTo>
                      <a:pt x="71" y="639"/>
                      <a:pt x="71" y="639"/>
                      <a:pt x="71" y="639"/>
                    </a:cubicBezTo>
                    <a:cubicBezTo>
                      <a:pt x="71" y="639"/>
                      <a:pt x="71" y="639"/>
                      <a:pt x="72" y="639"/>
                    </a:cubicBezTo>
                    <a:cubicBezTo>
                      <a:pt x="72" y="639"/>
                      <a:pt x="72" y="639"/>
                      <a:pt x="72" y="639"/>
                    </a:cubicBezTo>
                    <a:cubicBezTo>
                      <a:pt x="72" y="640"/>
                      <a:pt x="72" y="640"/>
                      <a:pt x="72" y="640"/>
                    </a:cubicBezTo>
                    <a:cubicBezTo>
                      <a:pt x="73" y="640"/>
                      <a:pt x="73" y="640"/>
                      <a:pt x="73" y="640"/>
                    </a:cubicBezTo>
                    <a:cubicBezTo>
                      <a:pt x="73" y="640"/>
                      <a:pt x="73" y="640"/>
                      <a:pt x="73" y="640"/>
                    </a:cubicBezTo>
                    <a:cubicBezTo>
                      <a:pt x="73" y="640"/>
                      <a:pt x="73" y="640"/>
                      <a:pt x="73" y="640"/>
                    </a:cubicBezTo>
                    <a:cubicBezTo>
                      <a:pt x="73" y="640"/>
                      <a:pt x="73" y="639"/>
                      <a:pt x="72" y="639"/>
                    </a:cubicBezTo>
                    <a:cubicBezTo>
                      <a:pt x="72" y="639"/>
                      <a:pt x="72" y="639"/>
                      <a:pt x="72" y="639"/>
                    </a:cubicBezTo>
                    <a:cubicBezTo>
                      <a:pt x="72" y="639"/>
                      <a:pt x="72" y="639"/>
                      <a:pt x="72" y="639"/>
                    </a:cubicBezTo>
                    <a:cubicBezTo>
                      <a:pt x="72" y="638"/>
                      <a:pt x="72" y="638"/>
                      <a:pt x="72" y="638"/>
                    </a:cubicBezTo>
                    <a:cubicBezTo>
                      <a:pt x="72" y="638"/>
                      <a:pt x="72" y="638"/>
                      <a:pt x="71" y="638"/>
                    </a:cubicBezTo>
                    <a:cubicBezTo>
                      <a:pt x="71" y="639"/>
                      <a:pt x="71" y="639"/>
                      <a:pt x="71" y="639"/>
                    </a:cubicBezTo>
                    <a:cubicBezTo>
                      <a:pt x="71" y="639"/>
                      <a:pt x="71" y="639"/>
                      <a:pt x="71" y="639"/>
                    </a:cubicBezTo>
                    <a:cubicBezTo>
                      <a:pt x="71" y="639"/>
                      <a:pt x="71" y="639"/>
                      <a:pt x="71" y="638"/>
                    </a:cubicBezTo>
                    <a:cubicBezTo>
                      <a:pt x="71" y="638"/>
                      <a:pt x="71" y="638"/>
                      <a:pt x="71" y="638"/>
                    </a:cubicBezTo>
                    <a:cubicBezTo>
                      <a:pt x="71" y="638"/>
                      <a:pt x="71" y="638"/>
                      <a:pt x="72" y="638"/>
                    </a:cubicBezTo>
                    <a:cubicBezTo>
                      <a:pt x="72" y="638"/>
                      <a:pt x="72" y="638"/>
                      <a:pt x="72" y="637"/>
                    </a:cubicBezTo>
                    <a:cubicBezTo>
                      <a:pt x="72" y="637"/>
                      <a:pt x="72" y="637"/>
                      <a:pt x="72" y="637"/>
                    </a:cubicBezTo>
                    <a:cubicBezTo>
                      <a:pt x="72" y="637"/>
                      <a:pt x="72" y="637"/>
                      <a:pt x="72" y="637"/>
                    </a:cubicBezTo>
                    <a:cubicBezTo>
                      <a:pt x="72" y="636"/>
                      <a:pt x="72" y="636"/>
                      <a:pt x="72" y="636"/>
                    </a:cubicBezTo>
                    <a:cubicBezTo>
                      <a:pt x="72" y="636"/>
                      <a:pt x="73" y="636"/>
                      <a:pt x="73" y="636"/>
                    </a:cubicBezTo>
                    <a:cubicBezTo>
                      <a:pt x="73" y="636"/>
                      <a:pt x="73" y="635"/>
                      <a:pt x="73" y="635"/>
                    </a:cubicBezTo>
                    <a:cubicBezTo>
                      <a:pt x="73" y="635"/>
                      <a:pt x="73" y="635"/>
                      <a:pt x="73" y="635"/>
                    </a:cubicBezTo>
                    <a:cubicBezTo>
                      <a:pt x="73" y="635"/>
                      <a:pt x="73" y="635"/>
                      <a:pt x="73" y="635"/>
                    </a:cubicBezTo>
                    <a:cubicBezTo>
                      <a:pt x="73" y="635"/>
                      <a:pt x="73" y="635"/>
                      <a:pt x="73" y="634"/>
                    </a:cubicBezTo>
                    <a:cubicBezTo>
                      <a:pt x="74" y="634"/>
                      <a:pt x="74" y="634"/>
                      <a:pt x="74" y="634"/>
                    </a:cubicBezTo>
                    <a:cubicBezTo>
                      <a:pt x="74" y="634"/>
                      <a:pt x="74" y="634"/>
                      <a:pt x="74" y="634"/>
                    </a:cubicBezTo>
                    <a:cubicBezTo>
                      <a:pt x="74" y="634"/>
                      <a:pt x="74" y="634"/>
                      <a:pt x="75" y="634"/>
                    </a:cubicBezTo>
                    <a:cubicBezTo>
                      <a:pt x="75" y="634"/>
                      <a:pt x="75" y="634"/>
                      <a:pt x="76" y="634"/>
                    </a:cubicBezTo>
                    <a:cubicBezTo>
                      <a:pt x="76" y="634"/>
                      <a:pt x="76" y="634"/>
                      <a:pt x="76" y="634"/>
                    </a:cubicBezTo>
                    <a:cubicBezTo>
                      <a:pt x="76" y="634"/>
                      <a:pt x="76" y="633"/>
                      <a:pt x="76" y="633"/>
                    </a:cubicBezTo>
                    <a:cubicBezTo>
                      <a:pt x="76" y="633"/>
                      <a:pt x="76" y="633"/>
                      <a:pt x="75" y="634"/>
                    </a:cubicBezTo>
                    <a:cubicBezTo>
                      <a:pt x="75" y="634"/>
                      <a:pt x="75" y="634"/>
                      <a:pt x="75" y="634"/>
                    </a:cubicBezTo>
                    <a:cubicBezTo>
                      <a:pt x="75" y="634"/>
                      <a:pt x="75" y="634"/>
                      <a:pt x="75" y="634"/>
                    </a:cubicBezTo>
                    <a:cubicBezTo>
                      <a:pt x="75" y="634"/>
                      <a:pt x="74" y="634"/>
                      <a:pt x="74" y="634"/>
                    </a:cubicBezTo>
                    <a:cubicBezTo>
                      <a:pt x="74" y="634"/>
                      <a:pt x="74" y="634"/>
                      <a:pt x="74" y="633"/>
                    </a:cubicBezTo>
                    <a:cubicBezTo>
                      <a:pt x="74" y="633"/>
                      <a:pt x="74" y="633"/>
                      <a:pt x="74" y="633"/>
                    </a:cubicBezTo>
                    <a:cubicBezTo>
                      <a:pt x="74" y="633"/>
                      <a:pt x="74" y="633"/>
                      <a:pt x="74" y="633"/>
                    </a:cubicBezTo>
                    <a:cubicBezTo>
                      <a:pt x="74" y="632"/>
                      <a:pt x="74" y="632"/>
                      <a:pt x="75" y="632"/>
                    </a:cubicBezTo>
                    <a:cubicBezTo>
                      <a:pt x="75" y="632"/>
                      <a:pt x="75" y="631"/>
                      <a:pt x="75" y="631"/>
                    </a:cubicBezTo>
                    <a:cubicBezTo>
                      <a:pt x="76" y="630"/>
                      <a:pt x="76" y="630"/>
                      <a:pt x="76" y="630"/>
                    </a:cubicBezTo>
                    <a:cubicBezTo>
                      <a:pt x="76" y="630"/>
                      <a:pt x="76" y="629"/>
                      <a:pt x="76" y="629"/>
                    </a:cubicBezTo>
                    <a:cubicBezTo>
                      <a:pt x="76" y="629"/>
                      <a:pt x="76" y="629"/>
                      <a:pt x="76" y="629"/>
                    </a:cubicBezTo>
                    <a:cubicBezTo>
                      <a:pt x="76" y="628"/>
                      <a:pt x="76" y="628"/>
                      <a:pt x="76" y="628"/>
                    </a:cubicBezTo>
                    <a:cubicBezTo>
                      <a:pt x="76" y="628"/>
                      <a:pt x="76" y="628"/>
                      <a:pt x="76" y="628"/>
                    </a:cubicBezTo>
                    <a:cubicBezTo>
                      <a:pt x="76" y="628"/>
                      <a:pt x="75" y="627"/>
                      <a:pt x="75" y="627"/>
                    </a:cubicBezTo>
                    <a:cubicBezTo>
                      <a:pt x="75" y="628"/>
                      <a:pt x="75" y="628"/>
                      <a:pt x="75" y="629"/>
                    </a:cubicBezTo>
                    <a:cubicBezTo>
                      <a:pt x="75" y="629"/>
                      <a:pt x="75" y="629"/>
                      <a:pt x="75" y="629"/>
                    </a:cubicBezTo>
                    <a:cubicBezTo>
                      <a:pt x="75" y="629"/>
                      <a:pt x="75" y="630"/>
                      <a:pt x="75" y="630"/>
                    </a:cubicBezTo>
                    <a:cubicBezTo>
                      <a:pt x="75" y="630"/>
                      <a:pt x="75" y="630"/>
                      <a:pt x="75" y="631"/>
                    </a:cubicBezTo>
                    <a:cubicBezTo>
                      <a:pt x="75" y="631"/>
                      <a:pt x="74" y="631"/>
                      <a:pt x="74" y="632"/>
                    </a:cubicBezTo>
                    <a:cubicBezTo>
                      <a:pt x="74" y="632"/>
                      <a:pt x="74" y="632"/>
                      <a:pt x="74" y="633"/>
                    </a:cubicBezTo>
                    <a:cubicBezTo>
                      <a:pt x="74" y="633"/>
                      <a:pt x="74" y="633"/>
                      <a:pt x="73" y="634"/>
                    </a:cubicBezTo>
                    <a:cubicBezTo>
                      <a:pt x="73" y="633"/>
                      <a:pt x="73" y="633"/>
                      <a:pt x="73" y="633"/>
                    </a:cubicBezTo>
                    <a:cubicBezTo>
                      <a:pt x="73" y="633"/>
                      <a:pt x="73" y="632"/>
                      <a:pt x="73" y="632"/>
                    </a:cubicBezTo>
                    <a:cubicBezTo>
                      <a:pt x="73" y="632"/>
                      <a:pt x="73" y="632"/>
                      <a:pt x="74" y="632"/>
                    </a:cubicBezTo>
                    <a:cubicBezTo>
                      <a:pt x="74" y="632"/>
                      <a:pt x="74" y="631"/>
                      <a:pt x="74" y="631"/>
                    </a:cubicBezTo>
                    <a:cubicBezTo>
                      <a:pt x="74" y="631"/>
                      <a:pt x="74" y="631"/>
                      <a:pt x="74" y="631"/>
                    </a:cubicBezTo>
                    <a:cubicBezTo>
                      <a:pt x="74" y="631"/>
                      <a:pt x="74" y="630"/>
                      <a:pt x="74" y="630"/>
                    </a:cubicBezTo>
                    <a:cubicBezTo>
                      <a:pt x="74" y="629"/>
                      <a:pt x="74" y="628"/>
                      <a:pt x="73" y="627"/>
                    </a:cubicBezTo>
                    <a:cubicBezTo>
                      <a:pt x="73" y="626"/>
                      <a:pt x="74" y="625"/>
                      <a:pt x="73" y="624"/>
                    </a:cubicBezTo>
                    <a:cubicBezTo>
                      <a:pt x="73" y="624"/>
                      <a:pt x="73" y="624"/>
                      <a:pt x="73" y="624"/>
                    </a:cubicBezTo>
                    <a:cubicBezTo>
                      <a:pt x="74" y="623"/>
                      <a:pt x="74" y="623"/>
                      <a:pt x="74" y="623"/>
                    </a:cubicBezTo>
                    <a:cubicBezTo>
                      <a:pt x="74" y="623"/>
                      <a:pt x="74" y="622"/>
                      <a:pt x="74" y="622"/>
                    </a:cubicBezTo>
                    <a:cubicBezTo>
                      <a:pt x="74" y="622"/>
                      <a:pt x="73" y="620"/>
                      <a:pt x="73" y="620"/>
                    </a:cubicBezTo>
                    <a:cubicBezTo>
                      <a:pt x="72" y="620"/>
                      <a:pt x="72" y="620"/>
                      <a:pt x="72" y="620"/>
                    </a:cubicBezTo>
                    <a:cubicBezTo>
                      <a:pt x="71" y="620"/>
                      <a:pt x="71" y="620"/>
                      <a:pt x="71" y="620"/>
                    </a:cubicBezTo>
                    <a:cubicBezTo>
                      <a:pt x="71" y="620"/>
                      <a:pt x="71" y="620"/>
                      <a:pt x="71" y="620"/>
                    </a:cubicBezTo>
                    <a:cubicBezTo>
                      <a:pt x="71" y="619"/>
                      <a:pt x="71" y="619"/>
                      <a:pt x="71" y="619"/>
                    </a:cubicBezTo>
                    <a:cubicBezTo>
                      <a:pt x="71" y="619"/>
                      <a:pt x="70" y="619"/>
                      <a:pt x="70" y="619"/>
                    </a:cubicBezTo>
                    <a:cubicBezTo>
                      <a:pt x="70" y="619"/>
                      <a:pt x="69" y="617"/>
                      <a:pt x="69" y="617"/>
                    </a:cubicBezTo>
                    <a:cubicBezTo>
                      <a:pt x="68" y="617"/>
                      <a:pt x="68" y="617"/>
                      <a:pt x="68" y="617"/>
                    </a:cubicBezTo>
                    <a:cubicBezTo>
                      <a:pt x="66" y="617"/>
                      <a:pt x="66" y="617"/>
                      <a:pt x="66" y="617"/>
                    </a:cubicBezTo>
                    <a:cubicBezTo>
                      <a:pt x="66" y="617"/>
                      <a:pt x="63" y="614"/>
                      <a:pt x="63" y="614"/>
                    </a:cubicBezTo>
                    <a:cubicBezTo>
                      <a:pt x="63" y="614"/>
                      <a:pt x="61" y="614"/>
                      <a:pt x="61" y="614"/>
                    </a:cubicBezTo>
                    <a:cubicBezTo>
                      <a:pt x="61" y="612"/>
                      <a:pt x="61" y="612"/>
                      <a:pt x="61" y="612"/>
                    </a:cubicBezTo>
                    <a:cubicBezTo>
                      <a:pt x="60" y="611"/>
                      <a:pt x="60" y="611"/>
                      <a:pt x="60" y="611"/>
                    </a:cubicBezTo>
                    <a:cubicBezTo>
                      <a:pt x="60" y="610"/>
                      <a:pt x="60" y="610"/>
                      <a:pt x="60" y="610"/>
                    </a:cubicBezTo>
                    <a:cubicBezTo>
                      <a:pt x="60" y="610"/>
                      <a:pt x="60" y="610"/>
                      <a:pt x="60" y="610"/>
                    </a:cubicBezTo>
                    <a:cubicBezTo>
                      <a:pt x="60" y="609"/>
                      <a:pt x="60" y="609"/>
                      <a:pt x="60" y="609"/>
                    </a:cubicBezTo>
                    <a:cubicBezTo>
                      <a:pt x="58" y="608"/>
                      <a:pt x="58" y="608"/>
                      <a:pt x="58" y="608"/>
                    </a:cubicBezTo>
                    <a:cubicBezTo>
                      <a:pt x="58" y="608"/>
                      <a:pt x="58" y="608"/>
                      <a:pt x="58" y="608"/>
                    </a:cubicBezTo>
                    <a:cubicBezTo>
                      <a:pt x="58" y="608"/>
                      <a:pt x="59" y="607"/>
                      <a:pt x="59" y="607"/>
                    </a:cubicBezTo>
                    <a:cubicBezTo>
                      <a:pt x="51" y="592"/>
                      <a:pt x="51" y="592"/>
                      <a:pt x="51" y="592"/>
                    </a:cubicBezTo>
                    <a:cubicBezTo>
                      <a:pt x="51" y="592"/>
                      <a:pt x="51" y="592"/>
                      <a:pt x="51" y="592"/>
                    </a:cubicBezTo>
                    <a:cubicBezTo>
                      <a:pt x="48" y="588"/>
                      <a:pt x="48" y="588"/>
                      <a:pt x="48" y="588"/>
                    </a:cubicBezTo>
                    <a:cubicBezTo>
                      <a:pt x="46" y="586"/>
                      <a:pt x="46" y="586"/>
                      <a:pt x="46" y="586"/>
                    </a:cubicBezTo>
                    <a:cubicBezTo>
                      <a:pt x="45" y="585"/>
                      <a:pt x="45" y="585"/>
                      <a:pt x="45" y="585"/>
                    </a:cubicBezTo>
                    <a:cubicBezTo>
                      <a:pt x="45" y="585"/>
                      <a:pt x="45" y="585"/>
                      <a:pt x="45" y="585"/>
                    </a:cubicBezTo>
                    <a:cubicBezTo>
                      <a:pt x="44" y="583"/>
                      <a:pt x="44" y="583"/>
                      <a:pt x="44" y="583"/>
                    </a:cubicBezTo>
                    <a:cubicBezTo>
                      <a:pt x="42" y="582"/>
                      <a:pt x="42" y="582"/>
                      <a:pt x="42" y="582"/>
                    </a:cubicBezTo>
                    <a:cubicBezTo>
                      <a:pt x="42" y="581"/>
                      <a:pt x="42" y="581"/>
                      <a:pt x="42" y="581"/>
                    </a:cubicBezTo>
                    <a:cubicBezTo>
                      <a:pt x="40" y="580"/>
                      <a:pt x="40" y="580"/>
                      <a:pt x="40" y="580"/>
                    </a:cubicBezTo>
                    <a:cubicBezTo>
                      <a:pt x="40" y="579"/>
                      <a:pt x="40" y="579"/>
                      <a:pt x="40" y="579"/>
                    </a:cubicBezTo>
                    <a:cubicBezTo>
                      <a:pt x="40" y="579"/>
                      <a:pt x="40" y="579"/>
                      <a:pt x="40" y="579"/>
                    </a:cubicBezTo>
                    <a:cubicBezTo>
                      <a:pt x="40" y="578"/>
                      <a:pt x="40" y="578"/>
                      <a:pt x="40" y="578"/>
                    </a:cubicBezTo>
                    <a:cubicBezTo>
                      <a:pt x="40" y="578"/>
                      <a:pt x="40" y="578"/>
                      <a:pt x="40" y="578"/>
                    </a:cubicBezTo>
                    <a:cubicBezTo>
                      <a:pt x="40" y="577"/>
                      <a:pt x="40" y="577"/>
                      <a:pt x="40" y="577"/>
                    </a:cubicBezTo>
                    <a:cubicBezTo>
                      <a:pt x="37" y="574"/>
                      <a:pt x="37" y="574"/>
                      <a:pt x="37" y="574"/>
                    </a:cubicBezTo>
                    <a:cubicBezTo>
                      <a:pt x="37" y="574"/>
                      <a:pt x="37" y="574"/>
                      <a:pt x="37" y="574"/>
                    </a:cubicBezTo>
                    <a:cubicBezTo>
                      <a:pt x="33" y="576"/>
                      <a:pt x="33" y="576"/>
                      <a:pt x="33" y="576"/>
                    </a:cubicBezTo>
                    <a:cubicBezTo>
                      <a:pt x="31" y="576"/>
                      <a:pt x="31" y="576"/>
                      <a:pt x="31" y="576"/>
                    </a:cubicBezTo>
                    <a:cubicBezTo>
                      <a:pt x="31" y="576"/>
                      <a:pt x="31" y="576"/>
                      <a:pt x="31" y="576"/>
                    </a:cubicBezTo>
                    <a:cubicBezTo>
                      <a:pt x="32" y="577"/>
                      <a:pt x="32" y="577"/>
                      <a:pt x="32" y="577"/>
                    </a:cubicBezTo>
                    <a:cubicBezTo>
                      <a:pt x="32" y="577"/>
                      <a:pt x="32" y="577"/>
                      <a:pt x="32" y="577"/>
                    </a:cubicBezTo>
                    <a:cubicBezTo>
                      <a:pt x="32" y="577"/>
                      <a:pt x="32" y="578"/>
                      <a:pt x="32" y="578"/>
                    </a:cubicBezTo>
                    <a:cubicBezTo>
                      <a:pt x="31" y="578"/>
                      <a:pt x="31" y="578"/>
                      <a:pt x="31" y="578"/>
                    </a:cubicBezTo>
                    <a:cubicBezTo>
                      <a:pt x="31" y="580"/>
                      <a:pt x="31" y="580"/>
                      <a:pt x="31" y="580"/>
                    </a:cubicBezTo>
                    <a:cubicBezTo>
                      <a:pt x="30" y="582"/>
                      <a:pt x="30" y="582"/>
                      <a:pt x="30" y="582"/>
                    </a:cubicBezTo>
                    <a:cubicBezTo>
                      <a:pt x="28" y="582"/>
                      <a:pt x="28" y="582"/>
                      <a:pt x="28" y="582"/>
                    </a:cubicBezTo>
                    <a:cubicBezTo>
                      <a:pt x="23" y="586"/>
                      <a:pt x="23" y="586"/>
                      <a:pt x="23" y="586"/>
                    </a:cubicBezTo>
                    <a:cubicBezTo>
                      <a:pt x="23" y="581"/>
                      <a:pt x="23" y="581"/>
                      <a:pt x="23" y="581"/>
                    </a:cubicBezTo>
                    <a:cubicBezTo>
                      <a:pt x="16" y="574"/>
                      <a:pt x="16" y="574"/>
                      <a:pt x="16" y="574"/>
                    </a:cubicBezTo>
                    <a:cubicBezTo>
                      <a:pt x="16" y="573"/>
                      <a:pt x="16" y="573"/>
                      <a:pt x="16" y="573"/>
                    </a:cubicBezTo>
                    <a:cubicBezTo>
                      <a:pt x="16" y="572"/>
                      <a:pt x="16" y="572"/>
                      <a:pt x="16" y="572"/>
                    </a:cubicBezTo>
                    <a:cubicBezTo>
                      <a:pt x="13" y="571"/>
                      <a:pt x="13" y="571"/>
                      <a:pt x="13" y="571"/>
                    </a:cubicBezTo>
                    <a:cubicBezTo>
                      <a:pt x="12" y="570"/>
                      <a:pt x="12" y="570"/>
                      <a:pt x="12" y="570"/>
                    </a:cubicBezTo>
                    <a:cubicBezTo>
                      <a:pt x="12" y="570"/>
                      <a:pt x="12" y="569"/>
                      <a:pt x="12" y="569"/>
                    </a:cubicBezTo>
                    <a:cubicBezTo>
                      <a:pt x="12" y="569"/>
                      <a:pt x="13" y="568"/>
                      <a:pt x="13" y="568"/>
                    </a:cubicBezTo>
                    <a:cubicBezTo>
                      <a:pt x="13" y="567"/>
                      <a:pt x="13" y="566"/>
                      <a:pt x="13" y="566"/>
                    </a:cubicBezTo>
                    <a:cubicBezTo>
                      <a:pt x="9" y="566"/>
                      <a:pt x="9" y="566"/>
                      <a:pt x="9" y="566"/>
                    </a:cubicBezTo>
                    <a:cubicBezTo>
                      <a:pt x="7" y="569"/>
                      <a:pt x="7" y="569"/>
                      <a:pt x="7" y="569"/>
                    </a:cubicBezTo>
                    <a:cubicBezTo>
                      <a:pt x="7" y="569"/>
                      <a:pt x="4" y="567"/>
                      <a:pt x="4" y="567"/>
                    </a:cubicBezTo>
                    <a:cubicBezTo>
                      <a:pt x="4" y="567"/>
                      <a:pt x="3" y="568"/>
                      <a:pt x="3" y="568"/>
                    </a:cubicBezTo>
                    <a:cubicBezTo>
                      <a:pt x="0" y="567"/>
                      <a:pt x="0" y="567"/>
                      <a:pt x="0" y="567"/>
                    </a:cubicBezTo>
                    <a:cubicBezTo>
                      <a:pt x="0" y="417"/>
                      <a:pt x="0" y="417"/>
                      <a:pt x="0" y="417"/>
                    </a:cubicBezTo>
                    <a:cubicBezTo>
                      <a:pt x="1" y="417"/>
                      <a:pt x="1" y="418"/>
                      <a:pt x="2" y="418"/>
                    </a:cubicBezTo>
                    <a:cubicBezTo>
                      <a:pt x="3" y="418"/>
                      <a:pt x="3" y="418"/>
                      <a:pt x="4" y="419"/>
                    </a:cubicBezTo>
                    <a:cubicBezTo>
                      <a:pt x="6" y="419"/>
                      <a:pt x="7" y="418"/>
                      <a:pt x="8" y="418"/>
                    </a:cubicBezTo>
                    <a:cubicBezTo>
                      <a:pt x="9" y="419"/>
                      <a:pt x="10" y="419"/>
                      <a:pt x="10" y="419"/>
                    </a:cubicBezTo>
                    <a:cubicBezTo>
                      <a:pt x="11" y="420"/>
                      <a:pt x="12" y="420"/>
                      <a:pt x="13" y="420"/>
                    </a:cubicBezTo>
                    <a:cubicBezTo>
                      <a:pt x="13" y="420"/>
                      <a:pt x="13" y="421"/>
                      <a:pt x="13" y="421"/>
                    </a:cubicBezTo>
                    <a:cubicBezTo>
                      <a:pt x="14" y="421"/>
                      <a:pt x="14" y="421"/>
                      <a:pt x="14" y="422"/>
                    </a:cubicBezTo>
                    <a:cubicBezTo>
                      <a:pt x="14" y="422"/>
                      <a:pt x="14" y="422"/>
                      <a:pt x="15" y="423"/>
                    </a:cubicBezTo>
                    <a:cubicBezTo>
                      <a:pt x="15" y="423"/>
                      <a:pt x="16" y="424"/>
                      <a:pt x="17" y="425"/>
                    </a:cubicBezTo>
                    <a:cubicBezTo>
                      <a:pt x="17" y="425"/>
                      <a:pt x="17" y="425"/>
                      <a:pt x="17" y="425"/>
                    </a:cubicBezTo>
                    <a:cubicBezTo>
                      <a:pt x="18" y="425"/>
                      <a:pt x="18" y="425"/>
                      <a:pt x="18" y="425"/>
                    </a:cubicBezTo>
                    <a:cubicBezTo>
                      <a:pt x="18" y="425"/>
                      <a:pt x="18" y="425"/>
                      <a:pt x="18" y="425"/>
                    </a:cubicBezTo>
                    <a:cubicBezTo>
                      <a:pt x="18" y="425"/>
                      <a:pt x="18" y="425"/>
                      <a:pt x="18" y="425"/>
                    </a:cubicBezTo>
                    <a:cubicBezTo>
                      <a:pt x="18" y="426"/>
                      <a:pt x="19" y="426"/>
                      <a:pt x="19" y="426"/>
                    </a:cubicBezTo>
                    <a:cubicBezTo>
                      <a:pt x="19" y="426"/>
                      <a:pt x="19" y="426"/>
                      <a:pt x="19" y="427"/>
                    </a:cubicBezTo>
                    <a:cubicBezTo>
                      <a:pt x="20" y="427"/>
                      <a:pt x="21" y="428"/>
                      <a:pt x="21" y="428"/>
                    </a:cubicBezTo>
                    <a:cubicBezTo>
                      <a:pt x="22" y="429"/>
                      <a:pt x="24" y="430"/>
                      <a:pt x="25" y="430"/>
                    </a:cubicBezTo>
                    <a:cubicBezTo>
                      <a:pt x="25" y="431"/>
                      <a:pt x="26" y="431"/>
                      <a:pt x="26" y="431"/>
                    </a:cubicBezTo>
                    <a:cubicBezTo>
                      <a:pt x="27" y="431"/>
                      <a:pt x="27" y="431"/>
                      <a:pt x="27" y="431"/>
                    </a:cubicBezTo>
                    <a:cubicBezTo>
                      <a:pt x="28" y="431"/>
                      <a:pt x="28" y="432"/>
                      <a:pt x="29" y="432"/>
                    </a:cubicBezTo>
                    <a:cubicBezTo>
                      <a:pt x="29" y="432"/>
                      <a:pt x="30" y="432"/>
                      <a:pt x="30" y="432"/>
                    </a:cubicBezTo>
                    <a:cubicBezTo>
                      <a:pt x="31" y="432"/>
                      <a:pt x="31" y="432"/>
                      <a:pt x="32" y="432"/>
                    </a:cubicBezTo>
                    <a:cubicBezTo>
                      <a:pt x="32" y="432"/>
                      <a:pt x="33" y="432"/>
                      <a:pt x="33" y="432"/>
                    </a:cubicBezTo>
                    <a:cubicBezTo>
                      <a:pt x="34" y="433"/>
                      <a:pt x="35" y="433"/>
                      <a:pt x="35" y="433"/>
                    </a:cubicBezTo>
                    <a:cubicBezTo>
                      <a:pt x="35" y="433"/>
                      <a:pt x="36" y="434"/>
                      <a:pt x="36" y="434"/>
                    </a:cubicBezTo>
                    <a:cubicBezTo>
                      <a:pt x="37" y="434"/>
                      <a:pt x="37" y="434"/>
                      <a:pt x="37" y="435"/>
                    </a:cubicBezTo>
                    <a:cubicBezTo>
                      <a:pt x="38" y="435"/>
                      <a:pt x="38" y="435"/>
                      <a:pt x="38" y="436"/>
                    </a:cubicBezTo>
                    <a:cubicBezTo>
                      <a:pt x="38" y="436"/>
                      <a:pt x="39" y="436"/>
                      <a:pt x="39" y="436"/>
                    </a:cubicBezTo>
                    <a:cubicBezTo>
                      <a:pt x="39" y="436"/>
                      <a:pt x="40" y="436"/>
                      <a:pt x="40" y="437"/>
                    </a:cubicBezTo>
                    <a:cubicBezTo>
                      <a:pt x="39" y="436"/>
                      <a:pt x="38" y="434"/>
                      <a:pt x="37" y="433"/>
                    </a:cubicBezTo>
                    <a:cubicBezTo>
                      <a:pt x="37" y="433"/>
                      <a:pt x="37" y="433"/>
                      <a:pt x="37" y="432"/>
                    </a:cubicBezTo>
                    <a:cubicBezTo>
                      <a:pt x="37" y="432"/>
                      <a:pt x="37" y="432"/>
                      <a:pt x="37" y="432"/>
                    </a:cubicBezTo>
                    <a:cubicBezTo>
                      <a:pt x="37" y="432"/>
                      <a:pt x="37" y="432"/>
                      <a:pt x="38" y="432"/>
                    </a:cubicBezTo>
                    <a:cubicBezTo>
                      <a:pt x="38" y="432"/>
                      <a:pt x="38" y="432"/>
                      <a:pt x="38" y="431"/>
                    </a:cubicBezTo>
                    <a:cubicBezTo>
                      <a:pt x="38" y="431"/>
                      <a:pt x="38" y="431"/>
                      <a:pt x="38" y="431"/>
                    </a:cubicBezTo>
                    <a:cubicBezTo>
                      <a:pt x="37" y="431"/>
                      <a:pt x="37" y="431"/>
                      <a:pt x="37" y="430"/>
                    </a:cubicBezTo>
                    <a:cubicBezTo>
                      <a:pt x="38" y="430"/>
                      <a:pt x="38" y="430"/>
                      <a:pt x="38" y="430"/>
                    </a:cubicBezTo>
                    <a:cubicBezTo>
                      <a:pt x="38" y="430"/>
                      <a:pt x="38" y="430"/>
                      <a:pt x="38" y="430"/>
                    </a:cubicBezTo>
                    <a:cubicBezTo>
                      <a:pt x="37" y="430"/>
                      <a:pt x="37" y="430"/>
                      <a:pt x="37" y="430"/>
                    </a:cubicBezTo>
                    <a:cubicBezTo>
                      <a:pt x="37" y="430"/>
                      <a:pt x="37" y="430"/>
                      <a:pt x="37" y="430"/>
                    </a:cubicBezTo>
                    <a:cubicBezTo>
                      <a:pt x="36" y="430"/>
                      <a:pt x="36" y="430"/>
                      <a:pt x="36" y="429"/>
                    </a:cubicBezTo>
                    <a:cubicBezTo>
                      <a:pt x="36" y="429"/>
                      <a:pt x="36" y="429"/>
                      <a:pt x="36" y="429"/>
                    </a:cubicBezTo>
                    <a:cubicBezTo>
                      <a:pt x="35" y="429"/>
                      <a:pt x="35" y="429"/>
                      <a:pt x="35" y="429"/>
                    </a:cubicBezTo>
                    <a:cubicBezTo>
                      <a:pt x="35" y="428"/>
                      <a:pt x="34" y="428"/>
                      <a:pt x="34" y="427"/>
                    </a:cubicBezTo>
                    <a:cubicBezTo>
                      <a:pt x="34" y="427"/>
                      <a:pt x="34" y="427"/>
                      <a:pt x="34" y="427"/>
                    </a:cubicBezTo>
                    <a:cubicBezTo>
                      <a:pt x="33" y="427"/>
                      <a:pt x="34" y="427"/>
                      <a:pt x="34" y="428"/>
                    </a:cubicBezTo>
                    <a:cubicBezTo>
                      <a:pt x="34" y="428"/>
                      <a:pt x="34" y="428"/>
                      <a:pt x="34" y="428"/>
                    </a:cubicBezTo>
                    <a:cubicBezTo>
                      <a:pt x="34" y="428"/>
                      <a:pt x="34" y="428"/>
                      <a:pt x="33" y="428"/>
                    </a:cubicBezTo>
                    <a:cubicBezTo>
                      <a:pt x="33" y="428"/>
                      <a:pt x="33" y="428"/>
                      <a:pt x="32" y="428"/>
                    </a:cubicBezTo>
                    <a:cubicBezTo>
                      <a:pt x="32" y="428"/>
                      <a:pt x="32" y="428"/>
                      <a:pt x="32" y="428"/>
                    </a:cubicBezTo>
                    <a:cubicBezTo>
                      <a:pt x="32" y="427"/>
                      <a:pt x="32" y="427"/>
                      <a:pt x="32" y="427"/>
                    </a:cubicBezTo>
                    <a:cubicBezTo>
                      <a:pt x="32" y="427"/>
                      <a:pt x="32" y="426"/>
                      <a:pt x="33" y="426"/>
                    </a:cubicBezTo>
                    <a:cubicBezTo>
                      <a:pt x="33" y="426"/>
                      <a:pt x="33" y="426"/>
                      <a:pt x="33" y="426"/>
                    </a:cubicBezTo>
                    <a:cubicBezTo>
                      <a:pt x="34" y="426"/>
                      <a:pt x="34" y="426"/>
                      <a:pt x="34" y="426"/>
                    </a:cubicBezTo>
                    <a:cubicBezTo>
                      <a:pt x="34" y="426"/>
                      <a:pt x="34" y="426"/>
                      <a:pt x="34" y="426"/>
                    </a:cubicBezTo>
                    <a:cubicBezTo>
                      <a:pt x="34" y="425"/>
                      <a:pt x="35" y="426"/>
                      <a:pt x="35" y="426"/>
                    </a:cubicBezTo>
                    <a:cubicBezTo>
                      <a:pt x="35" y="426"/>
                      <a:pt x="35" y="426"/>
                      <a:pt x="36" y="426"/>
                    </a:cubicBezTo>
                    <a:cubicBezTo>
                      <a:pt x="36" y="426"/>
                      <a:pt x="36" y="426"/>
                      <a:pt x="35" y="426"/>
                    </a:cubicBezTo>
                    <a:cubicBezTo>
                      <a:pt x="35" y="426"/>
                      <a:pt x="35" y="426"/>
                      <a:pt x="35" y="426"/>
                    </a:cubicBezTo>
                    <a:cubicBezTo>
                      <a:pt x="35" y="425"/>
                      <a:pt x="35" y="425"/>
                      <a:pt x="35" y="424"/>
                    </a:cubicBezTo>
                    <a:cubicBezTo>
                      <a:pt x="35" y="424"/>
                      <a:pt x="36" y="424"/>
                      <a:pt x="36" y="424"/>
                    </a:cubicBezTo>
                    <a:cubicBezTo>
                      <a:pt x="36" y="424"/>
                      <a:pt x="37" y="424"/>
                      <a:pt x="37" y="424"/>
                    </a:cubicBezTo>
                    <a:cubicBezTo>
                      <a:pt x="38" y="424"/>
                      <a:pt x="39" y="424"/>
                      <a:pt x="39" y="425"/>
                    </a:cubicBezTo>
                    <a:cubicBezTo>
                      <a:pt x="39" y="425"/>
                      <a:pt x="39" y="424"/>
                      <a:pt x="39" y="424"/>
                    </a:cubicBezTo>
                    <a:cubicBezTo>
                      <a:pt x="39" y="424"/>
                      <a:pt x="38" y="424"/>
                      <a:pt x="38" y="424"/>
                    </a:cubicBezTo>
                    <a:cubicBezTo>
                      <a:pt x="38" y="424"/>
                      <a:pt x="37" y="423"/>
                      <a:pt x="37" y="423"/>
                    </a:cubicBezTo>
                    <a:cubicBezTo>
                      <a:pt x="37" y="423"/>
                      <a:pt x="37" y="423"/>
                      <a:pt x="37" y="423"/>
                    </a:cubicBezTo>
                    <a:cubicBezTo>
                      <a:pt x="37" y="423"/>
                      <a:pt x="37" y="422"/>
                      <a:pt x="38" y="422"/>
                    </a:cubicBezTo>
                    <a:cubicBezTo>
                      <a:pt x="38" y="422"/>
                      <a:pt x="38" y="423"/>
                      <a:pt x="39" y="423"/>
                    </a:cubicBezTo>
                    <a:cubicBezTo>
                      <a:pt x="39" y="423"/>
                      <a:pt x="39" y="422"/>
                      <a:pt x="39" y="422"/>
                    </a:cubicBezTo>
                    <a:cubicBezTo>
                      <a:pt x="39" y="422"/>
                      <a:pt x="39" y="421"/>
                      <a:pt x="40" y="421"/>
                    </a:cubicBezTo>
                    <a:cubicBezTo>
                      <a:pt x="40" y="421"/>
                      <a:pt x="40" y="421"/>
                      <a:pt x="40" y="421"/>
                    </a:cubicBezTo>
                    <a:cubicBezTo>
                      <a:pt x="41" y="421"/>
                      <a:pt x="41" y="421"/>
                      <a:pt x="41" y="421"/>
                    </a:cubicBezTo>
                    <a:cubicBezTo>
                      <a:pt x="42" y="421"/>
                      <a:pt x="43" y="421"/>
                      <a:pt x="44" y="421"/>
                    </a:cubicBezTo>
                    <a:cubicBezTo>
                      <a:pt x="44" y="421"/>
                      <a:pt x="44" y="421"/>
                      <a:pt x="44" y="421"/>
                    </a:cubicBezTo>
                    <a:cubicBezTo>
                      <a:pt x="44" y="421"/>
                      <a:pt x="44" y="421"/>
                      <a:pt x="44" y="420"/>
                    </a:cubicBezTo>
                    <a:cubicBezTo>
                      <a:pt x="44" y="420"/>
                      <a:pt x="44" y="420"/>
                      <a:pt x="43" y="420"/>
                    </a:cubicBezTo>
                    <a:cubicBezTo>
                      <a:pt x="43" y="420"/>
                      <a:pt x="43" y="420"/>
                      <a:pt x="43" y="420"/>
                    </a:cubicBezTo>
                    <a:cubicBezTo>
                      <a:pt x="43" y="420"/>
                      <a:pt x="44" y="420"/>
                      <a:pt x="44" y="420"/>
                    </a:cubicBezTo>
                    <a:cubicBezTo>
                      <a:pt x="44" y="419"/>
                      <a:pt x="44" y="419"/>
                      <a:pt x="44" y="419"/>
                    </a:cubicBezTo>
                    <a:cubicBezTo>
                      <a:pt x="44" y="419"/>
                      <a:pt x="44" y="419"/>
                      <a:pt x="44" y="418"/>
                    </a:cubicBezTo>
                    <a:cubicBezTo>
                      <a:pt x="44" y="418"/>
                      <a:pt x="44" y="417"/>
                      <a:pt x="44" y="417"/>
                    </a:cubicBezTo>
                    <a:cubicBezTo>
                      <a:pt x="44" y="417"/>
                      <a:pt x="44" y="417"/>
                      <a:pt x="44" y="417"/>
                    </a:cubicBezTo>
                    <a:cubicBezTo>
                      <a:pt x="45" y="417"/>
                      <a:pt x="45" y="417"/>
                      <a:pt x="45" y="417"/>
                    </a:cubicBezTo>
                    <a:cubicBezTo>
                      <a:pt x="45" y="417"/>
                      <a:pt x="46" y="417"/>
                      <a:pt x="46" y="417"/>
                    </a:cubicBezTo>
                    <a:cubicBezTo>
                      <a:pt x="46" y="417"/>
                      <a:pt x="45" y="418"/>
                      <a:pt x="46" y="418"/>
                    </a:cubicBezTo>
                    <a:cubicBezTo>
                      <a:pt x="46" y="419"/>
                      <a:pt x="46" y="419"/>
                      <a:pt x="46" y="419"/>
                    </a:cubicBezTo>
                    <a:cubicBezTo>
                      <a:pt x="46" y="419"/>
                      <a:pt x="46" y="419"/>
                      <a:pt x="46" y="419"/>
                    </a:cubicBezTo>
                    <a:cubicBezTo>
                      <a:pt x="47" y="419"/>
                      <a:pt x="47" y="419"/>
                      <a:pt x="47" y="419"/>
                    </a:cubicBezTo>
                    <a:cubicBezTo>
                      <a:pt x="47" y="419"/>
                      <a:pt x="47" y="419"/>
                      <a:pt x="47" y="419"/>
                    </a:cubicBezTo>
                    <a:cubicBezTo>
                      <a:pt x="47" y="418"/>
                      <a:pt x="48" y="418"/>
                      <a:pt x="48" y="418"/>
                    </a:cubicBezTo>
                    <a:cubicBezTo>
                      <a:pt x="48" y="419"/>
                      <a:pt x="48" y="419"/>
                      <a:pt x="48" y="420"/>
                    </a:cubicBezTo>
                    <a:cubicBezTo>
                      <a:pt x="48" y="420"/>
                      <a:pt x="47" y="420"/>
                      <a:pt x="47" y="420"/>
                    </a:cubicBezTo>
                    <a:cubicBezTo>
                      <a:pt x="47" y="420"/>
                      <a:pt x="48" y="420"/>
                      <a:pt x="48" y="420"/>
                    </a:cubicBezTo>
                    <a:cubicBezTo>
                      <a:pt x="48" y="420"/>
                      <a:pt x="48" y="420"/>
                      <a:pt x="49" y="420"/>
                    </a:cubicBezTo>
                    <a:cubicBezTo>
                      <a:pt x="48" y="420"/>
                      <a:pt x="48" y="421"/>
                      <a:pt x="48" y="422"/>
                    </a:cubicBezTo>
                    <a:cubicBezTo>
                      <a:pt x="48" y="422"/>
                      <a:pt x="48" y="422"/>
                      <a:pt x="48" y="422"/>
                    </a:cubicBezTo>
                    <a:cubicBezTo>
                      <a:pt x="48" y="423"/>
                      <a:pt x="48" y="423"/>
                      <a:pt x="47" y="423"/>
                    </a:cubicBezTo>
                    <a:cubicBezTo>
                      <a:pt x="47" y="423"/>
                      <a:pt x="47" y="423"/>
                      <a:pt x="47" y="423"/>
                    </a:cubicBezTo>
                    <a:cubicBezTo>
                      <a:pt x="47" y="423"/>
                      <a:pt x="47" y="423"/>
                      <a:pt x="48" y="424"/>
                    </a:cubicBezTo>
                    <a:cubicBezTo>
                      <a:pt x="48" y="424"/>
                      <a:pt x="48" y="424"/>
                      <a:pt x="47" y="424"/>
                    </a:cubicBezTo>
                    <a:cubicBezTo>
                      <a:pt x="47" y="424"/>
                      <a:pt x="47" y="424"/>
                      <a:pt x="47" y="424"/>
                    </a:cubicBezTo>
                    <a:cubicBezTo>
                      <a:pt x="46" y="425"/>
                      <a:pt x="46" y="425"/>
                      <a:pt x="45" y="425"/>
                    </a:cubicBezTo>
                    <a:cubicBezTo>
                      <a:pt x="45" y="425"/>
                      <a:pt x="45" y="426"/>
                      <a:pt x="45" y="426"/>
                    </a:cubicBezTo>
                    <a:cubicBezTo>
                      <a:pt x="46" y="425"/>
                      <a:pt x="48" y="425"/>
                      <a:pt x="48" y="424"/>
                    </a:cubicBezTo>
                    <a:cubicBezTo>
                      <a:pt x="48" y="424"/>
                      <a:pt x="48" y="424"/>
                      <a:pt x="48" y="424"/>
                    </a:cubicBezTo>
                    <a:cubicBezTo>
                      <a:pt x="48" y="424"/>
                      <a:pt x="49" y="423"/>
                      <a:pt x="49" y="424"/>
                    </a:cubicBezTo>
                    <a:cubicBezTo>
                      <a:pt x="49" y="424"/>
                      <a:pt x="49" y="424"/>
                      <a:pt x="49" y="424"/>
                    </a:cubicBezTo>
                    <a:cubicBezTo>
                      <a:pt x="49" y="424"/>
                      <a:pt x="50" y="424"/>
                      <a:pt x="50" y="424"/>
                    </a:cubicBezTo>
                    <a:cubicBezTo>
                      <a:pt x="50" y="423"/>
                      <a:pt x="50" y="423"/>
                      <a:pt x="49" y="423"/>
                    </a:cubicBezTo>
                    <a:cubicBezTo>
                      <a:pt x="50" y="423"/>
                      <a:pt x="51" y="422"/>
                      <a:pt x="52" y="423"/>
                    </a:cubicBezTo>
                    <a:cubicBezTo>
                      <a:pt x="52" y="423"/>
                      <a:pt x="52" y="423"/>
                      <a:pt x="52" y="423"/>
                    </a:cubicBezTo>
                    <a:cubicBezTo>
                      <a:pt x="52" y="423"/>
                      <a:pt x="52" y="423"/>
                      <a:pt x="53" y="422"/>
                    </a:cubicBezTo>
                    <a:cubicBezTo>
                      <a:pt x="53" y="422"/>
                      <a:pt x="53" y="422"/>
                      <a:pt x="54" y="422"/>
                    </a:cubicBezTo>
                    <a:cubicBezTo>
                      <a:pt x="54" y="422"/>
                      <a:pt x="54" y="422"/>
                      <a:pt x="54" y="422"/>
                    </a:cubicBezTo>
                    <a:cubicBezTo>
                      <a:pt x="54" y="421"/>
                      <a:pt x="54" y="421"/>
                      <a:pt x="54" y="421"/>
                    </a:cubicBezTo>
                    <a:cubicBezTo>
                      <a:pt x="54" y="420"/>
                      <a:pt x="54" y="419"/>
                      <a:pt x="54" y="419"/>
                    </a:cubicBezTo>
                    <a:cubicBezTo>
                      <a:pt x="54" y="418"/>
                      <a:pt x="54" y="418"/>
                      <a:pt x="54" y="418"/>
                    </a:cubicBezTo>
                    <a:cubicBezTo>
                      <a:pt x="54" y="418"/>
                      <a:pt x="55" y="417"/>
                      <a:pt x="55" y="418"/>
                    </a:cubicBezTo>
                    <a:cubicBezTo>
                      <a:pt x="55" y="418"/>
                      <a:pt x="55" y="418"/>
                      <a:pt x="56" y="418"/>
                    </a:cubicBezTo>
                    <a:cubicBezTo>
                      <a:pt x="56" y="418"/>
                      <a:pt x="56" y="418"/>
                      <a:pt x="56" y="418"/>
                    </a:cubicBezTo>
                    <a:cubicBezTo>
                      <a:pt x="56" y="418"/>
                      <a:pt x="56" y="417"/>
                      <a:pt x="57" y="417"/>
                    </a:cubicBezTo>
                    <a:cubicBezTo>
                      <a:pt x="57" y="417"/>
                      <a:pt x="57" y="416"/>
                      <a:pt x="57" y="416"/>
                    </a:cubicBezTo>
                    <a:cubicBezTo>
                      <a:pt x="57" y="416"/>
                      <a:pt x="58" y="416"/>
                      <a:pt x="58" y="417"/>
                    </a:cubicBezTo>
                    <a:cubicBezTo>
                      <a:pt x="58" y="417"/>
                      <a:pt x="57" y="417"/>
                      <a:pt x="57" y="417"/>
                    </a:cubicBezTo>
                    <a:cubicBezTo>
                      <a:pt x="57" y="417"/>
                      <a:pt x="57" y="418"/>
                      <a:pt x="57" y="418"/>
                    </a:cubicBezTo>
                    <a:cubicBezTo>
                      <a:pt x="57" y="418"/>
                      <a:pt x="57" y="418"/>
                      <a:pt x="57" y="418"/>
                    </a:cubicBezTo>
                    <a:cubicBezTo>
                      <a:pt x="57" y="418"/>
                      <a:pt x="58" y="418"/>
                      <a:pt x="58" y="418"/>
                    </a:cubicBezTo>
                    <a:cubicBezTo>
                      <a:pt x="58" y="418"/>
                      <a:pt x="58" y="417"/>
                      <a:pt x="58" y="417"/>
                    </a:cubicBezTo>
                    <a:cubicBezTo>
                      <a:pt x="58" y="417"/>
                      <a:pt x="58" y="416"/>
                      <a:pt x="58" y="416"/>
                    </a:cubicBezTo>
                    <a:cubicBezTo>
                      <a:pt x="58" y="416"/>
                      <a:pt x="59" y="416"/>
                      <a:pt x="59" y="416"/>
                    </a:cubicBezTo>
                    <a:cubicBezTo>
                      <a:pt x="59" y="417"/>
                      <a:pt x="59" y="417"/>
                      <a:pt x="59" y="417"/>
                    </a:cubicBezTo>
                    <a:cubicBezTo>
                      <a:pt x="60" y="417"/>
                      <a:pt x="60" y="417"/>
                      <a:pt x="60" y="416"/>
                    </a:cubicBezTo>
                    <a:cubicBezTo>
                      <a:pt x="60" y="416"/>
                      <a:pt x="60" y="416"/>
                      <a:pt x="60" y="416"/>
                    </a:cubicBezTo>
                    <a:cubicBezTo>
                      <a:pt x="60" y="416"/>
                      <a:pt x="60" y="416"/>
                      <a:pt x="60" y="416"/>
                    </a:cubicBezTo>
                    <a:cubicBezTo>
                      <a:pt x="61" y="416"/>
                      <a:pt x="61" y="415"/>
                      <a:pt x="61" y="415"/>
                    </a:cubicBezTo>
                    <a:cubicBezTo>
                      <a:pt x="62" y="414"/>
                      <a:pt x="63" y="414"/>
                      <a:pt x="64" y="413"/>
                    </a:cubicBezTo>
                    <a:cubicBezTo>
                      <a:pt x="64" y="413"/>
                      <a:pt x="64" y="413"/>
                      <a:pt x="64" y="412"/>
                    </a:cubicBezTo>
                    <a:cubicBezTo>
                      <a:pt x="64" y="412"/>
                      <a:pt x="64" y="412"/>
                      <a:pt x="64" y="412"/>
                    </a:cubicBezTo>
                    <a:cubicBezTo>
                      <a:pt x="64" y="412"/>
                      <a:pt x="64" y="411"/>
                      <a:pt x="65" y="411"/>
                    </a:cubicBezTo>
                    <a:cubicBezTo>
                      <a:pt x="65" y="412"/>
                      <a:pt x="65" y="412"/>
                      <a:pt x="66" y="412"/>
                    </a:cubicBezTo>
                    <a:cubicBezTo>
                      <a:pt x="66" y="412"/>
                      <a:pt x="66" y="413"/>
                      <a:pt x="66" y="413"/>
                    </a:cubicBezTo>
                    <a:cubicBezTo>
                      <a:pt x="66" y="413"/>
                      <a:pt x="67" y="413"/>
                      <a:pt x="67" y="413"/>
                    </a:cubicBezTo>
                    <a:cubicBezTo>
                      <a:pt x="67" y="412"/>
                      <a:pt x="67" y="412"/>
                      <a:pt x="67" y="411"/>
                    </a:cubicBezTo>
                    <a:cubicBezTo>
                      <a:pt x="67" y="411"/>
                      <a:pt x="67" y="411"/>
                      <a:pt x="67" y="411"/>
                    </a:cubicBezTo>
                    <a:cubicBezTo>
                      <a:pt x="68" y="410"/>
                      <a:pt x="68" y="410"/>
                      <a:pt x="68" y="410"/>
                    </a:cubicBezTo>
                    <a:cubicBezTo>
                      <a:pt x="68" y="410"/>
                      <a:pt x="68" y="410"/>
                      <a:pt x="67" y="410"/>
                    </a:cubicBezTo>
                    <a:cubicBezTo>
                      <a:pt x="68" y="409"/>
                      <a:pt x="68" y="409"/>
                      <a:pt x="69" y="409"/>
                    </a:cubicBezTo>
                    <a:cubicBezTo>
                      <a:pt x="69" y="409"/>
                      <a:pt x="69" y="409"/>
                      <a:pt x="70" y="409"/>
                    </a:cubicBezTo>
                    <a:cubicBezTo>
                      <a:pt x="70" y="409"/>
                      <a:pt x="70" y="409"/>
                      <a:pt x="70" y="409"/>
                    </a:cubicBezTo>
                    <a:cubicBezTo>
                      <a:pt x="70" y="408"/>
                      <a:pt x="70" y="408"/>
                      <a:pt x="70" y="408"/>
                    </a:cubicBezTo>
                    <a:cubicBezTo>
                      <a:pt x="70" y="408"/>
                      <a:pt x="71" y="408"/>
                      <a:pt x="71" y="408"/>
                    </a:cubicBezTo>
                    <a:cubicBezTo>
                      <a:pt x="71" y="408"/>
                      <a:pt x="71" y="408"/>
                      <a:pt x="72" y="408"/>
                    </a:cubicBezTo>
                    <a:cubicBezTo>
                      <a:pt x="72" y="409"/>
                      <a:pt x="72" y="409"/>
                      <a:pt x="72" y="409"/>
                    </a:cubicBezTo>
                    <a:cubicBezTo>
                      <a:pt x="73" y="409"/>
                      <a:pt x="73" y="409"/>
                      <a:pt x="74" y="409"/>
                    </a:cubicBezTo>
                    <a:cubicBezTo>
                      <a:pt x="74" y="409"/>
                      <a:pt x="75" y="409"/>
                      <a:pt x="75" y="409"/>
                    </a:cubicBezTo>
                    <a:cubicBezTo>
                      <a:pt x="75" y="409"/>
                      <a:pt x="75" y="409"/>
                      <a:pt x="75" y="408"/>
                    </a:cubicBezTo>
                    <a:cubicBezTo>
                      <a:pt x="75" y="407"/>
                      <a:pt x="76" y="406"/>
                      <a:pt x="76" y="405"/>
                    </a:cubicBezTo>
                    <a:cubicBezTo>
                      <a:pt x="77" y="406"/>
                      <a:pt x="76" y="407"/>
                      <a:pt x="77" y="407"/>
                    </a:cubicBezTo>
                    <a:cubicBezTo>
                      <a:pt x="77" y="407"/>
                      <a:pt x="77" y="407"/>
                      <a:pt x="77" y="408"/>
                    </a:cubicBezTo>
                    <a:cubicBezTo>
                      <a:pt x="78" y="408"/>
                      <a:pt x="78" y="408"/>
                      <a:pt x="78" y="408"/>
                    </a:cubicBezTo>
                    <a:cubicBezTo>
                      <a:pt x="78" y="409"/>
                      <a:pt x="78" y="409"/>
                      <a:pt x="78" y="409"/>
                    </a:cubicBezTo>
                    <a:cubicBezTo>
                      <a:pt x="78" y="409"/>
                      <a:pt x="78" y="409"/>
                      <a:pt x="78" y="409"/>
                    </a:cubicBezTo>
                    <a:cubicBezTo>
                      <a:pt x="78" y="409"/>
                      <a:pt x="77" y="409"/>
                      <a:pt x="77" y="410"/>
                    </a:cubicBezTo>
                    <a:cubicBezTo>
                      <a:pt x="77" y="410"/>
                      <a:pt x="78" y="410"/>
                      <a:pt x="78" y="410"/>
                    </a:cubicBezTo>
                    <a:cubicBezTo>
                      <a:pt x="78" y="410"/>
                      <a:pt x="78" y="410"/>
                      <a:pt x="77" y="410"/>
                    </a:cubicBezTo>
                    <a:cubicBezTo>
                      <a:pt x="76" y="411"/>
                      <a:pt x="75" y="412"/>
                      <a:pt x="74" y="413"/>
                    </a:cubicBezTo>
                    <a:cubicBezTo>
                      <a:pt x="74" y="413"/>
                      <a:pt x="73" y="413"/>
                      <a:pt x="72" y="414"/>
                    </a:cubicBezTo>
                    <a:cubicBezTo>
                      <a:pt x="72" y="414"/>
                      <a:pt x="71" y="415"/>
                      <a:pt x="71" y="415"/>
                    </a:cubicBezTo>
                    <a:cubicBezTo>
                      <a:pt x="70" y="417"/>
                      <a:pt x="68" y="418"/>
                      <a:pt x="68" y="419"/>
                    </a:cubicBezTo>
                    <a:cubicBezTo>
                      <a:pt x="67" y="419"/>
                      <a:pt x="67" y="419"/>
                      <a:pt x="67" y="419"/>
                    </a:cubicBezTo>
                    <a:cubicBezTo>
                      <a:pt x="67" y="418"/>
                      <a:pt x="67" y="418"/>
                      <a:pt x="66" y="418"/>
                    </a:cubicBezTo>
                    <a:cubicBezTo>
                      <a:pt x="66" y="418"/>
                      <a:pt x="66" y="418"/>
                      <a:pt x="66" y="418"/>
                    </a:cubicBezTo>
                    <a:cubicBezTo>
                      <a:pt x="64" y="419"/>
                      <a:pt x="62" y="419"/>
                      <a:pt x="61" y="420"/>
                    </a:cubicBezTo>
                    <a:cubicBezTo>
                      <a:pt x="60" y="421"/>
                      <a:pt x="60" y="421"/>
                      <a:pt x="60" y="422"/>
                    </a:cubicBezTo>
                    <a:cubicBezTo>
                      <a:pt x="60" y="423"/>
                      <a:pt x="60" y="423"/>
                      <a:pt x="59" y="424"/>
                    </a:cubicBezTo>
                    <a:cubicBezTo>
                      <a:pt x="59" y="424"/>
                      <a:pt x="58" y="424"/>
                      <a:pt x="58" y="424"/>
                    </a:cubicBezTo>
                    <a:cubicBezTo>
                      <a:pt x="58" y="425"/>
                      <a:pt x="57" y="425"/>
                      <a:pt x="57" y="426"/>
                    </a:cubicBezTo>
                    <a:cubicBezTo>
                      <a:pt x="57" y="425"/>
                      <a:pt x="57" y="425"/>
                      <a:pt x="57" y="424"/>
                    </a:cubicBezTo>
                    <a:cubicBezTo>
                      <a:pt x="56" y="425"/>
                      <a:pt x="56" y="425"/>
                      <a:pt x="55" y="426"/>
                    </a:cubicBezTo>
                    <a:cubicBezTo>
                      <a:pt x="55" y="426"/>
                      <a:pt x="55" y="426"/>
                      <a:pt x="55" y="426"/>
                    </a:cubicBezTo>
                    <a:cubicBezTo>
                      <a:pt x="55" y="426"/>
                      <a:pt x="55" y="426"/>
                      <a:pt x="55" y="427"/>
                    </a:cubicBezTo>
                    <a:cubicBezTo>
                      <a:pt x="55" y="427"/>
                      <a:pt x="55" y="427"/>
                      <a:pt x="55" y="428"/>
                    </a:cubicBezTo>
                    <a:cubicBezTo>
                      <a:pt x="55" y="428"/>
                      <a:pt x="56" y="429"/>
                      <a:pt x="56" y="428"/>
                    </a:cubicBezTo>
                    <a:cubicBezTo>
                      <a:pt x="56" y="428"/>
                      <a:pt x="56" y="428"/>
                      <a:pt x="56" y="428"/>
                    </a:cubicBezTo>
                    <a:cubicBezTo>
                      <a:pt x="56" y="428"/>
                      <a:pt x="57" y="428"/>
                      <a:pt x="57" y="428"/>
                    </a:cubicBezTo>
                    <a:cubicBezTo>
                      <a:pt x="57" y="428"/>
                      <a:pt x="58" y="428"/>
                      <a:pt x="58" y="427"/>
                    </a:cubicBezTo>
                    <a:cubicBezTo>
                      <a:pt x="58" y="427"/>
                      <a:pt x="58" y="427"/>
                      <a:pt x="58" y="427"/>
                    </a:cubicBezTo>
                    <a:cubicBezTo>
                      <a:pt x="58" y="427"/>
                      <a:pt x="58" y="427"/>
                      <a:pt x="58" y="427"/>
                    </a:cubicBezTo>
                    <a:cubicBezTo>
                      <a:pt x="59" y="426"/>
                      <a:pt x="59" y="426"/>
                      <a:pt x="60" y="426"/>
                    </a:cubicBezTo>
                    <a:cubicBezTo>
                      <a:pt x="60" y="426"/>
                      <a:pt x="60" y="426"/>
                      <a:pt x="60" y="426"/>
                    </a:cubicBezTo>
                    <a:cubicBezTo>
                      <a:pt x="61" y="425"/>
                      <a:pt x="62" y="424"/>
                      <a:pt x="62" y="423"/>
                    </a:cubicBezTo>
                    <a:cubicBezTo>
                      <a:pt x="62" y="423"/>
                      <a:pt x="62" y="423"/>
                      <a:pt x="62" y="423"/>
                    </a:cubicBezTo>
                    <a:cubicBezTo>
                      <a:pt x="62" y="423"/>
                      <a:pt x="62" y="423"/>
                      <a:pt x="62" y="423"/>
                    </a:cubicBezTo>
                    <a:cubicBezTo>
                      <a:pt x="61" y="423"/>
                      <a:pt x="61" y="423"/>
                      <a:pt x="61" y="423"/>
                    </a:cubicBezTo>
                    <a:cubicBezTo>
                      <a:pt x="61" y="422"/>
                      <a:pt x="62" y="422"/>
                      <a:pt x="62" y="422"/>
                    </a:cubicBezTo>
                    <a:cubicBezTo>
                      <a:pt x="62" y="422"/>
                      <a:pt x="62" y="422"/>
                      <a:pt x="62" y="422"/>
                    </a:cubicBezTo>
                    <a:cubicBezTo>
                      <a:pt x="63" y="422"/>
                      <a:pt x="63" y="421"/>
                      <a:pt x="63" y="421"/>
                    </a:cubicBezTo>
                    <a:cubicBezTo>
                      <a:pt x="63" y="421"/>
                      <a:pt x="63" y="421"/>
                      <a:pt x="64" y="421"/>
                    </a:cubicBezTo>
                    <a:cubicBezTo>
                      <a:pt x="64" y="422"/>
                      <a:pt x="64" y="422"/>
                      <a:pt x="64" y="422"/>
                    </a:cubicBezTo>
                    <a:cubicBezTo>
                      <a:pt x="64" y="422"/>
                      <a:pt x="64" y="423"/>
                      <a:pt x="64" y="423"/>
                    </a:cubicBezTo>
                    <a:cubicBezTo>
                      <a:pt x="64" y="423"/>
                      <a:pt x="64" y="423"/>
                      <a:pt x="65" y="423"/>
                    </a:cubicBezTo>
                    <a:cubicBezTo>
                      <a:pt x="65" y="423"/>
                      <a:pt x="65" y="423"/>
                      <a:pt x="65" y="423"/>
                    </a:cubicBezTo>
                    <a:cubicBezTo>
                      <a:pt x="65" y="422"/>
                      <a:pt x="65" y="422"/>
                      <a:pt x="65" y="421"/>
                    </a:cubicBezTo>
                    <a:cubicBezTo>
                      <a:pt x="66" y="420"/>
                      <a:pt x="66" y="420"/>
                      <a:pt x="66" y="419"/>
                    </a:cubicBezTo>
                    <a:cubicBezTo>
                      <a:pt x="66" y="419"/>
                      <a:pt x="67" y="420"/>
                      <a:pt x="66" y="420"/>
                    </a:cubicBezTo>
                    <a:cubicBezTo>
                      <a:pt x="67" y="420"/>
                      <a:pt x="67" y="420"/>
                      <a:pt x="67" y="421"/>
                    </a:cubicBezTo>
                    <a:cubicBezTo>
                      <a:pt x="67" y="421"/>
                      <a:pt x="67" y="421"/>
                      <a:pt x="67" y="421"/>
                    </a:cubicBezTo>
                    <a:cubicBezTo>
                      <a:pt x="66" y="421"/>
                      <a:pt x="66" y="422"/>
                      <a:pt x="66" y="423"/>
                    </a:cubicBezTo>
                    <a:cubicBezTo>
                      <a:pt x="66" y="423"/>
                      <a:pt x="65" y="423"/>
                      <a:pt x="65" y="424"/>
                    </a:cubicBezTo>
                    <a:cubicBezTo>
                      <a:pt x="65" y="424"/>
                      <a:pt x="66" y="423"/>
                      <a:pt x="66" y="423"/>
                    </a:cubicBezTo>
                    <a:cubicBezTo>
                      <a:pt x="66" y="423"/>
                      <a:pt x="66" y="423"/>
                      <a:pt x="66" y="423"/>
                    </a:cubicBezTo>
                    <a:cubicBezTo>
                      <a:pt x="67" y="423"/>
                      <a:pt x="67" y="423"/>
                      <a:pt x="67" y="424"/>
                    </a:cubicBezTo>
                    <a:cubicBezTo>
                      <a:pt x="67" y="423"/>
                      <a:pt x="67" y="423"/>
                      <a:pt x="67" y="423"/>
                    </a:cubicBezTo>
                    <a:cubicBezTo>
                      <a:pt x="67" y="422"/>
                      <a:pt x="67" y="422"/>
                      <a:pt x="67" y="421"/>
                    </a:cubicBezTo>
                    <a:cubicBezTo>
                      <a:pt x="67" y="421"/>
                      <a:pt x="68" y="421"/>
                      <a:pt x="68" y="421"/>
                    </a:cubicBezTo>
                    <a:cubicBezTo>
                      <a:pt x="68" y="421"/>
                      <a:pt x="68" y="421"/>
                      <a:pt x="68" y="421"/>
                    </a:cubicBezTo>
                    <a:cubicBezTo>
                      <a:pt x="68" y="420"/>
                      <a:pt x="68" y="421"/>
                      <a:pt x="68" y="421"/>
                    </a:cubicBezTo>
                    <a:cubicBezTo>
                      <a:pt x="68" y="421"/>
                      <a:pt x="68" y="421"/>
                      <a:pt x="68" y="422"/>
                    </a:cubicBezTo>
                    <a:cubicBezTo>
                      <a:pt x="68" y="422"/>
                      <a:pt x="68" y="422"/>
                      <a:pt x="68" y="422"/>
                    </a:cubicBezTo>
                    <a:cubicBezTo>
                      <a:pt x="68" y="422"/>
                      <a:pt x="68" y="423"/>
                      <a:pt x="68" y="423"/>
                    </a:cubicBezTo>
                    <a:cubicBezTo>
                      <a:pt x="68" y="424"/>
                      <a:pt x="68" y="424"/>
                      <a:pt x="67" y="425"/>
                    </a:cubicBezTo>
                    <a:cubicBezTo>
                      <a:pt x="67" y="425"/>
                      <a:pt x="67" y="426"/>
                      <a:pt x="67" y="426"/>
                    </a:cubicBezTo>
                    <a:cubicBezTo>
                      <a:pt x="68" y="426"/>
                      <a:pt x="68" y="425"/>
                      <a:pt x="68" y="424"/>
                    </a:cubicBezTo>
                    <a:cubicBezTo>
                      <a:pt x="68" y="424"/>
                      <a:pt x="68" y="423"/>
                      <a:pt x="69" y="423"/>
                    </a:cubicBezTo>
                    <a:cubicBezTo>
                      <a:pt x="69" y="422"/>
                      <a:pt x="69" y="422"/>
                      <a:pt x="69" y="422"/>
                    </a:cubicBezTo>
                    <a:cubicBezTo>
                      <a:pt x="70" y="422"/>
                      <a:pt x="70" y="421"/>
                      <a:pt x="70" y="421"/>
                    </a:cubicBezTo>
                    <a:cubicBezTo>
                      <a:pt x="70" y="420"/>
                      <a:pt x="71" y="419"/>
                      <a:pt x="71" y="418"/>
                    </a:cubicBezTo>
                    <a:cubicBezTo>
                      <a:pt x="71" y="418"/>
                      <a:pt x="71" y="418"/>
                      <a:pt x="72" y="417"/>
                    </a:cubicBezTo>
                    <a:cubicBezTo>
                      <a:pt x="72" y="417"/>
                      <a:pt x="72" y="417"/>
                      <a:pt x="73" y="417"/>
                    </a:cubicBezTo>
                    <a:cubicBezTo>
                      <a:pt x="73" y="416"/>
                      <a:pt x="74" y="416"/>
                      <a:pt x="75" y="416"/>
                    </a:cubicBezTo>
                    <a:cubicBezTo>
                      <a:pt x="75" y="415"/>
                      <a:pt x="76" y="415"/>
                      <a:pt x="77" y="414"/>
                    </a:cubicBezTo>
                    <a:cubicBezTo>
                      <a:pt x="78" y="414"/>
                      <a:pt x="79" y="414"/>
                      <a:pt x="79" y="414"/>
                    </a:cubicBezTo>
                    <a:cubicBezTo>
                      <a:pt x="80" y="414"/>
                      <a:pt x="80" y="414"/>
                      <a:pt x="80" y="414"/>
                    </a:cubicBezTo>
                    <a:cubicBezTo>
                      <a:pt x="80" y="414"/>
                      <a:pt x="80" y="414"/>
                      <a:pt x="80" y="414"/>
                    </a:cubicBezTo>
                    <a:cubicBezTo>
                      <a:pt x="80" y="415"/>
                      <a:pt x="80" y="415"/>
                      <a:pt x="80" y="416"/>
                    </a:cubicBezTo>
                    <a:cubicBezTo>
                      <a:pt x="80" y="416"/>
                      <a:pt x="80" y="416"/>
                      <a:pt x="80" y="416"/>
                    </a:cubicBezTo>
                    <a:cubicBezTo>
                      <a:pt x="80" y="417"/>
                      <a:pt x="80" y="416"/>
                      <a:pt x="80" y="416"/>
                    </a:cubicBezTo>
                    <a:cubicBezTo>
                      <a:pt x="81" y="416"/>
                      <a:pt x="81" y="416"/>
                      <a:pt x="81" y="416"/>
                    </a:cubicBezTo>
                    <a:cubicBezTo>
                      <a:pt x="82" y="416"/>
                      <a:pt x="82" y="416"/>
                      <a:pt x="82" y="415"/>
                    </a:cubicBezTo>
                    <a:cubicBezTo>
                      <a:pt x="82" y="415"/>
                      <a:pt x="82" y="415"/>
                      <a:pt x="83" y="415"/>
                    </a:cubicBezTo>
                    <a:cubicBezTo>
                      <a:pt x="83" y="414"/>
                      <a:pt x="84" y="413"/>
                      <a:pt x="84" y="412"/>
                    </a:cubicBezTo>
                    <a:cubicBezTo>
                      <a:pt x="84" y="412"/>
                      <a:pt x="85" y="412"/>
                      <a:pt x="85" y="412"/>
                    </a:cubicBezTo>
                    <a:cubicBezTo>
                      <a:pt x="85" y="412"/>
                      <a:pt x="85" y="412"/>
                      <a:pt x="85" y="412"/>
                    </a:cubicBezTo>
                    <a:cubicBezTo>
                      <a:pt x="85" y="412"/>
                      <a:pt x="85" y="412"/>
                      <a:pt x="85" y="412"/>
                    </a:cubicBezTo>
                    <a:cubicBezTo>
                      <a:pt x="85" y="412"/>
                      <a:pt x="86" y="412"/>
                      <a:pt x="86" y="412"/>
                    </a:cubicBezTo>
                    <a:cubicBezTo>
                      <a:pt x="86" y="412"/>
                      <a:pt x="86" y="412"/>
                      <a:pt x="86" y="412"/>
                    </a:cubicBezTo>
                    <a:cubicBezTo>
                      <a:pt x="86" y="411"/>
                      <a:pt x="85" y="411"/>
                      <a:pt x="85" y="410"/>
                    </a:cubicBezTo>
                    <a:cubicBezTo>
                      <a:pt x="85" y="410"/>
                      <a:pt x="85" y="410"/>
                      <a:pt x="85" y="409"/>
                    </a:cubicBezTo>
                    <a:cubicBezTo>
                      <a:pt x="85" y="409"/>
                      <a:pt x="85" y="409"/>
                      <a:pt x="85" y="409"/>
                    </a:cubicBezTo>
                    <a:cubicBezTo>
                      <a:pt x="86" y="408"/>
                      <a:pt x="86" y="408"/>
                      <a:pt x="87" y="407"/>
                    </a:cubicBezTo>
                    <a:cubicBezTo>
                      <a:pt x="88" y="407"/>
                      <a:pt x="89" y="407"/>
                      <a:pt x="90" y="407"/>
                    </a:cubicBezTo>
                    <a:cubicBezTo>
                      <a:pt x="90" y="407"/>
                      <a:pt x="91" y="407"/>
                      <a:pt x="91" y="406"/>
                    </a:cubicBezTo>
                    <a:cubicBezTo>
                      <a:pt x="90" y="406"/>
                      <a:pt x="89" y="406"/>
                      <a:pt x="88" y="406"/>
                    </a:cubicBezTo>
                    <a:cubicBezTo>
                      <a:pt x="88" y="405"/>
                      <a:pt x="87" y="405"/>
                      <a:pt x="87" y="405"/>
                    </a:cubicBezTo>
                    <a:cubicBezTo>
                      <a:pt x="87" y="405"/>
                      <a:pt x="87" y="404"/>
                      <a:pt x="87" y="404"/>
                    </a:cubicBezTo>
                    <a:cubicBezTo>
                      <a:pt x="87" y="404"/>
                      <a:pt x="87" y="404"/>
                      <a:pt x="88" y="404"/>
                    </a:cubicBezTo>
                    <a:cubicBezTo>
                      <a:pt x="88" y="404"/>
                      <a:pt x="88" y="404"/>
                      <a:pt x="88" y="404"/>
                    </a:cubicBezTo>
                    <a:cubicBezTo>
                      <a:pt x="88" y="404"/>
                      <a:pt x="88" y="403"/>
                      <a:pt x="88" y="403"/>
                    </a:cubicBezTo>
                    <a:cubicBezTo>
                      <a:pt x="87" y="403"/>
                      <a:pt x="87" y="404"/>
                      <a:pt x="87" y="404"/>
                    </a:cubicBezTo>
                    <a:cubicBezTo>
                      <a:pt x="87" y="404"/>
                      <a:pt x="86" y="403"/>
                      <a:pt x="86" y="403"/>
                    </a:cubicBezTo>
                    <a:cubicBezTo>
                      <a:pt x="86" y="403"/>
                      <a:pt x="86" y="403"/>
                      <a:pt x="86" y="402"/>
                    </a:cubicBezTo>
                    <a:cubicBezTo>
                      <a:pt x="86" y="401"/>
                      <a:pt x="87" y="400"/>
                      <a:pt x="87" y="400"/>
                    </a:cubicBezTo>
                    <a:cubicBezTo>
                      <a:pt x="87" y="400"/>
                      <a:pt x="87" y="400"/>
                      <a:pt x="87" y="400"/>
                    </a:cubicBezTo>
                    <a:cubicBezTo>
                      <a:pt x="87" y="400"/>
                      <a:pt x="88" y="400"/>
                      <a:pt x="88" y="400"/>
                    </a:cubicBezTo>
                    <a:cubicBezTo>
                      <a:pt x="89" y="400"/>
                      <a:pt x="90" y="402"/>
                      <a:pt x="91" y="403"/>
                    </a:cubicBezTo>
                    <a:cubicBezTo>
                      <a:pt x="91" y="404"/>
                      <a:pt x="92" y="404"/>
                      <a:pt x="92" y="404"/>
                    </a:cubicBezTo>
                    <a:cubicBezTo>
                      <a:pt x="93" y="407"/>
                      <a:pt x="94" y="409"/>
                      <a:pt x="95" y="412"/>
                    </a:cubicBezTo>
                    <a:cubicBezTo>
                      <a:pt x="96" y="414"/>
                      <a:pt x="97" y="417"/>
                      <a:pt x="98" y="419"/>
                    </a:cubicBezTo>
                    <a:cubicBezTo>
                      <a:pt x="99" y="420"/>
                      <a:pt x="100" y="421"/>
                      <a:pt x="101" y="422"/>
                    </a:cubicBezTo>
                    <a:cubicBezTo>
                      <a:pt x="101" y="423"/>
                      <a:pt x="102" y="423"/>
                      <a:pt x="102" y="423"/>
                    </a:cubicBezTo>
                    <a:cubicBezTo>
                      <a:pt x="102" y="423"/>
                      <a:pt x="103" y="423"/>
                      <a:pt x="103" y="423"/>
                    </a:cubicBezTo>
                    <a:cubicBezTo>
                      <a:pt x="103" y="423"/>
                      <a:pt x="104" y="423"/>
                      <a:pt x="104" y="424"/>
                    </a:cubicBezTo>
                    <a:cubicBezTo>
                      <a:pt x="104" y="424"/>
                      <a:pt x="105" y="424"/>
                      <a:pt x="105" y="423"/>
                    </a:cubicBezTo>
                    <a:cubicBezTo>
                      <a:pt x="105" y="423"/>
                      <a:pt x="105" y="423"/>
                      <a:pt x="105" y="423"/>
                    </a:cubicBezTo>
                    <a:cubicBezTo>
                      <a:pt x="105" y="422"/>
                      <a:pt x="106" y="422"/>
                      <a:pt x="106" y="422"/>
                    </a:cubicBezTo>
                    <a:cubicBezTo>
                      <a:pt x="106" y="423"/>
                      <a:pt x="107" y="422"/>
                      <a:pt x="107" y="422"/>
                    </a:cubicBezTo>
                    <a:cubicBezTo>
                      <a:pt x="106" y="422"/>
                      <a:pt x="106" y="422"/>
                      <a:pt x="106" y="422"/>
                    </a:cubicBezTo>
                    <a:cubicBezTo>
                      <a:pt x="106" y="422"/>
                      <a:pt x="107" y="422"/>
                      <a:pt x="107" y="421"/>
                    </a:cubicBezTo>
                    <a:cubicBezTo>
                      <a:pt x="106" y="421"/>
                      <a:pt x="106" y="421"/>
                      <a:pt x="106" y="421"/>
                    </a:cubicBezTo>
                    <a:cubicBezTo>
                      <a:pt x="106" y="421"/>
                      <a:pt x="105" y="421"/>
                      <a:pt x="104" y="422"/>
                    </a:cubicBezTo>
                    <a:cubicBezTo>
                      <a:pt x="104" y="422"/>
                      <a:pt x="104" y="422"/>
                      <a:pt x="103" y="422"/>
                    </a:cubicBezTo>
                    <a:cubicBezTo>
                      <a:pt x="103" y="422"/>
                      <a:pt x="103" y="421"/>
                      <a:pt x="104" y="421"/>
                    </a:cubicBezTo>
                    <a:cubicBezTo>
                      <a:pt x="104" y="421"/>
                      <a:pt x="104" y="421"/>
                      <a:pt x="104" y="420"/>
                    </a:cubicBezTo>
                    <a:cubicBezTo>
                      <a:pt x="104" y="420"/>
                      <a:pt x="104" y="420"/>
                      <a:pt x="104" y="420"/>
                    </a:cubicBezTo>
                    <a:cubicBezTo>
                      <a:pt x="104" y="420"/>
                      <a:pt x="104" y="420"/>
                      <a:pt x="105" y="420"/>
                    </a:cubicBezTo>
                    <a:cubicBezTo>
                      <a:pt x="105" y="420"/>
                      <a:pt x="106" y="421"/>
                      <a:pt x="107" y="420"/>
                    </a:cubicBezTo>
                    <a:cubicBezTo>
                      <a:pt x="106" y="420"/>
                      <a:pt x="106" y="420"/>
                      <a:pt x="106" y="420"/>
                    </a:cubicBezTo>
                    <a:cubicBezTo>
                      <a:pt x="106" y="420"/>
                      <a:pt x="106" y="419"/>
                      <a:pt x="106" y="419"/>
                    </a:cubicBezTo>
                    <a:cubicBezTo>
                      <a:pt x="105" y="419"/>
                      <a:pt x="105" y="418"/>
                      <a:pt x="105" y="418"/>
                    </a:cubicBezTo>
                    <a:cubicBezTo>
                      <a:pt x="105" y="418"/>
                      <a:pt x="105" y="417"/>
                      <a:pt x="105" y="417"/>
                    </a:cubicBezTo>
                    <a:cubicBezTo>
                      <a:pt x="106" y="417"/>
                      <a:pt x="106" y="416"/>
                      <a:pt x="107" y="416"/>
                    </a:cubicBezTo>
                    <a:cubicBezTo>
                      <a:pt x="107" y="416"/>
                      <a:pt x="107" y="415"/>
                      <a:pt x="106" y="415"/>
                    </a:cubicBezTo>
                    <a:cubicBezTo>
                      <a:pt x="106" y="415"/>
                      <a:pt x="106" y="415"/>
                      <a:pt x="106" y="415"/>
                    </a:cubicBezTo>
                    <a:cubicBezTo>
                      <a:pt x="106" y="415"/>
                      <a:pt x="106" y="415"/>
                      <a:pt x="106" y="415"/>
                    </a:cubicBezTo>
                    <a:cubicBezTo>
                      <a:pt x="106" y="414"/>
                      <a:pt x="106" y="414"/>
                      <a:pt x="106" y="413"/>
                    </a:cubicBezTo>
                    <a:cubicBezTo>
                      <a:pt x="106" y="414"/>
                      <a:pt x="106" y="414"/>
                      <a:pt x="106" y="414"/>
                    </a:cubicBezTo>
                    <a:cubicBezTo>
                      <a:pt x="106" y="415"/>
                      <a:pt x="107" y="415"/>
                      <a:pt x="107" y="414"/>
                    </a:cubicBezTo>
                    <a:cubicBezTo>
                      <a:pt x="107" y="414"/>
                      <a:pt x="108" y="414"/>
                      <a:pt x="108" y="414"/>
                    </a:cubicBezTo>
                    <a:cubicBezTo>
                      <a:pt x="107" y="414"/>
                      <a:pt x="107" y="414"/>
                      <a:pt x="107" y="413"/>
                    </a:cubicBezTo>
                    <a:cubicBezTo>
                      <a:pt x="107" y="413"/>
                      <a:pt x="107" y="413"/>
                      <a:pt x="108" y="413"/>
                    </a:cubicBezTo>
                    <a:cubicBezTo>
                      <a:pt x="108" y="412"/>
                      <a:pt x="108" y="412"/>
                      <a:pt x="108" y="412"/>
                    </a:cubicBezTo>
                    <a:cubicBezTo>
                      <a:pt x="108" y="411"/>
                      <a:pt x="108" y="411"/>
                      <a:pt x="108" y="411"/>
                    </a:cubicBezTo>
                    <a:cubicBezTo>
                      <a:pt x="108" y="410"/>
                      <a:pt x="107" y="411"/>
                      <a:pt x="107" y="411"/>
                    </a:cubicBezTo>
                    <a:cubicBezTo>
                      <a:pt x="107" y="411"/>
                      <a:pt x="107" y="411"/>
                      <a:pt x="107" y="411"/>
                    </a:cubicBezTo>
                    <a:cubicBezTo>
                      <a:pt x="107" y="412"/>
                      <a:pt x="106" y="412"/>
                      <a:pt x="106" y="412"/>
                    </a:cubicBezTo>
                    <a:cubicBezTo>
                      <a:pt x="106" y="412"/>
                      <a:pt x="106" y="411"/>
                      <a:pt x="106" y="411"/>
                    </a:cubicBezTo>
                    <a:cubicBezTo>
                      <a:pt x="106" y="411"/>
                      <a:pt x="106" y="411"/>
                      <a:pt x="106" y="411"/>
                    </a:cubicBezTo>
                    <a:cubicBezTo>
                      <a:pt x="106" y="410"/>
                      <a:pt x="107" y="410"/>
                      <a:pt x="107" y="409"/>
                    </a:cubicBezTo>
                    <a:cubicBezTo>
                      <a:pt x="107" y="410"/>
                      <a:pt x="107" y="410"/>
                      <a:pt x="107" y="410"/>
                    </a:cubicBezTo>
                    <a:cubicBezTo>
                      <a:pt x="108" y="410"/>
                      <a:pt x="109" y="409"/>
                      <a:pt x="110" y="409"/>
                    </a:cubicBezTo>
                    <a:cubicBezTo>
                      <a:pt x="109" y="409"/>
                      <a:pt x="109" y="408"/>
                      <a:pt x="109" y="408"/>
                    </a:cubicBezTo>
                    <a:cubicBezTo>
                      <a:pt x="109" y="408"/>
                      <a:pt x="109" y="408"/>
                      <a:pt x="109" y="408"/>
                    </a:cubicBezTo>
                    <a:cubicBezTo>
                      <a:pt x="109" y="408"/>
                      <a:pt x="109" y="407"/>
                      <a:pt x="109" y="407"/>
                    </a:cubicBezTo>
                    <a:cubicBezTo>
                      <a:pt x="109" y="407"/>
                      <a:pt x="110" y="407"/>
                      <a:pt x="110" y="407"/>
                    </a:cubicBezTo>
                    <a:cubicBezTo>
                      <a:pt x="110" y="407"/>
                      <a:pt x="110" y="407"/>
                      <a:pt x="110" y="407"/>
                    </a:cubicBezTo>
                    <a:cubicBezTo>
                      <a:pt x="111" y="407"/>
                      <a:pt x="111" y="407"/>
                      <a:pt x="111" y="407"/>
                    </a:cubicBezTo>
                    <a:cubicBezTo>
                      <a:pt x="111" y="407"/>
                      <a:pt x="111" y="407"/>
                      <a:pt x="110" y="407"/>
                    </a:cubicBezTo>
                    <a:cubicBezTo>
                      <a:pt x="110" y="408"/>
                      <a:pt x="111" y="408"/>
                      <a:pt x="111" y="408"/>
                    </a:cubicBezTo>
                    <a:cubicBezTo>
                      <a:pt x="111" y="408"/>
                      <a:pt x="111" y="408"/>
                      <a:pt x="112" y="408"/>
                    </a:cubicBezTo>
                    <a:cubicBezTo>
                      <a:pt x="111" y="408"/>
                      <a:pt x="112" y="409"/>
                      <a:pt x="112" y="409"/>
                    </a:cubicBezTo>
                    <a:cubicBezTo>
                      <a:pt x="112" y="410"/>
                      <a:pt x="112" y="411"/>
                      <a:pt x="111" y="411"/>
                    </a:cubicBezTo>
                    <a:cubicBezTo>
                      <a:pt x="111" y="411"/>
                      <a:pt x="111" y="411"/>
                      <a:pt x="111" y="412"/>
                    </a:cubicBezTo>
                    <a:cubicBezTo>
                      <a:pt x="111" y="412"/>
                      <a:pt x="111" y="412"/>
                      <a:pt x="111" y="412"/>
                    </a:cubicBezTo>
                    <a:cubicBezTo>
                      <a:pt x="111" y="412"/>
                      <a:pt x="111" y="412"/>
                      <a:pt x="111" y="412"/>
                    </a:cubicBezTo>
                    <a:cubicBezTo>
                      <a:pt x="111" y="412"/>
                      <a:pt x="111" y="413"/>
                      <a:pt x="111" y="413"/>
                    </a:cubicBezTo>
                    <a:cubicBezTo>
                      <a:pt x="111" y="414"/>
                      <a:pt x="111" y="415"/>
                      <a:pt x="111" y="415"/>
                    </a:cubicBezTo>
                    <a:cubicBezTo>
                      <a:pt x="111" y="416"/>
                      <a:pt x="111" y="416"/>
                      <a:pt x="111" y="416"/>
                    </a:cubicBezTo>
                    <a:cubicBezTo>
                      <a:pt x="111" y="416"/>
                      <a:pt x="111" y="416"/>
                      <a:pt x="111" y="416"/>
                    </a:cubicBezTo>
                    <a:cubicBezTo>
                      <a:pt x="111" y="416"/>
                      <a:pt x="112" y="416"/>
                      <a:pt x="112" y="416"/>
                    </a:cubicBezTo>
                    <a:cubicBezTo>
                      <a:pt x="112" y="416"/>
                      <a:pt x="112" y="416"/>
                      <a:pt x="113" y="416"/>
                    </a:cubicBezTo>
                    <a:cubicBezTo>
                      <a:pt x="113" y="416"/>
                      <a:pt x="113" y="416"/>
                      <a:pt x="114" y="416"/>
                    </a:cubicBezTo>
                    <a:cubicBezTo>
                      <a:pt x="114" y="417"/>
                      <a:pt x="114" y="417"/>
                      <a:pt x="114" y="417"/>
                    </a:cubicBezTo>
                    <a:cubicBezTo>
                      <a:pt x="113" y="418"/>
                      <a:pt x="113" y="418"/>
                      <a:pt x="113" y="419"/>
                    </a:cubicBezTo>
                    <a:cubicBezTo>
                      <a:pt x="113" y="419"/>
                      <a:pt x="112" y="420"/>
                      <a:pt x="112" y="420"/>
                    </a:cubicBezTo>
                    <a:cubicBezTo>
                      <a:pt x="112" y="420"/>
                      <a:pt x="112" y="420"/>
                      <a:pt x="111" y="421"/>
                    </a:cubicBezTo>
                    <a:cubicBezTo>
                      <a:pt x="111" y="421"/>
                      <a:pt x="112" y="422"/>
                      <a:pt x="111" y="422"/>
                    </a:cubicBezTo>
                    <a:cubicBezTo>
                      <a:pt x="111" y="422"/>
                      <a:pt x="111" y="422"/>
                      <a:pt x="111" y="423"/>
                    </a:cubicBezTo>
                    <a:cubicBezTo>
                      <a:pt x="111" y="423"/>
                      <a:pt x="111" y="423"/>
                      <a:pt x="111" y="423"/>
                    </a:cubicBezTo>
                    <a:cubicBezTo>
                      <a:pt x="112" y="423"/>
                      <a:pt x="113" y="423"/>
                      <a:pt x="113" y="423"/>
                    </a:cubicBezTo>
                    <a:cubicBezTo>
                      <a:pt x="114" y="423"/>
                      <a:pt x="114" y="423"/>
                      <a:pt x="114" y="422"/>
                    </a:cubicBezTo>
                    <a:cubicBezTo>
                      <a:pt x="114" y="422"/>
                      <a:pt x="114" y="422"/>
                      <a:pt x="115" y="422"/>
                    </a:cubicBezTo>
                    <a:cubicBezTo>
                      <a:pt x="115" y="423"/>
                      <a:pt x="115" y="423"/>
                      <a:pt x="115" y="423"/>
                    </a:cubicBezTo>
                    <a:cubicBezTo>
                      <a:pt x="116" y="423"/>
                      <a:pt x="116" y="424"/>
                      <a:pt x="116" y="424"/>
                    </a:cubicBezTo>
                    <a:cubicBezTo>
                      <a:pt x="116" y="424"/>
                      <a:pt x="116" y="424"/>
                      <a:pt x="116" y="424"/>
                    </a:cubicBezTo>
                    <a:cubicBezTo>
                      <a:pt x="116" y="423"/>
                      <a:pt x="116" y="423"/>
                      <a:pt x="117" y="423"/>
                    </a:cubicBezTo>
                    <a:cubicBezTo>
                      <a:pt x="117" y="423"/>
                      <a:pt x="117" y="423"/>
                      <a:pt x="117" y="423"/>
                    </a:cubicBezTo>
                    <a:cubicBezTo>
                      <a:pt x="118" y="423"/>
                      <a:pt x="118" y="422"/>
                      <a:pt x="118" y="422"/>
                    </a:cubicBezTo>
                    <a:cubicBezTo>
                      <a:pt x="118" y="422"/>
                      <a:pt x="118" y="422"/>
                      <a:pt x="118" y="422"/>
                    </a:cubicBezTo>
                    <a:cubicBezTo>
                      <a:pt x="118" y="422"/>
                      <a:pt x="118" y="421"/>
                      <a:pt x="118" y="421"/>
                    </a:cubicBezTo>
                    <a:cubicBezTo>
                      <a:pt x="118" y="421"/>
                      <a:pt x="118" y="421"/>
                      <a:pt x="119" y="421"/>
                    </a:cubicBezTo>
                    <a:cubicBezTo>
                      <a:pt x="119" y="421"/>
                      <a:pt x="119" y="421"/>
                      <a:pt x="119" y="420"/>
                    </a:cubicBezTo>
                    <a:cubicBezTo>
                      <a:pt x="119" y="420"/>
                      <a:pt x="120" y="420"/>
                      <a:pt x="120" y="420"/>
                    </a:cubicBezTo>
                    <a:cubicBezTo>
                      <a:pt x="120" y="420"/>
                      <a:pt x="120" y="419"/>
                      <a:pt x="120" y="419"/>
                    </a:cubicBezTo>
                    <a:cubicBezTo>
                      <a:pt x="120" y="419"/>
                      <a:pt x="120" y="418"/>
                      <a:pt x="120" y="418"/>
                    </a:cubicBezTo>
                    <a:cubicBezTo>
                      <a:pt x="120" y="418"/>
                      <a:pt x="120" y="417"/>
                      <a:pt x="120" y="417"/>
                    </a:cubicBezTo>
                    <a:cubicBezTo>
                      <a:pt x="120" y="416"/>
                      <a:pt x="120" y="416"/>
                      <a:pt x="120" y="416"/>
                    </a:cubicBezTo>
                    <a:cubicBezTo>
                      <a:pt x="120" y="415"/>
                      <a:pt x="120" y="415"/>
                      <a:pt x="120" y="415"/>
                    </a:cubicBezTo>
                    <a:cubicBezTo>
                      <a:pt x="121" y="415"/>
                      <a:pt x="121" y="415"/>
                      <a:pt x="121" y="414"/>
                    </a:cubicBezTo>
                    <a:cubicBezTo>
                      <a:pt x="121" y="414"/>
                      <a:pt x="121" y="414"/>
                      <a:pt x="121" y="414"/>
                    </a:cubicBezTo>
                    <a:cubicBezTo>
                      <a:pt x="121" y="414"/>
                      <a:pt x="122" y="414"/>
                      <a:pt x="122" y="414"/>
                    </a:cubicBezTo>
                    <a:cubicBezTo>
                      <a:pt x="122" y="415"/>
                      <a:pt x="123" y="414"/>
                      <a:pt x="123" y="414"/>
                    </a:cubicBezTo>
                    <a:cubicBezTo>
                      <a:pt x="123" y="414"/>
                      <a:pt x="124" y="414"/>
                      <a:pt x="124" y="414"/>
                    </a:cubicBezTo>
                    <a:cubicBezTo>
                      <a:pt x="124" y="415"/>
                      <a:pt x="125" y="414"/>
                      <a:pt x="126" y="414"/>
                    </a:cubicBezTo>
                    <a:cubicBezTo>
                      <a:pt x="126" y="414"/>
                      <a:pt x="127" y="414"/>
                      <a:pt x="127" y="414"/>
                    </a:cubicBezTo>
                    <a:cubicBezTo>
                      <a:pt x="127" y="414"/>
                      <a:pt x="127" y="414"/>
                      <a:pt x="127" y="414"/>
                    </a:cubicBezTo>
                    <a:cubicBezTo>
                      <a:pt x="127" y="414"/>
                      <a:pt x="128" y="414"/>
                      <a:pt x="128" y="414"/>
                    </a:cubicBezTo>
                    <a:cubicBezTo>
                      <a:pt x="129" y="415"/>
                      <a:pt x="129" y="414"/>
                      <a:pt x="130" y="415"/>
                    </a:cubicBezTo>
                    <a:cubicBezTo>
                      <a:pt x="130" y="415"/>
                      <a:pt x="130" y="415"/>
                      <a:pt x="130" y="415"/>
                    </a:cubicBezTo>
                    <a:cubicBezTo>
                      <a:pt x="131" y="415"/>
                      <a:pt x="131" y="415"/>
                      <a:pt x="132" y="415"/>
                    </a:cubicBezTo>
                    <a:cubicBezTo>
                      <a:pt x="132" y="415"/>
                      <a:pt x="133" y="416"/>
                      <a:pt x="133" y="417"/>
                    </a:cubicBezTo>
                    <a:cubicBezTo>
                      <a:pt x="134" y="417"/>
                      <a:pt x="134" y="417"/>
                      <a:pt x="134" y="417"/>
                    </a:cubicBezTo>
                    <a:cubicBezTo>
                      <a:pt x="135" y="417"/>
                      <a:pt x="135" y="418"/>
                      <a:pt x="136" y="418"/>
                    </a:cubicBezTo>
                    <a:cubicBezTo>
                      <a:pt x="136" y="419"/>
                      <a:pt x="137" y="419"/>
                      <a:pt x="137" y="420"/>
                    </a:cubicBezTo>
                    <a:cubicBezTo>
                      <a:pt x="138" y="421"/>
                      <a:pt x="138" y="421"/>
                      <a:pt x="139" y="422"/>
                    </a:cubicBezTo>
                    <a:cubicBezTo>
                      <a:pt x="140" y="422"/>
                      <a:pt x="141" y="423"/>
                      <a:pt x="142" y="423"/>
                    </a:cubicBezTo>
                    <a:cubicBezTo>
                      <a:pt x="143" y="424"/>
                      <a:pt x="144" y="424"/>
                      <a:pt x="145" y="424"/>
                    </a:cubicBezTo>
                    <a:cubicBezTo>
                      <a:pt x="145" y="424"/>
                      <a:pt x="145" y="425"/>
                      <a:pt x="146" y="425"/>
                    </a:cubicBezTo>
                    <a:cubicBezTo>
                      <a:pt x="146" y="425"/>
                      <a:pt x="146" y="424"/>
                      <a:pt x="146" y="424"/>
                    </a:cubicBezTo>
                    <a:cubicBezTo>
                      <a:pt x="146" y="424"/>
                      <a:pt x="146" y="424"/>
                      <a:pt x="146" y="424"/>
                    </a:cubicBezTo>
                    <a:cubicBezTo>
                      <a:pt x="147" y="425"/>
                      <a:pt x="147" y="425"/>
                      <a:pt x="148" y="425"/>
                    </a:cubicBezTo>
                    <a:cubicBezTo>
                      <a:pt x="149" y="425"/>
                      <a:pt x="150" y="425"/>
                      <a:pt x="151" y="426"/>
                    </a:cubicBezTo>
                    <a:cubicBezTo>
                      <a:pt x="151" y="427"/>
                      <a:pt x="151" y="427"/>
                      <a:pt x="152" y="428"/>
                    </a:cubicBezTo>
                    <a:cubicBezTo>
                      <a:pt x="152" y="428"/>
                      <a:pt x="153" y="428"/>
                      <a:pt x="154" y="429"/>
                    </a:cubicBezTo>
                    <a:cubicBezTo>
                      <a:pt x="154" y="429"/>
                      <a:pt x="154" y="429"/>
                      <a:pt x="154" y="429"/>
                    </a:cubicBezTo>
                    <a:cubicBezTo>
                      <a:pt x="155" y="430"/>
                      <a:pt x="156" y="430"/>
                      <a:pt x="157" y="430"/>
                    </a:cubicBezTo>
                    <a:cubicBezTo>
                      <a:pt x="158" y="430"/>
                      <a:pt x="159" y="430"/>
                      <a:pt x="159" y="431"/>
                    </a:cubicBezTo>
                    <a:cubicBezTo>
                      <a:pt x="159" y="431"/>
                      <a:pt x="160" y="431"/>
                      <a:pt x="160" y="431"/>
                    </a:cubicBezTo>
                    <a:cubicBezTo>
                      <a:pt x="160" y="432"/>
                      <a:pt x="161" y="432"/>
                      <a:pt x="161" y="431"/>
                    </a:cubicBezTo>
                    <a:cubicBezTo>
                      <a:pt x="161" y="431"/>
                      <a:pt x="162" y="431"/>
                      <a:pt x="162" y="431"/>
                    </a:cubicBezTo>
                    <a:cubicBezTo>
                      <a:pt x="162" y="431"/>
                      <a:pt x="162" y="432"/>
                      <a:pt x="163" y="432"/>
                    </a:cubicBezTo>
                    <a:cubicBezTo>
                      <a:pt x="163" y="432"/>
                      <a:pt x="163" y="432"/>
                      <a:pt x="163" y="432"/>
                    </a:cubicBezTo>
                    <a:cubicBezTo>
                      <a:pt x="163" y="432"/>
                      <a:pt x="164" y="432"/>
                      <a:pt x="164" y="432"/>
                    </a:cubicBezTo>
                    <a:cubicBezTo>
                      <a:pt x="165" y="432"/>
                      <a:pt x="165" y="432"/>
                      <a:pt x="165" y="432"/>
                    </a:cubicBezTo>
                    <a:cubicBezTo>
                      <a:pt x="165" y="432"/>
                      <a:pt x="165" y="432"/>
                      <a:pt x="165" y="432"/>
                    </a:cubicBezTo>
                    <a:cubicBezTo>
                      <a:pt x="166" y="432"/>
                      <a:pt x="166" y="432"/>
                      <a:pt x="166" y="432"/>
                    </a:cubicBezTo>
                    <a:cubicBezTo>
                      <a:pt x="166" y="432"/>
                      <a:pt x="167" y="433"/>
                      <a:pt x="168" y="433"/>
                    </a:cubicBezTo>
                    <a:cubicBezTo>
                      <a:pt x="168" y="433"/>
                      <a:pt x="168" y="433"/>
                      <a:pt x="168" y="433"/>
                    </a:cubicBezTo>
                    <a:cubicBezTo>
                      <a:pt x="168" y="433"/>
                      <a:pt x="168" y="433"/>
                      <a:pt x="168" y="433"/>
                    </a:cubicBezTo>
                    <a:cubicBezTo>
                      <a:pt x="168" y="433"/>
                      <a:pt x="168" y="433"/>
                      <a:pt x="168" y="433"/>
                    </a:cubicBezTo>
                    <a:cubicBezTo>
                      <a:pt x="168" y="433"/>
                      <a:pt x="167" y="432"/>
                      <a:pt x="167" y="431"/>
                    </a:cubicBezTo>
                    <a:cubicBezTo>
                      <a:pt x="168" y="431"/>
                      <a:pt x="168" y="431"/>
                      <a:pt x="169" y="431"/>
                    </a:cubicBezTo>
                    <a:cubicBezTo>
                      <a:pt x="168" y="431"/>
                      <a:pt x="168" y="431"/>
                      <a:pt x="168" y="431"/>
                    </a:cubicBezTo>
                    <a:cubicBezTo>
                      <a:pt x="168" y="431"/>
                      <a:pt x="167" y="431"/>
                      <a:pt x="167" y="431"/>
                    </a:cubicBezTo>
                    <a:cubicBezTo>
                      <a:pt x="167" y="431"/>
                      <a:pt x="167" y="431"/>
                      <a:pt x="167" y="431"/>
                    </a:cubicBezTo>
                    <a:cubicBezTo>
                      <a:pt x="167" y="431"/>
                      <a:pt x="167" y="431"/>
                      <a:pt x="166" y="431"/>
                    </a:cubicBezTo>
                    <a:cubicBezTo>
                      <a:pt x="166" y="431"/>
                      <a:pt x="166" y="430"/>
                      <a:pt x="166" y="430"/>
                    </a:cubicBezTo>
                    <a:cubicBezTo>
                      <a:pt x="166" y="430"/>
                      <a:pt x="166" y="430"/>
                      <a:pt x="167" y="430"/>
                    </a:cubicBezTo>
                    <a:cubicBezTo>
                      <a:pt x="167" y="430"/>
                      <a:pt x="167" y="430"/>
                      <a:pt x="168" y="430"/>
                    </a:cubicBezTo>
                    <a:cubicBezTo>
                      <a:pt x="168" y="431"/>
                      <a:pt x="168" y="431"/>
                      <a:pt x="169" y="431"/>
                    </a:cubicBezTo>
                    <a:cubicBezTo>
                      <a:pt x="169" y="431"/>
                      <a:pt x="169" y="431"/>
                      <a:pt x="169" y="431"/>
                    </a:cubicBezTo>
                    <a:cubicBezTo>
                      <a:pt x="169" y="430"/>
                      <a:pt x="169" y="430"/>
                      <a:pt x="169" y="430"/>
                    </a:cubicBezTo>
                    <a:cubicBezTo>
                      <a:pt x="169" y="430"/>
                      <a:pt x="169" y="430"/>
                      <a:pt x="170" y="430"/>
                    </a:cubicBezTo>
                    <a:cubicBezTo>
                      <a:pt x="170" y="430"/>
                      <a:pt x="170" y="430"/>
                      <a:pt x="170" y="430"/>
                    </a:cubicBezTo>
                    <a:cubicBezTo>
                      <a:pt x="171" y="430"/>
                      <a:pt x="171" y="431"/>
                      <a:pt x="172" y="431"/>
                    </a:cubicBezTo>
                    <a:cubicBezTo>
                      <a:pt x="172" y="431"/>
                      <a:pt x="173" y="432"/>
                      <a:pt x="173" y="432"/>
                    </a:cubicBezTo>
                    <a:cubicBezTo>
                      <a:pt x="173" y="432"/>
                      <a:pt x="174" y="432"/>
                      <a:pt x="174" y="432"/>
                    </a:cubicBezTo>
                    <a:cubicBezTo>
                      <a:pt x="175" y="432"/>
                      <a:pt x="176" y="433"/>
                      <a:pt x="176" y="434"/>
                    </a:cubicBezTo>
                    <a:cubicBezTo>
                      <a:pt x="176" y="434"/>
                      <a:pt x="176" y="434"/>
                      <a:pt x="176" y="434"/>
                    </a:cubicBezTo>
                    <a:cubicBezTo>
                      <a:pt x="176" y="435"/>
                      <a:pt x="177" y="435"/>
                      <a:pt x="178" y="435"/>
                    </a:cubicBezTo>
                    <a:cubicBezTo>
                      <a:pt x="178" y="435"/>
                      <a:pt x="178" y="435"/>
                      <a:pt x="178" y="435"/>
                    </a:cubicBezTo>
                    <a:cubicBezTo>
                      <a:pt x="178" y="435"/>
                      <a:pt x="178" y="435"/>
                      <a:pt x="178" y="436"/>
                    </a:cubicBezTo>
                    <a:cubicBezTo>
                      <a:pt x="178" y="436"/>
                      <a:pt x="179" y="437"/>
                      <a:pt x="179" y="437"/>
                    </a:cubicBezTo>
                    <a:cubicBezTo>
                      <a:pt x="179" y="438"/>
                      <a:pt x="180" y="438"/>
                      <a:pt x="180" y="438"/>
                    </a:cubicBezTo>
                    <a:cubicBezTo>
                      <a:pt x="180" y="438"/>
                      <a:pt x="180" y="438"/>
                      <a:pt x="180" y="438"/>
                    </a:cubicBezTo>
                    <a:cubicBezTo>
                      <a:pt x="181" y="439"/>
                      <a:pt x="181" y="440"/>
                      <a:pt x="181" y="440"/>
                    </a:cubicBezTo>
                    <a:cubicBezTo>
                      <a:pt x="181" y="440"/>
                      <a:pt x="181" y="441"/>
                      <a:pt x="181" y="441"/>
                    </a:cubicBezTo>
                    <a:cubicBezTo>
                      <a:pt x="181" y="441"/>
                      <a:pt x="181" y="441"/>
                      <a:pt x="182" y="441"/>
                    </a:cubicBezTo>
                    <a:cubicBezTo>
                      <a:pt x="182" y="441"/>
                      <a:pt x="182" y="441"/>
                      <a:pt x="182" y="441"/>
                    </a:cubicBezTo>
                    <a:cubicBezTo>
                      <a:pt x="182" y="441"/>
                      <a:pt x="182" y="441"/>
                      <a:pt x="181" y="441"/>
                    </a:cubicBezTo>
                    <a:cubicBezTo>
                      <a:pt x="181" y="441"/>
                      <a:pt x="181" y="442"/>
                      <a:pt x="182" y="442"/>
                    </a:cubicBezTo>
                    <a:cubicBezTo>
                      <a:pt x="182" y="442"/>
                      <a:pt x="181" y="442"/>
                      <a:pt x="181" y="442"/>
                    </a:cubicBezTo>
                    <a:cubicBezTo>
                      <a:pt x="181" y="442"/>
                      <a:pt x="181" y="443"/>
                      <a:pt x="181" y="443"/>
                    </a:cubicBezTo>
                    <a:cubicBezTo>
                      <a:pt x="181" y="444"/>
                      <a:pt x="181" y="444"/>
                      <a:pt x="180" y="444"/>
                    </a:cubicBezTo>
                    <a:cubicBezTo>
                      <a:pt x="180" y="444"/>
                      <a:pt x="180" y="444"/>
                      <a:pt x="180" y="444"/>
                    </a:cubicBezTo>
                    <a:cubicBezTo>
                      <a:pt x="179" y="444"/>
                      <a:pt x="179" y="444"/>
                      <a:pt x="179" y="444"/>
                    </a:cubicBezTo>
                    <a:cubicBezTo>
                      <a:pt x="179" y="444"/>
                      <a:pt x="179" y="444"/>
                      <a:pt x="179" y="444"/>
                    </a:cubicBezTo>
                    <a:cubicBezTo>
                      <a:pt x="179" y="444"/>
                      <a:pt x="179" y="443"/>
                      <a:pt x="178" y="443"/>
                    </a:cubicBezTo>
                    <a:cubicBezTo>
                      <a:pt x="178" y="443"/>
                      <a:pt x="178" y="444"/>
                      <a:pt x="178" y="444"/>
                    </a:cubicBezTo>
                    <a:cubicBezTo>
                      <a:pt x="177" y="444"/>
                      <a:pt x="176" y="443"/>
                      <a:pt x="176" y="443"/>
                    </a:cubicBezTo>
                    <a:cubicBezTo>
                      <a:pt x="176" y="443"/>
                      <a:pt x="175" y="443"/>
                      <a:pt x="175" y="443"/>
                    </a:cubicBezTo>
                    <a:cubicBezTo>
                      <a:pt x="175" y="443"/>
                      <a:pt x="175" y="443"/>
                      <a:pt x="175" y="442"/>
                    </a:cubicBezTo>
                    <a:cubicBezTo>
                      <a:pt x="175" y="442"/>
                      <a:pt x="175" y="442"/>
                      <a:pt x="175" y="443"/>
                    </a:cubicBezTo>
                    <a:cubicBezTo>
                      <a:pt x="175" y="443"/>
                      <a:pt x="175" y="443"/>
                      <a:pt x="175" y="443"/>
                    </a:cubicBezTo>
                    <a:cubicBezTo>
                      <a:pt x="175" y="444"/>
                      <a:pt x="176" y="444"/>
                      <a:pt x="176" y="444"/>
                    </a:cubicBezTo>
                    <a:cubicBezTo>
                      <a:pt x="176" y="444"/>
                      <a:pt x="176" y="445"/>
                      <a:pt x="176" y="445"/>
                    </a:cubicBezTo>
                    <a:cubicBezTo>
                      <a:pt x="176" y="445"/>
                      <a:pt x="176" y="445"/>
                      <a:pt x="175" y="445"/>
                    </a:cubicBezTo>
                    <a:cubicBezTo>
                      <a:pt x="175" y="445"/>
                      <a:pt x="175" y="445"/>
                      <a:pt x="175" y="445"/>
                    </a:cubicBezTo>
                    <a:cubicBezTo>
                      <a:pt x="175" y="445"/>
                      <a:pt x="174" y="445"/>
                      <a:pt x="173" y="445"/>
                    </a:cubicBezTo>
                    <a:cubicBezTo>
                      <a:pt x="173" y="445"/>
                      <a:pt x="173" y="445"/>
                      <a:pt x="173" y="445"/>
                    </a:cubicBezTo>
                    <a:cubicBezTo>
                      <a:pt x="173" y="445"/>
                      <a:pt x="173" y="445"/>
                      <a:pt x="173" y="445"/>
                    </a:cubicBezTo>
                    <a:cubicBezTo>
                      <a:pt x="173" y="446"/>
                      <a:pt x="173" y="446"/>
                      <a:pt x="173" y="447"/>
                    </a:cubicBezTo>
                    <a:cubicBezTo>
                      <a:pt x="173" y="447"/>
                      <a:pt x="173" y="447"/>
                      <a:pt x="173" y="448"/>
                    </a:cubicBezTo>
                    <a:cubicBezTo>
                      <a:pt x="173" y="448"/>
                      <a:pt x="173" y="448"/>
                      <a:pt x="173" y="448"/>
                    </a:cubicBezTo>
                    <a:cubicBezTo>
                      <a:pt x="173" y="448"/>
                      <a:pt x="173" y="448"/>
                      <a:pt x="173" y="448"/>
                    </a:cubicBezTo>
                    <a:cubicBezTo>
                      <a:pt x="173" y="449"/>
                      <a:pt x="172" y="449"/>
                      <a:pt x="172" y="449"/>
                    </a:cubicBezTo>
                    <a:cubicBezTo>
                      <a:pt x="171" y="449"/>
                      <a:pt x="171" y="449"/>
                      <a:pt x="171" y="450"/>
                    </a:cubicBezTo>
                    <a:cubicBezTo>
                      <a:pt x="171" y="450"/>
                      <a:pt x="171" y="450"/>
                      <a:pt x="171" y="450"/>
                    </a:cubicBezTo>
                    <a:cubicBezTo>
                      <a:pt x="172" y="450"/>
                      <a:pt x="173" y="451"/>
                      <a:pt x="174" y="451"/>
                    </a:cubicBezTo>
                    <a:cubicBezTo>
                      <a:pt x="174" y="452"/>
                      <a:pt x="174" y="452"/>
                      <a:pt x="174" y="452"/>
                    </a:cubicBezTo>
                    <a:cubicBezTo>
                      <a:pt x="175" y="452"/>
                      <a:pt x="175" y="452"/>
                      <a:pt x="175" y="452"/>
                    </a:cubicBezTo>
                    <a:cubicBezTo>
                      <a:pt x="176" y="451"/>
                      <a:pt x="177" y="452"/>
                      <a:pt x="178" y="452"/>
                    </a:cubicBezTo>
                    <a:cubicBezTo>
                      <a:pt x="178" y="452"/>
                      <a:pt x="178" y="452"/>
                      <a:pt x="178" y="452"/>
                    </a:cubicBezTo>
                    <a:cubicBezTo>
                      <a:pt x="179" y="452"/>
                      <a:pt x="179" y="452"/>
                      <a:pt x="179" y="452"/>
                    </a:cubicBezTo>
                    <a:cubicBezTo>
                      <a:pt x="179" y="453"/>
                      <a:pt x="179" y="453"/>
                      <a:pt x="180" y="453"/>
                    </a:cubicBezTo>
                    <a:cubicBezTo>
                      <a:pt x="182" y="453"/>
                      <a:pt x="184" y="454"/>
                      <a:pt x="186" y="453"/>
                    </a:cubicBezTo>
                    <a:cubicBezTo>
                      <a:pt x="186" y="453"/>
                      <a:pt x="186" y="453"/>
                      <a:pt x="186" y="453"/>
                    </a:cubicBezTo>
                    <a:cubicBezTo>
                      <a:pt x="187" y="453"/>
                      <a:pt x="187" y="453"/>
                      <a:pt x="187" y="453"/>
                    </a:cubicBezTo>
                    <a:cubicBezTo>
                      <a:pt x="188" y="454"/>
                      <a:pt x="189" y="454"/>
                      <a:pt x="190" y="454"/>
                    </a:cubicBezTo>
                    <a:cubicBezTo>
                      <a:pt x="190" y="454"/>
                      <a:pt x="191" y="454"/>
                      <a:pt x="191" y="454"/>
                    </a:cubicBezTo>
                    <a:cubicBezTo>
                      <a:pt x="192" y="454"/>
                      <a:pt x="192" y="453"/>
                      <a:pt x="192" y="453"/>
                    </a:cubicBezTo>
                    <a:cubicBezTo>
                      <a:pt x="192" y="453"/>
                      <a:pt x="193" y="453"/>
                      <a:pt x="193" y="453"/>
                    </a:cubicBezTo>
                    <a:cubicBezTo>
                      <a:pt x="193" y="453"/>
                      <a:pt x="193" y="453"/>
                      <a:pt x="194" y="453"/>
                    </a:cubicBezTo>
                    <a:cubicBezTo>
                      <a:pt x="195" y="452"/>
                      <a:pt x="196" y="452"/>
                      <a:pt x="198" y="452"/>
                    </a:cubicBezTo>
                    <a:cubicBezTo>
                      <a:pt x="198" y="452"/>
                      <a:pt x="198" y="452"/>
                      <a:pt x="198" y="452"/>
                    </a:cubicBezTo>
                    <a:cubicBezTo>
                      <a:pt x="199" y="452"/>
                      <a:pt x="199" y="452"/>
                      <a:pt x="199" y="452"/>
                    </a:cubicBezTo>
                    <a:cubicBezTo>
                      <a:pt x="199" y="452"/>
                      <a:pt x="199" y="452"/>
                      <a:pt x="200" y="451"/>
                    </a:cubicBezTo>
                    <a:cubicBezTo>
                      <a:pt x="200" y="451"/>
                      <a:pt x="200" y="451"/>
                      <a:pt x="200" y="451"/>
                    </a:cubicBezTo>
                    <a:cubicBezTo>
                      <a:pt x="200" y="451"/>
                      <a:pt x="200" y="451"/>
                      <a:pt x="200" y="452"/>
                    </a:cubicBezTo>
                    <a:cubicBezTo>
                      <a:pt x="201" y="452"/>
                      <a:pt x="201" y="452"/>
                      <a:pt x="201" y="452"/>
                    </a:cubicBezTo>
                    <a:cubicBezTo>
                      <a:pt x="202" y="452"/>
                      <a:pt x="202" y="452"/>
                      <a:pt x="202" y="451"/>
                    </a:cubicBezTo>
                    <a:cubicBezTo>
                      <a:pt x="203" y="451"/>
                      <a:pt x="204" y="450"/>
                      <a:pt x="204" y="449"/>
                    </a:cubicBezTo>
                    <a:cubicBezTo>
                      <a:pt x="205" y="449"/>
                      <a:pt x="205" y="449"/>
                      <a:pt x="205" y="449"/>
                    </a:cubicBezTo>
                    <a:cubicBezTo>
                      <a:pt x="205" y="449"/>
                      <a:pt x="206" y="449"/>
                      <a:pt x="206" y="449"/>
                    </a:cubicBezTo>
                    <a:cubicBezTo>
                      <a:pt x="206" y="448"/>
                      <a:pt x="207" y="448"/>
                      <a:pt x="207" y="448"/>
                    </a:cubicBezTo>
                    <a:cubicBezTo>
                      <a:pt x="208" y="448"/>
                      <a:pt x="208" y="449"/>
                      <a:pt x="208" y="449"/>
                    </a:cubicBezTo>
                    <a:cubicBezTo>
                      <a:pt x="208" y="450"/>
                      <a:pt x="209" y="450"/>
                      <a:pt x="209" y="450"/>
                    </a:cubicBezTo>
                    <a:cubicBezTo>
                      <a:pt x="210" y="451"/>
                      <a:pt x="210" y="452"/>
                      <a:pt x="210" y="453"/>
                    </a:cubicBezTo>
                    <a:cubicBezTo>
                      <a:pt x="210" y="453"/>
                      <a:pt x="210" y="453"/>
                      <a:pt x="210" y="453"/>
                    </a:cubicBezTo>
                    <a:cubicBezTo>
                      <a:pt x="210" y="453"/>
                      <a:pt x="210" y="453"/>
                      <a:pt x="210" y="453"/>
                    </a:cubicBezTo>
                    <a:cubicBezTo>
                      <a:pt x="211" y="453"/>
                      <a:pt x="211" y="453"/>
                      <a:pt x="211" y="453"/>
                    </a:cubicBezTo>
                    <a:cubicBezTo>
                      <a:pt x="212" y="453"/>
                      <a:pt x="212" y="453"/>
                      <a:pt x="212" y="453"/>
                    </a:cubicBezTo>
                    <a:cubicBezTo>
                      <a:pt x="212" y="453"/>
                      <a:pt x="213" y="453"/>
                      <a:pt x="213" y="453"/>
                    </a:cubicBezTo>
                    <a:cubicBezTo>
                      <a:pt x="213" y="453"/>
                      <a:pt x="213" y="453"/>
                      <a:pt x="213" y="453"/>
                    </a:cubicBezTo>
                    <a:cubicBezTo>
                      <a:pt x="214" y="453"/>
                      <a:pt x="214" y="453"/>
                      <a:pt x="214" y="453"/>
                    </a:cubicBezTo>
                    <a:cubicBezTo>
                      <a:pt x="214" y="453"/>
                      <a:pt x="214" y="453"/>
                      <a:pt x="215" y="453"/>
                    </a:cubicBezTo>
                    <a:cubicBezTo>
                      <a:pt x="215" y="453"/>
                      <a:pt x="215" y="454"/>
                      <a:pt x="215" y="454"/>
                    </a:cubicBezTo>
                    <a:cubicBezTo>
                      <a:pt x="215" y="455"/>
                      <a:pt x="215" y="456"/>
                      <a:pt x="215" y="456"/>
                    </a:cubicBezTo>
                    <a:cubicBezTo>
                      <a:pt x="215" y="457"/>
                      <a:pt x="215" y="457"/>
                      <a:pt x="215" y="457"/>
                    </a:cubicBezTo>
                    <a:cubicBezTo>
                      <a:pt x="215" y="457"/>
                      <a:pt x="215" y="457"/>
                      <a:pt x="215" y="457"/>
                    </a:cubicBezTo>
                    <a:cubicBezTo>
                      <a:pt x="215" y="457"/>
                      <a:pt x="215" y="457"/>
                      <a:pt x="215" y="458"/>
                    </a:cubicBezTo>
                    <a:cubicBezTo>
                      <a:pt x="215" y="458"/>
                      <a:pt x="215" y="458"/>
                      <a:pt x="215" y="458"/>
                    </a:cubicBezTo>
                    <a:cubicBezTo>
                      <a:pt x="216" y="458"/>
                      <a:pt x="216" y="459"/>
                      <a:pt x="216" y="459"/>
                    </a:cubicBezTo>
                    <a:cubicBezTo>
                      <a:pt x="216" y="459"/>
                      <a:pt x="216" y="459"/>
                      <a:pt x="216" y="459"/>
                    </a:cubicBezTo>
                    <a:cubicBezTo>
                      <a:pt x="216" y="459"/>
                      <a:pt x="216" y="459"/>
                      <a:pt x="216" y="459"/>
                    </a:cubicBezTo>
                    <a:cubicBezTo>
                      <a:pt x="217" y="458"/>
                      <a:pt x="216" y="457"/>
                      <a:pt x="217" y="456"/>
                    </a:cubicBezTo>
                    <a:cubicBezTo>
                      <a:pt x="217" y="456"/>
                      <a:pt x="217" y="456"/>
                      <a:pt x="217" y="456"/>
                    </a:cubicBezTo>
                    <a:cubicBezTo>
                      <a:pt x="217" y="456"/>
                      <a:pt x="217" y="455"/>
                      <a:pt x="217" y="455"/>
                    </a:cubicBezTo>
                    <a:cubicBezTo>
                      <a:pt x="217" y="455"/>
                      <a:pt x="217" y="455"/>
                      <a:pt x="217" y="455"/>
                    </a:cubicBezTo>
                    <a:cubicBezTo>
                      <a:pt x="217" y="455"/>
                      <a:pt x="217" y="456"/>
                      <a:pt x="218" y="456"/>
                    </a:cubicBezTo>
                    <a:cubicBezTo>
                      <a:pt x="218" y="456"/>
                      <a:pt x="218" y="456"/>
                      <a:pt x="218" y="456"/>
                    </a:cubicBezTo>
                    <a:cubicBezTo>
                      <a:pt x="218" y="456"/>
                      <a:pt x="218" y="457"/>
                      <a:pt x="218" y="457"/>
                    </a:cubicBezTo>
                    <a:cubicBezTo>
                      <a:pt x="218" y="457"/>
                      <a:pt x="218" y="458"/>
                      <a:pt x="218" y="458"/>
                    </a:cubicBezTo>
                    <a:cubicBezTo>
                      <a:pt x="218" y="458"/>
                      <a:pt x="218" y="458"/>
                      <a:pt x="218" y="458"/>
                    </a:cubicBezTo>
                    <a:cubicBezTo>
                      <a:pt x="218" y="459"/>
                      <a:pt x="219" y="459"/>
                      <a:pt x="218" y="459"/>
                    </a:cubicBezTo>
                    <a:cubicBezTo>
                      <a:pt x="219" y="459"/>
                      <a:pt x="219" y="458"/>
                      <a:pt x="219" y="458"/>
                    </a:cubicBezTo>
                    <a:cubicBezTo>
                      <a:pt x="220" y="458"/>
                      <a:pt x="220" y="459"/>
                      <a:pt x="220" y="460"/>
                    </a:cubicBezTo>
                    <a:cubicBezTo>
                      <a:pt x="221" y="460"/>
                      <a:pt x="221" y="460"/>
                      <a:pt x="221" y="460"/>
                    </a:cubicBezTo>
                    <a:cubicBezTo>
                      <a:pt x="222" y="460"/>
                      <a:pt x="222" y="461"/>
                      <a:pt x="222" y="462"/>
                    </a:cubicBezTo>
                    <a:cubicBezTo>
                      <a:pt x="222" y="462"/>
                      <a:pt x="222" y="463"/>
                      <a:pt x="222" y="463"/>
                    </a:cubicBezTo>
                    <a:cubicBezTo>
                      <a:pt x="222" y="463"/>
                      <a:pt x="223" y="464"/>
                      <a:pt x="223" y="464"/>
                    </a:cubicBezTo>
                    <a:cubicBezTo>
                      <a:pt x="223" y="464"/>
                      <a:pt x="223" y="464"/>
                      <a:pt x="222" y="464"/>
                    </a:cubicBezTo>
                    <a:cubicBezTo>
                      <a:pt x="222" y="464"/>
                      <a:pt x="222" y="464"/>
                      <a:pt x="221" y="464"/>
                    </a:cubicBezTo>
                    <a:cubicBezTo>
                      <a:pt x="221" y="464"/>
                      <a:pt x="221" y="464"/>
                      <a:pt x="221" y="464"/>
                    </a:cubicBezTo>
                    <a:cubicBezTo>
                      <a:pt x="221" y="464"/>
                      <a:pt x="220" y="465"/>
                      <a:pt x="220" y="465"/>
                    </a:cubicBezTo>
                    <a:cubicBezTo>
                      <a:pt x="220" y="465"/>
                      <a:pt x="220" y="465"/>
                      <a:pt x="220" y="465"/>
                    </a:cubicBezTo>
                    <a:cubicBezTo>
                      <a:pt x="220" y="465"/>
                      <a:pt x="220" y="465"/>
                      <a:pt x="220" y="465"/>
                    </a:cubicBezTo>
                    <a:cubicBezTo>
                      <a:pt x="219" y="464"/>
                      <a:pt x="218" y="464"/>
                      <a:pt x="218" y="463"/>
                    </a:cubicBezTo>
                    <a:cubicBezTo>
                      <a:pt x="217" y="463"/>
                      <a:pt x="218" y="464"/>
                      <a:pt x="218" y="464"/>
                    </a:cubicBezTo>
                    <a:cubicBezTo>
                      <a:pt x="218" y="465"/>
                      <a:pt x="218" y="465"/>
                      <a:pt x="218" y="465"/>
                    </a:cubicBezTo>
                    <a:cubicBezTo>
                      <a:pt x="218" y="465"/>
                      <a:pt x="218" y="465"/>
                      <a:pt x="219" y="465"/>
                    </a:cubicBezTo>
                    <a:cubicBezTo>
                      <a:pt x="219" y="465"/>
                      <a:pt x="219" y="465"/>
                      <a:pt x="219" y="465"/>
                    </a:cubicBezTo>
                    <a:cubicBezTo>
                      <a:pt x="219" y="466"/>
                      <a:pt x="220" y="466"/>
                      <a:pt x="220" y="466"/>
                    </a:cubicBezTo>
                    <a:cubicBezTo>
                      <a:pt x="220" y="466"/>
                      <a:pt x="221" y="466"/>
                      <a:pt x="221" y="466"/>
                    </a:cubicBezTo>
                    <a:cubicBezTo>
                      <a:pt x="221" y="466"/>
                      <a:pt x="221" y="466"/>
                      <a:pt x="221" y="466"/>
                    </a:cubicBezTo>
                    <a:cubicBezTo>
                      <a:pt x="221" y="466"/>
                      <a:pt x="221" y="466"/>
                      <a:pt x="221" y="466"/>
                    </a:cubicBezTo>
                    <a:cubicBezTo>
                      <a:pt x="222" y="466"/>
                      <a:pt x="222" y="466"/>
                      <a:pt x="222" y="467"/>
                    </a:cubicBezTo>
                    <a:cubicBezTo>
                      <a:pt x="221" y="467"/>
                      <a:pt x="221" y="467"/>
                      <a:pt x="221" y="467"/>
                    </a:cubicBezTo>
                    <a:cubicBezTo>
                      <a:pt x="221" y="467"/>
                      <a:pt x="221" y="467"/>
                      <a:pt x="221" y="467"/>
                    </a:cubicBezTo>
                    <a:cubicBezTo>
                      <a:pt x="221" y="467"/>
                      <a:pt x="221" y="468"/>
                      <a:pt x="221" y="468"/>
                    </a:cubicBezTo>
                    <a:cubicBezTo>
                      <a:pt x="221" y="468"/>
                      <a:pt x="221" y="468"/>
                      <a:pt x="222" y="469"/>
                    </a:cubicBezTo>
                    <a:cubicBezTo>
                      <a:pt x="222" y="469"/>
                      <a:pt x="222" y="469"/>
                      <a:pt x="222" y="469"/>
                    </a:cubicBezTo>
                    <a:cubicBezTo>
                      <a:pt x="222" y="470"/>
                      <a:pt x="222" y="470"/>
                      <a:pt x="222" y="470"/>
                    </a:cubicBezTo>
                    <a:cubicBezTo>
                      <a:pt x="222" y="470"/>
                      <a:pt x="222" y="471"/>
                      <a:pt x="222" y="471"/>
                    </a:cubicBezTo>
                    <a:cubicBezTo>
                      <a:pt x="222" y="471"/>
                      <a:pt x="222" y="471"/>
                      <a:pt x="222" y="471"/>
                    </a:cubicBezTo>
                    <a:cubicBezTo>
                      <a:pt x="222" y="471"/>
                      <a:pt x="222" y="471"/>
                      <a:pt x="222" y="471"/>
                    </a:cubicBezTo>
                    <a:cubicBezTo>
                      <a:pt x="223" y="471"/>
                      <a:pt x="223" y="471"/>
                      <a:pt x="223" y="470"/>
                    </a:cubicBezTo>
                    <a:cubicBezTo>
                      <a:pt x="223" y="471"/>
                      <a:pt x="224" y="472"/>
                      <a:pt x="224" y="473"/>
                    </a:cubicBezTo>
                    <a:cubicBezTo>
                      <a:pt x="224" y="473"/>
                      <a:pt x="225" y="474"/>
                      <a:pt x="225" y="474"/>
                    </a:cubicBezTo>
                    <a:cubicBezTo>
                      <a:pt x="226" y="475"/>
                      <a:pt x="226" y="476"/>
                      <a:pt x="227" y="476"/>
                    </a:cubicBezTo>
                    <a:cubicBezTo>
                      <a:pt x="227" y="476"/>
                      <a:pt x="227" y="476"/>
                      <a:pt x="227" y="476"/>
                    </a:cubicBezTo>
                    <a:cubicBezTo>
                      <a:pt x="227" y="475"/>
                      <a:pt x="226" y="475"/>
                      <a:pt x="227" y="475"/>
                    </a:cubicBezTo>
                    <a:cubicBezTo>
                      <a:pt x="227" y="475"/>
                      <a:pt x="227" y="475"/>
                      <a:pt x="227" y="475"/>
                    </a:cubicBezTo>
                    <a:cubicBezTo>
                      <a:pt x="227" y="475"/>
                      <a:pt x="227" y="475"/>
                      <a:pt x="226" y="475"/>
                    </a:cubicBezTo>
                    <a:cubicBezTo>
                      <a:pt x="226" y="475"/>
                      <a:pt x="226" y="475"/>
                      <a:pt x="226" y="474"/>
                    </a:cubicBezTo>
                    <a:cubicBezTo>
                      <a:pt x="226" y="474"/>
                      <a:pt x="226" y="474"/>
                      <a:pt x="225" y="473"/>
                    </a:cubicBezTo>
                    <a:cubicBezTo>
                      <a:pt x="225" y="473"/>
                      <a:pt x="225" y="473"/>
                      <a:pt x="225" y="473"/>
                    </a:cubicBezTo>
                    <a:cubicBezTo>
                      <a:pt x="225" y="472"/>
                      <a:pt x="225" y="472"/>
                      <a:pt x="225" y="472"/>
                    </a:cubicBezTo>
                    <a:cubicBezTo>
                      <a:pt x="225" y="472"/>
                      <a:pt x="225" y="472"/>
                      <a:pt x="225" y="472"/>
                    </a:cubicBezTo>
                    <a:cubicBezTo>
                      <a:pt x="225" y="472"/>
                      <a:pt x="225" y="471"/>
                      <a:pt x="225" y="471"/>
                    </a:cubicBezTo>
                    <a:cubicBezTo>
                      <a:pt x="225" y="471"/>
                      <a:pt x="225" y="471"/>
                      <a:pt x="225" y="471"/>
                    </a:cubicBezTo>
                    <a:cubicBezTo>
                      <a:pt x="225" y="471"/>
                      <a:pt x="225" y="471"/>
                      <a:pt x="224" y="471"/>
                    </a:cubicBezTo>
                    <a:cubicBezTo>
                      <a:pt x="224" y="471"/>
                      <a:pt x="224" y="471"/>
                      <a:pt x="223" y="470"/>
                    </a:cubicBezTo>
                    <a:cubicBezTo>
                      <a:pt x="223" y="470"/>
                      <a:pt x="223" y="470"/>
                      <a:pt x="223" y="470"/>
                    </a:cubicBezTo>
                    <a:cubicBezTo>
                      <a:pt x="223" y="470"/>
                      <a:pt x="223" y="470"/>
                      <a:pt x="223" y="470"/>
                    </a:cubicBezTo>
                    <a:cubicBezTo>
                      <a:pt x="224" y="469"/>
                      <a:pt x="224" y="469"/>
                      <a:pt x="223" y="468"/>
                    </a:cubicBezTo>
                    <a:cubicBezTo>
                      <a:pt x="223" y="468"/>
                      <a:pt x="223" y="468"/>
                      <a:pt x="223" y="468"/>
                    </a:cubicBezTo>
                    <a:cubicBezTo>
                      <a:pt x="224" y="467"/>
                      <a:pt x="224" y="467"/>
                      <a:pt x="224" y="467"/>
                    </a:cubicBezTo>
                    <a:cubicBezTo>
                      <a:pt x="224" y="468"/>
                      <a:pt x="224" y="468"/>
                      <a:pt x="224" y="468"/>
                    </a:cubicBezTo>
                    <a:cubicBezTo>
                      <a:pt x="225" y="468"/>
                      <a:pt x="225" y="467"/>
                      <a:pt x="225" y="467"/>
                    </a:cubicBezTo>
                    <a:cubicBezTo>
                      <a:pt x="225" y="467"/>
                      <a:pt x="226" y="467"/>
                      <a:pt x="226" y="467"/>
                    </a:cubicBezTo>
                    <a:cubicBezTo>
                      <a:pt x="226" y="467"/>
                      <a:pt x="225" y="467"/>
                      <a:pt x="225" y="467"/>
                    </a:cubicBezTo>
                    <a:cubicBezTo>
                      <a:pt x="225" y="466"/>
                      <a:pt x="225" y="466"/>
                      <a:pt x="225" y="466"/>
                    </a:cubicBezTo>
                    <a:cubicBezTo>
                      <a:pt x="226" y="466"/>
                      <a:pt x="226" y="466"/>
                      <a:pt x="226" y="466"/>
                    </a:cubicBezTo>
                    <a:cubicBezTo>
                      <a:pt x="226" y="467"/>
                      <a:pt x="226" y="467"/>
                      <a:pt x="227" y="467"/>
                    </a:cubicBezTo>
                    <a:cubicBezTo>
                      <a:pt x="227" y="467"/>
                      <a:pt x="227" y="467"/>
                      <a:pt x="227" y="467"/>
                    </a:cubicBezTo>
                    <a:cubicBezTo>
                      <a:pt x="227" y="467"/>
                      <a:pt x="227" y="467"/>
                      <a:pt x="227" y="467"/>
                    </a:cubicBezTo>
                    <a:cubicBezTo>
                      <a:pt x="227" y="467"/>
                      <a:pt x="227" y="467"/>
                      <a:pt x="227" y="467"/>
                    </a:cubicBezTo>
                    <a:cubicBezTo>
                      <a:pt x="227" y="466"/>
                      <a:pt x="226" y="465"/>
                      <a:pt x="225" y="465"/>
                    </a:cubicBezTo>
                    <a:cubicBezTo>
                      <a:pt x="225" y="465"/>
                      <a:pt x="225" y="465"/>
                      <a:pt x="225" y="465"/>
                    </a:cubicBezTo>
                    <a:cubicBezTo>
                      <a:pt x="225" y="464"/>
                      <a:pt x="226" y="464"/>
                      <a:pt x="226" y="464"/>
                    </a:cubicBezTo>
                    <a:cubicBezTo>
                      <a:pt x="226" y="464"/>
                      <a:pt x="226" y="464"/>
                      <a:pt x="226" y="463"/>
                    </a:cubicBezTo>
                    <a:cubicBezTo>
                      <a:pt x="226" y="463"/>
                      <a:pt x="226" y="463"/>
                      <a:pt x="226" y="463"/>
                    </a:cubicBezTo>
                    <a:cubicBezTo>
                      <a:pt x="226" y="463"/>
                      <a:pt x="226" y="463"/>
                      <a:pt x="226" y="463"/>
                    </a:cubicBezTo>
                    <a:cubicBezTo>
                      <a:pt x="225" y="463"/>
                      <a:pt x="225" y="462"/>
                      <a:pt x="224" y="461"/>
                    </a:cubicBezTo>
                    <a:cubicBezTo>
                      <a:pt x="224" y="461"/>
                      <a:pt x="224" y="461"/>
                      <a:pt x="224" y="461"/>
                    </a:cubicBezTo>
                    <a:cubicBezTo>
                      <a:pt x="224" y="460"/>
                      <a:pt x="224" y="459"/>
                      <a:pt x="224" y="458"/>
                    </a:cubicBezTo>
                    <a:cubicBezTo>
                      <a:pt x="224" y="458"/>
                      <a:pt x="224" y="458"/>
                      <a:pt x="224" y="457"/>
                    </a:cubicBezTo>
                    <a:cubicBezTo>
                      <a:pt x="224" y="457"/>
                      <a:pt x="224" y="456"/>
                      <a:pt x="224" y="456"/>
                    </a:cubicBezTo>
                    <a:cubicBezTo>
                      <a:pt x="224" y="456"/>
                      <a:pt x="224" y="456"/>
                      <a:pt x="224" y="456"/>
                    </a:cubicBezTo>
                    <a:cubicBezTo>
                      <a:pt x="224" y="456"/>
                      <a:pt x="224" y="456"/>
                      <a:pt x="224" y="456"/>
                    </a:cubicBezTo>
                    <a:cubicBezTo>
                      <a:pt x="224" y="456"/>
                      <a:pt x="224" y="455"/>
                      <a:pt x="223" y="455"/>
                    </a:cubicBezTo>
                    <a:cubicBezTo>
                      <a:pt x="223" y="455"/>
                      <a:pt x="223" y="454"/>
                      <a:pt x="223" y="454"/>
                    </a:cubicBezTo>
                    <a:cubicBezTo>
                      <a:pt x="223" y="454"/>
                      <a:pt x="223" y="454"/>
                      <a:pt x="223" y="454"/>
                    </a:cubicBezTo>
                    <a:cubicBezTo>
                      <a:pt x="223" y="454"/>
                      <a:pt x="222" y="454"/>
                      <a:pt x="222" y="454"/>
                    </a:cubicBezTo>
                    <a:cubicBezTo>
                      <a:pt x="222" y="453"/>
                      <a:pt x="222" y="453"/>
                      <a:pt x="221" y="453"/>
                    </a:cubicBezTo>
                    <a:cubicBezTo>
                      <a:pt x="221" y="452"/>
                      <a:pt x="221" y="452"/>
                      <a:pt x="221" y="452"/>
                    </a:cubicBezTo>
                    <a:cubicBezTo>
                      <a:pt x="221" y="452"/>
                      <a:pt x="221" y="452"/>
                      <a:pt x="222" y="452"/>
                    </a:cubicBezTo>
                    <a:cubicBezTo>
                      <a:pt x="222" y="451"/>
                      <a:pt x="222" y="450"/>
                      <a:pt x="223" y="450"/>
                    </a:cubicBezTo>
                    <a:cubicBezTo>
                      <a:pt x="223" y="450"/>
                      <a:pt x="224" y="450"/>
                      <a:pt x="224" y="449"/>
                    </a:cubicBezTo>
                    <a:cubicBezTo>
                      <a:pt x="224" y="449"/>
                      <a:pt x="224" y="449"/>
                      <a:pt x="224" y="449"/>
                    </a:cubicBezTo>
                    <a:cubicBezTo>
                      <a:pt x="224" y="449"/>
                      <a:pt x="223" y="449"/>
                      <a:pt x="223" y="448"/>
                    </a:cubicBezTo>
                    <a:cubicBezTo>
                      <a:pt x="223" y="448"/>
                      <a:pt x="223" y="448"/>
                      <a:pt x="223" y="448"/>
                    </a:cubicBezTo>
                    <a:cubicBezTo>
                      <a:pt x="223" y="448"/>
                      <a:pt x="223" y="448"/>
                      <a:pt x="223" y="448"/>
                    </a:cubicBezTo>
                    <a:cubicBezTo>
                      <a:pt x="223" y="448"/>
                      <a:pt x="223" y="448"/>
                      <a:pt x="223" y="448"/>
                    </a:cubicBezTo>
                    <a:cubicBezTo>
                      <a:pt x="223" y="448"/>
                      <a:pt x="223" y="448"/>
                      <a:pt x="222" y="448"/>
                    </a:cubicBezTo>
                    <a:cubicBezTo>
                      <a:pt x="222" y="447"/>
                      <a:pt x="222" y="447"/>
                      <a:pt x="222" y="447"/>
                    </a:cubicBezTo>
                    <a:cubicBezTo>
                      <a:pt x="222" y="447"/>
                      <a:pt x="222" y="447"/>
                      <a:pt x="222" y="447"/>
                    </a:cubicBezTo>
                    <a:cubicBezTo>
                      <a:pt x="223" y="446"/>
                      <a:pt x="223" y="446"/>
                      <a:pt x="223" y="446"/>
                    </a:cubicBezTo>
                    <a:cubicBezTo>
                      <a:pt x="223" y="446"/>
                      <a:pt x="223" y="447"/>
                      <a:pt x="223" y="447"/>
                    </a:cubicBezTo>
                    <a:cubicBezTo>
                      <a:pt x="223" y="447"/>
                      <a:pt x="223" y="447"/>
                      <a:pt x="223" y="447"/>
                    </a:cubicBezTo>
                    <a:cubicBezTo>
                      <a:pt x="223" y="447"/>
                      <a:pt x="223" y="447"/>
                      <a:pt x="223" y="447"/>
                    </a:cubicBezTo>
                    <a:cubicBezTo>
                      <a:pt x="223" y="447"/>
                      <a:pt x="223" y="447"/>
                      <a:pt x="223" y="447"/>
                    </a:cubicBezTo>
                    <a:cubicBezTo>
                      <a:pt x="224" y="447"/>
                      <a:pt x="224" y="447"/>
                      <a:pt x="225" y="447"/>
                    </a:cubicBezTo>
                    <a:cubicBezTo>
                      <a:pt x="225" y="447"/>
                      <a:pt x="225" y="447"/>
                      <a:pt x="225" y="447"/>
                    </a:cubicBezTo>
                    <a:cubicBezTo>
                      <a:pt x="225" y="447"/>
                      <a:pt x="225" y="447"/>
                      <a:pt x="225" y="447"/>
                    </a:cubicBezTo>
                    <a:cubicBezTo>
                      <a:pt x="226" y="447"/>
                      <a:pt x="226" y="447"/>
                      <a:pt x="226" y="447"/>
                    </a:cubicBezTo>
                    <a:cubicBezTo>
                      <a:pt x="227" y="446"/>
                      <a:pt x="227" y="446"/>
                      <a:pt x="228" y="446"/>
                    </a:cubicBezTo>
                    <a:cubicBezTo>
                      <a:pt x="228" y="446"/>
                      <a:pt x="229" y="446"/>
                      <a:pt x="229" y="446"/>
                    </a:cubicBezTo>
                    <a:cubicBezTo>
                      <a:pt x="230" y="446"/>
                      <a:pt x="230" y="446"/>
                      <a:pt x="230" y="446"/>
                    </a:cubicBezTo>
                    <a:cubicBezTo>
                      <a:pt x="230" y="446"/>
                      <a:pt x="230" y="446"/>
                      <a:pt x="230" y="445"/>
                    </a:cubicBezTo>
                    <a:cubicBezTo>
                      <a:pt x="230" y="445"/>
                      <a:pt x="230" y="445"/>
                      <a:pt x="230" y="445"/>
                    </a:cubicBezTo>
                    <a:cubicBezTo>
                      <a:pt x="230" y="445"/>
                      <a:pt x="230" y="445"/>
                      <a:pt x="230" y="444"/>
                    </a:cubicBezTo>
                    <a:cubicBezTo>
                      <a:pt x="230" y="444"/>
                      <a:pt x="230" y="444"/>
                      <a:pt x="230" y="444"/>
                    </a:cubicBezTo>
                    <a:cubicBezTo>
                      <a:pt x="230" y="444"/>
                      <a:pt x="230" y="444"/>
                      <a:pt x="230" y="444"/>
                    </a:cubicBezTo>
                    <a:cubicBezTo>
                      <a:pt x="230" y="444"/>
                      <a:pt x="231" y="444"/>
                      <a:pt x="231" y="444"/>
                    </a:cubicBezTo>
                    <a:cubicBezTo>
                      <a:pt x="231" y="444"/>
                      <a:pt x="231" y="444"/>
                      <a:pt x="231" y="444"/>
                    </a:cubicBezTo>
                    <a:cubicBezTo>
                      <a:pt x="231" y="444"/>
                      <a:pt x="231" y="444"/>
                      <a:pt x="231" y="444"/>
                    </a:cubicBezTo>
                    <a:cubicBezTo>
                      <a:pt x="231" y="444"/>
                      <a:pt x="231" y="444"/>
                      <a:pt x="231" y="444"/>
                    </a:cubicBezTo>
                    <a:cubicBezTo>
                      <a:pt x="231" y="444"/>
                      <a:pt x="231" y="444"/>
                      <a:pt x="231" y="444"/>
                    </a:cubicBezTo>
                    <a:cubicBezTo>
                      <a:pt x="232" y="444"/>
                      <a:pt x="232" y="444"/>
                      <a:pt x="232" y="444"/>
                    </a:cubicBezTo>
                    <a:cubicBezTo>
                      <a:pt x="232" y="444"/>
                      <a:pt x="232" y="444"/>
                      <a:pt x="232" y="445"/>
                    </a:cubicBezTo>
                    <a:cubicBezTo>
                      <a:pt x="232" y="445"/>
                      <a:pt x="232" y="445"/>
                      <a:pt x="232" y="445"/>
                    </a:cubicBezTo>
                    <a:cubicBezTo>
                      <a:pt x="232" y="445"/>
                      <a:pt x="232" y="445"/>
                      <a:pt x="233" y="445"/>
                    </a:cubicBezTo>
                    <a:cubicBezTo>
                      <a:pt x="233" y="445"/>
                      <a:pt x="233" y="445"/>
                      <a:pt x="233" y="445"/>
                    </a:cubicBezTo>
                    <a:cubicBezTo>
                      <a:pt x="233" y="445"/>
                      <a:pt x="233" y="445"/>
                      <a:pt x="233" y="445"/>
                    </a:cubicBezTo>
                    <a:cubicBezTo>
                      <a:pt x="233" y="445"/>
                      <a:pt x="233" y="444"/>
                      <a:pt x="233" y="444"/>
                    </a:cubicBezTo>
                    <a:cubicBezTo>
                      <a:pt x="232" y="444"/>
                      <a:pt x="232" y="444"/>
                      <a:pt x="232" y="444"/>
                    </a:cubicBezTo>
                    <a:cubicBezTo>
                      <a:pt x="232" y="444"/>
                      <a:pt x="232" y="444"/>
                      <a:pt x="232" y="444"/>
                    </a:cubicBezTo>
                    <a:cubicBezTo>
                      <a:pt x="232" y="444"/>
                      <a:pt x="232" y="443"/>
                      <a:pt x="232" y="443"/>
                    </a:cubicBezTo>
                    <a:cubicBezTo>
                      <a:pt x="232" y="443"/>
                      <a:pt x="232" y="443"/>
                      <a:pt x="232" y="443"/>
                    </a:cubicBezTo>
                    <a:cubicBezTo>
                      <a:pt x="232" y="443"/>
                      <a:pt x="232" y="443"/>
                      <a:pt x="232" y="443"/>
                    </a:cubicBezTo>
                    <a:cubicBezTo>
                      <a:pt x="232" y="443"/>
                      <a:pt x="232" y="443"/>
                      <a:pt x="232" y="443"/>
                    </a:cubicBezTo>
                    <a:cubicBezTo>
                      <a:pt x="232" y="442"/>
                      <a:pt x="232" y="442"/>
                      <a:pt x="232" y="442"/>
                    </a:cubicBezTo>
                    <a:cubicBezTo>
                      <a:pt x="232" y="442"/>
                      <a:pt x="232" y="442"/>
                      <a:pt x="232" y="442"/>
                    </a:cubicBezTo>
                    <a:cubicBezTo>
                      <a:pt x="233" y="442"/>
                      <a:pt x="233" y="442"/>
                      <a:pt x="233" y="441"/>
                    </a:cubicBezTo>
                    <a:cubicBezTo>
                      <a:pt x="233" y="441"/>
                      <a:pt x="233" y="441"/>
                      <a:pt x="233" y="441"/>
                    </a:cubicBezTo>
                    <a:cubicBezTo>
                      <a:pt x="234" y="441"/>
                      <a:pt x="233" y="441"/>
                      <a:pt x="234" y="441"/>
                    </a:cubicBezTo>
                    <a:cubicBezTo>
                      <a:pt x="234" y="441"/>
                      <a:pt x="234" y="441"/>
                      <a:pt x="234" y="441"/>
                    </a:cubicBezTo>
                    <a:cubicBezTo>
                      <a:pt x="234" y="441"/>
                      <a:pt x="234" y="441"/>
                      <a:pt x="234" y="441"/>
                    </a:cubicBezTo>
                    <a:cubicBezTo>
                      <a:pt x="234" y="441"/>
                      <a:pt x="234" y="441"/>
                      <a:pt x="234" y="441"/>
                    </a:cubicBezTo>
                    <a:cubicBezTo>
                      <a:pt x="235" y="441"/>
                      <a:pt x="235" y="441"/>
                      <a:pt x="235" y="441"/>
                    </a:cubicBezTo>
                    <a:cubicBezTo>
                      <a:pt x="235" y="441"/>
                      <a:pt x="235" y="441"/>
                      <a:pt x="235" y="441"/>
                    </a:cubicBezTo>
                    <a:cubicBezTo>
                      <a:pt x="235" y="441"/>
                      <a:pt x="235" y="441"/>
                      <a:pt x="235" y="441"/>
                    </a:cubicBezTo>
                    <a:cubicBezTo>
                      <a:pt x="236" y="440"/>
                      <a:pt x="236" y="440"/>
                      <a:pt x="236" y="440"/>
                    </a:cubicBezTo>
                    <a:cubicBezTo>
                      <a:pt x="236" y="440"/>
                      <a:pt x="236" y="440"/>
                      <a:pt x="236" y="440"/>
                    </a:cubicBezTo>
                    <a:cubicBezTo>
                      <a:pt x="236" y="440"/>
                      <a:pt x="236" y="440"/>
                      <a:pt x="236" y="440"/>
                    </a:cubicBezTo>
                    <a:cubicBezTo>
                      <a:pt x="236" y="440"/>
                      <a:pt x="236" y="440"/>
                      <a:pt x="237" y="440"/>
                    </a:cubicBezTo>
                    <a:cubicBezTo>
                      <a:pt x="237" y="440"/>
                      <a:pt x="237" y="440"/>
                      <a:pt x="237" y="440"/>
                    </a:cubicBezTo>
                    <a:cubicBezTo>
                      <a:pt x="237" y="439"/>
                      <a:pt x="237" y="439"/>
                      <a:pt x="237" y="438"/>
                    </a:cubicBezTo>
                    <a:cubicBezTo>
                      <a:pt x="237" y="438"/>
                      <a:pt x="237" y="438"/>
                      <a:pt x="236" y="438"/>
                    </a:cubicBezTo>
                    <a:cubicBezTo>
                      <a:pt x="236" y="438"/>
                      <a:pt x="236" y="438"/>
                      <a:pt x="236" y="438"/>
                    </a:cubicBezTo>
                    <a:cubicBezTo>
                      <a:pt x="236" y="438"/>
                      <a:pt x="236" y="438"/>
                      <a:pt x="236" y="438"/>
                    </a:cubicBezTo>
                    <a:cubicBezTo>
                      <a:pt x="237" y="438"/>
                      <a:pt x="237" y="438"/>
                      <a:pt x="237" y="437"/>
                    </a:cubicBezTo>
                    <a:cubicBezTo>
                      <a:pt x="237" y="437"/>
                      <a:pt x="237" y="437"/>
                      <a:pt x="237" y="437"/>
                    </a:cubicBezTo>
                    <a:cubicBezTo>
                      <a:pt x="237" y="437"/>
                      <a:pt x="237" y="437"/>
                      <a:pt x="237" y="437"/>
                    </a:cubicBezTo>
                    <a:cubicBezTo>
                      <a:pt x="237" y="437"/>
                      <a:pt x="237" y="437"/>
                      <a:pt x="237" y="437"/>
                    </a:cubicBezTo>
                    <a:cubicBezTo>
                      <a:pt x="237" y="437"/>
                      <a:pt x="237" y="437"/>
                      <a:pt x="237" y="437"/>
                    </a:cubicBezTo>
                    <a:cubicBezTo>
                      <a:pt x="237" y="437"/>
                      <a:pt x="237" y="437"/>
                      <a:pt x="237" y="437"/>
                    </a:cubicBezTo>
                    <a:cubicBezTo>
                      <a:pt x="237" y="437"/>
                      <a:pt x="237" y="437"/>
                      <a:pt x="237" y="437"/>
                    </a:cubicBezTo>
                    <a:cubicBezTo>
                      <a:pt x="236" y="437"/>
                      <a:pt x="235" y="437"/>
                      <a:pt x="235" y="437"/>
                    </a:cubicBezTo>
                    <a:cubicBezTo>
                      <a:pt x="235" y="437"/>
                      <a:pt x="235" y="437"/>
                      <a:pt x="235" y="437"/>
                    </a:cubicBezTo>
                    <a:cubicBezTo>
                      <a:pt x="234" y="437"/>
                      <a:pt x="234" y="437"/>
                      <a:pt x="234" y="437"/>
                    </a:cubicBezTo>
                    <a:cubicBezTo>
                      <a:pt x="234" y="437"/>
                      <a:pt x="234" y="437"/>
                      <a:pt x="234" y="437"/>
                    </a:cubicBezTo>
                    <a:cubicBezTo>
                      <a:pt x="234" y="437"/>
                      <a:pt x="234" y="438"/>
                      <a:pt x="233" y="438"/>
                    </a:cubicBezTo>
                    <a:cubicBezTo>
                      <a:pt x="233" y="438"/>
                      <a:pt x="233" y="438"/>
                      <a:pt x="233" y="438"/>
                    </a:cubicBezTo>
                    <a:cubicBezTo>
                      <a:pt x="233" y="438"/>
                      <a:pt x="233" y="438"/>
                      <a:pt x="233" y="438"/>
                    </a:cubicBezTo>
                    <a:cubicBezTo>
                      <a:pt x="233" y="438"/>
                      <a:pt x="232" y="438"/>
                      <a:pt x="232" y="438"/>
                    </a:cubicBezTo>
                    <a:cubicBezTo>
                      <a:pt x="232" y="438"/>
                      <a:pt x="231" y="439"/>
                      <a:pt x="231" y="439"/>
                    </a:cubicBezTo>
                    <a:cubicBezTo>
                      <a:pt x="231" y="439"/>
                      <a:pt x="231" y="439"/>
                      <a:pt x="231" y="439"/>
                    </a:cubicBezTo>
                    <a:cubicBezTo>
                      <a:pt x="231" y="439"/>
                      <a:pt x="231" y="439"/>
                      <a:pt x="231" y="439"/>
                    </a:cubicBezTo>
                    <a:cubicBezTo>
                      <a:pt x="231" y="439"/>
                      <a:pt x="232" y="439"/>
                      <a:pt x="232" y="439"/>
                    </a:cubicBezTo>
                    <a:cubicBezTo>
                      <a:pt x="232" y="439"/>
                      <a:pt x="232" y="440"/>
                      <a:pt x="232" y="440"/>
                    </a:cubicBezTo>
                    <a:cubicBezTo>
                      <a:pt x="231" y="440"/>
                      <a:pt x="231" y="440"/>
                      <a:pt x="231" y="440"/>
                    </a:cubicBezTo>
                    <a:cubicBezTo>
                      <a:pt x="231" y="440"/>
                      <a:pt x="231" y="440"/>
                      <a:pt x="231" y="440"/>
                    </a:cubicBezTo>
                    <a:cubicBezTo>
                      <a:pt x="231" y="440"/>
                      <a:pt x="231" y="441"/>
                      <a:pt x="231" y="441"/>
                    </a:cubicBezTo>
                    <a:cubicBezTo>
                      <a:pt x="232" y="441"/>
                      <a:pt x="232" y="441"/>
                      <a:pt x="232" y="441"/>
                    </a:cubicBezTo>
                    <a:cubicBezTo>
                      <a:pt x="232" y="441"/>
                      <a:pt x="232" y="441"/>
                      <a:pt x="232" y="441"/>
                    </a:cubicBezTo>
                    <a:cubicBezTo>
                      <a:pt x="232" y="441"/>
                      <a:pt x="232" y="441"/>
                      <a:pt x="231" y="442"/>
                    </a:cubicBezTo>
                    <a:cubicBezTo>
                      <a:pt x="231" y="442"/>
                      <a:pt x="231" y="442"/>
                      <a:pt x="231" y="442"/>
                    </a:cubicBezTo>
                    <a:cubicBezTo>
                      <a:pt x="231" y="442"/>
                      <a:pt x="231" y="442"/>
                      <a:pt x="231" y="442"/>
                    </a:cubicBezTo>
                    <a:cubicBezTo>
                      <a:pt x="231" y="442"/>
                      <a:pt x="231" y="442"/>
                      <a:pt x="231" y="442"/>
                    </a:cubicBezTo>
                    <a:cubicBezTo>
                      <a:pt x="231" y="442"/>
                      <a:pt x="231" y="442"/>
                      <a:pt x="231" y="442"/>
                    </a:cubicBezTo>
                    <a:cubicBezTo>
                      <a:pt x="231" y="442"/>
                      <a:pt x="230" y="441"/>
                      <a:pt x="230" y="441"/>
                    </a:cubicBezTo>
                    <a:cubicBezTo>
                      <a:pt x="230" y="441"/>
                      <a:pt x="230" y="440"/>
                      <a:pt x="230" y="440"/>
                    </a:cubicBezTo>
                    <a:cubicBezTo>
                      <a:pt x="229" y="440"/>
                      <a:pt x="229" y="441"/>
                      <a:pt x="229" y="441"/>
                    </a:cubicBezTo>
                    <a:cubicBezTo>
                      <a:pt x="229" y="441"/>
                      <a:pt x="229" y="441"/>
                      <a:pt x="229" y="441"/>
                    </a:cubicBezTo>
                    <a:cubicBezTo>
                      <a:pt x="229" y="442"/>
                      <a:pt x="229" y="442"/>
                      <a:pt x="229" y="442"/>
                    </a:cubicBezTo>
                    <a:cubicBezTo>
                      <a:pt x="229" y="442"/>
                      <a:pt x="228" y="442"/>
                      <a:pt x="228" y="442"/>
                    </a:cubicBezTo>
                    <a:cubicBezTo>
                      <a:pt x="229" y="442"/>
                      <a:pt x="229" y="443"/>
                      <a:pt x="229" y="443"/>
                    </a:cubicBezTo>
                    <a:cubicBezTo>
                      <a:pt x="228" y="443"/>
                      <a:pt x="228" y="443"/>
                      <a:pt x="228" y="443"/>
                    </a:cubicBezTo>
                    <a:cubicBezTo>
                      <a:pt x="228" y="443"/>
                      <a:pt x="228" y="443"/>
                      <a:pt x="228" y="443"/>
                    </a:cubicBezTo>
                    <a:cubicBezTo>
                      <a:pt x="228" y="442"/>
                      <a:pt x="228" y="442"/>
                      <a:pt x="228" y="442"/>
                    </a:cubicBezTo>
                    <a:cubicBezTo>
                      <a:pt x="228" y="442"/>
                      <a:pt x="227" y="442"/>
                      <a:pt x="227" y="443"/>
                    </a:cubicBezTo>
                    <a:cubicBezTo>
                      <a:pt x="227" y="443"/>
                      <a:pt x="227" y="443"/>
                      <a:pt x="227" y="443"/>
                    </a:cubicBezTo>
                    <a:cubicBezTo>
                      <a:pt x="227" y="443"/>
                      <a:pt x="227" y="443"/>
                      <a:pt x="227" y="443"/>
                    </a:cubicBezTo>
                    <a:cubicBezTo>
                      <a:pt x="227" y="443"/>
                      <a:pt x="227" y="443"/>
                      <a:pt x="226" y="443"/>
                    </a:cubicBezTo>
                    <a:cubicBezTo>
                      <a:pt x="226" y="443"/>
                      <a:pt x="226" y="443"/>
                      <a:pt x="226" y="443"/>
                    </a:cubicBezTo>
                    <a:cubicBezTo>
                      <a:pt x="226" y="443"/>
                      <a:pt x="226" y="443"/>
                      <a:pt x="226" y="443"/>
                    </a:cubicBezTo>
                    <a:cubicBezTo>
                      <a:pt x="226" y="443"/>
                      <a:pt x="226" y="442"/>
                      <a:pt x="226" y="442"/>
                    </a:cubicBezTo>
                    <a:cubicBezTo>
                      <a:pt x="226" y="442"/>
                      <a:pt x="225" y="442"/>
                      <a:pt x="225" y="442"/>
                    </a:cubicBezTo>
                    <a:cubicBezTo>
                      <a:pt x="225" y="442"/>
                      <a:pt x="225" y="442"/>
                      <a:pt x="225" y="442"/>
                    </a:cubicBezTo>
                    <a:cubicBezTo>
                      <a:pt x="224" y="442"/>
                      <a:pt x="224" y="442"/>
                      <a:pt x="224" y="442"/>
                    </a:cubicBezTo>
                    <a:cubicBezTo>
                      <a:pt x="224" y="442"/>
                      <a:pt x="223" y="442"/>
                      <a:pt x="223" y="442"/>
                    </a:cubicBezTo>
                    <a:cubicBezTo>
                      <a:pt x="223" y="442"/>
                      <a:pt x="223" y="442"/>
                      <a:pt x="223" y="441"/>
                    </a:cubicBezTo>
                    <a:cubicBezTo>
                      <a:pt x="223" y="441"/>
                      <a:pt x="224" y="441"/>
                      <a:pt x="223" y="441"/>
                    </a:cubicBezTo>
                    <a:cubicBezTo>
                      <a:pt x="223" y="441"/>
                      <a:pt x="223" y="441"/>
                      <a:pt x="223" y="441"/>
                    </a:cubicBezTo>
                    <a:cubicBezTo>
                      <a:pt x="223" y="441"/>
                      <a:pt x="223" y="441"/>
                      <a:pt x="223" y="441"/>
                    </a:cubicBezTo>
                    <a:cubicBezTo>
                      <a:pt x="223" y="441"/>
                      <a:pt x="223" y="441"/>
                      <a:pt x="223" y="442"/>
                    </a:cubicBezTo>
                    <a:cubicBezTo>
                      <a:pt x="223" y="442"/>
                      <a:pt x="222" y="442"/>
                      <a:pt x="222" y="442"/>
                    </a:cubicBezTo>
                    <a:cubicBezTo>
                      <a:pt x="222" y="442"/>
                      <a:pt x="222" y="443"/>
                      <a:pt x="222" y="443"/>
                    </a:cubicBezTo>
                    <a:cubicBezTo>
                      <a:pt x="222" y="443"/>
                      <a:pt x="222" y="443"/>
                      <a:pt x="222" y="443"/>
                    </a:cubicBezTo>
                    <a:cubicBezTo>
                      <a:pt x="223" y="444"/>
                      <a:pt x="223" y="444"/>
                      <a:pt x="223" y="444"/>
                    </a:cubicBezTo>
                    <a:cubicBezTo>
                      <a:pt x="223" y="444"/>
                      <a:pt x="223" y="444"/>
                      <a:pt x="223" y="444"/>
                    </a:cubicBezTo>
                    <a:cubicBezTo>
                      <a:pt x="223" y="445"/>
                      <a:pt x="224" y="444"/>
                      <a:pt x="224" y="445"/>
                    </a:cubicBezTo>
                    <a:cubicBezTo>
                      <a:pt x="224" y="445"/>
                      <a:pt x="223" y="445"/>
                      <a:pt x="223" y="445"/>
                    </a:cubicBezTo>
                    <a:cubicBezTo>
                      <a:pt x="223" y="445"/>
                      <a:pt x="222" y="445"/>
                      <a:pt x="222" y="445"/>
                    </a:cubicBezTo>
                    <a:cubicBezTo>
                      <a:pt x="222" y="446"/>
                      <a:pt x="222" y="445"/>
                      <a:pt x="221" y="445"/>
                    </a:cubicBezTo>
                    <a:cubicBezTo>
                      <a:pt x="221" y="445"/>
                      <a:pt x="221" y="445"/>
                      <a:pt x="221" y="445"/>
                    </a:cubicBezTo>
                    <a:cubicBezTo>
                      <a:pt x="221" y="445"/>
                      <a:pt x="221" y="445"/>
                      <a:pt x="221" y="445"/>
                    </a:cubicBezTo>
                    <a:cubicBezTo>
                      <a:pt x="221" y="445"/>
                      <a:pt x="220" y="445"/>
                      <a:pt x="220" y="445"/>
                    </a:cubicBezTo>
                    <a:cubicBezTo>
                      <a:pt x="220" y="445"/>
                      <a:pt x="220" y="445"/>
                      <a:pt x="220" y="445"/>
                    </a:cubicBezTo>
                    <a:cubicBezTo>
                      <a:pt x="220" y="446"/>
                      <a:pt x="220" y="446"/>
                      <a:pt x="219" y="446"/>
                    </a:cubicBezTo>
                    <a:cubicBezTo>
                      <a:pt x="219" y="446"/>
                      <a:pt x="219" y="446"/>
                      <a:pt x="219" y="445"/>
                    </a:cubicBezTo>
                    <a:cubicBezTo>
                      <a:pt x="219" y="445"/>
                      <a:pt x="219" y="445"/>
                      <a:pt x="219" y="445"/>
                    </a:cubicBezTo>
                    <a:cubicBezTo>
                      <a:pt x="219" y="445"/>
                      <a:pt x="220" y="445"/>
                      <a:pt x="220" y="445"/>
                    </a:cubicBezTo>
                    <a:cubicBezTo>
                      <a:pt x="220" y="444"/>
                      <a:pt x="219" y="444"/>
                      <a:pt x="219" y="444"/>
                    </a:cubicBezTo>
                    <a:cubicBezTo>
                      <a:pt x="219" y="444"/>
                      <a:pt x="219" y="444"/>
                      <a:pt x="219" y="444"/>
                    </a:cubicBezTo>
                    <a:cubicBezTo>
                      <a:pt x="219" y="444"/>
                      <a:pt x="219" y="444"/>
                      <a:pt x="219" y="444"/>
                    </a:cubicBezTo>
                    <a:cubicBezTo>
                      <a:pt x="219" y="444"/>
                      <a:pt x="219" y="444"/>
                      <a:pt x="219" y="444"/>
                    </a:cubicBezTo>
                    <a:cubicBezTo>
                      <a:pt x="219" y="444"/>
                      <a:pt x="219" y="444"/>
                      <a:pt x="219" y="444"/>
                    </a:cubicBezTo>
                    <a:cubicBezTo>
                      <a:pt x="219" y="443"/>
                      <a:pt x="219" y="443"/>
                      <a:pt x="219" y="443"/>
                    </a:cubicBezTo>
                    <a:cubicBezTo>
                      <a:pt x="219" y="443"/>
                      <a:pt x="219" y="443"/>
                      <a:pt x="219" y="443"/>
                    </a:cubicBezTo>
                    <a:cubicBezTo>
                      <a:pt x="218" y="443"/>
                      <a:pt x="218" y="443"/>
                      <a:pt x="218" y="443"/>
                    </a:cubicBezTo>
                    <a:cubicBezTo>
                      <a:pt x="218" y="443"/>
                      <a:pt x="218" y="443"/>
                      <a:pt x="217" y="443"/>
                    </a:cubicBezTo>
                    <a:cubicBezTo>
                      <a:pt x="217" y="443"/>
                      <a:pt x="217" y="443"/>
                      <a:pt x="217" y="443"/>
                    </a:cubicBezTo>
                    <a:cubicBezTo>
                      <a:pt x="217" y="444"/>
                      <a:pt x="217" y="444"/>
                      <a:pt x="217" y="444"/>
                    </a:cubicBezTo>
                    <a:cubicBezTo>
                      <a:pt x="217" y="444"/>
                      <a:pt x="216" y="443"/>
                      <a:pt x="216" y="443"/>
                    </a:cubicBezTo>
                    <a:cubicBezTo>
                      <a:pt x="216" y="443"/>
                      <a:pt x="216" y="443"/>
                      <a:pt x="216" y="443"/>
                    </a:cubicBezTo>
                    <a:cubicBezTo>
                      <a:pt x="216" y="443"/>
                      <a:pt x="216" y="443"/>
                      <a:pt x="216" y="443"/>
                    </a:cubicBezTo>
                    <a:cubicBezTo>
                      <a:pt x="216" y="443"/>
                      <a:pt x="216" y="443"/>
                      <a:pt x="216" y="443"/>
                    </a:cubicBezTo>
                    <a:cubicBezTo>
                      <a:pt x="216" y="443"/>
                      <a:pt x="216" y="443"/>
                      <a:pt x="216" y="443"/>
                    </a:cubicBezTo>
                    <a:cubicBezTo>
                      <a:pt x="217" y="443"/>
                      <a:pt x="217" y="443"/>
                      <a:pt x="217" y="442"/>
                    </a:cubicBezTo>
                    <a:cubicBezTo>
                      <a:pt x="217" y="442"/>
                      <a:pt x="217" y="442"/>
                      <a:pt x="217" y="442"/>
                    </a:cubicBezTo>
                    <a:cubicBezTo>
                      <a:pt x="217" y="441"/>
                      <a:pt x="217" y="441"/>
                      <a:pt x="217" y="441"/>
                    </a:cubicBezTo>
                    <a:cubicBezTo>
                      <a:pt x="217" y="441"/>
                      <a:pt x="218" y="440"/>
                      <a:pt x="218" y="440"/>
                    </a:cubicBezTo>
                    <a:cubicBezTo>
                      <a:pt x="218" y="440"/>
                      <a:pt x="218" y="439"/>
                      <a:pt x="218" y="439"/>
                    </a:cubicBezTo>
                    <a:cubicBezTo>
                      <a:pt x="219" y="438"/>
                      <a:pt x="219" y="438"/>
                      <a:pt x="219" y="437"/>
                    </a:cubicBezTo>
                    <a:cubicBezTo>
                      <a:pt x="219" y="437"/>
                      <a:pt x="219" y="437"/>
                      <a:pt x="219" y="437"/>
                    </a:cubicBezTo>
                    <a:cubicBezTo>
                      <a:pt x="220" y="437"/>
                      <a:pt x="220" y="437"/>
                      <a:pt x="220" y="437"/>
                    </a:cubicBezTo>
                    <a:cubicBezTo>
                      <a:pt x="220" y="436"/>
                      <a:pt x="221" y="437"/>
                      <a:pt x="221" y="436"/>
                    </a:cubicBezTo>
                    <a:cubicBezTo>
                      <a:pt x="221" y="436"/>
                      <a:pt x="222" y="436"/>
                      <a:pt x="223" y="436"/>
                    </a:cubicBezTo>
                    <a:cubicBezTo>
                      <a:pt x="223" y="436"/>
                      <a:pt x="224" y="436"/>
                      <a:pt x="224" y="436"/>
                    </a:cubicBezTo>
                    <a:cubicBezTo>
                      <a:pt x="225" y="436"/>
                      <a:pt x="226" y="435"/>
                      <a:pt x="226" y="435"/>
                    </a:cubicBezTo>
                    <a:cubicBezTo>
                      <a:pt x="227" y="435"/>
                      <a:pt x="228" y="434"/>
                      <a:pt x="229" y="434"/>
                    </a:cubicBezTo>
                    <a:cubicBezTo>
                      <a:pt x="230" y="433"/>
                      <a:pt x="230" y="433"/>
                      <a:pt x="231" y="433"/>
                    </a:cubicBezTo>
                    <a:cubicBezTo>
                      <a:pt x="232" y="432"/>
                      <a:pt x="233" y="431"/>
                      <a:pt x="234" y="431"/>
                    </a:cubicBezTo>
                    <a:cubicBezTo>
                      <a:pt x="234" y="431"/>
                      <a:pt x="234" y="431"/>
                      <a:pt x="234" y="431"/>
                    </a:cubicBezTo>
                    <a:cubicBezTo>
                      <a:pt x="235" y="431"/>
                      <a:pt x="235" y="432"/>
                      <a:pt x="235" y="432"/>
                    </a:cubicBezTo>
                    <a:cubicBezTo>
                      <a:pt x="235" y="432"/>
                      <a:pt x="236" y="432"/>
                      <a:pt x="236" y="432"/>
                    </a:cubicBezTo>
                    <a:cubicBezTo>
                      <a:pt x="236" y="432"/>
                      <a:pt x="236" y="432"/>
                      <a:pt x="237" y="432"/>
                    </a:cubicBezTo>
                    <a:cubicBezTo>
                      <a:pt x="237" y="432"/>
                      <a:pt x="237" y="432"/>
                      <a:pt x="237" y="432"/>
                    </a:cubicBezTo>
                    <a:cubicBezTo>
                      <a:pt x="237" y="433"/>
                      <a:pt x="238" y="433"/>
                      <a:pt x="238" y="434"/>
                    </a:cubicBezTo>
                    <a:cubicBezTo>
                      <a:pt x="238" y="434"/>
                      <a:pt x="238" y="434"/>
                      <a:pt x="238" y="434"/>
                    </a:cubicBezTo>
                    <a:cubicBezTo>
                      <a:pt x="238" y="434"/>
                      <a:pt x="238" y="434"/>
                      <a:pt x="238" y="434"/>
                    </a:cubicBezTo>
                    <a:cubicBezTo>
                      <a:pt x="238" y="434"/>
                      <a:pt x="238" y="435"/>
                      <a:pt x="238" y="435"/>
                    </a:cubicBezTo>
                    <a:cubicBezTo>
                      <a:pt x="239" y="435"/>
                      <a:pt x="239" y="435"/>
                      <a:pt x="239" y="435"/>
                    </a:cubicBezTo>
                    <a:cubicBezTo>
                      <a:pt x="238" y="435"/>
                      <a:pt x="238" y="435"/>
                      <a:pt x="238" y="435"/>
                    </a:cubicBezTo>
                    <a:cubicBezTo>
                      <a:pt x="238" y="435"/>
                      <a:pt x="238" y="435"/>
                      <a:pt x="238" y="435"/>
                    </a:cubicBezTo>
                    <a:cubicBezTo>
                      <a:pt x="238" y="436"/>
                      <a:pt x="238" y="436"/>
                      <a:pt x="238" y="436"/>
                    </a:cubicBezTo>
                    <a:cubicBezTo>
                      <a:pt x="238" y="436"/>
                      <a:pt x="238" y="436"/>
                      <a:pt x="238" y="436"/>
                    </a:cubicBezTo>
                    <a:cubicBezTo>
                      <a:pt x="238" y="436"/>
                      <a:pt x="238" y="436"/>
                      <a:pt x="238" y="436"/>
                    </a:cubicBezTo>
                    <a:cubicBezTo>
                      <a:pt x="238" y="436"/>
                      <a:pt x="238" y="437"/>
                      <a:pt x="238" y="437"/>
                    </a:cubicBezTo>
                    <a:cubicBezTo>
                      <a:pt x="238" y="437"/>
                      <a:pt x="238" y="437"/>
                      <a:pt x="238" y="437"/>
                    </a:cubicBezTo>
                    <a:cubicBezTo>
                      <a:pt x="239" y="437"/>
                      <a:pt x="239" y="437"/>
                      <a:pt x="239" y="437"/>
                    </a:cubicBezTo>
                    <a:cubicBezTo>
                      <a:pt x="239" y="438"/>
                      <a:pt x="239" y="438"/>
                      <a:pt x="239" y="438"/>
                    </a:cubicBezTo>
                    <a:cubicBezTo>
                      <a:pt x="239" y="438"/>
                      <a:pt x="239" y="438"/>
                      <a:pt x="239" y="438"/>
                    </a:cubicBezTo>
                    <a:cubicBezTo>
                      <a:pt x="239" y="438"/>
                      <a:pt x="239" y="439"/>
                      <a:pt x="239" y="439"/>
                    </a:cubicBezTo>
                    <a:cubicBezTo>
                      <a:pt x="239" y="439"/>
                      <a:pt x="239" y="439"/>
                      <a:pt x="239" y="439"/>
                    </a:cubicBezTo>
                    <a:cubicBezTo>
                      <a:pt x="239" y="439"/>
                      <a:pt x="239" y="439"/>
                      <a:pt x="239" y="439"/>
                    </a:cubicBezTo>
                    <a:cubicBezTo>
                      <a:pt x="239" y="439"/>
                      <a:pt x="240" y="439"/>
                      <a:pt x="240" y="439"/>
                    </a:cubicBezTo>
                    <a:cubicBezTo>
                      <a:pt x="240" y="439"/>
                      <a:pt x="240" y="439"/>
                      <a:pt x="240" y="439"/>
                    </a:cubicBezTo>
                    <a:cubicBezTo>
                      <a:pt x="240" y="439"/>
                      <a:pt x="240" y="439"/>
                      <a:pt x="240" y="439"/>
                    </a:cubicBezTo>
                    <a:cubicBezTo>
                      <a:pt x="239" y="439"/>
                      <a:pt x="239" y="439"/>
                      <a:pt x="239" y="439"/>
                    </a:cubicBezTo>
                    <a:cubicBezTo>
                      <a:pt x="239" y="439"/>
                      <a:pt x="239" y="439"/>
                      <a:pt x="239" y="439"/>
                    </a:cubicBezTo>
                    <a:cubicBezTo>
                      <a:pt x="239" y="440"/>
                      <a:pt x="239" y="440"/>
                      <a:pt x="238" y="440"/>
                    </a:cubicBezTo>
                    <a:cubicBezTo>
                      <a:pt x="238" y="440"/>
                      <a:pt x="238" y="440"/>
                      <a:pt x="238" y="440"/>
                    </a:cubicBezTo>
                    <a:cubicBezTo>
                      <a:pt x="238" y="440"/>
                      <a:pt x="239" y="440"/>
                      <a:pt x="239" y="440"/>
                    </a:cubicBezTo>
                    <a:cubicBezTo>
                      <a:pt x="239" y="440"/>
                      <a:pt x="239" y="440"/>
                      <a:pt x="239" y="440"/>
                    </a:cubicBezTo>
                    <a:cubicBezTo>
                      <a:pt x="239" y="440"/>
                      <a:pt x="239" y="440"/>
                      <a:pt x="239" y="440"/>
                    </a:cubicBezTo>
                    <a:cubicBezTo>
                      <a:pt x="239" y="440"/>
                      <a:pt x="239" y="440"/>
                      <a:pt x="239" y="440"/>
                    </a:cubicBezTo>
                    <a:cubicBezTo>
                      <a:pt x="239" y="440"/>
                      <a:pt x="239" y="440"/>
                      <a:pt x="240" y="441"/>
                    </a:cubicBezTo>
                    <a:cubicBezTo>
                      <a:pt x="240" y="441"/>
                      <a:pt x="240" y="441"/>
                      <a:pt x="240" y="441"/>
                    </a:cubicBezTo>
                    <a:cubicBezTo>
                      <a:pt x="240" y="441"/>
                      <a:pt x="240" y="441"/>
                      <a:pt x="240" y="441"/>
                    </a:cubicBezTo>
                    <a:cubicBezTo>
                      <a:pt x="240" y="441"/>
                      <a:pt x="240" y="441"/>
                      <a:pt x="240" y="442"/>
                    </a:cubicBezTo>
                    <a:cubicBezTo>
                      <a:pt x="240" y="442"/>
                      <a:pt x="241" y="442"/>
                      <a:pt x="241" y="442"/>
                    </a:cubicBezTo>
                    <a:cubicBezTo>
                      <a:pt x="241" y="442"/>
                      <a:pt x="241" y="442"/>
                      <a:pt x="241" y="442"/>
                    </a:cubicBezTo>
                    <a:cubicBezTo>
                      <a:pt x="241" y="442"/>
                      <a:pt x="241" y="442"/>
                      <a:pt x="241" y="442"/>
                    </a:cubicBezTo>
                    <a:cubicBezTo>
                      <a:pt x="241" y="442"/>
                      <a:pt x="241" y="442"/>
                      <a:pt x="241" y="442"/>
                    </a:cubicBezTo>
                    <a:cubicBezTo>
                      <a:pt x="241" y="442"/>
                      <a:pt x="241" y="442"/>
                      <a:pt x="242" y="442"/>
                    </a:cubicBezTo>
                    <a:cubicBezTo>
                      <a:pt x="242" y="442"/>
                      <a:pt x="242" y="442"/>
                      <a:pt x="242" y="442"/>
                    </a:cubicBezTo>
                    <a:cubicBezTo>
                      <a:pt x="242" y="442"/>
                      <a:pt x="243" y="442"/>
                      <a:pt x="243" y="442"/>
                    </a:cubicBezTo>
                    <a:cubicBezTo>
                      <a:pt x="243" y="442"/>
                      <a:pt x="243" y="442"/>
                      <a:pt x="243" y="442"/>
                    </a:cubicBezTo>
                    <a:cubicBezTo>
                      <a:pt x="243" y="442"/>
                      <a:pt x="243" y="442"/>
                      <a:pt x="243" y="443"/>
                    </a:cubicBezTo>
                    <a:cubicBezTo>
                      <a:pt x="243" y="443"/>
                      <a:pt x="243" y="443"/>
                      <a:pt x="243" y="443"/>
                    </a:cubicBezTo>
                    <a:cubicBezTo>
                      <a:pt x="243" y="443"/>
                      <a:pt x="243" y="443"/>
                      <a:pt x="242" y="443"/>
                    </a:cubicBezTo>
                    <a:cubicBezTo>
                      <a:pt x="242" y="443"/>
                      <a:pt x="242" y="443"/>
                      <a:pt x="242" y="443"/>
                    </a:cubicBezTo>
                    <a:cubicBezTo>
                      <a:pt x="242" y="443"/>
                      <a:pt x="242" y="443"/>
                      <a:pt x="242" y="443"/>
                    </a:cubicBezTo>
                    <a:cubicBezTo>
                      <a:pt x="242" y="444"/>
                      <a:pt x="242" y="444"/>
                      <a:pt x="242" y="444"/>
                    </a:cubicBezTo>
                    <a:cubicBezTo>
                      <a:pt x="243" y="444"/>
                      <a:pt x="243" y="444"/>
                      <a:pt x="243" y="444"/>
                    </a:cubicBezTo>
                    <a:cubicBezTo>
                      <a:pt x="243" y="443"/>
                      <a:pt x="243" y="443"/>
                      <a:pt x="243" y="443"/>
                    </a:cubicBezTo>
                    <a:cubicBezTo>
                      <a:pt x="243" y="443"/>
                      <a:pt x="243" y="443"/>
                      <a:pt x="243" y="443"/>
                    </a:cubicBezTo>
                    <a:cubicBezTo>
                      <a:pt x="243" y="443"/>
                      <a:pt x="244" y="443"/>
                      <a:pt x="244" y="443"/>
                    </a:cubicBezTo>
                    <a:cubicBezTo>
                      <a:pt x="244" y="443"/>
                      <a:pt x="244" y="443"/>
                      <a:pt x="244" y="443"/>
                    </a:cubicBezTo>
                    <a:cubicBezTo>
                      <a:pt x="244" y="443"/>
                      <a:pt x="244" y="444"/>
                      <a:pt x="244" y="444"/>
                    </a:cubicBezTo>
                    <a:cubicBezTo>
                      <a:pt x="244" y="444"/>
                      <a:pt x="244" y="444"/>
                      <a:pt x="244" y="444"/>
                    </a:cubicBezTo>
                    <a:cubicBezTo>
                      <a:pt x="244" y="444"/>
                      <a:pt x="244" y="444"/>
                      <a:pt x="244" y="444"/>
                    </a:cubicBezTo>
                    <a:cubicBezTo>
                      <a:pt x="244" y="444"/>
                      <a:pt x="244" y="444"/>
                      <a:pt x="244" y="444"/>
                    </a:cubicBezTo>
                    <a:cubicBezTo>
                      <a:pt x="244" y="445"/>
                      <a:pt x="244" y="445"/>
                      <a:pt x="244" y="445"/>
                    </a:cubicBezTo>
                    <a:cubicBezTo>
                      <a:pt x="244" y="445"/>
                      <a:pt x="245" y="445"/>
                      <a:pt x="245" y="445"/>
                    </a:cubicBezTo>
                    <a:cubicBezTo>
                      <a:pt x="245" y="445"/>
                      <a:pt x="245" y="445"/>
                      <a:pt x="245" y="445"/>
                    </a:cubicBezTo>
                    <a:cubicBezTo>
                      <a:pt x="245" y="445"/>
                      <a:pt x="246" y="445"/>
                      <a:pt x="246" y="445"/>
                    </a:cubicBezTo>
                    <a:cubicBezTo>
                      <a:pt x="246" y="445"/>
                      <a:pt x="246" y="444"/>
                      <a:pt x="246" y="445"/>
                    </a:cubicBezTo>
                    <a:cubicBezTo>
                      <a:pt x="246" y="445"/>
                      <a:pt x="246" y="445"/>
                      <a:pt x="245" y="446"/>
                    </a:cubicBezTo>
                    <a:cubicBezTo>
                      <a:pt x="245" y="446"/>
                      <a:pt x="245" y="446"/>
                      <a:pt x="245" y="446"/>
                    </a:cubicBezTo>
                    <a:cubicBezTo>
                      <a:pt x="245" y="446"/>
                      <a:pt x="245" y="446"/>
                      <a:pt x="245" y="446"/>
                    </a:cubicBezTo>
                    <a:cubicBezTo>
                      <a:pt x="245" y="446"/>
                      <a:pt x="245" y="446"/>
                      <a:pt x="245" y="446"/>
                    </a:cubicBezTo>
                    <a:cubicBezTo>
                      <a:pt x="245" y="446"/>
                      <a:pt x="245" y="446"/>
                      <a:pt x="245" y="447"/>
                    </a:cubicBezTo>
                    <a:cubicBezTo>
                      <a:pt x="245" y="447"/>
                      <a:pt x="245" y="447"/>
                      <a:pt x="245" y="447"/>
                    </a:cubicBezTo>
                    <a:cubicBezTo>
                      <a:pt x="245" y="447"/>
                      <a:pt x="245" y="447"/>
                      <a:pt x="245" y="447"/>
                    </a:cubicBezTo>
                    <a:cubicBezTo>
                      <a:pt x="245" y="447"/>
                      <a:pt x="245" y="448"/>
                      <a:pt x="245" y="448"/>
                    </a:cubicBezTo>
                    <a:cubicBezTo>
                      <a:pt x="246" y="448"/>
                      <a:pt x="246" y="448"/>
                      <a:pt x="246" y="447"/>
                    </a:cubicBezTo>
                    <a:cubicBezTo>
                      <a:pt x="246" y="447"/>
                      <a:pt x="246" y="447"/>
                      <a:pt x="246" y="447"/>
                    </a:cubicBezTo>
                    <a:cubicBezTo>
                      <a:pt x="246" y="447"/>
                      <a:pt x="246" y="447"/>
                      <a:pt x="246" y="447"/>
                    </a:cubicBezTo>
                    <a:cubicBezTo>
                      <a:pt x="247" y="447"/>
                      <a:pt x="247" y="447"/>
                      <a:pt x="247" y="448"/>
                    </a:cubicBezTo>
                    <a:cubicBezTo>
                      <a:pt x="247" y="448"/>
                      <a:pt x="247" y="448"/>
                      <a:pt x="247" y="448"/>
                    </a:cubicBezTo>
                    <a:cubicBezTo>
                      <a:pt x="247" y="448"/>
                      <a:pt x="248" y="448"/>
                      <a:pt x="248" y="448"/>
                    </a:cubicBezTo>
                    <a:cubicBezTo>
                      <a:pt x="248" y="448"/>
                      <a:pt x="248" y="448"/>
                      <a:pt x="248" y="447"/>
                    </a:cubicBezTo>
                    <a:cubicBezTo>
                      <a:pt x="248" y="447"/>
                      <a:pt x="248" y="447"/>
                      <a:pt x="249" y="447"/>
                    </a:cubicBezTo>
                    <a:cubicBezTo>
                      <a:pt x="249" y="447"/>
                      <a:pt x="249" y="447"/>
                      <a:pt x="249" y="447"/>
                    </a:cubicBezTo>
                    <a:cubicBezTo>
                      <a:pt x="250" y="448"/>
                      <a:pt x="250" y="447"/>
                      <a:pt x="250" y="447"/>
                    </a:cubicBezTo>
                    <a:cubicBezTo>
                      <a:pt x="250" y="447"/>
                      <a:pt x="250" y="447"/>
                      <a:pt x="251" y="447"/>
                    </a:cubicBezTo>
                    <a:cubicBezTo>
                      <a:pt x="251" y="447"/>
                      <a:pt x="251" y="447"/>
                      <a:pt x="251" y="447"/>
                    </a:cubicBezTo>
                    <a:cubicBezTo>
                      <a:pt x="251" y="447"/>
                      <a:pt x="251" y="447"/>
                      <a:pt x="251" y="447"/>
                    </a:cubicBezTo>
                    <a:cubicBezTo>
                      <a:pt x="251" y="447"/>
                      <a:pt x="251" y="447"/>
                      <a:pt x="251" y="447"/>
                    </a:cubicBezTo>
                    <a:cubicBezTo>
                      <a:pt x="251" y="447"/>
                      <a:pt x="251" y="447"/>
                      <a:pt x="252" y="447"/>
                    </a:cubicBezTo>
                    <a:cubicBezTo>
                      <a:pt x="252" y="447"/>
                      <a:pt x="252" y="447"/>
                      <a:pt x="252" y="447"/>
                    </a:cubicBezTo>
                    <a:cubicBezTo>
                      <a:pt x="252" y="447"/>
                      <a:pt x="252" y="447"/>
                      <a:pt x="252" y="447"/>
                    </a:cubicBezTo>
                    <a:cubicBezTo>
                      <a:pt x="251" y="446"/>
                      <a:pt x="251" y="446"/>
                      <a:pt x="251" y="446"/>
                    </a:cubicBezTo>
                    <a:cubicBezTo>
                      <a:pt x="252" y="446"/>
                      <a:pt x="252" y="446"/>
                      <a:pt x="252" y="445"/>
                    </a:cubicBezTo>
                    <a:cubicBezTo>
                      <a:pt x="252" y="445"/>
                      <a:pt x="252" y="445"/>
                      <a:pt x="252" y="445"/>
                    </a:cubicBezTo>
                    <a:cubicBezTo>
                      <a:pt x="252" y="445"/>
                      <a:pt x="252" y="445"/>
                      <a:pt x="252" y="445"/>
                    </a:cubicBezTo>
                    <a:cubicBezTo>
                      <a:pt x="252" y="445"/>
                      <a:pt x="252" y="445"/>
                      <a:pt x="252" y="445"/>
                    </a:cubicBezTo>
                    <a:cubicBezTo>
                      <a:pt x="252" y="445"/>
                      <a:pt x="253" y="446"/>
                      <a:pt x="253" y="446"/>
                    </a:cubicBezTo>
                    <a:cubicBezTo>
                      <a:pt x="253" y="446"/>
                      <a:pt x="253" y="446"/>
                      <a:pt x="253" y="446"/>
                    </a:cubicBezTo>
                    <a:cubicBezTo>
                      <a:pt x="253" y="446"/>
                      <a:pt x="253" y="447"/>
                      <a:pt x="253" y="447"/>
                    </a:cubicBezTo>
                    <a:cubicBezTo>
                      <a:pt x="253" y="447"/>
                      <a:pt x="253" y="447"/>
                      <a:pt x="253" y="448"/>
                    </a:cubicBezTo>
                    <a:cubicBezTo>
                      <a:pt x="253" y="448"/>
                      <a:pt x="253" y="448"/>
                      <a:pt x="253" y="448"/>
                    </a:cubicBezTo>
                    <a:cubicBezTo>
                      <a:pt x="253" y="448"/>
                      <a:pt x="253" y="448"/>
                      <a:pt x="253" y="448"/>
                    </a:cubicBezTo>
                    <a:cubicBezTo>
                      <a:pt x="253" y="448"/>
                      <a:pt x="253" y="448"/>
                      <a:pt x="253" y="448"/>
                    </a:cubicBezTo>
                    <a:cubicBezTo>
                      <a:pt x="254" y="449"/>
                      <a:pt x="254" y="449"/>
                      <a:pt x="254" y="449"/>
                    </a:cubicBezTo>
                    <a:cubicBezTo>
                      <a:pt x="254" y="449"/>
                      <a:pt x="254" y="449"/>
                      <a:pt x="254" y="449"/>
                    </a:cubicBezTo>
                    <a:cubicBezTo>
                      <a:pt x="254" y="449"/>
                      <a:pt x="254" y="449"/>
                      <a:pt x="255" y="449"/>
                    </a:cubicBezTo>
                    <a:cubicBezTo>
                      <a:pt x="255" y="450"/>
                      <a:pt x="255" y="450"/>
                      <a:pt x="255" y="450"/>
                    </a:cubicBezTo>
                    <a:cubicBezTo>
                      <a:pt x="255" y="450"/>
                      <a:pt x="255" y="450"/>
                      <a:pt x="256" y="450"/>
                    </a:cubicBezTo>
                    <a:cubicBezTo>
                      <a:pt x="256" y="450"/>
                      <a:pt x="256" y="450"/>
                      <a:pt x="256" y="450"/>
                    </a:cubicBezTo>
                    <a:cubicBezTo>
                      <a:pt x="256" y="450"/>
                      <a:pt x="256" y="450"/>
                      <a:pt x="256" y="450"/>
                    </a:cubicBezTo>
                    <a:cubicBezTo>
                      <a:pt x="256" y="451"/>
                      <a:pt x="256" y="451"/>
                      <a:pt x="256" y="451"/>
                    </a:cubicBezTo>
                    <a:cubicBezTo>
                      <a:pt x="256" y="451"/>
                      <a:pt x="256" y="451"/>
                      <a:pt x="257" y="451"/>
                    </a:cubicBezTo>
                    <a:cubicBezTo>
                      <a:pt x="257" y="451"/>
                      <a:pt x="257" y="451"/>
                      <a:pt x="257" y="452"/>
                    </a:cubicBezTo>
                    <a:cubicBezTo>
                      <a:pt x="257" y="452"/>
                      <a:pt x="258" y="452"/>
                      <a:pt x="258" y="452"/>
                    </a:cubicBezTo>
                    <a:cubicBezTo>
                      <a:pt x="258" y="452"/>
                      <a:pt x="258" y="452"/>
                      <a:pt x="258" y="452"/>
                    </a:cubicBezTo>
                    <a:cubicBezTo>
                      <a:pt x="259" y="452"/>
                      <a:pt x="259" y="452"/>
                      <a:pt x="259" y="452"/>
                    </a:cubicBezTo>
                    <a:cubicBezTo>
                      <a:pt x="259" y="452"/>
                      <a:pt x="259" y="453"/>
                      <a:pt x="260" y="453"/>
                    </a:cubicBezTo>
                    <a:cubicBezTo>
                      <a:pt x="260" y="453"/>
                      <a:pt x="260" y="453"/>
                      <a:pt x="260" y="453"/>
                    </a:cubicBezTo>
                    <a:cubicBezTo>
                      <a:pt x="260" y="453"/>
                      <a:pt x="260" y="453"/>
                      <a:pt x="260" y="453"/>
                    </a:cubicBezTo>
                    <a:cubicBezTo>
                      <a:pt x="260" y="453"/>
                      <a:pt x="260" y="453"/>
                      <a:pt x="260" y="452"/>
                    </a:cubicBezTo>
                    <a:cubicBezTo>
                      <a:pt x="261" y="452"/>
                      <a:pt x="261" y="452"/>
                      <a:pt x="261" y="452"/>
                    </a:cubicBezTo>
                    <a:cubicBezTo>
                      <a:pt x="261" y="452"/>
                      <a:pt x="261" y="452"/>
                      <a:pt x="261" y="453"/>
                    </a:cubicBezTo>
                    <a:cubicBezTo>
                      <a:pt x="261" y="453"/>
                      <a:pt x="261" y="453"/>
                      <a:pt x="261" y="453"/>
                    </a:cubicBezTo>
                    <a:cubicBezTo>
                      <a:pt x="262" y="453"/>
                      <a:pt x="262" y="453"/>
                      <a:pt x="262" y="452"/>
                    </a:cubicBezTo>
                    <a:cubicBezTo>
                      <a:pt x="262" y="452"/>
                      <a:pt x="262" y="452"/>
                      <a:pt x="262" y="452"/>
                    </a:cubicBezTo>
                    <a:cubicBezTo>
                      <a:pt x="262" y="452"/>
                      <a:pt x="262" y="452"/>
                      <a:pt x="262" y="452"/>
                    </a:cubicBezTo>
                    <a:cubicBezTo>
                      <a:pt x="262" y="452"/>
                      <a:pt x="262" y="452"/>
                      <a:pt x="262" y="453"/>
                    </a:cubicBezTo>
                    <a:cubicBezTo>
                      <a:pt x="262" y="453"/>
                      <a:pt x="263" y="453"/>
                      <a:pt x="263" y="453"/>
                    </a:cubicBezTo>
                    <a:cubicBezTo>
                      <a:pt x="263" y="453"/>
                      <a:pt x="263" y="452"/>
                      <a:pt x="263" y="452"/>
                    </a:cubicBezTo>
                    <a:cubicBezTo>
                      <a:pt x="264" y="453"/>
                      <a:pt x="264" y="453"/>
                      <a:pt x="264" y="453"/>
                    </a:cubicBezTo>
                    <a:cubicBezTo>
                      <a:pt x="264" y="453"/>
                      <a:pt x="264" y="453"/>
                      <a:pt x="264" y="453"/>
                    </a:cubicBezTo>
                    <a:cubicBezTo>
                      <a:pt x="264" y="453"/>
                      <a:pt x="264" y="453"/>
                      <a:pt x="264" y="453"/>
                    </a:cubicBezTo>
                    <a:cubicBezTo>
                      <a:pt x="265" y="454"/>
                      <a:pt x="265" y="454"/>
                      <a:pt x="265" y="453"/>
                    </a:cubicBezTo>
                    <a:cubicBezTo>
                      <a:pt x="265" y="453"/>
                      <a:pt x="266" y="453"/>
                      <a:pt x="266" y="453"/>
                    </a:cubicBezTo>
                    <a:cubicBezTo>
                      <a:pt x="266" y="453"/>
                      <a:pt x="266" y="453"/>
                      <a:pt x="266" y="453"/>
                    </a:cubicBezTo>
                    <a:cubicBezTo>
                      <a:pt x="266" y="453"/>
                      <a:pt x="266" y="453"/>
                      <a:pt x="266" y="453"/>
                    </a:cubicBezTo>
                    <a:cubicBezTo>
                      <a:pt x="266" y="453"/>
                      <a:pt x="267" y="453"/>
                      <a:pt x="267" y="453"/>
                    </a:cubicBezTo>
                    <a:cubicBezTo>
                      <a:pt x="267" y="452"/>
                      <a:pt x="267" y="452"/>
                      <a:pt x="267" y="452"/>
                    </a:cubicBezTo>
                    <a:cubicBezTo>
                      <a:pt x="267" y="452"/>
                      <a:pt x="268" y="452"/>
                      <a:pt x="268" y="452"/>
                    </a:cubicBezTo>
                    <a:cubicBezTo>
                      <a:pt x="268" y="452"/>
                      <a:pt x="268" y="452"/>
                      <a:pt x="268" y="452"/>
                    </a:cubicBezTo>
                    <a:cubicBezTo>
                      <a:pt x="268" y="452"/>
                      <a:pt x="268" y="452"/>
                      <a:pt x="268" y="452"/>
                    </a:cubicBezTo>
                    <a:cubicBezTo>
                      <a:pt x="268" y="452"/>
                      <a:pt x="268" y="452"/>
                      <a:pt x="268" y="452"/>
                    </a:cubicBezTo>
                    <a:cubicBezTo>
                      <a:pt x="269" y="452"/>
                      <a:pt x="269" y="452"/>
                      <a:pt x="269" y="452"/>
                    </a:cubicBezTo>
                    <a:cubicBezTo>
                      <a:pt x="269" y="452"/>
                      <a:pt x="269" y="452"/>
                      <a:pt x="269" y="452"/>
                    </a:cubicBezTo>
                    <a:cubicBezTo>
                      <a:pt x="269" y="451"/>
                      <a:pt x="270" y="451"/>
                      <a:pt x="270" y="451"/>
                    </a:cubicBezTo>
                    <a:cubicBezTo>
                      <a:pt x="271" y="451"/>
                      <a:pt x="271" y="451"/>
                      <a:pt x="271" y="451"/>
                    </a:cubicBezTo>
                    <a:cubicBezTo>
                      <a:pt x="271" y="451"/>
                      <a:pt x="271" y="451"/>
                      <a:pt x="271" y="451"/>
                    </a:cubicBezTo>
                    <a:cubicBezTo>
                      <a:pt x="271" y="451"/>
                      <a:pt x="271" y="451"/>
                      <a:pt x="271" y="452"/>
                    </a:cubicBezTo>
                    <a:cubicBezTo>
                      <a:pt x="271" y="452"/>
                      <a:pt x="272" y="451"/>
                      <a:pt x="272" y="451"/>
                    </a:cubicBezTo>
                    <a:cubicBezTo>
                      <a:pt x="272" y="451"/>
                      <a:pt x="272" y="451"/>
                      <a:pt x="272" y="451"/>
                    </a:cubicBezTo>
                    <a:cubicBezTo>
                      <a:pt x="272" y="451"/>
                      <a:pt x="272" y="451"/>
                      <a:pt x="272" y="451"/>
                    </a:cubicBezTo>
                    <a:cubicBezTo>
                      <a:pt x="272" y="451"/>
                      <a:pt x="272" y="451"/>
                      <a:pt x="272" y="451"/>
                    </a:cubicBezTo>
                    <a:cubicBezTo>
                      <a:pt x="272" y="451"/>
                      <a:pt x="272" y="451"/>
                      <a:pt x="273" y="451"/>
                    </a:cubicBezTo>
                    <a:cubicBezTo>
                      <a:pt x="273" y="451"/>
                      <a:pt x="273" y="451"/>
                      <a:pt x="273" y="451"/>
                    </a:cubicBezTo>
                    <a:cubicBezTo>
                      <a:pt x="273" y="451"/>
                      <a:pt x="273" y="451"/>
                      <a:pt x="273" y="451"/>
                    </a:cubicBezTo>
                    <a:cubicBezTo>
                      <a:pt x="273" y="450"/>
                      <a:pt x="273" y="450"/>
                      <a:pt x="274" y="450"/>
                    </a:cubicBezTo>
                    <a:cubicBezTo>
                      <a:pt x="274" y="450"/>
                      <a:pt x="274" y="451"/>
                      <a:pt x="274" y="451"/>
                    </a:cubicBezTo>
                    <a:cubicBezTo>
                      <a:pt x="275" y="451"/>
                      <a:pt x="275" y="451"/>
                      <a:pt x="275" y="451"/>
                    </a:cubicBezTo>
                    <a:cubicBezTo>
                      <a:pt x="275" y="451"/>
                      <a:pt x="276" y="451"/>
                      <a:pt x="276" y="451"/>
                    </a:cubicBezTo>
                    <a:cubicBezTo>
                      <a:pt x="276" y="451"/>
                      <a:pt x="276" y="451"/>
                      <a:pt x="276" y="451"/>
                    </a:cubicBezTo>
                    <a:cubicBezTo>
                      <a:pt x="276" y="451"/>
                      <a:pt x="276" y="451"/>
                      <a:pt x="276" y="451"/>
                    </a:cubicBezTo>
                    <a:cubicBezTo>
                      <a:pt x="276" y="451"/>
                      <a:pt x="276" y="451"/>
                      <a:pt x="276" y="451"/>
                    </a:cubicBezTo>
                    <a:cubicBezTo>
                      <a:pt x="277" y="451"/>
                      <a:pt x="277" y="451"/>
                      <a:pt x="277" y="451"/>
                    </a:cubicBezTo>
                    <a:cubicBezTo>
                      <a:pt x="277" y="451"/>
                      <a:pt x="277" y="451"/>
                      <a:pt x="278" y="451"/>
                    </a:cubicBezTo>
                    <a:cubicBezTo>
                      <a:pt x="278" y="451"/>
                      <a:pt x="278" y="451"/>
                      <a:pt x="278" y="451"/>
                    </a:cubicBezTo>
                    <a:cubicBezTo>
                      <a:pt x="278" y="451"/>
                      <a:pt x="278" y="451"/>
                      <a:pt x="278" y="451"/>
                    </a:cubicBezTo>
                    <a:cubicBezTo>
                      <a:pt x="278" y="452"/>
                      <a:pt x="279" y="452"/>
                      <a:pt x="279" y="452"/>
                    </a:cubicBezTo>
                    <a:cubicBezTo>
                      <a:pt x="279" y="452"/>
                      <a:pt x="279" y="452"/>
                      <a:pt x="279" y="452"/>
                    </a:cubicBezTo>
                    <a:cubicBezTo>
                      <a:pt x="280" y="452"/>
                      <a:pt x="280" y="452"/>
                      <a:pt x="280" y="452"/>
                    </a:cubicBezTo>
                    <a:cubicBezTo>
                      <a:pt x="280" y="452"/>
                      <a:pt x="281" y="453"/>
                      <a:pt x="281" y="453"/>
                    </a:cubicBezTo>
                    <a:cubicBezTo>
                      <a:pt x="282" y="453"/>
                      <a:pt x="282" y="453"/>
                      <a:pt x="282" y="453"/>
                    </a:cubicBezTo>
                    <a:cubicBezTo>
                      <a:pt x="282" y="453"/>
                      <a:pt x="282" y="453"/>
                      <a:pt x="282" y="453"/>
                    </a:cubicBezTo>
                    <a:cubicBezTo>
                      <a:pt x="282" y="453"/>
                      <a:pt x="282" y="453"/>
                      <a:pt x="283" y="453"/>
                    </a:cubicBezTo>
                    <a:cubicBezTo>
                      <a:pt x="283" y="452"/>
                      <a:pt x="283" y="453"/>
                      <a:pt x="283" y="452"/>
                    </a:cubicBezTo>
                    <a:cubicBezTo>
                      <a:pt x="283" y="452"/>
                      <a:pt x="284" y="452"/>
                      <a:pt x="284" y="452"/>
                    </a:cubicBezTo>
                    <a:cubicBezTo>
                      <a:pt x="284" y="452"/>
                      <a:pt x="284" y="452"/>
                      <a:pt x="284" y="452"/>
                    </a:cubicBezTo>
                    <a:cubicBezTo>
                      <a:pt x="284" y="452"/>
                      <a:pt x="284" y="452"/>
                      <a:pt x="284" y="452"/>
                    </a:cubicBezTo>
                    <a:cubicBezTo>
                      <a:pt x="284" y="452"/>
                      <a:pt x="284" y="452"/>
                      <a:pt x="285" y="452"/>
                    </a:cubicBezTo>
                    <a:cubicBezTo>
                      <a:pt x="285" y="452"/>
                      <a:pt x="285" y="452"/>
                      <a:pt x="285" y="452"/>
                    </a:cubicBezTo>
                    <a:cubicBezTo>
                      <a:pt x="285" y="452"/>
                      <a:pt x="286" y="452"/>
                      <a:pt x="286" y="452"/>
                    </a:cubicBezTo>
                    <a:cubicBezTo>
                      <a:pt x="286" y="451"/>
                      <a:pt x="286" y="451"/>
                      <a:pt x="286" y="451"/>
                    </a:cubicBezTo>
                    <a:cubicBezTo>
                      <a:pt x="286" y="451"/>
                      <a:pt x="286" y="451"/>
                      <a:pt x="286" y="450"/>
                    </a:cubicBezTo>
                    <a:cubicBezTo>
                      <a:pt x="286" y="450"/>
                      <a:pt x="286" y="450"/>
                      <a:pt x="286" y="450"/>
                    </a:cubicBezTo>
                    <a:cubicBezTo>
                      <a:pt x="285" y="450"/>
                      <a:pt x="285" y="450"/>
                      <a:pt x="285" y="450"/>
                    </a:cubicBezTo>
                    <a:cubicBezTo>
                      <a:pt x="285" y="450"/>
                      <a:pt x="285" y="450"/>
                      <a:pt x="284" y="449"/>
                    </a:cubicBezTo>
                    <a:cubicBezTo>
                      <a:pt x="284" y="449"/>
                      <a:pt x="284" y="449"/>
                      <a:pt x="284" y="449"/>
                    </a:cubicBezTo>
                    <a:cubicBezTo>
                      <a:pt x="284" y="449"/>
                      <a:pt x="284" y="449"/>
                      <a:pt x="284" y="449"/>
                    </a:cubicBezTo>
                    <a:cubicBezTo>
                      <a:pt x="284" y="449"/>
                      <a:pt x="284" y="449"/>
                      <a:pt x="284" y="449"/>
                    </a:cubicBezTo>
                    <a:cubicBezTo>
                      <a:pt x="283" y="448"/>
                      <a:pt x="283" y="448"/>
                      <a:pt x="283" y="448"/>
                    </a:cubicBezTo>
                    <a:cubicBezTo>
                      <a:pt x="283" y="448"/>
                      <a:pt x="283" y="447"/>
                      <a:pt x="284" y="447"/>
                    </a:cubicBezTo>
                    <a:cubicBezTo>
                      <a:pt x="284" y="447"/>
                      <a:pt x="284" y="447"/>
                      <a:pt x="284" y="446"/>
                    </a:cubicBezTo>
                    <a:cubicBezTo>
                      <a:pt x="284" y="446"/>
                      <a:pt x="284" y="446"/>
                      <a:pt x="285" y="446"/>
                    </a:cubicBezTo>
                    <a:cubicBezTo>
                      <a:pt x="285" y="446"/>
                      <a:pt x="285" y="447"/>
                      <a:pt x="285" y="447"/>
                    </a:cubicBezTo>
                    <a:cubicBezTo>
                      <a:pt x="285" y="447"/>
                      <a:pt x="285" y="447"/>
                      <a:pt x="285" y="447"/>
                    </a:cubicBezTo>
                    <a:cubicBezTo>
                      <a:pt x="285" y="448"/>
                      <a:pt x="286" y="448"/>
                      <a:pt x="286" y="448"/>
                    </a:cubicBezTo>
                    <a:cubicBezTo>
                      <a:pt x="286" y="448"/>
                      <a:pt x="286" y="448"/>
                      <a:pt x="286" y="449"/>
                    </a:cubicBezTo>
                    <a:cubicBezTo>
                      <a:pt x="287" y="449"/>
                      <a:pt x="287" y="449"/>
                      <a:pt x="287" y="449"/>
                    </a:cubicBezTo>
                    <a:cubicBezTo>
                      <a:pt x="287" y="449"/>
                      <a:pt x="287" y="449"/>
                      <a:pt x="287" y="449"/>
                    </a:cubicBezTo>
                    <a:cubicBezTo>
                      <a:pt x="287" y="449"/>
                      <a:pt x="287" y="449"/>
                      <a:pt x="287" y="449"/>
                    </a:cubicBezTo>
                    <a:cubicBezTo>
                      <a:pt x="286" y="448"/>
                      <a:pt x="286" y="448"/>
                      <a:pt x="286" y="448"/>
                    </a:cubicBezTo>
                    <a:cubicBezTo>
                      <a:pt x="286" y="448"/>
                      <a:pt x="286" y="447"/>
                      <a:pt x="286" y="447"/>
                    </a:cubicBezTo>
                    <a:cubicBezTo>
                      <a:pt x="286" y="447"/>
                      <a:pt x="286" y="447"/>
                      <a:pt x="286" y="447"/>
                    </a:cubicBezTo>
                    <a:cubicBezTo>
                      <a:pt x="286" y="446"/>
                      <a:pt x="285" y="446"/>
                      <a:pt x="285" y="446"/>
                    </a:cubicBezTo>
                    <a:cubicBezTo>
                      <a:pt x="285" y="446"/>
                      <a:pt x="285" y="445"/>
                      <a:pt x="285" y="445"/>
                    </a:cubicBezTo>
                    <a:cubicBezTo>
                      <a:pt x="285" y="445"/>
                      <a:pt x="285" y="445"/>
                      <a:pt x="285" y="445"/>
                    </a:cubicBezTo>
                    <a:cubicBezTo>
                      <a:pt x="285" y="445"/>
                      <a:pt x="286" y="445"/>
                      <a:pt x="286" y="445"/>
                    </a:cubicBezTo>
                    <a:cubicBezTo>
                      <a:pt x="286" y="445"/>
                      <a:pt x="286" y="445"/>
                      <a:pt x="286" y="445"/>
                    </a:cubicBezTo>
                    <a:cubicBezTo>
                      <a:pt x="286" y="445"/>
                      <a:pt x="286" y="445"/>
                      <a:pt x="286" y="445"/>
                    </a:cubicBezTo>
                    <a:cubicBezTo>
                      <a:pt x="286" y="445"/>
                      <a:pt x="286" y="445"/>
                      <a:pt x="286" y="445"/>
                    </a:cubicBezTo>
                    <a:cubicBezTo>
                      <a:pt x="286" y="446"/>
                      <a:pt x="286" y="446"/>
                      <a:pt x="286" y="446"/>
                    </a:cubicBezTo>
                    <a:cubicBezTo>
                      <a:pt x="286" y="446"/>
                      <a:pt x="286" y="446"/>
                      <a:pt x="286" y="446"/>
                    </a:cubicBezTo>
                    <a:cubicBezTo>
                      <a:pt x="286" y="446"/>
                      <a:pt x="286" y="446"/>
                      <a:pt x="286" y="446"/>
                    </a:cubicBezTo>
                    <a:cubicBezTo>
                      <a:pt x="286" y="446"/>
                      <a:pt x="286" y="446"/>
                      <a:pt x="286" y="446"/>
                    </a:cubicBezTo>
                    <a:cubicBezTo>
                      <a:pt x="286" y="446"/>
                      <a:pt x="286" y="446"/>
                      <a:pt x="286" y="446"/>
                    </a:cubicBezTo>
                    <a:cubicBezTo>
                      <a:pt x="286" y="446"/>
                      <a:pt x="286" y="446"/>
                      <a:pt x="286" y="445"/>
                    </a:cubicBezTo>
                    <a:cubicBezTo>
                      <a:pt x="287" y="445"/>
                      <a:pt x="287" y="445"/>
                      <a:pt x="286" y="445"/>
                    </a:cubicBezTo>
                    <a:cubicBezTo>
                      <a:pt x="286" y="445"/>
                      <a:pt x="286" y="445"/>
                      <a:pt x="286" y="445"/>
                    </a:cubicBezTo>
                    <a:cubicBezTo>
                      <a:pt x="286" y="444"/>
                      <a:pt x="286" y="444"/>
                      <a:pt x="285" y="444"/>
                    </a:cubicBezTo>
                    <a:cubicBezTo>
                      <a:pt x="285" y="444"/>
                      <a:pt x="285" y="444"/>
                      <a:pt x="285" y="444"/>
                    </a:cubicBezTo>
                    <a:cubicBezTo>
                      <a:pt x="285" y="443"/>
                      <a:pt x="285" y="443"/>
                      <a:pt x="284" y="442"/>
                    </a:cubicBezTo>
                    <a:cubicBezTo>
                      <a:pt x="284" y="442"/>
                      <a:pt x="284" y="442"/>
                      <a:pt x="284" y="442"/>
                    </a:cubicBezTo>
                    <a:cubicBezTo>
                      <a:pt x="284" y="442"/>
                      <a:pt x="284" y="441"/>
                      <a:pt x="284" y="441"/>
                    </a:cubicBezTo>
                    <a:cubicBezTo>
                      <a:pt x="284" y="441"/>
                      <a:pt x="284" y="441"/>
                      <a:pt x="285" y="441"/>
                    </a:cubicBezTo>
                    <a:cubicBezTo>
                      <a:pt x="285" y="441"/>
                      <a:pt x="285" y="441"/>
                      <a:pt x="285" y="441"/>
                    </a:cubicBezTo>
                    <a:cubicBezTo>
                      <a:pt x="285" y="441"/>
                      <a:pt x="285" y="441"/>
                      <a:pt x="285" y="441"/>
                    </a:cubicBezTo>
                    <a:cubicBezTo>
                      <a:pt x="285" y="441"/>
                      <a:pt x="285" y="441"/>
                      <a:pt x="286" y="441"/>
                    </a:cubicBezTo>
                    <a:cubicBezTo>
                      <a:pt x="286" y="442"/>
                      <a:pt x="286" y="441"/>
                      <a:pt x="287" y="442"/>
                    </a:cubicBezTo>
                    <a:cubicBezTo>
                      <a:pt x="287" y="442"/>
                      <a:pt x="287" y="442"/>
                      <a:pt x="287" y="442"/>
                    </a:cubicBezTo>
                    <a:cubicBezTo>
                      <a:pt x="287" y="442"/>
                      <a:pt x="287" y="442"/>
                      <a:pt x="288" y="442"/>
                    </a:cubicBezTo>
                    <a:cubicBezTo>
                      <a:pt x="288" y="442"/>
                      <a:pt x="288" y="441"/>
                      <a:pt x="288" y="441"/>
                    </a:cubicBezTo>
                    <a:cubicBezTo>
                      <a:pt x="288" y="441"/>
                      <a:pt x="289" y="441"/>
                      <a:pt x="289" y="441"/>
                    </a:cubicBezTo>
                    <a:cubicBezTo>
                      <a:pt x="289" y="441"/>
                      <a:pt x="289" y="441"/>
                      <a:pt x="289" y="441"/>
                    </a:cubicBezTo>
                    <a:cubicBezTo>
                      <a:pt x="289" y="441"/>
                      <a:pt x="289" y="441"/>
                      <a:pt x="290" y="441"/>
                    </a:cubicBezTo>
                    <a:cubicBezTo>
                      <a:pt x="290" y="441"/>
                      <a:pt x="290" y="441"/>
                      <a:pt x="290" y="441"/>
                    </a:cubicBezTo>
                    <a:cubicBezTo>
                      <a:pt x="290" y="441"/>
                      <a:pt x="291" y="441"/>
                      <a:pt x="290" y="441"/>
                    </a:cubicBezTo>
                    <a:cubicBezTo>
                      <a:pt x="290" y="441"/>
                      <a:pt x="290" y="441"/>
                      <a:pt x="290" y="441"/>
                    </a:cubicBezTo>
                    <a:cubicBezTo>
                      <a:pt x="290" y="441"/>
                      <a:pt x="289" y="440"/>
                      <a:pt x="289" y="440"/>
                    </a:cubicBezTo>
                    <a:cubicBezTo>
                      <a:pt x="289" y="440"/>
                      <a:pt x="289" y="440"/>
                      <a:pt x="289" y="440"/>
                    </a:cubicBezTo>
                    <a:cubicBezTo>
                      <a:pt x="289" y="440"/>
                      <a:pt x="289" y="439"/>
                      <a:pt x="289" y="439"/>
                    </a:cubicBezTo>
                    <a:cubicBezTo>
                      <a:pt x="288" y="439"/>
                      <a:pt x="288" y="439"/>
                      <a:pt x="289" y="439"/>
                    </a:cubicBezTo>
                    <a:cubicBezTo>
                      <a:pt x="289" y="438"/>
                      <a:pt x="289" y="438"/>
                      <a:pt x="289" y="438"/>
                    </a:cubicBezTo>
                    <a:cubicBezTo>
                      <a:pt x="290" y="438"/>
                      <a:pt x="290" y="438"/>
                      <a:pt x="291" y="438"/>
                    </a:cubicBezTo>
                    <a:cubicBezTo>
                      <a:pt x="291" y="439"/>
                      <a:pt x="292" y="439"/>
                      <a:pt x="292" y="439"/>
                    </a:cubicBezTo>
                    <a:cubicBezTo>
                      <a:pt x="292" y="439"/>
                      <a:pt x="293" y="439"/>
                      <a:pt x="293" y="439"/>
                    </a:cubicBezTo>
                    <a:cubicBezTo>
                      <a:pt x="293" y="439"/>
                      <a:pt x="293" y="439"/>
                      <a:pt x="293" y="439"/>
                    </a:cubicBezTo>
                    <a:cubicBezTo>
                      <a:pt x="293" y="439"/>
                      <a:pt x="293" y="439"/>
                      <a:pt x="294" y="439"/>
                    </a:cubicBezTo>
                    <a:cubicBezTo>
                      <a:pt x="294" y="440"/>
                      <a:pt x="294" y="440"/>
                      <a:pt x="294" y="440"/>
                    </a:cubicBezTo>
                    <a:cubicBezTo>
                      <a:pt x="294" y="440"/>
                      <a:pt x="294" y="441"/>
                      <a:pt x="295" y="441"/>
                    </a:cubicBezTo>
                    <a:cubicBezTo>
                      <a:pt x="295" y="441"/>
                      <a:pt x="295" y="441"/>
                      <a:pt x="295" y="441"/>
                    </a:cubicBezTo>
                    <a:cubicBezTo>
                      <a:pt x="295" y="441"/>
                      <a:pt x="295" y="441"/>
                      <a:pt x="295" y="441"/>
                    </a:cubicBezTo>
                    <a:cubicBezTo>
                      <a:pt x="295" y="442"/>
                      <a:pt x="295" y="442"/>
                      <a:pt x="295" y="442"/>
                    </a:cubicBezTo>
                    <a:cubicBezTo>
                      <a:pt x="295" y="442"/>
                      <a:pt x="295" y="442"/>
                      <a:pt x="295" y="442"/>
                    </a:cubicBezTo>
                    <a:cubicBezTo>
                      <a:pt x="295" y="443"/>
                      <a:pt x="296" y="443"/>
                      <a:pt x="296" y="443"/>
                    </a:cubicBezTo>
                    <a:cubicBezTo>
                      <a:pt x="296" y="443"/>
                      <a:pt x="297" y="443"/>
                      <a:pt x="297" y="443"/>
                    </a:cubicBezTo>
                    <a:cubicBezTo>
                      <a:pt x="297" y="443"/>
                      <a:pt x="298" y="443"/>
                      <a:pt x="298" y="443"/>
                    </a:cubicBezTo>
                    <a:cubicBezTo>
                      <a:pt x="298" y="443"/>
                      <a:pt x="298" y="444"/>
                      <a:pt x="298" y="444"/>
                    </a:cubicBezTo>
                    <a:cubicBezTo>
                      <a:pt x="298" y="444"/>
                      <a:pt x="298" y="444"/>
                      <a:pt x="298" y="443"/>
                    </a:cubicBezTo>
                    <a:cubicBezTo>
                      <a:pt x="298" y="443"/>
                      <a:pt x="299" y="443"/>
                      <a:pt x="299" y="443"/>
                    </a:cubicBezTo>
                    <a:cubicBezTo>
                      <a:pt x="299" y="443"/>
                      <a:pt x="299" y="442"/>
                      <a:pt x="299" y="443"/>
                    </a:cubicBezTo>
                    <a:cubicBezTo>
                      <a:pt x="299" y="443"/>
                      <a:pt x="299" y="443"/>
                      <a:pt x="299" y="443"/>
                    </a:cubicBezTo>
                    <a:cubicBezTo>
                      <a:pt x="299" y="443"/>
                      <a:pt x="299" y="443"/>
                      <a:pt x="299" y="444"/>
                    </a:cubicBezTo>
                    <a:cubicBezTo>
                      <a:pt x="299" y="444"/>
                      <a:pt x="299" y="444"/>
                      <a:pt x="299" y="444"/>
                    </a:cubicBezTo>
                    <a:cubicBezTo>
                      <a:pt x="299" y="444"/>
                      <a:pt x="299" y="444"/>
                      <a:pt x="300" y="443"/>
                    </a:cubicBezTo>
                    <a:cubicBezTo>
                      <a:pt x="300" y="443"/>
                      <a:pt x="300" y="444"/>
                      <a:pt x="300" y="444"/>
                    </a:cubicBezTo>
                    <a:cubicBezTo>
                      <a:pt x="299" y="444"/>
                      <a:pt x="299" y="444"/>
                      <a:pt x="299" y="444"/>
                    </a:cubicBezTo>
                    <a:cubicBezTo>
                      <a:pt x="298" y="445"/>
                      <a:pt x="298" y="446"/>
                      <a:pt x="297" y="446"/>
                    </a:cubicBezTo>
                    <a:cubicBezTo>
                      <a:pt x="297" y="447"/>
                      <a:pt x="297" y="447"/>
                      <a:pt x="297" y="447"/>
                    </a:cubicBezTo>
                    <a:cubicBezTo>
                      <a:pt x="297" y="447"/>
                      <a:pt x="297" y="447"/>
                      <a:pt x="297" y="447"/>
                    </a:cubicBezTo>
                    <a:cubicBezTo>
                      <a:pt x="297" y="447"/>
                      <a:pt x="297" y="447"/>
                      <a:pt x="297" y="447"/>
                    </a:cubicBezTo>
                    <a:cubicBezTo>
                      <a:pt x="297" y="448"/>
                      <a:pt x="297" y="448"/>
                      <a:pt x="297" y="448"/>
                    </a:cubicBezTo>
                    <a:cubicBezTo>
                      <a:pt x="298" y="448"/>
                      <a:pt x="298" y="447"/>
                      <a:pt x="298" y="447"/>
                    </a:cubicBezTo>
                    <a:cubicBezTo>
                      <a:pt x="298" y="447"/>
                      <a:pt x="298" y="447"/>
                      <a:pt x="298" y="447"/>
                    </a:cubicBezTo>
                    <a:cubicBezTo>
                      <a:pt x="299" y="447"/>
                      <a:pt x="299" y="447"/>
                      <a:pt x="299" y="446"/>
                    </a:cubicBezTo>
                    <a:cubicBezTo>
                      <a:pt x="299" y="446"/>
                      <a:pt x="299" y="445"/>
                      <a:pt x="300" y="444"/>
                    </a:cubicBezTo>
                    <a:cubicBezTo>
                      <a:pt x="301" y="444"/>
                      <a:pt x="302" y="444"/>
                      <a:pt x="302" y="443"/>
                    </a:cubicBezTo>
                    <a:cubicBezTo>
                      <a:pt x="302" y="444"/>
                      <a:pt x="302" y="444"/>
                      <a:pt x="302" y="444"/>
                    </a:cubicBezTo>
                    <a:cubicBezTo>
                      <a:pt x="302" y="444"/>
                      <a:pt x="301" y="445"/>
                      <a:pt x="301" y="445"/>
                    </a:cubicBezTo>
                    <a:cubicBezTo>
                      <a:pt x="301" y="445"/>
                      <a:pt x="302" y="446"/>
                      <a:pt x="302" y="446"/>
                    </a:cubicBezTo>
                    <a:cubicBezTo>
                      <a:pt x="302" y="447"/>
                      <a:pt x="302" y="447"/>
                      <a:pt x="301" y="448"/>
                    </a:cubicBezTo>
                    <a:cubicBezTo>
                      <a:pt x="301" y="448"/>
                      <a:pt x="301" y="448"/>
                      <a:pt x="301" y="449"/>
                    </a:cubicBezTo>
                    <a:cubicBezTo>
                      <a:pt x="301" y="449"/>
                      <a:pt x="301" y="450"/>
                      <a:pt x="300" y="451"/>
                    </a:cubicBezTo>
                    <a:cubicBezTo>
                      <a:pt x="301" y="451"/>
                      <a:pt x="301" y="451"/>
                      <a:pt x="302" y="451"/>
                    </a:cubicBezTo>
                    <a:cubicBezTo>
                      <a:pt x="302" y="451"/>
                      <a:pt x="302" y="451"/>
                      <a:pt x="302" y="451"/>
                    </a:cubicBezTo>
                    <a:cubicBezTo>
                      <a:pt x="301" y="452"/>
                      <a:pt x="301" y="452"/>
                      <a:pt x="301" y="452"/>
                    </a:cubicBezTo>
                    <a:cubicBezTo>
                      <a:pt x="301" y="452"/>
                      <a:pt x="301" y="452"/>
                      <a:pt x="301" y="452"/>
                    </a:cubicBezTo>
                    <a:cubicBezTo>
                      <a:pt x="301" y="452"/>
                      <a:pt x="301" y="452"/>
                      <a:pt x="301" y="453"/>
                    </a:cubicBezTo>
                    <a:cubicBezTo>
                      <a:pt x="301" y="454"/>
                      <a:pt x="301" y="454"/>
                      <a:pt x="301" y="455"/>
                    </a:cubicBezTo>
                    <a:cubicBezTo>
                      <a:pt x="300" y="455"/>
                      <a:pt x="300" y="455"/>
                      <a:pt x="300" y="455"/>
                    </a:cubicBezTo>
                    <a:cubicBezTo>
                      <a:pt x="300" y="454"/>
                      <a:pt x="300" y="454"/>
                      <a:pt x="300" y="454"/>
                    </a:cubicBezTo>
                    <a:cubicBezTo>
                      <a:pt x="299" y="454"/>
                      <a:pt x="300" y="455"/>
                      <a:pt x="299" y="456"/>
                    </a:cubicBezTo>
                    <a:cubicBezTo>
                      <a:pt x="299" y="456"/>
                      <a:pt x="299" y="456"/>
                      <a:pt x="299" y="456"/>
                    </a:cubicBezTo>
                    <a:cubicBezTo>
                      <a:pt x="299" y="456"/>
                      <a:pt x="299" y="457"/>
                      <a:pt x="299" y="457"/>
                    </a:cubicBezTo>
                    <a:cubicBezTo>
                      <a:pt x="299" y="457"/>
                      <a:pt x="299" y="457"/>
                      <a:pt x="299" y="457"/>
                    </a:cubicBezTo>
                    <a:cubicBezTo>
                      <a:pt x="299" y="457"/>
                      <a:pt x="299" y="457"/>
                      <a:pt x="299" y="457"/>
                    </a:cubicBezTo>
                    <a:cubicBezTo>
                      <a:pt x="299" y="458"/>
                      <a:pt x="300" y="458"/>
                      <a:pt x="300" y="458"/>
                    </a:cubicBezTo>
                    <a:cubicBezTo>
                      <a:pt x="301" y="458"/>
                      <a:pt x="301" y="458"/>
                      <a:pt x="301" y="458"/>
                    </a:cubicBezTo>
                    <a:cubicBezTo>
                      <a:pt x="301" y="458"/>
                      <a:pt x="301" y="457"/>
                      <a:pt x="302" y="458"/>
                    </a:cubicBezTo>
                    <a:cubicBezTo>
                      <a:pt x="301" y="459"/>
                      <a:pt x="301" y="460"/>
                      <a:pt x="300" y="460"/>
                    </a:cubicBezTo>
                    <a:cubicBezTo>
                      <a:pt x="301" y="461"/>
                      <a:pt x="301" y="461"/>
                      <a:pt x="301" y="461"/>
                    </a:cubicBezTo>
                    <a:cubicBezTo>
                      <a:pt x="301" y="461"/>
                      <a:pt x="301" y="461"/>
                      <a:pt x="301" y="461"/>
                    </a:cubicBezTo>
                    <a:cubicBezTo>
                      <a:pt x="301" y="462"/>
                      <a:pt x="302" y="461"/>
                      <a:pt x="302" y="461"/>
                    </a:cubicBezTo>
                    <a:cubicBezTo>
                      <a:pt x="302" y="461"/>
                      <a:pt x="302" y="461"/>
                      <a:pt x="302" y="461"/>
                    </a:cubicBezTo>
                    <a:cubicBezTo>
                      <a:pt x="302" y="461"/>
                      <a:pt x="302" y="460"/>
                      <a:pt x="303" y="460"/>
                    </a:cubicBezTo>
                    <a:cubicBezTo>
                      <a:pt x="303" y="460"/>
                      <a:pt x="304" y="460"/>
                      <a:pt x="303" y="459"/>
                    </a:cubicBezTo>
                    <a:cubicBezTo>
                      <a:pt x="304" y="459"/>
                      <a:pt x="304" y="460"/>
                      <a:pt x="305" y="459"/>
                    </a:cubicBezTo>
                    <a:cubicBezTo>
                      <a:pt x="305" y="459"/>
                      <a:pt x="305" y="459"/>
                      <a:pt x="305" y="459"/>
                    </a:cubicBezTo>
                    <a:cubicBezTo>
                      <a:pt x="305" y="459"/>
                      <a:pt x="305" y="460"/>
                      <a:pt x="305" y="460"/>
                    </a:cubicBezTo>
                    <a:cubicBezTo>
                      <a:pt x="304" y="461"/>
                      <a:pt x="304" y="461"/>
                      <a:pt x="303" y="462"/>
                    </a:cubicBezTo>
                    <a:cubicBezTo>
                      <a:pt x="304" y="462"/>
                      <a:pt x="305" y="462"/>
                      <a:pt x="306" y="461"/>
                    </a:cubicBezTo>
                    <a:cubicBezTo>
                      <a:pt x="306" y="461"/>
                      <a:pt x="306" y="461"/>
                      <a:pt x="306" y="462"/>
                    </a:cubicBezTo>
                    <a:cubicBezTo>
                      <a:pt x="306" y="462"/>
                      <a:pt x="306" y="462"/>
                      <a:pt x="306" y="462"/>
                    </a:cubicBezTo>
                    <a:cubicBezTo>
                      <a:pt x="306" y="462"/>
                      <a:pt x="306" y="462"/>
                      <a:pt x="306" y="462"/>
                    </a:cubicBezTo>
                    <a:cubicBezTo>
                      <a:pt x="305" y="462"/>
                      <a:pt x="305" y="463"/>
                      <a:pt x="305" y="463"/>
                    </a:cubicBezTo>
                    <a:cubicBezTo>
                      <a:pt x="306" y="463"/>
                      <a:pt x="306" y="463"/>
                      <a:pt x="306" y="463"/>
                    </a:cubicBezTo>
                    <a:cubicBezTo>
                      <a:pt x="306" y="464"/>
                      <a:pt x="306" y="464"/>
                      <a:pt x="306" y="464"/>
                    </a:cubicBezTo>
                    <a:cubicBezTo>
                      <a:pt x="306" y="464"/>
                      <a:pt x="306" y="465"/>
                      <a:pt x="307" y="465"/>
                    </a:cubicBezTo>
                    <a:cubicBezTo>
                      <a:pt x="307" y="464"/>
                      <a:pt x="307" y="464"/>
                      <a:pt x="307" y="464"/>
                    </a:cubicBezTo>
                    <a:cubicBezTo>
                      <a:pt x="307" y="463"/>
                      <a:pt x="307" y="463"/>
                      <a:pt x="307" y="463"/>
                    </a:cubicBezTo>
                    <a:cubicBezTo>
                      <a:pt x="308" y="463"/>
                      <a:pt x="309" y="462"/>
                      <a:pt x="309" y="462"/>
                    </a:cubicBezTo>
                    <a:cubicBezTo>
                      <a:pt x="309" y="462"/>
                      <a:pt x="308" y="462"/>
                      <a:pt x="308" y="462"/>
                    </a:cubicBezTo>
                    <a:cubicBezTo>
                      <a:pt x="308" y="463"/>
                      <a:pt x="307" y="463"/>
                      <a:pt x="307" y="463"/>
                    </a:cubicBezTo>
                    <a:cubicBezTo>
                      <a:pt x="307" y="463"/>
                      <a:pt x="307" y="462"/>
                      <a:pt x="307" y="462"/>
                    </a:cubicBezTo>
                    <a:cubicBezTo>
                      <a:pt x="307" y="462"/>
                      <a:pt x="307" y="461"/>
                      <a:pt x="307" y="461"/>
                    </a:cubicBezTo>
                    <a:cubicBezTo>
                      <a:pt x="307" y="461"/>
                      <a:pt x="307" y="461"/>
                      <a:pt x="307" y="460"/>
                    </a:cubicBezTo>
                    <a:cubicBezTo>
                      <a:pt x="307" y="460"/>
                      <a:pt x="307" y="460"/>
                      <a:pt x="307" y="460"/>
                    </a:cubicBezTo>
                    <a:cubicBezTo>
                      <a:pt x="307" y="460"/>
                      <a:pt x="306" y="459"/>
                      <a:pt x="306" y="459"/>
                    </a:cubicBezTo>
                    <a:cubicBezTo>
                      <a:pt x="306" y="458"/>
                      <a:pt x="306" y="458"/>
                      <a:pt x="306" y="458"/>
                    </a:cubicBezTo>
                    <a:cubicBezTo>
                      <a:pt x="306" y="457"/>
                      <a:pt x="306" y="457"/>
                      <a:pt x="306" y="457"/>
                    </a:cubicBezTo>
                    <a:cubicBezTo>
                      <a:pt x="306" y="457"/>
                      <a:pt x="306" y="457"/>
                      <a:pt x="307" y="457"/>
                    </a:cubicBezTo>
                    <a:cubicBezTo>
                      <a:pt x="307" y="456"/>
                      <a:pt x="306" y="456"/>
                      <a:pt x="306" y="456"/>
                    </a:cubicBezTo>
                    <a:cubicBezTo>
                      <a:pt x="306" y="455"/>
                      <a:pt x="305" y="454"/>
                      <a:pt x="305" y="454"/>
                    </a:cubicBezTo>
                    <a:cubicBezTo>
                      <a:pt x="304" y="454"/>
                      <a:pt x="304" y="453"/>
                      <a:pt x="304" y="453"/>
                    </a:cubicBezTo>
                    <a:cubicBezTo>
                      <a:pt x="304" y="452"/>
                      <a:pt x="305" y="452"/>
                      <a:pt x="305" y="451"/>
                    </a:cubicBezTo>
                    <a:cubicBezTo>
                      <a:pt x="305" y="451"/>
                      <a:pt x="305" y="450"/>
                      <a:pt x="305" y="450"/>
                    </a:cubicBezTo>
                    <a:cubicBezTo>
                      <a:pt x="305" y="449"/>
                      <a:pt x="305" y="449"/>
                      <a:pt x="306" y="448"/>
                    </a:cubicBezTo>
                    <a:cubicBezTo>
                      <a:pt x="306" y="448"/>
                      <a:pt x="306" y="448"/>
                      <a:pt x="306" y="448"/>
                    </a:cubicBezTo>
                    <a:cubicBezTo>
                      <a:pt x="306" y="448"/>
                      <a:pt x="306" y="447"/>
                      <a:pt x="306" y="447"/>
                    </a:cubicBezTo>
                    <a:cubicBezTo>
                      <a:pt x="305" y="447"/>
                      <a:pt x="305" y="447"/>
                      <a:pt x="306" y="447"/>
                    </a:cubicBezTo>
                    <a:cubicBezTo>
                      <a:pt x="306" y="447"/>
                      <a:pt x="306" y="447"/>
                      <a:pt x="306" y="447"/>
                    </a:cubicBezTo>
                    <a:cubicBezTo>
                      <a:pt x="306" y="447"/>
                      <a:pt x="307" y="447"/>
                      <a:pt x="307" y="447"/>
                    </a:cubicBezTo>
                    <a:cubicBezTo>
                      <a:pt x="307" y="447"/>
                      <a:pt x="307" y="447"/>
                      <a:pt x="307" y="447"/>
                    </a:cubicBezTo>
                    <a:cubicBezTo>
                      <a:pt x="308" y="447"/>
                      <a:pt x="308" y="446"/>
                      <a:pt x="308" y="447"/>
                    </a:cubicBezTo>
                    <a:cubicBezTo>
                      <a:pt x="308" y="447"/>
                      <a:pt x="309" y="447"/>
                      <a:pt x="309" y="447"/>
                    </a:cubicBezTo>
                    <a:cubicBezTo>
                      <a:pt x="309" y="447"/>
                      <a:pt x="310" y="447"/>
                      <a:pt x="310" y="447"/>
                    </a:cubicBezTo>
                    <a:cubicBezTo>
                      <a:pt x="311" y="447"/>
                      <a:pt x="311" y="446"/>
                      <a:pt x="311" y="446"/>
                    </a:cubicBezTo>
                    <a:cubicBezTo>
                      <a:pt x="311" y="446"/>
                      <a:pt x="311" y="445"/>
                      <a:pt x="312" y="445"/>
                    </a:cubicBezTo>
                    <a:cubicBezTo>
                      <a:pt x="312" y="445"/>
                      <a:pt x="312" y="445"/>
                      <a:pt x="313" y="444"/>
                    </a:cubicBezTo>
                    <a:cubicBezTo>
                      <a:pt x="313" y="444"/>
                      <a:pt x="314" y="443"/>
                      <a:pt x="314" y="443"/>
                    </a:cubicBezTo>
                    <a:cubicBezTo>
                      <a:pt x="314" y="443"/>
                      <a:pt x="314" y="443"/>
                      <a:pt x="314" y="443"/>
                    </a:cubicBezTo>
                    <a:cubicBezTo>
                      <a:pt x="314" y="443"/>
                      <a:pt x="314" y="443"/>
                      <a:pt x="314" y="443"/>
                    </a:cubicBezTo>
                    <a:cubicBezTo>
                      <a:pt x="314" y="442"/>
                      <a:pt x="314" y="441"/>
                      <a:pt x="314" y="441"/>
                    </a:cubicBezTo>
                    <a:cubicBezTo>
                      <a:pt x="315" y="440"/>
                      <a:pt x="316" y="440"/>
                      <a:pt x="316" y="439"/>
                    </a:cubicBezTo>
                    <a:cubicBezTo>
                      <a:pt x="317" y="439"/>
                      <a:pt x="317" y="439"/>
                      <a:pt x="317" y="439"/>
                    </a:cubicBezTo>
                    <a:cubicBezTo>
                      <a:pt x="317" y="439"/>
                      <a:pt x="318" y="438"/>
                      <a:pt x="318" y="438"/>
                    </a:cubicBezTo>
                    <a:cubicBezTo>
                      <a:pt x="318" y="438"/>
                      <a:pt x="318" y="438"/>
                      <a:pt x="318" y="438"/>
                    </a:cubicBezTo>
                    <a:cubicBezTo>
                      <a:pt x="318" y="437"/>
                      <a:pt x="318" y="437"/>
                      <a:pt x="318" y="437"/>
                    </a:cubicBezTo>
                    <a:cubicBezTo>
                      <a:pt x="318" y="437"/>
                      <a:pt x="317" y="437"/>
                      <a:pt x="317" y="436"/>
                    </a:cubicBezTo>
                    <a:cubicBezTo>
                      <a:pt x="317" y="436"/>
                      <a:pt x="317" y="436"/>
                      <a:pt x="317" y="436"/>
                    </a:cubicBezTo>
                    <a:cubicBezTo>
                      <a:pt x="317" y="435"/>
                      <a:pt x="317" y="435"/>
                      <a:pt x="317" y="435"/>
                    </a:cubicBezTo>
                    <a:cubicBezTo>
                      <a:pt x="318" y="435"/>
                      <a:pt x="317" y="434"/>
                      <a:pt x="318" y="434"/>
                    </a:cubicBezTo>
                    <a:cubicBezTo>
                      <a:pt x="318" y="434"/>
                      <a:pt x="318" y="433"/>
                      <a:pt x="318" y="433"/>
                    </a:cubicBezTo>
                    <a:cubicBezTo>
                      <a:pt x="318" y="432"/>
                      <a:pt x="318" y="432"/>
                      <a:pt x="318" y="431"/>
                    </a:cubicBezTo>
                    <a:cubicBezTo>
                      <a:pt x="318" y="431"/>
                      <a:pt x="318" y="430"/>
                      <a:pt x="318" y="430"/>
                    </a:cubicBezTo>
                    <a:cubicBezTo>
                      <a:pt x="317" y="430"/>
                      <a:pt x="317" y="430"/>
                      <a:pt x="317" y="430"/>
                    </a:cubicBezTo>
                    <a:cubicBezTo>
                      <a:pt x="317" y="430"/>
                      <a:pt x="316" y="430"/>
                      <a:pt x="316" y="430"/>
                    </a:cubicBezTo>
                    <a:cubicBezTo>
                      <a:pt x="316" y="430"/>
                      <a:pt x="316" y="430"/>
                      <a:pt x="316" y="430"/>
                    </a:cubicBezTo>
                    <a:cubicBezTo>
                      <a:pt x="316" y="430"/>
                      <a:pt x="316" y="430"/>
                      <a:pt x="316" y="430"/>
                    </a:cubicBezTo>
                    <a:cubicBezTo>
                      <a:pt x="316" y="430"/>
                      <a:pt x="316" y="430"/>
                      <a:pt x="316" y="431"/>
                    </a:cubicBezTo>
                    <a:cubicBezTo>
                      <a:pt x="316" y="431"/>
                      <a:pt x="316" y="431"/>
                      <a:pt x="316" y="431"/>
                    </a:cubicBezTo>
                    <a:cubicBezTo>
                      <a:pt x="315" y="431"/>
                      <a:pt x="315" y="431"/>
                      <a:pt x="315" y="431"/>
                    </a:cubicBezTo>
                    <a:cubicBezTo>
                      <a:pt x="315" y="432"/>
                      <a:pt x="314" y="432"/>
                      <a:pt x="315" y="432"/>
                    </a:cubicBezTo>
                    <a:cubicBezTo>
                      <a:pt x="315" y="432"/>
                      <a:pt x="315" y="432"/>
                      <a:pt x="315" y="433"/>
                    </a:cubicBezTo>
                    <a:cubicBezTo>
                      <a:pt x="315" y="432"/>
                      <a:pt x="315" y="432"/>
                      <a:pt x="316" y="432"/>
                    </a:cubicBezTo>
                    <a:cubicBezTo>
                      <a:pt x="316" y="433"/>
                      <a:pt x="316" y="433"/>
                      <a:pt x="316" y="433"/>
                    </a:cubicBezTo>
                    <a:cubicBezTo>
                      <a:pt x="316" y="433"/>
                      <a:pt x="315" y="434"/>
                      <a:pt x="315" y="434"/>
                    </a:cubicBezTo>
                    <a:cubicBezTo>
                      <a:pt x="315" y="434"/>
                      <a:pt x="315" y="434"/>
                      <a:pt x="314" y="434"/>
                    </a:cubicBezTo>
                    <a:cubicBezTo>
                      <a:pt x="314" y="434"/>
                      <a:pt x="314" y="434"/>
                      <a:pt x="314" y="434"/>
                    </a:cubicBezTo>
                    <a:cubicBezTo>
                      <a:pt x="313" y="434"/>
                      <a:pt x="313" y="435"/>
                      <a:pt x="313" y="435"/>
                    </a:cubicBezTo>
                    <a:cubicBezTo>
                      <a:pt x="313" y="435"/>
                      <a:pt x="312" y="435"/>
                      <a:pt x="312" y="435"/>
                    </a:cubicBezTo>
                    <a:cubicBezTo>
                      <a:pt x="312" y="435"/>
                      <a:pt x="312" y="434"/>
                      <a:pt x="312" y="434"/>
                    </a:cubicBezTo>
                    <a:cubicBezTo>
                      <a:pt x="311" y="434"/>
                      <a:pt x="311" y="434"/>
                      <a:pt x="311" y="434"/>
                    </a:cubicBezTo>
                    <a:cubicBezTo>
                      <a:pt x="311" y="434"/>
                      <a:pt x="311" y="434"/>
                      <a:pt x="311" y="434"/>
                    </a:cubicBezTo>
                    <a:cubicBezTo>
                      <a:pt x="311" y="433"/>
                      <a:pt x="311" y="433"/>
                      <a:pt x="311" y="432"/>
                    </a:cubicBezTo>
                    <a:cubicBezTo>
                      <a:pt x="312" y="432"/>
                      <a:pt x="312" y="431"/>
                      <a:pt x="311" y="430"/>
                    </a:cubicBezTo>
                    <a:cubicBezTo>
                      <a:pt x="311" y="430"/>
                      <a:pt x="312" y="430"/>
                      <a:pt x="312" y="430"/>
                    </a:cubicBezTo>
                    <a:cubicBezTo>
                      <a:pt x="312" y="430"/>
                      <a:pt x="312" y="430"/>
                      <a:pt x="312" y="430"/>
                    </a:cubicBezTo>
                    <a:cubicBezTo>
                      <a:pt x="313" y="430"/>
                      <a:pt x="313" y="430"/>
                      <a:pt x="313" y="430"/>
                    </a:cubicBezTo>
                    <a:cubicBezTo>
                      <a:pt x="313" y="429"/>
                      <a:pt x="313" y="429"/>
                      <a:pt x="313" y="429"/>
                    </a:cubicBezTo>
                    <a:cubicBezTo>
                      <a:pt x="314" y="429"/>
                      <a:pt x="314" y="429"/>
                      <a:pt x="314" y="429"/>
                    </a:cubicBezTo>
                    <a:cubicBezTo>
                      <a:pt x="314" y="429"/>
                      <a:pt x="315" y="428"/>
                      <a:pt x="315" y="427"/>
                    </a:cubicBezTo>
                    <a:cubicBezTo>
                      <a:pt x="315" y="428"/>
                      <a:pt x="314" y="428"/>
                      <a:pt x="314" y="427"/>
                    </a:cubicBezTo>
                    <a:cubicBezTo>
                      <a:pt x="314" y="427"/>
                      <a:pt x="314" y="427"/>
                      <a:pt x="314" y="427"/>
                    </a:cubicBezTo>
                    <a:cubicBezTo>
                      <a:pt x="314" y="427"/>
                      <a:pt x="314" y="427"/>
                      <a:pt x="313" y="427"/>
                    </a:cubicBezTo>
                    <a:cubicBezTo>
                      <a:pt x="313" y="427"/>
                      <a:pt x="313" y="426"/>
                      <a:pt x="313" y="426"/>
                    </a:cubicBezTo>
                    <a:cubicBezTo>
                      <a:pt x="313" y="426"/>
                      <a:pt x="314" y="425"/>
                      <a:pt x="314" y="424"/>
                    </a:cubicBezTo>
                    <a:cubicBezTo>
                      <a:pt x="314" y="424"/>
                      <a:pt x="313" y="424"/>
                      <a:pt x="314" y="424"/>
                    </a:cubicBezTo>
                    <a:cubicBezTo>
                      <a:pt x="314" y="423"/>
                      <a:pt x="314" y="423"/>
                      <a:pt x="314" y="423"/>
                    </a:cubicBezTo>
                    <a:cubicBezTo>
                      <a:pt x="315" y="423"/>
                      <a:pt x="315" y="423"/>
                      <a:pt x="315" y="423"/>
                    </a:cubicBezTo>
                    <a:cubicBezTo>
                      <a:pt x="316" y="423"/>
                      <a:pt x="316" y="423"/>
                      <a:pt x="316" y="423"/>
                    </a:cubicBezTo>
                    <a:cubicBezTo>
                      <a:pt x="316" y="423"/>
                      <a:pt x="316" y="423"/>
                      <a:pt x="316" y="423"/>
                    </a:cubicBezTo>
                    <a:cubicBezTo>
                      <a:pt x="317" y="423"/>
                      <a:pt x="317" y="423"/>
                      <a:pt x="317" y="423"/>
                    </a:cubicBezTo>
                    <a:cubicBezTo>
                      <a:pt x="317" y="422"/>
                      <a:pt x="318" y="422"/>
                      <a:pt x="318" y="422"/>
                    </a:cubicBezTo>
                    <a:cubicBezTo>
                      <a:pt x="318" y="422"/>
                      <a:pt x="318" y="423"/>
                      <a:pt x="317" y="423"/>
                    </a:cubicBezTo>
                    <a:cubicBezTo>
                      <a:pt x="317" y="424"/>
                      <a:pt x="317" y="424"/>
                      <a:pt x="316" y="424"/>
                    </a:cubicBezTo>
                    <a:cubicBezTo>
                      <a:pt x="316" y="425"/>
                      <a:pt x="316" y="425"/>
                      <a:pt x="316" y="426"/>
                    </a:cubicBezTo>
                    <a:cubicBezTo>
                      <a:pt x="316" y="426"/>
                      <a:pt x="316" y="426"/>
                      <a:pt x="316" y="426"/>
                    </a:cubicBezTo>
                    <a:cubicBezTo>
                      <a:pt x="316" y="426"/>
                      <a:pt x="316" y="426"/>
                      <a:pt x="316" y="426"/>
                    </a:cubicBezTo>
                    <a:cubicBezTo>
                      <a:pt x="316" y="426"/>
                      <a:pt x="317" y="426"/>
                      <a:pt x="317" y="426"/>
                    </a:cubicBezTo>
                    <a:cubicBezTo>
                      <a:pt x="318" y="425"/>
                      <a:pt x="318" y="424"/>
                      <a:pt x="319" y="423"/>
                    </a:cubicBezTo>
                    <a:cubicBezTo>
                      <a:pt x="319" y="423"/>
                      <a:pt x="318" y="423"/>
                      <a:pt x="318" y="422"/>
                    </a:cubicBezTo>
                    <a:cubicBezTo>
                      <a:pt x="318" y="422"/>
                      <a:pt x="319" y="422"/>
                      <a:pt x="319" y="421"/>
                    </a:cubicBezTo>
                    <a:cubicBezTo>
                      <a:pt x="319" y="421"/>
                      <a:pt x="319" y="420"/>
                      <a:pt x="318" y="420"/>
                    </a:cubicBezTo>
                    <a:cubicBezTo>
                      <a:pt x="318" y="420"/>
                      <a:pt x="317" y="420"/>
                      <a:pt x="317" y="420"/>
                    </a:cubicBezTo>
                    <a:cubicBezTo>
                      <a:pt x="317" y="420"/>
                      <a:pt x="317" y="420"/>
                      <a:pt x="317" y="420"/>
                    </a:cubicBezTo>
                    <a:cubicBezTo>
                      <a:pt x="317" y="420"/>
                      <a:pt x="316" y="420"/>
                      <a:pt x="316" y="420"/>
                    </a:cubicBezTo>
                    <a:cubicBezTo>
                      <a:pt x="316" y="421"/>
                      <a:pt x="316" y="421"/>
                      <a:pt x="316" y="421"/>
                    </a:cubicBezTo>
                    <a:cubicBezTo>
                      <a:pt x="316" y="421"/>
                      <a:pt x="316" y="421"/>
                      <a:pt x="316" y="421"/>
                    </a:cubicBezTo>
                    <a:cubicBezTo>
                      <a:pt x="315" y="421"/>
                      <a:pt x="314" y="422"/>
                      <a:pt x="314" y="421"/>
                    </a:cubicBezTo>
                    <a:cubicBezTo>
                      <a:pt x="313" y="421"/>
                      <a:pt x="313" y="421"/>
                      <a:pt x="313" y="421"/>
                    </a:cubicBezTo>
                    <a:cubicBezTo>
                      <a:pt x="313" y="421"/>
                      <a:pt x="313" y="421"/>
                      <a:pt x="313" y="421"/>
                    </a:cubicBezTo>
                    <a:cubicBezTo>
                      <a:pt x="313" y="420"/>
                      <a:pt x="312" y="420"/>
                      <a:pt x="312" y="419"/>
                    </a:cubicBezTo>
                    <a:cubicBezTo>
                      <a:pt x="312" y="419"/>
                      <a:pt x="312" y="418"/>
                      <a:pt x="312" y="418"/>
                    </a:cubicBezTo>
                    <a:cubicBezTo>
                      <a:pt x="312" y="418"/>
                      <a:pt x="311" y="418"/>
                      <a:pt x="311" y="418"/>
                    </a:cubicBezTo>
                    <a:cubicBezTo>
                      <a:pt x="311" y="417"/>
                      <a:pt x="311" y="417"/>
                      <a:pt x="311" y="417"/>
                    </a:cubicBezTo>
                    <a:cubicBezTo>
                      <a:pt x="311" y="417"/>
                      <a:pt x="310" y="417"/>
                      <a:pt x="310" y="417"/>
                    </a:cubicBezTo>
                    <a:cubicBezTo>
                      <a:pt x="310" y="418"/>
                      <a:pt x="310" y="418"/>
                      <a:pt x="310" y="419"/>
                    </a:cubicBezTo>
                    <a:cubicBezTo>
                      <a:pt x="310" y="419"/>
                      <a:pt x="309" y="419"/>
                      <a:pt x="309" y="419"/>
                    </a:cubicBezTo>
                    <a:cubicBezTo>
                      <a:pt x="309" y="419"/>
                      <a:pt x="309" y="418"/>
                      <a:pt x="309" y="418"/>
                    </a:cubicBezTo>
                    <a:cubicBezTo>
                      <a:pt x="309" y="418"/>
                      <a:pt x="308" y="418"/>
                      <a:pt x="308" y="418"/>
                    </a:cubicBezTo>
                    <a:cubicBezTo>
                      <a:pt x="308" y="418"/>
                      <a:pt x="307" y="418"/>
                      <a:pt x="307" y="417"/>
                    </a:cubicBezTo>
                    <a:cubicBezTo>
                      <a:pt x="306" y="417"/>
                      <a:pt x="306" y="417"/>
                      <a:pt x="305" y="416"/>
                    </a:cubicBezTo>
                    <a:cubicBezTo>
                      <a:pt x="305" y="416"/>
                      <a:pt x="305" y="416"/>
                      <a:pt x="304" y="415"/>
                    </a:cubicBezTo>
                    <a:cubicBezTo>
                      <a:pt x="304" y="415"/>
                      <a:pt x="304" y="415"/>
                      <a:pt x="304" y="415"/>
                    </a:cubicBezTo>
                    <a:cubicBezTo>
                      <a:pt x="304" y="415"/>
                      <a:pt x="304" y="415"/>
                      <a:pt x="304" y="415"/>
                    </a:cubicBezTo>
                    <a:cubicBezTo>
                      <a:pt x="304" y="415"/>
                      <a:pt x="304" y="415"/>
                      <a:pt x="303" y="415"/>
                    </a:cubicBezTo>
                    <a:cubicBezTo>
                      <a:pt x="303" y="415"/>
                      <a:pt x="303" y="415"/>
                      <a:pt x="303" y="415"/>
                    </a:cubicBezTo>
                    <a:cubicBezTo>
                      <a:pt x="303" y="415"/>
                      <a:pt x="302" y="415"/>
                      <a:pt x="302" y="415"/>
                    </a:cubicBezTo>
                    <a:cubicBezTo>
                      <a:pt x="302" y="414"/>
                      <a:pt x="302" y="414"/>
                      <a:pt x="301" y="414"/>
                    </a:cubicBezTo>
                    <a:cubicBezTo>
                      <a:pt x="301" y="414"/>
                      <a:pt x="301" y="414"/>
                      <a:pt x="301" y="413"/>
                    </a:cubicBezTo>
                    <a:cubicBezTo>
                      <a:pt x="301" y="413"/>
                      <a:pt x="301" y="413"/>
                      <a:pt x="301" y="413"/>
                    </a:cubicBezTo>
                    <a:cubicBezTo>
                      <a:pt x="301" y="413"/>
                      <a:pt x="301" y="413"/>
                      <a:pt x="301" y="413"/>
                    </a:cubicBezTo>
                    <a:cubicBezTo>
                      <a:pt x="301" y="412"/>
                      <a:pt x="301" y="412"/>
                      <a:pt x="301" y="412"/>
                    </a:cubicBezTo>
                    <a:cubicBezTo>
                      <a:pt x="301" y="412"/>
                      <a:pt x="301" y="412"/>
                      <a:pt x="301" y="412"/>
                    </a:cubicBezTo>
                    <a:cubicBezTo>
                      <a:pt x="301" y="411"/>
                      <a:pt x="301" y="411"/>
                      <a:pt x="301" y="411"/>
                    </a:cubicBezTo>
                    <a:cubicBezTo>
                      <a:pt x="301" y="411"/>
                      <a:pt x="300" y="411"/>
                      <a:pt x="300" y="411"/>
                    </a:cubicBezTo>
                    <a:cubicBezTo>
                      <a:pt x="300" y="411"/>
                      <a:pt x="300" y="411"/>
                      <a:pt x="299" y="410"/>
                    </a:cubicBezTo>
                    <a:cubicBezTo>
                      <a:pt x="299" y="410"/>
                      <a:pt x="299" y="410"/>
                      <a:pt x="299" y="409"/>
                    </a:cubicBezTo>
                    <a:cubicBezTo>
                      <a:pt x="299" y="409"/>
                      <a:pt x="299" y="409"/>
                      <a:pt x="299" y="408"/>
                    </a:cubicBezTo>
                    <a:cubicBezTo>
                      <a:pt x="299" y="408"/>
                      <a:pt x="299" y="408"/>
                      <a:pt x="299" y="408"/>
                    </a:cubicBezTo>
                    <a:cubicBezTo>
                      <a:pt x="298" y="407"/>
                      <a:pt x="298" y="407"/>
                      <a:pt x="298" y="407"/>
                    </a:cubicBezTo>
                    <a:cubicBezTo>
                      <a:pt x="298" y="407"/>
                      <a:pt x="298" y="406"/>
                      <a:pt x="298" y="406"/>
                    </a:cubicBezTo>
                    <a:cubicBezTo>
                      <a:pt x="298" y="406"/>
                      <a:pt x="298" y="405"/>
                      <a:pt x="298" y="404"/>
                    </a:cubicBezTo>
                    <a:cubicBezTo>
                      <a:pt x="298" y="404"/>
                      <a:pt x="298" y="403"/>
                      <a:pt x="299" y="403"/>
                    </a:cubicBezTo>
                    <a:cubicBezTo>
                      <a:pt x="299" y="403"/>
                      <a:pt x="299" y="403"/>
                      <a:pt x="299" y="403"/>
                    </a:cubicBezTo>
                    <a:cubicBezTo>
                      <a:pt x="299" y="402"/>
                      <a:pt x="299" y="402"/>
                      <a:pt x="299" y="402"/>
                    </a:cubicBezTo>
                    <a:cubicBezTo>
                      <a:pt x="300" y="402"/>
                      <a:pt x="300" y="402"/>
                      <a:pt x="300" y="402"/>
                    </a:cubicBezTo>
                    <a:cubicBezTo>
                      <a:pt x="300" y="402"/>
                      <a:pt x="300" y="401"/>
                      <a:pt x="300" y="401"/>
                    </a:cubicBezTo>
                    <a:cubicBezTo>
                      <a:pt x="300" y="401"/>
                      <a:pt x="300" y="400"/>
                      <a:pt x="300" y="400"/>
                    </a:cubicBezTo>
                    <a:cubicBezTo>
                      <a:pt x="300" y="400"/>
                      <a:pt x="300" y="400"/>
                      <a:pt x="300" y="400"/>
                    </a:cubicBezTo>
                    <a:cubicBezTo>
                      <a:pt x="300" y="400"/>
                      <a:pt x="300" y="400"/>
                      <a:pt x="301" y="400"/>
                    </a:cubicBezTo>
                    <a:cubicBezTo>
                      <a:pt x="301" y="400"/>
                      <a:pt x="301" y="400"/>
                      <a:pt x="301" y="400"/>
                    </a:cubicBezTo>
                    <a:cubicBezTo>
                      <a:pt x="301" y="399"/>
                      <a:pt x="301" y="399"/>
                      <a:pt x="301" y="399"/>
                    </a:cubicBezTo>
                    <a:cubicBezTo>
                      <a:pt x="301" y="399"/>
                      <a:pt x="302" y="399"/>
                      <a:pt x="302" y="399"/>
                    </a:cubicBezTo>
                    <a:cubicBezTo>
                      <a:pt x="302" y="399"/>
                      <a:pt x="302" y="399"/>
                      <a:pt x="302" y="399"/>
                    </a:cubicBezTo>
                    <a:cubicBezTo>
                      <a:pt x="302" y="399"/>
                      <a:pt x="302" y="398"/>
                      <a:pt x="302" y="398"/>
                    </a:cubicBezTo>
                    <a:cubicBezTo>
                      <a:pt x="301" y="398"/>
                      <a:pt x="302" y="398"/>
                      <a:pt x="302" y="398"/>
                    </a:cubicBezTo>
                    <a:cubicBezTo>
                      <a:pt x="302" y="397"/>
                      <a:pt x="302" y="397"/>
                      <a:pt x="303" y="396"/>
                    </a:cubicBezTo>
                    <a:cubicBezTo>
                      <a:pt x="302" y="396"/>
                      <a:pt x="302" y="397"/>
                      <a:pt x="302" y="397"/>
                    </a:cubicBezTo>
                    <a:cubicBezTo>
                      <a:pt x="302" y="397"/>
                      <a:pt x="301" y="398"/>
                      <a:pt x="301" y="398"/>
                    </a:cubicBezTo>
                    <a:cubicBezTo>
                      <a:pt x="301" y="398"/>
                      <a:pt x="301" y="398"/>
                      <a:pt x="301" y="398"/>
                    </a:cubicBezTo>
                    <a:cubicBezTo>
                      <a:pt x="300" y="398"/>
                      <a:pt x="300" y="398"/>
                      <a:pt x="300" y="398"/>
                    </a:cubicBezTo>
                    <a:cubicBezTo>
                      <a:pt x="300" y="397"/>
                      <a:pt x="299" y="397"/>
                      <a:pt x="299" y="396"/>
                    </a:cubicBezTo>
                    <a:cubicBezTo>
                      <a:pt x="299" y="396"/>
                      <a:pt x="299" y="396"/>
                      <a:pt x="299" y="396"/>
                    </a:cubicBezTo>
                    <a:cubicBezTo>
                      <a:pt x="299" y="396"/>
                      <a:pt x="299" y="396"/>
                      <a:pt x="299" y="395"/>
                    </a:cubicBezTo>
                    <a:cubicBezTo>
                      <a:pt x="298" y="395"/>
                      <a:pt x="298" y="395"/>
                      <a:pt x="298" y="394"/>
                    </a:cubicBezTo>
                    <a:cubicBezTo>
                      <a:pt x="298" y="393"/>
                      <a:pt x="298" y="393"/>
                      <a:pt x="298" y="392"/>
                    </a:cubicBezTo>
                    <a:cubicBezTo>
                      <a:pt x="298" y="392"/>
                      <a:pt x="298" y="391"/>
                      <a:pt x="299" y="391"/>
                    </a:cubicBezTo>
                    <a:cubicBezTo>
                      <a:pt x="299" y="390"/>
                      <a:pt x="299" y="390"/>
                      <a:pt x="299" y="389"/>
                    </a:cubicBezTo>
                    <a:cubicBezTo>
                      <a:pt x="299" y="389"/>
                      <a:pt x="300" y="389"/>
                      <a:pt x="300" y="389"/>
                    </a:cubicBezTo>
                    <a:cubicBezTo>
                      <a:pt x="300" y="389"/>
                      <a:pt x="300" y="389"/>
                      <a:pt x="300" y="389"/>
                    </a:cubicBezTo>
                    <a:cubicBezTo>
                      <a:pt x="299" y="389"/>
                      <a:pt x="299" y="389"/>
                      <a:pt x="299" y="389"/>
                    </a:cubicBezTo>
                    <a:cubicBezTo>
                      <a:pt x="299" y="389"/>
                      <a:pt x="299" y="389"/>
                      <a:pt x="299" y="389"/>
                    </a:cubicBezTo>
                    <a:cubicBezTo>
                      <a:pt x="299" y="389"/>
                      <a:pt x="299" y="389"/>
                      <a:pt x="299" y="389"/>
                    </a:cubicBezTo>
                    <a:cubicBezTo>
                      <a:pt x="299" y="388"/>
                      <a:pt x="298" y="388"/>
                      <a:pt x="298" y="388"/>
                    </a:cubicBezTo>
                    <a:cubicBezTo>
                      <a:pt x="298" y="388"/>
                      <a:pt x="298" y="388"/>
                      <a:pt x="298" y="388"/>
                    </a:cubicBezTo>
                    <a:cubicBezTo>
                      <a:pt x="298" y="388"/>
                      <a:pt x="299" y="387"/>
                      <a:pt x="299" y="387"/>
                    </a:cubicBezTo>
                    <a:cubicBezTo>
                      <a:pt x="299" y="387"/>
                      <a:pt x="299" y="387"/>
                      <a:pt x="299" y="387"/>
                    </a:cubicBezTo>
                    <a:cubicBezTo>
                      <a:pt x="299" y="387"/>
                      <a:pt x="299" y="387"/>
                      <a:pt x="299" y="387"/>
                    </a:cubicBezTo>
                    <a:cubicBezTo>
                      <a:pt x="299" y="387"/>
                      <a:pt x="299" y="387"/>
                      <a:pt x="299" y="387"/>
                    </a:cubicBezTo>
                    <a:cubicBezTo>
                      <a:pt x="299" y="386"/>
                      <a:pt x="299" y="385"/>
                      <a:pt x="299" y="385"/>
                    </a:cubicBezTo>
                    <a:cubicBezTo>
                      <a:pt x="299" y="385"/>
                      <a:pt x="299" y="385"/>
                      <a:pt x="299" y="385"/>
                    </a:cubicBezTo>
                    <a:cubicBezTo>
                      <a:pt x="300" y="385"/>
                      <a:pt x="300" y="385"/>
                      <a:pt x="300" y="384"/>
                    </a:cubicBezTo>
                    <a:cubicBezTo>
                      <a:pt x="300" y="384"/>
                      <a:pt x="300" y="384"/>
                      <a:pt x="300" y="384"/>
                    </a:cubicBezTo>
                    <a:cubicBezTo>
                      <a:pt x="300" y="384"/>
                      <a:pt x="300" y="383"/>
                      <a:pt x="301" y="383"/>
                    </a:cubicBezTo>
                    <a:cubicBezTo>
                      <a:pt x="301" y="382"/>
                      <a:pt x="301" y="382"/>
                      <a:pt x="302" y="382"/>
                    </a:cubicBezTo>
                    <a:cubicBezTo>
                      <a:pt x="302" y="382"/>
                      <a:pt x="303" y="382"/>
                      <a:pt x="303" y="382"/>
                    </a:cubicBezTo>
                    <a:cubicBezTo>
                      <a:pt x="303" y="383"/>
                      <a:pt x="303" y="383"/>
                      <a:pt x="303" y="383"/>
                    </a:cubicBezTo>
                    <a:cubicBezTo>
                      <a:pt x="303" y="383"/>
                      <a:pt x="303" y="384"/>
                      <a:pt x="303" y="384"/>
                    </a:cubicBezTo>
                    <a:cubicBezTo>
                      <a:pt x="304" y="384"/>
                      <a:pt x="304" y="384"/>
                      <a:pt x="304" y="385"/>
                    </a:cubicBezTo>
                    <a:cubicBezTo>
                      <a:pt x="304" y="385"/>
                      <a:pt x="304" y="385"/>
                      <a:pt x="305" y="385"/>
                    </a:cubicBezTo>
                    <a:cubicBezTo>
                      <a:pt x="305" y="385"/>
                      <a:pt x="305" y="385"/>
                      <a:pt x="305" y="384"/>
                    </a:cubicBezTo>
                    <a:cubicBezTo>
                      <a:pt x="305" y="384"/>
                      <a:pt x="305" y="384"/>
                      <a:pt x="305" y="383"/>
                    </a:cubicBezTo>
                    <a:cubicBezTo>
                      <a:pt x="305" y="383"/>
                      <a:pt x="306" y="383"/>
                      <a:pt x="306" y="383"/>
                    </a:cubicBezTo>
                    <a:cubicBezTo>
                      <a:pt x="306" y="382"/>
                      <a:pt x="305" y="382"/>
                      <a:pt x="305" y="382"/>
                    </a:cubicBezTo>
                    <a:cubicBezTo>
                      <a:pt x="305" y="382"/>
                      <a:pt x="305" y="382"/>
                      <a:pt x="305" y="382"/>
                    </a:cubicBezTo>
                    <a:cubicBezTo>
                      <a:pt x="305" y="381"/>
                      <a:pt x="305" y="381"/>
                      <a:pt x="305" y="381"/>
                    </a:cubicBezTo>
                    <a:cubicBezTo>
                      <a:pt x="305" y="381"/>
                      <a:pt x="305" y="381"/>
                      <a:pt x="305" y="381"/>
                    </a:cubicBezTo>
                    <a:cubicBezTo>
                      <a:pt x="305" y="381"/>
                      <a:pt x="306" y="381"/>
                      <a:pt x="306" y="380"/>
                    </a:cubicBezTo>
                    <a:cubicBezTo>
                      <a:pt x="306" y="380"/>
                      <a:pt x="306" y="380"/>
                      <a:pt x="306" y="380"/>
                    </a:cubicBezTo>
                    <a:cubicBezTo>
                      <a:pt x="305" y="380"/>
                      <a:pt x="305" y="380"/>
                      <a:pt x="305" y="380"/>
                    </a:cubicBezTo>
                    <a:cubicBezTo>
                      <a:pt x="305" y="380"/>
                      <a:pt x="304" y="380"/>
                      <a:pt x="303" y="380"/>
                    </a:cubicBezTo>
                    <a:cubicBezTo>
                      <a:pt x="303" y="380"/>
                      <a:pt x="303" y="380"/>
                      <a:pt x="303" y="380"/>
                    </a:cubicBezTo>
                    <a:cubicBezTo>
                      <a:pt x="303" y="380"/>
                      <a:pt x="303" y="380"/>
                      <a:pt x="303" y="380"/>
                    </a:cubicBezTo>
                    <a:cubicBezTo>
                      <a:pt x="303" y="379"/>
                      <a:pt x="303" y="379"/>
                      <a:pt x="302" y="379"/>
                    </a:cubicBezTo>
                    <a:cubicBezTo>
                      <a:pt x="302" y="379"/>
                      <a:pt x="302" y="379"/>
                      <a:pt x="302" y="379"/>
                    </a:cubicBezTo>
                    <a:cubicBezTo>
                      <a:pt x="302" y="379"/>
                      <a:pt x="302" y="379"/>
                      <a:pt x="302" y="379"/>
                    </a:cubicBezTo>
                    <a:cubicBezTo>
                      <a:pt x="303" y="378"/>
                      <a:pt x="303" y="378"/>
                      <a:pt x="303" y="378"/>
                    </a:cubicBezTo>
                    <a:cubicBezTo>
                      <a:pt x="303" y="378"/>
                      <a:pt x="303" y="378"/>
                      <a:pt x="303" y="378"/>
                    </a:cubicBezTo>
                    <a:cubicBezTo>
                      <a:pt x="303" y="377"/>
                      <a:pt x="303" y="377"/>
                      <a:pt x="303" y="377"/>
                    </a:cubicBezTo>
                    <a:cubicBezTo>
                      <a:pt x="303" y="377"/>
                      <a:pt x="304" y="377"/>
                      <a:pt x="304" y="377"/>
                    </a:cubicBezTo>
                    <a:cubicBezTo>
                      <a:pt x="304" y="377"/>
                      <a:pt x="304" y="376"/>
                      <a:pt x="304" y="376"/>
                    </a:cubicBezTo>
                    <a:cubicBezTo>
                      <a:pt x="305" y="376"/>
                      <a:pt x="305" y="375"/>
                      <a:pt x="306" y="375"/>
                    </a:cubicBezTo>
                    <a:cubicBezTo>
                      <a:pt x="305" y="375"/>
                      <a:pt x="305" y="374"/>
                      <a:pt x="305" y="374"/>
                    </a:cubicBezTo>
                    <a:cubicBezTo>
                      <a:pt x="305" y="374"/>
                      <a:pt x="306" y="374"/>
                      <a:pt x="306" y="374"/>
                    </a:cubicBezTo>
                    <a:cubicBezTo>
                      <a:pt x="306" y="374"/>
                      <a:pt x="306" y="373"/>
                      <a:pt x="306" y="373"/>
                    </a:cubicBezTo>
                    <a:cubicBezTo>
                      <a:pt x="306" y="373"/>
                      <a:pt x="306" y="373"/>
                      <a:pt x="306" y="373"/>
                    </a:cubicBezTo>
                    <a:cubicBezTo>
                      <a:pt x="306" y="373"/>
                      <a:pt x="306" y="373"/>
                      <a:pt x="306" y="373"/>
                    </a:cubicBezTo>
                    <a:cubicBezTo>
                      <a:pt x="306" y="373"/>
                      <a:pt x="306" y="373"/>
                      <a:pt x="306" y="373"/>
                    </a:cubicBezTo>
                    <a:cubicBezTo>
                      <a:pt x="307" y="373"/>
                      <a:pt x="307" y="373"/>
                      <a:pt x="307" y="373"/>
                    </a:cubicBezTo>
                    <a:cubicBezTo>
                      <a:pt x="307" y="373"/>
                      <a:pt x="307" y="373"/>
                      <a:pt x="307" y="373"/>
                    </a:cubicBezTo>
                    <a:cubicBezTo>
                      <a:pt x="307" y="373"/>
                      <a:pt x="307" y="373"/>
                      <a:pt x="307" y="373"/>
                    </a:cubicBezTo>
                    <a:cubicBezTo>
                      <a:pt x="307" y="372"/>
                      <a:pt x="307" y="372"/>
                      <a:pt x="307" y="372"/>
                    </a:cubicBezTo>
                    <a:cubicBezTo>
                      <a:pt x="307" y="371"/>
                      <a:pt x="307" y="371"/>
                      <a:pt x="308" y="370"/>
                    </a:cubicBezTo>
                    <a:cubicBezTo>
                      <a:pt x="308" y="370"/>
                      <a:pt x="308" y="370"/>
                      <a:pt x="308" y="370"/>
                    </a:cubicBezTo>
                    <a:cubicBezTo>
                      <a:pt x="308" y="370"/>
                      <a:pt x="308" y="370"/>
                      <a:pt x="309" y="370"/>
                    </a:cubicBezTo>
                    <a:cubicBezTo>
                      <a:pt x="308" y="370"/>
                      <a:pt x="308" y="370"/>
                      <a:pt x="308" y="370"/>
                    </a:cubicBezTo>
                    <a:cubicBezTo>
                      <a:pt x="307" y="370"/>
                      <a:pt x="307" y="369"/>
                      <a:pt x="307" y="369"/>
                    </a:cubicBezTo>
                    <a:cubicBezTo>
                      <a:pt x="307" y="369"/>
                      <a:pt x="307" y="369"/>
                      <a:pt x="307" y="369"/>
                    </a:cubicBezTo>
                    <a:cubicBezTo>
                      <a:pt x="307" y="369"/>
                      <a:pt x="307" y="369"/>
                      <a:pt x="307" y="369"/>
                    </a:cubicBezTo>
                    <a:cubicBezTo>
                      <a:pt x="307" y="369"/>
                      <a:pt x="307" y="369"/>
                      <a:pt x="307" y="369"/>
                    </a:cubicBezTo>
                    <a:cubicBezTo>
                      <a:pt x="307" y="368"/>
                      <a:pt x="307" y="368"/>
                      <a:pt x="307" y="368"/>
                    </a:cubicBezTo>
                    <a:cubicBezTo>
                      <a:pt x="307" y="368"/>
                      <a:pt x="308" y="368"/>
                      <a:pt x="308" y="368"/>
                    </a:cubicBezTo>
                    <a:cubicBezTo>
                      <a:pt x="308" y="367"/>
                      <a:pt x="308" y="367"/>
                      <a:pt x="307" y="367"/>
                    </a:cubicBezTo>
                    <a:cubicBezTo>
                      <a:pt x="308" y="367"/>
                      <a:pt x="309" y="366"/>
                      <a:pt x="310" y="366"/>
                    </a:cubicBezTo>
                    <a:cubicBezTo>
                      <a:pt x="310" y="366"/>
                      <a:pt x="310" y="366"/>
                      <a:pt x="310" y="366"/>
                    </a:cubicBezTo>
                    <a:cubicBezTo>
                      <a:pt x="310" y="366"/>
                      <a:pt x="310" y="366"/>
                      <a:pt x="310" y="366"/>
                    </a:cubicBezTo>
                    <a:cubicBezTo>
                      <a:pt x="310" y="366"/>
                      <a:pt x="309" y="366"/>
                      <a:pt x="309" y="366"/>
                    </a:cubicBezTo>
                    <a:cubicBezTo>
                      <a:pt x="308" y="366"/>
                      <a:pt x="308" y="366"/>
                      <a:pt x="307" y="367"/>
                    </a:cubicBezTo>
                    <a:cubicBezTo>
                      <a:pt x="307" y="366"/>
                      <a:pt x="307" y="366"/>
                      <a:pt x="307" y="365"/>
                    </a:cubicBezTo>
                    <a:cubicBezTo>
                      <a:pt x="307" y="364"/>
                      <a:pt x="307" y="362"/>
                      <a:pt x="307" y="361"/>
                    </a:cubicBezTo>
                    <a:cubicBezTo>
                      <a:pt x="307" y="361"/>
                      <a:pt x="307" y="360"/>
                      <a:pt x="307" y="360"/>
                    </a:cubicBezTo>
                    <a:cubicBezTo>
                      <a:pt x="307" y="360"/>
                      <a:pt x="307" y="360"/>
                      <a:pt x="307" y="360"/>
                    </a:cubicBezTo>
                    <a:cubicBezTo>
                      <a:pt x="307" y="360"/>
                      <a:pt x="307" y="360"/>
                      <a:pt x="307" y="360"/>
                    </a:cubicBezTo>
                    <a:cubicBezTo>
                      <a:pt x="307" y="360"/>
                      <a:pt x="307" y="360"/>
                      <a:pt x="307" y="360"/>
                    </a:cubicBezTo>
                    <a:cubicBezTo>
                      <a:pt x="307" y="359"/>
                      <a:pt x="308" y="359"/>
                      <a:pt x="308" y="359"/>
                    </a:cubicBezTo>
                    <a:cubicBezTo>
                      <a:pt x="308" y="359"/>
                      <a:pt x="307" y="359"/>
                      <a:pt x="307" y="359"/>
                    </a:cubicBezTo>
                    <a:cubicBezTo>
                      <a:pt x="307" y="358"/>
                      <a:pt x="307" y="358"/>
                      <a:pt x="307" y="358"/>
                    </a:cubicBezTo>
                    <a:cubicBezTo>
                      <a:pt x="307" y="357"/>
                      <a:pt x="307" y="357"/>
                      <a:pt x="307" y="357"/>
                    </a:cubicBezTo>
                    <a:cubicBezTo>
                      <a:pt x="306" y="357"/>
                      <a:pt x="306" y="357"/>
                      <a:pt x="306" y="357"/>
                    </a:cubicBezTo>
                    <a:cubicBezTo>
                      <a:pt x="306" y="357"/>
                      <a:pt x="306" y="357"/>
                      <a:pt x="306" y="356"/>
                    </a:cubicBezTo>
                    <a:cubicBezTo>
                      <a:pt x="306" y="356"/>
                      <a:pt x="306" y="356"/>
                      <a:pt x="306" y="356"/>
                    </a:cubicBezTo>
                    <a:cubicBezTo>
                      <a:pt x="306" y="355"/>
                      <a:pt x="306" y="355"/>
                      <a:pt x="306" y="355"/>
                    </a:cubicBezTo>
                    <a:cubicBezTo>
                      <a:pt x="306" y="354"/>
                      <a:pt x="305" y="354"/>
                      <a:pt x="305" y="354"/>
                    </a:cubicBezTo>
                    <a:cubicBezTo>
                      <a:pt x="305" y="354"/>
                      <a:pt x="305" y="354"/>
                      <a:pt x="304" y="354"/>
                    </a:cubicBezTo>
                    <a:cubicBezTo>
                      <a:pt x="304" y="354"/>
                      <a:pt x="304" y="354"/>
                      <a:pt x="304" y="354"/>
                    </a:cubicBezTo>
                    <a:cubicBezTo>
                      <a:pt x="305" y="353"/>
                      <a:pt x="305" y="353"/>
                      <a:pt x="305" y="353"/>
                    </a:cubicBezTo>
                    <a:cubicBezTo>
                      <a:pt x="305" y="353"/>
                      <a:pt x="305" y="353"/>
                      <a:pt x="305" y="353"/>
                    </a:cubicBezTo>
                    <a:cubicBezTo>
                      <a:pt x="305" y="353"/>
                      <a:pt x="305" y="353"/>
                      <a:pt x="305" y="352"/>
                    </a:cubicBezTo>
                    <a:cubicBezTo>
                      <a:pt x="304" y="352"/>
                      <a:pt x="304" y="352"/>
                      <a:pt x="304" y="352"/>
                    </a:cubicBezTo>
                    <a:cubicBezTo>
                      <a:pt x="304" y="352"/>
                      <a:pt x="304" y="352"/>
                      <a:pt x="304" y="352"/>
                    </a:cubicBezTo>
                    <a:cubicBezTo>
                      <a:pt x="304" y="352"/>
                      <a:pt x="304" y="352"/>
                      <a:pt x="304" y="352"/>
                    </a:cubicBezTo>
                    <a:cubicBezTo>
                      <a:pt x="304" y="351"/>
                      <a:pt x="304" y="350"/>
                      <a:pt x="304" y="349"/>
                    </a:cubicBezTo>
                    <a:cubicBezTo>
                      <a:pt x="304" y="349"/>
                      <a:pt x="304" y="349"/>
                      <a:pt x="304" y="348"/>
                    </a:cubicBezTo>
                    <a:cubicBezTo>
                      <a:pt x="304" y="348"/>
                      <a:pt x="304" y="348"/>
                      <a:pt x="304" y="348"/>
                    </a:cubicBezTo>
                    <a:cubicBezTo>
                      <a:pt x="304" y="347"/>
                      <a:pt x="304" y="347"/>
                      <a:pt x="304" y="347"/>
                    </a:cubicBezTo>
                    <a:cubicBezTo>
                      <a:pt x="304" y="346"/>
                      <a:pt x="304" y="346"/>
                      <a:pt x="304" y="346"/>
                    </a:cubicBezTo>
                    <a:cubicBezTo>
                      <a:pt x="304" y="345"/>
                      <a:pt x="304" y="345"/>
                      <a:pt x="304" y="345"/>
                    </a:cubicBezTo>
                    <a:cubicBezTo>
                      <a:pt x="304" y="345"/>
                      <a:pt x="304" y="345"/>
                      <a:pt x="304" y="345"/>
                    </a:cubicBezTo>
                    <a:cubicBezTo>
                      <a:pt x="304" y="345"/>
                      <a:pt x="304" y="345"/>
                      <a:pt x="304" y="345"/>
                    </a:cubicBezTo>
                    <a:cubicBezTo>
                      <a:pt x="304" y="344"/>
                      <a:pt x="305" y="344"/>
                      <a:pt x="305" y="344"/>
                    </a:cubicBezTo>
                    <a:cubicBezTo>
                      <a:pt x="304" y="343"/>
                      <a:pt x="305" y="341"/>
                      <a:pt x="305" y="340"/>
                    </a:cubicBezTo>
                    <a:cubicBezTo>
                      <a:pt x="304" y="339"/>
                      <a:pt x="304" y="337"/>
                      <a:pt x="304" y="336"/>
                    </a:cubicBezTo>
                    <a:cubicBezTo>
                      <a:pt x="304" y="336"/>
                      <a:pt x="304" y="335"/>
                      <a:pt x="304" y="335"/>
                    </a:cubicBezTo>
                    <a:cubicBezTo>
                      <a:pt x="304" y="335"/>
                      <a:pt x="304" y="334"/>
                      <a:pt x="304" y="334"/>
                    </a:cubicBezTo>
                    <a:cubicBezTo>
                      <a:pt x="304" y="334"/>
                      <a:pt x="305" y="334"/>
                      <a:pt x="305" y="333"/>
                    </a:cubicBezTo>
                    <a:cubicBezTo>
                      <a:pt x="304" y="333"/>
                      <a:pt x="304" y="332"/>
                      <a:pt x="304" y="333"/>
                    </a:cubicBezTo>
                    <a:cubicBezTo>
                      <a:pt x="304" y="332"/>
                      <a:pt x="304" y="331"/>
                      <a:pt x="305" y="330"/>
                    </a:cubicBezTo>
                    <a:cubicBezTo>
                      <a:pt x="305" y="330"/>
                      <a:pt x="306" y="329"/>
                      <a:pt x="307" y="330"/>
                    </a:cubicBezTo>
                    <a:cubicBezTo>
                      <a:pt x="307" y="331"/>
                      <a:pt x="308" y="331"/>
                      <a:pt x="308" y="332"/>
                    </a:cubicBezTo>
                    <a:cubicBezTo>
                      <a:pt x="309" y="332"/>
                      <a:pt x="309" y="332"/>
                      <a:pt x="310" y="332"/>
                    </a:cubicBezTo>
                    <a:cubicBezTo>
                      <a:pt x="310" y="332"/>
                      <a:pt x="311" y="332"/>
                      <a:pt x="311" y="332"/>
                    </a:cubicBezTo>
                    <a:cubicBezTo>
                      <a:pt x="311" y="332"/>
                      <a:pt x="311" y="332"/>
                      <a:pt x="310" y="331"/>
                    </a:cubicBezTo>
                    <a:cubicBezTo>
                      <a:pt x="310" y="331"/>
                      <a:pt x="309" y="331"/>
                      <a:pt x="309" y="330"/>
                    </a:cubicBezTo>
                    <a:cubicBezTo>
                      <a:pt x="308" y="330"/>
                      <a:pt x="308" y="329"/>
                      <a:pt x="308" y="329"/>
                    </a:cubicBezTo>
                    <a:cubicBezTo>
                      <a:pt x="308" y="328"/>
                      <a:pt x="308" y="328"/>
                      <a:pt x="308" y="328"/>
                    </a:cubicBezTo>
                    <a:cubicBezTo>
                      <a:pt x="308" y="327"/>
                      <a:pt x="308" y="327"/>
                      <a:pt x="308" y="327"/>
                    </a:cubicBezTo>
                    <a:cubicBezTo>
                      <a:pt x="308" y="327"/>
                      <a:pt x="307" y="328"/>
                      <a:pt x="307" y="327"/>
                    </a:cubicBezTo>
                    <a:cubicBezTo>
                      <a:pt x="307" y="327"/>
                      <a:pt x="307" y="327"/>
                      <a:pt x="306" y="327"/>
                    </a:cubicBezTo>
                    <a:cubicBezTo>
                      <a:pt x="306" y="326"/>
                      <a:pt x="307" y="324"/>
                      <a:pt x="308" y="324"/>
                    </a:cubicBezTo>
                    <a:cubicBezTo>
                      <a:pt x="309" y="322"/>
                      <a:pt x="311" y="322"/>
                      <a:pt x="313" y="321"/>
                    </a:cubicBezTo>
                    <a:cubicBezTo>
                      <a:pt x="314" y="321"/>
                      <a:pt x="315" y="321"/>
                      <a:pt x="316" y="320"/>
                    </a:cubicBezTo>
                    <a:cubicBezTo>
                      <a:pt x="316" y="321"/>
                      <a:pt x="316" y="321"/>
                      <a:pt x="316" y="322"/>
                    </a:cubicBezTo>
                    <a:cubicBezTo>
                      <a:pt x="317" y="321"/>
                      <a:pt x="317" y="321"/>
                      <a:pt x="317" y="320"/>
                    </a:cubicBezTo>
                    <a:cubicBezTo>
                      <a:pt x="317" y="320"/>
                      <a:pt x="318" y="320"/>
                      <a:pt x="319" y="320"/>
                    </a:cubicBezTo>
                    <a:cubicBezTo>
                      <a:pt x="321" y="320"/>
                      <a:pt x="323" y="321"/>
                      <a:pt x="324" y="322"/>
                    </a:cubicBezTo>
                    <a:cubicBezTo>
                      <a:pt x="324" y="321"/>
                      <a:pt x="325" y="321"/>
                      <a:pt x="325" y="322"/>
                    </a:cubicBezTo>
                    <a:cubicBezTo>
                      <a:pt x="325" y="322"/>
                      <a:pt x="325" y="322"/>
                      <a:pt x="325" y="322"/>
                    </a:cubicBezTo>
                    <a:cubicBezTo>
                      <a:pt x="326" y="323"/>
                      <a:pt x="326" y="323"/>
                      <a:pt x="326" y="323"/>
                    </a:cubicBezTo>
                    <a:cubicBezTo>
                      <a:pt x="327" y="323"/>
                      <a:pt x="327" y="324"/>
                      <a:pt x="326" y="325"/>
                    </a:cubicBezTo>
                    <a:cubicBezTo>
                      <a:pt x="327" y="325"/>
                      <a:pt x="327" y="325"/>
                      <a:pt x="328" y="325"/>
                    </a:cubicBezTo>
                    <a:cubicBezTo>
                      <a:pt x="328" y="324"/>
                      <a:pt x="328" y="324"/>
                      <a:pt x="329" y="324"/>
                    </a:cubicBezTo>
                    <a:cubicBezTo>
                      <a:pt x="330" y="323"/>
                      <a:pt x="331" y="323"/>
                      <a:pt x="333" y="324"/>
                    </a:cubicBezTo>
                    <a:cubicBezTo>
                      <a:pt x="334" y="324"/>
                      <a:pt x="334" y="324"/>
                      <a:pt x="335" y="324"/>
                    </a:cubicBezTo>
                    <a:cubicBezTo>
                      <a:pt x="336" y="324"/>
                      <a:pt x="336" y="325"/>
                      <a:pt x="337" y="325"/>
                    </a:cubicBezTo>
                    <a:cubicBezTo>
                      <a:pt x="338" y="325"/>
                      <a:pt x="339" y="326"/>
                      <a:pt x="339" y="326"/>
                    </a:cubicBezTo>
                    <a:cubicBezTo>
                      <a:pt x="340" y="326"/>
                      <a:pt x="340" y="326"/>
                      <a:pt x="341" y="326"/>
                    </a:cubicBezTo>
                    <a:cubicBezTo>
                      <a:pt x="341" y="326"/>
                      <a:pt x="341" y="327"/>
                      <a:pt x="341" y="327"/>
                    </a:cubicBezTo>
                    <a:cubicBezTo>
                      <a:pt x="341" y="327"/>
                      <a:pt x="340" y="327"/>
                      <a:pt x="340" y="327"/>
                    </a:cubicBezTo>
                    <a:cubicBezTo>
                      <a:pt x="339" y="327"/>
                      <a:pt x="339" y="328"/>
                      <a:pt x="339" y="329"/>
                    </a:cubicBezTo>
                    <a:cubicBezTo>
                      <a:pt x="339" y="330"/>
                      <a:pt x="339" y="331"/>
                      <a:pt x="338" y="332"/>
                    </a:cubicBezTo>
                    <a:cubicBezTo>
                      <a:pt x="337" y="333"/>
                      <a:pt x="337" y="335"/>
                      <a:pt x="335" y="335"/>
                    </a:cubicBezTo>
                    <a:cubicBezTo>
                      <a:pt x="336" y="335"/>
                      <a:pt x="336" y="336"/>
                      <a:pt x="335" y="336"/>
                    </a:cubicBezTo>
                    <a:cubicBezTo>
                      <a:pt x="335" y="337"/>
                      <a:pt x="335" y="337"/>
                      <a:pt x="335" y="338"/>
                    </a:cubicBezTo>
                    <a:cubicBezTo>
                      <a:pt x="334" y="339"/>
                      <a:pt x="334" y="340"/>
                      <a:pt x="334" y="341"/>
                    </a:cubicBezTo>
                    <a:cubicBezTo>
                      <a:pt x="333" y="341"/>
                      <a:pt x="333" y="342"/>
                      <a:pt x="332" y="342"/>
                    </a:cubicBezTo>
                    <a:cubicBezTo>
                      <a:pt x="332" y="342"/>
                      <a:pt x="332" y="342"/>
                      <a:pt x="333" y="343"/>
                    </a:cubicBezTo>
                    <a:cubicBezTo>
                      <a:pt x="333" y="343"/>
                      <a:pt x="333" y="343"/>
                      <a:pt x="333" y="343"/>
                    </a:cubicBezTo>
                    <a:cubicBezTo>
                      <a:pt x="332" y="346"/>
                      <a:pt x="330" y="349"/>
                      <a:pt x="329" y="352"/>
                    </a:cubicBezTo>
                    <a:cubicBezTo>
                      <a:pt x="329" y="353"/>
                      <a:pt x="328" y="353"/>
                      <a:pt x="328" y="354"/>
                    </a:cubicBezTo>
                    <a:cubicBezTo>
                      <a:pt x="327" y="354"/>
                      <a:pt x="326" y="354"/>
                      <a:pt x="325" y="354"/>
                    </a:cubicBezTo>
                    <a:cubicBezTo>
                      <a:pt x="324" y="353"/>
                      <a:pt x="323" y="353"/>
                      <a:pt x="322" y="353"/>
                    </a:cubicBezTo>
                    <a:cubicBezTo>
                      <a:pt x="321" y="352"/>
                      <a:pt x="321" y="352"/>
                      <a:pt x="321" y="352"/>
                    </a:cubicBezTo>
                    <a:cubicBezTo>
                      <a:pt x="321" y="352"/>
                      <a:pt x="321" y="352"/>
                      <a:pt x="320" y="352"/>
                    </a:cubicBezTo>
                    <a:cubicBezTo>
                      <a:pt x="320" y="352"/>
                      <a:pt x="320" y="352"/>
                      <a:pt x="320" y="352"/>
                    </a:cubicBezTo>
                    <a:cubicBezTo>
                      <a:pt x="319" y="352"/>
                      <a:pt x="319" y="352"/>
                      <a:pt x="318" y="352"/>
                    </a:cubicBezTo>
                    <a:cubicBezTo>
                      <a:pt x="317" y="352"/>
                      <a:pt x="315" y="352"/>
                      <a:pt x="314" y="353"/>
                    </a:cubicBezTo>
                    <a:cubicBezTo>
                      <a:pt x="314" y="353"/>
                      <a:pt x="313" y="353"/>
                      <a:pt x="313" y="353"/>
                    </a:cubicBezTo>
                    <a:cubicBezTo>
                      <a:pt x="313" y="353"/>
                      <a:pt x="313" y="354"/>
                      <a:pt x="313" y="354"/>
                    </a:cubicBezTo>
                    <a:cubicBezTo>
                      <a:pt x="314" y="353"/>
                      <a:pt x="315" y="354"/>
                      <a:pt x="316" y="354"/>
                    </a:cubicBezTo>
                    <a:cubicBezTo>
                      <a:pt x="317" y="355"/>
                      <a:pt x="316" y="355"/>
                      <a:pt x="316" y="355"/>
                    </a:cubicBezTo>
                    <a:cubicBezTo>
                      <a:pt x="316" y="355"/>
                      <a:pt x="317" y="355"/>
                      <a:pt x="317" y="356"/>
                    </a:cubicBezTo>
                    <a:cubicBezTo>
                      <a:pt x="317" y="356"/>
                      <a:pt x="317" y="356"/>
                      <a:pt x="318" y="356"/>
                    </a:cubicBezTo>
                    <a:cubicBezTo>
                      <a:pt x="318" y="357"/>
                      <a:pt x="318" y="357"/>
                      <a:pt x="318" y="357"/>
                    </a:cubicBezTo>
                    <a:cubicBezTo>
                      <a:pt x="318" y="357"/>
                      <a:pt x="318" y="358"/>
                      <a:pt x="318" y="358"/>
                    </a:cubicBezTo>
                    <a:cubicBezTo>
                      <a:pt x="319" y="358"/>
                      <a:pt x="318" y="358"/>
                      <a:pt x="318" y="358"/>
                    </a:cubicBezTo>
                    <a:cubicBezTo>
                      <a:pt x="318" y="359"/>
                      <a:pt x="319" y="359"/>
                      <a:pt x="319" y="359"/>
                    </a:cubicBezTo>
                    <a:cubicBezTo>
                      <a:pt x="319" y="359"/>
                      <a:pt x="319" y="360"/>
                      <a:pt x="319" y="360"/>
                    </a:cubicBezTo>
                    <a:cubicBezTo>
                      <a:pt x="318" y="360"/>
                      <a:pt x="318" y="361"/>
                      <a:pt x="318" y="361"/>
                    </a:cubicBezTo>
                    <a:cubicBezTo>
                      <a:pt x="318" y="361"/>
                      <a:pt x="318" y="361"/>
                      <a:pt x="318" y="362"/>
                    </a:cubicBezTo>
                    <a:cubicBezTo>
                      <a:pt x="318" y="362"/>
                      <a:pt x="318" y="362"/>
                      <a:pt x="318" y="362"/>
                    </a:cubicBezTo>
                    <a:cubicBezTo>
                      <a:pt x="318" y="362"/>
                      <a:pt x="317" y="362"/>
                      <a:pt x="317" y="362"/>
                    </a:cubicBezTo>
                    <a:cubicBezTo>
                      <a:pt x="316" y="363"/>
                      <a:pt x="316" y="363"/>
                      <a:pt x="316" y="364"/>
                    </a:cubicBezTo>
                    <a:cubicBezTo>
                      <a:pt x="316" y="365"/>
                      <a:pt x="315" y="366"/>
                      <a:pt x="315" y="367"/>
                    </a:cubicBezTo>
                    <a:cubicBezTo>
                      <a:pt x="315" y="367"/>
                      <a:pt x="315" y="368"/>
                      <a:pt x="315" y="368"/>
                    </a:cubicBezTo>
                    <a:cubicBezTo>
                      <a:pt x="314" y="369"/>
                      <a:pt x="314" y="369"/>
                      <a:pt x="313" y="369"/>
                    </a:cubicBezTo>
                    <a:cubicBezTo>
                      <a:pt x="312" y="369"/>
                      <a:pt x="311" y="370"/>
                      <a:pt x="311" y="370"/>
                    </a:cubicBezTo>
                    <a:cubicBezTo>
                      <a:pt x="310" y="370"/>
                      <a:pt x="310" y="370"/>
                      <a:pt x="310" y="370"/>
                    </a:cubicBezTo>
                    <a:cubicBezTo>
                      <a:pt x="310" y="370"/>
                      <a:pt x="311" y="370"/>
                      <a:pt x="312" y="370"/>
                    </a:cubicBezTo>
                    <a:cubicBezTo>
                      <a:pt x="312" y="371"/>
                      <a:pt x="312" y="371"/>
                      <a:pt x="312" y="371"/>
                    </a:cubicBezTo>
                    <a:cubicBezTo>
                      <a:pt x="312" y="372"/>
                      <a:pt x="312" y="372"/>
                      <a:pt x="312" y="373"/>
                    </a:cubicBezTo>
                    <a:cubicBezTo>
                      <a:pt x="311" y="373"/>
                      <a:pt x="311" y="373"/>
                      <a:pt x="310" y="373"/>
                    </a:cubicBezTo>
                    <a:cubicBezTo>
                      <a:pt x="310" y="373"/>
                      <a:pt x="309" y="373"/>
                      <a:pt x="309" y="373"/>
                    </a:cubicBezTo>
                    <a:cubicBezTo>
                      <a:pt x="309" y="373"/>
                      <a:pt x="309" y="373"/>
                      <a:pt x="309" y="373"/>
                    </a:cubicBezTo>
                    <a:cubicBezTo>
                      <a:pt x="308" y="373"/>
                      <a:pt x="309" y="373"/>
                      <a:pt x="309" y="373"/>
                    </a:cubicBezTo>
                    <a:cubicBezTo>
                      <a:pt x="309" y="373"/>
                      <a:pt x="310" y="373"/>
                      <a:pt x="310" y="374"/>
                    </a:cubicBezTo>
                    <a:cubicBezTo>
                      <a:pt x="311" y="374"/>
                      <a:pt x="311" y="374"/>
                      <a:pt x="311" y="374"/>
                    </a:cubicBezTo>
                    <a:cubicBezTo>
                      <a:pt x="311" y="374"/>
                      <a:pt x="311" y="375"/>
                      <a:pt x="311" y="375"/>
                    </a:cubicBezTo>
                    <a:cubicBezTo>
                      <a:pt x="312" y="375"/>
                      <a:pt x="312" y="374"/>
                      <a:pt x="312" y="374"/>
                    </a:cubicBezTo>
                    <a:cubicBezTo>
                      <a:pt x="313" y="374"/>
                      <a:pt x="313" y="374"/>
                      <a:pt x="313" y="374"/>
                    </a:cubicBezTo>
                    <a:cubicBezTo>
                      <a:pt x="313" y="374"/>
                      <a:pt x="313" y="374"/>
                      <a:pt x="313" y="375"/>
                    </a:cubicBezTo>
                    <a:cubicBezTo>
                      <a:pt x="313" y="375"/>
                      <a:pt x="313" y="375"/>
                      <a:pt x="312" y="376"/>
                    </a:cubicBezTo>
                    <a:cubicBezTo>
                      <a:pt x="312" y="376"/>
                      <a:pt x="312" y="376"/>
                      <a:pt x="313" y="376"/>
                    </a:cubicBezTo>
                    <a:cubicBezTo>
                      <a:pt x="313" y="376"/>
                      <a:pt x="313" y="376"/>
                      <a:pt x="313" y="376"/>
                    </a:cubicBezTo>
                    <a:cubicBezTo>
                      <a:pt x="313" y="376"/>
                      <a:pt x="314" y="375"/>
                      <a:pt x="314" y="375"/>
                    </a:cubicBezTo>
                    <a:cubicBezTo>
                      <a:pt x="314" y="375"/>
                      <a:pt x="314" y="375"/>
                      <a:pt x="314" y="375"/>
                    </a:cubicBezTo>
                    <a:cubicBezTo>
                      <a:pt x="314" y="374"/>
                      <a:pt x="314" y="374"/>
                      <a:pt x="314" y="374"/>
                    </a:cubicBezTo>
                    <a:cubicBezTo>
                      <a:pt x="314" y="374"/>
                      <a:pt x="314" y="375"/>
                      <a:pt x="314" y="375"/>
                    </a:cubicBezTo>
                    <a:cubicBezTo>
                      <a:pt x="315" y="375"/>
                      <a:pt x="315" y="374"/>
                      <a:pt x="315" y="374"/>
                    </a:cubicBezTo>
                    <a:cubicBezTo>
                      <a:pt x="315" y="375"/>
                      <a:pt x="315" y="375"/>
                      <a:pt x="315" y="375"/>
                    </a:cubicBezTo>
                    <a:cubicBezTo>
                      <a:pt x="316" y="375"/>
                      <a:pt x="316" y="375"/>
                      <a:pt x="316" y="375"/>
                    </a:cubicBezTo>
                    <a:cubicBezTo>
                      <a:pt x="317" y="375"/>
                      <a:pt x="317" y="375"/>
                      <a:pt x="317" y="375"/>
                    </a:cubicBezTo>
                    <a:cubicBezTo>
                      <a:pt x="318" y="375"/>
                      <a:pt x="318" y="376"/>
                      <a:pt x="317" y="376"/>
                    </a:cubicBezTo>
                    <a:cubicBezTo>
                      <a:pt x="317" y="376"/>
                      <a:pt x="316" y="377"/>
                      <a:pt x="317" y="377"/>
                    </a:cubicBezTo>
                    <a:cubicBezTo>
                      <a:pt x="317" y="377"/>
                      <a:pt x="317" y="377"/>
                      <a:pt x="317" y="378"/>
                    </a:cubicBezTo>
                    <a:cubicBezTo>
                      <a:pt x="317" y="378"/>
                      <a:pt x="318" y="379"/>
                      <a:pt x="319" y="380"/>
                    </a:cubicBezTo>
                    <a:cubicBezTo>
                      <a:pt x="319" y="380"/>
                      <a:pt x="320" y="381"/>
                      <a:pt x="321" y="381"/>
                    </a:cubicBezTo>
                    <a:cubicBezTo>
                      <a:pt x="320" y="382"/>
                      <a:pt x="321" y="383"/>
                      <a:pt x="321" y="383"/>
                    </a:cubicBezTo>
                    <a:cubicBezTo>
                      <a:pt x="322" y="383"/>
                      <a:pt x="322" y="383"/>
                      <a:pt x="322" y="383"/>
                    </a:cubicBezTo>
                    <a:cubicBezTo>
                      <a:pt x="322" y="384"/>
                      <a:pt x="322" y="384"/>
                      <a:pt x="322" y="384"/>
                    </a:cubicBezTo>
                    <a:cubicBezTo>
                      <a:pt x="322" y="384"/>
                      <a:pt x="322" y="385"/>
                      <a:pt x="322" y="386"/>
                    </a:cubicBezTo>
                    <a:cubicBezTo>
                      <a:pt x="323" y="386"/>
                      <a:pt x="323" y="386"/>
                      <a:pt x="323" y="387"/>
                    </a:cubicBezTo>
                    <a:cubicBezTo>
                      <a:pt x="323" y="387"/>
                      <a:pt x="323" y="387"/>
                      <a:pt x="323" y="387"/>
                    </a:cubicBezTo>
                    <a:cubicBezTo>
                      <a:pt x="323" y="388"/>
                      <a:pt x="323" y="388"/>
                      <a:pt x="323" y="389"/>
                    </a:cubicBezTo>
                    <a:cubicBezTo>
                      <a:pt x="323" y="389"/>
                      <a:pt x="323" y="390"/>
                      <a:pt x="323" y="390"/>
                    </a:cubicBezTo>
                    <a:cubicBezTo>
                      <a:pt x="323" y="390"/>
                      <a:pt x="323" y="390"/>
                      <a:pt x="323" y="391"/>
                    </a:cubicBezTo>
                    <a:cubicBezTo>
                      <a:pt x="323" y="391"/>
                      <a:pt x="323" y="391"/>
                      <a:pt x="323" y="391"/>
                    </a:cubicBezTo>
                    <a:cubicBezTo>
                      <a:pt x="323" y="392"/>
                      <a:pt x="323" y="392"/>
                      <a:pt x="323" y="393"/>
                    </a:cubicBezTo>
                    <a:cubicBezTo>
                      <a:pt x="323" y="393"/>
                      <a:pt x="323" y="394"/>
                      <a:pt x="323" y="394"/>
                    </a:cubicBezTo>
                    <a:cubicBezTo>
                      <a:pt x="323" y="394"/>
                      <a:pt x="323" y="394"/>
                      <a:pt x="322" y="394"/>
                    </a:cubicBezTo>
                    <a:cubicBezTo>
                      <a:pt x="322" y="394"/>
                      <a:pt x="322" y="394"/>
                      <a:pt x="322" y="394"/>
                    </a:cubicBezTo>
                    <a:cubicBezTo>
                      <a:pt x="322" y="394"/>
                      <a:pt x="322" y="394"/>
                      <a:pt x="322" y="394"/>
                    </a:cubicBezTo>
                    <a:cubicBezTo>
                      <a:pt x="322" y="394"/>
                      <a:pt x="322" y="394"/>
                      <a:pt x="322" y="394"/>
                    </a:cubicBezTo>
                    <a:cubicBezTo>
                      <a:pt x="322" y="394"/>
                      <a:pt x="322" y="394"/>
                      <a:pt x="322" y="395"/>
                    </a:cubicBezTo>
                    <a:cubicBezTo>
                      <a:pt x="323" y="395"/>
                      <a:pt x="323" y="395"/>
                      <a:pt x="323" y="395"/>
                    </a:cubicBezTo>
                    <a:cubicBezTo>
                      <a:pt x="323" y="395"/>
                      <a:pt x="324" y="395"/>
                      <a:pt x="324" y="395"/>
                    </a:cubicBezTo>
                    <a:cubicBezTo>
                      <a:pt x="324" y="395"/>
                      <a:pt x="324" y="396"/>
                      <a:pt x="324" y="396"/>
                    </a:cubicBezTo>
                    <a:cubicBezTo>
                      <a:pt x="324" y="396"/>
                      <a:pt x="324" y="397"/>
                      <a:pt x="324" y="397"/>
                    </a:cubicBezTo>
                    <a:cubicBezTo>
                      <a:pt x="325" y="397"/>
                      <a:pt x="325" y="397"/>
                      <a:pt x="325" y="397"/>
                    </a:cubicBezTo>
                    <a:cubicBezTo>
                      <a:pt x="325" y="398"/>
                      <a:pt x="326" y="398"/>
                      <a:pt x="326" y="398"/>
                    </a:cubicBezTo>
                    <a:cubicBezTo>
                      <a:pt x="326" y="398"/>
                      <a:pt x="326" y="398"/>
                      <a:pt x="327" y="399"/>
                    </a:cubicBezTo>
                    <a:cubicBezTo>
                      <a:pt x="327" y="399"/>
                      <a:pt x="327" y="399"/>
                      <a:pt x="327" y="399"/>
                    </a:cubicBezTo>
                    <a:cubicBezTo>
                      <a:pt x="327" y="399"/>
                      <a:pt x="327" y="399"/>
                      <a:pt x="327" y="399"/>
                    </a:cubicBezTo>
                    <a:cubicBezTo>
                      <a:pt x="327" y="399"/>
                      <a:pt x="327" y="399"/>
                      <a:pt x="327" y="399"/>
                    </a:cubicBezTo>
                    <a:cubicBezTo>
                      <a:pt x="327" y="399"/>
                      <a:pt x="327" y="399"/>
                      <a:pt x="327" y="399"/>
                    </a:cubicBezTo>
                    <a:cubicBezTo>
                      <a:pt x="327" y="399"/>
                      <a:pt x="327" y="399"/>
                      <a:pt x="326" y="399"/>
                    </a:cubicBezTo>
                    <a:cubicBezTo>
                      <a:pt x="326" y="400"/>
                      <a:pt x="327" y="400"/>
                      <a:pt x="327" y="400"/>
                    </a:cubicBezTo>
                    <a:cubicBezTo>
                      <a:pt x="327" y="400"/>
                      <a:pt x="327" y="401"/>
                      <a:pt x="327" y="401"/>
                    </a:cubicBezTo>
                    <a:cubicBezTo>
                      <a:pt x="327" y="401"/>
                      <a:pt x="327" y="401"/>
                      <a:pt x="327" y="401"/>
                    </a:cubicBezTo>
                    <a:cubicBezTo>
                      <a:pt x="327" y="401"/>
                      <a:pt x="327" y="401"/>
                      <a:pt x="327" y="401"/>
                    </a:cubicBezTo>
                    <a:cubicBezTo>
                      <a:pt x="327" y="402"/>
                      <a:pt x="327" y="402"/>
                      <a:pt x="327" y="402"/>
                    </a:cubicBezTo>
                    <a:cubicBezTo>
                      <a:pt x="328" y="402"/>
                      <a:pt x="328" y="402"/>
                      <a:pt x="328" y="402"/>
                    </a:cubicBezTo>
                    <a:cubicBezTo>
                      <a:pt x="328" y="402"/>
                      <a:pt x="328" y="402"/>
                      <a:pt x="328" y="402"/>
                    </a:cubicBezTo>
                    <a:cubicBezTo>
                      <a:pt x="328" y="402"/>
                      <a:pt x="328" y="402"/>
                      <a:pt x="328" y="402"/>
                    </a:cubicBezTo>
                    <a:cubicBezTo>
                      <a:pt x="328" y="402"/>
                      <a:pt x="328" y="403"/>
                      <a:pt x="328" y="403"/>
                    </a:cubicBezTo>
                    <a:cubicBezTo>
                      <a:pt x="328" y="403"/>
                      <a:pt x="328" y="403"/>
                      <a:pt x="328" y="403"/>
                    </a:cubicBezTo>
                    <a:cubicBezTo>
                      <a:pt x="328" y="403"/>
                      <a:pt x="328" y="403"/>
                      <a:pt x="328" y="403"/>
                    </a:cubicBezTo>
                    <a:cubicBezTo>
                      <a:pt x="328" y="403"/>
                      <a:pt x="328" y="403"/>
                      <a:pt x="328" y="403"/>
                    </a:cubicBezTo>
                    <a:cubicBezTo>
                      <a:pt x="328" y="404"/>
                      <a:pt x="328" y="404"/>
                      <a:pt x="328" y="404"/>
                    </a:cubicBezTo>
                    <a:cubicBezTo>
                      <a:pt x="328" y="404"/>
                      <a:pt x="328" y="404"/>
                      <a:pt x="329" y="404"/>
                    </a:cubicBezTo>
                    <a:cubicBezTo>
                      <a:pt x="329" y="404"/>
                      <a:pt x="329" y="404"/>
                      <a:pt x="329" y="404"/>
                    </a:cubicBezTo>
                    <a:cubicBezTo>
                      <a:pt x="329" y="405"/>
                      <a:pt x="329" y="405"/>
                      <a:pt x="329" y="405"/>
                    </a:cubicBezTo>
                    <a:cubicBezTo>
                      <a:pt x="329" y="405"/>
                      <a:pt x="329" y="405"/>
                      <a:pt x="329" y="405"/>
                    </a:cubicBezTo>
                    <a:cubicBezTo>
                      <a:pt x="329" y="405"/>
                      <a:pt x="329" y="405"/>
                      <a:pt x="329" y="405"/>
                    </a:cubicBezTo>
                    <a:cubicBezTo>
                      <a:pt x="330" y="405"/>
                      <a:pt x="329" y="404"/>
                      <a:pt x="330" y="404"/>
                    </a:cubicBezTo>
                    <a:cubicBezTo>
                      <a:pt x="330" y="404"/>
                      <a:pt x="330" y="404"/>
                      <a:pt x="330" y="404"/>
                    </a:cubicBezTo>
                    <a:cubicBezTo>
                      <a:pt x="330" y="404"/>
                      <a:pt x="330" y="404"/>
                      <a:pt x="330" y="404"/>
                    </a:cubicBezTo>
                    <a:cubicBezTo>
                      <a:pt x="330" y="404"/>
                      <a:pt x="330" y="404"/>
                      <a:pt x="331" y="404"/>
                    </a:cubicBezTo>
                    <a:cubicBezTo>
                      <a:pt x="331" y="404"/>
                      <a:pt x="331" y="404"/>
                      <a:pt x="331" y="404"/>
                    </a:cubicBezTo>
                    <a:cubicBezTo>
                      <a:pt x="331" y="404"/>
                      <a:pt x="331" y="404"/>
                      <a:pt x="331" y="405"/>
                    </a:cubicBezTo>
                    <a:cubicBezTo>
                      <a:pt x="331" y="405"/>
                      <a:pt x="330" y="406"/>
                      <a:pt x="331" y="406"/>
                    </a:cubicBezTo>
                    <a:cubicBezTo>
                      <a:pt x="331" y="406"/>
                      <a:pt x="331" y="407"/>
                      <a:pt x="331" y="407"/>
                    </a:cubicBezTo>
                    <a:cubicBezTo>
                      <a:pt x="331" y="407"/>
                      <a:pt x="331" y="407"/>
                      <a:pt x="332" y="407"/>
                    </a:cubicBezTo>
                    <a:cubicBezTo>
                      <a:pt x="332" y="407"/>
                      <a:pt x="332" y="407"/>
                      <a:pt x="332" y="407"/>
                    </a:cubicBezTo>
                    <a:cubicBezTo>
                      <a:pt x="332" y="407"/>
                      <a:pt x="332" y="407"/>
                      <a:pt x="332" y="408"/>
                    </a:cubicBezTo>
                    <a:cubicBezTo>
                      <a:pt x="332" y="408"/>
                      <a:pt x="332" y="408"/>
                      <a:pt x="332" y="408"/>
                    </a:cubicBezTo>
                    <a:cubicBezTo>
                      <a:pt x="331" y="408"/>
                      <a:pt x="331" y="408"/>
                      <a:pt x="331" y="408"/>
                    </a:cubicBezTo>
                    <a:cubicBezTo>
                      <a:pt x="331" y="408"/>
                      <a:pt x="331" y="408"/>
                      <a:pt x="330" y="408"/>
                    </a:cubicBezTo>
                    <a:cubicBezTo>
                      <a:pt x="330" y="408"/>
                      <a:pt x="329" y="409"/>
                      <a:pt x="329" y="408"/>
                    </a:cubicBezTo>
                    <a:cubicBezTo>
                      <a:pt x="329" y="408"/>
                      <a:pt x="328" y="408"/>
                      <a:pt x="328" y="408"/>
                    </a:cubicBezTo>
                    <a:cubicBezTo>
                      <a:pt x="328" y="408"/>
                      <a:pt x="328" y="408"/>
                      <a:pt x="327" y="407"/>
                    </a:cubicBezTo>
                    <a:cubicBezTo>
                      <a:pt x="327" y="407"/>
                      <a:pt x="327" y="407"/>
                      <a:pt x="327" y="407"/>
                    </a:cubicBezTo>
                    <a:cubicBezTo>
                      <a:pt x="327" y="407"/>
                      <a:pt x="327" y="407"/>
                      <a:pt x="327" y="407"/>
                    </a:cubicBezTo>
                    <a:cubicBezTo>
                      <a:pt x="327" y="407"/>
                      <a:pt x="326" y="408"/>
                      <a:pt x="326" y="408"/>
                    </a:cubicBezTo>
                    <a:cubicBezTo>
                      <a:pt x="326" y="408"/>
                      <a:pt x="326" y="408"/>
                      <a:pt x="326" y="408"/>
                    </a:cubicBezTo>
                    <a:cubicBezTo>
                      <a:pt x="325" y="409"/>
                      <a:pt x="325" y="409"/>
                      <a:pt x="325" y="409"/>
                    </a:cubicBezTo>
                    <a:cubicBezTo>
                      <a:pt x="325" y="409"/>
                      <a:pt x="325" y="409"/>
                      <a:pt x="325" y="409"/>
                    </a:cubicBezTo>
                    <a:cubicBezTo>
                      <a:pt x="325" y="409"/>
                      <a:pt x="325" y="409"/>
                      <a:pt x="325" y="409"/>
                    </a:cubicBezTo>
                    <a:cubicBezTo>
                      <a:pt x="325" y="410"/>
                      <a:pt x="325" y="410"/>
                      <a:pt x="325" y="410"/>
                    </a:cubicBezTo>
                    <a:cubicBezTo>
                      <a:pt x="325" y="410"/>
                      <a:pt x="325" y="410"/>
                      <a:pt x="326" y="410"/>
                    </a:cubicBezTo>
                    <a:cubicBezTo>
                      <a:pt x="326" y="409"/>
                      <a:pt x="326" y="409"/>
                      <a:pt x="326" y="409"/>
                    </a:cubicBezTo>
                    <a:cubicBezTo>
                      <a:pt x="326" y="409"/>
                      <a:pt x="326" y="409"/>
                      <a:pt x="326" y="409"/>
                    </a:cubicBezTo>
                    <a:cubicBezTo>
                      <a:pt x="327" y="409"/>
                      <a:pt x="327" y="409"/>
                      <a:pt x="327" y="409"/>
                    </a:cubicBezTo>
                    <a:cubicBezTo>
                      <a:pt x="328" y="409"/>
                      <a:pt x="328" y="409"/>
                      <a:pt x="328" y="409"/>
                    </a:cubicBezTo>
                    <a:cubicBezTo>
                      <a:pt x="328" y="409"/>
                      <a:pt x="328" y="410"/>
                      <a:pt x="328" y="410"/>
                    </a:cubicBezTo>
                    <a:cubicBezTo>
                      <a:pt x="329" y="410"/>
                      <a:pt x="329" y="410"/>
                      <a:pt x="329" y="411"/>
                    </a:cubicBezTo>
                    <a:cubicBezTo>
                      <a:pt x="329" y="411"/>
                      <a:pt x="329" y="411"/>
                      <a:pt x="329" y="411"/>
                    </a:cubicBezTo>
                    <a:cubicBezTo>
                      <a:pt x="328" y="412"/>
                      <a:pt x="326" y="414"/>
                      <a:pt x="325" y="415"/>
                    </a:cubicBezTo>
                    <a:cubicBezTo>
                      <a:pt x="325" y="415"/>
                      <a:pt x="324" y="415"/>
                      <a:pt x="324" y="416"/>
                    </a:cubicBezTo>
                    <a:cubicBezTo>
                      <a:pt x="324" y="416"/>
                      <a:pt x="325" y="416"/>
                      <a:pt x="324" y="416"/>
                    </a:cubicBezTo>
                    <a:cubicBezTo>
                      <a:pt x="324" y="416"/>
                      <a:pt x="324" y="416"/>
                      <a:pt x="324" y="416"/>
                    </a:cubicBezTo>
                    <a:cubicBezTo>
                      <a:pt x="324" y="416"/>
                      <a:pt x="324" y="416"/>
                      <a:pt x="324" y="417"/>
                    </a:cubicBezTo>
                    <a:cubicBezTo>
                      <a:pt x="325" y="417"/>
                      <a:pt x="325" y="417"/>
                      <a:pt x="326" y="417"/>
                    </a:cubicBezTo>
                    <a:cubicBezTo>
                      <a:pt x="326" y="417"/>
                      <a:pt x="326" y="418"/>
                      <a:pt x="326" y="418"/>
                    </a:cubicBezTo>
                    <a:cubicBezTo>
                      <a:pt x="327" y="418"/>
                      <a:pt x="327" y="418"/>
                      <a:pt x="327" y="418"/>
                    </a:cubicBezTo>
                    <a:cubicBezTo>
                      <a:pt x="327" y="418"/>
                      <a:pt x="327" y="418"/>
                      <a:pt x="327" y="418"/>
                    </a:cubicBezTo>
                    <a:cubicBezTo>
                      <a:pt x="327" y="419"/>
                      <a:pt x="327" y="419"/>
                      <a:pt x="327" y="419"/>
                    </a:cubicBezTo>
                    <a:cubicBezTo>
                      <a:pt x="328" y="419"/>
                      <a:pt x="329" y="420"/>
                      <a:pt x="329" y="421"/>
                    </a:cubicBezTo>
                    <a:cubicBezTo>
                      <a:pt x="330" y="420"/>
                      <a:pt x="330" y="420"/>
                      <a:pt x="331" y="420"/>
                    </a:cubicBezTo>
                    <a:cubicBezTo>
                      <a:pt x="331" y="420"/>
                      <a:pt x="331" y="419"/>
                      <a:pt x="331" y="419"/>
                    </a:cubicBezTo>
                    <a:cubicBezTo>
                      <a:pt x="331" y="419"/>
                      <a:pt x="331" y="419"/>
                      <a:pt x="332" y="418"/>
                    </a:cubicBezTo>
                    <a:cubicBezTo>
                      <a:pt x="332" y="418"/>
                      <a:pt x="332" y="418"/>
                      <a:pt x="332" y="418"/>
                    </a:cubicBezTo>
                    <a:cubicBezTo>
                      <a:pt x="332" y="418"/>
                      <a:pt x="332" y="418"/>
                      <a:pt x="332" y="418"/>
                    </a:cubicBezTo>
                    <a:cubicBezTo>
                      <a:pt x="333" y="417"/>
                      <a:pt x="333" y="418"/>
                      <a:pt x="333" y="418"/>
                    </a:cubicBezTo>
                    <a:cubicBezTo>
                      <a:pt x="333" y="418"/>
                      <a:pt x="334" y="418"/>
                      <a:pt x="334" y="418"/>
                    </a:cubicBezTo>
                    <a:cubicBezTo>
                      <a:pt x="334" y="418"/>
                      <a:pt x="334" y="418"/>
                      <a:pt x="334" y="418"/>
                    </a:cubicBezTo>
                    <a:cubicBezTo>
                      <a:pt x="334" y="417"/>
                      <a:pt x="334" y="417"/>
                      <a:pt x="334" y="417"/>
                    </a:cubicBezTo>
                    <a:cubicBezTo>
                      <a:pt x="335" y="418"/>
                      <a:pt x="334" y="418"/>
                      <a:pt x="334" y="418"/>
                    </a:cubicBezTo>
                    <a:cubicBezTo>
                      <a:pt x="334" y="418"/>
                      <a:pt x="335" y="418"/>
                      <a:pt x="335" y="418"/>
                    </a:cubicBezTo>
                    <a:cubicBezTo>
                      <a:pt x="334" y="419"/>
                      <a:pt x="334" y="419"/>
                      <a:pt x="334" y="419"/>
                    </a:cubicBezTo>
                    <a:cubicBezTo>
                      <a:pt x="333" y="419"/>
                      <a:pt x="333" y="419"/>
                      <a:pt x="333" y="419"/>
                    </a:cubicBezTo>
                    <a:cubicBezTo>
                      <a:pt x="333" y="420"/>
                      <a:pt x="333" y="420"/>
                      <a:pt x="333" y="420"/>
                    </a:cubicBezTo>
                    <a:cubicBezTo>
                      <a:pt x="333" y="420"/>
                      <a:pt x="332" y="420"/>
                      <a:pt x="332" y="420"/>
                    </a:cubicBezTo>
                    <a:cubicBezTo>
                      <a:pt x="333" y="420"/>
                      <a:pt x="333" y="420"/>
                      <a:pt x="334" y="420"/>
                    </a:cubicBezTo>
                    <a:cubicBezTo>
                      <a:pt x="334" y="420"/>
                      <a:pt x="334" y="420"/>
                      <a:pt x="334" y="420"/>
                    </a:cubicBezTo>
                    <a:cubicBezTo>
                      <a:pt x="334" y="420"/>
                      <a:pt x="334" y="420"/>
                      <a:pt x="335" y="420"/>
                    </a:cubicBezTo>
                    <a:cubicBezTo>
                      <a:pt x="335" y="420"/>
                      <a:pt x="335" y="420"/>
                      <a:pt x="335" y="420"/>
                    </a:cubicBezTo>
                    <a:cubicBezTo>
                      <a:pt x="335" y="420"/>
                      <a:pt x="336" y="420"/>
                      <a:pt x="336" y="420"/>
                    </a:cubicBezTo>
                    <a:cubicBezTo>
                      <a:pt x="336" y="421"/>
                      <a:pt x="337" y="420"/>
                      <a:pt x="337" y="420"/>
                    </a:cubicBezTo>
                    <a:cubicBezTo>
                      <a:pt x="338" y="420"/>
                      <a:pt x="338" y="420"/>
                      <a:pt x="339" y="421"/>
                    </a:cubicBezTo>
                    <a:cubicBezTo>
                      <a:pt x="339" y="421"/>
                      <a:pt x="339" y="421"/>
                      <a:pt x="339" y="421"/>
                    </a:cubicBezTo>
                    <a:cubicBezTo>
                      <a:pt x="339" y="421"/>
                      <a:pt x="339" y="422"/>
                      <a:pt x="339" y="422"/>
                    </a:cubicBezTo>
                    <a:cubicBezTo>
                      <a:pt x="338" y="422"/>
                      <a:pt x="338" y="422"/>
                      <a:pt x="338" y="422"/>
                    </a:cubicBezTo>
                    <a:cubicBezTo>
                      <a:pt x="338" y="422"/>
                      <a:pt x="338" y="422"/>
                      <a:pt x="338" y="422"/>
                    </a:cubicBezTo>
                    <a:cubicBezTo>
                      <a:pt x="338" y="423"/>
                      <a:pt x="337" y="423"/>
                      <a:pt x="337" y="423"/>
                    </a:cubicBezTo>
                    <a:cubicBezTo>
                      <a:pt x="337" y="423"/>
                      <a:pt x="336" y="424"/>
                      <a:pt x="336" y="424"/>
                    </a:cubicBezTo>
                    <a:cubicBezTo>
                      <a:pt x="337" y="424"/>
                      <a:pt x="337" y="424"/>
                      <a:pt x="337" y="423"/>
                    </a:cubicBezTo>
                    <a:cubicBezTo>
                      <a:pt x="337" y="423"/>
                      <a:pt x="338" y="423"/>
                      <a:pt x="338" y="423"/>
                    </a:cubicBezTo>
                    <a:cubicBezTo>
                      <a:pt x="338" y="423"/>
                      <a:pt x="338" y="424"/>
                      <a:pt x="338" y="424"/>
                    </a:cubicBezTo>
                    <a:cubicBezTo>
                      <a:pt x="338" y="424"/>
                      <a:pt x="338" y="424"/>
                      <a:pt x="338" y="424"/>
                    </a:cubicBezTo>
                    <a:cubicBezTo>
                      <a:pt x="339" y="424"/>
                      <a:pt x="339" y="425"/>
                      <a:pt x="339" y="425"/>
                    </a:cubicBezTo>
                    <a:cubicBezTo>
                      <a:pt x="339" y="425"/>
                      <a:pt x="339" y="425"/>
                      <a:pt x="339" y="426"/>
                    </a:cubicBezTo>
                    <a:cubicBezTo>
                      <a:pt x="339" y="426"/>
                      <a:pt x="338" y="426"/>
                      <a:pt x="338" y="426"/>
                    </a:cubicBezTo>
                    <a:cubicBezTo>
                      <a:pt x="338" y="426"/>
                      <a:pt x="338" y="426"/>
                      <a:pt x="338" y="425"/>
                    </a:cubicBezTo>
                    <a:cubicBezTo>
                      <a:pt x="338" y="425"/>
                      <a:pt x="338" y="425"/>
                      <a:pt x="337" y="425"/>
                    </a:cubicBezTo>
                    <a:cubicBezTo>
                      <a:pt x="337" y="425"/>
                      <a:pt x="337" y="425"/>
                      <a:pt x="337" y="425"/>
                    </a:cubicBezTo>
                    <a:cubicBezTo>
                      <a:pt x="337" y="425"/>
                      <a:pt x="337" y="425"/>
                      <a:pt x="337" y="425"/>
                    </a:cubicBezTo>
                    <a:cubicBezTo>
                      <a:pt x="337" y="424"/>
                      <a:pt x="337" y="425"/>
                      <a:pt x="336" y="425"/>
                    </a:cubicBezTo>
                    <a:cubicBezTo>
                      <a:pt x="336" y="425"/>
                      <a:pt x="337" y="425"/>
                      <a:pt x="336" y="425"/>
                    </a:cubicBezTo>
                    <a:cubicBezTo>
                      <a:pt x="336" y="425"/>
                      <a:pt x="336" y="425"/>
                      <a:pt x="336" y="425"/>
                    </a:cubicBezTo>
                    <a:cubicBezTo>
                      <a:pt x="336" y="425"/>
                      <a:pt x="336" y="425"/>
                      <a:pt x="336" y="425"/>
                    </a:cubicBezTo>
                    <a:cubicBezTo>
                      <a:pt x="335" y="425"/>
                      <a:pt x="335" y="425"/>
                      <a:pt x="335" y="425"/>
                    </a:cubicBezTo>
                    <a:cubicBezTo>
                      <a:pt x="335" y="424"/>
                      <a:pt x="336" y="424"/>
                      <a:pt x="336" y="424"/>
                    </a:cubicBezTo>
                    <a:cubicBezTo>
                      <a:pt x="335" y="424"/>
                      <a:pt x="335" y="424"/>
                      <a:pt x="335" y="424"/>
                    </a:cubicBezTo>
                    <a:cubicBezTo>
                      <a:pt x="335" y="424"/>
                      <a:pt x="334" y="424"/>
                      <a:pt x="334" y="425"/>
                    </a:cubicBezTo>
                    <a:cubicBezTo>
                      <a:pt x="334" y="425"/>
                      <a:pt x="334" y="425"/>
                      <a:pt x="334" y="425"/>
                    </a:cubicBezTo>
                    <a:cubicBezTo>
                      <a:pt x="334" y="425"/>
                      <a:pt x="334" y="425"/>
                      <a:pt x="334" y="425"/>
                    </a:cubicBezTo>
                    <a:cubicBezTo>
                      <a:pt x="335" y="426"/>
                      <a:pt x="335" y="426"/>
                      <a:pt x="336" y="427"/>
                    </a:cubicBezTo>
                    <a:cubicBezTo>
                      <a:pt x="336" y="428"/>
                      <a:pt x="337" y="428"/>
                      <a:pt x="337" y="428"/>
                    </a:cubicBezTo>
                    <a:cubicBezTo>
                      <a:pt x="337" y="429"/>
                      <a:pt x="337" y="429"/>
                      <a:pt x="337" y="429"/>
                    </a:cubicBezTo>
                    <a:cubicBezTo>
                      <a:pt x="338" y="429"/>
                      <a:pt x="338" y="429"/>
                      <a:pt x="337" y="429"/>
                    </a:cubicBezTo>
                    <a:cubicBezTo>
                      <a:pt x="337" y="429"/>
                      <a:pt x="337" y="430"/>
                      <a:pt x="337" y="430"/>
                    </a:cubicBezTo>
                    <a:cubicBezTo>
                      <a:pt x="337" y="430"/>
                      <a:pt x="337" y="430"/>
                      <a:pt x="337" y="430"/>
                    </a:cubicBezTo>
                    <a:cubicBezTo>
                      <a:pt x="338" y="430"/>
                      <a:pt x="338" y="431"/>
                      <a:pt x="338" y="431"/>
                    </a:cubicBezTo>
                    <a:cubicBezTo>
                      <a:pt x="338" y="431"/>
                      <a:pt x="338" y="431"/>
                      <a:pt x="338" y="431"/>
                    </a:cubicBezTo>
                    <a:cubicBezTo>
                      <a:pt x="338" y="431"/>
                      <a:pt x="338" y="431"/>
                      <a:pt x="338" y="431"/>
                    </a:cubicBezTo>
                    <a:cubicBezTo>
                      <a:pt x="338" y="432"/>
                      <a:pt x="338" y="432"/>
                      <a:pt x="338" y="432"/>
                    </a:cubicBezTo>
                    <a:cubicBezTo>
                      <a:pt x="338" y="432"/>
                      <a:pt x="339" y="432"/>
                      <a:pt x="339" y="432"/>
                    </a:cubicBezTo>
                    <a:cubicBezTo>
                      <a:pt x="339" y="432"/>
                      <a:pt x="339" y="433"/>
                      <a:pt x="339" y="433"/>
                    </a:cubicBezTo>
                    <a:cubicBezTo>
                      <a:pt x="339" y="433"/>
                      <a:pt x="339" y="433"/>
                      <a:pt x="339" y="433"/>
                    </a:cubicBezTo>
                    <a:cubicBezTo>
                      <a:pt x="339" y="433"/>
                      <a:pt x="339" y="433"/>
                      <a:pt x="339" y="433"/>
                    </a:cubicBezTo>
                    <a:cubicBezTo>
                      <a:pt x="339" y="433"/>
                      <a:pt x="339" y="433"/>
                      <a:pt x="338" y="433"/>
                    </a:cubicBezTo>
                    <a:cubicBezTo>
                      <a:pt x="338" y="433"/>
                      <a:pt x="338" y="433"/>
                      <a:pt x="338" y="433"/>
                    </a:cubicBezTo>
                    <a:cubicBezTo>
                      <a:pt x="338" y="433"/>
                      <a:pt x="338" y="433"/>
                      <a:pt x="338" y="433"/>
                    </a:cubicBezTo>
                    <a:cubicBezTo>
                      <a:pt x="338" y="434"/>
                      <a:pt x="338" y="434"/>
                      <a:pt x="338" y="434"/>
                    </a:cubicBezTo>
                    <a:cubicBezTo>
                      <a:pt x="338" y="434"/>
                      <a:pt x="338" y="434"/>
                      <a:pt x="339" y="434"/>
                    </a:cubicBezTo>
                    <a:cubicBezTo>
                      <a:pt x="339" y="434"/>
                      <a:pt x="339" y="434"/>
                      <a:pt x="339" y="434"/>
                    </a:cubicBezTo>
                    <a:cubicBezTo>
                      <a:pt x="339" y="434"/>
                      <a:pt x="339" y="435"/>
                      <a:pt x="339" y="435"/>
                    </a:cubicBezTo>
                    <a:cubicBezTo>
                      <a:pt x="338" y="435"/>
                      <a:pt x="338" y="435"/>
                      <a:pt x="338" y="435"/>
                    </a:cubicBezTo>
                    <a:cubicBezTo>
                      <a:pt x="338" y="436"/>
                      <a:pt x="338" y="436"/>
                      <a:pt x="338" y="436"/>
                    </a:cubicBezTo>
                    <a:cubicBezTo>
                      <a:pt x="338" y="436"/>
                      <a:pt x="339" y="436"/>
                      <a:pt x="339" y="436"/>
                    </a:cubicBezTo>
                    <a:cubicBezTo>
                      <a:pt x="339" y="436"/>
                      <a:pt x="339" y="436"/>
                      <a:pt x="339" y="437"/>
                    </a:cubicBezTo>
                    <a:cubicBezTo>
                      <a:pt x="338" y="437"/>
                      <a:pt x="338" y="437"/>
                      <a:pt x="338" y="437"/>
                    </a:cubicBezTo>
                    <a:cubicBezTo>
                      <a:pt x="338" y="437"/>
                      <a:pt x="338" y="437"/>
                      <a:pt x="338" y="437"/>
                    </a:cubicBezTo>
                    <a:cubicBezTo>
                      <a:pt x="338" y="437"/>
                      <a:pt x="338" y="437"/>
                      <a:pt x="338" y="437"/>
                    </a:cubicBezTo>
                    <a:cubicBezTo>
                      <a:pt x="338" y="438"/>
                      <a:pt x="339" y="438"/>
                      <a:pt x="339" y="438"/>
                    </a:cubicBezTo>
                    <a:cubicBezTo>
                      <a:pt x="339" y="438"/>
                      <a:pt x="339" y="438"/>
                      <a:pt x="339" y="438"/>
                    </a:cubicBezTo>
                    <a:cubicBezTo>
                      <a:pt x="339" y="438"/>
                      <a:pt x="339" y="438"/>
                      <a:pt x="339" y="438"/>
                    </a:cubicBezTo>
                    <a:cubicBezTo>
                      <a:pt x="339" y="439"/>
                      <a:pt x="339" y="439"/>
                      <a:pt x="339" y="439"/>
                    </a:cubicBezTo>
                    <a:cubicBezTo>
                      <a:pt x="339" y="439"/>
                      <a:pt x="339" y="440"/>
                      <a:pt x="338" y="440"/>
                    </a:cubicBezTo>
                    <a:cubicBezTo>
                      <a:pt x="338" y="440"/>
                      <a:pt x="338" y="440"/>
                      <a:pt x="338" y="440"/>
                    </a:cubicBezTo>
                    <a:cubicBezTo>
                      <a:pt x="338" y="440"/>
                      <a:pt x="338" y="441"/>
                      <a:pt x="338" y="441"/>
                    </a:cubicBezTo>
                    <a:cubicBezTo>
                      <a:pt x="338" y="441"/>
                      <a:pt x="339" y="441"/>
                      <a:pt x="339" y="441"/>
                    </a:cubicBezTo>
                    <a:cubicBezTo>
                      <a:pt x="339" y="441"/>
                      <a:pt x="339" y="441"/>
                      <a:pt x="339" y="441"/>
                    </a:cubicBezTo>
                    <a:cubicBezTo>
                      <a:pt x="339" y="442"/>
                      <a:pt x="339" y="442"/>
                      <a:pt x="340" y="442"/>
                    </a:cubicBezTo>
                    <a:cubicBezTo>
                      <a:pt x="340" y="442"/>
                      <a:pt x="340" y="442"/>
                      <a:pt x="339" y="442"/>
                    </a:cubicBezTo>
                    <a:cubicBezTo>
                      <a:pt x="339" y="442"/>
                      <a:pt x="339" y="442"/>
                      <a:pt x="339" y="442"/>
                    </a:cubicBezTo>
                    <a:cubicBezTo>
                      <a:pt x="339" y="442"/>
                      <a:pt x="340" y="442"/>
                      <a:pt x="340" y="443"/>
                    </a:cubicBezTo>
                    <a:cubicBezTo>
                      <a:pt x="340" y="443"/>
                      <a:pt x="340" y="443"/>
                      <a:pt x="340" y="443"/>
                    </a:cubicBezTo>
                    <a:cubicBezTo>
                      <a:pt x="340" y="443"/>
                      <a:pt x="340" y="444"/>
                      <a:pt x="340" y="444"/>
                    </a:cubicBezTo>
                    <a:cubicBezTo>
                      <a:pt x="340" y="444"/>
                      <a:pt x="340" y="444"/>
                      <a:pt x="340" y="444"/>
                    </a:cubicBezTo>
                    <a:cubicBezTo>
                      <a:pt x="341" y="444"/>
                      <a:pt x="341" y="444"/>
                      <a:pt x="341" y="444"/>
                    </a:cubicBezTo>
                    <a:cubicBezTo>
                      <a:pt x="341" y="444"/>
                      <a:pt x="341" y="444"/>
                      <a:pt x="341" y="443"/>
                    </a:cubicBezTo>
                    <a:cubicBezTo>
                      <a:pt x="341" y="443"/>
                      <a:pt x="341" y="443"/>
                      <a:pt x="341" y="443"/>
                    </a:cubicBezTo>
                    <a:cubicBezTo>
                      <a:pt x="342" y="443"/>
                      <a:pt x="342" y="443"/>
                      <a:pt x="342" y="443"/>
                    </a:cubicBezTo>
                    <a:cubicBezTo>
                      <a:pt x="342" y="443"/>
                      <a:pt x="342" y="443"/>
                      <a:pt x="342" y="442"/>
                    </a:cubicBezTo>
                    <a:cubicBezTo>
                      <a:pt x="342" y="442"/>
                      <a:pt x="342" y="442"/>
                      <a:pt x="342" y="442"/>
                    </a:cubicBezTo>
                    <a:cubicBezTo>
                      <a:pt x="341" y="442"/>
                      <a:pt x="341" y="442"/>
                      <a:pt x="342" y="442"/>
                    </a:cubicBezTo>
                    <a:cubicBezTo>
                      <a:pt x="342" y="442"/>
                      <a:pt x="342" y="442"/>
                      <a:pt x="342" y="442"/>
                    </a:cubicBezTo>
                    <a:cubicBezTo>
                      <a:pt x="342" y="441"/>
                      <a:pt x="342" y="441"/>
                      <a:pt x="342" y="441"/>
                    </a:cubicBezTo>
                    <a:cubicBezTo>
                      <a:pt x="342" y="441"/>
                      <a:pt x="342" y="440"/>
                      <a:pt x="342" y="440"/>
                    </a:cubicBezTo>
                    <a:cubicBezTo>
                      <a:pt x="342" y="440"/>
                      <a:pt x="343" y="440"/>
                      <a:pt x="343" y="440"/>
                    </a:cubicBezTo>
                    <a:cubicBezTo>
                      <a:pt x="343" y="440"/>
                      <a:pt x="343" y="440"/>
                      <a:pt x="343" y="439"/>
                    </a:cubicBezTo>
                    <a:cubicBezTo>
                      <a:pt x="343" y="439"/>
                      <a:pt x="343" y="439"/>
                      <a:pt x="342" y="439"/>
                    </a:cubicBezTo>
                    <a:cubicBezTo>
                      <a:pt x="342" y="438"/>
                      <a:pt x="342" y="438"/>
                      <a:pt x="342" y="438"/>
                    </a:cubicBezTo>
                    <a:cubicBezTo>
                      <a:pt x="342" y="437"/>
                      <a:pt x="343" y="437"/>
                      <a:pt x="343" y="436"/>
                    </a:cubicBezTo>
                    <a:cubicBezTo>
                      <a:pt x="343" y="436"/>
                      <a:pt x="343" y="436"/>
                      <a:pt x="343" y="436"/>
                    </a:cubicBezTo>
                    <a:cubicBezTo>
                      <a:pt x="344" y="436"/>
                      <a:pt x="344" y="435"/>
                      <a:pt x="344" y="435"/>
                    </a:cubicBezTo>
                    <a:cubicBezTo>
                      <a:pt x="344" y="434"/>
                      <a:pt x="344" y="434"/>
                      <a:pt x="344" y="433"/>
                    </a:cubicBezTo>
                    <a:cubicBezTo>
                      <a:pt x="344" y="433"/>
                      <a:pt x="344" y="432"/>
                      <a:pt x="344" y="432"/>
                    </a:cubicBezTo>
                    <a:cubicBezTo>
                      <a:pt x="344" y="431"/>
                      <a:pt x="344" y="430"/>
                      <a:pt x="345" y="429"/>
                    </a:cubicBezTo>
                    <a:cubicBezTo>
                      <a:pt x="345" y="429"/>
                      <a:pt x="345" y="428"/>
                      <a:pt x="346" y="428"/>
                    </a:cubicBezTo>
                    <a:cubicBezTo>
                      <a:pt x="346" y="427"/>
                      <a:pt x="346" y="426"/>
                      <a:pt x="347" y="425"/>
                    </a:cubicBezTo>
                    <a:cubicBezTo>
                      <a:pt x="347" y="425"/>
                      <a:pt x="348" y="425"/>
                      <a:pt x="348" y="425"/>
                    </a:cubicBezTo>
                    <a:cubicBezTo>
                      <a:pt x="348" y="425"/>
                      <a:pt x="348" y="425"/>
                      <a:pt x="348" y="425"/>
                    </a:cubicBezTo>
                    <a:cubicBezTo>
                      <a:pt x="349" y="425"/>
                      <a:pt x="349" y="426"/>
                      <a:pt x="349" y="427"/>
                    </a:cubicBezTo>
                    <a:cubicBezTo>
                      <a:pt x="349" y="427"/>
                      <a:pt x="349" y="427"/>
                      <a:pt x="349" y="427"/>
                    </a:cubicBezTo>
                    <a:cubicBezTo>
                      <a:pt x="350" y="428"/>
                      <a:pt x="350" y="428"/>
                      <a:pt x="350" y="429"/>
                    </a:cubicBezTo>
                    <a:cubicBezTo>
                      <a:pt x="352" y="430"/>
                      <a:pt x="354" y="432"/>
                      <a:pt x="355" y="434"/>
                    </a:cubicBezTo>
                    <a:cubicBezTo>
                      <a:pt x="356" y="435"/>
                      <a:pt x="356" y="437"/>
                      <a:pt x="356" y="438"/>
                    </a:cubicBezTo>
                    <a:cubicBezTo>
                      <a:pt x="356" y="439"/>
                      <a:pt x="356" y="439"/>
                      <a:pt x="356" y="440"/>
                    </a:cubicBezTo>
                    <a:cubicBezTo>
                      <a:pt x="356" y="440"/>
                      <a:pt x="357" y="441"/>
                      <a:pt x="357" y="441"/>
                    </a:cubicBezTo>
                    <a:cubicBezTo>
                      <a:pt x="357" y="442"/>
                      <a:pt x="357" y="443"/>
                      <a:pt x="356" y="444"/>
                    </a:cubicBezTo>
                    <a:cubicBezTo>
                      <a:pt x="356" y="444"/>
                      <a:pt x="356" y="445"/>
                      <a:pt x="356" y="445"/>
                    </a:cubicBezTo>
                    <a:cubicBezTo>
                      <a:pt x="356" y="444"/>
                      <a:pt x="355" y="444"/>
                      <a:pt x="355" y="444"/>
                    </a:cubicBezTo>
                    <a:cubicBezTo>
                      <a:pt x="355" y="444"/>
                      <a:pt x="355" y="444"/>
                      <a:pt x="354" y="444"/>
                    </a:cubicBezTo>
                    <a:cubicBezTo>
                      <a:pt x="354" y="444"/>
                      <a:pt x="354" y="444"/>
                      <a:pt x="354" y="444"/>
                    </a:cubicBezTo>
                    <a:cubicBezTo>
                      <a:pt x="354" y="444"/>
                      <a:pt x="354" y="444"/>
                      <a:pt x="354" y="444"/>
                    </a:cubicBezTo>
                    <a:cubicBezTo>
                      <a:pt x="354" y="443"/>
                      <a:pt x="354" y="442"/>
                      <a:pt x="354" y="442"/>
                    </a:cubicBezTo>
                    <a:cubicBezTo>
                      <a:pt x="354" y="442"/>
                      <a:pt x="353" y="443"/>
                      <a:pt x="353" y="444"/>
                    </a:cubicBezTo>
                    <a:cubicBezTo>
                      <a:pt x="353" y="444"/>
                      <a:pt x="353" y="444"/>
                      <a:pt x="353" y="444"/>
                    </a:cubicBezTo>
                    <a:cubicBezTo>
                      <a:pt x="353" y="444"/>
                      <a:pt x="353" y="444"/>
                      <a:pt x="353" y="444"/>
                    </a:cubicBezTo>
                    <a:cubicBezTo>
                      <a:pt x="353" y="444"/>
                      <a:pt x="353" y="445"/>
                      <a:pt x="353" y="445"/>
                    </a:cubicBezTo>
                    <a:cubicBezTo>
                      <a:pt x="353" y="445"/>
                      <a:pt x="353" y="445"/>
                      <a:pt x="354" y="445"/>
                    </a:cubicBezTo>
                    <a:cubicBezTo>
                      <a:pt x="354" y="446"/>
                      <a:pt x="354" y="446"/>
                      <a:pt x="354" y="446"/>
                    </a:cubicBezTo>
                    <a:cubicBezTo>
                      <a:pt x="353" y="446"/>
                      <a:pt x="353" y="447"/>
                      <a:pt x="353" y="447"/>
                    </a:cubicBezTo>
                    <a:cubicBezTo>
                      <a:pt x="353" y="447"/>
                      <a:pt x="353" y="447"/>
                      <a:pt x="353" y="447"/>
                    </a:cubicBezTo>
                    <a:cubicBezTo>
                      <a:pt x="352" y="448"/>
                      <a:pt x="353" y="449"/>
                      <a:pt x="353" y="449"/>
                    </a:cubicBezTo>
                    <a:cubicBezTo>
                      <a:pt x="353" y="449"/>
                      <a:pt x="353" y="450"/>
                      <a:pt x="353" y="450"/>
                    </a:cubicBezTo>
                    <a:cubicBezTo>
                      <a:pt x="353" y="450"/>
                      <a:pt x="353" y="451"/>
                      <a:pt x="353" y="451"/>
                    </a:cubicBezTo>
                    <a:cubicBezTo>
                      <a:pt x="354" y="452"/>
                      <a:pt x="354" y="452"/>
                      <a:pt x="354" y="453"/>
                    </a:cubicBezTo>
                    <a:cubicBezTo>
                      <a:pt x="354" y="453"/>
                      <a:pt x="354" y="453"/>
                      <a:pt x="354" y="454"/>
                    </a:cubicBezTo>
                    <a:cubicBezTo>
                      <a:pt x="355" y="454"/>
                      <a:pt x="355" y="454"/>
                      <a:pt x="355" y="454"/>
                    </a:cubicBezTo>
                    <a:cubicBezTo>
                      <a:pt x="355" y="455"/>
                      <a:pt x="355" y="455"/>
                      <a:pt x="355" y="455"/>
                    </a:cubicBezTo>
                    <a:cubicBezTo>
                      <a:pt x="356" y="455"/>
                      <a:pt x="356" y="456"/>
                      <a:pt x="356" y="456"/>
                    </a:cubicBezTo>
                    <a:cubicBezTo>
                      <a:pt x="357" y="458"/>
                      <a:pt x="358" y="459"/>
                      <a:pt x="359" y="460"/>
                    </a:cubicBezTo>
                    <a:cubicBezTo>
                      <a:pt x="359" y="461"/>
                      <a:pt x="359" y="461"/>
                      <a:pt x="359" y="461"/>
                    </a:cubicBezTo>
                    <a:cubicBezTo>
                      <a:pt x="359" y="461"/>
                      <a:pt x="359" y="461"/>
                      <a:pt x="359" y="461"/>
                    </a:cubicBezTo>
                    <a:cubicBezTo>
                      <a:pt x="359" y="461"/>
                      <a:pt x="359" y="461"/>
                      <a:pt x="360" y="462"/>
                    </a:cubicBezTo>
                    <a:cubicBezTo>
                      <a:pt x="360" y="462"/>
                      <a:pt x="360" y="462"/>
                      <a:pt x="360" y="462"/>
                    </a:cubicBezTo>
                    <a:cubicBezTo>
                      <a:pt x="360" y="463"/>
                      <a:pt x="360" y="463"/>
                      <a:pt x="360" y="464"/>
                    </a:cubicBezTo>
                    <a:cubicBezTo>
                      <a:pt x="361" y="464"/>
                      <a:pt x="360" y="463"/>
                      <a:pt x="361" y="462"/>
                    </a:cubicBezTo>
                    <a:cubicBezTo>
                      <a:pt x="361" y="462"/>
                      <a:pt x="361" y="462"/>
                      <a:pt x="361" y="462"/>
                    </a:cubicBezTo>
                    <a:cubicBezTo>
                      <a:pt x="362" y="462"/>
                      <a:pt x="362" y="462"/>
                      <a:pt x="362" y="462"/>
                    </a:cubicBezTo>
                    <a:cubicBezTo>
                      <a:pt x="362" y="462"/>
                      <a:pt x="362" y="462"/>
                      <a:pt x="362" y="462"/>
                    </a:cubicBezTo>
                    <a:cubicBezTo>
                      <a:pt x="362" y="461"/>
                      <a:pt x="362" y="461"/>
                      <a:pt x="362" y="461"/>
                    </a:cubicBezTo>
                    <a:cubicBezTo>
                      <a:pt x="362" y="461"/>
                      <a:pt x="362" y="461"/>
                      <a:pt x="362" y="460"/>
                    </a:cubicBezTo>
                    <a:cubicBezTo>
                      <a:pt x="361" y="460"/>
                      <a:pt x="361" y="460"/>
                      <a:pt x="361" y="460"/>
                    </a:cubicBezTo>
                    <a:cubicBezTo>
                      <a:pt x="362" y="460"/>
                      <a:pt x="362" y="460"/>
                      <a:pt x="362" y="460"/>
                    </a:cubicBezTo>
                    <a:cubicBezTo>
                      <a:pt x="362" y="460"/>
                      <a:pt x="363" y="460"/>
                      <a:pt x="363" y="459"/>
                    </a:cubicBezTo>
                    <a:cubicBezTo>
                      <a:pt x="363" y="459"/>
                      <a:pt x="363" y="459"/>
                      <a:pt x="363" y="459"/>
                    </a:cubicBezTo>
                    <a:cubicBezTo>
                      <a:pt x="364" y="459"/>
                      <a:pt x="364" y="459"/>
                      <a:pt x="364" y="459"/>
                    </a:cubicBezTo>
                    <a:cubicBezTo>
                      <a:pt x="364" y="459"/>
                      <a:pt x="364" y="459"/>
                      <a:pt x="365" y="459"/>
                    </a:cubicBezTo>
                    <a:cubicBezTo>
                      <a:pt x="365" y="459"/>
                      <a:pt x="365" y="460"/>
                      <a:pt x="365" y="460"/>
                    </a:cubicBezTo>
                    <a:cubicBezTo>
                      <a:pt x="365" y="460"/>
                      <a:pt x="365" y="459"/>
                      <a:pt x="365" y="459"/>
                    </a:cubicBezTo>
                    <a:cubicBezTo>
                      <a:pt x="365" y="458"/>
                      <a:pt x="366" y="458"/>
                      <a:pt x="366" y="458"/>
                    </a:cubicBezTo>
                    <a:cubicBezTo>
                      <a:pt x="366" y="457"/>
                      <a:pt x="366" y="457"/>
                      <a:pt x="366" y="456"/>
                    </a:cubicBezTo>
                    <a:cubicBezTo>
                      <a:pt x="366" y="456"/>
                      <a:pt x="366" y="455"/>
                      <a:pt x="366" y="455"/>
                    </a:cubicBezTo>
                    <a:cubicBezTo>
                      <a:pt x="366" y="455"/>
                      <a:pt x="365" y="454"/>
                      <a:pt x="365" y="454"/>
                    </a:cubicBezTo>
                    <a:cubicBezTo>
                      <a:pt x="365" y="454"/>
                      <a:pt x="365" y="453"/>
                      <a:pt x="366" y="453"/>
                    </a:cubicBezTo>
                    <a:cubicBezTo>
                      <a:pt x="366" y="453"/>
                      <a:pt x="366" y="452"/>
                      <a:pt x="367" y="451"/>
                    </a:cubicBezTo>
                    <a:cubicBezTo>
                      <a:pt x="367" y="451"/>
                      <a:pt x="367" y="450"/>
                      <a:pt x="367" y="450"/>
                    </a:cubicBezTo>
                    <a:cubicBezTo>
                      <a:pt x="367" y="450"/>
                      <a:pt x="368" y="450"/>
                      <a:pt x="368" y="449"/>
                    </a:cubicBezTo>
                    <a:cubicBezTo>
                      <a:pt x="369" y="449"/>
                      <a:pt x="370" y="448"/>
                      <a:pt x="370" y="447"/>
                    </a:cubicBezTo>
                    <a:cubicBezTo>
                      <a:pt x="370" y="447"/>
                      <a:pt x="370" y="447"/>
                      <a:pt x="370" y="447"/>
                    </a:cubicBezTo>
                    <a:cubicBezTo>
                      <a:pt x="371" y="447"/>
                      <a:pt x="370" y="446"/>
                      <a:pt x="370" y="446"/>
                    </a:cubicBezTo>
                    <a:cubicBezTo>
                      <a:pt x="370" y="446"/>
                      <a:pt x="369" y="447"/>
                      <a:pt x="369" y="447"/>
                    </a:cubicBezTo>
                    <a:cubicBezTo>
                      <a:pt x="369" y="447"/>
                      <a:pt x="369" y="446"/>
                      <a:pt x="369" y="446"/>
                    </a:cubicBezTo>
                    <a:cubicBezTo>
                      <a:pt x="369" y="446"/>
                      <a:pt x="369" y="445"/>
                      <a:pt x="370" y="445"/>
                    </a:cubicBezTo>
                    <a:cubicBezTo>
                      <a:pt x="370" y="445"/>
                      <a:pt x="370" y="444"/>
                      <a:pt x="370" y="444"/>
                    </a:cubicBezTo>
                    <a:cubicBezTo>
                      <a:pt x="370" y="444"/>
                      <a:pt x="370" y="444"/>
                      <a:pt x="370" y="444"/>
                    </a:cubicBezTo>
                    <a:cubicBezTo>
                      <a:pt x="370" y="444"/>
                      <a:pt x="370" y="443"/>
                      <a:pt x="370" y="443"/>
                    </a:cubicBezTo>
                    <a:cubicBezTo>
                      <a:pt x="370" y="442"/>
                      <a:pt x="371" y="440"/>
                      <a:pt x="371" y="439"/>
                    </a:cubicBezTo>
                    <a:cubicBezTo>
                      <a:pt x="371" y="438"/>
                      <a:pt x="371" y="437"/>
                      <a:pt x="371" y="436"/>
                    </a:cubicBezTo>
                    <a:cubicBezTo>
                      <a:pt x="371" y="436"/>
                      <a:pt x="371" y="436"/>
                      <a:pt x="371" y="435"/>
                    </a:cubicBezTo>
                    <a:cubicBezTo>
                      <a:pt x="371" y="435"/>
                      <a:pt x="371" y="435"/>
                      <a:pt x="372" y="435"/>
                    </a:cubicBezTo>
                    <a:cubicBezTo>
                      <a:pt x="372" y="435"/>
                      <a:pt x="372" y="435"/>
                      <a:pt x="372" y="435"/>
                    </a:cubicBezTo>
                    <a:cubicBezTo>
                      <a:pt x="373" y="435"/>
                      <a:pt x="373" y="435"/>
                      <a:pt x="373" y="434"/>
                    </a:cubicBezTo>
                    <a:cubicBezTo>
                      <a:pt x="373" y="435"/>
                      <a:pt x="373" y="435"/>
                      <a:pt x="374" y="435"/>
                    </a:cubicBezTo>
                    <a:cubicBezTo>
                      <a:pt x="374" y="435"/>
                      <a:pt x="374" y="435"/>
                      <a:pt x="374" y="435"/>
                    </a:cubicBezTo>
                    <a:cubicBezTo>
                      <a:pt x="374" y="435"/>
                      <a:pt x="374" y="435"/>
                      <a:pt x="374" y="435"/>
                    </a:cubicBezTo>
                    <a:cubicBezTo>
                      <a:pt x="375" y="435"/>
                      <a:pt x="375" y="435"/>
                      <a:pt x="376" y="435"/>
                    </a:cubicBezTo>
                    <a:cubicBezTo>
                      <a:pt x="376" y="435"/>
                      <a:pt x="376" y="435"/>
                      <a:pt x="376" y="435"/>
                    </a:cubicBezTo>
                    <a:cubicBezTo>
                      <a:pt x="377" y="435"/>
                      <a:pt x="377" y="435"/>
                      <a:pt x="377" y="434"/>
                    </a:cubicBezTo>
                    <a:cubicBezTo>
                      <a:pt x="377" y="434"/>
                      <a:pt x="377" y="434"/>
                      <a:pt x="377" y="434"/>
                    </a:cubicBezTo>
                    <a:cubicBezTo>
                      <a:pt x="376" y="434"/>
                      <a:pt x="376" y="434"/>
                      <a:pt x="376" y="434"/>
                    </a:cubicBezTo>
                    <a:cubicBezTo>
                      <a:pt x="376" y="434"/>
                      <a:pt x="376" y="434"/>
                      <a:pt x="376" y="434"/>
                    </a:cubicBezTo>
                    <a:cubicBezTo>
                      <a:pt x="376" y="433"/>
                      <a:pt x="376" y="433"/>
                      <a:pt x="375" y="433"/>
                    </a:cubicBezTo>
                    <a:cubicBezTo>
                      <a:pt x="375" y="434"/>
                      <a:pt x="375" y="434"/>
                      <a:pt x="375" y="433"/>
                    </a:cubicBezTo>
                    <a:cubicBezTo>
                      <a:pt x="374" y="433"/>
                      <a:pt x="375" y="432"/>
                      <a:pt x="375" y="432"/>
                    </a:cubicBezTo>
                    <a:cubicBezTo>
                      <a:pt x="375" y="432"/>
                      <a:pt x="375" y="432"/>
                      <a:pt x="375" y="432"/>
                    </a:cubicBezTo>
                    <a:cubicBezTo>
                      <a:pt x="376" y="432"/>
                      <a:pt x="376" y="432"/>
                      <a:pt x="376" y="432"/>
                    </a:cubicBezTo>
                    <a:cubicBezTo>
                      <a:pt x="375" y="432"/>
                      <a:pt x="375" y="432"/>
                      <a:pt x="375" y="432"/>
                    </a:cubicBezTo>
                    <a:cubicBezTo>
                      <a:pt x="375" y="432"/>
                      <a:pt x="375" y="431"/>
                      <a:pt x="374" y="431"/>
                    </a:cubicBezTo>
                    <a:cubicBezTo>
                      <a:pt x="374" y="431"/>
                      <a:pt x="375" y="431"/>
                      <a:pt x="375" y="431"/>
                    </a:cubicBezTo>
                    <a:cubicBezTo>
                      <a:pt x="375" y="431"/>
                      <a:pt x="376" y="431"/>
                      <a:pt x="376" y="431"/>
                    </a:cubicBezTo>
                    <a:cubicBezTo>
                      <a:pt x="376" y="431"/>
                      <a:pt x="376" y="431"/>
                      <a:pt x="377" y="431"/>
                    </a:cubicBezTo>
                    <a:cubicBezTo>
                      <a:pt x="377" y="431"/>
                      <a:pt x="377" y="431"/>
                      <a:pt x="377" y="431"/>
                    </a:cubicBezTo>
                    <a:cubicBezTo>
                      <a:pt x="377" y="431"/>
                      <a:pt x="376" y="431"/>
                      <a:pt x="376" y="431"/>
                    </a:cubicBezTo>
                    <a:cubicBezTo>
                      <a:pt x="376" y="431"/>
                      <a:pt x="376" y="430"/>
                      <a:pt x="376" y="430"/>
                    </a:cubicBezTo>
                    <a:cubicBezTo>
                      <a:pt x="376" y="430"/>
                      <a:pt x="376" y="430"/>
                      <a:pt x="377" y="430"/>
                    </a:cubicBezTo>
                    <a:cubicBezTo>
                      <a:pt x="377" y="430"/>
                      <a:pt x="377" y="430"/>
                      <a:pt x="377" y="430"/>
                    </a:cubicBezTo>
                    <a:cubicBezTo>
                      <a:pt x="378" y="430"/>
                      <a:pt x="378" y="430"/>
                      <a:pt x="378" y="430"/>
                    </a:cubicBezTo>
                    <a:cubicBezTo>
                      <a:pt x="378" y="430"/>
                      <a:pt x="379" y="430"/>
                      <a:pt x="379" y="429"/>
                    </a:cubicBezTo>
                    <a:cubicBezTo>
                      <a:pt x="379" y="429"/>
                      <a:pt x="378" y="430"/>
                      <a:pt x="378" y="430"/>
                    </a:cubicBezTo>
                    <a:cubicBezTo>
                      <a:pt x="378" y="430"/>
                      <a:pt x="378" y="429"/>
                      <a:pt x="377" y="429"/>
                    </a:cubicBezTo>
                    <a:cubicBezTo>
                      <a:pt x="377" y="429"/>
                      <a:pt x="377" y="429"/>
                      <a:pt x="377" y="429"/>
                    </a:cubicBezTo>
                    <a:cubicBezTo>
                      <a:pt x="376" y="429"/>
                      <a:pt x="376" y="429"/>
                      <a:pt x="376" y="429"/>
                    </a:cubicBezTo>
                    <a:cubicBezTo>
                      <a:pt x="375" y="429"/>
                      <a:pt x="375" y="429"/>
                      <a:pt x="375" y="429"/>
                    </a:cubicBezTo>
                    <a:cubicBezTo>
                      <a:pt x="375" y="429"/>
                      <a:pt x="375" y="428"/>
                      <a:pt x="375" y="428"/>
                    </a:cubicBezTo>
                    <a:cubicBezTo>
                      <a:pt x="375" y="428"/>
                      <a:pt x="376" y="428"/>
                      <a:pt x="375" y="428"/>
                    </a:cubicBezTo>
                    <a:cubicBezTo>
                      <a:pt x="375" y="428"/>
                      <a:pt x="375" y="428"/>
                      <a:pt x="375" y="428"/>
                    </a:cubicBezTo>
                    <a:cubicBezTo>
                      <a:pt x="375" y="428"/>
                      <a:pt x="374" y="428"/>
                      <a:pt x="374" y="427"/>
                    </a:cubicBezTo>
                    <a:cubicBezTo>
                      <a:pt x="374" y="427"/>
                      <a:pt x="374" y="428"/>
                      <a:pt x="373" y="428"/>
                    </a:cubicBezTo>
                    <a:cubicBezTo>
                      <a:pt x="373" y="427"/>
                      <a:pt x="373" y="427"/>
                      <a:pt x="373" y="427"/>
                    </a:cubicBezTo>
                    <a:cubicBezTo>
                      <a:pt x="374" y="427"/>
                      <a:pt x="374" y="427"/>
                      <a:pt x="374" y="426"/>
                    </a:cubicBezTo>
                    <a:cubicBezTo>
                      <a:pt x="373" y="426"/>
                      <a:pt x="373" y="426"/>
                      <a:pt x="373" y="426"/>
                    </a:cubicBezTo>
                    <a:cubicBezTo>
                      <a:pt x="373" y="426"/>
                      <a:pt x="372" y="425"/>
                      <a:pt x="372" y="424"/>
                    </a:cubicBezTo>
                    <a:cubicBezTo>
                      <a:pt x="372" y="424"/>
                      <a:pt x="372" y="423"/>
                      <a:pt x="372" y="423"/>
                    </a:cubicBezTo>
                    <a:cubicBezTo>
                      <a:pt x="372" y="423"/>
                      <a:pt x="372" y="422"/>
                      <a:pt x="372" y="422"/>
                    </a:cubicBezTo>
                    <a:cubicBezTo>
                      <a:pt x="372" y="422"/>
                      <a:pt x="372" y="422"/>
                      <a:pt x="373" y="422"/>
                    </a:cubicBezTo>
                    <a:cubicBezTo>
                      <a:pt x="373" y="422"/>
                      <a:pt x="373" y="422"/>
                      <a:pt x="373" y="422"/>
                    </a:cubicBezTo>
                    <a:cubicBezTo>
                      <a:pt x="373" y="422"/>
                      <a:pt x="373" y="422"/>
                      <a:pt x="373" y="422"/>
                    </a:cubicBezTo>
                    <a:cubicBezTo>
                      <a:pt x="372" y="422"/>
                      <a:pt x="372" y="421"/>
                      <a:pt x="372" y="421"/>
                    </a:cubicBezTo>
                    <a:cubicBezTo>
                      <a:pt x="372" y="421"/>
                      <a:pt x="372" y="420"/>
                      <a:pt x="372" y="420"/>
                    </a:cubicBezTo>
                    <a:cubicBezTo>
                      <a:pt x="372" y="420"/>
                      <a:pt x="373" y="419"/>
                      <a:pt x="373" y="419"/>
                    </a:cubicBezTo>
                    <a:cubicBezTo>
                      <a:pt x="373" y="419"/>
                      <a:pt x="372" y="418"/>
                      <a:pt x="372" y="418"/>
                    </a:cubicBezTo>
                    <a:cubicBezTo>
                      <a:pt x="372" y="417"/>
                      <a:pt x="372" y="417"/>
                      <a:pt x="373" y="417"/>
                    </a:cubicBezTo>
                    <a:cubicBezTo>
                      <a:pt x="373" y="417"/>
                      <a:pt x="373" y="416"/>
                      <a:pt x="373" y="416"/>
                    </a:cubicBezTo>
                    <a:cubicBezTo>
                      <a:pt x="373" y="416"/>
                      <a:pt x="372" y="416"/>
                      <a:pt x="372" y="416"/>
                    </a:cubicBezTo>
                    <a:cubicBezTo>
                      <a:pt x="372" y="416"/>
                      <a:pt x="372" y="416"/>
                      <a:pt x="372" y="416"/>
                    </a:cubicBezTo>
                    <a:cubicBezTo>
                      <a:pt x="372" y="415"/>
                      <a:pt x="373" y="415"/>
                      <a:pt x="373" y="416"/>
                    </a:cubicBezTo>
                    <a:cubicBezTo>
                      <a:pt x="373" y="416"/>
                      <a:pt x="373" y="416"/>
                      <a:pt x="373" y="416"/>
                    </a:cubicBezTo>
                    <a:cubicBezTo>
                      <a:pt x="373" y="416"/>
                      <a:pt x="373" y="415"/>
                      <a:pt x="373" y="415"/>
                    </a:cubicBezTo>
                    <a:cubicBezTo>
                      <a:pt x="373" y="415"/>
                      <a:pt x="373" y="415"/>
                      <a:pt x="373" y="415"/>
                    </a:cubicBezTo>
                    <a:cubicBezTo>
                      <a:pt x="373" y="415"/>
                      <a:pt x="373" y="415"/>
                      <a:pt x="373" y="415"/>
                    </a:cubicBezTo>
                    <a:cubicBezTo>
                      <a:pt x="373" y="415"/>
                      <a:pt x="372" y="415"/>
                      <a:pt x="372" y="415"/>
                    </a:cubicBezTo>
                    <a:cubicBezTo>
                      <a:pt x="372" y="415"/>
                      <a:pt x="372" y="414"/>
                      <a:pt x="372" y="414"/>
                    </a:cubicBezTo>
                    <a:cubicBezTo>
                      <a:pt x="372" y="414"/>
                      <a:pt x="372" y="414"/>
                      <a:pt x="372" y="414"/>
                    </a:cubicBezTo>
                    <a:cubicBezTo>
                      <a:pt x="372" y="414"/>
                      <a:pt x="373" y="414"/>
                      <a:pt x="373" y="414"/>
                    </a:cubicBezTo>
                    <a:cubicBezTo>
                      <a:pt x="374" y="414"/>
                      <a:pt x="374" y="415"/>
                      <a:pt x="374" y="415"/>
                    </a:cubicBezTo>
                    <a:cubicBezTo>
                      <a:pt x="374" y="415"/>
                      <a:pt x="375" y="415"/>
                      <a:pt x="375" y="415"/>
                    </a:cubicBezTo>
                    <a:cubicBezTo>
                      <a:pt x="375" y="415"/>
                      <a:pt x="375" y="415"/>
                      <a:pt x="376" y="415"/>
                    </a:cubicBezTo>
                    <a:cubicBezTo>
                      <a:pt x="376" y="415"/>
                      <a:pt x="376" y="415"/>
                      <a:pt x="376" y="415"/>
                    </a:cubicBezTo>
                    <a:cubicBezTo>
                      <a:pt x="376" y="415"/>
                      <a:pt x="376" y="415"/>
                      <a:pt x="377" y="414"/>
                    </a:cubicBezTo>
                    <a:cubicBezTo>
                      <a:pt x="377" y="414"/>
                      <a:pt x="377" y="414"/>
                      <a:pt x="377" y="414"/>
                    </a:cubicBezTo>
                    <a:cubicBezTo>
                      <a:pt x="376" y="414"/>
                      <a:pt x="376" y="414"/>
                      <a:pt x="376" y="414"/>
                    </a:cubicBezTo>
                    <a:cubicBezTo>
                      <a:pt x="376" y="414"/>
                      <a:pt x="376" y="414"/>
                      <a:pt x="377" y="414"/>
                    </a:cubicBezTo>
                    <a:cubicBezTo>
                      <a:pt x="377" y="414"/>
                      <a:pt x="377" y="414"/>
                      <a:pt x="377" y="414"/>
                    </a:cubicBezTo>
                    <a:cubicBezTo>
                      <a:pt x="377" y="414"/>
                      <a:pt x="377" y="414"/>
                      <a:pt x="378" y="414"/>
                    </a:cubicBezTo>
                    <a:cubicBezTo>
                      <a:pt x="378" y="414"/>
                      <a:pt x="379" y="414"/>
                      <a:pt x="380" y="414"/>
                    </a:cubicBezTo>
                    <a:cubicBezTo>
                      <a:pt x="380" y="414"/>
                      <a:pt x="380" y="414"/>
                      <a:pt x="380" y="415"/>
                    </a:cubicBezTo>
                    <a:cubicBezTo>
                      <a:pt x="381" y="415"/>
                      <a:pt x="381" y="415"/>
                      <a:pt x="381" y="415"/>
                    </a:cubicBezTo>
                    <a:cubicBezTo>
                      <a:pt x="381" y="415"/>
                      <a:pt x="381" y="415"/>
                      <a:pt x="381" y="415"/>
                    </a:cubicBezTo>
                    <a:cubicBezTo>
                      <a:pt x="381" y="415"/>
                      <a:pt x="382" y="415"/>
                      <a:pt x="382" y="416"/>
                    </a:cubicBezTo>
                    <a:cubicBezTo>
                      <a:pt x="382" y="416"/>
                      <a:pt x="382" y="416"/>
                      <a:pt x="383" y="416"/>
                    </a:cubicBezTo>
                    <a:cubicBezTo>
                      <a:pt x="383" y="416"/>
                      <a:pt x="383" y="416"/>
                      <a:pt x="383" y="416"/>
                    </a:cubicBezTo>
                    <a:cubicBezTo>
                      <a:pt x="383" y="416"/>
                      <a:pt x="383" y="416"/>
                      <a:pt x="383" y="416"/>
                    </a:cubicBezTo>
                    <a:cubicBezTo>
                      <a:pt x="383" y="416"/>
                      <a:pt x="384" y="417"/>
                      <a:pt x="384" y="417"/>
                    </a:cubicBezTo>
                    <a:cubicBezTo>
                      <a:pt x="384" y="417"/>
                      <a:pt x="385" y="417"/>
                      <a:pt x="385" y="417"/>
                    </a:cubicBezTo>
                    <a:cubicBezTo>
                      <a:pt x="385" y="417"/>
                      <a:pt x="386" y="417"/>
                      <a:pt x="386" y="417"/>
                    </a:cubicBezTo>
                    <a:cubicBezTo>
                      <a:pt x="386" y="417"/>
                      <a:pt x="386" y="417"/>
                      <a:pt x="387" y="417"/>
                    </a:cubicBezTo>
                    <a:cubicBezTo>
                      <a:pt x="387" y="417"/>
                      <a:pt x="387" y="417"/>
                      <a:pt x="387" y="417"/>
                    </a:cubicBezTo>
                    <a:cubicBezTo>
                      <a:pt x="387" y="417"/>
                      <a:pt x="387" y="417"/>
                      <a:pt x="387" y="417"/>
                    </a:cubicBezTo>
                    <a:cubicBezTo>
                      <a:pt x="388" y="417"/>
                      <a:pt x="389" y="417"/>
                      <a:pt x="390" y="417"/>
                    </a:cubicBezTo>
                    <a:cubicBezTo>
                      <a:pt x="390" y="417"/>
                      <a:pt x="390" y="417"/>
                      <a:pt x="391" y="417"/>
                    </a:cubicBezTo>
                    <a:cubicBezTo>
                      <a:pt x="391" y="417"/>
                      <a:pt x="391" y="417"/>
                      <a:pt x="391" y="417"/>
                    </a:cubicBezTo>
                    <a:cubicBezTo>
                      <a:pt x="391" y="417"/>
                      <a:pt x="391" y="417"/>
                      <a:pt x="392" y="417"/>
                    </a:cubicBezTo>
                    <a:cubicBezTo>
                      <a:pt x="392" y="417"/>
                      <a:pt x="392" y="417"/>
                      <a:pt x="392" y="417"/>
                    </a:cubicBezTo>
                    <a:cubicBezTo>
                      <a:pt x="392" y="417"/>
                      <a:pt x="392" y="417"/>
                      <a:pt x="392" y="418"/>
                    </a:cubicBezTo>
                    <a:cubicBezTo>
                      <a:pt x="392" y="418"/>
                      <a:pt x="392" y="418"/>
                      <a:pt x="392" y="418"/>
                    </a:cubicBezTo>
                    <a:cubicBezTo>
                      <a:pt x="392" y="418"/>
                      <a:pt x="392" y="418"/>
                      <a:pt x="392" y="418"/>
                    </a:cubicBezTo>
                    <a:cubicBezTo>
                      <a:pt x="392" y="418"/>
                      <a:pt x="392" y="418"/>
                      <a:pt x="391" y="418"/>
                    </a:cubicBezTo>
                    <a:cubicBezTo>
                      <a:pt x="391" y="418"/>
                      <a:pt x="391" y="418"/>
                      <a:pt x="391" y="418"/>
                    </a:cubicBezTo>
                    <a:cubicBezTo>
                      <a:pt x="391" y="418"/>
                      <a:pt x="391" y="418"/>
                      <a:pt x="391" y="418"/>
                    </a:cubicBezTo>
                    <a:cubicBezTo>
                      <a:pt x="391" y="418"/>
                      <a:pt x="392" y="418"/>
                      <a:pt x="392" y="418"/>
                    </a:cubicBezTo>
                    <a:cubicBezTo>
                      <a:pt x="392" y="419"/>
                      <a:pt x="392" y="419"/>
                      <a:pt x="391" y="419"/>
                    </a:cubicBezTo>
                    <a:cubicBezTo>
                      <a:pt x="391" y="419"/>
                      <a:pt x="391" y="419"/>
                      <a:pt x="391" y="419"/>
                    </a:cubicBezTo>
                    <a:cubicBezTo>
                      <a:pt x="391" y="419"/>
                      <a:pt x="391" y="419"/>
                      <a:pt x="391" y="419"/>
                    </a:cubicBezTo>
                    <a:cubicBezTo>
                      <a:pt x="392" y="419"/>
                      <a:pt x="392" y="420"/>
                      <a:pt x="392" y="420"/>
                    </a:cubicBezTo>
                    <a:cubicBezTo>
                      <a:pt x="393" y="420"/>
                      <a:pt x="393" y="420"/>
                      <a:pt x="394" y="421"/>
                    </a:cubicBezTo>
                    <a:cubicBezTo>
                      <a:pt x="394" y="421"/>
                      <a:pt x="394" y="421"/>
                      <a:pt x="395" y="421"/>
                    </a:cubicBezTo>
                    <a:cubicBezTo>
                      <a:pt x="395" y="421"/>
                      <a:pt x="395" y="421"/>
                      <a:pt x="395" y="421"/>
                    </a:cubicBezTo>
                    <a:cubicBezTo>
                      <a:pt x="396" y="421"/>
                      <a:pt x="396" y="422"/>
                      <a:pt x="396" y="422"/>
                    </a:cubicBezTo>
                    <a:cubicBezTo>
                      <a:pt x="395" y="422"/>
                      <a:pt x="394" y="421"/>
                      <a:pt x="394" y="421"/>
                    </a:cubicBezTo>
                    <a:cubicBezTo>
                      <a:pt x="393" y="422"/>
                      <a:pt x="393" y="422"/>
                      <a:pt x="393" y="422"/>
                    </a:cubicBezTo>
                    <a:cubicBezTo>
                      <a:pt x="393" y="422"/>
                      <a:pt x="393" y="422"/>
                      <a:pt x="393" y="422"/>
                    </a:cubicBezTo>
                    <a:cubicBezTo>
                      <a:pt x="393" y="421"/>
                      <a:pt x="393" y="421"/>
                      <a:pt x="393" y="421"/>
                    </a:cubicBezTo>
                    <a:cubicBezTo>
                      <a:pt x="393" y="421"/>
                      <a:pt x="393" y="421"/>
                      <a:pt x="393" y="421"/>
                    </a:cubicBezTo>
                    <a:cubicBezTo>
                      <a:pt x="392" y="421"/>
                      <a:pt x="392" y="421"/>
                      <a:pt x="391" y="421"/>
                    </a:cubicBezTo>
                    <a:cubicBezTo>
                      <a:pt x="390" y="421"/>
                      <a:pt x="390" y="421"/>
                      <a:pt x="390" y="420"/>
                    </a:cubicBezTo>
                    <a:cubicBezTo>
                      <a:pt x="389" y="420"/>
                      <a:pt x="389" y="420"/>
                      <a:pt x="388" y="420"/>
                    </a:cubicBezTo>
                    <a:cubicBezTo>
                      <a:pt x="388" y="420"/>
                      <a:pt x="388" y="420"/>
                      <a:pt x="388" y="420"/>
                    </a:cubicBezTo>
                    <a:cubicBezTo>
                      <a:pt x="389" y="421"/>
                      <a:pt x="390" y="421"/>
                      <a:pt x="390" y="421"/>
                    </a:cubicBezTo>
                    <a:cubicBezTo>
                      <a:pt x="391" y="421"/>
                      <a:pt x="392" y="421"/>
                      <a:pt x="392" y="422"/>
                    </a:cubicBezTo>
                    <a:cubicBezTo>
                      <a:pt x="393" y="422"/>
                      <a:pt x="393" y="422"/>
                      <a:pt x="393" y="423"/>
                    </a:cubicBezTo>
                    <a:cubicBezTo>
                      <a:pt x="393" y="423"/>
                      <a:pt x="393" y="423"/>
                      <a:pt x="393" y="423"/>
                    </a:cubicBezTo>
                    <a:cubicBezTo>
                      <a:pt x="393" y="423"/>
                      <a:pt x="393" y="423"/>
                      <a:pt x="393" y="423"/>
                    </a:cubicBezTo>
                    <a:cubicBezTo>
                      <a:pt x="392" y="423"/>
                      <a:pt x="392" y="423"/>
                      <a:pt x="392" y="422"/>
                    </a:cubicBezTo>
                    <a:cubicBezTo>
                      <a:pt x="392" y="423"/>
                      <a:pt x="392" y="423"/>
                      <a:pt x="392" y="423"/>
                    </a:cubicBezTo>
                    <a:cubicBezTo>
                      <a:pt x="392" y="423"/>
                      <a:pt x="392" y="424"/>
                      <a:pt x="393" y="424"/>
                    </a:cubicBezTo>
                    <a:cubicBezTo>
                      <a:pt x="393" y="424"/>
                      <a:pt x="393" y="424"/>
                      <a:pt x="393" y="424"/>
                    </a:cubicBezTo>
                    <a:cubicBezTo>
                      <a:pt x="393" y="424"/>
                      <a:pt x="393" y="424"/>
                      <a:pt x="393" y="423"/>
                    </a:cubicBezTo>
                    <a:cubicBezTo>
                      <a:pt x="393" y="423"/>
                      <a:pt x="394" y="423"/>
                      <a:pt x="394" y="424"/>
                    </a:cubicBezTo>
                    <a:cubicBezTo>
                      <a:pt x="394" y="424"/>
                      <a:pt x="394" y="424"/>
                      <a:pt x="394" y="424"/>
                    </a:cubicBezTo>
                    <a:cubicBezTo>
                      <a:pt x="394" y="424"/>
                      <a:pt x="395" y="424"/>
                      <a:pt x="395" y="424"/>
                    </a:cubicBezTo>
                    <a:cubicBezTo>
                      <a:pt x="395" y="424"/>
                      <a:pt x="394" y="424"/>
                      <a:pt x="394" y="424"/>
                    </a:cubicBezTo>
                    <a:cubicBezTo>
                      <a:pt x="394" y="425"/>
                      <a:pt x="394" y="425"/>
                      <a:pt x="394" y="425"/>
                    </a:cubicBezTo>
                    <a:cubicBezTo>
                      <a:pt x="394" y="425"/>
                      <a:pt x="394" y="425"/>
                      <a:pt x="394" y="425"/>
                    </a:cubicBezTo>
                    <a:cubicBezTo>
                      <a:pt x="394" y="425"/>
                      <a:pt x="394" y="426"/>
                      <a:pt x="394" y="426"/>
                    </a:cubicBezTo>
                    <a:cubicBezTo>
                      <a:pt x="394" y="426"/>
                      <a:pt x="394" y="426"/>
                      <a:pt x="395" y="426"/>
                    </a:cubicBezTo>
                    <a:cubicBezTo>
                      <a:pt x="395" y="426"/>
                      <a:pt x="395" y="426"/>
                      <a:pt x="395" y="426"/>
                    </a:cubicBezTo>
                    <a:cubicBezTo>
                      <a:pt x="395" y="426"/>
                      <a:pt x="395" y="425"/>
                      <a:pt x="395" y="425"/>
                    </a:cubicBezTo>
                    <a:cubicBezTo>
                      <a:pt x="395" y="425"/>
                      <a:pt x="395" y="425"/>
                      <a:pt x="395" y="425"/>
                    </a:cubicBezTo>
                    <a:cubicBezTo>
                      <a:pt x="396" y="425"/>
                      <a:pt x="397" y="425"/>
                      <a:pt x="398" y="425"/>
                    </a:cubicBezTo>
                    <a:cubicBezTo>
                      <a:pt x="398" y="425"/>
                      <a:pt x="398" y="426"/>
                      <a:pt x="399" y="426"/>
                    </a:cubicBezTo>
                    <a:cubicBezTo>
                      <a:pt x="399" y="426"/>
                      <a:pt x="399" y="426"/>
                      <a:pt x="399" y="426"/>
                    </a:cubicBezTo>
                    <a:cubicBezTo>
                      <a:pt x="399" y="426"/>
                      <a:pt x="399" y="426"/>
                      <a:pt x="399" y="426"/>
                    </a:cubicBezTo>
                    <a:cubicBezTo>
                      <a:pt x="399" y="426"/>
                      <a:pt x="400" y="426"/>
                      <a:pt x="400" y="426"/>
                    </a:cubicBezTo>
                    <a:cubicBezTo>
                      <a:pt x="400" y="426"/>
                      <a:pt x="400" y="426"/>
                      <a:pt x="400" y="426"/>
                    </a:cubicBezTo>
                    <a:cubicBezTo>
                      <a:pt x="400" y="427"/>
                      <a:pt x="400" y="427"/>
                      <a:pt x="400" y="427"/>
                    </a:cubicBezTo>
                    <a:cubicBezTo>
                      <a:pt x="400" y="428"/>
                      <a:pt x="400" y="428"/>
                      <a:pt x="400" y="428"/>
                    </a:cubicBezTo>
                    <a:cubicBezTo>
                      <a:pt x="400" y="429"/>
                      <a:pt x="400" y="429"/>
                      <a:pt x="399" y="429"/>
                    </a:cubicBezTo>
                    <a:cubicBezTo>
                      <a:pt x="399" y="429"/>
                      <a:pt x="399" y="429"/>
                      <a:pt x="399" y="429"/>
                    </a:cubicBezTo>
                    <a:cubicBezTo>
                      <a:pt x="399" y="430"/>
                      <a:pt x="399" y="430"/>
                      <a:pt x="399" y="430"/>
                    </a:cubicBezTo>
                    <a:cubicBezTo>
                      <a:pt x="399" y="430"/>
                      <a:pt x="399" y="430"/>
                      <a:pt x="398" y="430"/>
                    </a:cubicBezTo>
                    <a:cubicBezTo>
                      <a:pt x="398" y="430"/>
                      <a:pt x="398" y="431"/>
                      <a:pt x="398" y="431"/>
                    </a:cubicBezTo>
                    <a:cubicBezTo>
                      <a:pt x="397" y="431"/>
                      <a:pt x="397" y="431"/>
                      <a:pt x="397" y="432"/>
                    </a:cubicBezTo>
                    <a:cubicBezTo>
                      <a:pt x="397" y="432"/>
                      <a:pt x="397" y="432"/>
                      <a:pt x="397" y="432"/>
                    </a:cubicBezTo>
                    <a:cubicBezTo>
                      <a:pt x="397" y="432"/>
                      <a:pt x="397" y="432"/>
                      <a:pt x="397" y="432"/>
                    </a:cubicBezTo>
                    <a:cubicBezTo>
                      <a:pt x="397" y="432"/>
                      <a:pt x="398" y="432"/>
                      <a:pt x="398" y="432"/>
                    </a:cubicBezTo>
                    <a:cubicBezTo>
                      <a:pt x="398" y="432"/>
                      <a:pt x="398" y="432"/>
                      <a:pt x="398" y="432"/>
                    </a:cubicBezTo>
                    <a:cubicBezTo>
                      <a:pt x="399" y="433"/>
                      <a:pt x="399" y="433"/>
                      <a:pt x="399" y="433"/>
                    </a:cubicBezTo>
                    <a:cubicBezTo>
                      <a:pt x="399" y="433"/>
                      <a:pt x="399" y="433"/>
                      <a:pt x="399" y="433"/>
                    </a:cubicBezTo>
                    <a:cubicBezTo>
                      <a:pt x="399" y="433"/>
                      <a:pt x="399" y="433"/>
                      <a:pt x="399" y="433"/>
                    </a:cubicBezTo>
                    <a:cubicBezTo>
                      <a:pt x="399" y="433"/>
                      <a:pt x="399" y="433"/>
                      <a:pt x="399" y="433"/>
                    </a:cubicBezTo>
                    <a:cubicBezTo>
                      <a:pt x="399" y="433"/>
                      <a:pt x="400" y="433"/>
                      <a:pt x="400" y="433"/>
                    </a:cubicBezTo>
                    <a:cubicBezTo>
                      <a:pt x="400" y="433"/>
                      <a:pt x="400" y="433"/>
                      <a:pt x="400" y="433"/>
                    </a:cubicBezTo>
                    <a:cubicBezTo>
                      <a:pt x="400" y="433"/>
                      <a:pt x="400" y="433"/>
                      <a:pt x="400" y="433"/>
                    </a:cubicBezTo>
                    <a:cubicBezTo>
                      <a:pt x="400" y="433"/>
                      <a:pt x="400" y="433"/>
                      <a:pt x="400" y="433"/>
                    </a:cubicBezTo>
                    <a:cubicBezTo>
                      <a:pt x="400" y="433"/>
                      <a:pt x="400" y="433"/>
                      <a:pt x="400" y="434"/>
                    </a:cubicBezTo>
                    <a:cubicBezTo>
                      <a:pt x="400" y="434"/>
                      <a:pt x="400" y="434"/>
                      <a:pt x="400" y="434"/>
                    </a:cubicBezTo>
                    <a:cubicBezTo>
                      <a:pt x="401" y="434"/>
                      <a:pt x="401" y="434"/>
                      <a:pt x="401" y="434"/>
                    </a:cubicBezTo>
                    <a:cubicBezTo>
                      <a:pt x="401" y="434"/>
                      <a:pt x="401" y="436"/>
                      <a:pt x="400" y="436"/>
                    </a:cubicBezTo>
                    <a:cubicBezTo>
                      <a:pt x="400" y="436"/>
                      <a:pt x="400" y="436"/>
                      <a:pt x="400" y="436"/>
                    </a:cubicBezTo>
                    <a:cubicBezTo>
                      <a:pt x="400" y="436"/>
                      <a:pt x="400" y="436"/>
                      <a:pt x="400" y="436"/>
                    </a:cubicBezTo>
                    <a:cubicBezTo>
                      <a:pt x="400" y="435"/>
                      <a:pt x="400" y="435"/>
                      <a:pt x="399" y="435"/>
                    </a:cubicBezTo>
                    <a:cubicBezTo>
                      <a:pt x="399" y="435"/>
                      <a:pt x="399" y="435"/>
                      <a:pt x="399" y="435"/>
                    </a:cubicBezTo>
                    <a:cubicBezTo>
                      <a:pt x="399" y="435"/>
                      <a:pt x="399" y="436"/>
                      <a:pt x="399" y="436"/>
                    </a:cubicBezTo>
                    <a:cubicBezTo>
                      <a:pt x="399" y="436"/>
                      <a:pt x="399" y="436"/>
                      <a:pt x="399" y="436"/>
                    </a:cubicBezTo>
                    <a:cubicBezTo>
                      <a:pt x="400" y="436"/>
                      <a:pt x="400" y="437"/>
                      <a:pt x="400" y="437"/>
                    </a:cubicBezTo>
                    <a:cubicBezTo>
                      <a:pt x="400" y="437"/>
                      <a:pt x="400" y="437"/>
                      <a:pt x="400" y="438"/>
                    </a:cubicBezTo>
                    <a:cubicBezTo>
                      <a:pt x="399" y="438"/>
                      <a:pt x="399" y="439"/>
                      <a:pt x="398" y="439"/>
                    </a:cubicBezTo>
                    <a:cubicBezTo>
                      <a:pt x="398" y="439"/>
                      <a:pt x="397" y="439"/>
                      <a:pt x="397" y="439"/>
                    </a:cubicBezTo>
                    <a:cubicBezTo>
                      <a:pt x="396" y="439"/>
                      <a:pt x="397" y="440"/>
                      <a:pt x="397" y="440"/>
                    </a:cubicBezTo>
                    <a:cubicBezTo>
                      <a:pt x="396" y="441"/>
                      <a:pt x="396" y="441"/>
                      <a:pt x="396" y="441"/>
                    </a:cubicBezTo>
                    <a:cubicBezTo>
                      <a:pt x="396" y="441"/>
                      <a:pt x="395" y="441"/>
                      <a:pt x="395" y="440"/>
                    </a:cubicBezTo>
                    <a:cubicBezTo>
                      <a:pt x="395" y="440"/>
                      <a:pt x="395" y="440"/>
                      <a:pt x="395" y="440"/>
                    </a:cubicBezTo>
                    <a:cubicBezTo>
                      <a:pt x="395" y="440"/>
                      <a:pt x="395" y="439"/>
                      <a:pt x="395" y="439"/>
                    </a:cubicBezTo>
                    <a:cubicBezTo>
                      <a:pt x="395" y="439"/>
                      <a:pt x="394" y="439"/>
                      <a:pt x="394" y="439"/>
                    </a:cubicBezTo>
                    <a:cubicBezTo>
                      <a:pt x="394" y="439"/>
                      <a:pt x="394" y="440"/>
                      <a:pt x="394" y="440"/>
                    </a:cubicBezTo>
                    <a:cubicBezTo>
                      <a:pt x="394" y="440"/>
                      <a:pt x="394" y="440"/>
                      <a:pt x="394" y="440"/>
                    </a:cubicBezTo>
                    <a:cubicBezTo>
                      <a:pt x="394" y="440"/>
                      <a:pt x="394" y="440"/>
                      <a:pt x="394" y="440"/>
                    </a:cubicBezTo>
                    <a:cubicBezTo>
                      <a:pt x="393" y="440"/>
                      <a:pt x="393" y="440"/>
                      <a:pt x="393" y="440"/>
                    </a:cubicBezTo>
                    <a:cubicBezTo>
                      <a:pt x="393" y="440"/>
                      <a:pt x="392" y="439"/>
                      <a:pt x="392" y="439"/>
                    </a:cubicBezTo>
                    <a:cubicBezTo>
                      <a:pt x="392" y="439"/>
                      <a:pt x="392" y="439"/>
                      <a:pt x="392" y="439"/>
                    </a:cubicBezTo>
                    <a:cubicBezTo>
                      <a:pt x="392" y="439"/>
                      <a:pt x="392" y="440"/>
                      <a:pt x="392" y="440"/>
                    </a:cubicBezTo>
                    <a:cubicBezTo>
                      <a:pt x="392" y="440"/>
                      <a:pt x="392" y="440"/>
                      <a:pt x="392" y="440"/>
                    </a:cubicBezTo>
                    <a:cubicBezTo>
                      <a:pt x="392" y="440"/>
                      <a:pt x="392" y="440"/>
                      <a:pt x="392" y="440"/>
                    </a:cubicBezTo>
                    <a:cubicBezTo>
                      <a:pt x="392" y="440"/>
                      <a:pt x="392" y="441"/>
                      <a:pt x="392" y="441"/>
                    </a:cubicBezTo>
                    <a:cubicBezTo>
                      <a:pt x="392" y="441"/>
                      <a:pt x="392" y="441"/>
                      <a:pt x="392" y="441"/>
                    </a:cubicBezTo>
                    <a:cubicBezTo>
                      <a:pt x="391" y="441"/>
                      <a:pt x="391" y="441"/>
                      <a:pt x="391" y="441"/>
                    </a:cubicBezTo>
                    <a:cubicBezTo>
                      <a:pt x="391" y="441"/>
                      <a:pt x="391" y="441"/>
                      <a:pt x="391" y="441"/>
                    </a:cubicBezTo>
                    <a:cubicBezTo>
                      <a:pt x="392" y="441"/>
                      <a:pt x="392" y="441"/>
                      <a:pt x="392" y="441"/>
                    </a:cubicBezTo>
                    <a:cubicBezTo>
                      <a:pt x="392" y="441"/>
                      <a:pt x="392" y="441"/>
                      <a:pt x="393" y="442"/>
                    </a:cubicBezTo>
                    <a:cubicBezTo>
                      <a:pt x="393" y="442"/>
                      <a:pt x="393" y="442"/>
                      <a:pt x="393" y="442"/>
                    </a:cubicBezTo>
                    <a:cubicBezTo>
                      <a:pt x="393" y="442"/>
                      <a:pt x="393" y="442"/>
                      <a:pt x="393" y="442"/>
                    </a:cubicBezTo>
                    <a:cubicBezTo>
                      <a:pt x="394" y="442"/>
                      <a:pt x="393" y="443"/>
                      <a:pt x="393" y="443"/>
                    </a:cubicBezTo>
                    <a:cubicBezTo>
                      <a:pt x="393" y="443"/>
                      <a:pt x="393" y="443"/>
                      <a:pt x="393" y="443"/>
                    </a:cubicBezTo>
                    <a:cubicBezTo>
                      <a:pt x="393" y="444"/>
                      <a:pt x="393" y="444"/>
                      <a:pt x="393" y="444"/>
                    </a:cubicBezTo>
                    <a:cubicBezTo>
                      <a:pt x="393" y="444"/>
                      <a:pt x="393" y="444"/>
                      <a:pt x="394" y="444"/>
                    </a:cubicBezTo>
                    <a:cubicBezTo>
                      <a:pt x="394" y="444"/>
                      <a:pt x="394" y="444"/>
                      <a:pt x="394" y="444"/>
                    </a:cubicBezTo>
                    <a:cubicBezTo>
                      <a:pt x="393" y="444"/>
                      <a:pt x="394" y="445"/>
                      <a:pt x="393" y="446"/>
                    </a:cubicBezTo>
                    <a:cubicBezTo>
                      <a:pt x="393" y="446"/>
                      <a:pt x="393" y="446"/>
                      <a:pt x="393" y="446"/>
                    </a:cubicBezTo>
                    <a:cubicBezTo>
                      <a:pt x="393" y="446"/>
                      <a:pt x="394" y="446"/>
                      <a:pt x="394" y="446"/>
                    </a:cubicBezTo>
                    <a:cubicBezTo>
                      <a:pt x="394" y="446"/>
                      <a:pt x="394" y="446"/>
                      <a:pt x="394" y="446"/>
                    </a:cubicBezTo>
                    <a:cubicBezTo>
                      <a:pt x="394" y="446"/>
                      <a:pt x="394" y="446"/>
                      <a:pt x="394" y="446"/>
                    </a:cubicBezTo>
                    <a:cubicBezTo>
                      <a:pt x="394" y="446"/>
                      <a:pt x="394" y="446"/>
                      <a:pt x="394" y="446"/>
                    </a:cubicBezTo>
                    <a:cubicBezTo>
                      <a:pt x="395" y="446"/>
                      <a:pt x="395" y="445"/>
                      <a:pt x="395" y="445"/>
                    </a:cubicBezTo>
                    <a:cubicBezTo>
                      <a:pt x="395" y="445"/>
                      <a:pt x="395" y="445"/>
                      <a:pt x="395" y="445"/>
                    </a:cubicBezTo>
                    <a:cubicBezTo>
                      <a:pt x="395" y="445"/>
                      <a:pt x="396" y="445"/>
                      <a:pt x="396" y="445"/>
                    </a:cubicBezTo>
                    <a:cubicBezTo>
                      <a:pt x="396" y="445"/>
                      <a:pt x="396" y="446"/>
                      <a:pt x="396" y="446"/>
                    </a:cubicBezTo>
                    <a:cubicBezTo>
                      <a:pt x="396" y="446"/>
                      <a:pt x="395" y="446"/>
                      <a:pt x="395" y="446"/>
                    </a:cubicBezTo>
                    <a:cubicBezTo>
                      <a:pt x="395" y="447"/>
                      <a:pt x="395" y="447"/>
                      <a:pt x="395" y="447"/>
                    </a:cubicBezTo>
                    <a:cubicBezTo>
                      <a:pt x="395" y="447"/>
                      <a:pt x="395" y="447"/>
                      <a:pt x="395" y="447"/>
                    </a:cubicBezTo>
                    <a:cubicBezTo>
                      <a:pt x="394" y="447"/>
                      <a:pt x="394" y="448"/>
                      <a:pt x="394" y="448"/>
                    </a:cubicBezTo>
                    <a:cubicBezTo>
                      <a:pt x="394" y="448"/>
                      <a:pt x="394" y="448"/>
                      <a:pt x="394" y="449"/>
                    </a:cubicBezTo>
                    <a:cubicBezTo>
                      <a:pt x="394" y="449"/>
                      <a:pt x="394" y="449"/>
                      <a:pt x="395" y="449"/>
                    </a:cubicBezTo>
                    <a:cubicBezTo>
                      <a:pt x="395" y="449"/>
                      <a:pt x="395" y="449"/>
                      <a:pt x="395" y="449"/>
                    </a:cubicBezTo>
                    <a:cubicBezTo>
                      <a:pt x="395" y="450"/>
                      <a:pt x="395" y="450"/>
                      <a:pt x="395" y="450"/>
                    </a:cubicBezTo>
                    <a:cubicBezTo>
                      <a:pt x="395" y="451"/>
                      <a:pt x="396" y="451"/>
                      <a:pt x="396" y="452"/>
                    </a:cubicBezTo>
                    <a:cubicBezTo>
                      <a:pt x="396" y="452"/>
                      <a:pt x="397" y="452"/>
                      <a:pt x="397" y="453"/>
                    </a:cubicBezTo>
                    <a:cubicBezTo>
                      <a:pt x="397" y="453"/>
                      <a:pt x="398" y="453"/>
                      <a:pt x="398" y="454"/>
                    </a:cubicBezTo>
                    <a:cubicBezTo>
                      <a:pt x="398" y="454"/>
                      <a:pt x="398" y="454"/>
                      <a:pt x="398" y="454"/>
                    </a:cubicBezTo>
                    <a:cubicBezTo>
                      <a:pt x="398" y="455"/>
                      <a:pt x="399" y="455"/>
                      <a:pt x="400" y="456"/>
                    </a:cubicBezTo>
                    <a:cubicBezTo>
                      <a:pt x="400" y="456"/>
                      <a:pt x="400" y="456"/>
                      <a:pt x="400" y="456"/>
                    </a:cubicBezTo>
                    <a:cubicBezTo>
                      <a:pt x="400" y="457"/>
                      <a:pt x="400" y="457"/>
                      <a:pt x="400" y="457"/>
                    </a:cubicBezTo>
                    <a:cubicBezTo>
                      <a:pt x="401" y="457"/>
                      <a:pt x="401" y="457"/>
                      <a:pt x="401" y="458"/>
                    </a:cubicBezTo>
                    <a:cubicBezTo>
                      <a:pt x="401" y="458"/>
                      <a:pt x="401" y="459"/>
                      <a:pt x="401" y="459"/>
                    </a:cubicBezTo>
                    <a:cubicBezTo>
                      <a:pt x="400" y="460"/>
                      <a:pt x="400" y="460"/>
                      <a:pt x="400" y="461"/>
                    </a:cubicBezTo>
                    <a:cubicBezTo>
                      <a:pt x="400" y="461"/>
                      <a:pt x="400" y="461"/>
                      <a:pt x="400" y="462"/>
                    </a:cubicBezTo>
                    <a:cubicBezTo>
                      <a:pt x="400" y="462"/>
                      <a:pt x="400" y="462"/>
                      <a:pt x="400" y="463"/>
                    </a:cubicBezTo>
                    <a:cubicBezTo>
                      <a:pt x="400" y="463"/>
                      <a:pt x="399" y="464"/>
                      <a:pt x="399" y="465"/>
                    </a:cubicBezTo>
                    <a:cubicBezTo>
                      <a:pt x="399" y="465"/>
                      <a:pt x="399" y="465"/>
                      <a:pt x="399" y="465"/>
                    </a:cubicBezTo>
                    <a:cubicBezTo>
                      <a:pt x="399" y="465"/>
                      <a:pt x="399" y="465"/>
                      <a:pt x="399" y="466"/>
                    </a:cubicBezTo>
                    <a:cubicBezTo>
                      <a:pt x="399" y="466"/>
                      <a:pt x="398" y="466"/>
                      <a:pt x="398" y="466"/>
                    </a:cubicBezTo>
                    <a:cubicBezTo>
                      <a:pt x="398" y="466"/>
                      <a:pt x="398" y="466"/>
                      <a:pt x="398" y="466"/>
                    </a:cubicBezTo>
                    <a:cubicBezTo>
                      <a:pt x="397" y="466"/>
                      <a:pt x="397" y="466"/>
                      <a:pt x="397" y="466"/>
                    </a:cubicBezTo>
                    <a:cubicBezTo>
                      <a:pt x="397" y="466"/>
                      <a:pt x="396" y="466"/>
                      <a:pt x="396" y="466"/>
                    </a:cubicBezTo>
                    <a:cubicBezTo>
                      <a:pt x="396" y="467"/>
                      <a:pt x="395" y="468"/>
                      <a:pt x="395" y="468"/>
                    </a:cubicBezTo>
                    <a:cubicBezTo>
                      <a:pt x="395" y="469"/>
                      <a:pt x="395" y="469"/>
                      <a:pt x="395" y="469"/>
                    </a:cubicBezTo>
                    <a:cubicBezTo>
                      <a:pt x="395" y="469"/>
                      <a:pt x="395" y="469"/>
                      <a:pt x="395" y="469"/>
                    </a:cubicBezTo>
                    <a:cubicBezTo>
                      <a:pt x="394" y="469"/>
                      <a:pt x="394" y="470"/>
                      <a:pt x="394" y="470"/>
                    </a:cubicBezTo>
                    <a:cubicBezTo>
                      <a:pt x="394" y="470"/>
                      <a:pt x="394" y="470"/>
                      <a:pt x="394" y="470"/>
                    </a:cubicBezTo>
                    <a:cubicBezTo>
                      <a:pt x="394" y="470"/>
                      <a:pt x="394" y="470"/>
                      <a:pt x="394" y="470"/>
                    </a:cubicBezTo>
                    <a:cubicBezTo>
                      <a:pt x="394" y="470"/>
                      <a:pt x="393" y="470"/>
                      <a:pt x="393" y="470"/>
                    </a:cubicBezTo>
                    <a:cubicBezTo>
                      <a:pt x="393" y="470"/>
                      <a:pt x="393" y="470"/>
                      <a:pt x="393" y="470"/>
                    </a:cubicBezTo>
                    <a:cubicBezTo>
                      <a:pt x="393" y="471"/>
                      <a:pt x="393" y="471"/>
                      <a:pt x="392" y="471"/>
                    </a:cubicBezTo>
                    <a:cubicBezTo>
                      <a:pt x="392" y="471"/>
                      <a:pt x="392" y="471"/>
                      <a:pt x="392" y="471"/>
                    </a:cubicBezTo>
                    <a:cubicBezTo>
                      <a:pt x="392" y="471"/>
                      <a:pt x="393" y="471"/>
                      <a:pt x="393" y="471"/>
                    </a:cubicBezTo>
                    <a:cubicBezTo>
                      <a:pt x="393" y="471"/>
                      <a:pt x="393" y="471"/>
                      <a:pt x="393" y="471"/>
                    </a:cubicBezTo>
                    <a:cubicBezTo>
                      <a:pt x="393" y="472"/>
                      <a:pt x="392" y="472"/>
                      <a:pt x="392" y="472"/>
                    </a:cubicBezTo>
                    <a:cubicBezTo>
                      <a:pt x="392" y="472"/>
                      <a:pt x="392" y="472"/>
                      <a:pt x="392" y="472"/>
                    </a:cubicBezTo>
                    <a:cubicBezTo>
                      <a:pt x="392" y="472"/>
                      <a:pt x="392" y="472"/>
                      <a:pt x="392" y="472"/>
                    </a:cubicBezTo>
                    <a:cubicBezTo>
                      <a:pt x="392" y="473"/>
                      <a:pt x="392" y="473"/>
                      <a:pt x="391" y="473"/>
                    </a:cubicBezTo>
                    <a:cubicBezTo>
                      <a:pt x="391" y="473"/>
                      <a:pt x="391" y="473"/>
                      <a:pt x="391" y="473"/>
                    </a:cubicBezTo>
                    <a:cubicBezTo>
                      <a:pt x="390" y="473"/>
                      <a:pt x="390" y="473"/>
                      <a:pt x="390" y="473"/>
                    </a:cubicBezTo>
                    <a:cubicBezTo>
                      <a:pt x="390" y="473"/>
                      <a:pt x="390" y="473"/>
                      <a:pt x="389" y="473"/>
                    </a:cubicBezTo>
                    <a:cubicBezTo>
                      <a:pt x="389" y="473"/>
                      <a:pt x="389" y="473"/>
                      <a:pt x="389" y="473"/>
                    </a:cubicBezTo>
                    <a:cubicBezTo>
                      <a:pt x="389" y="474"/>
                      <a:pt x="389" y="474"/>
                      <a:pt x="389" y="475"/>
                    </a:cubicBezTo>
                    <a:cubicBezTo>
                      <a:pt x="388" y="475"/>
                      <a:pt x="388" y="475"/>
                      <a:pt x="387" y="476"/>
                    </a:cubicBezTo>
                    <a:cubicBezTo>
                      <a:pt x="387" y="476"/>
                      <a:pt x="387" y="476"/>
                      <a:pt x="386" y="476"/>
                    </a:cubicBezTo>
                    <a:cubicBezTo>
                      <a:pt x="386" y="476"/>
                      <a:pt x="386" y="477"/>
                      <a:pt x="385" y="477"/>
                    </a:cubicBezTo>
                    <a:cubicBezTo>
                      <a:pt x="385" y="476"/>
                      <a:pt x="385" y="476"/>
                      <a:pt x="385" y="476"/>
                    </a:cubicBezTo>
                    <a:cubicBezTo>
                      <a:pt x="385" y="476"/>
                      <a:pt x="385" y="476"/>
                      <a:pt x="385" y="476"/>
                    </a:cubicBezTo>
                    <a:cubicBezTo>
                      <a:pt x="385" y="476"/>
                      <a:pt x="385" y="476"/>
                      <a:pt x="385" y="476"/>
                    </a:cubicBezTo>
                    <a:cubicBezTo>
                      <a:pt x="385" y="476"/>
                      <a:pt x="385" y="475"/>
                      <a:pt x="385" y="475"/>
                    </a:cubicBezTo>
                    <a:cubicBezTo>
                      <a:pt x="385" y="475"/>
                      <a:pt x="385" y="475"/>
                      <a:pt x="385" y="475"/>
                    </a:cubicBezTo>
                    <a:cubicBezTo>
                      <a:pt x="385" y="475"/>
                      <a:pt x="385" y="475"/>
                      <a:pt x="385" y="474"/>
                    </a:cubicBezTo>
                    <a:cubicBezTo>
                      <a:pt x="384" y="474"/>
                      <a:pt x="384" y="474"/>
                      <a:pt x="384" y="474"/>
                    </a:cubicBezTo>
                    <a:cubicBezTo>
                      <a:pt x="384" y="474"/>
                      <a:pt x="384" y="474"/>
                      <a:pt x="384" y="474"/>
                    </a:cubicBezTo>
                    <a:cubicBezTo>
                      <a:pt x="384" y="474"/>
                      <a:pt x="384" y="473"/>
                      <a:pt x="383" y="473"/>
                    </a:cubicBezTo>
                    <a:cubicBezTo>
                      <a:pt x="383" y="473"/>
                      <a:pt x="383" y="473"/>
                      <a:pt x="383" y="473"/>
                    </a:cubicBezTo>
                    <a:cubicBezTo>
                      <a:pt x="382" y="472"/>
                      <a:pt x="382" y="472"/>
                      <a:pt x="382" y="472"/>
                    </a:cubicBezTo>
                    <a:cubicBezTo>
                      <a:pt x="382" y="472"/>
                      <a:pt x="382" y="471"/>
                      <a:pt x="382" y="471"/>
                    </a:cubicBezTo>
                    <a:cubicBezTo>
                      <a:pt x="382" y="471"/>
                      <a:pt x="382" y="471"/>
                      <a:pt x="382" y="471"/>
                    </a:cubicBezTo>
                    <a:cubicBezTo>
                      <a:pt x="382" y="471"/>
                      <a:pt x="382" y="471"/>
                      <a:pt x="383" y="471"/>
                    </a:cubicBezTo>
                    <a:cubicBezTo>
                      <a:pt x="383" y="470"/>
                      <a:pt x="383" y="470"/>
                      <a:pt x="383" y="470"/>
                    </a:cubicBezTo>
                    <a:cubicBezTo>
                      <a:pt x="383" y="470"/>
                      <a:pt x="383" y="470"/>
                      <a:pt x="383" y="469"/>
                    </a:cubicBezTo>
                    <a:cubicBezTo>
                      <a:pt x="383" y="469"/>
                      <a:pt x="383" y="468"/>
                      <a:pt x="383" y="468"/>
                    </a:cubicBezTo>
                    <a:cubicBezTo>
                      <a:pt x="383" y="467"/>
                      <a:pt x="383" y="467"/>
                      <a:pt x="383" y="467"/>
                    </a:cubicBezTo>
                    <a:cubicBezTo>
                      <a:pt x="383" y="467"/>
                      <a:pt x="382" y="467"/>
                      <a:pt x="382" y="468"/>
                    </a:cubicBezTo>
                    <a:cubicBezTo>
                      <a:pt x="382" y="468"/>
                      <a:pt x="382" y="468"/>
                      <a:pt x="382" y="468"/>
                    </a:cubicBezTo>
                    <a:cubicBezTo>
                      <a:pt x="382" y="469"/>
                      <a:pt x="382" y="469"/>
                      <a:pt x="382" y="470"/>
                    </a:cubicBezTo>
                    <a:cubicBezTo>
                      <a:pt x="382" y="470"/>
                      <a:pt x="382" y="470"/>
                      <a:pt x="382" y="470"/>
                    </a:cubicBezTo>
                    <a:cubicBezTo>
                      <a:pt x="382" y="470"/>
                      <a:pt x="382" y="470"/>
                      <a:pt x="382" y="470"/>
                    </a:cubicBezTo>
                    <a:cubicBezTo>
                      <a:pt x="381" y="470"/>
                      <a:pt x="381" y="471"/>
                      <a:pt x="381" y="470"/>
                    </a:cubicBezTo>
                    <a:cubicBezTo>
                      <a:pt x="380" y="470"/>
                      <a:pt x="380" y="470"/>
                      <a:pt x="380" y="470"/>
                    </a:cubicBezTo>
                    <a:cubicBezTo>
                      <a:pt x="380" y="469"/>
                      <a:pt x="380" y="469"/>
                      <a:pt x="380" y="469"/>
                    </a:cubicBezTo>
                    <a:cubicBezTo>
                      <a:pt x="380" y="469"/>
                      <a:pt x="380" y="469"/>
                      <a:pt x="380" y="469"/>
                    </a:cubicBezTo>
                    <a:cubicBezTo>
                      <a:pt x="380" y="469"/>
                      <a:pt x="380" y="469"/>
                      <a:pt x="380" y="468"/>
                    </a:cubicBezTo>
                    <a:cubicBezTo>
                      <a:pt x="379" y="468"/>
                      <a:pt x="379" y="468"/>
                      <a:pt x="379" y="468"/>
                    </a:cubicBezTo>
                    <a:cubicBezTo>
                      <a:pt x="379" y="467"/>
                      <a:pt x="379" y="467"/>
                      <a:pt x="379" y="467"/>
                    </a:cubicBezTo>
                    <a:cubicBezTo>
                      <a:pt x="379" y="467"/>
                      <a:pt x="379" y="467"/>
                      <a:pt x="379" y="467"/>
                    </a:cubicBezTo>
                    <a:cubicBezTo>
                      <a:pt x="379" y="466"/>
                      <a:pt x="379" y="466"/>
                      <a:pt x="379" y="466"/>
                    </a:cubicBezTo>
                    <a:cubicBezTo>
                      <a:pt x="379" y="466"/>
                      <a:pt x="378" y="466"/>
                      <a:pt x="378" y="466"/>
                    </a:cubicBezTo>
                    <a:cubicBezTo>
                      <a:pt x="378" y="466"/>
                      <a:pt x="377" y="466"/>
                      <a:pt x="377" y="466"/>
                    </a:cubicBezTo>
                    <a:cubicBezTo>
                      <a:pt x="377" y="466"/>
                      <a:pt x="376" y="466"/>
                      <a:pt x="375" y="466"/>
                    </a:cubicBezTo>
                    <a:cubicBezTo>
                      <a:pt x="375" y="467"/>
                      <a:pt x="374" y="467"/>
                      <a:pt x="374" y="467"/>
                    </a:cubicBezTo>
                    <a:cubicBezTo>
                      <a:pt x="374" y="467"/>
                      <a:pt x="374" y="467"/>
                      <a:pt x="374" y="467"/>
                    </a:cubicBezTo>
                    <a:cubicBezTo>
                      <a:pt x="374" y="468"/>
                      <a:pt x="374" y="468"/>
                      <a:pt x="374" y="468"/>
                    </a:cubicBezTo>
                    <a:cubicBezTo>
                      <a:pt x="374" y="468"/>
                      <a:pt x="375" y="468"/>
                      <a:pt x="375" y="468"/>
                    </a:cubicBezTo>
                    <a:cubicBezTo>
                      <a:pt x="375" y="468"/>
                      <a:pt x="376" y="468"/>
                      <a:pt x="376" y="468"/>
                    </a:cubicBezTo>
                    <a:cubicBezTo>
                      <a:pt x="376" y="468"/>
                      <a:pt x="376" y="467"/>
                      <a:pt x="376" y="467"/>
                    </a:cubicBezTo>
                    <a:cubicBezTo>
                      <a:pt x="376" y="467"/>
                      <a:pt x="376" y="467"/>
                      <a:pt x="376" y="467"/>
                    </a:cubicBezTo>
                    <a:cubicBezTo>
                      <a:pt x="377" y="466"/>
                      <a:pt x="378" y="466"/>
                      <a:pt x="378" y="467"/>
                    </a:cubicBezTo>
                    <a:cubicBezTo>
                      <a:pt x="378" y="467"/>
                      <a:pt x="378" y="467"/>
                      <a:pt x="378" y="467"/>
                    </a:cubicBezTo>
                    <a:cubicBezTo>
                      <a:pt x="378" y="468"/>
                      <a:pt x="379" y="468"/>
                      <a:pt x="379" y="469"/>
                    </a:cubicBezTo>
                    <a:cubicBezTo>
                      <a:pt x="379" y="469"/>
                      <a:pt x="379" y="469"/>
                      <a:pt x="379" y="469"/>
                    </a:cubicBezTo>
                    <a:cubicBezTo>
                      <a:pt x="379" y="469"/>
                      <a:pt x="380" y="469"/>
                      <a:pt x="380" y="470"/>
                    </a:cubicBezTo>
                    <a:cubicBezTo>
                      <a:pt x="380" y="470"/>
                      <a:pt x="380" y="470"/>
                      <a:pt x="380" y="470"/>
                    </a:cubicBezTo>
                    <a:cubicBezTo>
                      <a:pt x="380" y="470"/>
                      <a:pt x="380" y="470"/>
                      <a:pt x="380" y="471"/>
                    </a:cubicBezTo>
                    <a:cubicBezTo>
                      <a:pt x="380" y="471"/>
                      <a:pt x="381" y="471"/>
                      <a:pt x="381" y="471"/>
                    </a:cubicBezTo>
                    <a:cubicBezTo>
                      <a:pt x="381" y="471"/>
                      <a:pt x="381" y="471"/>
                      <a:pt x="381" y="471"/>
                    </a:cubicBezTo>
                    <a:cubicBezTo>
                      <a:pt x="381" y="471"/>
                      <a:pt x="381" y="471"/>
                      <a:pt x="381" y="471"/>
                    </a:cubicBezTo>
                    <a:cubicBezTo>
                      <a:pt x="381" y="472"/>
                      <a:pt x="381" y="472"/>
                      <a:pt x="381" y="472"/>
                    </a:cubicBezTo>
                    <a:cubicBezTo>
                      <a:pt x="381" y="473"/>
                      <a:pt x="381" y="473"/>
                      <a:pt x="381" y="473"/>
                    </a:cubicBezTo>
                    <a:cubicBezTo>
                      <a:pt x="381" y="473"/>
                      <a:pt x="382" y="473"/>
                      <a:pt x="382" y="474"/>
                    </a:cubicBezTo>
                    <a:cubicBezTo>
                      <a:pt x="383" y="474"/>
                      <a:pt x="383" y="475"/>
                      <a:pt x="383" y="476"/>
                    </a:cubicBezTo>
                    <a:cubicBezTo>
                      <a:pt x="383" y="476"/>
                      <a:pt x="383" y="476"/>
                      <a:pt x="383" y="476"/>
                    </a:cubicBezTo>
                    <a:cubicBezTo>
                      <a:pt x="383" y="477"/>
                      <a:pt x="383" y="477"/>
                      <a:pt x="383" y="477"/>
                    </a:cubicBezTo>
                    <a:cubicBezTo>
                      <a:pt x="384" y="477"/>
                      <a:pt x="384" y="478"/>
                      <a:pt x="384" y="478"/>
                    </a:cubicBezTo>
                    <a:cubicBezTo>
                      <a:pt x="384" y="478"/>
                      <a:pt x="384" y="479"/>
                      <a:pt x="384" y="479"/>
                    </a:cubicBezTo>
                    <a:cubicBezTo>
                      <a:pt x="384" y="479"/>
                      <a:pt x="384" y="479"/>
                      <a:pt x="384" y="479"/>
                    </a:cubicBezTo>
                    <a:cubicBezTo>
                      <a:pt x="384" y="479"/>
                      <a:pt x="384" y="479"/>
                      <a:pt x="384" y="479"/>
                    </a:cubicBezTo>
                    <a:cubicBezTo>
                      <a:pt x="384" y="479"/>
                      <a:pt x="384" y="479"/>
                      <a:pt x="384" y="479"/>
                    </a:cubicBezTo>
                    <a:cubicBezTo>
                      <a:pt x="384" y="479"/>
                      <a:pt x="384" y="480"/>
                      <a:pt x="384" y="480"/>
                    </a:cubicBezTo>
                    <a:cubicBezTo>
                      <a:pt x="384" y="480"/>
                      <a:pt x="384" y="480"/>
                      <a:pt x="384" y="480"/>
                    </a:cubicBezTo>
                    <a:cubicBezTo>
                      <a:pt x="383" y="480"/>
                      <a:pt x="384" y="479"/>
                      <a:pt x="383" y="479"/>
                    </a:cubicBezTo>
                    <a:cubicBezTo>
                      <a:pt x="383" y="479"/>
                      <a:pt x="383" y="479"/>
                      <a:pt x="383" y="479"/>
                    </a:cubicBezTo>
                    <a:cubicBezTo>
                      <a:pt x="383" y="479"/>
                      <a:pt x="383" y="479"/>
                      <a:pt x="382" y="479"/>
                    </a:cubicBezTo>
                    <a:cubicBezTo>
                      <a:pt x="382" y="479"/>
                      <a:pt x="382" y="478"/>
                      <a:pt x="381" y="478"/>
                    </a:cubicBezTo>
                    <a:cubicBezTo>
                      <a:pt x="381" y="478"/>
                      <a:pt x="381" y="478"/>
                      <a:pt x="381" y="478"/>
                    </a:cubicBezTo>
                    <a:cubicBezTo>
                      <a:pt x="381" y="478"/>
                      <a:pt x="381" y="478"/>
                      <a:pt x="381" y="478"/>
                    </a:cubicBezTo>
                    <a:cubicBezTo>
                      <a:pt x="381" y="478"/>
                      <a:pt x="381" y="478"/>
                      <a:pt x="381" y="478"/>
                    </a:cubicBezTo>
                    <a:cubicBezTo>
                      <a:pt x="381" y="477"/>
                      <a:pt x="381" y="477"/>
                      <a:pt x="381" y="477"/>
                    </a:cubicBezTo>
                    <a:cubicBezTo>
                      <a:pt x="381" y="477"/>
                      <a:pt x="380" y="477"/>
                      <a:pt x="380" y="477"/>
                    </a:cubicBezTo>
                    <a:cubicBezTo>
                      <a:pt x="380" y="477"/>
                      <a:pt x="380" y="477"/>
                      <a:pt x="380" y="478"/>
                    </a:cubicBezTo>
                    <a:cubicBezTo>
                      <a:pt x="380" y="478"/>
                      <a:pt x="380" y="478"/>
                      <a:pt x="380" y="478"/>
                    </a:cubicBezTo>
                    <a:cubicBezTo>
                      <a:pt x="380" y="478"/>
                      <a:pt x="380" y="478"/>
                      <a:pt x="380" y="478"/>
                    </a:cubicBezTo>
                    <a:cubicBezTo>
                      <a:pt x="380" y="478"/>
                      <a:pt x="380" y="478"/>
                      <a:pt x="380" y="478"/>
                    </a:cubicBezTo>
                    <a:cubicBezTo>
                      <a:pt x="380" y="477"/>
                      <a:pt x="380" y="477"/>
                      <a:pt x="380" y="477"/>
                    </a:cubicBezTo>
                    <a:cubicBezTo>
                      <a:pt x="380" y="477"/>
                      <a:pt x="379" y="477"/>
                      <a:pt x="379" y="477"/>
                    </a:cubicBezTo>
                    <a:cubicBezTo>
                      <a:pt x="379" y="477"/>
                      <a:pt x="379" y="477"/>
                      <a:pt x="379" y="476"/>
                    </a:cubicBezTo>
                    <a:cubicBezTo>
                      <a:pt x="379" y="476"/>
                      <a:pt x="379" y="476"/>
                      <a:pt x="379" y="476"/>
                    </a:cubicBezTo>
                    <a:cubicBezTo>
                      <a:pt x="379" y="476"/>
                      <a:pt x="378" y="476"/>
                      <a:pt x="378" y="477"/>
                    </a:cubicBezTo>
                    <a:cubicBezTo>
                      <a:pt x="378" y="477"/>
                      <a:pt x="379" y="477"/>
                      <a:pt x="379" y="477"/>
                    </a:cubicBezTo>
                    <a:cubicBezTo>
                      <a:pt x="379" y="477"/>
                      <a:pt x="379" y="478"/>
                      <a:pt x="379" y="478"/>
                    </a:cubicBezTo>
                    <a:cubicBezTo>
                      <a:pt x="379" y="478"/>
                      <a:pt x="380" y="479"/>
                      <a:pt x="380" y="479"/>
                    </a:cubicBezTo>
                    <a:cubicBezTo>
                      <a:pt x="380" y="479"/>
                      <a:pt x="380" y="479"/>
                      <a:pt x="380" y="479"/>
                    </a:cubicBezTo>
                    <a:cubicBezTo>
                      <a:pt x="380" y="479"/>
                      <a:pt x="380" y="479"/>
                      <a:pt x="380" y="480"/>
                    </a:cubicBezTo>
                    <a:cubicBezTo>
                      <a:pt x="380" y="480"/>
                      <a:pt x="380" y="480"/>
                      <a:pt x="380" y="480"/>
                    </a:cubicBezTo>
                    <a:cubicBezTo>
                      <a:pt x="380" y="480"/>
                      <a:pt x="380" y="480"/>
                      <a:pt x="379" y="480"/>
                    </a:cubicBezTo>
                    <a:cubicBezTo>
                      <a:pt x="379" y="480"/>
                      <a:pt x="379" y="479"/>
                      <a:pt x="379" y="479"/>
                    </a:cubicBezTo>
                    <a:cubicBezTo>
                      <a:pt x="379" y="479"/>
                      <a:pt x="378" y="479"/>
                      <a:pt x="378" y="479"/>
                    </a:cubicBezTo>
                    <a:cubicBezTo>
                      <a:pt x="378" y="479"/>
                      <a:pt x="378" y="479"/>
                      <a:pt x="378" y="479"/>
                    </a:cubicBezTo>
                    <a:cubicBezTo>
                      <a:pt x="377" y="479"/>
                      <a:pt x="377" y="479"/>
                      <a:pt x="377" y="478"/>
                    </a:cubicBezTo>
                    <a:cubicBezTo>
                      <a:pt x="377" y="478"/>
                      <a:pt x="377" y="478"/>
                      <a:pt x="376" y="478"/>
                    </a:cubicBezTo>
                    <a:cubicBezTo>
                      <a:pt x="376" y="478"/>
                      <a:pt x="376" y="478"/>
                      <a:pt x="376" y="478"/>
                    </a:cubicBezTo>
                    <a:cubicBezTo>
                      <a:pt x="376" y="478"/>
                      <a:pt x="376" y="478"/>
                      <a:pt x="376" y="478"/>
                    </a:cubicBezTo>
                    <a:cubicBezTo>
                      <a:pt x="376" y="478"/>
                      <a:pt x="376" y="478"/>
                      <a:pt x="376" y="478"/>
                    </a:cubicBezTo>
                    <a:cubicBezTo>
                      <a:pt x="375" y="478"/>
                      <a:pt x="375" y="478"/>
                      <a:pt x="375" y="478"/>
                    </a:cubicBezTo>
                    <a:cubicBezTo>
                      <a:pt x="374" y="478"/>
                      <a:pt x="374" y="478"/>
                      <a:pt x="374" y="477"/>
                    </a:cubicBezTo>
                    <a:cubicBezTo>
                      <a:pt x="374" y="477"/>
                      <a:pt x="374" y="477"/>
                      <a:pt x="374" y="477"/>
                    </a:cubicBezTo>
                    <a:cubicBezTo>
                      <a:pt x="374" y="476"/>
                      <a:pt x="373" y="476"/>
                      <a:pt x="373" y="475"/>
                    </a:cubicBezTo>
                    <a:cubicBezTo>
                      <a:pt x="373" y="475"/>
                      <a:pt x="373" y="474"/>
                      <a:pt x="373" y="474"/>
                    </a:cubicBezTo>
                    <a:cubicBezTo>
                      <a:pt x="373" y="473"/>
                      <a:pt x="373" y="473"/>
                      <a:pt x="372" y="473"/>
                    </a:cubicBezTo>
                    <a:cubicBezTo>
                      <a:pt x="372" y="473"/>
                      <a:pt x="372" y="473"/>
                      <a:pt x="371" y="473"/>
                    </a:cubicBezTo>
                    <a:cubicBezTo>
                      <a:pt x="371" y="473"/>
                      <a:pt x="371" y="473"/>
                      <a:pt x="370" y="474"/>
                    </a:cubicBezTo>
                    <a:cubicBezTo>
                      <a:pt x="370" y="474"/>
                      <a:pt x="370" y="474"/>
                      <a:pt x="370" y="474"/>
                    </a:cubicBezTo>
                    <a:cubicBezTo>
                      <a:pt x="370" y="474"/>
                      <a:pt x="370" y="474"/>
                      <a:pt x="370" y="474"/>
                    </a:cubicBezTo>
                    <a:cubicBezTo>
                      <a:pt x="369" y="474"/>
                      <a:pt x="369" y="474"/>
                      <a:pt x="369" y="474"/>
                    </a:cubicBezTo>
                    <a:cubicBezTo>
                      <a:pt x="368" y="474"/>
                      <a:pt x="368" y="474"/>
                      <a:pt x="367" y="474"/>
                    </a:cubicBezTo>
                    <a:cubicBezTo>
                      <a:pt x="367" y="474"/>
                      <a:pt x="366" y="474"/>
                      <a:pt x="366" y="474"/>
                    </a:cubicBezTo>
                    <a:cubicBezTo>
                      <a:pt x="366" y="473"/>
                      <a:pt x="365" y="473"/>
                      <a:pt x="365" y="473"/>
                    </a:cubicBezTo>
                    <a:cubicBezTo>
                      <a:pt x="365" y="473"/>
                      <a:pt x="365" y="473"/>
                      <a:pt x="365" y="473"/>
                    </a:cubicBezTo>
                    <a:cubicBezTo>
                      <a:pt x="365" y="473"/>
                      <a:pt x="365" y="473"/>
                      <a:pt x="365" y="473"/>
                    </a:cubicBezTo>
                    <a:cubicBezTo>
                      <a:pt x="365" y="474"/>
                      <a:pt x="364" y="474"/>
                      <a:pt x="364" y="474"/>
                    </a:cubicBezTo>
                    <a:cubicBezTo>
                      <a:pt x="364" y="474"/>
                      <a:pt x="364" y="474"/>
                      <a:pt x="364" y="474"/>
                    </a:cubicBezTo>
                    <a:cubicBezTo>
                      <a:pt x="364" y="474"/>
                      <a:pt x="364" y="474"/>
                      <a:pt x="364" y="474"/>
                    </a:cubicBezTo>
                    <a:cubicBezTo>
                      <a:pt x="364" y="475"/>
                      <a:pt x="364" y="475"/>
                      <a:pt x="364" y="475"/>
                    </a:cubicBezTo>
                    <a:cubicBezTo>
                      <a:pt x="364" y="475"/>
                      <a:pt x="364" y="475"/>
                      <a:pt x="364" y="475"/>
                    </a:cubicBezTo>
                    <a:cubicBezTo>
                      <a:pt x="364" y="475"/>
                      <a:pt x="364" y="475"/>
                      <a:pt x="364" y="475"/>
                    </a:cubicBezTo>
                    <a:cubicBezTo>
                      <a:pt x="364" y="475"/>
                      <a:pt x="364" y="475"/>
                      <a:pt x="363" y="475"/>
                    </a:cubicBezTo>
                    <a:cubicBezTo>
                      <a:pt x="363" y="475"/>
                      <a:pt x="363" y="475"/>
                      <a:pt x="363" y="475"/>
                    </a:cubicBezTo>
                    <a:cubicBezTo>
                      <a:pt x="364" y="476"/>
                      <a:pt x="364" y="476"/>
                      <a:pt x="365" y="477"/>
                    </a:cubicBezTo>
                    <a:cubicBezTo>
                      <a:pt x="365" y="477"/>
                      <a:pt x="365" y="477"/>
                      <a:pt x="365" y="477"/>
                    </a:cubicBezTo>
                    <a:cubicBezTo>
                      <a:pt x="365" y="477"/>
                      <a:pt x="366" y="477"/>
                      <a:pt x="366" y="477"/>
                    </a:cubicBezTo>
                    <a:cubicBezTo>
                      <a:pt x="366" y="477"/>
                      <a:pt x="367" y="478"/>
                      <a:pt x="367" y="478"/>
                    </a:cubicBezTo>
                    <a:cubicBezTo>
                      <a:pt x="368" y="478"/>
                      <a:pt x="368" y="479"/>
                      <a:pt x="369" y="479"/>
                    </a:cubicBezTo>
                    <a:cubicBezTo>
                      <a:pt x="369" y="479"/>
                      <a:pt x="369" y="479"/>
                      <a:pt x="369" y="479"/>
                    </a:cubicBezTo>
                    <a:cubicBezTo>
                      <a:pt x="369" y="479"/>
                      <a:pt x="369" y="479"/>
                      <a:pt x="369" y="479"/>
                    </a:cubicBezTo>
                    <a:cubicBezTo>
                      <a:pt x="369" y="480"/>
                      <a:pt x="369" y="480"/>
                      <a:pt x="369" y="480"/>
                    </a:cubicBezTo>
                    <a:cubicBezTo>
                      <a:pt x="369" y="480"/>
                      <a:pt x="369" y="480"/>
                      <a:pt x="369" y="480"/>
                    </a:cubicBezTo>
                    <a:cubicBezTo>
                      <a:pt x="369" y="480"/>
                      <a:pt x="369" y="480"/>
                      <a:pt x="369" y="480"/>
                    </a:cubicBezTo>
                    <a:cubicBezTo>
                      <a:pt x="369" y="481"/>
                      <a:pt x="369" y="481"/>
                      <a:pt x="369" y="482"/>
                    </a:cubicBezTo>
                    <a:cubicBezTo>
                      <a:pt x="369" y="482"/>
                      <a:pt x="369" y="482"/>
                      <a:pt x="369" y="482"/>
                    </a:cubicBezTo>
                    <a:cubicBezTo>
                      <a:pt x="368" y="482"/>
                      <a:pt x="368" y="482"/>
                      <a:pt x="368" y="483"/>
                    </a:cubicBezTo>
                    <a:cubicBezTo>
                      <a:pt x="368" y="483"/>
                      <a:pt x="367" y="483"/>
                      <a:pt x="367" y="483"/>
                    </a:cubicBezTo>
                    <a:cubicBezTo>
                      <a:pt x="367" y="484"/>
                      <a:pt x="366" y="484"/>
                      <a:pt x="366" y="484"/>
                    </a:cubicBezTo>
                    <a:cubicBezTo>
                      <a:pt x="366" y="485"/>
                      <a:pt x="366" y="485"/>
                      <a:pt x="366" y="485"/>
                    </a:cubicBezTo>
                    <a:cubicBezTo>
                      <a:pt x="366" y="486"/>
                      <a:pt x="366" y="486"/>
                      <a:pt x="366" y="486"/>
                    </a:cubicBezTo>
                    <a:cubicBezTo>
                      <a:pt x="365" y="486"/>
                      <a:pt x="365" y="486"/>
                      <a:pt x="365" y="486"/>
                    </a:cubicBezTo>
                    <a:cubicBezTo>
                      <a:pt x="365" y="486"/>
                      <a:pt x="366" y="487"/>
                      <a:pt x="366" y="487"/>
                    </a:cubicBezTo>
                    <a:cubicBezTo>
                      <a:pt x="366" y="487"/>
                      <a:pt x="366" y="487"/>
                      <a:pt x="366" y="487"/>
                    </a:cubicBezTo>
                    <a:cubicBezTo>
                      <a:pt x="366" y="487"/>
                      <a:pt x="365" y="487"/>
                      <a:pt x="365" y="488"/>
                    </a:cubicBezTo>
                    <a:cubicBezTo>
                      <a:pt x="365" y="488"/>
                      <a:pt x="365" y="488"/>
                      <a:pt x="365" y="488"/>
                    </a:cubicBezTo>
                    <a:cubicBezTo>
                      <a:pt x="365" y="488"/>
                      <a:pt x="365" y="488"/>
                      <a:pt x="365" y="488"/>
                    </a:cubicBezTo>
                    <a:cubicBezTo>
                      <a:pt x="364" y="488"/>
                      <a:pt x="364" y="488"/>
                      <a:pt x="364" y="488"/>
                    </a:cubicBezTo>
                    <a:cubicBezTo>
                      <a:pt x="364" y="488"/>
                      <a:pt x="364" y="489"/>
                      <a:pt x="364" y="489"/>
                    </a:cubicBezTo>
                    <a:cubicBezTo>
                      <a:pt x="364" y="489"/>
                      <a:pt x="363" y="489"/>
                      <a:pt x="363" y="490"/>
                    </a:cubicBezTo>
                    <a:cubicBezTo>
                      <a:pt x="362" y="490"/>
                      <a:pt x="362" y="490"/>
                      <a:pt x="362" y="491"/>
                    </a:cubicBezTo>
                    <a:cubicBezTo>
                      <a:pt x="362" y="491"/>
                      <a:pt x="362" y="491"/>
                      <a:pt x="362" y="491"/>
                    </a:cubicBezTo>
                    <a:cubicBezTo>
                      <a:pt x="361" y="492"/>
                      <a:pt x="362" y="492"/>
                      <a:pt x="361" y="492"/>
                    </a:cubicBezTo>
                    <a:cubicBezTo>
                      <a:pt x="361" y="492"/>
                      <a:pt x="361" y="492"/>
                      <a:pt x="361" y="492"/>
                    </a:cubicBezTo>
                    <a:cubicBezTo>
                      <a:pt x="361" y="493"/>
                      <a:pt x="360" y="493"/>
                      <a:pt x="360" y="493"/>
                    </a:cubicBezTo>
                    <a:cubicBezTo>
                      <a:pt x="360" y="493"/>
                      <a:pt x="359" y="493"/>
                      <a:pt x="359" y="493"/>
                    </a:cubicBezTo>
                    <a:cubicBezTo>
                      <a:pt x="358" y="493"/>
                      <a:pt x="358" y="493"/>
                      <a:pt x="357" y="493"/>
                    </a:cubicBezTo>
                    <a:cubicBezTo>
                      <a:pt x="356" y="493"/>
                      <a:pt x="356" y="493"/>
                      <a:pt x="355" y="493"/>
                    </a:cubicBezTo>
                    <a:cubicBezTo>
                      <a:pt x="355" y="493"/>
                      <a:pt x="355" y="492"/>
                      <a:pt x="354" y="492"/>
                    </a:cubicBezTo>
                    <a:cubicBezTo>
                      <a:pt x="354" y="492"/>
                      <a:pt x="354" y="492"/>
                      <a:pt x="354" y="491"/>
                    </a:cubicBezTo>
                    <a:cubicBezTo>
                      <a:pt x="353" y="491"/>
                      <a:pt x="353" y="491"/>
                      <a:pt x="353" y="490"/>
                    </a:cubicBezTo>
                    <a:cubicBezTo>
                      <a:pt x="353" y="490"/>
                      <a:pt x="353" y="490"/>
                      <a:pt x="353" y="490"/>
                    </a:cubicBezTo>
                    <a:cubicBezTo>
                      <a:pt x="353" y="490"/>
                      <a:pt x="352" y="490"/>
                      <a:pt x="352" y="489"/>
                    </a:cubicBezTo>
                    <a:cubicBezTo>
                      <a:pt x="352" y="489"/>
                      <a:pt x="351" y="489"/>
                      <a:pt x="351" y="489"/>
                    </a:cubicBezTo>
                    <a:cubicBezTo>
                      <a:pt x="350" y="489"/>
                      <a:pt x="350" y="489"/>
                      <a:pt x="350" y="488"/>
                    </a:cubicBezTo>
                    <a:cubicBezTo>
                      <a:pt x="350" y="488"/>
                      <a:pt x="350" y="488"/>
                      <a:pt x="350" y="488"/>
                    </a:cubicBezTo>
                    <a:cubicBezTo>
                      <a:pt x="350" y="488"/>
                      <a:pt x="351" y="488"/>
                      <a:pt x="351" y="488"/>
                    </a:cubicBezTo>
                    <a:cubicBezTo>
                      <a:pt x="351" y="488"/>
                      <a:pt x="351" y="488"/>
                      <a:pt x="351" y="488"/>
                    </a:cubicBezTo>
                    <a:cubicBezTo>
                      <a:pt x="351" y="488"/>
                      <a:pt x="351" y="488"/>
                      <a:pt x="350" y="487"/>
                    </a:cubicBezTo>
                    <a:cubicBezTo>
                      <a:pt x="350" y="487"/>
                      <a:pt x="350" y="487"/>
                      <a:pt x="350" y="487"/>
                    </a:cubicBezTo>
                    <a:cubicBezTo>
                      <a:pt x="349" y="487"/>
                      <a:pt x="349" y="487"/>
                      <a:pt x="349" y="487"/>
                    </a:cubicBezTo>
                    <a:cubicBezTo>
                      <a:pt x="349" y="487"/>
                      <a:pt x="349" y="487"/>
                      <a:pt x="349" y="487"/>
                    </a:cubicBezTo>
                    <a:cubicBezTo>
                      <a:pt x="348" y="486"/>
                      <a:pt x="347" y="486"/>
                      <a:pt x="346" y="485"/>
                    </a:cubicBezTo>
                    <a:cubicBezTo>
                      <a:pt x="346" y="485"/>
                      <a:pt x="346" y="484"/>
                      <a:pt x="346" y="484"/>
                    </a:cubicBezTo>
                    <a:cubicBezTo>
                      <a:pt x="345" y="484"/>
                      <a:pt x="345" y="484"/>
                      <a:pt x="345" y="484"/>
                    </a:cubicBezTo>
                    <a:cubicBezTo>
                      <a:pt x="345" y="484"/>
                      <a:pt x="344" y="484"/>
                      <a:pt x="344" y="483"/>
                    </a:cubicBezTo>
                    <a:cubicBezTo>
                      <a:pt x="344" y="483"/>
                      <a:pt x="344" y="483"/>
                      <a:pt x="343" y="483"/>
                    </a:cubicBezTo>
                    <a:cubicBezTo>
                      <a:pt x="343" y="483"/>
                      <a:pt x="343" y="483"/>
                      <a:pt x="344" y="483"/>
                    </a:cubicBezTo>
                    <a:cubicBezTo>
                      <a:pt x="343" y="483"/>
                      <a:pt x="343" y="483"/>
                      <a:pt x="342" y="483"/>
                    </a:cubicBezTo>
                    <a:cubicBezTo>
                      <a:pt x="342" y="483"/>
                      <a:pt x="342" y="483"/>
                      <a:pt x="342" y="483"/>
                    </a:cubicBezTo>
                    <a:cubicBezTo>
                      <a:pt x="342" y="483"/>
                      <a:pt x="343" y="483"/>
                      <a:pt x="343" y="484"/>
                    </a:cubicBezTo>
                    <a:cubicBezTo>
                      <a:pt x="343" y="484"/>
                      <a:pt x="343" y="484"/>
                      <a:pt x="344" y="484"/>
                    </a:cubicBezTo>
                    <a:cubicBezTo>
                      <a:pt x="344" y="484"/>
                      <a:pt x="344" y="485"/>
                      <a:pt x="343" y="485"/>
                    </a:cubicBezTo>
                    <a:cubicBezTo>
                      <a:pt x="343" y="485"/>
                      <a:pt x="343" y="485"/>
                      <a:pt x="343" y="485"/>
                    </a:cubicBezTo>
                    <a:cubicBezTo>
                      <a:pt x="342" y="484"/>
                      <a:pt x="341" y="484"/>
                      <a:pt x="340" y="484"/>
                    </a:cubicBezTo>
                    <a:cubicBezTo>
                      <a:pt x="340" y="485"/>
                      <a:pt x="341" y="485"/>
                      <a:pt x="342" y="485"/>
                    </a:cubicBezTo>
                    <a:cubicBezTo>
                      <a:pt x="343" y="486"/>
                      <a:pt x="343" y="486"/>
                      <a:pt x="344" y="487"/>
                    </a:cubicBezTo>
                    <a:cubicBezTo>
                      <a:pt x="344" y="488"/>
                      <a:pt x="345" y="488"/>
                      <a:pt x="345" y="488"/>
                    </a:cubicBezTo>
                    <a:cubicBezTo>
                      <a:pt x="345" y="489"/>
                      <a:pt x="346" y="489"/>
                      <a:pt x="346" y="489"/>
                    </a:cubicBezTo>
                    <a:cubicBezTo>
                      <a:pt x="346" y="489"/>
                      <a:pt x="346" y="490"/>
                      <a:pt x="346" y="490"/>
                    </a:cubicBezTo>
                    <a:cubicBezTo>
                      <a:pt x="346" y="490"/>
                      <a:pt x="347" y="491"/>
                      <a:pt x="347" y="491"/>
                    </a:cubicBezTo>
                    <a:cubicBezTo>
                      <a:pt x="347" y="492"/>
                      <a:pt x="348" y="492"/>
                      <a:pt x="348" y="492"/>
                    </a:cubicBezTo>
                    <a:cubicBezTo>
                      <a:pt x="348" y="493"/>
                      <a:pt x="348" y="493"/>
                      <a:pt x="349" y="493"/>
                    </a:cubicBezTo>
                    <a:cubicBezTo>
                      <a:pt x="349" y="493"/>
                      <a:pt x="349" y="493"/>
                      <a:pt x="349" y="493"/>
                    </a:cubicBezTo>
                    <a:cubicBezTo>
                      <a:pt x="349" y="493"/>
                      <a:pt x="349" y="493"/>
                      <a:pt x="350" y="493"/>
                    </a:cubicBezTo>
                    <a:cubicBezTo>
                      <a:pt x="351" y="493"/>
                      <a:pt x="353" y="494"/>
                      <a:pt x="355" y="494"/>
                    </a:cubicBezTo>
                    <a:cubicBezTo>
                      <a:pt x="355" y="494"/>
                      <a:pt x="355" y="494"/>
                      <a:pt x="355" y="494"/>
                    </a:cubicBezTo>
                    <a:cubicBezTo>
                      <a:pt x="355" y="494"/>
                      <a:pt x="356" y="494"/>
                      <a:pt x="356" y="494"/>
                    </a:cubicBezTo>
                    <a:cubicBezTo>
                      <a:pt x="356" y="494"/>
                      <a:pt x="357" y="494"/>
                      <a:pt x="357" y="494"/>
                    </a:cubicBezTo>
                    <a:cubicBezTo>
                      <a:pt x="357" y="494"/>
                      <a:pt x="357" y="494"/>
                      <a:pt x="358" y="494"/>
                    </a:cubicBezTo>
                    <a:cubicBezTo>
                      <a:pt x="358" y="494"/>
                      <a:pt x="358" y="494"/>
                      <a:pt x="359" y="494"/>
                    </a:cubicBezTo>
                    <a:cubicBezTo>
                      <a:pt x="359" y="494"/>
                      <a:pt x="359" y="494"/>
                      <a:pt x="359" y="494"/>
                    </a:cubicBezTo>
                    <a:cubicBezTo>
                      <a:pt x="360" y="494"/>
                      <a:pt x="361" y="494"/>
                      <a:pt x="361" y="495"/>
                    </a:cubicBezTo>
                    <a:cubicBezTo>
                      <a:pt x="361" y="495"/>
                      <a:pt x="361" y="495"/>
                      <a:pt x="362" y="495"/>
                    </a:cubicBezTo>
                    <a:cubicBezTo>
                      <a:pt x="362" y="495"/>
                      <a:pt x="362" y="495"/>
                      <a:pt x="362" y="495"/>
                    </a:cubicBezTo>
                    <a:cubicBezTo>
                      <a:pt x="362" y="496"/>
                      <a:pt x="362" y="496"/>
                      <a:pt x="362" y="496"/>
                    </a:cubicBezTo>
                    <a:cubicBezTo>
                      <a:pt x="363" y="496"/>
                      <a:pt x="362" y="497"/>
                      <a:pt x="362" y="497"/>
                    </a:cubicBezTo>
                    <a:cubicBezTo>
                      <a:pt x="362" y="497"/>
                      <a:pt x="362" y="497"/>
                      <a:pt x="362" y="497"/>
                    </a:cubicBezTo>
                    <a:cubicBezTo>
                      <a:pt x="362" y="498"/>
                      <a:pt x="362" y="498"/>
                      <a:pt x="362" y="498"/>
                    </a:cubicBezTo>
                    <a:cubicBezTo>
                      <a:pt x="362" y="498"/>
                      <a:pt x="362" y="498"/>
                      <a:pt x="362" y="498"/>
                    </a:cubicBezTo>
                    <a:cubicBezTo>
                      <a:pt x="361" y="498"/>
                      <a:pt x="361" y="498"/>
                      <a:pt x="361" y="498"/>
                    </a:cubicBezTo>
                    <a:cubicBezTo>
                      <a:pt x="361" y="499"/>
                      <a:pt x="361" y="499"/>
                      <a:pt x="361" y="499"/>
                    </a:cubicBezTo>
                    <a:cubicBezTo>
                      <a:pt x="361" y="499"/>
                      <a:pt x="361" y="499"/>
                      <a:pt x="362" y="499"/>
                    </a:cubicBezTo>
                    <a:cubicBezTo>
                      <a:pt x="362" y="499"/>
                      <a:pt x="362" y="499"/>
                      <a:pt x="362" y="499"/>
                    </a:cubicBezTo>
                    <a:cubicBezTo>
                      <a:pt x="362" y="499"/>
                      <a:pt x="362" y="499"/>
                      <a:pt x="362" y="499"/>
                    </a:cubicBezTo>
                    <a:cubicBezTo>
                      <a:pt x="361" y="500"/>
                      <a:pt x="361" y="500"/>
                      <a:pt x="361" y="500"/>
                    </a:cubicBezTo>
                    <a:cubicBezTo>
                      <a:pt x="361" y="500"/>
                      <a:pt x="361" y="500"/>
                      <a:pt x="361" y="500"/>
                    </a:cubicBezTo>
                    <a:cubicBezTo>
                      <a:pt x="360" y="501"/>
                      <a:pt x="360" y="501"/>
                      <a:pt x="360" y="502"/>
                    </a:cubicBezTo>
                    <a:cubicBezTo>
                      <a:pt x="360" y="502"/>
                      <a:pt x="360" y="502"/>
                      <a:pt x="360" y="503"/>
                    </a:cubicBezTo>
                    <a:cubicBezTo>
                      <a:pt x="360" y="503"/>
                      <a:pt x="360" y="503"/>
                      <a:pt x="360" y="503"/>
                    </a:cubicBezTo>
                    <a:cubicBezTo>
                      <a:pt x="359" y="503"/>
                      <a:pt x="359" y="503"/>
                      <a:pt x="359" y="503"/>
                    </a:cubicBezTo>
                    <a:cubicBezTo>
                      <a:pt x="359" y="503"/>
                      <a:pt x="359" y="503"/>
                      <a:pt x="359" y="504"/>
                    </a:cubicBezTo>
                    <a:cubicBezTo>
                      <a:pt x="359" y="504"/>
                      <a:pt x="359" y="505"/>
                      <a:pt x="358" y="505"/>
                    </a:cubicBezTo>
                    <a:cubicBezTo>
                      <a:pt x="358" y="505"/>
                      <a:pt x="358" y="505"/>
                      <a:pt x="358" y="506"/>
                    </a:cubicBezTo>
                    <a:cubicBezTo>
                      <a:pt x="358" y="506"/>
                      <a:pt x="358" y="506"/>
                      <a:pt x="358" y="506"/>
                    </a:cubicBezTo>
                    <a:cubicBezTo>
                      <a:pt x="357" y="506"/>
                      <a:pt x="356" y="506"/>
                      <a:pt x="356" y="507"/>
                    </a:cubicBezTo>
                    <a:cubicBezTo>
                      <a:pt x="356" y="507"/>
                      <a:pt x="356" y="508"/>
                      <a:pt x="356" y="508"/>
                    </a:cubicBezTo>
                    <a:cubicBezTo>
                      <a:pt x="356" y="508"/>
                      <a:pt x="356" y="509"/>
                      <a:pt x="356" y="509"/>
                    </a:cubicBezTo>
                    <a:cubicBezTo>
                      <a:pt x="355" y="510"/>
                      <a:pt x="355" y="510"/>
                      <a:pt x="355" y="511"/>
                    </a:cubicBezTo>
                    <a:cubicBezTo>
                      <a:pt x="355" y="511"/>
                      <a:pt x="355" y="511"/>
                      <a:pt x="355" y="512"/>
                    </a:cubicBezTo>
                    <a:cubicBezTo>
                      <a:pt x="354" y="512"/>
                      <a:pt x="354" y="512"/>
                      <a:pt x="354" y="512"/>
                    </a:cubicBezTo>
                    <a:cubicBezTo>
                      <a:pt x="354" y="512"/>
                      <a:pt x="353" y="512"/>
                      <a:pt x="353" y="512"/>
                    </a:cubicBezTo>
                    <a:cubicBezTo>
                      <a:pt x="353" y="512"/>
                      <a:pt x="353" y="512"/>
                      <a:pt x="353" y="512"/>
                    </a:cubicBezTo>
                    <a:cubicBezTo>
                      <a:pt x="352" y="513"/>
                      <a:pt x="352" y="513"/>
                      <a:pt x="352" y="513"/>
                    </a:cubicBezTo>
                    <a:cubicBezTo>
                      <a:pt x="352" y="513"/>
                      <a:pt x="352" y="514"/>
                      <a:pt x="351" y="514"/>
                    </a:cubicBezTo>
                    <a:cubicBezTo>
                      <a:pt x="351" y="514"/>
                      <a:pt x="351" y="514"/>
                      <a:pt x="351" y="514"/>
                    </a:cubicBezTo>
                    <a:cubicBezTo>
                      <a:pt x="350" y="514"/>
                      <a:pt x="350" y="514"/>
                      <a:pt x="350" y="514"/>
                    </a:cubicBezTo>
                    <a:cubicBezTo>
                      <a:pt x="349" y="514"/>
                      <a:pt x="349" y="514"/>
                      <a:pt x="348" y="514"/>
                    </a:cubicBezTo>
                    <a:cubicBezTo>
                      <a:pt x="348" y="514"/>
                      <a:pt x="348" y="513"/>
                      <a:pt x="348" y="514"/>
                    </a:cubicBezTo>
                    <a:cubicBezTo>
                      <a:pt x="348" y="514"/>
                      <a:pt x="348" y="514"/>
                      <a:pt x="348" y="514"/>
                    </a:cubicBezTo>
                    <a:cubicBezTo>
                      <a:pt x="348" y="514"/>
                      <a:pt x="348" y="514"/>
                      <a:pt x="348" y="514"/>
                    </a:cubicBezTo>
                    <a:cubicBezTo>
                      <a:pt x="348" y="514"/>
                      <a:pt x="348" y="514"/>
                      <a:pt x="348" y="514"/>
                    </a:cubicBezTo>
                    <a:cubicBezTo>
                      <a:pt x="348" y="515"/>
                      <a:pt x="348" y="515"/>
                      <a:pt x="348" y="515"/>
                    </a:cubicBezTo>
                    <a:cubicBezTo>
                      <a:pt x="348" y="515"/>
                      <a:pt x="348" y="515"/>
                      <a:pt x="348" y="515"/>
                    </a:cubicBezTo>
                    <a:cubicBezTo>
                      <a:pt x="347" y="515"/>
                      <a:pt x="347" y="515"/>
                      <a:pt x="347" y="514"/>
                    </a:cubicBezTo>
                    <a:cubicBezTo>
                      <a:pt x="346" y="514"/>
                      <a:pt x="346" y="513"/>
                      <a:pt x="345" y="513"/>
                    </a:cubicBezTo>
                    <a:cubicBezTo>
                      <a:pt x="345" y="514"/>
                      <a:pt x="345" y="514"/>
                      <a:pt x="345" y="514"/>
                    </a:cubicBezTo>
                    <a:cubicBezTo>
                      <a:pt x="345" y="514"/>
                      <a:pt x="345" y="514"/>
                      <a:pt x="345" y="514"/>
                    </a:cubicBezTo>
                    <a:cubicBezTo>
                      <a:pt x="345" y="514"/>
                      <a:pt x="345" y="514"/>
                      <a:pt x="345" y="514"/>
                    </a:cubicBezTo>
                    <a:cubicBezTo>
                      <a:pt x="345" y="514"/>
                      <a:pt x="345" y="514"/>
                      <a:pt x="345" y="514"/>
                    </a:cubicBezTo>
                    <a:cubicBezTo>
                      <a:pt x="345" y="514"/>
                      <a:pt x="345" y="513"/>
                      <a:pt x="344" y="513"/>
                    </a:cubicBezTo>
                    <a:cubicBezTo>
                      <a:pt x="344" y="513"/>
                      <a:pt x="344" y="513"/>
                      <a:pt x="344" y="513"/>
                    </a:cubicBezTo>
                    <a:cubicBezTo>
                      <a:pt x="344" y="514"/>
                      <a:pt x="344" y="514"/>
                      <a:pt x="344" y="514"/>
                    </a:cubicBezTo>
                    <a:cubicBezTo>
                      <a:pt x="344" y="514"/>
                      <a:pt x="344" y="514"/>
                      <a:pt x="344" y="514"/>
                    </a:cubicBezTo>
                    <a:cubicBezTo>
                      <a:pt x="344" y="513"/>
                      <a:pt x="344" y="513"/>
                      <a:pt x="344" y="513"/>
                    </a:cubicBezTo>
                    <a:cubicBezTo>
                      <a:pt x="343" y="513"/>
                      <a:pt x="343" y="513"/>
                      <a:pt x="343" y="512"/>
                    </a:cubicBezTo>
                    <a:cubicBezTo>
                      <a:pt x="343" y="512"/>
                      <a:pt x="343" y="512"/>
                      <a:pt x="343" y="512"/>
                    </a:cubicBezTo>
                    <a:cubicBezTo>
                      <a:pt x="344" y="512"/>
                      <a:pt x="343" y="511"/>
                      <a:pt x="343" y="511"/>
                    </a:cubicBezTo>
                    <a:cubicBezTo>
                      <a:pt x="343" y="511"/>
                      <a:pt x="343" y="511"/>
                      <a:pt x="343" y="511"/>
                    </a:cubicBezTo>
                    <a:cubicBezTo>
                      <a:pt x="343" y="511"/>
                      <a:pt x="343" y="511"/>
                      <a:pt x="343" y="511"/>
                    </a:cubicBezTo>
                    <a:cubicBezTo>
                      <a:pt x="343" y="511"/>
                      <a:pt x="343" y="511"/>
                      <a:pt x="343" y="511"/>
                    </a:cubicBezTo>
                    <a:cubicBezTo>
                      <a:pt x="343" y="512"/>
                      <a:pt x="343" y="512"/>
                      <a:pt x="342" y="512"/>
                    </a:cubicBezTo>
                    <a:cubicBezTo>
                      <a:pt x="342" y="512"/>
                      <a:pt x="342" y="512"/>
                      <a:pt x="342" y="512"/>
                    </a:cubicBezTo>
                    <a:cubicBezTo>
                      <a:pt x="342" y="512"/>
                      <a:pt x="342" y="512"/>
                      <a:pt x="342" y="512"/>
                    </a:cubicBezTo>
                    <a:cubicBezTo>
                      <a:pt x="342" y="512"/>
                      <a:pt x="342" y="512"/>
                      <a:pt x="342" y="512"/>
                    </a:cubicBezTo>
                    <a:cubicBezTo>
                      <a:pt x="342" y="512"/>
                      <a:pt x="342" y="512"/>
                      <a:pt x="342" y="512"/>
                    </a:cubicBezTo>
                    <a:cubicBezTo>
                      <a:pt x="343" y="513"/>
                      <a:pt x="343" y="513"/>
                      <a:pt x="343" y="513"/>
                    </a:cubicBezTo>
                    <a:cubicBezTo>
                      <a:pt x="343" y="513"/>
                      <a:pt x="343" y="513"/>
                      <a:pt x="343" y="514"/>
                    </a:cubicBezTo>
                    <a:cubicBezTo>
                      <a:pt x="343" y="514"/>
                      <a:pt x="343" y="514"/>
                      <a:pt x="343" y="514"/>
                    </a:cubicBezTo>
                    <a:cubicBezTo>
                      <a:pt x="343" y="514"/>
                      <a:pt x="343" y="514"/>
                      <a:pt x="343" y="514"/>
                    </a:cubicBezTo>
                    <a:cubicBezTo>
                      <a:pt x="343" y="514"/>
                      <a:pt x="343" y="514"/>
                      <a:pt x="343" y="515"/>
                    </a:cubicBezTo>
                    <a:cubicBezTo>
                      <a:pt x="343" y="515"/>
                      <a:pt x="343" y="515"/>
                      <a:pt x="343" y="515"/>
                    </a:cubicBezTo>
                    <a:cubicBezTo>
                      <a:pt x="343" y="515"/>
                      <a:pt x="343" y="515"/>
                      <a:pt x="343" y="515"/>
                    </a:cubicBezTo>
                    <a:cubicBezTo>
                      <a:pt x="342" y="515"/>
                      <a:pt x="342" y="515"/>
                      <a:pt x="342" y="515"/>
                    </a:cubicBezTo>
                    <a:cubicBezTo>
                      <a:pt x="342" y="516"/>
                      <a:pt x="342" y="516"/>
                      <a:pt x="342" y="515"/>
                    </a:cubicBezTo>
                    <a:cubicBezTo>
                      <a:pt x="342" y="515"/>
                      <a:pt x="342" y="515"/>
                      <a:pt x="342" y="515"/>
                    </a:cubicBezTo>
                    <a:cubicBezTo>
                      <a:pt x="342" y="515"/>
                      <a:pt x="342" y="515"/>
                      <a:pt x="341" y="515"/>
                    </a:cubicBezTo>
                    <a:cubicBezTo>
                      <a:pt x="341" y="515"/>
                      <a:pt x="341" y="514"/>
                      <a:pt x="341" y="514"/>
                    </a:cubicBezTo>
                    <a:cubicBezTo>
                      <a:pt x="341" y="514"/>
                      <a:pt x="341" y="515"/>
                      <a:pt x="341" y="515"/>
                    </a:cubicBezTo>
                    <a:cubicBezTo>
                      <a:pt x="341" y="515"/>
                      <a:pt x="341" y="515"/>
                      <a:pt x="341" y="515"/>
                    </a:cubicBezTo>
                    <a:cubicBezTo>
                      <a:pt x="341" y="516"/>
                      <a:pt x="341" y="516"/>
                      <a:pt x="342" y="516"/>
                    </a:cubicBezTo>
                    <a:cubicBezTo>
                      <a:pt x="342" y="516"/>
                      <a:pt x="342" y="516"/>
                      <a:pt x="342" y="516"/>
                    </a:cubicBezTo>
                    <a:cubicBezTo>
                      <a:pt x="342" y="516"/>
                      <a:pt x="342" y="517"/>
                      <a:pt x="342" y="517"/>
                    </a:cubicBezTo>
                    <a:cubicBezTo>
                      <a:pt x="342" y="517"/>
                      <a:pt x="342" y="517"/>
                      <a:pt x="342" y="517"/>
                    </a:cubicBezTo>
                    <a:cubicBezTo>
                      <a:pt x="342" y="517"/>
                      <a:pt x="342" y="517"/>
                      <a:pt x="342" y="517"/>
                    </a:cubicBezTo>
                    <a:cubicBezTo>
                      <a:pt x="342" y="518"/>
                      <a:pt x="341" y="518"/>
                      <a:pt x="342" y="518"/>
                    </a:cubicBezTo>
                    <a:cubicBezTo>
                      <a:pt x="342" y="519"/>
                      <a:pt x="341" y="519"/>
                      <a:pt x="341" y="520"/>
                    </a:cubicBezTo>
                    <a:cubicBezTo>
                      <a:pt x="341" y="520"/>
                      <a:pt x="341" y="520"/>
                      <a:pt x="341" y="520"/>
                    </a:cubicBezTo>
                    <a:cubicBezTo>
                      <a:pt x="341" y="520"/>
                      <a:pt x="340" y="520"/>
                      <a:pt x="340" y="520"/>
                    </a:cubicBezTo>
                    <a:cubicBezTo>
                      <a:pt x="340" y="520"/>
                      <a:pt x="339" y="520"/>
                      <a:pt x="338" y="520"/>
                    </a:cubicBezTo>
                    <a:cubicBezTo>
                      <a:pt x="337" y="520"/>
                      <a:pt x="336" y="520"/>
                      <a:pt x="335" y="520"/>
                    </a:cubicBezTo>
                    <a:cubicBezTo>
                      <a:pt x="333" y="520"/>
                      <a:pt x="332" y="518"/>
                      <a:pt x="330" y="518"/>
                    </a:cubicBezTo>
                    <a:cubicBezTo>
                      <a:pt x="329" y="518"/>
                      <a:pt x="329" y="518"/>
                      <a:pt x="328" y="518"/>
                    </a:cubicBezTo>
                    <a:cubicBezTo>
                      <a:pt x="327" y="518"/>
                      <a:pt x="326" y="517"/>
                      <a:pt x="326" y="517"/>
                    </a:cubicBezTo>
                    <a:cubicBezTo>
                      <a:pt x="323" y="516"/>
                      <a:pt x="321" y="515"/>
                      <a:pt x="319" y="514"/>
                    </a:cubicBezTo>
                    <a:cubicBezTo>
                      <a:pt x="319" y="514"/>
                      <a:pt x="318" y="513"/>
                      <a:pt x="318" y="513"/>
                    </a:cubicBezTo>
                    <a:cubicBezTo>
                      <a:pt x="318" y="513"/>
                      <a:pt x="318" y="513"/>
                      <a:pt x="318" y="512"/>
                    </a:cubicBezTo>
                    <a:cubicBezTo>
                      <a:pt x="318" y="512"/>
                      <a:pt x="318" y="512"/>
                      <a:pt x="317" y="512"/>
                    </a:cubicBezTo>
                    <a:cubicBezTo>
                      <a:pt x="317" y="512"/>
                      <a:pt x="317" y="513"/>
                      <a:pt x="318" y="513"/>
                    </a:cubicBezTo>
                    <a:cubicBezTo>
                      <a:pt x="318" y="514"/>
                      <a:pt x="318" y="514"/>
                      <a:pt x="318" y="514"/>
                    </a:cubicBezTo>
                    <a:cubicBezTo>
                      <a:pt x="318" y="515"/>
                      <a:pt x="317" y="514"/>
                      <a:pt x="316" y="515"/>
                    </a:cubicBezTo>
                    <a:cubicBezTo>
                      <a:pt x="316" y="515"/>
                      <a:pt x="317" y="515"/>
                      <a:pt x="317" y="515"/>
                    </a:cubicBezTo>
                    <a:cubicBezTo>
                      <a:pt x="317" y="515"/>
                      <a:pt x="318" y="515"/>
                      <a:pt x="318" y="515"/>
                    </a:cubicBezTo>
                    <a:cubicBezTo>
                      <a:pt x="318" y="516"/>
                      <a:pt x="318" y="516"/>
                      <a:pt x="319" y="516"/>
                    </a:cubicBezTo>
                    <a:cubicBezTo>
                      <a:pt x="319" y="517"/>
                      <a:pt x="319" y="517"/>
                      <a:pt x="319" y="516"/>
                    </a:cubicBezTo>
                    <a:cubicBezTo>
                      <a:pt x="320" y="516"/>
                      <a:pt x="319" y="516"/>
                      <a:pt x="319" y="515"/>
                    </a:cubicBezTo>
                    <a:cubicBezTo>
                      <a:pt x="319" y="515"/>
                      <a:pt x="319" y="515"/>
                      <a:pt x="320" y="515"/>
                    </a:cubicBezTo>
                    <a:cubicBezTo>
                      <a:pt x="320" y="515"/>
                      <a:pt x="320" y="516"/>
                      <a:pt x="321" y="516"/>
                    </a:cubicBezTo>
                    <a:cubicBezTo>
                      <a:pt x="321" y="516"/>
                      <a:pt x="322" y="516"/>
                      <a:pt x="322" y="516"/>
                    </a:cubicBezTo>
                    <a:cubicBezTo>
                      <a:pt x="323" y="516"/>
                      <a:pt x="323" y="517"/>
                      <a:pt x="324" y="517"/>
                    </a:cubicBezTo>
                    <a:cubicBezTo>
                      <a:pt x="325" y="517"/>
                      <a:pt x="325" y="517"/>
                      <a:pt x="325" y="517"/>
                    </a:cubicBezTo>
                    <a:cubicBezTo>
                      <a:pt x="325" y="517"/>
                      <a:pt x="325" y="518"/>
                      <a:pt x="326" y="518"/>
                    </a:cubicBezTo>
                    <a:cubicBezTo>
                      <a:pt x="326" y="518"/>
                      <a:pt x="327" y="518"/>
                      <a:pt x="328" y="519"/>
                    </a:cubicBezTo>
                    <a:cubicBezTo>
                      <a:pt x="328" y="519"/>
                      <a:pt x="327" y="519"/>
                      <a:pt x="327" y="519"/>
                    </a:cubicBezTo>
                    <a:cubicBezTo>
                      <a:pt x="327" y="519"/>
                      <a:pt x="327" y="520"/>
                      <a:pt x="327" y="520"/>
                    </a:cubicBezTo>
                    <a:cubicBezTo>
                      <a:pt x="327" y="520"/>
                      <a:pt x="326" y="520"/>
                      <a:pt x="326" y="520"/>
                    </a:cubicBezTo>
                    <a:cubicBezTo>
                      <a:pt x="326" y="520"/>
                      <a:pt x="326" y="520"/>
                      <a:pt x="326" y="521"/>
                    </a:cubicBezTo>
                    <a:cubicBezTo>
                      <a:pt x="326" y="521"/>
                      <a:pt x="326" y="521"/>
                      <a:pt x="326" y="521"/>
                    </a:cubicBezTo>
                    <a:cubicBezTo>
                      <a:pt x="326" y="521"/>
                      <a:pt x="326" y="521"/>
                      <a:pt x="326" y="521"/>
                    </a:cubicBezTo>
                    <a:cubicBezTo>
                      <a:pt x="327" y="521"/>
                      <a:pt x="327" y="521"/>
                      <a:pt x="327" y="521"/>
                    </a:cubicBezTo>
                    <a:cubicBezTo>
                      <a:pt x="327" y="520"/>
                      <a:pt x="327" y="520"/>
                      <a:pt x="327" y="520"/>
                    </a:cubicBezTo>
                    <a:cubicBezTo>
                      <a:pt x="327" y="520"/>
                      <a:pt x="328" y="520"/>
                      <a:pt x="328" y="520"/>
                    </a:cubicBezTo>
                    <a:cubicBezTo>
                      <a:pt x="328" y="519"/>
                      <a:pt x="329" y="519"/>
                      <a:pt x="329" y="519"/>
                    </a:cubicBezTo>
                    <a:cubicBezTo>
                      <a:pt x="330" y="519"/>
                      <a:pt x="330" y="519"/>
                      <a:pt x="331" y="519"/>
                    </a:cubicBezTo>
                    <a:cubicBezTo>
                      <a:pt x="331" y="519"/>
                      <a:pt x="331" y="520"/>
                      <a:pt x="331" y="520"/>
                    </a:cubicBezTo>
                    <a:cubicBezTo>
                      <a:pt x="331" y="521"/>
                      <a:pt x="332" y="520"/>
                      <a:pt x="333" y="520"/>
                    </a:cubicBezTo>
                    <a:cubicBezTo>
                      <a:pt x="333" y="520"/>
                      <a:pt x="333" y="520"/>
                      <a:pt x="333" y="520"/>
                    </a:cubicBezTo>
                    <a:cubicBezTo>
                      <a:pt x="333" y="521"/>
                      <a:pt x="333" y="521"/>
                      <a:pt x="333" y="521"/>
                    </a:cubicBezTo>
                    <a:cubicBezTo>
                      <a:pt x="332" y="521"/>
                      <a:pt x="332" y="521"/>
                      <a:pt x="332" y="521"/>
                    </a:cubicBezTo>
                    <a:cubicBezTo>
                      <a:pt x="332" y="521"/>
                      <a:pt x="333" y="521"/>
                      <a:pt x="334" y="521"/>
                    </a:cubicBezTo>
                    <a:cubicBezTo>
                      <a:pt x="334" y="521"/>
                      <a:pt x="334" y="521"/>
                      <a:pt x="334" y="521"/>
                    </a:cubicBezTo>
                    <a:cubicBezTo>
                      <a:pt x="334" y="521"/>
                      <a:pt x="334" y="522"/>
                      <a:pt x="334" y="522"/>
                    </a:cubicBezTo>
                    <a:cubicBezTo>
                      <a:pt x="334" y="522"/>
                      <a:pt x="335" y="522"/>
                      <a:pt x="335" y="522"/>
                    </a:cubicBezTo>
                    <a:cubicBezTo>
                      <a:pt x="335" y="522"/>
                      <a:pt x="335" y="522"/>
                      <a:pt x="335" y="522"/>
                    </a:cubicBezTo>
                    <a:cubicBezTo>
                      <a:pt x="335" y="522"/>
                      <a:pt x="336" y="522"/>
                      <a:pt x="336" y="522"/>
                    </a:cubicBezTo>
                    <a:cubicBezTo>
                      <a:pt x="336" y="522"/>
                      <a:pt x="336" y="523"/>
                      <a:pt x="336" y="523"/>
                    </a:cubicBezTo>
                    <a:cubicBezTo>
                      <a:pt x="336" y="523"/>
                      <a:pt x="337" y="523"/>
                      <a:pt x="337" y="523"/>
                    </a:cubicBezTo>
                    <a:cubicBezTo>
                      <a:pt x="337" y="523"/>
                      <a:pt x="337" y="523"/>
                      <a:pt x="336" y="524"/>
                    </a:cubicBezTo>
                    <a:cubicBezTo>
                      <a:pt x="337" y="524"/>
                      <a:pt x="337" y="524"/>
                      <a:pt x="337" y="524"/>
                    </a:cubicBezTo>
                    <a:cubicBezTo>
                      <a:pt x="337" y="524"/>
                      <a:pt x="337" y="524"/>
                      <a:pt x="337" y="524"/>
                    </a:cubicBezTo>
                    <a:cubicBezTo>
                      <a:pt x="337" y="525"/>
                      <a:pt x="337" y="525"/>
                      <a:pt x="337" y="526"/>
                    </a:cubicBezTo>
                    <a:cubicBezTo>
                      <a:pt x="337" y="526"/>
                      <a:pt x="338" y="527"/>
                      <a:pt x="338" y="527"/>
                    </a:cubicBezTo>
                    <a:cubicBezTo>
                      <a:pt x="338" y="527"/>
                      <a:pt x="337" y="527"/>
                      <a:pt x="337" y="527"/>
                    </a:cubicBezTo>
                    <a:cubicBezTo>
                      <a:pt x="337" y="528"/>
                      <a:pt x="337" y="528"/>
                      <a:pt x="338" y="528"/>
                    </a:cubicBezTo>
                    <a:cubicBezTo>
                      <a:pt x="337" y="529"/>
                      <a:pt x="337" y="529"/>
                      <a:pt x="337" y="530"/>
                    </a:cubicBezTo>
                    <a:cubicBezTo>
                      <a:pt x="336" y="530"/>
                      <a:pt x="335" y="530"/>
                      <a:pt x="334" y="531"/>
                    </a:cubicBezTo>
                    <a:cubicBezTo>
                      <a:pt x="334" y="531"/>
                      <a:pt x="334" y="531"/>
                      <a:pt x="333" y="531"/>
                    </a:cubicBezTo>
                    <a:cubicBezTo>
                      <a:pt x="333" y="531"/>
                      <a:pt x="333" y="531"/>
                      <a:pt x="333" y="531"/>
                    </a:cubicBezTo>
                    <a:cubicBezTo>
                      <a:pt x="333" y="532"/>
                      <a:pt x="333" y="532"/>
                      <a:pt x="333" y="532"/>
                    </a:cubicBezTo>
                    <a:cubicBezTo>
                      <a:pt x="333" y="532"/>
                      <a:pt x="333" y="532"/>
                      <a:pt x="332" y="532"/>
                    </a:cubicBezTo>
                    <a:cubicBezTo>
                      <a:pt x="332" y="532"/>
                      <a:pt x="331" y="532"/>
                      <a:pt x="331" y="532"/>
                    </a:cubicBezTo>
                    <a:cubicBezTo>
                      <a:pt x="330" y="532"/>
                      <a:pt x="330" y="532"/>
                      <a:pt x="330" y="532"/>
                    </a:cubicBezTo>
                    <a:cubicBezTo>
                      <a:pt x="330" y="531"/>
                      <a:pt x="329" y="531"/>
                      <a:pt x="329" y="531"/>
                    </a:cubicBezTo>
                    <a:cubicBezTo>
                      <a:pt x="328" y="531"/>
                      <a:pt x="328" y="531"/>
                      <a:pt x="328" y="531"/>
                    </a:cubicBezTo>
                    <a:cubicBezTo>
                      <a:pt x="328" y="532"/>
                      <a:pt x="328" y="532"/>
                      <a:pt x="328" y="532"/>
                    </a:cubicBezTo>
                    <a:cubicBezTo>
                      <a:pt x="328" y="532"/>
                      <a:pt x="328" y="532"/>
                      <a:pt x="328" y="532"/>
                    </a:cubicBezTo>
                    <a:cubicBezTo>
                      <a:pt x="327" y="532"/>
                      <a:pt x="327" y="532"/>
                      <a:pt x="327" y="532"/>
                    </a:cubicBezTo>
                    <a:cubicBezTo>
                      <a:pt x="326" y="532"/>
                      <a:pt x="326" y="532"/>
                      <a:pt x="326" y="532"/>
                    </a:cubicBezTo>
                    <a:cubicBezTo>
                      <a:pt x="326" y="532"/>
                      <a:pt x="326" y="532"/>
                      <a:pt x="326" y="532"/>
                    </a:cubicBezTo>
                    <a:cubicBezTo>
                      <a:pt x="326" y="533"/>
                      <a:pt x="327" y="533"/>
                      <a:pt x="327" y="534"/>
                    </a:cubicBezTo>
                    <a:cubicBezTo>
                      <a:pt x="328" y="534"/>
                      <a:pt x="328" y="534"/>
                      <a:pt x="329" y="534"/>
                    </a:cubicBezTo>
                    <a:cubicBezTo>
                      <a:pt x="329" y="534"/>
                      <a:pt x="329" y="534"/>
                      <a:pt x="329" y="534"/>
                    </a:cubicBezTo>
                    <a:cubicBezTo>
                      <a:pt x="330" y="535"/>
                      <a:pt x="329" y="535"/>
                      <a:pt x="329" y="535"/>
                    </a:cubicBezTo>
                    <a:cubicBezTo>
                      <a:pt x="329" y="535"/>
                      <a:pt x="329" y="535"/>
                      <a:pt x="329" y="536"/>
                    </a:cubicBezTo>
                    <a:cubicBezTo>
                      <a:pt x="329" y="536"/>
                      <a:pt x="329" y="536"/>
                      <a:pt x="329" y="536"/>
                    </a:cubicBezTo>
                    <a:cubicBezTo>
                      <a:pt x="329" y="536"/>
                      <a:pt x="329" y="536"/>
                      <a:pt x="329" y="536"/>
                    </a:cubicBezTo>
                    <a:cubicBezTo>
                      <a:pt x="328" y="536"/>
                      <a:pt x="328" y="536"/>
                      <a:pt x="328" y="536"/>
                    </a:cubicBezTo>
                    <a:cubicBezTo>
                      <a:pt x="327" y="536"/>
                      <a:pt x="327" y="535"/>
                      <a:pt x="327" y="536"/>
                    </a:cubicBezTo>
                    <a:cubicBezTo>
                      <a:pt x="327" y="536"/>
                      <a:pt x="327" y="536"/>
                      <a:pt x="327" y="536"/>
                    </a:cubicBezTo>
                    <a:cubicBezTo>
                      <a:pt x="326" y="536"/>
                      <a:pt x="326" y="535"/>
                      <a:pt x="325" y="536"/>
                    </a:cubicBezTo>
                    <a:cubicBezTo>
                      <a:pt x="325" y="536"/>
                      <a:pt x="325" y="537"/>
                      <a:pt x="325" y="537"/>
                    </a:cubicBezTo>
                    <a:cubicBezTo>
                      <a:pt x="325" y="537"/>
                      <a:pt x="324" y="537"/>
                      <a:pt x="324" y="537"/>
                    </a:cubicBezTo>
                    <a:cubicBezTo>
                      <a:pt x="324" y="538"/>
                      <a:pt x="324" y="538"/>
                      <a:pt x="324" y="538"/>
                    </a:cubicBezTo>
                    <a:cubicBezTo>
                      <a:pt x="324" y="538"/>
                      <a:pt x="324" y="539"/>
                      <a:pt x="324" y="539"/>
                    </a:cubicBezTo>
                    <a:cubicBezTo>
                      <a:pt x="324" y="539"/>
                      <a:pt x="325" y="539"/>
                      <a:pt x="325" y="539"/>
                    </a:cubicBezTo>
                    <a:cubicBezTo>
                      <a:pt x="325" y="539"/>
                      <a:pt x="325" y="540"/>
                      <a:pt x="325" y="540"/>
                    </a:cubicBezTo>
                    <a:cubicBezTo>
                      <a:pt x="325" y="540"/>
                      <a:pt x="325" y="540"/>
                      <a:pt x="325" y="540"/>
                    </a:cubicBezTo>
                    <a:cubicBezTo>
                      <a:pt x="325" y="540"/>
                      <a:pt x="325" y="540"/>
                      <a:pt x="325" y="540"/>
                    </a:cubicBezTo>
                    <a:cubicBezTo>
                      <a:pt x="325" y="540"/>
                      <a:pt x="324" y="540"/>
                      <a:pt x="324" y="540"/>
                    </a:cubicBezTo>
                    <a:cubicBezTo>
                      <a:pt x="324" y="540"/>
                      <a:pt x="324" y="540"/>
                      <a:pt x="324" y="540"/>
                    </a:cubicBezTo>
                    <a:cubicBezTo>
                      <a:pt x="324" y="540"/>
                      <a:pt x="324" y="540"/>
                      <a:pt x="324" y="540"/>
                    </a:cubicBezTo>
                    <a:cubicBezTo>
                      <a:pt x="323" y="539"/>
                      <a:pt x="322" y="539"/>
                      <a:pt x="322" y="539"/>
                    </a:cubicBezTo>
                    <a:cubicBezTo>
                      <a:pt x="322" y="539"/>
                      <a:pt x="321" y="539"/>
                      <a:pt x="321" y="539"/>
                    </a:cubicBezTo>
                    <a:cubicBezTo>
                      <a:pt x="321" y="539"/>
                      <a:pt x="321" y="540"/>
                      <a:pt x="322" y="540"/>
                    </a:cubicBezTo>
                    <a:cubicBezTo>
                      <a:pt x="322" y="540"/>
                      <a:pt x="322" y="539"/>
                      <a:pt x="322" y="539"/>
                    </a:cubicBezTo>
                    <a:cubicBezTo>
                      <a:pt x="322" y="539"/>
                      <a:pt x="322" y="539"/>
                      <a:pt x="322" y="540"/>
                    </a:cubicBezTo>
                    <a:cubicBezTo>
                      <a:pt x="323" y="540"/>
                      <a:pt x="323" y="540"/>
                      <a:pt x="323" y="540"/>
                    </a:cubicBezTo>
                    <a:cubicBezTo>
                      <a:pt x="323" y="540"/>
                      <a:pt x="323" y="540"/>
                      <a:pt x="323" y="540"/>
                    </a:cubicBezTo>
                    <a:cubicBezTo>
                      <a:pt x="323" y="540"/>
                      <a:pt x="323" y="540"/>
                      <a:pt x="323" y="540"/>
                    </a:cubicBezTo>
                    <a:cubicBezTo>
                      <a:pt x="322" y="541"/>
                      <a:pt x="322" y="541"/>
                      <a:pt x="322" y="541"/>
                    </a:cubicBezTo>
                    <a:cubicBezTo>
                      <a:pt x="321" y="542"/>
                      <a:pt x="321" y="542"/>
                      <a:pt x="321" y="542"/>
                    </a:cubicBezTo>
                    <a:cubicBezTo>
                      <a:pt x="321" y="542"/>
                      <a:pt x="322" y="542"/>
                      <a:pt x="322" y="542"/>
                    </a:cubicBezTo>
                    <a:cubicBezTo>
                      <a:pt x="322" y="542"/>
                      <a:pt x="322" y="542"/>
                      <a:pt x="322" y="542"/>
                    </a:cubicBezTo>
                    <a:cubicBezTo>
                      <a:pt x="322" y="542"/>
                      <a:pt x="322" y="542"/>
                      <a:pt x="322" y="542"/>
                    </a:cubicBezTo>
                    <a:cubicBezTo>
                      <a:pt x="322" y="543"/>
                      <a:pt x="321" y="543"/>
                      <a:pt x="321" y="543"/>
                    </a:cubicBezTo>
                    <a:cubicBezTo>
                      <a:pt x="321" y="543"/>
                      <a:pt x="321" y="544"/>
                      <a:pt x="321" y="544"/>
                    </a:cubicBezTo>
                    <a:cubicBezTo>
                      <a:pt x="320" y="544"/>
                      <a:pt x="320" y="544"/>
                      <a:pt x="320" y="544"/>
                    </a:cubicBezTo>
                    <a:cubicBezTo>
                      <a:pt x="320" y="543"/>
                      <a:pt x="320" y="543"/>
                      <a:pt x="320" y="543"/>
                    </a:cubicBezTo>
                    <a:cubicBezTo>
                      <a:pt x="319" y="543"/>
                      <a:pt x="319" y="543"/>
                      <a:pt x="320" y="544"/>
                    </a:cubicBezTo>
                    <a:cubicBezTo>
                      <a:pt x="320" y="544"/>
                      <a:pt x="320" y="544"/>
                      <a:pt x="320" y="544"/>
                    </a:cubicBezTo>
                    <a:cubicBezTo>
                      <a:pt x="320" y="544"/>
                      <a:pt x="320" y="545"/>
                      <a:pt x="320" y="545"/>
                    </a:cubicBezTo>
                    <a:cubicBezTo>
                      <a:pt x="320" y="545"/>
                      <a:pt x="321" y="545"/>
                      <a:pt x="321" y="545"/>
                    </a:cubicBezTo>
                    <a:cubicBezTo>
                      <a:pt x="321" y="545"/>
                      <a:pt x="321" y="545"/>
                      <a:pt x="321" y="545"/>
                    </a:cubicBezTo>
                    <a:cubicBezTo>
                      <a:pt x="321" y="545"/>
                      <a:pt x="321" y="545"/>
                      <a:pt x="321" y="545"/>
                    </a:cubicBezTo>
                    <a:cubicBezTo>
                      <a:pt x="321" y="545"/>
                      <a:pt x="322" y="545"/>
                      <a:pt x="322" y="545"/>
                    </a:cubicBezTo>
                    <a:cubicBezTo>
                      <a:pt x="322" y="545"/>
                      <a:pt x="322" y="546"/>
                      <a:pt x="321" y="546"/>
                    </a:cubicBezTo>
                    <a:cubicBezTo>
                      <a:pt x="321" y="546"/>
                      <a:pt x="321" y="546"/>
                      <a:pt x="321" y="546"/>
                    </a:cubicBezTo>
                    <a:cubicBezTo>
                      <a:pt x="321" y="546"/>
                      <a:pt x="321" y="546"/>
                      <a:pt x="321" y="545"/>
                    </a:cubicBezTo>
                    <a:cubicBezTo>
                      <a:pt x="320" y="545"/>
                      <a:pt x="319" y="545"/>
                      <a:pt x="319" y="545"/>
                    </a:cubicBezTo>
                    <a:cubicBezTo>
                      <a:pt x="319" y="545"/>
                      <a:pt x="319" y="545"/>
                      <a:pt x="319" y="545"/>
                    </a:cubicBezTo>
                    <a:cubicBezTo>
                      <a:pt x="319" y="545"/>
                      <a:pt x="318" y="545"/>
                      <a:pt x="318" y="545"/>
                    </a:cubicBezTo>
                    <a:cubicBezTo>
                      <a:pt x="318" y="545"/>
                      <a:pt x="318" y="545"/>
                      <a:pt x="318" y="546"/>
                    </a:cubicBezTo>
                    <a:cubicBezTo>
                      <a:pt x="318" y="546"/>
                      <a:pt x="317" y="546"/>
                      <a:pt x="317" y="546"/>
                    </a:cubicBezTo>
                    <a:cubicBezTo>
                      <a:pt x="317" y="546"/>
                      <a:pt x="318" y="546"/>
                      <a:pt x="318" y="546"/>
                    </a:cubicBezTo>
                    <a:cubicBezTo>
                      <a:pt x="318" y="546"/>
                      <a:pt x="318" y="546"/>
                      <a:pt x="318" y="546"/>
                    </a:cubicBezTo>
                    <a:cubicBezTo>
                      <a:pt x="318" y="546"/>
                      <a:pt x="319" y="546"/>
                      <a:pt x="319" y="546"/>
                    </a:cubicBezTo>
                    <a:cubicBezTo>
                      <a:pt x="319" y="546"/>
                      <a:pt x="319" y="546"/>
                      <a:pt x="319" y="546"/>
                    </a:cubicBezTo>
                    <a:cubicBezTo>
                      <a:pt x="319" y="546"/>
                      <a:pt x="319" y="546"/>
                      <a:pt x="319" y="546"/>
                    </a:cubicBezTo>
                    <a:cubicBezTo>
                      <a:pt x="319" y="547"/>
                      <a:pt x="319" y="547"/>
                      <a:pt x="319" y="547"/>
                    </a:cubicBezTo>
                    <a:cubicBezTo>
                      <a:pt x="319" y="547"/>
                      <a:pt x="320" y="547"/>
                      <a:pt x="320" y="547"/>
                    </a:cubicBezTo>
                    <a:cubicBezTo>
                      <a:pt x="320" y="547"/>
                      <a:pt x="320" y="547"/>
                      <a:pt x="320" y="548"/>
                    </a:cubicBezTo>
                    <a:cubicBezTo>
                      <a:pt x="320" y="547"/>
                      <a:pt x="319" y="547"/>
                      <a:pt x="319" y="547"/>
                    </a:cubicBezTo>
                    <a:cubicBezTo>
                      <a:pt x="319" y="547"/>
                      <a:pt x="319" y="547"/>
                      <a:pt x="319" y="547"/>
                    </a:cubicBezTo>
                    <a:cubicBezTo>
                      <a:pt x="319" y="548"/>
                      <a:pt x="319" y="548"/>
                      <a:pt x="319" y="548"/>
                    </a:cubicBezTo>
                    <a:cubicBezTo>
                      <a:pt x="319" y="548"/>
                      <a:pt x="319" y="548"/>
                      <a:pt x="319" y="548"/>
                    </a:cubicBezTo>
                    <a:cubicBezTo>
                      <a:pt x="318" y="548"/>
                      <a:pt x="318" y="548"/>
                      <a:pt x="318" y="549"/>
                    </a:cubicBezTo>
                    <a:cubicBezTo>
                      <a:pt x="317" y="549"/>
                      <a:pt x="317" y="550"/>
                      <a:pt x="316" y="550"/>
                    </a:cubicBezTo>
                    <a:cubicBezTo>
                      <a:pt x="316" y="551"/>
                      <a:pt x="315" y="551"/>
                      <a:pt x="315" y="551"/>
                    </a:cubicBezTo>
                    <a:cubicBezTo>
                      <a:pt x="315" y="551"/>
                      <a:pt x="315" y="552"/>
                      <a:pt x="315" y="552"/>
                    </a:cubicBezTo>
                    <a:cubicBezTo>
                      <a:pt x="315" y="552"/>
                      <a:pt x="315" y="552"/>
                      <a:pt x="316" y="552"/>
                    </a:cubicBezTo>
                    <a:cubicBezTo>
                      <a:pt x="316" y="552"/>
                      <a:pt x="316" y="553"/>
                      <a:pt x="316" y="553"/>
                    </a:cubicBezTo>
                    <a:cubicBezTo>
                      <a:pt x="316" y="553"/>
                      <a:pt x="316" y="553"/>
                      <a:pt x="316" y="553"/>
                    </a:cubicBezTo>
                    <a:cubicBezTo>
                      <a:pt x="315" y="553"/>
                      <a:pt x="315" y="553"/>
                      <a:pt x="315" y="553"/>
                    </a:cubicBezTo>
                    <a:cubicBezTo>
                      <a:pt x="315" y="553"/>
                      <a:pt x="315" y="554"/>
                      <a:pt x="315" y="554"/>
                    </a:cubicBezTo>
                    <a:cubicBezTo>
                      <a:pt x="315" y="554"/>
                      <a:pt x="315" y="555"/>
                      <a:pt x="315" y="555"/>
                    </a:cubicBezTo>
                    <a:cubicBezTo>
                      <a:pt x="315" y="555"/>
                      <a:pt x="315" y="555"/>
                      <a:pt x="314" y="555"/>
                    </a:cubicBezTo>
                    <a:cubicBezTo>
                      <a:pt x="314" y="556"/>
                      <a:pt x="314" y="556"/>
                      <a:pt x="315" y="556"/>
                    </a:cubicBezTo>
                    <a:cubicBezTo>
                      <a:pt x="315" y="556"/>
                      <a:pt x="315" y="556"/>
                      <a:pt x="315" y="556"/>
                    </a:cubicBezTo>
                    <a:cubicBezTo>
                      <a:pt x="315" y="556"/>
                      <a:pt x="315" y="556"/>
                      <a:pt x="315" y="556"/>
                    </a:cubicBezTo>
                    <a:cubicBezTo>
                      <a:pt x="315" y="557"/>
                      <a:pt x="314" y="557"/>
                      <a:pt x="314" y="557"/>
                    </a:cubicBezTo>
                    <a:cubicBezTo>
                      <a:pt x="314" y="557"/>
                      <a:pt x="314" y="557"/>
                      <a:pt x="314" y="558"/>
                    </a:cubicBezTo>
                    <a:cubicBezTo>
                      <a:pt x="313" y="558"/>
                      <a:pt x="313" y="558"/>
                      <a:pt x="313" y="559"/>
                    </a:cubicBezTo>
                    <a:cubicBezTo>
                      <a:pt x="313" y="559"/>
                      <a:pt x="313" y="559"/>
                      <a:pt x="313" y="559"/>
                    </a:cubicBezTo>
                    <a:cubicBezTo>
                      <a:pt x="313" y="559"/>
                      <a:pt x="313" y="559"/>
                      <a:pt x="313" y="560"/>
                    </a:cubicBezTo>
                    <a:cubicBezTo>
                      <a:pt x="313" y="560"/>
                      <a:pt x="312" y="560"/>
                      <a:pt x="312" y="560"/>
                    </a:cubicBezTo>
                    <a:cubicBezTo>
                      <a:pt x="312" y="561"/>
                      <a:pt x="312" y="561"/>
                      <a:pt x="312" y="561"/>
                    </a:cubicBezTo>
                    <a:cubicBezTo>
                      <a:pt x="312" y="561"/>
                      <a:pt x="312" y="561"/>
                      <a:pt x="312" y="561"/>
                    </a:cubicBezTo>
                    <a:cubicBezTo>
                      <a:pt x="313" y="561"/>
                      <a:pt x="312" y="562"/>
                      <a:pt x="312" y="562"/>
                    </a:cubicBezTo>
                    <a:cubicBezTo>
                      <a:pt x="312" y="563"/>
                      <a:pt x="312" y="563"/>
                      <a:pt x="311" y="563"/>
                    </a:cubicBezTo>
                    <a:cubicBezTo>
                      <a:pt x="311" y="564"/>
                      <a:pt x="311" y="564"/>
                      <a:pt x="311" y="564"/>
                    </a:cubicBezTo>
                    <a:cubicBezTo>
                      <a:pt x="311" y="564"/>
                      <a:pt x="311" y="564"/>
                      <a:pt x="310" y="564"/>
                    </a:cubicBezTo>
                    <a:cubicBezTo>
                      <a:pt x="310" y="564"/>
                      <a:pt x="310" y="564"/>
                      <a:pt x="309" y="564"/>
                    </a:cubicBezTo>
                    <a:cubicBezTo>
                      <a:pt x="309" y="564"/>
                      <a:pt x="309" y="564"/>
                      <a:pt x="309" y="564"/>
                    </a:cubicBezTo>
                    <a:cubicBezTo>
                      <a:pt x="309" y="565"/>
                      <a:pt x="309" y="565"/>
                      <a:pt x="310" y="565"/>
                    </a:cubicBezTo>
                    <a:cubicBezTo>
                      <a:pt x="310" y="565"/>
                      <a:pt x="311" y="565"/>
                      <a:pt x="311" y="566"/>
                    </a:cubicBezTo>
                    <a:cubicBezTo>
                      <a:pt x="311" y="566"/>
                      <a:pt x="311" y="567"/>
                      <a:pt x="310" y="567"/>
                    </a:cubicBezTo>
                    <a:cubicBezTo>
                      <a:pt x="310" y="568"/>
                      <a:pt x="310" y="568"/>
                      <a:pt x="310" y="569"/>
                    </a:cubicBezTo>
                    <a:cubicBezTo>
                      <a:pt x="310" y="569"/>
                      <a:pt x="310" y="570"/>
                      <a:pt x="310" y="570"/>
                    </a:cubicBezTo>
                    <a:cubicBezTo>
                      <a:pt x="310" y="571"/>
                      <a:pt x="310" y="571"/>
                      <a:pt x="310" y="571"/>
                    </a:cubicBezTo>
                    <a:cubicBezTo>
                      <a:pt x="309" y="572"/>
                      <a:pt x="309" y="573"/>
                      <a:pt x="309" y="573"/>
                    </a:cubicBezTo>
                    <a:cubicBezTo>
                      <a:pt x="309" y="574"/>
                      <a:pt x="310" y="574"/>
                      <a:pt x="310" y="575"/>
                    </a:cubicBezTo>
                    <a:cubicBezTo>
                      <a:pt x="310" y="575"/>
                      <a:pt x="309" y="576"/>
                      <a:pt x="309" y="577"/>
                    </a:cubicBezTo>
                    <a:cubicBezTo>
                      <a:pt x="309" y="578"/>
                      <a:pt x="310" y="578"/>
                      <a:pt x="310" y="579"/>
                    </a:cubicBezTo>
                    <a:cubicBezTo>
                      <a:pt x="310" y="580"/>
                      <a:pt x="310" y="581"/>
                      <a:pt x="310" y="582"/>
                    </a:cubicBezTo>
                    <a:cubicBezTo>
                      <a:pt x="310" y="583"/>
                      <a:pt x="309" y="583"/>
                      <a:pt x="309" y="583"/>
                    </a:cubicBezTo>
                    <a:cubicBezTo>
                      <a:pt x="309" y="584"/>
                      <a:pt x="308" y="584"/>
                      <a:pt x="308" y="584"/>
                    </a:cubicBezTo>
                    <a:cubicBezTo>
                      <a:pt x="307" y="584"/>
                      <a:pt x="307" y="585"/>
                      <a:pt x="307" y="585"/>
                    </a:cubicBezTo>
                    <a:cubicBezTo>
                      <a:pt x="307" y="585"/>
                      <a:pt x="307" y="585"/>
                      <a:pt x="308" y="585"/>
                    </a:cubicBezTo>
                    <a:cubicBezTo>
                      <a:pt x="308" y="585"/>
                      <a:pt x="308" y="584"/>
                      <a:pt x="308" y="584"/>
                    </a:cubicBezTo>
                    <a:cubicBezTo>
                      <a:pt x="308" y="584"/>
                      <a:pt x="308" y="584"/>
                      <a:pt x="309" y="584"/>
                    </a:cubicBezTo>
                    <a:cubicBezTo>
                      <a:pt x="309" y="584"/>
                      <a:pt x="309" y="584"/>
                      <a:pt x="309" y="584"/>
                    </a:cubicBezTo>
                    <a:cubicBezTo>
                      <a:pt x="309" y="584"/>
                      <a:pt x="309" y="584"/>
                      <a:pt x="310" y="584"/>
                    </a:cubicBezTo>
                    <a:cubicBezTo>
                      <a:pt x="310" y="584"/>
                      <a:pt x="310" y="584"/>
                      <a:pt x="310" y="584"/>
                    </a:cubicBezTo>
                    <a:cubicBezTo>
                      <a:pt x="310" y="585"/>
                      <a:pt x="310" y="585"/>
                      <a:pt x="311" y="585"/>
                    </a:cubicBezTo>
                    <a:cubicBezTo>
                      <a:pt x="311" y="585"/>
                      <a:pt x="311" y="585"/>
                      <a:pt x="311" y="585"/>
                    </a:cubicBezTo>
                    <a:cubicBezTo>
                      <a:pt x="311" y="585"/>
                      <a:pt x="311" y="586"/>
                      <a:pt x="311" y="586"/>
                    </a:cubicBezTo>
                    <a:cubicBezTo>
                      <a:pt x="311" y="587"/>
                      <a:pt x="312" y="587"/>
                      <a:pt x="312" y="588"/>
                    </a:cubicBezTo>
                    <a:cubicBezTo>
                      <a:pt x="312" y="588"/>
                      <a:pt x="312" y="588"/>
                      <a:pt x="313" y="588"/>
                    </a:cubicBezTo>
                    <a:cubicBezTo>
                      <a:pt x="313" y="588"/>
                      <a:pt x="313" y="588"/>
                      <a:pt x="314" y="587"/>
                    </a:cubicBezTo>
                    <a:cubicBezTo>
                      <a:pt x="314" y="587"/>
                      <a:pt x="314" y="587"/>
                      <a:pt x="314" y="587"/>
                    </a:cubicBezTo>
                    <a:cubicBezTo>
                      <a:pt x="314" y="587"/>
                      <a:pt x="314" y="588"/>
                      <a:pt x="314" y="588"/>
                    </a:cubicBezTo>
                    <a:cubicBezTo>
                      <a:pt x="314" y="588"/>
                      <a:pt x="314" y="589"/>
                      <a:pt x="314" y="589"/>
                    </a:cubicBezTo>
                    <a:cubicBezTo>
                      <a:pt x="314" y="589"/>
                      <a:pt x="314" y="589"/>
                      <a:pt x="314" y="588"/>
                    </a:cubicBezTo>
                    <a:cubicBezTo>
                      <a:pt x="314" y="588"/>
                      <a:pt x="314" y="588"/>
                      <a:pt x="314" y="588"/>
                    </a:cubicBezTo>
                    <a:cubicBezTo>
                      <a:pt x="314" y="587"/>
                      <a:pt x="314" y="587"/>
                      <a:pt x="314" y="587"/>
                    </a:cubicBezTo>
                    <a:cubicBezTo>
                      <a:pt x="315" y="587"/>
                      <a:pt x="315" y="587"/>
                      <a:pt x="315" y="587"/>
                    </a:cubicBezTo>
                    <a:cubicBezTo>
                      <a:pt x="315" y="588"/>
                      <a:pt x="316" y="588"/>
                      <a:pt x="316" y="588"/>
                    </a:cubicBezTo>
                    <a:cubicBezTo>
                      <a:pt x="317" y="588"/>
                      <a:pt x="317" y="587"/>
                      <a:pt x="317" y="587"/>
                    </a:cubicBezTo>
                    <a:cubicBezTo>
                      <a:pt x="318" y="587"/>
                      <a:pt x="318" y="587"/>
                      <a:pt x="318" y="587"/>
                    </a:cubicBezTo>
                    <a:cubicBezTo>
                      <a:pt x="318" y="587"/>
                      <a:pt x="319" y="587"/>
                      <a:pt x="319" y="587"/>
                    </a:cubicBezTo>
                    <a:cubicBezTo>
                      <a:pt x="319" y="588"/>
                      <a:pt x="319" y="588"/>
                      <a:pt x="319" y="588"/>
                    </a:cubicBezTo>
                    <a:cubicBezTo>
                      <a:pt x="319" y="588"/>
                      <a:pt x="319" y="588"/>
                      <a:pt x="319" y="588"/>
                    </a:cubicBezTo>
                    <a:cubicBezTo>
                      <a:pt x="319" y="588"/>
                      <a:pt x="319" y="588"/>
                      <a:pt x="319" y="588"/>
                    </a:cubicBezTo>
                    <a:cubicBezTo>
                      <a:pt x="320" y="588"/>
                      <a:pt x="320" y="588"/>
                      <a:pt x="320" y="588"/>
                    </a:cubicBezTo>
                    <a:cubicBezTo>
                      <a:pt x="321" y="588"/>
                      <a:pt x="321" y="588"/>
                      <a:pt x="321" y="589"/>
                    </a:cubicBezTo>
                    <a:cubicBezTo>
                      <a:pt x="321" y="589"/>
                      <a:pt x="321" y="589"/>
                      <a:pt x="321" y="590"/>
                    </a:cubicBezTo>
                    <a:cubicBezTo>
                      <a:pt x="321" y="590"/>
                      <a:pt x="321" y="590"/>
                      <a:pt x="321" y="590"/>
                    </a:cubicBezTo>
                    <a:cubicBezTo>
                      <a:pt x="321" y="591"/>
                      <a:pt x="321" y="591"/>
                      <a:pt x="321" y="592"/>
                    </a:cubicBezTo>
                    <a:cubicBezTo>
                      <a:pt x="322" y="593"/>
                      <a:pt x="322" y="594"/>
                      <a:pt x="322" y="594"/>
                    </a:cubicBezTo>
                    <a:cubicBezTo>
                      <a:pt x="322" y="595"/>
                      <a:pt x="322" y="595"/>
                      <a:pt x="323" y="596"/>
                    </a:cubicBezTo>
                    <a:cubicBezTo>
                      <a:pt x="323" y="596"/>
                      <a:pt x="323" y="597"/>
                      <a:pt x="323" y="598"/>
                    </a:cubicBezTo>
                    <a:cubicBezTo>
                      <a:pt x="323" y="599"/>
                      <a:pt x="324" y="601"/>
                      <a:pt x="325" y="602"/>
                    </a:cubicBezTo>
                    <a:cubicBezTo>
                      <a:pt x="325" y="604"/>
                      <a:pt x="326" y="605"/>
                      <a:pt x="326" y="607"/>
                    </a:cubicBezTo>
                    <a:cubicBezTo>
                      <a:pt x="325" y="608"/>
                      <a:pt x="325" y="608"/>
                      <a:pt x="325" y="609"/>
                    </a:cubicBezTo>
                    <a:cubicBezTo>
                      <a:pt x="324" y="609"/>
                      <a:pt x="324" y="610"/>
                      <a:pt x="324" y="610"/>
                    </a:cubicBezTo>
                    <a:cubicBezTo>
                      <a:pt x="323" y="610"/>
                      <a:pt x="322" y="610"/>
                      <a:pt x="322" y="610"/>
                    </a:cubicBezTo>
                    <a:cubicBezTo>
                      <a:pt x="321" y="610"/>
                      <a:pt x="321" y="610"/>
                      <a:pt x="321" y="611"/>
                    </a:cubicBezTo>
                    <a:cubicBezTo>
                      <a:pt x="322" y="611"/>
                      <a:pt x="322" y="611"/>
                      <a:pt x="323" y="611"/>
                    </a:cubicBezTo>
                    <a:cubicBezTo>
                      <a:pt x="324" y="611"/>
                      <a:pt x="324" y="610"/>
                      <a:pt x="325" y="610"/>
                    </a:cubicBezTo>
                    <a:cubicBezTo>
                      <a:pt x="326" y="609"/>
                      <a:pt x="326" y="609"/>
                      <a:pt x="327" y="609"/>
                    </a:cubicBezTo>
                    <a:cubicBezTo>
                      <a:pt x="327" y="609"/>
                      <a:pt x="327" y="609"/>
                      <a:pt x="326" y="609"/>
                    </a:cubicBezTo>
                    <a:cubicBezTo>
                      <a:pt x="326" y="610"/>
                      <a:pt x="326" y="610"/>
                      <a:pt x="326" y="610"/>
                    </a:cubicBezTo>
                    <a:cubicBezTo>
                      <a:pt x="326" y="610"/>
                      <a:pt x="327" y="610"/>
                      <a:pt x="327" y="610"/>
                    </a:cubicBezTo>
                    <a:cubicBezTo>
                      <a:pt x="328" y="609"/>
                      <a:pt x="330" y="609"/>
                      <a:pt x="331" y="608"/>
                    </a:cubicBezTo>
                    <a:cubicBezTo>
                      <a:pt x="333" y="607"/>
                      <a:pt x="334" y="607"/>
                      <a:pt x="336" y="606"/>
                    </a:cubicBezTo>
                    <a:cubicBezTo>
                      <a:pt x="337" y="606"/>
                      <a:pt x="338" y="607"/>
                      <a:pt x="339" y="607"/>
                    </a:cubicBezTo>
                    <a:cubicBezTo>
                      <a:pt x="340" y="608"/>
                      <a:pt x="340" y="609"/>
                      <a:pt x="341" y="609"/>
                    </a:cubicBezTo>
                    <a:cubicBezTo>
                      <a:pt x="342" y="609"/>
                      <a:pt x="342" y="609"/>
                      <a:pt x="342" y="610"/>
                    </a:cubicBezTo>
                    <a:cubicBezTo>
                      <a:pt x="343" y="610"/>
                      <a:pt x="344" y="610"/>
                      <a:pt x="344" y="610"/>
                    </a:cubicBezTo>
                    <a:cubicBezTo>
                      <a:pt x="345" y="611"/>
                      <a:pt x="345" y="611"/>
                      <a:pt x="345" y="611"/>
                    </a:cubicBezTo>
                    <a:cubicBezTo>
                      <a:pt x="346" y="611"/>
                      <a:pt x="346" y="611"/>
                      <a:pt x="347" y="611"/>
                    </a:cubicBezTo>
                    <a:cubicBezTo>
                      <a:pt x="347" y="611"/>
                      <a:pt x="348" y="612"/>
                      <a:pt x="348" y="612"/>
                    </a:cubicBezTo>
                    <a:cubicBezTo>
                      <a:pt x="349" y="612"/>
                      <a:pt x="349" y="612"/>
                      <a:pt x="349" y="612"/>
                    </a:cubicBezTo>
                    <a:cubicBezTo>
                      <a:pt x="350" y="612"/>
                      <a:pt x="350" y="612"/>
                      <a:pt x="351" y="613"/>
                    </a:cubicBezTo>
                    <a:cubicBezTo>
                      <a:pt x="351" y="614"/>
                      <a:pt x="352" y="615"/>
                      <a:pt x="354" y="615"/>
                    </a:cubicBezTo>
                    <a:cubicBezTo>
                      <a:pt x="354" y="616"/>
                      <a:pt x="355" y="616"/>
                      <a:pt x="355" y="616"/>
                    </a:cubicBezTo>
                    <a:cubicBezTo>
                      <a:pt x="355" y="616"/>
                      <a:pt x="356" y="617"/>
                      <a:pt x="356" y="617"/>
                    </a:cubicBezTo>
                    <a:cubicBezTo>
                      <a:pt x="356" y="619"/>
                      <a:pt x="357" y="620"/>
                      <a:pt x="359" y="622"/>
                    </a:cubicBezTo>
                    <a:cubicBezTo>
                      <a:pt x="360" y="623"/>
                      <a:pt x="363" y="623"/>
                      <a:pt x="364" y="624"/>
                    </a:cubicBezTo>
                    <a:cubicBezTo>
                      <a:pt x="365" y="624"/>
                      <a:pt x="366" y="625"/>
                      <a:pt x="367" y="626"/>
                    </a:cubicBezTo>
                    <a:cubicBezTo>
                      <a:pt x="368" y="626"/>
                      <a:pt x="369" y="626"/>
                      <a:pt x="369" y="626"/>
                    </a:cubicBezTo>
                    <a:cubicBezTo>
                      <a:pt x="370" y="626"/>
                      <a:pt x="370" y="627"/>
                      <a:pt x="370" y="627"/>
                    </a:cubicBezTo>
                    <a:cubicBezTo>
                      <a:pt x="371" y="627"/>
                      <a:pt x="371" y="627"/>
                      <a:pt x="371" y="628"/>
                    </a:cubicBezTo>
                    <a:cubicBezTo>
                      <a:pt x="372" y="628"/>
                      <a:pt x="372" y="629"/>
                      <a:pt x="373" y="629"/>
                    </a:cubicBezTo>
                    <a:cubicBezTo>
                      <a:pt x="373" y="629"/>
                      <a:pt x="374" y="629"/>
                      <a:pt x="374" y="630"/>
                    </a:cubicBezTo>
                    <a:cubicBezTo>
                      <a:pt x="374" y="630"/>
                      <a:pt x="375" y="630"/>
                      <a:pt x="375" y="630"/>
                    </a:cubicBezTo>
                    <a:cubicBezTo>
                      <a:pt x="375" y="631"/>
                      <a:pt x="375" y="631"/>
                      <a:pt x="375" y="631"/>
                    </a:cubicBezTo>
                    <a:cubicBezTo>
                      <a:pt x="376" y="631"/>
                      <a:pt x="376" y="631"/>
                      <a:pt x="377" y="631"/>
                    </a:cubicBezTo>
                    <a:cubicBezTo>
                      <a:pt x="377" y="631"/>
                      <a:pt x="378" y="631"/>
                      <a:pt x="379" y="631"/>
                    </a:cubicBezTo>
                    <a:cubicBezTo>
                      <a:pt x="379" y="631"/>
                      <a:pt x="380" y="630"/>
                      <a:pt x="381" y="631"/>
                    </a:cubicBezTo>
                    <a:cubicBezTo>
                      <a:pt x="381" y="631"/>
                      <a:pt x="381" y="631"/>
                      <a:pt x="381" y="631"/>
                    </a:cubicBezTo>
                    <a:cubicBezTo>
                      <a:pt x="382" y="631"/>
                      <a:pt x="382" y="631"/>
                      <a:pt x="382" y="630"/>
                    </a:cubicBezTo>
                    <a:cubicBezTo>
                      <a:pt x="383" y="630"/>
                      <a:pt x="383" y="630"/>
                      <a:pt x="384" y="631"/>
                    </a:cubicBezTo>
                    <a:cubicBezTo>
                      <a:pt x="384" y="631"/>
                      <a:pt x="384" y="631"/>
                      <a:pt x="384" y="631"/>
                    </a:cubicBezTo>
                    <a:cubicBezTo>
                      <a:pt x="384" y="631"/>
                      <a:pt x="384" y="631"/>
                      <a:pt x="384" y="631"/>
                    </a:cubicBezTo>
                    <a:cubicBezTo>
                      <a:pt x="384" y="631"/>
                      <a:pt x="385" y="631"/>
                      <a:pt x="385" y="631"/>
                    </a:cubicBezTo>
                    <a:cubicBezTo>
                      <a:pt x="385" y="631"/>
                      <a:pt x="385" y="631"/>
                      <a:pt x="385" y="631"/>
                    </a:cubicBezTo>
                    <a:cubicBezTo>
                      <a:pt x="386" y="631"/>
                      <a:pt x="386" y="631"/>
                      <a:pt x="387" y="631"/>
                    </a:cubicBezTo>
                    <a:cubicBezTo>
                      <a:pt x="387" y="631"/>
                      <a:pt x="388" y="631"/>
                      <a:pt x="389" y="631"/>
                    </a:cubicBezTo>
                    <a:cubicBezTo>
                      <a:pt x="389" y="631"/>
                      <a:pt x="389" y="631"/>
                      <a:pt x="389" y="631"/>
                    </a:cubicBezTo>
                    <a:cubicBezTo>
                      <a:pt x="390" y="632"/>
                      <a:pt x="390" y="632"/>
                      <a:pt x="390" y="632"/>
                    </a:cubicBezTo>
                    <a:cubicBezTo>
                      <a:pt x="391" y="632"/>
                      <a:pt x="391" y="632"/>
                      <a:pt x="391" y="632"/>
                    </a:cubicBezTo>
                    <a:cubicBezTo>
                      <a:pt x="391" y="632"/>
                      <a:pt x="392" y="632"/>
                      <a:pt x="392" y="632"/>
                    </a:cubicBezTo>
                    <a:cubicBezTo>
                      <a:pt x="393" y="633"/>
                      <a:pt x="393" y="633"/>
                      <a:pt x="393" y="633"/>
                    </a:cubicBezTo>
                    <a:cubicBezTo>
                      <a:pt x="394" y="634"/>
                      <a:pt x="394" y="634"/>
                      <a:pt x="394" y="635"/>
                    </a:cubicBezTo>
                    <a:cubicBezTo>
                      <a:pt x="394" y="635"/>
                      <a:pt x="394" y="636"/>
                      <a:pt x="394" y="637"/>
                    </a:cubicBezTo>
                    <a:cubicBezTo>
                      <a:pt x="394" y="637"/>
                      <a:pt x="394" y="637"/>
                      <a:pt x="394" y="638"/>
                    </a:cubicBezTo>
                    <a:cubicBezTo>
                      <a:pt x="394" y="638"/>
                      <a:pt x="394" y="638"/>
                      <a:pt x="394" y="639"/>
                    </a:cubicBezTo>
                    <a:cubicBezTo>
                      <a:pt x="393" y="639"/>
                      <a:pt x="393" y="640"/>
                      <a:pt x="393" y="641"/>
                    </a:cubicBezTo>
                    <a:cubicBezTo>
                      <a:pt x="393" y="642"/>
                      <a:pt x="393" y="642"/>
                      <a:pt x="393" y="643"/>
                    </a:cubicBezTo>
                    <a:cubicBezTo>
                      <a:pt x="393" y="644"/>
                      <a:pt x="394" y="645"/>
                      <a:pt x="394" y="645"/>
                    </a:cubicBezTo>
                    <a:cubicBezTo>
                      <a:pt x="394" y="646"/>
                      <a:pt x="394" y="646"/>
                      <a:pt x="395" y="646"/>
                    </a:cubicBezTo>
                    <a:cubicBezTo>
                      <a:pt x="395" y="647"/>
                      <a:pt x="395" y="648"/>
                      <a:pt x="395" y="649"/>
                    </a:cubicBezTo>
                    <a:cubicBezTo>
                      <a:pt x="394" y="649"/>
                      <a:pt x="394" y="650"/>
                      <a:pt x="394" y="651"/>
                    </a:cubicBezTo>
                    <a:cubicBezTo>
                      <a:pt x="394" y="651"/>
                      <a:pt x="394" y="651"/>
                      <a:pt x="394" y="652"/>
                    </a:cubicBezTo>
                    <a:cubicBezTo>
                      <a:pt x="395" y="652"/>
                      <a:pt x="395" y="653"/>
                      <a:pt x="394" y="654"/>
                    </a:cubicBezTo>
                    <a:cubicBezTo>
                      <a:pt x="394" y="655"/>
                      <a:pt x="394" y="655"/>
                      <a:pt x="394" y="656"/>
                    </a:cubicBezTo>
                    <a:cubicBezTo>
                      <a:pt x="394" y="657"/>
                      <a:pt x="394" y="658"/>
                      <a:pt x="394" y="658"/>
                    </a:cubicBezTo>
                    <a:cubicBezTo>
                      <a:pt x="395" y="658"/>
                      <a:pt x="395" y="658"/>
                      <a:pt x="395" y="658"/>
                    </a:cubicBezTo>
                    <a:cubicBezTo>
                      <a:pt x="395" y="658"/>
                      <a:pt x="395" y="659"/>
                      <a:pt x="396" y="659"/>
                    </a:cubicBezTo>
                    <a:cubicBezTo>
                      <a:pt x="396" y="660"/>
                      <a:pt x="397" y="661"/>
                      <a:pt x="398" y="662"/>
                    </a:cubicBezTo>
                    <a:cubicBezTo>
                      <a:pt x="398" y="662"/>
                      <a:pt x="398" y="662"/>
                      <a:pt x="398" y="663"/>
                    </a:cubicBezTo>
                    <a:cubicBezTo>
                      <a:pt x="399" y="663"/>
                      <a:pt x="398" y="664"/>
                      <a:pt x="398" y="664"/>
                    </a:cubicBezTo>
                    <a:cubicBezTo>
                      <a:pt x="398" y="664"/>
                      <a:pt x="398" y="664"/>
                      <a:pt x="398" y="664"/>
                    </a:cubicBezTo>
                    <a:cubicBezTo>
                      <a:pt x="398" y="664"/>
                      <a:pt x="398" y="664"/>
                      <a:pt x="398" y="664"/>
                    </a:cubicBezTo>
                    <a:cubicBezTo>
                      <a:pt x="399" y="665"/>
                      <a:pt x="399" y="665"/>
                      <a:pt x="399" y="666"/>
                    </a:cubicBezTo>
                    <a:cubicBezTo>
                      <a:pt x="400" y="666"/>
                      <a:pt x="400" y="666"/>
                      <a:pt x="400" y="666"/>
                    </a:cubicBezTo>
                    <a:cubicBezTo>
                      <a:pt x="400" y="667"/>
                      <a:pt x="401" y="667"/>
                      <a:pt x="402" y="667"/>
                    </a:cubicBezTo>
                    <a:cubicBezTo>
                      <a:pt x="403" y="668"/>
                      <a:pt x="403" y="668"/>
                      <a:pt x="403" y="669"/>
                    </a:cubicBezTo>
                    <a:cubicBezTo>
                      <a:pt x="404" y="669"/>
                      <a:pt x="404" y="669"/>
                      <a:pt x="404" y="669"/>
                    </a:cubicBezTo>
                    <a:cubicBezTo>
                      <a:pt x="404" y="670"/>
                      <a:pt x="404" y="670"/>
                      <a:pt x="405" y="670"/>
                    </a:cubicBezTo>
                    <a:cubicBezTo>
                      <a:pt x="405" y="671"/>
                      <a:pt x="406" y="672"/>
                      <a:pt x="406" y="674"/>
                    </a:cubicBezTo>
                    <a:cubicBezTo>
                      <a:pt x="406" y="674"/>
                      <a:pt x="406" y="674"/>
                      <a:pt x="406" y="674"/>
                    </a:cubicBezTo>
                    <a:cubicBezTo>
                      <a:pt x="406" y="674"/>
                      <a:pt x="406" y="674"/>
                      <a:pt x="407" y="674"/>
                    </a:cubicBezTo>
                    <a:cubicBezTo>
                      <a:pt x="407" y="675"/>
                      <a:pt x="408" y="675"/>
                      <a:pt x="409" y="676"/>
                    </a:cubicBezTo>
                    <a:cubicBezTo>
                      <a:pt x="409" y="676"/>
                      <a:pt x="410" y="676"/>
                      <a:pt x="410" y="676"/>
                    </a:cubicBezTo>
                    <a:cubicBezTo>
                      <a:pt x="410" y="676"/>
                      <a:pt x="411" y="676"/>
                      <a:pt x="411" y="675"/>
                    </a:cubicBezTo>
                    <a:cubicBezTo>
                      <a:pt x="411" y="675"/>
                      <a:pt x="411" y="675"/>
                      <a:pt x="411" y="674"/>
                    </a:cubicBezTo>
                    <a:cubicBezTo>
                      <a:pt x="411" y="674"/>
                      <a:pt x="411" y="674"/>
                      <a:pt x="411" y="674"/>
                    </a:cubicBezTo>
                    <a:cubicBezTo>
                      <a:pt x="412" y="673"/>
                      <a:pt x="412" y="672"/>
                      <a:pt x="412" y="672"/>
                    </a:cubicBezTo>
                    <a:cubicBezTo>
                      <a:pt x="413" y="671"/>
                      <a:pt x="413" y="671"/>
                      <a:pt x="414" y="671"/>
                    </a:cubicBezTo>
                    <a:cubicBezTo>
                      <a:pt x="414" y="672"/>
                      <a:pt x="414" y="672"/>
                      <a:pt x="414" y="673"/>
                    </a:cubicBezTo>
                    <a:cubicBezTo>
                      <a:pt x="414" y="673"/>
                      <a:pt x="415" y="673"/>
                      <a:pt x="415" y="673"/>
                    </a:cubicBezTo>
                    <a:cubicBezTo>
                      <a:pt x="415" y="673"/>
                      <a:pt x="416" y="673"/>
                      <a:pt x="416" y="674"/>
                    </a:cubicBezTo>
                    <a:cubicBezTo>
                      <a:pt x="416" y="674"/>
                      <a:pt x="416" y="675"/>
                      <a:pt x="416" y="675"/>
                    </a:cubicBezTo>
                    <a:cubicBezTo>
                      <a:pt x="416" y="675"/>
                      <a:pt x="416" y="675"/>
                      <a:pt x="416" y="675"/>
                    </a:cubicBezTo>
                    <a:cubicBezTo>
                      <a:pt x="416" y="675"/>
                      <a:pt x="416" y="675"/>
                      <a:pt x="416" y="675"/>
                    </a:cubicBezTo>
                    <a:cubicBezTo>
                      <a:pt x="417" y="674"/>
                      <a:pt x="417" y="672"/>
                      <a:pt x="416" y="671"/>
                    </a:cubicBezTo>
                    <a:cubicBezTo>
                      <a:pt x="416" y="671"/>
                      <a:pt x="415" y="670"/>
                      <a:pt x="415" y="670"/>
                    </a:cubicBezTo>
                    <a:cubicBezTo>
                      <a:pt x="416" y="670"/>
                      <a:pt x="416" y="669"/>
                      <a:pt x="416" y="669"/>
                    </a:cubicBezTo>
                    <a:cubicBezTo>
                      <a:pt x="416" y="669"/>
                      <a:pt x="416" y="668"/>
                      <a:pt x="416" y="668"/>
                    </a:cubicBezTo>
                    <a:cubicBezTo>
                      <a:pt x="417" y="668"/>
                      <a:pt x="417" y="668"/>
                      <a:pt x="417" y="668"/>
                    </a:cubicBezTo>
                    <a:cubicBezTo>
                      <a:pt x="417" y="667"/>
                      <a:pt x="418" y="667"/>
                      <a:pt x="418" y="666"/>
                    </a:cubicBezTo>
                    <a:cubicBezTo>
                      <a:pt x="419" y="665"/>
                      <a:pt x="419" y="664"/>
                      <a:pt x="418" y="663"/>
                    </a:cubicBezTo>
                    <a:cubicBezTo>
                      <a:pt x="418" y="663"/>
                      <a:pt x="418" y="662"/>
                      <a:pt x="418" y="662"/>
                    </a:cubicBezTo>
                    <a:cubicBezTo>
                      <a:pt x="418" y="662"/>
                      <a:pt x="418" y="662"/>
                      <a:pt x="418" y="661"/>
                    </a:cubicBezTo>
                    <a:cubicBezTo>
                      <a:pt x="417" y="661"/>
                      <a:pt x="417" y="660"/>
                      <a:pt x="417" y="659"/>
                    </a:cubicBezTo>
                    <a:cubicBezTo>
                      <a:pt x="417" y="659"/>
                      <a:pt x="417" y="659"/>
                      <a:pt x="417" y="659"/>
                    </a:cubicBezTo>
                    <a:cubicBezTo>
                      <a:pt x="417" y="659"/>
                      <a:pt x="417" y="659"/>
                      <a:pt x="417" y="659"/>
                    </a:cubicBezTo>
                    <a:cubicBezTo>
                      <a:pt x="417" y="658"/>
                      <a:pt x="417" y="658"/>
                      <a:pt x="416" y="658"/>
                    </a:cubicBezTo>
                    <a:cubicBezTo>
                      <a:pt x="416" y="657"/>
                      <a:pt x="416" y="656"/>
                      <a:pt x="416" y="655"/>
                    </a:cubicBezTo>
                    <a:cubicBezTo>
                      <a:pt x="416" y="655"/>
                      <a:pt x="416" y="654"/>
                      <a:pt x="416" y="654"/>
                    </a:cubicBezTo>
                    <a:cubicBezTo>
                      <a:pt x="416" y="653"/>
                      <a:pt x="416" y="653"/>
                      <a:pt x="416" y="653"/>
                    </a:cubicBezTo>
                    <a:cubicBezTo>
                      <a:pt x="416" y="653"/>
                      <a:pt x="416" y="652"/>
                      <a:pt x="416" y="652"/>
                    </a:cubicBezTo>
                    <a:cubicBezTo>
                      <a:pt x="416" y="652"/>
                      <a:pt x="415" y="652"/>
                      <a:pt x="415" y="652"/>
                    </a:cubicBezTo>
                    <a:cubicBezTo>
                      <a:pt x="415" y="652"/>
                      <a:pt x="415" y="651"/>
                      <a:pt x="415" y="651"/>
                    </a:cubicBezTo>
                    <a:cubicBezTo>
                      <a:pt x="415" y="651"/>
                      <a:pt x="415" y="651"/>
                      <a:pt x="415" y="650"/>
                    </a:cubicBezTo>
                    <a:cubicBezTo>
                      <a:pt x="415" y="650"/>
                      <a:pt x="415" y="650"/>
                      <a:pt x="416" y="650"/>
                    </a:cubicBezTo>
                    <a:cubicBezTo>
                      <a:pt x="416" y="650"/>
                      <a:pt x="416" y="650"/>
                      <a:pt x="416" y="650"/>
                    </a:cubicBezTo>
                    <a:cubicBezTo>
                      <a:pt x="416" y="650"/>
                      <a:pt x="416" y="650"/>
                      <a:pt x="416" y="650"/>
                    </a:cubicBezTo>
                    <a:cubicBezTo>
                      <a:pt x="415" y="649"/>
                      <a:pt x="415" y="649"/>
                      <a:pt x="415" y="648"/>
                    </a:cubicBezTo>
                    <a:cubicBezTo>
                      <a:pt x="415" y="648"/>
                      <a:pt x="415" y="648"/>
                      <a:pt x="415" y="648"/>
                    </a:cubicBezTo>
                    <a:cubicBezTo>
                      <a:pt x="415" y="647"/>
                      <a:pt x="415" y="647"/>
                      <a:pt x="415" y="647"/>
                    </a:cubicBezTo>
                    <a:cubicBezTo>
                      <a:pt x="415" y="646"/>
                      <a:pt x="415" y="646"/>
                      <a:pt x="415" y="646"/>
                    </a:cubicBezTo>
                    <a:cubicBezTo>
                      <a:pt x="415" y="646"/>
                      <a:pt x="415" y="645"/>
                      <a:pt x="415" y="645"/>
                    </a:cubicBezTo>
                    <a:cubicBezTo>
                      <a:pt x="415" y="645"/>
                      <a:pt x="415" y="645"/>
                      <a:pt x="415" y="645"/>
                    </a:cubicBezTo>
                    <a:cubicBezTo>
                      <a:pt x="415" y="644"/>
                      <a:pt x="415" y="644"/>
                      <a:pt x="414" y="643"/>
                    </a:cubicBezTo>
                    <a:cubicBezTo>
                      <a:pt x="414" y="643"/>
                      <a:pt x="414" y="643"/>
                      <a:pt x="414" y="643"/>
                    </a:cubicBezTo>
                    <a:cubicBezTo>
                      <a:pt x="414" y="643"/>
                      <a:pt x="414" y="643"/>
                      <a:pt x="414" y="643"/>
                    </a:cubicBezTo>
                    <a:cubicBezTo>
                      <a:pt x="413" y="643"/>
                      <a:pt x="413" y="642"/>
                      <a:pt x="413" y="642"/>
                    </a:cubicBezTo>
                    <a:cubicBezTo>
                      <a:pt x="413" y="641"/>
                      <a:pt x="412" y="641"/>
                      <a:pt x="412" y="640"/>
                    </a:cubicBezTo>
                    <a:cubicBezTo>
                      <a:pt x="412" y="639"/>
                      <a:pt x="412" y="639"/>
                      <a:pt x="411" y="638"/>
                    </a:cubicBezTo>
                    <a:cubicBezTo>
                      <a:pt x="411" y="638"/>
                      <a:pt x="411" y="638"/>
                      <a:pt x="411" y="638"/>
                    </a:cubicBezTo>
                    <a:cubicBezTo>
                      <a:pt x="411" y="637"/>
                      <a:pt x="411" y="637"/>
                      <a:pt x="411" y="637"/>
                    </a:cubicBezTo>
                    <a:cubicBezTo>
                      <a:pt x="412" y="637"/>
                      <a:pt x="412" y="637"/>
                      <a:pt x="412" y="637"/>
                    </a:cubicBezTo>
                    <a:cubicBezTo>
                      <a:pt x="417" y="635"/>
                      <a:pt x="422" y="632"/>
                      <a:pt x="426" y="628"/>
                    </a:cubicBezTo>
                    <a:cubicBezTo>
                      <a:pt x="425" y="628"/>
                      <a:pt x="425" y="628"/>
                      <a:pt x="426" y="628"/>
                    </a:cubicBezTo>
                    <a:cubicBezTo>
                      <a:pt x="426" y="627"/>
                      <a:pt x="426" y="627"/>
                      <a:pt x="426" y="627"/>
                    </a:cubicBezTo>
                    <a:cubicBezTo>
                      <a:pt x="426" y="627"/>
                      <a:pt x="426" y="627"/>
                      <a:pt x="426" y="627"/>
                    </a:cubicBezTo>
                    <a:cubicBezTo>
                      <a:pt x="427" y="627"/>
                      <a:pt x="427" y="627"/>
                      <a:pt x="427" y="626"/>
                    </a:cubicBezTo>
                    <a:cubicBezTo>
                      <a:pt x="428" y="626"/>
                      <a:pt x="428" y="625"/>
                      <a:pt x="428" y="625"/>
                    </a:cubicBezTo>
                    <a:cubicBezTo>
                      <a:pt x="429" y="624"/>
                      <a:pt x="430" y="623"/>
                      <a:pt x="431" y="622"/>
                    </a:cubicBezTo>
                    <a:cubicBezTo>
                      <a:pt x="431" y="621"/>
                      <a:pt x="432" y="620"/>
                      <a:pt x="432" y="619"/>
                    </a:cubicBezTo>
                    <a:cubicBezTo>
                      <a:pt x="433" y="614"/>
                      <a:pt x="432" y="610"/>
                      <a:pt x="431" y="606"/>
                    </a:cubicBezTo>
                    <a:cubicBezTo>
                      <a:pt x="431" y="603"/>
                      <a:pt x="430" y="600"/>
                      <a:pt x="428" y="598"/>
                    </a:cubicBezTo>
                    <a:cubicBezTo>
                      <a:pt x="427" y="596"/>
                      <a:pt x="425" y="595"/>
                      <a:pt x="424" y="593"/>
                    </a:cubicBezTo>
                    <a:cubicBezTo>
                      <a:pt x="423" y="593"/>
                      <a:pt x="423" y="593"/>
                      <a:pt x="423" y="593"/>
                    </a:cubicBezTo>
                    <a:cubicBezTo>
                      <a:pt x="423" y="593"/>
                      <a:pt x="423" y="593"/>
                      <a:pt x="422" y="593"/>
                    </a:cubicBezTo>
                    <a:cubicBezTo>
                      <a:pt x="422" y="592"/>
                      <a:pt x="422" y="592"/>
                      <a:pt x="422" y="592"/>
                    </a:cubicBezTo>
                    <a:cubicBezTo>
                      <a:pt x="422" y="592"/>
                      <a:pt x="422" y="592"/>
                      <a:pt x="422" y="592"/>
                    </a:cubicBezTo>
                    <a:cubicBezTo>
                      <a:pt x="422" y="592"/>
                      <a:pt x="421" y="592"/>
                      <a:pt x="421" y="592"/>
                    </a:cubicBezTo>
                    <a:cubicBezTo>
                      <a:pt x="421" y="592"/>
                      <a:pt x="421" y="591"/>
                      <a:pt x="421" y="591"/>
                    </a:cubicBezTo>
                    <a:cubicBezTo>
                      <a:pt x="421" y="591"/>
                      <a:pt x="421" y="591"/>
                      <a:pt x="420" y="591"/>
                    </a:cubicBezTo>
                    <a:cubicBezTo>
                      <a:pt x="420" y="591"/>
                      <a:pt x="420" y="590"/>
                      <a:pt x="420" y="590"/>
                    </a:cubicBezTo>
                    <a:cubicBezTo>
                      <a:pt x="420" y="590"/>
                      <a:pt x="420" y="590"/>
                      <a:pt x="420" y="590"/>
                    </a:cubicBezTo>
                    <a:cubicBezTo>
                      <a:pt x="421" y="590"/>
                      <a:pt x="421" y="589"/>
                      <a:pt x="421" y="589"/>
                    </a:cubicBezTo>
                    <a:cubicBezTo>
                      <a:pt x="420" y="589"/>
                      <a:pt x="420" y="589"/>
                      <a:pt x="420" y="589"/>
                    </a:cubicBezTo>
                    <a:cubicBezTo>
                      <a:pt x="420" y="589"/>
                      <a:pt x="420" y="589"/>
                      <a:pt x="419" y="589"/>
                    </a:cubicBezTo>
                    <a:cubicBezTo>
                      <a:pt x="419" y="589"/>
                      <a:pt x="419" y="590"/>
                      <a:pt x="419" y="590"/>
                    </a:cubicBezTo>
                    <a:cubicBezTo>
                      <a:pt x="419" y="590"/>
                      <a:pt x="419" y="590"/>
                      <a:pt x="419" y="590"/>
                    </a:cubicBezTo>
                    <a:cubicBezTo>
                      <a:pt x="419" y="590"/>
                      <a:pt x="419" y="590"/>
                      <a:pt x="419" y="590"/>
                    </a:cubicBezTo>
                    <a:cubicBezTo>
                      <a:pt x="419" y="590"/>
                      <a:pt x="419" y="590"/>
                      <a:pt x="419" y="590"/>
                    </a:cubicBezTo>
                    <a:cubicBezTo>
                      <a:pt x="419" y="590"/>
                      <a:pt x="419" y="590"/>
                      <a:pt x="419" y="590"/>
                    </a:cubicBezTo>
                    <a:cubicBezTo>
                      <a:pt x="419" y="590"/>
                      <a:pt x="419" y="590"/>
                      <a:pt x="419" y="590"/>
                    </a:cubicBezTo>
                    <a:cubicBezTo>
                      <a:pt x="419" y="590"/>
                      <a:pt x="418" y="590"/>
                      <a:pt x="418" y="589"/>
                    </a:cubicBezTo>
                    <a:cubicBezTo>
                      <a:pt x="418" y="589"/>
                      <a:pt x="418" y="589"/>
                      <a:pt x="418" y="589"/>
                    </a:cubicBezTo>
                    <a:cubicBezTo>
                      <a:pt x="418" y="589"/>
                      <a:pt x="418" y="589"/>
                      <a:pt x="418" y="589"/>
                    </a:cubicBezTo>
                    <a:cubicBezTo>
                      <a:pt x="418" y="589"/>
                      <a:pt x="418" y="589"/>
                      <a:pt x="418" y="589"/>
                    </a:cubicBezTo>
                    <a:cubicBezTo>
                      <a:pt x="418" y="589"/>
                      <a:pt x="419" y="589"/>
                      <a:pt x="419" y="589"/>
                    </a:cubicBezTo>
                    <a:cubicBezTo>
                      <a:pt x="419" y="589"/>
                      <a:pt x="419" y="589"/>
                      <a:pt x="419" y="589"/>
                    </a:cubicBezTo>
                    <a:cubicBezTo>
                      <a:pt x="419" y="588"/>
                      <a:pt x="419" y="588"/>
                      <a:pt x="419" y="588"/>
                    </a:cubicBezTo>
                    <a:cubicBezTo>
                      <a:pt x="419" y="588"/>
                      <a:pt x="419" y="588"/>
                      <a:pt x="419" y="588"/>
                    </a:cubicBezTo>
                    <a:cubicBezTo>
                      <a:pt x="418" y="588"/>
                      <a:pt x="418" y="588"/>
                      <a:pt x="418" y="587"/>
                    </a:cubicBezTo>
                    <a:cubicBezTo>
                      <a:pt x="418" y="587"/>
                      <a:pt x="418" y="587"/>
                      <a:pt x="418" y="587"/>
                    </a:cubicBezTo>
                    <a:cubicBezTo>
                      <a:pt x="418" y="587"/>
                      <a:pt x="418" y="587"/>
                      <a:pt x="418" y="586"/>
                    </a:cubicBezTo>
                    <a:cubicBezTo>
                      <a:pt x="419" y="586"/>
                      <a:pt x="419" y="586"/>
                      <a:pt x="419" y="586"/>
                    </a:cubicBezTo>
                    <a:cubicBezTo>
                      <a:pt x="418" y="586"/>
                      <a:pt x="418" y="586"/>
                      <a:pt x="418" y="586"/>
                    </a:cubicBezTo>
                    <a:cubicBezTo>
                      <a:pt x="418" y="586"/>
                      <a:pt x="418" y="586"/>
                      <a:pt x="418" y="585"/>
                    </a:cubicBezTo>
                    <a:cubicBezTo>
                      <a:pt x="419" y="585"/>
                      <a:pt x="419" y="585"/>
                      <a:pt x="419" y="585"/>
                    </a:cubicBezTo>
                    <a:cubicBezTo>
                      <a:pt x="419" y="585"/>
                      <a:pt x="420" y="585"/>
                      <a:pt x="420" y="585"/>
                    </a:cubicBezTo>
                    <a:cubicBezTo>
                      <a:pt x="421" y="584"/>
                      <a:pt x="421" y="583"/>
                      <a:pt x="422" y="582"/>
                    </a:cubicBezTo>
                    <a:cubicBezTo>
                      <a:pt x="422" y="581"/>
                      <a:pt x="423" y="581"/>
                      <a:pt x="423" y="580"/>
                    </a:cubicBezTo>
                    <a:cubicBezTo>
                      <a:pt x="423" y="580"/>
                      <a:pt x="424" y="580"/>
                      <a:pt x="424" y="580"/>
                    </a:cubicBezTo>
                    <a:cubicBezTo>
                      <a:pt x="424" y="580"/>
                      <a:pt x="424" y="579"/>
                      <a:pt x="424" y="579"/>
                    </a:cubicBezTo>
                    <a:cubicBezTo>
                      <a:pt x="424" y="579"/>
                      <a:pt x="423" y="579"/>
                      <a:pt x="423" y="579"/>
                    </a:cubicBezTo>
                    <a:cubicBezTo>
                      <a:pt x="423" y="579"/>
                      <a:pt x="423" y="579"/>
                      <a:pt x="423" y="579"/>
                    </a:cubicBezTo>
                    <a:cubicBezTo>
                      <a:pt x="423" y="579"/>
                      <a:pt x="423" y="579"/>
                      <a:pt x="423" y="579"/>
                    </a:cubicBezTo>
                    <a:cubicBezTo>
                      <a:pt x="423" y="579"/>
                      <a:pt x="423" y="579"/>
                      <a:pt x="423" y="578"/>
                    </a:cubicBezTo>
                    <a:cubicBezTo>
                      <a:pt x="423" y="578"/>
                      <a:pt x="423" y="578"/>
                      <a:pt x="423" y="578"/>
                    </a:cubicBezTo>
                    <a:cubicBezTo>
                      <a:pt x="423" y="578"/>
                      <a:pt x="423" y="578"/>
                      <a:pt x="424" y="577"/>
                    </a:cubicBezTo>
                    <a:cubicBezTo>
                      <a:pt x="424" y="577"/>
                      <a:pt x="424" y="577"/>
                      <a:pt x="424" y="577"/>
                    </a:cubicBezTo>
                    <a:cubicBezTo>
                      <a:pt x="424" y="577"/>
                      <a:pt x="424" y="576"/>
                      <a:pt x="424" y="576"/>
                    </a:cubicBezTo>
                    <a:cubicBezTo>
                      <a:pt x="424" y="576"/>
                      <a:pt x="424" y="576"/>
                      <a:pt x="424" y="576"/>
                    </a:cubicBezTo>
                    <a:cubicBezTo>
                      <a:pt x="424" y="576"/>
                      <a:pt x="424" y="576"/>
                      <a:pt x="424" y="575"/>
                    </a:cubicBezTo>
                    <a:cubicBezTo>
                      <a:pt x="424" y="575"/>
                      <a:pt x="424" y="575"/>
                      <a:pt x="425" y="575"/>
                    </a:cubicBezTo>
                    <a:cubicBezTo>
                      <a:pt x="425" y="575"/>
                      <a:pt x="425" y="575"/>
                      <a:pt x="425" y="575"/>
                    </a:cubicBezTo>
                    <a:cubicBezTo>
                      <a:pt x="425" y="575"/>
                      <a:pt x="425" y="575"/>
                      <a:pt x="425" y="575"/>
                    </a:cubicBezTo>
                    <a:cubicBezTo>
                      <a:pt x="425" y="576"/>
                      <a:pt x="425" y="576"/>
                      <a:pt x="425" y="576"/>
                    </a:cubicBezTo>
                    <a:cubicBezTo>
                      <a:pt x="426" y="576"/>
                      <a:pt x="425" y="577"/>
                      <a:pt x="426" y="577"/>
                    </a:cubicBezTo>
                    <a:cubicBezTo>
                      <a:pt x="426" y="577"/>
                      <a:pt x="426" y="577"/>
                      <a:pt x="426" y="577"/>
                    </a:cubicBezTo>
                    <a:cubicBezTo>
                      <a:pt x="426" y="577"/>
                      <a:pt x="426" y="577"/>
                      <a:pt x="426" y="576"/>
                    </a:cubicBezTo>
                    <a:cubicBezTo>
                      <a:pt x="426" y="576"/>
                      <a:pt x="426" y="576"/>
                      <a:pt x="426" y="576"/>
                    </a:cubicBezTo>
                    <a:cubicBezTo>
                      <a:pt x="426" y="576"/>
                      <a:pt x="425" y="575"/>
                      <a:pt x="425" y="575"/>
                    </a:cubicBezTo>
                    <a:cubicBezTo>
                      <a:pt x="425" y="575"/>
                      <a:pt x="425" y="575"/>
                      <a:pt x="425" y="575"/>
                    </a:cubicBezTo>
                    <a:cubicBezTo>
                      <a:pt x="425" y="574"/>
                      <a:pt x="426" y="574"/>
                      <a:pt x="426" y="574"/>
                    </a:cubicBezTo>
                    <a:cubicBezTo>
                      <a:pt x="426" y="574"/>
                      <a:pt x="426" y="574"/>
                      <a:pt x="426" y="574"/>
                    </a:cubicBezTo>
                    <a:cubicBezTo>
                      <a:pt x="427" y="574"/>
                      <a:pt x="427" y="574"/>
                      <a:pt x="427" y="574"/>
                    </a:cubicBezTo>
                    <a:cubicBezTo>
                      <a:pt x="427" y="573"/>
                      <a:pt x="427" y="573"/>
                      <a:pt x="426" y="573"/>
                    </a:cubicBezTo>
                    <a:cubicBezTo>
                      <a:pt x="426" y="573"/>
                      <a:pt x="426" y="573"/>
                      <a:pt x="426" y="573"/>
                    </a:cubicBezTo>
                    <a:cubicBezTo>
                      <a:pt x="426" y="573"/>
                      <a:pt x="426" y="573"/>
                      <a:pt x="426" y="572"/>
                    </a:cubicBezTo>
                    <a:cubicBezTo>
                      <a:pt x="426" y="572"/>
                      <a:pt x="426" y="572"/>
                      <a:pt x="427" y="572"/>
                    </a:cubicBezTo>
                    <a:cubicBezTo>
                      <a:pt x="427" y="572"/>
                      <a:pt x="427" y="572"/>
                      <a:pt x="427" y="571"/>
                    </a:cubicBezTo>
                    <a:cubicBezTo>
                      <a:pt x="427" y="571"/>
                      <a:pt x="427" y="571"/>
                      <a:pt x="427" y="571"/>
                    </a:cubicBezTo>
                    <a:cubicBezTo>
                      <a:pt x="427" y="571"/>
                      <a:pt x="427" y="571"/>
                      <a:pt x="427" y="571"/>
                    </a:cubicBezTo>
                    <a:cubicBezTo>
                      <a:pt x="427" y="571"/>
                      <a:pt x="427" y="571"/>
                      <a:pt x="426" y="571"/>
                    </a:cubicBezTo>
                    <a:cubicBezTo>
                      <a:pt x="426" y="571"/>
                      <a:pt x="426" y="571"/>
                      <a:pt x="426" y="571"/>
                    </a:cubicBezTo>
                    <a:cubicBezTo>
                      <a:pt x="426" y="571"/>
                      <a:pt x="426" y="571"/>
                      <a:pt x="426" y="571"/>
                    </a:cubicBezTo>
                    <a:cubicBezTo>
                      <a:pt x="425" y="571"/>
                      <a:pt x="425" y="571"/>
                      <a:pt x="425" y="570"/>
                    </a:cubicBezTo>
                    <a:cubicBezTo>
                      <a:pt x="425" y="570"/>
                      <a:pt x="425" y="570"/>
                      <a:pt x="425" y="570"/>
                    </a:cubicBezTo>
                    <a:cubicBezTo>
                      <a:pt x="425" y="570"/>
                      <a:pt x="425" y="570"/>
                      <a:pt x="425" y="569"/>
                    </a:cubicBezTo>
                    <a:cubicBezTo>
                      <a:pt x="425" y="569"/>
                      <a:pt x="426" y="569"/>
                      <a:pt x="426" y="569"/>
                    </a:cubicBezTo>
                    <a:cubicBezTo>
                      <a:pt x="426" y="569"/>
                      <a:pt x="426" y="569"/>
                      <a:pt x="426" y="569"/>
                    </a:cubicBezTo>
                    <a:cubicBezTo>
                      <a:pt x="425" y="569"/>
                      <a:pt x="425" y="569"/>
                      <a:pt x="425" y="569"/>
                    </a:cubicBezTo>
                    <a:cubicBezTo>
                      <a:pt x="425" y="569"/>
                      <a:pt x="425" y="568"/>
                      <a:pt x="425" y="568"/>
                    </a:cubicBezTo>
                    <a:cubicBezTo>
                      <a:pt x="425" y="568"/>
                      <a:pt x="425" y="568"/>
                      <a:pt x="425" y="568"/>
                    </a:cubicBezTo>
                    <a:cubicBezTo>
                      <a:pt x="425" y="568"/>
                      <a:pt x="426" y="568"/>
                      <a:pt x="426" y="568"/>
                    </a:cubicBezTo>
                    <a:cubicBezTo>
                      <a:pt x="426" y="568"/>
                      <a:pt x="426" y="568"/>
                      <a:pt x="426" y="568"/>
                    </a:cubicBezTo>
                    <a:cubicBezTo>
                      <a:pt x="426" y="568"/>
                      <a:pt x="426" y="567"/>
                      <a:pt x="426" y="567"/>
                    </a:cubicBezTo>
                    <a:cubicBezTo>
                      <a:pt x="425" y="567"/>
                      <a:pt x="425" y="567"/>
                      <a:pt x="425" y="567"/>
                    </a:cubicBezTo>
                    <a:cubicBezTo>
                      <a:pt x="425" y="567"/>
                      <a:pt x="424" y="566"/>
                      <a:pt x="424" y="566"/>
                    </a:cubicBezTo>
                    <a:cubicBezTo>
                      <a:pt x="424" y="566"/>
                      <a:pt x="424" y="566"/>
                      <a:pt x="424" y="566"/>
                    </a:cubicBezTo>
                    <a:cubicBezTo>
                      <a:pt x="424" y="566"/>
                      <a:pt x="424" y="566"/>
                      <a:pt x="424" y="566"/>
                    </a:cubicBezTo>
                    <a:cubicBezTo>
                      <a:pt x="424" y="566"/>
                      <a:pt x="424" y="565"/>
                      <a:pt x="424" y="565"/>
                    </a:cubicBezTo>
                    <a:cubicBezTo>
                      <a:pt x="425" y="565"/>
                      <a:pt x="425" y="565"/>
                      <a:pt x="425" y="565"/>
                    </a:cubicBezTo>
                    <a:cubicBezTo>
                      <a:pt x="425" y="565"/>
                      <a:pt x="425" y="565"/>
                      <a:pt x="425" y="564"/>
                    </a:cubicBezTo>
                    <a:cubicBezTo>
                      <a:pt x="425" y="564"/>
                      <a:pt x="425" y="564"/>
                      <a:pt x="425" y="564"/>
                    </a:cubicBezTo>
                    <a:cubicBezTo>
                      <a:pt x="425" y="564"/>
                      <a:pt x="425" y="564"/>
                      <a:pt x="425" y="564"/>
                    </a:cubicBezTo>
                    <a:cubicBezTo>
                      <a:pt x="425" y="564"/>
                      <a:pt x="425" y="564"/>
                      <a:pt x="425" y="564"/>
                    </a:cubicBezTo>
                    <a:cubicBezTo>
                      <a:pt x="425" y="564"/>
                      <a:pt x="425" y="564"/>
                      <a:pt x="424" y="564"/>
                    </a:cubicBezTo>
                    <a:cubicBezTo>
                      <a:pt x="424" y="564"/>
                      <a:pt x="424" y="563"/>
                      <a:pt x="424" y="563"/>
                    </a:cubicBezTo>
                    <a:cubicBezTo>
                      <a:pt x="424" y="563"/>
                      <a:pt x="424" y="563"/>
                      <a:pt x="424" y="563"/>
                    </a:cubicBezTo>
                    <a:cubicBezTo>
                      <a:pt x="424" y="563"/>
                      <a:pt x="424" y="563"/>
                      <a:pt x="424" y="563"/>
                    </a:cubicBezTo>
                    <a:cubicBezTo>
                      <a:pt x="424" y="563"/>
                      <a:pt x="424" y="563"/>
                      <a:pt x="424" y="563"/>
                    </a:cubicBezTo>
                    <a:cubicBezTo>
                      <a:pt x="424" y="563"/>
                      <a:pt x="424" y="563"/>
                      <a:pt x="423" y="563"/>
                    </a:cubicBezTo>
                    <a:cubicBezTo>
                      <a:pt x="423" y="562"/>
                      <a:pt x="424" y="562"/>
                      <a:pt x="424" y="562"/>
                    </a:cubicBezTo>
                    <a:cubicBezTo>
                      <a:pt x="424" y="562"/>
                      <a:pt x="424" y="562"/>
                      <a:pt x="424" y="562"/>
                    </a:cubicBezTo>
                    <a:cubicBezTo>
                      <a:pt x="424" y="562"/>
                      <a:pt x="424" y="562"/>
                      <a:pt x="424" y="562"/>
                    </a:cubicBezTo>
                    <a:cubicBezTo>
                      <a:pt x="424" y="562"/>
                      <a:pt x="424" y="562"/>
                      <a:pt x="424" y="562"/>
                    </a:cubicBezTo>
                    <a:cubicBezTo>
                      <a:pt x="424" y="562"/>
                      <a:pt x="424" y="562"/>
                      <a:pt x="424" y="562"/>
                    </a:cubicBezTo>
                    <a:cubicBezTo>
                      <a:pt x="425" y="562"/>
                      <a:pt x="425" y="562"/>
                      <a:pt x="425" y="561"/>
                    </a:cubicBezTo>
                    <a:cubicBezTo>
                      <a:pt x="425" y="561"/>
                      <a:pt x="425" y="561"/>
                      <a:pt x="425" y="561"/>
                    </a:cubicBezTo>
                    <a:cubicBezTo>
                      <a:pt x="424" y="561"/>
                      <a:pt x="424" y="561"/>
                      <a:pt x="424" y="561"/>
                    </a:cubicBezTo>
                    <a:cubicBezTo>
                      <a:pt x="424" y="561"/>
                      <a:pt x="424" y="561"/>
                      <a:pt x="423" y="561"/>
                    </a:cubicBezTo>
                    <a:cubicBezTo>
                      <a:pt x="423" y="561"/>
                      <a:pt x="423" y="561"/>
                      <a:pt x="423" y="561"/>
                    </a:cubicBezTo>
                    <a:cubicBezTo>
                      <a:pt x="423" y="561"/>
                      <a:pt x="422" y="561"/>
                      <a:pt x="422" y="560"/>
                    </a:cubicBezTo>
                    <a:cubicBezTo>
                      <a:pt x="422" y="560"/>
                      <a:pt x="422" y="560"/>
                      <a:pt x="422" y="560"/>
                    </a:cubicBezTo>
                    <a:cubicBezTo>
                      <a:pt x="422" y="560"/>
                      <a:pt x="421" y="560"/>
                      <a:pt x="421" y="560"/>
                    </a:cubicBezTo>
                    <a:cubicBezTo>
                      <a:pt x="421" y="560"/>
                      <a:pt x="421" y="560"/>
                      <a:pt x="421" y="560"/>
                    </a:cubicBezTo>
                    <a:cubicBezTo>
                      <a:pt x="421" y="561"/>
                      <a:pt x="421" y="561"/>
                      <a:pt x="421" y="561"/>
                    </a:cubicBezTo>
                    <a:cubicBezTo>
                      <a:pt x="420" y="561"/>
                      <a:pt x="420" y="561"/>
                      <a:pt x="420" y="561"/>
                    </a:cubicBezTo>
                    <a:cubicBezTo>
                      <a:pt x="420" y="561"/>
                      <a:pt x="419" y="561"/>
                      <a:pt x="419" y="561"/>
                    </a:cubicBezTo>
                    <a:cubicBezTo>
                      <a:pt x="419" y="561"/>
                      <a:pt x="419" y="561"/>
                      <a:pt x="419" y="561"/>
                    </a:cubicBezTo>
                    <a:cubicBezTo>
                      <a:pt x="418" y="561"/>
                      <a:pt x="418" y="561"/>
                      <a:pt x="418" y="561"/>
                    </a:cubicBezTo>
                    <a:cubicBezTo>
                      <a:pt x="418" y="561"/>
                      <a:pt x="418" y="561"/>
                      <a:pt x="418" y="561"/>
                    </a:cubicBezTo>
                    <a:cubicBezTo>
                      <a:pt x="418" y="561"/>
                      <a:pt x="418" y="561"/>
                      <a:pt x="418" y="561"/>
                    </a:cubicBezTo>
                    <a:cubicBezTo>
                      <a:pt x="419" y="561"/>
                      <a:pt x="419" y="560"/>
                      <a:pt x="419" y="560"/>
                    </a:cubicBezTo>
                    <a:cubicBezTo>
                      <a:pt x="420" y="560"/>
                      <a:pt x="420" y="560"/>
                      <a:pt x="421" y="560"/>
                    </a:cubicBezTo>
                    <a:cubicBezTo>
                      <a:pt x="421" y="560"/>
                      <a:pt x="421" y="560"/>
                      <a:pt x="421" y="559"/>
                    </a:cubicBezTo>
                    <a:cubicBezTo>
                      <a:pt x="422" y="559"/>
                      <a:pt x="422" y="559"/>
                      <a:pt x="422" y="558"/>
                    </a:cubicBezTo>
                    <a:cubicBezTo>
                      <a:pt x="422" y="558"/>
                      <a:pt x="422" y="558"/>
                      <a:pt x="422" y="558"/>
                    </a:cubicBezTo>
                    <a:cubicBezTo>
                      <a:pt x="423" y="558"/>
                      <a:pt x="423" y="557"/>
                      <a:pt x="423" y="557"/>
                    </a:cubicBezTo>
                    <a:cubicBezTo>
                      <a:pt x="423" y="557"/>
                      <a:pt x="423" y="557"/>
                      <a:pt x="424" y="557"/>
                    </a:cubicBezTo>
                    <a:cubicBezTo>
                      <a:pt x="424" y="556"/>
                      <a:pt x="424" y="556"/>
                      <a:pt x="424" y="556"/>
                    </a:cubicBezTo>
                    <a:cubicBezTo>
                      <a:pt x="424" y="556"/>
                      <a:pt x="424" y="555"/>
                      <a:pt x="424" y="555"/>
                    </a:cubicBezTo>
                    <a:cubicBezTo>
                      <a:pt x="424" y="555"/>
                      <a:pt x="424" y="555"/>
                      <a:pt x="424" y="555"/>
                    </a:cubicBezTo>
                    <a:cubicBezTo>
                      <a:pt x="424" y="555"/>
                      <a:pt x="424" y="555"/>
                      <a:pt x="424" y="554"/>
                    </a:cubicBezTo>
                    <a:cubicBezTo>
                      <a:pt x="424" y="554"/>
                      <a:pt x="424" y="553"/>
                      <a:pt x="424" y="552"/>
                    </a:cubicBezTo>
                    <a:cubicBezTo>
                      <a:pt x="424" y="552"/>
                      <a:pt x="424" y="552"/>
                      <a:pt x="424" y="552"/>
                    </a:cubicBezTo>
                    <a:cubicBezTo>
                      <a:pt x="424" y="552"/>
                      <a:pt x="424" y="551"/>
                      <a:pt x="424" y="551"/>
                    </a:cubicBezTo>
                    <a:cubicBezTo>
                      <a:pt x="424" y="551"/>
                      <a:pt x="425" y="551"/>
                      <a:pt x="425" y="551"/>
                    </a:cubicBezTo>
                    <a:cubicBezTo>
                      <a:pt x="425" y="551"/>
                      <a:pt x="425" y="551"/>
                      <a:pt x="425" y="551"/>
                    </a:cubicBezTo>
                    <a:cubicBezTo>
                      <a:pt x="425" y="551"/>
                      <a:pt x="425" y="551"/>
                      <a:pt x="425" y="551"/>
                    </a:cubicBezTo>
                    <a:cubicBezTo>
                      <a:pt x="425" y="551"/>
                      <a:pt x="425" y="551"/>
                      <a:pt x="425" y="551"/>
                    </a:cubicBezTo>
                    <a:cubicBezTo>
                      <a:pt x="425" y="551"/>
                      <a:pt x="425" y="550"/>
                      <a:pt x="425" y="550"/>
                    </a:cubicBezTo>
                    <a:cubicBezTo>
                      <a:pt x="425" y="550"/>
                      <a:pt x="424" y="550"/>
                      <a:pt x="424" y="550"/>
                    </a:cubicBezTo>
                    <a:cubicBezTo>
                      <a:pt x="424" y="550"/>
                      <a:pt x="425" y="550"/>
                      <a:pt x="425" y="550"/>
                    </a:cubicBezTo>
                    <a:cubicBezTo>
                      <a:pt x="425" y="550"/>
                      <a:pt x="425" y="550"/>
                      <a:pt x="425" y="549"/>
                    </a:cubicBezTo>
                    <a:cubicBezTo>
                      <a:pt x="425" y="549"/>
                      <a:pt x="425" y="549"/>
                      <a:pt x="424" y="549"/>
                    </a:cubicBezTo>
                    <a:cubicBezTo>
                      <a:pt x="424" y="549"/>
                      <a:pt x="424" y="549"/>
                      <a:pt x="424" y="548"/>
                    </a:cubicBezTo>
                    <a:cubicBezTo>
                      <a:pt x="423" y="548"/>
                      <a:pt x="423" y="548"/>
                      <a:pt x="422" y="548"/>
                    </a:cubicBezTo>
                    <a:cubicBezTo>
                      <a:pt x="422" y="548"/>
                      <a:pt x="422" y="547"/>
                      <a:pt x="422" y="547"/>
                    </a:cubicBezTo>
                    <a:cubicBezTo>
                      <a:pt x="422" y="546"/>
                      <a:pt x="422" y="546"/>
                      <a:pt x="422" y="546"/>
                    </a:cubicBezTo>
                    <a:cubicBezTo>
                      <a:pt x="422" y="546"/>
                      <a:pt x="422" y="545"/>
                      <a:pt x="422" y="545"/>
                    </a:cubicBezTo>
                    <a:cubicBezTo>
                      <a:pt x="422" y="544"/>
                      <a:pt x="421" y="543"/>
                      <a:pt x="421" y="543"/>
                    </a:cubicBezTo>
                    <a:cubicBezTo>
                      <a:pt x="421" y="541"/>
                      <a:pt x="421" y="540"/>
                      <a:pt x="421" y="539"/>
                    </a:cubicBezTo>
                    <a:cubicBezTo>
                      <a:pt x="422" y="538"/>
                      <a:pt x="423" y="538"/>
                      <a:pt x="423" y="537"/>
                    </a:cubicBezTo>
                    <a:cubicBezTo>
                      <a:pt x="424" y="537"/>
                      <a:pt x="424" y="537"/>
                      <a:pt x="425" y="536"/>
                    </a:cubicBezTo>
                    <a:cubicBezTo>
                      <a:pt x="425" y="536"/>
                      <a:pt x="425" y="536"/>
                      <a:pt x="425" y="536"/>
                    </a:cubicBezTo>
                    <a:cubicBezTo>
                      <a:pt x="426" y="535"/>
                      <a:pt x="427" y="536"/>
                      <a:pt x="429" y="536"/>
                    </a:cubicBezTo>
                    <a:cubicBezTo>
                      <a:pt x="429" y="536"/>
                      <a:pt x="429" y="536"/>
                      <a:pt x="430" y="536"/>
                    </a:cubicBezTo>
                    <a:cubicBezTo>
                      <a:pt x="430" y="536"/>
                      <a:pt x="431" y="536"/>
                      <a:pt x="431" y="537"/>
                    </a:cubicBezTo>
                    <a:cubicBezTo>
                      <a:pt x="432" y="537"/>
                      <a:pt x="434" y="537"/>
                      <a:pt x="434" y="538"/>
                    </a:cubicBezTo>
                    <a:cubicBezTo>
                      <a:pt x="435" y="538"/>
                      <a:pt x="435" y="538"/>
                      <a:pt x="435" y="539"/>
                    </a:cubicBezTo>
                    <a:cubicBezTo>
                      <a:pt x="435" y="539"/>
                      <a:pt x="436" y="539"/>
                      <a:pt x="436" y="539"/>
                    </a:cubicBezTo>
                    <a:cubicBezTo>
                      <a:pt x="437" y="539"/>
                      <a:pt x="438" y="539"/>
                      <a:pt x="438" y="540"/>
                    </a:cubicBezTo>
                    <a:cubicBezTo>
                      <a:pt x="438" y="540"/>
                      <a:pt x="437" y="541"/>
                      <a:pt x="436" y="541"/>
                    </a:cubicBezTo>
                    <a:cubicBezTo>
                      <a:pt x="437" y="541"/>
                      <a:pt x="438" y="541"/>
                      <a:pt x="438" y="540"/>
                    </a:cubicBezTo>
                    <a:cubicBezTo>
                      <a:pt x="439" y="540"/>
                      <a:pt x="439" y="539"/>
                      <a:pt x="439" y="539"/>
                    </a:cubicBezTo>
                    <a:cubicBezTo>
                      <a:pt x="440" y="539"/>
                      <a:pt x="440" y="539"/>
                      <a:pt x="440" y="539"/>
                    </a:cubicBezTo>
                    <a:cubicBezTo>
                      <a:pt x="441" y="539"/>
                      <a:pt x="441" y="540"/>
                      <a:pt x="441" y="539"/>
                    </a:cubicBezTo>
                    <a:cubicBezTo>
                      <a:pt x="442" y="540"/>
                      <a:pt x="442" y="540"/>
                      <a:pt x="442" y="540"/>
                    </a:cubicBezTo>
                    <a:cubicBezTo>
                      <a:pt x="442" y="540"/>
                      <a:pt x="443" y="540"/>
                      <a:pt x="444" y="541"/>
                    </a:cubicBezTo>
                    <a:cubicBezTo>
                      <a:pt x="444" y="541"/>
                      <a:pt x="445" y="542"/>
                      <a:pt x="445" y="542"/>
                    </a:cubicBezTo>
                    <a:cubicBezTo>
                      <a:pt x="445" y="541"/>
                      <a:pt x="445" y="541"/>
                      <a:pt x="444" y="541"/>
                    </a:cubicBezTo>
                    <a:cubicBezTo>
                      <a:pt x="444" y="541"/>
                      <a:pt x="444" y="540"/>
                      <a:pt x="444" y="540"/>
                    </a:cubicBezTo>
                    <a:cubicBezTo>
                      <a:pt x="444" y="540"/>
                      <a:pt x="445" y="540"/>
                      <a:pt x="445" y="540"/>
                    </a:cubicBezTo>
                    <a:cubicBezTo>
                      <a:pt x="445" y="540"/>
                      <a:pt x="446" y="540"/>
                      <a:pt x="446" y="540"/>
                    </a:cubicBezTo>
                    <a:cubicBezTo>
                      <a:pt x="447" y="540"/>
                      <a:pt x="447" y="539"/>
                      <a:pt x="448" y="539"/>
                    </a:cubicBezTo>
                    <a:cubicBezTo>
                      <a:pt x="448" y="539"/>
                      <a:pt x="449" y="538"/>
                      <a:pt x="449" y="538"/>
                    </a:cubicBezTo>
                    <a:cubicBezTo>
                      <a:pt x="450" y="538"/>
                      <a:pt x="450" y="537"/>
                      <a:pt x="450" y="537"/>
                    </a:cubicBezTo>
                    <a:cubicBezTo>
                      <a:pt x="451" y="537"/>
                      <a:pt x="451" y="537"/>
                      <a:pt x="451" y="537"/>
                    </a:cubicBezTo>
                    <a:cubicBezTo>
                      <a:pt x="452" y="537"/>
                      <a:pt x="452" y="537"/>
                      <a:pt x="452" y="537"/>
                    </a:cubicBezTo>
                    <a:cubicBezTo>
                      <a:pt x="452" y="538"/>
                      <a:pt x="453" y="538"/>
                      <a:pt x="454" y="538"/>
                    </a:cubicBezTo>
                    <a:cubicBezTo>
                      <a:pt x="455" y="539"/>
                      <a:pt x="455" y="540"/>
                      <a:pt x="456" y="541"/>
                    </a:cubicBezTo>
                    <a:cubicBezTo>
                      <a:pt x="456" y="541"/>
                      <a:pt x="456" y="541"/>
                      <a:pt x="456" y="541"/>
                    </a:cubicBezTo>
                    <a:cubicBezTo>
                      <a:pt x="457" y="542"/>
                      <a:pt x="457" y="542"/>
                      <a:pt x="457" y="542"/>
                    </a:cubicBezTo>
                    <a:cubicBezTo>
                      <a:pt x="457" y="542"/>
                      <a:pt x="457" y="542"/>
                      <a:pt x="457" y="542"/>
                    </a:cubicBezTo>
                    <a:cubicBezTo>
                      <a:pt x="457" y="542"/>
                      <a:pt x="458" y="542"/>
                      <a:pt x="458" y="542"/>
                    </a:cubicBezTo>
                    <a:cubicBezTo>
                      <a:pt x="458" y="542"/>
                      <a:pt x="458" y="542"/>
                      <a:pt x="458" y="542"/>
                    </a:cubicBezTo>
                    <a:cubicBezTo>
                      <a:pt x="458" y="542"/>
                      <a:pt x="458" y="542"/>
                      <a:pt x="458" y="542"/>
                    </a:cubicBezTo>
                    <a:cubicBezTo>
                      <a:pt x="458" y="542"/>
                      <a:pt x="458" y="543"/>
                      <a:pt x="458" y="543"/>
                    </a:cubicBezTo>
                    <a:cubicBezTo>
                      <a:pt x="459" y="543"/>
                      <a:pt x="459" y="543"/>
                      <a:pt x="459" y="543"/>
                    </a:cubicBezTo>
                    <a:cubicBezTo>
                      <a:pt x="459" y="544"/>
                      <a:pt x="459" y="544"/>
                      <a:pt x="458" y="544"/>
                    </a:cubicBezTo>
                    <a:cubicBezTo>
                      <a:pt x="458" y="544"/>
                      <a:pt x="458" y="545"/>
                      <a:pt x="458" y="545"/>
                    </a:cubicBezTo>
                    <a:cubicBezTo>
                      <a:pt x="458" y="545"/>
                      <a:pt x="458" y="545"/>
                      <a:pt x="458" y="545"/>
                    </a:cubicBezTo>
                    <a:cubicBezTo>
                      <a:pt x="458" y="545"/>
                      <a:pt x="458" y="545"/>
                      <a:pt x="458" y="545"/>
                    </a:cubicBezTo>
                    <a:cubicBezTo>
                      <a:pt x="458" y="545"/>
                      <a:pt x="458" y="545"/>
                      <a:pt x="458" y="545"/>
                    </a:cubicBezTo>
                    <a:cubicBezTo>
                      <a:pt x="458" y="545"/>
                      <a:pt x="459" y="545"/>
                      <a:pt x="459" y="544"/>
                    </a:cubicBezTo>
                    <a:cubicBezTo>
                      <a:pt x="459" y="544"/>
                      <a:pt x="459" y="544"/>
                      <a:pt x="459" y="544"/>
                    </a:cubicBezTo>
                    <a:cubicBezTo>
                      <a:pt x="459" y="544"/>
                      <a:pt x="459" y="544"/>
                      <a:pt x="459" y="544"/>
                    </a:cubicBezTo>
                    <a:cubicBezTo>
                      <a:pt x="460" y="545"/>
                      <a:pt x="460" y="545"/>
                      <a:pt x="461" y="545"/>
                    </a:cubicBezTo>
                    <a:cubicBezTo>
                      <a:pt x="461" y="545"/>
                      <a:pt x="461" y="545"/>
                      <a:pt x="461" y="546"/>
                    </a:cubicBezTo>
                    <a:cubicBezTo>
                      <a:pt x="462" y="546"/>
                      <a:pt x="461" y="546"/>
                      <a:pt x="462" y="546"/>
                    </a:cubicBezTo>
                    <a:cubicBezTo>
                      <a:pt x="462" y="546"/>
                      <a:pt x="462" y="546"/>
                      <a:pt x="462" y="546"/>
                    </a:cubicBezTo>
                    <a:cubicBezTo>
                      <a:pt x="462" y="546"/>
                      <a:pt x="462" y="546"/>
                      <a:pt x="462" y="546"/>
                    </a:cubicBezTo>
                    <a:cubicBezTo>
                      <a:pt x="462" y="546"/>
                      <a:pt x="462" y="547"/>
                      <a:pt x="461" y="547"/>
                    </a:cubicBezTo>
                    <a:cubicBezTo>
                      <a:pt x="461" y="547"/>
                      <a:pt x="461" y="547"/>
                      <a:pt x="461" y="547"/>
                    </a:cubicBezTo>
                    <a:cubicBezTo>
                      <a:pt x="461" y="547"/>
                      <a:pt x="461" y="547"/>
                      <a:pt x="461" y="547"/>
                    </a:cubicBezTo>
                    <a:cubicBezTo>
                      <a:pt x="462" y="547"/>
                      <a:pt x="462" y="547"/>
                      <a:pt x="462" y="547"/>
                    </a:cubicBezTo>
                    <a:cubicBezTo>
                      <a:pt x="462" y="547"/>
                      <a:pt x="462" y="547"/>
                      <a:pt x="462" y="547"/>
                    </a:cubicBezTo>
                    <a:cubicBezTo>
                      <a:pt x="463" y="548"/>
                      <a:pt x="463" y="548"/>
                      <a:pt x="463" y="548"/>
                    </a:cubicBezTo>
                    <a:cubicBezTo>
                      <a:pt x="463" y="548"/>
                      <a:pt x="462" y="549"/>
                      <a:pt x="462" y="549"/>
                    </a:cubicBezTo>
                    <a:cubicBezTo>
                      <a:pt x="462" y="549"/>
                      <a:pt x="463" y="549"/>
                      <a:pt x="463" y="549"/>
                    </a:cubicBezTo>
                    <a:cubicBezTo>
                      <a:pt x="463" y="549"/>
                      <a:pt x="463" y="549"/>
                      <a:pt x="463" y="548"/>
                    </a:cubicBezTo>
                    <a:cubicBezTo>
                      <a:pt x="463" y="548"/>
                      <a:pt x="463" y="548"/>
                      <a:pt x="463" y="548"/>
                    </a:cubicBezTo>
                    <a:cubicBezTo>
                      <a:pt x="463" y="548"/>
                      <a:pt x="463" y="548"/>
                      <a:pt x="463" y="548"/>
                    </a:cubicBezTo>
                    <a:cubicBezTo>
                      <a:pt x="464" y="548"/>
                      <a:pt x="464" y="548"/>
                      <a:pt x="464" y="548"/>
                    </a:cubicBezTo>
                    <a:cubicBezTo>
                      <a:pt x="464" y="548"/>
                      <a:pt x="464" y="548"/>
                      <a:pt x="464" y="548"/>
                    </a:cubicBezTo>
                    <a:cubicBezTo>
                      <a:pt x="464" y="548"/>
                      <a:pt x="465" y="548"/>
                      <a:pt x="465" y="548"/>
                    </a:cubicBezTo>
                    <a:cubicBezTo>
                      <a:pt x="465" y="548"/>
                      <a:pt x="465" y="548"/>
                      <a:pt x="465" y="549"/>
                    </a:cubicBezTo>
                    <a:cubicBezTo>
                      <a:pt x="466" y="549"/>
                      <a:pt x="466" y="549"/>
                      <a:pt x="466" y="549"/>
                    </a:cubicBezTo>
                    <a:cubicBezTo>
                      <a:pt x="466" y="549"/>
                      <a:pt x="466" y="550"/>
                      <a:pt x="465" y="550"/>
                    </a:cubicBezTo>
                    <a:cubicBezTo>
                      <a:pt x="465" y="550"/>
                      <a:pt x="465" y="550"/>
                      <a:pt x="465" y="550"/>
                    </a:cubicBezTo>
                    <a:cubicBezTo>
                      <a:pt x="465" y="550"/>
                      <a:pt x="465" y="550"/>
                      <a:pt x="465" y="550"/>
                    </a:cubicBezTo>
                    <a:cubicBezTo>
                      <a:pt x="464" y="550"/>
                      <a:pt x="464" y="551"/>
                      <a:pt x="464" y="551"/>
                    </a:cubicBezTo>
                    <a:cubicBezTo>
                      <a:pt x="464" y="551"/>
                      <a:pt x="464" y="551"/>
                      <a:pt x="464" y="552"/>
                    </a:cubicBezTo>
                    <a:cubicBezTo>
                      <a:pt x="464" y="552"/>
                      <a:pt x="464" y="552"/>
                      <a:pt x="464" y="552"/>
                    </a:cubicBezTo>
                    <a:cubicBezTo>
                      <a:pt x="465" y="552"/>
                      <a:pt x="465" y="552"/>
                      <a:pt x="465" y="552"/>
                    </a:cubicBezTo>
                    <a:cubicBezTo>
                      <a:pt x="465" y="552"/>
                      <a:pt x="465" y="552"/>
                      <a:pt x="465" y="552"/>
                    </a:cubicBezTo>
                    <a:cubicBezTo>
                      <a:pt x="465" y="552"/>
                      <a:pt x="465" y="552"/>
                      <a:pt x="465" y="552"/>
                    </a:cubicBezTo>
                    <a:cubicBezTo>
                      <a:pt x="465" y="552"/>
                      <a:pt x="465" y="552"/>
                      <a:pt x="465" y="552"/>
                    </a:cubicBezTo>
                    <a:cubicBezTo>
                      <a:pt x="465" y="552"/>
                      <a:pt x="465" y="552"/>
                      <a:pt x="465" y="553"/>
                    </a:cubicBezTo>
                    <a:cubicBezTo>
                      <a:pt x="465" y="553"/>
                      <a:pt x="465" y="553"/>
                      <a:pt x="465" y="553"/>
                    </a:cubicBezTo>
                    <a:cubicBezTo>
                      <a:pt x="465" y="553"/>
                      <a:pt x="465" y="553"/>
                      <a:pt x="465" y="553"/>
                    </a:cubicBezTo>
                    <a:cubicBezTo>
                      <a:pt x="465" y="553"/>
                      <a:pt x="465" y="553"/>
                      <a:pt x="465" y="553"/>
                    </a:cubicBezTo>
                    <a:cubicBezTo>
                      <a:pt x="465" y="553"/>
                      <a:pt x="465" y="553"/>
                      <a:pt x="465" y="553"/>
                    </a:cubicBezTo>
                    <a:cubicBezTo>
                      <a:pt x="465" y="553"/>
                      <a:pt x="465" y="553"/>
                      <a:pt x="465" y="554"/>
                    </a:cubicBezTo>
                    <a:cubicBezTo>
                      <a:pt x="465" y="554"/>
                      <a:pt x="465" y="554"/>
                      <a:pt x="465" y="554"/>
                    </a:cubicBezTo>
                    <a:cubicBezTo>
                      <a:pt x="465" y="554"/>
                      <a:pt x="466" y="555"/>
                      <a:pt x="466" y="555"/>
                    </a:cubicBezTo>
                    <a:cubicBezTo>
                      <a:pt x="466" y="555"/>
                      <a:pt x="466" y="555"/>
                      <a:pt x="466" y="555"/>
                    </a:cubicBezTo>
                    <a:cubicBezTo>
                      <a:pt x="466" y="555"/>
                      <a:pt x="466" y="555"/>
                      <a:pt x="466" y="555"/>
                    </a:cubicBezTo>
                    <a:cubicBezTo>
                      <a:pt x="467" y="555"/>
                      <a:pt x="466" y="555"/>
                      <a:pt x="466" y="555"/>
                    </a:cubicBezTo>
                    <a:cubicBezTo>
                      <a:pt x="467" y="555"/>
                      <a:pt x="467" y="555"/>
                      <a:pt x="467" y="555"/>
                    </a:cubicBezTo>
                    <a:cubicBezTo>
                      <a:pt x="467" y="555"/>
                      <a:pt x="467" y="555"/>
                      <a:pt x="468" y="555"/>
                    </a:cubicBezTo>
                    <a:cubicBezTo>
                      <a:pt x="468" y="555"/>
                      <a:pt x="468" y="555"/>
                      <a:pt x="468" y="555"/>
                    </a:cubicBezTo>
                    <a:cubicBezTo>
                      <a:pt x="468" y="556"/>
                      <a:pt x="468" y="556"/>
                      <a:pt x="468" y="556"/>
                    </a:cubicBezTo>
                    <a:cubicBezTo>
                      <a:pt x="468" y="556"/>
                      <a:pt x="468" y="556"/>
                      <a:pt x="468" y="556"/>
                    </a:cubicBezTo>
                    <a:cubicBezTo>
                      <a:pt x="468" y="556"/>
                      <a:pt x="469" y="556"/>
                      <a:pt x="469" y="556"/>
                    </a:cubicBezTo>
                    <a:cubicBezTo>
                      <a:pt x="469" y="556"/>
                      <a:pt x="469" y="556"/>
                      <a:pt x="469" y="556"/>
                    </a:cubicBezTo>
                    <a:cubicBezTo>
                      <a:pt x="470" y="556"/>
                      <a:pt x="470" y="556"/>
                      <a:pt x="470" y="556"/>
                    </a:cubicBezTo>
                    <a:cubicBezTo>
                      <a:pt x="470" y="556"/>
                      <a:pt x="470" y="557"/>
                      <a:pt x="471" y="557"/>
                    </a:cubicBezTo>
                    <a:cubicBezTo>
                      <a:pt x="471" y="557"/>
                      <a:pt x="471" y="557"/>
                      <a:pt x="471" y="557"/>
                    </a:cubicBezTo>
                    <a:cubicBezTo>
                      <a:pt x="471" y="557"/>
                      <a:pt x="471" y="557"/>
                      <a:pt x="471" y="557"/>
                    </a:cubicBezTo>
                    <a:cubicBezTo>
                      <a:pt x="471" y="557"/>
                      <a:pt x="471" y="557"/>
                      <a:pt x="472" y="557"/>
                    </a:cubicBezTo>
                    <a:cubicBezTo>
                      <a:pt x="472" y="557"/>
                      <a:pt x="472" y="557"/>
                      <a:pt x="472" y="557"/>
                    </a:cubicBezTo>
                    <a:cubicBezTo>
                      <a:pt x="472" y="557"/>
                      <a:pt x="472" y="557"/>
                      <a:pt x="473" y="557"/>
                    </a:cubicBezTo>
                    <a:cubicBezTo>
                      <a:pt x="473" y="557"/>
                      <a:pt x="473" y="557"/>
                      <a:pt x="473" y="557"/>
                    </a:cubicBezTo>
                    <a:cubicBezTo>
                      <a:pt x="473" y="557"/>
                      <a:pt x="473" y="557"/>
                      <a:pt x="473" y="557"/>
                    </a:cubicBezTo>
                    <a:cubicBezTo>
                      <a:pt x="473" y="557"/>
                      <a:pt x="473" y="557"/>
                      <a:pt x="474" y="557"/>
                    </a:cubicBezTo>
                    <a:cubicBezTo>
                      <a:pt x="474" y="557"/>
                      <a:pt x="474" y="557"/>
                      <a:pt x="474" y="557"/>
                    </a:cubicBezTo>
                    <a:cubicBezTo>
                      <a:pt x="474" y="557"/>
                      <a:pt x="474" y="557"/>
                      <a:pt x="474" y="557"/>
                    </a:cubicBezTo>
                    <a:cubicBezTo>
                      <a:pt x="474" y="556"/>
                      <a:pt x="475" y="556"/>
                      <a:pt x="475" y="556"/>
                    </a:cubicBezTo>
                    <a:cubicBezTo>
                      <a:pt x="475" y="556"/>
                      <a:pt x="475" y="556"/>
                      <a:pt x="475" y="557"/>
                    </a:cubicBezTo>
                    <a:cubicBezTo>
                      <a:pt x="475" y="557"/>
                      <a:pt x="475" y="557"/>
                      <a:pt x="475" y="557"/>
                    </a:cubicBezTo>
                    <a:cubicBezTo>
                      <a:pt x="475" y="557"/>
                      <a:pt x="475" y="558"/>
                      <a:pt x="475" y="558"/>
                    </a:cubicBezTo>
                    <a:cubicBezTo>
                      <a:pt x="475" y="558"/>
                      <a:pt x="475" y="558"/>
                      <a:pt x="476" y="558"/>
                    </a:cubicBezTo>
                    <a:cubicBezTo>
                      <a:pt x="476" y="558"/>
                      <a:pt x="476" y="558"/>
                      <a:pt x="476" y="558"/>
                    </a:cubicBezTo>
                    <a:cubicBezTo>
                      <a:pt x="476" y="558"/>
                      <a:pt x="476" y="558"/>
                      <a:pt x="476" y="558"/>
                    </a:cubicBezTo>
                    <a:cubicBezTo>
                      <a:pt x="476" y="558"/>
                      <a:pt x="476" y="558"/>
                      <a:pt x="476" y="558"/>
                    </a:cubicBezTo>
                    <a:cubicBezTo>
                      <a:pt x="475" y="558"/>
                      <a:pt x="475" y="559"/>
                      <a:pt x="475" y="559"/>
                    </a:cubicBezTo>
                    <a:cubicBezTo>
                      <a:pt x="475" y="559"/>
                      <a:pt x="475" y="559"/>
                      <a:pt x="475" y="559"/>
                    </a:cubicBezTo>
                    <a:cubicBezTo>
                      <a:pt x="475" y="559"/>
                      <a:pt x="475" y="560"/>
                      <a:pt x="475" y="560"/>
                    </a:cubicBezTo>
                    <a:cubicBezTo>
                      <a:pt x="475" y="560"/>
                      <a:pt x="475" y="560"/>
                      <a:pt x="476" y="560"/>
                    </a:cubicBezTo>
                    <a:cubicBezTo>
                      <a:pt x="476" y="560"/>
                      <a:pt x="476" y="560"/>
                      <a:pt x="476" y="560"/>
                    </a:cubicBezTo>
                    <a:cubicBezTo>
                      <a:pt x="476" y="560"/>
                      <a:pt x="477" y="560"/>
                      <a:pt x="477" y="559"/>
                    </a:cubicBezTo>
                    <a:cubicBezTo>
                      <a:pt x="477" y="559"/>
                      <a:pt x="477" y="559"/>
                      <a:pt x="477" y="559"/>
                    </a:cubicBezTo>
                    <a:cubicBezTo>
                      <a:pt x="478" y="559"/>
                      <a:pt x="478" y="559"/>
                      <a:pt x="478" y="559"/>
                    </a:cubicBezTo>
                    <a:cubicBezTo>
                      <a:pt x="478" y="559"/>
                      <a:pt x="478" y="559"/>
                      <a:pt x="478" y="559"/>
                    </a:cubicBezTo>
                    <a:cubicBezTo>
                      <a:pt x="478" y="559"/>
                      <a:pt x="478" y="559"/>
                      <a:pt x="478" y="558"/>
                    </a:cubicBezTo>
                    <a:cubicBezTo>
                      <a:pt x="478" y="558"/>
                      <a:pt x="478" y="558"/>
                      <a:pt x="478" y="558"/>
                    </a:cubicBezTo>
                    <a:cubicBezTo>
                      <a:pt x="478" y="558"/>
                      <a:pt x="478" y="558"/>
                      <a:pt x="478" y="557"/>
                    </a:cubicBezTo>
                    <a:cubicBezTo>
                      <a:pt x="478" y="557"/>
                      <a:pt x="478" y="557"/>
                      <a:pt x="478" y="557"/>
                    </a:cubicBezTo>
                    <a:cubicBezTo>
                      <a:pt x="479" y="557"/>
                      <a:pt x="479" y="557"/>
                      <a:pt x="479" y="557"/>
                    </a:cubicBezTo>
                    <a:cubicBezTo>
                      <a:pt x="479" y="557"/>
                      <a:pt x="479" y="557"/>
                      <a:pt x="479" y="557"/>
                    </a:cubicBezTo>
                    <a:cubicBezTo>
                      <a:pt x="479" y="557"/>
                      <a:pt x="479" y="557"/>
                      <a:pt x="479" y="557"/>
                    </a:cubicBezTo>
                    <a:cubicBezTo>
                      <a:pt x="479" y="558"/>
                      <a:pt x="479" y="558"/>
                      <a:pt x="479" y="558"/>
                    </a:cubicBezTo>
                    <a:cubicBezTo>
                      <a:pt x="479" y="558"/>
                      <a:pt x="480" y="559"/>
                      <a:pt x="480" y="559"/>
                    </a:cubicBezTo>
                    <a:cubicBezTo>
                      <a:pt x="480" y="559"/>
                      <a:pt x="480" y="559"/>
                      <a:pt x="480" y="559"/>
                    </a:cubicBezTo>
                    <a:cubicBezTo>
                      <a:pt x="480" y="559"/>
                      <a:pt x="480" y="560"/>
                      <a:pt x="480" y="560"/>
                    </a:cubicBezTo>
                    <a:cubicBezTo>
                      <a:pt x="480" y="560"/>
                      <a:pt x="480" y="560"/>
                      <a:pt x="480" y="560"/>
                    </a:cubicBezTo>
                    <a:cubicBezTo>
                      <a:pt x="480" y="560"/>
                      <a:pt x="480" y="560"/>
                      <a:pt x="480" y="561"/>
                    </a:cubicBezTo>
                    <a:cubicBezTo>
                      <a:pt x="480" y="561"/>
                      <a:pt x="480" y="561"/>
                      <a:pt x="480" y="561"/>
                    </a:cubicBezTo>
                    <a:cubicBezTo>
                      <a:pt x="479" y="561"/>
                      <a:pt x="479" y="561"/>
                      <a:pt x="478" y="562"/>
                    </a:cubicBezTo>
                    <a:cubicBezTo>
                      <a:pt x="478" y="562"/>
                      <a:pt x="478" y="562"/>
                      <a:pt x="478" y="562"/>
                    </a:cubicBezTo>
                    <a:cubicBezTo>
                      <a:pt x="478" y="563"/>
                      <a:pt x="478" y="563"/>
                      <a:pt x="478" y="563"/>
                    </a:cubicBezTo>
                    <a:cubicBezTo>
                      <a:pt x="478" y="563"/>
                      <a:pt x="478" y="564"/>
                      <a:pt x="478" y="564"/>
                    </a:cubicBezTo>
                    <a:cubicBezTo>
                      <a:pt x="478" y="564"/>
                      <a:pt x="478" y="564"/>
                      <a:pt x="477" y="564"/>
                    </a:cubicBezTo>
                    <a:cubicBezTo>
                      <a:pt x="477" y="564"/>
                      <a:pt x="477" y="564"/>
                      <a:pt x="477" y="564"/>
                    </a:cubicBezTo>
                    <a:cubicBezTo>
                      <a:pt x="478" y="565"/>
                      <a:pt x="478" y="566"/>
                      <a:pt x="478" y="566"/>
                    </a:cubicBezTo>
                    <a:cubicBezTo>
                      <a:pt x="478" y="566"/>
                      <a:pt x="478" y="567"/>
                      <a:pt x="478" y="567"/>
                    </a:cubicBezTo>
                    <a:cubicBezTo>
                      <a:pt x="478" y="567"/>
                      <a:pt x="478" y="567"/>
                      <a:pt x="478" y="567"/>
                    </a:cubicBezTo>
                    <a:cubicBezTo>
                      <a:pt x="478" y="567"/>
                      <a:pt x="478" y="568"/>
                      <a:pt x="478" y="568"/>
                    </a:cubicBezTo>
                    <a:cubicBezTo>
                      <a:pt x="478" y="568"/>
                      <a:pt x="478" y="568"/>
                      <a:pt x="478" y="568"/>
                    </a:cubicBezTo>
                    <a:cubicBezTo>
                      <a:pt x="479" y="569"/>
                      <a:pt x="479" y="569"/>
                      <a:pt x="478" y="570"/>
                    </a:cubicBezTo>
                    <a:cubicBezTo>
                      <a:pt x="478" y="570"/>
                      <a:pt x="478" y="570"/>
                      <a:pt x="478" y="570"/>
                    </a:cubicBezTo>
                    <a:cubicBezTo>
                      <a:pt x="478" y="571"/>
                      <a:pt x="477" y="571"/>
                      <a:pt x="477" y="571"/>
                    </a:cubicBezTo>
                    <a:cubicBezTo>
                      <a:pt x="477" y="571"/>
                      <a:pt x="477" y="571"/>
                      <a:pt x="476" y="571"/>
                    </a:cubicBezTo>
                    <a:cubicBezTo>
                      <a:pt x="476" y="571"/>
                      <a:pt x="475" y="571"/>
                      <a:pt x="475" y="571"/>
                    </a:cubicBezTo>
                    <a:cubicBezTo>
                      <a:pt x="474" y="571"/>
                      <a:pt x="473" y="571"/>
                      <a:pt x="473" y="571"/>
                    </a:cubicBezTo>
                    <a:cubicBezTo>
                      <a:pt x="473" y="571"/>
                      <a:pt x="473" y="572"/>
                      <a:pt x="474" y="572"/>
                    </a:cubicBezTo>
                    <a:cubicBezTo>
                      <a:pt x="474" y="572"/>
                      <a:pt x="474" y="572"/>
                      <a:pt x="474" y="572"/>
                    </a:cubicBezTo>
                    <a:cubicBezTo>
                      <a:pt x="475" y="572"/>
                      <a:pt x="475" y="572"/>
                      <a:pt x="476" y="572"/>
                    </a:cubicBezTo>
                    <a:cubicBezTo>
                      <a:pt x="476" y="572"/>
                      <a:pt x="477" y="572"/>
                      <a:pt x="477" y="572"/>
                    </a:cubicBezTo>
                    <a:cubicBezTo>
                      <a:pt x="477" y="572"/>
                      <a:pt x="478" y="572"/>
                      <a:pt x="478" y="572"/>
                    </a:cubicBezTo>
                    <a:cubicBezTo>
                      <a:pt x="478" y="572"/>
                      <a:pt x="478" y="572"/>
                      <a:pt x="478" y="572"/>
                    </a:cubicBezTo>
                    <a:cubicBezTo>
                      <a:pt x="478" y="573"/>
                      <a:pt x="478" y="573"/>
                      <a:pt x="478" y="573"/>
                    </a:cubicBezTo>
                    <a:cubicBezTo>
                      <a:pt x="478" y="573"/>
                      <a:pt x="478" y="573"/>
                      <a:pt x="478" y="573"/>
                    </a:cubicBezTo>
                    <a:cubicBezTo>
                      <a:pt x="478" y="573"/>
                      <a:pt x="479" y="573"/>
                      <a:pt x="479" y="573"/>
                    </a:cubicBezTo>
                    <a:cubicBezTo>
                      <a:pt x="479" y="573"/>
                      <a:pt x="479" y="573"/>
                      <a:pt x="479" y="573"/>
                    </a:cubicBezTo>
                    <a:cubicBezTo>
                      <a:pt x="479" y="574"/>
                      <a:pt x="479" y="574"/>
                      <a:pt x="478" y="575"/>
                    </a:cubicBezTo>
                    <a:cubicBezTo>
                      <a:pt x="478" y="575"/>
                      <a:pt x="478" y="575"/>
                      <a:pt x="479" y="576"/>
                    </a:cubicBezTo>
                    <a:cubicBezTo>
                      <a:pt x="479" y="576"/>
                      <a:pt x="479" y="576"/>
                      <a:pt x="479" y="576"/>
                    </a:cubicBezTo>
                    <a:cubicBezTo>
                      <a:pt x="479" y="576"/>
                      <a:pt x="479" y="576"/>
                      <a:pt x="479" y="576"/>
                    </a:cubicBezTo>
                    <a:cubicBezTo>
                      <a:pt x="478" y="577"/>
                      <a:pt x="478" y="577"/>
                      <a:pt x="477" y="578"/>
                    </a:cubicBezTo>
                    <a:cubicBezTo>
                      <a:pt x="477" y="578"/>
                      <a:pt x="478" y="578"/>
                      <a:pt x="478" y="578"/>
                    </a:cubicBezTo>
                    <a:cubicBezTo>
                      <a:pt x="478" y="579"/>
                      <a:pt x="478" y="579"/>
                      <a:pt x="478" y="579"/>
                    </a:cubicBezTo>
                    <a:cubicBezTo>
                      <a:pt x="478" y="579"/>
                      <a:pt x="478" y="579"/>
                      <a:pt x="478" y="579"/>
                    </a:cubicBezTo>
                    <a:cubicBezTo>
                      <a:pt x="478" y="580"/>
                      <a:pt x="478" y="580"/>
                      <a:pt x="478" y="580"/>
                    </a:cubicBezTo>
                    <a:cubicBezTo>
                      <a:pt x="478" y="580"/>
                      <a:pt x="478" y="580"/>
                      <a:pt x="477" y="580"/>
                    </a:cubicBezTo>
                    <a:cubicBezTo>
                      <a:pt x="478" y="580"/>
                      <a:pt x="478" y="581"/>
                      <a:pt x="479" y="580"/>
                    </a:cubicBezTo>
                    <a:cubicBezTo>
                      <a:pt x="479" y="580"/>
                      <a:pt x="479" y="580"/>
                      <a:pt x="479" y="580"/>
                    </a:cubicBezTo>
                    <a:cubicBezTo>
                      <a:pt x="479" y="580"/>
                      <a:pt x="480" y="580"/>
                      <a:pt x="481" y="580"/>
                    </a:cubicBezTo>
                    <a:cubicBezTo>
                      <a:pt x="481" y="580"/>
                      <a:pt x="481" y="580"/>
                      <a:pt x="481" y="581"/>
                    </a:cubicBezTo>
                    <a:cubicBezTo>
                      <a:pt x="481" y="581"/>
                      <a:pt x="480" y="582"/>
                      <a:pt x="480" y="582"/>
                    </a:cubicBezTo>
                    <a:cubicBezTo>
                      <a:pt x="480" y="582"/>
                      <a:pt x="479" y="582"/>
                      <a:pt x="479" y="582"/>
                    </a:cubicBezTo>
                    <a:cubicBezTo>
                      <a:pt x="479" y="582"/>
                      <a:pt x="479" y="582"/>
                      <a:pt x="479" y="583"/>
                    </a:cubicBezTo>
                    <a:cubicBezTo>
                      <a:pt x="479" y="583"/>
                      <a:pt x="479" y="583"/>
                      <a:pt x="479" y="583"/>
                    </a:cubicBezTo>
                    <a:cubicBezTo>
                      <a:pt x="480" y="583"/>
                      <a:pt x="480" y="583"/>
                      <a:pt x="480" y="583"/>
                    </a:cubicBezTo>
                    <a:cubicBezTo>
                      <a:pt x="480" y="583"/>
                      <a:pt x="480" y="583"/>
                      <a:pt x="480" y="584"/>
                    </a:cubicBezTo>
                    <a:cubicBezTo>
                      <a:pt x="480" y="584"/>
                      <a:pt x="480" y="584"/>
                      <a:pt x="480" y="584"/>
                    </a:cubicBezTo>
                    <a:cubicBezTo>
                      <a:pt x="479" y="585"/>
                      <a:pt x="479" y="585"/>
                      <a:pt x="479" y="586"/>
                    </a:cubicBezTo>
                    <a:cubicBezTo>
                      <a:pt x="479" y="586"/>
                      <a:pt x="479" y="586"/>
                      <a:pt x="479" y="586"/>
                    </a:cubicBezTo>
                    <a:cubicBezTo>
                      <a:pt x="479" y="586"/>
                      <a:pt x="479" y="586"/>
                      <a:pt x="479" y="586"/>
                    </a:cubicBezTo>
                    <a:cubicBezTo>
                      <a:pt x="479" y="586"/>
                      <a:pt x="479" y="587"/>
                      <a:pt x="479" y="587"/>
                    </a:cubicBezTo>
                    <a:cubicBezTo>
                      <a:pt x="479" y="587"/>
                      <a:pt x="479" y="587"/>
                      <a:pt x="479" y="587"/>
                    </a:cubicBezTo>
                    <a:cubicBezTo>
                      <a:pt x="478" y="587"/>
                      <a:pt x="478" y="587"/>
                      <a:pt x="478" y="587"/>
                    </a:cubicBezTo>
                    <a:cubicBezTo>
                      <a:pt x="478" y="586"/>
                      <a:pt x="478" y="586"/>
                      <a:pt x="478" y="586"/>
                    </a:cubicBezTo>
                    <a:cubicBezTo>
                      <a:pt x="478" y="586"/>
                      <a:pt x="478" y="586"/>
                      <a:pt x="478" y="586"/>
                    </a:cubicBezTo>
                    <a:cubicBezTo>
                      <a:pt x="478" y="586"/>
                      <a:pt x="478" y="585"/>
                      <a:pt x="478" y="585"/>
                    </a:cubicBezTo>
                    <a:cubicBezTo>
                      <a:pt x="478" y="585"/>
                      <a:pt x="477" y="585"/>
                      <a:pt x="477" y="584"/>
                    </a:cubicBezTo>
                    <a:cubicBezTo>
                      <a:pt x="477" y="584"/>
                      <a:pt x="477" y="584"/>
                      <a:pt x="477" y="584"/>
                    </a:cubicBezTo>
                    <a:cubicBezTo>
                      <a:pt x="477" y="584"/>
                      <a:pt x="477" y="585"/>
                      <a:pt x="477" y="585"/>
                    </a:cubicBezTo>
                    <a:cubicBezTo>
                      <a:pt x="477" y="585"/>
                      <a:pt x="477" y="585"/>
                      <a:pt x="477" y="585"/>
                    </a:cubicBezTo>
                    <a:cubicBezTo>
                      <a:pt x="477" y="586"/>
                      <a:pt x="477" y="586"/>
                      <a:pt x="477" y="587"/>
                    </a:cubicBezTo>
                    <a:cubicBezTo>
                      <a:pt x="477" y="587"/>
                      <a:pt x="477" y="587"/>
                      <a:pt x="477" y="586"/>
                    </a:cubicBezTo>
                    <a:cubicBezTo>
                      <a:pt x="476" y="587"/>
                      <a:pt x="476" y="587"/>
                      <a:pt x="475" y="587"/>
                    </a:cubicBezTo>
                    <a:cubicBezTo>
                      <a:pt x="475" y="587"/>
                      <a:pt x="475" y="587"/>
                      <a:pt x="475" y="587"/>
                    </a:cubicBezTo>
                    <a:cubicBezTo>
                      <a:pt x="475" y="587"/>
                      <a:pt x="475" y="588"/>
                      <a:pt x="475" y="588"/>
                    </a:cubicBezTo>
                    <a:cubicBezTo>
                      <a:pt x="475" y="588"/>
                      <a:pt x="476" y="588"/>
                      <a:pt x="476" y="588"/>
                    </a:cubicBezTo>
                    <a:cubicBezTo>
                      <a:pt x="476" y="588"/>
                      <a:pt x="476" y="588"/>
                      <a:pt x="476" y="588"/>
                    </a:cubicBezTo>
                    <a:cubicBezTo>
                      <a:pt x="477" y="588"/>
                      <a:pt x="477" y="588"/>
                      <a:pt x="477" y="588"/>
                    </a:cubicBezTo>
                    <a:cubicBezTo>
                      <a:pt x="477" y="588"/>
                      <a:pt x="477" y="589"/>
                      <a:pt x="477" y="589"/>
                    </a:cubicBezTo>
                    <a:cubicBezTo>
                      <a:pt x="477" y="589"/>
                      <a:pt x="477" y="589"/>
                      <a:pt x="477" y="590"/>
                    </a:cubicBezTo>
                    <a:cubicBezTo>
                      <a:pt x="477" y="590"/>
                      <a:pt x="477" y="590"/>
                      <a:pt x="477" y="589"/>
                    </a:cubicBezTo>
                    <a:cubicBezTo>
                      <a:pt x="477" y="589"/>
                      <a:pt x="477" y="589"/>
                      <a:pt x="478" y="589"/>
                    </a:cubicBezTo>
                    <a:cubicBezTo>
                      <a:pt x="478" y="589"/>
                      <a:pt x="478" y="589"/>
                      <a:pt x="478" y="589"/>
                    </a:cubicBezTo>
                    <a:cubicBezTo>
                      <a:pt x="478" y="589"/>
                      <a:pt x="478" y="589"/>
                      <a:pt x="478" y="589"/>
                    </a:cubicBezTo>
                    <a:cubicBezTo>
                      <a:pt x="478" y="588"/>
                      <a:pt x="478" y="588"/>
                      <a:pt x="478" y="588"/>
                    </a:cubicBezTo>
                    <a:cubicBezTo>
                      <a:pt x="478" y="588"/>
                      <a:pt x="478" y="588"/>
                      <a:pt x="479" y="588"/>
                    </a:cubicBezTo>
                    <a:cubicBezTo>
                      <a:pt x="479" y="588"/>
                      <a:pt x="479" y="588"/>
                      <a:pt x="479" y="587"/>
                    </a:cubicBezTo>
                    <a:cubicBezTo>
                      <a:pt x="479" y="587"/>
                      <a:pt x="480" y="587"/>
                      <a:pt x="480" y="587"/>
                    </a:cubicBezTo>
                    <a:cubicBezTo>
                      <a:pt x="480" y="586"/>
                      <a:pt x="480" y="586"/>
                      <a:pt x="480" y="586"/>
                    </a:cubicBezTo>
                    <a:cubicBezTo>
                      <a:pt x="480" y="586"/>
                      <a:pt x="480" y="586"/>
                      <a:pt x="480" y="586"/>
                    </a:cubicBezTo>
                    <a:cubicBezTo>
                      <a:pt x="481" y="586"/>
                      <a:pt x="482" y="586"/>
                      <a:pt x="483" y="586"/>
                    </a:cubicBezTo>
                    <a:cubicBezTo>
                      <a:pt x="483" y="586"/>
                      <a:pt x="483" y="586"/>
                      <a:pt x="483" y="586"/>
                    </a:cubicBezTo>
                    <a:cubicBezTo>
                      <a:pt x="484" y="586"/>
                      <a:pt x="484" y="586"/>
                      <a:pt x="484" y="586"/>
                    </a:cubicBezTo>
                    <a:cubicBezTo>
                      <a:pt x="485" y="586"/>
                      <a:pt x="485" y="586"/>
                      <a:pt x="485" y="586"/>
                    </a:cubicBezTo>
                    <a:cubicBezTo>
                      <a:pt x="485" y="586"/>
                      <a:pt x="485" y="586"/>
                      <a:pt x="486" y="587"/>
                    </a:cubicBezTo>
                    <a:cubicBezTo>
                      <a:pt x="486" y="587"/>
                      <a:pt x="486" y="587"/>
                      <a:pt x="487" y="587"/>
                    </a:cubicBezTo>
                    <a:cubicBezTo>
                      <a:pt x="487" y="587"/>
                      <a:pt x="487" y="587"/>
                      <a:pt x="487" y="587"/>
                    </a:cubicBezTo>
                    <a:cubicBezTo>
                      <a:pt x="487" y="588"/>
                      <a:pt x="487" y="589"/>
                      <a:pt x="487" y="589"/>
                    </a:cubicBezTo>
                    <a:cubicBezTo>
                      <a:pt x="487" y="590"/>
                      <a:pt x="487" y="590"/>
                      <a:pt x="488" y="590"/>
                    </a:cubicBezTo>
                    <a:cubicBezTo>
                      <a:pt x="488" y="591"/>
                      <a:pt x="489" y="591"/>
                      <a:pt x="490" y="591"/>
                    </a:cubicBezTo>
                    <a:cubicBezTo>
                      <a:pt x="490" y="591"/>
                      <a:pt x="490" y="591"/>
                      <a:pt x="490" y="591"/>
                    </a:cubicBezTo>
                    <a:cubicBezTo>
                      <a:pt x="490" y="592"/>
                      <a:pt x="490" y="592"/>
                      <a:pt x="490" y="592"/>
                    </a:cubicBezTo>
                    <a:cubicBezTo>
                      <a:pt x="490" y="593"/>
                      <a:pt x="490" y="593"/>
                      <a:pt x="490" y="593"/>
                    </a:cubicBezTo>
                    <a:cubicBezTo>
                      <a:pt x="490" y="594"/>
                      <a:pt x="490" y="594"/>
                      <a:pt x="489" y="595"/>
                    </a:cubicBezTo>
                    <a:cubicBezTo>
                      <a:pt x="489" y="595"/>
                      <a:pt x="488" y="596"/>
                      <a:pt x="489" y="596"/>
                    </a:cubicBezTo>
                    <a:cubicBezTo>
                      <a:pt x="489" y="595"/>
                      <a:pt x="489" y="595"/>
                      <a:pt x="490" y="595"/>
                    </a:cubicBezTo>
                    <a:cubicBezTo>
                      <a:pt x="490" y="595"/>
                      <a:pt x="490" y="594"/>
                      <a:pt x="490" y="594"/>
                    </a:cubicBezTo>
                    <a:cubicBezTo>
                      <a:pt x="491" y="594"/>
                      <a:pt x="491" y="594"/>
                      <a:pt x="491" y="594"/>
                    </a:cubicBezTo>
                    <a:cubicBezTo>
                      <a:pt x="491" y="593"/>
                      <a:pt x="490" y="593"/>
                      <a:pt x="491" y="592"/>
                    </a:cubicBezTo>
                    <a:cubicBezTo>
                      <a:pt x="491" y="592"/>
                      <a:pt x="491" y="592"/>
                      <a:pt x="491" y="591"/>
                    </a:cubicBezTo>
                    <a:cubicBezTo>
                      <a:pt x="491" y="591"/>
                      <a:pt x="491" y="591"/>
                      <a:pt x="491" y="591"/>
                    </a:cubicBezTo>
                    <a:cubicBezTo>
                      <a:pt x="491" y="591"/>
                      <a:pt x="491" y="591"/>
                      <a:pt x="491" y="591"/>
                    </a:cubicBezTo>
                    <a:cubicBezTo>
                      <a:pt x="491" y="592"/>
                      <a:pt x="491" y="592"/>
                      <a:pt x="491" y="593"/>
                    </a:cubicBezTo>
                    <a:cubicBezTo>
                      <a:pt x="491" y="593"/>
                      <a:pt x="491" y="593"/>
                      <a:pt x="491" y="593"/>
                    </a:cubicBezTo>
                    <a:cubicBezTo>
                      <a:pt x="491" y="593"/>
                      <a:pt x="491" y="593"/>
                      <a:pt x="491" y="594"/>
                    </a:cubicBezTo>
                    <a:cubicBezTo>
                      <a:pt x="491" y="594"/>
                      <a:pt x="491" y="594"/>
                      <a:pt x="491" y="594"/>
                    </a:cubicBezTo>
                    <a:cubicBezTo>
                      <a:pt x="491" y="594"/>
                      <a:pt x="491" y="595"/>
                      <a:pt x="491" y="595"/>
                    </a:cubicBezTo>
                    <a:cubicBezTo>
                      <a:pt x="491" y="596"/>
                      <a:pt x="491" y="596"/>
                      <a:pt x="491" y="597"/>
                    </a:cubicBezTo>
                    <a:cubicBezTo>
                      <a:pt x="491" y="597"/>
                      <a:pt x="491" y="597"/>
                      <a:pt x="491" y="597"/>
                    </a:cubicBezTo>
                    <a:cubicBezTo>
                      <a:pt x="491" y="597"/>
                      <a:pt x="492" y="597"/>
                      <a:pt x="492" y="597"/>
                    </a:cubicBezTo>
                    <a:cubicBezTo>
                      <a:pt x="492" y="596"/>
                      <a:pt x="492" y="596"/>
                      <a:pt x="492" y="595"/>
                    </a:cubicBezTo>
                    <a:cubicBezTo>
                      <a:pt x="492" y="595"/>
                      <a:pt x="492" y="594"/>
                      <a:pt x="492" y="594"/>
                    </a:cubicBezTo>
                    <a:cubicBezTo>
                      <a:pt x="493" y="594"/>
                      <a:pt x="493" y="594"/>
                      <a:pt x="494" y="594"/>
                    </a:cubicBezTo>
                    <a:cubicBezTo>
                      <a:pt x="494" y="593"/>
                      <a:pt x="494" y="593"/>
                      <a:pt x="495" y="592"/>
                    </a:cubicBezTo>
                    <a:cubicBezTo>
                      <a:pt x="495" y="592"/>
                      <a:pt x="495" y="593"/>
                      <a:pt x="495" y="593"/>
                    </a:cubicBezTo>
                    <a:cubicBezTo>
                      <a:pt x="495" y="593"/>
                      <a:pt x="496" y="592"/>
                      <a:pt x="496" y="592"/>
                    </a:cubicBezTo>
                    <a:cubicBezTo>
                      <a:pt x="496" y="592"/>
                      <a:pt x="496" y="592"/>
                      <a:pt x="496" y="591"/>
                    </a:cubicBezTo>
                    <a:cubicBezTo>
                      <a:pt x="496" y="591"/>
                      <a:pt x="496" y="591"/>
                      <a:pt x="496" y="591"/>
                    </a:cubicBezTo>
                    <a:cubicBezTo>
                      <a:pt x="497" y="591"/>
                      <a:pt x="497" y="592"/>
                      <a:pt x="497" y="592"/>
                    </a:cubicBezTo>
                    <a:cubicBezTo>
                      <a:pt x="497" y="592"/>
                      <a:pt x="497" y="592"/>
                      <a:pt x="497" y="592"/>
                    </a:cubicBezTo>
                    <a:cubicBezTo>
                      <a:pt x="497" y="591"/>
                      <a:pt x="497" y="591"/>
                      <a:pt x="497" y="591"/>
                    </a:cubicBezTo>
                    <a:cubicBezTo>
                      <a:pt x="498" y="591"/>
                      <a:pt x="498" y="591"/>
                      <a:pt x="498" y="591"/>
                    </a:cubicBezTo>
                    <a:cubicBezTo>
                      <a:pt x="499" y="590"/>
                      <a:pt x="499" y="589"/>
                      <a:pt x="499" y="589"/>
                    </a:cubicBezTo>
                    <a:cubicBezTo>
                      <a:pt x="499" y="588"/>
                      <a:pt x="500" y="588"/>
                      <a:pt x="500" y="587"/>
                    </a:cubicBezTo>
                    <a:cubicBezTo>
                      <a:pt x="500" y="587"/>
                      <a:pt x="500" y="587"/>
                      <a:pt x="500" y="587"/>
                    </a:cubicBezTo>
                    <a:cubicBezTo>
                      <a:pt x="500" y="587"/>
                      <a:pt x="500" y="587"/>
                      <a:pt x="500" y="587"/>
                    </a:cubicBezTo>
                    <a:cubicBezTo>
                      <a:pt x="500" y="587"/>
                      <a:pt x="501" y="587"/>
                      <a:pt x="501" y="587"/>
                    </a:cubicBezTo>
                    <a:cubicBezTo>
                      <a:pt x="501" y="587"/>
                      <a:pt x="502" y="588"/>
                      <a:pt x="502" y="588"/>
                    </a:cubicBezTo>
                    <a:cubicBezTo>
                      <a:pt x="502" y="589"/>
                      <a:pt x="502" y="589"/>
                      <a:pt x="503" y="589"/>
                    </a:cubicBezTo>
                    <a:cubicBezTo>
                      <a:pt x="503" y="589"/>
                      <a:pt x="503" y="590"/>
                      <a:pt x="503" y="590"/>
                    </a:cubicBezTo>
                    <a:cubicBezTo>
                      <a:pt x="503" y="590"/>
                      <a:pt x="503" y="591"/>
                      <a:pt x="503" y="591"/>
                    </a:cubicBezTo>
                    <a:cubicBezTo>
                      <a:pt x="503" y="592"/>
                      <a:pt x="502" y="592"/>
                      <a:pt x="502" y="592"/>
                    </a:cubicBezTo>
                    <a:cubicBezTo>
                      <a:pt x="502" y="593"/>
                      <a:pt x="503" y="592"/>
                      <a:pt x="503" y="592"/>
                    </a:cubicBezTo>
                    <a:cubicBezTo>
                      <a:pt x="503" y="592"/>
                      <a:pt x="503" y="592"/>
                      <a:pt x="503" y="591"/>
                    </a:cubicBezTo>
                    <a:cubicBezTo>
                      <a:pt x="503" y="591"/>
                      <a:pt x="503" y="591"/>
                      <a:pt x="503" y="590"/>
                    </a:cubicBezTo>
                    <a:cubicBezTo>
                      <a:pt x="503" y="590"/>
                      <a:pt x="504" y="590"/>
                      <a:pt x="503" y="589"/>
                    </a:cubicBezTo>
                    <a:cubicBezTo>
                      <a:pt x="503" y="589"/>
                      <a:pt x="503" y="589"/>
                      <a:pt x="503" y="589"/>
                    </a:cubicBezTo>
                    <a:cubicBezTo>
                      <a:pt x="502" y="588"/>
                      <a:pt x="502" y="588"/>
                      <a:pt x="502" y="587"/>
                    </a:cubicBezTo>
                    <a:cubicBezTo>
                      <a:pt x="502" y="587"/>
                      <a:pt x="502" y="586"/>
                      <a:pt x="503" y="586"/>
                    </a:cubicBezTo>
                    <a:cubicBezTo>
                      <a:pt x="503" y="587"/>
                      <a:pt x="503" y="587"/>
                      <a:pt x="503" y="587"/>
                    </a:cubicBezTo>
                    <a:cubicBezTo>
                      <a:pt x="504" y="587"/>
                      <a:pt x="504" y="587"/>
                      <a:pt x="504" y="587"/>
                    </a:cubicBezTo>
                    <a:cubicBezTo>
                      <a:pt x="504" y="587"/>
                      <a:pt x="504" y="587"/>
                      <a:pt x="504" y="587"/>
                    </a:cubicBezTo>
                    <a:cubicBezTo>
                      <a:pt x="504" y="587"/>
                      <a:pt x="504" y="587"/>
                      <a:pt x="504" y="587"/>
                    </a:cubicBezTo>
                    <a:cubicBezTo>
                      <a:pt x="504" y="587"/>
                      <a:pt x="504" y="587"/>
                      <a:pt x="504" y="587"/>
                    </a:cubicBezTo>
                    <a:cubicBezTo>
                      <a:pt x="504" y="586"/>
                      <a:pt x="504" y="586"/>
                      <a:pt x="504" y="586"/>
                    </a:cubicBezTo>
                    <a:cubicBezTo>
                      <a:pt x="504" y="586"/>
                      <a:pt x="504" y="586"/>
                      <a:pt x="504" y="586"/>
                    </a:cubicBezTo>
                    <a:cubicBezTo>
                      <a:pt x="504" y="586"/>
                      <a:pt x="503" y="586"/>
                      <a:pt x="503" y="586"/>
                    </a:cubicBezTo>
                    <a:cubicBezTo>
                      <a:pt x="503" y="586"/>
                      <a:pt x="503" y="586"/>
                      <a:pt x="503" y="586"/>
                    </a:cubicBezTo>
                    <a:cubicBezTo>
                      <a:pt x="503" y="586"/>
                      <a:pt x="503" y="586"/>
                      <a:pt x="503" y="586"/>
                    </a:cubicBezTo>
                    <a:cubicBezTo>
                      <a:pt x="503" y="585"/>
                      <a:pt x="504" y="585"/>
                      <a:pt x="504" y="585"/>
                    </a:cubicBezTo>
                    <a:cubicBezTo>
                      <a:pt x="504" y="585"/>
                      <a:pt x="504" y="585"/>
                      <a:pt x="504" y="585"/>
                    </a:cubicBezTo>
                    <a:cubicBezTo>
                      <a:pt x="504" y="585"/>
                      <a:pt x="504" y="585"/>
                      <a:pt x="505" y="585"/>
                    </a:cubicBezTo>
                    <a:cubicBezTo>
                      <a:pt x="505" y="585"/>
                      <a:pt x="504" y="585"/>
                      <a:pt x="504" y="585"/>
                    </a:cubicBezTo>
                    <a:cubicBezTo>
                      <a:pt x="504" y="585"/>
                      <a:pt x="504" y="585"/>
                      <a:pt x="504" y="585"/>
                    </a:cubicBezTo>
                    <a:cubicBezTo>
                      <a:pt x="504" y="585"/>
                      <a:pt x="504" y="585"/>
                      <a:pt x="504" y="585"/>
                    </a:cubicBezTo>
                    <a:cubicBezTo>
                      <a:pt x="504" y="586"/>
                      <a:pt x="505" y="585"/>
                      <a:pt x="505" y="585"/>
                    </a:cubicBezTo>
                    <a:cubicBezTo>
                      <a:pt x="505" y="585"/>
                      <a:pt x="505" y="585"/>
                      <a:pt x="505" y="585"/>
                    </a:cubicBezTo>
                    <a:cubicBezTo>
                      <a:pt x="505" y="585"/>
                      <a:pt x="505" y="584"/>
                      <a:pt x="505" y="584"/>
                    </a:cubicBezTo>
                    <a:cubicBezTo>
                      <a:pt x="505" y="584"/>
                      <a:pt x="505" y="584"/>
                      <a:pt x="504" y="584"/>
                    </a:cubicBezTo>
                    <a:cubicBezTo>
                      <a:pt x="504" y="584"/>
                      <a:pt x="504" y="584"/>
                      <a:pt x="505" y="584"/>
                    </a:cubicBezTo>
                    <a:cubicBezTo>
                      <a:pt x="505" y="584"/>
                      <a:pt x="505" y="584"/>
                      <a:pt x="505" y="584"/>
                    </a:cubicBezTo>
                    <a:cubicBezTo>
                      <a:pt x="505" y="584"/>
                      <a:pt x="506" y="584"/>
                      <a:pt x="506" y="584"/>
                    </a:cubicBezTo>
                    <a:cubicBezTo>
                      <a:pt x="506" y="585"/>
                      <a:pt x="506" y="585"/>
                      <a:pt x="506" y="585"/>
                    </a:cubicBezTo>
                    <a:cubicBezTo>
                      <a:pt x="506" y="584"/>
                      <a:pt x="506" y="584"/>
                      <a:pt x="506" y="584"/>
                    </a:cubicBezTo>
                    <a:cubicBezTo>
                      <a:pt x="506" y="584"/>
                      <a:pt x="506" y="584"/>
                      <a:pt x="506" y="584"/>
                    </a:cubicBezTo>
                    <a:cubicBezTo>
                      <a:pt x="506" y="584"/>
                      <a:pt x="506" y="584"/>
                      <a:pt x="506" y="584"/>
                    </a:cubicBezTo>
                    <a:cubicBezTo>
                      <a:pt x="506" y="584"/>
                      <a:pt x="506" y="584"/>
                      <a:pt x="506" y="584"/>
                    </a:cubicBezTo>
                    <a:cubicBezTo>
                      <a:pt x="507" y="584"/>
                      <a:pt x="507" y="584"/>
                      <a:pt x="507" y="584"/>
                    </a:cubicBezTo>
                    <a:cubicBezTo>
                      <a:pt x="507" y="584"/>
                      <a:pt x="507" y="584"/>
                      <a:pt x="507" y="583"/>
                    </a:cubicBezTo>
                    <a:cubicBezTo>
                      <a:pt x="506" y="583"/>
                      <a:pt x="506" y="583"/>
                      <a:pt x="506" y="583"/>
                    </a:cubicBezTo>
                    <a:cubicBezTo>
                      <a:pt x="505" y="583"/>
                      <a:pt x="505" y="583"/>
                      <a:pt x="505" y="583"/>
                    </a:cubicBezTo>
                    <a:cubicBezTo>
                      <a:pt x="505" y="583"/>
                      <a:pt x="505" y="583"/>
                      <a:pt x="505" y="583"/>
                    </a:cubicBezTo>
                    <a:cubicBezTo>
                      <a:pt x="505" y="583"/>
                      <a:pt x="505" y="583"/>
                      <a:pt x="505" y="583"/>
                    </a:cubicBezTo>
                    <a:cubicBezTo>
                      <a:pt x="505" y="583"/>
                      <a:pt x="505" y="583"/>
                      <a:pt x="505" y="583"/>
                    </a:cubicBezTo>
                    <a:cubicBezTo>
                      <a:pt x="505" y="583"/>
                      <a:pt x="505" y="582"/>
                      <a:pt x="505" y="582"/>
                    </a:cubicBezTo>
                    <a:cubicBezTo>
                      <a:pt x="505" y="582"/>
                      <a:pt x="505" y="582"/>
                      <a:pt x="505" y="582"/>
                    </a:cubicBezTo>
                    <a:cubicBezTo>
                      <a:pt x="505" y="582"/>
                      <a:pt x="505" y="582"/>
                      <a:pt x="505" y="582"/>
                    </a:cubicBezTo>
                    <a:cubicBezTo>
                      <a:pt x="505" y="582"/>
                      <a:pt x="505" y="582"/>
                      <a:pt x="505" y="582"/>
                    </a:cubicBezTo>
                    <a:cubicBezTo>
                      <a:pt x="505" y="582"/>
                      <a:pt x="505" y="582"/>
                      <a:pt x="506" y="582"/>
                    </a:cubicBezTo>
                    <a:cubicBezTo>
                      <a:pt x="506" y="582"/>
                      <a:pt x="506" y="582"/>
                      <a:pt x="506" y="582"/>
                    </a:cubicBezTo>
                    <a:cubicBezTo>
                      <a:pt x="506" y="582"/>
                      <a:pt x="506" y="582"/>
                      <a:pt x="506" y="582"/>
                    </a:cubicBezTo>
                    <a:cubicBezTo>
                      <a:pt x="506" y="582"/>
                      <a:pt x="506" y="582"/>
                      <a:pt x="506" y="581"/>
                    </a:cubicBezTo>
                    <a:cubicBezTo>
                      <a:pt x="506" y="581"/>
                      <a:pt x="506" y="581"/>
                      <a:pt x="506" y="580"/>
                    </a:cubicBezTo>
                    <a:cubicBezTo>
                      <a:pt x="506" y="580"/>
                      <a:pt x="506" y="580"/>
                      <a:pt x="506" y="580"/>
                    </a:cubicBezTo>
                    <a:cubicBezTo>
                      <a:pt x="506" y="580"/>
                      <a:pt x="506" y="580"/>
                      <a:pt x="506" y="580"/>
                    </a:cubicBezTo>
                    <a:cubicBezTo>
                      <a:pt x="506" y="580"/>
                      <a:pt x="506" y="580"/>
                      <a:pt x="506" y="580"/>
                    </a:cubicBezTo>
                    <a:cubicBezTo>
                      <a:pt x="506" y="580"/>
                      <a:pt x="506" y="580"/>
                      <a:pt x="507" y="580"/>
                    </a:cubicBezTo>
                    <a:cubicBezTo>
                      <a:pt x="507" y="580"/>
                      <a:pt x="507" y="580"/>
                      <a:pt x="507" y="580"/>
                    </a:cubicBezTo>
                    <a:cubicBezTo>
                      <a:pt x="507" y="580"/>
                      <a:pt x="507" y="580"/>
                      <a:pt x="507" y="580"/>
                    </a:cubicBezTo>
                    <a:cubicBezTo>
                      <a:pt x="507" y="580"/>
                      <a:pt x="507" y="579"/>
                      <a:pt x="507" y="579"/>
                    </a:cubicBezTo>
                    <a:cubicBezTo>
                      <a:pt x="506" y="579"/>
                      <a:pt x="506" y="579"/>
                      <a:pt x="506" y="579"/>
                    </a:cubicBezTo>
                    <a:cubicBezTo>
                      <a:pt x="506" y="579"/>
                      <a:pt x="506" y="579"/>
                      <a:pt x="506" y="579"/>
                    </a:cubicBezTo>
                    <a:cubicBezTo>
                      <a:pt x="506" y="578"/>
                      <a:pt x="506" y="578"/>
                      <a:pt x="506" y="579"/>
                    </a:cubicBezTo>
                    <a:cubicBezTo>
                      <a:pt x="507" y="579"/>
                      <a:pt x="507" y="579"/>
                      <a:pt x="507" y="579"/>
                    </a:cubicBezTo>
                    <a:cubicBezTo>
                      <a:pt x="507" y="579"/>
                      <a:pt x="507" y="578"/>
                      <a:pt x="507" y="578"/>
                    </a:cubicBezTo>
                    <a:cubicBezTo>
                      <a:pt x="507" y="578"/>
                      <a:pt x="508" y="578"/>
                      <a:pt x="508" y="578"/>
                    </a:cubicBezTo>
                    <a:cubicBezTo>
                      <a:pt x="508" y="578"/>
                      <a:pt x="508" y="578"/>
                      <a:pt x="508" y="578"/>
                    </a:cubicBezTo>
                    <a:cubicBezTo>
                      <a:pt x="508" y="579"/>
                      <a:pt x="508" y="579"/>
                      <a:pt x="509" y="579"/>
                    </a:cubicBezTo>
                    <a:cubicBezTo>
                      <a:pt x="509" y="579"/>
                      <a:pt x="509" y="579"/>
                      <a:pt x="509" y="579"/>
                    </a:cubicBezTo>
                    <a:cubicBezTo>
                      <a:pt x="509" y="579"/>
                      <a:pt x="509" y="579"/>
                      <a:pt x="509" y="579"/>
                    </a:cubicBezTo>
                    <a:cubicBezTo>
                      <a:pt x="509" y="579"/>
                      <a:pt x="509" y="579"/>
                      <a:pt x="509" y="579"/>
                    </a:cubicBezTo>
                    <a:cubicBezTo>
                      <a:pt x="509" y="579"/>
                      <a:pt x="508" y="579"/>
                      <a:pt x="508" y="578"/>
                    </a:cubicBezTo>
                    <a:cubicBezTo>
                      <a:pt x="508" y="578"/>
                      <a:pt x="508" y="578"/>
                      <a:pt x="508" y="578"/>
                    </a:cubicBezTo>
                    <a:cubicBezTo>
                      <a:pt x="508" y="578"/>
                      <a:pt x="507" y="578"/>
                      <a:pt x="507" y="578"/>
                    </a:cubicBezTo>
                    <a:cubicBezTo>
                      <a:pt x="507" y="578"/>
                      <a:pt x="507" y="577"/>
                      <a:pt x="507" y="577"/>
                    </a:cubicBezTo>
                    <a:cubicBezTo>
                      <a:pt x="507" y="577"/>
                      <a:pt x="506" y="576"/>
                      <a:pt x="506" y="576"/>
                    </a:cubicBezTo>
                    <a:cubicBezTo>
                      <a:pt x="506" y="576"/>
                      <a:pt x="506" y="575"/>
                      <a:pt x="506" y="575"/>
                    </a:cubicBezTo>
                    <a:cubicBezTo>
                      <a:pt x="506" y="575"/>
                      <a:pt x="506" y="574"/>
                      <a:pt x="507" y="574"/>
                    </a:cubicBezTo>
                    <a:cubicBezTo>
                      <a:pt x="507" y="574"/>
                      <a:pt x="507" y="574"/>
                      <a:pt x="507" y="573"/>
                    </a:cubicBezTo>
                    <a:cubicBezTo>
                      <a:pt x="507" y="573"/>
                      <a:pt x="508" y="574"/>
                      <a:pt x="508" y="574"/>
                    </a:cubicBezTo>
                    <a:cubicBezTo>
                      <a:pt x="508" y="574"/>
                      <a:pt x="508" y="574"/>
                      <a:pt x="508" y="574"/>
                    </a:cubicBezTo>
                    <a:cubicBezTo>
                      <a:pt x="508" y="574"/>
                      <a:pt x="508" y="574"/>
                      <a:pt x="508" y="574"/>
                    </a:cubicBezTo>
                    <a:cubicBezTo>
                      <a:pt x="509" y="574"/>
                      <a:pt x="509" y="574"/>
                      <a:pt x="509" y="574"/>
                    </a:cubicBezTo>
                    <a:cubicBezTo>
                      <a:pt x="508" y="574"/>
                      <a:pt x="508" y="574"/>
                      <a:pt x="508" y="574"/>
                    </a:cubicBezTo>
                    <a:cubicBezTo>
                      <a:pt x="508" y="574"/>
                      <a:pt x="508" y="574"/>
                      <a:pt x="508" y="574"/>
                    </a:cubicBezTo>
                    <a:cubicBezTo>
                      <a:pt x="508" y="574"/>
                      <a:pt x="508" y="573"/>
                      <a:pt x="508" y="573"/>
                    </a:cubicBezTo>
                    <a:cubicBezTo>
                      <a:pt x="508" y="572"/>
                      <a:pt x="509" y="572"/>
                      <a:pt x="509" y="572"/>
                    </a:cubicBezTo>
                    <a:cubicBezTo>
                      <a:pt x="509" y="572"/>
                      <a:pt x="509" y="572"/>
                      <a:pt x="509" y="572"/>
                    </a:cubicBezTo>
                    <a:cubicBezTo>
                      <a:pt x="509" y="572"/>
                      <a:pt x="509" y="572"/>
                      <a:pt x="509" y="572"/>
                    </a:cubicBezTo>
                    <a:cubicBezTo>
                      <a:pt x="509" y="572"/>
                      <a:pt x="509" y="572"/>
                      <a:pt x="509" y="571"/>
                    </a:cubicBezTo>
                    <a:cubicBezTo>
                      <a:pt x="509" y="571"/>
                      <a:pt x="508" y="571"/>
                      <a:pt x="509" y="571"/>
                    </a:cubicBezTo>
                    <a:cubicBezTo>
                      <a:pt x="509" y="570"/>
                      <a:pt x="509" y="570"/>
                      <a:pt x="509" y="570"/>
                    </a:cubicBezTo>
                    <a:cubicBezTo>
                      <a:pt x="509" y="570"/>
                      <a:pt x="509" y="570"/>
                      <a:pt x="509" y="569"/>
                    </a:cubicBezTo>
                    <a:cubicBezTo>
                      <a:pt x="509" y="569"/>
                      <a:pt x="509" y="569"/>
                      <a:pt x="509" y="569"/>
                    </a:cubicBezTo>
                    <a:cubicBezTo>
                      <a:pt x="510" y="569"/>
                      <a:pt x="510" y="569"/>
                      <a:pt x="510" y="568"/>
                    </a:cubicBezTo>
                    <a:cubicBezTo>
                      <a:pt x="510" y="568"/>
                      <a:pt x="510" y="568"/>
                      <a:pt x="510" y="568"/>
                    </a:cubicBezTo>
                    <a:cubicBezTo>
                      <a:pt x="510" y="568"/>
                      <a:pt x="510" y="568"/>
                      <a:pt x="510" y="568"/>
                    </a:cubicBezTo>
                    <a:cubicBezTo>
                      <a:pt x="510" y="568"/>
                      <a:pt x="510" y="568"/>
                      <a:pt x="510" y="568"/>
                    </a:cubicBezTo>
                    <a:cubicBezTo>
                      <a:pt x="510" y="568"/>
                      <a:pt x="510" y="568"/>
                      <a:pt x="510" y="568"/>
                    </a:cubicBezTo>
                    <a:cubicBezTo>
                      <a:pt x="510" y="567"/>
                      <a:pt x="510" y="567"/>
                      <a:pt x="510" y="567"/>
                    </a:cubicBezTo>
                    <a:cubicBezTo>
                      <a:pt x="510" y="567"/>
                      <a:pt x="510" y="567"/>
                      <a:pt x="510" y="567"/>
                    </a:cubicBezTo>
                    <a:cubicBezTo>
                      <a:pt x="511" y="567"/>
                      <a:pt x="511" y="567"/>
                      <a:pt x="511" y="567"/>
                    </a:cubicBezTo>
                    <a:cubicBezTo>
                      <a:pt x="511" y="567"/>
                      <a:pt x="511" y="567"/>
                      <a:pt x="511" y="567"/>
                    </a:cubicBezTo>
                    <a:cubicBezTo>
                      <a:pt x="512" y="567"/>
                      <a:pt x="512" y="567"/>
                      <a:pt x="513" y="568"/>
                    </a:cubicBezTo>
                    <a:cubicBezTo>
                      <a:pt x="513" y="568"/>
                      <a:pt x="513" y="568"/>
                      <a:pt x="513" y="569"/>
                    </a:cubicBezTo>
                    <a:cubicBezTo>
                      <a:pt x="513" y="569"/>
                      <a:pt x="513" y="569"/>
                      <a:pt x="513" y="569"/>
                    </a:cubicBezTo>
                    <a:cubicBezTo>
                      <a:pt x="513" y="569"/>
                      <a:pt x="513" y="570"/>
                      <a:pt x="513" y="570"/>
                    </a:cubicBezTo>
                    <a:cubicBezTo>
                      <a:pt x="513" y="570"/>
                      <a:pt x="513" y="570"/>
                      <a:pt x="512" y="570"/>
                    </a:cubicBezTo>
                    <a:cubicBezTo>
                      <a:pt x="512" y="570"/>
                      <a:pt x="512" y="570"/>
                      <a:pt x="512" y="570"/>
                    </a:cubicBezTo>
                    <a:cubicBezTo>
                      <a:pt x="512" y="570"/>
                      <a:pt x="513" y="570"/>
                      <a:pt x="513" y="571"/>
                    </a:cubicBezTo>
                    <a:cubicBezTo>
                      <a:pt x="513" y="571"/>
                      <a:pt x="513" y="571"/>
                      <a:pt x="513" y="571"/>
                    </a:cubicBezTo>
                    <a:cubicBezTo>
                      <a:pt x="513" y="571"/>
                      <a:pt x="513" y="571"/>
                      <a:pt x="513" y="571"/>
                    </a:cubicBezTo>
                    <a:cubicBezTo>
                      <a:pt x="513" y="571"/>
                      <a:pt x="513" y="571"/>
                      <a:pt x="513" y="571"/>
                    </a:cubicBezTo>
                    <a:cubicBezTo>
                      <a:pt x="513" y="571"/>
                      <a:pt x="513" y="571"/>
                      <a:pt x="513" y="571"/>
                    </a:cubicBezTo>
                    <a:cubicBezTo>
                      <a:pt x="513" y="571"/>
                      <a:pt x="513" y="571"/>
                      <a:pt x="513" y="571"/>
                    </a:cubicBezTo>
                    <a:cubicBezTo>
                      <a:pt x="513" y="572"/>
                      <a:pt x="513" y="571"/>
                      <a:pt x="513" y="572"/>
                    </a:cubicBezTo>
                    <a:cubicBezTo>
                      <a:pt x="513" y="572"/>
                      <a:pt x="513" y="572"/>
                      <a:pt x="513" y="572"/>
                    </a:cubicBezTo>
                    <a:cubicBezTo>
                      <a:pt x="513" y="572"/>
                      <a:pt x="513" y="572"/>
                      <a:pt x="513" y="572"/>
                    </a:cubicBezTo>
                    <a:cubicBezTo>
                      <a:pt x="513" y="572"/>
                      <a:pt x="514" y="572"/>
                      <a:pt x="514" y="572"/>
                    </a:cubicBezTo>
                    <a:cubicBezTo>
                      <a:pt x="514" y="572"/>
                      <a:pt x="514" y="571"/>
                      <a:pt x="514" y="571"/>
                    </a:cubicBezTo>
                    <a:cubicBezTo>
                      <a:pt x="514" y="571"/>
                      <a:pt x="514" y="571"/>
                      <a:pt x="514" y="571"/>
                    </a:cubicBezTo>
                    <a:cubicBezTo>
                      <a:pt x="514" y="571"/>
                      <a:pt x="514" y="571"/>
                      <a:pt x="514" y="571"/>
                    </a:cubicBezTo>
                    <a:cubicBezTo>
                      <a:pt x="514" y="571"/>
                      <a:pt x="514" y="571"/>
                      <a:pt x="514" y="571"/>
                    </a:cubicBezTo>
                    <a:cubicBezTo>
                      <a:pt x="514" y="571"/>
                      <a:pt x="514" y="571"/>
                      <a:pt x="515" y="571"/>
                    </a:cubicBezTo>
                    <a:cubicBezTo>
                      <a:pt x="515" y="571"/>
                      <a:pt x="515" y="571"/>
                      <a:pt x="515" y="572"/>
                    </a:cubicBezTo>
                    <a:cubicBezTo>
                      <a:pt x="515" y="572"/>
                      <a:pt x="514" y="572"/>
                      <a:pt x="514" y="572"/>
                    </a:cubicBezTo>
                    <a:cubicBezTo>
                      <a:pt x="514" y="572"/>
                      <a:pt x="515" y="572"/>
                      <a:pt x="515" y="572"/>
                    </a:cubicBezTo>
                    <a:cubicBezTo>
                      <a:pt x="515" y="572"/>
                      <a:pt x="515" y="573"/>
                      <a:pt x="515" y="573"/>
                    </a:cubicBezTo>
                    <a:cubicBezTo>
                      <a:pt x="515" y="573"/>
                      <a:pt x="515" y="573"/>
                      <a:pt x="515" y="573"/>
                    </a:cubicBezTo>
                    <a:cubicBezTo>
                      <a:pt x="515" y="573"/>
                      <a:pt x="515" y="574"/>
                      <a:pt x="515" y="574"/>
                    </a:cubicBezTo>
                    <a:cubicBezTo>
                      <a:pt x="515" y="574"/>
                      <a:pt x="514" y="575"/>
                      <a:pt x="515" y="575"/>
                    </a:cubicBezTo>
                    <a:cubicBezTo>
                      <a:pt x="515" y="575"/>
                      <a:pt x="515" y="576"/>
                      <a:pt x="516" y="576"/>
                    </a:cubicBezTo>
                    <a:cubicBezTo>
                      <a:pt x="516" y="576"/>
                      <a:pt x="516" y="576"/>
                      <a:pt x="516" y="576"/>
                    </a:cubicBezTo>
                    <a:cubicBezTo>
                      <a:pt x="516" y="576"/>
                      <a:pt x="516" y="576"/>
                      <a:pt x="516" y="576"/>
                    </a:cubicBezTo>
                    <a:cubicBezTo>
                      <a:pt x="516" y="576"/>
                      <a:pt x="517" y="576"/>
                      <a:pt x="517" y="577"/>
                    </a:cubicBezTo>
                    <a:cubicBezTo>
                      <a:pt x="517" y="577"/>
                      <a:pt x="517" y="577"/>
                      <a:pt x="517" y="577"/>
                    </a:cubicBezTo>
                    <a:cubicBezTo>
                      <a:pt x="517" y="577"/>
                      <a:pt x="517" y="577"/>
                      <a:pt x="517" y="577"/>
                    </a:cubicBezTo>
                    <a:cubicBezTo>
                      <a:pt x="517" y="578"/>
                      <a:pt x="518" y="578"/>
                      <a:pt x="518" y="578"/>
                    </a:cubicBezTo>
                    <a:cubicBezTo>
                      <a:pt x="518" y="578"/>
                      <a:pt x="518" y="579"/>
                      <a:pt x="517" y="579"/>
                    </a:cubicBezTo>
                    <a:cubicBezTo>
                      <a:pt x="517" y="579"/>
                      <a:pt x="517" y="579"/>
                      <a:pt x="517" y="579"/>
                    </a:cubicBezTo>
                    <a:cubicBezTo>
                      <a:pt x="516" y="579"/>
                      <a:pt x="516" y="579"/>
                      <a:pt x="516" y="579"/>
                    </a:cubicBezTo>
                    <a:cubicBezTo>
                      <a:pt x="516" y="579"/>
                      <a:pt x="516" y="579"/>
                      <a:pt x="516" y="579"/>
                    </a:cubicBezTo>
                    <a:cubicBezTo>
                      <a:pt x="516" y="579"/>
                      <a:pt x="516" y="579"/>
                      <a:pt x="516" y="579"/>
                    </a:cubicBezTo>
                    <a:cubicBezTo>
                      <a:pt x="516" y="580"/>
                      <a:pt x="517" y="579"/>
                      <a:pt x="517" y="580"/>
                    </a:cubicBezTo>
                    <a:cubicBezTo>
                      <a:pt x="518" y="580"/>
                      <a:pt x="518" y="580"/>
                      <a:pt x="518" y="581"/>
                    </a:cubicBezTo>
                    <a:cubicBezTo>
                      <a:pt x="517" y="581"/>
                      <a:pt x="517" y="581"/>
                      <a:pt x="517" y="581"/>
                    </a:cubicBezTo>
                    <a:cubicBezTo>
                      <a:pt x="517" y="581"/>
                      <a:pt x="518" y="581"/>
                      <a:pt x="518" y="581"/>
                    </a:cubicBezTo>
                    <a:cubicBezTo>
                      <a:pt x="518" y="581"/>
                      <a:pt x="518" y="580"/>
                      <a:pt x="518" y="580"/>
                    </a:cubicBezTo>
                    <a:cubicBezTo>
                      <a:pt x="518" y="580"/>
                      <a:pt x="519" y="580"/>
                      <a:pt x="519" y="580"/>
                    </a:cubicBezTo>
                    <a:cubicBezTo>
                      <a:pt x="519" y="580"/>
                      <a:pt x="519" y="581"/>
                      <a:pt x="519" y="581"/>
                    </a:cubicBezTo>
                    <a:cubicBezTo>
                      <a:pt x="519" y="581"/>
                      <a:pt x="519" y="581"/>
                      <a:pt x="519" y="581"/>
                    </a:cubicBezTo>
                    <a:cubicBezTo>
                      <a:pt x="519" y="581"/>
                      <a:pt x="520" y="581"/>
                      <a:pt x="520" y="581"/>
                    </a:cubicBezTo>
                    <a:cubicBezTo>
                      <a:pt x="520" y="581"/>
                      <a:pt x="520" y="581"/>
                      <a:pt x="520" y="581"/>
                    </a:cubicBezTo>
                    <a:cubicBezTo>
                      <a:pt x="520" y="581"/>
                      <a:pt x="520" y="582"/>
                      <a:pt x="520" y="582"/>
                    </a:cubicBezTo>
                    <a:cubicBezTo>
                      <a:pt x="520" y="582"/>
                      <a:pt x="520" y="582"/>
                      <a:pt x="520" y="582"/>
                    </a:cubicBezTo>
                    <a:cubicBezTo>
                      <a:pt x="520" y="582"/>
                      <a:pt x="520" y="582"/>
                      <a:pt x="520" y="582"/>
                    </a:cubicBezTo>
                    <a:cubicBezTo>
                      <a:pt x="520" y="583"/>
                      <a:pt x="520" y="583"/>
                      <a:pt x="519" y="583"/>
                    </a:cubicBezTo>
                    <a:cubicBezTo>
                      <a:pt x="519" y="583"/>
                      <a:pt x="519" y="584"/>
                      <a:pt x="518" y="584"/>
                    </a:cubicBezTo>
                    <a:cubicBezTo>
                      <a:pt x="518" y="584"/>
                      <a:pt x="518" y="583"/>
                      <a:pt x="517" y="583"/>
                    </a:cubicBezTo>
                    <a:cubicBezTo>
                      <a:pt x="517" y="583"/>
                      <a:pt x="516" y="584"/>
                      <a:pt x="516" y="585"/>
                    </a:cubicBezTo>
                    <a:cubicBezTo>
                      <a:pt x="516" y="585"/>
                      <a:pt x="516" y="585"/>
                      <a:pt x="517" y="585"/>
                    </a:cubicBezTo>
                    <a:cubicBezTo>
                      <a:pt x="517" y="585"/>
                      <a:pt x="517" y="585"/>
                      <a:pt x="517" y="585"/>
                    </a:cubicBezTo>
                    <a:cubicBezTo>
                      <a:pt x="517" y="585"/>
                      <a:pt x="517" y="585"/>
                      <a:pt x="517" y="584"/>
                    </a:cubicBezTo>
                    <a:cubicBezTo>
                      <a:pt x="517" y="584"/>
                      <a:pt x="518" y="584"/>
                      <a:pt x="518" y="584"/>
                    </a:cubicBezTo>
                    <a:cubicBezTo>
                      <a:pt x="518" y="584"/>
                      <a:pt x="518" y="584"/>
                      <a:pt x="518" y="584"/>
                    </a:cubicBezTo>
                    <a:cubicBezTo>
                      <a:pt x="518" y="584"/>
                      <a:pt x="518" y="584"/>
                      <a:pt x="518" y="584"/>
                    </a:cubicBezTo>
                    <a:cubicBezTo>
                      <a:pt x="519" y="584"/>
                      <a:pt x="519" y="584"/>
                      <a:pt x="520" y="584"/>
                    </a:cubicBezTo>
                    <a:cubicBezTo>
                      <a:pt x="520" y="584"/>
                      <a:pt x="520" y="584"/>
                      <a:pt x="520" y="583"/>
                    </a:cubicBezTo>
                    <a:cubicBezTo>
                      <a:pt x="520" y="583"/>
                      <a:pt x="520" y="583"/>
                      <a:pt x="521" y="583"/>
                    </a:cubicBezTo>
                    <a:cubicBezTo>
                      <a:pt x="521" y="584"/>
                      <a:pt x="521" y="584"/>
                      <a:pt x="521" y="584"/>
                    </a:cubicBezTo>
                    <a:cubicBezTo>
                      <a:pt x="521" y="584"/>
                      <a:pt x="521" y="584"/>
                      <a:pt x="521" y="584"/>
                    </a:cubicBezTo>
                    <a:cubicBezTo>
                      <a:pt x="521" y="584"/>
                      <a:pt x="521" y="584"/>
                      <a:pt x="521" y="584"/>
                    </a:cubicBezTo>
                    <a:cubicBezTo>
                      <a:pt x="521" y="584"/>
                      <a:pt x="521" y="585"/>
                      <a:pt x="521" y="585"/>
                    </a:cubicBezTo>
                    <a:cubicBezTo>
                      <a:pt x="521" y="585"/>
                      <a:pt x="521" y="585"/>
                      <a:pt x="521" y="585"/>
                    </a:cubicBezTo>
                    <a:cubicBezTo>
                      <a:pt x="521" y="585"/>
                      <a:pt x="521" y="585"/>
                      <a:pt x="521" y="585"/>
                    </a:cubicBezTo>
                    <a:cubicBezTo>
                      <a:pt x="521" y="585"/>
                      <a:pt x="521" y="585"/>
                      <a:pt x="521" y="585"/>
                    </a:cubicBezTo>
                    <a:cubicBezTo>
                      <a:pt x="521" y="585"/>
                      <a:pt x="521" y="585"/>
                      <a:pt x="521" y="586"/>
                    </a:cubicBezTo>
                    <a:cubicBezTo>
                      <a:pt x="521" y="586"/>
                      <a:pt x="521" y="586"/>
                      <a:pt x="521" y="586"/>
                    </a:cubicBezTo>
                    <a:cubicBezTo>
                      <a:pt x="521" y="586"/>
                      <a:pt x="521" y="586"/>
                      <a:pt x="521" y="586"/>
                    </a:cubicBezTo>
                    <a:cubicBezTo>
                      <a:pt x="522" y="586"/>
                      <a:pt x="522" y="587"/>
                      <a:pt x="522" y="586"/>
                    </a:cubicBezTo>
                    <a:cubicBezTo>
                      <a:pt x="522" y="586"/>
                      <a:pt x="523" y="586"/>
                      <a:pt x="523" y="586"/>
                    </a:cubicBezTo>
                    <a:cubicBezTo>
                      <a:pt x="523" y="586"/>
                      <a:pt x="523" y="587"/>
                      <a:pt x="523" y="587"/>
                    </a:cubicBezTo>
                    <a:cubicBezTo>
                      <a:pt x="523" y="587"/>
                      <a:pt x="523" y="587"/>
                      <a:pt x="523" y="587"/>
                    </a:cubicBezTo>
                    <a:cubicBezTo>
                      <a:pt x="523" y="587"/>
                      <a:pt x="523" y="587"/>
                      <a:pt x="523" y="588"/>
                    </a:cubicBezTo>
                    <a:cubicBezTo>
                      <a:pt x="523" y="588"/>
                      <a:pt x="523" y="588"/>
                      <a:pt x="522" y="588"/>
                    </a:cubicBezTo>
                    <a:cubicBezTo>
                      <a:pt x="522" y="588"/>
                      <a:pt x="522" y="588"/>
                      <a:pt x="522" y="588"/>
                    </a:cubicBezTo>
                    <a:cubicBezTo>
                      <a:pt x="522" y="588"/>
                      <a:pt x="522" y="588"/>
                      <a:pt x="522" y="588"/>
                    </a:cubicBezTo>
                    <a:cubicBezTo>
                      <a:pt x="522" y="588"/>
                      <a:pt x="523" y="588"/>
                      <a:pt x="523" y="588"/>
                    </a:cubicBezTo>
                    <a:cubicBezTo>
                      <a:pt x="523" y="588"/>
                      <a:pt x="523" y="588"/>
                      <a:pt x="523" y="588"/>
                    </a:cubicBezTo>
                    <a:cubicBezTo>
                      <a:pt x="523" y="588"/>
                      <a:pt x="523" y="588"/>
                      <a:pt x="523" y="589"/>
                    </a:cubicBezTo>
                    <a:cubicBezTo>
                      <a:pt x="523" y="589"/>
                      <a:pt x="523" y="589"/>
                      <a:pt x="523" y="589"/>
                    </a:cubicBezTo>
                    <a:cubicBezTo>
                      <a:pt x="523" y="589"/>
                      <a:pt x="523" y="590"/>
                      <a:pt x="523" y="590"/>
                    </a:cubicBezTo>
                    <a:cubicBezTo>
                      <a:pt x="523" y="590"/>
                      <a:pt x="523" y="590"/>
                      <a:pt x="522" y="590"/>
                    </a:cubicBezTo>
                    <a:cubicBezTo>
                      <a:pt x="522" y="590"/>
                      <a:pt x="522" y="591"/>
                      <a:pt x="521" y="591"/>
                    </a:cubicBezTo>
                    <a:cubicBezTo>
                      <a:pt x="521" y="591"/>
                      <a:pt x="520" y="591"/>
                      <a:pt x="520" y="591"/>
                    </a:cubicBezTo>
                    <a:cubicBezTo>
                      <a:pt x="519" y="591"/>
                      <a:pt x="520" y="591"/>
                      <a:pt x="520" y="591"/>
                    </a:cubicBezTo>
                    <a:cubicBezTo>
                      <a:pt x="520" y="591"/>
                      <a:pt x="520" y="591"/>
                      <a:pt x="520" y="591"/>
                    </a:cubicBezTo>
                    <a:cubicBezTo>
                      <a:pt x="520" y="591"/>
                      <a:pt x="520" y="592"/>
                      <a:pt x="520" y="592"/>
                    </a:cubicBezTo>
                    <a:cubicBezTo>
                      <a:pt x="520" y="592"/>
                      <a:pt x="519" y="592"/>
                      <a:pt x="519" y="593"/>
                    </a:cubicBezTo>
                    <a:cubicBezTo>
                      <a:pt x="519" y="593"/>
                      <a:pt x="519" y="593"/>
                      <a:pt x="519" y="593"/>
                    </a:cubicBezTo>
                    <a:cubicBezTo>
                      <a:pt x="519" y="593"/>
                      <a:pt x="519" y="593"/>
                      <a:pt x="519" y="593"/>
                    </a:cubicBezTo>
                    <a:cubicBezTo>
                      <a:pt x="520" y="593"/>
                      <a:pt x="520" y="592"/>
                      <a:pt x="520" y="592"/>
                    </a:cubicBezTo>
                    <a:cubicBezTo>
                      <a:pt x="521" y="592"/>
                      <a:pt x="521" y="592"/>
                      <a:pt x="521" y="591"/>
                    </a:cubicBezTo>
                    <a:cubicBezTo>
                      <a:pt x="521" y="591"/>
                      <a:pt x="522" y="591"/>
                      <a:pt x="522" y="591"/>
                    </a:cubicBezTo>
                    <a:cubicBezTo>
                      <a:pt x="522" y="592"/>
                      <a:pt x="522" y="592"/>
                      <a:pt x="522" y="592"/>
                    </a:cubicBezTo>
                    <a:cubicBezTo>
                      <a:pt x="522" y="592"/>
                      <a:pt x="522" y="592"/>
                      <a:pt x="522" y="592"/>
                    </a:cubicBezTo>
                    <a:cubicBezTo>
                      <a:pt x="522" y="592"/>
                      <a:pt x="522" y="592"/>
                      <a:pt x="522" y="592"/>
                    </a:cubicBezTo>
                    <a:cubicBezTo>
                      <a:pt x="522" y="592"/>
                      <a:pt x="523" y="592"/>
                      <a:pt x="523" y="592"/>
                    </a:cubicBezTo>
                    <a:cubicBezTo>
                      <a:pt x="523" y="591"/>
                      <a:pt x="524" y="592"/>
                      <a:pt x="524" y="591"/>
                    </a:cubicBezTo>
                    <a:cubicBezTo>
                      <a:pt x="524" y="591"/>
                      <a:pt x="524" y="591"/>
                      <a:pt x="525" y="591"/>
                    </a:cubicBezTo>
                    <a:cubicBezTo>
                      <a:pt x="525" y="591"/>
                      <a:pt x="525" y="591"/>
                      <a:pt x="525" y="591"/>
                    </a:cubicBezTo>
                    <a:cubicBezTo>
                      <a:pt x="525" y="592"/>
                      <a:pt x="525" y="592"/>
                      <a:pt x="525" y="592"/>
                    </a:cubicBezTo>
                    <a:cubicBezTo>
                      <a:pt x="525" y="592"/>
                      <a:pt x="525" y="592"/>
                      <a:pt x="525" y="592"/>
                    </a:cubicBezTo>
                    <a:cubicBezTo>
                      <a:pt x="525" y="593"/>
                      <a:pt x="525" y="593"/>
                      <a:pt x="525" y="593"/>
                    </a:cubicBezTo>
                    <a:cubicBezTo>
                      <a:pt x="525" y="593"/>
                      <a:pt x="525" y="594"/>
                      <a:pt x="525" y="594"/>
                    </a:cubicBezTo>
                    <a:cubicBezTo>
                      <a:pt x="525" y="594"/>
                      <a:pt x="525" y="594"/>
                      <a:pt x="525" y="594"/>
                    </a:cubicBezTo>
                    <a:cubicBezTo>
                      <a:pt x="525" y="594"/>
                      <a:pt x="525" y="594"/>
                      <a:pt x="525" y="594"/>
                    </a:cubicBezTo>
                    <a:cubicBezTo>
                      <a:pt x="525" y="594"/>
                      <a:pt x="525" y="594"/>
                      <a:pt x="525" y="594"/>
                    </a:cubicBezTo>
                    <a:cubicBezTo>
                      <a:pt x="525" y="594"/>
                      <a:pt x="525" y="594"/>
                      <a:pt x="525" y="595"/>
                    </a:cubicBezTo>
                    <a:cubicBezTo>
                      <a:pt x="525" y="595"/>
                      <a:pt x="525" y="595"/>
                      <a:pt x="525" y="595"/>
                    </a:cubicBezTo>
                    <a:cubicBezTo>
                      <a:pt x="525" y="595"/>
                      <a:pt x="525" y="595"/>
                      <a:pt x="525" y="595"/>
                    </a:cubicBezTo>
                    <a:cubicBezTo>
                      <a:pt x="525" y="595"/>
                      <a:pt x="525" y="595"/>
                      <a:pt x="525" y="595"/>
                    </a:cubicBezTo>
                    <a:cubicBezTo>
                      <a:pt x="524" y="595"/>
                      <a:pt x="524" y="595"/>
                      <a:pt x="523" y="595"/>
                    </a:cubicBezTo>
                    <a:cubicBezTo>
                      <a:pt x="522" y="596"/>
                      <a:pt x="522" y="596"/>
                      <a:pt x="522" y="596"/>
                    </a:cubicBezTo>
                    <a:cubicBezTo>
                      <a:pt x="521" y="597"/>
                      <a:pt x="521" y="597"/>
                      <a:pt x="520" y="597"/>
                    </a:cubicBezTo>
                    <a:cubicBezTo>
                      <a:pt x="520" y="597"/>
                      <a:pt x="520" y="598"/>
                      <a:pt x="520" y="598"/>
                    </a:cubicBezTo>
                    <a:cubicBezTo>
                      <a:pt x="520" y="598"/>
                      <a:pt x="520" y="598"/>
                      <a:pt x="520" y="598"/>
                    </a:cubicBezTo>
                    <a:cubicBezTo>
                      <a:pt x="520" y="598"/>
                      <a:pt x="521" y="598"/>
                      <a:pt x="521" y="598"/>
                    </a:cubicBezTo>
                    <a:cubicBezTo>
                      <a:pt x="521" y="598"/>
                      <a:pt x="521" y="598"/>
                      <a:pt x="521" y="597"/>
                    </a:cubicBezTo>
                    <a:cubicBezTo>
                      <a:pt x="522" y="597"/>
                      <a:pt x="522" y="597"/>
                      <a:pt x="522" y="597"/>
                    </a:cubicBezTo>
                    <a:cubicBezTo>
                      <a:pt x="523" y="596"/>
                      <a:pt x="523" y="596"/>
                      <a:pt x="524" y="596"/>
                    </a:cubicBezTo>
                    <a:cubicBezTo>
                      <a:pt x="524" y="596"/>
                      <a:pt x="524" y="596"/>
                      <a:pt x="525" y="596"/>
                    </a:cubicBezTo>
                    <a:cubicBezTo>
                      <a:pt x="525" y="596"/>
                      <a:pt x="526" y="595"/>
                      <a:pt x="526" y="595"/>
                    </a:cubicBezTo>
                    <a:cubicBezTo>
                      <a:pt x="526" y="595"/>
                      <a:pt x="526" y="596"/>
                      <a:pt x="526" y="596"/>
                    </a:cubicBezTo>
                    <a:cubicBezTo>
                      <a:pt x="526" y="596"/>
                      <a:pt x="526" y="596"/>
                      <a:pt x="527" y="596"/>
                    </a:cubicBezTo>
                    <a:cubicBezTo>
                      <a:pt x="527" y="596"/>
                      <a:pt x="527" y="596"/>
                      <a:pt x="527" y="597"/>
                    </a:cubicBezTo>
                    <a:cubicBezTo>
                      <a:pt x="527" y="597"/>
                      <a:pt x="527" y="597"/>
                      <a:pt x="527" y="597"/>
                    </a:cubicBezTo>
                    <a:cubicBezTo>
                      <a:pt x="527" y="597"/>
                      <a:pt x="527" y="597"/>
                      <a:pt x="527" y="597"/>
                    </a:cubicBezTo>
                    <a:cubicBezTo>
                      <a:pt x="526" y="597"/>
                      <a:pt x="526" y="597"/>
                      <a:pt x="526" y="597"/>
                    </a:cubicBezTo>
                    <a:cubicBezTo>
                      <a:pt x="526" y="597"/>
                      <a:pt x="525" y="597"/>
                      <a:pt x="525" y="598"/>
                    </a:cubicBezTo>
                    <a:cubicBezTo>
                      <a:pt x="525" y="598"/>
                      <a:pt x="526" y="598"/>
                      <a:pt x="526" y="598"/>
                    </a:cubicBezTo>
                    <a:cubicBezTo>
                      <a:pt x="526" y="598"/>
                      <a:pt x="526" y="598"/>
                      <a:pt x="526" y="598"/>
                    </a:cubicBezTo>
                    <a:cubicBezTo>
                      <a:pt x="526" y="598"/>
                      <a:pt x="526" y="598"/>
                      <a:pt x="526" y="598"/>
                    </a:cubicBezTo>
                    <a:cubicBezTo>
                      <a:pt x="526" y="599"/>
                      <a:pt x="527" y="599"/>
                      <a:pt x="527" y="599"/>
                    </a:cubicBezTo>
                    <a:cubicBezTo>
                      <a:pt x="527" y="599"/>
                      <a:pt x="527" y="598"/>
                      <a:pt x="527" y="598"/>
                    </a:cubicBezTo>
                    <a:cubicBezTo>
                      <a:pt x="527" y="598"/>
                      <a:pt x="527" y="598"/>
                      <a:pt x="527" y="598"/>
                    </a:cubicBezTo>
                    <a:cubicBezTo>
                      <a:pt x="527" y="599"/>
                      <a:pt x="528" y="598"/>
                      <a:pt x="528" y="598"/>
                    </a:cubicBezTo>
                    <a:cubicBezTo>
                      <a:pt x="528" y="598"/>
                      <a:pt x="528" y="598"/>
                      <a:pt x="528" y="598"/>
                    </a:cubicBezTo>
                    <a:cubicBezTo>
                      <a:pt x="528" y="598"/>
                      <a:pt x="528" y="598"/>
                      <a:pt x="528" y="598"/>
                    </a:cubicBezTo>
                    <a:cubicBezTo>
                      <a:pt x="528" y="598"/>
                      <a:pt x="529" y="598"/>
                      <a:pt x="529" y="598"/>
                    </a:cubicBezTo>
                    <a:cubicBezTo>
                      <a:pt x="529" y="598"/>
                      <a:pt x="529" y="598"/>
                      <a:pt x="529" y="598"/>
                    </a:cubicBezTo>
                    <a:cubicBezTo>
                      <a:pt x="529" y="599"/>
                      <a:pt x="529" y="599"/>
                      <a:pt x="529" y="599"/>
                    </a:cubicBezTo>
                    <a:cubicBezTo>
                      <a:pt x="530" y="599"/>
                      <a:pt x="530" y="599"/>
                      <a:pt x="530" y="599"/>
                    </a:cubicBezTo>
                    <a:cubicBezTo>
                      <a:pt x="530" y="599"/>
                      <a:pt x="530" y="599"/>
                      <a:pt x="530" y="599"/>
                    </a:cubicBezTo>
                    <a:cubicBezTo>
                      <a:pt x="530" y="600"/>
                      <a:pt x="531" y="600"/>
                      <a:pt x="531" y="600"/>
                    </a:cubicBezTo>
                    <a:cubicBezTo>
                      <a:pt x="531" y="600"/>
                      <a:pt x="531" y="600"/>
                      <a:pt x="531" y="600"/>
                    </a:cubicBezTo>
                    <a:cubicBezTo>
                      <a:pt x="531" y="600"/>
                      <a:pt x="531" y="600"/>
                      <a:pt x="531" y="601"/>
                    </a:cubicBezTo>
                    <a:cubicBezTo>
                      <a:pt x="531" y="601"/>
                      <a:pt x="531" y="601"/>
                      <a:pt x="531" y="601"/>
                    </a:cubicBezTo>
                    <a:cubicBezTo>
                      <a:pt x="531" y="601"/>
                      <a:pt x="531" y="601"/>
                      <a:pt x="531" y="601"/>
                    </a:cubicBezTo>
                    <a:cubicBezTo>
                      <a:pt x="530" y="600"/>
                      <a:pt x="530" y="600"/>
                      <a:pt x="529" y="600"/>
                    </a:cubicBezTo>
                    <a:cubicBezTo>
                      <a:pt x="529" y="600"/>
                      <a:pt x="529" y="600"/>
                      <a:pt x="529" y="600"/>
                    </a:cubicBezTo>
                    <a:cubicBezTo>
                      <a:pt x="529" y="600"/>
                      <a:pt x="529" y="600"/>
                      <a:pt x="529" y="600"/>
                    </a:cubicBezTo>
                    <a:cubicBezTo>
                      <a:pt x="529" y="600"/>
                      <a:pt x="529" y="600"/>
                      <a:pt x="529" y="601"/>
                    </a:cubicBezTo>
                    <a:cubicBezTo>
                      <a:pt x="529" y="601"/>
                      <a:pt x="529" y="601"/>
                      <a:pt x="530" y="601"/>
                    </a:cubicBezTo>
                    <a:cubicBezTo>
                      <a:pt x="530" y="601"/>
                      <a:pt x="530" y="601"/>
                      <a:pt x="530" y="602"/>
                    </a:cubicBezTo>
                    <a:cubicBezTo>
                      <a:pt x="530" y="602"/>
                      <a:pt x="530" y="602"/>
                      <a:pt x="530" y="602"/>
                    </a:cubicBezTo>
                    <a:cubicBezTo>
                      <a:pt x="530" y="602"/>
                      <a:pt x="530" y="602"/>
                      <a:pt x="530" y="602"/>
                    </a:cubicBezTo>
                    <a:cubicBezTo>
                      <a:pt x="529" y="602"/>
                      <a:pt x="529" y="602"/>
                      <a:pt x="529" y="602"/>
                    </a:cubicBezTo>
                    <a:cubicBezTo>
                      <a:pt x="529" y="603"/>
                      <a:pt x="529" y="603"/>
                      <a:pt x="528" y="603"/>
                    </a:cubicBezTo>
                    <a:cubicBezTo>
                      <a:pt x="528" y="603"/>
                      <a:pt x="528" y="603"/>
                      <a:pt x="528" y="603"/>
                    </a:cubicBezTo>
                    <a:cubicBezTo>
                      <a:pt x="528" y="603"/>
                      <a:pt x="528" y="604"/>
                      <a:pt x="527" y="604"/>
                    </a:cubicBezTo>
                    <a:cubicBezTo>
                      <a:pt x="527" y="604"/>
                      <a:pt x="527" y="604"/>
                      <a:pt x="527" y="604"/>
                    </a:cubicBezTo>
                    <a:cubicBezTo>
                      <a:pt x="527" y="604"/>
                      <a:pt x="526" y="604"/>
                      <a:pt x="526" y="604"/>
                    </a:cubicBezTo>
                    <a:cubicBezTo>
                      <a:pt x="526" y="604"/>
                      <a:pt x="526" y="604"/>
                      <a:pt x="526" y="604"/>
                    </a:cubicBezTo>
                    <a:cubicBezTo>
                      <a:pt x="526" y="604"/>
                      <a:pt x="526" y="604"/>
                      <a:pt x="526" y="604"/>
                    </a:cubicBezTo>
                    <a:cubicBezTo>
                      <a:pt x="526" y="604"/>
                      <a:pt x="526" y="604"/>
                      <a:pt x="526" y="604"/>
                    </a:cubicBezTo>
                    <a:cubicBezTo>
                      <a:pt x="527" y="604"/>
                      <a:pt x="528" y="604"/>
                      <a:pt x="528" y="604"/>
                    </a:cubicBezTo>
                    <a:cubicBezTo>
                      <a:pt x="529" y="604"/>
                      <a:pt x="529" y="604"/>
                      <a:pt x="529" y="604"/>
                    </a:cubicBezTo>
                    <a:cubicBezTo>
                      <a:pt x="529" y="605"/>
                      <a:pt x="529" y="605"/>
                      <a:pt x="529" y="605"/>
                    </a:cubicBezTo>
                    <a:cubicBezTo>
                      <a:pt x="530" y="605"/>
                      <a:pt x="530" y="605"/>
                      <a:pt x="530" y="605"/>
                    </a:cubicBezTo>
                    <a:cubicBezTo>
                      <a:pt x="530" y="605"/>
                      <a:pt x="530" y="605"/>
                      <a:pt x="530" y="605"/>
                    </a:cubicBezTo>
                    <a:cubicBezTo>
                      <a:pt x="530" y="606"/>
                      <a:pt x="530" y="606"/>
                      <a:pt x="530" y="606"/>
                    </a:cubicBezTo>
                    <a:cubicBezTo>
                      <a:pt x="530" y="606"/>
                      <a:pt x="530" y="607"/>
                      <a:pt x="530" y="607"/>
                    </a:cubicBezTo>
                    <a:cubicBezTo>
                      <a:pt x="530" y="607"/>
                      <a:pt x="530" y="607"/>
                      <a:pt x="530" y="607"/>
                    </a:cubicBezTo>
                    <a:cubicBezTo>
                      <a:pt x="530" y="607"/>
                      <a:pt x="529" y="607"/>
                      <a:pt x="529" y="607"/>
                    </a:cubicBezTo>
                    <a:cubicBezTo>
                      <a:pt x="530" y="607"/>
                      <a:pt x="530" y="607"/>
                      <a:pt x="530" y="607"/>
                    </a:cubicBezTo>
                    <a:cubicBezTo>
                      <a:pt x="530" y="607"/>
                      <a:pt x="530" y="607"/>
                      <a:pt x="530" y="608"/>
                    </a:cubicBezTo>
                    <a:cubicBezTo>
                      <a:pt x="530" y="608"/>
                      <a:pt x="531" y="608"/>
                      <a:pt x="531" y="608"/>
                    </a:cubicBezTo>
                    <a:cubicBezTo>
                      <a:pt x="532" y="608"/>
                      <a:pt x="532" y="608"/>
                      <a:pt x="533" y="608"/>
                    </a:cubicBezTo>
                    <a:cubicBezTo>
                      <a:pt x="533" y="608"/>
                      <a:pt x="533" y="608"/>
                      <a:pt x="533" y="608"/>
                    </a:cubicBezTo>
                    <a:cubicBezTo>
                      <a:pt x="533" y="608"/>
                      <a:pt x="533" y="608"/>
                      <a:pt x="533" y="608"/>
                    </a:cubicBezTo>
                    <a:cubicBezTo>
                      <a:pt x="534" y="609"/>
                      <a:pt x="534" y="609"/>
                      <a:pt x="534" y="610"/>
                    </a:cubicBezTo>
                    <a:cubicBezTo>
                      <a:pt x="534" y="610"/>
                      <a:pt x="534" y="610"/>
                      <a:pt x="534" y="610"/>
                    </a:cubicBezTo>
                    <a:cubicBezTo>
                      <a:pt x="534" y="610"/>
                      <a:pt x="533" y="610"/>
                      <a:pt x="533" y="610"/>
                    </a:cubicBezTo>
                    <a:cubicBezTo>
                      <a:pt x="533" y="610"/>
                      <a:pt x="533" y="610"/>
                      <a:pt x="533" y="610"/>
                    </a:cubicBezTo>
                    <a:cubicBezTo>
                      <a:pt x="533" y="610"/>
                      <a:pt x="532" y="610"/>
                      <a:pt x="532" y="610"/>
                    </a:cubicBezTo>
                    <a:cubicBezTo>
                      <a:pt x="532" y="610"/>
                      <a:pt x="532" y="611"/>
                      <a:pt x="532" y="611"/>
                    </a:cubicBezTo>
                    <a:cubicBezTo>
                      <a:pt x="532" y="611"/>
                      <a:pt x="533" y="611"/>
                      <a:pt x="533" y="611"/>
                    </a:cubicBezTo>
                    <a:cubicBezTo>
                      <a:pt x="534" y="610"/>
                      <a:pt x="534" y="612"/>
                      <a:pt x="533" y="612"/>
                    </a:cubicBezTo>
                    <a:cubicBezTo>
                      <a:pt x="533" y="612"/>
                      <a:pt x="533" y="612"/>
                      <a:pt x="533" y="612"/>
                    </a:cubicBezTo>
                    <a:cubicBezTo>
                      <a:pt x="533" y="612"/>
                      <a:pt x="533" y="612"/>
                      <a:pt x="533" y="612"/>
                    </a:cubicBezTo>
                    <a:cubicBezTo>
                      <a:pt x="534" y="612"/>
                      <a:pt x="534" y="612"/>
                      <a:pt x="534" y="612"/>
                    </a:cubicBezTo>
                    <a:cubicBezTo>
                      <a:pt x="534" y="613"/>
                      <a:pt x="534" y="613"/>
                      <a:pt x="534" y="614"/>
                    </a:cubicBezTo>
                    <a:cubicBezTo>
                      <a:pt x="533" y="614"/>
                      <a:pt x="533" y="614"/>
                      <a:pt x="533" y="614"/>
                    </a:cubicBezTo>
                    <a:cubicBezTo>
                      <a:pt x="533" y="614"/>
                      <a:pt x="533" y="614"/>
                      <a:pt x="533" y="614"/>
                    </a:cubicBezTo>
                    <a:cubicBezTo>
                      <a:pt x="533" y="614"/>
                      <a:pt x="532" y="614"/>
                      <a:pt x="532" y="614"/>
                    </a:cubicBezTo>
                    <a:cubicBezTo>
                      <a:pt x="532" y="614"/>
                      <a:pt x="532" y="614"/>
                      <a:pt x="532" y="614"/>
                    </a:cubicBezTo>
                    <a:cubicBezTo>
                      <a:pt x="531" y="613"/>
                      <a:pt x="531" y="613"/>
                      <a:pt x="532" y="613"/>
                    </a:cubicBezTo>
                    <a:cubicBezTo>
                      <a:pt x="532" y="613"/>
                      <a:pt x="532" y="613"/>
                      <a:pt x="532" y="612"/>
                    </a:cubicBezTo>
                    <a:cubicBezTo>
                      <a:pt x="532" y="612"/>
                      <a:pt x="532" y="612"/>
                      <a:pt x="532" y="612"/>
                    </a:cubicBezTo>
                    <a:cubicBezTo>
                      <a:pt x="532" y="612"/>
                      <a:pt x="531" y="612"/>
                      <a:pt x="531" y="612"/>
                    </a:cubicBezTo>
                    <a:cubicBezTo>
                      <a:pt x="531" y="612"/>
                      <a:pt x="531" y="612"/>
                      <a:pt x="531" y="612"/>
                    </a:cubicBezTo>
                    <a:cubicBezTo>
                      <a:pt x="530" y="612"/>
                      <a:pt x="530" y="612"/>
                      <a:pt x="530" y="613"/>
                    </a:cubicBezTo>
                    <a:cubicBezTo>
                      <a:pt x="530" y="613"/>
                      <a:pt x="530" y="613"/>
                      <a:pt x="530" y="613"/>
                    </a:cubicBezTo>
                    <a:cubicBezTo>
                      <a:pt x="530" y="613"/>
                      <a:pt x="530" y="613"/>
                      <a:pt x="530" y="613"/>
                    </a:cubicBezTo>
                    <a:cubicBezTo>
                      <a:pt x="530" y="613"/>
                      <a:pt x="530" y="613"/>
                      <a:pt x="530" y="613"/>
                    </a:cubicBezTo>
                    <a:cubicBezTo>
                      <a:pt x="531" y="613"/>
                      <a:pt x="531" y="613"/>
                      <a:pt x="531" y="613"/>
                    </a:cubicBezTo>
                    <a:cubicBezTo>
                      <a:pt x="531" y="614"/>
                      <a:pt x="531" y="614"/>
                      <a:pt x="531" y="614"/>
                    </a:cubicBezTo>
                    <a:cubicBezTo>
                      <a:pt x="531" y="614"/>
                      <a:pt x="531" y="614"/>
                      <a:pt x="531" y="614"/>
                    </a:cubicBezTo>
                    <a:cubicBezTo>
                      <a:pt x="531" y="614"/>
                      <a:pt x="531" y="614"/>
                      <a:pt x="530" y="614"/>
                    </a:cubicBezTo>
                    <a:cubicBezTo>
                      <a:pt x="530" y="614"/>
                      <a:pt x="530" y="614"/>
                      <a:pt x="530" y="614"/>
                    </a:cubicBezTo>
                    <a:cubicBezTo>
                      <a:pt x="530" y="614"/>
                      <a:pt x="530" y="614"/>
                      <a:pt x="530" y="614"/>
                    </a:cubicBezTo>
                    <a:cubicBezTo>
                      <a:pt x="530" y="614"/>
                      <a:pt x="530" y="614"/>
                      <a:pt x="530" y="614"/>
                    </a:cubicBezTo>
                    <a:cubicBezTo>
                      <a:pt x="530" y="614"/>
                      <a:pt x="529" y="614"/>
                      <a:pt x="529" y="614"/>
                    </a:cubicBezTo>
                    <a:cubicBezTo>
                      <a:pt x="529" y="614"/>
                      <a:pt x="528" y="614"/>
                      <a:pt x="528" y="613"/>
                    </a:cubicBezTo>
                    <a:cubicBezTo>
                      <a:pt x="528" y="613"/>
                      <a:pt x="528" y="614"/>
                      <a:pt x="528" y="614"/>
                    </a:cubicBezTo>
                    <a:cubicBezTo>
                      <a:pt x="528" y="614"/>
                      <a:pt x="528" y="614"/>
                      <a:pt x="529" y="614"/>
                    </a:cubicBezTo>
                    <a:cubicBezTo>
                      <a:pt x="529" y="614"/>
                      <a:pt x="529" y="614"/>
                      <a:pt x="529" y="614"/>
                    </a:cubicBezTo>
                    <a:cubicBezTo>
                      <a:pt x="529" y="614"/>
                      <a:pt x="529" y="615"/>
                      <a:pt x="529" y="615"/>
                    </a:cubicBezTo>
                    <a:cubicBezTo>
                      <a:pt x="529" y="615"/>
                      <a:pt x="529" y="615"/>
                      <a:pt x="530" y="615"/>
                    </a:cubicBezTo>
                    <a:cubicBezTo>
                      <a:pt x="530" y="615"/>
                      <a:pt x="530" y="615"/>
                      <a:pt x="530" y="615"/>
                    </a:cubicBezTo>
                    <a:cubicBezTo>
                      <a:pt x="531" y="615"/>
                      <a:pt x="531" y="615"/>
                      <a:pt x="532" y="615"/>
                    </a:cubicBezTo>
                    <a:cubicBezTo>
                      <a:pt x="532" y="615"/>
                      <a:pt x="532" y="616"/>
                      <a:pt x="532" y="616"/>
                    </a:cubicBezTo>
                    <a:cubicBezTo>
                      <a:pt x="531" y="616"/>
                      <a:pt x="531" y="616"/>
                      <a:pt x="531" y="616"/>
                    </a:cubicBezTo>
                    <a:cubicBezTo>
                      <a:pt x="530" y="616"/>
                      <a:pt x="530" y="616"/>
                      <a:pt x="529" y="616"/>
                    </a:cubicBezTo>
                    <a:cubicBezTo>
                      <a:pt x="529" y="616"/>
                      <a:pt x="529" y="616"/>
                      <a:pt x="529" y="616"/>
                    </a:cubicBezTo>
                    <a:cubicBezTo>
                      <a:pt x="529" y="616"/>
                      <a:pt x="529" y="616"/>
                      <a:pt x="529" y="616"/>
                    </a:cubicBezTo>
                    <a:cubicBezTo>
                      <a:pt x="529" y="616"/>
                      <a:pt x="529" y="616"/>
                      <a:pt x="529" y="616"/>
                    </a:cubicBezTo>
                    <a:cubicBezTo>
                      <a:pt x="529" y="616"/>
                      <a:pt x="529" y="617"/>
                      <a:pt x="529" y="617"/>
                    </a:cubicBezTo>
                    <a:cubicBezTo>
                      <a:pt x="529" y="617"/>
                      <a:pt x="529" y="617"/>
                      <a:pt x="529" y="617"/>
                    </a:cubicBezTo>
                    <a:cubicBezTo>
                      <a:pt x="529" y="617"/>
                      <a:pt x="529" y="617"/>
                      <a:pt x="529" y="617"/>
                    </a:cubicBezTo>
                    <a:cubicBezTo>
                      <a:pt x="530" y="617"/>
                      <a:pt x="530" y="617"/>
                      <a:pt x="530" y="617"/>
                    </a:cubicBezTo>
                    <a:cubicBezTo>
                      <a:pt x="530" y="617"/>
                      <a:pt x="530" y="617"/>
                      <a:pt x="531" y="617"/>
                    </a:cubicBezTo>
                    <a:cubicBezTo>
                      <a:pt x="531" y="618"/>
                      <a:pt x="531" y="618"/>
                      <a:pt x="531" y="618"/>
                    </a:cubicBezTo>
                    <a:cubicBezTo>
                      <a:pt x="531" y="618"/>
                      <a:pt x="531" y="618"/>
                      <a:pt x="532" y="618"/>
                    </a:cubicBezTo>
                    <a:cubicBezTo>
                      <a:pt x="532" y="618"/>
                      <a:pt x="532" y="618"/>
                      <a:pt x="532" y="619"/>
                    </a:cubicBezTo>
                    <a:cubicBezTo>
                      <a:pt x="532" y="619"/>
                      <a:pt x="532" y="619"/>
                      <a:pt x="532" y="619"/>
                    </a:cubicBezTo>
                    <a:cubicBezTo>
                      <a:pt x="531" y="619"/>
                      <a:pt x="530" y="619"/>
                      <a:pt x="530" y="618"/>
                    </a:cubicBezTo>
                    <a:cubicBezTo>
                      <a:pt x="529" y="618"/>
                      <a:pt x="529" y="618"/>
                      <a:pt x="529" y="618"/>
                    </a:cubicBezTo>
                    <a:cubicBezTo>
                      <a:pt x="529" y="618"/>
                      <a:pt x="529" y="618"/>
                      <a:pt x="529" y="619"/>
                    </a:cubicBezTo>
                    <a:cubicBezTo>
                      <a:pt x="529" y="619"/>
                      <a:pt x="529" y="619"/>
                      <a:pt x="529" y="619"/>
                    </a:cubicBezTo>
                    <a:cubicBezTo>
                      <a:pt x="530" y="619"/>
                      <a:pt x="531" y="619"/>
                      <a:pt x="532" y="619"/>
                    </a:cubicBezTo>
                    <a:cubicBezTo>
                      <a:pt x="533" y="619"/>
                      <a:pt x="533" y="619"/>
                      <a:pt x="533" y="620"/>
                    </a:cubicBezTo>
                    <a:cubicBezTo>
                      <a:pt x="533" y="620"/>
                      <a:pt x="533" y="620"/>
                      <a:pt x="533" y="620"/>
                    </a:cubicBezTo>
                    <a:cubicBezTo>
                      <a:pt x="533" y="621"/>
                      <a:pt x="533" y="621"/>
                      <a:pt x="533" y="621"/>
                    </a:cubicBezTo>
                    <a:cubicBezTo>
                      <a:pt x="534" y="621"/>
                      <a:pt x="534" y="621"/>
                      <a:pt x="534" y="621"/>
                    </a:cubicBezTo>
                    <a:cubicBezTo>
                      <a:pt x="534" y="621"/>
                      <a:pt x="534" y="622"/>
                      <a:pt x="534" y="622"/>
                    </a:cubicBezTo>
                    <a:cubicBezTo>
                      <a:pt x="534" y="622"/>
                      <a:pt x="534" y="622"/>
                      <a:pt x="534" y="622"/>
                    </a:cubicBezTo>
                    <a:cubicBezTo>
                      <a:pt x="533" y="622"/>
                      <a:pt x="533" y="622"/>
                      <a:pt x="532" y="622"/>
                    </a:cubicBezTo>
                    <a:cubicBezTo>
                      <a:pt x="532" y="621"/>
                      <a:pt x="532" y="621"/>
                      <a:pt x="532" y="622"/>
                    </a:cubicBezTo>
                    <a:cubicBezTo>
                      <a:pt x="532" y="622"/>
                      <a:pt x="533" y="622"/>
                      <a:pt x="533" y="622"/>
                    </a:cubicBezTo>
                    <a:cubicBezTo>
                      <a:pt x="534" y="622"/>
                      <a:pt x="534" y="622"/>
                      <a:pt x="534" y="622"/>
                    </a:cubicBezTo>
                    <a:cubicBezTo>
                      <a:pt x="534" y="622"/>
                      <a:pt x="535" y="623"/>
                      <a:pt x="535" y="623"/>
                    </a:cubicBezTo>
                    <a:cubicBezTo>
                      <a:pt x="535" y="623"/>
                      <a:pt x="536" y="623"/>
                      <a:pt x="536" y="623"/>
                    </a:cubicBezTo>
                    <a:cubicBezTo>
                      <a:pt x="536" y="623"/>
                      <a:pt x="535" y="623"/>
                      <a:pt x="535" y="623"/>
                    </a:cubicBezTo>
                    <a:cubicBezTo>
                      <a:pt x="535" y="623"/>
                      <a:pt x="535" y="623"/>
                      <a:pt x="535" y="623"/>
                    </a:cubicBezTo>
                    <a:cubicBezTo>
                      <a:pt x="536" y="624"/>
                      <a:pt x="536" y="624"/>
                      <a:pt x="537" y="624"/>
                    </a:cubicBezTo>
                    <a:cubicBezTo>
                      <a:pt x="537" y="624"/>
                      <a:pt x="537" y="624"/>
                      <a:pt x="538" y="624"/>
                    </a:cubicBezTo>
                    <a:cubicBezTo>
                      <a:pt x="538" y="624"/>
                      <a:pt x="538" y="624"/>
                      <a:pt x="538" y="624"/>
                    </a:cubicBezTo>
                    <a:cubicBezTo>
                      <a:pt x="538" y="625"/>
                      <a:pt x="537" y="625"/>
                      <a:pt x="537" y="625"/>
                    </a:cubicBezTo>
                    <a:cubicBezTo>
                      <a:pt x="537" y="625"/>
                      <a:pt x="537" y="625"/>
                      <a:pt x="538" y="625"/>
                    </a:cubicBezTo>
                    <a:cubicBezTo>
                      <a:pt x="538" y="625"/>
                      <a:pt x="538" y="625"/>
                      <a:pt x="538" y="625"/>
                    </a:cubicBezTo>
                    <a:cubicBezTo>
                      <a:pt x="538" y="625"/>
                      <a:pt x="538" y="624"/>
                      <a:pt x="538" y="624"/>
                    </a:cubicBezTo>
                    <a:cubicBezTo>
                      <a:pt x="538" y="625"/>
                      <a:pt x="538" y="625"/>
                      <a:pt x="538" y="626"/>
                    </a:cubicBezTo>
                    <a:cubicBezTo>
                      <a:pt x="538" y="626"/>
                      <a:pt x="539" y="626"/>
                      <a:pt x="539" y="626"/>
                    </a:cubicBezTo>
                    <a:cubicBezTo>
                      <a:pt x="539" y="626"/>
                      <a:pt x="539" y="625"/>
                      <a:pt x="539" y="624"/>
                    </a:cubicBezTo>
                    <a:cubicBezTo>
                      <a:pt x="540" y="625"/>
                      <a:pt x="540" y="625"/>
                      <a:pt x="540" y="625"/>
                    </a:cubicBezTo>
                    <a:cubicBezTo>
                      <a:pt x="540" y="625"/>
                      <a:pt x="541" y="625"/>
                      <a:pt x="541" y="625"/>
                    </a:cubicBezTo>
                    <a:cubicBezTo>
                      <a:pt x="541" y="625"/>
                      <a:pt x="541" y="625"/>
                      <a:pt x="541" y="625"/>
                    </a:cubicBezTo>
                    <a:cubicBezTo>
                      <a:pt x="541" y="625"/>
                      <a:pt x="540" y="625"/>
                      <a:pt x="540" y="626"/>
                    </a:cubicBezTo>
                    <a:cubicBezTo>
                      <a:pt x="540" y="626"/>
                      <a:pt x="540" y="626"/>
                      <a:pt x="540" y="626"/>
                    </a:cubicBezTo>
                    <a:cubicBezTo>
                      <a:pt x="540" y="626"/>
                      <a:pt x="540" y="626"/>
                      <a:pt x="540" y="626"/>
                    </a:cubicBezTo>
                    <a:cubicBezTo>
                      <a:pt x="540" y="626"/>
                      <a:pt x="540" y="627"/>
                      <a:pt x="540" y="627"/>
                    </a:cubicBezTo>
                    <a:cubicBezTo>
                      <a:pt x="541" y="627"/>
                      <a:pt x="541" y="627"/>
                      <a:pt x="541" y="628"/>
                    </a:cubicBezTo>
                    <a:cubicBezTo>
                      <a:pt x="541" y="628"/>
                      <a:pt x="540" y="628"/>
                      <a:pt x="540" y="628"/>
                    </a:cubicBezTo>
                    <a:cubicBezTo>
                      <a:pt x="540" y="628"/>
                      <a:pt x="541" y="628"/>
                      <a:pt x="541" y="629"/>
                    </a:cubicBezTo>
                    <a:cubicBezTo>
                      <a:pt x="541" y="629"/>
                      <a:pt x="541" y="629"/>
                      <a:pt x="541" y="629"/>
                    </a:cubicBezTo>
                    <a:cubicBezTo>
                      <a:pt x="541" y="629"/>
                      <a:pt x="541" y="629"/>
                      <a:pt x="541" y="629"/>
                    </a:cubicBezTo>
                    <a:cubicBezTo>
                      <a:pt x="540" y="629"/>
                      <a:pt x="540" y="630"/>
                      <a:pt x="540" y="630"/>
                    </a:cubicBezTo>
                    <a:cubicBezTo>
                      <a:pt x="540" y="630"/>
                      <a:pt x="539" y="631"/>
                      <a:pt x="539" y="631"/>
                    </a:cubicBezTo>
                    <a:cubicBezTo>
                      <a:pt x="539" y="631"/>
                      <a:pt x="539" y="632"/>
                      <a:pt x="540" y="632"/>
                    </a:cubicBezTo>
                    <a:cubicBezTo>
                      <a:pt x="540" y="632"/>
                      <a:pt x="540" y="632"/>
                      <a:pt x="540" y="632"/>
                    </a:cubicBezTo>
                    <a:cubicBezTo>
                      <a:pt x="540" y="631"/>
                      <a:pt x="541" y="631"/>
                      <a:pt x="541" y="631"/>
                    </a:cubicBezTo>
                    <a:cubicBezTo>
                      <a:pt x="541" y="630"/>
                      <a:pt x="542" y="631"/>
                      <a:pt x="542" y="631"/>
                    </a:cubicBezTo>
                    <a:cubicBezTo>
                      <a:pt x="542" y="631"/>
                      <a:pt x="542" y="631"/>
                      <a:pt x="542" y="631"/>
                    </a:cubicBezTo>
                    <a:cubicBezTo>
                      <a:pt x="543" y="631"/>
                      <a:pt x="543" y="631"/>
                      <a:pt x="543" y="631"/>
                    </a:cubicBezTo>
                    <a:cubicBezTo>
                      <a:pt x="543" y="631"/>
                      <a:pt x="543" y="631"/>
                      <a:pt x="544" y="630"/>
                    </a:cubicBezTo>
                    <a:cubicBezTo>
                      <a:pt x="544" y="630"/>
                      <a:pt x="544" y="630"/>
                      <a:pt x="544" y="631"/>
                    </a:cubicBezTo>
                    <a:cubicBezTo>
                      <a:pt x="545" y="631"/>
                      <a:pt x="544" y="631"/>
                      <a:pt x="544" y="631"/>
                    </a:cubicBezTo>
                    <a:cubicBezTo>
                      <a:pt x="544" y="631"/>
                      <a:pt x="544" y="632"/>
                      <a:pt x="544" y="632"/>
                    </a:cubicBezTo>
                    <a:cubicBezTo>
                      <a:pt x="544" y="632"/>
                      <a:pt x="545" y="632"/>
                      <a:pt x="546" y="632"/>
                    </a:cubicBezTo>
                    <a:cubicBezTo>
                      <a:pt x="546" y="632"/>
                      <a:pt x="546" y="632"/>
                      <a:pt x="546" y="632"/>
                    </a:cubicBezTo>
                    <a:cubicBezTo>
                      <a:pt x="546" y="632"/>
                      <a:pt x="546" y="632"/>
                      <a:pt x="546" y="632"/>
                    </a:cubicBezTo>
                    <a:cubicBezTo>
                      <a:pt x="546" y="633"/>
                      <a:pt x="546" y="633"/>
                      <a:pt x="546" y="633"/>
                    </a:cubicBezTo>
                    <a:cubicBezTo>
                      <a:pt x="546" y="633"/>
                      <a:pt x="545" y="634"/>
                      <a:pt x="545" y="634"/>
                    </a:cubicBezTo>
                    <a:cubicBezTo>
                      <a:pt x="545" y="634"/>
                      <a:pt x="544" y="635"/>
                      <a:pt x="544" y="635"/>
                    </a:cubicBezTo>
                    <a:cubicBezTo>
                      <a:pt x="544" y="635"/>
                      <a:pt x="545" y="635"/>
                      <a:pt x="545" y="635"/>
                    </a:cubicBezTo>
                    <a:cubicBezTo>
                      <a:pt x="545" y="635"/>
                      <a:pt x="545" y="634"/>
                      <a:pt x="545" y="634"/>
                    </a:cubicBezTo>
                    <a:cubicBezTo>
                      <a:pt x="546" y="634"/>
                      <a:pt x="546" y="633"/>
                      <a:pt x="547" y="633"/>
                    </a:cubicBezTo>
                    <a:cubicBezTo>
                      <a:pt x="547" y="633"/>
                      <a:pt x="548" y="632"/>
                      <a:pt x="548" y="631"/>
                    </a:cubicBezTo>
                    <a:cubicBezTo>
                      <a:pt x="548" y="631"/>
                      <a:pt x="548" y="631"/>
                      <a:pt x="548" y="631"/>
                    </a:cubicBezTo>
                    <a:cubicBezTo>
                      <a:pt x="548" y="631"/>
                      <a:pt x="548" y="631"/>
                      <a:pt x="548" y="631"/>
                    </a:cubicBezTo>
                    <a:cubicBezTo>
                      <a:pt x="548" y="631"/>
                      <a:pt x="549" y="631"/>
                      <a:pt x="549" y="632"/>
                    </a:cubicBezTo>
                    <a:cubicBezTo>
                      <a:pt x="549" y="632"/>
                      <a:pt x="549" y="632"/>
                      <a:pt x="548" y="632"/>
                    </a:cubicBezTo>
                    <a:cubicBezTo>
                      <a:pt x="548" y="633"/>
                      <a:pt x="547" y="633"/>
                      <a:pt x="547" y="634"/>
                    </a:cubicBezTo>
                    <a:cubicBezTo>
                      <a:pt x="547" y="634"/>
                      <a:pt x="548" y="634"/>
                      <a:pt x="548" y="633"/>
                    </a:cubicBezTo>
                    <a:cubicBezTo>
                      <a:pt x="548" y="633"/>
                      <a:pt x="548" y="633"/>
                      <a:pt x="548" y="633"/>
                    </a:cubicBezTo>
                    <a:cubicBezTo>
                      <a:pt x="548" y="633"/>
                      <a:pt x="549" y="633"/>
                      <a:pt x="549" y="633"/>
                    </a:cubicBezTo>
                    <a:cubicBezTo>
                      <a:pt x="549" y="633"/>
                      <a:pt x="549" y="632"/>
                      <a:pt x="549" y="632"/>
                    </a:cubicBezTo>
                    <a:cubicBezTo>
                      <a:pt x="549" y="632"/>
                      <a:pt x="550" y="632"/>
                      <a:pt x="550" y="633"/>
                    </a:cubicBezTo>
                    <a:cubicBezTo>
                      <a:pt x="550" y="633"/>
                      <a:pt x="550" y="633"/>
                      <a:pt x="550" y="633"/>
                    </a:cubicBezTo>
                    <a:cubicBezTo>
                      <a:pt x="549" y="633"/>
                      <a:pt x="549" y="633"/>
                      <a:pt x="549" y="633"/>
                    </a:cubicBezTo>
                    <a:cubicBezTo>
                      <a:pt x="549" y="634"/>
                      <a:pt x="549" y="634"/>
                      <a:pt x="549" y="634"/>
                    </a:cubicBezTo>
                    <a:cubicBezTo>
                      <a:pt x="549" y="634"/>
                      <a:pt x="550" y="634"/>
                      <a:pt x="550" y="634"/>
                    </a:cubicBezTo>
                    <a:cubicBezTo>
                      <a:pt x="550" y="634"/>
                      <a:pt x="549" y="635"/>
                      <a:pt x="549" y="635"/>
                    </a:cubicBezTo>
                    <a:cubicBezTo>
                      <a:pt x="549" y="635"/>
                      <a:pt x="550" y="635"/>
                      <a:pt x="550" y="636"/>
                    </a:cubicBezTo>
                    <a:cubicBezTo>
                      <a:pt x="551" y="636"/>
                      <a:pt x="552" y="636"/>
                      <a:pt x="553" y="636"/>
                    </a:cubicBezTo>
                    <a:cubicBezTo>
                      <a:pt x="553" y="636"/>
                      <a:pt x="553" y="636"/>
                      <a:pt x="553" y="636"/>
                    </a:cubicBezTo>
                    <a:cubicBezTo>
                      <a:pt x="553" y="636"/>
                      <a:pt x="553" y="636"/>
                      <a:pt x="554" y="636"/>
                    </a:cubicBezTo>
                    <a:cubicBezTo>
                      <a:pt x="554" y="636"/>
                      <a:pt x="554" y="636"/>
                      <a:pt x="554" y="636"/>
                    </a:cubicBezTo>
                    <a:cubicBezTo>
                      <a:pt x="555" y="636"/>
                      <a:pt x="555" y="636"/>
                      <a:pt x="555" y="636"/>
                    </a:cubicBezTo>
                    <a:cubicBezTo>
                      <a:pt x="555" y="635"/>
                      <a:pt x="556" y="635"/>
                      <a:pt x="556" y="635"/>
                    </a:cubicBezTo>
                    <a:cubicBezTo>
                      <a:pt x="556" y="635"/>
                      <a:pt x="556" y="635"/>
                      <a:pt x="557" y="635"/>
                    </a:cubicBezTo>
                    <a:cubicBezTo>
                      <a:pt x="557" y="635"/>
                      <a:pt x="557" y="635"/>
                      <a:pt x="557" y="635"/>
                    </a:cubicBezTo>
                    <a:cubicBezTo>
                      <a:pt x="557" y="635"/>
                      <a:pt x="556" y="635"/>
                      <a:pt x="556" y="635"/>
                    </a:cubicBezTo>
                    <a:cubicBezTo>
                      <a:pt x="557" y="635"/>
                      <a:pt x="557" y="636"/>
                      <a:pt x="557" y="636"/>
                    </a:cubicBezTo>
                    <a:cubicBezTo>
                      <a:pt x="557" y="636"/>
                      <a:pt x="556" y="636"/>
                      <a:pt x="556" y="636"/>
                    </a:cubicBezTo>
                    <a:cubicBezTo>
                      <a:pt x="556" y="637"/>
                      <a:pt x="555" y="637"/>
                      <a:pt x="555" y="637"/>
                    </a:cubicBezTo>
                    <a:cubicBezTo>
                      <a:pt x="556" y="637"/>
                      <a:pt x="557" y="637"/>
                      <a:pt x="557" y="637"/>
                    </a:cubicBezTo>
                    <a:cubicBezTo>
                      <a:pt x="557" y="637"/>
                      <a:pt x="558" y="637"/>
                      <a:pt x="558" y="637"/>
                    </a:cubicBezTo>
                    <a:cubicBezTo>
                      <a:pt x="558" y="637"/>
                      <a:pt x="558" y="637"/>
                      <a:pt x="558" y="638"/>
                    </a:cubicBezTo>
                    <a:cubicBezTo>
                      <a:pt x="558" y="638"/>
                      <a:pt x="558" y="638"/>
                      <a:pt x="559" y="638"/>
                    </a:cubicBezTo>
                    <a:cubicBezTo>
                      <a:pt x="559" y="638"/>
                      <a:pt x="560" y="638"/>
                      <a:pt x="560" y="638"/>
                    </a:cubicBezTo>
                    <a:cubicBezTo>
                      <a:pt x="560" y="638"/>
                      <a:pt x="561" y="639"/>
                      <a:pt x="561" y="639"/>
                    </a:cubicBezTo>
                    <a:cubicBezTo>
                      <a:pt x="561" y="639"/>
                      <a:pt x="561" y="639"/>
                      <a:pt x="560" y="640"/>
                    </a:cubicBezTo>
                    <a:cubicBezTo>
                      <a:pt x="560" y="640"/>
                      <a:pt x="559" y="641"/>
                      <a:pt x="559" y="641"/>
                    </a:cubicBezTo>
                    <a:cubicBezTo>
                      <a:pt x="558" y="641"/>
                      <a:pt x="558" y="641"/>
                      <a:pt x="558" y="641"/>
                    </a:cubicBezTo>
                    <a:cubicBezTo>
                      <a:pt x="557" y="641"/>
                      <a:pt x="556" y="641"/>
                      <a:pt x="555" y="642"/>
                    </a:cubicBezTo>
                    <a:cubicBezTo>
                      <a:pt x="555" y="642"/>
                      <a:pt x="554" y="642"/>
                      <a:pt x="554" y="642"/>
                    </a:cubicBezTo>
                    <a:cubicBezTo>
                      <a:pt x="554" y="642"/>
                      <a:pt x="554" y="642"/>
                      <a:pt x="554" y="642"/>
                    </a:cubicBezTo>
                    <a:cubicBezTo>
                      <a:pt x="554" y="643"/>
                      <a:pt x="553" y="643"/>
                      <a:pt x="552" y="643"/>
                    </a:cubicBezTo>
                    <a:cubicBezTo>
                      <a:pt x="553" y="643"/>
                      <a:pt x="553" y="643"/>
                      <a:pt x="553" y="644"/>
                    </a:cubicBezTo>
                    <a:cubicBezTo>
                      <a:pt x="553" y="644"/>
                      <a:pt x="553" y="644"/>
                      <a:pt x="553" y="644"/>
                    </a:cubicBezTo>
                    <a:cubicBezTo>
                      <a:pt x="553" y="644"/>
                      <a:pt x="553" y="644"/>
                      <a:pt x="553" y="644"/>
                    </a:cubicBezTo>
                    <a:cubicBezTo>
                      <a:pt x="552" y="645"/>
                      <a:pt x="551" y="645"/>
                      <a:pt x="550" y="644"/>
                    </a:cubicBezTo>
                    <a:cubicBezTo>
                      <a:pt x="550" y="644"/>
                      <a:pt x="550" y="644"/>
                      <a:pt x="550" y="644"/>
                    </a:cubicBezTo>
                    <a:cubicBezTo>
                      <a:pt x="549" y="644"/>
                      <a:pt x="547" y="645"/>
                      <a:pt x="546" y="645"/>
                    </a:cubicBezTo>
                    <a:cubicBezTo>
                      <a:pt x="547" y="645"/>
                      <a:pt x="547" y="645"/>
                      <a:pt x="548" y="645"/>
                    </a:cubicBezTo>
                    <a:cubicBezTo>
                      <a:pt x="548" y="645"/>
                      <a:pt x="549" y="645"/>
                      <a:pt x="549" y="645"/>
                    </a:cubicBezTo>
                    <a:cubicBezTo>
                      <a:pt x="549" y="645"/>
                      <a:pt x="549" y="645"/>
                      <a:pt x="549" y="645"/>
                    </a:cubicBezTo>
                    <a:cubicBezTo>
                      <a:pt x="549" y="645"/>
                      <a:pt x="549" y="645"/>
                      <a:pt x="549" y="645"/>
                    </a:cubicBezTo>
                    <a:cubicBezTo>
                      <a:pt x="548" y="647"/>
                      <a:pt x="546" y="647"/>
                      <a:pt x="545" y="647"/>
                    </a:cubicBezTo>
                    <a:cubicBezTo>
                      <a:pt x="544" y="648"/>
                      <a:pt x="543" y="648"/>
                      <a:pt x="543" y="648"/>
                    </a:cubicBezTo>
                    <a:cubicBezTo>
                      <a:pt x="542" y="649"/>
                      <a:pt x="542" y="649"/>
                      <a:pt x="542" y="650"/>
                    </a:cubicBezTo>
                    <a:cubicBezTo>
                      <a:pt x="542" y="650"/>
                      <a:pt x="542" y="651"/>
                      <a:pt x="542" y="651"/>
                    </a:cubicBezTo>
                    <a:cubicBezTo>
                      <a:pt x="542" y="651"/>
                      <a:pt x="542" y="651"/>
                      <a:pt x="542" y="651"/>
                    </a:cubicBezTo>
                    <a:cubicBezTo>
                      <a:pt x="542" y="651"/>
                      <a:pt x="542" y="651"/>
                      <a:pt x="542" y="651"/>
                    </a:cubicBezTo>
                    <a:cubicBezTo>
                      <a:pt x="542" y="652"/>
                      <a:pt x="541" y="652"/>
                      <a:pt x="541" y="652"/>
                    </a:cubicBezTo>
                    <a:cubicBezTo>
                      <a:pt x="541" y="652"/>
                      <a:pt x="540" y="652"/>
                      <a:pt x="540" y="652"/>
                    </a:cubicBezTo>
                    <a:cubicBezTo>
                      <a:pt x="540" y="652"/>
                      <a:pt x="541" y="653"/>
                      <a:pt x="541" y="653"/>
                    </a:cubicBezTo>
                    <a:cubicBezTo>
                      <a:pt x="541" y="652"/>
                      <a:pt x="541" y="652"/>
                      <a:pt x="541" y="652"/>
                    </a:cubicBezTo>
                    <a:cubicBezTo>
                      <a:pt x="541" y="652"/>
                      <a:pt x="542" y="652"/>
                      <a:pt x="542" y="652"/>
                    </a:cubicBezTo>
                    <a:cubicBezTo>
                      <a:pt x="542" y="653"/>
                      <a:pt x="542" y="652"/>
                      <a:pt x="543" y="652"/>
                    </a:cubicBezTo>
                    <a:cubicBezTo>
                      <a:pt x="543" y="652"/>
                      <a:pt x="543" y="652"/>
                      <a:pt x="543" y="651"/>
                    </a:cubicBezTo>
                    <a:cubicBezTo>
                      <a:pt x="543" y="651"/>
                      <a:pt x="543" y="651"/>
                      <a:pt x="544" y="651"/>
                    </a:cubicBezTo>
                    <a:cubicBezTo>
                      <a:pt x="544" y="651"/>
                      <a:pt x="544" y="651"/>
                      <a:pt x="544" y="651"/>
                    </a:cubicBezTo>
                    <a:cubicBezTo>
                      <a:pt x="545" y="651"/>
                      <a:pt x="545" y="651"/>
                      <a:pt x="546" y="650"/>
                    </a:cubicBezTo>
                    <a:cubicBezTo>
                      <a:pt x="547" y="650"/>
                      <a:pt x="547" y="649"/>
                      <a:pt x="548" y="649"/>
                    </a:cubicBezTo>
                    <a:cubicBezTo>
                      <a:pt x="549" y="649"/>
                      <a:pt x="549" y="649"/>
                      <a:pt x="549" y="649"/>
                    </a:cubicBezTo>
                    <a:cubicBezTo>
                      <a:pt x="549" y="649"/>
                      <a:pt x="550" y="648"/>
                      <a:pt x="550" y="648"/>
                    </a:cubicBezTo>
                    <a:cubicBezTo>
                      <a:pt x="550" y="648"/>
                      <a:pt x="549" y="648"/>
                      <a:pt x="549" y="648"/>
                    </a:cubicBezTo>
                    <a:cubicBezTo>
                      <a:pt x="549" y="647"/>
                      <a:pt x="550" y="647"/>
                      <a:pt x="550" y="647"/>
                    </a:cubicBezTo>
                    <a:cubicBezTo>
                      <a:pt x="550" y="647"/>
                      <a:pt x="550" y="646"/>
                      <a:pt x="551" y="646"/>
                    </a:cubicBezTo>
                    <a:cubicBezTo>
                      <a:pt x="551" y="646"/>
                      <a:pt x="551" y="646"/>
                      <a:pt x="552" y="646"/>
                    </a:cubicBezTo>
                    <a:cubicBezTo>
                      <a:pt x="553" y="645"/>
                      <a:pt x="554" y="645"/>
                      <a:pt x="555" y="644"/>
                    </a:cubicBezTo>
                    <a:cubicBezTo>
                      <a:pt x="555" y="644"/>
                      <a:pt x="556" y="644"/>
                      <a:pt x="556" y="644"/>
                    </a:cubicBezTo>
                    <a:cubicBezTo>
                      <a:pt x="556" y="644"/>
                      <a:pt x="557" y="645"/>
                      <a:pt x="557" y="644"/>
                    </a:cubicBezTo>
                    <a:cubicBezTo>
                      <a:pt x="556" y="644"/>
                      <a:pt x="556" y="644"/>
                      <a:pt x="555" y="644"/>
                    </a:cubicBezTo>
                    <a:cubicBezTo>
                      <a:pt x="554" y="644"/>
                      <a:pt x="554" y="644"/>
                      <a:pt x="553" y="644"/>
                    </a:cubicBezTo>
                    <a:cubicBezTo>
                      <a:pt x="553" y="643"/>
                      <a:pt x="554" y="643"/>
                      <a:pt x="554" y="643"/>
                    </a:cubicBezTo>
                    <a:cubicBezTo>
                      <a:pt x="555" y="643"/>
                      <a:pt x="556" y="643"/>
                      <a:pt x="557" y="643"/>
                    </a:cubicBezTo>
                    <a:cubicBezTo>
                      <a:pt x="558" y="643"/>
                      <a:pt x="559" y="643"/>
                      <a:pt x="560" y="643"/>
                    </a:cubicBezTo>
                    <a:cubicBezTo>
                      <a:pt x="560" y="643"/>
                      <a:pt x="560" y="643"/>
                      <a:pt x="560" y="644"/>
                    </a:cubicBezTo>
                    <a:cubicBezTo>
                      <a:pt x="560" y="644"/>
                      <a:pt x="560" y="644"/>
                      <a:pt x="560" y="644"/>
                    </a:cubicBezTo>
                    <a:cubicBezTo>
                      <a:pt x="561" y="645"/>
                      <a:pt x="562" y="646"/>
                      <a:pt x="562" y="646"/>
                    </a:cubicBezTo>
                    <a:cubicBezTo>
                      <a:pt x="562" y="647"/>
                      <a:pt x="562" y="647"/>
                      <a:pt x="562" y="647"/>
                    </a:cubicBezTo>
                    <a:cubicBezTo>
                      <a:pt x="562" y="647"/>
                      <a:pt x="562" y="647"/>
                      <a:pt x="562" y="647"/>
                    </a:cubicBezTo>
                    <a:cubicBezTo>
                      <a:pt x="562" y="647"/>
                      <a:pt x="562" y="648"/>
                      <a:pt x="562" y="648"/>
                    </a:cubicBezTo>
                    <a:cubicBezTo>
                      <a:pt x="561" y="649"/>
                      <a:pt x="560" y="649"/>
                      <a:pt x="560" y="650"/>
                    </a:cubicBezTo>
                    <a:cubicBezTo>
                      <a:pt x="560" y="650"/>
                      <a:pt x="561" y="650"/>
                      <a:pt x="561" y="650"/>
                    </a:cubicBezTo>
                    <a:cubicBezTo>
                      <a:pt x="561" y="650"/>
                      <a:pt x="561" y="650"/>
                      <a:pt x="561" y="650"/>
                    </a:cubicBezTo>
                    <a:cubicBezTo>
                      <a:pt x="561" y="651"/>
                      <a:pt x="561" y="651"/>
                      <a:pt x="561" y="651"/>
                    </a:cubicBezTo>
                    <a:cubicBezTo>
                      <a:pt x="562" y="651"/>
                      <a:pt x="562" y="650"/>
                      <a:pt x="562" y="649"/>
                    </a:cubicBezTo>
                    <a:cubicBezTo>
                      <a:pt x="562" y="649"/>
                      <a:pt x="562" y="649"/>
                      <a:pt x="562" y="649"/>
                    </a:cubicBezTo>
                    <a:cubicBezTo>
                      <a:pt x="562" y="649"/>
                      <a:pt x="562" y="649"/>
                      <a:pt x="562" y="649"/>
                    </a:cubicBezTo>
                    <a:cubicBezTo>
                      <a:pt x="563" y="648"/>
                      <a:pt x="564" y="649"/>
                      <a:pt x="566" y="648"/>
                    </a:cubicBezTo>
                    <a:cubicBezTo>
                      <a:pt x="566" y="648"/>
                      <a:pt x="566" y="648"/>
                      <a:pt x="567" y="648"/>
                    </a:cubicBezTo>
                    <a:cubicBezTo>
                      <a:pt x="567" y="648"/>
                      <a:pt x="566" y="648"/>
                      <a:pt x="566" y="648"/>
                    </a:cubicBezTo>
                    <a:cubicBezTo>
                      <a:pt x="566" y="649"/>
                      <a:pt x="566" y="649"/>
                      <a:pt x="566" y="649"/>
                    </a:cubicBezTo>
                    <a:cubicBezTo>
                      <a:pt x="566" y="650"/>
                      <a:pt x="568" y="650"/>
                      <a:pt x="568" y="650"/>
                    </a:cubicBezTo>
                    <a:cubicBezTo>
                      <a:pt x="568" y="650"/>
                      <a:pt x="568" y="650"/>
                      <a:pt x="569" y="650"/>
                    </a:cubicBezTo>
                    <a:cubicBezTo>
                      <a:pt x="569" y="650"/>
                      <a:pt x="569" y="650"/>
                      <a:pt x="569" y="650"/>
                    </a:cubicBezTo>
                    <a:cubicBezTo>
                      <a:pt x="569" y="650"/>
                      <a:pt x="570" y="650"/>
                      <a:pt x="569" y="651"/>
                    </a:cubicBezTo>
                    <a:cubicBezTo>
                      <a:pt x="569" y="651"/>
                      <a:pt x="569" y="651"/>
                      <a:pt x="569" y="651"/>
                    </a:cubicBezTo>
                    <a:cubicBezTo>
                      <a:pt x="569" y="651"/>
                      <a:pt x="569" y="651"/>
                      <a:pt x="569" y="651"/>
                    </a:cubicBezTo>
                    <a:cubicBezTo>
                      <a:pt x="569" y="651"/>
                      <a:pt x="568" y="651"/>
                      <a:pt x="568" y="651"/>
                    </a:cubicBezTo>
                    <a:cubicBezTo>
                      <a:pt x="568" y="651"/>
                      <a:pt x="568" y="651"/>
                      <a:pt x="569" y="651"/>
                    </a:cubicBezTo>
                    <a:cubicBezTo>
                      <a:pt x="569" y="651"/>
                      <a:pt x="569" y="651"/>
                      <a:pt x="569" y="651"/>
                    </a:cubicBezTo>
                    <a:cubicBezTo>
                      <a:pt x="570" y="652"/>
                      <a:pt x="570" y="652"/>
                      <a:pt x="570" y="652"/>
                    </a:cubicBezTo>
                    <a:cubicBezTo>
                      <a:pt x="570" y="652"/>
                      <a:pt x="570" y="653"/>
                      <a:pt x="571" y="653"/>
                    </a:cubicBezTo>
                    <a:cubicBezTo>
                      <a:pt x="571" y="653"/>
                      <a:pt x="571" y="654"/>
                      <a:pt x="571" y="654"/>
                    </a:cubicBezTo>
                    <a:cubicBezTo>
                      <a:pt x="571" y="654"/>
                      <a:pt x="571" y="654"/>
                      <a:pt x="571" y="654"/>
                    </a:cubicBezTo>
                    <a:cubicBezTo>
                      <a:pt x="571" y="654"/>
                      <a:pt x="571" y="654"/>
                      <a:pt x="571" y="654"/>
                    </a:cubicBezTo>
                    <a:cubicBezTo>
                      <a:pt x="571" y="655"/>
                      <a:pt x="571" y="655"/>
                      <a:pt x="571" y="656"/>
                    </a:cubicBezTo>
                    <a:cubicBezTo>
                      <a:pt x="571" y="656"/>
                      <a:pt x="571" y="656"/>
                      <a:pt x="571" y="656"/>
                    </a:cubicBezTo>
                    <a:cubicBezTo>
                      <a:pt x="571" y="656"/>
                      <a:pt x="570" y="656"/>
                      <a:pt x="569" y="656"/>
                    </a:cubicBezTo>
                    <a:cubicBezTo>
                      <a:pt x="570" y="657"/>
                      <a:pt x="570" y="657"/>
                      <a:pt x="570" y="657"/>
                    </a:cubicBezTo>
                    <a:cubicBezTo>
                      <a:pt x="570" y="657"/>
                      <a:pt x="570" y="657"/>
                      <a:pt x="571" y="658"/>
                    </a:cubicBezTo>
                    <a:cubicBezTo>
                      <a:pt x="571" y="658"/>
                      <a:pt x="571" y="658"/>
                      <a:pt x="571" y="658"/>
                    </a:cubicBezTo>
                    <a:cubicBezTo>
                      <a:pt x="571" y="658"/>
                      <a:pt x="571" y="658"/>
                      <a:pt x="571" y="658"/>
                    </a:cubicBezTo>
                    <a:cubicBezTo>
                      <a:pt x="570" y="658"/>
                      <a:pt x="570" y="659"/>
                      <a:pt x="570" y="659"/>
                    </a:cubicBezTo>
                    <a:cubicBezTo>
                      <a:pt x="570" y="659"/>
                      <a:pt x="570" y="659"/>
                      <a:pt x="570" y="659"/>
                    </a:cubicBezTo>
                    <a:cubicBezTo>
                      <a:pt x="570" y="659"/>
                      <a:pt x="570" y="659"/>
                      <a:pt x="570" y="659"/>
                    </a:cubicBezTo>
                    <a:cubicBezTo>
                      <a:pt x="569" y="659"/>
                      <a:pt x="569" y="659"/>
                      <a:pt x="569" y="659"/>
                    </a:cubicBezTo>
                    <a:cubicBezTo>
                      <a:pt x="569" y="659"/>
                      <a:pt x="569" y="659"/>
                      <a:pt x="569" y="659"/>
                    </a:cubicBezTo>
                    <a:cubicBezTo>
                      <a:pt x="569" y="659"/>
                      <a:pt x="569" y="659"/>
                      <a:pt x="569" y="659"/>
                    </a:cubicBezTo>
                    <a:cubicBezTo>
                      <a:pt x="570" y="659"/>
                      <a:pt x="570" y="660"/>
                      <a:pt x="570" y="660"/>
                    </a:cubicBezTo>
                    <a:cubicBezTo>
                      <a:pt x="570" y="660"/>
                      <a:pt x="570" y="660"/>
                      <a:pt x="571" y="660"/>
                    </a:cubicBezTo>
                    <a:cubicBezTo>
                      <a:pt x="571" y="660"/>
                      <a:pt x="571" y="660"/>
                      <a:pt x="571" y="660"/>
                    </a:cubicBezTo>
                    <a:cubicBezTo>
                      <a:pt x="571" y="660"/>
                      <a:pt x="571" y="661"/>
                      <a:pt x="571" y="661"/>
                    </a:cubicBezTo>
                    <a:cubicBezTo>
                      <a:pt x="571" y="661"/>
                      <a:pt x="571" y="662"/>
                      <a:pt x="571" y="662"/>
                    </a:cubicBezTo>
                    <a:cubicBezTo>
                      <a:pt x="571" y="662"/>
                      <a:pt x="570" y="661"/>
                      <a:pt x="569" y="661"/>
                    </a:cubicBezTo>
                    <a:cubicBezTo>
                      <a:pt x="569" y="661"/>
                      <a:pt x="569" y="661"/>
                      <a:pt x="569" y="661"/>
                    </a:cubicBezTo>
                    <a:cubicBezTo>
                      <a:pt x="569" y="661"/>
                      <a:pt x="569" y="662"/>
                      <a:pt x="569" y="662"/>
                    </a:cubicBezTo>
                    <a:cubicBezTo>
                      <a:pt x="570" y="662"/>
                      <a:pt x="570" y="662"/>
                      <a:pt x="571" y="662"/>
                    </a:cubicBezTo>
                    <a:cubicBezTo>
                      <a:pt x="571" y="662"/>
                      <a:pt x="572" y="662"/>
                      <a:pt x="572" y="663"/>
                    </a:cubicBezTo>
                    <a:cubicBezTo>
                      <a:pt x="572" y="663"/>
                      <a:pt x="572" y="663"/>
                      <a:pt x="572" y="663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95" name="Freeform 776">
                <a:extLst>
                  <a:ext uri="{FF2B5EF4-FFF2-40B4-BE49-F238E27FC236}">
                    <a16:creationId xmlns:a16="http://schemas.microsoft.com/office/drawing/2014/main" id="{53BBC447-05E5-B54E-D9B9-E7EAFE0D8DA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128963" y="4075113"/>
                <a:ext cx="211137" cy="184150"/>
              </a:xfrm>
              <a:custGeom>
                <a:avLst/>
                <a:gdLst>
                  <a:gd name="T0" fmla="*/ 5 w 51"/>
                  <a:gd name="T1" fmla="*/ 16 h 44"/>
                  <a:gd name="T2" fmla="*/ 6 w 51"/>
                  <a:gd name="T3" fmla="*/ 13 h 44"/>
                  <a:gd name="T4" fmla="*/ 8 w 51"/>
                  <a:gd name="T5" fmla="*/ 18 h 44"/>
                  <a:gd name="T6" fmla="*/ 7 w 51"/>
                  <a:gd name="T7" fmla="*/ 20 h 44"/>
                  <a:gd name="T8" fmla="*/ 10 w 51"/>
                  <a:gd name="T9" fmla="*/ 23 h 44"/>
                  <a:gd name="T10" fmla="*/ 8 w 51"/>
                  <a:gd name="T11" fmla="*/ 19 h 44"/>
                  <a:gd name="T12" fmla="*/ 7 w 51"/>
                  <a:gd name="T13" fmla="*/ 21 h 44"/>
                  <a:gd name="T14" fmla="*/ 37 w 51"/>
                  <a:gd name="T15" fmla="*/ 44 h 44"/>
                  <a:gd name="T16" fmla="*/ 40 w 51"/>
                  <a:gd name="T17" fmla="*/ 42 h 44"/>
                  <a:gd name="T18" fmla="*/ 36 w 51"/>
                  <a:gd name="T19" fmla="*/ 43 h 44"/>
                  <a:gd name="T20" fmla="*/ 49 w 51"/>
                  <a:gd name="T21" fmla="*/ 38 h 44"/>
                  <a:gd name="T22" fmla="*/ 40 w 51"/>
                  <a:gd name="T23" fmla="*/ 34 h 44"/>
                  <a:gd name="T24" fmla="*/ 42 w 51"/>
                  <a:gd name="T25" fmla="*/ 34 h 44"/>
                  <a:gd name="T26" fmla="*/ 40 w 51"/>
                  <a:gd name="T27" fmla="*/ 34 h 44"/>
                  <a:gd name="T28" fmla="*/ 50 w 51"/>
                  <a:gd name="T29" fmla="*/ 39 h 44"/>
                  <a:gd name="T30" fmla="*/ 10 w 51"/>
                  <a:gd name="T31" fmla="*/ 14 h 44"/>
                  <a:gd name="T32" fmla="*/ 25 w 51"/>
                  <a:gd name="T33" fmla="*/ 26 h 44"/>
                  <a:gd name="T34" fmla="*/ 27 w 51"/>
                  <a:gd name="T35" fmla="*/ 29 h 44"/>
                  <a:gd name="T36" fmla="*/ 27 w 51"/>
                  <a:gd name="T37" fmla="*/ 29 h 44"/>
                  <a:gd name="T38" fmla="*/ 25 w 51"/>
                  <a:gd name="T39" fmla="*/ 26 h 44"/>
                  <a:gd name="T40" fmla="*/ 2 w 51"/>
                  <a:gd name="T41" fmla="*/ 3 h 44"/>
                  <a:gd name="T42" fmla="*/ 7 w 51"/>
                  <a:gd name="T43" fmla="*/ 2 h 44"/>
                  <a:gd name="T44" fmla="*/ 4 w 51"/>
                  <a:gd name="T45" fmla="*/ 2 h 44"/>
                  <a:gd name="T46" fmla="*/ 1 w 51"/>
                  <a:gd name="T47" fmla="*/ 2 h 44"/>
                  <a:gd name="T48" fmla="*/ 22 w 51"/>
                  <a:gd name="T49" fmla="*/ 26 h 44"/>
                  <a:gd name="T50" fmla="*/ 20 w 51"/>
                  <a:gd name="T51" fmla="*/ 24 h 44"/>
                  <a:gd name="T52" fmla="*/ 30 w 51"/>
                  <a:gd name="T53" fmla="*/ 22 h 44"/>
                  <a:gd name="T54" fmla="*/ 18 w 51"/>
                  <a:gd name="T55" fmla="*/ 12 h 44"/>
                  <a:gd name="T56" fmla="*/ 19 w 51"/>
                  <a:gd name="T57" fmla="*/ 15 h 44"/>
                  <a:gd name="T58" fmla="*/ 19 w 51"/>
                  <a:gd name="T59" fmla="*/ 17 h 44"/>
                  <a:gd name="T60" fmla="*/ 19 w 51"/>
                  <a:gd name="T61" fmla="*/ 14 h 44"/>
                  <a:gd name="T62" fmla="*/ 16 w 51"/>
                  <a:gd name="T63" fmla="*/ 11 h 44"/>
                  <a:gd name="T64" fmla="*/ 15 w 51"/>
                  <a:gd name="T65" fmla="*/ 11 h 44"/>
                  <a:gd name="T66" fmla="*/ 41 w 51"/>
                  <a:gd name="T67" fmla="*/ 40 h 44"/>
                  <a:gd name="T68" fmla="*/ 9 w 51"/>
                  <a:gd name="T69" fmla="*/ 0 h 44"/>
                  <a:gd name="T70" fmla="*/ 12 w 51"/>
                  <a:gd name="T71" fmla="*/ 3 h 44"/>
                  <a:gd name="T72" fmla="*/ 12 w 51"/>
                  <a:gd name="T73" fmla="*/ 6 h 44"/>
                  <a:gd name="T74" fmla="*/ 12 w 51"/>
                  <a:gd name="T75" fmla="*/ 8 h 44"/>
                  <a:gd name="T76" fmla="*/ 12 w 51"/>
                  <a:gd name="T77" fmla="*/ 6 h 44"/>
                  <a:gd name="T78" fmla="*/ 12 w 51"/>
                  <a:gd name="T79" fmla="*/ 3 h 44"/>
                  <a:gd name="T80" fmla="*/ 10 w 51"/>
                  <a:gd name="T81" fmla="*/ 0 h 44"/>
                  <a:gd name="T82" fmla="*/ 9 w 51"/>
                  <a:gd name="T83" fmla="*/ 0 h 44"/>
                  <a:gd name="T84" fmla="*/ 22 w 51"/>
                  <a:gd name="T85" fmla="*/ 26 h 44"/>
                  <a:gd name="T86" fmla="*/ 22 w 51"/>
                  <a:gd name="T87" fmla="*/ 17 h 44"/>
                  <a:gd name="T88" fmla="*/ 24 w 51"/>
                  <a:gd name="T89" fmla="*/ 20 h 44"/>
                  <a:gd name="T90" fmla="*/ 25 w 51"/>
                  <a:gd name="T91" fmla="*/ 21 h 44"/>
                  <a:gd name="T92" fmla="*/ 23 w 51"/>
                  <a:gd name="T93" fmla="*/ 18 h 44"/>
                  <a:gd name="T94" fmla="*/ 32 w 51"/>
                  <a:gd name="T95" fmla="*/ 31 h 44"/>
                  <a:gd name="T96" fmla="*/ 32 w 51"/>
                  <a:gd name="T97" fmla="*/ 31 h 44"/>
                  <a:gd name="T98" fmla="*/ 34 w 51"/>
                  <a:gd name="T99" fmla="*/ 32 h 44"/>
                  <a:gd name="T100" fmla="*/ 34 w 51"/>
                  <a:gd name="T101" fmla="*/ 32 h 44"/>
                  <a:gd name="T102" fmla="*/ 33 w 51"/>
                  <a:gd name="T103" fmla="*/ 34 h 44"/>
                  <a:gd name="T104" fmla="*/ 34 w 51"/>
                  <a:gd name="T105" fmla="*/ 33 h 44"/>
                  <a:gd name="T106" fmla="*/ 34 w 51"/>
                  <a:gd name="T107" fmla="*/ 32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51" h="44">
                    <a:moveTo>
                      <a:pt x="6" y="19"/>
                    </a:moveTo>
                    <a:cubicBezTo>
                      <a:pt x="6" y="19"/>
                      <a:pt x="6" y="19"/>
                      <a:pt x="5" y="19"/>
                    </a:cubicBezTo>
                    <a:cubicBezTo>
                      <a:pt x="5" y="19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6"/>
                      <a:pt x="5" y="16"/>
                    </a:cubicBezTo>
                    <a:cubicBezTo>
                      <a:pt x="5" y="15"/>
                      <a:pt x="5" y="15"/>
                      <a:pt x="5" y="15"/>
                    </a:cubicBezTo>
                    <a:cubicBezTo>
                      <a:pt x="5" y="15"/>
                      <a:pt x="5" y="14"/>
                      <a:pt x="5" y="14"/>
                    </a:cubicBezTo>
                    <a:cubicBezTo>
                      <a:pt x="5" y="14"/>
                      <a:pt x="5" y="13"/>
                      <a:pt x="5" y="13"/>
                    </a:cubicBezTo>
                    <a:cubicBezTo>
                      <a:pt x="5" y="13"/>
                      <a:pt x="5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4"/>
                      <a:pt x="7" y="14"/>
                      <a:pt x="7" y="14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6"/>
                      <a:pt x="7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7"/>
                      <a:pt x="8" y="17"/>
                      <a:pt x="8" y="18"/>
                    </a:cubicBezTo>
                    <a:cubicBezTo>
                      <a:pt x="8" y="18"/>
                      <a:pt x="9" y="18"/>
                      <a:pt x="8" y="18"/>
                    </a:cubicBezTo>
                    <a:cubicBezTo>
                      <a:pt x="8" y="19"/>
                      <a:pt x="8" y="19"/>
                      <a:pt x="8" y="19"/>
                    </a:cubicBezTo>
                    <a:cubicBezTo>
                      <a:pt x="8" y="19"/>
                      <a:pt x="7" y="19"/>
                      <a:pt x="7" y="19"/>
                    </a:cubicBezTo>
                    <a:cubicBezTo>
                      <a:pt x="7" y="19"/>
                      <a:pt x="7" y="19"/>
                      <a:pt x="7" y="19"/>
                    </a:cubicBezTo>
                    <a:cubicBezTo>
                      <a:pt x="7" y="19"/>
                      <a:pt x="7" y="19"/>
                      <a:pt x="7" y="20"/>
                    </a:cubicBezTo>
                    <a:cubicBezTo>
                      <a:pt x="6" y="20"/>
                      <a:pt x="6" y="20"/>
                      <a:pt x="6" y="20"/>
                    </a:cubicBezTo>
                    <a:cubicBezTo>
                      <a:pt x="6" y="19"/>
                      <a:pt x="6" y="19"/>
                      <a:pt x="6" y="19"/>
                    </a:cubicBezTo>
                    <a:close/>
                    <a:moveTo>
                      <a:pt x="8" y="23"/>
                    </a:moveTo>
                    <a:cubicBezTo>
                      <a:pt x="8" y="24"/>
                      <a:pt x="8" y="24"/>
                      <a:pt x="9" y="24"/>
                    </a:cubicBezTo>
                    <a:cubicBezTo>
                      <a:pt x="10" y="24"/>
                      <a:pt x="10" y="24"/>
                      <a:pt x="10" y="23"/>
                    </a:cubicBezTo>
                    <a:cubicBezTo>
                      <a:pt x="10" y="22"/>
                      <a:pt x="10" y="22"/>
                      <a:pt x="10" y="21"/>
                    </a:cubicBezTo>
                    <a:cubicBezTo>
                      <a:pt x="9" y="21"/>
                      <a:pt x="9" y="20"/>
                      <a:pt x="9" y="20"/>
                    </a:cubicBezTo>
                    <a:cubicBezTo>
                      <a:pt x="9" y="20"/>
                      <a:pt x="9" y="20"/>
                      <a:pt x="9" y="20"/>
                    </a:cubicBezTo>
                    <a:cubicBezTo>
                      <a:pt x="9" y="20"/>
                      <a:pt x="9" y="20"/>
                      <a:pt x="9" y="20"/>
                    </a:cubicBezTo>
                    <a:cubicBezTo>
                      <a:pt x="9" y="19"/>
                      <a:pt x="9" y="19"/>
                      <a:pt x="8" y="19"/>
                    </a:cubicBezTo>
                    <a:cubicBezTo>
                      <a:pt x="8" y="19"/>
                      <a:pt x="8" y="19"/>
                      <a:pt x="8" y="20"/>
                    </a:cubicBezTo>
                    <a:cubicBezTo>
                      <a:pt x="8" y="20"/>
                      <a:pt x="8" y="20"/>
                      <a:pt x="8" y="20"/>
                    </a:cubicBezTo>
                    <a:cubicBezTo>
                      <a:pt x="8" y="20"/>
                      <a:pt x="7" y="20"/>
                      <a:pt x="7" y="20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7" y="21"/>
                      <a:pt x="7" y="21"/>
                      <a:pt x="7" y="21"/>
                    </a:cubicBezTo>
                    <a:cubicBezTo>
                      <a:pt x="8" y="21"/>
                      <a:pt x="8" y="22"/>
                      <a:pt x="8" y="22"/>
                    </a:cubicBezTo>
                    <a:cubicBezTo>
                      <a:pt x="8" y="22"/>
                      <a:pt x="8" y="22"/>
                      <a:pt x="8" y="22"/>
                    </a:cubicBezTo>
                    <a:cubicBezTo>
                      <a:pt x="8" y="22"/>
                      <a:pt x="8" y="23"/>
                      <a:pt x="8" y="23"/>
                    </a:cubicBezTo>
                    <a:close/>
                    <a:moveTo>
                      <a:pt x="36" y="44"/>
                    </a:moveTo>
                    <a:cubicBezTo>
                      <a:pt x="36" y="44"/>
                      <a:pt x="36" y="44"/>
                      <a:pt x="37" y="44"/>
                    </a:cubicBezTo>
                    <a:cubicBezTo>
                      <a:pt x="37" y="44"/>
                      <a:pt x="37" y="44"/>
                      <a:pt x="37" y="44"/>
                    </a:cubicBezTo>
                    <a:cubicBezTo>
                      <a:pt x="37" y="44"/>
                      <a:pt x="38" y="44"/>
                      <a:pt x="38" y="44"/>
                    </a:cubicBezTo>
                    <a:cubicBezTo>
                      <a:pt x="39" y="44"/>
                      <a:pt x="39" y="44"/>
                      <a:pt x="39" y="43"/>
                    </a:cubicBezTo>
                    <a:cubicBezTo>
                      <a:pt x="40" y="43"/>
                      <a:pt x="40" y="42"/>
                      <a:pt x="40" y="41"/>
                    </a:cubicBezTo>
                    <a:cubicBezTo>
                      <a:pt x="40" y="41"/>
                      <a:pt x="40" y="41"/>
                      <a:pt x="40" y="42"/>
                    </a:cubicBezTo>
                    <a:cubicBezTo>
                      <a:pt x="39" y="42"/>
                      <a:pt x="39" y="42"/>
                      <a:pt x="39" y="43"/>
                    </a:cubicBezTo>
                    <a:cubicBezTo>
                      <a:pt x="39" y="43"/>
                      <a:pt x="38" y="43"/>
                      <a:pt x="38" y="42"/>
                    </a:cubicBezTo>
                    <a:cubicBezTo>
                      <a:pt x="38" y="42"/>
                      <a:pt x="37" y="42"/>
                      <a:pt x="37" y="42"/>
                    </a:cubicBezTo>
                    <a:cubicBezTo>
                      <a:pt x="37" y="42"/>
                      <a:pt x="36" y="43"/>
                      <a:pt x="36" y="43"/>
                    </a:cubicBezTo>
                    <a:cubicBezTo>
                      <a:pt x="36" y="43"/>
                      <a:pt x="36" y="43"/>
                      <a:pt x="36" y="43"/>
                    </a:cubicBezTo>
                    <a:cubicBezTo>
                      <a:pt x="35" y="44"/>
                      <a:pt x="36" y="44"/>
                      <a:pt x="36" y="44"/>
                    </a:cubicBezTo>
                    <a:cubicBezTo>
                      <a:pt x="36" y="44"/>
                      <a:pt x="36" y="44"/>
                      <a:pt x="36" y="44"/>
                    </a:cubicBezTo>
                    <a:close/>
                    <a:moveTo>
                      <a:pt x="48" y="38"/>
                    </a:moveTo>
                    <a:cubicBezTo>
                      <a:pt x="48" y="39"/>
                      <a:pt x="49" y="39"/>
                      <a:pt x="49" y="38"/>
                    </a:cubicBezTo>
                    <a:cubicBezTo>
                      <a:pt x="49" y="38"/>
                      <a:pt x="49" y="38"/>
                      <a:pt x="49" y="38"/>
                    </a:cubicBezTo>
                    <a:cubicBezTo>
                      <a:pt x="48" y="38"/>
                      <a:pt x="48" y="38"/>
                      <a:pt x="48" y="37"/>
                    </a:cubicBezTo>
                    <a:cubicBezTo>
                      <a:pt x="48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8"/>
                      <a:pt x="48" y="38"/>
                      <a:pt x="48" y="38"/>
                    </a:cubicBezTo>
                    <a:close/>
                    <a:moveTo>
                      <a:pt x="40" y="34"/>
                    </a:moveTo>
                    <a:cubicBezTo>
                      <a:pt x="40" y="34"/>
                      <a:pt x="40" y="34"/>
                      <a:pt x="40" y="34"/>
                    </a:cubicBezTo>
                    <a:cubicBezTo>
                      <a:pt x="40" y="34"/>
                      <a:pt x="40" y="34"/>
                      <a:pt x="41" y="34"/>
                    </a:cubicBezTo>
                    <a:cubicBezTo>
                      <a:pt x="41" y="34"/>
                      <a:pt x="41" y="34"/>
                      <a:pt x="42" y="34"/>
                    </a:cubicBezTo>
                    <a:cubicBezTo>
                      <a:pt x="42" y="34"/>
                      <a:pt x="42" y="34"/>
                      <a:pt x="42" y="34"/>
                    </a:cubicBezTo>
                    <a:cubicBezTo>
                      <a:pt x="42" y="34"/>
                      <a:pt x="42" y="34"/>
                      <a:pt x="42" y="34"/>
                    </a:cubicBezTo>
                    <a:cubicBezTo>
                      <a:pt x="42" y="34"/>
                      <a:pt x="42" y="34"/>
                      <a:pt x="42" y="34"/>
                    </a:cubicBezTo>
                    <a:cubicBezTo>
                      <a:pt x="42" y="34"/>
                      <a:pt x="41" y="34"/>
                      <a:pt x="41" y="34"/>
                    </a:cubicBezTo>
                    <a:cubicBezTo>
                      <a:pt x="41" y="34"/>
                      <a:pt x="40" y="33"/>
                      <a:pt x="40" y="33"/>
                    </a:cubicBezTo>
                    <a:cubicBezTo>
                      <a:pt x="39" y="33"/>
                      <a:pt x="39" y="33"/>
                      <a:pt x="39" y="33"/>
                    </a:cubicBezTo>
                    <a:cubicBezTo>
                      <a:pt x="39" y="34"/>
                      <a:pt x="39" y="34"/>
                      <a:pt x="40" y="34"/>
                    </a:cubicBezTo>
                    <a:close/>
                    <a:moveTo>
                      <a:pt x="50" y="39"/>
                    </a:moveTo>
                    <a:cubicBezTo>
                      <a:pt x="50" y="39"/>
                      <a:pt x="50" y="39"/>
                      <a:pt x="50" y="39"/>
                    </a:cubicBezTo>
                    <a:cubicBezTo>
                      <a:pt x="51" y="39"/>
                      <a:pt x="51" y="39"/>
                      <a:pt x="50" y="39"/>
                    </a:cubicBezTo>
                    <a:cubicBezTo>
                      <a:pt x="50" y="38"/>
                      <a:pt x="50" y="38"/>
                      <a:pt x="49" y="38"/>
                    </a:cubicBezTo>
                    <a:cubicBezTo>
                      <a:pt x="49" y="39"/>
                      <a:pt x="49" y="39"/>
                      <a:pt x="50" y="39"/>
                    </a:cubicBezTo>
                    <a:close/>
                    <a:moveTo>
                      <a:pt x="11" y="14"/>
                    </a:moveTo>
                    <a:cubicBezTo>
                      <a:pt x="12" y="14"/>
                      <a:pt x="12" y="14"/>
                      <a:pt x="11" y="14"/>
                    </a:cubicBezTo>
                    <a:cubicBezTo>
                      <a:pt x="11" y="14"/>
                      <a:pt x="11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5"/>
                      <a:pt x="10" y="15"/>
                      <a:pt x="10" y="15"/>
                    </a:cubicBezTo>
                    <a:cubicBezTo>
                      <a:pt x="11" y="15"/>
                      <a:pt x="11" y="15"/>
                      <a:pt x="11" y="14"/>
                    </a:cubicBezTo>
                    <a:close/>
                    <a:moveTo>
                      <a:pt x="25" y="24"/>
                    </a:moveTo>
                    <a:cubicBezTo>
                      <a:pt x="24" y="24"/>
                      <a:pt x="24" y="25"/>
                      <a:pt x="25" y="25"/>
                    </a:cubicBezTo>
                    <a:cubicBezTo>
                      <a:pt x="25" y="25"/>
                      <a:pt x="25" y="26"/>
                      <a:pt x="25" y="26"/>
                    </a:cubicBezTo>
                    <a:cubicBezTo>
                      <a:pt x="26" y="26"/>
                      <a:pt x="26" y="27"/>
                      <a:pt x="26" y="28"/>
                    </a:cubicBezTo>
                    <a:cubicBezTo>
                      <a:pt x="26" y="28"/>
                      <a:pt x="26" y="28"/>
                      <a:pt x="26" y="28"/>
                    </a:cubicBezTo>
                    <a:cubicBezTo>
                      <a:pt x="26" y="28"/>
                      <a:pt x="26" y="28"/>
                      <a:pt x="25" y="28"/>
                    </a:cubicBezTo>
                    <a:cubicBezTo>
                      <a:pt x="26" y="28"/>
                      <a:pt x="26" y="28"/>
                      <a:pt x="26" y="29"/>
                    </a:cubicBezTo>
                    <a:cubicBezTo>
                      <a:pt x="27" y="29"/>
                      <a:pt x="27" y="29"/>
                      <a:pt x="27" y="29"/>
                    </a:cubicBezTo>
                    <a:cubicBezTo>
                      <a:pt x="27" y="29"/>
                      <a:pt x="27" y="30"/>
                      <a:pt x="27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8" y="30"/>
                      <a:pt x="28" y="30"/>
                      <a:pt x="28" y="30"/>
                    </a:cubicBezTo>
                    <a:cubicBezTo>
                      <a:pt x="28" y="30"/>
                      <a:pt x="28" y="30"/>
                      <a:pt x="28" y="30"/>
                    </a:cubicBezTo>
                    <a:cubicBezTo>
                      <a:pt x="28" y="30"/>
                      <a:pt x="28" y="29"/>
                      <a:pt x="27" y="29"/>
                    </a:cubicBezTo>
                    <a:cubicBezTo>
                      <a:pt x="27" y="29"/>
                      <a:pt x="27" y="28"/>
                      <a:pt x="26" y="28"/>
                    </a:cubicBezTo>
                    <a:cubicBezTo>
                      <a:pt x="26" y="28"/>
                      <a:pt x="26" y="28"/>
                      <a:pt x="26" y="28"/>
                    </a:cubicBezTo>
                    <a:cubicBezTo>
                      <a:pt x="26" y="28"/>
                      <a:pt x="26" y="28"/>
                      <a:pt x="26" y="28"/>
                    </a:cubicBezTo>
                    <a:cubicBezTo>
                      <a:pt x="26" y="28"/>
                      <a:pt x="26" y="27"/>
                      <a:pt x="26" y="27"/>
                    </a:cubicBezTo>
                    <a:cubicBezTo>
                      <a:pt x="26" y="26"/>
                      <a:pt x="26" y="26"/>
                      <a:pt x="25" y="26"/>
                    </a:cubicBezTo>
                    <a:cubicBezTo>
                      <a:pt x="26" y="25"/>
                      <a:pt x="25" y="25"/>
                      <a:pt x="25" y="24"/>
                    </a:cubicBezTo>
                    <a:cubicBezTo>
                      <a:pt x="25" y="24"/>
                      <a:pt x="25" y="24"/>
                      <a:pt x="25" y="24"/>
                    </a:cubicBezTo>
                    <a:close/>
                    <a:moveTo>
                      <a:pt x="1" y="3"/>
                    </a:moveTo>
                    <a:cubicBezTo>
                      <a:pt x="1" y="3"/>
                      <a:pt x="1" y="3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3" y="3"/>
                      <a:pt x="3" y="3"/>
                    </a:cubicBezTo>
                    <a:cubicBezTo>
                      <a:pt x="4" y="2"/>
                      <a:pt x="5" y="2"/>
                      <a:pt x="6" y="2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7" y="2"/>
                      <a:pt x="7" y="2"/>
                    </a:cubicBezTo>
                    <a:cubicBezTo>
                      <a:pt x="7" y="2"/>
                      <a:pt x="7" y="3"/>
                      <a:pt x="8" y="3"/>
                    </a:cubicBezTo>
                    <a:cubicBezTo>
                      <a:pt x="8" y="3"/>
                      <a:pt x="8" y="3"/>
                      <a:pt x="8" y="2"/>
                    </a:cubicBezTo>
                    <a:cubicBezTo>
                      <a:pt x="8" y="2"/>
                      <a:pt x="7" y="1"/>
                      <a:pt x="7" y="2"/>
                    </a:cubicBezTo>
                    <a:cubicBezTo>
                      <a:pt x="7" y="2"/>
                      <a:pt x="6" y="2"/>
                      <a:pt x="6" y="2"/>
                    </a:cubicBezTo>
                    <a:cubicBezTo>
                      <a:pt x="5" y="2"/>
                      <a:pt x="5" y="2"/>
                      <a:pt x="4" y="2"/>
                    </a:cubicBezTo>
                    <a:cubicBezTo>
                      <a:pt x="3" y="2"/>
                      <a:pt x="3" y="1"/>
                      <a:pt x="3" y="1"/>
                    </a:cubicBezTo>
                    <a:cubicBezTo>
                      <a:pt x="3" y="2"/>
                      <a:pt x="2" y="2"/>
                      <a:pt x="2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1" y="3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3"/>
                      <a:pt x="1" y="3"/>
                    </a:cubicBezTo>
                    <a:close/>
                    <a:moveTo>
                      <a:pt x="20" y="25"/>
                    </a:moveTo>
                    <a:cubicBezTo>
                      <a:pt x="20" y="25"/>
                      <a:pt x="21" y="25"/>
                      <a:pt x="21" y="25"/>
                    </a:cubicBezTo>
                    <a:cubicBezTo>
                      <a:pt x="21" y="25"/>
                      <a:pt x="22" y="26"/>
                      <a:pt x="22" y="26"/>
                    </a:cubicBezTo>
                    <a:cubicBezTo>
                      <a:pt x="21" y="25"/>
                      <a:pt x="21" y="25"/>
                      <a:pt x="21" y="25"/>
                    </a:cubicBezTo>
                    <a:cubicBezTo>
                      <a:pt x="20" y="24"/>
                      <a:pt x="20" y="24"/>
                      <a:pt x="20" y="24"/>
                    </a:cubicBezTo>
                    <a:cubicBezTo>
                      <a:pt x="20" y="24"/>
                      <a:pt x="20" y="24"/>
                      <a:pt x="20" y="24"/>
                    </a:cubicBezTo>
                    <a:cubicBezTo>
                      <a:pt x="20" y="24"/>
                      <a:pt x="20" y="24"/>
                      <a:pt x="20" y="24"/>
                    </a:cubicBezTo>
                    <a:cubicBezTo>
                      <a:pt x="20" y="24"/>
                      <a:pt x="20" y="24"/>
                      <a:pt x="20" y="24"/>
                    </a:cubicBezTo>
                    <a:cubicBezTo>
                      <a:pt x="20" y="24"/>
                      <a:pt x="20" y="25"/>
                      <a:pt x="20" y="25"/>
                    </a:cubicBezTo>
                    <a:close/>
                    <a:moveTo>
                      <a:pt x="30" y="21"/>
                    </a:moveTo>
                    <a:cubicBezTo>
                      <a:pt x="30" y="21"/>
                      <a:pt x="30" y="21"/>
                      <a:pt x="30" y="21"/>
                    </a:cubicBezTo>
                    <a:cubicBezTo>
                      <a:pt x="30" y="21"/>
                      <a:pt x="30" y="21"/>
                      <a:pt x="30" y="21"/>
                    </a:cubicBezTo>
                    <a:cubicBezTo>
                      <a:pt x="30" y="21"/>
                      <a:pt x="30" y="22"/>
                      <a:pt x="30" y="22"/>
                    </a:cubicBezTo>
                    <a:cubicBezTo>
                      <a:pt x="30" y="22"/>
                      <a:pt x="31" y="22"/>
                      <a:pt x="30" y="21"/>
                    </a:cubicBezTo>
                    <a:close/>
                    <a:moveTo>
                      <a:pt x="15" y="11"/>
                    </a:moveTo>
                    <a:cubicBezTo>
                      <a:pt x="15" y="11"/>
                      <a:pt x="16" y="11"/>
                      <a:pt x="16" y="11"/>
                    </a:cubicBezTo>
                    <a:cubicBezTo>
                      <a:pt x="16" y="12"/>
                      <a:pt x="17" y="12"/>
                      <a:pt x="17" y="12"/>
                    </a:cubicBezTo>
                    <a:cubicBezTo>
                      <a:pt x="17" y="12"/>
                      <a:pt x="17" y="12"/>
                      <a:pt x="18" y="12"/>
                    </a:cubicBezTo>
                    <a:cubicBezTo>
                      <a:pt x="18" y="13"/>
                      <a:pt x="18" y="13"/>
                      <a:pt x="19" y="13"/>
                    </a:cubicBezTo>
                    <a:cubicBezTo>
                      <a:pt x="19" y="13"/>
                      <a:pt x="19" y="14"/>
                      <a:pt x="19" y="14"/>
                    </a:cubicBezTo>
                    <a:cubicBezTo>
                      <a:pt x="19" y="14"/>
                      <a:pt x="19" y="14"/>
                      <a:pt x="19" y="14"/>
                    </a:cubicBezTo>
                    <a:cubicBezTo>
                      <a:pt x="19" y="14"/>
                      <a:pt x="19" y="15"/>
                      <a:pt x="19" y="15"/>
                    </a:cubicBezTo>
                    <a:cubicBezTo>
                      <a:pt x="19" y="15"/>
                      <a:pt x="19" y="15"/>
                      <a:pt x="19" y="15"/>
                    </a:cubicBezTo>
                    <a:cubicBezTo>
                      <a:pt x="19" y="15"/>
                      <a:pt x="19" y="16"/>
                      <a:pt x="19" y="16"/>
                    </a:cubicBezTo>
                    <a:cubicBezTo>
                      <a:pt x="18" y="16"/>
                      <a:pt x="18" y="16"/>
                      <a:pt x="18" y="16"/>
                    </a:cubicBezTo>
                    <a:cubicBezTo>
                      <a:pt x="18" y="16"/>
                      <a:pt x="18" y="16"/>
                      <a:pt x="18" y="16"/>
                    </a:cubicBezTo>
                    <a:cubicBezTo>
                      <a:pt x="18" y="16"/>
                      <a:pt x="18" y="16"/>
                      <a:pt x="18" y="16"/>
                    </a:cubicBezTo>
                    <a:cubicBezTo>
                      <a:pt x="18" y="16"/>
                      <a:pt x="19" y="17"/>
                      <a:pt x="19" y="17"/>
                    </a:cubicBezTo>
                    <a:cubicBezTo>
                      <a:pt x="19" y="17"/>
                      <a:pt x="19" y="17"/>
                      <a:pt x="19" y="17"/>
                    </a:cubicBezTo>
                    <a:cubicBezTo>
                      <a:pt x="19" y="17"/>
                      <a:pt x="19" y="16"/>
                      <a:pt x="19" y="16"/>
                    </a:cubicBezTo>
                    <a:cubicBezTo>
                      <a:pt x="19" y="16"/>
                      <a:pt x="19" y="16"/>
                      <a:pt x="19" y="16"/>
                    </a:cubicBezTo>
                    <a:cubicBezTo>
                      <a:pt x="19" y="16"/>
                      <a:pt x="19" y="16"/>
                      <a:pt x="19" y="15"/>
                    </a:cubicBezTo>
                    <a:cubicBezTo>
                      <a:pt x="19" y="15"/>
                      <a:pt x="19" y="15"/>
                      <a:pt x="19" y="14"/>
                    </a:cubicBezTo>
                    <a:cubicBezTo>
                      <a:pt x="19" y="14"/>
                      <a:pt x="19" y="14"/>
                      <a:pt x="19" y="14"/>
                    </a:cubicBezTo>
                    <a:cubicBezTo>
                      <a:pt x="19" y="14"/>
                      <a:pt x="19" y="13"/>
                      <a:pt x="19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2"/>
                      <a:pt x="18" y="12"/>
                      <a:pt x="17" y="12"/>
                    </a:cubicBezTo>
                    <a:cubicBezTo>
                      <a:pt x="17" y="12"/>
                      <a:pt x="16" y="12"/>
                      <a:pt x="16" y="11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5" y="11"/>
                      <a:pt x="15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lose/>
                    <a:moveTo>
                      <a:pt x="40" y="40"/>
                    </a:moveTo>
                    <a:cubicBezTo>
                      <a:pt x="40" y="40"/>
                      <a:pt x="40" y="40"/>
                      <a:pt x="40" y="40"/>
                    </a:cubicBezTo>
                    <a:cubicBezTo>
                      <a:pt x="40" y="40"/>
                      <a:pt x="40" y="41"/>
                      <a:pt x="40" y="41"/>
                    </a:cubicBezTo>
                    <a:cubicBezTo>
                      <a:pt x="40" y="41"/>
                      <a:pt x="41" y="41"/>
                      <a:pt x="41" y="40"/>
                    </a:cubicBezTo>
                    <a:cubicBezTo>
                      <a:pt x="41" y="40"/>
                      <a:pt x="40" y="40"/>
                      <a:pt x="40" y="40"/>
                    </a:cubicBezTo>
                    <a:close/>
                    <a:moveTo>
                      <a:pt x="46" y="38"/>
                    </a:moveTo>
                    <a:cubicBezTo>
                      <a:pt x="45" y="38"/>
                      <a:pt x="45" y="38"/>
                      <a:pt x="45" y="38"/>
                    </a:cubicBezTo>
                    <a:cubicBezTo>
                      <a:pt x="45" y="38"/>
                      <a:pt x="45" y="38"/>
                      <a:pt x="46" y="38"/>
                    </a:cubicBezTo>
                    <a:close/>
                    <a:moveTo>
                      <a:pt x="9" y="0"/>
                    </a:moveTo>
                    <a:cubicBezTo>
                      <a:pt x="9" y="0"/>
                      <a:pt x="9" y="0"/>
                      <a:pt x="10" y="0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10" y="2"/>
                      <a:pt x="10" y="2"/>
                      <a:pt x="11" y="2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1" y="2"/>
                      <a:pt x="11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4"/>
                    </a:cubicBezTo>
                    <a:cubicBezTo>
                      <a:pt x="12" y="4"/>
                      <a:pt x="12" y="5"/>
                      <a:pt x="12" y="5"/>
                    </a:cubicBezTo>
                    <a:cubicBezTo>
                      <a:pt x="12" y="6"/>
                      <a:pt x="12" y="6"/>
                      <a:pt x="12" y="6"/>
                    </a:cubicBezTo>
                    <a:cubicBezTo>
                      <a:pt x="12" y="6"/>
                      <a:pt x="12" y="6"/>
                      <a:pt x="12" y="6"/>
                    </a:cubicBezTo>
                    <a:cubicBezTo>
                      <a:pt x="11" y="6"/>
                      <a:pt x="11" y="6"/>
                      <a:pt x="11" y="7"/>
                    </a:cubicBezTo>
                    <a:cubicBezTo>
                      <a:pt x="11" y="7"/>
                      <a:pt x="11" y="7"/>
                      <a:pt x="11" y="7"/>
                    </a:cubicBezTo>
                    <a:cubicBezTo>
                      <a:pt x="11" y="7"/>
                      <a:pt x="11" y="7"/>
                      <a:pt x="10" y="7"/>
                    </a:cubicBezTo>
                    <a:cubicBezTo>
                      <a:pt x="10" y="7"/>
                      <a:pt x="10" y="7"/>
                      <a:pt x="11" y="7"/>
                    </a:cubicBezTo>
                    <a:cubicBezTo>
                      <a:pt x="11" y="7"/>
                      <a:pt x="11" y="7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2" y="7"/>
                      <a:pt x="12" y="6"/>
                      <a:pt x="12" y="6"/>
                    </a:cubicBezTo>
                    <a:cubicBezTo>
                      <a:pt x="12" y="5"/>
                      <a:pt x="12" y="5"/>
                      <a:pt x="13" y="5"/>
                    </a:cubicBezTo>
                    <a:cubicBezTo>
                      <a:pt x="13" y="5"/>
                      <a:pt x="13" y="4"/>
                      <a:pt x="13" y="4"/>
                    </a:cubicBezTo>
                    <a:cubicBezTo>
                      <a:pt x="13" y="4"/>
                      <a:pt x="13" y="4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2" y="3"/>
                      <a:pt x="12" y="3"/>
                    </a:cubicBezTo>
                    <a:cubicBezTo>
                      <a:pt x="12" y="2"/>
                      <a:pt x="12" y="2"/>
                      <a:pt x="11" y="2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0" y="1"/>
                      <a:pt x="10" y="1"/>
                      <a:pt x="10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0" y="0"/>
                      <a:pt x="9" y="0"/>
                      <a:pt x="9" y="0"/>
                    </a:cubicBezTo>
                    <a:cubicBezTo>
                      <a:pt x="9" y="0"/>
                      <a:pt x="8" y="0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8" y="0"/>
                      <a:pt x="8" y="0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lose/>
                    <a:moveTo>
                      <a:pt x="28" y="24"/>
                    </a:moveTo>
                    <a:cubicBezTo>
                      <a:pt x="28" y="24"/>
                      <a:pt x="28" y="24"/>
                      <a:pt x="27" y="24"/>
                    </a:cubicBezTo>
                    <a:cubicBezTo>
                      <a:pt x="28" y="24"/>
                      <a:pt x="28" y="24"/>
                      <a:pt x="28" y="24"/>
                    </a:cubicBezTo>
                    <a:cubicBezTo>
                      <a:pt x="28" y="25"/>
                      <a:pt x="28" y="24"/>
                      <a:pt x="28" y="24"/>
                    </a:cubicBezTo>
                    <a:close/>
                    <a:moveTo>
                      <a:pt x="22" y="26"/>
                    </a:moveTo>
                    <a:cubicBezTo>
                      <a:pt x="22" y="26"/>
                      <a:pt x="23" y="26"/>
                      <a:pt x="23" y="26"/>
                    </a:cubicBezTo>
                    <a:cubicBezTo>
                      <a:pt x="23" y="26"/>
                      <a:pt x="23" y="26"/>
                      <a:pt x="23" y="26"/>
                    </a:cubicBezTo>
                    <a:cubicBezTo>
                      <a:pt x="23" y="26"/>
                      <a:pt x="22" y="26"/>
                      <a:pt x="22" y="26"/>
                    </a:cubicBezTo>
                    <a:close/>
                    <a:moveTo>
                      <a:pt x="22" y="17"/>
                    </a:moveTo>
                    <a:cubicBezTo>
                      <a:pt x="22" y="17"/>
                      <a:pt x="22" y="17"/>
                      <a:pt x="22" y="17"/>
                    </a:cubicBezTo>
                    <a:cubicBezTo>
                      <a:pt x="22" y="18"/>
                      <a:pt x="22" y="18"/>
                      <a:pt x="23" y="18"/>
                    </a:cubicBezTo>
                    <a:cubicBezTo>
                      <a:pt x="23" y="18"/>
                      <a:pt x="23" y="19"/>
                      <a:pt x="23" y="19"/>
                    </a:cubicBezTo>
                    <a:cubicBezTo>
                      <a:pt x="23" y="19"/>
                      <a:pt x="23" y="19"/>
                      <a:pt x="23" y="19"/>
                    </a:cubicBezTo>
                    <a:cubicBezTo>
                      <a:pt x="23" y="19"/>
                      <a:pt x="23" y="19"/>
                      <a:pt x="23" y="19"/>
                    </a:cubicBezTo>
                    <a:cubicBezTo>
                      <a:pt x="24" y="19"/>
                      <a:pt x="24" y="19"/>
                      <a:pt x="24" y="20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4" y="20"/>
                      <a:pt x="24" y="20"/>
                      <a:pt x="24" y="20"/>
                    </a:cubicBezTo>
                    <a:cubicBezTo>
                      <a:pt x="23" y="20"/>
                      <a:pt x="23" y="20"/>
                      <a:pt x="23" y="21"/>
                    </a:cubicBezTo>
                    <a:cubicBezTo>
                      <a:pt x="23" y="21"/>
                      <a:pt x="23" y="21"/>
                      <a:pt x="23" y="21"/>
                    </a:cubicBezTo>
                    <a:cubicBezTo>
                      <a:pt x="24" y="21"/>
                      <a:pt x="24" y="21"/>
                      <a:pt x="25" y="21"/>
                    </a:cubicBezTo>
                    <a:cubicBezTo>
                      <a:pt x="25" y="21"/>
                      <a:pt x="25" y="20"/>
                      <a:pt x="25" y="20"/>
                    </a:cubicBezTo>
                    <a:cubicBezTo>
                      <a:pt x="24" y="20"/>
                      <a:pt x="24" y="19"/>
                      <a:pt x="23" y="19"/>
                    </a:cubicBezTo>
                    <a:cubicBezTo>
                      <a:pt x="23" y="19"/>
                      <a:pt x="23" y="19"/>
                      <a:pt x="23" y="19"/>
                    </a:cubicBezTo>
                    <a:cubicBezTo>
                      <a:pt x="23" y="18"/>
                      <a:pt x="23" y="18"/>
                      <a:pt x="23" y="18"/>
                    </a:cubicBezTo>
                    <a:cubicBezTo>
                      <a:pt x="23" y="18"/>
                      <a:pt x="23" y="18"/>
                      <a:pt x="23" y="18"/>
                    </a:cubicBezTo>
                    <a:cubicBezTo>
                      <a:pt x="23" y="18"/>
                      <a:pt x="22" y="17"/>
                      <a:pt x="22" y="17"/>
                    </a:cubicBezTo>
                    <a:cubicBezTo>
                      <a:pt x="22" y="17"/>
                      <a:pt x="22" y="17"/>
                      <a:pt x="22" y="17"/>
                    </a:cubicBezTo>
                    <a:cubicBezTo>
                      <a:pt x="22" y="17"/>
                      <a:pt x="22" y="17"/>
                      <a:pt x="22" y="17"/>
                    </a:cubicBezTo>
                    <a:close/>
                    <a:moveTo>
                      <a:pt x="31" y="31"/>
                    </a:moveTo>
                    <a:cubicBezTo>
                      <a:pt x="31" y="31"/>
                      <a:pt x="32" y="31"/>
                      <a:pt x="32" y="31"/>
                    </a:cubicBezTo>
                    <a:cubicBezTo>
                      <a:pt x="32" y="32"/>
                      <a:pt x="33" y="32"/>
                      <a:pt x="33" y="31"/>
                    </a:cubicBezTo>
                    <a:cubicBezTo>
                      <a:pt x="33" y="31"/>
                      <a:pt x="33" y="31"/>
                      <a:pt x="33" y="31"/>
                    </a:cubicBezTo>
                    <a:cubicBezTo>
                      <a:pt x="33" y="31"/>
                      <a:pt x="33" y="31"/>
                      <a:pt x="33" y="31"/>
                    </a:cubicBezTo>
                    <a:cubicBezTo>
                      <a:pt x="33" y="31"/>
                      <a:pt x="33" y="31"/>
                      <a:pt x="33" y="31"/>
                    </a:cubicBezTo>
                    <a:cubicBezTo>
                      <a:pt x="32" y="31"/>
                      <a:pt x="32" y="31"/>
                      <a:pt x="32" y="31"/>
                    </a:cubicBezTo>
                    <a:cubicBezTo>
                      <a:pt x="32" y="31"/>
                      <a:pt x="32" y="31"/>
                      <a:pt x="32" y="31"/>
                    </a:cubicBezTo>
                    <a:cubicBezTo>
                      <a:pt x="32" y="31"/>
                      <a:pt x="32" y="31"/>
                      <a:pt x="32" y="31"/>
                    </a:cubicBezTo>
                    <a:cubicBezTo>
                      <a:pt x="32" y="30"/>
                      <a:pt x="31" y="30"/>
                      <a:pt x="31" y="31"/>
                    </a:cubicBezTo>
                    <a:cubicBezTo>
                      <a:pt x="31" y="31"/>
                      <a:pt x="31" y="31"/>
                      <a:pt x="31" y="31"/>
                    </a:cubicBezTo>
                    <a:close/>
                    <a:moveTo>
                      <a:pt x="34" y="32"/>
                    </a:moveTo>
                    <a:cubicBezTo>
                      <a:pt x="34" y="32"/>
                      <a:pt x="34" y="32"/>
                      <a:pt x="34" y="32"/>
                    </a:cubicBezTo>
                    <a:cubicBezTo>
                      <a:pt x="34" y="32"/>
                      <a:pt x="34" y="32"/>
                      <a:pt x="34" y="32"/>
                    </a:cubicBezTo>
                    <a:cubicBezTo>
                      <a:pt x="34" y="32"/>
                      <a:pt x="33" y="32"/>
                      <a:pt x="33" y="32"/>
                    </a:cubicBezTo>
                    <a:cubicBezTo>
                      <a:pt x="33" y="32"/>
                      <a:pt x="34" y="32"/>
                      <a:pt x="34" y="32"/>
                    </a:cubicBezTo>
                    <a:cubicBezTo>
                      <a:pt x="34" y="32"/>
                      <a:pt x="34" y="32"/>
                      <a:pt x="34" y="32"/>
                    </a:cubicBezTo>
                    <a:cubicBezTo>
                      <a:pt x="34" y="33"/>
                      <a:pt x="34" y="33"/>
                      <a:pt x="34" y="33"/>
                    </a:cubicBezTo>
                    <a:cubicBezTo>
                      <a:pt x="34" y="33"/>
                      <a:pt x="34" y="33"/>
                      <a:pt x="34" y="33"/>
                    </a:cubicBezTo>
                    <a:cubicBezTo>
                      <a:pt x="34" y="33"/>
                      <a:pt x="34" y="33"/>
                      <a:pt x="34" y="33"/>
                    </a:cubicBezTo>
                    <a:cubicBezTo>
                      <a:pt x="34" y="33"/>
                      <a:pt x="33" y="33"/>
                      <a:pt x="33" y="33"/>
                    </a:cubicBezTo>
                    <a:cubicBezTo>
                      <a:pt x="33" y="33"/>
                      <a:pt x="33" y="34"/>
                      <a:pt x="33" y="34"/>
                    </a:cubicBezTo>
                    <a:cubicBezTo>
                      <a:pt x="33" y="34"/>
                      <a:pt x="33" y="34"/>
                      <a:pt x="33" y="34"/>
                    </a:cubicBezTo>
                    <a:cubicBezTo>
                      <a:pt x="32" y="34"/>
                      <a:pt x="32" y="35"/>
                      <a:pt x="31" y="35"/>
                    </a:cubicBezTo>
                    <a:cubicBezTo>
                      <a:pt x="32" y="35"/>
                      <a:pt x="32" y="35"/>
                      <a:pt x="33" y="34"/>
                    </a:cubicBezTo>
                    <a:cubicBezTo>
                      <a:pt x="33" y="34"/>
                      <a:pt x="33" y="34"/>
                      <a:pt x="34" y="34"/>
                    </a:cubicBezTo>
                    <a:cubicBezTo>
                      <a:pt x="34" y="34"/>
                      <a:pt x="34" y="34"/>
                      <a:pt x="34" y="33"/>
                    </a:cubicBezTo>
                    <a:cubicBezTo>
                      <a:pt x="34" y="33"/>
                      <a:pt x="34" y="33"/>
                      <a:pt x="34" y="33"/>
                    </a:cubicBezTo>
                    <a:cubicBezTo>
                      <a:pt x="34" y="33"/>
                      <a:pt x="34" y="33"/>
                      <a:pt x="34" y="33"/>
                    </a:cubicBezTo>
                    <a:cubicBezTo>
                      <a:pt x="34" y="33"/>
                      <a:pt x="35" y="33"/>
                      <a:pt x="35" y="33"/>
                    </a:cubicBezTo>
                    <a:cubicBezTo>
                      <a:pt x="34" y="32"/>
                      <a:pt x="35" y="32"/>
                      <a:pt x="34" y="31"/>
                    </a:cubicBezTo>
                    <a:cubicBezTo>
                      <a:pt x="34" y="31"/>
                      <a:pt x="34" y="31"/>
                      <a:pt x="34" y="32"/>
                    </a:cubicBezTo>
                    <a:cubicBezTo>
                      <a:pt x="34" y="31"/>
                      <a:pt x="34" y="31"/>
                      <a:pt x="33" y="31"/>
                    </a:cubicBezTo>
                    <a:cubicBezTo>
                      <a:pt x="34" y="31"/>
                      <a:pt x="34" y="31"/>
                      <a:pt x="34" y="3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</p:grpSp>
        <p:grpSp>
          <p:nvGrpSpPr>
            <p:cNvPr id="8" name="Asia">
              <a:extLst>
                <a:ext uri="{FF2B5EF4-FFF2-40B4-BE49-F238E27FC236}">
                  <a16:creationId xmlns:a16="http://schemas.microsoft.com/office/drawing/2014/main" id="{0DB52EAA-8D0C-B7DD-EAB1-021BE3148405}"/>
                </a:ext>
              </a:extLst>
            </p:cNvPr>
            <p:cNvGrpSpPr/>
            <p:nvPr/>
          </p:nvGrpSpPr>
          <p:grpSpPr>
            <a:xfrm>
              <a:off x="5934075" y="614363"/>
              <a:ext cx="4873625" cy="4589463"/>
              <a:chOff x="5934075" y="614363"/>
              <a:chExt cx="4873625" cy="4589463"/>
            </a:xfrm>
            <a:solidFill>
              <a:schemeClr val="accent5"/>
            </a:solidFill>
          </p:grpSpPr>
          <p:sp>
            <p:nvSpPr>
              <p:cNvPr id="114" name="Freeform 824">
                <a:extLst>
                  <a:ext uri="{FF2B5EF4-FFF2-40B4-BE49-F238E27FC236}">
                    <a16:creationId xmlns:a16="http://schemas.microsoft.com/office/drawing/2014/main" id="{376623FB-8F89-639A-7357-1FC74833CFD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583363" y="4346575"/>
                <a:ext cx="331787" cy="187325"/>
              </a:xfrm>
              <a:custGeom>
                <a:avLst/>
                <a:gdLst>
                  <a:gd name="T0" fmla="*/ 80 w 80"/>
                  <a:gd name="T1" fmla="*/ 44 h 45"/>
                  <a:gd name="T2" fmla="*/ 74 w 80"/>
                  <a:gd name="T3" fmla="*/ 45 h 45"/>
                  <a:gd name="T4" fmla="*/ 73 w 80"/>
                  <a:gd name="T5" fmla="*/ 43 h 45"/>
                  <a:gd name="T6" fmla="*/ 75 w 80"/>
                  <a:gd name="T7" fmla="*/ 43 h 45"/>
                  <a:gd name="T8" fmla="*/ 76 w 80"/>
                  <a:gd name="T9" fmla="*/ 43 h 45"/>
                  <a:gd name="T10" fmla="*/ 80 w 80"/>
                  <a:gd name="T11" fmla="*/ 44 h 45"/>
                  <a:gd name="T12" fmla="*/ 41 w 80"/>
                  <a:gd name="T13" fmla="*/ 3 h 45"/>
                  <a:gd name="T14" fmla="*/ 36 w 80"/>
                  <a:gd name="T15" fmla="*/ 6 h 45"/>
                  <a:gd name="T16" fmla="*/ 30 w 80"/>
                  <a:gd name="T17" fmla="*/ 14 h 45"/>
                  <a:gd name="T18" fmla="*/ 25 w 80"/>
                  <a:gd name="T19" fmla="*/ 12 h 45"/>
                  <a:gd name="T20" fmla="*/ 14 w 80"/>
                  <a:gd name="T21" fmla="*/ 11 h 45"/>
                  <a:gd name="T22" fmla="*/ 4 w 80"/>
                  <a:gd name="T23" fmla="*/ 11 h 45"/>
                  <a:gd name="T24" fmla="*/ 3 w 80"/>
                  <a:gd name="T25" fmla="*/ 15 h 45"/>
                  <a:gd name="T26" fmla="*/ 3 w 80"/>
                  <a:gd name="T27" fmla="*/ 17 h 45"/>
                  <a:gd name="T28" fmla="*/ 0 w 80"/>
                  <a:gd name="T29" fmla="*/ 19 h 45"/>
                  <a:gd name="T30" fmla="*/ 0 w 80"/>
                  <a:gd name="T31" fmla="*/ 19 h 45"/>
                  <a:gd name="T32" fmla="*/ 1 w 80"/>
                  <a:gd name="T33" fmla="*/ 30 h 45"/>
                  <a:gd name="T34" fmla="*/ 2 w 80"/>
                  <a:gd name="T35" fmla="*/ 36 h 45"/>
                  <a:gd name="T36" fmla="*/ 3 w 80"/>
                  <a:gd name="T37" fmla="*/ 41 h 45"/>
                  <a:gd name="T38" fmla="*/ 6 w 80"/>
                  <a:gd name="T39" fmla="*/ 43 h 45"/>
                  <a:gd name="T40" fmla="*/ 11 w 80"/>
                  <a:gd name="T41" fmla="*/ 43 h 45"/>
                  <a:gd name="T42" fmla="*/ 14 w 80"/>
                  <a:gd name="T43" fmla="*/ 42 h 45"/>
                  <a:gd name="T44" fmla="*/ 20 w 80"/>
                  <a:gd name="T45" fmla="*/ 38 h 45"/>
                  <a:gd name="T46" fmla="*/ 27 w 80"/>
                  <a:gd name="T47" fmla="*/ 37 h 45"/>
                  <a:gd name="T48" fmla="*/ 31 w 80"/>
                  <a:gd name="T49" fmla="*/ 36 h 45"/>
                  <a:gd name="T50" fmla="*/ 33 w 80"/>
                  <a:gd name="T51" fmla="*/ 35 h 45"/>
                  <a:gd name="T52" fmla="*/ 38 w 80"/>
                  <a:gd name="T53" fmla="*/ 34 h 45"/>
                  <a:gd name="T54" fmla="*/ 42 w 80"/>
                  <a:gd name="T55" fmla="*/ 32 h 45"/>
                  <a:gd name="T56" fmla="*/ 44 w 80"/>
                  <a:gd name="T57" fmla="*/ 30 h 45"/>
                  <a:gd name="T58" fmla="*/ 49 w 80"/>
                  <a:gd name="T59" fmla="*/ 28 h 45"/>
                  <a:gd name="T60" fmla="*/ 53 w 80"/>
                  <a:gd name="T61" fmla="*/ 27 h 45"/>
                  <a:gd name="T62" fmla="*/ 55 w 80"/>
                  <a:gd name="T63" fmla="*/ 26 h 45"/>
                  <a:gd name="T64" fmla="*/ 61 w 80"/>
                  <a:gd name="T65" fmla="*/ 24 h 45"/>
                  <a:gd name="T66" fmla="*/ 64 w 80"/>
                  <a:gd name="T67" fmla="*/ 23 h 45"/>
                  <a:gd name="T68" fmla="*/ 65 w 80"/>
                  <a:gd name="T69" fmla="*/ 21 h 45"/>
                  <a:gd name="T70" fmla="*/ 65 w 80"/>
                  <a:gd name="T71" fmla="*/ 18 h 45"/>
                  <a:gd name="T72" fmla="*/ 69 w 80"/>
                  <a:gd name="T73" fmla="*/ 15 h 45"/>
                  <a:gd name="T74" fmla="*/ 62 w 80"/>
                  <a:gd name="T75" fmla="*/ 0 h 45"/>
                  <a:gd name="T76" fmla="*/ 51 w 80"/>
                  <a:gd name="T77" fmla="*/ 2 h 45"/>
                  <a:gd name="T78" fmla="*/ 41 w 80"/>
                  <a:gd name="T79" fmla="*/ 3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80" h="45">
                    <a:moveTo>
                      <a:pt x="80" y="44"/>
                    </a:moveTo>
                    <a:cubicBezTo>
                      <a:pt x="78" y="45"/>
                      <a:pt x="76" y="45"/>
                      <a:pt x="74" y="45"/>
                    </a:cubicBezTo>
                    <a:cubicBezTo>
                      <a:pt x="74" y="45"/>
                      <a:pt x="73" y="45"/>
                      <a:pt x="73" y="43"/>
                    </a:cubicBezTo>
                    <a:cubicBezTo>
                      <a:pt x="73" y="42"/>
                      <a:pt x="74" y="43"/>
                      <a:pt x="75" y="43"/>
                    </a:cubicBezTo>
                    <a:cubicBezTo>
                      <a:pt x="75" y="43"/>
                      <a:pt x="76" y="44"/>
                      <a:pt x="76" y="43"/>
                    </a:cubicBezTo>
                    <a:cubicBezTo>
                      <a:pt x="78" y="42"/>
                      <a:pt x="79" y="43"/>
                      <a:pt x="80" y="44"/>
                    </a:cubicBezTo>
                    <a:close/>
                    <a:moveTo>
                      <a:pt x="41" y="3"/>
                    </a:moveTo>
                    <a:cubicBezTo>
                      <a:pt x="41" y="3"/>
                      <a:pt x="37" y="6"/>
                      <a:pt x="36" y="6"/>
                    </a:cubicBezTo>
                    <a:cubicBezTo>
                      <a:pt x="36" y="6"/>
                      <a:pt x="30" y="14"/>
                      <a:pt x="30" y="14"/>
                    </a:cubicBezTo>
                    <a:cubicBezTo>
                      <a:pt x="30" y="15"/>
                      <a:pt x="25" y="12"/>
                      <a:pt x="25" y="12"/>
                    </a:cubicBezTo>
                    <a:cubicBezTo>
                      <a:pt x="24" y="12"/>
                      <a:pt x="14" y="11"/>
                      <a:pt x="1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1"/>
                      <a:pt x="3" y="15"/>
                      <a:pt x="3" y="15"/>
                    </a:cubicBezTo>
                    <a:cubicBezTo>
                      <a:pt x="3" y="16"/>
                      <a:pt x="3" y="17"/>
                      <a:pt x="3" y="17"/>
                    </a:cubicBezTo>
                    <a:cubicBezTo>
                      <a:pt x="3" y="17"/>
                      <a:pt x="1" y="18"/>
                      <a:pt x="0" y="19"/>
                    </a:cubicBezTo>
                    <a:cubicBezTo>
                      <a:pt x="0" y="19"/>
                      <a:pt x="0" y="19"/>
                      <a:pt x="0" y="19"/>
                    </a:cubicBezTo>
                    <a:cubicBezTo>
                      <a:pt x="1" y="23"/>
                      <a:pt x="0" y="26"/>
                      <a:pt x="1" y="30"/>
                    </a:cubicBezTo>
                    <a:cubicBezTo>
                      <a:pt x="1" y="31"/>
                      <a:pt x="2" y="35"/>
                      <a:pt x="2" y="36"/>
                    </a:cubicBezTo>
                    <a:cubicBezTo>
                      <a:pt x="3" y="37"/>
                      <a:pt x="3" y="40"/>
                      <a:pt x="3" y="41"/>
                    </a:cubicBezTo>
                    <a:cubicBezTo>
                      <a:pt x="4" y="42"/>
                      <a:pt x="5" y="43"/>
                      <a:pt x="6" y="43"/>
                    </a:cubicBezTo>
                    <a:cubicBezTo>
                      <a:pt x="7" y="43"/>
                      <a:pt x="10" y="44"/>
                      <a:pt x="11" y="43"/>
                    </a:cubicBezTo>
                    <a:cubicBezTo>
                      <a:pt x="12" y="43"/>
                      <a:pt x="14" y="42"/>
                      <a:pt x="14" y="42"/>
                    </a:cubicBezTo>
                    <a:cubicBezTo>
                      <a:pt x="16" y="42"/>
                      <a:pt x="18" y="40"/>
                      <a:pt x="20" y="38"/>
                    </a:cubicBezTo>
                    <a:cubicBezTo>
                      <a:pt x="22" y="37"/>
                      <a:pt x="25" y="37"/>
                      <a:pt x="27" y="37"/>
                    </a:cubicBezTo>
                    <a:cubicBezTo>
                      <a:pt x="28" y="37"/>
                      <a:pt x="30" y="37"/>
                      <a:pt x="31" y="36"/>
                    </a:cubicBezTo>
                    <a:cubicBezTo>
                      <a:pt x="32" y="36"/>
                      <a:pt x="33" y="36"/>
                      <a:pt x="33" y="35"/>
                    </a:cubicBezTo>
                    <a:cubicBezTo>
                      <a:pt x="35" y="34"/>
                      <a:pt x="36" y="33"/>
                      <a:pt x="38" y="34"/>
                    </a:cubicBezTo>
                    <a:cubicBezTo>
                      <a:pt x="39" y="34"/>
                      <a:pt x="41" y="34"/>
                      <a:pt x="42" y="32"/>
                    </a:cubicBezTo>
                    <a:cubicBezTo>
                      <a:pt x="43" y="32"/>
                      <a:pt x="43" y="30"/>
                      <a:pt x="44" y="30"/>
                    </a:cubicBezTo>
                    <a:cubicBezTo>
                      <a:pt x="46" y="29"/>
                      <a:pt x="47" y="28"/>
                      <a:pt x="49" y="28"/>
                    </a:cubicBezTo>
                    <a:cubicBezTo>
                      <a:pt x="51" y="28"/>
                      <a:pt x="52" y="27"/>
                      <a:pt x="53" y="27"/>
                    </a:cubicBezTo>
                    <a:cubicBezTo>
                      <a:pt x="53" y="26"/>
                      <a:pt x="54" y="26"/>
                      <a:pt x="55" y="26"/>
                    </a:cubicBezTo>
                    <a:cubicBezTo>
                      <a:pt x="57" y="26"/>
                      <a:pt x="59" y="25"/>
                      <a:pt x="61" y="24"/>
                    </a:cubicBezTo>
                    <a:cubicBezTo>
                      <a:pt x="62" y="24"/>
                      <a:pt x="63" y="23"/>
                      <a:pt x="64" y="23"/>
                    </a:cubicBezTo>
                    <a:cubicBezTo>
                      <a:pt x="65" y="22"/>
                      <a:pt x="65" y="22"/>
                      <a:pt x="65" y="21"/>
                    </a:cubicBezTo>
                    <a:cubicBezTo>
                      <a:pt x="64" y="20"/>
                      <a:pt x="64" y="19"/>
                      <a:pt x="65" y="18"/>
                    </a:cubicBezTo>
                    <a:cubicBezTo>
                      <a:pt x="67" y="17"/>
                      <a:pt x="68" y="16"/>
                      <a:pt x="69" y="15"/>
                    </a:cubicBezTo>
                    <a:cubicBezTo>
                      <a:pt x="62" y="0"/>
                      <a:pt x="62" y="0"/>
                      <a:pt x="62" y="0"/>
                    </a:cubicBezTo>
                    <a:cubicBezTo>
                      <a:pt x="62" y="0"/>
                      <a:pt x="51" y="2"/>
                      <a:pt x="51" y="2"/>
                    </a:cubicBezTo>
                    <a:cubicBezTo>
                      <a:pt x="51" y="2"/>
                      <a:pt x="41" y="3"/>
                      <a:pt x="41" y="3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15" name="Freeform 829">
                <a:extLst>
                  <a:ext uri="{FF2B5EF4-FFF2-40B4-BE49-F238E27FC236}">
                    <a16:creationId xmlns:a16="http://schemas.microsoft.com/office/drawing/2014/main" id="{627CD0EB-025F-5CEE-C0C2-617010C2947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100763" y="3575050"/>
                <a:ext cx="536575" cy="230188"/>
              </a:xfrm>
              <a:custGeom>
                <a:avLst/>
                <a:gdLst>
                  <a:gd name="T0" fmla="*/ 16 w 129"/>
                  <a:gd name="T1" fmla="*/ 4 h 55"/>
                  <a:gd name="T2" fmla="*/ 22 w 129"/>
                  <a:gd name="T3" fmla="*/ 10 h 55"/>
                  <a:gd name="T4" fmla="*/ 15 w 129"/>
                  <a:gd name="T5" fmla="*/ 10 h 55"/>
                  <a:gd name="T6" fmla="*/ 11 w 129"/>
                  <a:gd name="T7" fmla="*/ 12 h 55"/>
                  <a:gd name="T8" fmla="*/ 4 w 129"/>
                  <a:gd name="T9" fmla="*/ 18 h 55"/>
                  <a:gd name="T10" fmla="*/ 8 w 129"/>
                  <a:gd name="T11" fmla="*/ 13 h 55"/>
                  <a:gd name="T12" fmla="*/ 4 w 129"/>
                  <a:gd name="T13" fmla="*/ 11 h 55"/>
                  <a:gd name="T14" fmla="*/ 6 w 129"/>
                  <a:gd name="T15" fmla="*/ 7 h 55"/>
                  <a:gd name="T16" fmla="*/ 4 w 129"/>
                  <a:gd name="T17" fmla="*/ 3 h 55"/>
                  <a:gd name="T18" fmla="*/ 10 w 129"/>
                  <a:gd name="T19" fmla="*/ 1 h 55"/>
                  <a:gd name="T20" fmla="*/ 13 w 129"/>
                  <a:gd name="T21" fmla="*/ 2 h 55"/>
                  <a:gd name="T22" fmla="*/ 126 w 129"/>
                  <a:gd name="T23" fmla="*/ 19 h 55"/>
                  <a:gd name="T24" fmla="*/ 122 w 129"/>
                  <a:gd name="T25" fmla="*/ 12 h 55"/>
                  <a:gd name="T26" fmla="*/ 118 w 129"/>
                  <a:gd name="T27" fmla="*/ 7 h 55"/>
                  <a:gd name="T28" fmla="*/ 114 w 129"/>
                  <a:gd name="T29" fmla="*/ 5 h 55"/>
                  <a:gd name="T30" fmla="*/ 107 w 129"/>
                  <a:gd name="T31" fmla="*/ 5 h 55"/>
                  <a:gd name="T32" fmla="*/ 95 w 129"/>
                  <a:gd name="T33" fmla="*/ 10 h 55"/>
                  <a:gd name="T34" fmla="*/ 89 w 129"/>
                  <a:gd name="T35" fmla="*/ 10 h 55"/>
                  <a:gd name="T36" fmla="*/ 83 w 129"/>
                  <a:gd name="T37" fmla="*/ 10 h 55"/>
                  <a:gd name="T38" fmla="*/ 77 w 129"/>
                  <a:gd name="T39" fmla="*/ 8 h 55"/>
                  <a:gd name="T40" fmla="*/ 71 w 129"/>
                  <a:gd name="T41" fmla="*/ 5 h 55"/>
                  <a:gd name="T42" fmla="*/ 64 w 129"/>
                  <a:gd name="T43" fmla="*/ 2 h 55"/>
                  <a:gd name="T44" fmla="*/ 55 w 129"/>
                  <a:gd name="T45" fmla="*/ 1 h 55"/>
                  <a:gd name="T46" fmla="*/ 41 w 129"/>
                  <a:gd name="T47" fmla="*/ 6 h 55"/>
                  <a:gd name="T48" fmla="*/ 34 w 129"/>
                  <a:gd name="T49" fmla="*/ 9 h 55"/>
                  <a:gd name="T50" fmla="*/ 24 w 129"/>
                  <a:gd name="T51" fmla="*/ 8 h 55"/>
                  <a:gd name="T52" fmla="*/ 27 w 129"/>
                  <a:gd name="T53" fmla="*/ 12 h 55"/>
                  <a:gd name="T54" fmla="*/ 23 w 129"/>
                  <a:gd name="T55" fmla="*/ 15 h 55"/>
                  <a:gd name="T56" fmla="*/ 15 w 129"/>
                  <a:gd name="T57" fmla="*/ 16 h 55"/>
                  <a:gd name="T58" fmla="*/ 6 w 129"/>
                  <a:gd name="T59" fmla="*/ 16 h 55"/>
                  <a:gd name="T60" fmla="*/ 3 w 129"/>
                  <a:gd name="T61" fmla="*/ 20 h 55"/>
                  <a:gd name="T62" fmla="*/ 7 w 129"/>
                  <a:gd name="T63" fmla="*/ 25 h 55"/>
                  <a:gd name="T64" fmla="*/ 9 w 129"/>
                  <a:gd name="T65" fmla="*/ 29 h 55"/>
                  <a:gd name="T66" fmla="*/ 7 w 129"/>
                  <a:gd name="T67" fmla="*/ 32 h 55"/>
                  <a:gd name="T68" fmla="*/ 6 w 129"/>
                  <a:gd name="T69" fmla="*/ 33 h 55"/>
                  <a:gd name="T70" fmla="*/ 9 w 129"/>
                  <a:gd name="T71" fmla="*/ 36 h 55"/>
                  <a:gd name="T72" fmla="*/ 10 w 129"/>
                  <a:gd name="T73" fmla="*/ 39 h 55"/>
                  <a:gd name="T74" fmla="*/ 12 w 129"/>
                  <a:gd name="T75" fmla="*/ 42 h 55"/>
                  <a:gd name="T76" fmla="*/ 18 w 129"/>
                  <a:gd name="T77" fmla="*/ 44 h 55"/>
                  <a:gd name="T78" fmla="*/ 18 w 129"/>
                  <a:gd name="T79" fmla="*/ 46 h 55"/>
                  <a:gd name="T80" fmla="*/ 23 w 129"/>
                  <a:gd name="T81" fmla="*/ 48 h 55"/>
                  <a:gd name="T82" fmla="*/ 31 w 129"/>
                  <a:gd name="T83" fmla="*/ 51 h 55"/>
                  <a:gd name="T84" fmla="*/ 35 w 129"/>
                  <a:gd name="T85" fmla="*/ 46 h 55"/>
                  <a:gd name="T86" fmla="*/ 51 w 129"/>
                  <a:gd name="T87" fmla="*/ 52 h 55"/>
                  <a:gd name="T88" fmla="*/ 57 w 129"/>
                  <a:gd name="T89" fmla="*/ 49 h 55"/>
                  <a:gd name="T90" fmla="*/ 66 w 129"/>
                  <a:gd name="T91" fmla="*/ 48 h 55"/>
                  <a:gd name="T92" fmla="*/ 71 w 129"/>
                  <a:gd name="T93" fmla="*/ 46 h 55"/>
                  <a:gd name="T94" fmla="*/ 70 w 129"/>
                  <a:gd name="T95" fmla="*/ 54 h 55"/>
                  <a:gd name="T96" fmla="*/ 74 w 129"/>
                  <a:gd name="T97" fmla="*/ 51 h 55"/>
                  <a:gd name="T98" fmla="*/ 76 w 129"/>
                  <a:gd name="T99" fmla="*/ 47 h 55"/>
                  <a:gd name="T100" fmla="*/ 85 w 129"/>
                  <a:gd name="T101" fmla="*/ 46 h 55"/>
                  <a:gd name="T102" fmla="*/ 101 w 129"/>
                  <a:gd name="T103" fmla="*/ 44 h 55"/>
                  <a:gd name="T104" fmla="*/ 112 w 129"/>
                  <a:gd name="T105" fmla="*/ 43 h 55"/>
                  <a:gd name="T106" fmla="*/ 120 w 129"/>
                  <a:gd name="T107" fmla="*/ 42 h 55"/>
                  <a:gd name="T108" fmla="*/ 125 w 129"/>
                  <a:gd name="T109" fmla="*/ 45 h 55"/>
                  <a:gd name="T110" fmla="*/ 129 w 129"/>
                  <a:gd name="T111" fmla="*/ 42 h 55"/>
                  <a:gd name="T112" fmla="*/ 127 w 129"/>
                  <a:gd name="T113" fmla="*/ 39 h 55"/>
                  <a:gd name="T114" fmla="*/ 126 w 129"/>
                  <a:gd name="T115" fmla="*/ 34 h 55"/>
                  <a:gd name="T116" fmla="*/ 124 w 129"/>
                  <a:gd name="T117" fmla="*/ 26 h 55"/>
                  <a:gd name="T118" fmla="*/ 129 w 129"/>
                  <a:gd name="T119" fmla="*/ 22 h 55"/>
                  <a:gd name="T120" fmla="*/ 0 w 129"/>
                  <a:gd name="T121" fmla="*/ 17 h 55"/>
                  <a:gd name="T122" fmla="*/ 1 w 129"/>
                  <a:gd name="T123" fmla="*/ 17 h 55"/>
                  <a:gd name="T124" fmla="*/ 12 w 129"/>
                  <a:gd name="T125" fmla="*/ 47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55">
                    <a:moveTo>
                      <a:pt x="15" y="1"/>
                    </a:moveTo>
                    <a:cubicBezTo>
                      <a:pt x="15" y="1"/>
                      <a:pt x="15" y="1"/>
                      <a:pt x="16" y="1"/>
                    </a:cubicBezTo>
                    <a:cubicBezTo>
                      <a:pt x="16" y="2"/>
                      <a:pt x="16" y="2"/>
                      <a:pt x="16" y="2"/>
                    </a:cubicBezTo>
                    <a:cubicBezTo>
                      <a:pt x="16" y="3"/>
                      <a:pt x="16" y="4"/>
                      <a:pt x="16" y="4"/>
                    </a:cubicBezTo>
                    <a:cubicBezTo>
                      <a:pt x="17" y="5"/>
                      <a:pt x="19" y="6"/>
                      <a:pt x="20" y="7"/>
                    </a:cubicBezTo>
                    <a:cubicBezTo>
                      <a:pt x="21" y="7"/>
                      <a:pt x="22" y="7"/>
                      <a:pt x="22" y="8"/>
                    </a:cubicBezTo>
                    <a:cubicBezTo>
                      <a:pt x="23" y="8"/>
                      <a:pt x="23" y="8"/>
                      <a:pt x="23" y="9"/>
                    </a:cubicBezTo>
                    <a:cubicBezTo>
                      <a:pt x="22" y="9"/>
                      <a:pt x="22" y="10"/>
                      <a:pt x="22" y="10"/>
                    </a:cubicBezTo>
                    <a:cubicBezTo>
                      <a:pt x="21" y="10"/>
                      <a:pt x="20" y="10"/>
                      <a:pt x="20" y="10"/>
                    </a:cubicBezTo>
                    <a:cubicBezTo>
                      <a:pt x="20" y="10"/>
                      <a:pt x="19" y="10"/>
                      <a:pt x="18" y="10"/>
                    </a:cubicBezTo>
                    <a:cubicBezTo>
                      <a:pt x="18" y="9"/>
                      <a:pt x="17" y="9"/>
                      <a:pt x="16" y="9"/>
                    </a:cubicBezTo>
                    <a:cubicBezTo>
                      <a:pt x="16" y="10"/>
                      <a:pt x="16" y="10"/>
                      <a:pt x="15" y="10"/>
                    </a:cubicBezTo>
                    <a:cubicBezTo>
                      <a:pt x="15" y="10"/>
                      <a:pt x="15" y="10"/>
                      <a:pt x="14" y="10"/>
                    </a:cubicBezTo>
                    <a:cubicBezTo>
                      <a:pt x="14" y="10"/>
                      <a:pt x="13" y="10"/>
                      <a:pt x="12" y="10"/>
                    </a:cubicBezTo>
                    <a:cubicBezTo>
                      <a:pt x="12" y="10"/>
                      <a:pt x="12" y="11"/>
                      <a:pt x="12" y="11"/>
                    </a:cubicBezTo>
                    <a:cubicBezTo>
                      <a:pt x="12" y="12"/>
                      <a:pt x="11" y="12"/>
                      <a:pt x="11" y="12"/>
                    </a:cubicBezTo>
                    <a:cubicBezTo>
                      <a:pt x="10" y="13"/>
                      <a:pt x="10" y="13"/>
                      <a:pt x="9" y="14"/>
                    </a:cubicBezTo>
                    <a:cubicBezTo>
                      <a:pt x="8" y="14"/>
                      <a:pt x="7" y="14"/>
                      <a:pt x="7" y="15"/>
                    </a:cubicBezTo>
                    <a:cubicBezTo>
                      <a:pt x="6" y="15"/>
                      <a:pt x="6" y="16"/>
                      <a:pt x="5" y="17"/>
                    </a:cubicBezTo>
                    <a:cubicBezTo>
                      <a:pt x="5" y="17"/>
                      <a:pt x="4" y="18"/>
                      <a:pt x="4" y="18"/>
                    </a:cubicBezTo>
                    <a:cubicBezTo>
                      <a:pt x="3" y="18"/>
                      <a:pt x="3" y="18"/>
                      <a:pt x="4" y="17"/>
                    </a:cubicBezTo>
                    <a:cubicBezTo>
                      <a:pt x="4" y="17"/>
                      <a:pt x="4" y="16"/>
                      <a:pt x="4" y="16"/>
                    </a:cubicBezTo>
                    <a:cubicBezTo>
                      <a:pt x="5" y="15"/>
                      <a:pt x="6" y="15"/>
                      <a:pt x="6" y="14"/>
                    </a:cubicBezTo>
                    <a:cubicBezTo>
                      <a:pt x="7" y="14"/>
                      <a:pt x="8" y="14"/>
                      <a:pt x="8" y="13"/>
                    </a:cubicBezTo>
                    <a:cubicBezTo>
                      <a:pt x="7" y="13"/>
                      <a:pt x="6" y="13"/>
                      <a:pt x="6" y="13"/>
                    </a:cubicBezTo>
                    <a:cubicBezTo>
                      <a:pt x="5" y="14"/>
                      <a:pt x="5" y="14"/>
                      <a:pt x="4" y="14"/>
                    </a:cubicBezTo>
                    <a:cubicBezTo>
                      <a:pt x="3" y="14"/>
                      <a:pt x="3" y="13"/>
                      <a:pt x="3" y="12"/>
                    </a:cubicBezTo>
                    <a:cubicBezTo>
                      <a:pt x="3" y="12"/>
                      <a:pt x="3" y="11"/>
                      <a:pt x="4" y="11"/>
                    </a:cubicBezTo>
                    <a:cubicBezTo>
                      <a:pt x="4" y="10"/>
                      <a:pt x="5" y="11"/>
                      <a:pt x="5" y="10"/>
                    </a:cubicBezTo>
                    <a:cubicBezTo>
                      <a:pt x="5" y="9"/>
                      <a:pt x="4" y="9"/>
                      <a:pt x="4" y="8"/>
                    </a:cubicBezTo>
                    <a:cubicBezTo>
                      <a:pt x="5" y="8"/>
                      <a:pt x="5" y="8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7" y="7"/>
                      <a:pt x="7" y="6"/>
                      <a:pt x="7" y="6"/>
                    </a:cubicBezTo>
                    <a:cubicBezTo>
                      <a:pt x="6" y="5"/>
                      <a:pt x="6" y="5"/>
                      <a:pt x="6" y="4"/>
                    </a:cubicBezTo>
                    <a:cubicBezTo>
                      <a:pt x="5" y="4"/>
                      <a:pt x="5" y="4"/>
                      <a:pt x="4" y="3"/>
                    </a:cubicBezTo>
                    <a:cubicBezTo>
                      <a:pt x="4" y="3"/>
                      <a:pt x="5" y="3"/>
                      <a:pt x="6" y="3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7" y="1"/>
                      <a:pt x="9" y="2"/>
                      <a:pt x="10" y="0"/>
                    </a:cubicBezTo>
                    <a:cubicBezTo>
                      <a:pt x="10" y="0"/>
                      <a:pt x="10" y="0"/>
                      <a:pt x="10" y="1"/>
                    </a:cubicBezTo>
                    <a:cubicBezTo>
                      <a:pt x="11" y="1"/>
                      <a:pt x="11" y="0"/>
                      <a:pt x="11" y="0"/>
                    </a:cubicBezTo>
                    <a:cubicBezTo>
                      <a:pt x="11" y="0"/>
                      <a:pt x="11" y="0"/>
                      <a:pt x="11" y="0"/>
                    </a:cubicBezTo>
                    <a:cubicBezTo>
                      <a:pt x="12" y="1"/>
                      <a:pt x="12" y="1"/>
                      <a:pt x="12" y="1"/>
                    </a:cubicBezTo>
                    <a:cubicBezTo>
                      <a:pt x="12" y="1"/>
                      <a:pt x="12" y="2"/>
                      <a:pt x="13" y="2"/>
                    </a:cubicBezTo>
                    <a:cubicBezTo>
                      <a:pt x="13" y="2"/>
                      <a:pt x="13" y="2"/>
                      <a:pt x="14" y="1"/>
                    </a:cubicBezTo>
                    <a:cubicBezTo>
                      <a:pt x="14" y="1"/>
                      <a:pt x="14" y="2"/>
                      <a:pt x="15" y="1"/>
                    </a:cubicBezTo>
                    <a:close/>
                    <a:moveTo>
                      <a:pt x="128" y="20"/>
                    </a:moveTo>
                    <a:cubicBezTo>
                      <a:pt x="127" y="20"/>
                      <a:pt x="127" y="19"/>
                      <a:pt x="126" y="19"/>
                    </a:cubicBezTo>
                    <a:cubicBezTo>
                      <a:pt x="126" y="18"/>
                      <a:pt x="125" y="19"/>
                      <a:pt x="124" y="19"/>
                    </a:cubicBezTo>
                    <a:cubicBezTo>
                      <a:pt x="122" y="19"/>
                      <a:pt x="122" y="18"/>
                      <a:pt x="121" y="16"/>
                    </a:cubicBezTo>
                    <a:cubicBezTo>
                      <a:pt x="121" y="16"/>
                      <a:pt x="121" y="15"/>
                      <a:pt x="121" y="14"/>
                    </a:cubicBezTo>
                    <a:cubicBezTo>
                      <a:pt x="121" y="13"/>
                      <a:pt x="122" y="13"/>
                      <a:pt x="122" y="12"/>
                    </a:cubicBezTo>
                    <a:cubicBezTo>
                      <a:pt x="121" y="11"/>
                      <a:pt x="121" y="11"/>
                      <a:pt x="120" y="10"/>
                    </a:cubicBezTo>
                    <a:cubicBezTo>
                      <a:pt x="120" y="10"/>
                      <a:pt x="120" y="9"/>
                      <a:pt x="120" y="8"/>
                    </a:cubicBezTo>
                    <a:cubicBezTo>
                      <a:pt x="119" y="8"/>
                      <a:pt x="118" y="9"/>
                      <a:pt x="118" y="8"/>
                    </a:cubicBezTo>
                    <a:cubicBezTo>
                      <a:pt x="118" y="8"/>
                      <a:pt x="118" y="7"/>
                      <a:pt x="118" y="7"/>
                    </a:cubicBezTo>
                    <a:cubicBezTo>
                      <a:pt x="118" y="7"/>
                      <a:pt x="117" y="7"/>
                      <a:pt x="117" y="7"/>
                    </a:cubicBezTo>
                    <a:cubicBezTo>
                      <a:pt x="117" y="6"/>
                      <a:pt x="116" y="6"/>
                      <a:pt x="116" y="5"/>
                    </a:cubicBezTo>
                    <a:cubicBezTo>
                      <a:pt x="115" y="5"/>
                      <a:pt x="116" y="5"/>
                      <a:pt x="116" y="5"/>
                    </a:cubicBezTo>
                    <a:cubicBezTo>
                      <a:pt x="115" y="5"/>
                      <a:pt x="115" y="5"/>
                      <a:pt x="114" y="5"/>
                    </a:cubicBezTo>
                    <a:cubicBezTo>
                      <a:pt x="114" y="5"/>
                      <a:pt x="114" y="5"/>
                      <a:pt x="113" y="6"/>
                    </a:cubicBezTo>
                    <a:cubicBezTo>
                      <a:pt x="113" y="6"/>
                      <a:pt x="112" y="6"/>
                      <a:pt x="112" y="6"/>
                    </a:cubicBezTo>
                    <a:cubicBezTo>
                      <a:pt x="111" y="5"/>
                      <a:pt x="110" y="6"/>
                      <a:pt x="109" y="6"/>
                    </a:cubicBezTo>
                    <a:cubicBezTo>
                      <a:pt x="108" y="6"/>
                      <a:pt x="108" y="6"/>
                      <a:pt x="107" y="5"/>
                    </a:cubicBezTo>
                    <a:cubicBezTo>
                      <a:pt x="106" y="7"/>
                      <a:pt x="104" y="8"/>
                      <a:pt x="102" y="9"/>
                    </a:cubicBezTo>
                    <a:cubicBezTo>
                      <a:pt x="101" y="9"/>
                      <a:pt x="100" y="10"/>
                      <a:pt x="99" y="10"/>
                    </a:cubicBezTo>
                    <a:cubicBezTo>
                      <a:pt x="98" y="11"/>
                      <a:pt x="97" y="10"/>
                      <a:pt x="96" y="10"/>
                    </a:cubicBezTo>
                    <a:cubicBezTo>
                      <a:pt x="96" y="10"/>
                      <a:pt x="95" y="10"/>
                      <a:pt x="95" y="10"/>
                    </a:cubicBezTo>
                    <a:cubicBezTo>
                      <a:pt x="95" y="10"/>
                      <a:pt x="94" y="10"/>
                      <a:pt x="94" y="9"/>
                    </a:cubicBezTo>
                    <a:cubicBezTo>
                      <a:pt x="93" y="9"/>
                      <a:pt x="92" y="9"/>
                      <a:pt x="92" y="9"/>
                    </a:cubicBezTo>
                    <a:cubicBezTo>
                      <a:pt x="91" y="9"/>
                      <a:pt x="91" y="9"/>
                      <a:pt x="90" y="10"/>
                    </a:cubicBezTo>
                    <a:cubicBezTo>
                      <a:pt x="90" y="10"/>
                      <a:pt x="89" y="10"/>
                      <a:pt x="89" y="10"/>
                    </a:cubicBezTo>
                    <a:cubicBezTo>
                      <a:pt x="88" y="10"/>
                      <a:pt x="88" y="10"/>
                      <a:pt x="87" y="10"/>
                    </a:cubicBezTo>
                    <a:cubicBezTo>
                      <a:pt x="87" y="10"/>
                      <a:pt x="87" y="11"/>
                      <a:pt x="86" y="11"/>
                    </a:cubicBezTo>
                    <a:cubicBezTo>
                      <a:pt x="86" y="11"/>
                      <a:pt x="86" y="11"/>
                      <a:pt x="86" y="11"/>
                    </a:cubicBezTo>
                    <a:cubicBezTo>
                      <a:pt x="85" y="11"/>
                      <a:pt x="84" y="10"/>
                      <a:pt x="83" y="10"/>
                    </a:cubicBezTo>
                    <a:cubicBezTo>
                      <a:pt x="83" y="10"/>
                      <a:pt x="82" y="10"/>
                      <a:pt x="82" y="9"/>
                    </a:cubicBezTo>
                    <a:cubicBezTo>
                      <a:pt x="81" y="9"/>
                      <a:pt x="81" y="10"/>
                      <a:pt x="80" y="10"/>
                    </a:cubicBezTo>
                    <a:cubicBezTo>
                      <a:pt x="79" y="10"/>
                      <a:pt x="79" y="9"/>
                      <a:pt x="78" y="9"/>
                    </a:cubicBezTo>
                    <a:cubicBezTo>
                      <a:pt x="77" y="9"/>
                      <a:pt x="78" y="9"/>
                      <a:pt x="77" y="8"/>
                    </a:cubicBezTo>
                    <a:cubicBezTo>
                      <a:pt x="77" y="8"/>
                      <a:pt x="76" y="7"/>
                      <a:pt x="76" y="7"/>
                    </a:cubicBezTo>
                    <a:cubicBezTo>
                      <a:pt x="75" y="7"/>
                      <a:pt x="74" y="7"/>
                      <a:pt x="74" y="7"/>
                    </a:cubicBezTo>
                    <a:cubicBezTo>
                      <a:pt x="73" y="7"/>
                      <a:pt x="74" y="8"/>
                      <a:pt x="73" y="8"/>
                    </a:cubicBezTo>
                    <a:cubicBezTo>
                      <a:pt x="72" y="8"/>
                      <a:pt x="71" y="6"/>
                      <a:pt x="71" y="5"/>
                    </a:cubicBezTo>
                    <a:cubicBezTo>
                      <a:pt x="70" y="4"/>
                      <a:pt x="70" y="3"/>
                      <a:pt x="69" y="4"/>
                    </a:cubicBezTo>
                    <a:cubicBezTo>
                      <a:pt x="68" y="4"/>
                      <a:pt x="68" y="4"/>
                      <a:pt x="67" y="4"/>
                    </a:cubicBezTo>
                    <a:cubicBezTo>
                      <a:pt x="66" y="4"/>
                      <a:pt x="66" y="4"/>
                      <a:pt x="65" y="3"/>
                    </a:cubicBezTo>
                    <a:cubicBezTo>
                      <a:pt x="65" y="3"/>
                      <a:pt x="64" y="3"/>
                      <a:pt x="64" y="2"/>
                    </a:cubicBezTo>
                    <a:cubicBezTo>
                      <a:pt x="64" y="1"/>
                      <a:pt x="64" y="1"/>
                      <a:pt x="64" y="1"/>
                    </a:cubicBezTo>
                    <a:cubicBezTo>
                      <a:pt x="64" y="1"/>
                      <a:pt x="64" y="0"/>
                      <a:pt x="63" y="0"/>
                    </a:cubicBezTo>
                    <a:cubicBezTo>
                      <a:pt x="62" y="1"/>
                      <a:pt x="62" y="1"/>
                      <a:pt x="61" y="1"/>
                    </a:cubicBezTo>
                    <a:cubicBezTo>
                      <a:pt x="59" y="1"/>
                      <a:pt x="57" y="1"/>
                      <a:pt x="55" y="1"/>
                    </a:cubicBezTo>
                    <a:cubicBezTo>
                      <a:pt x="55" y="1"/>
                      <a:pt x="54" y="1"/>
                      <a:pt x="53" y="1"/>
                    </a:cubicBezTo>
                    <a:cubicBezTo>
                      <a:pt x="52" y="1"/>
                      <a:pt x="51" y="1"/>
                      <a:pt x="50" y="2"/>
                    </a:cubicBezTo>
                    <a:cubicBezTo>
                      <a:pt x="48" y="2"/>
                      <a:pt x="46" y="3"/>
                      <a:pt x="45" y="4"/>
                    </a:cubicBezTo>
                    <a:cubicBezTo>
                      <a:pt x="43" y="4"/>
                      <a:pt x="42" y="6"/>
                      <a:pt x="41" y="6"/>
                    </a:cubicBezTo>
                    <a:cubicBezTo>
                      <a:pt x="40" y="7"/>
                      <a:pt x="39" y="7"/>
                      <a:pt x="39" y="7"/>
                    </a:cubicBezTo>
                    <a:cubicBezTo>
                      <a:pt x="39" y="8"/>
                      <a:pt x="39" y="9"/>
                      <a:pt x="38" y="9"/>
                    </a:cubicBezTo>
                    <a:cubicBezTo>
                      <a:pt x="37" y="9"/>
                      <a:pt x="36" y="9"/>
                      <a:pt x="36" y="9"/>
                    </a:cubicBezTo>
                    <a:cubicBezTo>
                      <a:pt x="35" y="9"/>
                      <a:pt x="34" y="9"/>
                      <a:pt x="34" y="9"/>
                    </a:cubicBezTo>
                    <a:cubicBezTo>
                      <a:pt x="33" y="9"/>
                      <a:pt x="32" y="8"/>
                      <a:pt x="32" y="8"/>
                    </a:cubicBezTo>
                    <a:cubicBezTo>
                      <a:pt x="31" y="8"/>
                      <a:pt x="30" y="9"/>
                      <a:pt x="29" y="8"/>
                    </a:cubicBezTo>
                    <a:cubicBezTo>
                      <a:pt x="28" y="8"/>
                      <a:pt x="27" y="8"/>
                      <a:pt x="26" y="8"/>
                    </a:cubicBezTo>
                    <a:cubicBezTo>
                      <a:pt x="25" y="8"/>
                      <a:pt x="24" y="8"/>
                      <a:pt x="24" y="8"/>
                    </a:cubicBezTo>
                    <a:cubicBezTo>
                      <a:pt x="23" y="8"/>
                      <a:pt x="23" y="9"/>
                      <a:pt x="23" y="10"/>
                    </a:cubicBezTo>
                    <a:cubicBezTo>
                      <a:pt x="23" y="10"/>
                      <a:pt x="24" y="11"/>
                      <a:pt x="24" y="11"/>
                    </a:cubicBezTo>
                    <a:cubicBezTo>
                      <a:pt x="26" y="12"/>
                      <a:pt x="27" y="12"/>
                      <a:pt x="29" y="12"/>
                    </a:cubicBezTo>
                    <a:cubicBezTo>
                      <a:pt x="28" y="13"/>
                      <a:pt x="28" y="12"/>
                      <a:pt x="27" y="12"/>
                    </a:cubicBezTo>
                    <a:cubicBezTo>
                      <a:pt x="27" y="12"/>
                      <a:pt x="26" y="13"/>
                      <a:pt x="25" y="13"/>
                    </a:cubicBezTo>
                    <a:cubicBezTo>
                      <a:pt x="25" y="13"/>
                      <a:pt x="24" y="13"/>
                      <a:pt x="23" y="13"/>
                    </a:cubicBezTo>
                    <a:cubicBezTo>
                      <a:pt x="22" y="13"/>
                      <a:pt x="21" y="14"/>
                      <a:pt x="21" y="14"/>
                    </a:cubicBezTo>
                    <a:cubicBezTo>
                      <a:pt x="22" y="15"/>
                      <a:pt x="23" y="15"/>
                      <a:pt x="23" y="15"/>
                    </a:cubicBezTo>
                    <a:cubicBezTo>
                      <a:pt x="23" y="15"/>
                      <a:pt x="23" y="16"/>
                      <a:pt x="23" y="16"/>
                    </a:cubicBezTo>
                    <a:cubicBezTo>
                      <a:pt x="22" y="16"/>
                      <a:pt x="22" y="15"/>
                      <a:pt x="22" y="15"/>
                    </a:cubicBezTo>
                    <a:cubicBezTo>
                      <a:pt x="21" y="15"/>
                      <a:pt x="20" y="16"/>
                      <a:pt x="19" y="15"/>
                    </a:cubicBezTo>
                    <a:cubicBezTo>
                      <a:pt x="18" y="15"/>
                      <a:pt x="16" y="16"/>
                      <a:pt x="15" y="16"/>
                    </a:cubicBezTo>
                    <a:cubicBezTo>
                      <a:pt x="14" y="16"/>
                      <a:pt x="12" y="16"/>
                      <a:pt x="11" y="15"/>
                    </a:cubicBezTo>
                    <a:cubicBezTo>
                      <a:pt x="10" y="15"/>
                      <a:pt x="10" y="15"/>
                      <a:pt x="9" y="15"/>
                    </a:cubicBezTo>
                    <a:cubicBezTo>
                      <a:pt x="9" y="15"/>
                      <a:pt x="8" y="15"/>
                      <a:pt x="8" y="15"/>
                    </a:cubicBezTo>
                    <a:cubicBezTo>
                      <a:pt x="7" y="15"/>
                      <a:pt x="7" y="16"/>
                      <a:pt x="6" y="16"/>
                    </a:cubicBezTo>
                    <a:cubicBezTo>
                      <a:pt x="6" y="17"/>
                      <a:pt x="5" y="17"/>
                      <a:pt x="5" y="17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8"/>
                      <a:pt x="5" y="19"/>
                      <a:pt x="4" y="19"/>
                    </a:cubicBezTo>
                    <a:cubicBezTo>
                      <a:pt x="4" y="19"/>
                      <a:pt x="3" y="19"/>
                      <a:pt x="3" y="20"/>
                    </a:cubicBezTo>
                    <a:cubicBezTo>
                      <a:pt x="3" y="20"/>
                      <a:pt x="4" y="21"/>
                      <a:pt x="4" y="22"/>
                    </a:cubicBezTo>
                    <a:cubicBezTo>
                      <a:pt x="3" y="22"/>
                      <a:pt x="3" y="22"/>
                      <a:pt x="3" y="23"/>
                    </a:cubicBezTo>
                    <a:cubicBezTo>
                      <a:pt x="3" y="25"/>
                      <a:pt x="8" y="22"/>
                      <a:pt x="8" y="23"/>
                    </a:cubicBezTo>
                    <a:cubicBezTo>
                      <a:pt x="9" y="23"/>
                      <a:pt x="7" y="25"/>
                      <a:pt x="7" y="25"/>
                    </a:cubicBezTo>
                    <a:cubicBezTo>
                      <a:pt x="6" y="26"/>
                      <a:pt x="8" y="26"/>
                      <a:pt x="8" y="27"/>
                    </a:cubicBezTo>
                    <a:cubicBezTo>
                      <a:pt x="8" y="27"/>
                      <a:pt x="8" y="28"/>
                      <a:pt x="8" y="28"/>
                    </a:cubicBezTo>
                    <a:cubicBezTo>
                      <a:pt x="9" y="28"/>
                      <a:pt x="9" y="28"/>
                      <a:pt x="10" y="28"/>
                    </a:cubicBezTo>
                    <a:cubicBezTo>
                      <a:pt x="9" y="29"/>
                      <a:pt x="9" y="29"/>
                      <a:pt x="9" y="29"/>
                    </a:cubicBezTo>
                    <a:cubicBezTo>
                      <a:pt x="8" y="30"/>
                      <a:pt x="8" y="30"/>
                      <a:pt x="8" y="30"/>
                    </a:cubicBezTo>
                    <a:cubicBezTo>
                      <a:pt x="7" y="31"/>
                      <a:pt x="8" y="32"/>
                      <a:pt x="9" y="32"/>
                    </a:cubicBezTo>
                    <a:cubicBezTo>
                      <a:pt x="10" y="32"/>
                      <a:pt x="11" y="32"/>
                      <a:pt x="10" y="33"/>
                    </a:cubicBezTo>
                    <a:cubicBezTo>
                      <a:pt x="9" y="33"/>
                      <a:pt x="7" y="34"/>
                      <a:pt x="7" y="32"/>
                    </a:cubicBezTo>
                    <a:cubicBezTo>
                      <a:pt x="7" y="32"/>
                      <a:pt x="7" y="33"/>
                      <a:pt x="7" y="33"/>
                    </a:cubicBezTo>
                    <a:cubicBezTo>
                      <a:pt x="7" y="33"/>
                      <a:pt x="6" y="32"/>
                      <a:pt x="6" y="31"/>
                    </a:cubicBezTo>
                    <a:cubicBezTo>
                      <a:pt x="6" y="31"/>
                      <a:pt x="6" y="30"/>
                      <a:pt x="6" y="30"/>
                    </a:cubicBezTo>
                    <a:cubicBezTo>
                      <a:pt x="4" y="31"/>
                      <a:pt x="6" y="32"/>
                      <a:pt x="6" y="33"/>
                    </a:cubicBezTo>
                    <a:cubicBezTo>
                      <a:pt x="5" y="33"/>
                      <a:pt x="4" y="33"/>
                      <a:pt x="4" y="34"/>
                    </a:cubicBezTo>
                    <a:cubicBezTo>
                      <a:pt x="5" y="34"/>
                      <a:pt x="5" y="35"/>
                      <a:pt x="6" y="35"/>
                    </a:cubicBezTo>
                    <a:cubicBezTo>
                      <a:pt x="6" y="35"/>
                      <a:pt x="7" y="34"/>
                      <a:pt x="7" y="35"/>
                    </a:cubicBezTo>
                    <a:cubicBezTo>
                      <a:pt x="8" y="35"/>
                      <a:pt x="9" y="35"/>
                      <a:pt x="9" y="36"/>
                    </a:cubicBezTo>
                    <a:cubicBezTo>
                      <a:pt x="9" y="36"/>
                      <a:pt x="11" y="36"/>
                      <a:pt x="11" y="37"/>
                    </a:cubicBezTo>
                    <a:cubicBezTo>
                      <a:pt x="11" y="37"/>
                      <a:pt x="11" y="38"/>
                      <a:pt x="11" y="38"/>
                    </a:cubicBezTo>
                    <a:cubicBezTo>
                      <a:pt x="11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40"/>
                      <a:pt x="10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2" y="42"/>
                      <a:pt x="12" y="42"/>
                    </a:cubicBezTo>
                    <a:cubicBezTo>
                      <a:pt x="12" y="42"/>
                      <a:pt x="14" y="43"/>
                      <a:pt x="13" y="43"/>
                    </a:cubicBezTo>
                    <a:cubicBezTo>
                      <a:pt x="12" y="44"/>
                      <a:pt x="11" y="43"/>
                      <a:pt x="11" y="44"/>
                    </a:cubicBezTo>
                    <a:cubicBezTo>
                      <a:pt x="11" y="45"/>
                      <a:pt x="12" y="45"/>
                      <a:pt x="13" y="45"/>
                    </a:cubicBezTo>
                    <a:cubicBezTo>
                      <a:pt x="15" y="44"/>
                      <a:pt x="16" y="44"/>
                      <a:pt x="18" y="44"/>
                    </a:cubicBezTo>
                    <a:cubicBezTo>
                      <a:pt x="17" y="45"/>
                      <a:pt x="16" y="45"/>
                      <a:pt x="16" y="45"/>
                    </a:cubicBezTo>
                    <a:cubicBezTo>
                      <a:pt x="16" y="46"/>
                      <a:pt x="16" y="46"/>
                      <a:pt x="16" y="46"/>
                    </a:cubicBezTo>
                    <a:cubicBezTo>
                      <a:pt x="16" y="47"/>
                      <a:pt x="16" y="47"/>
                      <a:pt x="16" y="48"/>
                    </a:cubicBezTo>
                    <a:cubicBezTo>
                      <a:pt x="16" y="47"/>
                      <a:pt x="17" y="47"/>
                      <a:pt x="18" y="46"/>
                    </a:cubicBezTo>
                    <a:cubicBezTo>
                      <a:pt x="18" y="46"/>
                      <a:pt x="19" y="46"/>
                      <a:pt x="19" y="46"/>
                    </a:cubicBezTo>
                    <a:cubicBezTo>
                      <a:pt x="20" y="47"/>
                      <a:pt x="21" y="48"/>
                      <a:pt x="21" y="47"/>
                    </a:cubicBezTo>
                    <a:cubicBezTo>
                      <a:pt x="22" y="47"/>
                      <a:pt x="22" y="47"/>
                      <a:pt x="23" y="47"/>
                    </a:cubicBezTo>
                    <a:cubicBezTo>
                      <a:pt x="23" y="48"/>
                      <a:pt x="23" y="48"/>
                      <a:pt x="23" y="48"/>
                    </a:cubicBezTo>
                    <a:cubicBezTo>
                      <a:pt x="23" y="49"/>
                      <a:pt x="23" y="49"/>
                      <a:pt x="24" y="50"/>
                    </a:cubicBezTo>
                    <a:cubicBezTo>
                      <a:pt x="25" y="51"/>
                      <a:pt x="26" y="51"/>
                      <a:pt x="28" y="51"/>
                    </a:cubicBezTo>
                    <a:cubicBezTo>
                      <a:pt x="29" y="51"/>
                      <a:pt x="29" y="51"/>
                      <a:pt x="30" y="51"/>
                    </a:cubicBezTo>
                    <a:cubicBezTo>
                      <a:pt x="30" y="51"/>
                      <a:pt x="31" y="50"/>
                      <a:pt x="31" y="51"/>
                    </a:cubicBezTo>
                    <a:cubicBezTo>
                      <a:pt x="31" y="51"/>
                      <a:pt x="32" y="51"/>
                      <a:pt x="32" y="51"/>
                    </a:cubicBezTo>
                    <a:cubicBezTo>
                      <a:pt x="33" y="51"/>
                      <a:pt x="33" y="48"/>
                      <a:pt x="33" y="48"/>
                    </a:cubicBezTo>
                    <a:cubicBezTo>
                      <a:pt x="33" y="47"/>
                      <a:pt x="33" y="46"/>
                      <a:pt x="33" y="46"/>
                    </a:cubicBezTo>
                    <a:cubicBezTo>
                      <a:pt x="34" y="45"/>
                      <a:pt x="35" y="46"/>
                      <a:pt x="35" y="46"/>
                    </a:cubicBezTo>
                    <a:cubicBezTo>
                      <a:pt x="37" y="46"/>
                      <a:pt x="38" y="47"/>
                      <a:pt x="40" y="48"/>
                    </a:cubicBezTo>
                    <a:cubicBezTo>
                      <a:pt x="41" y="48"/>
                      <a:pt x="43" y="49"/>
                      <a:pt x="44" y="50"/>
                    </a:cubicBezTo>
                    <a:cubicBezTo>
                      <a:pt x="45" y="52"/>
                      <a:pt x="46" y="53"/>
                      <a:pt x="48" y="52"/>
                    </a:cubicBezTo>
                    <a:cubicBezTo>
                      <a:pt x="49" y="52"/>
                      <a:pt x="50" y="52"/>
                      <a:pt x="51" y="52"/>
                    </a:cubicBezTo>
                    <a:cubicBezTo>
                      <a:pt x="52" y="52"/>
                      <a:pt x="53" y="52"/>
                      <a:pt x="54" y="51"/>
                    </a:cubicBezTo>
                    <a:cubicBezTo>
                      <a:pt x="54" y="51"/>
                      <a:pt x="54" y="51"/>
                      <a:pt x="55" y="51"/>
                    </a:cubicBezTo>
                    <a:cubicBezTo>
                      <a:pt x="55" y="51"/>
                      <a:pt x="55" y="51"/>
                      <a:pt x="56" y="51"/>
                    </a:cubicBezTo>
                    <a:cubicBezTo>
                      <a:pt x="57" y="51"/>
                      <a:pt x="57" y="50"/>
                      <a:pt x="57" y="49"/>
                    </a:cubicBezTo>
                    <a:cubicBezTo>
                      <a:pt x="58" y="49"/>
                      <a:pt x="59" y="48"/>
                      <a:pt x="60" y="47"/>
                    </a:cubicBezTo>
                    <a:cubicBezTo>
                      <a:pt x="60" y="47"/>
                      <a:pt x="60" y="46"/>
                      <a:pt x="61" y="46"/>
                    </a:cubicBezTo>
                    <a:cubicBezTo>
                      <a:pt x="63" y="47"/>
                      <a:pt x="64" y="47"/>
                      <a:pt x="65" y="48"/>
                    </a:cubicBezTo>
                    <a:cubicBezTo>
                      <a:pt x="65" y="48"/>
                      <a:pt x="66" y="48"/>
                      <a:pt x="66" y="48"/>
                    </a:cubicBezTo>
                    <a:cubicBezTo>
                      <a:pt x="67" y="48"/>
                      <a:pt x="67" y="47"/>
                      <a:pt x="67" y="47"/>
                    </a:cubicBezTo>
                    <a:cubicBezTo>
                      <a:pt x="68" y="47"/>
                      <a:pt x="68" y="47"/>
                      <a:pt x="69" y="46"/>
                    </a:cubicBezTo>
                    <a:cubicBezTo>
                      <a:pt x="69" y="46"/>
                      <a:pt x="70" y="45"/>
                      <a:pt x="70" y="45"/>
                    </a:cubicBezTo>
                    <a:cubicBezTo>
                      <a:pt x="70" y="45"/>
                      <a:pt x="71" y="46"/>
                      <a:pt x="71" y="46"/>
                    </a:cubicBezTo>
                    <a:cubicBezTo>
                      <a:pt x="71" y="47"/>
                      <a:pt x="71" y="48"/>
                      <a:pt x="71" y="48"/>
                    </a:cubicBezTo>
                    <a:cubicBezTo>
                      <a:pt x="70" y="49"/>
                      <a:pt x="70" y="49"/>
                      <a:pt x="69" y="49"/>
                    </a:cubicBezTo>
                    <a:cubicBezTo>
                      <a:pt x="69" y="50"/>
                      <a:pt x="68" y="50"/>
                      <a:pt x="68" y="51"/>
                    </a:cubicBezTo>
                    <a:cubicBezTo>
                      <a:pt x="69" y="51"/>
                      <a:pt x="69" y="53"/>
                      <a:pt x="70" y="54"/>
                    </a:cubicBezTo>
                    <a:cubicBezTo>
                      <a:pt x="70" y="55"/>
                      <a:pt x="71" y="54"/>
                      <a:pt x="71" y="54"/>
                    </a:cubicBezTo>
                    <a:cubicBezTo>
                      <a:pt x="71" y="53"/>
                      <a:pt x="72" y="53"/>
                      <a:pt x="72" y="53"/>
                    </a:cubicBezTo>
                    <a:cubicBezTo>
                      <a:pt x="72" y="53"/>
                      <a:pt x="72" y="52"/>
                      <a:pt x="72" y="52"/>
                    </a:cubicBezTo>
                    <a:cubicBezTo>
                      <a:pt x="72" y="51"/>
                      <a:pt x="73" y="52"/>
                      <a:pt x="74" y="51"/>
                    </a:cubicBezTo>
                    <a:cubicBezTo>
                      <a:pt x="74" y="51"/>
                      <a:pt x="74" y="50"/>
                      <a:pt x="74" y="50"/>
                    </a:cubicBezTo>
                    <a:cubicBezTo>
                      <a:pt x="73" y="49"/>
                      <a:pt x="74" y="49"/>
                      <a:pt x="74" y="49"/>
                    </a:cubicBezTo>
                    <a:cubicBezTo>
                      <a:pt x="74" y="48"/>
                      <a:pt x="74" y="46"/>
                      <a:pt x="74" y="46"/>
                    </a:cubicBezTo>
                    <a:cubicBezTo>
                      <a:pt x="75" y="46"/>
                      <a:pt x="76" y="47"/>
                      <a:pt x="76" y="47"/>
                    </a:cubicBezTo>
                    <a:cubicBezTo>
                      <a:pt x="77" y="47"/>
                      <a:pt x="79" y="48"/>
                      <a:pt x="80" y="47"/>
                    </a:cubicBezTo>
                    <a:cubicBezTo>
                      <a:pt x="80" y="47"/>
                      <a:pt x="81" y="47"/>
                      <a:pt x="81" y="47"/>
                    </a:cubicBezTo>
                    <a:cubicBezTo>
                      <a:pt x="82" y="47"/>
                      <a:pt x="82" y="46"/>
                      <a:pt x="83" y="46"/>
                    </a:cubicBezTo>
                    <a:cubicBezTo>
                      <a:pt x="83" y="46"/>
                      <a:pt x="85" y="46"/>
                      <a:pt x="85" y="46"/>
                    </a:cubicBezTo>
                    <a:cubicBezTo>
                      <a:pt x="86" y="46"/>
                      <a:pt x="87" y="47"/>
                      <a:pt x="88" y="47"/>
                    </a:cubicBezTo>
                    <a:cubicBezTo>
                      <a:pt x="89" y="47"/>
                      <a:pt x="90" y="47"/>
                      <a:pt x="91" y="47"/>
                    </a:cubicBezTo>
                    <a:cubicBezTo>
                      <a:pt x="93" y="47"/>
                      <a:pt x="94" y="47"/>
                      <a:pt x="95" y="46"/>
                    </a:cubicBezTo>
                    <a:cubicBezTo>
                      <a:pt x="97" y="46"/>
                      <a:pt x="99" y="44"/>
                      <a:pt x="101" y="44"/>
                    </a:cubicBezTo>
                    <a:cubicBezTo>
                      <a:pt x="102" y="43"/>
                      <a:pt x="103" y="44"/>
                      <a:pt x="104" y="44"/>
                    </a:cubicBezTo>
                    <a:cubicBezTo>
                      <a:pt x="105" y="44"/>
                      <a:pt x="106" y="43"/>
                      <a:pt x="108" y="43"/>
                    </a:cubicBezTo>
                    <a:cubicBezTo>
                      <a:pt x="109" y="43"/>
                      <a:pt x="109" y="43"/>
                      <a:pt x="110" y="43"/>
                    </a:cubicBezTo>
                    <a:cubicBezTo>
                      <a:pt x="111" y="42"/>
                      <a:pt x="111" y="42"/>
                      <a:pt x="112" y="43"/>
                    </a:cubicBezTo>
                    <a:cubicBezTo>
                      <a:pt x="113" y="43"/>
                      <a:pt x="113" y="44"/>
                      <a:pt x="114" y="43"/>
                    </a:cubicBezTo>
                    <a:cubicBezTo>
                      <a:pt x="115" y="43"/>
                      <a:pt x="115" y="42"/>
                      <a:pt x="116" y="42"/>
                    </a:cubicBezTo>
                    <a:cubicBezTo>
                      <a:pt x="117" y="41"/>
                      <a:pt x="118" y="42"/>
                      <a:pt x="119" y="42"/>
                    </a:cubicBezTo>
                    <a:cubicBezTo>
                      <a:pt x="119" y="42"/>
                      <a:pt x="120" y="42"/>
                      <a:pt x="120" y="42"/>
                    </a:cubicBezTo>
                    <a:cubicBezTo>
                      <a:pt x="121" y="42"/>
                      <a:pt x="121" y="43"/>
                      <a:pt x="122" y="43"/>
                    </a:cubicBezTo>
                    <a:cubicBezTo>
                      <a:pt x="123" y="43"/>
                      <a:pt x="123" y="42"/>
                      <a:pt x="124" y="42"/>
                    </a:cubicBezTo>
                    <a:cubicBezTo>
                      <a:pt x="125" y="42"/>
                      <a:pt x="125" y="43"/>
                      <a:pt x="125" y="44"/>
                    </a:cubicBezTo>
                    <a:cubicBezTo>
                      <a:pt x="125" y="44"/>
                      <a:pt x="125" y="44"/>
                      <a:pt x="125" y="45"/>
                    </a:cubicBezTo>
                    <a:cubicBezTo>
                      <a:pt x="126" y="45"/>
                      <a:pt x="126" y="44"/>
                      <a:pt x="126" y="44"/>
                    </a:cubicBezTo>
                    <a:cubicBezTo>
                      <a:pt x="126" y="44"/>
                      <a:pt x="127" y="43"/>
                      <a:pt x="127" y="43"/>
                    </a:cubicBezTo>
                    <a:cubicBezTo>
                      <a:pt x="128" y="43"/>
                      <a:pt x="128" y="44"/>
                      <a:pt x="128" y="43"/>
                    </a:cubicBezTo>
                    <a:cubicBezTo>
                      <a:pt x="128" y="43"/>
                      <a:pt x="129" y="43"/>
                      <a:pt x="129" y="42"/>
                    </a:cubicBezTo>
                    <a:cubicBezTo>
                      <a:pt x="129" y="41"/>
                      <a:pt x="128" y="41"/>
                      <a:pt x="127" y="41"/>
                    </a:cubicBezTo>
                    <a:cubicBezTo>
                      <a:pt x="127" y="41"/>
                      <a:pt x="128" y="40"/>
                      <a:pt x="128" y="40"/>
                    </a:cubicBezTo>
                    <a:cubicBezTo>
                      <a:pt x="128" y="40"/>
                      <a:pt x="127" y="40"/>
                      <a:pt x="127" y="40"/>
                    </a:cubicBezTo>
                    <a:cubicBezTo>
                      <a:pt x="127" y="39"/>
                      <a:pt x="127" y="39"/>
                      <a:pt x="127" y="39"/>
                    </a:cubicBezTo>
                    <a:cubicBezTo>
                      <a:pt x="127" y="38"/>
                      <a:pt x="127" y="38"/>
                      <a:pt x="127" y="38"/>
                    </a:cubicBezTo>
                    <a:cubicBezTo>
                      <a:pt x="126" y="37"/>
                      <a:pt x="126" y="37"/>
                      <a:pt x="125" y="37"/>
                    </a:cubicBezTo>
                    <a:cubicBezTo>
                      <a:pt x="125" y="36"/>
                      <a:pt x="125" y="36"/>
                      <a:pt x="126" y="36"/>
                    </a:cubicBezTo>
                    <a:cubicBezTo>
                      <a:pt x="126" y="35"/>
                      <a:pt x="126" y="35"/>
                      <a:pt x="126" y="34"/>
                    </a:cubicBezTo>
                    <a:cubicBezTo>
                      <a:pt x="127" y="33"/>
                      <a:pt x="126" y="33"/>
                      <a:pt x="126" y="32"/>
                    </a:cubicBezTo>
                    <a:cubicBezTo>
                      <a:pt x="125" y="32"/>
                      <a:pt x="126" y="31"/>
                      <a:pt x="125" y="31"/>
                    </a:cubicBezTo>
                    <a:cubicBezTo>
                      <a:pt x="125" y="30"/>
                      <a:pt x="125" y="29"/>
                      <a:pt x="125" y="29"/>
                    </a:cubicBezTo>
                    <a:cubicBezTo>
                      <a:pt x="125" y="28"/>
                      <a:pt x="125" y="27"/>
                      <a:pt x="124" y="26"/>
                    </a:cubicBezTo>
                    <a:cubicBezTo>
                      <a:pt x="124" y="26"/>
                      <a:pt x="123" y="25"/>
                      <a:pt x="124" y="24"/>
                    </a:cubicBezTo>
                    <a:cubicBezTo>
                      <a:pt x="124" y="24"/>
                      <a:pt x="125" y="24"/>
                      <a:pt x="126" y="24"/>
                    </a:cubicBezTo>
                    <a:cubicBezTo>
                      <a:pt x="127" y="24"/>
                      <a:pt x="126" y="23"/>
                      <a:pt x="127" y="22"/>
                    </a:cubicBezTo>
                    <a:cubicBezTo>
                      <a:pt x="127" y="21"/>
                      <a:pt x="128" y="21"/>
                      <a:pt x="129" y="22"/>
                    </a:cubicBezTo>
                    <a:cubicBezTo>
                      <a:pt x="129" y="21"/>
                      <a:pt x="129" y="21"/>
                      <a:pt x="128" y="20"/>
                    </a:cubicBezTo>
                    <a:cubicBezTo>
                      <a:pt x="128" y="20"/>
                      <a:pt x="129" y="21"/>
                      <a:pt x="128" y="20"/>
                    </a:cubicBezTo>
                    <a:close/>
                    <a:moveTo>
                      <a:pt x="1" y="17"/>
                    </a:moveTo>
                    <a:cubicBezTo>
                      <a:pt x="1" y="17"/>
                      <a:pt x="0" y="17"/>
                      <a:pt x="0" y="17"/>
                    </a:cubicBezTo>
                    <a:cubicBezTo>
                      <a:pt x="0" y="18"/>
                      <a:pt x="0" y="18"/>
                      <a:pt x="1" y="18"/>
                    </a:cubicBezTo>
                    <a:cubicBezTo>
                      <a:pt x="1" y="18"/>
                      <a:pt x="2" y="18"/>
                      <a:pt x="2" y="18"/>
                    </a:cubicBezTo>
                    <a:cubicBezTo>
                      <a:pt x="3" y="17"/>
                      <a:pt x="2" y="17"/>
                      <a:pt x="1" y="17"/>
                    </a:cubicBezTo>
                    <a:cubicBezTo>
                      <a:pt x="1" y="17"/>
                      <a:pt x="2" y="17"/>
                      <a:pt x="1" y="17"/>
                    </a:cubicBezTo>
                    <a:close/>
                    <a:moveTo>
                      <a:pt x="15" y="46"/>
                    </a:moveTo>
                    <a:cubicBezTo>
                      <a:pt x="15" y="46"/>
                      <a:pt x="14" y="46"/>
                      <a:pt x="14" y="46"/>
                    </a:cubicBezTo>
                    <a:cubicBezTo>
                      <a:pt x="13" y="46"/>
                      <a:pt x="13" y="47"/>
                      <a:pt x="13" y="47"/>
                    </a:cubicBezTo>
                    <a:cubicBezTo>
                      <a:pt x="13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3" y="48"/>
                      <a:pt x="13" y="47"/>
                      <a:pt x="14" y="47"/>
                    </a:cubicBezTo>
                    <a:cubicBezTo>
                      <a:pt x="14" y="47"/>
                      <a:pt x="16" y="47"/>
                      <a:pt x="15" y="46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16" name="Freeform 836">
                <a:extLst>
                  <a:ext uri="{FF2B5EF4-FFF2-40B4-BE49-F238E27FC236}">
                    <a16:creationId xmlns:a16="http://schemas.microsoft.com/office/drawing/2014/main" id="{01F9A298-E0C3-E790-4661-44F019D0B3D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353175" y="3929063"/>
                <a:ext cx="592137" cy="496888"/>
              </a:xfrm>
              <a:custGeom>
                <a:avLst/>
                <a:gdLst>
                  <a:gd name="T0" fmla="*/ 121 w 142"/>
                  <a:gd name="T1" fmla="*/ 71 h 119"/>
                  <a:gd name="T2" fmla="*/ 115 w 142"/>
                  <a:gd name="T3" fmla="*/ 58 h 119"/>
                  <a:gd name="T4" fmla="*/ 113 w 142"/>
                  <a:gd name="T5" fmla="*/ 59 h 119"/>
                  <a:gd name="T6" fmla="*/ 109 w 142"/>
                  <a:gd name="T7" fmla="*/ 58 h 119"/>
                  <a:gd name="T8" fmla="*/ 109 w 142"/>
                  <a:gd name="T9" fmla="*/ 55 h 119"/>
                  <a:gd name="T10" fmla="*/ 106 w 142"/>
                  <a:gd name="T11" fmla="*/ 46 h 119"/>
                  <a:gd name="T12" fmla="*/ 105 w 142"/>
                  <a:gd name="T13" fmla="*/ 42 h 119"/>
                  <a:gd name="T14" fmla="*/ 97 w 142"/>
                  <a:gd name="T15" fmla="*/ 34 h 119"/>
                  <a:gd name="T16" fmla="*/ 95 w 142"/>
                  <a:gd name="T17" fmla="*/ 28 h 119"/>
                  <a:gd name="T18" fmla="*/ 88 w 142"/>
                  <a:gd name="T19" fmla="*/ 26 h 119"/>
                  <a:gd name="T20" fmla="*/ 81 w 142"/>
                  <a:gd name="T21" fmla="*/ 24 h 119"/>
                  <a:gd name="T22" fmla="*/ 49 w 142"/>
                  <a:gd name="T23" fmla="*/ 8 h 119"/>
                  <a:gd name="T24" fmla="*/ 31 w 142"/>
                  <a:gd name="T25" fmla="*/ 0 h 119"/>
                  <a:gd name="T26" fmla="*/ 25 w 142"/>
                  <a:gd name="T27" fmla="*/ 3 h 119"/>
                  <a:gd name="T28" fmla="*/ 23 w 142"/>
                  <a:gd name="T29" fmla="*/ 13 h 119"/>
                  <a:gd name="T30" fmla="*/ 19 w 142"/>
                  <a:gd name="T31" fmla="*/ 17 h 119"/>
                  <a:gd name="T32" fmla="*/ 14 w 142"/>
                  <a:gd name="T33" fmla="*/ 18 h 119"/>
                  <a:gd name="T34" fmla="*/ 2 w 142"/>
                  <a:gd name="T35" fmla="*/ 22 h 119"/>
                  <a:gd name="T36" fmla="*/ 0 w 142"/>
                  <a:gd name="T37" fmla="*/ 29 h 119"/>
                  <a:gd name="T38" fmla="*/ 2 w 142"/>
                  <a:gd name="T39" fmla="*/ 32 h 119"/>
                  <a:gd name="T40" fmla="*/ 8 w 142"/>
                  <a:gd name="T41" fmla="*/ 42 h 119"/>
                  <a:gd name="T42" fmla="*/ 17 w 142"/>
                  <a:gd name="T43" fmla="*/ 53 h 119"/>
                  <a:gd name="T44" fmla="*/ 18 w 142"/>
                  <a:gd name="T45" fmla="*/ 61 h 119"/>
                  <a:gd name="T46" fmla="*/ 25 w 142"/>
                  <a:gd name="T47" fmla="*/ 66 h 119"/>
                  <a:gd name="T48" fmla="*/ 28 w 142"/>
                  <a:gd name="T49" fmla="*/ 71 h 119"/>
                  <a:gd name="T50" fmla="*/ 34 w 142"/>
                  <a:gd name="T51" fmla="*/ 89 h 119"/>
                  <a:gd name="T52" fmla="*/ 44 w 142"/>
                  <a:gd name="T53" fmla="*/ 100 h 119"/>
                  <a:gd name="T54" fmla="*/ 45 w 142"/>
                  <a:gd name="T55" fmla="*/ 105 h 119"/>
                  <a:gd name="T56" fmla="*/ 55 w 142"/>
                  <a:gd name="T57" fmla="*/ 119 h 119"/>
                  <a:gd name="T58" fmla="*/ 58 w 142"/>
                  <a:gd name="T59" fmla="*/ 115 h 119"/>
                  <a:gd name="T60" fmla="*/ 69 w 142"/>
                  <a:gd name="T61" fmla="*/ 111 h 119"/>
                  <a:gd name="T62" fmla="*/ 85 w 142"/>
                  <a:gd name="T63" fmla="*/ 114 h 119"/>
                  <a:gd name="T64" fmla="*/ 96 w 142"/>
                  <a:gd name="T65" fmla="*/ 103 h 119"/>
                  <a:gd name="T66" fmla="*/ 117 w 142"/>
                  <a:gd name="T67" fmla="*/ 100 h 119"/>
                  <a:gd name="T68" fmla="*/ 138 w 142"/>
                  <a:gd name="T69" fmla="*/ 92 h 119"/>
                  <a:gd name="T70" fmla="*/ 139 w 142"/>
                  <a:gd name="T71" fmla="*/ 73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2" h="119">
                    <a:moveTo>
                      <a:pt x="139" y="73"/>
                    </a:moveTo>
                    <a:cubicBezTo>
                      <a:pt x="121" y="71"/>
                      <a:pt x="121" y="71"/>
                      <a:pt x="121" y="71"/>
                    </a:cubicBezTo>
                    <a:cubicBezTo>
                      <a:pt x="115" y="60"/>
                      <a:pt x="115" y="60"/>
                      <a:pt x="115" y="60"/>
                    </a:cubicBezTo>
                    <a:cubicBezTo>
                      <a:pt x="114" y="60"/>
                      <a:pt x="114" y="59"/>
                      <a:pt x="115" y="58"/>
                    </a:cubicBezTo>
                    <a:cubicBezTo>
                      <a:pt x="115" y="58"/>
                      <a:pt x="115" y="58"/>
                      <a:pt x="115" y="58"/>
                    </a:cubicBezTo>
                    <a:cubicBezTo>
                      <a:pt x="113" y="59"/>
                      <a:pt x="113" y="59"/>
                      <a:pt x="113" y="59"/>
                    </a:cubicBezTo>
                    <a:cubicBezTo>
                      <a:pt x="111" y="59"/>
                      <a:pt x="111" y="59"/>
                      <a:pt x="111" y="59"/>
                    </a:cubicBezTo>
                    <a:cubicBezTo>
                      <a:pt x="109" y="58"/>
                      <a:pt x="109" y="58"/>
                      <a:pt x="109" y="58"/>
                    </a:cubicBezTo>
                    <a:cubicBezTo>
                      <a:pt x="110" y="56"/>
                      <a:pt x="110" y="56"/>
                      <a:pt x="110" y="56"/>
                    </a:cubicBezTo>
                    <a:cubicBezTo>
                      <a:pt x="110" y="56"/>
                      <a:pt x="110" y="55"/>
                      <a:pt x="109" y="55"/>
                    </a:cubicBezTo>
                    <a:cubicBezTo>
                      <a:pt x="109" y="52"/>
                      <a:pt x="106" y="49"/>
                      <a:pt x="105" y="46"/>
                    </a:cubicBezTo>
                    <a:cubicBezTo>
                      <a:pt x="105" y="46"/>
                      <a:pt x="106" y="47"/>
                      <a:pt x="106" y="46"/>
                    </a:cubicBezTo>
                    <a:cubicBezTo>
                      <a:pt x="107" y="46"/>
                      <a:pt x="106" y="45"/>
                      <a:pt x="106" y="44"/>
                    </a:cubicBezTo>
                    <a:cubicBezTo>
                      <a:pt x="106" y="44"/>
                      <a:pt x="105" y="43"/>
                      <a:pt x="105" y="42"/>
                    </a:cubicBezTo>
                    <a:cubicBezTo>
                      <a:pt x="105" y="41"/>
                      <a:pt x="104" y="40"/>
                      <a:pt x="103" y="40"/>
                    </a:cubicBezTo>
                    <a:cubicBezTo>
                      <a:pt x="101" y="38"/>
                      <a:pt x="100" y="35"/>
                      <a:pt x="97" y="34"/>
                    </a:cubicBezTo>
                    <a:cubicBezTo>
                      <a:pt x="97" y="34"/>
                      <a:pt x="97" y="34"/>
                      <a:pt x="97" y="34"/>
                    </a:cubicBezTo>
                    <a:cubicBezTo>
                      <a:pt x="97" y="32"/>
                      <a:pt x="95" y="30"/>
                      <a:pt x="95" y="28"/>
                    </a:cubicBezTo>
                    <a:cubicBezTo>
                      <a:pt x="88" y="29"/>
                      <a:pt x="88" y="29"/>
                      <a:pt x="88" y="29"/>
                    </a:cubicBezTo>
                    <a:cubicBezTo>
                      <a:pt x="88" y="26"/>
                      <a:pt x="88" y="26"/>
                      <a:pt x="88" y="26"/>
                    </a:cubicBezTo>
                    <a:cubicBezTo>
                      <a:pt x="86" y="25"/>
                      <a:pt x="86" y="25"/>
                      <a:pt x="86" y="25"/>
                    </a:cubicBezTo>
                    <a:cubicBezTo>
                      <a:pt x="86" y="25"/>
                      <a:pt x="80" y="24"/>
                      <a:pt x="81" y="24"/>
                    </a:cubicBezTo>
                    <a:cubicBezTo>
                      <a:pt x="68" y="23"/>
                      <a:pt x="68" y="23"/>
                      <a:pt x="68" y="23"/>
                    </a:cubicBezTo>
                    <a:cubicBezTo>
                      <a:pt x="49" y="8"/>
                      <a:pt x="49" y="8"/>
                      <a:pt x="49" y="8"/>
                    </a:cubicBezTo>
                    <a:cubicBezTo>
                      <a:pt x="38" y="1"/>
                      <a:pt x="38" y="1"/>
                      <a:pt x="38" y="1"/>
                    </a:cubicBezTo>
                    <a:cubicBezTo>
                      <a:pt x="31" y="0"/>
                      <a:pt x="31" y="0"/>
                      <a:pt x="31" y="0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5" y="3"/>
                      <a:pt x="25" y="3"/>
                    </a:cubicBezTo>
                    <a:cubicBezTo>
                      <a:pt x="24" y="3"/>
                      <a:pt x="16" y="5"/>
                      <a:pt x="16" y="5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20" y="15"/>
                      <a:pt x="20" y="15"/>
                      <a:pt x="20" y="15"/>
                    </a:cubicBezTo>
                    <a:cubicBezTo>
                      <a:pt x="19" y="17"/>
                      <a:pt x="19" y="17"/>
                      <a:pt x="19" y="17"/>
                    </a:cubicBezTo>
                    <a:cubicBezTo>
                      <a:pt x="17" y="18"/>
                      <a:pt x="17" y="18"/>
                      <a:pt x="17" y="18"/>
                    </a:cubicBezTo>
                    <a:cubicBezTo>
                      <a:pt x="14" y="18"/>
                      <a:pt x="14" y="18"/>
                      <a:pt x="14" y="18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2" y="22"/>
                      <a:pt x="2" y="22"/>
                      <a:pt x="2" y="22"/>
                    </a:cubicBezTo>
                    <a:cubicBezTo>
                      <a:pt x="2" y="23"/>
                      <a:pt x="2" y="23"/>
                      <a:pt x="2" y="23"/>
                    </a:cubicBezTo>
                    <a:cubicBezTo>
                      <a:pt x="0" y="29"/>
                      <a:pt x="0" y="29"/>
                      <a:pt x="0" y="29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2" y="32"/>
                      <a:pt x="2" y="32"/>
                      <a:pt x="2" y="32"/>
                    </a:cubicBezTo>
                    <a:cubicBezTo>
                      <a:pt x="4" y="34"/>
                      <a:pt x="5" y="36"/>
                      <a:pt x="6" y="37"/>
                    </a:cubicBezTo>
                    <a:cubicBezTo>
                      <a:pt x="7" y="39"/>
                      <a:pt x="8" y="40"/>
                      <a:pt x="8" y="42"/>
                    </a:cubicBezTo>
                    <a:cubicBezTo>
                      <a:pt x="9" y="43"/>
                      <a:pt x="9" y="44"/>
                      <a:pt x="10" y="45"/>
                    </a:cubicBezTo>
                    <a:cubicBezTo>
                      <a:pt x="11" y="48"/>
                      <a:pt x="14" y="50"/>
                      <a:pt x="17" y="53"/>
                    </a:cubicBezTo>
                    <a:cubicBezTo>
                      <a:pt x="17" y="55"/>
                      <a:pt x="17" y="57"/>
                      <a:pt x="18" y="60"/>
                    </a:cubicBezTo>
                    <a:cubicBezTo>
                      <a:pt x="18" y="60"/>
                      <a:pt x="18" y="61"/>
                      <a:pt x="18" y="61"/>
                    </a:cubicBezTo>
                    <a:cubicBezTo>
                      <a:pt x="19" y="62"/>
                      <a:pt x="19" y="62"/>
                      <a:pt x="20" y="62"/>
                    </a:cubicBezTo>
                    <a:cubicBezTo>
                      <a:pt x="22" y="62"/>
                      <a:pt x="24" y="64"/>
                      <a:pt x="25" y="66"/>
                    </a:cubicBezTo>
                    <a:cubicBezTo>
                      <a:pt x="26" y="68"/>
                      <a:pt x="26" y="69"/>
                      <a:pt x="27" y="70"/>
                    </a:cubicBezTo>
                    <a:cubicBezTo>
                      <a:pt x="27" y="70"/>
                      <a:pt x="28" y="71"/>
                      <a:pt x="28" y="71"/>
                    </a:cubicBezTo>
                    <a:cubicBezTo>
                      <a:pt x="29" y="73"/>
                      <a:pt x="29" y="76"/>
                      <a:pt x="29" y="78"/>
                    </a:cubicBezTo>
                    <a:cubicBezTo>
                      <a:pt x="30" y="82"/>
                      <a:pt x="30" y="86"/>
                      <a:pt x="34" y="89"/>
                    </a:cubicBezTo>
                    <a:cubicBezTo>
                      <a:pt x="35" y="90"/>
                      <a:pt x="37" y="91"/>
                      <a:pt x="39" y="92"/>
                    </a:cubicBezTo>
                    <a:cubicBezTo>
                      <a:pt x="41" y="94"/>
                      <a:pt x="43" y="97"/>
                      <a:pt x="44" y="100"/>
                    </a:cubicBezTo>
                    <a:cubicBezTo>
                      <a:pt x="44" y="101"/>
                      <a:pt x="44" y="102"/>
                      <a:pt x="44" y="103"/>
                    </a:cubicBezTo>
                    <a:cubicBezTo>
                      <a:pt x="44" y="103"/>
                      <a:pt x="45" y="104"/>
                      <a:pt x="45" y="105"/>
                    </a:cubicBezTo>
                    <a:cubicBezTo>
                      <a:pt x="48" y="107"/>
                      <a:pt x="50" y="110"/>
                      <a:pt x="52" y="113"/>
                    </a:cubicBezTo>
                    <a:cubicBezTo>
                      <a:pt x="53" y="115"/>
                      <a:pt x="54" y="117"/>
                      <a:pt x="55" y="119"/>
                    </a:cubicBezTo>
                    <a:cubicBezTo>
                      <a:pt x="56" y="118"/>
                      <a:pt x="58" y="117"/>
                      <a:pt x="58" y="117"/>
                    </a:cubicBezTo>
                    <a:cubicBezTo>
                      <a:pt x="58" y="117"/>
                      <a:pt x="58" y="116"/>
                      <a:pt x="58" y="115"/>
                    </a:cubicBezTo>
                    <a:cubicBezTo>
                      <a:pt x="58" y="115"/>
                      <a:pt x="59" y="111"/>
                      <a:pt x="59" y="111"/>
                    </a:cubicBezTo>
                    <a:cubicBezTo>
                      <a:pt x="69" y="111"/>
                      <a:pt x="69" y="111"/>
                      <a:pt x="69" y="111"/>
                    </a:cubicBezTo>
                    <a:cubicBezTo>
                      <a:pt x="69" y="111"/>
                      <a:pt x="79" y="112"/>
                      <a:pt x="80" y="112"/>
                    </a:cubicBezTo>
                    <a:cubicBezTo>
                      <a:pt x="80" y="112"/>
                      <a:pt x="85" y="115"/>
                      <a:pt x="85" y="114"/>
                    </a:cubicBezTo>
                    <a:cubicBezTo>
                      <a:pt x="85" y="114"/>
                      <a:pt x="91" y="106"/>
                      <a:pt x="91" y="106"/>
                    </a:cubicBezTo>
                    <a:cubicBezTo>
                      <a:pt x="92" y="106"/>
                      <a:pt x="96" y="103"/>
                      <a:pt x="96" y="103"/>
                    </a:cubicBezTo>
                    <a:cubicBezTo>
                      <a:pt x="96" y="103"/>
                      <a:pt x="106" y="102"/>
                      <a:pt x="106" y="102"/>
                    </a:cubicBezTo>
                    <a:cubicBezTo>
                      <a:pt x="106" y="102"/>
                      <a:pt x="117" y="100"/>
                      <a:pt x="117" y="100"/>
                    </a:cubicBezTo>
                    <a:cubicBezTo>
                      <a:pt x="130" y="95"/>
                      <a:pt x="130" y="95"/>
                      <a:pt x="130" y="95"/>
                    </a:cubicBezTo>
                    <a:cubicBezTo>
                      <a:pt x="138" y="92"/>
                      <a:pt x="138" y="92"/>
                      <a:pt x="138" y="92"/>
                    </a:cubicBezTo>
                    <a:cubicBezTo>
                      <a:pt x="142" y="78"/>
                      <a:pt x="142" y="78"/>
                      <a:pt x="142" y="78"/>
                    </a:cubicBezTo>
                    <a:lnTo>
                      <a:pt x="139" y="73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17" name="Freeform 862">
                <a:extLst>
                  <a:ext uri="{FF2B5EF4-FFF2-40B4-BE49-F238E27FC236}">
                    <a16:creationId xmlns:a16="http://schemas.microsoft.com/office/drawing/2014/main" id="{483617F5-8E20-FECC-6CCE-D1F0028690A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081963" y="4741863"/>
                <a:ext cx="1273175" cy="461963"/>
              </a:xfrm>
              <a:custGeom>
                <a:avLst/>
                <a:gdLst>
                  <a:gd name="T0" fmla="*/ 144 w 306"/>
                  <a:gd name="T1" fmla="*/ 97 h 111"/>
                  <a:gd name="T2" fmla="*/ 149 w 306"/>
                  <a:gd name="T3" fmla="*/ 93 h 111"/>
                  <a:gd name="T4" fmla="*/ 172 w 306"/>
                  <a:gd name="T5" fmla="*/ 47 h 111"/>
                  <a:gd name="T6" fmla="*/ 179 w 306"/>
                  <a:gd name="T7" fmla="*/ 53 h 111"/>
                  <a:gd name="T8" fmla="*/ 174 w 306"/>
                  <a:gd name="T9" fmla="*/ 62 h 111"/>
                  <a:gd name="T10" fmla="*/ 164 w 306"/>
                  <a:gd name="T11" fmla="*/ 64 h 111"/>
                  <a:gd name="T12" fmla="*/ 182 w 306"/>
                  <a:gd name="T13" fmla="*/ 31 h 111"/>
                  <a:gd name="T14" fmla="*/ 35 w 306"/>
                  <a:gd name="T15" fmla="*/ 59 h 111"/>
                  <a:gd name="T16" fmla="*/ 187 w 306"/>
                  <a:gd name="T17" fmla="*/ 64 h 111"/>
                  <a:gd name="T18" fmla="*/ 141 w 306"/>
                  <a:gd name="T19" fmla="*/ 65 h 111"/>
                  <a:gd name="T20" fmla="*/ 64 w 306"/>
                  <a:gd name="T21" fmla="*/ 31 h 111"/>
                  <a:gd name="T22" fmla="*/ 59 w 306"/>
                  <a:gd name="T23" fmla="*/ 32 h 111"/>
                  <a:gd name="T24" fmla="*/ 61 w 306"/>
                  <a:gd name="T25" fmla="*/ 36 h 111"/>
                  <a:gd name="T26" fmla="*/ 48 w 306"/>
                  <a:gd name="T27" fmla="*/ 29 h 111"/>
                  <a:gd name="T28" fmla="*/ 54 w 306"/>
                  <a:gd name="T29" fmla="*/ 34 h 111"/>
                  <a:gd name="T30" fmla="*/ 18 w 306"/>
                  <a:gd name="T31" fmla="*/ 33 h 111"/>
                  <a:gd name="T32" fmla="*/ 203 w 306"/>
                  <a:gd name="T33" fmla="*/ 50 h 111"/>
                  <a:gd name="T34" fmla="*/ 222 w 306"/>
                  <a:gd name="T35" fmla="*/ 43 h 111"/>
                  <a:gd name="T36" fmla="*/ 219 w 306"/>
                  <a:gd name="T37" fmla="*/ 32 h 111"/>
                  <a:gd name="T38" fmla="*/ 222 w 306"/>
                  <a:gd name="T39" fmla="*/ 22 h 111"/>
                  <a:gd name="T40" fmla="*/ 222 w 306"/>
                  <a:gd name="T41" fmla="*/ 62 h 111"/>
                  <a:gd name="T42" fmla="*/ 214 w 306"/>
                  <a:gd name="T43" fmla="*/ 60 h 111"/>
                  <a:gd name="T44" fmla="*/ 254 w 306"/>
                  <a:gd name="T45" fmla="*/ 75 h 111"/>
                  <a:gd name="T46" fmla="*/ 264 w 306"/>
                  <a:gd name="T47" fmla="*/ 81 h 111"/>
                  <a:gd name="T48" fmla="*/ 219 w 306"/>
                  <a:gd name="T49" fmla="*/ 59 h 111"/>
                  <a:gd name="T50" fmla="*/ 235 w 306"/>
                  <a:gd name="T51" fmla="*/ 39 h 111"/>
                  <a:gd name="T52" fmla="*/ 238 w 306"/>
                  <a:gd name="T53" fmla="*/ 46 h 111"/>
                  <a:gd name="T54" fmla="*/ 253 w 306"/>
                  <a:gd name="T55" fmla="*/ 42 h 111"/>
                  <a:gd name="T56" fmla="*/ 244 w 306"/>
                  <a:gd name="T57" fmla="*/ 49 h 111"/>
                  <a:gd name="T58" fmla="*/ 255 w 306"/>
                  <a:gd name="T59" fmla="*/ 55 h 111"/>
                  <a:gd name="T60" fmla="*/ 250 w 306"/>
                  <a:gd name="T61" fmla="*/ 64 h 111"/>
                  <a:gd name="T62" fmla="*/ 258 w 306"/>
                  <a:gd name="T63" fmla="*/ 63 h 111"/>
                  <a:gd name="T64" fmla="*/ 274 w 306"/>
                  <a:gd name="T65" fmla="*/ 45 h 111"/>
                  <a:gd name="T66" fmla="*/ 290 w 306"/>
                  <a:gd name="T67" fmla="*/ 84 h 111"/>
                  <a:gd name="T68" fmla="*/ 305 w 306"/>
                  <a:gd name="T69" fmla="*/ 80 h 111"/>
                  <a:gd name="T70" fmla="*/ 264 w 306"/>
                  <a:gd name="T71" fmla="*/ 57 h 111"/>
                  <a:gd name="T72" fmla="*/ 281 w 306"/>
                  <a:gd name="T73" fmla="*/ 72 h 111"/>
                  <a:gd name="T74" fmla="*/ 288 w 306"/>
                  <a:gd name="T75" fmla="*/ 76 h 111"/>
                  <a:gd name="T76" fmla="*/ 294 w 306"/>
                  <a:gd name="T77" fmla="*/ 93 h 111"/>
                  <a:gd name="T78" fmla="*/ 243 w 306"/>
                  <a:gd name="T79" fmla="*/ 86 h 111"/>
                  <a:gd name="T80" fmla="*/ 41 w 306"/>
                  <a:gd name="T81" fmla="*/ 56 h 111"/>
                  <a:gd name="T82" fmla="*/ 0 w 306"/>
                  <a:gd name="T83" fmla="*/ 1 h 111"/>
                  <a:gd name="T84" fmla="*/ 41 w 306"/>
                  <a:gd name="T85" fmla="*/ 25 h 111"/>
                  <a:gd name="T86" fmla="*/ 63 w 306"/>
                  <a:gd name="T87" fmla="*/ 50 h 111"/>
                  <a:gd name="T88" fmla="*/ 188 w 306"/>
                  <a:gd name="T89" fmla="*/ 109 h 111"/>
                  <a:gd name="T90" fmla="*/ 192 w 306"/>
                  <a:gd name="T91" fmla="*/ 101 h 111"/>
                  <a:gd name="T92" fmla="*/ 164 w 306"/>
                  <a:gd name="T93" fmla="*/ 95 h 111"/>
                  <a:gd name="T94" fmla="*/ 190 w 306"/>
                  <a:gd name="T95" fmla="*/ 94 h 111"/>
                  <a:gd name="T96" fmla="*/ 177 w 306"/>
                  <a:gd name="T97" fmla="*/ 109 h 111"/>
                  <a:gd name="T98" fmla="*/ 177 w 306"/>
                  <a:gd name="T99" fmla="*/ 95 h 111"/>
                  <a:gd name="T100" fmla="*/ 179 w 306"/>
                  <a:gd name="T101" fmla="*/ 97 h 111"/>
                  <a:gd name="T102" fmla="*/ 128 w 306"/>
                  <a:gd name="T103" fmla="*/ 96 h 111"/>
                  <a:gd name="T104" fmla="*/ 74 w 306"/>
                  <a:gd name="T105" fmla="*/ 86 h 111"/>
                  <a:gd name="T106" fmla="*/ 103 w 306"/>
                  <a:gd name="T107" fmla="*/ 83 h 111"/>
                  <a:gd name="T108" fmla="*/ 124 w 306"/>
                  <a:gd name="T109" fmla="*/ 85 h 111"/>
                  <a:gd name="T110" fmla="*/ 78 w 306"/>
                  <a:gd name="T111" fmla="*/ 57 h 111"/>
                  <a:gd name="T112" fmla="*/ 129 w 306"/>
                  <a:gd name="T113" fmla="*/ 92 h 111"/>
                  <a:gd name="T114" fmla="*/ 99 w 306"/>
                  <a:gd name="T115" fmla="*/ 27 h 111"/>
                  <a:gd name="T116" fmla="*/ 101 w 306"/>
                  <a:gd name="T117" fmla="*/ 58 h 111"/>
                  <a:gd name="T118" fmla="*/ 139 w 306"/>
                  <a:gd name="T119" fmla="*/ 61 h 111"/>
                  <a:gd name="T120" fmla="*/ 144 w 306"/>
                  <a:gd name="T121" fmla="*/ 45 h 111"/>
                  <a:gd name="T122" fmla="*/ 152 w 306"/>
                  <a:gd name="T123" fmla="*/ 31 h 111"/>
                  <a:gd name="T124" fmla="*/ 150 w 306"/>
                  <a:gd name="T125" fmla="*/ 18 h 1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306" h="111">
                    <a:moveTo>
                      <a:pt x="159" y="96"/>
                    </a:moveTo>
                    <a:cubicBezTo>
                      <a:pt x="159" y="96"/>
                      <a:pt x="159" y="96"/>
                      <a:pt x="159" y="96"/>
                    </a:cubicBezTo>
                    <a:cubicBezTo>
                      <a:pt x="159" y="96"/>
                      <a:pt x="158" y="96"/>
                      <a:pt x="158" y="96"/>
                    </a:cubicBezTo>
                    <a:cubicBezTo>
                      <a:pt x="158" y="96"/>
                      <a:pt x="158" y="96"/>
                      <a:pt x="158" y="96"/>
                    </a:cubicBezTo>
                    <a:cubicBezTo>
                      <a:pt x="158" y="96"/>
                      <a:pt x="158" y="96"/>
                      <a:pt x="158" y="97"/>
                    </a:cubicBezTo>
                    <a:cubicBezTo>
                      <a:pt x="158" y="97"/>
                      <a:pt x="158" y="96"/>
                      <a:pt x="157" y="96"/>
                    </a:cubicBezTo>
                    <a:cubicBezTo>
                      <a:pt x="157" y="96"/>
                      <a:pt x="157" y="96"/>
                      <a:pt x="157" y="96"/>
                    </a:cubicBezTo>
                    <a:cubicBezTo>
                      <a:pt x="157" y="96"/>
                      <a:pt x="157" y="96"/>
                      <a:pt x="158" y="96"/>
                    </a:cubicBezTo>
                    <a:cubicBezTo>
                      <a:pt x="158" y="96"/>
                      <a:pt x="158" y="96"/>
                      <a:pt x="158" y="96"/>
                    </a:cubicBezTo>
                    <a:cubicBezTo>
                      <a:pt x="158" y="96"/>
                      <a:pt x="158" y="96"/>
                      <a:pt x="158" y="96"/>
                    </a:cubicBezTo>
                    <a:cubicBezTo>
                      <a:pt x="158" y="96"/>
                      <a:pt x="158" y="96"/>
                      <a:pt x="158" y="96"/>
                    </a:cubicBezTo>
                    <a:cubicBezTo>
                      <a:pt x="158" y="96"/>
                      <a:pt x="158" y="96"/>
                      <a:pt x="158" y="96"/>
                    </a:cubicBezTo>
                    <a:cubicBezTo>
                      <a:pt x="158" y="96"/>
                      <a:pt x="158" y="96"/>
                      <a:pt x="159" y="96"/>
                    </a:cubicBezTo>
                    <a:cubicBezTo>
                      <a:pt x="159" y="96"/>
                      <a:pt x="159" y="96"/>
                      <a:pt x="159" y="96"/>
                    </a:cubicBezTo>
                    <a:cubicBezTo>
                      <a:pt x="159" y="96"/>
                      <a:pt x="159" y="96"/>
                      <a:pt x="159" y="96"/>
                    </a:cubicBezTo>
                    <a:cubicBezTo>
                      <a:pt x="159" y="96"/>
                      <a:pt x="159" y="96"/>
                      <a:pt x="159" y="96"/>
                    </a:cubicBezTo>
                    <a:cubicBezTo>
                      <a:pt x="159" y="96"/>
                      <a:pt x="159" y="96"/>
                      <a:pt x="159" y="96"/>
                    </a:cubicBezTo>
                    <a:cubicBezTo>
                      <a:pt x="159" y="96"/>
                      <a:pt x="159" y="96"/>
                      <a:pt x="160" y="96"/>
                    </a:cubicBezTo>
                    <a:cubicBezTo>
                      <a:pt x="160" y="96"/>
                      <a:pt x="160" y="96"/>
                      <a:pt x="160" y="96"/>
                    </a:cubicBezTo>
                    <a:cubicBezTo>
                      <a:pt x="160" y="96"/>
                      <a:pt x="160" y="96"/>
                      <a:pt x="160" y="96"/>
                    </a:cubicBezTo>
                    <a:cubicBezTo>
                      <a:pt x="160" y="96"/>
                      <a:pt x="160" y="96"/>
                      <a:pt x="160" y="96"/>
                    </a:cubicBezTo>
                    <a:cubicBezTo>
                      <a:pt x="160" y="96"/>
                      <a:pt x="160" y="96"/>
                      <a:pt x="160" y="96"/>
                    </a:cubicBezTo>
                    <a:cubicBezTo>
                      <a:pt x="160" y="96"/>
                      <a:pt x="160" y="96"/>
                      <a:pt x="161" y="96"/>
                    </a:cubicBezTo>
                    <a:cubicBezTo>
                      <a:pt x="161" y="96"/>
                      <a:pt x="161" y="96"/>
                      <a:pt x="161" y="96"/>
                    </a:cubicBezTo>
                    <a:cubicBezTo>
                      <a:pt x="161" y="96"/>
                      <a:pt x="161" y="96"/>
                      <a:pt x="161" y="96"/>
                    </a:cubicBezTo>
                    <a:cubicBezTo>
                      <a:pt x="161" y="95"/>
                      <a:pt x="161" y="95"/>
                      <a:pt x="161" y="95"/>
                    </a:cubicBezTo>
                    <a:cubicBezTo>
                      <a:pt x="161" y="95"/>
                      <a:pt x="161" y="95"/>
                      <a:pt x="161" y="95"/>
                    </a:cubicBezTo>
                    <a:cubicBezTo>
                      <a:pt x="161" y="95"/>
                      <a:pt x="160" y="95"/>
                      <a:pt x="160" y="95"/>
                    </a:cubicBezTo>
                    <a:cubicBezTo>
                      <a:pt x="160" y="95"/>
                      <a:pt x="160" y="95"/>
                      <a:pt x="160" y="95"/>
                    </a:cubicBezTo>
                    <a:cubicBezTo>
                      <a:pt x="160" y="95"/>
                      <a:pt x="160" y="96"/>
                      <a:pt x="160" y="96"/>
                    </a:cubicBezTo>
                    <a:cubicBezTo>
                      <a:pt x="160" y="96"/>
                      <a:pt x="160" y="96"/>
                      <a:pt x="160" y="96"/>
                    </a:cubicBezTo>
                    <a:cubicBezTo>
                      <a:pt x="160" y="95"/>
                      <a:pt x="160" y="95"/>
                      <a:pt x="160" y="95"/>
                    </a:cubicBezTo>
                    <a:cubicBezTo>
                      <a:pt x="160" y="95"/>
                      <a:pt x="160" y="95"/>
                      <a:pt x="160" y="95"/>
                    </a:cubicBezTo>
                    <a:cubicBezTo>
                      <a:pt x="160" y="95"/>
                      <a:pt x="160" y="95"/>
                      <a:pt x="160" y="95"/>
                    </a:cubicBezTo>
                    <a:cubicBezTo>
                      <a:pt x="160" y="95"/>
                      <a:pt x="160" y="95"/>
                      <a:pt x="160" y="95"/>
                    </a:cubicBezTo>
                    <a:cubicBezTo>
                      <a:pt x="160" y="95"/>
                      <a:pt x="160" y="94"/>
                      <a:pt x="160" y="94"/>
                    </a:cubicBezTo>
                    <a:cubicBezTo>
                      <a:pt x="160" y="94"/>
                      <a:pt x="160" y="94"/>
                      <a:pt x="160" y="94"/>
                    </a:cubicBezTo>
                    <a:cubicBezTo>
                      <a:pt x="160" y="94"/>
                      <a:pt x="159" y="94"/>
                      <a:pt x="159" y="94"/>
                    </a:cubicBezTo>
                    <a:cubicBezTo>
                      <a:pt x="159" y="94"/>
                      <a:pt x="159" y="94"/>
                      <a:pt x="159" y="94"/>
                    </a:cubicBezTo>
                    <a:cubicBezTo>
                      <a:pt x="159" y="93"/>
                      <a:pt x="159" y="93"/>
                      <a:pt x="159" y="93"/>
                    </a:cubicBezTo>
                    <a:cubicBezTo>
                      <a:pt x="159" y="93"/>
                      <a:pt x="159" y="93"/>
                      <a:pt x="159" y="93"/>
                    </a:cubicBezTo>
                    <a:cubicBezTo>
                      <a:pt x="159" y="93"/>
                      <a:pt x="159" y="93"/>
                      <a:pt x="159" y="93"/>
                    </a:cubicBezTo>
                    <a:cubicBezTo>
                      <a:pt x="158" y="93"/>
                      <a:pt x="158" y="93"/>
                      <a:pt x="158" y="93"/>
                    </a:cubicBezTo>
                    <a:cubicBezTo>
                      <a:pt x="158" y="93"/>
                      <a:pt x="158" y="93"/>
                      <a:pt x="158" y="93"/>
                    </a:cubicBezTo>
                    <a:cubicBezTo>
                      <a:pt x="158" y="93"/>
                      <a:pt x="158" y="93"/>
                      <a:pt x="158" y="93"/>
                    </a:cubicBezTo>
                    <a:cubicBezTo>
                      <a:pt x="158" y="94"/>
                      <a:pt x="158" y="94"/>
                      <a:pt x="158" y="94"/>
                    </a:cubicBezTo>
                    <a:cubicBezTo>
                      <a:pt x="158" y="94"/>
                      <a:pt x="158" y="94"/>
                      <a:pt x="158" y="94"/>
                    </a:cubicBezTo>
                    <a:cubicBezTo>
                      <a:pt x="158" y="94"/>
                      <a:pt x="158" y="94"/>
                      <a:pt x="157" y="95"/>
                    </a:cubicBezTo>
                    <a:cubicBezTo>
                      <a:pt x="157" y="95"/>
                      <a:pt x="157" y="95"/>
                      <a:pt x="157" y="95"/>
                    </a:cubicBezTo>
                    <a:cubicBezTo>
                      <a:pt x="157" y="95"/>
                      <a:pt x="157" y="95"/>
                      <a:pt x="157" y="95"/>
                    </a:cubicBezTo>
                    <a:cubicBezTo>
                      <a:pt x="157" y="95"/>
                      <a:pt x="157" y="95"/>
                      <a:pt x="157" y="94"/>
                    </a:cubicBezTo>
                    <a:cubicBezTo>
                      <a:pt x="157" y="94"/>
                      <a:pt x="157" y="94"/>
                      <a:pt x="157" y="94"/>
                    </a:cubicBezTo>
                    <a:cubicBezTo>
                      <a:pt x="157" y="94"/>
                      <a:pt x="157" y="94"/>
                      <a:pt x="157" y="94"/>
                    </a:cubicBezTo>
                    <a:cubicBezTo>
                      <a:pt x="157" y="93"/>
                      <a:pt x="157" y="93"/>
                      <a:pt x="157" y="93"/>
                    </a:cubicBezTo>
                    <a:cubicBezTo>
                      <a:pt x="157" y="93"/>
                      <a:pt x="157" y="93"/>
                      <a:pt x="157" y="93"/>
                    </a:cubicBezTo>
                    <a:cubicBezTo>
                      <a:pt x="157" y="93"/>
                      <a:pt x="157" y="93"/>
                      <a:pt x="157" y="93"/>
                    </a:cubicBezTo>
                    <a:cubicBezTo>
                      <a:pt x="156" y="93"/>
                      <a:pt x="156" y="93"/>
                      <a:pt x="156" y="93"/>
                    </a:cubicBezTo>
                    <a:cubicBezTo>
                      <a:pt x="156" y="93"/>
                      <a:pt x="156" y="93"/>
                      <a:pt x="156" y="93"/>
                    </a:cubicBezTo>
                    <a:cubicBezTo>
                      <a:pt x="156" y="93"/>
                      <a:pt x="156" y="93"/>
                      <a:pt x="156" y="93"/>
                    </a:cubicBezTo>
                    <a:cubicBezTo>
                      <a:pt x="156" y="93"/>
                      <a:pt x="156" y="93"/>
                      <a:pt x="156" y="93"/>
                    </a:cubicBezTo>
                    <a:cubicBezTo>
                      <a:pt x="156" y="93"/>
                      <a:pt x="155" y="93"/>
                      <a:pt x="155" y="94"/>
                    </a:cubicBezTo>
                    <a:cubicBezTo>
                      <a:pt x="155" y="94"/>
                      <a:pt x="155" y="94"/>
                      <a:pt x="155" y="94"/>
                    </a:cubicBezTo>
                    <a:cubicBezTo>
                      <a:pt x="154" y="94"/>
                      <a:pt x="154" y="94"/>
                      <a:pt x="154" y="93"/>
                    </a:cubicBezTo>
                    <a:cubicBezTo>
                      <a:pt x="154" y="93"/>
                      <a:pt x="154" y="93"/>
                      <a:pt x="154" y="93"/>
                    </a:cubicBezTo>
                    <a:cubicBezTo>
                      <a:pt x="154" y="93"/>
                      <a:pt x="154" y="93"/>
                      <a:pt x="154" y="93"/>
                    </a:cubicBezTo>
                    <a:cubicBezTo>
                      <a:pt x="154" y="93"/>
                      <a:pt x="154" y="93"/>
                      <a:pt x="154" y="93"/>
                    </a:cubicBezTo>
                    <a:cubicBezTo>
                      <a:pt x="154" y="93"/>
                      <a:pt x="154" y="93"/>
                      <a:pt x="154" y="93"/>
                    </a:cubicBezTo>
                    <a:cubicBezTo>
                      <a:pt x="154" y="92"/>
                      <a:pt x="154" y="92"/>
                      <a:pt x="154" y="92"/>
                    </a:cubicBezTo>
                    <a:cubicBezTo>
                      <a:pt x="154" y="92"/>
                      <a:pt x="154" y="92"/>
                      <a:pt x="153" y="92"/>
                    </a:cubicBezTo>
                    <a:cubicBezTo>
                      <a:pt x="153" y="92"/>
                      <a:pt x="153" y="92"/>
                      <a:pt x="153" y="92"/>
                    </a:cubicBezTo>
                    <a:cubicBezTo>
                      <a:pt x="153" y="92"/>
                      <a:pt x="153" y="92"/>
                      <a:pt x="153" y="92"/>
                    </a:cubicBezTo>
                    <a:cubicBezTo>
                      <a:pt x="153" y="92"/>
                      <a:pt x="153" y="92"/>
                      <a:pt x="153" y="92"/>
                    </a:cubicBezTo>
                    <a:cubicBezTo>
                      <a:pt x="152" y="92"/>
                      <a:pt x="152" y="92"/>
                      <a:pt x="152" y="92"/>
                    </a:cubicBezTo>
                    <a:cubicBezTo>
                      <a:pt x="152" y="92"/>
                      <a:pt x="152" y="92"/>
                      <a:pt x="152" y="92"/>
                    </a:cubicBezTo>
                    <a:cubicBezTo>
                      <a:pt x="152" y="92"/>
                      <a:pt x="152" y="92"/>
                      <a:pt x="152" y="92"/>
                    </a:cubicBezTo>
                    <a:cubicBezTo>
                      <a:pt x="151" y="92"/>
                      <a:pt x="151" y="92"/>
                      <a:pt x="151" y="92"/>
                    </a:cubicBezTo>
                    <a:cubicBezTo>
                      <a:pt x="151" y="92"/>
                      <a:pt x="151" y="92"/>
                      <a:pt x="151" y="92"/>
                    </a:cubicBezTo>
                    <a:cubicBezTo>
                      <a:pt x="151" y="92"/>
                      <a:pt x="151" y="93"/>
                      <a:pt x="151" y="93"/>
                    </a:cubicBezTo>
                    <a:cubicBezTo>
                      <a:pt x="151" y="93"/>
                      <a:pt x="151" y="93"/>
                      <a:pt x="151" y="93"/>
                    </a:cubicBezTo>
                    <a:cubicBezTo>
                      <a:pt x="151" y="93"/>
                      <a:pt x="151" y="93"/>
                      <a:pt x="151" y="93"/>
                    </a:cubicBezTo>
                    <a:cubicBezTo>
                      <a:pt x="151" y="93"/>
                      <a:pt x="151" y="94"/>
                      <a:pt x="152" y="94"/>
                    </a:cubicBezTo>
                    <a:cubicBezTo>
                      <a:pt x="152" y="94"/>
                      <a:pt x="152" y="94"/>
                      <a:pt x="152" y="94"/>
                    </a:cubicBezTo>
                    <a:cubicBezTo>
                      <a:pt x="152" y="94"/>
                      <a:pt x="153" y="94"/>
                      <a:pt x="153" y="94"/>
                    </a:cubicBezTo>
                    <a:cubicBezTo>
                      <a:pt x="153" y="94"/>
                      <a:pt x="153" y="94"/>
                      <a:pt x="153" y="94"/>
                    </a:cubicBezTo>
                    <a:cubicBezTo>
                      <a:pt x="153" y="95"/>
                      <a:pt x="154" y="95"/>
                      <a:pt x="154" y="95"/>
                    </a:cubicBezTo>
                    <a:cubicBezTo>
                      <a:pt x="154" y="95"/>
                      <a:pt x="154" y="95"/>
                      <a:pt x="154" y="95"/>
                    </a:cubicBezTo>
                    <a:cubicBezTo>
                      <a:pt x="154" y="95"/>
                      <a:pt x="155" y="95"/>
                      <a:pt x="155" y="95"/>
                    </a:cubicBezTo>
                    <a:cubicBezTo>
                      <a:pt x="155" y="96"/>
                      <a:pt x="154" y="96"/>
                      <a:pt x="154" y="96"/>
                    </a:cubicBezTo>
                    <a:cubicBezTo>
                      <a:pt x="154" y="96"/>
                      <a:pt x="154" y="96"/>
                      <a:pt x="154" y="96"/>
                    </a:cubicBezTo>
                    <a:cubicBezTo>
                      <a:pt x="154" y="96"/>
                      <a:pt x="154" y="96"/>
                      <a:pt x="153" y="96"/>
                    </a:cubicBezTo>
                    <a:cubicBezTo>
                      <a:pt x="153" y="96"/>
                      <a:pt x="153" y="96"/>
                      <a:pt x="153" y="96"/>
                    </a:cubicBezTo>
                    <a:cubicBezTo>
                      <a:pt x="152" y="96"/>
                      <a:pt x="153" y="96"/>
                      <a:pt x="153" y="96"/>
                    </a:cubicBezTo>
                    <a:cubicBezTo>
                      <a:pt x="152" y="96"/>
                      <a:pt x="152" y="96"/>
                      <a:pt x="152" y="96"/>
                    </a:cubicBezTo>
                    <a:cubicBezTo>
                      <a:pt x="152" y="96"/>
                      <a:pt x="152" y="96"/>
                      <a:pt x="152" y="96"/>
                    </a:cubicBezTo>
                    <a:cubicBezTo>
                      <a:pt x="152" y="96"/>
                      <a:pt x="152" y="96"/>
                      <a:pt x="152" y="96"/>
                    </a:cubicBezTo>
                    <a:cubicBezTo>
                      <a:pt x="152" y="96"/>
                      <a:pt x="152" y="96"/>
                      <a:pt x="152" y="96"/>
                    </a:cubicBezTo>
                    <a:cubicBezTo>
                      <a:pt x="152" y="96"/>
                      <a:pt x="152" y="96"/>
                      <a:pt x="152" y="96"/>
                    </a:cubicBezTo>
                    <a:cubicBezTo>
                      <a:pt x="152" y="96"/>
                      <a:pt x="151" y="96"/>
                      <a:pt x="151" y="96"/>
                    </a:cubicBezTo>
                    <a:cubicBezTo>
                      <a:pt x="151" y="96"/>
                      <a:pt x="151" y="96"/>
                      <a:pt x="151" y="96"/>
                    </a:cubicBezTo>
                    <a:cubicBezTo>
                      <a:pt x="151" y="96"/>
                      <a:pt x="151" y="96"/>
                      <a:pt x="151" y="96"/>
                    </a:cubicBezTo>
                    <a:cubicBezTo>
                      <a:pt x="151" y="96"/>
                      <a:pt x="151" y="95"/>
                      <a:pt x="151" y="95"/>
                    </a:cubicBezTo>
                    <a:cubicBezTo>
                      <a:pt x="151" y="95"/>
                      <a:pt x="151" y="95"/>
                      <a:pt x="151" y="95"/>
                    </a:cubicBezTo>
                    <a:cubicBezTo>
                      <a:pt x="151" y="95"/>
                      <a:pt x="151" y="95"/>
                      <a:pt x="151" y="95"/>
                    </a:cubicBezTo>
                    <a:cubicBezTo>
                      <a:pt x="151" y="95"/>
                      <a:pt x="150" y="95"/>
                      <a:pt x="150" y="95"/>
                    </a:cubicBezTo>
                    <a:cubicBezTo>
                      <a:pt x="150" y="95"/>
                      <a:pt x="150" y="95"/>
                      <a:pt x="150" y="95"/>
                    </a:cubicBezTo>
                    <a:cubicBezTo>
                      <a:pt x="150" y="95"/>
                      <a:pt x="150" y="94"/>
                      <a:pt x="150" y="94"/>
                    </a:cubicBezTo>
                    <a:cubicBezTo>
                      <a:pt x="150" y="94"/>
                      <a:pt x="150" y="94"/>
                      <a:pt x="150" y="94"/>
                    </a:cubicBezTo>
                    <a:cubicBezTo>
                      <a:pt x="150" y="94"/>
                      <a:pt x="150" y="95"/>
                      <a:pt x="150" y="95"/>
                    </a:cubicBezTo>
                    <a:cubicBezTo>
                      <a:pt x="150" y="95"/>
                      <a:pt x="150" y="95"/>
                      <a:pt x="150" y="95"/>
                    </a:cubicBezTo>
                    <a:cubicBezTo>
                      <a:pt x="150" y="95"/>
                      <a:pt x="150" y="94"/>
                      <a:pt x="150" y="94"/>
                    </a:cubicBezTo>
                    <a:cubicBezTo>
                      <a:pt x="150" y="94"/>
                      <a:pt x="150" y="94"/>
                      <a:pt x="150" y="94"/>
                    </a:cubicBezTo>
                    <a:cubicBezTo>
                      <a:pt x="149" y="94"/>
                      <a:pt x="149" y="94"/>
                      <a:pt x="149" y="94"/>
                    </a:cubicBezTo>
                    <a:cubicBezTo>
                      <a:pt x="149" y="94"/>
                      <a:pt x="149" y="94"/>
                      <a:pt x="149" y="94"/>
                    </a:cubicBezTo>
                    <a:cubicBezTo>
                      <a:pt x="149" y="94"/>
                      <a:pt x="149" y="94"/>
                      <a:pt x="149" y="94"/>
                    </a:cubicBezTo>
                    <a:cubicBezTo>
                      <a:pt x="148" y="94"/>
                      <a:pt x="148" y="94"/>
                      <a:pt x="148" y="94"/>
                    </a:cubicBezTo>
                    <a:cubicBezTo>
                      <a:pt x="148" y="94"/>
                      <a:pt x="148" y="94"/>
                      <a:pt x="147" y="94"/>
                    </a:cubicBezTo>
                    <a:cubicBezTo>
                      <a:pt x="147" y="94"/>
                      <a:pt x="147" y="94"/>
                      <a:pt x="147" y="94"/>
                    </a:cubicBezTo>
                    <a:cubicBezTo>
                      <a:pt x="147" y="94"/>
                      <a:pt x="147" y="94"/>
                      <a:pt x="147" y="94"/>
                    </a:cubicBezTo>
                    <a:cubicBezTo>
                      <a:pt x="146" y="94"/>
                      <a:pt x="147" y="94"/>
                      <a:pt x="147" y="94"/>
                    </a:cubicBezTo>
                    <a:cubicBezTo>
                      <a:pt x="146" y="94"/>
                      <a:pt x="146" y="94"/>
                      <a:pt x="146" y="94"/>
                    </a:cubicBezTo>
                    <a:cubicBezTo>
                      <a:pt x="146" y="94"/>
                      <a:pt x="146" y="94"/>
                      <a:pt x="146" y="95"/>
                    </a:cubicBezTo>
                    <a:cubicBezTo>
                      <a:pt x="146" y="95"/>
                      <a:pt x="146" y="95"/>
                      <a:pt x="146" y="95"/>
                    </a:cubicBezTo>
                    <a:cubicBezTo>
                      <a:pt x="146" y="95"/>
                      <a:pt x="146" y="95"/>
                      <a:pt x="146" y="95"/>
                    </a:cubicBezTo>
                    <a:cubicBezTo>
                      <a:pt x="146" y="95"/>
                      <a:pt x="145" y="95"/>
                      <a:pt x="145" y="95"/>
                    </a:cubicBezTo>
                    <a:cubicBezTo>
                      <a:pt x="145" y="95"/>
                      <a:pt x="145" y="95"/>
                      <a:pt x="145" y="95"/>
                    </a:cubicBezTo>
                    <a:cubicBezTo>
                      <a:pt x="145" y="95"/>
                      <a:pt x="145" y="95"/>
                      <a:pt x="145" y="95"/>
                    </a:cubicBezTo>
                    <a:cubicBezTo>
                      <a:pt x="144" y="95"/>
                      <a:pt x="145" y="95"/>
                      <a:pt x="144" y="95"/>
                    </a:cubicBezTo>
                    <a:cubicBezTo>
                      <a:pt x="144" y="95"/>
                      <a:pt x="144" y="96"/>
                      <a:pt x="144" y="96"/>
                    </a:cubicBezTo>
                    <a:cubicBezTo>
                      <a:pt x="144" y="96"/>
                      <a:pt x="144" y="96"/>
                      <a:pt x="144" y="96"/>
                    </a:cubicBezTo>
                    <a:cubicBezTo>
                      <a:pt x="144" y="96"/>
                      <a:pt x="144" y="96"/>
                      <a:pt x="145" y="96"/>
                    </a:cubicBezTo>
                    <a:cubicBezTo>
                      <a:pt x="145" y="96"/>
                      <a:pt x="144" y="96"/>
                      <a:pt x="144" y="96"/>
                    </a:cubicBezTo>
                    <a:cubicBezTo>
                      <a:pt x="144" y="96"/>
                      <a:pt x="144" y="96"/>
                      <a:pt x="144" y="96"/>
                    </a:cubicBezTo>
                    <a:cubicBezTo>
                      <a:pt x="144" y="96"/>
                      <a:pt x="145" y="96"/>
                      <a:pt x="145" y="97"/>
                    </a:cubicBezTo>
                    <a:cubicBezTo>
                      <a:pt x="145" y="97"/>
                      <a:pt x="145" y="97"/>
                      <a:pt x="145" y="97"/>
                    </a:cubicBezTo>
                    <a:cubicBezTo>
                      <a:pt x="145" y="97"/>
                      <a:pt x="144" y="97"/>
                      <a:pt x="144" y="97"/>
                    </a:cubicBezTo>
                    <a:cubicBezTo>
                      <a:pt x="144" y="97"/>
                      <a:pt x="144" y="97"/>
                      <a:pt x="144" y="97"/>
                    </a:cubicBezTo>
                    <a:cubicBezTo>
                      <a:pt x="144" y="97"/>
                      <a:pt x="144" y="97"/>
                      <a:pt x="144" y="97"/>
                    </a:cubicBezTo>
                    <a:cubicBezTo>
                      <a:pt x="144" y="97"/>
                      <a:pt x="144" y="97"/>
                      <a:pt x="144" y="98"/>
                    </a:cubicBezTo>
                    <a:cubicBezTo>
                      <a:pt x="144" y="98"/>
                      <a:pt x="144" y="98"/>
                      <a:pt x="144" y="98"/>
                    </a:cubicBezTo>
                    <a:cubicBezTo>
                      <a:pt x="144" y="98"/>
                      <a:pt x="144" y="98"/>
                      <a:pt x="144" y="98"/>
                    </a:cubicBezTo>
                    <a:cubicBezTo>
                      <a:pt x="144" y="98"/>
                      <a:pt x="144" y="98"/>
                      <a:pt x="144" y="98"/>
                    </a:cubicBezTo>
                    <a:cubicBezTo>
                      <a:pt x="144" y="98"/>
                      <a:pt x="145" y="98"/>
                      <a:pt x="145" y="98"/>
                    </a:cubicBezTo>
                    <a:cubicBezTo>
                      <a:pt x="145" y="98"/>
                      <a:pt x="145" y="98"/>
                      <a:pt x="145" y="98"/>
                    </a:cubicBezTo>
                    <a:cubicBezTo>
                      <a:pt x="145" y="98"/>
                      <a:pt x="145" y="98"/>
                      <a:pt x="146" y="98"/>
                    </a:cubicBezTo>
                    <a:cubicBezTo>
                      <a:pt x="146" y="98"/>
                      <a:pt x="146" y="99"/>
                      <a:pt x="146" y="99"/>
                    </a:cubicBezTo>
                    <a:cubicBezTo>
                      <a:pt x="146" y="99"/>
                      <a:pt x="146" y="99"/>
                      <a:pt x="147" y="99"/>
                    </a:cubicBezTo>
                    <a:cubicBezTo>
                      <a:pt x="147" y="99"/>
                      <a:pt x="147" y="98"/>
                      <a:pt x="147" y="98"/>
                    </a:cubicBezTo>
                    <a:cubicBezTo>
                      <a:pt x="147" y="98"/>
                      <a:pt x="147" y="98"/>
                      <a:pt x="147" y="98"/>
                    </a:cubicBezTo>
                    <a:cubicBezTo>
                      <a:pt x="147" y="98"/>
                      <a:pt x="147" y="98"/>
                      <a:pt x="148" y="98"/>
                    </a:cubicBezTo>
                    <a:cubicBezTo>
                      <a:pt x="148" y="98"/>
                      <a:pt x="148" y="98"/>
                      <a:pt x="148" y="98"/>
                    </a:cubicBezTo>
                    <a:cubicBezTo>
                      <a:pt x="148" y="98"/>
                      <a:pt x="149" y="98"/>
                      <a:pt x="149" y="98"/>
                    </a:cubicBezTo>
                    <a:cubicBezTo>
                      <a:pt x="149" y="98"/>
                      <a:pt x="149" y="98"/>
                      <a:pt x="149" y="98"/>
                    </a:cubicBezTo>
                    <a:cubicBezTo>
                      <a:pt x="149" y="98"/>
                      <a:pt x="149" y="98"/>
                      <a:pt x="150" y="98"/>
                    </a:cubicBezTo>
                    <a:cubicBezTo>
                      <a:pt x="150" y="98"/>
                      <a:pt x="150" y="98"/>
                      <a:pt x="150" y="98"/>
                    </a:cubicBezTo>
                    <a:cubicBezTo>
                      <a:pt x="150" y="98"/>
                      <a:pt x="151" y="98"/>
                      <a:pt x="151" y="97"/>
                    </a:cubicBezTo>
                    <a:cubicBezTo>
                      <a:pt x="151" y="97"/>
                      <a:pt x="151" y="97"/>
                      <a:pt x="151" y="98"/>
                    </a:cubicBezTo>
                    <a:cubicBezTo>
                      <a:pt x="151" y="98"/>
                      <a:pt x="151" y="98"/>
                      <a:pt x="151" y="97"/>
                    </a:cubicBezTo>
                    <a:cubicBezTo>
                      <a:pt x="151" y="97"/>
                      <a:pt x="151" y="97"/>
                      <a:pt x="151" y="97"/>
                    </a:cubicBezTo>
                    <a:cubicBezTo>
                      <a:pt x="151" y="97"/>
                      <a:pt x="152" y="97"/>
                      <a:pt x="152" y="98"/>
                    </a:cubicBezTo>
                    <a:cubicBezTo>
                      <a:pt x="152" y="98"/>
                      <a:pt x="152" y="98"/>
                      <a:pt x="152" y="98"/>
                    </a:cubicBezTo>
                    <a:cubicBezTo>
                      <a:pt x="152" y="98"/>
                      <a:pt x="152" y="98"/>
                      <a:pt x="152" y="97"/>
                    </a:cubicBezTo>
                    <a:cubicBezTo>
                      <a:pt x="152" y="97"/>
                      <a:pt x="152" y="97"/>
                      <a:pt x="152" y="97"/>
                    </a:cubicBezTo>
                    <a:cubicBezTo>
                      <a:pt x="153" y="97"/>
                      <a:pt x="153" y="97"/>
                      <a:pt x="153" y="97"/>
                    </a:cubicBezTo>
                    <a:cubicBezTo>
                      <a:pt x="153" y="97"/>
                      <a:pt x="153" y="97"/>
                      <a:pt x="153" y="97"/>
                    </a:cubicBezTo>
                    <a:cubicBezTo>
                      <a:pt x="153" y="97"/>
                      <a:pt x="153" y="97"/>
                      <a:pt x="153" y="97"/>
                    </a:cubicBezTo>
                    <a:cubicBezTo>
                      <a:pt x="153" y="97"/>
                      <a:pt x="153" y="97"/>
                      <a:pt x="153" y="97"/>
                    </a:cubicBezTo>
                    <a:cubicBezTo>
                      <a:pt x="154" y="97"/>
                      <a:pt x="154" y="97"/>
                      <a:pt x="154" y="97"/>
                    </a:cubicBezTo>
                    <a:cubicBezTo>
                      <a:pt x="154" y="97"/>
                      <a:pt x="154" y="97"/>
                      <a:pt x="154" y="97"/>
                    </a:cubicBezTo>
                    <a:cubicBezTo>
                      <a:pt x="154" y="97"/>
                      <a:pt x="154" y="97"/>
                      <a:pt x="154" y="97"/>
                    </a:cubicBezTo>
                    <a:cubicBezTo>
                      <a:pt x="154" y="97"/>
                      <a:pt x="154" y="97"/>
                      <a:pt x="154" y="96"/>
                    </a:cubicBezTo>
                    <a:cubicBezTo>
                      <a:pt x="155" y="96"/>
                      <a:pt x="155" y="96"/>
                      <a:pt x="155" y="96"/>
                    </a:cubicBezTo>
                    <a:cubicBezTo>
                      <a:pt x="155" y="96"/>
                      <a:pt x="155" y="96"/>
                      <a:pt x="155" y="96"/>
                    </a:cubicBezTo>
                    <a:cubicBezTo>
                      <a:pt x="155" y="96"/>
                      <a:pt x="155" y="96"/>
                      <a:pt x="155" y="96"/>
                    </a:cubicBezTo>
                    <a:cubicBezTo>
                      <a:pt x="155" y="96"/>
                      <a:pt x="155" y="96"/>
                      <a:pt x="155" y="95"/>
                    </a:cubicBezTo>
                    <a:cubicBezTo>
                      <a:pt x="155" y="95"/>
                      <a:pt x="155" y="95"/>
                      <a:pt x="155" y="95"/>
                    </a:cubicBezTo>
                    <a:cubicBezTo>
                      <a:pt x="155" y="95"/>
                      <a:pt x="156" y="95"/>
                      <a:pt x="156" y="95"/>
                    </a:cubicBezTo>
                    <a:cubicBezTo>
                      <a:pt x="156" y="96"/>
                      <a:pt x="156" y="96"/>
                      <a:pt x="156" y="96"/>
                    </a:cubicBezTo>
                    <a:cubicBezTo>
                      <a:pt x="156" y="96"/>
                      <a:pt x="156" y="96"/>
                      <a:pt x="156" y="96"/>
                    </a:cubicBezTo>
                    <a:cubicBezTo>
                      <a:pt x="156" y="96"/>
                      <a:pt x="155" y="96"/>
                      <a:pt x="155" y="96"/>
                    </a:cubicBezTo>
                    <a:cubicBezTo>
                      <a:pt x="155" y="96"/>
                      <a:pt x="155" y="96"/>
                      <a:pt x="155" y="96"/>
                    </a:cubicBezTo>
                    <a:cubicBezTo>
                      <a:pt x="155" y="97"/>
                      <a:pt x="155" y="97"/>
                      <a:pt x="155" y="97"/>
                    </a:cubicBezTo>
                    <a:cubicBezTo>
                      <a:pt x="155" y="97"/>
                      <a:pt x="155" y="97"/>
                      <a:pt x="155" y="97"/>
                    </a:cubicBezTo>
                    <a:cubicBezTo>
                      <a:pt x="156" y="97"/>
                      <a:pt x="156" y="97"/>
                      <a:pt x="156" y="97"/>
                    </a:cubicBezTo>
                    <a:cubicBezTo>
                      <a:pt x="156" y="97"/>
                      <a:pt x="156" y="97"/>
                      <a:pt x="156" y="97"/>
                    </a:cubicBezTo>
                    <a:cubicBezTo>
                      <a:pt x="157" y="97"/>
                      <a:pt x="157" y="97"/>
                      <a:pt x="157" y="97"/>
                    </a:cubicBezTo>
                    <a:cubicBezTo>
                      <a:pt x="157" y="97"/>
                      <a:pt x="157" y="97"/>
                      <a:pt x="157" y="97"/>
                    </a:cubicBezTo>
                    <a:cubicBezTo>
                      <a:pt x="157" y="97"/>
                      <a:pt x="157" y="97"/>
                      <a:pt x="158" y="97"/>
                    </a:cubicBezTo>
                    <a:cubicBezTo>
                      <a:pt x="158" y="97"/>
                      <a:pt x="158" y="97"/>
                      <a:pt x="158" y="97"/>
                    </a:cubicBezTo>
                    <a:cubicBezTo>
                      <a:pt x="158" y="97"/>
                      <a:pt x="158" y="97"/>
                      <a:pt x="158" y="97"/>
                    </a:cubicBezTo>
                    <a:cubicBezTo>
                      <a:pt x="158" y="97"/>
                      <a:pt x="159" y="97"/>
                      <a:pt x="159" y="97"/>
                    </a:cubicBezTo>
                    <a:cubicBezTo>
                      <a:pt x="159" y="97"/>
                      <a:pt x="159" y="97"/>
                      <a:pt x="159" y="97"/>
                    </a:cubicBezTo>
                    <a:cubicBezTo>
                      <a:pt x="159" y="97"/>
                      <a:pt x="159" y="97"/>
                      <a:pt x="159" y="97"/>
                    </a:cubicBezTo>
                    <a:cubicBezTo>
                      <a:pt x="159" y="96"/>
                      <a:pt x="159" y="97"/>
                      <a:pt x="159" y="96"/>
                    </a:cubicBezTo>
                    <a:close/>
                    <a:moveTo>
                      <a:pt x="144" y="93"/>
                    </a:moveTo>
                    <a:cubicBezTo>
                      <a:pt x="144" y="93"/>
                      <a:pt x="144" y="93"/>
                      <a:pt x="144" y="93"/>
                    </a:cubicBezTo>
                    <a:cubicBezTo>
                      <a:pt x="143" y="93"/>
                      <a:pt x="143" y="93"/>
                      <a:pt x="143" y="93"/>
                    </a:cubicBezTo>
                    <a:cubicBezTo>
                      <a:pt x="143" y="93"/>
                      <a:pt x="143" y="93"/>
                      <a:pt x="143" y="93"/>
                    </a:cubicBezTo>
                    <a:cubicBezTo>
                      <a:pt x="143" y="93"/>
                      <a:pt x="143" y="93"/>
                      <a:pt x="143" y="93"/>
                    </a:cubicBezTo>
                    <a:cubicBezTo>
                      <a:pt x="142" y="93"/>
                      <a:pt x="142" y="93"/>
                      <a:pt x="142" y="93"/>
                    </a:cubicBezTo>
                    <a:cubicBezTo>
                      <a:pt x="142" y="93"/>
                      <a:pt x="142" y="93"/>
                      <a:pt x="142" y="93"/>
                    </a:cubicBezTo>
                    <a:cubicBezTo>
                      <a:pt x="141" y="93"/>
                      <a:pt x="141" y="93"/>
                      <a:pt x="141" y="93"/>
                    </a:cubicBezTo>
                    <a:cubicBezTo>
                      <a:pt x="141" y="93"/>
                      <a:pt x="141" y="93"/>
                      <a:pt x="140" y="93"/>
                    </a:cubicBezTo>
                    <a:cubicBezTo>
                      <a:pt x="140" y="94"/>
                      <a:pt x="140" y="94"/>
                      <a:pt x="140" y="94"/>
                    </a:cubicBezTo>
                    <a:cubicBezTo>
                      <a:pt x="140" y="94"/>
                      <a:pt x="140" y="94"/>
                      <a:pt x="140" y="94"/>
                    </a:cubicBezTo>
                    <a:cubicBezTo>
                      <a:pt x="140" y="94"/>
                      <a:pt x="140" y="94"/>
                      <a:pt x="140" y="94"/>
                    </a:cubicBezTo>
                    <a:cubicBezTo>
                      <a:pt x="140" y="94"/>
                      <a:pt x="140" y="94"/>
                      <a:pt x="140" y="94"/>
                    </a:cubicBezTo>
                    <a:cubicBezTo>
                      <a:pt x="139" y="94"/>
                      <a:pt x="139" y="94"/>
                      <a:pt x="139" y="94"/>
                    </a:cubicBezTo>
                    <a:cubicBezTo>
                      <a:pt x="139" y="95"/>
                      <a:pt x="140" y="95"/>
                      <a:pt x="140" y="95"/>
                    </a:cubicBezTo>
                    <a:cubicBezTo>
                      <a:pt x="140" y="95"/>
                      <a:pt x="140" y="96"/>
                      <a:pt x="140" y="96"/>
                    </a:cubicBezTo>
                    <a:cubicBezTo>
                      <a:pt x="140" y="96"/>
                      <a:pt x="140" y="96"/>
                      <a:pt x="140" y="96"/>
                    </a:cubicBezTo>
                    <a:cubicBezTo>
                      <a:pt x="140" y="96"/>
                      <a:pt x="139" y="96"/>
                      <a:pt x="139" y="96"/>
                    </a:cubicBezTo>
                    <a:cubicBezTo>
                      <a:pt x="139" y="96"/>
                      <a:pt x="139" y="96"/>
                      <a:pt x="139" y="96"/>
                    </a:cubicBezTo>
                    <a:cubicBezTo>
                      <a:pt x="139" y="96"/>
                      <a:pt x="139" y="96"/>
                      <a:pt x="139" y="96"/>
                    </a:cubicBezTo>
                    <a:cubicBezTo>
                      <a:pt x="139" y="96"/>
                      <a:pt x="139" y="96"/>
                      <a:pt x="139" y="96"/>
                    </a:cubicBezTo>
                    <a:cubicBezTo>
                      <a:pt x="139" y="96"/>
                      <a:pt x="139" y="96"/>
                      <a:pt x="139" y="96"/>
                    </a:cubicBezTo>
                    <a:cubicBezTo>
                      <a:pt x="138" y="96"/>
                      <a:pt x="138" y="96"/>
                      <a:pt x="138" y="96"/>
                    </a:cubicBezTo>
                    <a:cubicBezTo>
                      <a:pt x="138" y="96"/>
                      <a:pt x="138" y="96"/>
                      <a:pt x="138" y="96"/>
                    </a:cubicBezTo>
                    <a:cubicBezTo>
                      <a:pt x="138" y="96"/>
                      <a:pt x="138" y="96"/>
                      <a:pt x="138" y="97"/>
                    </a:cubicBezTo>
                    <a:cubicBezTo>
                      <a:pt x="138" y="97"/>
                      <a:pt x="138" y="97"/>
                      <a:pt x="138" y="97"/>
                    </a:cubicBezTo>
                    <a:cubicBezTo>
                      <a:pt x="139" y="97"/>
                      <a:pt x="139" y="97"/>
                      <a:pt x="139" y="97"/>
                    </a:cubicBezTo>
                    <a:cubicBezTo>
                      <a:pt x="139" y="97"/>
                      <a:pt x="139" y="97"/>
                      <a:pt x="139" y="97"/>
                    </a:cubicBezTo>
                    <a:cubicBezTo>
                      <a:pt x="139" y="97"/>
                      <a:pt x="139" y="97"/>
                      <a:pt x="139" y="97"/>
                    </a:cubicBezTo>
                    <a:cubicBezTo>
                      <a:pt x="139" y="97"/>
                      <a:pt x="139" y="97"/>
                      <a:pt x="139" y="97"/>
                    </a:cubicBezTo>
                    <a:cubicBezTo>
                      <a:pt x="139" y="97"/>
                      <a:pt x="139" y="97"/>
                      <a:pt x="140" y="97"/>
                    </a:cubicBezTo>
                    <a:cubicBezTo>
                      <a:pt x="140" y="97"/>
                      <a:pt x="140" y="97"/>
                      <a:pt x="140" y="97"/>
                    </a:cubicBezTo>
                    <a:cubicBezTo>
                      <a:pt x="140" y="97"/>
                      <a:pt x="140" y="97"/>
                      <a:pt x="140" y="97"/>
                    </a:cubicBezTo>
                    <a:cubicBezTo>
                      <a:pt x="140" y="97"/>
                      <a:pt x="140" y="97"/>
                      <a:pt x="140" y="97"/>
                    </a:cubicBezTo>
                    <a:cubicBezTo>
                      <a:pt x="140" y="97"/>
                      <a:pt x="140" y="97"/>
                      <a:pt x="140" y="97"/>
                    </a:cubicBezTo>
                    <a:cubicBezTo>
                      <a:pt x="140" y="97"/>
                      <a:pt x="140" y="97"/>
                      <a:pt x="140" y="97"/>
                    </a:cubicBezTo>
                    <a:cubicBezTo>
                      <a:pt x="140" y="97"/>
                      <a:pt x="140" y="97"/>
                      <a:pt x="140" y="97"/>
                    </a:cubicBezTo>
                    <a:cubicBezTo>
                      <a:pt x="140" y="97"/>
                      <a:pt x="141" y="97"/>
                      <a:pt x="141" y="97"/>
                    </a:cubicBezTo>
                    <a:cubicBezTo>
                      <a:pt x="141" y="97"/>
                      <a:pt x="141" y="97"/>
                      <a:pt x="141" y="97"/>
                    </a:cubicBezTo>
                    <a:cubicBezTo>
                      <a:pt x="141" y="97"/>
                      <a:pt x="141" y="97"/>
                      <a:pt x="141" y="97"/>
                    </a:cubicBezTo>
                    <a:cubicBezTo>
                      <a:pt x="141" y="97"/>
                      <a:pt x="141" y="97"/>
                      <a:pt x="142" y="97"/>
                    </a:cubicBezTo>
                    <a:cubicBezTo>
                      <a:pt x="142" y="97"/>
                      <a:pt x="142" y="97"/>
                      <a:pt x="142" y="97"/>
                    </a:cubicBezTo>
                    <a:cubicBezTo>
                      <a:pt x="142" y="97"/>
                      <a:pt x="142" y="98"/>
                      <a:pt x="142" y="98"/>
                    </a:cubicBezTo>
                    <a:cubicBezTo>
                      <a:pt x="142" y="98"/>
                      <a:pt x="142" y="97"/>
                      <a:pt x="142" y="97"/>
                    </a:cubicBezTo>
                    <a:cubicBezTo>
                      <a:pt x="142" y="97"/>
                      <a:pt x="142" y="97"/>
                      <a:pt x="142" y="97"/>
                    </a:cubicBezTo>
                    <a:cubicBezTo>
                      <a:pt x="142" y="97"/>
                      <a:pt x="142" y="97"/>
                      <a:pt x="142" y="97"/>
                    </a:cubicBezTo>
                    <a:cubicBezTo>
                      <a:pt x="142" y="97"/>
                      <a:pt x="142" y="97"/>
                      <a:pt x="142" y="97"/>
                    </a:cubicBezTo>
                    <a:cubicBezTo>
                      <a:pt x="142" y="97"/>
                      <a:pt x="142" y="97"/>
                      <a:pt x="142" y="97"/>
                    </a:cubicBezTo>
                    <a:cubicBezTo>
                      <a:pt x="142" y="97"/>
                      <a:pt x="142" y="97"/>
                      <a:pt x="142" y="97"/>
                    </a:cubicBezTo>
                    <a:cubicBezTo>
                      <a:pt x="142" y="97"/>
                      <a:pt x="142" y="97"/>
                      <a:pt x="143" y="97"/>
                    </a:cubicBezTo>
                    <a:cubicBezTo>
                      <a:pt x="143" y="97"/>
                      <a:pt x="143" y="97"/>
                      <a:pt x="143" y="97"/>
                    </a:cubicBezTo>
                    <a:cubicBezTo>
                      <a:pt x="143" y="97"/>
                      <a:pt x="143" y="97"/>
                      <a:pt x="143" y="97"/>
                    </a:cubicBezTo>
                    <a:cubicBezTo>
                      <a:pt x="143" y="97"/>
                      <a:pt x="143" y="97"/>
                      <a:pt x="143" y="97"/>
                    </a:cubicBezTo>
                    <a:cubicBezTo>
                      <a:pt x="143" y="97"/>
                      <a:pt x="143" y="97"/>
                      <a:pt x="143" y="97"/>
                    </a:cubicBezTo>
                    <a:cubicBezTo>
                      <a:pt x="143" y="97"/>
                      <a:pt x="143" y="97"/>
                      <a:pt x="143" y="97"/>
                    </a:cubicBezTo>
                    <a:cubicBezTo>
                      <a:pt x="142" y="97"/>
                      <a:pt x="143" y="97"/>
                      <a:pt x="143" y="97"/>
                    </a:cubicBezTo>
                    <a:cubicBezTo>
                      <a:pt x="143" y="97"/>
                      <a:pt x="143" y="97"/>
                      <a:pt x="143" y="97"/>
                    </a:cubicBezTo>
                    <a:cubicBezTo>
                      <a:pt x="143" y="96"/>
                      <a:pt x="143" y="96"/>
                      <a:pt x="143" y="96"/>
                    </a:cubicBezTo>
                    <a:cubicBezTo>
                      <a:pt x="143" y="96"/>
                      <a:pt x="143" y="96"/>
                      <a:pt x="143" y="96"/>
                    </a:cubicBezTo>
                    <a:cubicBezTo>
                      <a:pt x="143" y="96"/>
                      <a:pt x="143" y="95"/>
                      <a:pt x="143" y="95"/>
                    </a:cubicBezTo>
                    <a:cubicBezTo>
                      <a:pt x="144" y="95"/>
                      <a:pt x="144" y="95"/>
                      <a:pt x="144" y="95"/>
                    </a:cubicBezTo>
                    <a:cubicBezTo>
                      <a:pt x="144" y="95"/>
                      <a:pt x="144" y="95"/>
                      <a:pt x="144" y="95"/>
                    </a:cubicBezTo>
                    <a:cubicBezTo>
                      <a:pt x="144" y="95"/>
                      <a:pt x="144" y="94"/>
                      <a:pt x="144" y="94"/>
                    </a:cubicBezTo>
                    <a:cubicBezTo>
                      <a:pt x="144" y="94"/>
                      <a:pt x="144" y="94"/>
                      <a:pt x="144" y="94"/>
                    </a:cubicBezTo>
                    <a:cubicBezTo>
                      <a:pt x="144" y="94"/>
                      <a:pt x="144" y="94"/>
                      <a:pt x="144" y="93"/>
                    </a:cubicBezTo>
                    <a:close/>
                    <a:moveTo>
                      <a:pt x="149" y="93"/>
                    </a:moveTo>
                    <a:cubicBezTo>
                      <a:pt x="149" y="93"/>
                      <a:pt x="149" y="94"/>
                      <a:pt x="149" y="94"/>
                    </a:cubicBezTo>
                    <a:cubicBezTo>
                      <a:pt x="149" y="94"/>
                      <a:pt x="149" y="94"/>
                      <a:pt x="149" y="94"/>
                    </a:cubicBezTo>
                    <a:cubicBezTo>
                      <a:pt x="149" y="94"/>
                      <a:pt x="150" y="94"/>
                      <a:pt x="150" y="94"/>
                    </a:cubicBezTo>
                    <a:cubicBezTo>
                      <a:pt x="150" y="94"/>
                      <a:pt x="150" y="93"/>
                      <a:pt x="150" y="93"/>
                    </a:cubicBezTo>
                    <a:cubicBezTo>
                      <a:pt x="150" y="93"/>
                      <a:pt x="150" y="93"/>
                      <a:pt x="150" y="93"/>
                    </a:cubicBezTo>
                    <a:cubicBezTo>
                      <a:pt x="150" y="93"/>
                      <a:pt x="150" y="93"/>
                      <a:pt x="150" y="93"/>
                    </a:cubicBezTo>
                    <a:cubicBezTo>
                      <a:pt x="150" y="93"/>
                      <a:pt x="150" y="93"/>
                      <a:pt x="150" y="93"/>
                    </a:cubicBezTo>
                    <a:cubicBezTo>
                      <a:pt x="151" y="92"/>
                      <a:pt x="150" y="92"/>
                      <a:pt x="150" y="92"/>
                    </a:cubicBezTo>
                    <a:cubicBezTo>
                      <a:pt x="150" y="92"/>
                      <a:pt x="150" y="92"/>
                      <a:pt x="150" y="92"/>
                    </a:cubicBezTo>
                    <a:cubicBezTo>
                      <a:pt x="150" y="92"/>
                      <a:pt x="150" y="92"/>
                      <a:pt x="150" y="92"/>
                    </a:cubicBezTo>
                    <a:cubicBezTo>
                      <a:pt x="150" y="92"/>
                      <a:pt x="150" y="92"/>
                      <a:pt x="150" y="92"/>
                    </a:cubicBezTo>
                    <a:cubicBezTo>
                      <a:pt x="150" y="92"/>
                      <a:pt x="150" y="92"/>
                      <a:pt x="149" y="92"/>
                    </a:cubicBezTo>
                    <a:cubicBezTo>
                      <a:pt x="149" y="92"/>
                      <a:pt x="149" y="92"/>
                      <a:pt x="149" y="93"/>
                    </a:cubicBezTo>
                    <a:cubicBezTo>
                      <a:pt x="149" y="93"/>
                      <a:pt x="149" y="93"/>
                      <a:pt x="149" y="93"/>
                    </a:cubicBezTo>
                    <a:cubicBezTo>
                      <a:pt x="149" y="93"/>
                      <a:pt x="149" y="93"/>
                      <a:pt x="149" y="93"/>
                    </a:cubicBezTo>
                    <a:cubicBezTo>
                      <a:pt x="149" y="93"/>
                      <a:pt x="149" y="93"/>
                      <a:pt x="149" y="93"/>
                    </a:cubicBezTo>
                    <a:cubicBezTo>
                      <a:pt x="149" y="93"/>
                      <a:pt x="149" y="93"/>
                      <a:pt x="149" y="93"/>
                    </a:cubicBezTo>
                    <a:close/>
                    <a:moveTo>
                      <a:pt x="160" y="92"/>
                    </a:moveTo>
                    <a:cubicBezTo>
                      <a:pt x="160" y="92"/>
                      <a:pt x="160" y="92"/>
                      <a:pt x="160" y="92"/>
                    </a:cubicBezTo>
                    <a:cubicBezTo>
                      <a:pt x="160" y="92"/>
                      <a:pt x="160" y="92"/>
                      <a:pt x="160" y="92"/>
                    </a:cubicBezTo>
                    <a:cubicBezTo>
                      <a:pt x="160" y="92"/>
                      <a:pt x="160" y="92"/>
                      <a:pt x="160" y="92"/>
                    </a:cubicBezTo>
                    <a:cubicBezTo>
                      <a:pt x="160" y="92"/>
                      <a:pt x="160" y="92"/>
                      <a:pt x="160" y="92"/>
                    </a:cubicBezTo>
                    <a:cubicBezTo>
                      <a:pt x="160" y="92"/>
                      <a:pt x="159" y="92"/>
                      <a:pt x="159" y="92"/>
                    </a:cubicBezTo>
                    <a:cubicBezTo>
                      <a:pt x="159" y="92"/>
                      <a:pt x="159" y="93"/>
                      <a:pt x="159" y="93"/>
                    </a:cubicBezTo>
                    <a:cubicBezTo>
                      <a:pt x="159" y="93"/>
                      <a:pt x="160" y="93"/>
                      <a:pt x="160" y="93"/>
                    </a:cubicBezTo>
                    <a:cubicBezTo>
                      <a:pt x="160" y="93"/>
                      <a:pt x="160" y="93"/>
                      <a:pt x="160" y="93"/>
                    </a:cubicBezTo>
                    <a:cubicBezTo>
                      <a:pt x="160" y="93"/>
                      <a:pt x="160" y="93"/>
                      <a:pt x="160" y="93"/>
                    </a:cubicBezTo>
                    <a:cubicBezTo>
                      <a:pt x="160" y="93"/>
                      <a:pt x="160" y="93"/>
                      <a:pt x="160" y="93"/>
                    </a:cubicBezTo>
                    <a:cubicBezTo>
                      <a:pt x="160" y="93"/>
                      <a:pt x="160" y="93"/>
                      <a:pt x="160" y="92"/>
                    </a:cubicBezTo>
                    <a:cubicBezTo>
                      <a:pt x="160" y="92"/>
                      <a:pt x="160" y="92"/>
                      <a:pt x="160" y="92"/>
                    </a:cubicBezTo>
                    <a:cubicBezTo>
                      <a:pt x="160" y="92"/>
                      <a:pt x="160" y="92"/>
                      <a:pt x="160" y="92"/>
                    </a:cubicBezTo>
                    <a:close/>
                    <a:moveTo>
                      <a:pt x="202" y="28"/>
                    </a:moveTo>
                    <a:cubicBezTo>
                      <a:pt x="202" y="28"/>
                      <a:pt x="201" y="28"/>
                      <a:pt x="201" y="28"/>
                    </a:cubicBezTo>
                    <a:cubicBezTo>
                      <a:pt x="201" y="28"/>
                      <a:pt x="201" y="28"/>
                      <a:pt x="201" y="29"/>
                    </a:cubicBezTo>
                    <a:cubicBezTo>
                      <a:pt x="201" y="29"/>
                      <a:pt x="201" y="29"/>
                      <a:pt x="201" y="29"/>
                    </a:cubicBezTo>
                    <a:cubicBezTo>
                      <a:pt x="201" y="29"/>
                      <a:pt x="201" y="29"/>
                      <a:pt x="201" y="29"/>
                    </a:cubicBezTo>
                    <a:cubicBezTo>
                      <a:pt x="201" y="30"/>
                      <a:pt x="200" y="30"/>
                      <a:pt x="200" y="30"/>
                    </a:cubicBezTo>
                    <a:cubicBezTo>
                      <a:pt x="200" y="30"/>
                      <a:pt x="200" y="31"/>
                      <a:pt x="200" y="31"/>
                    </a:cubicBezTo>
                    <a:cubicBezTo>
                      <a:pt x="200" y="31"/>
                      <a:pt x="199" y="31"/>
                      <a:pt x="199" y="31"/>
                    </a:cubicBezTo>
                    <a:cubicBezTo>
                      <a:pt x="199" y="31"/>
                      <a:pt x="199" y="31"/>
                      <a:pt x="199" y="31"/>
                    </a:cubicBezTo>
                    <a:cubicBezTo>
                      <a:pt x="199" y="32"/>
                      <a:pt x="199" y="32"/>
                      <a:pt x="198" y="32"/>
                    </a:cubicBezTo>
                    <a:cubicBezTo>
                      <a:pt x="198" y="32"/>
                      <a:pt x="198" y="32"/>
                      <a:pt x="198" y="32"/>
                    </a:cubicBezTo>
                    <a:cubicBezTo>
                      <a:pt x="198" y="32"/>
                      <a:pt x="198" y="32"/>
                      <a:pt x="198" y="32"/>
                    </a:cubicBezTo>
                    <a:cubicBezTo>
                      <a:pt x="198" y="33"/>
                      <a:pt x="198" y="33"/>
                      <a:pt x="198" y="33"/>
                    </a:cubicBezTo>
                    <a:cubicBezTo>
                      <a:pt x="198" y="33"/>
                      <a:pt x="198" y="33"/>
                      <a:pt x="198" y="33"/>
                    </a:cubicBezTo>
                    <a:cubicBezTo>
                      <a:pt x="198" y="33"/>
                      <a:pt x="197" y="33"/>
                      <a:pt x="197" y="33"/>
                    </a:cubicBezTo>
                    <a:cubicBezTo>
                      <a:pt x="197" y="33"/>
                      <a:pt x="197" y="33"/>
                      <a:pt x="197" y="33"/>
                    </a:cubicBezTo>
                    <a:cubicBezTo>
                      <a:pt x="197" y="34"/>
                      <a:pt x="197" y="34"/>
                      <a:pt x="197" y="34"/>
                    </a:cubicBezTo>
                    <a:cubicBezTo>
                      <a:pt x="197" y="34"/>
                      <a:pt x="197" y="34"/>
                      <a:pt x="197" y="34"/>
                    </a:cubicBezTo>
                    <a:cubicBezTo>
                      <a:pt x="197" y="34"/>
                      <a:pt x="197" y="34"/>
                      <a:pt x="197" y="34"/>
                    </a:cubicBezTo>
                    <a:cubicBezTo>
                      <a:pt x="197" y="34"/>
                      <a:pt x="197" y="34"/>
                      <a:pt x="197" y="34"/>
                    </a:cubicBezTo>
                    <a:cubicBezTo>
                      <a:pt x="197" y="35"/>
                      <a:pt x="197" y="35"/>
                      <a:pt x="197" y="35"/>
                    </a:cubicBezTo>
                    <a:cubicBezTo>
                      <a:pt x="197" y="35"/>
                      <a:pt x="197" y="35"/>
                      <a:pt x="197" y="35"/>
                    </a:cubicBezTo>
                    <a:cubicBezTo>
                      <a:pt x="196" y="35"/>
                      <a:pt x="196" y="35"/>
                      <a:pt x="196" y="35"/>
                    </a:cubicBezTo>
                    <a:cubicBezTo>
                      <a:pt x="196" y="35"/>
                      <a:pt x="196" y="35"/>
                      <a:pt x="196" y="35"/>
                    </a:cubicBezTo>
                    <a:cubicBezTo>
                      <a:pt x="196" y="35"/>
                      <a:pt x="196" y="35"/>
                      <a:pt x="195" y="35"/>
                    </a:cubicBezTo>
                    <a:cubicBezTo>
                      <a:pt x="195" y="35"/>
                      <a:pt x="195" y="35"/>
                      <a:pt x="195" y="35"/>
                    </a:cubicBezTo>
                    <a:cubicBezTo>
                      <a:pt x="195" y="35"/>
                      <a:pt x="195" y="35"/>
                      <a:pt x="194" y="35"/>
                    </a:cubicBezTo>
                    <a:cubicBezTo>
                      <a:pt x="194" y="35"/>
                      <a:pt x="194" y="35"/>
                      <a:pt x="193" y="35"/>
                    </a:cubicBezTo>
                    <a:cubicBezTo>
                      <a:pt x="193" y="35"/>
                      <a:pt x="193" y="35"/>
                      <a:pt x="193" y="35"/>
                    </a:cubicBezTo>
                    <a:cubicBezTo>
                      <a:pt x="193" y="35"/>
                      <a:pt x="193" y="35"/>
                      <a:pt x="193" y="35"/>
                    </a:cubicBezTo>
                    <a:cubicBezTo>
                      <a:pt x="193" y="35"/>
                      <a:pt x="192" y="35"/>
                      <a:pt x="192" y="35"/>
                    </a:cubicBezTo>
                    <a:cubicBezTo>
                      <a:pt x="192" y="36"/>
                      <a:pt x="192" y="36"/>
                      <a:pt x="192" y="36"/>
                    </a:cubicBezTo>
                    <a:cubicBezTo>
                      <a:pt x="191" y="36"/>
                      <a:pt x="191" y="36"/>
                      <a:pt x="191" y="36"/>
                    </a:cubicBezTo>
                    <a:cubicBezTo>
                      <a:pt x="191" y="36"/>
                      <a:pt x="191" y="36"/>
                      <a:pt x="191" y="36"/>
                    </a:cubicBezTo>
                    <a:cubicBezTo>
                      <a:pt x="191" y="35"/>
                      <a:pt x="190" y="36"/>
                      <a:pt x="190" y="35"/>
                    </a:cubicBezTo>
                    <a:cubicBezTo>
                      <a:pt x="190" y="35"/>
                      <a:pt x="190" y="35"/>
                      <a:pt x="190" y="35"/>
                    </a:cubicBezTo>
                    <a:cubicBezTo>
                      <a:pt x="190" y="35"/>
                      <a:pt x="189" y="36"/>
                      <a:pt x="189" y="35"/>
                    </a:cubicBezTo>
                    <a:cubicBezTo>
                      <a:pt x="189" y="35"/>
                      <a:pt x="188" y="35"/>
                      <a:pt x="188" y="35"/>
                    </a:cubicBezTo>
                    <a:cubicBezTo>
                      <a:pt x="188" y="35"/>
                      <a:pt x="188" y="35"/>
                      <a:pt x="188" y="35"/>
                    </a:cubicBezTo>
                    <a:cubicBezTo>
                      <a:pt x="188" y="35"/>
                      <a:pt x="188" y="35"/>
                      <a:pt x="188" y="34"/>
                    </a:cubicBezTo>
                    <a:cubicBezTo>
                      <a:pt x="187" y="34"/>
                      <a:pt x="187" y="34"/>
                      <a:pt x="187" y="34"/>
                    </a:cubicBezTo>
                    <a:cubicBezTo>
                      <a:pt x="187" y="34"/>
                      <a:pt x="187" y="34"/>
                      <a:pt x="187" y="34"/>
                    </a:cubicBezTo>
                    <a:cubicBezTo>
                      <a:pt x="187" y="34"/>
                      <a:pt x="187" y="34"/>
                      <a:pt x="187" y="34"/>
                    </a:cubicBezTo>
                    <a:cubicBezTo>
                      <a:pt x="187" y="34"/>
                      <a:pt x="187" y="34"/>
                      <a:pt x="186" y="34"/>
                    </a:cubicBezTo>
                    <a:cubicBezTo>
                      <a:pt x="186" y="34"/>
                      <a:pt x="186" y="34"/>
                      <a:pt x="185" y="34"/>
                    </a:cubicBezTo>
                    <a:cubicBezTo>
                      <a:pt x="185" y="34"/>
                      <a:pt x="185" y="34"/>
                      <a:pt x="185" y="34"/>
                    </a:cubicBezTo>
                    <a:cubicBezTo>
                      <a:pt x="185" y="34"/>
                      <a:pt x="185" y="34"/>
                      <a:pt x="185" y="34"/>
                    </a:cubicBezTo>
                    <a:cubicBezTo>
                      <a:pt x="185" y="34"/>
                      <a:pt x="185" y="34"/>
                      <a:pt x="185" y="34"/>
                    </a:cubicBezTo>
                    <a:cubicBezTo>
                      <a:pt x="185" y="34"/>
                      <a:pt x="184" y="34"/>
                      <a:pt x="184" y="34"/>
                    </a:cubicBezTo>
                    <a:cubicBezTo>
                      <a:pt x="184" y="34"/>
                      <a:pt x="184" y="34"/>
                      <a:pt x="184" y="34"/>
                    </a:cubicBezTo>
                    <a:cubicBezTo>
                      <a:pt x="184" y="34"/>
                      <a:pt x="184" y="34"/>
                      <a:pt x="183" y="34"/>
                    </a:cubicBezTo>
                    <a:cubicBezTo>
                      <a:pt x="183" y="34"/>
                      <a:pt x="183" y="34"/>
                      <a:pt x="183" y="34"/>
                    </a:cubicBezTo>
                    <a:cubicBezTo>
                      <a:pt x="182" y="34"/>
                      <a:pt x="182" y="34"/>
                      <a:pt x="182" y="34"/>
                    </a:cubicBezTo>
                    <a:cubicBezTo>
                      <a:pt x="182" y="34"/>
                      <a:pt x="182" y="34"/>
                      <a:pt x="182" y="34"/>
                    </a:cubicBezTo>
                    <a:cubicBezTo>
                      <a:pt x="181" y="34"/>
                      <a:pt x="181" y="35"/>
                      <a:pt x="181" y="34"/>
                    </a:cubicBezTo>
                    <a:cubicBezTo>
                      <a:pt x="181" y="34"/>
                      <a:pt x="181" y="34"/>
                      <a:pt x="181" y="34"/>
                    </a:cubicBezTo>
                    <a:cubicBezTo>
                      <a:pt x="180" y="35"/>
                      <a:pt x="180" y="35"/>
                      <a:pt x="179" y="35"/>
                    </a:cubicBezTo>
                    <a:cubicBezTo>
                      <a:pt x="179" y="35"/>
                      <a:pt x="179" y="35"/>
                      <a:pt x="179" y="35"/>
                    </a:cubicBezTo>
                    <a:cubicBezTo>
                      <a:pt x="179" y="35"/>
                      <a:pt x="179" y="35"/>
                      <a:pt x="179" y="34"/>
                    </a:cubicBezTo>
                    <a:cubicBezTo>
                      <a:pt x="179" y="34"/>
                      <a:pt x="178" y="34"/>
                      <a:pt x="178" y="34"/>
                    </a:cubicBezTo>
                    <a:cubicBezTo>
                      <a:pt x="178" y="34"/>
                      <a:pt x="178" y="34"/>
                      <a:pt x="178" y="34"/>
                    </a:cubicBezTo>
                    <a:cubicBezTo>
                      <a:pt x="178" y="34"/>
                      <a:pt x="178" y="34"/>
                      <a:pt x="178" y="34"/>
                    </a:cubicBezTo>
                    <a:cubicBezTo>
                      <a:pt x="177" y="34"/>
                      <a:pt x="177" y="34"/>
                      <a:pt x="177" y="34"/>
                    </a:cubicBezTo>
                    <a:cubicBezTo>
                      <a:pt x="177" y="34"/>
                      <a:pt x="177" y="34"/>
                      <a:pt x="177" y="34"/>
                    </a:cubicBezTo>
                    <a:cubicBezTo>
                      <a:pt x="177" y="34"/>
                      <a:pt x="177" y="34"/>
                      <a:pt x="177" y="34"/>
                    </a:cubicBezTo>
                    <a:cubicBezTo>
                      <a:pt x="177" y="34"/>
                      <a:pt x="176" y="34"/>
                      <a:pt x="176" y="34"/>
                    </a:cubicBezTo>
                    <a:cubicBezTo>
                      <a:pt x="176" y="34"/>
                      <a:pt x="176" y="34"/>
                      <a:pt x="176" y="34"/>
                    </a:cubicBezTo>
                    <a:cubicBezTo>
                      <a:pt x="176" y="34"/>
                      <a:pt x="176" y="34"/>
                      <a:pt x="176" y="34"/>
                    </a:cubicBezTo>
                    <a:cubicBezTo>
                      <a:pt x="176" y="34"/>
                      <a:pt x="175" y="34"/>
                      <a:pt x="175" y="34"/>
                    </a:cubicBezTo>
                    <a:cubicBezTo>
                      <a:pt x="175" y="34"/>
                      <a:pt x="175" y="35"/>
                      <a:pt x="175" y="35"/>
                    </a:cubicBezTo>
                    <a:cubicBezTo>
                      <a:pt x="175" y="35"/>
                      <a:pt x="175" y="35"/>
                      <a:pt x="175" y="35"/>
                    </a:cubicBezTo>
                    <a:cubicBezTo>
                      <a:pt x="175" y="35"/>
                      <a:pt x="175" y="35"/>
                      <a:pt x="175" y="35"/>
                    </a:cubicBezTo>
                    <a:cubicBezTo>
                      <a:pt x="174" y="35"/>
                      <a:pt x="174" y="35"/>
                      <a:pt x="174" y="35"/>
                    </a:cubicBezTo>
                    <a:cubicBezTo>
                      <a:pt x="174" y="35"/>
                      <a:pt x="174" y="35"/>
                      <a:pt x="174" y="35"/>
                    </a:cubicBezTo>
                    <a:cubicBezTo>
                      <a:pt x="174" y="35"/>
                      <a:pt x="174" y="35"/>
                      <a:pt x="174" y="35"/>
                    </a:cubicBezTo>
                    <a:cubicBezTo>
                      <a:pt x="174" y="35"/>
                      <a:pt x="174" y="35"/>
                      <a:pt x="173" y="35"/>
                    </a:cubicBezTo>
                    <a:cubicBezTo>
                      <a:pt x="173" y="35"/>
                      <a:pt x="173" y="35"/>
                      <a:pt x="173" y="35"/>
                    </a:cubicBezTo>
                    <a:cubicBezTo>
                      <a:pt x="173" y="35"/>
                      <a:pt x="173" y="35"/>
                      <a:pt x="173" y="35"/>
                    </a:cubicBezTo>
                    <a:cubicBezTo>
                      <a:pt x="173" y="35"/>
                      <a:pt x="173" y="35"/>
                      <a:pt x="173" y="35"/>
                    </a:cubicBezTo>
                    <a:cubicBezTo>
                      <a:pt x="173" y="35"/>
                      <a:pt x="173" y="35"/>
                      <a:pt x="173" y="35"/>
                    </a:cubicBezTo>
                    <a:cubicBezTo>
                      <a:pt x="172" y="35"/>
                      <a:pt x="172" y="35"/>
                      <a:pt x="172" y="35"/>
                    </a:cubicBezTo>
                    <a:cubicBezTo>
                      <a:pt x="172" y="35"/>
                      <a:pt x="172" y="35"/>
                      <a:pt x="172" y="34"/>
                    </a:cubicBezTo>
                    <a:cubicBezTo>
                      <a:pt x="172" y="34"/>
                      <a:pt x="172" y="34"/>
                      <a:pt x="172" y="34"/>
                    </a:cubicBezTo>
                    <a:cubicBezTo>
                      <a:pt x="171" y="34"/>
                      <a:pt x="171" y="34"/>
                      <a:pt x="171" y="34"/>
                    </a:cubicBezTo>
                    <a:cubicBezTo>
                      <a:pt x="170" y="34"/>
                      <a:pt x="170" y="34"/>
                      <a:pt x="170" y="34"/>
                    </a:cubicBezTo>
                    <a:cubicBezTo>
                      <a:pt x="170" y="34"/>
                      <a:pt x="170" y="34"/>
                      <a:pt x="170" y="35"/>
                    </a:cubicBezTo>
                    <a:cubicBezTo>
                      <a:pt x="169" y="35"/>
                      <a:pt x="169" y="35"/>
                      <a:pt x="169" y="35"/>
                    </a:cubicBezTo>
                    <a:cubicBezTo>
                      <a:pt x="169" y="35"/>
                      <a:pt x="169" y="35"/>
                      <a:pt x="169" y="35"/>
                    </a:cubicBezTo>
                    <a:cubicBezTo>
                      <a:pt x="169" y="35"/>
                      <a:pt x="169" y="35"/>
                      <a:pt x="169" y="35"/>
                    </a:cubicBezTo>
                    <a:cubicBezTo>
                      <a:pt x="168" y="36"/>
                      <a:pt x="168" y="36"/>
                      <a:pt x="168" y="36"/>
                    </a:cubicBezTo>
                    <a:cubicBezTo>
                      <a:pt x="168" y="36"/>
                      <a:pt x="168" y="36"/>
                      <a:pt x="168" y="36"/>
                    </a:cubicBezTo>
                    <a:cubicBezTo>
                      <a:pt x="168" y="36"/>
                      <a:pt x="168" y="37"/>
                      <a:pt x="168" y="37"/>
                    </a:cubicBezTo>
                    <a:cubicBezTo>
                      <a:pt x="168" y="37"/>
                      <a:pt x="168" y="37"/>
                      <a:pt x="168" y="38"/>
                    </a:cubicBezTo>
                    <a:cubicBezTo>
                      <a:pt x="168" y="38"/>
                      <a:pt x="167" y="38"/>
                      <a:pt x="167" y="38"/>
                    </a:cubicBezTo>
                    <a:cubicBezTo>
                      <a:pt x="167" y="38"/>
                      <a:pt x="167" y="38"/>
                      <a:pt x="167" y="39"/>
                    </a:cubicBezTo>
                    <a:cubicBezTo>
                      <a:pt x="167" y="39"/>
                      <a:pt x="167" y="39"/>
                      <a:pt x="167" y="39"/>
                    </a:cubicBezTo>
                    <a:cubicBezTo>
                      <a:pt x="167" y="39"/>
                      <a:pt x="167" y="39"/>
                      <a:pt x="167" y="39"/>
                    </a:cubicBezTo>
                    <a:cubicBezTo>
                      <a:pt x="167" y="40"/>
                      <a:pt x="167" y="40"/>
                      <a:pt x="167" y="40"/>
                    </a:cubicBezTo>
                    <a:cubicBezTo>
                      <a:pt x="167" y="40"/>
                      <a:pt x="167" y="40"/>
                      <a:pt x="167" y="41"/>
                    </a:cubicBezTo>
                    <a:cubicBezTo>
                      <a:pt x="167" y="41"/>
                      <a:pt x="167" y="41"/>
                      <a:pt x="167" y="41"/>
                    </a:cubicBezTo>
                    <a:cubicBezTo>
                      <a:pt x="167" y="41"/>
                      <a:pt x="167" y="41"/>
                      <a:pt x="167" y="41"/>
                    </a:cubicBezTo>
                    <a:cubicBezTo>
                      <a:pt x="167" y="42"/>
                      <a:pt x="167" y="42"/>
                      <a:pt x="167" y="42"/>
                    </a:cubicBezTo>
                    <a:cubicBezTo>
                      <a:pt x="168" y="42"/>
                      <a:pt x="168" y="42"/>
                      <a:pt x="168" y="43"/>
                    </a:cubicBezTo>
                    <a:cubicBezTo>
                      <a:pt x="168" y="43"/>
                      <a:pt x="168" y="43"/>
                      <a:pt x="168" y="43"/>
                    </a:cubicBezTo>
                    <a:cubicBezTo>
                      <a:pt x="168" y="43"/>
                      <a:pt x="169" y="43"/>
                      <a:pt x="169" y="43"/>
                    </a:cubicBezTo>
                    <a:cubicBezTo>
                      <a:pt x="169" y="43"/>
                      <a:pt x="169" y="44"/>
                      <a:pt x="169" y="44"/>
                    </a:cubicBezTo>
                    <a:cubicBezTo>
                      <a:pt x="169" y="44"/>
                      <a:pt x="169" y="44"/>
                      <a:pt x="169" y="44"/>
                    </a:cubicBezTo>
                    <a:cubicBezTo>
                      <a:pt x="169" y="44"/>
                      <a:pt x="169" y="44"/>
                      <a:pt x="169" y="44"/>
                    </a:cubicBezTo>
                    <a:cubicBezTo>
                      <a:pt x="169" y="44"/>
                      <a:pt x="169" y="44"/>
                      <a:pt x="169" y="44"/>
                    </a:cubicBezTo>
                    <a:cubicBezTo>
                      <a:pt x="169" y="44"/>
                      <a:pt x="170" y="44"/>
                      <a:pt x="170" y="44"/>
                    </a:cubicBezTo>
                    <a:cubicBezTo>
                      <a:pt x="170" y="44"/>
                      <a:pt x="170" y="44"/>
                      <a:pt x="170" y="44"/>
                    </a:cubicBezTo>
                    <a:cubicBezTo>
                      <a:pt x="170" y="44"/>
                      <a:pt x="170" y="44"/>
                      <a:pt x="170" y="44"/>
                    </a:cubicBezTo>
                    <a:cubicBezTo>
                      <a:pt x="170" y="44"/>
                      <a:pt x="170" y="44"/>
                      <a:pt x="170" y="44"/>
                    </a:cubicBezTo>
                    <a:cubicBezTo>
                      <a:pt x="170" y="44"/>
                      <a:pt x="171" y="44"/>
                      <a:pt x="171" y="45"/>
                    </a:cubicBezTo>
                    <a:cubicBezTo>
                      <a:pt x="171" y="45"/>
                      <a:pt x="171" y="45"/>
                      <a:pt x="171" y="45"/>
                    </a:cubicBezTo>
                    <a:cubicBezTo>
                      <a:pt x="171" y="45"/>
                      <a:pt x="171" y="45"/>
                      <a:pt x="171" y="46"/>
                    </a:cubicBezTo>
                    <a:cubicBezTo>
                      <a:pt x="171" y="46"/>
                      <a:pt x="171" y="46"/>
                      <a:pt x="171" y="46"/>
                    </a:cubicBezTo>
                    <a:cubicBezTo>
                      <a:pt x="171" y="46"/>
                      <a:pt x="171" y="46"/>
                      <a:pt x="171" y="46"/>
                    </a:cubicBezTo>
                    <a:cubicBezTo>
                      <a:pt x="171" y="46"/>
                      <a:pt x="171" y="46"/>
                      <a:pt x="171" y="46"/>
                    </a:cubicBezTo>
                    <a:cubicBezTo>
                      <a:pt x="171" y="46"/>
                      <a:pt x="171" y="46"/>
                      <a:pt x="171" y="47"/>
                    </a:cubicBezTo>
                    <a:cubicBezTo>
                      <a:pt x="171" y="47"/>
                      <a:pt x="171" y="47"/>
                      <a:pt x="172" y="47"/>
                    </a:cubicBezTo>
                    <a:cubicBezTo>
                      <a:pt x="172" y="47"/>
                      <a:pt x="172" y="47"/>
                      <a:pt x="172" y="47"/>
                    </a:cubicBezTo>
                    <a:cubicBezTo>
                      <a:pt x="172" y="47"/>
                      <a:pt x="172" y="47"/>
                      <a:pt x="172" y="47"/>
                    </a:cubicBezTo>
                    <a:cubicBezTo>
                      <a:pt x="172" y="47"/>
                      <a:pt x="172" y="47"/>
                      <a:pt x="172" y="47"/>
                    </a:cubicBezTo>
                    <a:cubicBezTo>
                      <a:pt x="172" y="47"/>
                      <a:pt x="172" y="47"/>
                      <a:pt x="172" y="47"/>
                    </a:cubicBezTo>
                    <a:cubicBezTo>
                      <a:pt x="173" y="47"/>
                      <a:pt x="173" y="47"/>
                      <a:pt x="173" y="47"/>
                    </a:cubicBezTo>
                    <a:cubicBezTo>
                      <a:pt x="173" y="47"/>
                      <a:pt x="173" y="47"/>
                      <a:pt x="173" y="47"/>
                    </a:cubicBezTo>
                    <a:cubicBezTo>
                      <a:pt x="173" y="47"/>
                      <a:pt x="173" y="47"/>
                      <a:pt x="173" y="47"/>
                    </a:cubicBezTo>
                    <a:cubicBezTo>
                      <a:pt x="173" y="47"/>
                      <a:pt x="173" y="47"/>
                      <a:pt x="173" y="47"/>
                    </a:cubicBezTo>
                    <a:cubicBezTo>
                      <a:pt x="173" y="47"/>
                      <a:pt x="174" y="47"/>
                      <a:pt x="174" y="47"/>
                    </a:cubicBezTo>
                    <a:cubicBezTo>
                      <a:pt x="174" y="47"/>
                      <a:pt x="174" y="47"/>
                      <a:pt x="174" y="47"/>
                    </a:cubicBezTo>
                    <a:cubicBezTo>
                      <a:pt x="174" y="47"/>
                      <a:pt x="174" y="47"/>
                      <a:pt x="174" y="47"/>
                    </a:cubicBezTo>
                    <a:cubicBezTo>
                      <a:pt x="174" y="47"/>
                      <a:pt x="174" y="47"/>
                      <a:pt x="175" y="47"/>
                    </a:cubicBezTo>
                    <a:cubicBezTo>
                      <a:pt x="175" y="47"/>
                      <a:pt x="175" y="47"/>
                      <a:pt x="175" y="47"/>
                    </a:cubicBezTo>
                    <a:cubicBezTo>
                      <a:pt x="175" y="47"/>
                      <a:pt x="175" y="46"/>
                      <a:pt x="175" y="46"/>
                    </a:cubicBezTo>
                    <a:cubicBezTo>
                      <a:pt x="175" y="46"/>
                      <a:pt x="175" y="46"/>
                      <a:pt x="175" y="46"/>
                    </a:cubicBezTo>
                    <a:cubicBezTo>
                      <a:pt x="175" y="45"/>
                      <a:pt x="176" y="45"/>
                      <a:pt x="176" y="45"/>
                    </a:cubicBezTo>
                    <a:cubicBezTo>
                      <a:pt x="176" y="45"/>
                      <a:pt x="176" y="45"/>
                      <a:pt x="176" y="45"/>
                    </a:cubicBezTo>
                    <a:cubicBezTo>
                      <a:pt x="176" y="45"/>
                      <a:pt x="176" y="45"/>
                      <a:pt x="176" y="45"/>
                    </a:cubicBezTo>
                    <a:cubicBezTo>
                      <a:pt x="176" y="45"/>
                      <a:pt x="176" y="44"/>
                      <a:pt x="176" y="44"/>
                    </a:cubicBezTo>
                    <a:cubicBezTo>
                      <a:pt x="176" y="44"/>
                      <a:pt x="176" y="44"/>
                      <a:pt x="176" y="44"/>
                    </a:cubicBezTo>
                    <a:cubicBezTo>
                      <a:pt x="176" y="44"/>
                      <a:pt x="177" y="44"/>
                      <a:pt x="177" y="44"/>
                    </a:cubicBezTo>
                    <a:cubicBezTo>
                      <a:pt x="177" y="44"/>
                      <a:pt x="177" y="44"/>
                      <a:pt x="177" y="44"/>
                    </a:cubicBezTo>
                    <a:cubicBezTo>
                      <a:pt x="177" y="44"/>
                      <a:pt x="177" y="44"/>
                      <a:pt x="177" y="44"/>
                    </a:cubicBezTo>
                    <a:cubicBezTo>
                      <a:pt x="177" y="44"/>
                      <a:pt x="177" y="43"/>
                      <a:pt x="177" y="43"/>
                    </a:cubicBezTo>
                    <a:cubicBezTo>
                      <a:pt x="177" y="43"/>
                      <a:pt x="177" y="43"/>
                      <a:pt x="178" y="43"/>
                    </a:cubicBezTo>
                    <a:cubicBezTo>
                      <a:pt x="178" y="43"/>
                      <a:pt x="178" y="43"/>
                      <a:pt x="178" y="43"/>
                    </a:cubicBezTo>
                    <a:cubicBezTo>
                      <a:pt x="178" y="43"/>
                      <a:pt x="178" y="43"/>
                      <a:pt x="178" y="43"/>
                    </a:cubicBezTo>
                    <a:cubicBezTo>
                      <a:pt x="178" y="43"/>
                      <a:pt x="178" y="43"/>
                      <a:pt x="178" y="43"/>
                    </a:cubicBezTo>
                    <a:cubicBezTo>
                      <a:pt x="178" y="43"/>
                      <a:pt x="178" y="43"/>
                      <a:pt x="178" y="44"/>
                    </a:cubicBezTo>
                    <a:cubicBezTo>
                      <a:pt x="178" y="44"/>
                      <a:pt x="178" y="44"/>
                      <a:pt x="178" y="44"/>
                    </a:cubicBezTo>
                    <a:cubicBezTo>
                      <a:pt x="179" y="44"/>
                      <a:pt x="179" y="44"/>
                      <a:pt x="179" y="44"/>
                    </a:cubicBezTo>
                    <a:cubicBezTo>
                      <a:pt x="179" y="44"/>
                      <a:pt x="179" y="44"/>
                      <a:pt x="179" y="44"/>
                    </a:cubicBezTo>
                    <a:cubicBezTo>
                      <a:pt x="180" y="44"/>
                      <a:pt x="180" y="44"/>
                      <a:pt x="180" y="44"/>
                    </a:cubicBezTo>
                    <a:cubicBezTo>
                      <a:pt x="180" y="44"/>
                      <a:pt x="180" y="44"/>
                      <a:pt x="180" y="44"/>
                    </a:cubicBezTo>
                    <a:cubicBezTo>
                      <a:pt x="180" y="44"/>
                      <a:pt x="180" y="44"/>
                      <a:pt x="180" y="44"/>
                    </a:cubicBezTo>
                    <a:cubicBezTo>
                      <a:pt x="181" y="44"/>
                      <a:pt x="181" y="44"/>
                      <a:pt x="181" y="44"/>
                    </a:cubicBezTo>
                    <a:cubicBezTo>
                      <a:pt x="181" y="44"/>
                      <a:pt x="181" y="44"/>
                      <a:pt x="181" y="44"/>
                    </a:cubicBezTo>
                    <a:cubicBezTo>
                      <a:pt x="181" y="44"/>
                      <a:pt x="181" y="44"/>
                      <a:pt x="181" y="44"/>
                    </a:cubicBezTo>
                    <a:cubicBezTo>
                      <a:pt x="181" y="44"/>
                      <a:pt x="181" y="44"/>
                      <a:pt x="181" y="44"/>
                    </a:cubicBezTo>
                    <a:cubicBezTo>
                      <a:pt x="181" y="43"/>
                      <a:pt x="181" y="43"/>
                      <a:pt x="181" y="43"/>
                    </a:cubicBezTo>
                    <a:cubicBezTo>
                      <a:pt x="181" y="43"/>
                      <a:pt x="182" y="43"/>
                      <a:pt x="182" y="43"/>
                    </a:cubicBezTo>
                    <a:cubicBezTo>
                      <a:pt x="182" y="43"/>
                      <a:pt x="182" y="43"/>
                      <a:pt x="182" y="43"/>
                    </a:cubicBezTo>
                    <a:cubicBezTo>
                      <a:pt x="183" y="43"/>
                      <a:pt x="183" y="43"/>
                      <a:pt x="183" y="43"/>
                    </a:cubicBezTo>
                    <a:cubicBezTo>
                      <a:pt x="183" y="43"/>
                      <a:pt x="183" y="43"/>
                      <a:pt x="184" y="43"/>
                    </a:cubicBezTo>
                    <a:cubicBezTo>
                      <a:pt x="184" y="43"/>
                      <a:pt x="184" y="43"/>
                      <a:pt x="184" y="43"/>
                    </a:cubicBezTo>
                    <a:cubicBezTo>
                      <a:pt x="184" y="43"/>
                      <a:pt x="184" y="43"/>
                      <a:pt x="185" y="43"/>
                    </a:cubicBezTo>
                    <a:cubicBezTo>
                      <a:pt x="185" y="43"/>
                      <a:pt x="185" y="43"/>
                      <a:pt x="185" y="43"/>
                    </a:cubicBezTo>
                    <a:cubicBezTo>
                      <a:pt x="185" y="43"/>
                      <a:pt x="185" y="43"/>
                      <a:pt x="185" y="43"/>
                    </a:cubicBezTo>
                    <a:cubicBezTo>
                      <a:pt x="185" y="43"/>
                      <a:pt x="185" y="43"/>
                      <a:pt x="185" y="43"/>
                    </a:cubicBezTo>
                    <a:cubicBezTo>
                      <a:pt x="186" y="43"/>
                      <a:pt x="186" y="43"/>
                      <a:pt x="186" y="43"/>
                    </a:cubicBezTo>
                    <a:cubicBezTo>
                      <a:pt x="186" y="43"/>
                      <a:pt x="186" y="43"/>
                      <a:pt x="186" y="43"/>
                    </a:cubicBezTo>
                    <a:cubicBezTo>
                      <a:pt x="186" y="43"/>
                      <a:pt x="187" y="43"/>
                      <a:pt x="187" y="43"/>
                    </a:cubicBezTo>
                    <a:cubicBezTo>
                      <a:pt x="187" y="42"/>
                      <a:pt x="186" y="43"/>
                      <a:pt x="186" y="43"/>
                    </a:cubicBezTo>
                    <a:cubicBezTo>
                      <a:pt x="186" y="43"/>
                      <a:pt x="186" y="42"/>
                      <a:pt x="186" y="42"/>
                    </a:cubicBezTo>
                    <a:cubicBezTo>
                      <a:pt x="186" y="42"/>
                      <a:pt x="186" y="42"/>
                      <a:pt x="186" y="42"/>
                    </a:cubicBezTo>
                    <a:cubicBezTo>
                      <a:pt x="185" y="42"/>
                      <a:pt x="185" y="42"/>
                      <a:pt x="185" y="42"/>
                    </a:cubicBezTo>
                    <a:cubicBezTo>
                      <a:pt x="185" y="42"/>
                      <a:pt x="185" y="42"/>
                      <a:pt x="185" y="42"/>
                    </a:cubicBezTo>
                    <a:cubicBezTo>
                      <a:pt x="185" y="42"/>
                      <a:pt x="186" y="42"/>
                      <a:pt x="186" y="42"/>
                    </a:cubicBezTo>
                    <a:cubicBezTo>
                      <a:pt x="186" y="42"/>
                      <a:pt x="186" y="42"/>
                      <a:pt x="186" y="42"/>
                    </a:cubicBezTo>
                    <a:cubicBezTo>
                      <a:pt x="186" y="42"/>
                      <a:pt x="186" y="42"/>
                      <a:pt x="186" y="42"/>
                    </a:cubicBezTo>
                    <a:cubicBezTo>
                      <a:pt x="186" y="42"/>
                      <a:pt x="186" y="42"/>
                      <a:pt x="187" y="42"/>
                    </a:cubicBezTo>
                    <a:cubicBezTo>
                      <a:pt x="187" y="42"/>
                      <a:pt x="187" y="42"/>
                      <a:pt x="187" y="42"/>
                    </a:cubicBezTo>
                    <a:cubicBezTo>
                      <a:pt x="187" y="42"/>
                      <a:pt x="187" y="42"/>
                      <a:pt x="187" y="42"/>
                    </a:cubicBezTo>
                    <a:cubicBezTo>
                      <a:pt x="187" y="42"/>
                      <a:pt x="187" y="41"/>
                      <a:pt x="188" y="41"/>
                    </a:cubicBezTo>
                    <a:cubicBezTo>
                      <a:pt x="188" y="41"/>
                      <a:pt x="188" y="41"/>
                      <a:pt x="188" y="41"/>
                    </a:cubicBezTo>
                    <a:cubicBezTo>
                      <a:pt x="189" y="41"/>
                      <a:pt x="189" y="41"/>
                      <a:pt x="189" y="41"/>
                    </a:cubicBezTo>
                    <a:cubicBezTo>
                      <a:pt x="189" y="42"/>
                      <a:pt x="189" y="42"/>
                      <a:pt x="189" y="42"/>
                    </a:cubicBezTo>
                    <a:cubicBezTo>
                      <a:pt x="189" y="42"/>
                      <a:pt x="190" y="42"/>
                      <a:pt x="190" y="42"/>
                    </a:cubicBezTo>
                    <a:cubicBezTo>
                      <a:pt x="190" y="42"/>
                      <a:pt x="190" y="42"/>
                      <a:pt x="190" y="42"/>
                    </a:cubicBezTo>
                    <a:cubicBezTo>
                      <a:pt x="190" y="42"/>
                      <a:pt x="190" y="42"/>
                      <a:pt x="190" y="42"/>
                    </a:cubicBezTo>
                    <a:cubicBezTo>
                      <a:pt x="190" y="43"/>
                      <a:pt x="190" y="43"/>
                      <a:pt x="190" y="43"/>
                    </a:cubicBezTo>
                    <a:cubicBezTo>
                      <a:pt x="190" y="43"/>
                      <a:pt x="190" y="43"/>
                      <a:pt x="190" y="43"/>
                    </a:cubicBezTo>
                    <a:cubicBezTo>
                      <a:pt x="190" y="43"/>
                      <a:pt x="190" y="43"/>
                      <a:pt x="190" y="43"/>
                    </a:cubicBezTo>
                    <a:cubicBezTo>
                      <a:pt x="189" y="44"/>
                      <a:pt x="190" y="44"/>
                      <a:pt x="189" y="44"/>
                    </a:cubicBezTo>
                    <a:cubicBezTo>
                      <a:pt x="189" y="44"/>
                      <a:pt x="189" y="44"/>
                      <a:pt x="189" y="45"/>
                    </a:cubicBezTo>
                    <a:cubicBezTo>
                      <a:pt x="189" y="45"/>
                      <a:pt x="189" y="45"/>
                      <a:pt x="189" y="44"/>
                    </a:cubicBezTo>
                    <a:cubicBezTo>
                      <a:pt x="189" y="44"/>
                      <a:pt x="189" y="44"/>
                      <a:pt x="189" y="44"/>
                    </a:cubicBezTo>
                    <a:cubicBezTo>
                      <a:pt x="189" y="44"/>
                      <a:pt x="189" y="44"/>
                      <a:pt x="188" y="44"/>
                    </a:cubicBezTo>
                    <a:cubicBezTo>
                      <a:pt x="188" y="44"/>
                      <a:pt x="188" y="44"/>
                      <a:pt x="188" y="44"/>
                    </a:cubicBezTo>
                    <a:cubicBezTo>
                      <a:pt x="188" y="44"/>
                      <a:pt x="188" y="44"/>
                      <a:pt x="188" y="44"/>
                    </a:cubicBezTo>
                    <a:cubicBezTo>
                      <a:pt x="188" y="44"/>
                      <a:pt x="188" y="43"/>
                      <a:pt x="188" y="43"/>
                    </a:cubicBezTo>
                    <a:cubicBezTo>
                      <a:pt x="188" y="43"/>
                      <a:pt x="188" y="43"/>
                      <a:pt x="187" y="43"/>
                    </a:cubicBezTo>
                    <a:cubicBezTo>
                      <a:pt x="187" y="44"/>
                      <a:pt x="187" y="44"/>
                      <a:pt x="187" y="44"/>
                    </a:cubicBezTo>
                    <a:cubicBezTo>
                      <a:pt x="187" y="44"/>
                      <a:pt x="187" y="44"/>
                      <a:pt x="187" y="44"/>
                    </a:cubicBezTo>
                    <a:cubicBezTo>
                      <a:pt x="186" y="44"/>
                      <a:pt x="186" y="44"/>
                      <a:pt x="186" y="44"/>
                    </a:cubicBezTo>
                    <a:cubicBezTo>
                      <a:pt x="186" y="44"/>
                      <a:pt x="186" y="44"/>
                      <a:pt x="186" y="44"/>
                    </a:cubicBezTo>
                    <a:cubicBezTo>
                      <a:pt x="186" y="44"/>
                      <a:pt x="186" y="44"/>
                      <a:pt x="186" y="44"/>
                    </a:cubicBezTo>
                    <a:cubicBezTo>
                      <a:pt x="186" y="44"/>
                      <a:pt x="185" y="45"/>
                      <a:pt x="185" y="45"/>
                    </a:cubicBezTo>
                    <a:cubicBezTo>
                      <a:pt x="185" y="45"/>
                      <a:pt x="185" y="45"/>
                      <a:pt x="185" y="45"/>
                    </a:cubicBezTo>
                    <a:cubicBezTo>
                      <a:pt x="185" y="45"/>
                      <a:pt x="185" y="45"/>
                      <a:pt x="185" y="45"/>
                    </a:cubicBezTo>
                    <a:cubicBezTo>
                      <a:pt x="185" y="45"/>
                      <a:pt x="185" y="45"/>
                      <a:pt x="185" y="45"/>
                    </a:cubicBezTo>
                    <a:cubicBezTo>
                      <a:pt x="185" y="46"/>
                      <a:pt x="184" y="46"/>
                      <a:pt x="184" y="46"/>
                    </a:cubicBezTo>
                    <a:cubicBezTo>
                      <a:pt x="184" y="46"/>
                      <a:pt x="184" y="46"/>
                      <a:pt x="184" y="46"/>
                    </a:cubicBezTo>
                    <a:cubicBezTo>
                      <a:pt x="184" y="46"/>
                      <a:pt x="184" y="46"/>
                      <a:pt x="184" y="46"/>
                    </a:cubicBezTo>
                    <a:cubicBezTo>
                      <a:pt x="184" y="46"/>
                      <a:pt x="184" y="46"/>
                      <a:pt x="184" y="46"/>
                    </a:cubicBezTo>
                    <a:cubicBezTo>
                      <a:pt x="184" y="46"/>
                      <a:pt x="184" y="47"/>
                      <a:pt x="184" y="47"/>
                    </a:cubicBezTo>
                    <a:cubicBezTo>
                      <a:pt x="183" y="47"/>
                      <a:pt x="183" y="47"/>
                      <a:pt x="183" y="47"/>
                    </a:cubicBezTo>
                    <a:cubicBezTo>
                      <a:pt x="183" y="47"/>
                      <a:pt x="183" y="47"/>
                      <a:pt x="183" y="47"/>
                    </a:cubicBezTo>
                    <a:cubicBezTo>
                      <a:pt x="183" y="48"/>
                      <a:pt x="183" y="48"/>
                      <a:pt x="183" y="48"/>
                    </a:cubicBezTo>
                    <a:cubicBezTo>
                      <a:pt x="183" y="48"/>
                      <a:pt x="182" y="48"/>
                      <a:pt x="182" y="48"/>
                    </a:cubicBezTo>
                    <a:cubicBezTo>
                      <a:pt x="182" y="48"/>
                      <a:pt x="182" y="48"/>
                      <a:pt x="182" y="48"/>
                    </a:cubicBezTo>
                    <a:cubicBezTo>
                      <a:pt x="181" y="48"/>
                      <a:pt x="181" y="48"/>
                      <a:pt x="181" y="48"/>
                    </a:cubicBezTo>
                    <a:cubicBezTo>
                      <a:pt x="181" y="48"/>
                      <a:pt x="180" y="48"/>
                      <a:pt x="180" y="48"/>
                    </a:cubicBezTo>
                    <a:cubicBezTo>
                      <a:pt x="180" y="49"/>
                      <a:pt x="180" y="49"/>
                      <a:pt x="180" y="49"/>
                    </a:cubicBezTo>
                    <a:cubicBezTo>
                      <a:pt x="180" y="49"/>
                      <a:pt x="180" y="49"/>
                      <a:pt x="180" y="49"/>
                    </a:cubicBezTo>
                    <a:cubicBezTo>
                      <a:pt x="180" y="49"/>
                      <a:pt x="179" y="49"/>
                      <a:pt x="179" y="49"/>
                    </a:cubicBezTo>
                    <a:cubicBezTo>
                      <a:pt x="179" y="49"/>
                      <a:pt x="179" y="50"/>
                      <a:pt x="179" y="50"/>
                    </a:cubicBezTo>
                    <a:cubicBezTo>
                      <a:pt x="179" y="50"/>
                      <a:pt x="178" y="51"/>
                      <a:pt x="178" y="51"/>
                    </a:cubicBezTo>
                    <a:cubicBezTo>
                      <a:pt x="178" y="51"/>
                      <a:pt x="178" y="51"/>
                      <a:pt x="177" y="51"/>
                    </a:cubicBezTo>
                    <a:cubicBezTo>
                      <a:pt x="177" y="51"/>
                      <a:pt x="177" y="51"/>
                      <a:pt x="177" y="50"/>
                    </a:cubicBezTo>
                    <a:cubicBezTo>
                      <a:pt x="177" y="50"/>
                      <a:pt x="177" y="50"/>
                      <a:pt x="177" y="50"/>
                    </a:cubicBezTo>
                    <a:cubicBezTo>
                      <a:pt x="177" y="50"/>
                      <a:pt x="177" y="50"/>
                      <a:pt x="177" y="50"/>
                    </a:cubicBezTo>
                    <a:cubicBezTo>
                      <a:pt x="177" y="50"/>
                      <a:pt x="177" y="50"/>
                      <a:pt x="177" y="50"/>
                    </a:cubicBezTo>
                    <a:cubicBezTo>
                      <a:pt x="177" y="50"/>
                      <a:pt x="177" y="50"/>
                      <a:pt x="177" y="50"/>
                    </a:cubicBezTo>
                    <a:cubicBezTo>
                      <a:pt x="177" y="50"/>
                      <a:pt x="177" y="50"/>
                      <a:pt x="176" y="50"/>
                    </a:cubicBezTo>
                    <a:cubicBezTo>
                      <a:pt x="176" y="50"/>
                      <a:pt x="176" y="50"/>
                      <a:pt x="176" y="50"/>
                    </a:cubicBezTo>
                    <a:cubicBezTo>
                      <a:pt x="176" y="50"/>
                      <a:pt x="176" y="49"/>
                      <a:pt x="176" y="49"/>
                    </a:cubicBezTo>
                    <a:cubicBezTo>
                      <a:pt x="176" y="49"/>
                      <a:pt x="176" y="50"/>
                      <a:pt x="176" y="50"/>
                    </a:cubicBezTo>
                    <a:cubicBezTo>
                      <a:pt x="176" y="50"/>
                      <a:pt x="176" y="50"/>
                      <a:pt x="176" y="50"/>
                    </a:cubicBezTo>
                    <a:cubicBezTo>
                      <a:pt x="176" y="50"/>
                      <a:pt x="176" y="50"/>
                      <a:pt x="176" y="50"/>
                    </a:cubicBezTo>
                    <a:cubicBezTo>
                      <a:pt x="176" y="50"/>
                      <a:pt x="176" y="50"/>
                      <a:pt x="176" y="50"/>
                    </a:cubicBezTo>
                    <a:cubicBezTo>
                      <a:pt x="176" y="50"/>
                      <a:pt x="176" y="51"/>
                      <a:pt x="176" y="51"/>
                    </a:cubicBezTo>
                    <a:cubicBezTo>
                      <a:pt x="176" y="51"/>
                      <a:pt x="176" y="51"/>
                      <a:pt x="176" y="51"/>
                    </a:cubicBezTo>
                    <a:cubicBezTo>
                      <a:pt x="176" y="51"/>
                      <a:pt x="176" y="51"/>
                      <a:pt x="176" y="51"/>
                    </a:cubicBezTo>
                    <a:cubicBezTo>
                      <a:pt x="176" y="51"/>
                      <a:pt x="176" y="51"/>
                      <a:pt x="176" y="50"/>
                    </a:cubicBezTo>
                    <a:cubicBezTo>
                      <a:pt x="176" y="50"/>
                      <a:pt x="176" y="50"/>
                      <a:pt x="176" y="50"/>
                    </a:cubicBezTo>
                    <a:cubicBezTo>
                      <a:pt x="176" y="50"/>
                      <a:pt x="176" y="50"/>
                      <a:pt x="176" y="50"/>
                    </a:cubicBezTo>
                    <a:cubicBezTo>
                      <a:pt x="176" y="51"/>
                      <a:pt x="176" y="51"/>
                      <a:pt x="177" y="51"/>
                    </a:cubicBezTo>
                    <a:cubicBezTo>
                      <a:pt x="177" y="51"/>
                      <a:pt x="177" y="51"/>
                      <a:pt x="177" y="51"/>
                    </a:cubicBezTo>
                    <a:cubicBezTo>
                      <a:pt x="177" y="51"/>
                      <a:pt x="177" y="51"/>
                      <a:pt x="177" y="51"/>
                    </a:cubicBezTo>
                    <a:cubicBezTo>
                      <a:pt x="177" y="51"/>
                      <a:pt x="177" y="51"/>
                      <a:pt x="177" y="52"/>
                    </a:cubicBezTo>
                    <a:cubicBezTo>
                      <a:pt x="177" y="52"/>
                      <a:pt x="177" y="52"/>
                      <a:pt x="178" y="52"/>
                    </a:cubicBezTo>
                    <a:cubicBezTo>
                      <a:pt x="178" y="52"/>
                      <a:pt x="178" y="52"/>
                      <a:pt x="178" y="52"/>
                    </a:cubicBezTo>
                    <a:cubicBezTo>
                      <a:pt x="178" y="52"/>
                      <a:pt x="178" y="52"/>
                      <a:pt x="178" y="52"/>
                    </a:cubicBezTo>
                    <a:cubicBezTo>
                      <a:pt x="178" y="52"/>
                      <a:pt x="178" y="52"/>
                      <a:pt x="178" y="52"/>
                    </a:cubicBezTo>
                    <a:cubicBezTo>
                      <a:pt x="179" y="52"/>
                      <a:pt x="179" y="52"/>
                      <a:pt x="179" y="53"/>
                    </a:cubicBezTo>
                    <a:cubicBezTo>
                      <a:pt x="179" y="53"/>
                      <a:pt x="179" y="53"/>
                      <a:pt x="179" y="53"/>
                    </a:cubicBezTo>
                    <a:cubicBezTo>
                      <a:pt x="179" y="53"/>
                      <a:pt x="179" y="53"/>
                      <a:pt x="179" y="53"/>
                    </a:cubicBezTo>
                    <a:cubicBezTo>
                      <a:pt x="179" y="53"/>
                      <a:pt x="179" y="53"/>
                      <a:pt x="179" y="53"/>
                    </a:cubicBezTo>
                    <a:cubicBezTo>
                      <a:pt x="179" y="53"/>
                      <a:pt x="179" y="53"/>
                      <a:pt x="179" y="53"/>
                    </a:cubicBezTo>
                    <a:cubicBezTo>
                      <a:pt x="180" y="54"/>
                      <a:pt x="180" y="54"/>
                      <a:pt x="180" y="54"/>
                    </a:cubicBezTo>
                    <a:cubicBezTo>
                      <a:pt x="180" y="54"/>
                      <a:pt x="180" y="54"/>
                      <a:pt x="180" y="54"/>
                    </a:cubicBezTo>
                    <a:cubicBezTo>
                      <a:pt x="180" y="54"/>
                      <a:pt x="180" y="55"/>
                      <a:pt x="180" y="55"/>
                    </a:cubicBezTo>
                    <a:cubicBezTo>
                      <a:pt x="180" y="55"/>
                      <a:pt x="180" y="55"/>
                      <a:pt x="180" y="55"/>
                    </a:cubicBezTo>
                    <a:cubicBezTo>
                      <a:pt x="180" y="55"/>
                      <a:pt x="180" y="55"/>
                      <a:pt x="180" y="55"/>
                    </a:cubicBezTo>
                    <a:cubicBezTo>
                      <a:pt x="180" y="55"/>
                      <a:pt x="180" y="55"/>
                      <a:pt x="180" y="55"/>
                    </a:cubicBezTo>
                    <a:cubicBezTo>
                      <a:pt x="181" y="55"/>
                      <a:pt x="180" y="55"/>
                      <a:pt x="180" y="55"/>
                    </a:cubicBezTo>
                    <a:cubicBezTo>
                      <a:pt x="180" y="56"/>
                      <a:pt x="180" y="56"/>
                      <a:pt x="180" y="56"/>
                    </a:cubicBezTo>
                    <a:cubicBezTo>
                      <a:pt x="181" y="56"/>
                      <a:pt x="181" y="56"/>
                      <a:pt x="181" y="56"/>
                    </a:cubicBezTo>
                    <a:cubicBezTo>
                      <a:pt x="181" y="56"/>
                      <a:pt x="181" y="56"/>
                      <a:pt x="181" y="56"/>
                    </a:cubicBezTo>
                    <a:cubicBezTo>
                      <a:pt x="181" y="56"/>
                      <a:pt x="181" y="56"/>
                      <a:pt x="181" y="56"/>
                    </a:cubicBezTo>
                    <a:cubicBezTo>
                      <a:pt x="181" y="56"/>
                      <a:pt x="181" y="56"/>
                      <a:pt x="181" y="56"/>
                    </a:cubicBezTo>
                    <a:cubicBezTo>
                      <a:pt x="181" y="56"/>
                      <a:pt x="182" y="56"/>
                      <a:pt x="182" y="56"/>
                    </a:cubicBezTo>
                    <a:cubicBezTo>
                      <a:pt x="182" y="56"/>
                      <a:pt x="182" y="56"/>
                      <a:pt x="182" y="56"/>
                    </a:cubicBezTo>
                    <a:cubicBezTo>
                      <a:pt x="182" y="57"/>
                      <a:pt x="182" y="57"/>
                      <a:pt x="182" y="57"/>
                    </a:cubicBezTo>
                    <a:cubicBezTo>
                      <a:pt x="182" y="57"/>
                      <a:pt x="182" y="57"/>
                      <a:pt x="182" y="57"/>
                    </a:cubicBezTo>
                    <a:cubicBezTo>
                      <a:pt x="182" y="57"/>
                      <a:pt x="182" y="57"/>
                      <a:pt x="182" y="57"/>
                    </a:cubicBezTo>
                    <a:cubicBezTo>
                      <a:pt x="182" y="57"/>
                      <a:pt x="182" y="57"/>
                      <a:pt x="182" y="58"/>
                    </a:cubicBezTo>
                    <a:cubicBezTo>
                      <a:pt x="182" y="58"/>
                      <a:pt x="182" y="58"/>
                      <a:pt x="182" y="58"/>
                    </a:cubicBezTo>
                    <a:cubicBezTo>
                      <a:pt x="182" y="58"/>
                      <a:pt x="182" y="58"/>
                      <a:pt x="182" y="58"/>
                    </a:cubicBezTo>
                    <a:cubicBezTo>
                      <a:pt x="183" y="58"/>
                      <a:pt x="183" y="58"/>
                      <a:pt x="183" y="58"/>
                    </a:cubicBezTo>
                    <a:cubicBezTo>
                      <a:pt x="183" y="58"/>
                      <a:pt x="183" y="58"/>
                      <a:pt x="183" y="58"/>
                    </a:cubicBezTo>
                    <a:cubicBezTo>
                      <a:pt x="183" y="58"/>
                      <a:pt x="183" y="58"/>
                      <a:pt x="183" y="59"/>
                    </a:cubicBezTo>
                    <a:cubicBezTo>
                      <a:pt x="183" y="59"/>
                      <a:pt x="183" y="59"/>
                      <a:pt x="183" y="59"/>
                    </a:cubicBezTo>
                    <a:cubicBezTo>
                      <a:pt x="183" y="59"/>
                      <a:pt x="183" y="59"/>
                      <a:pt x="183" y="59"/>
                    </a:cubicBezTo>
                    <a:cubicBezTo>
                      <a:pt x="183" y="59"/>
                      <a:pt x="183" y="59"/>
                      <a:pt x="183" y="59"/>
                    </a:cubicBezTo>
                    <a:cubicBezTo>
                      <a:pt x="183" y="59"/>
                      <a:pt x="183" y="59"/>
                      <a:pt x="182" y="59"/>
                    </a:cubicBezTo>
                    <a:cubicBezTo>
                      <a:pt x="182" y="59"/>
                      <a:pt x="182" y="59"/>
                      <a:pt x="182" y="59"/>
                    </a:cubicBezTo>
                    <a:cubicBezTo>
                      <a:pt x="182" y="59"/>
                      <a:pt x="182" y="59"/>
                      <a:pt x="182" y="59"/>
                    </a:cubicBezTo>
                    <a:cubicBezTo>
                      <a:pt x="182" y="60"/>
                      <a:pt x="182" y="60"/>
                      <a:pt x="182" y="60"/>
                    </a:cubicBezTo>
                    <a:cubicBezTo>
                      <a:pt x="182" y="60"/>
                      <a:pt x="182" y="60"/>
                      <a:pt x="182" y="60"/>
                    </a:cubicBezTo>
                    <a:cubicBezTo>
                      <a:pt x="182" y="60"/>
                      <a:pt x="182" y="60"/>
                      <a:pt x="182" y="60"/>
                    </a:cubicBezTo>
                    <a:cubicBezTo>
                      <a:pt x="182" y="60"/>
                      <a:pt x="182" y="60"/>
                      <a:pt x="182" y="60"/>
                    </a:cubicBezTo>
                    <a:cubicBezTo>
                      <a:pt x="182" y="60"/>
                      <a:pt x="182" y="60"/>
                      <a:pt x="182" y="61"/>
                    </a:cubicBezTo>
                    <a:cubicBezTo>
                      <a:pt x="182" y="61"/>
                      <a:pt x="182" y="61"/>
                      <a:pt x="182" y="61"/>
                    </a:cubicBezTo>
                    <a:cubicBezTo>
                      <a:pt x="182" y="61"/>
                      <a:pt x="182" y="61"/>
                      <a:pt x="182" y="61"/>
                    </a:cubicBezTo>
                    <a:cubicBezTo>
                      <a:pt x="182" y="61"/>
                      <a:pt x="182" y="61"/>
                      <a:pt x="182" y="61"/>
                    </a:cubicBezTo>
                    <a:cubicBezTo>
                      <a:pt x="182" y="61"/>
                      <a:pt x="182" y="61"/>
                      <a:pt x="182" y="62"/>
                    </a:cubicBezTo>
                    <a:cubicBezTo>
                      <a:pt x="182" y="62"/>
                      <a:pt x="182" y="62"/>
                      <a:pt x="182" y="62"/>
                    </a:cubicBezTo>
                    <a:cubicBezTo>
                      <a:pt x="182" y="62"/>
                      <a:pt x="182" y="62"/>
                      <a:pt x="182" y="62"/>
                    </a:cubicBezTo>
                    <a:cubicBezTo>
                      <a:pt x="182" y="62"/>
                      <a:pt x="182" y="62"/>
                      <a:pt x="182" y="62"/>
                    </a:cubicBezTo>
                    <a:cubicBezTo>
                      <a:pt x="182" y="62"/>
                      <a:pt x="182" y="62"/>
                      <a:pt x="182" y="62"/>
                    </a:cubicBezTo>
                    <a:cubicBezTo>
                      <a:pt x="182" y="62"/>
                      <a:pt x="183" y="63"/>
                      <a:pt x="183" y="63"/>
                    </a:cubicBezTo>
                    <a:cubicBezTo>
                      <a:pt x="183" y="63"/>
                      <a:pt x="183" y="62"/>
                      <a:pt x="183" y="63"/>
                    </a:cubicBezTo>
                    <a:cubicBezTo>
                      <a:pt x="183" y="63"/>
                      <a:pt x="183" y="63"/>
                      <a:pt x="183" y="63"/>
                    </a:cubicBezTo>
                    <a:cubicBezTo>
                      <a:pt x="183" y="63"/>
                      <a:pt x="183" y="63"/>
                      <a:pt x="183" y="63"/>
                    </a:cubicBezTo>
                    <a:cubicBezTo>
                      <a:pt x="184" y="63"/>
                      <a:pt x="184" y="63"/>
                      <a:pt x="184" y="63"/>
                    </a:cubicBezTo>
                    <a:cubicBezTo>
                      <a:pt x="184" y="63"/>
                      <a:pt x="184" y="64"/>
                      <a:pt x="184" y="64"/>
                    </a:cubicBezTo>
                    <a:cubicBezTo>
                      <a:pt x="184" y="64"/>
                      <a:pt x="184" y="64"/>
                      <a:pt x="184" y="64"/>
                    </a:cubicBezTo>
                    <a:cubicBezTo>
                      <a:pt x="184" y="64"/>
                      <a:pt x="185" y="63"/>
                      <a:pt x="185" y="64"/>
                    </a:cubicBezTo>
                    <a:cubicBezTo>
                      <a:pt x="185" y="64"/>
                      <a:pt x="185" y="64"/>
                      <a:pt x="185" y="64"/>
                    </a:cubicBezTo>
                    <a:cubicBezTo>
                      <a:pt x="185" y="64"/>
                      <a:pt x="185" y="64"/>
                      <a:pt x="185" y="64"/>
                    </a:cubicBezTo>
                    <a:cubicBezTo>
                      <a:pt x="184" y="64"/>
                      <a:pt x="184" y="64"/>
                      <a:pt x="184" y="64"/>
                    </a:cubicBezTo>
                    <a:cubicBezTo>
                      <a:pt x="184" y="64"/>
                      <a:pt x="184" y="64"/>
                      <a:pt x="184" y="64"/>
                    </a:cubicBezTo>
                    <a:cubicBezTo>
                      <a:pt x="184" y="64"/>
                      <a:pt x="184" y="64"/>
                      <a:pt x="184" y="64"/>
                    </a:cubicBezTo>
                    <a:cubicBezTo>
                      <a:pt x="185" y="64"/>
                      <a:pt x="185" y="64"/>
                      <a:pt x="185" y="64"/>
                    </a:cubicBezTo>
                    <a:cubicBezTo>
                      <a:pt x="185" y="65"/>
                      <a:pt x="185" y="65"/>
                      <a:pt x="185" y="65"/>
                    </a:cubicBezTo>
                    <a:cubicBezTo>
                      <a:pt x="185" y="65"/>
                      <a:pt x="185" y="65"/>
                      <a:pt x="185" y="65"/>
                    </a:cubicBezTo>
                    <a:cubicBezTo>
                      <a:pt x="185" y="65"/>
                      <a:pt x="185" y="65"/>
                      <a:pt x="185" y="65"/>
                    </a:cubicBezTo>
                    <a:cubicBezTo>
                      <a:pt x="185" y="65"/>
                      <a:pt x="186" y="65"/>
                      <a:pt x="186" y="65"/>
                    </a:cubicBezTo>
                    <a:cubicBezTo>
                      <a:pt x="186" y="65"/>
                      <a:pt x="185" y="65"/>
                      <a:pt x="185" y="65"/>
                    </a:cubicBezTo>
                    <a:cubicBezTo>
                      <a:pt x="186" y="65"/>
                      <a:pt x="186" y="65"/>
                      <a:pt x="186" y="65"/>
                    </a:cubicBezTo>
                    <a:cubicBezTo>
                      <a:pt x="186" y="65"/>
                      <a:pt x="186" y="65"/>
                      <a:pt x="186" y="65"/>
                    </a:cubicBezTo>
                    <a:cubicBezTo>
                      <a:pt x="186" y="65"/>
                      <a:pt x="186" y="65"/>
                      <a:pt x="186" y="65"/>
                    </a:cubicBezTo>
                    <a:cubicBezTo>
                      <a:pt x="186" y="65"/>
                      <a:pt x="186" y="66"/>
                      <a:pt x="186" y="66"/>
                    </a:cubicBezTo>
                    <a:cubicBezTo>
                      <a:pt x="186" y="66"/>
                      <a:pt x="186" y="66"/>
                      <a:pt x="186" y="66"/>
                    </a:cubicBezTo>
                    <a:cubicBezTo>
                      <a:pt x="186" y="66"/>
                      <a:pt x="186" y="66"/>
                      <a:pt x="186" y="67"/>
                    </a:cubicBezTo>
                    <a:cubicBezTo>
                      <a:pt x="186" y="67"/>
                      <a:pt x="186" y="67"/>
                      <a:pt x="186" y="67"/>
                    </a:cubicBezTo>
                    <a:cubicBezTo>
                      <a:pt x="186" y="67"/>
                      <a:pt x="186" y="67"/>
                      <a:pt x="186" y="67"/>
                    </a:cubicBezTo>
                    <a:cubicBezTo>
                      <a:pt x="186" y="67"/>
                      <a:pt x="186" y="67"/>
                      <a:pt x="186" y="67"/>
                    </a:cubicBezTo>
                    <a:cubicBezTo>
                      <a:pt x="185" y="67"/>
                      <a:pt x="185" y="67"/>
                      <a:pt x="185" y="67"/>
                    </a:cubicBezTo>
                    <a:cubicBezTo>
                      <a:pt x="185" y="67"/>
                      <a:pt x="185" y="66"/>
                      <a:pt x="185" y="66"/>
                    </a:cubicBezTo>
                    <a:cubicBezTo>
                      <a:pt x="185" y="66"/>
                      <a:pt x="185" y="66"/>
                      <a:pt x="185" y="67"/>
                    </a:cubicBezTo>
                    <a:cubicBezTo>
                      <a:pt x="185" y="67"/>
                      <a:pt x="185" y="67"/>
                      <a:pt x="185" y="67"/>
                    </a:cubicBezTo>
                    <a:cubicBezTo>
                      <a:pt x="185" y="67"/>
                      <a:pt x="185" y="67"/>
                      <a:pt x="185" y="67"/>
                    </a:cubicBezTo>
                    <a:cubicBezTo>
                      <a:pt x="185" y="67"/>
                      <a:pt x="185" y="68"/>
                      <a:pt x="185" y="68"/>
                    </a:cubicBezTo>
                    <a:cubicBezTo>
                      <a:pt x="185" y="68"/>
                      <a:pt x="185" y="67"/>
                      <a:pt x="185" y="67"/>
                    </a:cubicBezTo>
                    <a:cubicBezTo>
                      <a:pt x="185" y="67"/>
                      <a:pt x="185" y="68"/>
                      <a:pt x="185" y="68"/>
                    </a:cubicBezTo>
                    <a:cubicBezTo>
                      <a:pt x="185" y="68"/>
                      <a:pt x="185" y="67"/>
                      <a:pt x="185" y="67"/>
                    </a:cubicBezTo>
                    <a:cubicBezTo>
                      <a:pt x="185" y="67"/>
                      <a:pt x="185" y="67"/>
                      <a:pt x="185" y="67"/>
                    </a:cubicBezTo>
                    <a:cubicBezTo>
                      <a:pt x="185" y="67"/>
                      <a:pt x="185" y="67"/>
                      <a:pt x="185" y="67"/>
                    </a:cubicBezTo>
                    <a:cubicBezTo>
                      <a:pt x="184" y="67"/>
                      <a:pt x="184" y="67"/>
                      <a:pt x="184" y="67"/>
                    </a:cubicBezTo>
                    <a:cubicBezTo>
                      <a:pt x="184" y="67"/>
                      <a:pt x="184" y="67"/>
                      <a:pt x="184" y="67"/>
                    </a:cubicBezTo>
                    <a:cubicBezTo>
                      <a:pt x="184" y="67"/>
                      <a:pt x="184" y="67"/>
                      <a:pt x="184" y="67"/>
                    </a:cubicBezTo>
                    <a:cubicBezTo>
                      <a:pt x="183" y="67"/>
                      <a:pt x="183" y="67"/>
                      <a:pt x="183" y="67"/>
                    </a:cubicBezTo>
                    <a:cubicBezTo>
                      <a:pt x="183" y="67"/>
                      <a:pt x="183" y="67"/>
                      <a:pt x="183" y="67"/>
                    </a:cubicBezTo>
                    <a:cubicBezTo>
                      <a:pt x="183" y="67"/>
                      <a:pt x="183" y="67"/>
                      <a:pt x="183" y="67"/>
                    </a:cubicBezTo>
                    <a:cubicBezTo>
                      <a:pt x="183" y="67"/>
                      <a:pt x="183" y="67"/>
                      <a:pt x="182" y="67"/>
                    </a:cubicBezTo>
                    <a:cubicBezTo>
                      <a:pt x="182" y="67"/>
                      <a:pt x="182" y="68"/>
                      <a:pt x="182" y="67"/>
                    </a:cubicBezTo>
                    <a:cubicBezTo>
                      <a:pt x="182" y="67"/>
                      <a:pt x="182" y="67"/>
                      <a:pt x="182" y="67"/>
                    </a:cubicBezTo>
                    <a:cubicBezTo>
                      <a:pt x="182" y="67"/>
                      <a:pt x="182" y="67"/>
                      <a:pt x="182" y="68"/>
                    </a:cubicBezTo>
                    <a:cubicBezTo>
                      <a:pt x="182" y="68"/>
                      <a:pt x="181" y="68"/>
                      <a:pt x="181" y="68"/>
                    </a:cubicBezTo>
                    <a:cubicBezTo>
                      <a:pt x="181" y="68"/>
                      <a:pt x="181" y="68"/>
                      <a:pt x="181" y="68"/>
                    </a:cubicBezTo>
                    <a:cubicBezTo>
                      <a:pt x="181" y="68"/>
                      <a:pt x="181" y="68"/>
                      <a:pt x="181" y="68"/>
                    </a:cubicBezTo>
                    <a:cubicBezTo>
                      <a:pt x="181" y="69"/>
                      <a:pt x="180" y="69"/>
                      <a:pt x="180" y="69"/>
                    </a:cubicBezTo>
                    <a:cubicBezTo>
                      <a:pt x="180" y="69"/>
                      <a:pt x="181" y="69"/>
                      <a:pt x="181" y="69"/>
                    </a:cubicBezTo>
                    <a:cubicBezTo>
                      <a:pt x="181" y="69"/>
                      <a:pt x="181" y="70"/>
                      <a:pt x="181" y="70"/>
                    </a:cubicBezTo>
                    <a:cubicBezTo>
                      <a:pt x="181" y="70"/>
                      <a:pt x="181" y="70"/>
                      <a:pt x="181" y="70"/>
                    </a:cubicBezTo>
                    <a:cubicBezTo>
                      <a:pt x="181" y="70"/>
                      <a:pt x="181" y="70"/>
                      <a:pt x="181" y="70"/>
                    </a:cubicBezTo>
                    <a:cubicBezTo>
                      <a:pt x="181" y="70"/>
                      <a:pt x="181" y="70"/>
                      <a:pt x="181" y="70"/>
                    </a:cubicBezTo>
                    <a:cubicBezTo>
                      <a:pt x="180" y="70"/>
                      <a:pt x="180" y="70"/>
                      <a:pt x="180" y="70"/>
                    </a:cubicBezTo>
                    <a:cubicBezTo>
                      <a:pt x="180" y="70"/>
                      <a:pt x="180" y="70"/>
                      <a:pt x="180" y="70"/>
                    </a:cubicBezTo>
                    <a:cubicBezTo>
                      <a:pt x="180" y="70"/>
                      <a:pt x="180" y="70"/>
                      <a:pt x="180" y="70"/>
                    </a:cubicBezTo>
                    <a:cubicBezTo>
                      <a:pt x="180" y="70"/>
                      <a:pt x="179" y="70"/>
                      <a:pt x="179" y="70"/>
                    </a:cubicBezTo>
                    <a:cubicBezTo>
                      <a:pt x="179" y="70"/>
                      <a:pt x="179" y="70"/>
                      <a:pt x="178" y="70"/>
                    </a:cubicBezTo>
                    <a:cubicBezTo>
                      <a:pt x="178" y="70"/>
                      <a:pt x="178" y="70"/>
                      <a:pt x="178" y="70"/>
                    </a:cubicBezTo>
                    <a:cubicBezTo>
                      <a:pt x="178" y="70"/>
                      <a:pt x="178" y="70"/>
                      <a:pt x="178" y="70"/>
                    </a:cubicBezTo>
                    <a:cubicBezTo>
                      <a:pt x="178" y="70"/>
                      <a:pt x="178" y="70"/>
                      <a:pt x="178" y="70"/>
                    </a:cubicBezTo>
                    <a:cubicBezTo>
                      <a:pt x="177" y="69"/>
                      <a:pt x="177" y="69"/>
                      <a:pt x="177" y="69"/>
                    </a:cubicBezTo>
                    <a:cubicBezTo>
                      <a:pt x="177" y="69"/>
                      <a:pt x="177" y="69"/>
                      <a:pt x="177" y="69"/>
                    </a:cubicBezTo>
                    <a:cubicBezTo>
                      <a:pt x="177" y="69"/>
                      <a:pt x="177" y="69"/>
                      <a:pt x="177" y="69"/>
                    </a:cubicBezTo>
                    <a:cubicBezTo>
                      <a:pt x="177" y="69"/>
                      <a:pt x="177" y="69"/>
                      <a:pt x="177" y="69"/>
                    </a:cubicBezTo>
                    <a:cubicBezTo>
                      <a:pt x="177" y="69"/>
                      <a:pt x="177" y="69"/>
                      <a:pt x="177" y="68"/>
                    </a:cubicBezTo>
                    <a:cubicBezTo>
                      <a:pt x="177" y="68"/>
                      <a:pt x="177" y="68"/>
                      <a:pt x="177" y="67"/>
                    </a:cubicBezTo>
                    <a:cubicBezTo>
                      <a:pt x="177" y="67"/>
                      <a:pt x="177" y="67"/>
                      <a:pt x="177" y="67"/>
                    </a:cubicBezTo>
                    <a:cubicBezTo>
                      <a:pt x="177" y="67"/>
                      <a:pt x="177" y="66"/>
                      <a:pt x="177" y="66"/>
                    </a:cubicBezTo>
                    <a:cubicBezTo>
                      <a:pt x="177" y="66"/>
                      <a:pt x="177" y="66"/>
                      <a:pt x="177" y="66"/>
                    </a:cubicBezTo>
                    <a:cubicBezTo>
                      <a:pt x="177" y="66"/>
                      <a:pt x="177" y="66"/>
                      <a:pt x="177" y="66"/>
                    </a:cubicBezTo>
                    <a:cubicBezTo>
                      <a:pt x="178" y="66"/>
                      <a:pt x="178" y="66"/>
                      <a:pt x="178" y="66"/>
                    </a:cubicBezTo>
                    <a:cubicBezTo>
                      <a:pt x="178" y="65"/>
                      <a:pt x="178" y="65"/>
                      <a:pt x="178" y="65"/>
                    </a:cubicBezTo>
                    <a:cubicBezTo>
                      <a:pt x="178" y="65"/>
                      <a:pt x="178" y="65"/>
                      <a:pt x="178" y="65"/>
                    </a:cubicBezTo>
                    <a:cubicBezTo>
                      <a:pt x="178" y="65"/>
                      <a:pt x="178" y="65"/>
                      <a:pt x="178" y="65"/>
                    </a:cubicBezTo>
                    <a:cubicBezTo>
                      <a:pt x="177" y="65"/>
                      <a:pt x="177" y="64"/>
                      <a:pt x="177" y="64"/>
                    </a:cubicBezTo>
                    <a:cubicBezTo>
                      <a:pt x="177" y="64"/>
                      <a:pt x="177" y="64"/>
                      <a:pt x="176" y="64"/>
                    </a:cubicBezTo>
                    <a:cubicBezTo>
                      <a:pt x="176" y="64"/>
                      <a:pt x="176" y="64"/>
                      <a:pt x="176" y="64"/>
                    </a:cubicBezTo>
                    <a:cubicBezTo>
                      <a:pt x="176" y="64"/>
                      <a:pt x="176" y="63"/>
                      <a:pt x="176" y="63"/>
                    </a:cubicBezTo>
                    <a:cubicBezTo>
                      <a:pt x="175" y="63"/>
                      <a:pt x="175" y="64"/>
                      <a:pt x="175" y="64"/>
                    </a:cubicBezTo>
                    <a:cubicBezTo>
                      <a:pt x="175" y="64"/>
                      <a:pt x="175" y="64"/>
                      <a:pt x="175" y="64"/>
                    </a:cubicBezTo>
                    <a:cubicBezTo>
                      <a:pt x="175" y="64"/>
                      <a:pt x="175" y="64"/>
                      <a:pt x="175" y="64"/>
                    </a:cubicBezTo>
                    <a:cubicBezTo>
                      <a:pt x="175" y="63"/>
                      <a:pt x="175" y="63"/>
                      <a:pt x="175" y="63"/>
                    </a:cubicBezTo>
                    <a:cubicBezTo>
                      <a:pt x="175" y="63"/>
                      <a:pt x="175" y="63"/>
                      <a:pt x="175" y="63"/>
                    </a:cubicBezTo>
                    <a:cubicBezTo>
                      <a:pt x="175" y="63"/>
                      <a:pt x="175" y="63"/>
                      <a:pt x="175" y="63"/>
                    </a:cubicBezTo>
                    <a:cubicBezTo>
                      <a:pt x="175" y="63"/>
                      <a:pt x="175" y="63"/>
                      <a:pt x="174" y="63"/>
                    </a:cubicBezTo>
                    <a:cubicBezTo>
                      <a:pt x="174" y="62"/>
                      <a:pt x="174" y="62"/>
                      <a:pt x="174" y="62"/>
                    </a:cubicBezTo>
                    <a:cubicBezTo>
                      <a:pt x="174" y="62"/>
                      <a:pt x="174" y="62"/>
                      <a:pt x="174" y="62"/>
                    </a:cubicBezTo>
                    <a:cubicBezTo>
                      <a:pt x="174" y="62"/>
                      <a:pt x="173" y="62"/>
                      <a:pt x="173" y="62"/>
                    </a:cubicBezTo>
                    <a:cubicBezTo>
                      <a:pt x="173" y="62"/>
                      <a:pt x="173" y="62"/>
                      <a:pt x="173" y="61"/>
                    </a:cubicBezTo>
                    <a:cubicBezTo>
                      <a:pt x="173" y="61"/>
                      <a:pt x="173" y="61"/>
                      <a:pt x="173" y="61"/>
                    </a:cubicBezTo>
                    <a:cubicBezTo>
                      <a:pt x="173" y="60"/>
                      <a:pt x="173" y="60"/>
                      <a:pt x="173" y="60"/>
                    </a:cubicBezTo>
                    <a:cubicBezTo>
                      <a:pt x="173" y="60"/>
                      <a:pt x="173" y="60"/>
                      <a:pt x="173" y="60"/>
                    </a:cubicBezTo>
                    <a:cubicBezTo>
                      <a:pt x="173" y="59"/>
                      <a:pt x="174" y="59"/>
                      <a:pt x="174" y="59"/>
                    </a:cubicBezTo>
                    <a:cubicBezTo>
                      <a:pt x="174" y="59"/>
                      <a:pt x="174" y="59"/>
                      <a:pt x="174" y="59"/>
                    </a:cubicBezTo>
                    <a:cubicBezTo>
                      <a:pt x="174" y="59"/>
                      <a:pt x="174" y="59"/>
                      <a:pt x="174" y="59"/>
                    </a:cubicBezTo>
                    <a:cubicBezTo>
                      <a:pt x="174" y="59"/>
                      <a:pt x="174" y="58"/>
                      <a:pt x="174" y="58"/>
                    </a:cubicBezTo>
                    <a:cubicBezTo>
                      <a:pt x="174" y="58"/>
                      <a:pt x="174" y="58"/>
                      <a:pt x="174" y="58"/>
                    </a:cubicBezTo>
                    <a:cubicBezTo>
                      <a:pt x="174" y="58"/>
                      <a:pt x="174" y="58"/>
                      <a:pt x="174" y="58"/>
                    </a:cubicBezTo>
                    <a:cubicBezTo>
                      <a:pt x="174" y="58"/>
                      <a:pt x="174" y="58"/>
                      <a:pt x="174" y="58"/>
                    </a:cubicBezTo>
                    <a:cubicBezTo>
                      <a:pt x="174" y="57"/>
                      <a:pt x="174" y="57"/>
                      <a:pt x="174" y="57"/>
                    </a:cubicBezTo>
                    <a:cubicBezTo>
                      <a:pt x="174" y="57"/>
                      <a:pt x="174" y="57"/>
                      <a:pt x="174" y="57"/>
                    </a:cubicBezTo>
                    <a:cubicBezTo>
                      <a:pt x="174" y="57"/>
                      <a:pt x="174" y="57"/>
                      <a:pt x="174" y="57"/>
                    </a:cubicBezTo>
                    <a:cubicBezTo>
                      <a:pt x="174" y="57"/>
                      <a:pt x="174" y="57"/>
                      <a:pt x="174" y="57"/>
                    </a:cubicBezTo>
                    <a:cubicBezTo>
                      <a:pt x="174" y="56"/>
                      <a:pt x="174" y="57"/>
                      <a:pt x="174" y="56"/>
                    </a:cubicBezTo>
                    <a:cubicBezTo>
                      <a:pt x="174" y="56"/>
                      <a:pt x="173" y="56"/>
                      <a:pt x="173" y="56"/>
                    </a:cubicBezTo>
                    <a:cubicBezTo>
                      <a:pt x="173" y="56"/>
                      <a:pt x="174" y="56"/>
                      <a:pt x="174" y="56"/>
                    </a:cubicBezTo>
                    <a:cubicBezTo>
                      <a:pt x="174" y="56"/>
                      <a:pt x="174" y="56"/>
                      <a:pt x="174" y="56"/>
                    </a:cubicBezTo>
                    <a:cubicBezTo>
                      <a:pt x="174" y="56"/>
                      <a:pt x="174" y="56"/>
                      <a:pt x="174" y="56"/>
                    </a:cubicBezTo>
                    <a:cubicBezTo>
                      <a:pt x="174" y="56"/>
                      <a:pt x="174" y="56"/>
                      <a:pt x="174" y="56"/>
                    </a:cubicBezTo>
                    <a:cubicBezTo>
                      <a:pt x="174" y="56"/>
                      <a:pt x="174" y="56"/>
                      <a:pt x="174" y="56"/>
                    </a:cubicBezTo>
                    <a:cubicBezTo>
                      <a:pt x="174" y="55"/>
                      <a:pt x="174" y="55"/>
                      <a:pt x="174" y="55"/>
                    </a:cubicBezTo>
                    <a:cubicBezTo>
                      <a:pt x="174" y="55"/>
                      <a:pt x="174" y="55"/>
                      <a:pt x="174" y="55"/>
                    </a:cubicBezTo>
                    <a:cubicBezTo>
                      <a:pt x="174" y="55"/>
                      <a:pt x="173" y="55"/>
                      <a:pt x="173" y="55"/>
                    </a:cubicBezTo>
                    <a:cubicBezTo>
                      <a:pt x="173" y="55"/>
                      <a:pt x="173" y="55"/>
                      <a:pt x="173" y="55"/>
                    </a:cubicBezTo>
                    <a:cubicBezTo>
                      <a:pt x="173" y="55"/>
                      <a:pt x="173" y="55"/>
                      <a:pt x="173" y="55"/>
                    </a:cubicBezTo>
                    <a:cubicBezTo>
                      <a:pt x="173" y="55"/>
                      <a:pt x="173" y="55"/>
                      <a:pt x="173" y="55"/>
                    </a:cubicBezTo>
                    <a:cubicBezTo>
                      <a:pt x="173" y="55"/>
                      <a:pt x="173" y="55"/>
                      <a:pt x="173" y="55"/>
                    </a:cubicBezTo>
                    <a:cubicBezTo>
                      <a:pt x="172" y="55"/>
                      <a:pt x="172" y="55"/>
                      <a:pt x="172" y="55"/>
                    </a:cubicBezTo>
                    <a:cubicBezTo>
                      <a:pt x="172" y="55"/>
                      <a:pt x="172" y="55"/>
                      <a:pt x="172" y="55"/>
                    </a:cubicBezTo>
                    <a:cubicBezTo>
                      <a:pt x="172" y="55"/>
                      <a:pt x="172" y="55"/>
                      <a:pt x="172" y="55"/>
                    </a:cubicBezTo>
                    <a:cubicBezTo>
                      <a:pt x="172" y="55"/>
                      <a:pt x="172" y="55"/>
                      <a:pt x="172" y="55"/>
                    </a:cubicBezTo>
                    <a:cubicBezTo>
                      <a:pt x="171" y="55"/>
                      <a:pt x="171" y="55"/>
                      <a:pt x="171" y="55"/>
                    </a:cubicBezTo>
                    <a:cubicBezTo>
                      <a:pt x="171" y="56"/>
                      <a:pt x="171" y="55"/>
                      <a:pt x="171" y="56"/>
                    </a:cubicBezTo>
                    <a:cubicBezTo>
                      <a:pt x="171" y="56"/>
                      <a:pt x="171" y="56"/>
                      <a:pt x="171" y="56"/>
                    </a:cubicBezTo>
                    <a:cubicBezTo>
                      <a:pt x="170" y="56"/>
                      <a:pt x="170" y="56"/>
                      <a:pt x="170" y="56"/>
                    </a:cubicBezTo>
                    <a:cubicBezTo>
                      <a:pt x="170" y="57"/>
                      <a:pt x="170" y="57"/>
                      <a:pt x="170" y="57"/>
                    </a:cubicBezTo>
                    <a:cubicBezTo>
                      <a:pt x="169" y="57"/>
                      <a:pt x="169" y="57"/>
                      <a:pt x="169" y="57"/>
                    </a:cubicBezTo>
                    <a:cubicBezTo>
                      <a:pt x="169" y="57"/>
                      <a:pt x="169" y="57"/>
                      <a:pt x="168" y="57"/>
                    </a:cubicBezTo>
                    <a:cubicBezTo>
                      <a:pt x="168" y="57"/>
                      <a:pt x="168" y="57"/>
                      <a:pt x="168" y="57"/>
                    </a:cubicBezTo>
                    <a:cubicBezTo>
                      <a:pt x="168" y="58"/>
                      <a:pt x="168" y="58"/>
                      <a:pt x="168" y="58"/>
                    </a:cubicBezTo>
                    <a:cubicBezTo>
                      <a:pt x="169" y="58"/>
                      <a:pt x="169" y="58"/>
                      <a:pt x="169" y="58"/>
                    </a:cubicBezTo>
                    <a:cubicBezTo>
                      <a:pt x="169" y="58"/>
                      <a:pt x="169" y="58"/>
                      <a:pt x="169" y="58"/>
                    </a:cubicBezTo>
                    <a:cubicBezTo>
                      <a:pt x="169" y="58"/>
                      <a:pt x="169" y="59"/>
                      <a:pt x="169" y="59"/>
                    </a:cubicBezTo>
                    <a:cubicBezTo>
                      <a:pt x="169" y="59"/>
                      <a:pt x="169" y="59"/>
                      <a:pt x="169" y="59"/>
                    </a:cubicBezTo>
                    <a:cubicBezTo>
                      <a:pt x="169" y="59"/>
                      <a:pt x="169" y="59"/>
                      <a:pt x="169" y="59"/>
                    </a:cubicBezTo>
                    <a:cubicBezTo>
                      <a:pt x="169" y="59"/>
                      <a:pt x="170" y="59"/>
                      <a:pt x="170" y="59"/>
                    </a:cubicBezTo>
                    <a:cubicBezTo>
                      <a:pt x="170" y="59"/>
                      <a:pt x="170" y="59"/>
                      <a:pt x="170" y="59"/>
                    </a:cubicBezTo>
                    <a:cubicBezTo>
                      <a:pt x="170" y="59"/>
                      <a:pt x="170" y="59"/>
                      <a:pt x="170" y="59"/>
                    </a:cubicBezTo>
                    <a:cubicBezTo>
                      <a:pt x="170" y="60"/>
                      <a:pt x="170" y="60"/>
                      <a:pt x="170" y="60"/>
                    </a:cubicBezTo>
                    <a:cubicBezTo>
                      <a:pt x="170" y="60"/>
                      <a:pt x="170" y="60"/>
                      <a:pt x="170" y="61"/>
                    </a:cubicBezTo>
                    <a:cubicBezTo>
                      <a:pt x="170" y="61"/>
                      <a:pt x="170" y="61"/>
                      <a:pt x="170" y="61"/>
                    </a:cubicBezTo>
                    <a:cubicBezTo>
                      <a:pt x="170" y="61"/>
                      <a:pt x="170" y="61"/>
                      <a:pt x="170" y="61"/>
                    </a:cubicBezTo>
                    <a:cubicBezTo>
                      <a:pt x="170" y="61"/>
                      <a:pt x="170" y="61"/>
                      <a:pt x="170" y="61"/>
                    </a:cubicBezTo>
                    <a:cubicBezTo>
                      <a:pt x="170" y="61"/>
                      <a:pt x="170" y="62"/>
                      <a:pt x="170" y="62"/>
                    </a:cubicBezTo>
                    <a:cubicBezTo>
                      <a:pt x="170" y="62"/>
                      <a:pt x="170" y="62"/>
                      <a:pt x="170" y="62"/>
                    </a:cubicBezTo>
                    <a:cubicBezTo>
                      <a:pt x="170" y="62"/>
                      <a:pt x="170" y="62"/>
                      <a:pt x="170" y="62"/>
                    </a:cubicBezTo>
                    <a:cubicBezTo>
                      <a:pt x="170" y="63"/>
                      <a:pt x="170" y="63"/>
                      <a:pt x="170" y="63"/>
                    </a:cubicBezTo>
                    <a:cubicBezTo>
                      <a:pt x="170" y="63"/>
                      <a:pt x="170" y="63"/>
                      <a:pt x="170" y="63"/>
                    </a:cubicBezTo>
                    <a:cubicBezTo>
                      <a:pt x="170" y="63"/>
                      <a:pt x="169" y="63"/>
                      <a:pt x="169" y="63"/>
                    </a:cubicBezTo>
                    <a:cubicBezTo>
                      <a:pt x="169" y="63"/>
                      <a:pt x="169" y="64"/>
                      <a:pt x="169" y="64"/>
                    </a:cubicBezTo>
                    <a:cubicBezTo>
                      <a:pt x="169" y="64"/>
                      <a:pt x="169" y="64"/>
                      <a:pt x="169" y="64"/>
                    </a:cubicBezTo>
                    <a:cubicBezTo>
                      <a:pt x="169" y="64"/>
                      <a:pt x="169" y="64"/>
                      <a:pt x="169" y="64"/>
                    </a:cubicBezTo>
                    <a:cubicBezTo>
                      <a:pt x="169" y="64"/>
                      <a:pt x="169" y="64"/>
                      <a:pt x="169" y="65"/>
                    </a:cubicBezTo>
                    <a:cubicBezTo>
                      <a:pt x="169" y="65"/>
                      <a:pt x="169" y="65"/>
                      <a:pt x="169" y="65"/>
                    </a:cubicBezTo>
                    <a:cubicBezTo>
                      <a:pt x="169" y="65"/>
                      <a:pt x="170" y="65"/>
                      <a:pt x="170" y="65"/>
                    </a:cubicBezTo>
                    <a:cubicBezTo>
                      <a:pt x="170" y="66"/>
                      <a:pt x="170" y="66"/>
                      <a:pt x="170" y="66"/>
                    </a:cubicBezTo>
                    <a:cubicBezTo>
                      <a:pt x="169" y="66"/>
                      <a:pt x="169" y="66"/>
                      <a:pt x="169" y="66"/>
                    </a:cubicBezTo>
                    <a:cubicBezTo>
                      <a:pt x="169" y="66"/>
                      <a:pt x="170" y="66"/>
                      <a:pt x="170" y="66"/>
                    </a:cubicBezTo>
                    <a:cubicBezTo>
                      <a:pt x="170" y="67"/>
                      <a:pt x="169" y="67"/>
                      <a:pt x="169" y="67"/>
                    </a:cubicBezTo>
                    <a:cubicBezTo>
                      <a:pt x="169" y="67"/>
                      <a:pt x="170" y="67"/>
                      <a:pt x="170" y="67"/>
                    </a:cubicBezTo>
                    <a:cubicBezTo>
                      <a:pt x="170" y="67"/>
                      <a:pt x="170" y="67"/>
                      <a:pt x="170" y="68"/>
                    </a:cubicBezTo>
                    <a:cubicBezTo>
                      <a:pt x="170" y="68"/>
                      <a:pt x="170" y="68"/>
                      <a:pt x="170" y="68"/>
                    </a:cubicBezTo>
                    <a:cubicBezTo>
                      <a:pt x="170" y="68"/>
                      <a:pt x="170" y="68"/>
                      <a:pt x="170" y="68"/>
                    </a:cubicBezTo>
                    <a:cubicBezTo>
                      <a:pt x="170" y="68"/>
                      <a:pt x="170" y="68"/>
                      <a:pt x="170" y="68"/>
                    </a:cubicBezTo>
                    <a:cubicBezTo>
                      <a:pt x="170" y="69"/>
                      <a:pt x="170" y="69"/>
                      <a:pt x="170" y="69"/>
                    </a:cubicBezTo>
                    <a:cubicBezTo>
                      <a:pt x="170" y="69"/>
                      <a:pt x="170" y="69"/>
                      <a:pt x="170" y="69"/>
                    </a:cubicBezTo>
                    <a:cubicBezTo>
                      <a:pt x="170" y="69"/>
                      <a:pt x="170" y="69"/>
                      <a:pt x="170" y="69"/>
                    </a:cubicBezTo>
                    <a:cubicBezTo>
                      <a:pt x="170" y="70"/>
                      <a:pt x="170" y="70"/>
                      <a:pt x="170" y="70"/>
                    </a:cubicBezTo>
                    <a:cubicBezTo>
                      <a:pt x="169" y="70"/>
                      <a:pt x="169" y="70"/>
                      <a:pt x="169" y="70"/>
                    </a:cubicBezTo>
                    <a:cubicBezTo>
                      <a:pt x="169" y="70"/>
                      <a:pt x="169" y="70"/>
                      <a:pt x="169" y="70"/>
                    </a:cubicBezTo>
                    <a:cubicBezTo>
                      <a:pt x="169" y="71"/>
                      <a:pt x="169" y="71"/>
                      <a:pt x="169" y="71"/>
                    </a:cubicBezTo>
                    <a:cubicBezTo>
                      <a:pt x="169" y="71"/>
                      <a:pt x="169" y="71"/>
                      <a:pt x="169" y="72"/>
                    </a:cubicBezTo>
                    <a:cubicBezTo>
                      <a:pt x="169" y="72"/>
                      <a:pt x="169" y="72"/>
                      <a:pt x="169" y="72"/>
                    </a:cubicBezTo>
                    <a:cubicBezTo>
                      <a:pt x="169" y="72"/>
                      <a:pt x="169" y="72"/>
                      <a:pt x="169" y="72"/>
                    </a:cubicBezTo>
                    <a:cubicBezTo>
                      <a:pt x="169" y="72"/>
                      <a:pt x="169" y="73"/>
                      <a:pt x="169" y="73"/>
                    </a:cubicBezTo>
                    <a:cubicBezTo>
                      <a:pt x="169" y="73"/>
                      <a:pt x="169" y="73"/>
                      <a:pt x="169" y="73"/>
                    </a:cubicBezTo>
                    <a:cubicBezTo>
                      <a:pt x="169" y="73"/>
                      <a:pt x="169" y="73"/>
                      <a:pt x="169" y="73"/>
                    </a:cubicBezTo>
                    <a:cubicBezTo>
                      <a:pt x="170" y="73"/>
                      <a:pt x="170" y="73"/>
                      <a:pt x="170" y="73"/>
                    </a:cubicBezTo>
                    <a:cubicBezTo>
                      <a:pt x="170" y="73"/>
                      <a:pt x="170" y="74"/>
                      <a:pt x="170" y="74"/>
                    </a:cubicBezTo>
                    <a:cubicBezTo>
                      <a:pt x="170" y="74"/>
                      <a:pt x="170" y="74"/>
                      <a:pt x="170" y="74"/>
                    </a:cubicBezTo>
                    <a:cubicBezTo>
                      <a:pt x="170" y="74"/>
                      <a:pt x="170" y="75"/>
                      <a:pt x="170" y="75"/>
                    </a:cubicBezTo>
                    <a:cubicBezTo>
                      <a:pt x="170" y="75"/>
                      <a:pt x="170" y="75"/>
                      <a:pt x="170" y="74"/>
                    </a:cubicBezTo>
                    <a:cubicBezTo>
                      <a:pt x="169" y="74"/>
                      <a:pt x="169" y="74"/>
                      <a:pt x="169" y="74"/>
                    </a:cubicBezTo>
                    <a:cubicBezTo>
                      <a:pt x="168" y="75"/>
                      <a:pt x="168" y="75"/>
                      <a:pt x="168" y="75"/>
                    </a:cubicBezTo>
                    <a:cubicBezTo>
                      <a:pt x="167" y="75"/>
                      <a:pt x="167" y="75"/>
                      <a:pt x="167" y="75"/>
                    </a:cubicBezTo>
                    <a:cubicBezTo>
                      <a:pt x="167" y="75"/>
                      <a:pt x="167" y="74"/>
                      <a:pt x="167" y="75"/>
                    </a:cubicBezTo>
                    <a:cubicBezTo>
                      <a:pt x="166" y="75"/>
                      <a:pt x="166" y="75"/>
                      <a:pt x="166" y="75"/>
                    </a:cubicBezTo>
                    <a:cubicBezTo>
                      <a:pt x="166" y="75"/>
                      <a:pt x="166" y="75"/>
                      <a:pt x="166" y="75"/>
                    </a:cubicBezTo>
                    <a:cubicBezTo>
                      <a:pt x="166" y="75"/>
                      <a:pt x="166" y="75"/>
                      <a:pt x="166" y="75"/>
                    </a:cubicBezTo>
                    <a:cubicBezTo>
                      <a:pt x="166" y="75"/>
                      <a:pt x="166" y="75"/>
                      <a:pt x="166" y="75"/>
                    </a:cubicBezTo>
                    <a:cubicBezTo>
                      <a:pt x="166" y="75"/>
                      <a:pt x="166" y="75"/>
                      <a:pt x="166" y="75"/>
                    </a:cubicBezTo>
                    <a:cubicBezTo>
                      <a:pt x="166" y="76"/>
                      <a:pt x="165" y="76"/>
                      <a:pt x="165" y="76"/>
                    </a:cubicBezTo>
                    <a:cubicBezTo>
                      <a:pt x="165" y="76"/>
                      <a:pt x="165" y="76"/>
                      <a:pt x="165" y="75"/>
                    </a:cubicBezTo>
                    <a:cubicBezTo>
                      <a:pt x="165" y="75"/>
                      <a:pt x="165" y="75"/>
                      <a:pt x="165" y="75"/>
                    </a:cubicBezTo>
                    <a:cubicBezTo>
                      <a:pt x="164" y="75"/>
                      <a:pt x="164" y="75"/>
                      <a:pt x="164" y="75"/>
                    </a:cubicBezTo>
                    <a:cubicBezTo>
                      <a:pt x="164" y="75"/>
                      <a:pt x="164" y="75"/>
                      <a:pt x="164" y="75"/>
                    </a:cubicBezTo>
                    <a:cubicBezTo>
                      <a:pt x="164" y="75"/>
                      <a:pt x="164" y="75"/>
                      <a:pt x="164" y="75"/>
                    </a:cubicBezTo>
                    <a:cubicBezTo>
                      <a:pt x="164" y="75"/>
                      <a:pt x="164" y="75"/>
                      <a:pt x="164" y="75"/>
                    </a:cubicBezTo>
                    <a:cubicBezTo>
                      <a:pt x="164" y="75"/>
                      <a:pt x="164" y="75"/>
                      <a:pt x="164" y="75"/>
                    </a:cubicBezTo>
                    <a:cubicBezTo>
                      <a:pt x="164" y="75"/>
                      <a:pt x="164" y="75"/>
                      <a:pt x="164" y="75"/>
                    </a:cubicBezTo>
                    <a:cubicBezTo>
                      <a:pt x="163" y="75"/>
                      <a:pt x="163" y="75"/>
                      <a:pt x="163" y="74"/>
                    </a:cubicBezTo>
                    <a:cubicBezTo>
                      <a:pt x="163" y="74"/>
                      <a:pt x="163" y="74"/>
                      <a:pt x="163" y="73"/>
                    </a:cubicBezTo>
                    <a:cubicBezTo>
                      <a:pt x="163" y="73"/>
                      <a:pt x="163" y="73"/>
                      <a:pt x="163" y="73"/>
                    </a:cubicBezTo>
                    <a:cubicBezTo>
                      <a:pt x="163" y="73"/>
                      <a:pt x="163" y="72"/>
                      <a:pt x="163" y="72"/>
                    </a:cubicBezTo>
                    <a:cubicBezTo>
                      <a:pt x="163" y="72"/>
                      <a:pt x="163" y="72"/>
                      <a:pt x="163" y="72"/>
                    </a:cubicBezTo>
                    <a:cubicBezTo>
                      <a:pt x="163" y="72"/>
                      <a:pt x="163" y="72"/>
                      <a:pt x="163" y="72"/>
                    </a:cubicBezTo>
                    <a:cubicBezTo>
                      <a:pt x="164" y="71"/>
                      <a:pt x="164" y="71"/>
                      <a:pt x="164" y="71"/>
                    </a:cubicBezTo>
                    <a:cubicBezTo>
                      <a:pt x="164" y="71"/>
                      <a:pt x="164" y="71"/>
                      <a:pt x="164" y="71"/>
                    </a:cubicBezTo>
                    <a:cubicBezTo>
                      <a:pt x="164" y="71"/>
                      <a:pt x="164" y="71"/>
                      <a:pt x="164" y="71"/>
                    </a:cubicBezTo>
                    <a:cubicBezTo>
                      <a:pt x="164" y="71"/>
                      <a:pt x="164" y="70"/>
                      <a:pt x="164" y="70"/>
                    </a:cubicBezTo>
                    <a:cubicBezTo>
                      <a:pt x="164" y="70"/>
                      <a:pt x="164" y="70"/>
                      <a:pt x="164" y="70"/>
                    </a:cubicBezTo>
                    <a:cubicBezTo>
                      <a:pt x="164" y="70"/>
                      <a:pt x="164" y="70"/>
                      <a:pt x="164" y="70"/>
                    </a:cubicBezTo>
                    <a:cubicBezTo>
                      <a:pt x="164" y="69"/>
                      <a:pt x="164" y="69"/>
                      <a:pt x="164" y="69"/>
                    </a:cubicBezTo>
                    <a:cubicBezTo>
                      <a:pt x="164" y="69"/>
                      <a:pt x="164" y="69"/>
                      <a:pt x="164" y="68"/>
                    </a:cubicBezTo>
                    <a:cubicBezTo>
                      <a:pt x="164" y="68"/>
                      <a:pt x="164" y="68"/>
                      <a:pt x="164" y="67"/>
                    </a:cubicBezTo>
                    <a:cubicBezTo>
                      <a:pt x="164" y="67"/>
                      <a:pt x="164" y="67"/>
                      <a:pt x="165" y="67"/>
                    </a:cubicBezTo>
                    <a:cubicBezTo>
                      <a:pt x="165" y="67"/>
                      <a:pt x="165" y="66"/>
                      <a:pt x="165" y="66"/>
                    </a:cubicBezTo>
                    <a:cubicBezTo>
                      <a:pt x="165" y="66"/>
                      <a:pt x="164" y="66"/>
                      <a:pt x="164" y="66"/>
                    </a:cubicBezTo>
                    <a:cubicBezTo>
                      <a:pt x="164" y="66"/>
                      <a:pt x="165" y="66"/>
                      <a:pt x="165" y="66"/>
                    </a:cubicBezTo>
                    <a:cubicBezTo>
                      <a:pt x="165" y="65"/>
                      <a:pt x="165" y="65"/>
                      <a:pt x="165" y="65"/>
                    </a:cubicBezTo>
                    <a:cubicBezTo>
                      <a:pt x="164" y="65"/>
                      <a:pt x="165" y="65"/>
                      <a:pt x="165" y="64"/>
                    </a:cubicBezTo>
                    <a:cubicBezTo>
                      <a:pt x="165" y="64"/>
                      <a:pt x="165" y="64"/>
                      <a:pt x="164" y="64"/>
                    </a:cubicBezTo>
                    <a:cubicBezTo>
                      <a:pt x="164" y="64"/>
                      <a:pt x="164" y="64"/>
                      <a:pt x="164" y="64"/>
                    </a:cubicBezTo>
                    <a:cubicBezTo>
                      <a:pt x="164" y="64"/>
                      <a:pt x="164" y="64"/>
                      <a:pt x="164" y="63"/>
                    </a:cubicBezTo>
                    <a:cubicBezTo>
                      <a:pt x="164" y="63"/>
                      <a:pt x="164" y="63"/>
                      <a:pt x="164" y="63"/>
                    </a:cubicBezTo>
                    <a:cubicBezTo>
                      <a:pt x="164" y="63"/>
                      <a:pt x="163" y="63"/>
                      <a:pt x="163" y="62"/>
                    </a:cubicBezTo>
                    <a:cubicBezTo>
                      <a:pt x="163" y="62"/>
                      <a:pt x="164" y="62"/>
                      <a:pt x="164" y="62"/>
                    </a:cubicBezTo>
                    <a:cubicBezTo>
                      <a:pt x="164" y="61"/>
                      <a:pt x="164" y="61"/>
                      <a:pt x="163" y="61"/>
                    </a:cubicBezTo>
                    <a:cubicBezTo>
                      <a:pt x="163" y="61"/>
                      <a:pt x="163" y="61"/>
                      <a:pt x="163" y="61"/>
                    </a:cubicBezTo>
                    <a:cubicBezTo>
                      <a:pt x="163" y="61"/>
                      <a:pt x="163" y="60"/>
                      <a:pt x="162" y="60"/>
                    </a:cubicBezTo>
                    <a:cubicBezTo>
                      <a:pt x="162" y="60"/>
                      <a:pt x="162" y="61"/>
                      <a:pt x="162" y="61"/>
                    </a:cubicBezTo>
                    <a:cubicBezTo>
                      <a:pt x="162" y="61"/>
                      <a:pt x="162" y="61"/>
                      <a:pt x="161" y="61"/>
                    </a:cubicBezTo>
                    <a:cubicBezTo>
                      <a:pt x="161" y="61"/>
                      <a:pt x="161" y="61"/>
                      <a:pt x="161" y="61"/>
                    </a:cubicBezTo>
                    <a:cubicBezTo>
                      <a:pt x="161" y="61"/>
                      <a:pt x="161" y="61"/>
                      <a:pt x="161" y="61"/>
                    </a:cubicBezTo>
                    <a:cubicBezTo>
                      <a:pt x="161" y="61"/>
                      <a:pt x="160" y="61"/>
                      <a:pt x="160" y="61"/>
                    </a:cubicBezTo>
                    <a:cubicBezTo>
                      <a:pt x="160" y="61"/>
                      <a:pt x="160" y="61"/>
                      <a:pt x="160" y="61"/>
                    </a:cubicBezTo>
                    <a:cubicBezTo>
                      <a:pt x="160" y="60"/>
                      <a:pt x="159" y="60"/>
                      <a:pt x="159" y="60"/>
                    </a:cubicBezTo>
                    <a:cubicBezTo>
                      <a:pt x="159" y="59"/>
                      <a:pt x="159" y="59"/>
                      <a:pt x="159" y="59"/>
                    </a:cubicBezTo>
                    <a:cubicBezTo>
                      <a:pt x="159" y="58"/>
                      <a:pt x="159" y="58"/>
                      <a:pt x="159" y="58"/>
                    </a:cubicBezTo>
                    <a:cubicBezTo>
                      <a:pt x="159" y="58"/>
                      <a:pt x="159" y="58"/>
                      <a:pt x="159" y="58"/>
                    </a:cubicBezTo>
                    <a:cubicBezTo>
                      <a:pt x="159" y="58"/>
                      <a:pt x="159" y="57"/>
                      <a:pt x="159" y="57"/>
                    </a:cubicBezTo>
                    <a:cubicBezTo>
                      <a:pt x="159" y="57"/>
                      <a:pt x="159" y="57"/>
                      <a:pt x="159" y="57"/>
                    </a:cubicBezTo>
                    <a:cubicBezTo>
                      <a:pt x="159" y="56"/>
                      <a:pt x="159" y="57"/>
                      <a:pt x="159" y="56"/>
                    </a:cubicBezTo>
                    <a:cubicBezTo>
                      <a:pt x="159" y="56"/>
                      <a:pt x="159" y="56"/>
                      <a:pt x="159" y="56"/>
                    </a:cubicBezTo>
                    <a:cubicBezTo>
                      <a:pt x="159" y="56"/>
                      <a:pt x="159" y="55"/>
                      <a:pt x="159" y="55"/>
                    </a:cubicBezTo>
                    <a:cubicBezTo>
                      <a:pt x="159" y="55"/>
                      <a:pt x="159" y="55"/>
                      <a:pt x="159" y="55"/>
                    </a:cubicBezTo>
                    <a:cubicBezTo>
                      <a:pt x="160" y="55"/>
                      <a:pt x="160" y="55"/>
                      <a:pt x="160" y="55"/>
                    </a:cubicBezTo>
                    <a:cubicBezTo>
                      <a:pt x="160" y="55"/>
                      <a:pt x="160" y="55"/>
                      <a:pt x="161" y="55"/>
                    </a:cubicBezTo>
                    <a:cubicBezTo>
                      <a:pt x="161" y="54"/>
                      <a:pt x="161" y="54"/>
                      <a:pt x="161" y="54"/>
                    </a:cubicBezTo>
                    <a:cubicBezTo>
                      <a:pt x="161" y="54"/>
                      <a:pt x="161" y="54"/>
                      <a:pt x="161" y="53"/>
                    </a:cubicBezTo>
                    <a:cubicBezTo>
                      <a:pt x="161" y="53"/>
                      <a:pt x="161" y="53"/>
                      <a:pt x="161" y="53"/>
                    </a:cubicBezTo>
                    <a:cubicBezTo>
                      <a:pt x="161" y="53"/>
                      <a:pt x="161" y="53"/>
                      <a:pt x="161" y="53"/>
                    </a:cubicBezTo>
                    <a:cubicBezTo>
                      <a:pt x="161" y="52"/>
                      <a:pt x="161" y="52"/>
                      <a:pt x="161" y="52"/>
                    </a:cubicBezTo>
                    <a:cubicBezTo>
                      <a:pt x="162" y="52"/>
                      <a:pt x="162" y="52"/>
                      <a:pt x="162" y="51"/>
                    </a:cubicBezTo>
                    <a:cubicBezTo>
                      <a:pt x="162" y="51"/>
                      <a:pt x="162" y="51"/>
                      <a:pt x="163" y="51"/>
                    </a:cubicBezTo>
                    <a:cubicBezTo>
                      <a:pt x="163" y="51"/>
                      <a:pt x="163" y="50"/>
                      <a:pt x="163" y="50"/>
                    </a:cubicBezTo>
                    <a:cubicBezTo>
                      <a:pt x="162" y="50"/>
                      <a:pt x="162" y="49"/>
                      <a:pt x="162" y="49"/>
                    </a:cubicBezTo>
                    <a:cubicBezTo>
                      <a:pt x="162" y="49"/>
                      <a:pt x="162" y="49"/>
                      <a:pt x="162" y="48"/>
                    </a:cubicBezTo>
                    <a:cubicBezTo>
                      <a:pt x="162" y="48"/>
                      <a:pt x="162" y="48"/>
                      <a:pt x="162" y="47"/>
                    </a:cubicBezTo>
                    <a:cubicBezTo>
                      <a:pt x="162" y="47"/>
                      <a:pt x="162" y="47"/>
                      <a:pt x="162" y="47"/>
                    </a:cubicBezTo>
                    <a:cubicBezTo>
                      <a:pt x="162" y="47"/>
                      <a:pt x="162" y="47"/>
                      <a:pt x="162" y="47"/>
                    </a:cubicBezTo>
                    <a:cubicBezTo>
                      <a:pt x="163" y="47"/>
                      <a:pt x="163" y="47"/>
                      <a:pt x="163" y="47"/>
                    </a:cubicBezTo>
                    <a:cubicBezTo>
                      <a:pt x="163" y="46"/>
                      <a:pt x="162" y="46"/>
                      <a:pt x="163" y="46"/>
                    </a:cubicBezTo>
                    <a:cubicBezTo>
                      <a:pt x="163" y="46"/>
                      <a:pt x="163" y="45"/>
                      <a:pt x="163" y="45"/>
                    </a:cubicBezTo>
                    <a:cubicBezTo>
                      <a:pt x="163" y="45"/>
                      <a:pt x="163" y="45"/>
                      <a:pt x="163" y="45"/>
                    </a:cubicBezTo>
                    <a:cubicBezTo>
                      <a:pt x="163" y="45"/>
                      <a:pt x="163" y="45"/>
                      <a:pt x="163" y="45"/>
                    </a:cubicBezTo>
                    <a:cubicBezTo>
                      <a:pt x="163" y="45"/>
                      <a:pt x="163" y="45"/>
                      <a:pt x="164" y="44"/>
                    </a:cubicBezTo>
                    <a:cubicBezTo>
                      <a:pt x="164" y="44"/>
                      <a:pt x="164" y="44"/>
                      <a:pt x="164" y="44"/>
                    </a:cubicBezTo>
                    <a:cubicBezTo>
                      <a:pt x="164" y="44"/>
                      <a:pt x="164" y="43"/>
                      <a:pt x="164" y="43"/>
                    </a:cubicBezTo>
                    <a:cubicBezTo>
                      <a:pt x="164" y="43"/>
                      <a:pt x="164" y="43"/>
                      <a:pt x="164" y="43"/>
                    </a:cubicBezTo>
                    <a:cubicBezTo>
                      <a:pt x="164" y="44"/>
                      <a:pt x="164" y="44"/>
                      <a:pt x="164" y="44"/>
                    </a:cubicBezTo>
                    <a:cubicBezTo>
                      <a:pt x="164" y="43"/>
                      <a:pt x="164" y="43"/>
                      <a:pt x="164" y="43"/>
                    </a:cubicBezTo>
                    <a:cubicBezTo>
                      <a:pt x="164" y="43"/>
                      <a:pt x="164" y="43"/>
                      <a:pt x="164" y="43"/>
                    </a:cubicBezTo>
                    <a:cubicBezTo>
                      <a:pt x="164" y="43"/>
                      <a:pt x="164" y="43"/>
                      <a:pt x="165" y="43"/>
                    </a:cubicBezTo>
                    <a:cubicBezTo>
                      <a:pt x="165" y="43"/>
                      <a:pt x="165" y="43"/>
                      <a:pt x="165" y="42"/>
                    </a:cubicBezTo>
                    <a:cubicBezTo>
                      <a:pt x="165" y="42"/>
                      <a:pt x="165" y="42"/>
                      <a:pt x="165" y="42"/>
                    </a:cubicBezTo>
                    <a:cubicBezTo>
                      <a:pt x="165" y="42"/>
                      <a:pt x="165" y="42"/>
                      <a:pt x="165" y="42"/>
                    </a:cubicBezTo>
                    <a:cubicBezTo>
                      <a:pt x="165" y="42"/>
                      <a:pt x="166" y="43"/>
                      <a:pt x="166" y="43"/>
                    </a:cubicBezTo>
                    <a:cubicBezTo>
                      <a:pt x="166" y="43"/>
                      <a:pt x="166" y="43"/>
                      <a:pt x="166" y="43"/>
                    </a:cubicBezTo>
                    <a:cubicBezTo>
                      <a:pt x="166" y="44"/>
                      <a:pt x="166" y="43"/>
                      <a:pt x="166" y="43"/>
                    </a:cubicBezTo>
                    <a:cubicBezTo>
                      <a:pt x="166" y="43"/>
                      <a:pt x="166" y="43"/>
                      <a:pt x="166" y="42"/>
                    </a:cubicBezTo>
                    <a:cubicBezTo>
                      <a:pt x="166" y="42"/>
                      <a:pt x="166" y="42"/>
                      <a:pt x="166" y="42"/>
                    </a:cubicBezTo>
                    <a:cubicBezTo>
                      <a:pt x="165" y="41"/>
                      <a:pt x="165" y="41"/>
                      <a:pt x="165" y="40"/>
                    </a:cubicBezTo>
                    <a:cubicBezTo>
                      <a:pt x="166" y="40"/>
                      <a:pt x="166" y="40"/>
                      <a:pt x="166" y="39"/>
                    </a:cubicBezTo>
                    <a:cubicBezTo>
                      <a:pt x="166" y="39"/>
                      <a:pt x="166" y="39"/>
                      <a:pt x="166" y="39"/>
                    </a:cubicBezTo>
                    <a:cubicBezTo>
                      <a:pt x="166" y="38"/>
                      <a:pt x="165" y="39"/>
                      <a:pt x="165" y="39"/>
                    </a:cubicBezTo>
                    <a:cubicBezTo>
                      <a:pt x="165" y="39"/>
                      <a:pt x="165" y="38"/>
                      <a:pt x="165" y="38"/>
                    </a:cubicBezTo>
                    <a:cubicBezTo>
                      <a:pt x="165" y="38"/>
                      <a:pt x="164" y="38"/>
                      <a:pt x="164" y="38"/>
                    </a:cubicBezTo>
                    <a:cubicBezTo>
                      <a:pt x="165" y="38"/>
                      <a:pt x="165" y="38"/>
                      <a:pt x="165" y="38"/>
                    </a:cubicBezTo>
                    <a:cubicBezTo>
                      <a:pt x="165" y="38"/>
                      <a:pt x="165" y="38"/>
                      <a:pt x="165" y="38"/>
                    </a:cubicBezTo>
                    <a:cubicBezTo>
                      <a:pt x="165" y="37"/>
                      <a:pt x="165" y="38"/>
                      <a:pt x="165" y="38"/>
                    </a:cubicBezTo>
                    <a:cubicBezTo>
                      <a:pt x="165" y="38"/>
                      <a:pt x="166" y="39"/>
                      <a:pt x="166" y="38"/>
                    </a:cubicBezTo>
                    <a:cubicBezTo>
                      <a:pt x="166" y="38"/>
                      <a:pt x="166" y="38"/>
                      <a:pt x="166" y="38"/>
                    </a:cubicBezTo>
                    <a:cubicBezTo>
                      <a:pt x="166" y="38"/>
                      <a:pt x="166" y="38"/>
                      <a:pt x="166" y="38"/>
                    </a:cubicBezTo>
                    <a:cubicBezTo>
                      <a:pt x="166" y="37"/>
                      <a:pt x="166" y="37"/>
                      <a:pt x="166" y="37"/>
                    </a:cubicBezTo>
                    <a:cubicBezTo>
                      <a:pt x="166" y="37"/>
                      <a:pt x="166" y="37"/>
                      <a:pt x="166" y="36"/>
                    </a:cubicBezTo>
                    <a:cubicBezTo>
                      <a:pt x="166" y="36"/>
                      <a:pt x="166" y="36"/>
                      <a:pt x="166" y="36"/>
                    </a:cubicBezTo>
                    <a:cubicBezTo>
                      <a:pt x="166" y="36"/>
                      <a:pt x="166" y="36"/>
                      <a:pt x="166" y="36"/>
                    </a:cubicBezTo>
                    <a:cubicBezTo>
                      <a:pt x="166" y="36"/>
                      <a:pt x="166" y="36"/>
                      <a:pt x="166" y="36"/>
                    </a:cubicBezTo>
                    <a:cubicBezTo>
                      <a:pt x="167" y="36"/>
                      <a:pt x="166" y="36"/>
                      <a:pt x="166" y="35"/>
                    </a:cubicBezTo>
                    <a:cubicBezTo>
                      <a:pt x="166" y="35"/>
                      <a:pt x="166" y="35"/>
                      <a:pt x="166" y="35"/>
                    </a:cubicBezTo>
                    <a:cubicBezTo>
                      <a:pt x="166" y="35"/>
                      <a:pt x="166" y="35"/>
                      <a:pt x="166" y="35"/>
                    </a:cubicBezTo>
                    <a:cubicBezTo>
                      <a:pt x="166" y="34"/>
                      <a:pt x="167" y="35"/>
                      <a:pt x="167" y="34"/>
                    </a:cubicBezTo>
                    <a:cubicBezTo>
                      <a:pt x="168" y="34"/>
                      <a:pt x="167" y="34"/>
                      <a:pt x="167" y="33"/>
                    </a:cubicBezTo>
                    <a:cubicBezTo>
                      <a:pt x="167" y="33"/>
                      <a:pt x="168" y="33"/>
                      <a:pt x="168" y="33"/>
                    </a:cubicBezTo>
                    <a:cubicBezTo>
                      <a:pt x="168" y="33"/>
                      <a:pt x="169" y="33"/>
                      <a:pt x="169" y="32"/>
                    </a:cubicBezTo>
                    <a:cubicBezTo>
                      <a:pt x="169" y="32"/>
                      <a:pt x="169" y="32"/>
                      <a:pt x="169" y="32"/>
                    </a:cubicBezTo>
                    <a:cubicBezTo>
                      <a:pt x="169" y="32"/>
                      <a:pt x="169" y="32"/>
                      <a:pt x="169" y="32"/>
                    </a:cubicBezTo>
                    <a:cubicBezTo>
                      <a:pt x="169" y="32"/>
                      <a:pt x="169" y="32"/>
                      <a:pt x="169" y="31"/>
                    </a:cubicBezTo>
                    <a:cubicBezTo>
                      <a:pt x="169" y="31"/>
                      <a:pt x="169" y="31"/>
                      <a:pt x="169" y="31"/>
                    </a:cubicBezTo>
                    <a:cubicBezTo>
                      <a:pt x="169" y="31"/>
                      <a:pt x="169" y="31"/>
                      <a:pt x="169" y="31"/>
                    </a:cubicBezTo>
                    <a:cubicBezTo>
                      <a:pt x="169" y="31"/>
                      <a:pt x="169" y="31"/>
                      <a:pt x="169" y="31"/>
                    </a:cubicBezTo>
                    <a:cubicBezTo>
                      <a:pt x="169" y="31"/>
                      <a:pt x="169" y="32"/>
                      <a:pt x="169" y="32"/>
                    </a:cubicBezTo>
                    <a:cubicBezTo>
                      <a:pt x="169" y="32"/>
                      <a:pt x="169" y="32"/>
                      <a:pt x="169" y="32"/>
                    </a:cubicBezTo>
                    <a:cubicBezTo>
                      <a:pt x="169" y="32"/>
                      <a:pt x="169" y="32"/>
                      <a:pt x="169" y="32"/>
                    </a:cubicBezTo>
                    <a:cubicBezTo>
                      <a:pt x="169" y="32"/>
                      <a:pt x="170" y="32"/>
                      <a:pt x="170" y="32"/>
                    </a:cubicBezTo>
                    <a:cubicBezTo>
                      <a:pt x="170" y="32"/>
                      <a:pt x="170" y="32"/>
                      <a:pt x="170" y="32"/>
                    </a:cubicBezTo>
                    <a:cubicBezTo>
                      <a:pt x="170" y="32"/>
                      <a:pt x="170" y="32"/>
                      <a:pt x="170" y="32"/>
                    </a:cubicBezTo>
                    <a:cubicBezTo>
                      <a:pt x="170" y="32"/>
                      <a:pt x="170" y="32"/>
                      <a:pt x="171" y="32"/>
                    </a:cubicBezTo>
                    <a:cubicBezTo>
                      <a:pt x="171" y="32"/>
                      <a:pt x="171" y="33"/>
                      <a:pt x="171" y="33"/>
                    </a:cubicBezTo>
                    <a:cubicBezTo>
                      <a:pt x="171" y="33"/>
                      <a:pt x="171" y="33"/>
                      <a:pt x="171" y="32"/>
                    </a:cubicBezTo>
                    <a:cubicBezTo>
                      <a:pt x="171" y="32"/>
                      <a:pt x="171" y="32"/>
                      <a:pt x="171" y="32"/>
                    </a:cubicBezTo>
                    <a:cubicBezTo>
                      <a:pt x="171" y="32"/>
                      <a:pt x="171" y="32"/>
                      <a:pt x="171" y="32"/>
                    </a:cubicBezTo>
                    <a:cubicBezTo>
                      <a:pt x="171" y="32"/>
                      <a:pt x="171" y="31"/>
                      <a:pt x="171" y="31"/>
                    </a:cubicBezTo>
                    <a:cubicBezTo>
                      <a:pt x="172" y="31"/>
                      <a:pt x="172" y="31"/>
                      <a:pt x="172" y="31"/>
                    </a:cubicBezTo>
                    <a:cubicBezTo>
                      <a:pt x="172" y="31"/>
                      <a:pt x="172" y="31"/>
                      <a:pt x="172" y="31"/>
                    </a:cubicBezTo>
                    <a:cubicBezTo>
                      <a:pt x="172" y="31"/>
                      <a:pt x="172" y="31"/>
                      <a:pt x="172" y="31"/>
                    </a:cubicBezTo>
                    <a:cubicBezTo>
                      <a:pt x="172" y="31"/>
                      <a:pt x="172" y="30"/>
                      <a:pt x="172" y="30"/>
                    </a:cubicBezTo>
                    <a:cubicBezTo>
                      <a:pt x="172" y="30"/>
                      <a:pt x="172" y="30"/>
                      <a:pt x="172" y="30"/>
                    </a:cubicBezTo>
                    <a:cubicBezTo>
                      <a:pt x="172" y="30"/>
                      <a:pt x="172" y="30"/>
                      <a:pt x="173" y="30"/>
                    </a:cubicBezTo>
                    <a:cubicBezTo>
                      <a:pt x="173" y="30"/>
                      <a:pt x="172" y="30"/>
                      <a:pt x="172" y="29"/>
                    </a:cubicBezTo>
                    <a:cubicBezTo>
                      <a:pt x="172" y="29"/>
                      <a:pt x="172" y="29"/>
                      <a:pt x="172" y="29"/>
                    </a:cubicBezTo>
                    <a:cubicBezTo>
                      <a:pt x="172" y="29"/>
                      <a:pt x="172" y="29"/>
                      <a:pt x="173" y="29"/>
                    </a:cubicBezTo>
                    <a:cubicBezTo>
                      <a:pt x="173" y="29"/>
                      <a:pt x="173" y="29"/>
                      <a:pt x="173" y="29"/>
                    </a:cubicBezTo>
                    <a:cubicBezTo>
                      <a:pt x="173" y="29"/>
                      <a:pt x="173" y="29"/>
                      <a:pt x="173" y="29"/>
                    </a:cubicBezTo>
                    <a:cubicBezTo>
                      <a:pt x="173" y="29"/>
                      <a:pt x="173" y="29"/>
                      <a:pt x="173" y="29"/>
                    </a:cubicBezTo>
                    <a:cubicBezTo>
                      <a:pt x="174" y="29"/>
                      <a:pt x="174" y="29"/>
                      <a:pt x="174" y="29"/>
                    </a:cubicBezTo>
                    <a:cubicBezTo>
                      <a:pt x="174" y="29"/>
                      <a:pt x="174" y="29"/>
                      <a:pt x="174" y="29"/>
                    </a:cubicBezTo>
                    <a:cubicBezTo>
                      <a:pt x="174" y="29"/>
                      <a:pt x="174" y="29"/>
                      <a:pt x="175" y="29"/>
                    </a:cubicBezTo>
                    <a:cubicBezTo>
                      <a:pt x="175" y="29"/>
                      <a:pt x="175" y="29"/>
                      <a:pt x="175" y="29"/>
                    </a:cubicBezTo>
                    <a:cubicBezTo>
                      <a:pt x="175" y="29"/>
                      <a:pt x="175" y="29"/>
                      <a:pt x="175" y="29"/>
                    </a:cubicBezTo>
                    <a:cubicBezTo>
                      <a:pt x="176" y="29"/>
                      <a:pt x="176" y="29"/>
                      <a:pt x="176" y="29"/>
                    </a:cubicBezTo>
                    <a:cubicBezTo>
                      <a:pt x="176" y="29"/>
                      <a:pt x="176" y="29"/>
                      <a:pt x="176" y="29"/>
                    </a:cubicBezTo>
                    <a:cubicBezTo>
                      <a:pt x="176" y="29"/>
                      <a:pt x="177" y="29"/>
                      <a:pt x="177" y="29"/>
                    </a:cubicBezTo>
                    <a:cubicBezTo>
                      <a:pt x="177" y="29"/>
                      <a:pt x="177" y="29"/>
                      <a:pt x="177" y="29"/>
                    </a:cubicBezTo>
                    <a:cubicBezTo>
                      <a:pt x="177" y="29"/>
                      <a:pt x="177" y="29"/>
                      <a:pt x="177" y="29"/>
                    </a:cubicBezTo>
                    <a:cubicBezTo>
                      <a:pt x="177" y="29"/>
                      <a:pt x="177" y="29"/>
                      <a:pt x="177" y="29"/>
                    </a:cubicBezTo>
                    <a:cubicBezTo>
                      <a:pt x="176" y="30"/>
                      <a:pt x="177" y="30"/>
                      <a:pt x="177" y="30"/>
                    </a:cubicBezTo>
                    <a:cubicBezTo>
                      <a:pt x="177" y="31"/>
                      <a:pt x="178" y="31"/>
                      <a:pt x="178" y="31"/>
                    </a:cubicBezTo>
                    <a:cubicBezTo>
                      <a:pt x="179" y="31"/>
                      <a:pt x="179" y="30"/>
                      <a:pt x="179" y="30"/>
                    </a:cubicBezTo>
                    <a:cubicBezTo>
                      <a:pt x="179" y="30"/>
                      <a:pt x="179" y="30"/>
                      <a:pt x="180" y="30"/>
                    </a:cubicBezTo>
                    <a:cubicBezTo>
                      <a:pt x="180" y="30"/>
                      <a:pt x="180" y="30"/>
                      <a:pt x="180" y="30"/>
                    </a:cubicBezTo>
                    <a:cubicBezTo>
                      <a:pt x="180" y="31"/>
                      <a:pt x="180" y="31"/>
                      <a:pt x="180" y="31"/>
                    </a:cubicBezTo>
                    <a:cubicBezTo>
                      <a:pt x="180" y="31"/>
                      <a:pt x="181" y="31"/>
                      <a:pt x="181" y="31"/>
                    </a:cubicBezTo>
                    <a:cubicBezTo>
                      <a:pt x="181" y="31"/>
                      <a:pt x="181" y="31"/>
                      <a:pt x="181" y="31"/>
                    </a:cubicBezTo>
                    <a:cubicBezTo>
                      <a:pt x="181" y="31"/>
                      <a:pt x="181" y="31"/>
                      <a:pt x="181" y="31"/>
                    </a:cubicBezTo>
                    <a:cubicBezTo>
                      <a:pt x="181" y="31"/>
                      <a:pt x="181" y="31"/>
                      <a:pt x="182" y="31"/>
                    </a:cubicBezTo>
                    <a:cubicBezTo>
                      <a:pt x="182" y="31"/>
                      <a:pt x="182" y="31"/>
                      <a:pt x="182" y="31"/>
                    </a:cubicBezTo>
                    <a:cubicBezTo>
                      <a:pt x="182" y="31"/>
                      <a:pt x="182" y="31"/>
                      <a:pt x="182" y="31"/>
                    </a:cubicBezTo>
                    <a:cubicBezTo>
                      <a:pt x="182" y="31"/>
                      <a:pt x="182" y="31"/>
                      <a:pt x="182" y="31"/>
                    </a:cubicBezTo>
                    <a:cubicBezTo>
                      <a:pt x="182" y="31"/>
                      <a:pt x="182" y="31"/>
                      <a:pt x="182" y="31"/>
                    </a:cubicBezTo>
                    <a:cubicBezTo>
                      <a:pt x="182" y="31"/>
                      <a:pt x="182" y="31"/>
                      <a:pt x="182" y="31"/>
                    </a:cubicBezTo>
                    <a:cubicBezTo>
                      <a:pt x="182" y="31"/>
                      <a:pt x="183" y="31"/>
                      <a:pt x="183" y="31"/>
                    </a:cubicBezTo>
                    <a:cubicBezTo>
                      <a:pt x="183" y="31"/>
                      <a:pt x="183" y="31"/>
                      <a:pt x="183" y="31"/>
                    </a:cubicBezTo>
                    <a:cubicBezTo>
                      <a:pt x="183" y="31"/>
                      <a:pt x="183" y="31"/>
                      <a:pt x="183" y="31"/>
                    </a:cubicBezTo>
                    <a:cubicBezTo>
                      <a:pt x="183" y="31"/>
                      <a:pt x="183" y="31"/>
                      <a:pt x="183" y="31"/>
                    </a:cubicBezTo>
                    <a:cubicBezTo>
                      <a:pt x="183" y="31"/>
                      <a:pt x="183" y="31"/>
                      <a:pt x="183" y="31"/>
                    </a:cubicBezTo>
                    <a:cubicBezTo>
                      <a:pt x="183" y="31"/>
                      <a:pt x="183" y="31"/>
                      <a:pt x="183" y="31"/>
                    </a:cubicBezTo>
                    <a:cubicBezTo>
                      <a:pt x="183" y="31"/>
                      <a:pt x="184" y="31"/>
                      <a:pt x="184" y="31"/>
                    </a:cubicBezTo>
                    <a:cubicBezTo>
                      <a:pt x="184" y="31"/>
                      <a:pt x="184" y="31"/>
                      <a:pt x="185" y="31"/>
                    </a:cubicBezTo>
                    <a:cubicBezTo>
                      <a:pt x="185" y="32"/>
                      <a:pt x="185" y="32"/>
                      <a:pt x="185" y="32"/>
                    </a:cubicBezTo>
                    <a:cubicBezTo>
                      <a:pt x="185" y="32"/>
                      <a:pt x="185" y="32"/>
                      <a:pt x="186" y="32"/>
                    </a:cubicBezTo>
                    <a:cubicBezTo>
                      <a:pt x="186" y="32"/>
                      <a:pt x="186" y="32"/>
                      <a:pt x="186" y="32"/>
                    </a:cubicBezTo>
                    <a:cubicBezTo>
                      <a:pt x="186" y="32"/>
                      <a:pt x="186" y="32"/>
                      <a:pt x="186" y="32"/>
                    </a:cubicBezTo>
                    <a:cubicBezTo>
                      <a:pt x="186" y="32"/>
                      <a:pt x="186" y="32"/>
                      <a:pt x="186" y="32"/>
                    </a:cubicBezTo>
                    <a:cubicBezTo>
                      <a:pt x="186" y="32"/>
                      <a:pt x="186" y="32"/>
                      <a:pt x="186" y="32"/>
                    </a:cubicBezTo>
                    <a:cubicBezTo>
                      <a:pt x="186" y="32"/>
                      <a:pt x="186" y="32"/>
                      <a:pt x="186" y="32"/>
                    </a:cubicBezTo>
                    <a:cubicBezTo>
                      <a:pt x="187" y="32"/>
                      <a:pt x="186" y="32"/>
                      <a:pt x="187" y="32"/>
                    </a:cubicBezTo>
                    <a:cubicBezTo>
                      <a:pt x="187" y="32"/>
                      <a:pt x="187" y="32"/>
                      <a:pt x="187" y="31"/>
                    </a:cubicBezTo>
                    <a:cubicBezTo>
                      <a:pt x="187" y="31"/>
                      <a:pt x="187" y="31"/>
                      <a:pt x="187" y="31"/>
                    </a:cubicBezTo>
                    <a:cubicBezTo>
                      <a:pt x="187" y="31"/>
                      <a:pt x="187" y="31"/>
                      <a:pt x="187" y="31"/>
                    </a:cubicBezTo>
                    <a:cubicBezTo>
                      <a:pt x="187" y="31"/>
                      <a:pt x="187" y="31"/>
                      <a:pt x="187" y="31"/>
                    </a:cubicBezTo>
                    <a:cubicBezTo>
                      <a:pt x="187" y="31"/>
                      <a:pt x="187" y="31"/>
                      <a:pt x="188" y="31"/>
                    </a:cubicBezTo>
                    <a:cubicBezTo>
                      <a:pt x="188" y="31"/>
                      <a:pt x="188" y="31"/>
                      <a:pt x="188" y="31"/>
                    </a:cubicBezTo>
                    <a:cubicBezTo>
                      <a:pt x="188" y="31"/>
                      <a:pt x="188" y="32"/>
                      <a:pt x="188" y="32"/>
                    </a:cubicBezTo>
                    <a:cubicBezTo>
                      <a:pt x="188" y="32"/>
                      <a:pt x="188" y="31"/>
                      <a:pt x="188" y="31"/>
                    </a:cubicBezTo>
                    <a:cubicBezTo>
                      <a:pt x="188" y="31"/>
                      <a:pt x="189" y="31"/>
                      <a:pt x="189" y="31"/>
                    </a:cubicBezTo>
                    <a:cubicBezTo>
                      <a:pt x="189" y="32"/>
                      <a:pt x="189" y="32"/>
                      <a:pt x="189" y="32"/>
                    </a:cubicBezTo>
                    <a:cubicBezTo>
                      <a:pt x="189" y="32"/>
                      <a:pt x="189" y="32"/>
                      <a:pt x="189" y="32"/>
                    </a:cubicBezTo>
                    <a:cubicBezTo>
                      <a:pt x="190" y="32"/>
                      <a:pt x="190" y="32"/>
                      <a:pt x="190" y="32"/>
                    </a:cubicBezTo>
                    <a:cubicBezTo>
                      <a:pt x="190" y="32"/>
                      <a:pt x="190" y="32"/>
                      <a:pt x="190" y="32"/>
                    </a:cubicBezTo>
                    <a:cubicBezTo>
                      <a:pt x="190" y="32"/>
                      <a:pt x="190" y="32"/>
                      <a:pt x="191" y="32"/>
                    </a:cubicBezTo>
                    <a:cubicBezTo>
                      <a:pt x="191" y="32"/>
                      <a:pt x="191" y="32"/>
                      <a:pt x="191" y="32"/>
                    </a:cubicBezTo>
                    <a:cubicBezTo>
                      <a:pt x="191" y="32"/>
                      <a:pt x="192" y="32"/>
                      <a:pt x="192" y="32"/>
                    </a:cubicBezTo>
                    <a:cubicBezTo>
                      <a:pt x="192" y="32"/>
                      <a:pt x="192" y="32"/>
                      <a:pt x="192" y="32"/>
                    </a:cubicBezTo>
                    <a:cubicBezTo>
                      <a:pt x="192" y="32"/>
                      <a:pt x="192" y="32"/>
                      <a:pt x="192" y="32"/>
                    </a:cubicBezTo>
                    <a:cubicBezTo>
                      <a:pt x="192" y="32"/>
                      <a:pt x="193" y="32"/>
                      <a:pt x="193" y="32"/>
                    </a:cubicBezTo>
                    <a:cubicBezTo>
                      <a:pt x="193" y="32"/>
                      <a:pt x="193" y="32"/>
                      <a:pt x="193" y="32"/>
                    </a:cubicBezTo>
                    <a:cubicBezTo>
                      <a:pt x="193" y="32"/>
                      <a:pt x="193" y="32"/>
                      <a:pt x="193" y="32"/>
                    </a:cubicBezTo>
                    <a:cubicBezTo>
                      <a:pt x="193" y="32"/>
                      <a:pt x="193" y="32"/>
                      <a:pt x="194" y="32"/>
                    </a:cubicBezTo>
                    <a:cubicBezTo>
                      <a:pt x="194" y="32"/>
                      <a:pt x="194" y="32"/>
                      <a:pt x="194" y="32"/>
                    </a:cubicBezTo>
                    <a:cubicBezTo>
                      <a:pt x="194" y="32"/>
                      <a:pt x="194" y="32"/>
                      <a:pt x="195" y="31"/>
                    </a:cubicBezTo>
                    <a:cubicBezTo>
                      <a:pt x="195" y="31"/>
                      <a:pt x="195" y="31"/>
                      <a:pt x="195" y="31"/>
                    </a:cubicBezTo>
                    <a:cubicBezTo>
                      <a:pt x="195" y="31"/>
                      <a:pt x="195" y="31"/>
                      <a:pt x="196" y="31"/>
                    </a:cubicBezTo>
                    <a:cubicBezTo>
                      <a:pt x="196" y="31"/>
                      <a:pt x="196" y="30"/>
                      <a:pt x="196" y="30"/>
                    </a:cubicBezTo>
                    <a:cubicBezTo>
                      <a:pt x="196" y="30"/>
                      <a:pt x="196" y="30"/>
                      <a:pt x="196" y="30"/>
                    </a:cubicBezTo>
                    <a:cubicBezTo>
                      <a:pt x="196" y="30"/>
                      <a:pt x="196" y="30"/>
                      <a:pt x="196" y="30"/>
                    </a:cubicBezTo>
                    <a:cubicBezTo>
                      <a:pt x="196" y="30"/>
                      <a:pt x="197" y="30"/>
                      <a:pt x="197" y="30"/>
                    </a:cubicBezTo>
                    <a:cubicBezTo>
                      <a:pt x="197" y="30"/>
                      <a:pt x="197" y="30"/>
                      <a:pt x="197" y="30"/>
                    </a:cubicBezTo>
                    <a:cubicBezTo>
                      <a:pt x="197" y="30"/>
                      <a:pt x="197" y="30"/>
                      <a:pt x="197" y="30"/>
                    </a:cubicBezTo>
                    <a:cubicBezTo>
                      <a:pt x="197" y="30"/>
                      <a:pt x="197" y="30"/>
                      <a:pt x="197" y="30"/>
                    </a:cubicBezTo>
                    <a:cubicBezTo>
                      <a:pt x="197" y="30"/>
                      <a:pt x="198" y="30"/>
                      <a:pt x="198" y="30"/>
                    </a:cubicBezTo>
                    <a:cubicBezTo>
                      <a:pt x="198" y="29"/>
                      <a:pt x="198" y="29"/>
                      <a:pt x="198" y="29"/>
                    </a:cubicBezTo>
                    <a:cubicBezTo>
                      <a:pt x="198" y="29"/>
                      <a:pt x="198" y="29"/>
                      <a:pt x="197" y="29"/>
                    </a:cubicBezTo>
                    <a:cubicBezTo>
                      <a:pt x="197" y="29"/>
                      <a:pt x="197" y="29"/>
                      <a:pt x="197" y="29"/>
                    </a:cubicBezTo>
                    <a:cubicBezTo>
                      <a:pt x="197" y="29"/>
                      <a:pt x="197" y="29"/>
                      <a:pt x="197" y="29"/>
                    </a:cubicBezTo>
                    <a:cubicBezTo>
                      <a:pt x="197" y="29"/>
                      <a:pt x="197" y="29"/>
                      <a:pt x="197" y="29"/>
                    </a:cubicBezTo>
                    <a:cubicBezTo>
                      <a:pt x="197" y="29"/>
                      <a:pt x="197" y="29"/>
                      <a:pt x="197" y="28"/>
                    </a:cubicBezTo>
                    <a:cubicBezTo>
                      <a:pt x="197" y="28"/>
                      <a:pt x="197" y="28"/>
                      <a:pt x="197" y="28"/>
                    </a:cubicBezTo>
                    <a:cubicBezTo>
                      <a:pt x="198" y="28"/>
                      <a:pt x="198" y="28"/>
                      <a:pt x="198" y="28"/>
                    </a:cubicBezTo>
                    <a:cubicBezTo>
                      <a:pt x="198" y="28"/>
                      <a:pt x="198" y="28"/>
                      <a:pt x="198" y="28"/>
                    </a:cubicBezTo>
                    <a:cubicBezTo>
                      <a:pt x="198" y="28"/>
                      <a:pt x="198" y="28"/>
                      <a:pt x="199" y="28"/>
                    </a:cubicBezTo>
                    <a:cubicBezTo>
                      <a:pt x="199" y="28"/>
                      <a:pt x="199" y="28"/>
                      <a:pt x="199" y="28"/>
                    </a:cubicBezTo>
                    <a:cubicBezTo>
                      <a:pt x="199" y="28"/>
                      <a:pt x="199" y="28"/>
                      <a:pt x="199" y="28"/>
                    </a:cubicBezTo>
                    <a:cubicBezTo>
                      <a:pt x="199" y="28"/>
                      <a:pt x="199" y="28"/>
                      <a:pt x="199" y="28"/>
                    </a:cubicBezTo>
                    <a:cubicBezTo>
                      <a:pt x="199" y="28"/>
                      <a:pt x="199" y="28"/>
                      <a:pt x="199" y="28"/>
                    </a:cubicBezTo>
                    <a:cubicBezTo>
                      <a:pt x="199" y="27"/>
                      <a:pt x="199" y="27"/>
                      <a:pt x="199" y="27"/>
                    </a:cubicBezTo>
                    <a:cubicBezTo>
                      <a:pt x="199" y="27"/>
                      <a:pt x="199" y="27"/>
                      <a:pt x="199" y="27"/>
                    </a:cubicBezTo>
                    <a:cubicBezTo>
                      <a:pt x="199" y="27"/>
                      <a:pt x="199" y="27"/>
                      <a:pt x="199" y="27"/>
                    </a:cubicBezTo>
                    <a:cubicBezTo>
                      <a:pt x="199" y="27"/>
                      <a:pt x="199" y="27"/>
                      <a:pt x="199" y="27"/>
                    </a:cubicBezTo>
                    <a:cubicBezTo>
                      <a:pt x="200" y="27"/>
                      <a:pt x="200" y="27"/>
                      <a:pt x="200" y="27"/>
                    </a:cubicBezTo>
                    <a:cubicBezTo>
                      <a:pt x="200" y="26"/>
                      <a:pt x="200" y="26"/>
                      <a:pt x="200" y="26"/>
                    </a:cubicBezTo>
                    <a:cubicBezTo>
                      <a:pt x="200" y="26"/>
                      <a:pt x="200" y="26"/>
                      <a:pt x="200" y="26"/>
                    </a:cubicBezTo>
                    <a:cubicBezTo>
                      <a:pt x="200" y="26"/>
                      <a:pt x="200" y="26"/>
                      <a:pt x="200" y="26"/>
                    </a:cubicBezTo>
                    <a:cubicBezTo>
                      <a:pt x="200" y="26"/>
                      <a:pt x="200" y="26"/>
                      <a:pt x="200" y="26"/>
                    </a:cubicBezTo>
                    <a:cubicBezTo>
                      <a:pt x="201" y="26"/>
                      <a:pt x="201" y="26"/>
                      <a:pt x="201" y="26"/>
                    </a:cubicBezTo>
                    <a:cubicBezTo>
                      <a:pt x="201" y="26"/>
                      <a:pt x="201" y="27"/>
                      <a:pt x="201" y="27"/>
                    </a:cubicBezTo>
                    <a:cubicBezTo>
                      <a:pt x="201" y="27"/>
                      <a:pt x="201" y="26"/>
                      <a:pt x="201" y="26"/>
                    </a:cubicBezTo>
                    <a:cubicBezTo>
                      <a:pt x="201" y="27"/>
                      <a:pt x="201" y="27"/>
                      <a:pt x="201" y="27"/>
                    </a:cubicBezTo>
                    <a:cubicBezTo>
                      <a:pt x="201" y="27"/>
                      <a:pt x="201" y="27"/>
                      <a:pt x="201" y="27"/>
                    </a:cubicBezTo>
                    <a:cubicBezTo>
                      <a:pt x="202" y="27"/>
                      <a:pt x="202" y="27"/>
                      <a:pt x="202" y="27"/>
                    </a:cubicBezTo>
                    <a:cubicBezTo>
                      <a:pt x="202" y="28"/>
                      <a:pt x="202" y="28"/>
                      <a:pt x="202" y="28"/>
                    </a:cubicBezTo>
                    <a:close/>
                    <a:moveTo>
                      <a:pt x="27" y="49"/>
                    </a:moveTo>
                    <a:cubicBezTo>
                      <a:pt x="27" y="48"/>
                      <a:pt x="27" y="48"/>
                      <a:pt x="27" y="48"/>
                    </a:cubicBezTo>
                    <a:cubicBezTo>
                      <a:pt x="27" y="48"/>
                      <a:pt x="27" y="48"/>
                      <a:pt x="27" y="48"/>
                    </a:cubicBezTo>
                    <a:cubicBezTo>
                      <a:pt x="27" y="48"/>
                      <a:pt x="27" y="48"/>
                      <a:pt x="27" y="48"/>
                    </a:cubicBezTo>
                    <a:cubicBezTo>
                      <a:pt x="27" y="48"/>
                      <a:pt x="27" y="48"/>
                      <a:pt x="27" y="48"/>
                    </a:cubicBezTo>
                    <a:cubicBezTo>
                      <a:pt x="27" y="48"/>
                      <a:pt x="27" y="48"/>
                      <a:pt x="27" y="48"/>
                    </a:cubicBezTo>
                    <a:cubicBezTo>
                      <a:pt x="27" y="48"/>
                      <a:pt x="27" y="48"/>
                      <a:pt x="27" y="48"/>
                    </a:cubicBezTo>
                    <a:cubicBezTo>
                      <a:pt x="27" y="48"/>
                      <a:pt x="27" y="48"/>
                      <a:pt x="27" y="48"/>
                    </a:cubicBezTo>
                    <a:cubicBezTo>
                      <a:pt x="26" y="48"/>
                      <a:pt x="26" y="47"/>
                      <a:pt x="26" y="47"/>
                    </a:cubicBezTo>
                    <a:cubicBezTo>
                      <a:pt x="26" y="47"/>
                      <a:pt x="26" y="47"/>
                      <a:pt x="27" y="47"/>
                    </a:cubicBezTo>
                    <a:cubicBezTo>
                      <a:pt x="27" y="47"/>
                      <a:pt x="26" y="47"/>
                      <a:pt x="26" y="47"/>
                    </a:cubicBezTo>
                    <a:cubicBezTo>
                      <a:pt x="26" y="47"/>
                      <a:pt x="26" y="47"/>
                      <a:pt x="26" y="47"/>
                    </a:cubicBezTo>
                    <a:cubicBezTo>
                      <a:pt x="26" y="47"/>
                      <a:pt x="26" y="47"/>
                      <a:pt x="26" y="47"/>
                    </a:cubicBezTo>
                    <a:cubicBezTo>
                      <a:pt x="26" y="47"/>
                      <a:pt x="26" y="47"/>
                      <a:pt x="26" y="46"/>
                    </a:cubicBezTo>
                    <a:cubicBezTo>
                      <a:pt x="26" y="46"/>
                      <a:pt x="26" y="46"/>
                      <a:pt x="26" y="46"/>
                    </a:cubicBezTo>
                    <a:cubicBezTo>
                      <a:pt x="26" y="46"/>
                      <a:pt x="26" y="46"/>
                      <a:pt x="26" y="46"/>
                    </a:cubicBezTo>
                    <a:cubicBezTo>
                      <a:pt x="26" y="46"/>
                      <a:pt x="26" y="46"/>
                      <a:pt x="26" y="46"/>
                    </a:cubicBezTo>
                    <a:cubicBezTo>
                      <a:pt x="26" y="46"/>
                      <a:pt x="26" y="46"/>
                      <a:pt x="26" y="46"/>
                    </a:cubicBezTo>
                    <a:cubicBezTo>
                      <a:pt x="26" y="45"/>
                      <a:pt x="25" y="45"/>
                      <a:pt x="25" y="45"/>
                    </a:cubicBezTo>
                    <a:cubicBezTo>
                      <a:pt x="25" y="45"/>
                      <a:pt x="25" y="45"/>
                      <a:pt x="25" y="45"/>
                    </a:cubicBezTo>
                    <a:cubicBezTo>
                      <a:pt x="25" y="45"/>
                      <a:pt x="25" y="45"/>
                      <a:pt x="25" y="45"/>
                    </a:cubicBezTo>
                    <a:cubicBezTo>
                      <a:pt x="25" y="45"/>
                      <a:pt x="25" y="45"/>
                      <a:pt x="25" y="44"/>
                    </a:cubicBezTo>
                    <a:cubicBezTo>
                      <a:pt x="25" y="44"/>
                      <a:pt x="25" y="44"/>
                      <a:pt x="25" y="44"/>
                    </a:cubicBezTo>
                    <a:cubicBezTo>
                      <a:pt x="25" y="44"/>
                      <a:pt x="25" y="44"/>
                      <a:pt x="25" y="44"/>
                    </a:cubicBezTo>
                    <a:cubicBezTo>
                      <a:pt x="25" y="44"/>
                      <a:pt x="25" y="44"/>
                      <a:pt x="25" y="44"/>
                    </a:cubicBezTo>
                    <a:cubicBezTo>
                      <a:pt x="25" y="44"/>
                      <a:pt x="25" y="44"/>
                      <a:pt x="25" y="44"/>
                    </a:cubicBezTo>
                    <a:cubicBezTo>
                      <a:pt x="25" y="44"/>
                      <a:pt x="25" y="44"/>
                      <a:pt x="24" y="44"/>
                    </a:cubicBezTo>
                    <a:cubicBezTo>
                      <a:pt x="24" y="44"/>
                      <a:pt x="24" y="44"/>
                      <a:pt x="24" y="44"/>
                    </a:cubicBezTo>
                    <a:cubicBezTo>
                      <a:pt x="24" y="44"/>
                      <a:pt x="24" y="44"/>
                      <a:pt x="23" y="44"/>
                    </a:cubicBezTo>
                    <a:cubicBezTo>
                      <a:pt x="23" y="44"/>
                      <a:pt x="23" y="44"/>
                      <a:pt x="23" y="44"/>
                    </a:cubicBezTo>
                    <a:cubicBezTo>
                      <a:pt x="23" y="44"/>
                      <a:pt x="23" y="44"/>
                      <a:pt x="23" y="44"/>
                    </a:cubicBezTo>
                    <a:cubicBezTo>
                      <a:pt x="23" y="45"/>
                      <a:pt x="23" y="45"/>
                      <a:pt x="23" y="45"/>
                    </a:cubicBezTo>
                    <a:cubicBezTo>
                      <a:pt x="23" y="45"/>
                      <a:pt x="23" y="45"/>
                      <a:pt x="23" y="45"/>
                    </a:cubicBezTo>
                    <a:cubicBezTo>
                      <a:pt x="23" y="45"/>
                      <a:pt x="23" y="46"/>
                      <a:pt x="23" y="46"/>
                    </a:cubicBezTo>
                    <a:cubicBezTo>
                      <a:pt x="23" y="46"/>
                      <a:pt x="23" y="46"/>
                      <a:pt x="23" y="46"/>
                    </a:cubicBezTo>
                    <a:cubicBezTo>
                      <a:pt x="23" y="46"/>
                      <a:pt x="23" y="46"/>
                      <a:pt x="23" y="46"/>
                    </a:cubicBezTo>
                    <a:cubicBezTo>
                      <a:pt x="23" y="47"/>
                      <a:pt x="23" y="47"/>
                      <a:pt x="24" y="47"/>
                    </a:cubicBezTo>
                    <a:cubicBezTo>
                      <a:pt x="24" y="47"/>
                      <a:pt x="24" y="47"/>
                      <a:pt x="24" y="48"/>
                    </a:cubicBezTo>
                    <a:cubicBezTo>
                      <a:pt x="24" y="48"/>
                      <a:pt x="24" y="48"/>
                      <a:pt x="24" y="48"/>
                    </a:cubicBezTo>
                    <a:cubicBezTo>
                      <a:pt x="24" y="48"/>
                      <a:pt x="24" y="48"/>
                      <a:pt x="24" y="48"/>
                    </a:cubicBezTo>
                    <a:cubicBezTo>
                      <a:pt x="24" y="48"/>
                      <a:pt x="24" y="48"/>
                      <a:pt x="24" y="48"/>
                    </a:cubicBezTo>
                    <a:cubicBezTo>
                      <a:pt x="24" y="49"/>
                      <a:pt x="24" y="49"/>
                      <a:pt x="25" y="49"/>
                    </a:cubicBezTo>
                    <a:cubicBezTo>
                      <a:pt x="25" y="49"/>
                      <a:pt x="25" y="49"/>
                      <a:pt x="26" y="50"/>
                    </a:cubicBezTo>
                    <a:cubicBezTo>
                      <a:pt x="26" y="50"/>
                      <a:pt x="26" y="50"/>
                      <a:pt x="26" y="50"/>
                    </a:cubicBezTo>
                    <a:cubicBezTo>
                      <a:pt x="26" y="50"/>
                      <a:pt x="26" y="50"/>
                      <a:pt x="26" y="50"/>
                    </a:cubicBezTo>
                    <a:cubicBezTo>
                      <a:pt x="27" y="50"/>
                      <a:pt x="27" y="49"/>
                      <a:pt x="27" y="50"/>
                    </a:cubicBezTo>
                    <a:cubicBezTo>
                      <a:pt x="27" y="50"/>
                      <a:pt x="27" y="50"/>
                      <a:pt x="27" y="50"/>
                    </a:cubicBezTo>
                    <a:cubicBezTo>
                      <a:pt x="27" y="50"/>
                      <a:pt x="27" y="49"/>
                      <a:pt x="27" y="49"/>
                    </a:cubicBezTo>
                    <a:cubicBezTo>
                      <a:pt x="27" y="49"/>
                      <a:pt x="27" y="49"/>
                      <a:pt x="27" y="49"/>
                    </a:cubicBezTo>
                    <a:cubicBezTo>
                      <a:pt x="27" y="49"/>
                      <a:pt x="27" y="49"/>
                      <a:pt x="27" y="49"/>
                    </a:cubicBezTo>
                    <a:cubicBezTo>
                      <a:pt x="27" y="49"/>
                      <a:pt x="27" y="49"/>
                      <a:pt x="27" y="49"/>
                    </a:cubicBezTo>
                    <a:cubicBezTo>
                      <a:pt x="27" y="49"/>
                      <a:pt x="27" y="49"/>
                      <a:pt x="27" y="49"/>
                    </a:cubicBezTo>
                    <a:cubicBezTo>
                      <a:pt x="27" y="49"/>
                      <a:pt x="27" y="49"/>
                      <a:pt x="27" y="49"/>
                    </a:cubicBezTo>
                    <a:cubicBezTo>
                      <a:pt x="27" y="49"/>
                      <a:pt x="27" y="49"/>
                      <a:pt x="27" y="49"/>
                    </a:cubicBezTo>
                    <a:close/>
                    <a:moveTo>
                      <a:pt x="35" y="59"/>
                    </a:moveTo>
                    <a:cubicBezTo>
                      <a:pt x="35" y="59"/>
                      <a:pt x="35" y="59"/>
                      <a:pt x="35" y="58"/>
                    </a:cubicBezTo>
                    <a:cubicBezTo>
                      <a:pt x="35" y="58"/>
                      <a:pt x="35" y="58"/>
                      <a:pt x="35" y="58"/>
                    </a:cubicBezTo>
                    <a:cubicBezTo>
                      <a:pt x="35" y="58"/>
                      <a:pt x="35" y="58"/>
                      <a:pt x="35" y="58"/>
                    </a:cubicBezTo>
                    <a:cubicBezTo>
                      <a:pt x="35" y="58"/>
                      <a:pt x="35" y="58"/>
                      <a:pt x="35" y="58"/>
                    </a:cubicBezTo>
                    <a:cubicBezTo>
                      <a:pt x="35" y="58"/>
                      <a:pt x="35" y="58"/>
                      <a:pt x="35" y="57"/>
                    </a:cubicBezTo>
                    <a:cubicBezTo>
                      <a:pt x="35" y="57"/>
                      <a:pt x="34" y="57"/>
                      <a:pt x="34" y="57"/>
                    </a:cubicBezTo>
                    <a:cubicBezTo>
                      <a:pt x="34" y="57"/>
                      <a:pt x="34" y="57"/>
                      <a:pt x="34" y="57"/>
                    </a:cubicBezTo>
                    <a:cubicBezTo>
                      <a:pt x="34" y="57"/>
                      <a:pt x="34" y="57"/>
                      <a:pt x="34" y="57"/>
                    </a:cubicBezTo>
                    <a:cubicBezTo>
                      <a:pt x="34" y="57"/>
                      <a:pt x="34" y="56"/>
                      <a:pt x="34" y="56"/>
                    </a:cubicBezTo>
                    <a:cubicBezTo>
                      <a:pt x="34" y="56"/>
                      <a:pt x="33" y="56"/>
                      <a:pt x="33" y="56"/>
                    </a:cubicBezTo>
                    <a:cubicBezTo>
                      <a:pt x="33" y="56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8"/>
                      <a:pt x="33" y="58"/>
                      <a:pt x="33" y="58"/>
                    </a:cubicBezTo>
                    <a:cubicBezTo>
                      <a:pt x="33" y="58"/>
                      <a:pt x="33" y="58"/>
                      <a:pt x="33" y="58"/>
                    </a:cubicBezTo>
                    <a:cubicBezTo>
                      <a:pt x="33" y="58"/>
                      <a:pt x="34" y="58"/>
                      <a:pt x="34" y="58"/>
                    </a:cubicBezTo>
                    <a:cubicBezTo>
                      <a:pt x="34" y="58"/>
                      <a:pt x="34" y="58"/>
                      <a:pt x="34" y="58"/>
                    </a:cubicBezTo>
                    <a:cubicBezTo>
                      <a:pt x="34" y="58"/>
                      <a:pt x="34" y="58"/>
                      <a:pt x="34" y="58"/>
                    </a:cubicBezTo>
                    <a:cubicBezTo>
                      <a:pt x="34" y="58"/>
                      <a:pt x="34" y="58"/>
                      <a:pt x="34" y="58"/>
                    </a:cubicBezTo>
                    <a:cubicBezTo>
                      <a:pt x="34" y="58"/>
                      <a:pt x="34" y="59"/>
                      <a:pt x="34" y="59"/>
                    </a:cubicBezTo>
                    <a:cubicBezTo>
                      <a:pt x="34" y="59"/>
                      <a:pt x="34" y="59"/>
                      <a:pt x="34" y="59"/>
                    </a:cubicBezTo>
                    <a:cubicBezTo>
                      <a:pt x="34" y="59"/>
                      <a:pt x="34" y="59"/>
                      <a:pt x="34" y="59"/>
                    </a:cubicBezTo>
                    <a:cubicBezTo>
                      <a:pt x="34" y="59"/>
                      <a:pt x="34" y="59"/>
                      <a:pt x="34" y="59"/>
                    </a:cubicBezTo>
                    <a:cubicBezTo>
                      <a:pt x="35" y="59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59"/>
                      <a:pt x="35" y="59"/>
                    </a:cubicBezTo>
                    <a:cubicBezTo>
                      <a:pt x="35" y="59"/>
                      <a:pt x="35" y="59"/>
                      <a:pt x="35" y="59"/>
                    </a:cubicBezTo>
                    <a:cubicBezTo>
                      <a:pt x="35" y="59"/>
                      <a:pt x="35" y="59"/>
                      <a:pt x="35" y="59"/>
                    </a:cubicBezTo>
                    <a:cubicBezTo>
                      <a:pt x="35" y="59"/>
                      <a:pt x="35" y="59"/>
                      <a:pt x="35" y="59"/>
                    </a:cubicBezTo>
                    <a:cubicBezTo>
                      <a:pt x="35" y="59"/>
                      <a:pt x="35" y="59"/>
                      <a:pt x="35" y="59"/>
                    </a:cubicBezTo>
                    <a:close/>
                    <a:moveTo>
                      <a:pt x="31" y="53"/>
                    </a:moveTo>
                    <a:cubicBezTo>
                      <a:pt x="31" y="53"/>
                      <a:pt x="31" y="53"/>
                      <a:pt x="31" y="53"/>
                    </a:cubicBezTo>
                    <a:cubicBezTo>
                      <a:pt x="31" y="53"/>
                      <a:pt x="31" y="53"/>
                      <a:pt x="30" y="53"/>
                    </a:cubicBezTo>
                    <a:cubicBezTo>
                      <a:pt x="30" y="53"/>
                      <a:pt x="30" y="52"/>
                      <a:pt x="30" y="52"/>
                    </a:cubicBezTo>
                    <a:cubicBezTo>
                      <a:pt x="30" y="52"/>
                      <a:pt x="30" y="52"/>
                      <a:pt x="30" y="52"/>
                    </a:cubicBezTo>
                    <a:cubicBezTo>
                      <a:pt x="30" y="52"/>
                      <a:pt x="30" y="51"/>
                      <a:pt x="30" y="51"/>
                    </a:cubicBezTo>
                    <a:cubicBezTo>
                      <a:pt x="30" y="51"/>
                      <a:pt x="29" y="51"/>
                      <a:pt x="29" y="51"/>
                    </a:cubicBezTo>
                    <a:cubicBezTo>
                      <a:pt x="29" y="51"/>
                      <a:pt x="29" y="52"/>
                      <a:pt x="29" y="52"/>
                    </a:cubicBezTo>
                    <a:cubicBezTo>
                      <a:pt x="29" y="52"/>
                      <a:pt x="29" y="52"/>
                      <a:pt x="29" y="52"/>
                    </a:cubicBezTo>
                    <a:cubicBezTo>
                      <a:pt x="29" y="52"/>
                      <a:pt x="29" y="52"/>
                      <a:pt x="29" y="52"/>
                    </a:cubicBezTo>
                    <a:cubicBezTo>
                      <a:pt x="29" y="52"/>
                      <a:pt x="29" y="52"/>
                      <a:pt x="29" y="52"/>
                    </a:cubicBezTo>
                    <a:cubicBezTo>
                      <a:pt x="29" y="53"/>
                      <a:pt x="29" y="53"/>
                      <a:pt x="29" y="53"/>
                    </a:cubicBezTo>
                    <a:cubicBezTo>
                      <a:pt x="29" y="53"/>
                      <a:pt x="29" y="53"/>
                      <a:pt x="29" y="53"/>
                    </a:cubicBezTo>
                    <a:cubicBezTo>
                      <a:pt x="30" y="53"/>
                      <a:pt x="30" y="53"/>
                      <a:pt x="30" y="53"/>
                    </a:cubicBezTo>
                    <a:cubicBezTo>
                      <a:pt x="30" y="53"/>
                      <a:pt x="30" y="53"/>
                      <a:pt x="30" y="53"/>
                    </a:cubicBezTo>
                    <a:cubicBezTo>
                      <a:pt x="30" y="53"/>
                      <a:pt x="30" y="53"/>
                      <a:pt x="30" y="53"/>
                    </a:cubicBezTo>
                    <a:cubicBezTo>
                      <a:pt x="30" y="53"/>
                      <a:pt x="30" y="53"/>
                      <a:pt x="31" y="53"/>
                    </a:cubicBezTo>
                    <a:cubicBezTo>
                      <a:pt x="31" y="53"/>
                      <a:pt x="31" y="53"/>
                      <a:pt x="31" y="53"/>
                    </a:cubicBezTo>
                    <a:cubicBezTo>
                      <a:pt x="31" y="53"/>
                      <a:pt x="31" y="54"/>
                      <a:pt x="31" y="54"/>
                    </a:cubicBezTo>
                    <a:cubicBezTo>
                      <a:pt x="31" y="54"/>
                      <a:pt x="31" y="54"/>
                      <a:pt x="31" y="53"/>
                    </a:cubicBezTo>
                    <a:cubicBezTo>
                      <a:pt x="31" y="53"/>
                      <a:pt x="31" y="53"/>
                      <a:pt x="31" y="53"/>
                    </a:cubicBezTo>
                    <a:close/>
                    <a:moveTo>
                      <a:pt x="33" y="56"/>
                    </a:moveTo>
                    <a:cubicBezTo>
                      <a:pt x="33" y="56"/>
                      <a:pt x="33" y="56"/>
                      <a:pt x="33" y="56"/>
                    </a:cubicBezTo>
                    <a:cubicBezTo>
                      <a:pt x="33" y="55"/>
                      <a:pt x="33" y="55"/>
                      <a:pt x="33" y="55"/>
                    </a:cubicBezTo>
                    <a:cubicBezTo>
                      <a:pt x="33" y="55"/>
                      <a:pt x="33" y="55"/>
                      <a:pt x="33" y="55"/>
                    </a:cubicBezTo>
                    <a:cubicBezTo>
                      <a:pt x="33" y="55"/>
                      <a:pt x="32" y="55"/>
                      <a:pt x="32" y="55"/>
                    </a:cubicBezTo>
                    <a:cubicBezTo>
                      <a:pt x="32" y="55"/>
                      <a:pt x="32" y="54"/>
                      <a:pt x="32" y="54"/>
                    </a:cubicBezTo>
                    <a:cubicBezTo>
                      <a:pt x="32" y="54"/>
                      <a:pt x="32" y="54"/>
                      <a:pt x="32" y="54"/>
                    </a:cubicBezTo>
                    <a:cubicBezTo>
                      <a:pt x="32" y="54"/>
                      <a:pt x="32" y="54"/>
                      <a:pt x="32" y="54"/>
                    </a:cubicBezTo>
                    <a:cubicBezTo>
                      <a:pt x="32" y="54"/>
                      <a:pt x="32" y="54"/>
                      <a:pt x="32" y="55"/>
                    </a:cubicBezTo>
                    <a:cubicBezTo>
                      <a:pt x="32" y="55"/>
                      <a:pt x="32" y="55"/>
                      <a:pt x="32" y="55"/>
                    </a:cubicBezTo>
                    <a:cubicBezTo>
                      <a:pt x="32" y="55"/>
                      <a:pt x="32" y="55"/>
                      <a:pt x="32" y="55"/>
                    </a:cubicBezTo>
                    <a:cubicBezTo>
                      <a:pt x="32" y="55"/>
                      <a:pt x="32" y="55"/>
                      <a:pt x="32" y="55"/>
                    </a:cubicBezTo>
                    <a:cubicBezTo>
                      <a:pt x="32" y="55"/>
                      <a:pt x="32" y="55"/>
                      <a:pt x="32" y="55"/>
                    </a:cubicBezTo>
                    <a:cubicBezTo>
                      <a:pt x="32" y="56"/>
                      <a:pt x="32" y="56"/>
                      <a:pt x="32" y="56"/>
                    </a:cubicBezTo>
                    <a:cubicBezTo>
                      <a:pt x="32" y="56"/>
                      <a:pt x="32" y="56"/>
                      <a:pt x="32" y="56"/>
                    </a:cubicBezTo>
                    <a:cubicBezTo>
                      <a:pt x="32" y="56"/>
                      <a:pt x="32" y="56"/>
                      <a:pt x="32" y="56"/>
                    </a:cubicBezTo>
                    <a:cubicBezTo>
                      <a:pt x="32" y="56"/>
                      <a:pt x="32" y="57"/>
                      <a:pt x="32" y="57"/>
                    </a:cubicBezTo>
                    <a:cubicBezTo>
                      <a:pt x="32" y="57"/>
                      <a:pt x="32" y="56"/>
                      <a:pt x="32" y="56"/>
                    </a:cubicBezTo>
                    <a:cubicBezTo>
                      <a:pt x="33" y="56"/>
                      <a:pt x="33" y="56"/>
                      <a:pt x="33" y="56"/>
                    </a:cubicBezTo>
                    <a:cubicBezTo>
                      <a:pt x="33" y="56"/>
                      <a:pt x="33" y="56"/>
                      <a:pt x="33" y="56"/>
                    </a:cubicBezTo>
                    <a:cubicBezTo>
                      <a:pt x="33" y="56"/>
                      <a:pt x="33" y="56"/>
                      <a:pt x="33" y="56"/>
                    </a:cubicBezTo>
                    <a:cubicBezTo>
                      <a:pt x="33" y="56"/>
                      <a:pt x="33" y="56"/>
                      <a:pt x="33" y="56"/>
                    </a:cubicBezTo>
                    <a:close/>
                    <a:moveTo>
                      <a:pt x="184" y="74"/>
                    </a:moveTo>
                    <a:cubicBezTo>
                      <a:pt x="184" y="74"/>
                      <a:pt x="184" y="74"/>
                      <a:pt x="184" y="74"/>
                    </a:cubicBezTo>
                    <a:cubicBezTo>
                      <a:pt x="184" y="74"/>
                      <a:pt x="184" y="74"/>
                      <a:pt x="184" y="74"/>
                    </a:cubicBezTo>
                    <a:cubicBezTo>
                      <a:pt x="184" y="74"/>
                      <a:pt x="184" y="73"/>
                      <a:pt x="184" y="73"/>
                    </a:cubicBezTo>
                    <a:cubicBezTo>
                      <a:pt x="184" y="73"/>
                      <a:pt x="185" y="73"/>
                      <a:pt x="185" y="73"/>
                    </a:cubicBezTo>
                    <a:cubicBezTo>
                      <a:pt x="185" y="73"/>
                      <a:pt x="185" y="73"/>
                      <a:pt x="185" y="73"/>
                    </a:cubicBezTo>
                    <a:cubicBezTo>
                      <a:pt x="185" y="73"/>
                      <a:pt x="184" y="73"/>
                      <a:pt x="184" y="73"/>
                    </a:cubicBezTo>
                    <a:cubicBezTo>
                      <a:pt x="184" y="72"/>
                      <a:pt x="185" y="72"/>
                      <a:pt x="184" y="72"/>
                    </a:cubicBezTo>
                    <a:cubicBezTo>
                      <a:pt x="184" y="72"/>
                      <a:pt x="184" y="72"/>
                      <a:pt x="184" y="72"/>
                    </a:cubicBezTo>
                    <a:cubicBezTo>
                      <a:pt x="184" y="72"/>
                      <a:pt x="184" y="72"/>
                      <a:pt x="184" y="72"/>
                    </a:cubicBezTo>
                    <a:cubicBezTo>
                      <a:pt x="185" y="71"/>
                      <a:pt x="185" y="71"/>
                      <a:pt x="185" y="71"/>
                    </a:cubicBezTo>
                    <a:cubicBezTo>
                      <a:pt x="185" y="71"/>
                      <a:pt x="185" y="71"/>
                      <a:pt x="185" y="71"/>
                    </a:cubicBezTo>
                    <a:cubicBezTo>
                      <a:pt x="185" y="71"/>
                      <a:pt x="185" y="70"/>
                      <a:pt x="185" y="70"/>
                    </a:cubicBezTo>
                    <a:cubicBezTo>
                      <a:pt x="185" y="70"/>
                      <a:pt x="185" y="70"/>
                      <a:pt x="185" y="70"/>
                    </a:cubicBezTo>
                    <a:cubicBezTo>
                      <a:pt x="185" y="70"/>
                      <a:pt x="185" y="70"/>
                      <a:pt x="185" y="70"/>
                    </a:cubicBezTo>
                    <a:cubicBezTo>
                      <a:pt x="185" y="70"/>
                      <a:pt x="185" y="69"/>
                      <a:pt x="185" y="69"/>
                    </a:cubicBezTo>
                    <a:cubicBezTo>
                      <a:pt x="185" y="69"/>
                      <a:pt x="185" y="69"/>
                      <a:pt x="185" y="69"/>
                    </a:cubicBezTo>
                    <a:cubicBezTo>
                      <a:pt x="185" y="68"/>
                      <a:pt x="185" y="68"/>
                      <a:pt x="185" y="68"/>
                    </a:cubicBezTo>
                    <a:cubicBezTo>
                      <a:pt x="185" y="68"/>
                      <a:pt x="185" y="68"/>
                      <a:pt x="184" y="68"/>
                    </a:cubicBezTo>
                    <a:cubicBezTo>
                      <a:pt x="184" y="69"/>
                      <a:pt x="184" y="69"/>
                      <a:pt x="184" y="69"/>
                    </a:cubicBezTo>
                    <a:cubicBezTo>
                      <a:pt x="184" y="69"/>
                      <a:pt x="184" y="69"/>
                      <a:pt x="184" y="69"/>
                    </a:cubicBezTo>
                    <a:cubicBezTo>
                      <a:pt x="183" y="69"/>
                      <a:pt x="183" y="69"/>
                      <a:pt x="183" y="69"/>
                    </a:cubicBezTo>
                    <a:cubicBezTo>
                      <a:pt x="183" y="69"/>
                      <a:pt x="183" y="69"/>
                      <a:pt x="183" y="69"/>
                    </a:cubicBezTo>
                    <a:cubicBezTo>
                      <a:pt x="183" y="69"/>
                      <a:pt x="183" y="69"/>
                      <a:pt x="183" y="70"/>
                    </a:cubicBezTo>
                    <a:cubicBezTo>
                      <a:pt x="182" y="70"/>
                      <a:pt x="182" y="70"/>
                      <a:pt x="183" y="70"/>
                    </a:cubicBezTo>
                    <a:cubicBezTo>
                      <a:pt x="183" y="70"/>
                      <a:pt x="183" y="71"/>
                      <a:pt x="183" y="71"/>
                    </a:cubicBezTo>
                    <a:cubicBezTo>
                      <a:pt x="183" y="71"/>
                      <a:pt x="183" y="71"/>
                      <a:pt x="183" y="71"/>
                    </a:cubicBezTo>
                    <a:cubicBezTo>
                      <a:pt x="183" y="71"/>
                      <a:pt x="183" y="71"/>
                      <a:pt x="183" y="71"/>
                    </a:cubicBezTo>
                    <a:cubicBezTo>
                      <a:pt x="183" y="71"/>
                      <a:pt x="183" y="71"/>
                      <a:pt x="182" y="72"/>
                    </a:cubicBezTo>
                    <a:cubicBezTo>
                      <a:pt x="182" y="72"/>
                      <a:pt x="182" y="72"/>
                      <a:pt x="182" y="72"/>
                    </a:cubicBezTo>
                    <a:cubicBezTo>
                      <a:pt x="182" y="72"/>
                      <a:pt x="182" y="72"/>
                      <a:pt x="182" y="72"/>
                    </a:cubicBezTo>
                    <a:cubicBezTo>
                      <a:pt x="182" y="72"/>
                      <a:pt x="182" y="73"/>
                      <a:pt x="182" y="73"/>
                    </a:cubicBezTo>
                    <a:cubicBezTo>
                      <a:pt x="182" y="73"/>
                      <a:pt x="182" y="73"/>
                      <a:pt x="182" y="73"/>
                    </a:cubicBezTo>
                    <a:cubicBezTo>
                      <a:pt x="182" y="73"/>
                      <a:pt x="182" y="73"/>
                      <a:pt x="182" y="73"/>
                    </a:cubicBezTo>
                    <a:cubicBezTo>
                      <a:pt x="182" y="74"/>
                      <a:pt x="183" y="73"/>
                      <a:pt x="183" y="73"/>
                    </a:cubicBezTo>
                    <a:cubicBezTo>
                      <a:pt x="183" y="73"/>
                      <a:pt x="183" y="73"/>
                      <a:pt x="183" y="73"/>
                    </a:cubicBezTo>
                    <a:cubicBezTo>
                      <a:pt x="183" y="73"/>
                      <a:pt x="183" y="73"/>
                      <a:pt x="183" y="73"/>
                    </a:cubicBezTo>
                    <a:cubicBezTo>
                      <a:pt x="183" y="74"/>
                      <a:pt x="183" y="74"/>
                      <a:pt x="183" y="73"/>
                    </a:cubicBezTo>
                    <a:cubicBezTo>
                      <a:pt x="184" y="73"/>
                      <a:pt x="184" y="73"/>
                      <a:pt x="184" y="73"/>
                    </a:cubicBezTo>
                    <a:cubicBezTo>
                      <a:pt x="184" y="73"/>
                      <a:pt x="183" y="73"/>
                      <a:pt x="183" y="73"/>
                    </a:cubicBezTo>
                    <a:cubicBezTo>
                      <a:pt x="184" y="73"/>
                      <a:pt x="184" y="73"/>
                      <a:pt x="184" y="73"/>
                    </a:cubicBezTo>
                    <a:cubicBezTo>
                      <a:pt x="184" y="73"/>
                      <a:pt x="184" y="73"/>
                      <a:pt x="184" y="73"/>
                    </a:cubicBezTo>
                    <a:cubicBezTo>
                      <a:pt x="184" y="73"/>
                      <a:pt x="184" y="73"/>
                      <a:pt x="184" y="74"/>
                    </a:cubicBezTo>
                    <a:cubicBezTo>
                      <a:pt x="184" y="74"/>
                      <a:pt x="184" y="74"/>
                      <a:pt x="184" y="74"/>
                    </a:cubicBezTo>
                    <a:close/>
                    <a:moveTo>
                      <a:pt x="181" y="72"/>
                    </a:moveTo>
                    <a:cubicBezTo>
                      <a:pt x="181" y="72"/>
                      <a:pt x="181" y="72"/>
                      <a:pt x="181" y="72"/>
                    </a:cubicBezTo>
                    <a:cubicBezTo>
                      <a:pt x="181" y="72"/>
                      <a:pt x="180" y="72"/>
                      <a:pt x="180" y="72"/>
                    </a:cubicBezTo>
                    <a:cubicBezTo>
                      <a:pt x="180" y="72"/>
                      <a:pt x="180" y="72"/>
                      <a:pt x="180" y="71"/>
                    </a:cubicBezTo>
                    <a:cubicBezTo>
                      <a:pt x="180" y="71"/>
                      <a:pt x="180" y="72"/>
                      <a:pt x="180" y="72"/>
                    </a:cubicBezTo>
                    <a:cubicBezTo>
                      <a:pt x="180" y="71"/>
                      <a:pt x="180" y="71"/>
                      <a:pt x="179" y="71"/>
                    </a:cubicBezTo>
                    <a:cubicBezTo>
                      <a:pt x="179" y="71"/>
                      <a:pt x="179" y="71"/>
                      <a:pt x="179" y="72"/>
                    </a:cubicBezTo>
                    <a:cubicBezTo>
                      <a:pt x="179" y="72"/>
                      <a:pt x="179" y="72"/>
                      <a:pt x="179" y="72"/>
                    </a:cubicBezTo>
                    <a:cubicBezTo>
                      <a:pt x="180" y="72"/>
                      <a:pt x="179" y="72"/>
                      <a:pt x="179" y="72"/>
                    </a:cubicBezTo>
                    <a:cubicBezTo>
                      <a:pt x="179" y="72"/>
                      <a:pt x="179" y="72"/>
                      <a:pt x="179" y="72"/>
                    </a:cubicBezTo>
                    <a:cubicBezTo>
                      <a:pt x="179" y="72"/>
                      <a:pt x="179" y="72"/>
                      <a:pt x="179" y="72"/>
                    </a:cubicBezTo>
                    <a:cubicBezTo>
                      <a:pt x="179" y="73"/>
                      <a:pt x="179" y="73"/>
                      <a:pt x="179" y="73"/>
                    </a:cubicBezTo>
                    <a:cubicBezTo>
                      <a:pt x="179" y="73"/>
                      <a:pt x="179" y="73"/>
                      <a:pt x="180" y="73"/>
                    </a:cubicBezTo>
                    <a:cubicBezTo>
                      <a:pt x="180" y="74"/>
                      <a:pt x="180" y="74"/>
                      <a:pt x="180" y="74"/>
                    </a:cubicBezTo>
                    <a:cubicBezTo>
                      <a:pt x="180" y="74"/>
                      <a:pt x="180" y="74"/>
                      <a:pt x="180" y="74"/>
                    </a:cubicBezTo>
                    <a:cubicBezTo>
                      <a:pt x="180" y="74"/>
                      <a:pt x="180" y="74"/>
                      <a:pt x="180" y="74"/>
                    </a:cubicBezTo>
                    <a:cubicBezTo>
                      <a:pt x="181" y="74"/>
                      <a:pt x="181" y="74"/>
                      <a:pt x="181" y="74"/>
                    </a:cubicBezTo>
                    <a:cubicBezTo>
                      <a:pt x="181" y="73"/>
                      <a:pt x="181" y="73"/>
                      <a:pt x="181" y="73"/>
                    </a:cubicBezTo>
                    <a:cubicBezTo>
                      <a:pt x="181" y="73"/>
                      <a:pt x="181" y="73"/>
                      <a:pt x="181" y="72"/>
                    </a:cubicBezTo>
                    <a:close/>
                    <a:moveTo>
                      <a:pt x="187" y="64"/>
                    </a:moveTo>
                    <a:cubicBezTo>
                      <a:pt x="187" y="65"/>
                      <a:pt x="187" y="65"/>
                      <a:pt x="187" y="65"/>
                    </a:cubicBezTo>
                    <a:cubicBezTo>
                      <a:pt x="187" y="65"/>
                      <a:pt x="187" y="65"/>
                      <a:pt x="187" y="65"/>
                    </a:cubicBezTo>
                    <a:cubicBezTo>
                      <a:pt x="187" y="65"/>
                      <a:pt x="187" y="65"/>
                      <a:pt x="187" y="66"/>
                    </a:cubicBezTo>
                    <a:cubicBezTo>
                      <a:pt x="187" y="66"/>
                      <a:pt x="187" y="66"/>
                      <a:pt x="187" y="66"/>
                    </a:cubicBezTo>
                    <a:cubicBezTo>
                      <a:pt x="188" y="66"/>
                      <a:pt x="188" y="66"/>
                      <a:pt x="188" y="66"/>
                    </a:cubicBezTo>
                    <a:cubicBezTo>
                      <a:pt x="188" y="66"/>
                      <a:pt x="188" y="66"/>
                      <a:pt x="188" y="66"/>
                    </a:cubicBezTo>
                    <a:cubicBezTo>
                      <a:pt x="188" y="65"/>
                      <a:pt x="188" y="65"/>
                      <a:pt x="188" y="65"/>
                    </a:cubicBezTo>
                    <a:cubicBezTo>
                      <a:pt x="189" y="65"/>
                      <a:pt x="189" y="65"/>
                      <a:pt x="189" y="65"/>
                    </a:cubicBezTo>
                    <a:cubicBezTo>
                      <a:pt x="188" y="64"/>
                      <a:pt x="188" y="64"/>
                      <a:pt x="188" y="64"/>
                    </a:cubicBezTo>
                    <a:cubicBezTo>
                      <a:pt x="188" y="64"/>
                      <a:pt x="188" y="64"/>
                      <a:pt x="187" y="64"/>
                    </a:cubicBezTo>
                    <a:cubicBezTo>
                      <a:pt x="187" y="64"/>
                      <a:pt x="187" y="64"/>
                      <a:pt x="187" y="64"/>
                    </a:cubicBezTo>
                    <a:cubicBezTo>
                      <a:pt x="187" y="64"/>
                      <a:pt x="187" y="64"/>
                      <a:pt x="187" y="64"/>
                    </a:cubicBezTo>
                    <a:close/>
                    <a:moveTo>
                      <a:pt x="186" y="74"/>
                    </a:moveTo>
                    <a:cubicBezTo>
                      <a:pt x="186" y="74"/>
                      <a:pt x="187" y="74"/>
                      <a:pt x="187" y="74"/>
                    </a:cubicBezTo>
                    <a:cubicBezTo>
                      <a:pt x="187" y="74"/>
                      <a:pt x="187" y="74"/>
                      <a:pt x="187" y="74"/>
                    </a:cubicBezTo>
                    <a:cubicBezTo>
                      <a:pt x="187" y="74"/>
                      <a:pt x="187" y="74"/>
                      <a:pt x="187" y="74"/>
                    </a:cubicBezTo>
                    <a:cubicBezTo>
                      <a:pt x="187" y="74"/>
                      <a:pt x="188" y="74"/>
                      <a:pt x="188" y="74"/>
                    </a:cubicBezTo>
                    <a:cubicBezTo>
                      <a:pt x="188" y="73"/>
                      <a:pt x="188" y="73"/>
                      <a:pt x="188" y="73"/>
                    </a:cubicBezTo>
                    <a:cubicBezTo>
                      <a:pt x="188" y="73"/>
                      <a:pt x="188" y="73"/>
                      <a:pt x="188" y="73"/>
                    </a:cubicBezTo>
                    <a:cubicBezTo>
                      <a:pt x="188" y="73"/>
                      <a:pt x="188" y="73"/>
                      <a:pt x="188" y="73"/>
                    </a:cubicBezTo>
                    <a:cubicBezTo>
                      <a:pt x="188" y="73"/>
                      <a:pt x="188" y="73"/>
                      <a:pt x="188" y="73"/>
                    </a:cubicBezTo>
                    <a:cubicBezTo>
                      <a:pt x="188" y="73"/>
                      <a:pt x="188" y="72"/>
                      <a:pt x="188" y="72"/>
                    </a:cubicBezTo>
                    <a:cubicBezTo>
                      <a:pt x="188" y="72"/>
                      <a:pt x="187" y="72"/>
                      <a:pt x="187" y="72"/>
                    </a:cubicBezTo>
                    <a:cubicBezTo>
                      <a:pt x="187" y="72"/>
                      <a:pt x="187" y="72"/>
                      <a:pt x="187" y="72"/>
                    </a:cubicBezTo>
                    <a:cubicBezTo>
                      <a:pt x="187" y="72"/>
                      <a:pt x="187" y="72"/>
                      <a:pt x="187" y="72"/>
                    </a:cubicBezTo>
                    <a:cubicBezTo>
                      <a:pt x="187" y="72"/>
                      <a:pt x="187" y="72"/>
                      <a:pt x="187" y="72"/>
                    </a:cubicBezTo>
                    <a:cubicBezTo>
                      <a:pt x="187" y="72"/>
                      <a:pt x="187" y="72"/>
                      <a:pt x="187" y="71"/>
                    </a:cubicBezTo>
                    <a:cubicBezTo>
                      <a:pt x="187" y="71"/>
                      <a:pt x="187" y="71"/>
                      <a:pt x="187" y="71"/>
                    </a:cubicBezTo>
                    <a:cubicBezTo>
                      <a:pt x="187" y="71"/>
                      <a:pt x="187" y="71"/>
                      <a:pt x="187" y="71"/>
                    </a:cubicBezTo>
                    <a:cubicBezTo>
                      <a:pt x="187" y="71"/>
                      <a:pt x="187" y="71"/>
                      <a:pt x="187" y="71"/>
                    </a:cubicBezTo>
                    <a:cubicBezTo>
                      <a:pt x="187" y="70"/>
                      <a:pt x="187" y="70"/>
                      <a:pt x="187" y="70"/>
                    </a:cubicBezTo>
                    <a:cubicBezTo>
                      <a:pt x="187" y="70"/>
                      <a:pt x="187" y="70"/>
                      <a:pt x="187" y="70"/>
                    </a:cubicBezTo>
                    <a:cubicBezTo>
                      <a:pt x="187" y="70"/>
                      <a:pt x="187" y="70"/>
                      <a:pt x="187" y="70"/>
                    </a:cubicBezTo>
                    <a:cubicBezTo>
                      <a:pt x="187" y="69"/>
                      <a:pt x="187" y="69"/>
                      <a:pt x="187" y="69"/>
                    </a:cubicBezTo>
                    <a:cubicBezTo>
                      <a:pt x="187" y="69"/>
                      <a:pt x="187" y="69"/>
                      <a:pt x="187" y="69"/>
                    </a:cubicBezTo>
                    <a:cubicBezTo>
                      <a:pt x="187" y="69"/>
                      <a:pt x="187" y="70"/>
                      <a:pt x="187" y="70"/>
                    </a:cubicBezTo>
                    <a:cubicBezTo>
                      <a:pt x="187" y="70"/>
                      <a:pt x="187" y="70"/>
                      <a:pt x="188" y="70"/>
                    </a:cubicBezTo>
                    <a:cubicBezTo>
                      <a:pt x="188" y="70"/>
                      <a:pt x="188" y="69"/>
                      <a:pt x="188" y="69"/>
                    </a:cubicBezTo>
                    <a:cubicBezTo>
                      <a:pt x="188" y="69"/>
                      <a:pt x="188" y="69"/>
                      <a:pt x="188" y="69"/>
                    </a:cubicBezTo>
                    <a:cubicBezTo>
                      <a:pt x="188" y="70"/>
                      <a:pt x="188" y="70"/>
                      <a:pt x="188" y="70"/>
                    </a:cubicBezTo>
                    <a:cubicBezTo>
                      <a:pt x="188" y="70"/>
                      <a:pt x="188" y="70"/>
                      <a:pt x="188" y="69"/>
                    </a:cubicBezTo>
                    <a:cubicBezTo>
                      <a:pt x="188" y="69"/>
                      <a:pt x="188" y="69"/>
                      <a:pt x="188" y="69"/>
                    </a:cubicBezTo>
                    <a:cubicBezTo>
                      <a:pt x="188" y="69"/>
                      <a:pt x="188" y="69"/>
                      <a:pt x="188" y="69"/>
                    </a:cubicBezTo>
                    <a:cubicBezTo>
                      <a:pt x="188" y="68"/>
                      <a:pt x="188" y="68"/>
                      <a:pt x="188" y="68"/>
                    </a:cubicBezTo>
                    <a:cubicBezTo>
                      <a:pt x="188" y="68"/>
                      <a:pt x="188" y="68"/>
                      <a:pt x="188" y="68"/>
                    </a:cubicBezTo>
                    <a:cubicBezTo>
                      <a:pt x="188" y="68"/>
                      <a:pt x="188" y="68"/>
                      <a:pt x="188" y="68"/>
                    </a:cubicBezTo>
                    <a:cubicBezTo>
                      <a:pt x="188" y="67"/>
                      <a:pt x="188" y="67"/>
                      <a:pt x="188" y="67"/>
                    </a:cubicBezTo>
                    <a:cubicBezTo>
                      <a:pt x="188" y="67"/>
                      <a:pt x="188" y="67"/>
                      <a:pt x="188" y="67"/>
                    </a:cubicBezTo>
                    <a:cubicBezTo>
                      <a:pt x="187" y="67"/>
                      <a:pt x="187" y="67"/>
                      <a:pt x="187" y="67"/>
                    </a:cubicBezTo>
                    <a:cubicBezTo>
                      <a:pt x="187" y="67"/>
                      <a:pt x="187" y="67"/>
                      <a:pt x="187" y="67"/>
                    </a:cubicBezTo>
                    <a:cubicBezTo>
                      <a:pt x="187" y="67"/>
                      <a:pt x="187" y="67"/>
                      <a:pt x="187" y="67"/>
                    </a:cubicBezTo>
                    <a:cubicBezTo>
                      <a:pt x="187" y="67"/>
                      <a:pt x="187" y="67"/>
                      <a:pt x="187" y="67"/>
                    </a:cubicBezTo>
                    <a:cubicBezTo>
                      <a:pt x="187" y="67"/>
                      <a:pt x="187" y="67"/>
                      <a:pt x="187" y="67"/>
                    </a:cubicBezTo>
                    <a:cubicBezTo>
                      <a:pt x="187" y="67"/>
                      <a:pt x="187" y="67"/>
                      <a:pt x="187" y="67"/>
                    </a:cubicBezTo>
                    <a:cubicBezTo>
                      <a:pt x="187" y="67"/>
                      <a:pt x="187" y="67"/>
                      <a:pt x="187" y="67"/>
                    </a:cubicBezTo>
                    <a:cubicBezTo>
                      <a:pt x="186" y="67"/>
                      <a:pt x="186" y="68"/>
                      <a:pt x="186" y="69"/>
                    </a:cubicBezTo>
                    <a:cubicBezTo>
                      <a:pt x="186" y="69"/>
                      <a:pt x="186" y="69"/>
                      <a:pt x="186" y="69"/>
                    </a:cubicBezTo>
                    <a:cubicBezTo>
                      <a:pt x="186" y="69"/>
                      <a:pt x="186" y="70"/>
                      <a:pt x="186" y="70"/>
                    </a:cubicBezTo>
                    <a:cubicBezTo>
                      <a:pt x="186" y="70"/>
                      <a:pt x="186" y="70"/>
                      <a:pt x="186" y="70"/>
                    </a:cubicBezTo>
                    <a:cubicBezTo>
                      <a:pt x="186" y="70"/>
                      <a:pt x="186" y="70"/>
                      <a:pt x="186" y="70"/>
                    </a:cubicBezTo>
                    <a:cubicBezTo>
                      <a:pt x="186" y="70"/>
                      <a:pt x="186" y="70"/>
                      <a:pt x="186" y="70"/>
                    </a:cubicBezTo>
                    <a:cubicBezTo>
                      <a:pt x="186" y="71"/>
                      <a:pt x="186" y="71"/>
                      <a:pt x="186" y="71"/>
                    </a:cubicBezTo>
                    <a:cubicBezTo>
                      <a:pt x="185" y="71"/>
                      <a:pt x="185" y="71"/>
                      <a:pt x="185" y="71"/>
                    </a:cubicBezTo>
                    <a:cubicBezTo>
                      <a:pt x="185" y="71"/>
                      <a:pt x="185" y="71"/>
                      <a:pt x="186" y="71"/>
                    </a:cubicBezTo>
                    <a:cubicBezTo>
                      <a:pt x="186" y="71"/>
                      <a:pt x="186" y="71"/>
                      <a:pt x="185" y="71"/>
                    </a:cubicBezTo>
                    <a:cubicBezTo>
                      <a:pt x="185" y="71"/>
                      <a:pt x="185" y="71"/>
                      <a:pt x="185" y="72"/>
                    </a:cubicBezTo>
                    <a:cubicBezTo>
                      <a:pt x="186" y="72"/>
                      <a:pt x="186" y="72"/>
                      <a:pt x="186" y="72"/>
                    </a:cubicBezTo>
                    <a:cubicBezTo>
                      <a:pt x="186" y="72"/>
                      <a:pt x="185" y="72"/>
                      <a:pt x="185" y="72"/>
                    </a:cubicBezTo>
                    <a:cubicBezTo>
                      <a:pt x="185" y="72"/>
                      <a:pt x="185" y="72"/>
                      <a:pt x="185" y="72"/>
                    </a:cubicBezTo>
                    <a:cubicBezTo>
                      <a:pt x="185" y="72"/>
                      <a:pt x="185" y="72"/>
                      <a:pt x="186" y="72"/>
                    </a:cubicBezTo>
                    <a:cubicBezTo>
                      <a:pt x="186" y="72"/>
                      <a:pt x="186" y="72"/>
                      <a:pt x="185" y="73"/>
                    </a:cubicBezTo>
                    <a:cubicBezTo>
                      <a:pt x="185" y="73"/>
                      <a:pt x="185" y="73"/>
                      <a:pt x="185" y="73"/>
                    </a:cubicBezTo>
                    <a:cubicBezTo>
                      <a:pt x="185" y="74"/>
                      <a:pt x="185" y="74"/>
                      <a:pt x="185" y="74"/>
                    </a:cubicBezTo>
                    <a:cubicBezTo>
                      <a:pt x="185" y="74"/>
                      <a:pt x="184" y="74"/>
                      <a:pt x="184" y="74"/>
                    </a:cubicBezTo>
                    <a:cubicBezTo>
                      <a:pt x="184" y="74"/>
                      <a:pt x="184" y="75"/>
                      <a:pt x="184" y="75"/>
                    </a:cubicBezTo>
                    <a:cubicBezTo>
                      <a:pt x="184" y="75"/>
                      <a:pt x="184" y="75"/>
                      <a:pt x="185" y="75"/>
                    </a:cubicBezTo>
                    <a:cubicBezTo>
                      <a:pt x="185" y="75"/>
                      <a:pt x="185" y="75"/>
                      <a:pt x="185" y="75"/>
                    </a:cubicBezTo>
                    <a:cubicBezTo>
                      <a:pt x="185" y="75"/>
                      <a:pt x="185" y="75"/>
                      <a:pt x="185" y="75"/>
                    </a:cubicBezTo>
                    <a:cubicBezTo>
                      <a:pt x="185" y="75"/>
                      <a:pt x="185" y="75"/>
                      <a:pt x="185" y="75"/>
                    </a:cubicBezTo>
                    <a:cubicBezTo>
                      <a:pt x="185" y="75"/>
                      <a:pt x="185" y="76"/>
                      <a:pt x="186" y="76"/>
                    </a:cubicBezTo>
                    <a:cubicBezTo>
                      <a:pt x="186" y="76"/>
                      <a:pt x="186" y="75"/>
                      <a:pt x="186" y="75"/>
                    </a:cubicBezTo>
                    <a:cubicBezTo>
                      <a:pt x="186" y="75"/>
                      <a:pt x="186" y="75"/>
                      <a:pt x="186" y="75"/>
                    </a:cubicBezTo>
                    <a:cubicBezTo>
                      <a:pt x="186" y="75"/>
                      <a:pt x="186" y="74"/>
                      <a:pt x="186" y="74"/>
                    </a:cubicBezTo>
                    <a:cubicBezTo>
                      <a:pt x="186" y="74"/>
                      <a:pt x="186" y="74"/>
                      <a:pt x="186" y="74"/>
                    </a:cubicBezTo>
                    <a:cubicBezTo>
                      <a:pt x="186" y="74"/>
                      <a:pt x="186" y="74"/>
                      <a:pt x="186" y="74"/>
                    </a:cubicBezTo>
                    <a:close/>
                    <a:moveTo>
                      <a:pt x="170" y="77"/>
                    </a:moveTo>
                    <a:cubicBezTo>
                      <a:pt x="170" y="77"/>
                      <a:pt x="170" y="76"/>
                      <a:pt x="170" y="76"/>
                    </a:cubicBezTo>
                    <a:cubicBezTo>
                      <a:pt x="170" y="76"/>
                      <a:pt x="170" y="76"/>
                      <a:pt x="170" y="77"/>
                    </a:cubicBezTo>
                    <a:cubicBezTo>
                      <a:pt x="170" y="77"/>
                      <a:pt x="170" y="77"/>
                      <a:pt x="170" y="77"/>
                    </a:cubicBezTo>
                    <a:cubicBezTo>
                      <a:pt x="170" y="77"/>
                      <a:pt x="170" y="78"/>
                      <a:pt x="170" y="79"/>
                    </a:cubicBezTo>
                    <a:cubicBezTo>
                      <a:pt x="170" y="79"/>
                      <a:pt x="170" y="79"/>
                      <a:pt x="170" y="79"/>
                    </a:cubicBezTo>
                    <a:cubicBezTo>
                      <a:pt x="170" y="80"/>
                      <a:pt x="170" y="80"/>
                      <a:pt x="170" y="81"/>
                    </a:cubicBezTo>
                    <a:cubicBezTo>
                      <a:pt x="170" y="81"/>
                      <a:pt x="170" y="81"/>
                      <a:pt x="170" y="81"/>
                    </a:cubicBezTo>
                    <a:cubicBezTo>
                      <a:pt x="170" y="81"/>
                      <a:pt x="170" y="80"/>
                      <a:pt x="170" y="80"/>
                    </a:cubicBezTo>
                    <a:cubicBezTo>
                      <a:pt x="170" y="80"/>
                      <a:pt x="170" y="80"/>
                      <a:pt x="170" y="80"/>
                    </a:cubicBezTo>
                    <a:cubicBezTo>
                      <a:pt x="171" y="80"/>
                      <a:pt x="170" y="79"/>
                      <a:pt x="171" y="79"/>
                    </a:cubicBezTo>
                    <a:cubicBezTo>
                      <a:pt x="171" y="78"/>
                      <a:pt x="171" y="77"/>
                      <a:pt x="170" y="77"/>
                    </a:cubicBezTo>
                    <a:close/>
                    <a:moveTo>
                      <a:pt x="143" y="62"/>
                    </a:moveTo>
                    <a:cubicBezTo>
                      <a:pt x="143" y="62"/>
                      <a:pt x="143" y="62"/>
                      <a:pt x="143" y="61"/>
                    </a:cubicBezTo>
                    <a:cubicBezTo>
                      <a:pt x="143" y="61"/>
                      <a:pt x="143" y="61"/>
                      <a:pt x="143" y="61"/>
                    </a:cubicBezTo>
                    <a:cubicBezTo>
                      <a:pt x="143" y="61"/>
                      <a:pt x="143" y="61"/>
                      <a:pt x="143" y="60"/>
                    </a:cubicBezTo>
                    <a:cubicBezTo>
                      <a:pt x="143" y="60"/>
                      <a:pt x="143" y="60"/>
                      <a:pt x="143" y="60"/>
                    </a:cubicBezTo>
                    <a:cubicBezTo>
                      <a:pt x="143" y="60"/>
                      <a:pt x="143" y="60"/>
                      <a:pt x="143" y="60"/>
                    </a:cubicBezTo>
                    <a:cubicBezTo>
                      <a:pt x="143" y="60"/>
                      <a:pt x="143" y="60"/>
                      <a:pt x="143" y="60"/>
                    </a:cubicBezTo>
                    <a:cubicBezTo>
                      <a:pt x="143" y="61"/>
                      <a:pt x="143" y="61"/>
                      <a:pt x="143" y="61"/>
                    </a:cubicBezTo>
                    <a:cubicBezTo>
                      <a:pt x="143" y="61"/>
                      <a:pt x="143" y="61"/>
                      <a:pt x="143" y="61"/>
                    </a:cubicBezTo>
                    <a:cubicBezTo>
                      <a:pt x="143" y="61"/>
                      <a:pt x="143" y="61"/>
                      <a:pt x="143" y="61"/>
                    </a:cubicBezTo>
                    <a:cubicBezTo>
                      <a:pt x="143" y="61"/>
                      <a:pt x="143" y="62"/>
                      <a:pt x="143" y="62"/>
                    </a:cubicBezTo>
                    <a:close/>
                    <a:moveTo>
                      <a:pt x="142" y="63"/>
                    </a:moveTo>
                    <a:cubicBezTo>
                      <a:pt x="142" y="63"/>
                      <a:pt x="143" y="63"/>
                      <a:pt x="143" y="62"/>
                    </a:cubicBezTo>
                    <a:cubicBezTo>
                      <a:pt x="143" y="62"/>
                      <a:pt x="143" y="62"/>
                      <a:pt x="142" y="62"/>
                    </a:cubicBezTo>
                    <a:cubicBezTo>
                      <a:pt x="142" y="62"/>
                      <a:pt x="142" y="62"/>
                      <a:pt x="142" y="62"/>
                    </a:cubicBezTo>
                    <a:cubicBezTo>
                      <a:pt x="142" y="62"/>
                      <a:pt x="142" y="62"/>
                      <a:pt x="142" y="61"/>
                    </a:cubicBezTo>
                    <a:cubicBezTo>
                      <a:pt x="142" y="61"/>
                      <a:pt x="142" y="61"/>
                      <a:pt x="142" y="61"/>
                    </a:cubicBezTo>
                    <a:cubicBezTo>
                      <a:pt x="142" y="61"/>
                      <a:pt x="143" y="61"/>
                      <a:pt x="143" y="61"/>
                    </a:cubicBezTo>
                    <a:cubicBezTo>
                      <a:pt x="143" y="61"/>
                      <a:pt x="143" y="61"/>
                      <a:pt x="142" y="60"/>
                    </a:cubicBezTo>
                    <a:cubicBezTo>
                      <a:pt x="142" y="60"/>
                      <a:pt x="142" y="60"/>
                      <a:pt x="142" y="60"/>
                    </a:cubicBezTo>
                    <a:cubicBezTo>
                      <a:pt x="142" y="60"/>
                      <a:pt x="142" y="60"/>
                      <a:pt x="142" y="60"/>
                    </a:cubicBezTo>
                    <a:cubicBezTo>
                      <a:pt x="142" y="60"/>
                      <a:pt x="142" y="60"/>
                      <a:pt x="142" y="59"/>
                    </a:cubicBezTo>
                    <a:cubicBezTo>
                      <a:pt x="142" y="59"/>
                      <a:pt x="142" y="59"/>
                      <a:pt x="142" y="59"/>
                    </a:cubicBezTo>
                    <a:cubicBezTo>
                      <a:pt x="142" y="59"/>
                      <a:pt x="142" y="59"/>
                      <a:pt x="142" y="59"/>
                    </a:cubicBezTo>
                    <a:cubicBezTo>
                      <a:pt x="142" y="59"/>
                      <a:pt x="142" y="59"/>
                      <a:pt x="142" y="59"/>
                    </a:cubicBezTo>
                    <a:cubicBezTo>
                      <a:pt x="142" y="60"/>
                      <a:pt x="141" y="60"/>
                      <a:pt x="141" y="60"/>
                    </a:cubicBezTo>
                    <a:cubicBezTo>
                      <a:pt x="141" y="60"/>
                      <a:pt x="141" y="60"/>
                      <a:pt x="141" y="60"/>
                    </a:cubicBezTo>
                    <a:cubicBezTo>
                      <a:pt x="141" y="60"/>
                      <a:pt x="141" y="60"/>
                      <a:pt x="141" y="60"/>
                    </a:cubicBezTo>
                    <a:cubicBezTo>
                      <a:pt x="141" y="61"/>
                      <a:pt x="141" y="61"/>
                      <a:pt x="141" y="61"/>
                    </a:cubicBezTo>
                    <a:cubicBezTo>
                      <a:pt x="141" y="61"/>
                      <a:pt x="141" y="61"/>
                      <a:pt x="141" y="62"/>
                    </a:cubicBezTo>
                    <a:cubicBezTo>
                      <a:pt x="141" y="62"/>
                      <a:pt x="141" y="62"/>
                      <a:pt x="140" y="62"/>
                    </a:cubicBezTo>
                    <a:cubicBezTo>
                      <a:pt x="140" y="62"/>
                      <a:pt x="140" y="62"/>
                      <a:pt x="141" y="62"/>
                    </a:cubicBezTo>
                    <a:cubicBezTo>
                      <a:pt x="141" y="62"/>
                      <a:pt x="141" y="62"/>
                      <a:pt x="141" y="62"/>
                    </a:cubicBezTo>
                    <a:cubicBezTo>
                      <a:pt x="141" y="63"/>
                      <a:pt x="141" y="63"/>
                      <a:pt x="141" y="63"/>
                    </a:cubicBezTo>
                    <a:cubicBezTo>
                      <a:pt x="141" y="63"/>
                      <a:pt x="141" y="63"/>
                      <a:pt x="141" y="63"/>
                    </a:cubicBezTo>
                    <a:cubicBezTo>
                      <a:pt x="141" y="63"/>
                      <a:pt x="141" y="63"/>
                      <a:pt x="141" y="63"/>
                    </a:cubicBezTo>
                    <a:cubicBezTo>
                      <a:pt x="141" y="64"/>
                      <a:pt x="141" y="64"/>
                      <a:pt x="141" y="64"/>
                    </a:cubicBezTo>
                    <a:cubicBezTo>
                      <a:pt x="141" y="64"/>
                      <a:pt x="141" y="64"/>
                      <a:pt x="141" y="64"/>
                    </a:cubicBezTo>
                    <a:cubicBezTo>
                      <a:pt x="141" y="64"/>
                      <a:pt x="141" y="64"/>
                      <a:pt x="141" y="65"/>
                    </a:cubicBezTo>
                    <a:cubicBezTo>
                      <a:pt x="141" y="65"/>
                      <a:pt x="141" y="65"/>
                      <a:pt x="141" y="65"/>
                    </a:cubicBezTo>
                    <a:cubicBezTo>
                      <a:pt x="141" y="65"/>
                      <a:pt x="141" y="65"/>
                      <a:pt x="141" y="65"/>
                    </a:cubicBezTo>
                    <a:cubicBezTo>
                      <a:pt x="141" y="65"/>
                      <a:pt x="141" y="65"/>
                      <a:pt x="141" y="65"/>
                    </a:cubicBezTo>
                    <a:cubicBezTo>
                      <a:pt x="141" y="65"/>
                      <a:pt x="141" y="65"/>
                      <a:pt x="141" y="64"/>
                    </a:cubicBezTo>
                    <a:cubicBezTo>
                      <a:pt x="141" y="64"/>
                      <a:pt x="142" y="64"/>
                      <a:pt x="142" y="64"/>
                    </a:cubicBezTo>
                    <a:cubicBezTo>
                      <a:pt x="142" y="64"/>
                      <a:pt x="142" y="64"/>
                      <a:pt x="142" y="64"/>
                    </a:cubicBezTo>
                    <a:cubicBezTo>
                      <a:pt x="142" y="64"/>
                      <a:pt x="142" y="64"/>
                      <a:pt x="142" y="64"/>
                    </a:cubicBezTo>
                    <a:cubicBezTo>
                      <a:pt x="142" y="64"/>
                      <a:pt x="142" y="64"/>
                      <a:pt x="142" y="64"/>
                    </a:cubicBezTo>
                    <a:cubicBezTo>
                      <a:pt x="142" y="64"/>
                      <a:pt x="142" y="64"/>
                      <a:pt x="142" y="64"/>
                    </a:cubicBezTo>
                    <a:cubicBezTo>
                      <a:pt x="142" y="64"/>
                      <a:pt x="142" y="64"/>
                      <a:pt x="142" y="64"/>
                    </a:cubicBezTo>
                    <a:cubicBezTo>
                      <a:pt x="143" y="64"/>
                      <a:pt x="143" y="64"/>
                      <a:pt x="143" y="63"/>
                    </a:cubicBezTo>
                    <a:cubicBezTo>
                      <a:pt x="142" y="63"/>
                      <a:pt x="142" y="63"/>
                      <a:pt x="142" y="63"/>
                    </a:cubicBezTo>
                    <a:cubicBezTo>
                      <a:pt x="142" y="63"/>
                      <a:pt x="142" y="63"/>
                      <a:pt x="142" y="63"/>
                    </a:cubicBezTo>
                    <a:cubicBezTo>
                      <a:pt x="142" y="63"/>
                      <a:pt x="142" y="63"/>
                      <a:pt x="142" y="63"/>
                    </a:cubicBezTo>
                    <a:cubicBezTo>
                      <a:pt x="142" y="63"/>
                      <a:pt x="142" y="63"/>
                      <a:pt x="142" y="63"/>
                    </a:cubicBezTo>
                    <a:close/>
                    <a:moveTo>
                      <a:pt x="57" y="31"/>
                    </a:moveTo>
                    <a:cubicBezTo>
                      <a:pt x="57" y="31"/>
                      <a:pt x="57" y="31"/>
                      <a:pt x="57" y="31"/>
                    </a:cubicBezTo>
                    <a:cubicBezTo>
                      <a:pt x="57" y="31"/>
                      <a:pt x="57" y="31"/>
                      <a:pt x="57" y="31"/>
                    </a:cubicBezTo>
                    <a:cubicBezTo>
                      <a:pt x="57" y="31"/>
                      <a:pt x="57" y="31"/>
                      <a:pt x="57" y="31"/>
                    </a:cubicBezTo>
                    <a:cubicBezTo>
                      <a:pt x="57" y="31"/>
                      <a:pt x="57" y="31"/>
                      <a:pt x="57" y="31"/>
                    </a:cubicBezTo>
                    <a:cubicBezTo>
                      <a:pt x="57" y="31"/>
                      <a:pt x="57" y="31"/>
                      <a:pt x="57" y="31"/>
                    </a:cubicBezTo>
                    <a:close/>
                    <a:moveTo>
                      <a:pt x="58" y="32"/>
                    </a:moveTo>
                    <a:cubicBezTo>
                      <a:pt x="58" y="32"/>
                      <a:pt x="58" y="32"/>
                      <a:pt x="58" y="32"/>
                    </a:cubicBezTo>
                    <a:cubicBezTo>
                      <a:pt x="58" y="32"/>
                      <a:pt x="58" y="32"/>
                      <a:pt x="58" y="33"/>
                    </a:cubicBezTo>
                    <a:cubicBezTo>
                      <a:pt x="58" y="33"/>
                      <a:pt x="58" y="33"/>
                      <a:pt x="58" y="33"/>
                    </a:cubicBezTo>
                    <a:cubicBezTo>
                      <a:pt x="58" y="32"/>
                      <a:pt x="58" y="32"/>
                      <a:pt x="58" y="32"/>
                    </a:cubicBezTo>
                    <a:cubicBezTo>
                      <a:pt x="58" y="32"/>
                      <a:pt x="58" y="32"/>
                      <a:pt x="58" y="32"/>
                    </a:cubicBezTo>
                    <a:cubicBezTo>
                      <a:pt x="58" y="32"/>
                      <a:pt x="58" y="32"/>
                      <a:pt x="58" y="32"/>
                    </a:cubicBezTo>
                    <a:cubicBezTo>
                      <a:pt x="57" y="32"/>
                      <a:pt x="57" y="32"/>
                      <a:pt x="57" y="32"/>
                    </a:cubicBezTo>
                    <a:cubicBezTo>
                      <a:pt x="57" y="32"/>
                      <a:pt x="57" y="32"/>
                      <a:pt x="57" y="32"/>
                    </a:cubicBezTo>
                    <a:cubicBezTo>
                      <a:pt x="57" y="32"/>
                      <a:pt x="58" y="32"/>
                      <a:pt x="58" y="32"/>
                    </a:cubicBezTo>
                    <a:close/>
                    <a:moveTo>
                      <a:pt x="57" y="32"/>
                    </a:moveTo>
                    <a:cubicBezTo>
                      <a:pt x="57" y="32"/>
                      <a:pt x="57" y="33"/>
                      <a:pt x="57" y="33"/>
                    </a:cubicBezTo>
                    <a:cubicBezTo>
                      <a:pt x="57" y="33"/>
                      <a:pt x="57" y="33"/>
                      <a:pt x="58" y="33"/>
                    </a:cubicBezTo>
                    <a:cubicBezTo>
                      <a:pt x="58" y="33"/>
                      <a:pt x="58" y="32"/>
                      <a:pt x="58" y="32"/>
                    </a:cubicBezTo>
                    <a:cubicBezTo>
                      <a:pt x="58" y="32"/>
                      <a:pt x="58" y="32"/>
                      <a:pt x="57" y="32"/>
                    </a:cubicBezTo>
                    <a:cubicBezTo>
                      <a:pt x="57" y="32"/>
                      <a:pt x="57" y="32"/>
                      <a:pt x="57" y="32"/>
                    </a:cubicBezTo>
                    <a:cubicBezTo>
                      <a:pt x="57" y="32"/>
                      <a:pt x="57" y="32"/>
                      <a:pt x="57" y="32"/>
                    </a:cubicBezTo>
                    <a:cubicBezTo>
                      <a:pt x="57" y="32"/>
                      <a:pt x="57" y="32"/>
                      <a:pt x="57" y="32"/>
                    </a:cubicBezTo>
                    <a:cubicBezTo>
                      <a:pt x="57" y="32"/>
                      <a:pt x="57" y="32"/>
                      <a:pt x="57" y="32"/>
                    </a:cubicBezTo>
                    <a:cubicBezTo>
                      <a:pt x="57" y="32"/>
                      <a:pt x="57" y="32"/>
                      <a:pt x="57" y="32"/>
                    </a:cubicBezTo>
                    <a:cubicBezTo>
                      <a:pt x="57" y="32"/>
                      <a:pt x="57" y="32"/>
                      <a:pt x="57" y="32"/>
                    </a:cubicBezTo>
                    <a:close/>
                    <a:moveTo>
                      <a:pt x="58" y="31"/>
                    </a:moveTo>
                    <a:cubicBezTo>
                      <a:pt x="58" y="31"/>
                      <a:pt x="58" y="31"/>
                      <a:pt x="58" y="31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8" y="32"/>
                      <a:pt x="58" y="32"/>
                      <a:pt x="58" y="32"/>
                    </a:cubicBezTo>
                    <a:cubicBezTo>
                      <a:pt x="58" y="32"/>
                      <a:pt x="58" y="31"/>
                      <a:pt x="58" y="31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8" y="31"/>
                      <a:pt x="58" y="31"/>
                      <a:pt x="58" y="31"/>
                    </a:cubicBezTo>
                    <a:close/>
                    <a:moveTo>
                      <a:pt x="63" y="33"/>
                    </a:moveTo>
                    <a:cubicBezTo>
                      <a:pt x="63" y="33"/>
                      <a:pt x="63" y="33"/>
                      <a:pt x="63" y="33"/>
                    </a:cubicBezTo>
                    <a:cubicBezTo>
                      <a:pt x="63" y="33"/>
                      <a:pt x="64" y="33"/>
                      <a:pt x="64" y="33"/>
                    </a:cubicBezTo>
                    <a:cubicBezTo>
                      <a:pt x="64" y="33"/>
                      <a:pt x="63" y="33"/>
                      <a:pt x="63" y="33"/>
                    </a:cubicBezTo>
                    <a:cubicBezTo>
                      <a:pt x="63" y="33"/>
                      <a:pt x="64" y="33"/>
                      <a:pt x="64" y="33"/>
                    </a:cubicBezTo>
                    <a:cubicBezTo>
                      <a:pt x="64" y="33"/>
                      <a:pt x="64" y="33"/>
                      <a:pt x="64" y="33"/>
                    </a:cubicBezTo>
                    <a:cubicBezTo>
                      <a:pt x="64" y="32"/>
                      <a:pt x="64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3"/>
                      <a:pt x="63" y="33"/>
                    </a:cubicBezTo>
                    <a:cubicBezTo>
                      <a:pt x="63" y="33"/>
                      <a:pt x="63" y="33"/>
                      <a:pt x="63" y="33"/>
                    </a:cubicBezTo>
                    <a:cubicBezTo>
                      <a:pt x="63" y="33"/>
                      <a:pt x="63" y="33"/>
                      <a:pt x="63" y="33"/>
                    </a:cubicBezTo>
                    <a:close/>
                    <a:moveTo>
                      <a:pt x="58" y="31"/>
                    </a:moveTo>
                    <a:cubicBezTo>
                      <a:pt x="58" y="31"/>
                      <a:pt x="58" y="31"/>
                      <a:pt x="58" y="31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1"/>
                      <a:pt x="59" y="31"/>
                      <a:pt x="59" y="31"/>
                    </a:cubicBezTo>
                    <a:cubicBezTo>
                      <a:pt x="59" y="31"/>
                      <a:pt x="59" y="31"/>
                      <a:pt x="59" y="31"/>
                    </a:cubicBezTo>
                    <a:cubicBezTo>
                      <a:pt x="59" y="31"/>
                      <a:pt x="59" y="31"/>
                      <a:pt x="59" y="31"/>
                    </a:cubicBezTo>
                    <a:cubicBezTo>
                      <a:pt x="59" y="31"/>
                      <a:pt x="59" y="31"/>
                      <a:pt x="59" y="31"/>
                    </a:cubicBezTo>
                    <a:cubicBezTo>
                      <a:pt x="59" y="31"/>
                      <a:pt x="59" y="31"/>
                      <a:pt x="59" y="31"/>
                    </a:cubicBezTo>
                    <a:cubicBezTo>
                      <a:pt x="59" y="31"/>
                      <a:pt x="59" y="31"/>
                      <a:pt x="59" y="31"/>
                    </a:cubicBezTo>
                    <a:cubicBezTo>
                      <a:pt x="59" y="31"/>
                      <a:pt x="59" y="31"/>
                      <a:pt x="59" y="31"/>
                    </a:cubicBezTo>
                    <a:cubicBezTo>
                      <a:pt x="59" y="31"/>
                      <a:pt x="59" y="31"/>
                      <a:pt x="59" y="31"/>
                    </a:cubicBezTo>
                    <a:cubicBezTo>
                      <a:pt x="59" y="31"/>
                      <a:pt x="59" y="31"/>
                      <a:pt x="60" y="31"/>
                    </a:cubicBezTo>
                    <a:cubicBezTo>
                      <a:pt x="60" y="31"/>
                      <a:pt x="60" y="31"/>
                      <a:pt x="60" y="31"/>
                    </a:cubicBezTo>
                    <a:cubicBezTo>
                      <a:pt x="60" y="30"/>
                      <a:pt x="60" y="30"/>
                      <a:pt x="60" y="30"/>
                    </a:cubicBezTo>
                    <a:cubicBezTo>
                      <a:pt x="60" y="30"/>
                      <a:pt x="59" y="30"/>
                      <a:pt x="59" y="30"/>
                    </a:cubicBezTo>
                    <a:cubicBezTo>
                      <a:pt x="59" y="30"/>
                      <a:pt x="59" y="30"/>
                      <a:pt x="59" y="30"/>
                    </a:cubicBezTo>
                    <a:cubicBezTo>
                      <a:pt x="59" y="30"/>
                      <a:pt x="59" y="30"/>
                      <a:pt x="59" y="30"/>
                    </a:cubicBezTo>
                    <a:cubicBezTo>
                      <a:pt x="59" y="30"/>
                      <a:pt x="59" y="30"/>
                      <a:pt x="59" y="30"/>
                    </a:cubicBezTo>
                    <a:cubicBezTo>
                      <a:pt x="59" y="30"/>
                      <a:pt x="59" y="30"/>
                      <a:pt x="59" y="30"/>
                    </a:cubicBezTo>
                    <a:cubicBezTo>
                      <a:pt x="59" y="30"/>
                      <a:pt x="59" y="30"/>
                      <a:pt x="59" y="30"/>
                    </a:cubicBezTo>
                    <a:cubicBezTo>
                      <a:pt x="59" y="30"/>
                      <a:pt x="59" y="30"/>
                      <a:pt x="59" y="30"/>
                    </a:cubicBezTo>
                    <a:cubicBezTo>
                      <a:pt x="59" y="30"/>
                      <a:pt x="59" y="30"/>
                      <a:pt x="59" y="30"/>
                    </a:cubicBezTo>
                    <a:cubicBezTo>
                      <a:pt x="59" y="30"/>
                      <a:pt x="59" y="30"/>
                      <a:pt x="59" y="30"/>
                    </a:cubicBezTo>
                    <a:cubicBezTo>
                      <a:pt x="59" y="30"/>
                      <a:pt x="59" y="30"/>
                      <a:pt x="58" y="30"/>
                    </a:cubicBezTo>
                    <a:cubicBezTo>
                      <a:pt x="58" y="30"/>
                      <a:pt x="58" y="30"/>
                      <a:pt x="58" y="30"/>
                    </a:cubicBezTo>
                    <a:cubicBezTo>
                      <a:pt x="58" y="30"/>
                      <a:pt x="58" y="30"/>
                      <a:pt x="58" y="30"/>
                    </a:cubicBezTo>
                    <a:cubicBezTo>
                      <a:pt x="58" y="30"/>
                      <a:pt x="58" y="30"/>
                      <a:pt x="58" y="30"/>
                    </a:cubicBezTo>
                    <a:cubicBezTo>
                      <a:pt x="58" y="30"/>
                      <a:pt x="58" y="31"/>
                      <a:pt x="58" y="31"/>
                    </a:cubicBezTo>
                    <a:close/>
                    <a:moveTo>
                      <a:pt x="60" y="19"/>
                    </a:moveTo>
                    <a:cubicBezTo>
                      <a:pt x="60" y="19"/>
                      <a:pt x="60" y="20"/>
                      <a:pt x="60" y="20"/>
                    </a:cubicBezTo>
                    <a:cubicBezTo>
                      <a:pt x="60" y="20"/>
                      <a:pt x="60" y="19"/>
                      <a:pt x="60" y="19"/>
                    </a:cubicBezTo>
                    <a:cubicBezTo>
                      <a:pt x="60" y="19"/>
                      <a:pt x="60" y="19"/>
                      <a:pt x="60" y="19"/>
                    </a:cubicBezTo>
                    <a:cubicBezTo>
                      <a:pt x="60" y="19"/>
                      <a:pt x="60" y="19"/>
                      <a:pt x="60" y="19"/>
                    </a:cubicBezTo>
                    <a:cubicBezTo>
                      <a:pt x="60" y="18"/>
                      <a:pt x="60" y="18"/>
                      <a:pt x="60" y="19"/>
                    </a:cubicBezTo>
                    <a:cubicBezTo>
                      <a:pt x="60" y="19"/>
                      <a:pt x="60" y="19"/>
                      <a:pt x="60" y="19"/>
                    </a:cubicBezTo>
                    <a:cubicBezTo>
                      <a:pt x="60" y="19"/>
                      <a:pt x="60" y="19"/>
                      <a:pt x="60" y="19"/>
                    </a:cubicBezTo>
                    <a:cubicBezTo>
                      <a:pt x="59" y="19"/>
                      <a:pt x="59" y="19"/>
                      <a:pt x="60" y="19"/>
                    </a:cubicBezTo>
                    <a:close/>
                    <a:moveTo>
                      <a:pt x="73" y="16"/>
                    </a:moveTo>
                    <a:cubicBezTo>
                      <a:pt x="73" y="16"/>
                      <a:pt x="73" y="16"/>
                      <a:pt x="73" y="16"/>
                    </a:cubicBezTo>
                    <a:cubicBezTo>
                      <a:pt x="73" y="16"/>
                      <a:pt x="73" y="16"/>
                      <a:pt x="73" y="16"/>
                    </a:cubicBezTo>
                    <a:cubicBezTo>
                      <a:pt x="73" y="16"/>
                      <a:pt x="73" y="15"/>
                      <a:pt x="73" y="15"/>
                    </a:cubicBezTo>
                    <a:cubicBezTo>
                      <a:pt x="73" y="15"/>
                      <a:pt x="73" y="15"/>
                      <a:pt x="73" y="15"/>
                    </a:cubicBezTo>
                    <a:cubicBezTo>
                      <a:pt x="73" y="15"/>
                      <a:pt x="73" y="16"/>
                      <a:pt x="73" y="16"/>
                    </a:cubicBezTo>
                    <a:cubicBezTo>
                      <a:pt x="73" y="16"/>
                      <a:pt x="73" y="16"/>
                      <a:pt x="73" y="16"/>
                    </a:cubicBezTo>
                    <a:close/>
                    <a:moveTo>
                      <a:pt x="73" y="16"/>
                    </a:moveTo>
                    <a:cubicBezTo>
                      <a:pt x="73" y="16"/>
                      <a:pt x="73" y="16"/>
                      <a:pt x="73" y="16"/>
                    </a:cubicBezTo>
                    <a:cubicBezTo>
                      <a:pt x="73" y="17"/>
                      <a:pt x="73" y="17"/>
                      <a:pt x="74" y="17"/>
                    </a:cubicBezTo>
                    <a:cubicBezTo>
                      <a:pt x="74" y="17"/>
                      <a:pt x="74" y="17"/>
                      <a:pt x="74" y="16"/>
                    </a:cubicBezTo>
                    <a:cubicBezTo>
                      <a:pt x="74" y="16"/>
                      <a:pt x="74" y="16"/>
                      <a:pt x="73" y="16"/>
                    </a:cubicBezTo>
                    <a:close/>
                    <a:moveTo>
                      <a:pt x="70" y="19"/>
                    </a:moveTo>
                    <a:cubicBezTo>
                      <a:pt x="70" y="19"/>
                      <a:pt x="70" y="19"/>
                      <a:pt x="70" y="19"/>
                    </a:cubicBezTo>
                    <a:cubicBezTo>
                      <a:pt x="70" y="19"/>
                      <a:pt x="70" y="19"/>
                      <a:pt x="70" y="19"/>
                    </a:cubicBezTo>
                    <a:cubicBezTo>
                      <a:pt x="70" y="19"/>
                      <a:pt x="70" y="19"/>
                      <a:pt x="70" y="18"/>
                    </a:cubicBezTo>
                    <a:cubicBezTo>
                      <a:pt x="70" y="18"/>
                      <a:pt x="70" y="18"/>
                      <a:pt x="70" y="18"/>
                    </a:cubicBezTo>
                    <a:cubicBezTo>
                      <a:pt x="71" y="18"/>
                      <a:pt x="71" y="18"/>
                      <a:pt x="71" y="18"/>
                    </a:cubicBezTo>
                    <a:cubicBezTo>
                      <a:pt x="71" y="18"/>
                      <a:pt x="71" y="18"/>
                      <a:pt x="71" y="18"/>
                    </a:cubicBezTo>
                    <a:cubicBezTo>
                      <a:pt x="71" y="18"/>
                      <a:pt x="71" y="18"/>
                      <a:pt x="71" y="18"/>
                    </a:cubicBezTo>
                    <a:cubicBezTo>
                      <a:pt x="71" y="18"/>
                      <a:pt x="71" y="18"/>
                      <a:pt x="71" y="18"/>
                    </a:cubicBezTo>
                    <a:cubicBezTo>
                      <a:pt x="71" y="18"/>
                      <a:pt x="70" y="18"/>
                      <a:pt x="70" y="18"/>
                    </a:cubicBezTo>
                    <a:cubicBezTo>
                      <a:pt x="70" y="18"/>
                      <a:pt x="70" y="18"/>
                      <a:pt x="70" y="18"/>
                    </a:cubicBezTo>
                    <a:cubicBezTo>
                      <a:pt x="70" y="18"/>
                      <a:pt x="70" y="17"/>
                      <a:pt x="70" y="18"/>
                    </a:cubicBezTo>
                    <a:cubicBezTo>
                      <a:pt x="70" y="18"/>
                      <a:pt x="70" y="18"/>
                      <a:pt x="70" y="18"/>
                    </a:cubicBezTo>
                    <a:cubicBezTo>
                      <a:pt x="70" y="18"/>
                      <a:pt x="70" y="18"/>
                      <a:pt x="70" y="18"/>
                    </a:cubicBezTo>
                    <a:cubicBezTo>
                      <a:pt x="70" y="18"/>
                      <a:pt x="70" y="18"/>
                      <a:pt x="70" y="18"/>
                    </a:cubicBezTo>
                    <a:cubicBezTo>
                      <a:pt x="70" y="18"/>
                      <a:pt x="70" y="18"/>
                      <a:pt x="70" y="19"/>
                    </a:cubicBezTo>
                    <a:cubicBezTo>
                      <a:pt x="70" y="19"/>
                      <a:pt x="70" y="19"/>
                      <a:pt x="70" y="19"/>
                    </a:cubicBezTo>
                    <a:close/>
                    <a:moveTo>
                      <a:pt x="64" y="31"/>
                    </a:moveTo>
                    <a:cubicBezTo>
                      <a:pt x="64" y="31"/>
                      <a:pt x="64" y="31"/>
                      <a:pt x="64" y="31"/>
                    </a:cubicBezTo>
                    <a:cubicBezTo>
                      <a:pt x="64" y="31"/>
                      <a:pt x="64" y="31"/>
                      <a:pt x="64" y="31"/>
                    </a:cubicBezTo>
                    <a:cubicBezTo>
                      <a:pt x="64" y="31"/>
                      <a:pt x="64" y="31"/>
                      <a:pt x="64" y="31"/>
                    </a:cubicBezTo>
                    <a:cubicBezTo>
                      <a:pt x="64" y="31"/>
                      <a:pt x="64" y="31"/>
                      <a:pt x="64" y="31"/>
                    </a:cubicBezTo>
                    <a:cubicBezTo>
                      <a:pt x="64" y="31"/>
                      <a:pt x="64" y="31"/>
                      <a:pt x="64" y="31"/>
                    </a:cubicBezTo>
                    <a:cubicBezTo>
                      <a:pt x="64" y="31"/>
                      <a:pt x="64" y="31"/>
                      <a:pt x="64" y="31"/>
                    </a:cubicBezTo>
                    <a:cubicBezTo>
                      <a:pt x="64" y="31"/>
                      <a:pt x="64" y="31"/>
                      <a:pt x="64" y="31"/>
                    </a:cubicBezTo>
                    <a:cubicBezTo>
                      <a:pt x="64" y="31"/>
                      <a:pt x="64" y="31"/>
                      <a:pt x="64" y="31"/>
                    </a:cubicBezTo>
                    <a:close/>
                    <a:moveTo>
                      <a:pt x="85" y="11"/>
                    </a:moveTo>
                    <a:cubicBezTo>
                      <a:pt x="85" y="11"/>
                      <a:pt x="85" y="11"/>
                      <a:pt x="85" y="11"/>
                    </a:cubicBezTo>
                    <a:cubicBezTo>
                      <a:pt x="85" y="12"/>
                      <a:pt x="85" y="12"/>
                      <a:pt x="85" y="12"/>
                    </a:cubicBezTo>
                    <a:cubicBezTo>
                      <a:pt x="85" y="12"/>
                      <a:pt x="85" y="12"/>
                      <a:pt x="85" y="12"/>
                    </a:cubicBezTo>
                    <a:cubicBezTo>
                      <a:pt x="85" y="12"/>
                      <a:pt x="85" y="12"/>
                      <a:pt x="85" y="12"/>
                    </a:cubicBezTo>
                    <a:cubicBezTo>
                      <a:pt x="85" y="12"/>
                      <a:pt x="85" y="12"/>
                      <a:pt x="86" y="12"/>
                    </a:cubicBezTo>
                    <a:cubicBezTo>
                      <a:pt x="86" y="12"/>
                      <a:pt x="86" y="12"/>
                      <a:pt x="86" y="12"/>
                    </a:cubicBezTo>
                    <a:cubicBezTo>
                      <a:pt x="86" y="12"/>
                      <a:pt x="86" y="12"/>
                      <a:pt x="86" y="12"/>
                    </a:cubicBezTo>
                    <a:cubicBezTo>
                      <a:pt x="86" y="12"/>
                      <a:pt x="86" y="12"/>
                      <a:pt x="87" y="12"/>
                    </a:cubicBezTo>
                    <a:cubicBezTo>
                      <a:pt x="87" y="12"/>
                      <a:pt x="87" y="12"/>
                      <a:pt x="87" y="13"/>
                    </a:cubicBezTo>
                    <a:cubicBezTo>
                      <a:pt x="87" y="13"/>
                      <a:pt x="87" y="13"/>
                      <a:pt x="87" y="13"/>
                    </a:cubicBezTo>
                    <a:cubicBezTo>
                      <a:pt x="87" y="13"/>
                      <a:pt x="87" y="13"/>
                      <a:pt x="87" y="13"/>
                    </a:cubicBezTo>
                    <a:cubicBezTo>
                      <a:pt x="87" y="13"/>
                      <a:pt x="87" y="13"/>
                      <a:pt x="86" y="13"/>
                    </a:cubicBezTo>
                    <a:cubicBezTo>
                      <a:pt x="86" y="13"/>
                      <a:pt x="86" y="13"/>
                      <a:pt x="86" y="13"/>
                    </a:cubicBezTo>
                    <a:cubicBezTo>
                      <a:pt x="86" y="13"/>
                      <a:pt x="86" y="13"/>
                      <a:pt x="86" y="13"/>
                    </a:cubicBezTo>
                    <a:cubicBezTo>
                      <a:pt x="86" y="13"/>
                      <a:pt x="86" y="13"/>
                      <a:pt x="86" y="13"/>
                    </a:cubicBezTo>
                    <a:cubicBezTo>
                      <a:pt x="86" y="13"/>
                      <a:pt x="86" y="13"/>
                      <a:pt x="86" y="13"/>
                    </a:cubicBezTo>
                    <a:cubicBezTo>
                      <a:pt x="86" y="13"/>
                      <a:pt x="86" y="14"/>
                      <a:pt x="86" y="14"/>
                    </a:cubicBezTo>
                    <a:cubicBezTo>
                      <a:pt x="87" y="13"/>
                      <a:pt x="87" y="13"/>
                      <a:pt x="87" y="13"/>
                    </a:cubicBezTo>
                    <a:cubicBezTo>
                      <a:pt x="87" y="13"/>
                      <a:pt x="87" y="13"/>
                      <a:pt x="87" y="13"/>
                    </a:cubicBezTo>
                    <a:cubicBezTo>
                      <a:pt x="87" y="13"/>
                      <a:pt x="87" y="13"/>
                      <a:pt x="87" y="13"/>
                    </a:cubicBezTo>
                    <a:cubicBezTo>
                      <a:pt x="87" y="13"/>
                      <a:pt x="88" y="13"/>
                      <a:pt x="88" y="13"/>
                    </a:cubicBezTo>
                    <a:cubicBezTo>
                      <a:pt x="88" y="13"/>
                      <a:pt x="88" y="13"/>
                      <a:pt x="88" y="12"/>
                    </a:cubicBezTo>
                    <a:cubicBezTo>
                      <a:pt x="88" y="12"/>
                      <a:pt x="88" y="12"/>
                      <a:pt x="88" y="12"/>
                    </a:cubicBezTo>
                    <a:cubicBezTo>
                      <a:pt x="88" y="12"/>
                      <a:pt x="88" y="12"/>
                      <a:pt x="88" y="12"/>
                    </a:cubicBezTo>
                    <a:cubicBezTo>
                      <a:pt x="88" y="12"/>
                      <a:pt x="88" y="12"/>
                      <a:pt x="88" y="12"/>
                    </a:cubicBezTo>
                    <a:cubicBezTo>
                      <a:pt x="88" y="12"/>
                      <a:pt x="88" y="12"/>
                      <a:pt x="88" y="12"/>
                    </a:cubicBezTo>
                    <a:cubicBezTo>
                      <a:pt x="88" y="12"/>
                      <a:pt x="88" y="12"/>
                      <a:pt x="88" y="12"/>
                    </a:cubicBezTo>
                    <a:cubicBezTo>
                      <a:pt x="88" y="12"/>
                      <a:pt x="88" y="11"/>
                      <a:pt x="88" y="11"/>
                    </a:cubicBezTo>
                    <a:cubicBezTo>
                      <a:pt x="88" y="11"/>
                      <a:pt x="88" y="11"/>
                      <a:pt x="88" y="11"/>
                    </a:cubicBezTo>
                    <a:cubicBezTo>
                      <a:pt x="87" y="11"/>
                      <a:pt x="87" y="11"/>
                      <a:pt x="87" y="11"/>
                    </a:cubicBezTo>
                    <a:cubicBezTo>
                      <a:pt x="87" y="11"/>
                      <a:pt x="87" y="11"/>
                      <a:pt x="87" y="11"/>
                    </a:cubicBezTo>
                    <a:cubicBezTo>
                      <a:pt x="87" y="10"/>
                      <a:pt x="87" y="10"/>
                      <a:pt x="87" y="10"/>
                    </a:cubicBezTo>
                    <a:cubicBezTo>
                      <a:pt x="87" y="10"/>
                      <a:pt x="87" y="10"/>
                      <a:pt x="87" y="10"/>
                    </a:cubicBezTo>
                    <a:cubicBezTo>
                      <a:pt x="87" y="10"/>
                      <a:pt x="87" y="10"/>
                      <a:pt x="87" y="10"/>
                    </a:cubicBezTo>
                    <a:cubicBezTo>
                      <a:pt x="87" y="10"/>
                      <a:pt x="87" y="10"/>
                      <a:pt x="87" y="10"/>
                    </a:cubicBezTo>
                    <a:cubicBezTo>
                      <a:pt x="86" y="10"/>
                      <a:pt x="86" y="10"/>
                      <a:pt x="86" y="10"/>
                    </a:cubicBezTo>
                    <a:cubicBezTo>
                      <a:pt x="86" y="10"/>
                      <a:pt x="86" y="10"/>
                      <a:pt x="86" y="10"/>
                    </a:cubicBezTo>
                    <a:cubicBezTo>
                      <a:pt x="86" y="10"/>
                      <a:pt x="86" y="10"/>
                      <a:pt x="86" y="11"/>
                    </a:cubicBezTo>
                    <a:cubicBezTo>
                      <a:pt x="86" y="11"/>
                      <a:pt x="86" y="11"/>
                      <a:pt x="85" y="11"/>
                    </a:cubicBezTo>
                    <a:cubicBezTo>
                      <a:pt x="85" y="11"/>
                      <a:pt x="85" y="11"/>
                      <a:pt x="85" y="11"/>
                    </a:cubicBezTo>
                    <a:cubicBezTo>
                      <a:pt x="85" y="11"/>
                      <a:pt x="85" y="11"/>
                      <a:pt x="85" y="11"/>
                    </a:cubicBezTo>
                    <a:cubicBezTo>
                      <a:pt x="85" y="11"/>
                      <a:pt x="85" y="11"/>
                      <a:pt x="85" y="11"/>
                    </a:cubicBezTo>
                    <a:cubicBezTo>
                      <a:pt x="85" y="11"/>
                      <a:pt x="85" y="11"/>
                      <a:pt x="85" y="11"/>
                    </a:cubicBezTo>
                    <a:close/>
                    <a:moveTo>
                      <a:pt x="74" y="16"/>
                    </a:moveTo>
                    <a:cubicBezTo>
                      <a:pt x="74" y="16"/>
                      <a:pt x="74" y="16"/>
                      <a:pt x="74" y="16"/>
                    </a:cubicBezTo>
                    <a:cubicBezTo>
                      <a:pt x="74" y="16"/>
                      <a:pt x="74" y="16"/>
                      <a:pt x="74" y="16"/>
                    </a:cubicBezTo>
                    <a:cubicBezTo>
                      <a:pt x="74" y="16"/>
                      <a:pt x="74" y="16"/>
                      <a:pt x="74" y="16"/>
                    </a:cubicBezTo>
                    <a:cubicBezTo>
                      <a:pt x="74" y="16"/>
                      <a:pt x="74" y="15"/>
                      <a:pt x="74" y="15"/>
                    </a:cubicBezTo>
                    <a:cubicBezTo>
                      <a:pt x="74" y="15"/>
                      <a:pt x="74" y="15"/>
                      <a:pt x="74" y="15"/>
                    </a:cubicBezTo>
                    <a:cubicBezTo>
                      <a:pt x="74" y="15"/>
                      <a:pt x="74" y="15"/>
                      <a:pt x="74" y="15"/>
                    </a:cubicBezTo>
                    <a:cubicBezTo>
                      <a:pt x="74" y="15"/>
                      <a:pt x="74" y="15"/>
                      <a:pt x="74" y="15"/>
                    </a:cubicBezTo>
                    <a:cubicBezTo>
                      <a:pt x="74" y="16"/>
                      <a:pt x="74" y="16"/>
                      <a:pt x="74" y="16"/>
                    </a:cubicBezTo>
                    <a:cubicBezTo>
                      <a:pt x="73" y="16"/>
                      <a:pt x="74" y="16"/>
                      <a:pt x="74" y="16"/>
                    </a:cubicBezTo>
                    <a:close/>
                    <a:moveTo>
                      <a:pt x="91" y="19"/>
                    </a:moveTo>
                    <a:cubicBezTo>
                      <a:pt x="91" y="19"/>
                      <a:pt x="91" y="19"/>
                      <a:pt x="91" y="19"/>
                    </a:cubicBezTo>
                    <a:cubicBezTo>
                      <a:pt x="91" y="18"/>
                      <a:pt x="91" y="18"/>
                      <a:pt x="91" y="18"/>
                    </a:cubicBezTo>
                    <a:cubicBezTo>
                      <a:pt x="91" y="18"/>
                      <a:pt x="91" y="18"/>
                      <a:pt x="91" y="18"/>
                    </a:cubicBezTo>
                    <a:cubicBezTo>
                      <a:pt x="91" y="18"/>
                      <a:pt x="91" y="17"/>
                      <a:pt x="91" y="17"/>
                    </a:cubicBezTo>
                    <a:cubicBezTo>
                      <a:pt x="91" y="17"/>
                      <a:pt x="91" y="18"/>
                      <a:pt x="91" y="18"/>
                    </a:cubicBezTo>
                    <a:cubicBezTo>
                      <a:pt x="91" y="18"/>
                      <a:pt x="91" y="18"/>
                      <a:pt x="91" y="18"/>
                    </a:cubicBezTo>
                    <a:cubicBezTo>
                      <a:pt x="91" y="18"/>
                      <a:pt x="90" y="18"/>
                      <a:pt x="90" y="18"/>
                    </a:cubicBezTo>
                    <a:cubicBezTo>
                      <a:pt x="90" y="19"/>
                      <a:pt x="91" y="19"/>
                      <a:pt x="91" y="19"/>
                    </a:cubicBezTo>
                    <a:close/>
                    <a:moveTo>
                      <a:pt x="92" y="21"/>
                    </a:moveTo>
                    <a:cubicBezTo>
                      <a:pt x="92" y="21"/>
                      <a:pt x="92" y="21"/>
                      <a:pt x="92" y="21"/>
                    </a:cubicBezTo>
                    <a:cubicBezTo>
                      <a:pt x="92" y="21"/>
                      <a:pt x="92" y="21"/>
                      <a:pt x="92" y="21"/>
                    </a:cubicBezTo>
                    <a:cubicBezTo>
                      <a:pt x="92" y="21"/>
                      <a:pt x="92" y="21"/>
                      <a:pt x="92" y="21"/>
                    </a:cubicBezTo>
                    <a:cubicBezTo>
                      <a:pt x="93" y="21"/>
                      <a:pt x="93" y="21"/>
                      <a:pt x="92" y="21"/>
                    </a:cubicBezTo>
                    <a:cubicBezTo>
                      <a:pt x="92" y="21"/>
                      <a:pt x="92" y="21"/>
                      <a:pt x="92" y="21"/>
                    </a:cubicBezTo>
                    <a:cubicBezTo>
                      <a:pt x="92" y="21"/>
                      <a:pt x="92" y="21"/>
                      <a:pt x="92" y="21"/>
                    </a:cubicBezTo>
                    <a:cubicBezTo>
                      <a:pt x="92" y="21"/>
                      <a:pt x="92" y="21"/>
                      <a:pt x="92" y="21"/>
                    </a:cubicBezTo>
                    <a:cubicBezTo>
                      <a:pt x="92" y="21"/>
                      <a:pt x="92" y="21"/>
                      <a:pt x="92" y="21"/>
                    </a:cubicBezTo>
                    <a:close/>
                    <a:moveTo>
                      <a:pt x="64" y="39"/>
                    </a:moveTo>
                    <a:cubicBezTo>
                      <a:pt x="63" y="39"/>
                      <a:pt x="63" y="38"/>
                      <a:pt x="63" y="38"/>
                    </a:cubicBezTo>
                    <a:cubicBezTo>
                      <a:pt x="63" y="38"/>
                      <a:pt x="63" y="38"/>
                      <a:pt x="63" y="38"/>
                    </a:cubicBezTo>
                    <a:cubicBezTo>
                      <a:pt x="63" y="38"/>
                      <a:pt x="63" y="38"/>
                      <a:pt x="63" y="38"/>
                    </a:cubicBezTo>
                    <a:cubicBezTo>
                      <a:pt x="63" y="38"/>
                      <a:pt x="63" y="38"/>
                      <a:pt x="63" y="38"/>
                    </a:cubicBezTo>
                    <a:cubicBezTo>
                      <a:pt x="63" y="38"/>
                      <a:pt x="63" y="38"/>
                      <a:pt x="63" y="38"/>
                    </a:cubicBezTo>
                    <a:cubicBezTo>
                      <a:pt x="63" y="38"/>
                      <a:pt x="63" y="38"/>
                      <a:pt x="63" y="38"/>
                    </a:cubicBezTo>
                    <a:cubicBezTo>
                      <a:pt x="63" y="38"/>
                      <a:pt x="63" y="38"/>
                      <a:pt x="63" y="38"/>
                    </a:cubicBezTo>
                    <a:cubicBezTo>
                      <a:pt x="63" y="38"/>
                      <a:pt x="63" y="38"/>
                      <a:pt x="63" y="38"/>
                    </a:cubicBezTo>
                    <a:cubicBezTo>
                      <a:pt x="63" y="38"/>
                      <a:pt x="63" y="38"/>
                      <a:pt x="63" y="38"/>
                    </a:cubicBezTo>
                    <a:cubicBezTo>
                      <a:pt x="63" y="38"/>
                      <a:pt x="62" y="38"/>
                      <a:pt x="62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38"/>
                      <a:pt x="62" y="39"/>
                      <a:pt x="62" y="39"/>
                    </a:cubicBezTo>
                    <a:cubicBezTo>
                      <a:pt x="62" y="39"/>
                      <a:pt x="62" y="39"/>
                      <a:pt x="62" y="39"/>
                    </a:cubicBezTo>
                    <a:cubicBezTo>
                      <a:pt x="62" y="39"/>
                      <a:pt x="62" y="39"/>
                      <a:pt x="62" y="39"/>
                    </a:cubicBezTo>
                    <a:cubicBezTo>
                      <a:pt x="62" y="39"/>
                      <a:pt x="61" y="39"/>
                      <a:pt x="61" y="39"/>
                    </a:cubicBezTo>
                    <a:cubicBezTo>
                      <a:pt x="61" y="39"/>
                      <a:pt x="61" y="39"/>
                      <a:pt x="62" y="39"/>
                    </a:cubicBezTo>
                    <a:cubicBezTo>
                      <a:pt x="62" y="39"/>
                      <a:pt x="62" y="39"/>
                      <a:pt x="62" y="39"/>
                    </a:cubicBezTo>
                    <a:cubicBezTo>
                      <a:pt x="62" y="39"/>
                      <a:pt x="62" y="39"/>
                      <a:pt x="62" y="39"/>
                    </a:cubicBezTo>
                    <a:cubicBezTo>
                      <a:pt x="62" y="39"/>
                      <a:pt x="62" y="39"/>
                      <a:pt x="62" y="39"/>
                    </a:cubicBezTo>
                    <a:cubicBezTo>
                      <a:pt x="62" y="39"/>
                      <a:pt x="62" y="39"/>
                      <a:pt x="62" y="39"/>
                    </a:cubicBezTo>
                    <a:cubicBezTo>
                      <a:pt x="62" y="40"/>
                      <a:pt x="62" y="39"/>
                      <a:pt x="62" y="39"/>
                    </a:cubicBezTo>
                    <a:cubicBezTo>
                      <a:pt x="62" y="39"/>
                      <a:pt x="62" y="39"/>
                      <a:pt x="62" y="39"/>
                    </a:cubicBezTo>
                    <a:cubicBezTo>
                      <a:pt x="62" y="39"/>
                      <a:pt x="63" y="39"/>
                      <a:pt x="63" y="39"/>
                    </a:cubicBezTo>
                    <a:cubicBezTo>
                      <a:pt x="63" y="39"/>
                      <a:pt x="63" y="39"/>
                      <a:pt x="63" y="39"/>
                    </a:cubicBezTo>
                    <a:cubicBezTo>
                      <a:pt x="63" y="39"/>
                      <a:pt x="63" y="39"/>
                      <a:pt x="63" y="39"/>
                    </a:cubicBezTo>
                    <a:cubicBezTo>
                      <a:pt x="63" y="39"/>
                      <a:pt x="63" y="39"/>
                      <a:pt x="63" y="39"/>
                    </a:cubicBezTo>
                    <a:cubicBezTo>
                      <a:pt x="63" y="39"/>
                      <a:pt x="63" y="39"/>
                      <a:pt x="63" y="39"/>
                    </a:cubicBezTo>
                    <a:cubicBezTo>
                      <a:pt x="63" y="39"/>
                      <a:pt x="63" y="39"/>
                      <a:pt x="63" y="39"/>
                    </a:cubicBezTo>
                    <a:cubicBezTo>
                      <a:pt x="63" y="39"/>
                      <a:pt x="63" y="39"/>
                      <a:pt x="64" y="39"/>
                    </a:cubicBezTo>
                    <a:cubicBezTo>
                      <a:pt x="64" y="39"/>
                      <a:pt x="64" y="39"/>
                      <a:pt x="64" y="39"/>
                    </a:cubicBezTo>
                    <a:cubicBezTo>
                      <a:pt x="64" y="39"/>
                      <a:pt x="64" y="39"/>
                      <a:pt x="64" y="39"/>
                    </a:cubicBezTo>
                    <a:cubicBezTo>
                      <a:pt x="64" y="39"/>
                      <a:pt x="64" y="39"/>
                      <a:pt x="64" y="40"/>
                    </a:cubicBezTo>
                    <a:cubicBezTo>
                      <a:pt x="64" y="40"/>
                      <a:pt x="64" y="40"/>
                      <a:pt x="64" y="40"/>
                    </a:cubicBezTo>
                    <a:cubicBezTo>
                      <a:pt x="64" y="40"/>
                      <a:pt x="64" y="40"/>
                      <a:pt x="64" y="40"/>
                    </a:cubicBezTo>
                    <a:cubicBezTo>
                      <a:pt x="64" y="40"/>
                      <a:pt x="64" y="40"/>
                      <a:pt x="64" y="40"/>
                    </a:cubicBezTo>
                    <a:cubicBezTo>
                      <a:pt x="64" y="40"/>
                      <a:pt x="64" y="40"/>
                      <a:pt x="64" y="40"/>
                    </a:cubicBezTo>
                    <a:cubicBezTo>
                      <a:pt x="64" y="40"/>
                      <a:pt x="65" y="40"/>
                      <a:pt x="65" y="40"/>
                    </a:cubicBezTo>
                    <a:cubicBezTo>
                      <a:pt x="65" y="40"/>
                      <a:pt x="65" y="40"/>
                      <a:pt x="65" y="40"/>
                    </a:cubicBezTo>
                    <a:cubicBezTo>
                      <a:pt x="65" y="40"/>
                      <a:pt x="65" y="40"/>
                      <a:pt x="65" y="40"/>
                    </a:cubicBezTo>
                    <a:cubicBezTo>
                      <a:pt x="65" y="40"/>
                      <a:pt x="65" y="40"/>
                      <a:pt x="65" y="40"/>
                    </a:cubicBezTo>
                    <a:cubicBezTo>
                      <a:pt x="65" y="40"/>
                      <a:pt x="65" y="40"/>
                      <a:pt x="65" y="40"/>
                    </a:cubicBezTo>
                    <a:cubicBezTo>
                      <a:pt x="65" y="40"/>
                      <a:pt x="65" y="40"/>
                      <a:pt x="65" y="40"/>
                    </a:cubicBezTo>
                    <a:cubicBezTo>
                      <a:pt x="65" y="39"/>
                      <a:pt x="65" y="39"/>
                      <a:pt x="65" y="39"/>
                    </a:cubicBezTo>
                    <a:cubicBezTo>
                      <a:pt x="65" y="39"/>
                      <a:pt x="65" y="39"/>
                      <a:pt x="65" y="39"/>
                    </a:cubicBezTo>
                    <a:cubicBezTo>
                      <a:pt x="65" y="39"/>
                      <a:pt x="64" y="39"/>
                      <a:pt x="64" y="39"/>
                    </a:cubicBezTo>
                    <a:cubicBezTo>
                      <a:pt x="64" y="39"/>
                      <a:pt x="64" y="39"/>
                      <a:pt x="64" y="39"/>
                    </a:cubicBezTo>
                    <a:cubicBezTo>
                      <a:pt x="64" y="39"/>
                      <a:pt x="64" y="39"/>
                      <a:pt x="64" y="39"/>
                    </a:cubicBezTo>
                    <a:cubicBezTo>
                      <a:pt x="64" y="39"/>
                      <a:pt x="64" y="39"/>
                      <a:pt x="64" y="39"/>
                    </a:cubicBezTo>
                    <a:cubicBezTo>
                      <a:pt x="64" y="39"/>
                      <a:pt x="64" y="39"/>
                      <a:pt x="64" y="39"/>
                    </a:cubicBezTo>
                    <a:cubicBezTo>
                      <a:pt x="64" y="39"/>
                      <a:pt x="64" y="39"/>
                      <a:pt x="64" y="39"/>
                    </a:cubicBezTo>
                    <a:cubicBezTo>
                      <a:pt x="64" y="39"/>
                      <a:pt x="64" y="39"/>
                      <a:pt x="64" y="39"/>
                    </a:cubicBezTo>
                    <a:close/>
                    <a:moveTo>
                      <a:pt x="59" y="32"/>
                    </a:moveTo>
                    <a:cubicBezTo>
                      <a:pt x="59" y="32"/>
                      <a:pt x="59" y="32"/>
                      <a:pt x="59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3"/>
                    </a:cubicBezTo>
                    <a:cubicBezTo>
                      <a:pt x="60" y="33"/>
                      <a:pt x="60" y="33"/>
                      <a:pt x="60" y="33"/>
                    </a:cubicBezTo>
                    <a:cubicBezTo>
                      <a:pt x="60" y="33"/>
                      <a:pt x="60" y="33"/>
                      <a:pt x="60" y="33"/>
                    </a:cubicBezTo>
                    <a:cubicBezTo>
                      <a:pt x="60" y="33"/>
                      <a:pt x="60" y="34"/>
                      <a:pt x="60" y="33"/>
                    </a:cubicBezTo>
                    <a:cubicBezTo>
                      <a:pt x="61" y="33"/>
                      <a:pt x="60" y="33"/>
                      <a:pt x="60" y="33"/>
                    </a:cubicBezTo>
                    <a:cubicBezTo>
                      <a:pt x="60" y="33"/>
                      <a:pt x="60" y="33"/>
                      <a:pt x="60" y="33"/>
                    </a:cubicBezTo>
                    <a:cubicBezTo>
                      <a:pt x="60" y="33"/>
                      <a:pt x="60" y="33"/>
                      <a:pt x="60" y="33"/>
                    </a:cubicBezTo>
                    <a:cubicBezTo>
                      <a:pt x="60" y="33"/>
                      <a:pt x="60" y="33"/>
                      <a:pt x="61" y="33"/>
                    </a:cubicBezTo>
                    <a:cubicBezTo>
                      <a:pt x="61" y="33"/>
                      <a:pt x="61" y="33"/>
                      <a:pt x="61" y="33"/>
                    </a:cubicBezTo>
                    <a:cubicBezTo>
                      <a:pt x="61" y="33"/>
                      <a:pt x="60" y="33"/>
                      <a:pt x="60" y="33"/>
                    </a:cubicBezTo>
                    <a:cubicBezTo>
                      <a:pt x="60" y="33"/>
                      <a:pt x="60" y="33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2"/>
                      <a:pt x="60" y="32"/>
                    </a:cubicBezTo>
                    <a:cubicBezTo>
                      <a:pt x="60" y="32"/>
                      <a:pt x="60" y="31"/>
                      <a:pt x="60" y="31"/>
                    </a:cubicBezTo>
                    <a:cubicBezTo>
                      <a:pt x="60" y="31"/>
                      <a:pt x="60" y="32"/>
                      <a:pt x="60" y="31"/>
                    </a:cubicBezTo>
                    <a:cubicBezTo>
                      <a:pt x="60" y="31"/>
                      <a:pt x="60" y="31"/>
                      <a:pt x="60" y="31"/>
                    </a:cubicBezTo>
                    <a:cubicBezTo>
                      <a:pt x="60" y="31"/>
                      <a:pt x="60" y="31"/>
                      <a:pt x="60" y="31"/>
                    </a:cubicBezTo>
                    <a:cubicBezTo>
                      <a:pt x="60" y="31"/>
                      <a:pt x="60" y="31"/>
                      <a:pt x="60" y="31"/>
                    </a:cubicBezTo>
                    <a:cubicBezTo>
                      <a:pt x="60" y="31"/>
                      <a:pt x="60" y="31"/>
                      <a:pt x="60" y="31"/>
                    </a:cubicBezTo>
                    <a:cubicBezTo>
                      <a:pt x="60" y="31"/>
                      <a:pt x="60" y="31"/>
                      <a:pt x="60" y="31"/>
                    </a:cubicBezTo>
                    <a:cubicBezTo>
                      <a:pt x="59" y="31"/>
                      <a:pt x="59" y="31"/>
                      <a:pt x="59" y="31"/>
                    </a:cubicBezTo>
                    <a:cubicBezTo>
                      <a:pt x="59" y="31"/>
                      <a:pt x="59" y="31"/>
                      <a:pt x="59" y="31"/>
                    </a:cubicBezTo>
                    <a:cubicBezTo>
                      <a:pt x="59" y="31"/>
                      <a:pt x="59" y="31"/>
                      <a:pt x="59" y="31"/>
                    </a:cubicBezTo>
                    <a:cubicBezTo>
                      <a:pt x="59" y="31"/>
                      <a:pt x="59" y="31"/>
                      <a:pt x="59" y="31"/>
                    </a:cubicBezTo>
                    <a:cubicBezTo>
                      <a:pt x="59" y="31"/>
                      <a:pt x="59" y="31"/>
                      <a:pt x="59" y="31"/>
                    </a:cubicBezTo>
                    <a:cubicBezTo>
                      <a:pt x="59" y="32"/>
                      <a:pt x="59" y="32"/>
                      <a:pt x="59" y="32"/>
                    </a:cubicBezTo>
                    <a:cubicBezTo>
                      <a:pt x="59" y="32"/>
                      <a:pt x="59" y="32"/>
                      <a:pt x="59" y="32"/>
                    </a:cubicBezTo>
                    <a:cubicBezTo>
                      <a:pt x="59" y="32"/>
                      <a:pt x="59" y="32"/>
                      <a:pt x="59" y="32"/>
                    </a:cubicBezTo>
                    <a:close/>
                    <a:moveTo>
                      <a:pt x="63" y="33"/>
                    </a:moveTo>
                    <a:cubicBezTo>
                      <a:pt x="63" y="33"/>
                      <a:pt x="63" y="33"/>
                      <a:pt x="63" y="33"/>
                    </a:cubicBezTo>
                    <a:cubicBezTo>
                      <a:pt x="63" y="33"/>
                      <a:pt x="63" y="33"/>
                      <a:pt x="63" y="33"/>
                    </a:cubicBezTo>
                    <a:cubicBezTo>
                      <a:pt x="63" y="33"/>
                      <a:pt x="63" y="33"/>
                      <a:pt x="63" y="33"/>
                    </a:cubicBezTo>
                    <a:cubicBezTo>
                      <a:pt x="63" y="33"/>
                      <a:pt x="63" y="33"/>
                      <a:pt x="63" y="33"/>
                    </a:cubicBezTo>
                    <a:cubicBezTo>
                      <a:pt x="63" y="33"/>
                      <a:pt x="63" y="33"/>
                      <a:pt x="63" y="33"/>
                    </a:cubicBezTo>
                    <a:close/>
                    <a:moveTo>
                      <a:pt x="62" y="37"/>
                    </a:moveTo>
                    <a:cubicBezTo>
                      <a:pt x="62" y="37"/>
                      <a:pt x="62" y="37"/>
                      <a:pt x="61" y="37"/>
                    </a:cubicBezTo>
                    <a:cubicBezTo>
                      <a:pt x="61" y="37"/>
                      <a:pt x="61" y="37"/>
                      <a:pt x="61" y="37"/>
                    </a:cubicBezTo>
                    <a:cubicBezTo>
                      <a:pt x="61" y="37"/>
                      <a:pt x="61" y="37"/>
                      <a:pt x="61" y="37"/>
                    </a:cubicBezTo>
                    <a:cubicBezTo>
                      <a:pt x="61" y="37"/>
                      <a:pt x="61" y="37"/>
                      <a:pt x="61" y="37"/>
                    </a:cubicBezTo>
                    <a:cubicBezTo>
                      <a:pt x="61" y="37"/>
                      <a:pt x="61" y="37"/>
                      <a:pt x="61" y="37"/>
                    </a:cubicBezTo>
                    <a:cubicBezTo>
                      <a:pt x="61" y="37"/>
                      <a:pt x="61" y="37"/>
                      <a:pt x="61" y="37"/>
                    </a:cubicBezTo>
                    <a:cubicBezTo>
                      <a:pt x="61" y="37"/>
                      <a:pt x="61" y="37"/>
                      <a:pt x="61" y="37"/>
                    </a:cubicBezTo>
                    <a:cubicBezTo>
                      <a:pt x="61" y="37"/>
                      <a:pt x="61" y="37"/>
                      <a:pt x="61" y="37"/>
                    </a:cubicBezTo>
                    <a:cubicBezTo>
                      <a:pt x="61" y="37"/>
                      <a:pt x="61" y="37"/>
                      <a:pt x="61" y="37"/>
                    </a:cubicBezTo>
                    <a:cubicBezTo>
                      <a:pt x="61" y="37"/>
                      <a:pt x="61" y="37"/>
                      <a:pt x="61" y="37"/>
                    </a:cubicBezTo>
                    <a:cubicBezTo>
                      <a:pt x="61" y="37"/>
                      <a:pt x="61" y="37"/>
                      <a:pt x="61" y="37"/>
                    </a:cubicBezTo>
                    <a:cubicBezTo>
                      <a:pt x="62" y="37"/>
                      <a:pt x="62" y="37"/>
                      <a:pt x="62" y="37"/>
                    </a:cubicBezTo>
                    <a:cubicBezTo>
                      <a:pt x="62" y="37"/>
                      <a:pt x="62" y="37"/>
                      <a:pt x="62" y="37"/>
                    </a:cubicBezTo>
                    <a:cubicBezTo>
                      <a:pt x="62" y="37"/>
                      <a:pt x="62" y="38"/>
                      <a:pt x="62" y="38"/>
                    </a:cubicBezTo>
                    <a:cubicBezTo>
                      <a:pt x="62" y="37"/>
                      <a:pt x="62" y="37"/>
                      <a:pt x="62" y="37"/>
                    </a:cubicBezTo>
                    <a:cubicBezTo>
                      <a:pt x="62" y="37"/>
                      <a:pt x="62" y="37"/>
                      <a:pt x="62" y="37"/>
                    </a:cubicBezTo>
                    <a:cubicBezTo>
                      <a:pt x="62" y="37"/>
                      <a:pt x="62" y="37"/>
                      <a:pt x="62" y="37"/>
                    </a:cubicBezTo>
                    <a:cubicBezTo>
                      <a:pt x="62" y="37"/>
                      <a:pt x="62" y="37"/>
                      <a:pt x="62" y="37"/>
                    </a:cubicBezTo>
                    <a:close/>
                    <a:moveTo>
                      <a:pt x="63" y="32"/>
                    </a:moveTo>
                    <a:cubicBezTo>
                      <a:pt x="63" y="32"/>
                      <a:pt x="62" y="33"/>
                      <a:pt x="62" y="33"/>
                    </a:cubicBezTo>
                    <a:cubicBezTo>
                      <a:pt x="62" y="33"/>
                      <a:pt x="63" y="33"/>
                      <a:pt x="63" y="33"/>
                    </a:cubicBezTo>
                    <a:cubicBezTo>
                      <a:pt x="63" y="33"/>
                      <a:pt x="63" y="33"/>
                      <a:pt x="63" y="33"/>
                    </a:cubicBezTo>
                    <a:cubicBezTo>
                      <a:pt x="63" y="32"/>
                      <a:pt x="63" y="32"/>
                      <a:pt x="63" y="32"/>
                    </a:cubicBezTo>
                    <a:close/>
                    <a:moveTo>
                      <a:pt x="61" y="40"/>
                    </a:moveTo>
                    <a:cubicBezTo>
                      <a:pt x="61" y="40"/>
                      <a:pt x="61" y="40"/>
                      <a:pt x="61" y="40"/>
                    </a:cubicBezTo>
                    <a:cubicBezTo>
                      <a:pt x="61" y="40"/>
                      <a:pt x="61" y="40"/>
                      <a:pt x="62" y="40"/>
                    </a:cubicBezTo>
                    <a:cubicBezTo>
                      <a:pt x="62" y="40"/>
                      <a:pt x="62" y="40"/>
                      <a:pt x="62" y="40"/>
                    </a:cubicBezTo>
                    <a:cubicBezTo>
                      <a:pt x="62" y="40"/>
                      <a:pt x="62" y="40"/>
                      <a:pt x="62" y="40"/>
                    </a:cubicBezTo>
                    <a:cubicBezTo>
                      <a:pt x="62" y="40"/>
                      <a:pt x="61" y="40"/>
                      <a:pt x="61" y="40"/>
                    </a:cubicBezTo>
                    <a:cubicBezTo>
                      <a:pt x="61" y="40"/>
                      <a:pt x="61" y="40"/>
                      <a:pt x="61" y="40"/>
                    </a:cubicBezTo>
                    <a:close/>
                    <a:moveTo>
                      <a:pt x="62" y="36"/>
                    </a:moveTo>
                    <a:cubicBezTo>
                      <a:pt x="62" y="36"/>
                      <a:pt x="62" y="36"/>
                      <a:pt x="62" y="36"/>
                    </a:cubicBezTo>
                    <a:cubicBezTo>
                      <a:pt x="62" y="36"/>
                      <a:pt x="62" y="36"/>
                      <a:pt x="62" y="37"/>
                    </a:cubicBezTo>
                    <a:cubicBezTo>
                      <a:pt x="62" y="37"/>
                      <a:pt x="62" y="37"/>
                      <a:pt x="62" y="37"/>
                    </a:cubicBezTo>
                    <a:cubicBezTo>
                      <a:pt x="62" y="37"/>
                      <a:pt x="63" y="37"/>
                      <a:pt x="63" y="37"/>
                    </a:cubicBezTo>
                    <a:cubicBezTo>
                      <a:pt x="63" y="37"/>
                      <a:pt x="63" y="37"/>
                      <a:pt x="63" y="37"/>
                    </a:cubicBezTo>
                    <a:cubicBezTo>
                      <a:pt x="63" y="37"/>
                      <a:pt x="63" y="37"/>
                      <a:pt x="63" y="37"/>
                    </a:cubicBezTo>
                    <a:cubicBezTo>
                      <a:pt x="63" y="37"/>
                      <a:pt x="63" y="37"/>
                      <a:pt x="63" y="38"/>
                    </a:cubicBezTo>
                    <a:cubicBezTo>
                      <a:pt x="63" y="38"/>
                      <a:pt x="63" y="37"/>
                      <a:pt x="63" y="37"/>
                    </a:cubicBezTo>
                    <a:cubicBezTo>
                      <a:pt x="63" y="37"/>
                      <a:pt x="63" y="37"/>
                      <a:pt x="63" y="37"/>
                    </a:cubicBezTo>
                    <a:cubicBezTo>
                      <a:pt x="63" y="37"/>
                      <a:pt x="63" y="37"/>
                      <a:pt x="63" y="37"/>
                    </a:cubicBezTo>
                    <a:cubicBezTo>
                      <a:pt x="63" y="37"/>
                      <a:pt x="63" y="37"/>
                      <a:pt x="63" y="37"/>
                    </a:cubicBezTo>
                    <a:cubicBezTo>
                      <a:pt x="63" y="37"/>
                      <a:pt x="63" y="37"/>
                      <a:pt x="63" y="37"/>
                    </a:cubicBezTo>
                    <a:cubicBezTo>
                      <a:pt x="63" y="37"/>
                      <a:pt x="63" y="37"/>
                      <a:pt x="63" y="37"/>
                    </a:cubicBezTo>
                    <a:cubicBezTo>
                      <a:pt x="63" y="37"/>
                      <a:pt x="63" y="37"/>
                      <a:pt x="63" y="37"/>
                    </a:cubicBezTo>
                    <a:cubicBezTo>
                      <a:pt x="63" y="37"/>
                      <a:pt x="62" y="36"/>
                      <a:pt x="62" y="36"/>
                    </a:cubicBezTo>
                    <a:cubicBezTo>
                      <a:pt x="62" y="36"/>
                      <a:pt x="62" y="36"/>
                      <a:pt x="62" y="36"/>
                    </a:cubicBezTo>
                    <a:cubicBezTo>
                      <a:pt x="62" y="36"/>
                      <a:pt x="62" y="36"/>
                      <a:pt x="62" y="36"/>
                    </a:cubicBezTo>
                    <a:close/>
                    <a:moveTo>
                      <a:pt x="61" y="41"/>
                    </a:moveTo>
                    <a:cubicBezTo>
                      <a:pt x="61" y="41"/>
                      <a:pt x="61" y="42"/>
                      <a:pt x="61" y="42"/>
                    </a:cubicBezTo>
                    <a:cubicBezTo>
                      <a:pt x="61" y="42"/>
                      <a:pt x="61" y="42"/>
                      <a:pt x="61" y="42"/>
                    </a:cubicBezTo>
                    <a:cubicBezTo>
                      <a:pt x="61" y="42"/>
                      <a:pt x="61" y="42"/>
                      <a:pt x="61" y="42"/>
                    </a:cubicBezTo>
                    <a:cubicBezTo>
                      <a:pt x="61" y="42"/>
                      <a:pt x="61" y="42"/>
                      <a:pt x="61" y="42"/>
                    </a:cubicBezTo>
                    <a:cubicBezTo>
                      <a:pt x="61" y="42"/>
                      <a:pt x="61" y="42"/>
                      <a:pt x="61" y="42"/>
                    </a:cubicBezTo>
                    <a:cubicBezTo>
                      <a:pt x="61" y="42"/>
                      <a:pt x="62" y="42"/>
                      <a:pt x="62" y="42"/>
                    </a:cubicBezTo>
                    <a:cubicBezTo>
                      <a:pt x="62" y="42"/>
                      <a:pt x="62" y="42"/>
                      <a:pt x="62" y="42"/>
                    </a:cubicBezTo>
                    <a:cubicBezTo>
                      <a:pt x="62" y="42"/>
                      <a:pt x="62" y="42"/>
                      <a:pt x="62" y="41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3" y="41"/>
                      <a:pt x="63" y="41"/>
                      <a:pt x="63" y="41"/>
                    </a:cubicBezTo>
                    <a:cubicBezTo>
                      <a:pt x="63" y="41"/>
                      <a:pt x="62" y="41"/>
                      <a:pt x="62" y="41"/>
                    </a:cubicBezTo>
                    <a:cubicBezTo>
                      <a:pt x="62" y="40"/>
                      <a:pt x="62" y="40"/>
                      <a:pt x="62" y="40"/>
                    </a:cubicBezTo>
                    <a:cubicBezTo>
                      <a:pt x="62" y="40"/>
                      <a:pt x="62" y="40"/>
                      <a:pt x="62" y="40"/>
                    </a:cubicBezTo>
                    <a:cubicBezTo>
                      <a:pt x="62" y="40"/>
                      <a:pt x="62" y="40"/>
                      <a:pt x="62" y="40"/>
                    </a:cubicBezTo>
                    <a:cubicBezTo>
                      <a:pt x="62" y="40"/>
                      <a:pt x="62" y="40"/>
                      <a:pt x="62" y="40"/>
                    </a:cubicBezTo>
                    <a:cubicBezTo>
                      <a:pt x="61" y="40"/>
                      <a:pt x="61" y="40"/>
                      <a:pt x="61" y="40"/>
                    </a:cubicBezTo>
                    <a:cubicBezTo>
                      <a:pt x="61" y="40"/>
                      <a:pt x="61" y="40"/>
                      <a:pt x="61" y="40"/>
                    </a:cubicBezTo>
                    <a:cubicBezTo>
                      <a:pt x="61" y="40"/>
                      <a:pt x="61" y="40"/>
                      <a:pt x="61" y="40"/>
                    </a:cubicBezTo>
                    <a:cubicBezTo>
                      <a:pt x="61" y="40"/>
                      <a:pt x="61" y="40"/>
                      <a:pt x="61" y="40"/>
                    </a:cubicBezTo>
                    <a:cubicBezTo>
                      <a:pt x="61" y="41"/>
                      <a:pt x="61" y="41"/>
                      <a:pt x="61" y="41"/>
                    </a:cubicBezTo>
                    <a:cubicBezTo>
                      <a:pt x="61" y="41"/>
                      <a:pt x="61" y="40"/>
                      <a:pt x="61" y="40"/>
                    </a:cubicBezTo>
                    <a:cubicBezTo>
                      <a:pt x="61" y="40"/>
                      <a:pt x="61" y="40"/>
                      <a:pt x="61" y="40"/>
                    </a:cubicBezTo>
                    <a:cubicBezTo>
                      <a:pt x="61" y="40"/>
                      <a:pt x="61" y="40"/>
                      <a:pt x="61" y="40"/>
                    </a:cubicBezTo>
                    <a:cubicBezTo>
                      <a:pt x="61" y="40"/>
                      <a:pt x="61" y="40"/>
                      <a:pt x="61" y="40"/>
                    </a:cubicBezTo>
                    <a:cubicBezTo>
                      <a:pt x="61" y="40"/>
                      <a:pt x="61" y="40"/>
                      <a:pt x="61" y="40"/>
                    </a:cubicBezTo>
                    <a:cubicBezTo>
                      <a:pt x="61" y="40"/>
                      <a:pt x="60" y="40"/>
                      <a:pt x="60" y="40"/>
                    </a:cubicBezTo>
                    <a:cubicBezTo>
                      <a:pt x="60" y="40"/>
                      <a:pt x="60" y="41"/>
                      <a:pt x="60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61" y="41"/>
                      <a:pt x="61" y="41"/>
                      <a:pt x="61" y="41"/>
                    </a:cubicBezTo>
                    <a:close/>
                    <a:moveTo>
                      <a:pt x="61" y="35"/>
                    </a:moveTo>
                    <a:cubicBezTo>
                      <a:pt x="61" y="35"/>
                      <a:pt x="61" y="35"/>
                      <a:pt x="61" y="35"/>
                    </a:cubicBezTo>
                    <a:cubicBezTo>
                      <a:pt x="61" y="35"/>
                      <a:pt x="61" y="35"/>
                      <a:pt x="61" y="35"/>
                    </a:cubicBezTo>
                    <a:cubicBezTo>
                      <a:pt x="61" y="35"/>
                      <a:pt x="61" y="35"/>
                      <a:pt x="61" y="35"/>
                    </a:cubicBezTo>
                    <a:cubicBezTo>
                      <a:pt x="61" y="35"/>
                      <a:pt x="61" y="35"/>
                      <a:pt x="61" y="35"/>
                    </a:cubicBezTo>
                    <a:cubicBezTo>
                      <a:pt x="61" y="35"/>
                      <a:pt x="61" y="35"/>
                      <a:pt x="61" y="35"/>
                    </a:cubicBezTo>
                    <a:cubicBezTo>
                      <a:pt x="61" y="36"/>
                      <a:pt x="61" y="36"/>
                      <a:pt x="61" y="36"/>
                    </a:cubicBezTo>
                    <a:cubicBezTo>
                      <a:pt x="61" y="36"/>
                      <a:pt x="61" y="36"/>
                      <a:pt x="61" y="36"/>
                    </a:cubicBezTo>
                    <a:cubicBezTo>
                      <a:pt x="61" y="36"/>
                      <a:pt x="61" y="36"/>
                      <a:pt x="61" y="36"/>
                    </a:cubicBezTo>
                    <a:cubicBezTo>
                      <a:pt x="61" y="36"/>
                      <a:pt x="61" y="36"/>
                      <a:pt x="61" y="36"/>
                    </a:cubicBezTo>
                    <a:cubicBezTo>
                      <a:pt x="61" y="35"/>
                      <a:pt x="61" y="35"/>
                      <a:pt x="61" y="35"/>
                    </a:cubicBezTo>
                    <a:close/>
                    <a:moveTo>
                      <a:pt x="62" y="35"/>
                    </a:moveTo>
                    <a:cubicBezTo>
                      <a:pt x="62" y="35"/>
                      <a:pt x="62" y="35"/>
                      <a:pt x="62" y="35"/>
                    </a:cubicBezTo>
                    <a:cubicBezTo>
                      <a:pt x="62" y="35"/>
                      <a:pt x="62" y="35"/>
                      <a:pt x="62" y="35"/>
                    </a:cubicBezTo>
                    <a:cubicBezTo>
                      <a:pt x="62" y="35"/>
                      <a:pt x="62" y="35"/>
                      <a:pt x="62" y="35"/>
                    </a:cubicBezTo>
                    <a:cubicBezTo>
                      <a:pt x="62" y="35"/>
                      <a:pt x="62" y="35"/>
                      <a:pt x="62" y="35"/>
                    </a:cubicBezTo>
                    <a:cubicBezTo>
                      <a:pt x="62" y="35"/>
                      <a:pt x="62" y="35"/>
                      <a:pt x="62" y="35"/>
                    </a:cubicBezTo>
                    <a:cubicBezTo>
                      <a:pt x="62" y="35"/>
                      <a:pt x="62" y="35"/>
                      <a:pt x="62" y="35"/>
                    </a:cubicBezTo>
                    <a:close/>
                    <a:moveTo>
                      <a:pt x="60" y="31"/>
                    </a:moveTo>
                    <a:cubicBezTo>
                      <a:pt x="60" y="31"/>
                      <a:pt x="60" y="31"/>
                      <a:pt x="60" y="31"/>
                    </a:cubicBezTo>
                    <a:cubicBezTo>
                      <a:pt x="60" y="31"/>
                      <a:pt x="60" y="31"/>
                      <a:pt x="61" y="31"/>
                    </a:cubicBezTo>
                    <a:cubicBezTo>
                      <a:pt x="61" y="31"/>
                      <a:pt x="61" y="31"/>
                      <a:pt x="61" y="31"/>
                    </a:cubicBezTo>
                    <a:cubicBezTo>
                      <a:pt x="61" y="31"/>
                      <a:pt x="61" y="31"/>
                      <a:pt x="61" y="31"/>
                    </a:cubicBezTo>
                    <a:cubicBezTo>
                      <a:pt x="61" y="31"/>
                      <a:pt x="61" y="31"/>
                      <a:pt x="61" y="31"/>
                    </a:cubicBezTo>
                    <a:cubicBezTo>
                      <a:pt x="61" y="31"/>
                      <a:pt x="61" y="31"/>
                      <a:pt x="61" y="31"/>
                    </a:cubicBezTo>
                    <a:cubicBezTo>
                      <a:pt x="61" y="31"/>
                      <a:pt x="61" y="31"/>
                      <a:pt x="61" y="31"/>
                    </a:cubicBezTo>
                    <a:cubicBezTo>
                      <a:pt x="61" y="31"/>
                      <a:pt x="61" y="31"/>
                      <a:pt x="61" y="31"/>
                    </a:cubicBezTo>
                    <a:cubicBezTo>
                      <a:pt x="61" y="31"/>
                      <a:pt x="61" y="31"/>
                      <a:pt x="61" y="31"/>
                    </a:cubicBezTo>
                    <a:cubicBezTo>
                      <a:pt x="61" y="31"/>
                      <a:pt x="61" y="31"/>
                      <a:pt x="61" y="31"/>
                    </a:cubicBezTo>
                    <a:cubicBezTo>
                      <a:pt x="61" y="31"/>
                      <a:pt x="61" y="31"/>
                      <a:pt x="61" y="31"/>
                    </a:cubicBezTo>
                    <a:cubicBezTo>
                      <a:pt x="61" y="31"/>
                      <a:pt x="61" y="31"/>
                      <a:pt x="62" y="31"/>
                    </a:cubicBezTo>
                    <a:cubicBezTo>
                      <a:pt x="62" y="31"/>
                      <a:pt x="62" y="31"/>
                      <a:pt x="62" y="31"/>
                    </a:cubicBezTo>
                    <a:cubicBezTo>
                      <a:pt x="62" y="31"/>
                      <a:pt x="62" y="31"/>
                      <a:pt x="62" y="31"/>
                    </a:cubicBezTo>
                    <a:cubicBezTo>
                      <a:pt x="62" y="31"/>
                      <a:pt x="62" y="31"/>
                      <a:pt x="62" y="31"/>
                    </a:cubicBezTo>
                    <a:cubicBezTo>
                      <a:pt x="62" y="31"/>
                      <a:pt x="62" y="31"/>
                      <a:pt x="62" y="31"/>
                    </a:cubicBezTo>
                    <a:cubicBezTo>
                      <a:pt x="62" y="31"/>
                      <a:pt x="62" y="31"/>
                      <a:pt x="62" y="31"/>
                    </a:cubicBezTo>
                    <a:cubicBezTo>
                      <a:pt x="62" y="31"/>
                      <a:pt x="62" y="31"/>
                      <a:pt x="62" y="31"/>
                    </a:cubicBezTo>
                    <a:cubicBezTo>
                      <a:pt x="62" y="31"/>
                      <a:pt x="61" y="31"/>
                      <a:pt x="61" y="31"/>
                    </a:cubicBezTo>
                    <a:cubicBezTo>
                      <a:pt x="61" y="31"/>
                      <a:pt x="61" y="31"/>
                      <a:pt x="61" y="31"/>
                    </a:cubicBezTo>
                    <a:cubicBezTo>
                      <a:pt x="61" y="31"/>
                      <a:pt x="61" y="31"/>
                      <a:pt x="62" y="31"/>
                    </a:cubicBezTo>
                    <a:cubicBezTo>
                      <a:pt x="62" y="31"/>
                      <a:pt x="62" y="31"/>
                      <a:pt x="62" y="32"/>
                    </a:cubicBezTo>
                    <a:cubicBezTo>
                      <a:pt x="62" y="32"/>
                      <a:pt x="62" y="32"/>
                      <a:pt x="62" y="32"/>
                    </a:cubicBezTo>
                    <a:cubicBezTo>
                      <a:pt x="62" y="32"/>
                      <a:pt x="62" y="32"/>
                      <a:pt x="62" y="32"/>
                    </a:cubicBezTo>
                    <a:cubicBezTo>
                      <a:pt x="62" y="32"/>
                      <a:pt x="62" y="32"/>
                      <a:pt x="62" y="32"/>
                    </a:cubicBezTo>
                    <a:cubicBezTo>
                      <a:pt x="62" y="32"/>
                      <a:pt x="62" y="32"/>
                      <a:pt x="62" y="32"/>
                    </a:cubicBezTo>
                    <a:cubicBezTo>
                      <a:pt x="62" y="32"/>
                      <a:pt x="62" y="32"/>
                      <a:pt x="62" y="32"/>
                    </a:cubicBezTo>
                    <a:cubicBezTo>
                      <a:pt x="62" y="32"/>
                      <a:pt x="62" y="32"/>
                      <a:pt x="62" y="32"/>
                    </a:cubicBezTo>
                    <a:cubicBezTo>
                      <a:pt x="62" y="32"/>
                      <a:pt x="62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2"/>
                      <a:pt x="63" y="32"/>
                      <a:pt x="63" y="32"/>
                    </a:cubicBezTo>
                    <a:cubicBezTo>
                      <a:pt x="63" y="31"/>
                      <a:pt x="63" y="31"/>
                      <a:pt x="63" y="31"/>
                    </a:cubicBezTo>
                    <a:cubicBezTo>
                      <a:pt x="63" y="31"/>
                      <a:pt x="63" y="31"/>
                      <a:pt x="63" y="31"/>
                    </a:cubicBezTo>
                    <a:cubicBezTo>
                      <a:pt x="63" y="31"/>
                      <a:pt x="63" y="31"/>
                      <a:pt x="63" y="31"/>
                    </a:cubicBezTo>
                    <a:cubicBezTo>
                      <a:pt x="63" y="31"/>
                      <a:pt x="63" y="31"/>
                      <a:pt x="63" y="31"/>
                    </a:cubicBezTo>
                    <a:cubicBezTo>
                      <a:pt x="63" y="31"/>
                      <a:pt x="63" y="31"/>
                      <a:pt x="63" y="31"/>
                    </a:cubicBezTo>
                    <a:cubicBezTo>
                      <a:pt x="63" y="31"/>
                      <a:pt x="63" y="31"/>
                      <a:pt x="63" y="31"/>
                    </a:cubicBezTo>
                    <a:cubicBezTo>
                      <a:pt x="63" y="31"/>
                      <a:pt x="63" y="31"/>
                      <a:pt x="63" y="31"/>
                    </a:cubicBezTo>
                    <a:cubicBezTo>
                      <a:pt x="63" y="30"/>
                      <a:pt x="63" y="30"/>
                      <a:pt x="63" y="30"/>
                    </a:cubicBezTo>
                    <a:cubicBezTo>
                      <a:pt x="63" y="30"/>
                      <a:pt x="63" y="30"/>
                      <a:pt x="63" y="30"/>
                    </a:cubicBezTo>
                    <a:cubicBezTo>
                      <a:pt x="63" y="30"/>
                      <a:pt x="62" y="30"/>
                      <a:pt x="62" y="30"/>
                    </a:cubicBezTo>
                    <a:cubicBezTo>
                      <a:pt x="62" y="30"/>
                      <a:pt x="62" y="30"/>
                      <a:pt x="62" y="30"/>
                    </a:cubicBezTo>
                    <a:cubicBezTo>
                      <a:pt x="62" y="30"/>
                      <a:pt x="62" y="30"/>
                      <a:pt x="62" y="30"/>
                    </a:cubicBezTo>
                    <a:cubicBezTo>
                      <a:pt x="62" y="30"/>
                      <a:pt x="62" y="30"/>
                      <a:pt x="62" y="30"/>
                    </a:cubicBezTo>
                    <a:cubicBezTo>
                      <a:pt x="62" y="30"/>
                      <a:pt x="62" y="30"/>
                      <a:pt x="62" y="30"/>
                    </a:cubicBezTo>
                    <a:cubicBezTo>
                      <a:pt x="62" y="29"/>
                      <a:pt x="62" y="29"/>
                      <a:pt x="62" y="30"/>
                    </a:cubicBezTo>
                    <a:cubicBezTo>
                      <a:pt x="62" y="30"/>
                      <a:pt x="62" y="30"/>
                      <a:pt x="62" y="30"/>
                    </a:cubicBezTo>
                    <a:cubicBezTo>
                      <a:pt x="62" y="30"/>
                      <a:pt x="62" y="30"/>
                      <a:pt x="62" y="30"/>
                    </a:cubicBezTo>
                    <a:cubicBezTo>
                      <a:pt x="62" y="30"/>
                      <a:pt x="62" y="30"/>
                      <a:pt x="62" y="30"/>
                    </a:cubicBezTo>
                    <a:cubicBezTo>
                      <a:pt x="62" y="30"/>
                      <a:pt x="62" y="30"/>
                      <a:pt x="62" y="30"/>
                    </a:cubicBezTo>
                    <a:cubicBezTo>
                      <a:pt x="62" y="30"/>
                      <a:pt x="62" y="30"/>
                      <a:pt x="62" y="30"/>
                    </a:cubicBezTo>
                    <a:cubicBezTo>
                      <a:pt x="62" y="30"/>
                      <a:pt x="62" y="30"/>
                      <a:pt x="62" y="30"/>
                    </a:cubicBezTo>
                    <a:cubicBezTo>
                      <a:pt x="62" y="30"/>
                      <a:pt x="62" y="30"/>
                      <a:pt x="62" y="30"/>
                    </a:cubicBezTo>
                    <a:cubicBezTo>
                      <a:pt x="62" y="30"/>
                      <a:pt x="62" y="30"/>
                      <a:pt x="62" y="30"/>
                    </a:cubicBezTo>
                    <a:cubicBezTo>
                      <a:pt x="62" y="30"/>
                      <a:pt x="61" y="30"/>
                      <a:pt x="61" y="30"/>
                    </a:cubicBezTo>
                    <a:cubicBezTo>
                      <a:pt x="61" y="30"/>
                      <a:pt x="61" y="30"/>
                      <a:pt x="61" y="30"/>
                    </a:cubicBezTo>
                    <a:cubicBezTo>
                      <a:pt x="61" y="30"/>
                      <a:pt x="61" y="30"/>
                      <a:pt x="61" y="30"/>
                    </a:cubicBezTo>
                    <a:cubicBezTo>
                      <a:pt x="61" y="30"/>
                      <a:pt x="61" y="30"/>
                      <a:pt x="61" y="30"/>
                    </a:cubicBezTo>
                    <a:cubicBezTo>
                      <a:pt x="61" y="30"/>
                      <a:pt x="61" y="30"/>
                      <a:pt x="61" y="30"/>
                    </a:cubicBezTo>
                    <a:cubicBezTo>
                      <a:pt x="61" y="30"/>
                      <a:pt x="61" y="30"/>
                      <a:pt x="61" y="30"/>
                    </a:cubicBezTo>
                    <a:cubicBezTo>
                      <a:pt x="61" y="30"/>
                      <a:pt x="61" y="30"/>
                      <a:pt x="61" y="30"/>
                    </a:cubicBezTo>
                    <a:cubicBezTo>
                      <a:pt x="61" y="30"/>
                      <a:pt x="61" y="30"/>
                      <a:pt x="61" y="30"/>
                    </a:cubicBezTo>
                    <a:cubicBezTo>
                      <a:pt x="61" y="30"/>
                      <a:pt x="61" y="30"/>
                      <a:pt x="61" y="30"/>
                    </a:cubicBezTo>
                    <a:cubicBezTo>
                      <a:pt x="61" y="30"/>
                      <a:pt x="61" y="30"/>
                      <a:pt x="61" y="30"/>
                    </a:cubicBezTo>
                    <a:cubicBezTo>
                      <a:pt x="61" y="30"/>
                      <a:pt x="61" y="30"/>
                      <a:pt x="60" y="30"/>
                    </a:cubicBezTo>
                    <a:cubicBezTo>
                      <a:pt x="60" y="30"/>
                      <a:pt x="60" y="30"/>
                      <a:pt x="60" y="30"/>
                    </a:cubicBezTo>
                    <a:cubicBezTo>
                      <a:pt x="60" y="30"/>
                      <a:pt x="60" y="30"/>
                      <a:pt x="60" y="30"/>
                    </a:cubicBezTo>
                    <a:cubicBezTo>
                      <a:pt x="60" y="30"/>
                      <a:pt x="60" y="30"/>
                      <a:pt x="60" y="31"/>
                    </a:cubicBezTo>
                    <a:cubicBezTo>
                      <a:pt x="60" y="31"/>
                      <a:pt x="60" y="31"/>
                      <a:pt x="60" y="31"/>
                    </a:cubicBezTo>
                    <a:cubicBezTo>
                      <a:pt x="60" y="31"/>
                      <a:pt x="60" y="31"/>
                      <a:pt x="60" y="31"/>
                    </a:cubicBezTo>
                    <a:close/>
                    <a:moveTo>
                      <a:pt x="54" y="41"/>
                    </a:moveTo>
                    <a:cubicBezTo>
                      <a:pt x="54" y="41"/>
                      <a:pt x="55" y="41"/>
                      <a:pt x="55" y="41"/>
                    </a:cubicBezTo>
                    <a:cubicBezTo>
                      <a:pt x="55" y="41"/>
                      <a:pt x="55" y="41"/>
                      <a:pt x="55" y="41"/>
                    </a:cubicBezTo>
                    <a:cubicBezTo>
                      <a:pt x="55" y="41"/>
                      <a:pt x="55" y="41"/>
                      <a:pt x="55" y="41"/>
                    </a:cubicBezTo>
                    <a:cubicBezTo>
                      <a:pt x="55" y="41"/>
                      <a:pt x="55" y="41"/>
                      <a:pt x="55" y="41"/>
                    </a:cubicBezTo>
                    <a:cubicBezTo>
                      <a:pt x="55" y="41"/>
                      <a:pt x="55" y="41"/>
                      <a:pt x="55" y="41"/>
                    </a:cubicBezTo>
                    <a:cubicBezTo>
                      <a:pt x="55" y="41"/>
                      <a:pt x="55" y="41"/>
                      <a:pt x="55" y="41"/>
                    </a:cubicBezTo>
                    <a:cubicBezTo>
                      <a:pt x="56" y="41"/>
                      <a:pt x="56" y="41"/>
                      <a:pt x="56" y="41"/>
                    </a:cubicBezTo>
                    <a:cubicBezTo>
                      <a:pt x="56" y="41"/>
                      <a:pt x="56" y="41"/>
                      <a:pt x="56" y="41"/>
                    </a:cubicBezTo>
                    <a:cubicBezTo>
                      <a:pt x="56" y="41"/>
                      <a:pt x="56" y="41"/>
                      <a:pt x="56" y="41"/>
                    </a:cubicBezTo>
                    <a:cubicBezTo>
                      <a:pt x="56" y="41"/>
                      <a:pt x="56" y="41"/>
                      <a:pt x="56" y="41"/>
                    </a:cubicBezTo>
                    <a:cubicBezTo>
                      <a:pt x="56" y="40"/>
                      <a:pt x="56" y="40"/>
                      <a:pt x="56" y="40"/>
                    </a:cubicBezTo>
                    <a:cubicBezTo>
                      <a:pt x="56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4" y="40"/>
                      <a:pt x="54" y="40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1"/>
                      <a:pt x="54" y="41"/>
                      <a:pt x="54" y="41"/>
                    </a:cubicBezTo>
                    <a:close/>
                    <a:moveTo>
                      <a:pt x="47" y="31"/>
                    </a:move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8" y="31"/>
                      <a:pt x="48" y="31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1"/>
                      <a:pt x="48" y="31"/>
                      <a:pt x="48" y="31"/>
                    </a:cubicBezTo>
                    <a:cubicBezTo>
                      <a:pt x="48" y="31"/>
                      <a:pt x="48" y="31"/>
                      <a:pt x="48" y="31"/>
                    </a:cubicBezTo>
                    <a:cubicBezTo>
                      <a:pt x="49" y="31"/>
                      <a:pt x="48" y="31"/>
                      <a:pt x="48" y="31"/>
                    </a:cubicBezTo>
                    <a:cubicBezTo>
                      <a:pt x="48" y="31"/>
                      <a:pt x="48" y="31"/>
                      <a:pt x="48" y="30"/>
                    </a:cubicBezTo>
                    <a:cubicBezTo>
                      <a:pt x="48" y="30"/>
                      <a:pt x="48" y="30"/>
                      <a:pt x="48" y="30"/>
                    </a:cubicBezTo>
                    <a:cubicBezTo>
                      <a:pt x="48" y="30"/>
                      <a:pt x="48" y="30"/>
                      <a:pt x="48" y="30"/>
                    </a:cubicBezTo>
                    <a:cubicBezTo>
                      <a:pt x="48" y="30"/>
                      <a:pt x="48" y="30"/>
                      <a:pt x="48" y="30"/>
                    </a:cubicBezTo>
                    <a:cubicBezTo>
                      <a:pt x="48" y="29"/>
                      <a:pt x="48" y="29"/>
                      <a:pt x="48" y="29"/>
                    </a:cubicBezTo>
                    <a:cubicBezTo>
                      <a:pt x="48" y="29"/>
                      <a:pt x="48" y="29"/>
                      <a:pt x="47" y="29"/>
                    </a:cubicBezTo>
                    <a:cubicBezTo>
                      <a:pt x="47" y="29"/>
                      <a:pt x="47" y="28"/>
                      <a:pt x="47" y="28"/>
                    </a:cubicBezTo>
                    <a:cubicBezTo>
                      <a:pt x="47" y="28"/>
                      <a:pt x="47" y="29"/>
                      <a:pt x="47" y="29"/>
                    </a:cubicBezTo>
                    <a:cubicBezTo>
                      <a:pt x="47" y="29"/>
                      <a:pt x="47" y="29"/>
                      <a:pt x="47" y="29"/>
                    </a:cubicBezTo>
                    <a:cubicBezTo>
                      <a:pt x="47" y="29"/>
                      <a:pt x="47" y="29"/>
                      <a:pt x="47" y="29"/>
                    </a:cubicBezTo>
                    <a:cubicBezTo>
                      <a:pt x="47" y="29"/>
                      <a:pt x="47" y="29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lose/>
                    <a:moveTo>
                      <a:pt x="46" y="28"/>
                    </a:moveTo>
                    <a:cubicBezTo>
                      <a:pt x="46" y="28"/>
                      <a:pt x="47" y="28"/>
                      <a:pt x="47" y="28"/>
                    </a:cubicBezTo>
                    <a:cubicBezTo>
                      <a:pt x="47" y="28"/>
                      <a:pt x="47" y="28"/>
                      <a:pt x="48" y="28"/>
                    </a:cubicBezTo>
                    <a:cubicBezTo>
                      <a:pt x="48" y="29"/>
                      <a:pt x="48" y="29"/>
                      <a:pt x="48" y="29"/>
                    </a:cubicBezTo>
                    <a:cubicBezTo>
                      <a:pt x="48" y="29"/>
                      <a:pt x="48" y="29"/>
                      <a:pt x="49" y="29"/>
                    </a:cubicBezTo>
                    <a:cubicBezTo>
                      <a:pt x="49" y="29"/>
                      <a:pt x="49" y="29"/>
                      <a:pt x="49" y="28"/>
                    </a:cubicBezTo>
                    <a:cubicBezTo>
                      <a:pt x="49" y="28"/>
                      <a:pt x="48" y="28"/>
                      <a:pt x="48" y="28"/>
                    </a:cubicBezTo>
                    <a:cubicBezTo>
                      <a:pt x="48" y="27"/>
                      <a:pt x="48" y="27"/>
                      <a:pt x="47" y="27"/>
                    </a:cubicBezTo>
                    <a:cubicBezTo>
                      <a:pt x="47" y="27"/>
                      <a:pt x="47" y="27"/>
                      <a:pt x="46" y="27"/>
                    </a:cubicBezTo>
                    <a:cubicBezTo>
                      <a:pt x="46" y="27"/>
                      <a:pt x="46" y="27"/>
                      <a:pt x="45" y="27"/>
                    </a:cubicBezTo>
                    <a:cubicBezTo>
                      <a:pt x="45" y="27"/>
                      <a:pt x="46" y="27"/>
                      <a:pt x="46" y="27"/>
                    </a:cubicBezTo>
                    <a:cubicBezTo>
                      <a:pt x="46" y="28"/>
                      <a:pt x="46" y="28"/>
                      <a:pt x="46" y="28"/>
                    </a:cubicBezTo>
                    <a:close/>
                    <a:moveTo>
                      <a:pt x="42" y="26"/>
                    </a:moveTo>
                    <a:cubicBezTo>
                      <a:pt x="42" y="26"/>
                      <a:pt x="42" y="26"/>
                      <a:pt x="42" y="26"/>
                    </a:cubicBezTo>
                    <a:cubicBezTo>
                      <a:pt x="42" y="26"/>
                      <a:pt x="42" y="26"/>
                      <a:pt x="42" y="26"/>
                    </a:cubicBezTo>
                    <a:cubicBezTo>
                      <a:pt x="42" y="26"/>
                      <a:pt x="42" y="26"/>
                      <a:pt x="42" y="26"/>
                    </a:cubicBezTo>
                    <a:cubicBezTo>
                      <a:pt x="42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5"/>
                      <a:pt x="44" y="25"/>
                      <a:pt x="44" y="25"/>
                    </a:cubicBezTo>
                    <a:cubicBezTo>
                      <a:pt x="44" y="25"/>
                      <a:pt x="44" y="25"/>
                      <a:pt x="44" y="25"/>
                    </a:cubicBezTo>
                    <a:cubicBezTo>
                      <a:pt x="44" y="25"/>
                      <a:pt x="44" y="24"/>
                      <a:pt x="44" y="24"/>
                    </a:cubicBezTo>
                    <a:cubicBezTo>
                      <a:pt x="44" y="24"/>
                      <a:pt x="44" y="24"/>
                      <a:pt x="44" y="24"/>
                    </a:cubicBezTo>
                    <a:cubicBezTo>
                      <a:pt x="43" y="24"/>
                      <a:pt x="43" y="24"/>
                      <a:pt x="43" y="24"/>
                    </a:cubicBezTo>
                    <a:cubicBezTo>
                      <a:pt x="43" y="24"/>
                      <a:pt x="43" y="24"/>
                      <a:pt x="43" y="24"/>
                    </a:cubicBezTo>
                    <a:cubicBezTo>
                      <a:pt x="43" y="24"/>
                      <a:pt x="43" y="24"/>
                      <a:pt x="42" y="24"/>
                    </a:cubicBezTo>
                    <a:cubicBezTo>
                      <a:pt x="42" y="24"/>
                      <a:pt x="42" y="24"/>
                      <a:pt x="42" y="24"/>
                    </a:cubicBezTo>
                    <a:cubicBezTo>
                      <a:pt x="42" y="24"/>
                      <a:pt x="42" y="24"/>
                      <a:pt x="42" y="24"/>
                    </a:cubicBezTo>
                    <a:cubicBezTo>
                      <a:pt x="42" y="24"/>
                      <a:pt x="42" y="24"/>
                      <a:pt x="41" y="24"/>
                    </a:cubicBezTo>
                    <a:cubicBezTo>
                      <a:pt x="41" y="24"/>
                      <a:pt x="41" y="25"/>
                      <a:pt x="41" y="25"/>
                    </a:cubicBezTo>
                    <a:cubicBezTo>
                      <a:pt x="41" y="25"/>
                      <a:pt x="41" y="25"/>
                      <a:pt x="41" y="25"/>
                    </a:cubicBezTo>
                    <a:cubicBezTo>
                      <a:pt x="41" y="25"/>
                      <a:pt x="42" y="26"/>
                      <a:pt x="42" y="26"/>
                    </a:cubicBezTo>
                    <a:close/>
                    <a:moveTo>
                      <a:pt x="56" y="40"/>
                    </a:moveTo>
                    <a:cubicBezTo>
                      <a:pt x="56" y="40"/>
                      <a:pt x="57" y="40"/>
                      <a:pt x="57" y="40"/>
                    </a:cubicBezTo>
                    <a:cubicBezTo>
                      <a:pt x="57" y="40"/>
                      <a:pt x="57" y="40"/>
                      <a:pt x="57" y="40"/>
                    </a:cubicBezTo>
                    <a:cubicBezTo>
                      <a:pt x="57" y="40"/>
                      <a:pt x="57" y="40"/>
                      <a:pt x="57" y="40"/>
                    </a:cubicBezTo>
                    <a:cubicBezTo>
                      <a:pt x="57" y="40"/>
                      <a:pt x="57" y="40"/>
                      <a:pt x="57" y="40"/>
                    </a:cubicBezTo>
                    <a:cubicBezTo>
                      <a:pt x="57" y="40"/>
                      <a:pt x="57" y="40"/>
                      <a:pt x="57" y="39"/>
                    </a:cubicBezTo>
                    <a:cubicBezTo>
                      <a:pt x="57" y="39"/>
                      <a:pt x="57" y="39"/>
                      <a:pt x="56" y="39"/>
                    </a:cubicBezTo>
                    <a:cubicBezTo>
                      <a:pt x="56" y="39"/>
                      <a:pt x="56" y="39"/>
                      <a:pt x="56" y="39"/>
                    </a:cubicBezTo>
                    <a:cubicBezTo>
                      <a:pt x="56" y="39"/>
                      <a:pt x="56" y="39"/>
                      <a:pt x="56" y="39"/>
                    </a:cubicBezTo>
                    <a:cubicBezTo>
                      <a:pt x="56" y="39"/>
                      <a:pt x="56" y="39"/>
                      <a:pt x="55" y="39"/>
                    </a:cubicBezTo>
                    <a:cubicBezTo>
                      <a:pt x="55" y="39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6" y="40"/>
                    </a:cubicBezTo>
                    <a:cubicBezTo>
                      <a:pt x="56" y="40"/>
                      <a:pt x="56" y="40"/>
                      <a:pt x="56" y="40"/>
                    </a:cubicBezTo>
                    <a:cubicBezTo>
                      <a:pt x="56" y="40"/>
                      <a:pt x="56" y="40"/>
                      <a:pt x="56" y="40"/>
                    </a:cubicBezTo>
                    <a:cubicBezTo>
                      <a:pt x="56" y="40"/>
                      <a:pt x="56" y="40"/>
                      <a:pt x="56" y="40"/>
                    </a:cubicBezTo>
                    <a:close/>
                    <a:moveTo>
                      <a:pt x="48" y="30"/>
                    </a:moveTo>
                    <a:cubicBezTo>
                      <a:pt x="48" y="31"/>
                      <a:pt x="49" y="31"/>
                      <a:pt x="49" y="31"/>
                    </a:cubicBezTo>
                    <a:cubicBezTo>
                      <a:pt x="49" y="31"/>
                      <a:pt x="49" y="31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9" y="32"/>
                    </a:cubicBezTo>
                    <a:cubicBezTo>
                      <a:pt x="49" y="33"/>
                      <a:pt x="49" y="33"/>
                      <a:pt x="50" y="33"/>
                    </a:cubicBezTo>
                    <a:cubicBezTo>
                      <a:pt x="50" y="32"/>
                      <a:pt x="50" y="32"/>
                      <a:pt x="51" y="32"/>
                    </a:cubicBezTo>
                    <a:cubicBezTo>
                      <a:pt x="51" y="32"/>
                      <a:pt x="51" y="32"/>
                      <a:pt x="51" y="32"/>
                    </a:cubicBezTo>
                    <a:cubicBezTo>
                      <a:pt x="51" y="33"/>
                      <a:pt x="51" y="33"/>
                      <a:pt x="51" y="33"/>
                    </a:cubicBezTo>
                    <a:cubicBezTo>
                      <a:pt x="52" y="33"/>
                      <a:pt x="52" y="33"/>
                      <a:pt x="52" y="33"/>
                    </a:cubicBezTo>
                    <a:cubicBezTo>
                      <a:pt x="52" y="33"/>
                      <a:pt x="52" y="32"/>
                      <a:pt x="52" y="32"/>
                    </a:cubicBezTo>
                    <a:cubicBezTo>
                      <a:pt x="52" y="32"/>
                      <a:pt x="52" y="32"/>
                      <a:pt x="52" y="32"/>
                    </a:cubicBezTo>
                    <a:cubicBezTo>
                      <a:pt x="51" y="32"/>
                      <a:pt x="51" y="32"/>
                      <a:pt x="51" y="32"/>
                    </a:cubicBezTo>
                    <a:cubicBezTo>
                      <a:pt x="51" y="31"/>
                      <a:pt x="51" y="31"/>
                      <a:pt x="51" y="31"/>
                    </a:cubicBezTo>
                    <a:cubicBezTo>
                      <a:pt x="50" y="31"/>
                      <a:pt x="50" y="31"/>
                      <a:pt x="50" y="31"/>
                    </a:cubicBezTo>
                    <a:cubicBezTo>
                      <a:pt x="50" y="31"/>
                      <a:pt x="50" y="31"/>
                      <a:pt x="50" y="31"/>
                    </a:cubicBezTo>
                    <a:cubicBezTo>
                      <a:pt x="49" y="31"/>
                      <a:pt x="49" y="31"/>
                      <a:pt x="49" y="31"/>
                    </a:cubicBezTo>
                    <a:cubicBezTo>
                      <a:pt x="49" y="31"/>
                      <a:pt x="49" y="30"/>
                      <a:pt x="49" y="30"/>
                    </a:cubicBezTo>
                    <a:cubicBezTo>
                      <a:pt x="49" y="30"/>
                      <a:pt x="49" y="30"/>
                      <a:pt x="48" y="30"/>
                    </a:cubicBezTo>
                    <a:close/>
                    <a:moveTo>
                      <a:pt x="55" y="40"/>
                    </a:move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6" y="39"/>
                    </a:cubicBezTo>
                    <a:cubicBezTo>
                      <a:pt x="56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0"/>
                      <a:pt x="55" y="40"/>
                    </a:cubicBezTo>
                    <a:close/>
                    <a:moveTo>
                      <a:pt x="55" y="32"/>
                    </a:moveTo>
                    <a:cubicBezTo>
                      <a:pt x="55" y="32"/>
                      <a:pt x="55" y="32"/>
                      <a:pt x="55" y="32"/>
                    </a:cubicBezTo>
                    <a:cubicBezTo>
                      <a:pt x="55" y="32"/>
                      <a:pt x="55" y="32"/>
                      <a:pt x="55" y="32"/>
                    </a:cubicBezTo>
                    <a:cubicBezTo>
                      <a:pt x="54" y="32"/>
                      <a:pt x="54" y="32"/>
                      <a:pt x="54" y="32"/>
                    </a:cubicBezTo>
                    <a:cubicBezTo>
                      <a:pt x="54" y="32"/>
                      <a:pt x="54" y="32"/>
                      <a:pt x="54" y="32"/>
                    </a:cubicBezTo>
                    <a:cubicBezTo>
                      <a:pt x="54" y="32"/>
                      <a:pt x="54" y="32"/>
                      <a:pt x="54" y="32"/>
                    </a:cubicBezTo>
                    <a:cubicBezTo>
                      <a:pt x="54" y="33"/>
                      <a:pt x="54" y="33"/>
                      <a:pt x="54" y="33"/>
                    </a:cubicBezTo>
                    <a:cubicBezTo>
                      <a:pt x="54" y="33"/>
                      <a:pt x="54" y="33"/>
                      <a:pt x="54" y="33"/>
                    </a:cubicBezTo>
                    <a:cubicBezTo>
                      <a:pt x="55" y="33"/>
                      <a:pt x="55" y="33"/>
                      <a:pt x="55" y="33"/>
                    </a:cubicBezTo>
                    <a:cubicBezTo>
                      <a:pt x="55" y="33"/>
                      <a:pt x="55" y="33"/>
                      <a:pt x="55" y="33"/>
                    </a:cubicBezTo>
                    <a:cubicBezTo>
                      <a:pt x="55" y="33"/>
                      <a:pt x="55" y="33"/>
                      <a:pt x="55" y="33"/>
                    </a:cubicBezTo>
                    <a:cubicBezTo>
                      <a:pt x="55" y="33"/>
                      <a:pt x="55" y="33"/>
                      <a:pt x="55" y="33"/>
                    </a:cubicBezTo>
                    <a:cubicBezTo>
                      <a:pt x="55" y="33"/>
                      <a:pt x="55" y="33"/>
                      <a:pt x="55" y="33"/>
                    </a:cubicBezTo>
                    <a:cubicBezTo>
                      <a:pt x="55" y="33"/>
                      <a:pt x="55" y="33"/>
                      <a:pt x="55" y="33"/>
                    </a:cubicBezTo>
                    <a:cubicBezTo>
                      <a:pt x="55" y="33"/>
                      <a:pt x="55" y="33"/>
                      <a:pt x="55" y="32"/>
                    </a:cubicBezTo>
                    <a:cubicBezTo>
                      <a:pt x="55" y="32"/>
                      <a:pt x="55" y="32"/>
                      <a:pt x="55" y="32"/>
                    </a:cubicBezTo>
                    <a:cubicBezTo>
                      <a:pt x="55" y="32"/>
                      <a:pt x="55" y="33"/>
                      <a:pt x="56" y="33"/>
                    </a:cubicBezTo>
                    <a:cubicBezTo>
                      <a:pt x="56" y="33"/>
                      <a:pt x="55" y="32"/>
                      <a:pt x="55" y="32"/>
                    </a:cubicBezTo>
                    <a:cubicBezTo>
                      <a:pt x="55" y="32"/>
                      <a:pt x="55" y="32"/>
                      <a:pt x="55" y="32"/>
                    </a:cubicBezTo>
                    <a:cubicBezTo>
                      <a:pt x="55" y="32"/>
                      <a:pt x="55" y="31"/>
                      <a:pt x="55" y="31"/>
                    </a:cubicBezTo>
                    <a:cubicBezTo>
                      <a:pt x="55" y="31"/>
                      <a:pt x="55" y="31"/>
                      <a:pt x="55" y="31"/>
                    </a:cubicBezTo>
                    <a:cubicBezTo>
                      <a:pt x="55" y="31"/>
                      <a:pt x="55" y="31"/>
                      <a:pt x="55" y="32"/>
                    </a:cubicBezTo>
                    <a:close/>
                    <a:moveTo>
                      <a:pt x="50" y="31"/>
                    </a:moveTo>
                    <a:cubicBezTo>
                      <a:pt x="50" y="31"/>
                      <a:pt x="50" y="31"/>
                      <a:pt x="51" y="31"/>
                    </a:cubicBezTo>
                    <a:cubicBezTo>
                      <a:pt x="51" y="31"/>
                      <a:pt x="51" y="31"/>
                      <a:pt x="51" y="31"/>
                    </a:cubicBezTo>
                    <a:cubicBezTo>
                      <a:pt x="51" y="31"/>
                      <a:pt x="51" y="31"/>
                      <a:pt x="51" y="31"/>
                    </a:cubicBezTo>
                    <a:cubicBezTo>
                      <a:pt x="52" y="32"/>
                      <a:pt x="52" y="32"/>
                      <a:pt x="52" y="32"/>
                    </a:cubicBezTo>
                    <a:cubicBezTo>
                      <a:pt x="52" y="32"/>
                      <a:pt x="52" y="32"/>
                      <a:pt x="52" y="32"/>
                    </a:cubicBezTo>
                    <a:cubicBezTo>
                      <a:pt x="52" y="32"/>
                      <a:pt x="52" y="32"/>
                      <a:pt x="53" y="32"/>
                    </a:cubicBezTo>
                    <a:cubicBezTo>
                      <a:pt x="53" y="32"/>
                      <a:pt x="53" y="32"/>
                      <a:pt x="53" y="32"/>
                    </a:cubicBezTo>
                    <a:cubicBezTo>
                      <a:pt x="53" y="32"/>
                      <a:pt x="53" y="32"/>
                      <a:pt x="53" y="32"/>
                    </a:cubicBezTo>
                    <a:cubicBezTo>
                      <a:pt x="53" y="32"/>
                      <a:pt x="53" y="31"/>
                      <a:pt x="53" y="31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2" y="30"/>
                      <a:pt x="52" y="30"/>
                      <a:pt x="51" y="30"/>
                    </a:cubicBezTo>
                    <a:cubicBezTo>
                      <a:pt x="51" y="30"/>
                      <a:pt x="51" y="30"/>
                      <a:pt x="51" y="30"/>
                    </a:cubicBezTo>
                    <a:cubicBezTo>
                      <a:pt x="51" y="30"/>
                      <a:pt x="51" y="30"/>
                      <a:pt x="51" y="30"/>
                    </a:cubicBezTo>
                    <a:cubicBezTo>
                      <a:pt x="50" y="30"/>
                      <a:pt x="50" y="30"/>
                      <a:pt x="50" y="30"/>
                    </a:cubicBezTo>
                    <a:cubicBezTo>
                      <a:pt x="50" y="30"/>
                      <a:pt x="50" y="30"/>
                      <a:pt x="50" y="30"/>
                    </a:cubicBezTo>
                    <a:cubicBezTo>
                      <a:pt x="50" y="30"/>
                      <a:pt x="50" y="30"/>
                      <a:pt x="50" y="31"/>
                    </a:cubicBezTo>
                    <a:cubicBezTo>
                      <a:pt x="50" y="31"/>
                      <a:pt x="50" y="31"/>
                      <a:pt x="50" y="31"/>
                    </a:cubicBezTo>
                    <a:cubicBezTo>
                      <a:pt x="50" y="31"/>
                      <a:pt x="50" y="31"/>
                      <a:pt x="50" y="31"/>
                    </a:cubicBezTo>
                    <a:close/>
                    <a:moveTo>
                      <a:pt x="52" y="34"/>
                    </a:moveTo>
                    <a:cubicBezTo>
                      <a:pt x="52" y="33"/>
                      <a:pt x="52" y="33"/>
                      <a:pt x="52" y="33"/>
                    </a:cubicBezTo>
                    <a:cubicBezTo>
                      <a:pt x="52" y="33"/>
                      <a:pt x="52" y="33"/>
                      <a:pt x="52" y="33"/>
                    </a:cubicBezTo>
                    <a:cubicBezTo>
                      <a:pt x="52" y="33"/>
                      <a:pt x="52" y="33"/>
                      <a:pt x="52" y="33"/>
                    </a:cubicBezTo>
                    <a:cubicBezTo>
                      <a:pt x="52" y="33"/>
                      <a:pt x="52" y="34"/>
                      <a:pt x="52" y="34"/>
                    </a:cubicBezTo>
                    <a:cubicBezTo>
                      <a:pt x="52" y="34"/>
                      <a:pt x="52" y="34"/>
                      <a:pt x="52" y="34"/>
                    </a:cubicBezTo>
                    <a:cubicBezTo>
                      <a:pt x="52" y="34"/>
                      <a:pt x="52" y="34"/>
                      <a:pt x="52" y="34"/>
                    </a:cubicBezTo>
                    <a:cubicBezTo>
                      <a:pt x="53" y="34"/>
                      <a:pt x="53" y="34"/>
                      <a:pt x="53" y="34"/>
                    </a:cubicBezTo>
                    <a:cubicBezTo>
                      <a:pt x="53" y="34"/>
                      <a:pt x="53" y="34"/>
                      <a:pt x="52" y="34"/>
                    </a:cubicBezTo>
                    <a:cubicBezTo>
                      <a:pt x="52" y="34"/>
                      <a:pt x="52" y="34"/>
                      <a:pt x="52" y="34"/>
                    </a:cubicBezTo>
                    <a:close/>
                    <a:moveTo>
                      <a:pt x="53" y="33"/>
                    </a:moveTo>
                    <a:cubicBezTo>
                      <a:pt x="53" y="34"/>
                      <a:pt x="53" y="34"/>
                      <a:pt x="53" y="34"/>
                    </a:cubicBezTo>
                    <a:cubicBezTo>
                      <a:pt x="53" y="34"/>
                      <a:pt x="53" y="34"/>
                      <a:pt x="53" y="34"/>
                    </a:cubicBezTo>
                    <a:cubicBezTo>
                      <a:pt x="53" y="34"/>
                      <a:pt x="53" y="34"/>
                      <a:pt x="53" y="34"/>
                    </a:cubicBezTo>
                    <a:cubicBezTo>
                      <a:pt x="53" y="34"/>
                      <a:pt x="54" y="34"/>
                      <a:pt x="54" y="34"/>
                    </a:cubicBezTo>
                    <a:cubicBezTo>
                      <a:pt x="54" y="34"/>
                      <a:pt x="54" y="34"/>
                      <a:pt x="54" y="34"/>
                    </a:cubicBezTo>
                    <a:cubicBezTo>
                      <a:pt x="54" y="34"/>
                      <a:pt x="54" y="34"/>
                      <a:pt x="54" y="33"/>
                    </a:cubicBezTo>
                    <a:cubicBezTo>
                      <a:pt x="54" y="33"/>
                      <a:pt x="54" y="33"/>
                      <a:pt x="54" y="33"/>
                    </a:cubicBezTo>
                    <a:cubicBezTo>
                      <a:pt x="53" y="33"/>
                      <a:pt x="53" y="33"/>
                      <a:pt x="53" y="33"/>
                    </a:cubicBezTo>
                    <a:cubicBezTo>
                      <a:pt x="53" y="33"/>
                      <a:pt x="53" y="33"/>
                      <a:pt x="53" y="33"/>
                    </a:cubicBezTo>
                    <a:cubicBezTo>
                      <a:pt x="53" y="33"/>
                      <a:pt x="53" y="33"/>
                      <a:pt x="53" y="33"/>
                    </a:cubicBezTo>
                    <a:close/>
                    <a:moveTo>
                      <a:pt x="54" y="31"/>
                    </a:moveTo>
                    <a:cubicBezTo>
                      <a:pt x="54" y="31"/>
                      <a:pt x="54" y="31"/>
                      <a:pt x="55" y="31"/>
                    </a:cubicBezTo>
                    <a:cubicBezTo>
                      <a:pt x="55" y="31"/>
                      <a:pt x="55" y="31"/>
                      <a:pt x="55" y="31"/>
                    </a:cubicBezTo>
                    <a:cubicBezTo>
                      <a:pt x="55" y="31"/>
                      <a:pt x="55" y="31"/>
                      <a:pt x="55" y="31"/>
                    </a:cubicBezTo>
                    <a:cubicBezTo>
                      <a:pt x="55" y="31"/>
                      <a:pt x="55" y="31"/>
                      <a:pt x="55" y="30"/>
                    </a:cubicBezTo>
                    <a:cubicBezTo>
                      <a:pt x="55" y="30"/>
                      <a:pt x="54" y="30"/>
                      <a:pt x="54" y="30"/>
                    </a:cubicBezTo>
                    <a:cubicBezTo>
                      <a:pt x="54" y="30"/>
                      <a:pt x="54" y="30"/>
                      <a:pt x="54" y="30"/>
                    </a:cubicBezTo>
                    <a:cubicBezTo>
                      <a:pt x="54" y="30"/>
                      <a:pt x="54" y="30"/>
                      <a:pt x="54" y="30"/>
                    </a:cubicBezTo>
                    <a:cubicBezTo>
                      <a:pt x="54" y="30"/>
                      <a:pt x="54" y="30"/>
                      <a:pt x="54" y="31"/>
                    </a:cubicBezTo>
                    <a:cubicBezTo>
                      <a:pt x="54" y="31"/>
                      <a:pt x="54" y="31"/>
                      <a:pt x="54" y="31"/>
                    </a:cubicBezTo>
                    <a:close/>
                    <a:moveTo>
                      <a:pt x="22" y="39"/>
                    </a:moveTo>
                    <a:cubicBezTo>
                      <a:pt x="22" y="39"/>
                      <a:pt x="22" y="39"/>
                      <a:pt x="22" y="39"/>
                    </a:cubicBezTo>
                    <a:cubicBezTo>
                      <a:pt x="22" y="39"/>
                      <a:pt x="22" y="39"/>
                      <a:pt x="22" y="40"/>
                    </a:cubicBezTo>
                    <a:cubicBezTo>
                      <a:pt x="22" y="40"/>
                      <a:pt x="21" y="40"/>
                      <a:pt x="21" y="40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21" y="40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2"/>
                      <a:pt x="21" y="42"/>
                    </a:cubicBezTo>
                    <a:cubicBezTo>
                      <a:pt x="21" y="42"/>
                      <a:pt x="21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39"/>
                    </a:cubicBezTo>
                    <a:close/>
                    <a:moveTo>
                      <a:pt x="23" y="37"/>
                    </a:moveTo>
                    <a:cubicBezTo>
                      <a:pt x="23" y="37"/>
                      <a:pt x="24" y="37"/>
                      <a:pt x="24" y="37"/>
                    </a:cubicBezTo>
                    <a:cubicBezTo>
                      <a:pt x="24" y="37"/>
                      <a:pt x="24" y="37"/>
                      <a:pt x="24" y="37"/>
                    </a:cubicBezTo>
                    <a:cubicBezTo>
                      <a:pt x="24" y="37"/>
                      <a:pt x="24" y="37"/>
                      <a:pt x="24" y="37"/>
                    </a:cubicBezTo>
                    <a:cubicBezTo>
                      <a:pt x="24" y="37"/>
                      <a:pt x="24" y="37"/>
                      <a:pt x="24" y="37"/>
                    </a:cubicBezTo>
                    <a:cubicBezTo>
                      <a:pt x="24" y="37"/>
                      <a:pt x="24" y="37"/>
                      <a:pt x="24" y="37"/>
                    </a:cubicBezTo>
                    <a:cubicBezTo>
                      <a:pt x="24" y="37"/>
                      <a:pt x="24" y="37"/>
                      <a:pt x="24" y="37"/>
                    </a:cubicBezTo>
                    <a:cubicBezTo>
                      <a:pt x="24" y="37"/>
                      <a:pt x="24" y="37"/>
                      <a:pt x="24" y="37"/>
                    </a:cubicBezTo>
                    <a:cubicBezTo>
                      <a:pt x="24" y="36"/>
                      <a:pt x="24" y="37"/>
                      <a:pt x="24" y="37"/>
                    </a:cubicBezTo>
                    <a:cubicBezTo>
                      <a:pt x="24" y="37"/>
                      <a:pt x="24" y="37"/>
                      <a:pt x="24" y="37"/>
                    </a:cubicBezTo>
                    <a:cubicBezTo>
                      <a:pt x="24" y="37"/>
                      <a:pt x="23" y="37"/>
                      <a:pt x="23" y="37"/>
                    </a:cubicBezTo>
                    <a:cubicBezTo>
                      <a:pt x="23" y="37"/>
                      <a:pt x="23" y="37"/>
                      <a:pt x="23" y="37"/>
                    </a:cubicBezTo>
                    <a:cubicBezTo>
                      <a:pt x="23" y="37"/>
                      <a:pt x="23" y="36"/>
                      <a:pt x="23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36"/>
                      <a:pt x="22" y="37"/>
                      <a:pt x="22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3" y="37"/>
                      <a:pt x="23" y="37"/>
                      <a:pt x="23" y="37"/>
                    </a:cubicBezTo>
                    <a:cubicBezTo>
                      <a:pt x="23" y="37"/>
                      <a:pt x="23" y="37"/>
                      <a:pt x="23" y="37"/>
                    </a:cubicBezTo>
                    <a:cubicBezTo>
                      <a:pt x="23" y="37"/>
                      <a:pt x="23" y="37"/>
                      <a:pt x="23" y="37"/>
                    </a:cubicBezTo>
                    <a:close/>
                    <a:moveTo>
                      <a:pt x="22" y="40"/>
                    </a:moveTo>
                    <a:cubicBezTo>
                      <a:pt x="22" y="39"/>
                      <a:pt x="22" y="39"/>
                      <a:pt x="22" y="39"/>
                    </a:cubicBezTo>
                    <a:cubicBezTo>
                      <a:pt x="22" y="39"/>
                      <a:pt x="22" y="39"/>
                      <a:pt x="22" y="39"/>
                    </a:cubicBezTo>
                    <a:cubicBezTo>
                      <a:pt x="22" y="39"/>
                      <a:pt x="22" y="39"/>
                      <a:pt x="22" y="39"/>
                    </a:cubicBezTo>
                    <a:cubicBezTo>
                      <a:pt x="22" y="39"/>
                      <a:pt x="22" y="39"/>
                      <a:pt x="22" y="39"/>
                    </a:cubicBezTo>
                    <a:cubicBezTo>
                      <a:pt x="22" y="38"/>
                      <a:pt x="22" y="38"/>
                      <a:pt x="22" y="38"/>
                    </a:cubicBezTo>
                    <a:cubicBezTo>
                      <a:pt x="22" y="38"/>
                      <a:pt x="22" y="38"/>
                      <a:pt x="22" y="38"/>
                    </a:cubicBezTo>
                    <a:cubicBezTo>
                      <a:pt x="22" y="38"/>
                      <a:pt x="22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2" y="39"/>
                      <a:pt x="22" y="39"/>
                    </a:cubicBezTo>
                    <a:cubicBezTo>
                      <a:pt x="22" y="39"/>
                      <a:pt x="22" y="39"/>
                      <a:pt x="22" y="39"/>
                    </a:cubicBezTo>
                    <a:cubicBezTo>
                      <a:pt x="22" y="39"/>
                      <a:pt x="22" y="39"/>
                      <a:pt x="22" y="39"/>
                    </a:cubicBezTo>
                    <a:cubicBezTo>
                      <a:pt x="22" y="39"/>
                      <a:pt x="22" y="39"/>
                      <a:pt x="22" y="39"/>
                    </a:cubicBezTo>
                    <a:cubicBezTo>
                      <a:pt x="22" y="39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3" y="40"/>
                      <a:pt x="23" y="40"/>
                    </a:cubicBezTo>
                    <a:cubicBezTo>
                      <a:pt x="23" y="40"/>
                      <a:pt x="22" y="40"/>
                      <a:pt x="22" y="40"/>
                    </a:cubicBezTo>
                    <a:close/>
                    <a:moveTo>
                      <a:pt x="18" y="38"/>
                    </a:moveTo>
                    <a:cubicBezTo>
                      <a:pt x="18" y="38"/>
                      <a:pt x="18" y="38"/>
                      <a:pt x="18" y="38"/>
                    </a:cubicBezTo>
                    <a:cubicBezTo>
                      <a:pt x="18" y="38"/>
                      <a:pt x="18" y="38"/>
                      <a:pt x="18" y="38"/>
                    </a:cubicBezTo>
                    <a:cubicBezTo>
                      <a:pt x="18" y="38"/>
                      <a:pt x="18" y="38"/>
                      <a:pt x="18" y="38"/>
                    </a:cubicBezTo>
                    <a:cubicBezTo>
                      <a:pt x="18" y="38"/>
                      <a:pt x="18" y="38"/>
                      <a:pt x="18" y="38"/>
                    </a:cubicBezTo>
                    <a:cubicBezTo>
                      <a:pt x="18" y="38"/>
                      <a:pt x="18" y="38"/>
                      <a:pt x="18" y="38"/>
                    </a:cubicBezTo>
                    <a:close/>
                    <a:moveTo>
                      <a:pt x="18" y="31"/>
                    </a:move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30"/>
                      <a:pt x="18" y="30"/>
                      <a:pt x="17" y="30"/>
                    </a:cubicBezTo>
                    <a:cubicBezTo>
                      <a:pt x="17" y="30"/>
                      <a:pt x="17" y="30"/>
                      <a:pt x="17" y="30"/>
                    </a:cubicBezTo>
                    <a:cubicBezTo>
                      <a:pt x="17" y="30"/>
                      <a:pt x="17" y="30"/>
                      <a:pt x="17" y="30"/>
                    </a:cubicBezTo>
                    <a:cubicBezTo>
                      <a:pt x="17" y="30"/>
                      <a:pt x="16" y="29"/>
                      <a:pt x="16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6" y="29"/>
                      <a:pt x="16" y="29"/>
                      <a:pt x="16" y="28"/>
                    </a:cubicBezTo>
                    <a:cubicBezTo>
                      <a:pt x="16" y="28"/>
                      <a:pt x="16" y="28"/>
                      <a:pt x="16" y="28"/>
                    </a:cubicBezTo>
                    <a:cubicBezTo>
                      <a:pt x="16" y="28"/>
                      <a:pt x="16" y="28"/>
                      <a:pt x="16" y="28"/>
                    </a:cubicBezTo>
                    <a:cubicBezTo>
                      <a:pt x="15" y="28"/>
                      <a:pt x="15" y="28"/>
                      <a:pt x="15" y="28"/>
                    </a:cubicBezTo>
                    <a:cubicBezTo>
                      <a:pt x="15" y="28"/>
                      <a:pt x="15" y="28"/>
                      <a:pt x="15" y="28"/>
                    </a:cubicBezTo>
                    <a:cubicBezTo>
                      <a:pt x="15" y="28"/>
                      <a:pt x="15" y="28"/>
                      <a:pt x="15" y="28"/>
                    </a:cubicBezTo>
                    <a:cubicBezTo>
                      <a:pt x="15" y="28"/>
                      <a:pt x="15" y="28"/>
                      <a:pt x="15" y="28"/>
                    </a:cubicBezTo>
                    <a:cubicBezTo>
                      <a:pt x="15" y="28"/>
                      <a:pt x="15" y="28"/>
                      <a:pt x="15" y="28"/>
                    </a:cubicBezTo>
                    <a:cubicBezTo>
                      <a:pt x="15" y="27"/>
                      <a:pt x="15" y="27"/>
                      <a:pt x="14" y="27"/>
                    </a:cubicBezTo>
                    <a:cubicBezTo>
                      <a:pt x="14" y="28"/>
                      <a:pt x="14" y="28"/>
                      <a:pt x="14" y="28"/>
                    </a:cubicBezTo>
                    <a:cubicBezTo>
                      <a:pt x="14" y="28"/>
                      <a:pt x="14" y="28"/>
                      <a:pt x="14" y="28"/>
                    </a:cubicBezTo>
                    <a:cubicBezTo>
                      <a:pt x="14" y="28"/>
                      <a:pt x="14" y="28"/>
                      <a:pt x="14" y="28"/>
                    </a:cubicBezTo>
                    <a:cubicBezTo>
                      <a:pt x="14" y="28"/>
                      <a:pt x="14" y="28"/>
                      <a:pt x="14" y="28"/>
                    </a:cubicBezTo>
                    <a:cubicBezTo>
                      <a:pt x="14" y="28"/>
                      <a:pt x="14" y="28"/>
                      <a:pt x="14" y="28"/>
                    </a:cubicBezTo>
                    <a:cubicBezTo>
                      <a:pt x="13" y="28"/>
                      <a:pt x="13" y="28"/>
                      <a:pt x="13" y="28"/>
                    </a:cubicBezTo>
                    <a:cubicBezTo>
                      <a:pt x="13" y="28"/>
                      <a:pt x="13" y="28"/>
                      <a:pt x="13" y="28"/>
                    </a:cubicBezTo>
                    <a:cubicBezTo>
                      <a:pt x="13" y="28"/>
                      <a:pt x="13" y="28"/>
                      <a:pt x="13" y="28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4" y="29"/>
                      <a:pt x="14" y="29"/>
                      <a:pt x="14" y="29"/>
                    </a:cubicBezTo>
                    <a:cubicBezTo>
                      <a:pt x="14" y="29"/>
                      <a:pt x="14" y="30"/>
                      <a:pt x="14" y="30"/>
                    </a:cubicBezTo>
                    <a:cubicBezTo>
                      <a:pt x="14" y="30"/>
                      <a:pt x="14" y="30"/>
                      <a:pt x="14" y="30"/>
                    </a:cubicBezTo>
                    <a:cubicBezTo>
                      <a:pt x="14" y="30"/>
                      <a:pt x="14" y="30"/>
                      <a:pt x="15" y="31"/>
                    </a:cubicBezTo>
                    <a:cubicBezTo>
                      <a:pt x="15" y="31"/>
                      <a:pt x="15" y="31"/>
                      <a:pt x="15" y="31"/>
                    </a:cubicBezTo>
                    <a:cubicBezTo>
                      <a:pt x="15" y="31"/>
                      <a:pt x="15" y="31"/>
                      <a:pt x="15" y="31"/>
                    </a:cubicBezTo>
                    <a:cubicBezTo>
                      <a:pt x="15" y="31"/>
                      <a:pt x="15" y="31"/>
                      <a:pt x="15" y="31"/>
                    </a:cubicBezTo>
                    <a:cubicBezTo>
                      <a:pt x="15" y="32"/>
                      <a:pt x="15" y="31"/>
                      <a:pt x="15" y="32"/>
                    </a:cubicBezTo>
                    <a:cubicBezTo>
                      <a:pt x="16" y="32"/>
                      <a:pt x="16" y="32"/>
                      <a:pt x="16" y="32"/>
                    </a:cubicBezTo>
                    <a:cubicBezTo>
                      <a:pt x="16" y="32"/>
                      <a:pt x="16" y="32"/>
                      <a:pt x="16" y="33"/>
                    </a:cubicBezTo>
                    <a:cubicBezTo>
                      <a:pt x="16" y="33"/>
                      <a:pt x="16" y="33"/>
                      <a:pt x="17" y="33"/>
                    </a:cubicBezTo>
                    <a:cubicBezTo>
                      <a:pt x="17" y="33"/>
                      <a:pt x="17" y="33"/>
                      <a:pt x="17" y="34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18" y="34"/>
                      <a:pt x="18" y="34"/>
                      <a:pt x="18" y="34"/>
                    </a:cubicBezTo>
                    <a:cubicBezTo>
                      <a:pt x="18" y="34"/>
                      <a:pt x="18" y="34"/>
                      <a:pt x="18" y="34"/>
                    </a:cubicBezTo>
                    <a:cubicBezTo>
                      <a:pt x="18" y="33"/>
                      <a:pt x="18" y="33"/>
                      <a:pt x="18" y="33"/>
                    </a:cubicBezTo>
                    <a:cubicBezTo>
                      <a:pt x="18" y="33"/>
                      <a:pt x="18" y="33"/>
                      <a:pt x="18" y="33"/>
                    </a:cubicBezTo>
                    <a:cubicBezTo>
                      <a:pt x="18" y="33"/>
                      <a:pt x="18" y="33"/>
                      <a:pt x="18" y="33"/>
                    </a:cubicBezTo>
                    <a:cubicBezTo>
                      <a:pt x="18" y="32"/>
                      <a:pt x="18" y="32"/>
                      <a:pt x="18" y="32"/>
                    </a:cubicBezTo>
                    <a:cubicBezTo>
                      <a:pt x="18" y="32"/>
                      <a:pt x="18" y="32"/>
                      <a:pt x="18" y="32"/>
                    </a:cubicBezTo>
                    <a:cubicBezTo>
                      <a:pt x="18" y="32"/>
                      <a:pt x="18" y="32"/>
                      <a:pt x="18" y="32"/>
                    </a:cubicBezTo>
                    <a:cubicBezTo>
                      <a:pt x="18" y="32"/>
                      <a:pt x="18" y="32"/>
                      <a:pt x="18" y="32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31"/>
                      <a:pt x="18" y="31"/>
                      <a:pt x="18" y="31"/>
                    </a:cubicBezTo>
                    <a:close/>
                    <a:moveTo>
                      <a:pt x="203" y="20"/>
                    </a:moveTo>
                    <a:cubicBezTo>
                      <a:pt x="203" y="20"/>
                      <a:pt x="203" y="20"/>
                      <a:pt x="203" y="20"/>
                    </a:cubicBezTo>
                    <a:cubicBezTo>
                      <a:pt x="203" y="20"/>
                      <a:pt x="203" y="20"/>
                      <a:pt x="203" y="20"/>
                    </a:cubicBezTo>
                    <a:cubicBezTo>
                      <a:pt x="203" y="20"/>
                      <a:pt x="203" y="20"/>
                      <a:pt x="203" y="20"/>
                    </a:cubicBezTo>
                    <a:cubicBezTo>
                      <a:pt x="203" y="19"/>
                      <a:pt x="203" y="19"/>
                      <a:pt x="203" y="19"/>
                    </a:cubicBezTo>
                    <a:cubicBezTo>
                      <a:pt x="203" y="19"/>
                      <a:pt x="203" y="19"/>
                      <a:pt x="203" y="19"/>
                    </a:cubicBezTo>
                    <a:cubicBezTo>
                      <a:pt x="203" y="19"/>
                      <a:pt x="203" y="19"/>
                      <a:pt x="203" y="20"/>
                    </a:cubicBezTo>
                    <a:cubicBezTo>
                      <a:pt x="203" y="20"/>
                      <a:pt x="203" y="20"/>
                      <a:pt x="203" y="20"/>
                    </a:cubicBezTo>
                    <a:close/>
                    <a:moveTo>
                      <a:pt x="203" y="13"/>
                    </a:moveTo>
                    <a:cubicBezTo>
                      <a:pt x="203" y="14"/>
                      <a:pt x="204" y="14"/>
                      <a:pt x="204" y="14"/>
                    </a:cubicBezTo>
                    <a:cubicBezTo>
                      <a:pt x="204" y="14"/>
                      <a:pt x="204" y="14"/>
                      <a:pt x="204" y="14"/>
                    </a:cubicBezTo>
                    <a:cubicBezTo>
                      <a:pt x="204" y="15"/>
                      <a:pt x="204" y="15"/>
                      <a:pt x="204" y="15"/>
                    </a:cubicBezTo>
                    <a:cubicBezTo>
                      <a:pt x="204" y="15"/>
                      <a:pt x="204" y="15"/>
                      <a:pt x="204" y="15"/>
                    </a:cubicBezTo>
                    <a:cubicBezTo>
                      <a:pt x="204" y="15"/>
                      <a:pt x="204" y="15"/>
                      <a:pt x="204" y="15"/>
                    </a:cubicBezTo>
                    <a:cubicBezTo>
                      <a:pt x="205" y="15"/>
                      <a:pt x="205" y="15"/>
                      <a:pt x="205" y="14"/>
                    </a:cubicBezTo>
                    <a:cubicBezTo>
                      <a:pt x="205" y="14"/>
                      <a:pt x="204" y="14"/>
                      <a:pt x="204" y="14"/>
                    </a:cubicBezTo>
                    <a:cubicBezTo>
                      <a:pt x="204" y="14"/>
                      <a:pt x="204" y="14"/>
                      <a:pt x="204" y="14"/>
                    </a:cubicBezTo>
                    <a:cubicBezTo>
                      <a:pt x="204" y="13"/>
                      <a:pt x="204" y="13"/>
                      <a:pt x="204" y="13"/>
                    </a:cubicBezTo>
                    <a:cubicBezTo>
                      <a:pt x="203" y="13"/>
                      <a:pt x="203" y="13"/>
                      <a:pt x="203" y="13"/>
                    </a:cubicBezTo>
                    <a:cubicBezTo>
                      <a:pt x="203" y="13"/>
                      <a:pt x="203" y="13"/>
                      <a:pt x="203" y="13"/>
                    </a:cubicBezTo>
                    <a:close/>
                    <a:moveTo>
                      <a:pt x="212" y="12"/>
                    </a:moveTo>
                    <a:cubicBezTo>
                      <a:pt x="212" y="12"/>
                      <a:pt x="212" y="12"/>
                      <a:pt x="212" y="11"/>
                    </a:cubicBezTo>
                    <a:cubicBezTo>
                      <a:pt x="212" y="11"/>
                      <a:pt x="211" y="11"/>
                      <a:pt x="211" y="11"/>
                    </a:cubicBezTo>
                    <a:cubicBezTo>
                      <a:pt x="211" y="11"/>
                      <a:pt x="211" y="10"/>
                      <a:pt x="211" y="11"/>
                    </a:cubicBezTo>
                    <a:cubicBezTo>
                      <a:pt x="211" y="11"/>
                      <a:pt x="211" y="11"/>
                      <a:pt x="211" y="11"/>
                    </a:cubicBezTo>
                    <a:cubicBezTo>
                      <a:pt x="211" y="12"/>
                      <a:pt x="211" y="12"/>
                      <a:pt x="212" y="12"/>
                    </a:cubicBezTo>
                    <a:close/>
                    <a:moveTo>
                      <a:pt x="212" y="11"/>
                    </a:moveTo>
                    <a:cubicBezTo>
                      <a:pt x="212" y="11"/>
                      <a:pt x="212" y="11"/>
                      <a:pt x="212" y="11"/>
                    </a:cubicBezTo>
                    <a:cubicBezTo>
                      <a:pt x="212" y="11"/>
                      <a:pt x="212" y="11"/>
                      <a:pt x="212" y="10"/>
                    </a:cubicBezTo>
                    <a:cubicBezTo>
                      <a:pt x="212" y="10"/>
                      <a:pt x="212" y="10"/>
                      <a:pt x="212" y="10"/>
                    </a:cubicBezTo>
                    <a:cubicBezTo>
                      <a:pt x="212" y="10"/>
                      <a:pt x="212" y="10"/>
                      <a:pt x="213" y="10"/>
                    </a:cubicBezTo>
                    <a:cubicBezTo>
                      <a:pt x="213" y="10"/>
                      <a:pt x="213" y="9"/>
                      <a:pt x="213" y="9"/>
                    </a:cubicBezTo>
                    <a:cubicBezTo>
                      <a:pt x="213" y="9"/>
                      <a:pt x="213" y="9"/>
                      <a:pt x="213" y="9"/>
                    </a:cubicBezTo>
                    <a:cubicBezTo>
                      <a:pt x="213" y="8"/>
                      <a:pt x="213" y="8"/>
                      <a:pt x="213" y="8"/>
                    </a:cubicBezTo>
                    <a:cubicBezTo>
                      <a:pt x="213" y="8"/>
                      <a:pt x="212" y="7"/>
                      <a:pt x="212" y="7"/>
                    </a:cubicBezTo>
                    <a:cubicBezTo>
                      <a:pt x="212" y="7"/>
                      <a:pt x="212" y="7"/>
                      <a:pt x="212" y="7"/>
                    </a:cubicBezTo>
                    <a:cubicBezTo>
                      <a:pt x="212" y="7"/>
                      <a:pt x="212" y="8"/>
                      <a:pt x="212" y="8"/>
                    </a:cubicBezTo>
                    <a:cubicBezTo>
                      <a:pt x="212" y="8"/>
                      <a:pt x="212" y="8"/>
                      <a:pt x="212" y="8"/>
                    </a:cubicBezTo>
                    <a:cubicBezTo>
                      <a:pt x="212" y="8"/>
                      <a:pt x="212" y="9"/>
                      <a:pt x="212" y="9"/>
                    </a:cubicBezTo>
                    <a:cubicBezTo>
                      <a:pt x="212" y="9"/>
                      <a:pt x="212" y="9"/>
                      <a:pt x="212" y="9"/>
                    </a:cubicBezTo>
                    <a:cubicBezTo>
                      <a:pt x="212" y="9"/>
                      <a:pt x="212" y="9"/>
                      <a:pt x="212" y="9"/>
                    </a:cubicBezTo>
                    <a:cubicBezTo>
                      <a:pt x="212" y="10"/>
                      <a:pt x="212" y="10"/>
                      <a:pt x="212" y="10"/>
                    </a:cubicBezTo>
                    <a:cubicBezTo>
                      <a:pt x="212" y="10"/>
                      <a:pt x="211" y="10"/>
                      <a:pt x="212" y="11"/>
                    </a:cubicBezTo>
                    <a:close/>
                    <a:moveTo>
                      <a:pt x="212" y="12"/>
                    </a:moveTo>
                    <a:cubicBezTo>
                      <a:pt x="212" y="12"/>
                      <a:pt x="212" y="13"/>
                      <a:pt x="212" y="13"/>
                    </a:cubicBezTo>
                    <a:cubicBezTo>
                      <a:pt x="213" y="13"/>
                      <a:pt x="213" y="12"/>
                      <a:pt x="213" y="12"/>
                    </a:cubicBezTo>
                    <a:cubicBezTo>
                      <a:pt x="212" y="12"/>
                      <a:pt x="212" y="12"/>
                      <a:pt x="212" y="12"/>
                    </a:cubicBezTo>
                    <a:close/>
                    <a:moveTo>
                      <a:pt x="214" y="41"/>
                    </a:moveTo>
                    <a:cubicBezTo>
                      <a:pt x="214" y="41"/>
                      <a:pt x="214" y="41"/>
                      <a:pt x="215" y="41"/>
                    </a:cubicBezTo>
                    <a:cubicBezTo>
                      <a:pt x="215" y="41"/>
                      <a:pt x="215" y="41"/>
                      <a:pt x="215" y="41"/>
                    </a:cubicBezTo>
                    <a:cubicBezTo>
                      <a:pt x="215" y="41"/>
                      <a:pt x="215" y="41"/>
                      <a:pt x="215" y="41"/>
                    </a:cubicBezTo>
                    <a:cubicBezTo>
                      <a:pt x="215" y="41"/>
                      <a:pt x="215" y="41"/>
                      <a:pt x="215" y="41"/>
                    </a:cubicBezTo>
                    <a:cubicBezTo>
                      <a:pt x="215" y="40"/>
                      <a:pt x="215" y="40"/>
                      <a:pt x="215" y="40"/>
                    </a:cubicBezTo>
                    <a:cubicBezTo>
                      <a:pt x="215" y="40"/>
                      <a:pt x="215" y="40"/>
                      <a:pt x="215" y="40"/>
                    </a:cubicBezTo>
                    <a:cubicBezTo>
                      <a:pt x="215" y="40"/>
                      <a:pt x="215" y="40"/>
                      <a:pt x="215" y="40"/>
                    </a:cubicBezTo>
                    <a:cubicBezTo>
                      <a:pt x="215" y="39"/>
                      <a:pt x="215" y="39"/>
                      <a:pt x="215" y="39"/>
                    </a:cubicBezTo>
                    <a:cubicBezTo>
                      <a:pt x="215" y="39"/>
                      <a:pt x="215" y="39"/>
                      <a:pt x="215" y="39"/>
                    </a:cubicBezTo>
                    <a:cubicBezTo>
                      <a:pt x="214" y="40"/>
                      <a:pt x="214" y="40"/>
                      <a:pt x="214" y="40"/>
                    </a:cubicBezTo>
                    <a:cubicBezTo>
                      <a:pt x="214" y="40"/>
                      <a:pt x="214" y="40"/>
                      <a:pt x="214" y="40"/>
                    </a:cubicBezTo>
                    <a:cubicBezTo>
                      <a:pt x="214" y="40"/>
                      <a:pt x="214" y="40"/>
                      <a:pt x="214" y="41"/>
                    </a:cubicBezTo>
                    <a:cubicBezTo>
                      <a:pt x="214" y="41"/>
                      <a:pt x="214" y="41"/>
                      <a:pt x="214" y="41"/>
                    </a:cubicBezTo>
                    <a:close/>
                    <a:moveTo>
                      <a:pt x="215" y="42"/>
                    </a:moveTo>
                    <a:cubicBezTo>
                      <a:pt x="215" y="42"/>
                      <a:pt x="216" y="42"/>
                      <a:pt x="215" y="42"/>
                    </a:cubicBezTo>
                    <a:cubicBezTo>
                      <a:pt x="215" y="42"/>
                      <a:pt x="215" y="42"/>
                      <a:pt x="215" y="42"/>
                    </a:cubicBezTo>
                    <a:cubicBezTo>
                      <a:pt x="215" y="42"/>
                      <a:pt x="215" y="42"/>
                      <a:pt x="215" y="42"/>
                    </a:cubicBezTo>
                    <a:cubicBezTo>
                      <a:pt x="215" y="42"/>
                      <a:pt x="215" y="42"/>
                      <a:pt x="215" y="42"/>
                    </a:cubicBezTo>
                    <a:cubicBezTo>
                      <a:pt x="215" y="42"/>
                      <a:pt x="215" y="42"/>
                      <a:pt x="215" y="42"/>
                    </a:cubicBezTo>
                    <a:cubicBezTo>
                      <a:pt x="215" y="42"/>
                      <a:pt x="215" y="42"/>
                      <a:pt x="215" y="42"/>
                    </a:cubicBezTo>
                    <a:cubicBezTo>
                      <a:pt x="215" y="42"/>
                      <a:pt x="215" y="42"/>
                      <a:pt x="215" y="42"/>
                    </a:cubicBezTo>
                    <a:cubicBezTo>
                      <a:pt x="215" y="43"/>
                      <a:pt x="215" y="43"/>
                      <a:pt x="215" y="43"/>
                    </a:cubicBezTo>
                    <a:cubicBezTo>
                      <a:pt x="215" y="43"/>
                      <a:pt x="215" y="43"/>
                      <a:pt x="215" y="43"/>
                    </a:cubicBezTo>
                    <a:cubicBezTo>
                      <a:pt x="215" y="43"/>
                      <a:pt x="215" y="43"/>
                      <a:pt x="215" y="43"/>
                    </a:cubicBezTo>
                    <a:cubicBezTo>
                      <a:pt x="215" y="43"/>
                      <a:pt x="215" y="43"/>
                      <a:pt x="215" y="43"/>
                    </a:cubicBezTo>
                    <a:cubicBezTo>
                      <a:pt x="215" y="43"/>
                      <a:pt x="216" y="43"/>
                      <a:pt x="216" y="43"/>
                    </a:cubicBezTo>
                    <a:cubicBezTo>
                      <a:pt x="216" y="43"/>
                      <a:pt x="215" y="43"/>
                      <a:pt x="215" y="42"/>
                    </a:cubicBezTo>
                    <a:close/>
                    <a:moveTo>
                      <a:pt x="206" y="52"/>
                    </a:moveTo>
                    <a:cubicBezTo>
                      <a:pt x="206" y="52"/>
                      <a:pt x="206" y="52"/>
                      <a:pt x="206" y="52"/>
                    </a:cubicBezTo>
                    <a:cubicBezTo>
                      <a:pt x="206" y="53"/>
                      <a:pt x="207" y="53"/>
                      <a:pt x="207" y="53"/>
                    </a:cubicBezTo>
                    <a:cubicBezTo>
                      <a:pt x="207" y="53"/>
                      <a:pt x="207" y="53"/>
                      <a:pt x="207" y="53"/>
                    </a:cubicBezTo>
                    <a:cubicBezTo>
                      <a:pt x="207" y="54"/>
                      <a:pt x="207" y="54"/>
                      <a:pt x="207" y="54"/>
                    </a:cubicBezTo>
                    <a:cubicBezTo>
                      <a:pt x="207" y="54"/>
                      <a:pt x="207" y="54"/>
                      <a:pt x="207" y="54"/>
                    </a:cubicBezTo>
                    <a:cubicBezTo>
                      <a:pt x="207" y="54"/>
                      <a:pt x="207" y="54"/>
                      <a:pt x="207" y="54"/>
                    </a:cubicBezTo>
                    <a:cubicBezTo>
                      <a:pt x="207" y="54"/>
                      <a:pt x="207" y="54"/>
                      <a:pt x="207" y="54"/>
                    </a:cubicBezTo>
                    <a:cubicBezTo>
                      <a:pt x="207" y="54"/>
                      <a:pt x="207" y="54"/>
                      <a:pt x="207" y="54"/>
                    </a:cubicBezTo>
                    <a:cubicBezTo>
                      <a:pt x="207" y="54"/>
                      <a:pt x="207" y="54"/>
                      <a:pt x="207" y="54"/>
                    </a:cubicBezTo>
                    <a:cubicBezTo>
                      <a:pt x="207" y="53"/>
                      <a:pt x="207" y="53"/>
                      <a:pt x="207" y="53"/>
                    </a:cubicBezTo>
                    <a:cubicBezTo>
                      <a:pt x="207" y="53"/>
                      <a:pt x="207" y="53"/>
                      <a:pt x="207" y="52"/>
                    </a:cubicBezTo>
                    <a:cubicBezTo>
                      <a:pt x="207" y="52"/>
                      <a:pt x="207" y="52"/>
                      <a:pt x="207" y="52"/>
                    </a:cubicBezTo>
                    <a:cubicBezTo>
                      <a:pt x="207" y="52"/>
                      <a:pt x="207" y="52"/>
                      <a:pt x="207" y="52"/>
                    </a:cubicBezTo>
                    <a:cubicBezTo>
                      <a:pt x="207" y="51"/>
                      <a:pt x="207" y="51"/>
                      <a:pt x="207" y="51"/>
                    </a:cubicBezTo>
                    <a:cubicBezTo>
                      <a:pt x="207" y="51"/>
                      <a:pt x="207" y="51"/>
                      <a:pt x="207" y="51"/>
                    </a:cubicBezTo>
                    <a:cubicBezTo>
                      <a:pt x="207" y="51"/>
                      <a:pt x="207" y="51"/>
                      <a:pt x="207" y="51"/>
                    </a:cubicBezTo>
                    <a:cubicBezTo>
                      <a:pt x="207" y="51"/>
                      <a:pt x="207" y="51"/>
                      <a:pt x="207" y="51"/>
                    </a:cubicBezTo>
                    <a:cubicBezTo>
                      <a:pt x="207" y="51"/>
                      <a:pt x="206" y="51"/>
                      <a:pt x="206" y="51"/>
                    </a:cubicBezTo>
                    <a:cubicBezTo>
                      <a:pt x="206" y="51"/>
                      <a:pt x="206" y="51"/>
                      <a:pt x="206" y="51"/>
                    </a:cubicBezTo>
                    <a:cubicBezTo>
                      <a:pt x="206" y="51"/>
                      <a:pt x="206" y="51"/>
                      <a:pt x="206" y="51"/>
                    </a:cubicBezTo>
                    <a:cubicBezTo>
                      <a:pt x="206" y="51"/>
                      <a:pt x="206" y="51"/>
                      <a:pt x="206" y="51"/>
                    </a:cubicBezTo>
                    <a:cubicBezTo>
                      <a:pt x="206" y="51"/>
                      <a:pt x="206" y="51"/>
                      <a:pt x="206" y="51"/>
                    </a:cubicBezTo>
                    <a:cubicBezTo>
                      <a:pt x="206" y="52"/>
                      <a:pt x="206" y="52"/>
                      <a:pt x="206" y="52"/>
                    </a:cubicBezTo>
                    <a:close/>
                    <a:moveTo>
                      <a:pt x="206" y="50"/>
                    </a:moveTo>
                    <a:cubicBezTo>
                      <a:pt x="206" y="50"/>
                      <a:pt x="206" y="50"/>
                      <a:pt x="206" y="50"/>
                    </a:cubicBezTo>
                    <a:cubicBezTo>
                      <a:pt x="206" y="50"/>
                      <a:pt x="206" y="51"/>
                      <a:pt x="206" y="51"/>
                    </a:cubicBezTo>
                    <a:cubicBezTo>
                      <a:pt x="206" y="51"/>
                      <a:pt x="206" y="50"/>
                      <a:pt x="207" y="50"/>
                    </a:cubicBezTo>
                    <a:cubicBezTo>
                      <a:pt x="207" y="50"/>
                      <a:pt x="207" y="50"/>
                      <a:pt x="207" y="50"/>
                    </a:cubicBezTo>
                    <a:cubicBezTo>
                      <a:pt x="207" y="50"/>
                      <a:pt x="207" y="50"/>
                      <a:pt x="208" y="50"/>
                    </a:cubicBezTo>
                    <a:cubicBezTo>
                      <a:pt x="208" y="50"/>
                      <a:pt x="208" y="50"/>
                      <a:pt x="208" y="50"/>
                    </a:cubicBezTo>
                    <a:cubicBezTo>
                      <a:pt x="208" y="50"/>
                      <a:pt x="208" y="50"/>
                      <a:pt x="208" y="50"/>
                    </a:cubicBezTo>
                    <a:cubicBezTo>
                      <a:pt x="209" y="50"/>
                      <a:pt x="209" y="50"/>
                      <a:pt x="209" y="50"/>
                    </a:cubicBezTo>
                    <a:cubicBezTo>
                      <a:pt x="209" y="50"/>
                      <a:pt x="209" y="50"/>
                      <a:pt x="209" y="50"/>
                    </a:cubicBezTo>
                    <a:cubicBezTo>
                      <a:pt x="209" y="50"/>
                      <a:pt x="208" y="50"/>
                      <a:pt x="208" y="50"/>
                    </a:cubicBezTo>
                    <a:cubicBezTo>
                      <a:pt x="208" y="50"/>
                      <a:pt x="208" y="50"/>
                      <a:pt x="208" y="50"/>
                    </a:cubicBezTo>
                    <a:cubicBezTo>
                      <a:pt x="208" y="50"/>
                      <a:pt x="208" y="50"/>
                      <a:pt x="208" y="50"/>
                    </a:cubicBezTo>
                    <a:cubicBezTo>
                      <a:pt x="208" y="50"/>
                      <a:pt x="207" y="50"/>
                      <a:pt x="207" y="50"/>
                    </a:cubicBezTo>
                    <a:cubicBezTo>
                      <a:pt x="207" y="50"/>
                      <a:pt x="207" y="50"/>
                      <a:pt x="206" y="50"/>
                    </a:cubicBezTo>
                    <a:cubicBezTo>
                      <a:pt x="206" y="50"/>
                      <a:pt x="206" y="50"/>
                      <a:pt x="206" y="50"/>
                    </a:cubicBezTo>
                    <a:cubicBezTo>
                      <a:pt x="206" y="50"/>
                      <a:pt x="206" y="50"/>
                      <a:pt x="205" y="50"/>
                    </a:cubicBezTo>
                    <a:cubicBezTo>
                      <a:pt x="205" y="50"/>
                      <a:pt x="205" y="50"/>
                      <a:pt x="205" y="50"/>
                    </a:cubicBezTo>
                    <a:cubicBezTo>
                      <a:pt x="205" y="50"/>
                      <a:pt x="205" y="50"/>
                      <a:pt x="205" y="50"/>
                    </a:cubicBezTo>
                    <a:cubicBezTo>
                      <a:pt x="204" y="50"/>
                      <a:pt x="204" y="50"/>
                      <a:pt x="204" y="50"/>
                    </a:cubicBezTo>
                    <a:cubicBezTo>
                      <a:pt x="204" y="50"/>
                      <a:pt x="204" y="50"/>
                      <a:pt x="204" y="50"/>
                    </a:cubicBezTo>
                    <a:cubicBezTo>
                      <a:pt x="204" y="50"/>
                      <a:pt x="204" y="50"/>
                      <a:pt x="204" y="50"/>
                    </a:cubicBezTo>
                    <a:cubicBezTo>
                      <a:pt x="204" y="50"/>
                      <a:pt x="203" y="50"/>
                      <a:pt x="203" y="50"/>
                    </a:cubicBezTo>
                    <a:cubicBezTo>
                      <a:pt x="203" y="50"/>
                      <a:pt x="203" y="49"/>
                      <a:pt x="203" y="49"/>
                    </a:cubicBezTo>
                    <a:cubicBezTo>
                      <a:pt x="203" y="49"/>
                      <a:pt x="203" y="49"/>
                      <a:pt x="203" y="49"/>
                    </a:cubicBezTo>
                    <a:cubicBezTo>
                      <a:pt x="203" y="49"/>
                      <a:pt x="203" y="49"/>
                      <a:pt x="203" y="50"/>
                    </a:cubicBezTo>
                    <a:cubicBezTo>
                      <a:pt x="203" y="50"/>
                      <a:pt x="203" y="50"/>
                      <a:pt x="203" y="50"/>
                    </a:cubicBezTo>
                    <a:cubicBezTo>
                      <a:pt x="203" y="50"/>
                      <a:pt x="203" y="49"/>
                      <a:pt x="203" y="49"/>
                    </a:cubicBezTo>
                    <a:cubicBezTo>
                      <a:pt x="203" y="49"/>
                      <a:pt x="203" y="50"/>
                      <a:pt x="203" y="50"/>
                    </a:cubicBezTo>
                    <a:cubicBezTo>
                      <a:pt x="202" y="50"/>
                      <a:pt x="202" y="50"/>
                      <a:pt x="203" y="50"/>
                    </a:cubicBezTo>
                    <a:cubicBezTo>
                      <a:pt x="203" y="50"/>
                      <a:pt x="203" y="50"/>
                      <a:pt x="203" y="50"/>
                    </a:cubicBezTo>
                    <a:cubicBezTo>
                      <a:pt x="203" y="50"/>
                      <a:pt x="203" y="50"/>
                      <a:pt x="203" y="50"/>
                    </a:cubicBezTo>
                    <a:cubicBezTo>
                      <a:pt x="203" y="50"/>
                      <a:pt x="203" y="50"/>
                      <a:pt x="203" y="50"/>
                    </a:cubicBezTo>
                    <a:cubicBezTo>
                      <a:pt x="203" y="50"/>
                      <a:pt x="203" y="50"/>
                      <a:pt x="203" y="50"/>
                    </a:cubicBezTo>
                    <a:cubicBezTo>
                      <a:pt x="203" y="50"/>
                      <a:pt x="203" y="50"/>
                      <a:pt x="203" y="50"/>
                    </a:cubicBezTo>
                    <a:cubicBezTo>
                      <a:pt x="203" y="51"/>
                      <a:pt x="203" y="51"/>
                      <a:pt x="203" y="51"/>
                    </a:cubicBezTo>
                    <a:cubicBezTo>
                      <a:pt x="203" y="51"/>
                      <a:pt x="203" y="50"/>
                      <a:pt x="203" y="50"/>
                    </a:cubicBezTo>
                    <a:cubicBezTo>
                      <a:pt x="203" y="50"/>
                      <a:pt x="203" y="50"/>
                      <a:pt x="204" y="51"/>
                    </a:cubicBezTo>
                    <a:cubicBezTo>
                      <a:pt x="204" y="51"/>
                      <a:pt x="204" y="51"/>
                      <a:pt x="204" y="51"/>
                    </a:cubicBezTo>
                    <a:cubicBezTo>
                      <a:pt x="204" y="51"/>
                      <a:pt x="204" y="51"/>
                      <a:pt x="204" y="50"/>
                    </a:cubicBezTo>
                    <a:cubicBezTo>
                      <a:pt x="204" y="50"/>
                      <a:pt x="204" y="50"/>
                      <a:pt x="204" y="50"/>
                    </a:cubicBezTo>
                    <a:cubicBezTo>
                      <a:pt x="204" y="50"/>
                      <a:pt x="205" y="50"/>
                      <a:pt x="205" y="50"/>
                    </a:cubicBezTo>
                    <a:cubicBezTo>
                      <a:pt x="205" y="50"/>
                      <a:pt x="205" y="50"/>
                      <a:pt x="205" y="50"/>
                    </a:cubicBezTo>
                    <a:cubicBezTo>
                      <a:pt x="205" y="50"/>
                      <a:pt x="205" y="50"/>
                      <a:pt x="206" y="50"/>
                    </a:cubicBezTo>
                    <a:cubicBezTo>
                      <a:pt x="206" y="50"/>
                      <a:pt x="206" y="50"/>
                      <a:pt x="206" y="50"/>
                    </a:cubicBezTo>
                    <a:close/>
                    <a:moveTo>
                      <a:pt x="202" y="50"/>
                    </a:moveTo>
                    <a:cubicBezTo>
                      <a:pt x="202" y="49"/>
                      <a:pt x="202" y="49"/>
                      <a:pt x="202" y="49"/>
                    </a:cubicBezTo>
                    <a:cubicBezTo>
                      <a:pt x="202" y="49"/>
                      <a:pt x="202" y="49"/>
                      <a:pt x="202" y="49"/>
                    </a:cubicBezTo>
                    <a:cubicBezTo>
                      <a:pt x="202" y="49"/>
                      <a:pt x="202" y="49"/>
                      <a:pt x="202" y="49"/>
                    </a:cubicBezTo>
                    <a:cubicBezTo>
                      <a:pt x="202" y="49"/>
                      <a:pt x="202" y="49"/>
                      <a:pt x="202" y="49"/>
                    </a:cubicBezTo>
                    <a:cubicBezTo>
                      <a:pt x="202" y="49"/>
                      <a:pt x="202" y="49"/>
                      <a:pt x="202" y="50"/>
                    </a:cubicBezTo>
                    <a:cubicBezTo>
                      <a:pt x="201" y="50"/>
                      <a:pt x="202" y="49"/>
                      <a:pt x="202" y="49"/>
                    </a:cubicBezTo>
                    <a:cubicBezTo>
                      <a:pt x="202" y="49"/>
                      <a:pt x="202" y="49"/>
                      <a:pt x="202" y="49"/>
                    </a:cubicBezTo>
                    <a:cubicBezTo>
                      <a:pt x="202" y="49"/>
                      <a:pt x="202" y="49"/>
                      <a:pt x="201" y="49"/>
                    </a:cubicBezTo>
                    <a:cubicBezTo>
                      <a:pt x="201" y="49"/>
                      <a:pt x="201" y="49"/>
                      <a:pt x="201" y="49"/>
                    </a:cubicBezTo>
                    <a:cubicBezTo>
                      <a:pt x="201" y="49"/>
                      <a:pt x="201" y="49"/>
                      <a:pt x="201" y="49"/>
                    </a:cubicBezTo>
                    <a:cubicBezTo>
                      <a:pt x="201" y="49"/>
                      <a:pt x="201" y="49"/>
                      <a:pt x="201" y="49"/>
                    </a:cubicBezTo>
                    <a:cubicBezTo>
                      <a:pt x="201" y="49"/>
                      <a:pt x="201" y="49"/>
                      <a:pt x="201" y="49"/>
                    </a:cubicBezTo>
                    <a:cubicBezTo>
                      <a:pt x="201" y="49"/>
                      <a:pt x="201" y="49"/>
                      <a:pt x="201" y="49"/>
                    </a:cubicBezTo>
                    <a:cubicBezTo>
                      <a:pt x="201" y="49"/>
                      <a:pt x="201" y="49"/>
                      <a:pt x="200" y="49"/>
                    </a:cubicBezTo>
                    <a:cubicBezTo>
                      <a:pt x="200" y="49"/>
                      <a:pt x="200" y="49"/>
                      <a:pt x="200" y="49"/>
                    </a:cubicBezTo>
                    <a:cubicBezTo>
                      <a:pt x="200" y="49"/>
                      <a:pt x="200" y="49"/>
                      <a:pt x="200" y="49"/>
                    </a:cubicBezTo>
                    <a:cubicBezTo>
                      <a:pt x="200" y="49"/>
                      <a:pt x="200" y="49"/>
                      <a:pt x="200" y="49"/>
                    </a:cubicBezTo>
                    <a:cubicBezTo>
                      <a:pt x="200" y="49"/>
                      <a:pt x="200" y="49"/>
                      <a:pt x="199" y="49"/>
                    </a:cubicBezTo>
                    <a:cubicBezTo>
                      <a:pt x="199" y="49"/>
                      <a:pt x="199" y="49"/>
                      <a:pt x="199" y="49"/>
                    </a:cubicBezTo>
                    <a:cubicBezTo>
                      <a:pt x="199" y="49"/>
                      <a:pt x="199" y="49"/>
                      <a:pt x="199" y="49"/>
                    </a:cubicBezTo>
                    <a:cubicBezTo>
                      <a:pt x="199" y="49"/>
                      <a:pt x="198" y="49"/>
                      <a:pt x="198" y="49"/>
                    </a:cubicBezTo>
                    <a:cubicBezTo>
                      <a:pt x="198" y="49"/>
                      <a:pt x="197" y="49"/>
                      <a:pt x="197" y="49"/>
                    </a:cubicBezTo>
                    <a:cubicBezTo>
                      <a:pt x="197" y="49"/>
                      <a:pt x="197" y="49"/>
                      <a:pt x="197" y="49"/>
                    </a:cubicBezTo>
                    <a:cubicBezTo>
                      <a:pt x="196" y="49"/>
                      <a:pt x="196" y="49"/>
                      <a:pt x="196" y="49"/>
                    </a:cubicBezTo>
                    <a:cubicBezTo>
                      <a:pt x="196" y="49"/>
                      <a:pt x="196" y="49"/>
                      <a:pt x="196" y="49"/>
                    </a:cubicBezTo>
                    <a:cubicBezTo>
                      <a:pt x="196" y="49"/>
                      <a:pt x="196" y="49"/>
                      <a:pt x="196" y="49"/>
                    </a:cubicBezTo>
                    <a:cubicBezTo>
                      <a:pt x="196" y="50"/>
                      <a:pt x="196" y="50"/>
                      <a:pt x="196" y="50"/>
                    </a:cubicBezTo>
                    <a:cubicBezTo>
                      <a:pt x="196" y="50"/>
                      <a:pt x="196" y="50"/>
                      <a:pt x="196" y="51"/>
                    </a:cubicBezTo>
                    <a:cubicBezTo>
                      <a:pt x="196" y="51"/>
                      <a:pt x="196" y="51"/>
                      <a:pt x="196" y="51"/>
                    </a:cubicBezTo>
                    <a:cubicBezTo>
                      <a:pt x="197" y="51"/>
                      <a:pt x="197" y="51"/>
                      <a:pt x="197" y="51"/>
                    </a:cubicBezTo>
                    <a:cubicBezTo>
                      <a:pt x="197" y="51"/>
                      <a:pt x="198" y="51"/>
                      <a:pt x="198" y="51"/>
                    </a:cubicBezTo>
                    <a:cubicBezTo>
                      <a:pt x="198" y="51"/>
                      <a:pt x="198" y="51"/>
                      <a:pt x="198" y="51"/>
                    </a:cubicBezTo>
                    <a:cubicBezTo>
                      <a:pt x="199" y="50"/>
                      <a:pt x="199" y="50"/>
                      <a:pt x="199" y="50"/>
                    </a:cubicBezTo>
                    <a:cubicBezTo>
                      <a:pt x="199" y="50"/>
                      <a:pt x="199" y="50"/>
                      <a:pt x="199" y="50"/>
                    </a:cubicBezTo>
                    <a:cubicBezTo>
                      <a:pt x="200" y="50"/>
                      <a:pt x="200" y="50"/>
                      <a:pt x="200" y="50"/>
                    </a:cubicBezTo>
                    <a:cubicBezTo>
                      <a:pt x="200" y="51"/>
                      <a:pt x="200" y="51"/>
                      <a:pt x="200" y="50"/>
                    </a:cubicBezTo>
                    <a:cubicBezTo>
                      <a:pt x="200" y="50"/>
                      <a:pt x="201" y="50"/>
                      <a:pt x="201" y="50"/>
                    </a:cubicBezTo>
                    <a:cubicBezTo>
                      <a:pt x="201" y="50"/>
                      <a:pt x="201" y="50"/>
                      <a:pt x="201" y="50"/>
                    </a:cubicBezTo>
                    <a:cubicBezTo>
                      <a:pt x="201" y="50"/>
                      <a:pt x="201" y="50"/>
                      <a:pt x="201" y="50"/>
                    </a:cubicBezTo>
                    <a:cubicBezTo>
                      <a:pt x="201" y="50"/>
                      <a:pt x="201" y="50"/>
                      <a:pt x="201" y="50"/>
                    </a:cubicBezTo>
                    <a:cubicBezTo>
                      <a:pt x="201" y="50"/>
                      <a:pt x="201" y="50"/>
                      <a:pt x="201" y="50"/>
                    </a:cubicBezTo>
                    <a:cubicBezTo>
                      <a:pt x="202" y="50"/>
                      <a:pt x="202" y="50"/>
                      <a:pt x="202" y="50"/>
                    </a:cubicBezTo>
                    <a:cubicBezTo>
                      <a:pt x="202" y="50"/>
                      <a:pt x="202" y="50"/>
                      <a:pt x="202" y="50"/>
                    </a:cubicBezTo>
                    <a:cubicBezTo>
                      <a:pt x="202" y="50"/>
                      <a:pt x="202" y="50"/>
                      <a:pt x="202" y="50"/>
                    </a:cubicBezTo>
                    <a:cubicBezTo>
                      <a:pt x="202" y="49"/>
                      <a:pt x="202" y="50"/>
                      <a:pt x="202" y="50"/>
                    </a:cubicBezTo>
                    <a:close/>
                    <a:moveTo>
                      <a:pt x="216" y="42"/>
                    </a:moveTo>
                    <a:cubicBezTo>
                      <a:pt x="217" y="42"/>
                      <a:pt x="217" y="42"/>
                      <a:pt x="217" y="42"/>
                    </a:cubicBezTo>
                    <a:cubicBezTo>
                      <a:pt x="217" y="42"/>
                      <a:pt x="217" y="42"/>
                      <a:pt x="217" y="43"/>
                    </a:cubicBezTo>
                    <a:cubicBezTo>
                      <a:pt x="216" y="43"/>
                      <a:pt x="217" y="43"/>
                      <a:pt x="217" y="43"/>
                    </a:cubicBezTo>
                    <a:cubicBezTo>
                      <a:pt x="217" y="43"/>
                      <a:pt x="217" y="43"/>
                      <a:pt x="217" y="43"/>
                    </a:cubicBezTo>
                    <a:cubicBezTo>
                      <a:pt x="217" y="43"/>
                      <a:pt x="217" y="43"/>
                      <a:pt x="217" y="43"/>
                    </a:cubicBezTo>
                    <a:cubicBezTo>
                      <a:pt x="217" y="43"/>
                      <a:pt x="218" y="42"/>
                      <a:pt x="218" y="43"/>
                    </a:cubicBezTo>
                    <a:cubicBezTo>
                      <a:pt x="218" y="43"/>
                      <a:pt x="218" y="43"/>
                      <a:pt x="218" y="43"/>
                    </a:cubicBezTo>
                    <a:cubicBezTo>
                      <a:pt x="218" y="43"/>
                      <a:pt x="218" y="43"/>
                      <a:pt x="218" y="43"/>
                    </a:cubicBezTo>
                    <a:cubicBezTo>
                      <a:pt x="218" y="43"/>
                      <a:pt x="218" y="43"/>
                      <a:pt x="218" y="43"/>
                    </a:cubicBezTo>
                    <a:cubicBezTo>
                      <a:pt x="218" y="43"/>
                      <a:pt x="219" y="43"/>
                      <a:pt x="219" y="43"/>
                    </a:cubicBezTo>
                    <a:cubicBezTo>
                      <a:pt x="219" y="43"/>
                      <a:pt x="219" y="43"/>
                      <a:pt x="219" y="43"/>
                    </a:cubicBezTo>
                    <a:cubicBezTo>
                      <a:pt x="219" y="43"/>
                      <a:pt x="219" y="43"/>
                      <a:pt x="219" y="43"/>
                    </a:cubicBezTo>
                    <a:cubicBezTo>
                      <a:pt x="219" y="43"/>
                      <a:pt x="219" y="43"/>
                      <a:pt x="219" y="43"/>
                    </a:cubicBezTo>
                    <a:cubicBezTo>
                      <a:pt x="219" y="43"/>
                      <a:pt x="219" y="42"/>
                      <a:pt x="219" y="42"/>
                    </a:cubicBezTo>
                    <a:cubicBezTo>
                      <a:pt x="219" y="42"/>
                      <a:pt x="219" y="42"/>
                      <a:pt x="218" y="42"/>
                    </a:cubicBezTo>
                    <a:cubicBezTo>
                      <a:pt x="218" y="42"/>
                      <a:pt x="218" y="42"/>
                      <a:pt x="218" y="42"/>
                    </a:cubicBezTo>
                    <a:cubicBezTo>
                      <a:pt x="218" y="42"/>
                      <a:pt x="218" y="42"/>
                      <a:pt x="218" y="42"/>
                    </a:cubicBezTo>
                    <a:cubicBezTo>
                      <a:pt x="218" y="42"/>
                      <a:pt x="218" y="42"/>
                      <a:pt x="218" y="42"/>
                    </a:cubicBezTo>
                    <a:cubicBezTo>
                      <a:pt x="217" y="41"/>
                      <a:pt x="219" y="41"/>
                      <a:pt x="218" y="41"/>
                    </a:cubicBezTo>
                    <a:cubicBezTo>
                      <a:pt x="218" y="41"/>
                      <a:pt x="218" y="40"/>
                      <a:pt x="218" y="40"/>
                    </a:cubicBezTo>
                    <a:cubicBezTo>
                      <a:pt x="218" y="40"/>
                      <a:pt x="218" y="40"/>
                      <a:pt x="218" y="40"/>
                    </a:cubicBezTo>
                    <a:cubicBezTo>
                      <a:pt x="217" y="40"/>
                      <a:pt x="217" y="40"/>
                      <a:pt x="217" y="40"/>
                    </a:cubicBezTo>
                    <a:cubicBezTo>
                      <a:pt x="217" y="40"/>
                      <a:pt x="217" y="40"/>
                      <a:pt x="217" y="40"/>
                    </a:cubicBezTo>
                    <a:cubicBezTo>
                      <a:pt x="217" y="40"/>
                      <a:pt x="217" y="40"/>
                      <a:pt x="217" y="40"/>
                    </a:cubicBezTo>
                    <a:cubicBezTo>
                      <a:pt x="217" y="40"/>
                      <a:pt x="217" y="40"/>
                      <a:pt x="217" y="40"/>
                    </a:cubicBezTo>
                    <a:cubicBezTo>
                      <a:pt x="216" y="40"/>
                      <a:pt x="216" y="40"/>
                      <a:pt x="216" y="40"/>
                    </a:cubicBezTo>
                    <a:cubicBezTo>
                      <a:pt x="216" y="40"/>
                      <a:pt x="216" y="40"/>
                      <a:pt x="216" y="40"/>
                    </a:cubicBezTo>
                    <a:cubicBezTo>
                      <a:pt x="216" y="40"/>
                      <a:pt x="216" y="40"/>
                      <a:pt x="216" y="40"/>
                    </a:cubicBezTo>
                    <a:cubicBezTo>
                      <a:pt x="216" y="40"/>
                      <a:pt x="216" y="40"/>
                      <a:pt x="216" y="41"/>
                    </a:cubicBezTo>
                    <a:cubicBezTo>
                      <a:pt x="215" y="41"/>
                      <a:pt x="216" y="41"/>
                      <a:pt x="216" y="41"/>
                    </a:cubicBezTo>
                    <a:cubicBezTo>
                      <a:pt x="216" y="41"/>
                      <a:pt x="216" y="41"/>
                      <a:pt x="216" y="41"/>
                    </a:cubicBezTo>
                    <a:cubicBezTo>
                      <a:pt x="216" y="42"/>
                      <a:pt x="216" y="42"/>
                      <a:pt x="216" y="42"/>
                    </a:cubicBezTo>
                    <a:close/>
                    <a:moveTo>
                      <a:pt x="216" y="31"/>
                    </a:moveTo>
                    <a:cubicBezTo>
                      <a:pt x="216" y="31"/>
                      <a:pt x="216" y="31"/>
                      <a:pt x="217" y="31"/>
                    </a:cubicBezTo>
                    <a:cubicBezTo>
                      <a:pt x="217" y="31"/>
                      <a:pt x="217" y="31"/>
                      <a:pt x="217" y="31"/>
                    </a:cubicBezTo>
                    <a:cubicBezTo>
                      <a:pt x="217" y="31"/>
                      <a:pt x="217" y="31"/>
                      <a:pt x="217" y="31"/>
                    </a:cubicBezTo>
                    <a:cubicBezTo>
                      <a:pt x="217" y="31"/>
                      <a:pt x="217" y="32"/>
                      <a:pt x="217" y="32"/>
                    </a:cubicBezTo>
                    <a:cubicBezTo>
                      <a:pt x="217" y="32"/>
                      <a:pt x="218" y="32"/>
                      <a:pt x="218" y="32"/>
                    </a:cubicBezTo>
                    <a:cubicBezTo>
                      <a:pt x="218" y="32"/>
                      <a:pt x="217" y="32"/>
                      <a:pt x="217" y="33"/>
                    </a:cubicBezTo>
                    <a:cubicBezTo>
                      <a:pt x="217" y="33"/>
                      <a:pt x="217" y="33"/>
                      <a:pt x="217" y="33"/>
                    </a:cubicBezTo>
                    <a:cubicBezTo>
                      <a:pt x="217" y="34"/>
                      <a:pt x="217" y="34"/>
                      <a:pt x="217" y="34"/>
                    </a:cubicBezTo>
                    <a:cubicBezTo>
                      <a:pt x="217" y="34"/>
                      <a:pt x="217" y="34"/>
                      <a:pt x="217" y="34"/>
                    </a:cubicBezTo>
                    <a:cubicBezTo>
                      <a:pt x="217" y="35"/>
                      <a:pt x="217" y="35"/>
                      <a:pt x="217" y="35"/>
                    </a:cubicBezTo>
                    <a:cubicBezTo>
                      <a:pt x="217" y="35"/>
                      <a:pt x="218" y="35"/>
                      <a:pt x="218" y="35"/>
                    </a:cubicBezTo>
                    <a:cubicBezTo>
                      <a:pt x="218" y="35"/>
                      <a:pt x="218" y="35"/>
                      <a:pt x="218" y="35"/>
                    </a:cubicBezTo>
                    <a:cubicBezTo>
                      <a:pt x="218" y="35"/>
                      <a:pt x="218" y="35"/>
                      <a:pt x="218" y="36"/>
                    </a:cubicBezTo>
                    <a:cubicBezTo>
                      <a:pt x="218" y="36"/>
                      <a:pt x="218" y="36"/>
                      <a:pt x="218" y="36"/>
                    </a:cubicBezTo>
                    <a:cubicBezTo>
                      <a:pt x="218" y="37"/>
                      <a:pt x="218" y="37"/>
                      <a:pt x="218" y="37"/>
                    </a:cubicBezTo>
                    <a:cubicBezTo>
                      <a:pt x="218" y="37"/>
                      <a:pt x="218" y="37"/>
                      <a:pt x="218" y="37"/>
                    </a:cubicBezTo>
                    <a:cubicBezTo>
                      <a:pt x="218" y="37"/>
                      <a:pt x="218" y="38"/>
                      <a:pt x="218" y="38"/>
                    </a:cubicBezTo>
                    <a:cubicBezTo>
                      <a:pt x="218" y="38"/>
                      <a:pt x="218" y="38"/>
                      <a:pt x="218" y="38"/>
                    </a:cubicBezTo>
                    <a:cubicBezTo>
                      <a:pt x="218" y="39"/>
                      <a:pt x="218" y="39"/>
                      <a:pt x="218" y="39"/>
                    </a:cubicBezTo>
                    <a:cubicBezTo>
                      <a:pt x="218" y="39"/>
                      <a:pt x="218" y="39"/>
                      <a:pt x="218" y="40"/>
                    </a:cubicBezTo>
                    <a:cubicBezTo>
                      <a:pt x="219" y="40"/>
                      <a:pt x="219" y="40"/>
                      <a:pt x="219" y="40"/>
                    </a:cubicBezTo>
                    <a:cubicBezTo>
                      <a:pt x="219" y="40"/>
                      <a:pt x="219" y="40"/>
                      <a:pt x="219" y="40"/>
                    </a:cubicBezTo>
                    <a:cubicBezTo>
                      <a:pt x="219" y="40"/>
                      <a:pt x="219" y="40"/>
                      <a:pt x="219" y="40"/>
                    </a:cubicBezTo>
                    <a:cubicBezTo>
                      <a:pt x="220" y="41"/>
                      <a:pt x="220" y="41"/>
                      <a:pt x="220" y="41"/>
                    </a:cubicBezTo>
                    <a:cubicBezTo>
                      <a:pt x="220" y="41"/>
                      <a:pt x="220" y="41"/>
                      <a:pt x="220" y="41"/>
                    </a:cubicBezTo>
                    <a:cubicBezTo>
                      <a:pt x="220" y="41"/>
                      <a:pt x="220" y="41"/>
                      <a:pt x="220" y="41"/>
                    </a:cubicBezTo>
                    <a:cubicBezTo>
                      <a:pt x="220" y="41"/>
                      <a:pt x="220" y="41"/>
                      <a:pt x="220" y="42"/>
                    </a:cubicBezTo>
                    <a:cubicBezTo>
                      <a:pt x="220" y="42"/>
                      <a:pt x="220" y="42"/>
                      <a:pt x="220" y="42"/>
                    </a:cubicBezTo>
                    <a:cubicBezTo>
                      <a:pt x="220" y="42"/>
                      <a:pt x="220" y="42"/>
                      <a:pt x="221" y="42"/>
                    </a:cubicBezTo>
                    <a:cubicBezTo>
                      <a:pt x="221" y="42"/>
                      <a:pt x="221" y="43"/>
                      <a:pt x="222" y="43"/>
                    </a:cubicBezTo>
                    <a:cubicBezTo>
                      <a:pt x="222" y="43"/>
                      <a:pt x="222" y="43"/>
                      <a:pt x="222" y="43"/>
                    </a:cubicBezTo>
                    <a:cubicBezTo>
                      <a:pt x="222" y="43"/>
                      <a:pt x="222" y="43"/>
                      <a:pt x="222" y="43"/>
                    </a:cubicBezTo>
                    <a:cubicBezTo>
                      <a:pt x="222" y="43"/>
                      <a:pt x="222" y="43"/>
                      <a:pt x="222" y="43"/>
                    </a:cubicBezTo>
                    <a:cubicBezTo>
                      <a:pt x="222" y="43"/>
                      <a:pt x="222" y="43"/>
                      <a:pt x="222" y="43"/>
                    </a:cubicBezTo>
                    <a:cubicBezTo>
                      <a:pt x="222" y="43"/>
                      <a:pt x="222" y="43"/>
                      <a:pt x="222" y="43"/>
                    </a:cubicBezTo>
                    <a:cubicBezTo>
                      <a:pt x="222" y="43"/>
                      <a:pt x="222" y="43"/>
                      <a:pt x="222" y="43"/>
                    </a:cubicBezTo>
                    <a:cubicBezTo>
                      <a:pt x="222" y="43"/>
                      <a:pt x="222" y="43"/>
                      <a:pt x="222" y="43"/>
                    </a:cubicBezTo>
                    <a:cubicBezTo>
                      <a:pt x="222" y="43"/>
                      <a:pt x="222" y="43"/>
                      <a:pt x="222" y="43"/>
                    </a:cubicBezTo>
                    <a:cubicBezTo>
                      <a:pt x="222" y="43"/>
                      <a:pt x="222" y="43"/>
                      <a:pt x="223" y="44"/>
                    </a:cubicBezTo>
                    <a:cubicBezTo>
                      <a:pt x="223" y="44"/>
                      <a:pt x="223" y="44"/>
                      <a:pt x="223" y="44"/>
                    </a:cubicBezTo>
                    <a:cubicBezTo>
                      <a:pt x="223" y="44"/>
                      <a:pt x="223" y="44"/>
                      <a:pt x="223" y="44"/>
                    </a:cubicBezTo>
                    <a:cubicBezTo>
                      <a:pt x="223" y="44"/>
                      <a:pt x="223" y="44"/>
                      <a:pt x="223" y="44"/>
                    </a:cubicBezTo>
                    <a:cubicBezTo>
                      <a:pt x="223" y="43"/>
                      <a:pt x="223" y="43"/>
                      <a:pt x="223" y="43"/>
                    </a:cubicBezTo>
                    <a:cubicBezTo>
                      <a:pt x="223" y="43"/>
                      <a:pt x="222" y="43"/>
                      <a:pt x="222" y="43"/>
                    </a:cubicBezTo>
                    <a:cubicBezTo>
                      <a:pt x="222" y="43"/>
                      <a:pt x="222" y="43"/>
                      <a:pt x="222" y="43"/>
                    </a:cubicBezTo>
                    <a:cubicBezTo>
                      <a:pt x="222" y="43"/>
                      <a:pt x="222" y="43"/>
                      <a:pt x="222" y="43"/>
                    </a:cubicBezTo>
                    <a:cubicBezTo>
                      <a:pt x="222" y="42"/>
                      <a:pt x="222" y="42"/>
                      <a:pt x="222" y="42"/>
                    </a:cubicBezTo>
                    <a:cubicBezTo>
                      <a:pt x="222" y="42"/>
                      <a:pt x="222" y="42"/>
                      <a:pt x="222" y="42"/>
                    </a:cubicBezTo>
                    <a:cubicBezTo>
                      <a:pt x="222" y="42"/>
                      <a:pt x="222" y="42"/>
                      <a:pt x="221" y="42"/>
                    </a:cubicBezTo>
                    <a:cubicBezTo>
                      <a:pt x="221" y="42"/>
                      <a:pt x="221" y="42"/>
                      <a:pt x="221" y="42"/>
                    </a:cubicBezTo>
                    <a:cubicBezTo>
                      <a:pt x="221" y="41"/>
                      <a:pt x="221" y="41"/>
                      <a:pt x="221" y="41"/>
                    </a:cubicBezTo>
                    <a:cubicBezTo>
                      <a:pt x="221" y="40"/>
                      <a:pt x="220" y="40"/>
                      <a:pt x="220" y="40"/>
                    </a:cubicBezTo>
                    <a:cubicBezTo>
                      <a:pt x="220" y="40"/>
                      <a:pt x="220" y="40"/>
                      <a:pt x="220" y="40"/>
                    </a:cubicBezTo>
                    <a:cubicBezTo>
                      <a:pt x="220" y="39"/>
                      <a:pt x="220" y="39"/>
                      <a:pt x="220" y="39"/>
                    </a:cubicBezTo>
                    <a:cubicBezTo>
                      <a:pt x="220" y="39"/>
                      <a:pt x="220" y="39"/>
                      <a:pt x="220" y="39"/>
                    </a:cubicBezTo>
                    <a:cubicBezTo>
                      <a:pt x="220" y="39"/>
                      <a:pt x="220" y="38"/>
                      <a:pt x="220" y="38"/>
                    </a:cubicBezTo>
                    <a:cubicBezTo>
                      <a:pt x="220" y="38"/>
                      <a:pt x="220" y="38"/>
                      <a:pt x="220" y="38"/>
                    </a:cubicBezTo>
                    <a:cubicBezTo>
                      <a:pt x="219" y="38"/>
                      <a:pt x="219" y="38"/>
                      <a:pt x="219" y="38"/>
                    </a:cubicBezTo>
                    <a:cubicBezTo>
                      <a:pt x="219" y="37"/>
                      <a:pt x="220" y="37"/>
                      <a:pt x="219" y="37"/>
                    </a:cubicBezTo>
                    <a:cubicBezTo>
                      <a:pt x="219" y="37"/>
                      <a:pt x="219" y="37"/>
                      <a:pt x="220" y="37"/>
                    </a:cubicBezTo>
                    <a:cubicBezTo>
                      <a:pt x="220" y="37"/>
                      <a:pt x="220" y="37"/>
                      <a:pt x="220" y="37"/>
                    </a:cubicBezTo>
                    <a:cubicBezTo>
                      <a:pt x="220" y="37"/>
                      <a:pt x="220" y="37"/>
                      <a:pt x="220" y="37"/>
                    </a:cubicBezTo>
                    <a:cubicBezTo>
                      <a:pt x="220" y="37"/>
                      <a:pt x="220" y="36"/>
                      <a:pt x="220" y="36"/>
                    </a:cubicBezTo>
                    <a:cubicBezTo>
                      <a:pt x="220" y="36"/>
                      <a:pt x="220" y="36"/>
                      <a:pt x="220" y="36"/>
                    </a:cubicBezTo>
                    <a:cubicBezTo>
                      <a:pt x="220" y="36"/>
                      <a:pt x="220" y="36"/>
                      <a:pt x="220" y="36"/>
                    </a:cubicBezTo>
                    <a:cubicBezTo>
                      <a:pt x="220" y="36"/>
                      <a:pt x="220" y="36"/>
                      <a:pt x="220" y="36"/>
                    </a:cubicBezTo>
                    <a:cubicBezTo>
                      <a:pt x="219" y="36"/>
                      <a:pt x="219" y="36"/>
                      <a:pt x="219" y="36"/>
                    </a:cubicBezTo>
                    <a:cubicBezTo>
                      <a:pt x="219" y="35"/>
                      <a:pt x="219" y="35"/>
                      <a:pt x="219" y="35"/>
                    </a:cubicBezTo>
                    <a:cubicBezTo>
                      <a:pt x="219" y="35"/>
                      <a:pt x="220" y="35"/>
                      <a:pt x="220" y="35"/>
                    </a:cubicBezTo>
                    <a:cubicBezTo>
                      <a:pt x="220" y="35"/>
                      <a:pt x="219" y="35"/>
                      <a:pt x="220" y="35"/>
                    </a:cubicBezTo>
                    <a:cubicBezTo>
                      <a:pt x="220" y="35"/>
                      <a:pt x="220" y="35"/>
                      <a:pt x="220" y="34"/>
                    </a:cubicBezTo>
                    <a:cubicBezTo>
                      <a:pt x="220" y="34"/>
                      <a:pt x="220" y="34"/>
                      <a:pt x="220" y="34"/>
                    </a:cubicBezTo>
                    <a:cubicBezTo>
                      <a:pt x="220" y="34"/>
                      <a:pt x="220" y="34"/>
                      <a:pt x="221" y="34"/>
                    </a:cubicBezTo>
                    <a:cubicBezTo>
                      <a:pt x="221" y="34"/>
                      <a:pt x="221" y="35"/>
                      <a:pt x="221" y="35"/>
                    </a:cubicBezTo>
                    <a:cubicBezTo>
                      <a:pt x="221" y="35"/>
                      <a:pt x="221" y="35"/>
                      <a:pt x="221" y="35"/>
                    </a:cubicBezTo>
                    <a:cubicBezTo>
                      <a:pt x="221" y="35"/>
                      <a:pt x="221" y="35"/>
                      <a:pt x="221" y="35"/>
                    </a:cubicBezTo>
                    <a:cubicBezTo>
                      <a:pt x="221" y="35"/>
                      <a:pt x="221" y="35"/>
                      <a:pt x="221" y="35"/>
                    </a:cubicBezTo>
                    <a:cubicBezTo>
                      <a:pt x="221" y="35"/>
                      <a:pt x="222" y="35"/>
                      <a:pt x="222" y="35"/>
                    </a:cubicBezTo>
                    <a:cubicBezTo>
                      <a:pt x="222" y="35"/>
                      <a:pt x="222" y="35"/>
                      <a:pt x="222" y="35"/>
                    </a:cubicBezTo>
                    <a:cubicBezTo>
                      <a:pt x="222" y="35"/>
                      <a:pt x="223" y="35"/>
                      <a:pt x="223" y="35"/>
                    </a:cubicBezTo>
                    <a:cubicBezTo>
                      <a:pt x="223" y="35"/>
                      <a:pt x="223" y="35"/>
                      <a:pt x="223" y="35"/>
                    </a:cubicBezTo>
                    <a:cubicBezTo>
                      <a:pt x="223" y="35"/>
                      <a:pt x="223" y="35"/>
                      <a:pt x="223" y="35"/>
                    </a:cubicBezTo>
                    <a:cubicBezTo>
                      <a:pt x="224" y="35"/>
                      <a:pt x="224" y="35"/>
                      <a:pt x="224" y="35"/>
                    </a:cubicBezTo>
                    <a:cubicBezTo>
                      <a:pt x="224" y="36"/>
                      <a:pt x="224" y="36"/>
                      <a:pt x="225" y="36"/>
                    </a:cubicBezTo>
                    <a:cubicBezTo>
                      <a:pt x="225" y="36"/>
                      <a:pt x="225" y="36"/>
                      <a:pt x="226" y="36"/>
                    </a:cubicBezTo>
                    <a:cubicBezTo>
                      <a:pt x="226" y="36"/>
                      <a:pt x="226" y="36"/>
                      <a:pt x="226" y="36"/>
                    </a:cubicBezTo>
                    <a:cubicBezTo>
                      <a:pt x="226" y="36"/>
                      <a:pt x="226" y="36"/>
                      <a:pt x="226" y="36"/>
                    </a:cubicBezTo>
                    <a:cubicBezTo>
                      <a:pt x="226" y="36"/>
                      <a:pt x="226" y="36"/>
                      <a:pt x="226" y="36"/>
                    </a:cubicBezTo>
                    <a:cubicBezTo>
                      <a:pt x="226" y="36"/>
                      <a:pt x="226" y="36"/>
                      <a:pt x="226" y="36"/>
                    </a:cubicBezTo>
                    <a:cubicBezTo>
                      <a:pt x="226" y="36"/>
                      <a:pt x="226" y="36"/>
                      <a:pt x="226" y="36"/>
                    </a:cubicBezTo>
                    <a:cubicBezTo>
                      <a:pt x="226" y="36"/>
                      <a:pt x="225" y="35"/>
                      <a:pt x="225" y="35"/>
                    </a:cubicBezTo>
                    <a:cubicBezTo>
                      <a:pt x="225" y="35"/>
                      <a:pt x="225" y="35"/>
                      <a:pt x="225" y="35"/>
                    </a:cubicBezTo>
                    <a:cubicBezTo>
                      <a:pt x="225" y="35"/>
                      <a:pt x="225" y="35"/>
                      <a:pt x="225" y="35"/>
                    </a:cubicBezTo>
                    <a:cubicBezTo>
                      <a:pt x="225" y="35"/>
                      <a:pt x="225" y="35"/>
                      <a:pt x="225" y="35"/>
                    </a:cubicBezTo>
                    <a:cubicBezTo>
                      <a:pt x="225" y="35"/>
                      <a:pt x="225" y="35"/>
                      <a:pt x="225" y="35"/>
                    </a:cubicBezTo>
                    <a:cubicBezTo>
                      <a:pt x="225" y="35"/>
                      <a:pt x="225" y="35"/>
                      <a:pt x="225" y="35"/>
                    </a:cubicBezTo>
                    <a:cubicBezTo>
                      <a:pt x="225" y="35"/>
                      <a:pt x="225" y="35"/>
                      <a:pt x="225" y="35"/>
                    </a:cubicBezTo>
                    <a:cubicBezTo>
                      <a:pt x="225" y="35"/>
                      <a:pt x="225" y="34"/>
                      <a:pt x="225" y="34"/>
                    </a:cubicBezTo>
                    <a:cubicBezTo>
                      <a:pt x="225" y="34"/>
                      <a:pt x="225" y="34"/>
                      <a:pt x="225" y="34"/>
                    </a:cubicBezTo>
                    <a:cubicBezTo>
                      <a:pt x="225" y="34"/>
                      <a:pt x="224" y="34"/>
                      <a:pt x="224" y="34"/>
                    </a:cubicBezTo>
                    <a:cubicBezTo>
                      <a:pt x="224" y="34"/>
                      <a:pt x="224" y="34"/>
                      <a:pt x="224" y="34"/>
                    </a:cubicBezTo>
                    <a:cubicBezTo>
                      <a:pt x="224" y="34"/>
                      <a:pt x="224" y="34"/>
                      <a:pt x="224" y="34"/>
                    </a:cubicBezTo>
                    <a:cubicBezTo>
                      <a:pt x="224" y="34"/>
                      <a:pt x="224" y="34"/>
                      <a:pt x="223" y="34"/>
                    </a:cubicBezTo>
                    <a:cubicBezTo>
                      <a:pt x="223" y="34"/>
                      <a:pt x="223" y="34"/>
                      <a:pt x="223" y="34"/>
                    </a:cubicBezTo>
                    <a:cubicBezTo>
                      <a:pt x="223" y="34"/>
                      <a:pt x="223" y="34"/>
                      <a:pt x="223" y="34"/>
                    </a:cubicBezTo>
                    <a:cubicBezTo>
                      <a:pt x="223" y="33"/>
                      <a:pt x="223" y="33"/>
                      <a:pt x="223" y="33"/>
                    </a:cubicBezTo>
                    <a:cubicBezTo>
                      <a:pt x="223" y="33"/>
                      <a:pt x="223" y="33"/>
                      <a:pt x="223" y="33"/>
                    </a:cubicBezTo>
                    <a:cubicBezTo>
                      <a:pt x="223" y="33"/>
                      <a:pt x="223" y="33"/>
                      <a:pt x="222" y="33"/>
                    </a:cubicBezTo>
                    <a:cubicBezTo>
                      <a:pt x="222" y="33"/>
                      <a:pt x="222" y="33"/>
                      <a:pt x="222" y="33"/>
                    </a:cubicBezTo>
                    <a:cubicBezTo>
                      <a:pt x="222" y="33"/>
                      <a:pt x="222" y="33"/>
                      <a:pt x="222" y="33"/>
                    </a:cubicBezTo>
                    <a:cubicBezTo>
                      <a:pt x="222" y="33"/>
                      <a:pt x="222" y="33"/>
                      <a:pt x="222" y="33"/>
                    </a:cubicBezTo>
                    <a:cubicBezTo>
                      <a:pt x="222" y="33"/>
                      <a:pt x="222" y="33"/>
                      <a:pt x="222" y="33"/>
                    </a:cubicBezTo>
                    <a:cubicBezTo>
                      <a:pt x="222" y="33"/>
                      <a:pt x="222" y="33"/>
                      <a:pt x="222" y="33"/>
                    </a:cubicBezTo>
                    <a:cubicBezTo>
                      <a:pt x="222" y="33"/>
                      <a:pt x="222" y="33"/>
                      <a:pt x="222" y="33"/>
                    </a:cubicBezTo>
                    <a:cubicBezTo>
                      <a:pt x="222" y="33"/>
                      <a:pt x="222" y="33"/>
                      <a:pt x="222" y="33"/>
                    </a:cubicBezTo>
                    <a:cubicBezTo>
                      <a:pt x="222" y="33"/>
                      <a:pt x="222" y="33"/>
                      <a:pt x="222" y="32"/>
                    </a:cubicBezTo>
                    <a:cubicBezTo>
                      <a:pt x="222" y="32"/>
                      <a:pt x="222" y="32"/>
                      <a:pt x="222" y="32"/>
                    </a:cubicBezTo>
                    <a:cubicBezTo>
                      <a:pt x="222" y="32"/>
                      <a:pt x="222" y="32"/>
                      <a:pt x="222" y="32"/>
                    </a:cubicBezTo>
                    <a:cubicBezTo>
                      <a:pt x="222" y="32"/>
                      <a:pt x="222" y="32"/>
                      <a:pt x="222" y="32"/>
                    </a:cubicBezTo>
                    <a:cubicBezTo>
                      <a:pt x="222" y="32"/>
                      <a:pt x="222" y="32"/>
                      <a:pt x="222" y="32"/>
                    </a:cubicBezTo>
                    <a:cubicBezTo>
                      <a:pt x="222" y="32"/>
                      <a:pt x="222" y="32"/>
                      <a:pt x="222" y="32"/>
                    </a:cubicBezTo>
                    <a:cubicBezTo>
                      <a:pt x="222" y="32"/>
                      <a:pt x="222" y="32"/>
                      <a:pt x="222" y="32"/>
                    </a:cubicBezTo>
                    <a:cubicBezTo>
                      <a:pt x="222" y="32"/>
                      <a:pt x="222" y="32"/>
                      <a:pt x="222" y="32"/>
                    </a:cubicBezTo>
                    <a:cubicBezTo>
                      <a:pt x="222" y="32"/>
                      <a:pt x="222" y="32"/>
                      <a:pt x="222" y="32"/>
                    </a:cubicBezTo>
                    <a:cubicBezTo>
                      <a:pt x="222" y="32"/>
                      <a:pt x="222" y="32"/>
                      <a:pt x="222" y="32"/>
                    </a:cubicBezTo>
                    <a:cubicBezTo>
                      <a:pt x="223" y="32"/>
                      <a:pt x="223" y="32"/>
                      <a:pt x="223" y="31"/>
                    </a:cubicBezTo>
                    <a:cubicBezTo>
                      <a:pt x="223" y="31"/>
                      <a:pt x="223" y="31"/>
                      <a:pt x="223" y="31"/>
                    </a:cubicBezTo>
                    <a:cubicBezTo>
                      <a:pt x="224" y="31"/>
                      <a:pt x="224" y="31"/>
                      <a:pt x="224" y="31"/>
                    </a:cubicBezTo>
                    <a:cubicBezTo>
                      <a:pt x="224" y="31"/>
                      <a:pt x="224" y="31"/>
                      <a:pt x="224" y="31"/>
                    </a:cubicBezTo>
                    <a:cubicBezTo>
                      <a:pt x="224" y="31"/>
                      <a:pt x="224" y="31"/>
                      <a:pt x="224" y="31"/>
                    </a:cubicBezTo>
                    <a:cubicBezTo>
                      <a:pt x="224" y="31"/>
                      <a:pt x="224" y="31"/>
                      <a:pt x="225" y="31"/>
                    </a:cubicBezTo>
                    <a:cubicBezTo>
                      <a:pt x="225" y="31"/>
                      <a:pt x="225" y="31"/>
                      <a:pt x="225" y="30"/>
                    </a:cubicBezTo>
                    <a:cubicBezTo>
                      <a:pt x="225" y="30"/>
                      <a:pt x="225" y="30"/>
                      <a:pt x="225" y="30"/>
                    </a:cubicBezTo>
                    <a:cubicBezTo>
                      <a:pt x="225" y="30"/>
                      <a:pt x="225" y="30"/>
                      <a:pt x="225" y="30"/>
                    </a:cubicBezTo>
                    <a:cubicBezTo>
                      <a:pt x="225" y="30"/>
                      <a:pt x="225" y="30"/>
                      <a:pt x="225" y="30"/>
                    </a:cubicBezTo>
                    <a:cubicBezTo>
                      <a:pt x="225" y="30"/>
                      <a:pt x="225" y="30"/>
                      <a:pt x="225" y="30"/>
                    </a:cubicBezTo>
                    <a:cubicBezTo>
                      <a:pt x="225" y="30"/>
                      <a:pt x="225" y="29"/>
                      <a:pt x="225" y="29"/>
                    </a:cubicBezTo>
                    <a:cubicBezTo>
                      <a:pt x="225" y="29"/>
                      <a:pt x="225" y="29"/>
                      <a:pt x="225" y="29"/>
                    </a:cubicBezTo>
                    <a:cubicBezTo>
                      <a:pt x="225" y="29"/>
                      <a:pt x="225" y="29"/>
                      <a:pt x="225" y="29"/>
                    </a:cubicBezTo>
                    <a:cubicBezTo>
                      <a:pt x="225" y="29"/>
                      <a:pt x="225" y="29"/>
                      <a:pt x="225" y="29"/>
                    </a:cubicBezTo>
                    <a:cubicBezTo>
                      <a:pt x="225" y="29"/>
                      <a:pt x="225" y="29"/>
                      <a:pt x="225" y="29"/>
                    </a:cubicBezTo>
                    <a:cubicBezTo>
                      <a:pt x="225" y="29"/>
                      <a:pt x="225" y="29"/>
                      <a:pt x="225" y="28"/>
                    </a:cubicBezTo>
                    <a:cubicBezTo>
                      <a:pt x="225" y="28"/>
                      <a:pt x="225" y="28"/>
                      <a:pt x="225" y="28"/>
                    </a:cubicBezTo>
                    <a:cubicBezTo>
                      <a:pt x="225" y="28"/>
                      <a:pt x="225" y="28"/>
                      <a:pt x="225" y="28"/>
                    </a:cubicBezTo>
                    <a:cubicBezTo>
                      <a:pt x="225" y="28"/>
                      <a:pt x="225" y="28"/>
                      <a:pt x="225" y="28"/>
                    </a:cubicBezTo>
                    <a:cubicBezTo>
                      <a:pt x="225" y="28"/>
                      <a:pt x="225" y="28"/>
                      <a:pt x="225" y="28"/>
                    </a:cubicBezTo>
                    <a:cubicBezTo>
                      <a:pt x="225" y="28"/>
                      <a:pt x="225" y="28"/>
                      <a:pt x="225" y="28"/>
                    </a:cubicBezTo>
                    <a:cubicBezTo>
                      <a:pt x="225" y="28"/>
                      <a:pt x="225" y="28"/>
                      <a:pt x="225" y="28"/>
                    </a:cubicBezTo>
                    <a:cubicBezTo>
                      <a:pt x="225" y="28"/>
                      <a:pt x="225" y="28"/>
                      <a:pt x="225" y="28"/>
                    </a:cubicBezTo>
                    <a:cubicBezTo>
                      <a:pt x="225" y="27"/>
                      <a:pt x="225" y="27"/>
                      <a:pt x="225" y="27"/>
                    </a:cubicBezTo>
                    <a:cubicBezTo>
                      <a:pt x="225" y="27"/>
                      <a:pt x="225" y="27"/>
                      <a:pt x="225" y="27"/>
                    </a:cubicBezTo>
                    <a:cubicBezTo>
                      <a:pt x="225" y="27"/>
                      <a:pt x="225" y="27"/>
                      <a:pt x="225" y="27"/>
                    </a:cubicBezTo>
                    <a:cubicBezTo>
                      <a:pt x="224" y="27"/>
                      <a:pt x="224" y="27"/>
                      <a:pt x="224" y="27"/>
                    </a:cubicBezTo>
                    <a:cubicBezTo>
                      <a:pt x="224" y="27"/>
                      <a:pt x="224" y="27"/>
                      <a:pt x="224" y="27"/>
                    </a:cubicBezTo>
                    <a:cubicBezTo>
                      <a:pt x="224" y="27"/>
                      <a:pt x="224" y="27"/>
                      <a:pt x="224" y="27"/>
                    </a:cubicBezTo>
                    <a:cubicBezTo>
                      <a:pt x="224" y="27"/>
                      <a:pt x="224" y="27"/>
                      <a:pt x="224" y="27"/>
                    </a:cubicBezTo>
                    <a:cubicBezTo>
                      <a:pt x="224" y="27"/>
                      <a:pt x="224" y="27"/>
                      <a:pt x="224" y="27"/>
                    </a:cubicBezTo>
                    <a:cubicBezTo>
                      <a:pt x="223" y="27"/>
                      <a:pt x="223" y="27"/>
                      <a:pt x="223" y="27"/>
                    </a:cubicBezTo>
                    <a:cubicBezTo>
                      <a:pt x="223" y="27"/>
                      <a:pt x="223" y="27"/>
                      <a:pt x="223" y="27"/>
                    </a:cubicBezTo>
                    <a:cubicBezTo>
                      <a:pt x="223" y="28"/>
                      <a:pt x="223" y="28"/>
                      <a:pt x="222" y="28"/>
                    </a:cubicBezTo>
                    <a:cubicBezTo>
                      <a:pt x="222" y="28"/>
                      <a:pt x="222" y="28"/>
                      <a:pt x="222" y="28"/>
                    </a:cubicBezTo>
                    <a:cubicBezTo>
                      <a:pt x="222" y="28"/>
                      <a:pt x="222" y="28"/>
                      <a:pt x="222" y="28"/>
                    </a:cubicBezTo>
                    <a:cubicBezTo>
                      <a:pt x="222" y="28"/>
                      <a:pt x="222" y="28"/>
                      <a:pt x="222" y="28"/>
                    </a:cubicBezTo>
                    <a:cubicBezTo>
                      <a:pt x="221" y="28"/>
                      <a:pt x="221" y="28"/>
                      <a:pt x="221" y="29"/>
                    </a:cubicBezTo>
                    <a:cubicBezTo>
                      <a:pt x="221" y="29"/>
                      <a:pt x="221" y="29"/>
                      <a:pt x="221" y="29"/>
                    </a:cubicBezTo>
                    <a:cubicBezTo>
                      <a:pt x="221" y="29"/>
                      <a:pt x="221" y="29"/>
                      <a:pt x="221" y="29"/>
                    </a:cubicBezTo>
                    <a:cubicBezTo>
                      <a:pt x="221" y="29"/>
                      <a:pt x="221" y="29"/>
                      <a:pt x="221" y="29"/>
                    </a:cubicBezTo>
                    <a:cubicBezTo>
                      <a:pt x="221" y="29"/>
                      <a:pt x="221" y="29"/>
                      <a:pt x="221" y="29"/>
                    </a:cubicBezTo>
                    <a:cubicBezTo>
                      <a:pt x="221" y="29"/>
                      <a:pt x="221" y="29"/>
                      <a:pt x="221" y="29"/>
                    </a:cubicBezTo>
                    <a:cubicBezTo>
                      <a:pt x="221" y="29"/>
                      <a:pt x="221" y="29"/>
                      <a:pt x="221" y="29"/>
                    </a:cubicBezTo>
                    <a:cubicBezTo>
                      <a:pt x="221" y="29"/>
                      <a:pt x="222" y="29"/>
                      <a:pt x="222" y="30"/>
                    </a:cubicBezTo>
                    <a:cubicBezTo>
                      <a:pt x="222" y="30"/>
                      <a:pt x="221" y="30"/>
                      <a:pt x="221" y="30"/>
                    </a:cubicBezTo>
                    <a:cubicBezTo>
                      <a:pt x="221" y="30"/>
                      <a:pt x="221" y="30"/>
                      <a:pt x="221" y="30"/>
                    </a:cubicBezTo>
                    <a:cubicBezTo>
                      <a:pt x="221" y="30"/>
                      <a:pt x="221" y="30"/>
                      <a:pt x="220" y="30"/>
                    </a:cubicBezTo>
                    <a:cubicBezTo>
                      <a:pt x="220" y="30"/>
                      <a:pt x="220" y="30"/>
                      <a:pt x="220" y="30"/>
                    </a:cubicBezTo>
                    <a:cubicBezTo>
                      <a:pt x="220" y="30"/>
                      <a:pt x="220" y="31"/>
                      <a:pt x="220" y="31"/>
                    </a:cubicBezTo>
                    <a:cubicBezTo>
                      <a:pt x="220" y="31"/>
                      <a:pt x="220" y="31"/>
                      <a:pt x="220" y="31"/>
                    </a:cubicBezTo>
                    <a:cubicBezTo>
                      <a:pt x="220" y="31"/>
                      <a:pt x="220" y="31"/>
                      <a:pt x="220" y="32"/>
                    </a:cubicBezTo>
                    <a:cubicBezTo>
                      <a:pt x="220" y="32"/>
                      <a:pt x="220" y="32"/>
                      <a:pt x="220" y="32"/>
                    </a:cubicBezTo>
                    <a:cubicBezTo>
                      <a:pt x="220" y="32"/>
                      <a:pt x="220" y="32"/>
                      <a:pt x="219" y="32"/>
                    </a:cubicBezTo>
                    <a:cubicBezTo>
                      <a:pt x="219" y="32"/>
                      <a:pt x="219" y="32"/>
                      <a:pt x="219" y="32"/>
                    </a:cubicBezTo>
                    <a:cubicBezTo>
                      <a:pt x="219" y="32"/>
                      <a:pt x="219" y="32"/>
                      <a:pt x="219" y="32"/>
                    </a:cubicBezTo>
                    <a:cubicBezTo>
                      <a:pt x="219" y="32"/>
                      <a:pt x="219" y="32"/>
                      <a:pt x="219" y="32"/>
                    </a:cubicBezTo>
                    <a:cubicBezTo>
                      <a:pt x="219" y="32"/>
                      <a:pt x="219" y="32"/>
                      <a:pt x="219" y="32"/>
                    </a:cubicBezTo>
                    <a:cubicBezTo>
                      <a:pt x="219" y="32"/>
                      <a:pt x="219" y="32"/>
                      <a:pt x="219" y="32"/>
                    </a:cubicBezTo>
                    <a:cubicBezTo>
                      <a:pt x="218" y="32"/>
                      <a:pt x="218" y="32"/>
                      <a:pt x="218" y="32"/>
                    </a:cubicBezTo>
                    <a:cubicBezTo>
                      <a:pt x="218" y="32"/>
                      <a:pt x="218" y="32"/>
                      <a:pt x="218" y="32"/>
                    </a:cubicBezTo>
                    <a:cubicBezTo>
                      <a:pt x="218" y="32"/>
                      <a:pt x="218" y="32"/>
                      <a:pt x="218" y="32"/>
                    </a:cubicBezTo>
                    <a:cubicBezTo>
                      <a:pt x="218" y="32"/>
                      <a:pt x="218" y="32"/>
                      <a:pt x="218" y="32"/>
                    </a:cubicBezTo>
                    <a:cubicBezTo>
                      <a:pt x="218" y="32"/>
                      <a:pt x="218" y="32"/>
                      <a:pt x="218" y="32"/>
                    </a:cubicBezTo>
                    <a:cubicBezTo>
                      <a:pt x="218" y="32"/>
                      <a:pt x="218" y="32"/>
                      <a:pt x="218" y="32"/>
                    </a:cubicBezTo>
                    <a:cubicBezTo>
                      <a:pt x="218" y="32"/>
                      <a:pt x="218" y="32"/>
                      <a:pt x="218" y="32"/>
                    </a:cubicBezTo>
                    <a:cubicBezTo>
                      <a:pt x="218" y="32"/>
                      <a:pt x="218" y="32"/>
                      <a:pt x="218" y="31"/>
                    </a:cubicBezTo>
                    <a:cubicBezTo>
                      <a:pt x="218" y="31"/>
                      <a:pt x="218" y="31"/>
                      <a:pt x="218" y="31"/>
                    </a:cubicBezTo>
                    <a:cubicBezTo>
                      <a:pt x="218" y="31"/>
                      <a:pt x="218" y="31"/>
                      <a:pt x="218" y="31"/>
                    </a:cubicBezTo>
                    <a:cubicBezTo>
                      <a:pt x="218" y="31"/>
                      <a:pt x="218" y="31"/>
                      <a:pt x="218" y="31"/>
                    </a:cubicBezTo>
                    <a:cubicBezTo>
                      <a:pt x="218" y="31"/>
                      <a:pt x="218" y="31"/>
                      <a:pt x="218" y="31"/>
                    </a:cubicBezTo>
                    <a:cubicBezTo>
                      <a:pt x="218" y="31"/>
                      <a:pt x="218" y="31"/>
                      <a:pt x="218" y="31"/>
                    </a:cubicBezTo>
                    <a:cubicBezTo>
                      <a:pt x="218" y="31"/>
                      <a:pt x="219" y="31"/>
                      <a:pt x="219" y="31"/>
                    </a:cubicBezTo>
                    <a:cubicBezTo>
                      <a:pt x="219" y="31"/>
                      <a:pt x="219" y="30"/>
                      <a:pt x="219" y="30"/>
                    </a:cubicBezTo>
                    <a:cubicBezTo>
                      <a:pt x="219" y="30"/>
                      <a:pt x="219" y="30"/>
                      <a:pt x="219" y="30"/>
                    </a:cubicBezTo>
                    <a:cubicBezTo>
                      <a:pt x="219" y="30"/>
                      <a:pt x="219" y="30"/>
                      <a:pt x="219" y="30"/>
                    </a:cubicBezTo>
                    <a:cubicBezTo>
                      <a:pt x="219" y="30"/>
                      <a:pt x="219" y="30"/>
                      <a:pt x="219" y="30"/>
                    </a:cubicBezTo>
                    <a:cubicBezTo>
                      <a:pt x="219" y="30"/>
                      <a:pt x="219" y="30"/>
                      <a:pt x="220" y="30"/>
                    </a:cubicBezTo>
                    <a:cubicBezTo>
                      <a:pt x="220" y="30"/>
                      <a:pt x="220" y="30"/>
                      <a:pt x="220" y="30"/>
                    </a:cubicBezTo>
                    <a:cubicBezTo>
                      <a:pt x="220" y="30"/>
                      <a:pt x="220" y="30"/>
                      <a:pt x="220" y="29"/>
                    </a:cubicBezTo>
                    <a:cubicBezTo>
                      <a:pt x="220" y="29"/>
                      <a:pt x="220" y="29"/>
                      <a:pt x="220" y="29"/>
                    </a:cubicBezTo>
                    <a:cubicBezTo>
                      <a:pt x="220" y="29"/>
                      <a:pt x="220" y="29"/>
                      <a:pt x="220" y="29"/>
                    </a:cubicBezTo>
                    <a:cubicBezTo>
                      <a:pt x="220" y="29"/>
                      <a:pt x="220" y="29"/>
                      <a:pt x="220" y="29"/>
                    </a:cubicBezTo>
                    <a:cubicBezTo>
                      <a:pt x="220" y="29"/>
                      <a:pt x="220" y="29"/>
                      <a:pt x="220" y="29"/>
                    </a:cubicBezTo>
                    <a:cubicBezTo>
                      <a:pt x="220" y="29"/>
                      <a:pt x="220" y="29"/>
                      <a:pt x="220" y="29"/>
                    </a:cubicBezTo>
                    <a:cubicBezTo>
                      <a:pt x="220" y="29"/>
                      <a:pt x="220" y="29"/>
                      <a:pt x="220" y="29"/>
                    </a:cubicBezTo>
                    <a:cubicBezTo>
                      <a:pt x="220" y="29"/>
                      <a:pt x="220" y="28"/>
                      <a:pt x="220" y="28"/>
                    </a:cubicBezTo>
                    <a:cubicBezTo>
                      <a:pt x="220" y="28"/>
                      <a:pt x="220" y="28"/>
                      <a:pt x="220" y="28"/>
                    </a:cubicBezTo>
                    <a:cubicBezTo>
                      <a:pt x="220" y="28"/>
                      <a:pt x="220" y="28"/>
                      <a:pt x="220" y="28"/>
                    </a:cubicBezTo>
                    <a:cubicBezTo>
                      <a:pt x="220" y="28"/>
                      <a:pt x="220" y="28"/>
                      <a:pt x="220" y="28"/>
                    </a:cubicBezTo>
                    <a:cubicBezTo>
                      <a:pt x="220" y="28"/>
                      <a:pt x="220" y="28"/>
                      <a:pt x="220" y="28"/>
                    </a:cubicBezTo>
                    <a:cubicBezTo>
                      <a:pt x="220" y="28"/>
                      <a:pt x="220" y="28"/>
                      <a:pt x="220" y="28"/>
                    </a:cubicBezTo>
                    <a:cubicBezTo>
                      <a:pt x="220" y="28"/>
                      <a:pt x="220" y="27"/>
                      <a:pt x="220" y="27"/>
                    </a:cubicBezTo>
                    <a:cubicBezTo>
                      <a:pt x="220" y="27"/>
                      <a:pt x="220" y="27"/>
                      <a:pt x="220" y="27"/>
                    </a:cubicBezTo>
                    <a:cubicBezTo>
                      <a:pt x="220" y="27"/>
                      <a:pt x="220" y="27"/>
                      <a:pt x="220" y="27"/>
                    </a:cubicBezTo>
                    <a:cubicBezTo>
                      <a:pt x="220" y="27"/>
                      <a:pt x="220" y="27"/>
                      <a:pt x="220" y="27"/>
                    </a:cubicBezTo>
                    <a:cubicBezTo>
                      <a:pt x="220" y="27"/>
                      <a:pt x="220" y="27"/>
                      <a:pt x="220" y="27"/>
                    </a:cubicBezTo>
                    <a:cubicBezTo>
                      <a:pt x="220" y="27"/>
                      <a:pt x="220" y="26"/>
                      <a:pt x="220" y="26"/>
                    </a:cubicBezTo>
                    <a:cubicBezTo>
                      <a:pt x="220" y="26"/>
                      <a:pt x="220" y="26"/>
                      <a:pt x="220" y="26"/>
                    </a:cubicBezTo>
                    <a:cubicBezTo>
                      <a:pt x="220" y="26"/>
                      <a:pt x="220" y="26"/>
                      <a:pt x="220" y="26"/>
                    </a:cubicBezTo>
                    <a:cubicBezTo>
                      <a:pt x="220" y="26"/>
                      <a:pt x="220" y="26"/>
                      <a:pt x="220" y="26"/>
                    </a:cubicBezTo>
                    <a:cubicBezTo>
                      <a:pt x="220" y="26"/>
                      <a:pt x="220" y="26"/>
                      <a:pt x="220" y="26"/>
                    </a:cubicBezTo>
                    <a:cubicBezTo>
                      <a:pt x="220" y="26"/>
                      <a:pt x="220" y="26"/>
                      <a:pt x="220" y="26"/>
                    </a:cubicBezTo>
                    <a:cubicBezTo>
                      <a:pt x="219" y="26"/>
                      <a:pt x="219" y="26"/>
                      <a:pt x="219" y="26"/>
                    </a:cubicBezTo>
                    <a:cubicBezTo>
                      <a:pt x="219" y="26"/>
                      <a:pt x="219" y="26"/>
                      <a:pt x="219" y="25"/>
                    </a:cubicBezTo>
                    <a:cubicBezTo>
                      <a:pt x="219" y="25"/>
                      <a:pt x="219" y="25"/>
                      <a:pt x="219" y="25"/>
                    </a:cubicBezTo>
                    <a:cubicBezTo>
                      <a:pt x="219" y="25"/>
                      <a:pt x="219" y="25"/>
                      <a:pt x="219" y="25"/>
                    </a:cubicBezTo>
                    <a:cubicBezTo>
                      <a:pt x="219" y="25"/>
                      <a:pt x="219" y="25"/>
                      <a:pt x="219" y="25"/>
                    </a:cubicBezTo>
                    <a:cubicBezTo>
                      <a:pt x="219" y="25"/>
                      <a:pt x="220" y="25"/>
                      <a:pt x="220" y="25"/>
                    </a:cubicBezTo>
                    <a:cubicBezTo>
                      <a:pt x="220" y="25"/>
                      <a:pt x="220" y="25"/>
                      <a:pt x="220" y="24"/>
                    </a:cubicBezTo>
                    <a:cubicBezTo>
                      <a:pt x="220" y="24"/>
                      <a:pt x="220" y="24"/>
                      <a:pt x="220" y="24"/>
                    </a:cubicBezTo>
                    <a:cubicBezTo>
                      <a:pt x="220" y="24"/>
                      <a:pt x="220" y="24"/>
                      <a:pt x="220" y="24"/>
                    </a:cubicBezTo>
                    <a:cubicBezTo>
                      <a:pt x="220" y="24"/>
                      <a:pt x="220" y="24"/>
                      <a:pt x="220" y="24"/>
                    </a:cubicBezTo>
                    <a:cubicBezTo>
                      <a:pt x="220" y="23"/>
                      <a:pt x="220" y="23"/>
                      <a:pt x="221" y="23"/>
                    </a:cubicBezTo>
                    <a:cubicBezTo>
                      <a:pt x="221" y="23"/>
                      <a:pt x="221" y="23"/>
                      <a:pt x="221" y="23"/>
                    </a:cubicBezTo>
                    <a:cubicBezTo>
                      <a:pt x="220" y="23"/>
                      <a:pt x="220" y="23"/>
                      <a:pt x="220" y="23"/>
                    </a:cubicBezTo>
                    <a:cubicBezTo>
                      <a:pt x="220" y="23"/>
                      <a:pt x="220" y="23"/>
                      <a:pt x="220" y="23"/>
                    </a:cubicBezTo>
                    <a:cubicBezTo>
                      <a:pt x="220" y="23"/>
                      <a:pt x="220" y="23"/>
                      <a:pt x="220" y="23"/>
                    </a:cubicBezTo>
                    <a:cubicBezTo>
                      <a:pt x="220" y="23"/>
                      <a:pt x="220" y="23"/>
                      <a:pt x="220" y="23"/>
                    </a:cubicBezTo>
                    <a:cubicBezTo>
                      <a:pt x="220" y="23"/>
                      <a:pt x="220" y="23"/>
                      <a:pt x="219" y="24"/>
                    </a:cubicBezTo>
                    <a:cubicBezTo>
                      <a:pt x="219" y="24"/>
                      <a:pt x="219" y="24"/>
                      <a:pt x="219" y="24"/>
                    </a:cubicBezTo>
                    <a:cubicBezTo>
                      <a:pt x="219" y="24"/>
                      <a:pt x="219" y="24"/>
                      <a:pt x="219" y="24"/>
                    </a:cubicBezTo>
                    <a:cubicBezTo>
                      <a:pt x="219" y="25"/>
                      <a:pt x="218" y="25"/>
                      <a:pt x="218" y="25"/>
                    </a:cubicBezTo>
                    <a:cubicBezTo>
                      <a:pt x="218" y="25"/>
                      <a:pt x="218" y="25"/>
                      <a:pt x="218" y="25"/>
                    </a:cubicBezTo>
                    <a:cubicBezTo>
                      <a:pt x="218" y="25"/>
                      <a:pt x="218" y="25"/>
                      <a:pt x="218" y="26"/>
                    </a:cubicBezTo>
                    <a:cubicBezTo>
                      <a:pt x="218" y="26"/>
                      <a:pt x="217" y="26"/>
                      <a:pt x="217" y="26"/>
                    </a:cubicBezTo>
                    <a:cubicBezTo>
                      <a:pt x="217" y="26"/>
                      <a:pt x="217" y="26"/>
                      <a:pt x="217" y="26"/>
                    </a:cubicBezTo>
                    <a:cubicBezTo>
                      <a:pt x="217" y="26"/>
                      <a:pt x="217" y="26"/>
                      <a:pt x="217" y="27"/>
                    </a:cubicBezTo>
                    <a:cubicBezTo>
                      <a:pt x="217" y="27"/>
                      <a:pt x="217" y="26"/>
                      <a:pt x="217" y="27"/>
                    </a:cubicBezTo>
                    <a:cubicBezTo>
                      <a:pt x="217" y="27"/>
                      <a:pt x="217" y="27"/>
                      <a:pt x="217" y="27"/>
                    </a:cubicBezTo>
                    <a:cubicBezTo>
                      <a:pt x="217" y="27"/>
                      <a:pt x="217" y="27"/>
                      <a:pt x="217" y="27"/>
                    </a:cubicBezTo>
                    <a:cubicBezTo>
                      <a:pt x="217" y="27"/>
                      <a:pt x="217" y="27"/>
                      <a:pt x="217" y="27"/>
                    </a:cubicBezTo>
                    <a:cubicBezTo>
                      <a:pt x="217" y="27"/>
                      <a:pt x="217" y="27"/>
                      <a:pt x="217" y="28"/>
                    </a:cubicBezTo>
                    <a:cubicBezTo>
                      <a:pt x="217" y="28"/>
                      <a:pt x="217" y="28"/>
                      <a:pt x="217" y="28"/>
                    </a:cubicBezTo>
                    <a:cubicBezTo>
                      <a:pt x="217" y="28"/>
                      <a:pt x="217" y="28"/>
                      <a:pt x="217" y="28"/>
                    </a:cubicBezTo>
                    <a:cubicBezTo>
                      <a:pt x="217" y="28"/>
                      <a:pt x="217" y="28"/>
                      <a:pt x="217" y="28"/>
                    </a:cubicBezTo>
                    <a:cubicBezTo>
                      <a:pt x="217" y="29"/>
                      <a:pt x="217" y="29"/>
                      <a:pt x="216" y="29"/>
                    </a:cubicBezTo>
                    <a:cubicBezTo>
                      <a:pt x="216" y="30"/>
                      <a:pt x="216" y="30"/>
                      <a:pt x="216" y="30"/>
                    </a:cubicBezTo>
                    <a:cubicBezTo>
                      <a:pt x="216" y="30"/>
                      <a:pt x="216" y="30"/>
                      <a:pt x="216" y="30"/>
                    </a:cubicBezTo>
                    <a:cubicBezTo>
                      <a:pt x="216" y="30"/>
                      <a:pt x="216" y="30"/>
                      <a:pt x="216" y="31"/>
                    </a:cubicBezTo>
                    <a:close/>
                    <a:moveTo>
                      <a:pt x="218" y="49"/>
                    </a:moveTo>
                    <a:cubicBezTo>
                      <a:pt x="218" y="49"/>
                      <a:pt x="218" y="49"/>
                      <a:pt x="218" y="49"/>
                    </a:cubicBezTo>
                    <a:cubicBezTo>
                      <a:pt x="218" y="49"/>
                      <a:pt x="219" y="49"/>
                      <a:pt x="219" y="49"/>
                    </a:cubicBezTo>
                    <a:cubicBezTo>
                      <a:pt x="219" y="49"/>
                      <a:pt x="220" y="49"/>
                      <a:pt x="220" y="49"/>
                    </a:cubicBezTo>
                    <a:cubicBezTo>
                      <a:pt x="220" y="49"/>
                      <a:pt x="220" y="49"/>
                      <a:pt x="220" y="49"/>
                    </a:cubicBezTo>
                    <a:cubicBezTo>
                      <a:pt x="220" y="49"/>
                      <a:pt x="220" y="49"/>
                      <a:pt x="220" y="49"/>
                    </a:cubicBezTo>
                    <a:cubicBezTo>
                      <a:pt x="221" y="49"/>
                      <a:pt x="221" y="49"/>
                      <a:pt x="221" y="49"/>
                    </a:cubicBezTo>
                    <a:cubicBezTo>
                      <a:pt x="221" y="49"/>
                      <a:pt x="221" y="49"/>
                      <a:pt x="221" y="48"/>
                    </a:cubicBezTo>
                    <a:cubicBezTo>
                      <a:pt x="221" y="48"/>
                      <a:pt x="221" y="48"/>
                      <a:pt x="221" y="48"/>
                    </a:cubicBezTo>
                    <a:cubicBezTo>
                      <a:pt x="221" y="48"/>
                      <a:pt x="221" y="48"/>
                      <a:pt x="221" y="48"/>
                    </a:cubicBezTo>
                    <a:cubicBezTo>
                      <a:pt x="221" y="48"/>
                      <a:pt x="221" y="48"/>
                      <a:pt x="221" y="48"/>
                    </a:cubicBezTo>
                    <a:cubicBezTo>
                      <a:pt x="220" y="48"/>
                      <a:pt x="220" y="48"/>
                      <a:pt x="220" y="48"/>
                    </a:cubicBezTo>
                    <a:cubicBezTo>
                      <a:pt x="220" y="47"/>
                      <a:pt x="220" y="47"/>
                      <a:pt x="220" y="47"/>
                    </a:cubicBezTo>
                    <a:cubicBezTo>
                      <a:pt x="220" y="47"/>
                      <a:pt x="220" y="47"/>
                      <a:pt x="219" y="47"/>
                    </a:cubicBezTo>
                    <a:cubicBezTo>
                      <a:pt x="219" y="47"/>
                      <a:pt x="219" y="47"/>
                      <a:pt x="219" y="47"/>
                    </a:cubicBezTo>
                    <a:cubicBezTo>
                      <a:pt x="219" y="47"/>
                      <a:pt x="219" y="47"/>
                      <a:pt x="219" y="47"/>
                    </a:cubicBezTo>
                    <a:cubicBezTo>
                      <a:pt x="219" y="47"/>
                      <a:pt x="219" y="47"/>
                      <a:pt x="219" y="47"/>
                    </a:cubicBezTo>
                    <a:cubicBezTo>
                      <a:pt x="219" y="46"/>
                      <a:pt x="218" y="46"/>
                      <a:pt x="218" y="46"/>
                    </a:cubicBezTo>
                    <a:cubicBezTo>
                      <a:pt x="218" y="47"/>
                      <a:pt x="218" y="46"/>
                      <a:pt x="218" y="47"/>
                    </a:cubicBezTo>
                    <a:cubicBezTo>
                      <a:pt x="218" y="47"/>
                      <a:pt x="217" y="47"/>
                      <a:pt x="217" y="47"/>
                    </a:cubicBezTo>
                    <a:cubicBezTo>
                      <a:pt x="217" y="47"/>
                      <a:pt x="217" y="47"/>
                      <a:pt x="217" y="47"/>
                    </a:cubicBezTo>
                    <a:cubicBezTo>
                      <a:pt x="217" y="47"/>
                      <a:pt x="217" y="47"/>
                      <a:pt x="216" y="47"/>
                    </a:cubicBezTo>
                    <a:cubicBezTo>
                      <a:pt x="216" y="47"/>
                      <a:pt x="216" y="47"/>
                      <a:pt x="216" y="48"/>
                    </a:cubicBezTo>
                    <a:cubicBezTo>
                      <a:pt x="216" y="48"/>
                      <a:pt x="216" y="48"/>
                      <a:pt x="216" y="48"/>
                    </a:cubicBezTo>
                    <a:cubicBezTo>
                      <a:pt x="216" y="48"/>
                      <a:pt x="216" y="48"/>
                      <a:pt x="216" y="49"/>
                    </a:cubicBezTo>
                    <a:cubicBezTo>
                      <a:pt x="216" y="49"/>
                      <a:pt x="217" y="49"/>
                      <a:pt x="217" y="49"/>
                    </a:cubicBezTo>
                    <a:cubicBezTo>
                      <a:pt x="217" y="49"/>
                      <a:pt x="217" y="49"/>
                      <a:pt x="217" y="49"/>
                    </a:cubicBezTo>
                    <a:cubicBezTo>
                      <a:pt x="217" y="49"/>
                      <a:pt x="218" y="49"/>
                      <a:pt x="218" y="49"/>
                    </a:cubicBezTo>
                    <a:close/>
                    <a:moveTo>
                      <a:pt x="222" y="23"/>
                    </a:moveTo>
                    <a:cubicBezTo>
                      <a:pt x="222" y="23"/>
                      <a:pt x="222" y="23"/>
                      <a:pt x="222" y="23"/>
                    </a:cubicBezTo>
                    <a:cubicBezTo>
                      <a:pt x="222" y="23"/>
                      <a:pt x="222" y="23"/>
                      <a:pt x="222" y="24"/>
                    </a:cubicBezTo>
                    <a:cubicBezTo>
                      <a:pt x="222" y="24"/>
                      <a:pt x="222" y="24"/>
                      <a:pt x="222" y="24"/>
                    </a:cubicBezTo>
                    <a:cubicBezTo>
                      <a:pt x="222" y="24"/>
                      <a:pt x="222" y="24"/>
                      <a:pt x="222" y="24"/>
                    </a:cubicBezTo>
                    <a:cubicBezTo>
                      <a:pt x="222" y="24"/>
                      <a:pt x="222" y="24"/>
                      <a:pt x="222" y="24"/>
                    </a:cubicBezTo>
                    <a:cubicBezTo>
                      <a:pt x="223" y="24"/>
                      <a:pt x="223" y="24"/>
                      <a:pt x="223" y="24"/>
                    </a:cubicBezTo>
                    <a:cubicBezTo>
                      <a:pt x="223" y="24"/>
                      <a:pt x="224" y="24"/>
                      <a:pt x="224" y="24"/>
                    </a:cubicBezTo>
                    <a:cubicBezTo>
                      <a:pt x="224" y="24"/>
                      <a:pt x="224" y="24"/>
                      <a:pt x="224" y="24"/>
                    </a:cubicBezTo>
                    <a:cubicBezTo>
                      <a:pt x="224" y="23"/>
                      <a:pt x="224" y="23"/>
                      <a:pt x="224" y="23"/>
                    </a:cubicBezTo>
                    <a:cubicBezTo>
                      <a:pt x="224" y="23"/>
                      <a:pt x="224" y="23"/>
                      <a:pt x="224" y="23"/>
                    </a:cubicBezTo>
                    <a:cubicBezTo>
                      <a:pt x="224" y="23"/>
                      <a:pt x="224" y="22"/>
                      <a:pt x="224" y="22"/>
                    </a:cubicBezTo>
                    <a:cubicBezTo>
                      <a:pt x="224" y="22"/>
                      <a:pt x="224" y="22"/>
                      <a:pt x="224" y="22"/>
                    </a:cubicBezTo>
                    <a:cubicBezTo>
                      <a:pt x="225" y="22"/>
                      <a:pt x="225" y="22"/>
                      <a:pt x="225" y="21"/>
                    </a:cubicBezTo>
                    <a:cubicBezTo>
                      <a:pt x="225" y="21"/>
                      <a:pt x="225" y="21"/>
                      <a:pt x="225" y="21"/>
                    </a:cubicBezTo>
                    <a:cubicBezTo>
                      <a:pt x="225" y="21"/>
                      <a:pt x="224" y="21"/>
                      <a:pt x="224" y="21"/>
                    </a:cubicBezTo>
                    <a:cubicBezTo>
                      <a:pt x="224" y="20"/>
                      <a:pt x="224" y="20"/>
                      <a:pt x="224" y="20"/>
                    </a:cubicBezTo>
                    <a:cubicBezTo>
                      <a:pt x="224" y="20"/>
                      <a:pt x="224" y="20"/>
                      <a:pt x="224" y="20"/>
                    </a:cubicBezTo>
                    <a:cubicBezTo>
                      <a:pt x="224" y="20"/>
                      <a:pt x="224" y="20"/>
                      <a:pt x="224" y="20"/>
                    </a:cubicBezTo>
                    <a:cubicBezTo>
                      <a:pt x="224" y="20"/>
                      <a:pt x="223" y="20"/>
                      <a:pt x="223" y="20"/>
                    </a:cubicBezTo>
                    <a:cubicBezTo>
                      <a:pt x="223" y="20"/>
                      <a:pt x="223" y="21"/>
                      <a:pt x="223" y="21"/>
                    </a:cubicBezTo>
                    <a:cubicBezTo>
                      <a:pt x="223" y="21"/>
                      <a:pt x="223" y="21"/>
                      <a:pt x="223" y="21"/>
                    </a:cubicBezTo>
                    <a:cubicBezTo>
                      <a:pt x="222" y="21"/>
                      <a:pt x="222" y="21"/>
                      <a:pt x="222" y="21"/>
                    </a:cubicBezTo>
                    <a:cubicBezTo>
                      <a:pt x="222" y="22"/>
                      <a:pt x="222" y="22"/>
                      <a:pt x="222" y="22"/>
                    </a:cubicBezTo>
                    <a:cubicBezTo>
                      <a:pt x="222" y="22"/>
                      <a:pt x="222" y="22"/>
                      <a:pt x="222" y="22"/>
                    </a:cubicBezTo>
                    <a:cubicBezTo>
                      <a:pt x="222" y="22"/>
                      <a:pt x="222" y="22"/>
                      <a:pt x="222" y="23"/>
                    </a:cubicBezTo>
                    <a:close/>
                    <a:moveTo>
                      <a:pt x="151" y="10"/>
                    </a:moveTo>
                    <a:cubicBezTo>
                      <a:pt x="151" y="11"/>
                      <a:pt x="151" y="11"/>
                      <a:pt x="151" y="11"/>
                    </a:cubicBezTo>
                    <a:cubicBezTo>
                      <a:pt x="151" y="11"/>
                      <a:pt x="151" y="11"/>
                      <a:pt x="151" y="11"/>
                    </a:cubicBezTo>
                    <a:cubicBezTo>
                      <a:pt x="151" y="11"/>
                      <a:pt x="151" y="11"/>
                      <a:pt x="152" y="11"/>
                    </a:cubicBezTo>
                    <a:cubicBezTo>
                      <a:pt x="152" y="11"/>
                      <a:pt x="152" y="11"/>
                      <a:pt x="152" y="11"/>
                    </a:cubicBezTo>
                    <a:cubicBezTo>
                      <a:pt x="152" y="11"/>
                      <a:pt x="152" y="11"/>
                      <a:pt x="152" y="11"/>
                    </a:cubicBezTo>
                    <a:cubicBezTo>
                      <a:pt x="152" y="11"/>
                      <a:pt x="152" y="11"/>
                      <a:pt x="152" y="11"/>
                    </a:cubicBezTo>
                    <a:cubicBezTo>
                      <a:pt x="152" y="11"/>
                      <a:pt x="152" y="10"/>
                      <a:pt x="152" y="10"/>
                    </a:cubicBezTo>
                    <a:cubicBezTo>
                      <a:pt x="152" y="10"/>
                      <a:pt x="152" y="10"/>
                      <a:pt x="152" y="10"/>
                    </a:cubicBezTo>
                    <a:cubicBezTo>
                      <a:pt x="151" y="10"/>
                      <a:pt x="151" y="10"/>
                      <a:pt x="151" y="10"/>
                    </a:cubicBezTo>
                    <a:cubicBezTo>
                      <a:pt x="151" y="10"/>
                      <a:pt x="151" y="10"/>
                      <a:pt x="151" y="10"/>
                    </a:cubicBezTo>
                    <a:cubicBezTo>
                      <a:pt x="151" y="10"/>
                      <a:pt x="151" y="10"/>
                      <a:pt x="151" y="10"/>
                    </a:cubicBezTo>
                    <a:close/>
                    <a:moveTo>
                      <a:pt x="152" y="10"/>
                    </a:moveTo>
                    <a:cubicBezTo>
                      <a:pt x="152" y="10"/>
                      <a:pt x="152" y="10"/>
                      <a:pt x="152" y="10"/>
                    </a:cubicBezTo>
                    <a:cubicBezTo>
                      <a:pt x="152" y="10"/>
                      <a:pt x="152" y="10"/>
                      <a:pt x="153" y="11"/>
                    </a:cubicBezTo>
                    <a:cubicBezTo>
                      <a:pt x="153" y="11"/>
                      <a:pt x="153" y="11"/>
                      <a:pt x="153" y="11"/>
                    </a:cubicBezTo>
                    <a:cubicBezTo>
                      <a:pt x="153" y="11"/>
                      <a:pt x="153" y="11"/>
                      <a:pt x="153" y="11"/>
                    </a:cubicBezTo>
                    <a:cubicBezTo>
                      <a:pt x="153" y="11"/>
                      <a:pt x="153" y="11"/>
                      <a:pt x="153" y="10"/>
                    </a:cubicBezTo>
                    <a:cubicBezTo>
                      <a:pt x="153" y="10"/>
                      <a:pt x="153" y="10"/>
                      <a:pt x="153" y="10"/>
                    </a:cubicBezTo>
                    <a:cubicBezTo>
                      <a:pt x="152" y="10"/>
                      <a:pt x="152" y="10"/>
                      <a:pt x="152" y="10"/>
                    </a:cubicBezTo>
                    <a:cubicBezTo>
                      <a:pt x="152" y="10"/>
                      <a:pt x="152" y="10"/>
                      <a:pt x="152" y="10"/>
                    </a:cubicBezTo>
                    <a:cubicBezTo>
                      <a:pt x="152" y="10"/>
                      <a:pt x="152" y="10"/>
                      <a:pt x="152" y="10"/>
                    </a:cubicBezTo>
                    <a:close/>
                    <a:moveTo>
                      <a:pt x="153" y="14"/>
                    </a:moveTo>
                    <a:cubicBezTo>
                      <a:pt x="153" y="14"/>
                      <a:pt x="153" y="14"/>
                      <a:pt x="152" y="14"/>
                    </a:cubicBezTo>
                    <a:cubicBezTo>
                      <a:pt x="152" y="14"/>
                      <a:pt x="152" y="14"/>
                      <a:pt x="152" y="14"/>
                    </a:cubicBezTo>
                    <a:cubicBezTo>
                      <a:pt x="152" y="14"/>
                      <a:pt x="152" y="14"/>
                      <a:pt x="152" y="14"/>
                    </a:cubicBezTo>
                    <a:cubicBezTo>
                      <a:pt x="152" y="14"/>
                      <a:pt x="152" y="14"/>
                      <a:pt x="152" y="14"/>
                    </a:cubicBezTo>
                    <a:cubicBezTo>
                      <a:pt x="152" y="14"/>
                      <a:pt x="152" y="14"/>
                      <a:pt x="152" y="14"/>
                    </a:cubicBezTo>
                    <a:cubicBezTo>
                      <a:pt x="152" y="14"/>
                      <a:pt x="152" y="14"/>
                      <a:pt x="152" y="14"/>
                    </a:cubicBezTo>
                    <a:cubicBezTo>
                      <a:pt x="152" y="14"/>
                      <a:pt x="152" y="14"/>
                      <a:pt x="152" y="14"/>
                    </a:cubicBezTo>
                    <a:cubicBezTo>
                      <a:pt x="153" y="15"/>
                      <a:pt x="153" y="15"/>
                      <a:pt x="153" y="15"/>
                    </a:cubicBezTo>
                    <a:cubicBezTo>
                      <a:pt x="153" y="15"/>
                      <a:pt x="153" y="15"/>
                      <a:pt x="153" y="15"/>
                    </a:cubicBezTo>
                    <a:cubicBezTo>
                      <a:pt x="153" y="15"/>
                      <a:pt x="153" y="15"/>
                      <a:pt x="153" y="14"/>
                    </a:cubicBezTo>
                    <a:cubicBezTo>
                      <a:pt x="153" y="14"/>
                      <a:pt x="153" y="14"/>
                      <a:pt x="153" y="14"/>
                    </a:cubicBezTo>
                    <a:cubicBezTo>
                      <a:pt x="153" y="14"/>
                      <a:pt x="153" y="14"/>
                      <a:pt x="153" y="14"/>
                    </a:cubicBezTo>
                    <a:cubicBezTo>
                      <a:pt x="153" y="14"/>
                      <a:pt x="153" y="14"/>
                      <a:pt x="153" y="14"/>
                    </a:cubicBezTo>
                    <a:close/>
                    <a:moveTo>
                      <a:pt x="152" y="15"/>
                    </a:moveTo>
                    <a:cubicBezTo>
                      <a:pt x="152" y="15"/>
                      <a:pt x="152" y="15"/>
                      <a:pt x="151" y="15"/>
                    </a:cubicBezTo>
                    <a:cubicBezTo>
                      <a:pt x="151" y="15"/>
                      <a:pt x="151" y="15"/>
                      <a:pt x="151" y="15"/>
                    </a:cubicBezTo>
                    <a:cubicBezTo>
                      <a:pt x="151" y="15"/>
                      <a:pt x="151" y="15"/>
                      <a:pt x="151" y="15"/>
                    </a:cubicBezTo>
                    <a:cubicBezTo>
                      <a:pt x="151" y="15"/>
                      <a:pt x="150" y="15"/>
                      <a:pt x="151" y="15"/>
                    </a:cubicBezTo>
                    <a:cubicBezTo>
                      <a:pt x="151" y="15"/>
                      <a:pt x="151" y="15"/>
                      <a:pt x="151" y="16"/>
                    </a:cubicBezTo>
                    <a:cubicBezTo>
                      <a:pt x="151" y="16"/>
                      <a:pt x="151" y="16"/>
                      <a:pt x="151" y="16"/>
                    </a:cubicBezTo>
                    <a:cubicBezTo>
                      <a:pt x="151" y="16"/>
                      <a:pt x="151" y="16"/>
                      <a:pt x="151" y="16"/>
                    </a:cubicBezTo>
                    <a:cubicBezTo>
                      <a:pt x="151" y="16"/>
                      <a:pt x="151" y="16"/>
                      <a:pt x="151" y="16"/>
                    </a:cubicBezTo>
                    <a:cubicBezTo>
                      <a:pt x="151" y="16"/>
                      <a:pt x="151" y="16"/>
                      <a:pt x="151" y="16"/>
                    </a:cubicBezTo>
                    <a:cubicBezTo>
                      <a:pt x="151" y="16"/>
                      <a:pt x="151" y="16"/>
                      <a:pt x="151" y="16"/>
                    </a:cubicBezTo>
                    <a:cubicBezTo>
                      <a:pt x="151" y="16"/>
                      <a:pt x="151" y="15"/>
                      <a:pt x="151" y="15"/>
                    </a:cubicBezTo>
                    <a:cubicBezTo>
                      <a:pt x="152" y="15"/>
                      <a:pt x="152" y="15"/>
                      <a:pt x="152" y="15"/>
                    </a:cubicBezTo>
                    <a:close/>
                    <a:moveTo>
                      <a:pt x="151" y="14"/>
                    </a:moveTo>
                    <a:cubicBezTo>
                      <a:pt x="151" y="15"/>
                      <a:pt x="151" y="14"/>
                      <a:pt x="151" y="14"/>
                    </a:cubicBezTo>
                    <a:cubicBezTo>
                      <a:pt x="151" y="14"/>
                      <a:pt x="151" y="14"/>
                      <a:pt x="151" y="14"/>
                    </a:cubicBezTo>
                    <a:cubicBezTo>
                      <a:pt x="151" y="14"/>
                      <a:pt x="151" y="14"/>
                      <a:pt x="150" y="14"/>
                    </a:cubicBezTo>
                    <a:cubicBezTo>
                      <a:pt x="150" y="14"/>
                      <a:pt x="150" y="14"/>
                      <a:pt x="150" y="14"/>
                    </a:cubicBezTo>
                    <a:cubicBezTo>
                      <a:pt x="150" y="14"/>
                      <a:pt x="150" y="14"/>
                      <a:pt x="150" y="14"/>
                    </a:cubicBezTo>
                    <a:cubicBezTo>
                      <a:pt x="151" y="14"/>
                      <a:pt x="151" y="14"/>
                      <a:pt x="151" y="14"/>
                    </a:cubicBezTo>
                    <a:close/>
                    <a:moveTo>
                      <a:pt x="149" y="14"/>
                    </a:moveTo>
                    <a:cubicBezTo>
                      <a:pt x="149" y="14"/>
                      <a:pt x="149" y="14"/>
                      <a:pt x="149" y="14"/>
                    </a:cubicBezTo>
                    <a:cubicBezTo>
                      <a:pt x="149" y="14"/>
                      <a:pt x="149" y="14"/>
                      <a:pt x="149" y="14"/>
                    </a:cubicBezTo>
                    <a:cubicBezTo>
                      <a:pt x="149" y="14"/>
                      <a:pt x="149" y="14"/>
                      <a:pt x="150" y="14"/>
                    </a:cubicBezTo>
                    <a:cubicBezTo>
                      <a:pt x="150" y="15"/>
                      <a:pt x="150" y="15"/>
                      <a:pt x="150" y="15"/>
                    </a:cubicBezTo>
                    <a:cubicBezTo>
                      <a:pt x="150" y="15"/>
                      <a:pt x="150" y="15"/>
                      <a:pt x="150" y="15"/>
                    </a:cubicBezTo>
                    <a:cubicBezTo>
                      <a:pt x="150" y="14"/>
                      <a:pt x="150" y="14"/>
                      <a:pt x="150" y="14"/>
                    </a:cubicBezTo>
                    <a:cubicBezTo>
                      <a:pt x="150" y="14"/>
                      <a:pt x="150" y="14"/>
                      <a:pt x="150" y="14"/>
                    </a:cubicBezTo>
                    <a:cubicBezTo>
                      <a:pt x="150" y="14"/>
                      <a:pt x="149" y="14"/>
                      <a:pt x="149" y="14"/>
                    </a:cubicBezTo>
                    <a:cubicBezTo>
                      <a:pt x="149" y="14"/>
                      <a:pt x="149" y="14"/>
                      <a:pt x="149" y="14"/>
                    </a:cubicBezTo>
                    <a:cubicBezTo>
                      <a:pt x="149" y="14"/>
                      <a:pt x="149" y="14"/>
                      <a:pt x="149" y="14"/>
                    </a:cubicBezTo>
                    <a:cubicBezTo>
                      <a:pt x="149" y="14"/>
                      <a:pt x="149" y="14"/>
                      <a:pt x="149" y="14"/>
                    </a:cubicBezTo>
                    <a:close/>
                    <a:moveTo>
                      <a:pt x="239" y="88"/>
                    </a:moveTo>
                    <a:cubicBezTo>
                      <a:pt x="239" y="88"/>
                      <a:pt x="239" y="88"/>
                      <a:pt x="239" y="88"/>
                    </a:cubicBezTo>
                    <a:cubicBezTo>
                      <a:pt x="239" y="88"/>
                      <a:pt x="239" y="88"/>
                      <a:pt x="239" y="88"/>
                    </a:cubicBezTo>
                    <a:cubicBezTo>
                      <a:pt x="239" y="88"/>
                      <a:pt x="239" y="88"/>
                      <a:pt x="239" y="88"/>
                    </a:cubicBezTo>
                    <a:cubicBezTo>
                      <a:pt x="239" y="88"/>
                      <a:pt x="240" y="88"/>
                      <a:pt x="240" y="88"/>
                    </a:cubicBezTo>
                    <a:cubicBezTo>
                      <a:pt x="240" y="88"/>
                      <a:pt x="240" y="88"/>
                      <a:pt x="240" y="88"/>
                    </a:cubicBezTo>
                    <a:cubicBezTo>
                      <a:pt x="240" y="88"/>
                      <a:pt x="240" y="88"/>
                      <a:pt x="240" y="88"/>
                    </a:cubicBezTo>
                    <a:cubicBezTo>
                      <a:pt x="240" y="88"/>
                      <a:pt x="240" y="88"/>
                      <a:pt x="240" y="88"/>
                    </a:cubicBezTo>
                    <a:cubicBezTo>
                      <a:pt x="240" y="88"/>
                      <a:pt x="240" y="88"/>
                      <a:pt x="240" y="88"/>
                    </a:cubicBezTo>
                    <a:cubicBezTo>
                      <a:pt x="240" y="88"/>
                      <a:pt x="240" y="88"/>
                      <a:pt x="240" y="88"/>
                    </a:cubicBezTo>
                    <a:cubicBezTo>
                      <a:pt x="240" y="88"/>
                      <a:pt x="239" y="88"/>
                      <a:pt x="239" y="88"/>
                    </a:cubicBezTo>
                    <a:close/>
                    <a:moveTo>
                      <a:pt x="221" y="92"/>
                    </a:moveTo>
                    <a:cubicBezTo>
                      <a:pt x="221" y="92"/>
                      <a:pt x="221" y="92"/>
                      <a:pt x="221" y="92"/>
                    </a:cubicBezTo>
                    <a:cubicBezTo>
                      <a:pt x="220" y="92"/>
                      <a:pt x="220" y="92"/>
                      <a:pt x="220" y="92"/>
                    </a:cubicBezTo>
                    <a:cubicBezTo>
                      <a:pt x="220" y="92"/>
                      <a:pt x="220" y="92"/>
                      <a:pt x="220" y="92"/>
                    </a:cubicBezTo>
                    <a:cubicBezTo>
                      <a:pt x="220" y="92"/>
                      <a:pt x="220" y="92"/>
                      <a:pt x="220" y="92"/>
                    </a:cubicBezTo>
                    <a:cubicBezTo>
                      <a:pt x="220" y="92"/>
                      <a:pt x="220" y="92"/>
                      <a:pt x="219" y="92"/>
                    </a:cubicBezTo>
                    <a:cubicBezTo>
                      <a:pt x="219" y="92"/>
                      <a:pt x="219" y="92"/>
                      <a:pt x="219" y="92"/>
                    </a:cubicBezTo>
                    <a:cubicBezTo>
                      <a:pt x="219" y="92"/>
                      <a:pt x="219" y="92"/>
                      <a:pt x="219" y="92"/>
                    </a:cubicBezTo>
                    <a:cubicBezTo>
                      <a:pt x="219" y="92"/>
                      <a:pt x="219" y="92"/>
                      <a:pt x="219" y="92"/>
                    </a:cubicBezTo>
                    <a:cubicBezTo>
                      <a:pt x="219" y="92"/>
                      <a:pt x="219" y="92"/>
                      <a:pt x="219" y="92"/>
                    </a:cubicBezTo>
                    <a:cubicBezTo>
                      <a:pt x="219" y="92"/>
                      <a:pt x="219" y="92"/>
                      <a:pt x="219" y="92"/>
                    </a:cubicBezTo>
                    <a:cubicBezTo>
                      <a:pt x="219" y="92"/>
                      <a:pt x="219" y="92"/>
                      <a:pt x="219" y="93"/>
                    </a:cubicBezTo>
                    <a:cubicBezTo>
                      <a:pt x="219" y="93"/>
                      <a:pt x="219" y="93"/>
                      <a:pt x="219" y="93"/>
                    </a:cubicBezTo>
                    <a:cubicBezTo>
                      <a:pt x="219" y="93"/>
                      <a:pt x="220" y="93"/>
                      <a:pt x="220" y="93"/>
                    </a:cubicBezTo>
                    <a:cubicBezTo>
                      <a:pt x="220" y="93"/>
                      <a:pt x="220" y="93"/>
                      <a:pt x="220" y="93"/>
                    </a:cubicBezTo>
                    <a:cubicBezTo>
                      <a:pt x="220" y="93"/>
                      <a:pt x="220" y="93"/>
                      <a:pt x="220" y="93"/>
                    </a:cubicBezTo>
                    <a:cubicBezTo>
                      <a:pt x="220" y="93"/>
                      <a:pt x="220" y="93"/>
                      <a:pt x="220" y="93"/>
                    </a:cubicBezTo>
                    <a:cubicBezTo>
                      <a:pt x="220" y="93"/>
                      <a:pt x="220" y="93"/>
                      <a:pt x="220" y="93"/>
                    </a:cubicBezTo>
                    <a:cubicBezTo>
                      <a:pt x="221" y="93"/>
                      <a:pt x="221" y="93"/>
                      <a:pt x="221" y="93"/>
                    </a:cubicBezTo>
                    <a:cubicBezTo>
                      <a:pt x="221" y="93"/>
                      <a:pt x="221" y="92"/>
                      <a:pt x="221" y="92"/>
                    </a:cubicBezTo>
                    <a:cubicBezTo>
                      <a:pt x="221" y="92"/>
                      <a:pt x="221" y="92"/>
                      <a:pt x="221" y="92"/>
                    </a:cubicBezTo>
                    <a:close/>
                    <a:moveTo>
                      <a:pt x="223" y="61"/>
                    </a:moveTo>
                    <a:cubicBezTo>
                      <a:pt x="223" y="61"/>
                      <a:pt x="223" y="61"/>
                      <a:pt x="222" y="61"/>
                    </a:cubicBezTo>
                    <a:cubicBezTo>
                      <a:pt x="222" y="61"/>
                      <a:pt x="222" y="61"/>
                      <a:pt x="222" y="61"/>
                    </a:cubicBezTo>
                    <a:cubicBezTo>
                      <a:pt x="222" y="61"/>
                      <a:pt x="222" y="61"/>
                      <a:pt x="222" y="61"/>
                    </a:cubicBezTo>
                    <a:cubicBezTo>
                      <a:pt x="222" y="61"/>
                      <a:pt x="222" y="61"/>
                      <a:pt x="222" y="61"/>
                    </a:cubicBezTo>
                    <a:cubicBezTo>
                      <a:pt x="222" y="61"/>
                      <a:pt x="222" y="61"/>
                      <a:pt x="222" y="61"/>
                    </a:cubicBezTo>
                    <a:cubicBezTo>
                      <a:pt x="222" y="61"/>
                      <a:pt x="222" y="61"/>
                      <a:pt x="222" y="61"/>
                    </a:cubicBezTo>
                    <a:cubicBezTo>
                      <a:pt x="221" y="61"/>
                      <a:pt x="221" y="61"/>
                      <a:pt x="221" y="61"/>
                    </a:cubicBezTo>
                    <a:cubicBezTo>
                      <a:pt x="221" y="62"/>
                      <a:pt x="221" y="61"/>
                      <a:pt x="221" y="62"/>
                    </a:cubicBezTo>
                    <a:cubicBezTo>
                      <a:pt x="221" y="62"/>
                      <a:pt x="220" y="62"/>
                      <a:pt x="220" y="62"/>
                    </a:cubicBezTo>
                    <a:cubicBezTo>
                      <a:pt x="220" y="62"/>
                      <a:pt x="220" y="62"/>
                      <a:pt x="220" y="62"/>
                    </a:cubicBezTo>
                    <a:cubicBezTo>
                      <a:pt x="220" y="62"/>
                      <a:pt x="220" y="62"/>
                      <a:pt x="220" y="62"/>
                    </a:cubicBezTo>
                    <a:cubicBezTo>
                      <a:pt x="220" y="62"/>
                      <a:pt x="220" y="62"/>
                      <a:pt x="220" y="62"/>
                    </a:cubicBezTo>
                    <a:cubicBezTo>
                      <a:pt x="220" y="62"/>
                      <a:pt x="220" y="62"/>
                      <a:pt x="220" y="62"/>
                    </a:cubicBezTo>
                    <a:cubicBezTo>
                      <a:pt x="220" y="62"/>
                      <a:pt x="220" y="62"/>
                      <a:pt x="220" y="62"/>
                    </a:cubicBezTo>
                    <a:cubicBezTo>
                      <a:pt x="220" y="63"/>
                      <a:pt x="220" y="63"/>
                      <a:pt x="220" y="63"/>
                    </a:cubicBezTo>
                    <a:cubicBezTo>
                      <a:pt x="220" y="63"/>
                      <a:pt x="220" y="63"/>
                      <a:pt x="220" y="63"/>
                    </a:cubicBezTo>
                    <a:cubicBezTo>
                      <a:pt x="220" y="63"/>
                      <a:pt x="220" y="63"/>
                      <a:pt x="220" y="63"/>
                    </a:cubicBezTo>
                    <a:cubicBezTo>
                      <a:pt x="220" y="63"/>
                      <a:pt x="220" y="63"/>
                      <a:pt x="220" y="63"/>
                    </a:cubicBezTo>
                    <a:cubicBezTo>
                      <a:pt x="220" y="63"/>
                      <a:pt x="220" y="62"/>
                      <a:pt x="220" y="62"/>
                    </a:cubicBezTo>
                    <a:cubicBezTo>
                      <a:pt x="221" y="62"/>
                      <a:pt x="221" y="62"/>
                      <a:pt x="221" y="62"/>
                    </a:cubicBezTo>
                    <a:cubicBezTo>
                      <a:pt x="221" y="62"/>
                      <a:pt x="221" y="62"/>
                      <a:pt x="221" y="62"/>
                    </a:cubicBezTo>
                    <a:cubicBezTo>
                      <a:pt x="221" y="62"/>
                      <a:pt x="221" y="62"/>
                      <a:pt x="221" y="62"/>
                    </a:cubicBezTo>
                    <a:cubicBezTo>
                      <a:pt x="222" y="62"/>
                      <a:pt x="222" y="62"/>
                      <a:pt x="222" y="62"/>
                    </a:cubicBezTo>
                    <a:cubicBezTo>
                      <a:pt x="222" y="62"/>
                      <a:pt x="222" y="62"/>
                      <a:pt x="222" y="62"/>
                    </a:cubicBezTo>
                    <a:cubicBezTo>
                      <a:pt x="222" y="62"/>
                      <a:pt x="221" y="62"/>
                      <a:pt x="221" y="62"/>
                    </a:cubicBezTo>
                    <a:cubicBezTo>
                      <a:pt x="221" y="62"/>
                      <a:pt x="221" y="62"/>
                      <a:pt x="221" y="63"/>
                    </a:cubicBezTo>
                    <a:cubicBezTo>
                      <a:pt x="221" y="63"/>
                      <a:pt x="221" y="63"/>
                      <a:pt x="221" y="63"/>
                    </a:cubicBezTo>
                    <a:cubicBezTo>
                      <a:pt x="221" y="63"/>
                      <a:pt x="221" y="63"/>
                      <a:pt x="221" y="63"/>
                    </a:cubicBezTo>
                    <a:cubicBezTo>
                      <a:pt x="221" y="63"/>
                      <a:pt x="221" y="63"/>
                      <a:pt x="222" y="63"/>
                    </a:cubicBezTo>
                    <a:cubicBezTo>
                      <a:pt x="222" y="63"/>
                      <a:pt x="222" y="62"/>
                      <a:pt x="222" y="62"/>
                    </a:cubicBezTo>
                    <a:cubicBezTo>
                      <a:pt x="222" y="62"/>
                      <a:pt x="222" y="62"/>
                      <a:pt x="222" y="62"/>
                    </a:cubicBezTo>
                    <a:cubicBezTo>
                      <a:pt x="222" y="62"/>
                      <a:pt x="222" y="62"/>
                      <a:pt x="222" y="62"/>
                    </a:cubicBezTo>
                    <a:cubicBezTo>
                      <a:pt x="222" y="62"/>
                      <a:pt x="222" y="62"/>
                      <a:pt x="222" y="62"/>
                    </a:cubicBezTo>
                    <a:cubicBezTo>
                      <a:pt x="222" y="62"/>
                      <a:pt x="222" y="62"/>
                      <a:pt x="222" y="62"/>
                    </a:cubicBezTo>
                    <a:cubicBezTo>
                      <a:pt x="222" y="62"/>
                      <a:pt x="222" y="62"/>
                      <a:pt x="222" y="62"/>
                    </a:cubicBezTo>
                    <a:cubicBezTo>
                      <a:pt x="222" y="62"/>
                      <a:pt x="223" y="62"/>
                      <a:pt x="223" y="62"/>
                    </a:cubicBezTo>
                    <a:cubicBezTo>
                      <a:pt x="223" y="62"/>
                      <a:pt x="222" y="62"/>
                      <a:pt x="222" y="62"/>
                    </a:cubicBezTo>
                    <a:cubicBezTo>
                      <a:pt x="222" y="62"/>
                      <a:pt x="222" y="62"/>
                      <a:pt x="222" y="61"/>
                    </a:cubicBezTo>
                    <a:cubicBezTo>
                      <a:pt x="222" y="61"/>
                      <a:pt x="222" y="61"/>
                      <a:pt x="222" y="61"/>
                    </a:cubicBezTo>
                    <a:cubicBezTo>
                      <a:pt x="222" y="61"/>
                      <a:pt x="222" y="61"/>
                      <a:pt x="222" y="61"/>
                    </a:cubicBezTo>
                    <a:cubicBezTo>
                      <a:pt x="222" y="61"/>
                      <a:pt x="223" y="61"/>
                      <a:pt x="223" y="61"/>
                    </a:cubicBezTo>
                    <a:close/>
                    <a:moveTo>
                      <a:pt x="222" y="93"/>
                    </a:moveTo>
                    <a:cubicBezTo>
                      <a:pt x="222" y="93"/>
                      <a:pt x="222" y="93"/>
                      <a:pt x="222" y="93"/>
                    </a:cubicBezTo>
                    <a:cubicBezTo>
                      <a:pt x="222" y="93"/>
                      <a:pt x="222" y="93"/>
                      <a:pt x="222" y="93"/>
                    </a:cubicBezTo>
                    <a:cubicBezTo>
                      <a:pt x="221" y="93"/>
                      <a:pt x="221" y="93"/>
                      <a:pt x="221" y="93"/>
                    </a:cubicBezTo>
                    <a:cubicBezTo>
                      <a:pt x="221" y="93"/>
                      <a:pt x="221" y="93"/>
                      <a:pt x="221" y="93"/>
                    </a:cubicBezTo>
                    <a:cubicBezTo>
                      <a:pt x="221" y="93"/>
                      <a:pt x="221" y="93"/>
                      <a:pt x="221" y="93"/>
                    </a:cubicBezTo>
                    <a:cubicBezTo>
                      <a:pt x="221" y="93"/>
                      <a:pt x="221" y="93"/>
                      <a:pt x="221" y="93"/>
                    </a:cubicBezTo>
                    <a:cubicBezTo>
                      <a:pt x="221" y="93"/>
                      <a:pt x="221" y="93"/>
                      <a:pt x="221" y="93"/>
                    </a:cubicBezTo>
                    <a:cubicBezTo>
                      <a:pt x="221" y="93"/>
                      <a:pt x="221" y="93"/>
                      <a:pt x="221" y="93"/>
                    </a:cubicBezTo>
                    <a:cubicBezTo>
                      <a:pt x="221" y="93"/>
                      <a:pt x="221" y="93"/>
                      <a:pt x="221" y="93"/>
                    </a:cubicBezTo>
                    <a:cubicBezTo>
                      <a:pt x="221" y="93"/>
                      <a:pt x="221" y="93"/>
                      <a:pt x="221" y="93"/>
                    </a:cubicBezTo>
                    <a:cubicBezTo>
                      <a:pt x="221" y="93"/>
                      <a:pt x="221" y="93"/>
                      <a:pt x="222" y="93"/>
                    </a:cubicBezTo>
                    <a:cubicBezTo>
                      <a:pt x="222" y="93"/>
                      <a:pt x="222" y="93"/>
                      <a:pt x="222" y="93"/>
                    </a:cubicBezTo>
                    <a:cubicBezTo>
                      <a:pt x="222" y="93"/>
                      <a:pt x="222" y="93"/>
                      <a:pt x="222" y="93"/>
                    </a:cubicBezTo>
                    <a:close/>
                    <a:moveTo>
                      <a:pt x="225" y="61"/>
                    </a:moveTo>
                    <a:cubicBezTo>
                      <a:pt x="225" y="61"/>
                      <a:pt x="225" y="61"/>
                      <a:pt x="225" y="61"/>
                    </a:cubicBezTo>
                    <a:cubicBezTo>
                      <a:pt x="225" y="61"/>
                      <a:pt x="225" y="61"/>
                      <a:pt x="225" y="61"/>
                    </a:cubicBezTo>
                    <a:cubicBezTo>
                      <a:pt x="225" y="61"/>
                      <a:pt x="224" y="61"/>
                      <a:pt x="224" y="61"/>
                    </a:cubicBezTo>
                    <a:cubicBezTo>
                      <a:pt x="224" y="61"/>
                      <a:pt x="224" y="61"/>
                      <a:pt x="224" y="61"/>
                    </a:cubicBezTo>
                    <a:cubicBezTo>
                      <a:pt x="224" y="61"/>
                      <a:pt x="224" y="61"/>
                      <a:pt x="224" y="61"/>
                    </a:cubicBezTo>
                    <a:cubicBezTo>
                      <a:pt x="224" y="61"/>
                      <a:pt x="224" y="61"/>
                      <a:pt x="224" y="61"/>
                    </a:cubicBezTo>
                    <a:cubicBezTo>
                      <a:pt x="224" y="61"/>
                      <a:pt x="224" y="61"/>
                      <a:pt x="224" y="61"/>
                    </a:cubicBezTo>
                    <a:cubicBezTo>
                      <a:pt x="224" y="61"/>
                      <a:pt x="224" y="62"/>
                      <a:pt x="224" y="62"/>
                    </a:cubicBezTo>
                    <a:cubicBezTo>
                      <a:pt x="225" y="62"/>
                      <a:pt x="225" y="62"/>
                      <a:pt x="225" y="62"/>
                    </a:cubicBezTo>
                    <a:cubicBezTo>
                      <a:pt x="225" y="62"/>
                      <a:pt x="225" y="61"/>
                      <a:pt x="225" y="62"/>
                    </a:cubicBezTo>
                    <a:cubicBezTo>
                      <a:pt x="225" y="62"/>
                      <a:pt x="225" y="62"/>
                      <a:pt x="225" y="62"/>
                    </a:cubicBezTo>
                    <a:cubicBezTo>
                      <a:pt x="225" y="62"/>
                      <a:pt x="225" y="62"/>
                      <a:pt x="225" y="62"/>
                    </a:cubicBezTo>
                    <a:cubicBezTo>
                      <a:pt x="225" y="62"/>
                      <a:pt x="225" y="62"/>
                      <a:pt x="225" y="62"/>
                    </a:cubicBezTo>
                    <a:cubicBezTo>
                      <a:pt x="225" y="61"/>
                      <a:pt x="225" y="61"/>
                      <a:pt x="225" y="61"/>
                    </a:cubicBezTo>
                    <a:close/>
                    <a:moveTo>
                      <a:pt x="224" y="61"/>
                    </a:moveTo>
                    <a:cubicBezTo>
                      <a:pt x="224" y="61"/>
                      <a:pt x="224" y="61"/>
                      <a:pt x="223" y="61"/>
                    </a:cubicBezTo>
                    <a:cubicBezTo>
                      <a:pt x="223" y="61"/>
                      <a:pt x="223" y="61"/>
                      <a:pt x="223" y="61"/>
                    </a:cubicBezTo>
                    <a:cubicBezTo>
                      <a:pt x="223" y="61"/>
                      <a:pt x="223" y="61"/>
                      <a:pt x="223" y="61"/>
                    </a:cubicBezTo>
                    <a:cubicBezTo>
                      <a:pt x="223" y="61"/>
                      <a:pt x="223" y="61"/>
                      <a:pt x="223" y="62"/>
                    </a:cubicBezTo>
                    <a:cubicBezTo>
                      <a:pt x="223" y="62"/>
                      <a:pt x="223" y="62"/>
                      <a:pt x="223" y="62"/>
                    </a:cubicBezTo>
                    <a:cubicBezTo>
                      <a:pt x="223" y="62"/>
                      <a:pt x="223" y="62"/>
                      <a:pt x="223" y="62"/>
                    </a:cubicBezTo>
                    <a:cubicBezTo>
                      <a:pt x="223" y="62"/>
                      <a:pt x="223" y="62"/>
                      <a:pt x="223" y="62"/>
                    </a:cubicBezTo>
                    <a:cubicBezTo>
                      <a:pt x="224" y="62"/>
                      <a:pt x="224" y="62"/>
                      <a:pt x="224" y="62"/>
                    </a:cubicBezTo>
                    <a:cubicBezTo>
                      <a:pt x="224" y="62"/>
                      <a:pt x="224" y="62"/>
                      <a:pt x="224" y="61"/>
                    </a:cubicBezTo>
                    <a:cubicBezTo>
                      <a:pt x="224" y="61"/>
                      <a:pt x="224" y="61"/>
                      <a:pt x="224" y="61"/>
                    </a:cubicBezTo>
                    <a:cubicBezTo>
                      <a:pt x="224" y="61"/>
                      <a:pt x="224" y="61"/>
                      <a:pt x="224" y="61"/>
                    </a:cubicBezTo>
                    <a:close/>
                    <a:moveTo>
                      <a:pt x="232" y="90"/>
                    </a:moveTo>
                    <a:cubicBezTo>
                      <a:pt x="232" y="90"/>
                      <a:pt x="232" y="90"/>
                      <a:pt x="232" y="90"/>
                    </a:cubicBezTo>
                    <a:cubicBezTo>
                      <a:pt x="232" y="90"/>
                      <a:pt x="232" y="90"/>
                      <a:pt x="231" y="90"/>
                    </a:cubicBezTo>
                    <a:cubicBezTo>
                      <a:pt x="231" y="90"/>
                      <a:pt x="231" y="90"/>
                      <a:pt x="231" y="90"/>
                    </a:cubicBezTo>
                    <a:cubicBezTo>
                      <a:pt x="231" y="90"/>
                      <a:pt x="231" y="90"/>
                      <a:pt x="231" y="90"/>
                    </a:cubicBezTo>
                    <a:cubicBezTo>
                      <a:pt x="231" y="90"/>
                      <a:pt x="231" y="90"/>
                      <a:pt x="231" y="90"/>
                    </a:cubicBezTo>
                    <a:cubicBezTo>
                      <a:pt x="231" y="90"/>
                      <a:pt x="231" y="90"/>
                      <a:pt x="231" y="90"/>
                    </a:cubicBezTo>
                    <a:cubicBezTo>
                      <a:pt x="231" y="90"/>
                      <a:pt x="231" y="90"/>
                      <a:pt x="231" y="91"/>
                    </a:cubicBezTo>
                    <a:cubicBezTo>
                      <a:pt x="231" y="91"/>
                      <a:pt x="231" y="91"/>
                      <a:pt x="231" y="91"/>
                    </a:cubicBezTo>
                    <a:cubicBezTo>
                      <a:pt x="231" y="91"/>
                      <a:pt x="231" y="91"/>
                      <a:pt x="231" y="91"/>
                    </a:cubicBezTo>
                    <a:cubicBezTo>
                      <a:pt x="231" y="91"/>
                      <a:pt x="231" y="91"/>
                      <a:pt x="232" y="92"/>
                    </a:cubicBezTo>
                    <a:cubicBezTo>
                      <a:pt x="232" y="92"/>
                      <a:pt x="232" y="92"/>
                      <a:pt x="232" y="91"/>
                    </a:cubicBezTo>
                    <a:cubicBezTo>
                      <a:pt x="232" y="91"/>
                      <a:pt x="232" y="91"/>
                      <a:pt x="232" y="91"/>
                    </a:cubicBezTo>
                    <a:cubicBezTo>
                      <a:pt x="233" y="91"/>
                      <a:pt x="233" y="91"/>
                      <a:pt x="232" y="91"/>
                    </a:cubicBezTo>
                    <a:cubicBezTo>
                      <a:pt x="232" y="90"/>
                      <a:pt x="232" y="90"/>
                      <a:pt x="232" y="90"/>
                    </a:cubicBezTo>
                    <a:close/>
                    <a:moveTo>
                      <a:pt x="218" y="92"/>
                    </a:moveTo>
                    <a:cubicBezTo>
                      <a:pt x="218" y="92"/>
                      <a:pt x="218" y="92"/>
                      <a:pt x="218" y="92"/>
                    </a:cubicBezTo>
                    <a:cubicBezTo>
                      <a:pt x="218" y="92"/>
                      <a:pt x="218" y="92"/>
                      <a:pt x="218" y="92"/>
                    </a:cubicBezTo>
                    <a:cubicBezTo>
                      <a:pt x="218" y="92"/>
                      <a:pt x="218" y="92"/>
                      <a:pt x="218" y="92"/>
                    </a:cubicBezTo>
                    <a:cubicBezTo>
                      <a:pt x="218" y="93"/>
                      <a:pt x="218" y="93"/>
                      <a:pt x="218" y="93"/>
                    </a:cubicBezTo>
                    <a:cubicBezTo>
                      <a:pt x="218" y="93"/>
                      <a:pt x="218" y="93"/>
                      <a:pt x="218" y="93"/>
                    </a:cubicBezTo>
                    <a:cubicBezTo>
                      <a:pt x="218" y="93"/>
                      <a:pt x="218" y="93"/>
                      <a:pt x="218" y="93"/>
                    </a:cubicBezTo>
                    <a:cubicBezTo>
                      <a:pt x="218" y="93"/>
                      <a:pt x="219" y="93"/>
                      <a:pt x="218" y="93"/>
                    </a:cubicBezTo>
                    <a:cubicBezTo>
                      <a:pt x="218" y="92"/>
                      <a:pt x="218" y="92"/>
                      <a:pt x="218" y="92"/>
                    </a:cubicBezTo>
                    <a:close/>
                    <a:moveTo>
                      <a:pt x="212" y="89"/>
                    </a:moveTo>
                    <a:cubicBezTo>
                      <a:pt x="212" y="89"/>
                      <a:pt x="212" y="89"/>
                      <a:pt x="212" y="89"/>
                    </a:cubicBezTo>
                    <a:cubicBezTo>
                      <a:pt x="212" y="89"/>
                      <a:pt x="212" y="89"/>
                      <a:pt x="211" y="89"/>
                    </a:cubicBezTo>
                    <a:cubicBezTo>
                      <a:pt x="211" y="89"/>
                      <a:pt x="211" y="89"/>
                      <a:pt x="211" y="89"/>
                    </a:cubicBezTo>
                    <a:cubicBezTo>
                      <a:pt x="211" y="89"/>
                      <a:pt x="211" y="89"/>
                      <a:pt x="211" y="89"/>
                    </a:cubicBezTo>
                    <a:cubicBezTo>
                      <a:pt x="211" y="89"/>
                      <a:pt x="211" y="89"/>
                      <a:pt x="211" y="89"/>
                    </a:cubicBezTo>
                    <a:cubicBezTo>
                      <a:pt x="211" y="89"/>
                      <a:pt x="211" y="88"/>
                      <a:pt x="211" y="88"/>
                    </a:cubicBezTo>
                    <a:cubicBezTo>
                      <a:pt x="211" y="88"/>
                      <a:pt x="211" y="88"/>
                      <a:pt x="211" y="88"/>
                    </a:cubicBezTo>
                    <a:cubicBezTo>
                      <a:pt x="211" y="88"/>
                      <a:pt x="211" y="88"/>
                      <a:pt x="210" y="88"/>
                    </a:cubicBezTo>
                    <a:cubicBezTo>
                      <a:pt x="210" y="88"/>
                      <a:pt x="210" y="88"/>
                      <a:pt x="210" y="88"/>
                    </a:cubicBezTo>
                    <a:cubicBezTo>
                      <a:pt x="210" y="88"/>
                      <a:pt x="210" y="88"/>
                      <a:pt x="210" y="89"/>
                    </a:cubicBezTo>
                    <a:cubicBezTo>
                      <a:pt x="210" y="89"/>
                      <a:pt x="210" y="89"/>
                      <a:pt x="210" y="89"/>
                    </a:cubicBezTo>
                    <a:cubicBezTo>
                      <a:pt x="210" y="89"/>
                      <a:pt x="210" y="89"/>
                      <a:pt x="209" y="89"/>
                    </a:cubicBezTo>
                    <a:cubicBezTo>
                      <a:pt x="209" y="89"/>
                      <a:pt x="209" y="89"/>
                      <a:pt x="209" y="89"/>
                    </a:cubicBezTo>
                    <a:cubicBezTo>
                      <a:pt x="209" y="89"/>
                      <a:pt x="209" y="89"/>
                      <a:pt x="209" y="89"/>
                    </a:cubicBezTo>
                    <a:cubicBezTo>
                      <a:pt x="209" y="89"/>
                      <a:pt x="209" y="89"/>
                      <a:pt x="208" y="89"/>
                    </a:cubicBezTo>
                    <a:cubicBezTo>
                      <a:pt x="208" y="89"/>
                      <a:pt x="208" y="89"/>
                      <a:pt x="208" y="89"/>
                    </a:cubicBezTo>
                    <a:cubicBezTo>
                      <a:pt x="208" y="89"/>
                      <a:pt x="208" y="89"/>
                      <a:pt x="208" y="89"/>
                    </a:cubicBezTo>
                    <a:cubicBezTo>
                      <a:pt x="208" y="89"/>
                      <a:pt x="208" y="89"/>
                      <a:pt x="208" y="89"/>
                    </a:cubicBezTo>
                    <a:cubicBezTo>
                      <a:pt x="208" y="89"/>
                      <a:pt x="208" y="89"/>
                      <a:pt x="208" y="89"/>
                    </a:cubicBezTo>
                    <a:cubicBezTo>
                      <a:pt x="207" y="89"/>
                      <a:pt x="207" y="89"/>
                      <a:pt x="207" y="89"/>
                    </a:cubicBezTo>
                    <a:cubicBezTo>
                      <a:pt x="207" y="89"/>
                      <a:pt x="207" y="89"/>
                      <a:pt x="207" y="89"/>
                    </a:cubicBezTo>
                    <a:cubicBezTo>
                      <a:pt x="207" y="89"/>
                      <a:pt x="207" y="89"/>
                      <a:pt x="207" y="89"/>
                    </a:cubicBezTo>
                    <a:cubicBezTo>
                      <a:pt x="207" y="89"/>
                      <a:pt x="207" y="89"/>
                      <a:pt x="207" y="89"/>
                    </a:cubicBezTo>
                    <a:cubicBezTo>
                      <a:pt x="207" y="89"/>
                      <a:pt x="207" y="89"/>
                      <a:pt x="207" y="89"/>
                    </a:cubicBezTo>
                    <a:cubicBezTo>
                      <a:pt x="207" y="89"/>
                      <a:pt x="206" y="89"/>
                      <a:pt x="206" y="89"/>
                    </a:cubicBezTo>
                    <a:cubicBezTo>
                      <a:pt x="206" y="89"/>
                      <a:pt x="206" y="89"/>
                      <a:pt x="206" y="89"/>
                    </a:cubicBezTo>
                    <a:cubicBezTo>
                      <a:pt x="206" y="89"/>
                      <a:pt x="206" y="89"/>
                      <a:pt x="206" y="89"/>
                    </a:cubicBezTo>
                    <a:cubicBezTo>
                      <a:pt x="206" y="90"/>
                      <a:pt x="206" y="90"/>
                      <a:pt x="206" y="90"/>
                    </a:cubicBezTo>
                    <a:cubicBezTo>
                      <a:pt x="206" y="90"/>
                      <a:pt x="206" y="90"/>
                      <a:pt x="206" y="90"/>
                    </a:cubicBezTo>
                    <a:cubicBezTo>
                      <a:pt x="206" y="90"/>
                      <a:pt x="206" y="90"/>
                      <a:pt x="206" y="90"/>
                    </a:cubicBezTo>
                    <a:cubicBezTo>
                      <a:pt x="206" y="90"/>
                      <a:pt x="206" y="90"/>
                      <a:pt x="206" y="90"/>
                    </a:cubicBezTo>
                    <a:cubicBezTo>
                      <a:pt x="206" y="90"/>
                      <a:pt x="206" y="90"/>
                      <a:pt x="206" y="90"/>
                    </a:cubicBezTo>
                    <a:cubicBezTo>
                      <a:pt x="206" y="90"/>
                      <a:pt x="205" y="90"/>
                      <a:pt x="205" y="90"/>
                    </a:cubicBezTo>
                    <a:cubicBezTo>
                      <a:pt x="205" y="90"/>
                      <a:pt x="205" y="90"/>
                      <a:pt x="205" y="90"/>
                    </a:cubicBezTo>
                    <a:cubicBezTo>
                      <a:pt x="205" y="91"/>
                      <a:pt x="206" y="91"/>
                      <a:pt x="206" y="91"/>
                    </a:cubicBezTo>
                    <a:cubicBezTo>
                      <a:pt x="206" y="91"/>
                      <a:pt x="205" y="91"/>
                      <a:pt x="205" y="91"/>
                    </a:cubicBezTo>
                    <a:cubicBezTo>
                      <a:pt x="205" y="91"/>
                      <a:pt x="205" y="91"/>
                      <a:pt x="205" y="91"/>
                    </a:cubicBezTo>
                    <a:cubicBezTo>
                      <a:pt x="205" y="91"/>
                      <a:pt x="205" y="91"/>
                      <a:pt x="205" y="91"/>
                    </a:cubicBezTo>
                    <a:cubicBezTo>
                      <a:pt x="205" y="91"/>
                      <a:pt x="206" y="91"/>
                      <a:pt x="206" y="91"/>
                    </a:cubicBezTo>
                    <a:cubicBezTo>
                      <a:pt x="206" y="91"/>
                      <a:pt x="206" y="91"/>
                      <a:pt x="206" y="91"/>
                    </a:cubicBezTo>
                    <a:cubicBezTo>
                      <a:pt x="206" y="91"/>
                      <a:pt x="206" y="91"/>
                      <a:pt x="206" y="91"/>
                    </a:cubicBezTo>
                    <a:cubicBezTo>
                      <a:pt x="206" y="91"/>
                      <a:pt x="206" y="91"/>
                      <a:pt x="206" y="91"/>
                    </a:cubicBezTo>
                    <a:cubicBezTo>
                      <a:pt x="206" y="91"/>
                      <a:pt x="206" y="91"/>
                      <a:pt x="207" y="91"/>
                    </a:cubicBezTo>
                    <a:cubicBezTo>
                      <a:pt x="207" y="91"/>
                      <a:pt x="207" y="90"/>
                      <a:pt x="207" y="90"/>
                    </a:cubicBezTo>
                    <a:cubicBezTo>
                      <a:pt x="207" y="90"/>
                      <a:pt x="207" y="90"/>
                      <a:pt x="207" y="90"/>
                    </a:cubicBezTo>
                    <a:cubicBezTo>
                      <a:pt x="207" y="90"/>
                      <a:pt x="208" y="91"/>
                      <a:pt x="208" y="91"/>
                    </a:cubicBezTo>
                    <a:cubicBezTo>
                      <a:pt x="208" y="91"/>
                      <a:pt x="208" y="91"/>
                      <a:pt x="208" y="91"/>
                    </a:cubicBezTo>
                    <a:cubicBezTo>
                      <a:pt x="208" y="91"/>
                      <a:pt x="208" y="91"/>
                      <a:pt x="208" y="91"/>
                    </a:cubicBezTo>
                    <a:cubicBezTo>
                      <a:pt x="208" y="91"/>
                      <a:pt x="208" y="91"/>
                      <a:pt x="209" y="91"/>
                    </a:cubicBezTo>
                    <a:cubicBezTo>
                      <a:pt x="209" y="91"/>
                      <a:pt x="209" y="91"/>
                      <a:pt x="209" y="91"/>
                    </a:cubicBezTo>
                    <a:cubicBezTo>
                      <a:pt x="209" y="91"/>
                      <a:pt x="209" y="91"/>
                      <a:pt x="209" y="91"/>
                    </a:cubicBezTo>
                    <a:cubicBezTo>
                      <a:pt x="210" y="91"/>
                      <a:pt x="210" y="91"/>
                      <a:pt x="210" y="91"/>
                    </a:cubicBezTo>
                    <a:cubicBezTo>
                      <a:pt x="210" y="91"/>
                      <a:pt x="210" y="91"/>
                      <a:pt x="210" y="91"/>
                    </a:cubicBezTo>
                    <a:cubicBezTo>
                      <a:pt x="210" y="90"/>
                      <a:pt x="210" y="90"/>
                      <a:pt x="210" y="90"/>
                    </a:cubicBezTo>
                    <a:cubicBezTo>
                      <a:pt x="211" y="90"/>
                      <a:pt x="211" y="90"/>
                      <a:pt x="211" y="90"/>
                    </a:cubicBezTo>
                    <a:cubicBezTo>
                      <a:pt x="211" y="89"/>
                      <a:pt x="212" y="89"/>
                      <a:pt x="212" y="89"/>
                    </a:cubicBezTo>
                    <a:cubicBezTo>
                      <a:pt x="212" y="89"/>
                      <a:pt x="212" y="90"/>
                      <a:pt x="212" y="89"/>
                    </a:cubicBezTo>
                    <a:cubicBezTo>
                      <a:pt x="212" y="89"/>
                      <a:pt x="212" y="89"/>
                      <a:pt x="212" y="89"/>
                    </a:cubicBezTo>
                    <a:cubicBezTo>
                      <a:pt x="212" y="89"/>
                      <a:pt x="212" y="89"/>
                      <a:pt x="212" y="89"/>
                    </a:cubicBezTo>
                    <a:close/>
                    <a:moveTo>
                      <a:pt x="215" y="60"/>
                    </a:moveTo>
                    <a:cubicBezTo>
                      <a:pt x="215" y="60"/>
                      <a:pt x="215" y="60"/>
                      <a:pt x="215" y="60"/>
                    </a:cubicBezTo>
                    <a:cubicBezTo>
                      <a:pt x="215" y="60"/>
                      <a:pt x="215" y="60"/>
                      <a:pt x="214" y="60"/>
                    </a:cubicBezTo>
                    <a:cubicBezTo>
                      <a:pt x="214" y="60"/>
                      <a:pt x="214" y="60"/>
                      <a:pt x="214" y="60"/>
                    </a:cubicBezTo>
                    <a:cubicBezTo>
                      <a:pt x="214" y="60"/>
                      <a:pt x="214" y="60"/>
                      <a:pt x="214" y="60"/>
                    </a:cubicBezTo>
                    <a:cubicBezTo>
                      <a:pt x="214" y="60"/>
                      <a:pt x="214" y="60"/>
                      <a:pt x="214" y="60"/>
                    </a:cubicBezTo>
                    <a:cubicBezTo>
                      <a:pt x="214" y="60"/>
                      <a:pt x="214" y="60"/>
                      <a:pt x="214" y="59"/>
                    </a:cubicBezTo>
                    <a:cubicBezTo>
                      <a:pt x="214" y="59"/>
                      <a:pt x="214" y="59"/>
                      <a:pt x="214" y="59"/>
                    </a:cubicBezTo>
                    <a:cubicBezTo>
                      <a:pt x="214" y="59"/>
                      <a:pt x="214" y="59"/>
                      <a:pt x="214" y="59"/>
                    </a:cubicBezTo>
                    <a:cubicBezTo>
                      <a:pt x="214" y="59"/>
                      <a:pt x="214" y="59"/>
                      <a:pt x="214" y="59"/>
                    </a:cubicBezTo>
                    <a:cubicBezTo>
                      <a:pt x="214" y="59"/>
                      <a:pt x="214" y="59"/>
                      <a:pt x="214" y="59"/>
                    </a:cubicBezTo>
                    <a:cubicBezTo>
                      <a:pt x="214" y="59"/>
                      <a:pt x="214" y="59"/>
                      <a:pt x="214" y="59"/>
                    </a:cubicBezTo>
                    <a:cubicBezTo>
                      <a:pt x="214" y="59"/>
                      <a:pt x="214" y="59"/>
                      <a:pt x="214" y="59"/>
                    </a:cubicBezTo>
                    <a:cubicBezTo>
                      <a:pt x="214" y="58"/>
                      <a:pt x="213" y="59"/>
                      <a:pt x="213" y="59"/>
                    </a:cubicBezTo>
                    <a:cubicBezTo>
                      <a:pt x="213" y="59"/>
                      <a:pt x="213" y="58"/>
                      <a:pt x="213" y="58"/>
                    </a:cubicBezTo>
                    <a:cubicBezTo>
                      <a:pt x="213" y="58"/>
                      <a:pt x="213" y="58"/>
                      <a:pt x="213" y="58"/>
                    </a:cubicBezTo>
                    <a:cubicBezTo>
                      <a:pt x="212" y="58"/>
                      <a:pt x="212" y="58"/>
                      <a:pt x="212" y="58"/>
                    </a:cubicBezTo>
                    <a:cubicBezTo>
                      <a:pt x="212" y="58"/>
                      <a:pt x="211" y="58"/>
                      <a:pt x="211" y="58"/>
                    </a:cubicBezTo>
                    <a:cubicBezTo>
                      <a:pt x="211" y="58"/>
                      <a:pt x="210" y="58"/>
                      <a:pt x="210" y="58"/>
                    </a:cubicBezTo>
                    <a:cubicBezTo>
                      <a:pt x="210" y="58"/>
                      <a:pt x="209" y="58"/>
                      <a:pt x="209" y="58"/>
                    </a:cubicBezTo>
                    <a:cubicBezTo>
                      <a:pt x="209" y="58"/>
                      <a:pt x="209" y="58"/>
                      <a:pt x="209" y="58"/>
                    </a:cubicBezTo>
                    <a:cubicBezTo>
                      <a:pt x="209" y="58"/>
                      <a:pt x="209" y="58"/>
                      <a:pt x="209" y="58"/>
                    </a:cubicBezTo>
                    <a:cubicBezTo>
                      <a:pt x="209" y="59"/>
                      <a:pt x="209" y="59"/>
                      <a:pt x="208" y="59"/>
                    </a:cubicBezTo>
                    <a:cubicBezTo>
                      <a:pt x="208" y="59"/>
                      <a:pt x="208" y="59"/>
                      <a:pt x="208" y="59"/>
                    </a:cubicBezTo>
                    <a:cubicBezTo>
                      <a:pt x="208" y="59"/>
                      <a:pt x="208" y="59"/>
                      <a:pt x="208" y="58"/>
                    </a:cubicBezTo>
                    <a:cubicBezTo>
                      <a:pt x="208" y="58"/>
                      <a:pt x="208" y="58"/>
                      <a:pt x="208" y="58"/>
                    </a:cubicBezTo>
                    <a:cubicBezTo>
                      <a:pt x="207" y="58"/>
                      <a:pt x="207" y="58"/>
                      <a:pt x="207" y="59"/>
                    </a:cubicBezTo>
                    <a:cubicBezTo>
                      <a:pt x="207" y="59"/>
                      <a:pt x="207" y="59"/>
                      <a:pt x="207" y="59"/>
                    </a:cubicBezTo>
                    <a:cubicBezTo>
                      <a:pt x="207" y="59"/>
                      <a:pt x="207" y="59"/>
                      <a:pt x="207" y="59"/>
                    </a:cubicBezTo>
                    <a:cubicBezTo>
                      <a:pt x="207" y="59"/>
                      <a:pt x="207" y="59"/>
                      <a:pt x="207" y="59"/>
                    </a:cubicBezTo>
                    <a:cubicBezTo>
                      <a:pt x="207" y="60"/>
                      <a:pt x="207" y="60"/>
                      <a:pt x="207" y="60"/>
                    </a:cubicBezTo>
                    <a:cubicBezTo>
                      <a:pt x="207" y="60"/>
                      <a:pt x="207" y="60"/>
                      <a:pt x="207" y="60"/>
                    </a:cubicBezTo>
                    <a:cubicBezTo>
                      <a:pt x="207" y="60"/>
                      <a:pt x="207" y="60"/>
                      <a:pt x="207" y="60"/>
                    </a:cubicBezTo>
                    <a:cubicBezTo>
                      <a:pt x="207" y="60"/>
                      <a:pt x="207" y="60"/>
                      <a:pt x="207" y="60"/>
                    </a:cubicBezTo>
                    <a:cubicBezTo>
                      <a:pt x="207" y="60"/>
                      <a:pt x="207" y="60"/>
                      <a:pt x="207" y="60"/>
                    </a:cubicBezTo>
                    <a:cubicBezTo>
                      <a:pt x="207" y="61"/>
                      <a:pt x="207" y="61"/>
                      <a:pt x="207" y="61"/>
                    </a:cubicBezTo>
                    <a:cubicBezTo>
                      <a:pt x="208" y="61"/>
                      <a:pt x="208" y="61"/>
                      <a:pt x="208" y="61"/>
                    </a:cubicBezTo>
                    <a:cubicBezTo>
                      <a:pt x="208" y="61"/>
                      <a:pt x="208" y="61"/>
                      <a:pt x="208" y="61"/>
                    </a:cubicBezTo>
                    <a:cubicBezTo>
                      <a:pt x="208" y="61"/>
                      <a:pt x="208" y="62"/>
                      <a:pt x="208" y="62"/>
                    </a:cubicBezTo>
                    <a:cubicBezTo>
                      <a:pt x="208" y="62"/>
                      <a:pt x="208" y="62"/>
                      <a:pt x="208" y="62"/>
                    </a:cubicBezTo>
                    <a:cubicBezTo>
                      <a:pt x="209" y="62"/>
                      <a:pt x="209" y="62"/>
                      <a:pt x="209" y="62"/>
                    </a:cubicBezTo>
                    <a:cubicBezTo>
                      <a:pt x="209" y="62"/>
                      <a:pt x="209" y="62"/>
                      <a:pt x="209" y="62"/>
                    </a:cubicBezTo>
                    <a:cubicBezTo>
                      <a:pt x="209" y="62"/>
                      <a:pt x="209" y="62"/>
                      <a:pt x="209" y="62"/>
                    </a:cubicBezTo>
                    <a:cubicBezTo>
                      <a:pt x="209" y="62"/>
                      <a:pt x="209" y="62"/>
                      <a:pt x="210" y="62"/>
                    </a:cubicBezTo>
                    <a:cubicBezTo>
                      <a:pt x="210" y="62"/>
                      <a:pt x="210" y="63"/>
                      <a:pt x="210" y="63"/>
                    </a:cubicBezTo>
                    <a:cubicBezTo>
                      <a:pt x="210" y="63"/>
                      <a:pt x="210" y="63"/>
                      <a:pt x="211" y="63"/>
                    </a:cubicBezTo>
                    <a:cubicBezTo>
                      <a:pt x="211" y="63"/>
                      <a:pt x="211" y="63"/>
                      <a:pt x="211" y="63"/>
                    </a:cubicBezTo>
                    <a:cubicBezTo>
                      <a:pt x="211" y="63"/>
                      <a:pt x="211" y="63"/>
                      <a:pt x="211" y="63"/>
                    </a:cubicBezTo>
                    <a:cubicBezTo>
                      <a:pt x="212" y="63"/>
                      <a:pt x="212" y="63"/>
                      <a:pt x="212" y="63"/>
                    </a:cubicBezTo>
                    <a:cubicBezTo>
                      <a:pt x="212" y="63"/>
                      <a:pt x="212" y="63"/>
                      <a:pt x="212" y="63"/>
                    </a:cubicBezTo>
                    <a:cubicBezTo>
                      <a:pt x="212" y="63"/>
                      <a:pt x="213" y="63"/>
                      <a:pt x="213" y="63"/>
                    </a:cubicBezTo>
                    <a:cubicBezTo>
                      <a:pt x="213" y="63"/>
                      <a:pt x="213" y="63"/>
                      <a:pt x="213" y="63"/>
                    </a:cubicBezTo>
                    <a:cubicBezTo>
                      <a:pt x="213" y="62"/>
                      <a:pt x="214" y="62"/>
                      <a:pt x="214" y="62"/>
                    </a:cubicBezTo>
                    <a:cubicBezTo>
                      <a:pt x="214" y="62"/>
                      <a:pt x="214" y="62"/>
                      <a:pt x="214" y="62"/>
                    </a:cubicBezTo>
                    <a:cubicBezTo>
                      <a:pt x="214" y="62"/>
                      <a:pt x="214" y="62"/>
                      <a:pt x="215" y="62"/>
                    </a:cubicBezTo>
                    <a:cubicBezTo>
                      <a:pt x="215" y="62"/>
                      <a:pt x="215" y="62"/>
                      <a:pt x="215" y="62"/>
                    </a:cubicBezTo>
                    <a:cubicBezTo>
                      <a:pt x="215" y="62"/>
                      <a:pt x="215" y="62"/>
                      <a:pt x="215" y="61"/>
                    </a:cubicBezTo>
                    <a:cubicBezTo>
                      <a:pt x="215" y="61"/>
                      <a:pt x="215" y="61"/>
                      <a:pt x="215" y="60"/>
                    </a:cubicBezTo>
                    <a:cubicBezTo>
                      <a:pt x="215" y="60"/>
                      <a:pt x="215" y="60"/>
                      <a:pt x="215" y="60"/>
                    </a:cubicBezTo>
                    <a:cubicBezTo>
                      <a:pt x="215" y="60"/>
                      <a:pt x="215" y="60"/>
                      <a:pt x="215" y="60"/>
                    </a:cubicBezTo>
                    <a:close/>
                    <a:moveTo>
                      <a:pt x="218" y="60"/>
                    </a:moveTo>
                    <a:cubicBezTo>
                      <a:pt x="218" y="60"/>
                      <a:pt x="218" y="60"/>
                      <a:pt x="218" y="60"/>
                    </a:cubicBezTo>
                    <a:cubicBezTo>
                      <a:pt x="218" y="60"/>
                      <a:pt x="218" y="60"/>
                      <a:pt x="218" y="60"/>
                    </a:cubicBezTo>
                    <a:cubicBezTo>
                      <a:pt x="218" y="60"/>
                      <a:pt x="218" y="60"/>
                      <a:pt x="218" y="59"/>
                    </a:cubicBezTo>
                    <a:cubicBezTo>
                      <a:pt x="217" y="59"/>
                      <a:pt x="217" y="59"/>
                      <a:pt x="217" y="59"/>
                    </a:cubicBezTo>
                    <a:cubicBezTo>
                      <a:pt x="217" y="59"/>
                      <a:pt x="217" y="59"/>
                      <a:pt x="217" y="59"/>
                    </a:cubicBezTo>
                    <a:cubicBezTo>
                      <a:pt x="217" y="59"/>
                      <a:pt x="217" y="59"/>
                      <a:pt x="217" y="60"/>
                    </a:cubicBezTo>
                    <a:cubicBezTo>
                      <a:pt x="217" y="60"/>
                      <a:pt x="217" y="60"/>
                      <a:pt x="217" y="60"/>
                    </a:cubicBezTo>
                    <a:cubicBezTo>
                      <a:pt x="217" y="60"/>
                      <a:pt x="217" y="60"/>
                      <a:pt x="217" y="60"/>
                    </a:cubicBezTo>
                    <a:cubicBezTo>
                      <a:pt x="217" y="60"/>
                      <a:pt x="217" y="60"/>
                      <a:pt x="218" y="60"/>
                    </a:cubicBezTo>
                    <a:cubicBezTo>
                      <a:pt x="218" y="60"/>
                      <a:pt x="218" y="60"/>
                      <a:pt x="218" y="60"/>
                    </a:cubicBezTo>
                    <a:close/>
                    <a:moveTo>
                      <a:pt x="204" y="92"/>
                    </a:moveTo>
                    <a:cubicBezTo>
                      <a:pt x="204" y="92"/>
                      <a:pt x="204" y="92"/>
                      <a:pt x="204" y="92"/>
                    </a:cubicBezTo>
                    <a:cubicBezTo>
                      <a:pt x="204" y="93"/>
                      <a:pt x="204" y="93"/>
                      <a:pt x="204" y="93"/>
                    </a:cubicBezTo>
                    <a:cubicBezTo>
                      <a:pt x="203" y="93"/>
                      <a:pt x="203" y="93"/>
                      <a:pt x="203" y="93"/>
                    </a:cubicBezTo>
                    <a:cubicBezTo>
                      <a:pt x="203" y="93"/>
                      <a:pt x="203" y="93"/>
                      <a:pt x="203" y="93"/>
                    </a:cubicBezTo>
                    <a:cubicBezTo>
                      <a:pt x="203" y="93"/>
                      <a:pt x="204" y="93"/>
                      <a:pt x="204" y="93"/>
                    </a:cubicBezTo>
                    <a:cubicBezTo>
                      <a:pt x="204" y="93"/>
                      <a:pt x="204" y="93"/>
                      <a:pt x="204" y="93"/>
                    </a:cubicBezTo>
                    <a:cubicBezTo>
                      <a:pt x="204" y="93"/>
                      <a:pt x="204" y="93"/>
                      <a:pt x="204" y="93"/>
                    </a:cubicBezTo>
                    <a:cubicBezTo>
                      <a:pt x="204" y="93"/>
                      <a:pt x="204" y="93"/>
                      <a:pt x="204" y="93"/>
                    </a:cubicBezTo>
                    <a:cubicBezTo>
                      <a:pt x="204" y="93"/>
                      <a:pt x="204" y="93"/>
                      <a:pt x="204" y="92"/>
                    </a:cubicBezTo>
                    <a:cubicBezTo>
                      <a:pt x="204" y="92"/>
                      <a:pt x="204" y="92"/>
                      <a:pt x="204" y="92"/>
                    </a:cubicBezTo>
                    <a:cubicBezTo>
                      <a:pt x="204" y="92"/>
                      <a:pt x="204" y="92"/>
                      <a:pt x="204" y="92"/>
                    </a:cubicBezTo>
                    <a:close/>
                    <a:moveTo>
                      <a:pt x="220" y="57"/>
                    </a:moveTo>
                    <a:cubicBezTo>
                      <a:pt x="220" y="57"/>
                      <a:pt x="220" y="57"/>
                      <a:pt x="220" y="57"/>
                    </a:cubicBezTo>
                    <a:cubicBezTo>
                      <a:pt x="219" y="57"/>
                      <a:pt x="219" y="57"/>
                      <a:pt x="219" y="57"/>
                    </a:cubicBezTo>
                    <a:cubicBezTo>
                      <a:pt x="219" y="58"/>
                      <a:pt x="219" y="58"/>
                      <a:pt x="219" y="58"/>
                    </a:cubicBezTo>
                    <a:cubicBezTo>
                      <a:pt x="219" y="58"/>
                      <a:pt x="219" y="58"/>
                      <a:pt x="219" y="58"/>
                    </a:cubicBezTo>
                    <a:cubicBezTo>
                      <a:pt x="219" y="58"/>
                      <a:pt x="219" y="58"/>
                      <a:pt x="220" y="58"/>
                    </a:cubicBezTo>
                    <a:cubicBezTo>
                      <a:pt x="220" y="58"/>
                      <a:pt x="220" y="58"/>
                      <a:pt x="220" y="58"/>
                    </a:cubicBezTo>
                    <a:cubicBezTo>
                      <a:pt x="220" y="57"/>
                      <a:pt x="220" y="57"/>
                      <a:pt x="220" y="57"/>
                    </a:cubicBezTo>
                    <a:cubicBezTo>
                      <a:pt x="220" y="57"/>
                      <a:pt x="220" y="57"/>
                      <a:pt x="220" y="57"/>
                    </a:cubicBezTo>
                    <a:cubicBezTo>
                      <a:pt x="220" y="57"/>
                      <a:pt x="220" y="57"/>
                      <a:pt x="220" y="57"/>
                    </a:cubicBezTo>
                    <a:close/>
                    <a:moveTo>
                      <a:pt x="216" y="88"/>
                    </a:moveTo>
                    <a:cubicBezTo>
                      <a:pt x="216" y="88"/>
                      <a:pt x="216" y="88"/>
                      <a:pt x="216" y="88"/>
                    </a:cubicBezTo>
                    <a:cubicBezTo>
                      <a:pt x="216" y="88"/>
                      <a:pt x="216" y="88"/>
                      <a:pt x="216" y="88"/>
                    </a:cubicBezTo>
                    <a:cubicBezTo>
                      <a:pt x="216" y="88"/>
                      <a:pt x="216" y="88"/>
                      <a:pt x="216" y="89"/>
                    </a:cubicBezTo>
                    <a:cubicBezTo>
                      <a:pt x="216" y="89"/>
                      <a:pt x="216" y="89"/>
                      <a:pt x="216" y="89"/>
                    </a:cubicBezTo>
                    <a:cubicBezTo>
                      <a:pt x="216" y="89"/>
                      <a:pt x="216" y="89"/>
                      <a:pt x="216" y="89"/>
                    </a:cubicBezTo>
                    <a:cubicBezTo>
                      <a:pt x="216" y="89"/>
                      <a:pt x="216" y="89"/>
                      <a:pt x="216" y="88"/>
                    </a:cubicBezTo>
                    <a:cubicBezTo>
                      <a:pt x="216" y="88"/>
                      <a:pt x="216" y="88"/>
                      <a:pt x="217" y="88"/>
                    </a:cubicBezTo>
                    <a:cubicBezTo>
                      <a:pt x="217" y="88"/>
                      <a:pt x="217" y="88"/>
                      <a:pt x="217" y="88"/>
                    </a:cubicBezTo>
                    <a:cubicBezTo>
                      <a:pt x="217" y="88"/>
                      <a:pt x="217" y="88"/>
                      <a:pt x="217" y="88"/>
                    </a:cubicBezTo>
                    <a:cubicBezTo>
                      <a:pt x="217" y="88"/>
                      <a:pt x="217" y="88"/>
                      <a:pt x="216" y="88"/>
                    </a:cubicBezTo>
                    <a:close/>
                    <a:moveTo>
                      <a:pt x="265" y="82"/>
                    </a:moveTo>
                    <a:cubicBezTo>
                      <a:pt x="265" y="82"/>
                      <a:pt x="265" y="82"/>
                      <a:pt x="265" y="82"/>
                    </a:cubicBezTo>
                    <a:cubicBezTo>
                      <a:pt x="265" y="82"/>
                      <a:pt x="265" y="82"/>
                      <a:pt x="265" y="82"/>
                    </a:cubicBezTo>
                    <a:cubicBezTo>
                      <a:pt x="265" y="82"/>
                      <a:pt x="265" y="82"/>
                      <a:pt x="265" y="82"/>
                    </a:cubicBezTo>
                    <a:cubicBezTo>
                      <a:pt x="265" y="82"/>
                      <a:pt x="265" y="82"/>
                      <a:pt x="265" y="82"/>
                    </a:cubicBezTo>
                    <a:cubicBezTo>
                      <a:pt x="265" y="82"/>
                      <a:pt x="265" y="82"/>
                      <a:pt x="265" y="82"/>
                    </a:cubicBezTo>
                    <a:cubicBezTo>
                      <a:pt x="265" y="83"/>
                      <a:pt x="264" y="83"/>
                      <a:pt x="264" y="83"/>
                    </a:cubicBezTo>
                    <a:cubicBezTo>
                      <a:pt x="264" y="83"/>
                      <a:pt x="264" y="83"/>
                      <a:pt x="264" y="83"/>
                    </a:cubicBezTo>
                    <a:cubicBezTo>
                      <a:pt x="264" y="83"/>
                      <a:pt x="264" y="83"/>
                      <a:pt x="265" y="83"/>
                    </a:cubicBezTo>
                    <a:cubicBezTo>
                      <a:pt x="265" y="83"/>
                      <a:pt x="265" y="83"/>
                      <a:pt x="265" y="83"/>
                    </a:cubicBezTo>
                    <a:cubicBezTo>
                      <a:pt x="265" y="83"/>
                      <a:pt x="265" y="83"/>
                      <a:pt x="265" y="83"/>
                    </a:cubicBezTo>
                    <a:cubicBezTo>
                      <a:pt x="265" y="83"/>
                      <a:pt x="265" y="83"/>
                      <a:pt x="265" y="83"/>
                    </a:cubicBezTo>
                    <a:cubicBezTo>
                      <a:pt x="265" y="83"/>
                      <a:pt x="265" y="83"/>
                      <a:pt x="265" y="83"/>
                    </a:cubicBezTo>
                    <a:cubicBezTo>
                      <a:pt x="265" y="83"/>
                      <a:pt x="265" y="83"/>
                      <a:pt x="265" y="83"/>
                    </a:cubicBezTo>
                    <a:cubicBezTo>
                      <a:pt x="265" y="83"/>
                      <a:pt x="265" y="83"/>
                      <a:pt x="265" y="83"/>
                    </a:cubicBezTo>
                    <a:cubicBezTo>
                      <a:pt x="265" y="82"/>
                      <a:pt x="265" y="82"/>
                      <a:pt x="265" y="82"/>
                    </a:cubicBezTo>
                    <a:cubicBezTo>
                      <a:pt x="265" y="82"/>
                      <a:pt x="265" y="82"/>
                      <a:pt x="265" y="82"/>
                    </a:cubicBezTo>
                    <a:cubicBezTo>
                      <a:pt x="265" y="82"/>
                      <a:pt x="265" y="82"/>
                      <a:pt x="265" y="82"/>
                    </a:cubicBezTo>
                    <a:cubicBezTo>
                      <a:pt x="265" y="82"/>
                      <a:pt x="265" y="82"/>
                      <a:pt x="265" y="82"/>
                    </a:cubicBezTo>
                    <a:close/>
                    <a:moveTo>
                      <a:pt x="265" y="81"/>
                    </a:moveTo>
                    <a:cubicBezTo>
                      <a:pt x="265" y="81"/>
                      <a:pt x="265" y="81"/>
                      <a:pt x="265" y="81"/>
                    </a:cubicBezTo>
                    <a:cubicBezTo>
                      <a:pt x="265" y="81"/>
                      <a:pt x="265" y="81"/>
                      <a:pt x="265" y="81"/>
                    </a:cubicBezTo>
                    <a:cubicBezTo>
                      <a:pt x="265" y="81"/>
                      <a:pt x="264" y="81"/>
                      <a:pt x="265" y="81"/>
                    </a:cubicBezTo>
                    <a:cubicBezTo>
                      <a:pt x="265" y="81"/>
                      <a:pt x="265" y="81"/>
                      <a:pt x="265" y="81"/>
                    </a:cubicBezTo>
                    <a:cubicBezTo>
                      <a:pt x="265" y="81"/>
                      <a:pt x="265" y="81"/>
                      <a:pt x="265" y="81"/>
                    </a:cubicBezTo>
                    <a:cubicBezTo>
                      <a:pt x="265" y="82"/>
                      <a:pt x="265" y="82"/>
                      <a:pt x="265" y="82"/>
                    </a:cubicBezTo>
                    <a:cubicBezTo>
                      <a:pt x="265" y="82"/>
                      <a:pt x="265" y="82"/>
                      <a:pt x="265" y="82"/>
                    </a:cubicBezTo>
                    <a:cubicBezTo>
                      <a:pt x="265" y="82"/>
                      <a:pt x="265" y="82"/>
                      <a:pt x="265" y="82"/>
                    </a:cubicBezTo>
                    <a:cubicBezTo>
                      <a:pt x="265" y="82"/>
                      <a:pt x="265" y="82"/>
                      <a:pt x="265" y="82"/>
                    </a:cubicBezTo>
                    <a:cubicBezTo>
                      <a:pt x="265" y="81"/>
                      <a:pt x="265" y="81"/>
                      <a:pt x="265" y="81"/>
                    </a:cubicBezTo>
                    <a:cubicBezTo>
                      <a:pt x="265" y="81"/>
                      <a:pt x="265" y="81"/>
                      <a:pt x="265" y="81"/>
                    </a:cubicBezTo>
                    <a:cubicBezTo>
                      <a:pt x="265" y="81"/>
                      <a:pt x="265" y="81"/>
                      <a:pt x="265" y="81"/>
                    </a:cubicBezTo>
                    <a:cubicBezTo>
                      <a:pt x="265" y="81"/>
                      <a:pt x="265" y="81"/>
                      <a:pt x="265" y="81"/>
                    </a:cubicBezTo>
                    <a:close/>
                    <a:moveTo>
                      <a:pt x="255" y="73"/>
                    </a:moveTo>
                    <a:cubicBezTo>
                      <a:pt x="254" y="73"/>
                      <a:pt x="254" y="73"/>
                      <a:pt x="254" y="73"/>
                    </a:cubicBezTo>
                    <a:cubicBezTo>
                      <a:pt x="254" y="73"/>
                      <a:pt x="254" y="73"/>
                      <a:pt x="254" y="73"/>
                    </a:cubicBezTo>
                    <a:cubicBezTo>
                      <a:pt x="254" y="73"/>
                      <a:pt x="254" y="74"/>
                      <a:pt x="254" y="74"/>
                    </a:cubicBezTo>
                    <a:cubicBezTo>
                      <a:pt x="254" y="74"/>
                      <a:pt x="254" y="74"/>
                      <a:pt x="254" y="75"/>
                    </a:cubicBezTo>
                    <a:cubicBezTo>
                      <a:pt x="254" y="75"/>
                      <a:pt x="254" y="75"/>
                      <a:pt x="254" y="75"/>
                    </a:cubicBezTo>
                    <a:cubicBezTo>
                      <a:pt x="254" y="75"/>
                      <a:pt x="253" y="75"/>
                      <a:pt x="253" y="76"/>
                    </a:cubicBezTo>
                    <a:cubicBezTo>
                      <a:pt x="253" y="76"/>
                      <a:pt x="253" y="76"/>
                      <a:pt x="253" y="76"/>
                    </a:cubicBezTo>
                    <a:cubicBezTo>
                      <a:pt x="253" y="76"/>
                      <a:pt x="253" y="76"/>
                      <a:pt x="253" y="77"/>
                    </a:cubicBezTo>
                    <a:cubicBezTo>
                      <a:pt x="253" y="77"/>
                      <a:pt x="253" y="77"/>
                      <a:pt x="253" y="77"/>
                    </a:cubicBezTo>
                    <a:cubicBezTo>
                      <a:pt x="253" y="77"/>
                      <a:pt x="253" y="77"/>
                      <a:pt x="253" y="77"/>
                    </a:cubicBezTo>
                    <a:cubicBezTo>
                      <a:pt x="253" y="77"/>
                      <a:pt x="253" y="77"/>
                      <a:pt x="253" y="78"/>
                    </a:cubicBezTo>
                    <a:cubicBezTo>
                      <a:pt x="252" y="78"/>
                      <a:pt x="252" y="78"/>
                      <a:pt x="252" y="78"/>
                    </a:cubicBezTo>
                    <a:cubicBezTo>
                      <a:pt x="253" y="78"/>
                      <a:pt x="253" y="78"/>
                      <a:pt x="253" y="77"/>
                    </a:cubicBezTo>
                    <a:cubicBezTo>
                      <a:pt x="253" y="77"/>
                      <a:pt x="253" y="77"/>
                      <a:pt x="253" y="77"/>
                    </a:cubicBezTo>
                    <a:cubicBezTo>
                      <a:pt x="253" y="77"/>
                      <a:pt x="253" y="77"/>
                      <a:pt x="253" y="77"/>
                    </a:cubicBezTo>
                    <a:cubicBezTo>
                      <a:pt x="253" y="77"/>
                      <a:pt x="253" y="77"/>
                      <a:pt x="253" y="77"/>
                    </a:cubicBezTo>
                    <a:cubicBezTo>
                      <a:pt x="253" y="77"/>
                      <a:pt x="253" y="77"/>
                      <a:pt x="253" y="77"/>
                    </a:cubicBezTo>
                    <a:cubicBezTo>
                      <a:pt x="253" y="76"/>
                      <a:pt x="253" y="76"/>
                      <a:pt x="253" y="76"/>
                    </a:cubicBezTo>
                    <a:cubicBezTo>
                      <a:pt x="254" y="76"/>
                      <a:pt x="254" y="76"/>
                      <a:pt x="254" y="76"/>
                    </a:cubicBezTo>
                    <a:cubicBezTo>
                      <a:pt x="254" y="75"/>
                      <a:pt x="254" y="75"/>
                      <a:pt x="254" y="75"/>
                    </a:cubicBezTo>
                    <a:cubicBezTo>
                      <a:pt x="254" y="75"/>
                      <a:pt x="254" y="74"/>
                      <a:pt x="255" y="74"/>
                    </a:cubicBezTo>
                    <a:cubicBezTo>
                      <a:pt x="255" y="74"/>
                      <a:pt x="255" y="74"/>
                      <a:pt x="255" y="73"/>
                    </a:cubicBezTo>
                    <a:cubicBezTo>
                      <a:pt x="255" y="73"/>
                      <a:pt x="255" y="73"/>
                      <a:pt x="255" y="73"/>
                    </a:cubicBezTo>
                    <a:cubicBezTo>
                      <a:pt x="255" y="73"/>
                      <a:pt x="255" y="73"/>
                      <a:pt x="255" y="73"/>
                    </a:cubicBezTo>
                    <a:close/>
                    <a:moveTo>
                      <a:pt x="265" y="78"/>
                    </a:moveTo>
                    <a:cubicBezTo>
                      <a:pt x="265" y="78"/>
                      <a:pt x="265" y="78"/>
                      <a:pt x="264" y="77"/>
                    </a:cubicBezTo>
                    <a:cubicBezTo>
                      <a:pt x="265" y="77"/>
                      <a:pt x="265" y="77"/>
                      <a:pt x="265" y="77"/>
                    </a:cubicBezTo>
                    <a:cubicBezTo>
                      <a:pt x="265" y="77"/>
                      <a:pt x="265" y="78"/>
                      <a:pt x="265" y="78"/>
                    </a:cubicBezTo>
                    <a:cubicBezTo>
                      <a:pt x="265" y="78"/>
                      <a:pt x="265" y="77"/>
                      <a:pt x="265" y="77"/>
                    </a:cubicBezTo>
                    <a:cubicBezTo>
                      <a:pt x="265" y="77"/>
                      <a:pt x="265" y="77"/>
                      <a:pt x="265" y="77"/>
                    </a:cubicBezTo>
                    <a:cubicBezTo>
                      <a:pt x="265" y="77"/>
                      <a:pt x="265" y="77"/>
                      <a:pt x="265" y="77"/>
                    </a:cubicBezTo>
                    <a:cubicBezTo>
                      <a:pt x="265" y="77"/>
                      <a:pt x="265" y="77"/>
                      <a:pt x="265" y="77"/>
                    </a:cubicBezTo>
                    <a:cubicBezTo>
                      <a:pt x="265" y="77"/>
                      <a:pt x="265" y="77"/>
                      <a:pt x="265" y="77"/>
                    </a:cubicBezTo>
                    <a:cubicBezTo>
                      <a:pt x="265" y="77"/>
                      <a:pt x="265" y="77"/>
                      <a:pt x="265" y="76"/>
                    </a:cubicBezTo>
                    <a:cubicBezTo>
                      <a:pt x="265" y="76"/>
                      <a:pt x="265" y="76"/>
                      <a:pt x="265" y="76"/>
                    </a:cubicBezTo>
                    <a:cubicBezTo>
                      <a:pt x="265" y="76"/>
                      <a:pt x="265" y="76"/>
                      <a:pt x="265" y="76"/>
                    </a:cubicBezTo>
                    <a:cubicBezTo>
                      <a:pt x="265" y="76"/>
                      <a:pt x="265" y="76"/>
                      <a:pt x="265" y="76"/>
                    </a:cubicBezTo>
                    <a:cubicBezTo>
                      <a:pt x="265" y="76"/>
                      <a:pt x="265" y="76"/>
                      <a:pt x="265" y="75"/>
                    </a:cubicBezTo>
                    <a:cubicBezTo>
                      <a:pt x="265" y="75"/>
                      <a:pt x="265" y="75"/>
                      <a:pt x="265" y="75"/>
                    </a:cubicBezTo>
                    <a:cubicBezTo>
                      <a:pt x="265" y="75"/>
                      <a:pt x="265" y="75"/>
                      <a:pt x="265" y="75"/>
                    </a:cubicBezTo>
                    <a:cubicBezTo>
                      <a:pt x="265" y="75"/>
                      <a:pt x="265" y="75"/>
                      <a:pt x="265" y="75"/>
                    </a:cubicBezTo>
                    <a:cubicBezTo>
                      <a:pt x="265" y="75"/>
                      <a:pt x="265" y="75"/>
                      <a:pt x="265" y="75"/>
                    </a:cubicBezTo>
                    <a:cubicBezTo>
                      <a:pt x="265" y="75"/>
                      <a:pt x="265" y="75"/>
                      <a:pt x="265" y="75"/>
                    </a:cubicBezTo>
                    <a:cubicBezTo>
                      <a:pt x="265" y="75"/>
                      <a:pt x="265" y="75"/>
                      <a:pt x="265" y="75"/>
                    </a:cubicBezTo>
                    <a:cubicBezTo>
                      <a:pt x="265" y="75"/>
                      <a:pt x="265" y="75"/>
                      <a:pt x="265" y="75"/>
                    </a:cubicBezTo>
                    <a:cubicBezTo>
                      <a:pt x="265" y="74"/>
                      <a:pt x="264" y="74"/>
                      <a:pt x="264" y="74"/>
                    </a:cubicBezTo>
                    <a:cubicBezTo>
                      <a:pt x="264" y="74"/>
                      <a:pt x="264" y="74"/>
                      <a:pt x="264" y="74"/>
                    </a:cubicBezTo>
                    <a:cubicBezTo>
                      <a:pt x="264" y="74"/>
                      <a:pt x="263" y="74"/>
                      <a:pt x="263" y="74"/>
                    </a:cubicBezTo>
                    <a:cubicBezTo>
                      <a:pt x="264" y="74"/>
                      <a:pt x="263" y="74"/>
                      <a:pt x="263" y="74"/>
                    </a:cubicBezTo>
                    <a:cubicBezTo>
                      <a:pt x="263" y="75"/>
                      <a:pt x="264" y="74"/>
                      <a:pt x="264" y="75"/>
                    </a:cubicBezTo>
                    <a:cubicBezTo>
                      <a:pt x="264" y="75"/>
                      <a:pt x="264" y="75"/>
                      <a:pt x="264" y="75"/>
                    </a:cubicBezTo>
                    <a:cubicBezTo>
                      <a:pt x="263" y="75"/>
                      <a:pt x="263" y="75"/>
                      <a:pt x="263" y="75"/>
                    </a:cubicBezTo>
                    <a:cubicBezTo>
                      <a:pt x="263" y="75"/>
                      <a:pt x="263" y="75"/>
                      <a:pt x="263" y="75"/>
                    </a:cubicBezTo>
                    <a:cubicBezTo>
                      <a:pt x="263" y="75"/>
                      <a:pt x="263" y="75"/>
                      <a:pt x="263" y="75"/>
                    </a:cubicBezTo>
                    <a:cubicBezTo>
                      <a:pt x="263" y="75"/>
                      <a:pt x="263" y="75"/>
                      <a:pt x="263" y="75"/>
                    </a:cubicBezTo>
                    <a:cubicBezTo>
                      <a:pt x="263" y="75"/>
                      <a:pt x="263" y="75"/>
                      <a:pt x="263" y="75"/>
                    </a:cubicBezTo>
                    <a:cubicBezTo>
                      <a:pt x="263" y="75"/>
                      <a:pt x="263" y="75"/>
                      <a:pt x="263" y="76"/>
                    </a:cubicBezTo>
                    <a:cubicBezTo>
                      <a:pt x="263" y="76"/>
                      <a:pt x="263" y="76"/>
                      <a:pt x="263" y="76"/>
                    </a:cubicBezTo>
                    <a:cubicBezTo>
                      <a:pt x="263" y="76"/>
                      <a:pt x="263" y="76"/>
                      <a:pt x="263" y="76"/>
                    </a:cubicBezTo>
                    <a:cubicBezTo>
                      <a:pt x="262" y="76"/>
                      <a:pt x="262" y="76"/>
                      <a:pt x="262" y="76"/>
                    </a:cubicBezTo>
                    <a:cubicBezTo>
                      <a:pt x="262" y="76"/>
                      <a:pt x="262" y="76"/>
                      <a:pt x="262" y="76"/>
                    </a:cubicBezTo>
                    <a:cubicBezTo>
                      <a:pt x="262" y="76"/>
                      <a:pt x="262" y="76"/>
                      <a:pt x="262" y="76"/>
                    </a:cubicBezTo>
                    <a:cubicBezTo>
                      <a:pt x="262" y="76"/>
                      <a:pt x="262" y="76"/>
                      <a:pt x="262" y="76"/>
                    </a:cubicBezTo>
                    <a:cubicBezTo>
                      <a:pt x="262" y="76"/>
                      <a:pt x="262" y="76"/>
                      <a:pt x="262" y="76"/>
                    </a:cubicBezTo>
                    <a:cubicBezTo>
                      <a:pt x="262" y="76"/>
                      <a:pt x="263" y="76"/>
                      <a:pt x="263" y="76"/>
                    </a:cubicBezTo>
                    <a:cubicBezTo>
                      <a:pt x="263" y="76"/>
                      <a:pt x="263" y="76"/>
                      <a:pt x="263" y="76"/>
                    </a:cubicBezTo>
                    <a:cubicBezTo>
                      <a:pt x="263" y="76"/>
                      <a:pt x="263" y="76"/>
                      <a:pt x="263" y="76"/>
                    </a:cubicBezTo>
                    <a:cubicBezTo>
                      <a:pt x="263" y="77"/>
                      <a:pt x="263" y="77"/>
                      <a:pt x="263" y="77"/>
                    </a:cubicBezTo>
                    <a:cubicBezTo>
                      <a:pt x="263" y="77"/>
                      <a:pt x="263" y="77"/>
                      <a:pt x="262" y="77"/>
                    </a:cubicBezTo>
                    <a:cubicBezTo>
                      <a:pt x="262" y="77"/>
                      <a:pt x="262" y="77"/>
                      <a:pt x="262" y="77"/>
                    </a:cubicBezTo>
                    <a:cubicBezTo>
                      <a:pt x="262" y="77"/>
                      <a:pt x="262" y="77"/>
                      <a:pt x="262" y="77"/>
                    </a:cubicBezTo>
                    <a:cubicBezTo>
                      <a:pt x="262" y="77"/>
                      <a:pt x="262" y="77"/>
                      <a:pt x="262" y="77"/>
                    </a:cubicBezTo>
                    <a:cubicBezTo>
                      <a:pt x="262" y="77"/>
                      <a:pt x="262" y="78"/>
                      <a:pt x="262" y="78"/>
                    </a:cubicBezTo>
                    <a:cubicBezTo>
                      <a:pt x="262" y="78"/>
                      <a:pt x="262" y="78"/>
                      <a:pt x="262" y="78"/>
                    </a:cubicBezTo>
                    <a:cubicBezTo>
                      <a:pt x="262" y="78"/>
                      <a:pt x="262" y="78"/>
                      <a:pt x="262" y="78"/>
                    </a:cubicBezTo>
                    <a:cubicBezTo>
                      <a:pt x="262" y="78"/>
                      <a:pt x="262" y="79"/>
                      <a:pt x="262" y="79"/>
                    </a:cubicBezTo>
                    <a:cubicBezTo>
                      <a:pt x="262" y="79"/>
                      <a:pt x="262" y="79"/>
                      <a:pt x="262" y="79"/>
                    </a:cubicBezTo>
                    <a:cubicBezTo>
                      <a:pt x="262" y="79"/>
                      <a:pt x="262" y="78"/>
                      <a:pt x="262" y="78"/>
                    </a:cubicBezTo>
                    <a:cubicBezTo>
                      <a:pt x="262" y="78"/>
                      <a:pt x="262" y="78"/>
                      <a:pt x="262" y="78"/>
                    </a:cubicBezTo>
                    <a:cubicBezTo>
                      <a:pt x="262" y="78"/>
                      <a:pt x="262" y="78"/>
                      <a:pt x="262" y="78"/>
                    </a:cubicBezTo>
                    <a:cubicBezTo>
                      <a:pt x="262" y="78"/>
                      <a:pt x="261" y="78"/>
                      <a:pt x="261" y="78"/>
                    </a:cubicBezTo>
                    <a:cubicBezTo>
                      <a:pt x="261" y="78"/>
                      <a:pt x="261" y="78"/>
                      <a:pt x="261" y="78"/>
                    </a:cubicBezTo>
                    <a:cubicBezTo>
                      <a:pt x="261" y="78"/>
                      <a:pt x="261" y="78"/>
                      <a:pt x="261" y="79"/>
                    </a:cubicBezTo>
                    <a:cubicBezTo>
                      <a:pt x="261" y="79"/>
                      <a:pt x="261" y="79"/>
                      <a:pt x="261" y="79"/>
                    </a:cubicBezTo>
                    <a:cubicBezTo>
                      <a:pt x="261" y="79"/>
                      <a:pt x="261" y="79"/>
                      <a:pt x="261" y="79"/>
                    </a:cubicBezTo>
                    <a:cubicBezTo>
                      <a:pt x="261" y="79"/>
                      <a:pt x="262" y="79"/>
                      <a:pt x="262" y="79"/>
                    </a:cubicBezTo>
                    <a:cubicBezTo>
                      <a:pt x="262" y="79"/>
                      <a:pt x="262" y="79"/>
                      <a:pt x="262" y="79"/>
                    </a:cubicBezTo>
                    <a:cubicBezTo>
                      <a:pt x="262" y="79"/>
                      <a:pt x="262" y="79"/>
                      <a:pt x="262" y="80"/>
                    </a:cubicBezTo>
                    <a:cubicBezTo>
                      <a:pt x="262" y="80"/>
                      <a:pt x="262" y="80"/>
                      <a:pt x="262" y="80"/>
                    </a:cubicBezTo>
                    <a:cubicBezTo>
                      <a:pt x="263" y="80"/>
                      <a:pt x="263" y="80"/>
                      <a:pt x="263" y="80"/>
                    </a:cubicBezTo>
                    <a:cubicBezTo>
                      <a:pt x="263" y="80"/>
                      <a:pt x="263" y="80"/>
                      <a:pt x="263" y="80"/>
                    </a:cubicBezTo>
                    <a:cubicBezTo>
                      <a:pt x="263" y="80"/>
                      <a:pt x="263" y="80"/>
                      <a:pt x="263" y="80"/>
                    </a:cubicBezTo>
                    <a:cubicBezTo>
                      <a:pt x="263" y="80"/>
                      <a:pt x="263" y="80"/>
                      <a:pt x="263" y="80"/>
                    </a:cubicBezTo>
                    <a:cubicBezTo>
                      <a:pt x="263" y="80"/>
                      <a:pt x="263" y="80"/>
                      <a:pt x="263" y="80"/>
                    </a:cubicBezTo>
                    <a:cubicBezTo>
                      <a:pt x="263" y="80"/>
                      <a:pt x="263" y="81"/>
                      <a:pt x="262" y="80"/>
                    </a:cubicBezTo>
                    <a:cubicBezTo>
                      <a:pt x="262" y="80"/>
                      <a:pt x="262" y="80"/>
                      <a:pt x="262" y="80"/>
                    </a:cubicBezTo>
                    <a:cubicBezTo>
                      <a:pt x="262" y="80"/>
                      <a:pt x="262" y="80"/>
                      <a:pt x="262" y="80"/>
                    </a:cubicBezTo>
                    <a:cubicBezTo>
                      <a:pt x="262" y="80"/>
                      <a:pt x="262" y="80"/>
                      <a:pt x="262" y="79"/>
                    </a:cubicBezTo>
                    <a:cubicBezTo>
                      <a:pt x="262" y="79"/>
                      <a:pt x="262" y="79"/>
                      <a:pt x="262" y="79"/>
                    </a:cubicBezTo>
                    <a:cubicBezTo>
                      <a:pt x="261" y="79"/>
                      <a:pt x="261" y="79"/>
                      <a:pt x="261" y="79"/>
                    </a:cubicBezTo>
                    <a:cubicBezTo>
                      <a:pt x="261" y="79"/>
                      <a:pt x="261" y="79"/>
                      <a:pt x="261" y="79"/>
                    </a:cubicBezTo>
                    <a:cubicBezTo>
                      <a:pt x="261" y="79"/>
                      <a:pt x="261" y="79"/>
                      <a:pt x="261" y="79"/>
                    </a:cubicBezTo>
                    <a:cubicBezTo>
                      <a:pt x="261" y="79"/>
                      <a:pt x="261" y="80"/>
                      <a:pt x="261" y="80"/>
                    </a:cubicBezTo>
                    <a:cubicBezTo>
                      <a:pt x="261" y="80"/>
                      <a:pt x="261" y="80"/>
                      <a:pt x="261" y="80"/>
                    </a:cubicBezTo>
                    <a:cubicBezTo>
                      <a:pt x="261" y="80"/>
                      <a:pt x="261" y="81"/>
                      <a:pt x="261" y="81"/>
                    </a:cubicBezTo>
                    <a:cubicBezTo>
                      <a:pt x="261" y="81"/>
                      <a:pt x="261" y="81"/>
                      <a:pt x="261" y="81"/>
                    </a:cubicBezTo>
                    <a:cubicBezTo>
                      <a:pt x="261" y="81"/>
                      <a:pt x="261" y="81"/>
                      <a:pt x="261" y="81"/>
                    </a:cubicBezTo>
                    <a:cubicBezTo>
                      <a:pt x="261" y="81"/>
                      <a:pt x="261" y="81"/>
                      <a:pt x="262" y="81"/>
                    </a:cubicBezTo>
                    <a:cubicBezTo>
                      <a:pt x="262" y="81"/>
                      <a:pt x="262" y="81"/>
                      <a:pt x="262" y="81"/>
                    </a:cubicBezTo>
                    <a:cubicBezTo>
                      <a:pt x="262" y="81"/>
                      <a:pt x="262" y="82"/>
                      <a:pt x="262" y="81"/>
                    </a:cubicBezTo>
                    <a:cubicBezTo>
                      <a:pt x="261" y="81"/>
                      <a:pt x="261" y="81"/>
                      <a:pt x="261" y="81"/>
                    </a:cubicBezTo>
                    <a:cubicBezTo>
                      <a:pt x="261" y="81"/>
                      <a:pt x="261" y="81"/>
                      <a:pt x="261" y="81"/>
                    </a:cubicBezTo>
                    <a:cubicBezTo>
                      <a:pt x="261" y="81"/>
                      <a:pt x="261" y="81"/>
                      <a:pt x="261" y="81"/>
                    </a:cubicBezTo>
                    <a:cubicBezTo>
                      <a:pt x="261" y="81"/>
                      <a:pt x="261" y="81"/>
                      <a:pt x="261" y="81"/>
                    </a:cubicBezTo>
                    <a:cubicBezTo>
                      <a:pt x="261" y="82"/>
                      <a:pt x="261" y="82"/>
                      <a:pt x="261" y="82"/>
                    </a:cubicBezTo>
                    <a:cubicBezTo>
                      <a:pt x="261" y="82"/>
                      <a:pt x="261" y="83"/>
                      <a:pt x="261" y="83"/>
                    </a:cubicBezTo>
                    <a:cubicBezTo>
                      <a:pt x="261" y="83"/>
                      <a:pt x="261" y="83"/>
                      <a:pt x="261" y="83"/>
                    </a:cubicBezTo>
                    <a:cubicBezTo>
                      <a:pt x="261" y="83"/>
                      <a:pt x="261" y="83"/>
                      <a:pt x="261" y="84"/>
                    </a:cubicBezTo>
                    <a:cubicBezTo>
                      <a:pt x="261" y="84"/>
                      <a:pt x="261" y="84"/>
                      <a:pt x="261" y="84"/>
                    </a:cubicBezTo>
                    <a:cubicBezTo>
                      <a:pt x="261" y="84"/>
                      <a:pt x="261" y="84"/>
                      <a:pt x="262" y="84"/>
                    </a:cubicBezTo>
                    <a:cubicBezTo>
                      <a:pt x="262" y="84"/>
                      <a:pt x="262" y="84"/>
                      <a:pt x="262" y="84"/>
                    </a:cubicBezTo>
                    <a:cubicBezTo>
                      <a:pt x="262" y="84"/>
                      <a:pt x="262" y="84"/>
                      <a:pt x="262" y="84"/>
                    </a:cubicBezTo>
                    <a:cubicBezTo>
                      <a:pt x="263" y="83"/>
                      <a:pt x="263" y="83"/>
                      <a:pt x="263" y="83"/>
                    </a:cubicBezTo>
                    <a:cubicBezTo>
                      <a:pt x="263" y="83"/>
                      <a:pt x="263" y="83"/>
                      <a:pt x="263" y="83"/>
                    </a:cubicBezTo>
                    <a:cubicBezTo>
                      <a:pt x="263" y="83"/>
                      <a:pt x="263" y="83"/>
                      <a:pt x="263" y="83"/>
                    </a:cubicBezTo>
                    <a:cubicBezTo>
                      <a:pt x="263" y="83"/>
                      <a:pt x="263" y="83"/>
                      <a:pt x="263" y="83"/>
                    </a:cubicBezTo>
                    <a:cubicBezTo>
                      <a:pt x="263" y="83"/>
                      <a:pt x="263" y="83"/>
                      <a:pt x="263" y="83"/>
                    </a:cubicBezTo>
                    <a:cubicBezTo>
                      <a:pt x="263" y="82"/>
                      <a:pt x="263" y="82"/>
                      <a:pt x="263" y="82"/>
                    </a:cubicBezTo>
                    <a:cubicBezTo>
                      <a:pt x="263" y="82"/>
                      <a:pt x="263" y="82"/>
                      <a:pt x="263" y="82"/>
                    </a:cubicBezTo>
                    <a:cubicBezTo>
                      <a:pt x="264" y="82"/>
                      <a:pt x="264" y="82"/>
                      <a:pt x="264" y="82"/>
                    </a:cubicBezTo>
                    <a:cubicBezTo>
                      <a:pt x="264" y="82"/>
                      <a:pt x="264" y="82"/>
                      <a:pt x="264" y="82"/>
                    </a:cubicBezTo>
                    <a:cubicBezTo>
                      <a:pt x="264" y="82"/>
                      <a:pt x="264" y="82"/>
                      <a:pt x="263" y="82"/>
                    </a:cubicBezTo>
                    <a:cubicBezTo>
                      <a:pt x="263" y="82"/>
                      <a:pt x="264" y="81"/>
                      <a:pt x="263" y="81"/>
                    </a:cubicBezTo>
                    <a:cubicBezTo>
                      <a:pt x="263" y="81"/>
                      <a:pt x="263" y="81"/>
                      <a:pt x="263" y="81"/>
                    </a:cubicBezTo>
                    <a:cubicBezTo>
                      <a:pt x="264" y="81"/>
                      <a:pt x="264" y="81"/>
                      <a:pt x="264" y="81"/>
                    </a:cubicBezTo>
                    <a:cubicBezTo>
                      <a:pt x="264" y="81"/>
                      <a:pt x="264" y="81"/>
                      <a:pt x="264" y="81"/>
                    </a:cubicBezTo>
                    <a:cubicBezTo>
                      <a:pt x="264" y="81"/>
                      <a:pt x="264" y="82"/>
                      <a:pt x="264" y="81"/>
                    </a:cubicBezTo>
                    <a:cubicBezTo>
                      <a:pt x="264" y="81"/>
                      <a:pt x="264" y="81"/>
                      <a:pt x="264" y="81"/>
                    </a:cubicBezTo>
                    <a:cubicBezTo>
                      <a:pt x="264" y="81"/>
                      <a:pt x="264" y="81"/>
                      <a:pt x="264" y="81"/>
                    </a:cubicBezTo>
                    <a:cubicBezTo>
                      <a:pt x="264" y="81"/>
                      <a:pt x="264" y="81"/>
                      <a:pt x="264" y="81"/>
                    </a:cubicBezTo>
                    <a:cubicBezTo>
                      <a:pt x="264" y="81"/>
                      <a:pt x="264" y="81"/>
                      <a:pt x="264" y="81"/>
                    </a:cubicBezTo>
                    <a:cubicBezTo>
                      <a:pt x="264" y="81"/>
                      <a:pt x="264" y="81"/>
                      <a:pt x="264" y="81"/>
                    </a:cubicBezTo>
                    <a:cubicBezTo>
                      <a:pt x="264" y="80"/>
                      <a:pt x="264" y="80"/>
                      <a:pt x="264" y="80"/>
                    </a:cubicBezTo>
                    <a:cubicBezTo>
                      <a:pt x="264" y="80"/>
                      <a:pt x="264" y="80"/>
                      <a:pt x="264" y="80"/>
                    </a:cubicBezTo>
                    <a:cubicBezTo>
                      <a:pt x="264" y="80"/>
                      <a:pt x="263" y="80"/>
                      <a:pt x="264" y="80"/>
                    </a:cubicBezTo>
                    <a:cubicBezTo>
                      <a:pt x="264" y="80"/>
                      <a:pt x="264" y="80"/>
                      <a:pt x="264" y="80"/>
                    </a:cubicBezTo>
                    <a:cubicBezTo>
                      <a:pt x="264" y="80"/>
                      <a:pt x="264" y="80"/>
                      <a:pt x="264" y="80"/>
                    </a:cubicBezTo>
                    <a:cubicBezTo>
                      <a:pt x="264" y="80"/>
                      <a:pt x="264" y="80"/>
                      <a:pt x="265" y="80"/>
                    </a:cubicBezTo>
                    <a:cubicBezTo>
                      <a:pt x="265" y="80"/>
                      <a:pt x="265" y="80"/>
                      <a:pt x="265" y="80"/>
                    </a:cubicBezTo>
                    <a:cubicBezTo>
                      <a:pt x="265" y="80"/>
                      <a:pt x="265" y="80"/>
                      <a:pt x="265" y="80"/>
                    </a:cubicBezTo>
                    <a:cubicBezTo>
                      <a:pt x="265" y="80"/>
                      <a:pt x="265" y="79"/>
                      <a:pt x="265" y="79"/>
                    </a:cubicBezTo>
                    <a:cubicBezTo>
                      <a:pt x="265" y="79"/>
                      <a:pt x="265" y="79"/>
                      <a:pt x="265" y="79"/>
                    </a:cubicBezTo>
                    <a:cubicBezTo>
                      <a:pt x="265" y="79"/>
                      <a:pt x="265" y="79"/>
                      <a:pt x="265" y="79"/>
                    </a:cubicBezTo>
                    <a:cubicBezTo>
                      <a:pt x="265" y="79"/>
                      <a:pt x="265" y="79"/>
                      <a:pt x="265" y="79"/>
                    </a:cubicBezTo>
                    <a:cubicBezTo>
                      <a:pt x="265" y="79"/>
                      <a:pt x="265" y="79"/>
                      <a:pt x="265" y="79"/>
                    </a:cubicBezTo>
                    <a:cubicBezTo>
                      <a:pt x="265" y="78"/>
                      <a:pt x="265" y="78"/>
                      <a:pt x="265" y="78"/>
                    </a:cubicBezTo>
                    <a:cubicBezTo>
                      <a:pt x="265" y="78"/>
                      <a:pt x="265" y="78"/>
                      <a:pt x="265" y="78"/>
                    </a:cubicBezTo>
                    <a:close/>
                    <a:moveTo>
                      <a:pt x="266" y="80"/>
                    </a:moveTo>
                    <a:cubicBezTo>
                      <a:pt x="266" y="80"/>
                      <a:pt x="266" y="80"/>
                      <a:pt x="266" y="80"/>
                    </a:cubicBezTo>
                    <a:cubicBezTo>
                      <a:pt x="266" y="80"/>
                      <a:pt x="266" y="80"/>
                      <a:pt x="266" y="80"/>
                    </a:cubicBezTo>
                    <a:cubicBezTo>
                      <a:pt x="266" y="80"/>
                      <a:pt x="266" y="80"/>
                      <a:pt x="266" y="80"/>
                    </a:cubicBezTo>
                    <a:cubicBezTo>
                      <a:pt x="266" y="80"/>
                      <a:pt x="266" y="80"/>
                      <a:pt x="266" y="80"/>
                    </a:cubicBezTo>
                    <a:cubicBezTo>
                      <a:pt x="266" y="80"/>
                      <a:pt x="266" y="81"/>
                      <a:pt x="266" y="81"/>
                    </a:cubicBezTo>
                    <a:cubicBezTo>
                      <a:pt x="266" y="81"/>
                      <a:pt x="266" y="81"/>
                      <a:pt x="266" y="81"/>
                    </a:cubicBezTo>
                    <a:cubicBezTo>
                      <a:pt x="266" y="81"/>
                      <a:pt x="266" y="81"/>
                      <a:pt x="266" y="81"/>
                    </a:cubicBezTo>
                    <a:cubicBezTo>
                      <a:pt x="266" y="81"/>
                      <a:pt x="266" y="81"/>
                      <a:pt x="266" y="81"/>
                    </a:cubicBezTo>
                    <a:cubicBezTo>
                      <a:pt x="266" y="81"/>
                      <a:pt x="266" y="81"/>
                      <a:pt x="266" y="81"/>
                    </a:cubicBezTo>
                    <a:cubicBezTo>
                      <a:pt x="266" y="81"/>
                      <a:pt x="266" y="81"/>
                      <a:pt x="266" y="81"/>
                    </a:cubicBezTo>
                    <a:cubicBezTo>
                      <a:pt x="266" y="81"/>
                      <a:pt x="266" y="80"/>
                      <a:pt x="266" y="80"/>
                    </a:cubicBezTo>
                    <a:cubicBezTo>
                      <a:pt x="266" y="80"/>
                      <a:pt x="266" y="80"/>
                      <a:pt x="266" y="80"/>
                    </a:cubicBezTo>
                    <a:cubicBezTo>
                      <a:pt x="266" y="80"/>
                      <a:pt x="266" y="80"/>
                      <a:pt x="266" y="80"/>
                    </a:cubicBezTo>
                    <a:cubicBezTo>
                      <a:pt x="266" y="80"/>
                      <a:pt x="266" y="80"/>
                      <a:pt x="266" y="80"/>
                    </a:cubicBezTo>
                    <a:cubicBezTo>
                      <a:pt x="266" y="80"/>
                      <a:pt x="266" y="80"/>
                      <a:pt x="266" y="80"/>
                    </a:cubicBezTo>
                    <a:close/>
                    <a:moveTo>
                      <a:pt x="239" y="63"/>
                    </a:moveTo>
                    <a:cubicBezTo>
                      <a:pt x="239" y="63"/>
                      <a:pt x="239" y="63"/>
                      <a:pt x="239" y="63"/>
                    </a:cubicBezTo>
                    <a:cubicBezTo>
                      <a:pt x="239" y="63"/>
                      <a:pt x="239" y="63"/>
                      <a:pt x="239" y="63"/>
                    </a:cubicBezTo>
                    <a:cubicBezTo>
                      <a:pt x="239" y="63"/>
                      <a:pt x="239" y="63"/>
                      <a:pt x="239" y="63"/>
                    </a:cubicBezTo>
                    <a:cubicBezTo>
                      <a:pt x="239" y="63"/>
                      <a:pt x="239" y="63"/>
                      <a:pt x="239" y="62"/>
                    </a:cubicBezTo>
                    <a:cubicBezTo>
                      <a:pt x="239" y="62"/>
                      <a:pt x="239" y="62"/>
                      <a:pt x="239" y="62"/>
                    </a:cubicBezTo>
                    <a:cubicBezTo>
                      <a:pt x="239" y="62"/>
                      <a:pt x="239" y="62"/>
                      <a:pt x="239" y="62"/>
                    </a:cubicBezTo>
                    <a:cubicBezTo>
                      <a:pt x="239" y="62"/>
                      <a:pt x="239" y="62"/>
                      <a:pt x="239" y="62"/>
                    </a:cubicBezTo>
                    <a:cubicBezTo>
                      <a:pt x="239" y="62"/>
                      <a:pt x="239" y="62"/>
                      <a:pt x="239" y="62"/>
                    </a:cubicBezTo>
                    <a:cubicBezTo>
                      <a:pt x="239" y="61"/>
                      <a:pt x="239" y="61"/>
                      <a:pt x="239" y="61"/>
                    </a:cubicBezTo>
                    <a:cubicBezTo>
                      <a:pt x="239" y="61"/>
                      <a:pt x="239" y="61"/>
                      <a:pt x="239" y="61"/>
                    </a:cubicBezTo>
                    <a:cubicBezTo>
                      <a:pt x="239" y="61"/>
                      <a:pt x="239" y="61"/>
                      <a:pt x="239" y="61"/>
                    </a:cubicBezTo>
                    <a:cubicBezTo>
                      <a:pt x="239" y="61"/>
                      <a:pt x="239" y="61"/>
                      <a:pt x="239" y="61"/>
                    </a:cubicBezTo>
                    <a:cubicBezTo>
                      <a:pt x="239" y="61"/>
                      <a:pt x="239" y="61"/>
                      <a:pt x="239" y="61"/>
                    </a:cubicBezTo>
                    <a:cubicBezTo>
                      <a:pt x="239" y="61"/>
                      <a:pt x="239" y="61"/>
                      <a:pt x="239" y="61"/>
                    </a:cubicBezTo>
                    <a:cubicBezTo>
                      <a:pt x="239" y="61"/>
                      <a:pt x="239" y="61"/>
                      <a:pt x="239" y="61"/>
                    </a:cubicBezTo>
                    <a:cubicBezTo>
                      <a:pt x="239" y="60"/>
                      <a:pt x="239" y="60"/>
                      <a:pt x="239" y="60"/>
                    </a:cubicBezTo>
                    <a:cubicBezTo>
                      <a:pt x="239" y="60"/>
                      <a:pt x="239" y="60"/>
                      <a:pt x="239" y="60"/>
                    </a:cubicBezTo>
                    <a:cubicBezTo>
                      <a:pt x="239" y="60"/>
                      <a:pt x="238" y="60"/>
                      <a:pt x="238" y="60"/>
                    </a:cubicBezTo>
                    <a:cubicBezTo>
                      <a:pt x="238" y="60"/>
                      <a:pt x="238" y="60"/>
                      <a:pt x="238" y="60"/>
                    </a:cubicBezTo>
                    <a:cubicBezTo>
                      <a:pt x="238" y="60"/>
                      <a:pt x="238" y="60"/>
                      <a:pt x="238" y="60"/>
                    </a:cubicBezTo>
                    <a:cubicBezTo>
                      <a:pt x="238" y="60"/>
                      <a:pt x="238" y="60"/>
                      <a:pt x="238" y="60"/>
                    </a:cubicBezTo>
                    <a:cubicBezTo>
                      <a:pt x="238" y="60"/>
                      <a:pt x="238" y="60"/>
                      <a:pt x="238" y="60"/>
                    </a:cubicBezTo>
                    <a:cubicBezTo>
                      <a:pt x="238" y="59"/>
                      <a:pt x="238" y="59"/>
                      <a:pt x="238" y="59"/>
                    </a:cubicBezTo>
                    <a:cubicBezTo>
                      <a:pt x="237" y="59"/>
                      <a:pt x="237" y="59"/>
                      <a:pt x="237" y="58"/>
                    </a:cubicBezTo>
                    <a:cubicBezTo>
                      <a:pt x="237" y="58"/>
                      <a:pt x="237" y="58"/>
                      <a:pt x="237" y="58"/>
                    </a:cubicBezTo>
                    <a:cubicBezTo>
                      <a:pt x="237" y="58"/>
                      <a:pt x="237" y="58"/>
                      <a:pt x="237" y="58"/>
                    </a:cubicBezTo>
                    <a:cubicBezTo>
                      <a:pt x="237" y="58"/>
                      <a:pt x="237" y="58"/>
                      <a:pt x="237" y="58"/>
                    </a:cubicBezTo>
                    <a:cubicBezTo>
                      <a:pt x="237" y="58"/>
                      <a:pt x="237" y="58"/>
                      <a:pt x="236" y="58"/>
                    </a:cubicBezTo>
                    <a:cubicBezTo>
                      <a:pt x="236" y="58"/>
                      <a:pt x="236" y="58"/>
                      <a:pt x="236" y="58"/>
                    </a:cubicBezTo>
                    <a:cubicBezTo>
                      <a:pt x="236" y="57"/>
                      <a:pt x="235" y="57"/>
                      <a:pt x="235" y="58"/>
                    </a:cubicBezTo>
                    <a:cubicBezTo>
                      <a:pt x="235" y="58"/>
                      <a:pt x="235" y="58"/>
                      <a:pt x="235" y="57"/>
                    </a:cubicBezTo>
                    <a:cubicBezTo>
                      <a:pt x="235" y="57"/>
                      <a:pt x="235" y="57"/>
                      <a:pt x="234" y="57"/>
                    </a:cubicBezTo>
                    <a:cubicBezTo>
                      <a:pt x="234" y="58"/>
                      <a:pt x="234" y="58"/>
                      <a:pt x="234" y="58"/>
                    </a:cubicBezTo>
                    <a:cubicBezTo>
                      <a:pt x="234" y="58"/>
                      <a:pt x="234" y="58"/>
                      <a:pt x="234" y="58"/>
                    </a:cubicBezTo>
                    <a:cubicBezTo>
                      <a:pt x="234" y="58"/>
                      <a:pt x="234" y="58"/>
                      <a:pt x="234" y="58"/>
                    </a:cubicBezTo>
                    <a:cubicBezTo>
                      <a:pt x="234" y="58"/>
                      <a:pt x="234" y="58"/>
                      <a:pt x="234" y="58"/>
                    </a:cubicBezTo>
                    <a:cubicBezTo>
                      <a:pt x="234" y="58"/>
                      <a:pt x="234" y="58"/>
                      <a:pt x="234" y="57"/>
                    </a:cubicBezTo>
                    <a:cubicBezTo>
                      <a:pt x="233" y="57"/>
                      <a:pt x="233" y="57"/>
                      <a:pt x="233" y="57"/>
                    </a:cubicBezTo>
                    <a:cubicBezTo>
                      <a:pt x="233" y="57"/>
                      <a:pt x="233" y="57"/>
                      <a:pt x="233" y="57"/>
                    </a:cubicBezTo>
                    <a:cubicBezTo>
                      <a:pt x="233" y="57"/>
                      <a:pt x="233" y="57"/>
                      <a:pt x="233" y="57"/>
                    </a:cubicBezTo>
                    <a:cubicBezTo>
                      <a:pt x="233" y="57"/>
                      <a:pt x="233" y="57"/>
                      <a:pt x="233" y="57"/>
                    </a:cubicBezTo>
                    <a:cubicBezTo>
                      <a:pt x="233" y="57"/>
                      <a:pt x="232" y="57"/>
                      <a:pt x="232" y="57"/>
                    </a:cubicBezTo>
                    <a:cubicBezTo>
                      <a:pt x="232" y="57"/>
                      <a:pt x="232" y="57"/>
                      <a:pt x="232" y="57"/>
                    </a:cubicBezTo>
                    <a:cubicBezTo>
                      <a:pt x="232" y="57"/>
                      <a:pt x="232" y="57"/>
                      <a:pt x="232" y="57"/>
                    </a:cubicBezTo>
                    <a:cubicBezTo>
                      <a:pt x="232" y="57"/>
                      <a:pt x="232" y="57"/>
                      <a:pt x="232" y="57"/>
                    </a:cubicBezTo>
                    <a:cubicBezTo>
                      <a:pt x="232" y="57"/>
                      <a:pt x="232" y="57"/>
                      <a:pt x="232" y="57"/>
                    </a:cubicBezTo>
                    <a:cubicBezTo>
                      <a:pt x="232" y="57"/>
                      <a:pt x="232" y="57"/>
                      <a:pt x="232" y="57"/>
                    </a:cubicBezTo>
                    <a:cubicBezTo>
                      <a:pt x="232" y="57"/>
                      <a:pt x="231" y="56"/>
                      <a:pt x="231" y="56"/>
                    </a:cubicBezTo>
                    <a:cubicBezTo>
                      <a:pt x="231" y="56"/>
                      <a:pt x="231" y="56"/>
                      <a:pt x="231" y="56"/>
                    </a:cubicBezTo>
                    <a:cubicBezTo>
                      <a:pt x="231" y="56"/>
                      <a:pt x="231" y="56"/>
                      <a:pt x="231" y="56"/>
                    </a:cubicBezTo>
                    <a:cubicBezTo>
                      <a:pt x="231" y="56"/>
                      <a:pt x="231" y="56"/>
                      <a:pt x="231" y="56"/>
                    </a:cubicBezTo>
                    <a:cubicBezTo>
                      <a:pt x="231" y="56"/>
                      <a:pt x="231" y="56"/>
                      <a:pt x="231" y="56"/>
                    </a:cubicBezTo>
                    <a:cubicBezTo>
                      <a:pt x="230" y="56"/>
                      <a:pt x="230" y="56"/>
                      <a:pt x="230" y="56"/>
                    </a:cubicBezTo>
                    <a:cubicBezTo>
                      <a:pt x="230" y="56"/>
                      <a:pt x="230" y="56"/>
                      <a:pt x="230" y="56"/>
                    </a:cubicBezTo>
                    <a:cubicBezTo>
                      <a:pt x="230" y="56"/>
                      <a:pt x="230" y="56"/>
                      <a:pt x="230" y="56"/>
                    </a:cubicBezTo>
                    <a:cubicBezTo>
                      <a:pt x="230" y="56"/>
                      <a:pt x="230" y="56"/>
                      <a:pt x="230" y="56"/>
                    </a:cubicBezTo>
                    <a:cubicBezTo>
                      <a:pt x="230" y="56"/>
                      <a:pt x="229" y="56"/>
                      <a:pt x="229" y="56"/>
                    </a:cubicBezTo>
                    <a:cubicBezTo>
                      <a:pt x="229" y="56"/>
                      <a:pt x="229" y="56"/>
                      <a:pt x="229" y="56"/>
                    </a:cubicBezTo>
                    <a:cubicBezTo>
                      <a:pt x="229" y="56"/>
                      <a:pt x="229" y="56"/>
                      <a:pt x="229" y="57"/>
                    </a:cubicBezTo>
                    <a:cubicBezTo>
                      <a:pt x="229" y="57"/>
                      <a:pt x="229" y="57"/>
                      <a:pt x="229" y="57"/>
                    </a:cubicBezTo>
                    <a:cubicBezTo>
                      <a:pt x="229" y="57"/>
                      <a:pt x="229" y="57"/>
                      <a:pt x="229" y="57"/>
                    </a:cubicBezTo>
                    <a:cubicBezTo>
                      <a:pt x="229" y="57"/>
                      <a:pt x="228" y="57"/>
                      <a:pt x="228" y="57"/>
                    </a:cubicBezTo>
                    <a:cubicBezTo>
                      <a:pt x="228" y="57"/>
                      <a:pt x="228" y="57"/>
                      <a:pt x="228" y="57"/>
                    </a:cubicBezTo>
                    <a:cubicBezTo>
                      <a:pt x="228" y="57"/>
                      <a:pt x="228" y="57"/>
                      <a:pt x="228" y="57"/>
                    </a:cubicBezTo>
                    <a:cubicBezTo>
                      <a:pt x="227" y="57"/>
                      <a:pt x="227" y="57"/>
                      <a:pt x="227" y="57"/>
                    </a:cubicBezTo>
                    <a:cubicBezTo>
                      <a:pt x="227" y="57"/>
                      <a:pt x="227" y="57"/>
                      <a:pt x="227" y="56"/>
                    </a:cubicBezTo>
                    <a:cubicBezTo>
                      <a:pt x="227" y="56"/>
                      <a:pt x="227" y="56"/>
                      <a:pt x="227" y="56"/>
                    </a:cubicBezTo>
                    <a:cubicBezTo>
                      <a:pt x="227" y="56"/>
                      <a:pt x="227" y="56"/>
                      <a:pt x="227" y="56"/>
                    </a:cubicBezTo>
                    <a:cubicBezTo>
                      <a:pt x="227" y="56"/>
                      <a:pt x="226" y="57"/>
                      <a:pt x="226" y="57"/>
                    </a:cubicBezTo>
                    <a:cubicBezTo>
                      <a:pt x="226" y="57"/>
                      <a:pt x="226" y="57"/>
                      <a:pt x="226" y="57"/>
                    </a:cubicBezTo>
                    <a:cubicBezTo>
                      <a:pt x="226" y="57"/>
                      <a:pt x="225" y="57"/>
                      <a:pt x="225" y="57"/>
                    </a:cubicBezTo>
                    <a:cubicBezTo>
                      <a:pt x="225" y="57"/>
                      <a:pt x="225" y="57"/>
                      <a:pt x="225" y="57"/>
                    </a:cubicBezTo>
                    <a:cubicBezTo>
                      <a:pt x="225" y="57"/>
                      <a:pt x="225" y="57"/>
                      <a:pt x="225" y="57"/>
                    </a:cubicBezTo>
                    <a:cubicBezTo>
                      <a:pt x="225" y="57"/>
                      <a:pt x="225" y="57"/>
                      <a:pt x="225" y="57"/>
                    </a:cubicBezTo>
                    <a:cubicBezTo>
                      <a:pt x="225" y="56"/>
                      <a:pt x="224" y="57"/>
                      <a:pt x="224" y="57"/>
                    </a:cubicBezTo>
                    <a:cubicBezTo>
                      <a:pt x="224" y="57"/>
                      <a:pt x="224" y="57"/>
                      <a:pt x="224" y="57"/>
                    </a:cubicBezTo>
                    <a:cubicBezTo>
                      <a:pt x="224" y="57"/>
                      <a:pt x="224" y="57"/>
                      <a:pt x="223" y="57"/>
                    </a:cubicBezTo>
                    <a:cubicBezTo>
                      <a:pt x="223" y="57"/>
                      <a:pt x="223" y="57"/>
                      <a:pt x="223" y="57"/>
                    </a:cubicBezTo>
                    <a:cubicBezTo>
                      <a:pt x="223" y="57"/>
                      <a:pt x="223" y="57"/>
                      <a:pt x="223" y="57"/>
                    </a:cubicBezTo>
                    <a:cubicBezTo>
                      <a:pt x="223" y="57"/>
                      <a:pt x="223" y="57"/>
                      <a:pt x="223" y="57"/>
                    </a:cubicBezTo>
                    <a:cubicBezTo>
                      <a:pt x="223" y="57"/>
                      <a:pt x="222" y="57"/>
                      <a:pt x="222" y="57"/>
                    </a:cubicBezTo>
                    <a:cubicBezTo>
                      <a:pt x="222" y="57"/>
                      <a:pt x="222" y="57"/>
                      <a:pt x="222" y="57"/>
                    </a:cubicBezTo>
                    <a:cubicBezTo>
                      <a:pt x="222" y="57"/>
                      <a:pt x="221" y="57"/>
                      <a:pt x="221" y="57"/>
                    </a:cubicBezTo>
                    <a:cubicBezTo>
                      <a:pt x="221" y="57"/>
                      <a:pt x="221" y="57"/>
                      <a:pt x="221" y="57"/>
                    </a:cubicBezTo>
                    <a:cubicBezTo>
                      <a:pt x="221" y="57"/>
                      <a:pt x="221" y="57"/>
                      <a:pt x="221" y="57"/>
                    </a:cubicBezTo>
                    <a:cubicBezTo>
                      <a:pt x="221" y="57"/>
                      <a:pt x="221" y="57"/>
                      <a:pt x="221" y="57"/>
                    </a:cubicBezTo>
                    <a:cubicBezTo>
                      <a:pt x="221" y="57"/>
                      <a:pt x="221" y="57"/>
                      <a:pt x="221" y="57"/>
                    </a:cubicBezTo>
                    <a:cubicBezTo>
                      <a:pt x="221" y="57"/>
                      <a:pt x="221" y="58"/>
                      <a:pt x="221" y="58"/>
                    </a:cubicBezTo>
                    <a:cubicBezTo>
                      <a:pt x="221" y="58"/>
                      <a:pt x="221" y="58"/>
                      <a:pt x="221" y="58"/>
                    </a:cubicBezTo>
                    <a:cubicBezTo>
                      <a:pt x="221" y="58"/>
                      <a:pt x="221" y="58"/>
                      <a:pt x="221" y="58"/>
                    </a:cubicBezTo>
                    <a:cubicBezTo>
                      <a:pt x="221" y="58"/>
                      <a:pt x="221" y="58"/>
                      <a:pt x="221" y="58"/>
                    </a:cubicBezTo>
                    <a:cubicBezTo>
                      <a:pt x="221" y="58"/>
                      <a:pt x="221" y="58"/>
                      <a:pt x="221" y="58"/>
                    </a:cubicBezTo>
                    <a:cubicBezTo>
                      <a:pt x="221" y="58"/>
                      <a:pt x="220" y="58"/>
                      <a:pt x="220" y="58"/>
                    </a:cubicBezTo>
                    <a:cubicBezTo>
                      <a:pt x="220" y="58"/>
                      <a:pt x="220" y="58"/>
                      <a:pt x="220" y="58"/>
                    </a:cubicBezTo>
                    <a:cubicBezTo>
                      <a:pt x="220" y="58"/>
                      <a:pt x="220" y="58"/>
                      <a:pt x="220" y="58"/>
                    </a:cubicBezTo>
                    <a:cubicBezTo>
                      <a:pt x="220" y="58"/>
                      <a:pt x="220" y="58"/>
                      <a:pt x="220" y="58"/>
                    </a:cubicBezTo>
                    <a:cubicBezTo>
                      <a:pt x="220" y="58"/>
                      <a:pt x="220" y="58"/>
                      <a:pt x="220" y="58"/>
                    </a:cubicBezTo>
                    <a:cubicBezTo>
                      <a:pt x="220" y="58"/>
                      <a:pt x="220" y="58"/>
                      <a:pt x="220" y="58"/>
                    </a:cubicBezTo>
                    <a:cubicBezTo>
                      <a:pt x="220" y="58"/>
                      <a:pt x="220" y="58"/>
                      <a:pt x="220" y="58"/>
                    </a:cubicBezTo>
                    <a:cubicBezTo>
                      <a:pt x="220" y="58"/>
                      <a:pt x="220" y="59"/>
                      <a:pt x="220" y="59"/>
                    </a:cubicBezTo>
                    <a:cubicBezTo>
                      <a:pt x="220" y="59"/>
                      <a:pt x="220" y="59"/>
                      <a:pt x="219" y="59"/>
                    </a:cubicBezTo>
                    <a:cubicBezTo>
                      <a:pt x="219" y="59"/>
                      <a:pt x="219" y="59"/>
                      <a:pt x="219" y="59"/>
                    </a:cubicBezTo>
                    <a:cubicBezTo>
                      <a:pt x="219" y="59"/>
                      <a:pt x="219" y="59"/>
                      <a:pt x="219" y="59"/>
                    </a:cubicBezTo>
                    <a:cubicBezTo>
                      <a:pt x="219" y="59"/>
                      <a:pt x="219" y="59"/>
                      <a:pt x="219" y="59"/>
                    </a:cubicBezTo>
                    <a:cubicBezTo>
                      <a:pt x="220" y="59"/>
                      <a:pt x="220" y="60"/>
                      <a:pt x="220" y="60"/>
                    </a:cubicBezTo>
                    <a:cubicBezTo>
                      <a:pt x="220" y="60"/>
                      <a:pt x="220" y="60"/>
                      <a:pt x="220" y="60"/>
                    </a:cubicBezTo>
                    <a:cubicBezTo>
                      <a:pt x="220" y="60"/>
                      <a:pt x="220" y="61"/>
                      <a:pt x="219" y="61"/>
                    </a:cubicBezTo>
                    <a:cubicBezTo>
                      <a:pt x="219" y="61"/>
                      <a:pt x="220" y="61"/>
                      <a:pt x="220" y="61"/>
                    </a:cubicBezTo>
                    <a:cubicBezTo>
                      <a:pt x="220" y="61"/>
                      <a:pt x="220" y="61"/>
                      <a:pt x="220" y="61"/>
                    </a:cubicBezTo>
                    <a:cubicBezTo>
                      <a:pt x="220" y="61"/>
                      <a:pt x="220" y="61"/>
                      <a:pt x="220" y="61"/>
                    </a:cubicBezTo>
                    <a:cubicBezTo>
                      <a:pt x="220" y="61"/>
                      <a:pt x="220" y="60"/>
                      <a:pt x="220" y="60"/>
                    </a:cubicBezTo>
                    <a:cubicBezTo>
                      <a:pt x="220" y="60"/>
                      <a:pt x="220" y="60"/>
                      <a:pt x="220" y="60"/>
                    </a:cubicBezTo>
                    <a:cubicBezTo>
                      <a:pt x="220" y="60"/>
                      <a:pt x="220" y="60"/>
                      <a:pt x="220" y="60"/>
                    </a:cubicBezTo>
                    <a:cubicBezTo>
                      <a:pt x="220" y="60"/>
                      <a:pt x="220" y="60"/>
                      <a:pt x="221" y="60"/>
                    </a:cubicBezTo>
                    <a:cubicBezTo>
                      <a:pt x="221" y="60"/>
                      <a:pt x="221" y="59"/>
                      <a:pt x="221" y="59"/>
                    </a:cubicBezTo>
                    <a:cubicBezTo>
                      <a:pt x="221" y="59"/>
                      <a:pt x="221" y="59"/>
                      <a:pt x="221" y="59"/>
                    </a:cubicBezTo>
                    <a:cubicBezTo>
                      <a:pt x="221" y="59"/>
                      <a:pt x="221" y="59"/>
                      <a:pt x="221" y="59"/>
                    </a:cubicBezTo>
                    <a:cubicBezTo>
                      <a:pt x="221" y="58"/>
                      <a:pt x="221" y="58"/>
                      <a:pt x="221" y="58"/>
                    </a:cubicBezTo>
                    <a:cubicBezTo>
                      <a:pt x="221" y="58"/>
                      <a:pt x="221" y="58"/>
                      <a:pt x="221" y="58"/>
                    </a:cubicBezTo>
                    <a:cubicBezTo>
                      <a:pt x="221" y="58"/>
                      <a:pt x="221" y="58"/>
                      <a:pt x="221" y="58"/>
                    </a:cubicBezTo>
                    <a:cubicBezTo>
                      <a:pt x="221" y="58"/>
                      <a:pt x="221" y="58"/>
                      <a:pt x="221" y="58"/>
                    </a:cubicBezTo>
                    <a:cubicBezTo>
                      <a:pt x="222" y="58"/>
                      <a:pt x="222" y="58"/>
                      <a:pt x="222" y="58"/>
                    </a:cubicBezTo>
                    <a:cubicBezTo>
                      <a:pt x="221" y="59"/>
                      <a:pt x="221" y="59"/>
                      <a:pt x="221" y="59"/>
                    </a:cubicBezTo>
                    <a:cubicBezTo>
                      <a:pt x="221" y="59"/>
                      <a:pt x="221" y="59"/>
                      <a:pt x="221" y="59"/>
                    </a:cubicBezTo>
                    <a:cubicBezTo>
                      <a:pt x="221" y="59"/>
                      <a:pt x="222" y="59"/>
                      <a:pt x="222" y="59"/>
                    </a:cubicBezTo>
                    <a:cubicBezTo>
                      <a:pt x="222" y="59"/>
                      <a:pt x="222" y="59"/>
                      <a:pt x="222" y="59"/>
                    </a:cubicBezTo>
                    <a:cubicBezTo>
                      <a:pt x="222" y="59"/>
                      <a:pt x="222" y="59"/>
                      <a:pt x="222" y="59"/>
                    </a:cubicBezTo>
                    <a:cubicBezTo>
                      <a:pt x="222" y="60"/>
                      <a:pt x="222" y="60"/>
                      <a:pt x="222" y="60"/>
                    </a:cubicBezTo>
                    <a:cubicBezTo>
                      <a:pt x="222" y="60"/>
                      <a:pt x="222" y="60"/>
                      <a:pt x="223" y="60"/>
                    </a:cubicBezTo>
                    <a:cubicBezTo>
                      <a:pt x="223" y="60"/>
                      <a:pt x="223" y="60"/>
                      <a:pt x="223" y="60"/>
                    </a:cubicBezTo>
                    <a:cubicBezTo>
                      <a:pt x="223" y="60"/>
                      <a:pt x="223" y="60"/>
                      <a:pt x="223" y="60"/>
                    </a:cubicBezTo>
                    <a:cubicBezTo>
                      <a:pt x="223" y="60"/>
                      <a:pt x="223" y="61"/>
                      <a:pt x="223" y="61"/>
                    </a:cubicBezTo>
                    <a:cubicBezTo>
                      <a:pt x="223" y="61"/>
                      <a:pt x="223" y="61"/>
                      <a:pt x="224" y="61"/>
                    </a:cubicBezTo>
                    <a:cubicBezTo>
                      <a:pt x="224" y="61"/>
                      <a:pt x="224" y="60"/>
                      <a:pt x="224" y="60"/>
                    </a:cubicBezTo>
                    <a:cubicBezTo>
                      <a:pt x="224" y="60"/>
                      <a:pt x="224" y="60"/>
                      <a:pt x="224" y="60"/>
                    </a:cubicBezTo>
                    <a:cubicBezTo>
                      <a:pt x="225" y="60"/>
                      <a:pt x="225" y="61"/>
                      <a:pt x="225" y="60"/>
                    </a:cubicBezTo>
                    <a:cubicBezTo>
                      <a:pt x="225" y="60"/>
                      <a:pt x="225" y="60"/>
                      <a:pt x="225" y="60"/>
                    </a:cubicBezTo>
                    <a:cubicBezTo>
                      <a:pt x="225" y="60"/>
                      <a:pt x="225" y="60"/>
                      <a:pt x="225" y="60"/>
                    </a:cubicBezTo>
                    <a:cubicBezTo>
                      <a:pt x="225" y="60"/>
                      <a:pt x="225" y="60"/>
                      <a:pt x="225" y="60"/>
                    </a:cubicBezTo>
                    <a:cubicBezTo>
                      <a:pt x="225" y="59"/>
                      <a:pt x="225" y="59"/>
                      <a:pt x="226" y="59"/>
                    </a:cubicBezTo>
                    <a:cubicBezTo>
                      <a:pt x="226" y="59"/>
                      <a:pt x="226" y="59"/>
                      <a:pt x="226" y="59"/>
                    </a:cubicBezTo>
                    <a:cubicBezTo>
                      <a:pt x="226" y="59"/>
                      <a:pt x="226" y="59"/>
                      <a:pt x="226" y="59"/>
                    </a:cubicBezTo>
                    <a:cubicBezTo>
                      <a:pt x="226" y="59"/>
                      <a:pt x="226" y="59"/>
                      <a:pt x="226" y="59"/>
                    </a:cubicBezTo>
                    <a:cubicBezTo>
                      <a:pt x="226" y="59"/>
                      <a:pt x="226" y="59"/>
                      <a:pt x="226" y="59"/>
                    </a:cubicBezTo>
                    <a:cubicBezTo>
                      <a:pt x="226" y="59"/>
                      <a:pt x="226" y="59"/>
                      <a:pt x="226" y="59"/>
                    </a:cubicBezTo>
                    <a:cubicBezTo>
                      <a:pt x="226" y="59"/>
                      <a:pt x="226" y="59"/>
                      <a:pt x="226" y="59"/>
                    </a:cubicBezTo>
                    <a:cubicBezTo>
                      <a:pt x="227" y="59"/>
                      <a:pt x="227" y="59"/>
                      <a:pt x="227" y="59"/>
                    </a:cubicBezTo>
                    <a:cubicBezTo>
                      <a:pt x="227" y="60"/>
                      <a:pt x="226" y="60"/>
                      <a:pt x="226" y="60"/>
                    </a:cubicBezTo>
                    <a:cubicBezTo>
                      <a:pt x="226" y="60"/>
                      <a:pt x="226" y="60"/>
                      <a:pt x="226" y="60"/>
                    </a:cubicBezTo>
                    <a:cubicBezTo>
                      <a:pt x="226" y="60"/>
                      <a:pt x="227" y="60"/>
                      <a:pt x="227" y="60"/>
                    </a:cubicBezTo>
                    <a:cubicBezTo>
                      <a:pt x="227" y="60"/>
                      <a:pt x="227" y="60"/>
                      <a:pt x="227" y="60"/>
                    </a:cubicBezTo>
                    <a:cubicBezTo>
                      <a:pt x="227" y="60"/>
                      <a:pt x="227" y="60"/>
                      <a:pt x="227" y="60"/>
                    </a:cubicBezTo>
                    <a:cubicBezTo>
                      <a:pt x="228" y="60"/>
                      <a:pt x="228" y="60"/>
                      <a:pt x="228" y="60"/>
                    </a:cubicBezTo>
                    <a:cubicBezTo>
                      <a:pt x="228" y="60"/>
                      <a:pt x="228" y="60"/>
                      <a:pt x="229" y="60"/>
                    </a:cubicBezTo>
                    <a:cubicBezTo>
                      <a:pt x="229" y="60"/>
                      <a:pt x="229" y="60"/>
                      <a:pt x="229" y="60"/>
                    </a:cubicBezTo>
                    <a:cubicBezTo>
                      <a:pt x="230" y="60"/>
                      <a:pt x="230" y="60"/>
                      <a:pt x="230" y="60"/>
                    </a:cubicBezTo>
                    <a:cubicBezTo>
                      <a:pt x="230" y="61"/>
                      <a:pt x="230" y="61"/>
                      <a:pt x="230" y="61"/>
                    </a:cubicBezTo>
                    <a:cubicBezTo>
                      <a:pt x="230" y="61"/>
                      <a:pt x="230" y="61"/>
                      <a:pt x="231" y="61"/>
                    </a:cubicBezTo>
                    <a:cubicBezTo>
                      <a:pt x="231" y="60"/>
                      <a:pt x="231" y="60"/>
                      <a:pt x="231" y="60"/>
                    </a:cubicBezTo>
                    <a:cubicBezTo>
                      <a:pt x="230" y="60"/>
                      <a:pt x="230" y="60"/>
                      <a:pt x="230" y="60"/>
                    </a:cubicBezTo>
                    <a:cubicBezTo>
                      <a:pt x="230" y="60"/>
                      <a:pt x="230" y="60"/>
                      <a:pt x="230" y="60"/>
                    </a:cubicBezTo>
                    <a:cubicBezTo>
                      <a:pt x="230" y="60"/>
                      <a:pt x="230" y="60"/>
                      <a:pt x="230" y="60"/>
                    </a:cubicBezTo>
                    <a:cubicBezTo>
                      <a:pt x="230" y="60"/>
                      <a:pt x="231" y="60"/>
                      <a:pt x="231" y="60"/>
                    </a:cubicBezTo>
                    <a:cubicBezTo>
                      <a:pt x="231" y="60"/>
                      <a:pt x="231" y="60"/>
                      <a:pt x="231" y="60"/>
                    </a:cubicBezTo>
                    <a:cubicBezTo>
                      <a:pt x="232" y="60"/>
                      <a:pt x="232" y="60"/>
                      <a:pt x="232" y="60"/>
                    </a:cubicBezTo>
                    <a:cubicBezTo>
                      <a:pt x="232" y="60"/>
                      <a:pt x="232" y="60"/>
                      <a:pt x="233" y="60"/>
                    </a:cubicBezTo>
                    <a:cubicBezTo>
                      <a:pt x="233" y="60"/>
                      <a:pt x="233" y="60"/>
                      <a:pt x="233" y="60"/>
                    </a:cubicBezTo>
                    <a:cubicBezTo>
                      <a:pt x="233" y="60"/>
                      <a:pt x="233" y="60"/>
                      <a:pt x="233" y="60"/>
                    </a:cubicBezTo>
                    <a:cubicBezTo>
                      <a:pt x="233" y="60"/>
                      <a:pt x="233" y="60"/>
                      <a:pt x="233" y="60"/>
                    </a:cubicBezTo>
                    <a:cubicBezTo>
                      <a:pt x="233" y="60"/>
                      <a:pt x="233" y="60"/>
                      <a:pt x="233" y="61"/>
                    </a:cubicBezTo>
                    <a:cubicBezTo>
                      <a:pt x="234" y="61"/>
                      <a:pt x="234" y="61"/>
                      <a:pt x="234" y="61"/>
                    </a:cubicBezTo>
                    <a:cubicBezTo>
                      <a:pt x="234" y="61"/>
                      <a:pt x="234" y="61"/>
                      <a:pt x="234" y="61"/>
                    </a:cubicBezTo>
                    <a:cubicBezTo>
                      <a:pt x="234" y="61"/>
                      <a:pt x="235" y="61"/>
                      <a:pt x="235" y="61"/>
                    </a:cubicBezTo>
                    <a:cubicBezTo>
                      <a:pt x="235" y="61"/>
                      <a:pt x="235" y="61"/>
                      <a:pt x="235" y="61"/>
                    </a:cubicBezTo>
                    <a:cubicBezTo>
                      <a:pt x="235" y="61"/>
                      <a:pt x="235" y="61"/>
                      <a:pt x="235" y="62"/>
                    </a:cubicBezTo>
                    <a:cubicBezTo>
                      <a:pt x="236" y="62"/>
                      <a:pt x="236" y="62"/>
                      <a:pt x="236" y="62"/>
                    </a:cubicBezTo>
                    <a:cubicBezTo>
                      <a:pt x="236" y="62"/>
                      <a:pt x="236" y="62"/>
                      <a:pt x="236" y="62"/>
                    </a:cubicBezTo>
                    <a:cubicBezTo>
                      <a:pt x="236" y="62"/>
                      <a:pt x="237" y="62"/>
                      <a:pt x="237" y="62"/>
                    </a:cubicBezTo>
                    <a:cubicBezTo>
                      <a:pt x="237" y="62"/>
                      <a:pt x="237" y="62"/>
                      <a:pt x="237" y="62"/>
                    </a:cubicBezTo>
                    <a:cubicBezTo>
                      <a:pt x="237" y="62"/>
                      <a:pt x="237" y="62"/>
                      <a:pt x="237" y="62"/>
                    </a:cubicBezTo>
                    <a:cubicBezTo>
                      <a:pt x="237" y="63"/>
                      <a:pt x="237" y="63"/>
                      <a:pt x="237" y="63"/>
                    </a:cubicBezTo>
                    <a:cubicBezTo>
                      <a:pt x="237" y="63"/>
                      <a:pt x="238" y="63"/>
                      <a:pt x="238" y="63"/>
                    </a:cubicBezTo>
                    <a:cubicBezTo>
                      <a:pt x="238" y="63"/>
                      <a:pt x="238" y="63"/>
                      <a:pt x="238" y="63"/>
                    </a:cubicBezTo>
                    <a:cubicBezTo>
                      <a:pt x="238" y="63"/>
                      <a:pt x="238" y="63"/>
                      <a:pt x="239" y="63"/>
                    </a:cubicBezTo>
                    <a:cubicBezTo>
                      <a:pt x="239" y="63"/>
                      <a:pt x="239" y="63"/>
                      <a:pt x="239" y="63"/>
                    </a:cubicBezTo>
                    <a:close/>
                    <a:moveTo>
                      <a:pt x="233" y="51"/>
                    </a:moveTo>
                    <a:cubicBezTo>
                      <a:pt x="233" y="51"/>
                      <a:pt x="233" y="51"/>
                      <a:pt x="233" y="51"/>
                    </a:cubicBezTo>
                    <a:cubicBezTo>
                      <a:pt x="233" y="51"/>
                      <a:pt x="233" y="51"/>
                      <a:pt x="233" y="51"/>
                    </a:cubicBezTo>
                    <a:cubicBezTo>
                      <a:pt x="233" y="51"/>
                      <a:pt x="232" y="51"/>
                      <a:pt x="232" y="51"/>
                    </a:cubicBezTo>
                    <a:cubicBezTo>
                      <a:pt x="232" y="51"/>
                      <a:pt x="232" y="51"/>
                      <a:pt x="232" y="51"/>
                    </a:cubicBezTo>
                    <a:cubicBezTo>
                      <a:pt x="232" y="51"/>
                      <a:pt x="232" y="51"/>
                      <a:pt x="231" y="51"/>
                    </a:cubicBezTo>
                    <a:cubicBezTo>
                      <a:pt x="231" y="51"/>
                      <a:pt x="231" y="51"/>
                      <a:pt x="231" y="51"/>
                    </a:cubicBezTo>
                    <a:cubicBezTo>
                      <a:pt x="231" y="51"/>
                      <a:pt x="231" y="51"/>
                      <a:pt x="231" y="51"/>
                    </a:cubicBezTo>
                    <a:cubicBezTo>
                      <a:pt x="230" y="51"/>
                      <a:pt x="230" y="51"/>
                      <a:pt x="230" y="51"/>
                    </a:cubicBezTo>
                    <a:cubicBezTo>
                      <a:pt x="230" y="51"/>
                      <a:pt x="230" y="50"/>
                      <a:pt x="230" y="50"/>
                    </a:cubicBezTo>
                    <a:cubicBezTo>
                      <a:pt x="230" y="50"/>
                      <a:pt x="229" y="50"/>
                      <a:pt x="229" y="50"/>
                    </a:cubicBezTo>
                    <a:cubicBezTo>
                      <a:pt x="229" y="50"/>
                      <a:pt x="229" y="50"/>
                      <a:pt x="229" y="50"/>
                    </a:cubicBezTo>
                    <a:cubicBezTo>
                      <a:pt x="229" y="50"/>
                      <a:pt x="229" y="50"/>
                      <a:pt x="229" y="50"/>
                    </a:cubicBezTo>
                    <a:cubicBezTo>
                      <a:pt x="229" y="50"/>
                      <a:pt x="230" y="50"/>
                      <a:pt x="230" y="50"/>
                    </a:cubicBezTo>
                    <a:cubicBezTo>
                      <a:pt x="230" y="50"/>
                      <a:pt x="230" y="49"/>
                      <a:pt x="230" y="49"/>
                    </a:cubicBezTo>
                    <a:cubicBezTo>
                      <a:pt x="230" y="49"/>
                      <a:pt x="230" y="49"/>
                      <a:pt x="231" y="49"/>
                    </a:cubicBezTo>
                    <a:cubicBezTo>
                      <a:pt x="231" y="49"/>
                      <a:pt x="231" y="49"/>
                      <a:pt x="231" y="49"/>
                    </a:cubicBezTo>
                    <a:cubicBezTo>
                      <a:pt x="231" y="49"/>
                      <a:pt x="231" y="49"/>
                      <a:pt x="231" y="49"/>
                    </a:cubicBezTo>
                    <a:cubicBezTo>
                      <a:pt x="231" y="49"/>
                      <a:pt x="231" y="49"/>
                      <a:pt x="231" y="49"/>
                    </a:cubicBezTo>
                    <a:cubicBezTo>
                      <a:pt x="232" y="49"/>
                      <a:pt x="232" y="49"/>
                      <a:pt x="232" y="49"/>
                    </a:cubicBezTo>
                    <a:cubicBezTo>
                      <a:pt x="232" y="49"/>
                      <a:pt x="232" y="49"/>
                      <a:pt x="232" y="49"/>
                    </a:cubicBezTo>
                    <a:cubicBezTo>
                      <a:pt x="232" y="49"/>
                      <a:pt x="233" y="49"/>
                      <a:pt x="233" y="49"/>
                    </a:cubicBezTo>
                    <a:cubicBezTo>
                      <a:pt x="233" y="49"/>
                      <a:pt x="233" y="49"/>
                      <a:pt x="233" y="49"/>
                    </a:cubicBezTo>
                    <a:cubicBezTo>
                      <a:pt x="233" y="49"/>
                      <a:pt x="233" y="49"/>
                      <a:pt x="233" y="49"/>
                    </a:cubicBezTo>
                    <a:cubicBezTo>
                      <a:pt x="233" y="49"/>
                      <a:pt x="233" y="49"/>
                      <a:pt x="233" y="49"/>
                    </a:cubicBezTo>
                    <a:cubicBezTo>
                      <a:pt x="233" y="49"/>
                      <a:pt x="233" y="49"/>
                      <a:pt x="233" y="49"/>
                    </a:cubicBezTo>
                    <a:cubicBezTo>
                      <a:pt x="233" y="49"/>
                      <a:pt x="234" y="49"/>
                      <a:pt x="234" y="49"/>
                    </a:cubicBezTo>
                    <a:cubicBezTo>
                      <a:pt x="234" y="49"/>
                      <a:pt x="234" y="50"/>
                      <a:pt x="233" y="50"/>
                    </a:cubicBezTo>
                    <a:cubicBezTo>
                      <a:pt x="233" y="50"/>
                      <a:pt x="233" y="50"/>
                      <a:pt x="233" y="50"/>
                    </a:cubicBezTo>
                    <a:cubicBezTo>
                      <a:pt x="233" y="50"/>
                      <a:pt x="233" y="50"/>
                      <a:pt x="233" y="50"/>
                    </a:cubicBezTo>
                    <a:cubicBezTo>
                      <a:pt x="233" y="50"/>
                      <a:pt x="233" y="50"/>
                      <a:pt x="233" y="51"/>
                    </a:cubicBezTo>
                    <a:cubicBezTo>
                      <a:pt x="233" y="51"/>
                      <a:pt x="234" y="51"/>
                      <a:pt x="234" y="51"/>
                    </a:cubicBezTo>
                    <a:cubicBezTo>
                      <a:pt x="234" y="51"/>
                      <a:pt x="234" y="51"/>
                      <a:pt x="234" y="51"/>
                    </a:cubicBezTo>
                    <a:cubicBezTo>
                      <a:pt x="234" y="51"/>
                      <a:pt x="234" y="51"/>
                      <a:pt x="234" y="51"/>
                    </a:cubicBezTo>
                    <a:cubicBezTo>
                      <a:pt x="234" y="51"/>
                      <a:pt x="233" y="51"/>
                      <a:pt x="233" y="51"/>
                    </a:cubicBezTo>
                    <a:cubicBezTo>
                      <a:pt x="233" y="51"/>
                      <a:pt x="233" y="51"/>
                      <a:pt x="233" y="51"/>
                    </a:cubicBezTo>
                    <a:close/>
                    <a:moveTo>
                      <a:pt x="234" y="40"/>
                    </a:moveTo>
                    <a:cubicBezTo>
                      <a:pt x="234" y="40"/>
                      <a:pt x="234" y="40"/>
                      <a:pt x="234" y="41"/>
                    </a:cubicBezTo>
                    <a:cubicBezTo>
                      <a:pt x="234" y="41"/>
                      <a:pt x="234" y="41"/>
                      <a:pt x="234" y="41"/>
                    </a:cubicBezTo>
                    <a:cubicBezTo>
                      <a:pt x="234" y="41"/>
                      <a:pt x="234" y="41"/>
                      <a:pt x="234" y="41"/>
                    </a:cubicBezTo>
                    <a:cubicBezTo>
                      <a:pt x="234" y="41"/>
                      <a:pt x="234" y="41"/>
                      <a:pt x="235" y="41"/>
                    </a:cubicBezTo>
                    <a:cubicBezTo>
                      <a:pt x="235" y="41"/>
                      <a:pt x="235" y="40"/>
                      <a:pt x="235" y="40"/>
                    </a:cubicBezTo>
                    <a:cubicBezTo>
                      <a:pt x="235" y="40"/>
                      <a:pt x="235" y="40"/>
                      <a:pt x="235" y="41"/>
                    </a:cubicBezTo>
                    <a:cubicBezTo>
                      <a:pt x="235" y="41"/>
                      <a:pt x="235" y="41"/>
                      <a:pt x="235" y="41"/>
                    </a:cubicBezTo>
                    <a:cubicBezTo>
                      <a:pt x="235" y="41"/>
                      <a:pt x="235" y="41"/>
                      <a:pt x="235" y="41"/>
                    </a:cubicBezTo>
                    <a:cubicBezTo>
                      <a:pt x="235" y="41"/>
                      <a:pt x="235" y="41"/>
                      <a:pt x="235" y="41"/>
                    </a:cubicBezTo>
                    <a:cubicBezTo>
                      <a:pt x="235" y="41"/>
                      <a:pt x="235" y="40"/>
                      <a:pt x="235" y="40"/>
                    </a:cubicBezTo>
                    <a:cubicBezTo>
                      <a:pt x="235" y="40"/>
                      <a:pt x="235" y="40"/>
                      <a:pt x="235" y="40"/>
                    </a:cubicBezTo>
                    <a:cubicBezTo>
                      <a:pt x="235" y="40"/>
                      <a:pt x="235" y="40"/>
                      <a:pt x="235" y="40"/>
                    </a:cubicBezTo>
                    <a:cubicBezTo>
                      <a:pt x="235" y="40"/>
                      <a:pt x="235" y="40"/>
                      <a:pt x="235" y="40"/>
                    </a:cubicBezTo>
                    <a:cubicBezTo>
                      <a:pt x="235" y="40"/>
                      <a:pt x="235" y="40"/>
                      <a:pt x="235" y="40"/>
                    </a:cubicBezTo>
                    <a:cubicBezTo>
                      <a:pt x="235" y="40"/>
                      <a:pt x="235" y="40"/>
                      <a:pt x="235" y="40"/>
                    </a:cubicBezTo>
                    <a:cubicBezTo>
                      <a:pt x="235" y="40"/>
                      <a:pt x="235" y="40"/>
                      <a:pt x="235" y="40"/>
                    </a:cubicBezTo>
                    <a:cubicBezTo>
                      <a:pt x="235" y="40"/>
                      <a:pt x="235" y="40"/>
                      <a:pt x="235" y="40"/>
                    </a:cubicBezTo>
                    <a:cubicBezTo>
                      <a:pt x="235" y="39"/>
                      <a:pt x="235" y="39"/>
                      <a:pt x="235" y="39"/>
                    </a:cubicBezTo>
                    <a:cubicBezTo>
                      <a:pt x="235" y="39"/>
                      <a:pt x="235" y="39"/>
                      <a:pt x="235" y="39"/>
                    </a:cubicBezTo>
                    <a:cubicBezTo>
                      <a:pt x="235" y="39"/>
                      <a:pt x="235" y="39"/>
                      <a:pt x="235" y="40"/>
                    </a:cubicBezTo>
                    <a:cubicBezTo>
                      <a:pt x="235" y="40"/>
                      <a:pt x="235" y="40"/>
                      <a:pt x="235" y="40"/>
                    </a:cubicBezTo>
                    <a:cubicBezTo>
                      <a:pt x="235" y="40"/>
                      <a:pt x="235" y="40"/>
                      <a:pt x="235" y="40"/>
                    </a:cubicBezTo>
                    <a:cubicBezTo>
                      <a:pt x="235" y="40"/>
                      <a:pt x="236" y="40"/>
                      <a:pt x="236" y="40"/>
                    </a:cubicBezTo>
                    <a:cubicBezTo>
                      <a:pt x="236" y="40"/>
                      <a:pt x="236" y="40"/>
                      <a:pt x="236" y="40"/>
                    </a:cubicBezTo>
                    <a:cubicBezTo>
                      <a:pt x="236" y="40"/>
                      <a:pt x="236" y="40"/>
                      <a:pt x="237" y="40"/>
                    </a:cubicBezTo>
                    <a:cubicBezTo>
                      <a:pt x="237" y="40"/>
                      <a:pt x="237" y="40"/>
                      <a:pt x="237" y="40"/>
                    </a:cubicBezTo>
                    <a:cubicBezTo>
                      <a:pt x="237" y="40"/>
                      <a:pt x="237" y="40"/>
                      <a:pt x="237" y="40"/>
                    </a:cubicBezTo>
                    <a:cubicBezTo>
                      <a:pt x="237" y="40"/>
                      <a:pt x="237" y="40"/>
                      <a:pt x="237" y="40"/>
                    </a:cubicBezTo>
                    <a:cubicBezTo>
                      <a:pt x="237" y="39"/>
                      <a:pt x="237" y="39"/>
                      <a:pt x="236" y="39"/>
                    </a:cubicBezTo>
                    <a:cubicBezTo>
                      <a:pt x="236" y="39"/>
                      <a:pt x="236" y="39"/>
                      <a:pt x="236" y="39"/>
                    </a:cubicBezTo>
                    <a:cubicBezTo>
                      <a:pt x="236" y="39"/>
                      <a:pt x="236" y="39"/>
                      <a:pt x="236" y="39"/>
                    </a:cubicBezTo>
                    <a:cubicBezTo>
                      <a:pt x="236" y="39"/>
                      <a:pt x="236" y="39"/>
                      <a:pt x="236" y="39"/>
                    </a:cubicBezTo>
                    <a:cubicBezTo>
                      <a:pt x="236" y="39"/>
                      <a:pt x="235" y="38"/>
                      <a:pt x="235" y="38"/>
                    </a:cubicBezTo>
                    <a:cubicBezTo>
                      <a:pt x="235" y="38"/>
                      <a:pt x="235" y="38"/>
                      <a:pt x="235" y="38"/>
                    </a:cubicBezTo>
                    <a:cubicBezTo>
                      <a:pt x="235" y="38"/>
                      <a:pt x="235" y="38"/>
                      <a:pt x="235" y="38"/>
                    </a:cubicBezTo>
                    <a:cubicBezTo>
                      <a:pt x="235" y="38"/>
                      <a:pt x="235" y="38"/>
                      <a:pt x="235" y="38"/>
                    </a:cubicBezTo>
                    <a:cubicBezTo>
                      <a:pt x="235" y="38"/>
                      <a:pt x="235" y="38"/>
                      <a:pt x="235" y="38"/>
                    </a:cubicBezTo>
                    <a:cubicBezTo>
                      <a:pt x="236" y="38"/>
                      <a:pt x="236" y="38"/>
                      <a:pt x="236" y="38"/>
                    </a:cubicBezTo>
                    <a:cubicBezTo>
                      <a:pt x="236" y="38"/>
                      <a:pt x="236" y="38"/>
                      <a:pt x="236" y="38"/>
                    </a:cubicBezTo>
                    <a:cubicBezTo>
                      <a:pt x="236" y="38"/>
                      <a:pt x="236" y="38"/>
                      <a:pt x="236" y="38"/>
                    </a:cubicBezTo>
                    <a:cubicBezTo>
                      <a:pt x="236" y="39"/>
                      <a:pt x="236" y="39"/>
                      <a:pt x="236" y="39"/>
                    </a:cubicBezTo>
                    <a:cubicBezTo>
                      <a:pt x="236" y="39"/>
                      <a:pt x="236" y="39"/>
                      <a:pt x="236" y="39"/>
                    </a:cubicBezTo>
                    <a:cubicBezTo>
                      <a:pt x="236" y="39"/>
                      <a:pt x="237" y="39"/>
                      <a:pt x="237" y="39"/>
                    </a:cubicBezTo>
                    <a:cubicBezTo>
                      <a:pt x="237" y="39"/>
                      <a:pt x="237" y="39"/>
                      <a:pt x="237" y="39"/>
                    </a:cubicBezTo>
                    <a:cubicBezTo>
                      <a:pt x="237" y="39"/>
                      <a:pt x="237" y="39"/>
                      <a:pt x="237" y="39"/>
                    </a:cubicBezTo>
                    <a:cubicBezTo>
                      <a:pt x="237" y="39"/>
                      <a:pt x="237" y="39"/>
                      <a:pt x="237" y="39"/>
                    </a:cubicBezTo>
                    <a:cubicBezTo>
                      <a:pt x="237" y="40"/>
                      <a:pt x="237" y="40"/>
                      <a:pt x="237" y="40"/>
                    </a:cubicBezTo>
                    <a:cubicBezTo>
                      <a:pt x="238" y="40"/>
                      <a:pt x="238" y="40"/>
                      <a:pt x="238" y="39"/>
                    </a:cubicBezTo>
                    <a:cubicBezTo>
                      <a:pt x="238" y="39"/>
                      <a:pt x="238" y="40"/>
                      <a:pt x="239" y="40"/>
                    </a:cubicBezTo>
                    <a:cubicBezTo>
                      <a:pt x="239" y="40"/>
                      <a:pt x="239" y="40"/>
                      <a:pt x="239" y="40"/>
                    </a:cubicBezTo>
                    <a:cubicBezTo>
                      <a:pt x="239" y="40"/>
                      <a:pt x="239" y="40"/>
                      <a:pt x="239" y="40"/>
                    </a:cubicBezTo>
                    <a:cubicBezTo>
                      <a:pt x="239" y="39"/>
                      <a:pt x="240" y="39"/>
                      <a:pt x="240" y="39"/>
                    </a:cubicBezTo>
                    <a:cubicBezTo>
                      <a:pt x="240" y="39"/>
                      <a:pt x="239" y="39"/>
                      <a:pt x="240" y="39"/>
                    </a:cubicBezTo>
                    <a:cubicBezTo>
                      <a:pt x="240" y="39"/>
                      <a:pt x="240" y="38"/>
                      <a:pt x="239" y="38"/>
                    </a:cubicBezTo>
                    <a:cubicBezTo>
                      <a:pt x="239" y="38"/>
                      <a:pt x="239" y="38"/>
                      <a:pt x="239" y="38"/>
                    </a:cubicBezTo>
                    <a:cubicBezTo>
                      <a:pt x="239" y="38"/>
                      <a:pt x="239" y="38"/>
                      <a:pt x="239" y="38"/>
                    </a:cubicBezTo>
                    <a:cubicBezTo>
                      <a:pt x="239" y="38"/>
                      <a:pt x="238" y="38"/>
                      <a:pt x="238" y="38"/>
                    </a:cubicBezTo>
                    <a:cubicBezTo>
                      <a:pt x="238" y="38"/>
                      <a:pt x="238" y="38"/>
                      <a:pt x="238" y="38"/>
                    </a:cubicBezTo>
                    <a:cubicBezTo>
                      <a:pt x="238" y="38"/>
                      <a:pt x="238" y="37"/>
                      <a:pt x="238" y="37"/>
                    </a:cubicBezTo>
                    <a:cubicBezTo>
                      <a:pt x="238" y="37"/>
                      <a:pt x="238" y="37"/>
                      <a:pt x="238" y="38"/>
                    </a:cubicBezTo>
                    <a:cubicBezTo>
                      <a:pt x="237" y="38"/>
                      <a:pt x="237" y="38"/>
                      <a:pt x="237" y="38"/>
                    </a:cubicBezTo>
                    <a:cubicBezTo>
                      <a:pt x="237" y="38"/>
                      <a:pt x="237" y="38"/>
                      <a:pt x="237" y="38"/>
                    </a:cubicBezTo>
                    <a:cubicBezTo>
                      <a:pt x="237" y="37"/>
                      <a:pt x="237" y="37"/>
                      <a:pt x="237" y="37"/>
                    </a:cubicBezTo>
                    <a:cubicBezTo>
                      <a:pt x="237" y="37"/>
                      <a:pt x="237" y="37"/>
                      <a:pt x="237" y="37"/>
                    </a:cubicBezTo>
                    <a:cubicBezTo>
                      <a:pt x="237" y="37"/>
                      <a:pt x="236" y="37"/>
                      <a:pt x="236" y="37"/>
                    </a:cubicBezTo>
                    <a:cubicBezTo>
                      <a:pt x="236" y="37"/>
                      <a:pt x="236" y="37"/>
                      <a:pt x="236" y="37"/>
                    </a:cubicBezTo>
                    <a:cubicBezTo>
                      <a:pt x="236" y="37"/>
                      <a:pt x="236" y="37"/>
                      <a:pt x="236" y="38"/>
                    </a:cubicBezTo>
                    <a:cubicBezTo>
                      <a:pt x="236" y="38"/>
                      <a:pt x="236" y="38"/>
                      <a:pt x="236" y="37"/>
                    </a:cubicBezTo>
                    <a:cubicBezTo>
                      <a:pt x="236" y="37"/>
                      <a:pt x="235" y="38"/>
                      <a:pt x="235" y="38"/>
                    </a:cubicBezTo>
                    <a:cubicBezTo>
                      <a:pt x="235" y="38"/>
                      <a:pt x="235" y="38"/>
                      <a:pt x="235" y="38"/>
                    </a:cubicBezTo>
                    <a:cubicBezTo>
                      <a:pt x="235" y="38"/>
                      <a:pt x="235" y="38"/>
                      <a:pt x="235" y="38"/>
                    </a:cubicBezTo>
                    <a:cubicBezTo>
                      <a:pt x="235" y="38"/>
                      <a:pt x="235" y="38"/>
                      <a:pt x="235" y="38"/>
                    </a:cubicBezTo>
                    <a:cubicBezTo>
                      <a:pt x="235" y="38"/>
                      <a:pt x="234" y="38"/>
                      <a:pt x="234" y="38"/>
                    </a:cubicBezTo>
                    <a:cubicBezTo>
                      <a:pt x="234" y="38"/>
                      <a:pt x="234" y="38"/>
                      <a:pt x="234" y="38"/>
                    </a:cubicBezTo>
                    <a:cubicBezTo>
                      <a:pt x="234" y="38"/>
                      <a:pt x="234" y="38"/>
                      <a:pt x="234" y="38"/>
                    </a:cubicBezTo>
                    <a:cubicBezTo>
                      <a:pt x="234" y="38"/>
                      <a:pt x="234" y="38"/>
                      <a:pt x="233" y="38"/>
                    </a:cubicBezTo>
                    <a:cubicBezTo>
                      <a:pt x="233" y="38"/>
                      <a:pt x="233" y="38"/>
                      <a:pt x="233" y="38"/>
                    </a:cubicBezTo>
                    <a:cubicBezTo>
                      <a:pt x="233" y="38"/>
                      <a:pt x="233" y="38"/>
                      <a:pt x="233" y="38"/>
                    </a:cubicBezTo>
                    <a:cubicBezTo>
                      <a:pt x="233" y="38"/>
                      <a:pt x="233" y="38"/>
                      <a:pt x="233" y="38"/>
                    </a:cubicBezTo>
                    <a:cubicBezTo>
                      <a:pt x="233" y="38"/>
                      <a:pt x="233" y="38"/>
                      <a:pt x="233" y="38"/>
                    </a:cubicBezTo>
                    <a:cubicBezTo>
                      <a:pt x="233" y="38"/>
                      <a:pt x="233" y="38"/>
                      <a:pt x="233" y="38"/>
                    </a:cubicBezTo>
                    <a:cubicBezTo>
                      <a:pt x="233" y="38"/>
                      <a:pt x="233" y="38"/>
                      <a:pt x="233" y="38"/>
                    </a:cubicBezTo>
                    <a:cubicBezTo>
                      <a:pt x="233" y="38"/>
                      <a:pt x="233" y="38"/>
                      <a:pt x="233" y="38"/>
                    </a:cubicBezTo>
                    <a:cubicBezTo>
                      <a:pt x="233" y="38"/>
                      <a:pt x="233" y="38"/>
                      <a:pt x="233" y="38"/>
                    </a:cubicBezTo>
                    <a:cubicBezTo>
                      <a:pt x="233" y="38"/>
                      <a:pt x="233" y="38"/>
                      <a:pt x="233" y="38"/>
                    </a:cubicBezTo>
                    <a:cubicBezTo>
                      <a:pt x="233" y="38"/>
                      <a:pt x="233" y="38"/>
                      <a:pt x="233" y="38"/>
                    </a:cubicBezTo>
                    <a:cubicBezTo>
                      <a:pt x="233" y="38"/>
                      <a:pt x="234" y="38"/>
                      <a:pt x="234" y="38"/>
                    </a:cubicBezTo>
                    <a:cubicBezTo>
                      <a:pt x="234" y="38"/>
                      <a:pt x="234" y="38"/>
                      <a:pt x="234" y="38"/>
                    </a:cubicBezTo>
                    <a:cubicBezTo>
                      <a:pt x="234" y="38"/>
                      <a:pt x="234" y="38"/>
                      <a:pt x="234" y="38"/>
                    </a:cubicBezTo>
                    <a:cubicBezTo>
                      <a:pt x="234" y="38"/>
                      <a:pt x="234" y="39"/>
                      <a:pt x="234" y="39"/>
                    </a:cubicBezTo>
                    <a:cubicBezTo>
                      <a:pt x="234" y="39"/>
                      <a:pt x="234" y="39"/>
                      <a:pt x="234" y="39"/>
                    </a:cubicBezTo>
                    <a:cubicBezTo>
                      <a:pt x="234" y="39"/>
                      <a:pt x="233" y="39"/>
                      <a:pt x="233" y="39"/>
                    </a:cubicBezTo>
                    <a:cubicBezTo>
                      <a:pt x="233" y="39"/>
                      <a:pt x="233" y="39"/>
                      <a:pt x="233" y="39"/>
                    </a:cubicBezTo>
                    <a:cubicBezTo>
                      <a:pt x="233" y="39"/>
                      <a:pt x="233" y="39"/>
                      <a:pt x="233" y="39"/>
                    </a:cubicBezTo>
                    <a:cubicBezTo>
                      <a:pt x="233" y="39"/>
                      <a:pt x="233" y="39"/>
                      <a:pt x="233" y="39"/>
                    </a:cubicBezTo>
                    <a:cubicBezTo>
                      <a:pt x="233" y="39"/>
                      <a:pt x="232" y="39"/>
                      <a:pt x="232" y="39"/>
                    </a:cubicBezTo>
                    <a:cubicBezTo>
                      <a:pt x="232" y="39"/>
                      <a:pt x="233" y="39"/>
                      <a:pt x="233" y="39"/>
                    </a:cubicBezTo>
                    <a:cubicBezTo>
                      <a:pt x="233" y="39"/>
                      <a:pt x="233" y="39"/>
                      <a:pt x="233" y="39"/>
                    </a:cubicBezTo>
                    <a:cubicBezTo>
                      <a:pt x="233" y="39"/>
                      <a:pt x="233" y="39"/>
                      <a:pt x="233" y="39"/>
                    </a:cubicBezTo>
                    <a:cubicBezTo>
                      <a:pt x="233" y="39"/>
                      <a:pt x="233" y="39"/>
                      <a:pt x="233" y="39"/>
                    </a:cubicBezTo>
                    <a:cubicBezTo>
                      <a:pt x="234" y="39"/>
                      <a:pt x="234" y="39"/>
                      <a:pt x="234" y="39"/>
                    </a:cubicBezTo>
                    <a:cubicBezTo>
                      <a:pt x="234" y="39"/>
                      <a:pt x="234" y="39"/>
                      <a:pt x="234" y="39"/>
                    </a:cubicBezTo>
                    <a:cubicBezTo>
                      <a:pt x="234" y="39"/>
                      <a:pt x="234" y="39"/>
                      <a:pt x="234" y="39"/>
                    </a:cubicBezTo>
                    <a:cubicBezTo>
                      <a:pt x="234" y="39"/>
                      <a:pt x="234" y="39"/>
                      <a:pt x="234" y="39"/>
                    </a:cubicBezTo>
                    <a:cubicBezTo>
                      <a:pt x="234" y="39"/>
                      <a:pt x="234" y="39"/>
                      <a:pt x="234" y="39"/>
                    </a:cubicBezTo>
                    <a:cubicBezTo>
                      <a:pt x="234" y="39"/>
                      <a:pt x="234" y="39"/>
                      <a:pt x="234" y="39"/>
                    </a:cubicBezTo>
                    <a:cubicBezTo>
                      <a:pt x="234" y="39"/>
                      <a:pt x="234" y="40"/>
                      <a:pt x="234" y="40"/>
                    </a:cubicBezTo>
                    <a:cubicBezTo>
                      <a:pt x="234" y="40"/>
                      <a:pt x="234" y="40"/>
                      <a:pt x="234" y="40"/>
                    </a:cubicBezTo>
                    <a:cubicBezTo>
                      <a:pt x="234" y="40"/>
                      <a:pt x="234" y="40"/>
                      <a:pt x="234" y="40"/>
                    </a:cubicBezTo>
                    <a:close/>
                    <a:moveTo>
                      <a:pt x="234" y="43"/>
                    </a:moveTo>
                    <a:cubicBezTo>
                      <a:pt x="234" y="43"/>
                      <a:pt x="234" y="43"/>
                      <a:pt x="234" y="43"/>
                    </a:cubicBezTo>
                    <a:cubicBezTo>
                      <a:pt x="234" y="43"/>
                      <a:pt x="235" y="43"/>
                      <a:pt x="235" y="43"/>
                    </a:cubicBezTo>
                    <a:cubicBezTo>
                      <a:pt x="235" y="43"/>
                      <a:pt x="235" y="43"/>
                      <a:pt x="236" y="43"/>
                    </a:cubicBezTo>
                    <a:cubicBezTo>
                      <a:pt x="236" y="43"/>
                      <a:pt x="236" y="43"/>
                      <a:pt x="236" y="43"/>
                    </a:cubicBezTo>
                    <a:cubicBezTo>
                      <a:pt x="236" y="43"/>
                      <a:pt x="236" y="43"/>
                      <a:pt x="236" y="43"/>
                    </a:cubicBezTo>
                    <a:cubicBezTo>
                      <a:pt x="237" y="43"/>
                      <a:pt x="237" y="43"/>
                      <a:pt x="237" y="43"/>
                    </a:cubicBezTo>
                    <a:cubicBezTo>
                      <a:pt x="237" y="43"/>
                      <a:pt x="237" y="43"/>
                      <a:pt x="237" y="43"/>
                    </a:cubicBezTo>
                    <a:cubicBezTo>
                      <a:pt x="237" y="43"/>
                      <a:pt x="237" y="43"/>
                      <a:pt x="237" y="43"/>
                    </a:cubicBezTo>
                    <a:cubicBezTo>
                      <a:pt x="237" y="43"/>
                      <a:pt x="237" y="43"/>
                      <a:pt x="237" y="43"/>
                    </a:cubicBezTo>
                    <a:cubicBezTo>
                      <a:pt x="237" y="43"/>
                      <a:pt x="236" y="42"/>
                      <a:pt x="236" y="43"/>
                    </a:cubicBezTo>
                    <a:cubicBezTo>
                      <a:pt x="236" y="43"/>
                      <a:pt x="236" y="43"/>
                      <a:pt x="236" y="43"/>
                    </a:cubicBezTo>
                    <a:cubicBezTo>
                      <a:pt x="236" y="43"/>
                      <a:pt x="236" y="43"/>
                      <a:pt x="236" y="43"/>
                    </a:cubicBezTo>
                    <a:cubicBezTo>
                      <a:pt x="236" y="43"/>
                      <a:pt x="236" y="43"/>
                      <a:pt x="236" y="43"/>
                    </a:cubicBezTo>
                    <a:cubicBezTo>
                      <a:pt x="236" y="43"/>
                      <a:pt x="236" y="43"/>
                      <a:pt x="236" y="43"/>
                    </a:cubicBezTo>
                    <a:cubicBezTo>
                      <a:pt x="236" y="43"/>
                      <a:pt x="236" y="43"/>
                      <a:pt x="236" y="43"/>
                    </a:cubicBezTo>
                    <a:cubicBezTo>
                      <a:pt x="236" y="43"/>
                      <a:pt x="236" y="43"/>
                      <a:pt x="236" y="43"/>
                    </a:cubicBezTo>
                    <a:cubicBezTo>
                      <a:pt x="236" y="43"/>
                      <a:pt x="236" y="43"/>
                      <a:pt x="236" y="43"/>
                    </a:cubicBezTo>
                    <a:cubicBezTo>
                      <a:pt x="236" y="43"/>
                      <a:pt x="235" y="43"/>
                      <a:pt x="235" y="43"/>
                    </a:cubicBezTo>
                    <a:cubicBezTo>
                      <a:pt x="235" y="43"/>
                      <a:pt x="235" y="43"/>
                      <a:pt x="235" y="43"/>
                    </a:cubicBezTo>
                    <a:cubicBezTo>
                      <a:pt x="235" y="43"/>
                      <a:pt x="235" y="43"/>
                      <a:pt x="235" y="43"/>
                    </a:cubicBezTo>
                    <a:cubicBezTo>
                      <a:pt x="235" y="43"/>
                      <a:pt x="235" y="43"/>
                      <a:pt x="235" y="43"/>
                    </a:cubicBezTo>
                    <a:cubicBezTo>
                      <a:pt x="235" y="43"/>
                      <a:pt x="235" y="43"/>
                      <a:pt x="235" y="43"/>
                    </a:cubicBezTo>
                    <a:cubicBezTo>
                      <a:pt x="235" y="43"/>
                      <a:pt x="235" y="43"/>
                      <a:pt x="235" y="43"/>
                    </a:cubicBezTo>
                    <a:cubicBezTo>
                      <a:pt x="235" y="43"/>
                      <a:pt x="235" y="43"/>
                      <a:pt x="234" y="43"/>
                    </a:cubicBezTo>
                    <a:cubicBezTo>
                      <a:pt x="234" y="43"/>
                      <a:pt x="234" y="43"/>
                      <a:pt x="234" y="43"/>
                    </a:cubicBezTo>
                    <a:cubicBezTo>
                      <a:pt x="234" y="43"/>
                      <a:pt x="234" y="43"/>
                      <a:pt x="234" y="43"/>
                    </a:cubicBezTo>
                    <a:cubicBezTo>
                      <a:pt x="234" y="43"/>
                      <a:pt x="234" y="43"/>
                      <a:pt x="234" y="43"/>
                    </a:cubicBezTo>
                    <a:cubicBezTo>
                      <a:pt x="234" y="43"/>
                      <a:pt x="234" y="43"/>
                      <a:pt x="234" y="43"/>
                    </a:cubicBezTo>
                    <a:cubicBezTo>
                      <a:pt x="234" y="43"/>
                      <a:pt x="234" y="43"/>
                      <a:pt x="234" y="43"/>
                    </a:cubicBezTo>
                    <a:cubicBezTo>
                      <a:pt x="234" y="43"/>
                      <a:pt x="234" y="43"/>
                      <a:pt x="234" y="43"/>
                    </a:cubicBezTo>
                    <a:cubicBezTo>
                      <a:pt x="234" y="43"/>
                      <a:pt x="234" y="43"/>
                      <a:pt x="234" y="43"/>
                    </a:cubicBezTo>
                    <a:cubicBezTo>
                      <a:pt x="234" y="43"/>
                      <a:pt x="234" y="43"/>
                      <a:pt x="234" y="43"/>
                    </a:cubicBezTo>
                    <a:cubicBezTo>
                      <a:pt x="234" y="43"/>
                      <a:pt x="234" y="43"/>
                      <a:pt x="234" y="43"/>
                    </a:cubicBezTo>
                    <a:close/>
                    <a:moveTo>
                      <a:pt x="236" y="45"/>
                    </a:moveTo>
                    <a:cubicBezTo>
                      <a:pt x="236" y="45"/>
                      <a:pt x="236" y="45"/>
                      <a:pt x="236" y="45"/>
                    </a:cubicBezTo>
                    <a:cubicBezTo>
                      <a:pt x="236" y="46"/>
                      <a:pt x="236" y="46"/>
                      <a:pt x="236" y="46"/>
                    </a:cubicBezTo>
                    <a:cubicBezTo>
                      <a:pt x="236" y="46"/>
                      <a:pt x="236" y="46"/>
                      <a:pt x="236" y="46"/>
                    </a:cubicBezTo>
                    <a:cubicBezTo>
                      <a:pt x="236" y="46"/>
                      <a:pt x="236" y="46"/>
                      <a:pt x="237" y="46"/>
                    </a:cubicBezTo>
                    <a:cubicBezTo>
                      <a:pt x="237" y="46"/>
                      <a:pt x="237" y="46"/>
                      <a:pt x="237" y="46"/>
                    </a:cubicBezTo>
                    <a:cubicBezTo>
                      <a:pt x="237" y="46"/>
                      <a:pt x="237" y="46"/>
                      <a:pt x="237" y="46"/>
                    </a:cubicBezTo>
                    <a:cubicBezTo>
                      <a:pt x="237" y="46"/>
                      <a:pt x="237" y="46"/>
                      <a:pt x="237" y="46"/>
                    </a:cubicBezTo>
                    <a:cubicBezTo>
                      <a:pt x="237" y="46"/>
                      <a:pt x="237" y="46"/>
                      <a:pt x="237" y="46"/>
                    </a:cubicBezTo>
                    <a:cubicBezTo>
                      <a:pt x="237" y="46"/>
                      <a:pt x="237" y="46"/>
                      <a:pt x="237" y="46"/>
                    </a:cubicBezTo>
                    <a:cubicBezTo>
                      <a:pt x="238" y="46"/>
                      <a:pt x="238" y="46"/>
                      <a:pt x="238" y="46"/>
                    </a:cubicBezTo>
                    <a:cubicBezTo>
                      <a:pt x="238" y="46"/>
                      <a:pt x="238" y="46"/>
                      <a:pt x="238" y="46"/>
                    </a:cubicBezTo>
                    <a:cubicBezTo>
                      <a:pt x="238" y="46"/>
                      <a:pt x="238" y="46"/>
                      <a:pt x="238" y="46"/>
                    </a:cubicBezTo>
                    <a:cubicBezTo>
                      <a:pt x="238" y="45"/>
                      <a:pt x="238" y="45"/>
                      <a:pt x="238" y="45"/>
                    </a:cubicBezTo>
                    <a:cubicBezTo>
                      <a:pt x="238" y="45"/>
                      <a:pt x="238" y="44"/>
                      <a:pt x="238" y="44"/>
                    </a:cubicBezTo>
                    <a:cubicBezTo>
                      <a:pt x="238" y="44"/>
                      <a:pt x="238" y="44"/>
                      <a:pt x="238" y="44"/>
                    </a:cubicBezTo>
                    <a:cubicBezTo>
                      <a:pt x="238" y="44"/>
                      <a:pt x="238" y="43"/>
                      <a:pt x="238" y="43"/>
                    </a:cubicBezTo>
                    <a:cubicBezTo>
                      <a:pt x="238" y="43"/>
                      <a:pt x="238" y="43"/>
                      <a:pt x="237" y="43"/>
                    </a:cubicBezTo>
                    <a:cubicBezTo>
                      <a:pt x="237" y="44"/>
                      <a:pt x="237" y="44"/>
                      <a:pt x="237" y="44"/>
                    </a:cubicBezTo>
                    <a:cubicBezTo>
                      <a:pt x="237" y="43"/>
                      <a:pt x="237" y="43"/>
                      <a:pt x="237" y="43"/>
                    </a:cubicBezTo>
                    <a:cubicBezTo>
                      <a:pt x="237" y="43"/>
                      <a:pt x="237" y="43"/>
                      <a:pt x="237" y="43"/>
                    </a:cubicBezTo>
                    <a:cubicBezTo>
                      <a:pt x="237" y="43"/>
                      <a:pt x="237" y="43"/>
                      <a:pt x="236" y="43"/>
                    </a:cubicBezTo>
                    <a:cubicBezTo>
                      <a:pt x="236" y="43"/>
                      <a:pt x="236" y="43"/>
                      <a:pt x="236" y="43"/>
                    </a:cubicBezTo>
                    <a:cubicBezTo>
                      <a:pt x="236" y="43"/>
                      <a:pt x="236" y="44"/>
                      <a:pt x="236" y="44"/>
                    </a:cubicBezTo>
                    <a:cubicBezTo>
                      <a:pt x="236" y="44"/>
                      <a:pt x="236" y="44"/>
                      <a:pt x="236" y="44"/>
                    </a:cubicBezTo>
                    <a:cubicBezTo>
                      <a:pt x="235" y="44"/>
                      <a:pt x="235" y="44"/>
                      <a:pt x="235" y="44"/>
                    </a:cubicBezTo>
                    <a:cubicBezTo>
                      <a:pt x="235" y="44"/>
                      <a:pt x="235" y="44"/>
                      <a:pt x="235" y="44"/>
                    </a:cubicBezTo>
                    <a:cubicBezTo>
                      <a:pt x="235" y="44"/>
                      <a:pt x="235" y="44"/>
                      <a:pt x="236" y="44"/>
                    </a:cubicBezTo>
                    <a:cubicBezTo>
                      <a:pt x="236" y="44"/>
                      <a:pt x="236" y="45"/>
                      <a:pt x="235" y="45"/>
                    </a:cubicBezTo>
                    <a:cubicBezTo>
                      <a:pt x="235" y="45"/>
                      <a:pt x="235" y="45"/>
                      <a:pt x="235" y="45"/>
                    </a:cubicBezTo>
                    <a:cubicBezTo>
                      <a:pt x="235" y="45"/>
                      <a:pt x="236" y="45"/>
                      <a:pt x="236" y="45"/>
                    </a:cubicBezTo>
                    <a:close/>
                    <a:moveTo>
                      <a:pt x="255" y="54"/>
                    </a:moveTo>
                    <a:cubicBezTo>
                      <a:pt x="255" y="54"/>
                      <a:pt x="255" y="54"/>
                      <a:pt x="255" y="54"/>
                    </a:cubicBezTo>
                    <a:cubicBezTo>
                      <a:pt x="255" y="54"/>
                      <a:pt x="255" y="54"/>
                      <a:pt x="255" y="54"/>
                    </a:cubicBezTo>
                    <a:cubicBezTo>
                      <a:pt x="255" y="54"/>
                      <a:pt x="255" y="54"/>
                      <a:pt x="255" y="54"/>
                    </a:cubicBezTo>
                    <a:cubicBezTo>
                      <a:pt x="255" y="54"/>
                      <a:pt x="255" y="54"/>
                      <a:pt x="255" y="54"/>
                    </a:cubicBezTo>
                    <a:cubicBezTo>
                      <a:pt x="255" y="54"/>
                      <a:pt x="255" y="54"/>
                      <a:pt x="255" y="54"/>
                    </a:cubicBezTo>
                    <a:cubicBezTo>
                      <a:pt x="255" y="54"/>
                      <a:pt x="255" y="54"/>
                      <a:pt x="255" y="54"/>
                    </a:cubicBezTo>
                    <a:cubicBezTo>
                      <a:pt x="255" y="54"/>
                      <a:pt x="255" y="54"/>
                      <a:pt x="255" y="54"/>
                    </a:cubicBezTo>
                    <a:cubicBezTo>
                      <a:pt x="255" y="54"/>
                      <a:pt x="255" y="54"/>
                      <a:pt x="255" y="54"/>
                    </a:cubicBezTo>
                    <a:cubicBezTo>
                      <a:pt x="255" y="54"/>
                      <a:pt x="254" y="54"/>
                      <a:pt x="254" y="54"/>
                    </a:cubicBezTo>
                    <a:cubicBezTo>
                      <a:pt x="254" y="54"/>
                      <a:pt x="255" y="54"/>
                      <a:pt x="255" y="54"/>
                    </a:cubicBezTo>
                    <a:close/>
                    <a:moveTo>
                      <a:pt x="257" y="52"/>
                    </a:moveTo>
                    <a:cubicBezTo>
                      <a:pt x="257" y="52"/>
                      <a:pt x="257" y="52"/>
                      <a:pt x="256" y="52"/>
                    </a:cubicBezTo>
                    <a:cubicBezTo>
                      <a:pt x="256" y="52"/>
                      <a:pt x="256" y="52"/>
                      <a:pt x="256" y="53"/>
                    </a:cubicBezTo>
                    <a:cubicBezTo>
                      <a:pt x="256" y="53"/>
                      <a:pt x="256" y="53"/>
                      <a:pt x="256" y="53"/>
                    </a:cubicBezTo>
                    <a:cubicBezTo>
                      <a:pt x="257" y="53"/>
                      <a:pt x="257" y="53"/>
                      <a:pt x="257" y="53"/>
                    </a:cubicBezTo>
                    <a:cubicBezTo>
                      <a:pt x="257" y="53"/>
                      <a:pt x="257" y="53"/>
                      <a:pt x="257" y="53"/>
                    </a:cubicBezTo>
                    <a:cubicBezTo>
                      <a:pt x="257" y="53"/>
                      <a:pt x="257" y="53"/>
                      <a:pt x="257" y="53"/>
                    </a:cubicBezTo>
                    <a:cubicBezTo>
                      <a:pt x="257" y="53"/>
                      <a:pt x="257" y="52"/>
                      <a:pt x="257" y="52"/>
                    </a:cubicBezTo>
                    <a:cubicBezTo>
                      <a:pt x="257" y="52"/>
                      <a:pt x="257" y="52"/>
                      <a:pt x="257" y="52"/>
                    </a:cubicBezTo>
                    <a:cubicBezTo>
                      <a:pt x="257" y="52"/>
                      <a:pt x="257" y="52"/>
                      <a:pt x="257" y="52"/>
                    </a:cubicBezTo>
                    <a:cubicBezTo>
                      <a:pt x="257" y="52"/>
                      <a:pt x="257" y="52"/>
                      <a:pt x="257" y="52"/>
                    </a:cubicBezTo>
                    <a:cubicBezTo>
                      <a:pt x="257" y="52"/>
                      <a:pt x="257" y="52"/>
                      <a:pt x="257" y="52"/>
                    </a:cubicBezTo>
                    <a:close/>
                    <a:moveTo>
                      <a:pt x="253" y="65"/>
                    </a:moveTo>
                    <a:cubicBezTo>
                      <a:pt x="253" y="65"/>
                      <a:pt x="253" y="65"/>
                      <a:pt x="253" y="66"/>
                    </a:cubicBezTo>
                    <a:cubicBezTo>
                      <a:pt x="254" y="66"/>
                      <a:pt x="254" y="66"/>
                      <a:pt x="254" y="66"/>
                    </a:cubicBezTo>
                    <a:cubicBezTo>
                      <a:pt x="254" y="66"/>
                      <a:pt x="254" y="66"/>
                      <a:pt x="254" y="66"/>
                    </a:cubicBezTo>
                    <a:cubicBezTo>
                      <a:pt x="254" y="66"/>
                      <a:pt x="254" y="66"/>
                      <a:pt x="254" y="66"/>
                    </a:cubicBezTo>
                    <a:cubicBezTo>
                      <a:pt x="255" y="66"/>
                      <a:pt x="255" y="66"/>
                      <a:pt x="255" y="66"/>
                    </a:cubicBezTo>
                    <a:cubicBezTo>
                      <a:pt x="255" y="66"/>
                      <a:pt x="255" y="66"/>
                      <a:pt x="255" y="66"/>
                    </a:cubicBezTo>
                    <a:cubicBezTo>
                      <a:pt x="255" y="66"/>
                      <a:pt x="255" y="66"/>
                      <a:pt x="255" y="66"/>
                    </a:cubicBezTo>
                    <a:cubicBezTo>
                      <a:pt x="255" y="66"/>
                      <a:pt x="255" y="66"/>
                      <a:pt x="255" y="66"/>
                    </a:cubicBezTo>
                    <a:cubicBezTo>
                      <a:pt x="255" y="66"/>
                      <a:pt x="255" y="66"/>
                      <a:pt x="255" y="66"/>
                    </a:cubicBezTo>
                    <a:cubicBezTo>
                      <a:pt x="255" y="66"/>
                      <a:pt x="254" y="66"/>
                      <a:pt x="254" y="66"/>
                    </a:cubicBezTo>
                    <a:cubicBezTo>
                      <a:pt x="254" y="66"/>
                      <a:pt x="254" y="66"/>
                      <a:pt x="254" y="66"/>
                    </a:cubicBezTo>
                    <a:cubicBezTo>
                      <a:pt x="254" y="66"/>
                      <a:pt x="254" y="65"/>
                      <a:pt x="254" y="65"/>
                    </a:cubicBezTo>
                    <a:cubicBezTo>
                      <a:pt x="254" y="65"/>
                      <a:pt x="254" y="65"/>
                      <a:pt x="254" y="65"/>
                    </a:cubicBezTo>
                    <a:cubicBezTo>
                      <a:pt x="254" y="65"/>
                      <a:pt x="253" y="65"/>
                      <a:pt x="253" y="65"/>
                    </a:cubicBezTo>
                    <a:close/>
                    <a:moveTo>
                      <a:pt x="266" y="63"/>
                    </a:moveTo>
                    <a:cubicBezTo>
                      <a:pt x="264" y="62"/>
                      <a:pt x="264" y="62"/>
                      <a:pt x="264" y="62"/>
                    </a:cubicBezTo>
                    <a:cubicBezTo>
                      <a:pt x="262" y="61"/>
                      <a:pt x="262" y="61"/>
                      <a:pt x="262" y="61"/>
                    </a:cubicBezTo>
                    <a:cubicBezTo>
                      <a:pt x="262" y="61"/>
                      <a:pt x="262" y="61"/>
                      <a:pt x="262" y="61"/>
                    </a:cubicBezTo>
                    <a:cubicBezTo>
                      <a:pt x="263" y="60"/>
                      <a:pt x="263" y="60"/>
                      <a:pt x="263" y="60"/>
                    </a:cubicBezTo>
                    <a:cubicBezTo>
                      <a:pt x="263" y="60"/>
                      <a:pt x="263" y="60"/>
                      <a:pt x="263" y="60"/>
                    </a:cubicBezTo>
                    <a:cubicBezTo>
                      <a:pt x="263" y="60"/>
                      <a:pt x="263" y="60"/>
                      <a:pt x="263" y="60"/>
                    </a:cubicBezTo>
                    <a:cubicBezTo>
                      <a:pt x="262" y="54"/>
                      <a:pt x="262" y="54"/>
                      <a:pt x="262" y="54"/>
                    </a:cubicBezTo>
                    <a:cubicBezTo>
                      <a:pt x="262" y="54"/>
                      <a:pt x="262" y="54"/>
                      <a:pt x="262" y="54"/>
                    </a:cubicBezTo>
                    <a:cubicBezTo>
                      <a:pt x="262" y="54"/>
                      <a:pt x="262" y="54"/>
                      <a:pt x="262" y="54"/>
                    </a:cubicBezTo>
                    <a:cubicBezTo>
                      <a:pt x="262" y="54"/>
                      <a:pt x="261" y="54"/>
                      <a:pt x="261" y="54"/>
                    </a:cubicBezTo>
                    <a:cubicBezTo>
                      <a:pt x="261" y="54"/>
                      <a:pt x="261" y="54"/>
                      <a:pt x="261" y="54"/>
                    </a:cubicBezTo>
                    <a:cubicBezTo>
                      <a:pt x="261" y="55"/>
                      <a:pt x="261" y="55"/>
                      <a:pt x="261" y="55"/>
                    </a:cubicBezTo>
                    <a:cubicBezTo>
                      <a:pt x="261" y="55"/>
                      <a:pt x="261" y="55"/>
                      <a:pt x="261" y="55"/>
                    </a:cubicBezTo>
                    <a:cubicBezTo>
                      <a:pt x="261" y="55"/>
                      <a:pt x="261" y="55"/>
                      <a:pt x="261" y="56"/>
                    </a:cubicBezTo>
                    <a:cubicBezTo>
                      <a:pt x="261" y="56"/>
                      <a:pt x="261" y="56"/>
                      <a:pt x="261" y="56"/>
                    </a:cubicBezTo>
                    <a:cubicBezTo>
                      <a:pt x="261" y="56"/>
                      <a:pt x="261" y="57"/>
                      <a:pt x="261" y="57"/>
                    </a:cubicBezTo>
                    <a:cubicBezTo>
                      <a:pt x="261" y="57"/>
                      <a:pt x="261" y="57"/>
                      <a:pt x="261" y="57"/>
                    </a:cubicBezTo>
                    <a:cubicBezTo>
                      <a:pt x="261" y="57"/>
                      <a:pt x="261" y="56"/>
                      <a:pt x="261" y="56"/>
                    </a:cubicBezTo>
                    <a:cubicBezTo>
                      <a:pt x="261" y="56"/>
                      <a:pt x="261" y="56"/>
                      <a:pt x="261" y="56"/>
                    </a:cubicBezTo>
                    <a:cubicBezTo>
                      <a:pt x="261" y="56"/>
                      <a:pt x="261" y="56"/>
                      <a:pt x="260" y="55"/>
                    </a:cubicBezTo>
                    <a:cubicBezTo>
                      <a:pt x="260" y="55"/>
                      <a:pt x="260" y="55"/>
                      <a:pt x="260" y="55"/>
                    </a:cubicBezTo>
                    <a:cubicBezTo>
                      <a:pt x="260" y="55"/>
                      <a:pt x="260" y="55"/>
                      <a:pt x="260" y="55"/>
                    </a:cubicBezTo>
                    <a:cubicBezTo>
                      <a:pt x="260" y="55"/>
                      <a:pt x="260" y="55"/>
                      <a:pt x="260" y="55"/>
                    </a:cubicBezTo>
                    <a:cubicBezTo>
                      <a:pt x="260" y="55"/>
                      <a:pt x="260" y="54"/>
                      <a:pt x="260" y="54"/>
                    </a:cubicBezTo>
                    <a:cubicBezTo>
                      <a:pt x="260" y="54"/>
                      <a:pt x="260" y="54"/>
                      <a:pt x="260" y="54"/>
                    </a:cubicBezTo>
                    <a:cubicBezTo>
                      <a:pt x="260" y="54"/>
                      <a:pt x="260" y="54"/>
                      <a:pt x="260" y="54"/>
                    </a:cubicBezTo>
                    <a:cubicBezTo>
                      <a:pt x="260" y="54"/>
                      <a:pt x="260" y="54"/>
                      <a:pt x="259" y="54"/>
                    </a:cubicBezTo>
                    <a:cubicBezTo>
                      <a:pt x="259" y="54"/>
                      <a:pt x="259" y="54"/>
                      <a:pt x="259" y="53"/>
                    </a:cubicBezTo>
                    <a:cubicBezTo>
                      <a:pt x="259" y="53"/>
                      <a:pt x="259" y="53"/>
                      <a:pt x="259" y="53"/>
                    </a:cubicBezTo>
                    <a:cubicBezTo>
                      <a:pt x="259" y="53"/>
                      <a:pt x="259" y="53"/>
                      <a:pt x="259" y="53"/>
                    </a:cubicBezTo>
                    <a:cubicBezTo>
                      <a:pt x="259" y="52"/>
                      <a:pt x="259" y="52"/>
                      <a:pt x="259" y="52"/>
                    </a:cubicBezTo>
                    <a:cubicBezTo>
                      <a:pt x="259" y="52"/>
                      <a:pt x="259" y="52"/>
                      <a:pt x="259" y="52"/>
                    </a:cubicBezTo>
                    <a:cubicBezTo>
                      <a:pt x="258" y="52"/>
                      <a:pt x="258" y="51"/>
                      <a:pt x="259" y="51"/>
                    </a:cubicBezTo>
                    <a:cubicBezTo>
                      <a:pt x="259" y="51"/>
                      <a:pt x="259" y="51"/>
                      <a:pt x="259" y="51"/>
                    </a:cubicBezTo>
                    <a:cubicBezTo>
                      <a:pt x="259" y="50"/>
                      <a:pt x="259" y="50"/>
                      <a:pt x="259" y="50"/>
                    </a:cubicBezTo>
                    <a:cubicBezTo>
                      <a:pt x="259" y="50"/>
                      <a:pt x="258" y="50"/>
                      <a:pt x="258" y="50"/>
                    </a:cubicBezTo>
                    <a:cubicBezTo>
                      <a:pt x="258" y="50"/>
                      <a:pt x="258" y="49"/>
                      <a:pt x="258" y="49"/>
                    </a:cubicBezTo>
                    <a:cubicBezTo>
                      <a:pt x="258" y="49"/>
                      <a:pt x="258" y="49"/>
                      <a:pt x="258" y="49"/>
                    </a:cubicBezTo>
                    <a:cubicBezTo>
                      <a:pt x="258" y="49"/>
                      <a:pt x="258" y="49"/>
                      <a:pt x="258" y="49"/>
                    </a:cubicBezTo>
                    <a:cubicBezTo>
                      <a:pt x="258" y="49"/>
                      <a:pt x="258" y="49"/>
                      <a:pt x="258" y="48"/>
                    </a:cubicBezTo>
                    <a:cubicBezTo>
                      <a:pt x="258" y="48"/>
                      <a:pt x="258" y="48"/>
                      <a:pt x="258" y="48"/>
                    </a:cubicBezTo>
                    <a:cubicBezTo>
                      <a:pt x="259" y="48"/>
                      <a:pt x="259" y="48"/>
                      <a:pt x="259" y="48"/>
                    </a:cubicBezTo>
                    <a:cubicBezTo>
                      <a:pt x="259" y="48"/>
                      <a:pt x="259" y="48"/>
                      <a:pt x="259" y="48"/>
                    </a:cubicBezTo>
                    <a:cubicBezTo>
                      <a:pt x="259" y="48"/>
                      <a:pt x="259" y="48"/>
                      <a:pt x="259" y="48"/>
                    </a:cubicBezTo>
                    <a:cubicBezTo>
                      <a:pt x="259" y="48"/>
                      <a:pt x="259" y="48"/>
                      <a:pt x="259" y="48"/>
                    </a:cubicBezTo>
                    <a:cubicBezTo>
                      <a:pt x="259" y="48"/>
                      <a:pt x="259" y="48"/>
                      <a:pt x="259" y="48"/>
                    </a:cubicBezTo>
                    <a:cubicBezTo>
                      <a:pt x="259" y="48"/>
                      <a:pt x="259" y="48"/>
                      <a:pt x="259" y="47"/>
                    </a:cubicBezTo>
                    <a:cubicBezTo>
                      <a:pt x="259" y="47"/>
                      <a:pt x="259" y="47"/>
                      <a:pt x="259" y="47"/>
                    </a:cubicBezTo>
                    <a:cubicBezTo>
                      <a:pt x="259" y="47"/>
                      <a:pt x="259" y="47"/>
                      <a:pt x="259" y="47"/>
                    </a:cubicBezTo>
                    <a:cubicBezTo>
                      <a:pt x="259" y="47"/>
                      <a:pt x="259" y="47"/>
                      <a:pt x="259" y="46"/>
                    </a:cubicBezTo>
                    <a:cubicBezTo>
                      <a:pt x="260" y="46"/>
                      <a:pt x="260" y="46"/>
                      <a:pt x="260" y="46"/>
                    </a:cubicBezTo>
                    <a:cubicBezTo>
                      <a:pt x="260" y="46"/>
                      <a:pt x="259" y="46"/>
                      <a:pt x="259" y="46"/>
                    </a:cubicBezTo>
                    <a:cubicBezTo>
                      <a:pt x="259" y="46"/>
                      <a:pt x="259" y="46"/>
                      <a:pt x="259" y="46"/>
                    </a:cubicBezTo>
                    <a:cubicBezTo>
                      <a:pt x="259" y="46"/>
                      <a:pt x="259" y="46"/>
                      <a:pt x="259" y="46"/>
                    </a:cubicBezTo>
                    <a:cubicBezTo>
                      <a:pt x="259" y="45"/>
                      <a:pt x="259" y="45"/>
                      <a:pt x="259" y="45"/>
                    </a:cubicBezTo>
                    <a:cubicBezTo>
                      <a:pt x="259" y="45"/>
                      <a:pt x="259" y="45"/>
                      <a:pt x="259" y="45"/>
                    </a:cubicBezTo>
                    <a:cubicBezTo>
                      <a:pt x="259" y="45"/>
                      <a:pt x="259" y="45"/>
                      <a:pt x="258" y="45"/>
                    </a:cubicBezTo>
                    <a:cubicBezTo>
                      <a:pt x="258" y="45"/>
                      <a:pt x="258" y="45"/>
                      <a:pt x="258" y="44"/>
                    </a:cubicBezTo>
                    <a:cubicBezTo>
                      <a:pt x="258" y="44"/>
                      <a:pt x="258" y="44"/>
                      <a:pt x="258" y="44"/>
                    </a:cubicBezTo>
                    <a:cubicBezTo>
                      <a:pt x="258" y="44"/>
                      <a:pt x="258" y="44"/>
                      <a:pt x="258" y="44"/>
                    </a:cubicBezTo>
                    <a:cubicBezTo>
                      <a:pt x="258" y="44"/>
                      <a:pt x="258" y="44"/>
                      <a:pt x="258" y="44"/>
                    </a:cubicBezTo>
                    <a:cubicBezTo>
                      <a:pt x="258" y="44"/>
                      <a:pt x="258" y="44"/>
                      <a:pt x="258" y="43"/>
                    </a:cubicBezTo>
                    <a:cubicBezTo>
                      <a:pt x="258" y="43"/>
                      <a:pt x="258" y="43"/>
                      <a:pt x="258" y="43"/>
                    </a:cubicBezTo>
                    <a:cubicBezTo>
                      <a:pt x="258" y="43"/>
                      <a:pt x="258" y="43"/>
                      <a:pt x="258" y="43"/>
                    </a:cubicBezTo>
                    <a:cubicBezTo>
                      <a:pt x="258" y="43"/>
                      <a:pt x="259" y="43"/>
                      <a:pt x="259" y="43"/>
                    </a:cubicBezTo>
                    <a:cubicBezTo>
                      <a:pt x="259" y="43"/>
                      <a:pt x="258" y="43"/>
                      <a:pt x="258" y="43"/>
                    </a:cubicBezTo>
                    <a:cubicBezTo>
                      <a:pt x="258" y="43"/>
                      <a:pt x="258" y="43"/>
                      <a:pt x="258" y="42"/>
                    </a:cubicBezTo>
                    <a:cubicBezTo>
                      <a:pt x="258" y="42"/>
                      <a:pt x="258" y="42"/>
                      <a:pt x="258" y="42"/>
                    </a:cubicBezTo>
                    <a:cubicBezTo>
                      <a:pt x="258" y="42"/>
                      <a:pt x="258" y="42"/>
                      <a:pt x="258" y="42"/>
                    </a:cubicBezTo>
                    <a:cubicBezTo>
                      <a:pt x="257" y="42"/>
                      <a:pt x="257" y="42"/>
                      <a:pt x="257" y="42"/>
                    </a:cubicBezTo>
                    <a:cubicBezTo>
                      <a:pt x="257" y="42"/>
                      <a:pt x="257" y="42"/>
                      <a:pt x="257" y="42"/>
                    </a:cubicBezTo>
                    <a:cubicBezTo>
                      <a:pt x="256" y="42"/>
                      <a:pt x="256" y="42"/>
                      <a:pt x="256" y="42"/>
                    </a:cubicBezTo>
                    <a:cubicBezTo>
                      <a:pt x="256" y="42"/>
                      <a:pt x="256" y="42"/>
                      <a:pt x="256" y="42"/>
                    </a:cubicBezTo>
                    <a:cubicBezTo>
                      <a:pt x="256" y="42"/>
                      <a:pt x="256" y="42"/>
                      <a:pt x="255" y="42"/>
                    </a:cubicBezTo>
                    <a:cubicBezTo>
                      <a:pt x="255" y="42"/>
                      <a:pt x="255" y="42"/>
                      <a:pt x="255" y="42"/>
                    </a:cubicBezTo>
                    <a:cubicBezTo>
                      <a:pt x="255" y="42"/>
                      <a:pt x="255" y="42"/>
                      <a:pt x="255" y="42"/>
                    </a:cubicBezTo>
                    <a:cubicBezTo>
                      <a:pt x="255" y="42"/>
                      <a:pt x="255" y="42"/>
                      <a:pt x="255" y="42"/>
                    </a:cubicBezTo>
                    <a:cubicBezTo>
                      <a:pt x="255" y="42"/>
                      <a:pt x="255" y="42"/>
                      <a:pt x="255" y="42"/>
                    </a:cubicBezTo>
                    <a:cubicBezTo>
                      <a:pt x="254" y="42"/>
                      <a:pt x="254" y="42"/>
                      <a:pt x="254" y="42"/>
                    </a:cubicBezTo>
                    <a:cubicBezTo>
                      <a:pt x="253" y="42"/>
                      <a:pt x="253" y="42"/>
                      <a:pt x="253" y="42"/>
                    </a:cubicBezTo>
                    <a:cubicBezTo>
                      <a:pt x="253" y="42"/>
                      <a:pt x="253" y="42"/>
                      <a:pt x="253" y="41"/>
                    </a:cubicBezTo>
                    <a:cubicBezTo>
                      <a:pt x="253" y="41"/>
                      <a:pt x="253" y="41"/>
                      <a:pt x="252" y="41"/>
                    </a:cubicBezTo>
                    <a:cubicBezTo>
                      <a:pt x="252" y="41"/>
                      <a:pt x="252" y="41"/>
                      <a:pt x="252" y="41"/>
                    </a:cubicBezTo>
                    <a:cubicBezTo>
                      <a:pt x="252" y="41"/>
                      <a:pt x="252" y="41"/>
                      <a:pt x="252" y="41"/>
                    </a:cubicBezTo>
                    <a:cubicBezTo>
                      <a:pt x="252" y="41"/>
                      <a:pt x="252" y="41"/>
                      <a:pt x="252" y="41"/>
                    </a:cubicBezTo>
                    <a:cubicBezTo>
                      <a:pt x="252" y="41"/>
                      <a:pt x="252" y="41"/>
                      <a:pt x="252" y="41"/>
                    </a:cubicBezTo>
                    <a:cubicBezTo>
                      <a:pt x="252" y="41"/>
                      <a:pt x="252" y="41"/>
                      <a:pt x="252" y="41"/>
                    </a:cubicBezTo>
                    <a:cubicBezTo>
                      <a:pt x="252" y="41"/>
                      <a:pt x="252" y="41"/>
                      <a:pt x="252" y="41"/>
                    </a:cubicBezTo>
                    <a:cubicBezTo>
                      <a:pt x="251" y="41"/>
                      <a:pt x="251" y="41"/>
                      <a:pt x="251" y="41"/>
                    </a:cubicBezTo>
                    <a:cubicBezTo>
                      <a:pt x="251" y="41"/>
                      <a:pt x="251" y="41"/>
                      <a:pt x="251" y="41"/>
                    </a:cubicBezTo>
                    <a:cubicBezTo>
                      <a:pt x="251" y="41"/>
                      <a:pt x="251" y="41"/>
                      <a:pt x="251" y="41"/>
                    </a:cubicBezTo>
                    <a:cubicBezTo>
                      <a:pt x="251" y="41"/>
                      <a:pt x="251" y="40"/>
                      <a:pt x="251" y="40"/>
                    </a:cubicBezTo>
                    <a:cubicBezTo>
                      <a:pt x="251" y="40"/>
                      <a:pt x="251" y="40"/>
                      <a:pt x="250" y="40"/>
                    </a:cubicBezTo>
                    <a:cubicBezTo>
                      <a:pt x="250" y="40"/>
                      <a:pt x="250" y="40"/>
                      <a:pt x="250" y="40"/>
                    </a:cubicBezTo>
                    <a:cubicBezTo>
                      <a:pt x="250" y="40"/>
                      <a:pt x="250" y="40"/>
                      <a:pt x="249" y="40"/>
                    </a:cubicBezTo>
                    <a:cubicBezTo>
                      <a:pt x="249" y="40"/>
                      <a:pt x="249" y="40"/>
                      <a:pt x="249" y="40"/>
                    </a:cubicBezTo>
                    <a:cubicBezTo>
                      <a:pt x="249" y="40"/>
                      <a:pt x="249" y="40"/>
                      <a:pt x="249" y="40"/>
                    </a:cubicBezTo>
                    <a:cubicBezTo>
                      <a:pt x="248" y="40"/>
                      <a:pt x="248" y="40"/>
                      <a:pt x="248" y="40"/>
                    </a:cubicBezTo>
                    <a:cubicBezTo>
                      <a:pt x="248" y="40"/>
                      <a:pt x="248" y="40"/>
                      <a:pt x="248" y="40"/>
                    </a:cubicBezTo>
                    <a:cubicBezTo>
                      <a:pt x="248" y="40"/>
                      <a:pt x="248" y="40"/>
                      <a:pt x="247" y="40"/>
                    </a:cubicBezTo>
                    <a:cubicBezTo>
                      <a:pt x="247" y="40"/>
                      <a:pt x="247" y="40"/>
                      <a:pt x="247" y="40"/>
                    </a:cubicBezTo>
                    <a:cubicBezTo>
                      <a:pt x="247" y="40"/>
                      <a:pt x="246" y="40"/>
                      <a:pt x="246" y="40"/>
                    </a:cubicBezTo>
                    <a:cubicBezTo>
                      <a:pt x="246" y="40"/>
                      <a:pt x="246" y="40"/>
                      <a:pt x="246" y="40"/>
                    </a:cubicBezTo>
                    <a:cubicBezTo>
                      <a:pt x="246" y="40"/>
                      <a:pt x="246" y="40"/>
                      <a:pt x="246" y="40"/>
                    </a:cubicBezTo>
                    <a:cubicBezTo>
                      <a:pt x="245" y="40"/>
                      <a:pt x="245" y="40"/>
                      <a:pt x="245" y="40"/>
                    </a:cubicBezTo>
                    <a:cubicBezTo>
                      <a:pt x="245" y="40"/>
                      <a:pt x="245" y="41"/>
                      <a:pt x="245" y="41"/>
                    </a:cubicBezTo>
                    <a:cubicBezTo>
                      <a:pt x="245" y="41"/>
                      <a:pt x="245" y="41"/>
                      <a:pt x="245" y="41"/>
                    </a:cubicBezTo>
                    <a:cubicBezTo>
                      <a:pt x="244" y="41"/>
                      <a:pt x="244" y="41"/>
                      <a:pt x="244" y="41"/>
                    </a:cubicBezTo>
                    <a:cubicBezTo>
                      <a:pt x="244" y="41"/>
                      <a:pt x="244" y="42"/>
                      <a:pt x="243" y="42"/>
                    </a:cubicBezTo>
                    <a:cubicBezTo>
                      <a:pt x="243" y="42"/>
                      <a:pt x="243" y="42"/>
                      <a:pt x="243" y="42"/>
                    </a:cubicBezTo>
                    <a:cubicBezTo>
                      <a:pt x="243" y="42"/>
                      <a:pt x="242" y="42"/>
                      <a:pt x="242" y="42"/>
                    </a:cubicBezTo>
                    <a:cubicBezTo>
                      <a:pt x="242" y="42"/>
                      <a:pt x="242" y="42"/>
                      <a:pt x="242" y="42"/>
                    </a:cubicBezTo>
                    <a:cubicBezTo>
                      <a:pt x="242" y="42"/>
                      <a:pt x="241" y="42"/>
                      <a:pt x="241" y="42"/>
                    </a:cubicBezTo>
                    <a:cubicBezTo>
                      <a:pt x="241" y="43"/>
                      <a:pt x="241" y="43"/>
                      <a:pt x="241" y="42"/>
                    </a:cubicBezTo>
                    <a:cubicBezTo>
                      <a:pt x="241" y="42"/>
                      <a:pt x="241" y="42"/>
                      <a:pt x="241" y="42"/>
                    </a:cubicBezTo>
                    <a:cubicBezTo>
                      <a:pt x="241" y="42"/>
                      <a:pt x="241" y="42"/>
                      <a:pt x="241" y="42"/>
                    </a:cubicBezTo>
                    <a:cubicBezTo>
                      <a:pt x="241" y="42"/>
                      <a:pt x="240" y="42"/>
                      <a:pt x="240" y="43"/>
                    </a:cubicBezTo>
                    <a:cubicBezTo>
                      <a:pt x="240" y="43"/>
                      <a:pt x="240" y="43"/>
                      <a:pt x="240" y="43"/>
                    </a:cubicBezTo>
                    <a:cubicBezTo>
                      <a:pt x="239" y="43"/>
                      <a:pt x="239" y="43"/>
                      <a:pt x="239" y="43"/>
                    </a:cubicBezTo>
                    <a:cubicBezTo>
                      <a:pt x="239" y="43"/>
                      <a:pt x="239" y="43"/>
                      <a:pt x="239" y="43"/>
                    </a:cubicBezTo>
                    <a:cubicBezTo>
                      <a:pt x="239" y="43"/>
                      <a:pt x="239" y="43"/>
                      <a:pt x="239" y="43"/>
                    </a:cubicBezTo>
                    <a:cubicBezTo>
                      <a:pt x="239" y="44"/>
                      <a:pt x="239" y="44"/>
                      <a:pt x="239" y="44"/>
                    </a:cubicBezTo>
                    <a:cubicBezTo>
                      <a:pt x="239" y="44"/>
                      <a:pt x="239" y="44"/>
                      <a:pt x="239" y="44"/>
                    </a:cubicBezTo>
                    <a:cubicBezTo>
                      <a:pt x="239" y="44"/>
                      <a:pt x="239" y="44"/>
                      <a:pt x="239" y="45"/>
                    </a:cubicBezTo>
                    <a:cubicBezTo>
                      <a:pt x="239" y="45"/>
                      <a:pt x="239" y="45"/>
                      <a:pt x="239" y="45"/>
                    </a:cubicBezTo>
                    <a:cubicBezTo>
                      <a:pt x="239" y="45"/>
                      <a:pt x="239" y="45"/>
                      <a:pt x="239" y="45"/>
                    </a:cubicBezTo>
                    <a:cubicBezTo>
                      <a:pt x="239" y="45"/>
                      <a:pt x="239" y="45"/>
                      <a:pt x="239" y="45"/>
                    </a:cubicBezTo>
                    <a:cubicBezTo>
                      <a:pt x="239" y="45"/>
                      <a:pt x="239" y="45"/>
                      <a:pt x="239" y="45"/>
                    </a:cubicBezTo>
                    <a:cubicBezTo>
                      <a:pt x="239" y="46"/>
                      <a:pt x="239" y="46"/>
                      <a:pt x="238" y="46"/>
                    </a:cubicBezTo>
                    <a:cubicBezTo>
                      <a:pt x="238" y="46"/>
                      <a:pt x="238" y="46"/>
                      <a:pt x="238" y="46"/>
                    </a:cubicBezTo>
                    <a:cubicBezTo>
                      <a:pt x="238" y="46"/>
                      <a:pt x="238" y="46"/>
                      <a:pt x="238" y="46"/>
                    </a:cubicBezTo>
                    <a:cubicBezTo>
                      <a:pt x="238" y="46"/>
                      <a:pt x="238" y="46"/>
                      <a:pt x="238" y="46"/>
                    </a:cubicBezTo>
                    <a:cubicBezTo>
                      <a:pt x="238" y="46"/>
                      <a:pt x="238" y="46"/>
                      <a:pt x="237" y="47"/>
                    </a:cubicBezTo>
                    <a:cubicBezTo>
                      <a:pt x="237" y="47"/>
                      <a:pt x="237" y="47"/>
                      <a:pt x="237" y="47"/>
                    </a:cubicBezTo>
                    <a:cubicBezTo>
                      <a:pt x="237" y="47"/>
                      <a:pt x="237" y="47"/>
                      <a:pt x="237" y="47"/>
                    </a:cubicBezTo>
                    <a:cubicBezTo>
                      <a:pt x="237" y="47"/>
                      <a:pt x="237" y="47"/>
                      <a:pt x="237" y="47"/>
                    </a:cubicBezTo>
                    <a:cubicBezTo>
                      <a:pt x="237" y="47"/>
                      <a:pt x="237" y="47"/>
                      <a:pt x="237" y="47"/>
                    </a:cubicBezTo>
                    <a:cubicBezTo>
                      <a:pt x="237" y="47"/>
                      <a:pt x="237" y="47"/>
                      <a:pt x="237" y="47"/>
                    </a:cubicBezTo>
                    <a:cubicBezTo>
                      <a:pt x="238" y="47"/>
                      <a:pt x="238" y="47"/>
                      <a:pt x="238" y="47"/>
                    </a:cubicBezTo>
                    <a:cubicBezTo>
                      <a:pt x="238" y="47"/>
                      <a:pt x="238" y="47"/>
                      <a:pt x="239" y="47"/>
                    </a:cubicBezTo>
                    <a:cubicBezTo>
                      <a:pt x="239" y="47"/>
                      <a:pt x="239" y="47"/>
                      <a:pt x="239" y="47"/>
                    </a:cubicBezTo>
                    <a:cubicBezTo>
                      <a:pt x="239" y="48"/>
                      <a:pt x="239" y="48"/>
                      <a:pt x="239" y="48"/>
                    </a:cubicBezTo>
                    <a:cubicBezTo>
                      <a:pt x="239" y="48"/>
                      <a:pt x="239" y="47"/>
                      <a:pt x="240" y="47"/>
                    </a:cubicBezTo>
                    <a:cubicBezTo>
                      <a:pt x="240" y="47"/>
                      <a:pt x="240" y="47"/>
                      <a:pt x="240" y="47"/>
                    </a:cubicBezTo>
                    <a:cubicBezTo>
                      <a:pt x="240" y="47"/>
                      <a:pt x="240" y="47"/>
                      <a:pt x="240" y="47"/>
                    </a:cubicBezTo>
                    <a:cubicBezTo>
                      <a:pt x="240" y="47"/>
                      <a:pt x="240" y="47"/>
                      <a:pt x="240" y="47"/>
                    </a:cubicBezTo>
                    <a:cubicBezTo>
                      <a:pt x="240" y="47"/>
                      <a:pt x="240" y="47"/>
                      <a:pt x="240" y="47"/>
                    </a:cubicBezTo>
                    <a:cubicBezTo>
                      <a:pt x="240" y="47"/>
                      <a:pt x="240" y="47"/>
                      <a:pt x="240" y="47"/>
                    </a:cubicBezTo>
                    <a:cubicBezTo>
                      <a:pt x="240" y="47"/>
                      <a:pt x="240" y="47"/>
                      <a:pt x="240" y="47"/>
                    </a:cubicBezTo>
                    <a:cubicBezTo>
                      <a:pt x="240" y="47"/>
                      <a:pt x="240" y="47"/>
                      <a:pt x="240" y="47"/>
                    </a:cubicBezTo>
                    <a:cubicBezTo>
                      <a:pt x="240" y="47"/>
                      <a:pt x="240" y="47"/>
                      <a:pt x="240" y="47"/>
                    </a:cubicBezTo>
                    <a:cubicBezTo>
                      <a:pt x="240" y="47"/>
                      <a:pt x="240" y="47"/>
                      <a:pt x="240" y="47"/>
                    </a:cubicBezTo>
                    <a:cubicBezTo>
                      <a:pt x="240" y="47"/>
                      <a:pt x="240" y="47"/>
                      <a:pt x="240" y="47"/>
                    </a:cubicBezTo>
                    <a:cubicBezTo>
                      <a:pt x="240" y="47"/>
                      <a:pt x="241" y="47"/>
                      <a:pt x="241" y="47"/>
                    </a:cubicBezTo>
                    <a:cubicBezTo>
                      <a:pt x="241" y="47"/>
                      <a:pt x="241" y="47"/>
                      <a:pt x="241" y="47"/>
                    </a:cubicBezTo>
                    <a:cubicBezTo>
                      <a:pt x="241" y="47"/>
                      <a:pt x="241" y="47"/>
                      <a:pt x="241" y="47"/>
                    </a:cubicBezTo>
                    <a:cubicBezTo>
                      <a:pt x="241" y="47"/>
                      <a:pt x="241" y="47"/>
                      <a:pt x="241" y="47"/>
                    </a:cubicBezTo>
                    <a:cubicBezTo>
                      <a:pt x="241" y="47"/>
                      <a:pt x="241" y="47"/>
                      <a:pt x="241" y="47"/>
                    </a:cubicBezTo>
                    <a:cubicBezTo>
                      <a:pt x="241" y="47"/>
                      <a:pt x="241" y="47"/>
                      <a:pt x="241" y="47"/>
                    </a:cubicBezTo>
                    <a:cubicBezTo>
                      <a:pt x="241" y="47"/>
                      <a:pt x="241" y="47"/>
                      <a:pt x="241" y="47"/>
                    </a:cubicBezTo>
                    <a:cubicBezTo>
                      <a:pt x="241" y="47"/>
                      <a:pt x="241" y="47"/>
                      <a:pt x="241" y="47"/>
                    </a:cubicBezTo>
                    <a:cubicBezTo>
                      <a:pt x="241" y="47"/>
                      <a:pt x="241" y="47"/>
                      <a:pt x="241" y="47"/>
                    </a:cubicBezTo>
                    <a:cubicBezTo>
                      <a:pt x="241" y="47"/>
                      <a:pt x="241" y="47"/>
                      <a:pt x="241" y="47"/>
                    </a:cubicBezTo>
                    <a:cubicBezTo>
                      <a:pt x="241" y="47"/>
                      <a:pt x="241" y="47"/>
                      <a:pt x="242" y="47"/>
                    </a:cubicBezTo>
                    <a:cubicBezTo>
                      <a:pt x="242" y="47"/>
                      <a:pt x="242" y="47"/>
                      <a:pt x="242" y="47"/>
                    </a:cubicBezTo>
                    <a:cubicBezTo>
                      <a:pt x="242" y="47"/>
                      <a:pt x="242" y="47"/>
                      <a:pt x="242" y="47"/>
                    </a:cubicBezTo>
                    <a:cubicBezTo>
                      <a:pt x="242" y="47"/>
                      <a:pt x="242" y="47"/>
                      <a:pt x="242" y="47"/>
                    </a:cubicBezTo>
                    <a:cubicBezTo>
                      <a:pt x="242" y="47"/>
                      <a:pt x="242" y="47"/>
                      <a:pt x="242" y="47"/>
                    </a:cubicBezTo>
                    <a:cubicBezTo>
                      <a:pt x="242" y="47"/>
                      <a:pt x="242" y="47"/>
                      <a:pt x="242" y="47"/>
                    </a:cubicBezTo>
                    <a:cubicBezTo>
                      <a:pt x="242" y="47"/>
                      <a:pt x="242" y="47"/>
                      <a:pt x="242" y="47"/>
                    </a:cubicBezTo>
                    <a:cubicBezTo>
                      <a:pt x="242" y="47"/>
                      <a:pt x="242" y="47"/>
                      <a:pt x="242" y="47"/>
                    </a:cubicBezTo>
                    <a:cubicBezTo>
                      <a:pt x="242" y="48"/>
                      <a:pt x="242" y="48"/>
                      <a:pt x="242" y="48"/>
                    </a:cubicBezTo>
                    <a:cubicBezTo>
                      <a:pt x="242" y="48"/>
                      <a:pt x="242" y="48"/>
                      <a:pt x="242" y="48"/>
                    </a:cubicBezTo>
                    <a:cubicBezTo>
                      <a:pt x="242" y="48"/>
                      <a:pt x="242" y="48"/>
                      <a:pt x="242" y="48"/>
                    </a:cubicBezTo>
                    <a:cubicBezTo>
                      <a:pt x="242" y="48"/>
                      <a:pt x="242" y="47"/>
                      <a:pt x="242" y="47"/>
                    </a:cubicBezTo>
                    <a:cubicBezTo>
                      <a:pt x="243" y="47"/>
                      <a:pt x="242" y="47"/>
                      <a:pt x="243" y="47"/>
                    </a:cubicBezTo>
                    <a:cubicBezTo>
                      <a:pt x="243" y="47"/>
                      <a:pt x="243" y="47"/>
                      <a:pt x="243" y="47"/>
                    </a:cubicBezTo>
                    <a:cubicBezTo>
                      <a:pt x="243" y="47"/>
                      <a:pt x="243" y="47"/>
                      <a:pt x="243" y="48"/>
                    </a:cubicBezTo>
                    <a:cubicBezTo>
                      <a:pt x="243" y="48"/>
                      <a:pt x="242" y="48"/>
                      <a:pt x="242" y="48"/>
                    </a:cubicBezTo>
                    <a:cubicBezTo>
                      <a:pt x="242" y="48"/>
                      <a:pt x="242" y="48"/>
                      <a:pt x="242" y="48"/>
                    </a:cubicBezTo>
                    <a:cubicBezTo>
                      <a:pt x="242" y="48"/>
                      <a:pt x="242" y="48"/>
                      <a:pt x="242" y="48"/>
                    </a:cubicBezTo>
                    <a:cubicBezTo>
                      <a:pt x="243" y="48"/>
                      <a:pt x="243" y="48"/>
                      <a:pt x="243" y="48"/>
                    </a:cubicBezTo>
                    <a:cubicBezTo>
                      <a:pt x="243" y="48"/>
                      <a:pt x="243" y="48"/>
                      <a:pt x="243" y="48"/>
                    </a:cubicBezTo>
                    <a:cubicBezTo>
                      <a:pt x="243" y="48"/>
                      <a:pt x="243" y="48"/>
                      <a:pt x="243" y="48"/>
                    </a:cubicBezTo>
                    <a:cubicBezTo>
                      <a:pt x="243" y="48"/>
                      <a:pt x="243" y="48"/>
                      <a:pt x="243" y="48"/>
                    </a:cubicBezTo>
                    <a:cubicBezTo>
                      <a:pt x="243" y="48"/>
                      <a:pt x="243" y="48"/>
                      <a:pt x="243" y="48"/>
                    </a:cubicBezTo>
                    <a:cubicBezTo>
                      <a:pt x="243" y="48"/>
                      <a:pt x="243" y="48"/>
                      <a:pt x="243" y="48"/>
                    </a:cubicBezTo>
                    <a:cubicBezTo>
                      <a:pt x="243" y="48"/>
                      <a:pt x="244" y="48"/>
                      <a:pt x="244" y="48"/>
                    </a:cubicBezTo>
                    <a:cubicBezTo>
                      <a:pt x="244" y="48"/>
                      <a:pt x="244" y="48"/>
                      <a:pt x="244" y="48"/>
                    </a:cubicBezTo>
                    <a:cubicBezTo>
                      <a:pt x="244" y="48"/>
                      <a:pt x="244" y="48"/>
                      <a:pt x="244" y="48"/>
                    </a:cubicBezTo>
                    <a:cubicBezTo>
                      <a:pt x="244" y="48"/>
                      <a:pt x="244" y="48"/>
                      <a:pt x="244" y="48"/>
                    </a:cubicBezTo>
                    <a:cubicBezTo>
                      <a:pt x="244" y="48"/>
                      <a:pt x="244" y="48"/>
                      <a:pt x="244" y="47"/>
                    </a:cubicBezTo>
                    <a:cubicBezTo>
                      <a:pt x="244" y="47"/>
                      <a:pt x="244" y="47"/>
                      <a:pt x="244" y="47"/>
                    </a:cubicBezTo>
                    <a:cubicBezTo>
                      <a:pt x="244" y="47"/>
                      <a:pt x="244" y="47"/>
                      <a:pt x="244" y="47"/>
                    </a:cubicBezTo>
                    <a:cubicBezTo>
                      <a:pt x="244" y="47"/>
                      <a:pt x="244" y="47"/>
                      <a:pt x="244" y="47"/>
                    </a:cubicBezTo>
                    <a:cubicBezTo>
                      <a:pt x="244" y="47"/>
                      <a:pt x="244" y="47"/>
                      <a:pt x="244" y="47"/>
                    </a:cubicBezTo>
                    <a:cubicBezTo>
                      <a:pt x="244" y="48"/>
                      <a:pt x="244" y="48"/>
                      <a:pt x="244" y="48"/>
                    </a:cubicBezTo>
                    <a:cubicBezTo>
                      <a:pt x="244" y="48"/>
                      <a:pt x="244" y="48"/>
                      <a:pt x="244" y="48"/>
                    </a:cubicBezTo>
                    <a:cubicBezTo>
                      <a:pt x="244" y="48"/>
                      <a:pt x="244" y="48"/>
                      <a:pt x="244" y="48"/>
                    </a:cubicBezTo>
                    <a:cubicBezTo>
                      <a:pt x="244" y="48"/>
                      <a:pt x="244" y="48"/>
                      <a:pt x="244" y="48"/>
                    </a:cubicBezTo>
                    <a:cubicBezTo>
                      <a:pt x="244" y="48"/>
                      <a:pt x="243" y="48"/>
                      <a:pt x="244" y="49"/>
                    </a:cubicBezTo>
                    <a:cubicBezTo>
                      <a:pt x="244" y="49"/>
                      <a:pt x="244" y="49"/>
                      <a:pt x="244" y="49"/>
                    </a:cubicBezTo>
                    <a:cubicBezTo>
                      <a:pt x="244" y="49"/>
                      <a:pt x="244" y="49"/>
                      <a:pt x="244" y="49"/>
                    </a:cubicBezTo>
                    <a:cubicBezTo>
                      <a:pt x="244" y="49"/>
                      <a:pt x="244" y="49"/>
                      <a:pt x="244" y="49"/>
                    </a:cubicBezTo>
                    <a:cubicBezTo>
                      <a:pt x="244" y="49"/>
                      <a:pt x="244" y="49"/>
                      <a:pt x="244" y="49"/>
                    </a:cubicBezTo>
                    <a:cubicBezTo>
                      <a:pt x="244" y="49"/>
                      <a:pt x="244" y="49"/>
                      <a:pt x="244" y="49"/>
                    </a:cubicBezTo>
                    <a:cubicBezTo>
                      <a:pt x="245" y="49"/>
                      <a:pt x="245" y="49"/>
                      <a:pt x="245" y="49"/>
                    </a:cubicBezTo>
                    <a:cubicBezTo>
                      <a:pt x="245" y="49"/>
                      <a:pt x="245" y="48"/>
                      <a:pt x="245" y="48"/>
                    </a:cubicBezTo>
                    <a:cubicBezTo>
                      <a:pt x="245" y="48"/>
                      <a:pt x="245" y="48"/>
                      <a:pt x="245" y="48"/>
                    </a:cubicBezTo>
                    <a:cubicBezTo>
                      <a:pt x="245" y="48"/>
                      <a:pt x="245" y="48"/>
                      <a:pt x="245" y="48"/>
                    </a:cubicBezTo>
                    <a:cubicBezTo>
                      <a:pt x="245" y="48"/>
                      <a:pt x="245" y="48"/>
                      <a:pt x="245" y="49"/>
                    </a:cubicBezTo>
                    <a:cubicBezTo>
                      <a:pt x="245" y="49"/>
                      <a:pt x="245" y="49"/>
                      <a:pt x="245" y="49"/>
                    </a:cubicBezTo>
                    <a:cubicBezTo>
                      <a:pt x="245" y="49"/>
                      <a:pt x="245" y="49"/>
                      <a:pt x="245" y="49"/>
                    </a:cubicBezTo>
                    <a:cubicBezTo>
                      <a:pt x="245" y="49"/>
                      <a:pt x="244" y="49"/>
                      <a:pt x="244" y="49"/>
                    </a:cubicBezTo>
                    <a:cubicBezTo>
                      <a:pt x="245" y="49"/>
                      <a:pt x="245" y="49"/>
                      <a:pt x="245" y="49"/>
                    </a:cubicBezTo>
                    <a:cubicBezTo>
                      <a:pt x="245" y="49"/>
                      <a:pt x="245" y="49"/>
                      <a:pt x="245" y="49"/>
                    </a:cubicBezTo>
                    <a:cubicBezTo>
                      <a:pt x="244" y="49"/>
                      <a:pt x="244" y="49"/>
                      <a:pt x="244" y="49"/>
                    </a:cubicBezTo>
                    <a:cubicBezTo>
                      <a:pt x="244" y="49"/>
                      <a:pt x="244" y="49"/>
                      <a:pt x="244" y="50"/>
                    </a:cubicBezTo>
                    <a:cubicBezTo>
                      <a:pt x="244" y="50"/>
                      <a:pt x="244" y="50"/>
                      <a:pt x="244" y="50"/>
                    </a:cubicBezTo>
                    <a:cubicBezTo>
                      <a:pt x="244" y="50"/>
                      <a:pt x="244" y="50"/>
                      <a:pt x="244" y="50"/>
                    </a:cubicBezTo>
                    <a:cubicBezTo>
                      <a:pt x="244" y="50"/>
                      <a:pt x="244" y="50"/>
                      <a:pt x="244" y="50"/>
                    </a:cubicBezTo>
                    <a:cubicBezTo>
                      <a:pt x="244" y="50"/>
                      <a:pt x="244" y="50"/>
                      <a:pt x="244" y="50"/>
                    </a:cubicBezTo>
                    <a:cubicBezTo>
                      <a:pt x="244" y="50"/>
                      <a:pt x="244" y="50"/>
                      <a:pt x="244" y="50"/>
                    </a:cubicBezTo>
                    <a:cubicBezTo>
                      <a:pt x="244" y="50"/>
                      <a:pt x="244" y="50"/>
                      <a:pt x="244" y="51"/>
                    </a:cubicBezTo>
                    <a:cubicBezTo>
                      <a:pt x="244" y="51"/>
                      <a:pt x="244" y="51"/>
                      <a:pt x="244" y="51"/>
                    </a:cubicBezTo>
                    <a:cubicBezTo>
                      <a:pt x="244" y="51"/>
                      <a:pt x="244" y="51"/>
                      <a:pt x="244" y="51"/>
                    </a:cubicBezTo>
                    <a:cubicBezTo>
                      <a:pt x="244" y="51"/>
                      <a:pt x="245" y="51"/>
                      <a:pt x="245" y="51"/>
                    </a:cubicBezTo>
                    <a:cubicBezTo>
                      <a:pt x="245" y="51"/>
                      <a:pt x="245" y="51"/>
                      <a:pt x="245" y="51"/>
                    </a:cubicBezTo>
                    <a:cubicBezTo>
                      <a:pt x="245" y="51"/>
                      <a:pt x="245" y="51"/>
                      <a:pt x="245" y="51"/>
                    </a:cubicBezTo>
                    <a:cubicBezTo>
                      <a:pt x="245" y="50"/>
                      <a:pt x="245" y="50"/>
                      <a:pt x="245" y="50"/>
                    </a:cubicBezTo>
                    <a:cubicBezTo>
                      <a:pt x="245" y="50"/>
                      <a:pt x="245" y="51"/>
                      <a:pt x="245" y="51"/>
                    </a:cubicBezTo>
                    <a:cubicBezTo>
                      <a:pt x="245" y="51"/>
                      <a:pt x="245" y="51"/>
                      <a:pt x="245" y="51"/>
                    </a:cubicBezTo>
                    <a:cubicBezTo>
                      <a:pt x="245" y="51"/>
                      <a:pt x="245" y="51"/>
                      <a:pt x="245" y="51"/>
                    </a:cubicBezTo>
                    <a:cubicBezTo>
                      <a:pt x="245" y="51"/>
                      <a:pt x="245" y="51"/>
                      <a:pt x="245" y="51"/>
                    </a:cubicBezTo>
                    <a:cubicBezTo>
                      <a:pt x="245" y="51"/>
                      <a:pt x="245" y="51"/>
                      <a:pt x="245" y="51"/>
                    </a:cubicBezTo>
                    <a:cubicBezTo>
                      <a:pt x="245" y="51"/>
                      <a:pt x="245" y="52"/>
                      <a:pt x="245" y="52"/>
                    </a:cubicBezTo>
                    <a:cubicBezTo>
                      <a:pt x="245" y="52"/>
                      <a:pt x="245" y="52"/>
                      <a:pt x="245" y="52"/>
                    </a:cubicBezTo>
                    <a:cubicBezTo>
                      <a:pt x="245" y="52"/>
                      <a:pt x="245" y="52"/>
                      <a:pt x="245" y="52"/>
                    </a:cubicBezTo>
                    <a:cubicBezTo>
                      <a:pt x="245" y="52"/>
                      <a:pt x="246" y="52"/>
                      <a:pt x="246" y="52"/>
                    </a:cubicBezTo>
                    <a:cubicBezTo>
                      <a:pt x="246" y="52"/>
                      <a:pt x="246" y="52"/>
                      <a:pt x="246" y="52"/>
                    </a:cubicBezTo>
                    <a:cubicBezTo>
                      <a:pt x="246" y="52"/>
                      <a:pt x="246" y="52"/>
                      <a:pt x="246" y="52"/>
                    </a:cubicBezTo>
                    <a:cubicBezTo>
                      <a:pt x="246" y="53"/>
                      <a:pt x="246" y="53"/>
                      <a:pt x="246" y="53"/>
                    </a:cubicBezTo>
                    <a:cubicBezTo>
                      <a:pt x="246" y="53"/>
                      <a:pt x="247" y="53"/>
                      <a:pt x="247" y="53"/>
                    </a:cubicBezTo>
                    <a:cubicBezTo>
                      <a:pt x="247" y="53"/>
                      <a:pt x="247" y="53"/>
                      <a:pt x="247" y="53"/>
                    </a:cubicBezTo>
                    <a:cubicBezTo>
                      <a:pt x="247" y="53"/>
                      <a:pt x="247" y="53"/>
                      <a:pt x="247" y="53"/>
                    </a:cubicBezTo>
                    <a:cubicBezTo>
                      <a:pt x="247" y="52"/>
                      <a:pt x="248" y="52"/>
                      <a:pt x="248" y="52"/>
                    </a:cubicBezTo>
                    <a:cubicBezTo>
                      <a:pt x="248" y="52"/>
                      <a:pt x="248" y="52"/>
                      <a:pt x="248" y="52"/>
                    </a:cubicBezTo>
                    <a:cubicBezTo>
                      <a:pt x="248" y="52"/>
                      <a:pt x="248" y="52"/>
                      <a:pt x="248" y="52"/>
                    </a:cubicBezTo>
                    <a:cubicBezTo>
                      <a:pt x="248" y="52"/>
                      <a:pt x="248" y="52"/>
                      <a:pt x="248" y="52"/>
                    </a:cubicBezTo>
                    <a:cubicBezTo>
                      <a:pt x="249" y="53"/>
                      <a:pt x="249" y="53"/>
                      <a:pt x="249" y="53"/>
                    </a:cubicBezTo>
                    <a:cubicBezTo>
                      <a:pt x="249" y="53"/>
                      <a:pt x="249" y="53"/>
                      <a:pt x="249" y="53"/>
                    </a:cubicBezTo>
                    <a:cubicBezTo>
                      <a:pt x="249" y="53"/>
                      <a:pt x="249" y="53"/>
                      <a:pt x="249" y="53"/>
                    </a:cubicBezTo>
                    <a:cubicBezTo>
                      <a:pt x="249" y="53"/>
                      <a:pt x="249" y="53"/>
                      <a:pt x="249" y="53"/>
                    </a:cubicBezTo>
                    <a:cubicBezTo>
                      <a:pt x="249" y="53"/>
                      <a:pt x="249" y="53"/>
                      <a:pt x="249" y="53"/>
                    </a:cubicBezTo>
                    <a:cubicBezTo>
                      <a:pt x="249" y="53"/>
                      <a:pt x="250" y="53"/>
                      <a:pt x="250" y="53"/>
                    </a:cubicBezTo>
                    <a:cubicBezTo>
                      <a:pt x="250" y="53"/>
                      <a:pt x="250" y="53"/>
                      <a:pt x="250" y="53"/>
                    </a:cubicBezTo>
                    <a:cubicBezTo>
                      <a:pt x="250" y="53"/>
                      <a:pt x="250" y="53"/>
                      <a:pt x="251" y="53"/>
                    </a:cubicBezTo>
                    <a:cubicBezTo>
                      <a:pt x="251" y="53"/>
                      <a:pt x="251" y="53"/>
                      <a:pt x="251" y="53"/>
                    </a:cubicBezTo>
                    <a:cubicBezTo>
                      <a:pt x="251" y="53"/>
                      <a:pt x="251" y="53"/>
                      <a:pt x="251" y="53"/>
                    </a:cubicBezTo>
                    <a:cubicBezTo>
                      <a:pt x="251" y="53"/>
                      <a:pt x="251" y="53"/>
                      <a:pt x="251" y="53"/>
                    </a:cubicBezTo>
                    <a:cubicBezTo>
                      <a:pt x="251" y="53"/>
                      <a:pt x="251" y="53"/>
                      <a:pt x="251" y="53"/>
                    </a:cubicBezTo>
                    <a:cubicBezTo>
                      <a:pt x="251" y="53"/>
                      <a:pt x="252" y="52"/>
                      <a:pt x="252" y="52"/>
                    </a:cubicBezTo>
                    <a:cubicBezTo>
                      <a:pt x="252" y="52"/>
                      <a:pt x="252" y="52"/>
                      <a:pt x="252" y="52"/>
                    </a:cubicBezTo>
                    <a:cubicBezTo>
                      <a:pt x="252" y="52"/>
                      <a:pt x="252" y="52"/>
                      <a:pt x="252" y="52"/>
                    </a:cubicBezTo>
                    <a:cubicBezTo>
                      <a:pt x="252" y="52"/>
                      <a:pt x="252" y="52"/>
                      <a:pt x="252" y="52"/>
                    </a:cubicBezTo>
                    <a:cubicBezTo>
                      <a:pt x="252" y="52"/>
                      <a:pt x="252" y="52"/>
                      <a:pt x="253" y="52"/>
                    </a:cubicBezTo>
                    <a:cubicBezTo>
                      <a:pt x="253" y="52"/>
                      <a:pt x="253" y="52"/>
                      <a:pt x="253" y="52"/>
                    </a:cubicBezTo>
                    <a:cubicBezTo>
                      <a:pt x="253" y="52"/>
                      <a:pt x="253" y="52"/>
                      <a:pt x="253" y="52"/>
                    </a:cubicBezTo>
                    <a:cubicBezTo>
                      <a:pt x="253" y="52"/>
                      <a:pt x="253" y="52"/>
                      <a:pt x="253" y="52"/>
                    </a:cubicBezTo>
                    <a:cubicBezTo>
                      <a:pt x="253" y="52"/>
                      <a:pt x="254" y="52"/>
                      <a:pt x="254" y="52"/>
                    </a:cubicBezTo>
                    <a:cubicBezTo>
                      <a:pt x="254" y="52"/>
                      <a:pt x="254" y="52"/>
                      <a:pt x="254" y="52"/>
                    </a:cubicBezTo>
                    <a:cubicBezTo>
                      <a:pt x="254" y="52"/>
                      <a:pt x="254" y="52"/>
                      <a:pt x="254" y="52"/>
                    </a:cubicBezTo>
                    <a:cubicBezTo>
                      <a:pt x="254" y="53"/>
                      <a:pt x="254" y="52"/>
                      <a:pt x="254" y="52"/>
                    </a:cubicBezTo>
                    <a:cubicBezTo>
                      <a:pt x="255" y="52"/>
                      <a:pt x="255" y="52"/>
                      <a:pt x="255" y="52"/>
                    </a:cubicBezTo>
                    <a:cubicBezTo>
                      <a:pt x="255" y="52"/>
                      <a:pt x="255" y="52"/>
                      <a:pt x="255" y="52"/>
                    </a:cubicBezTo>
                    <a:cubicBezTo>
                      <a:pt x="255" y="52"/>
                      <a:pt x="255" y="52"/>
                      <a:pt x="255" y="52"/>
                    </a:cubicBezTo>
                    <a:cubicBezTo>
                      <a:pt x="255" y="52"/>
                      <a:pt x="255" y="52"/>
                      <a:pt x="255" y="52"/>
                    </a:cubicBezTo>
                    <a:cubicBezTo>
                      <a:pt x="255" y="52"/>
                      <a:pt x="255" y="52"/>
                      <a:pt x="255" y="52"/>
                    </a:cubicBezTo>
                    <a:cubicBezTo>
                      <a:pt x="255" y="52"/>
                      <a:pt x="255" y="52"/>
                      <a:pt x="255" y="52"/>
                    </a:cubicBezTo>
                    <a:cubicBezTo>
                      <a:pt x="255" y="52"/>
                      <a:pt x="255" y="52"/>
                      <a:pt x="256" y="52"/>
                    </a:cubicBezTo>
                    <a:cubicBezTo>
                      <a:pt x="256" y="52"/>
                      <a:pt x="256" y="52"/>
                      <a:pt x="256" y="52"/>
                    </a:cubicBezTo>
                    <a:cubicBezTo>
                      <a:pt x="256" y="52"/>
                      <a:pt x="256" y="52"/>
                      <a:pt x="256" y="52"/>
                    </a:cubicBezTo>
                    <a:cubicBezTo>
                      <a:pt x="256" y="52"/>
                      <a:pt x="256" y="52"/>
                      <a:pt x="256" y="52"/>
                    </a:cubicBezTo>
                    <a:cubicBezTo>
                      <a:pt x="256" y="52"/>
                      <a:pt x="256" y="52"/>
                      <a:pt x="256" y="52"/>
                    </a:cubicBezTo>
                    <a:cubicBezTo>
                      <a:pt x="256" y="52"/>
                      <a:pt x="256" y="52"/>
                      <a:pt x="256" y="52"/>
                    </a:cubicBezTo>
                    <a:cubicBezTo>
                      <a:pt x="256" y="52"/>
                      <a:pt x="256" y="52"/>
                      <a:pt x="256" y="52"/>
                    </a:cubicBezTo>
                    <a:cubicBezTo>
                      <a:pt x="256" y="52"/>
                      <a:pt x="256" y="52"/>
                      <a:pt x="256" y="52"/>
                    </a:cubicBezTo>
                    <a:cubicBezTo>
                      <a:pt x="256" y="52"/>
                      <a:pt x="256" y="52"/>
                      <a:pt x="257" y="52"/>
                    </a:cubicBezTo>
                    <a:cubicBezTo>
                      <a:pt x="257" y="52"/>
                      <a:pt x="257" y="52"/>
                      <a:pt x="257" y="52"/>
                    </a:cubicBezTo>
                    <a:cubicBezTo>
                      <a:pt x="257" y="52"/>
                      <a:pt x="257" y="52"/>
                      <a:pt x="257" y="52"/>
                    </a:cubicBezTo>
                    <a:cubicBezTo>
                      <a:pt x="257" y="52"/>
                      <a:pt x="257" y="52"/>
                      <a:pt x="257" y="52"/>
                    </a:cubicBezTo>
                    <a:cubicBezTo>
                      <a:pt x="257" y="52"/>
                      <a:pt x="257" y="52"/>
                      <a:pt x="257" y="52"/>
                    </a:cubicBezTo>
                    <a:cubicBezTo>
                      <a:pt x="257" y="52"/>
                      <a:pt x="257" y="52"/>
                      <a:pt x="257" y="52"/>
                    </a:cubicBezTo>
                    <a:cubicBezTo>
                      <a:pt x="257" y="52"/>
                      <a:pt x="257" y="52"/>
                      <a:pt x="257" y="52"/>
                    </a:cubicBezTo>
                    <a:cubicBezTo>
                      <a:pt x="257" y="52"/>
                      <a:pt x="257" y="52"/>
                      <a:pt x="257" y="52"/>
                    </a:cubicBezTo>
                    <a:cubicBezTo>
                      <a:pt x="257" y="52"/>
                      <a:pt x="258" y="52"/>
                      <a:pt x="258" y="52"/>
                    </a:cubicBezTo>
                    <a:cubicBezTo>
                      <a:pt x="258" y="52"/>
                      <a:pt x="258" y="52"/>
                      <a:pt x="258" y="52"/>
                    </a:cubicBezTo>
                    <a:cubicBezTo>
                      <a:pt x="258" y="52"/>
                      <a:pt x="258" y="52"/>
                      <a:pt x="258" y="52"/>
                    </a:cubicBezTo>
                    <a:cubicBezTo>
                      <a:pt x="258" y="52"/>
                      <a:pt x="258" y="52"/>
                      <a:pt x="258" y="52"/>
                    </a:cubicBezTo>
                    <a:cubicBezTo>
                      <a:pt x="258" y="52"/>
                      <a:pt x="258" y="53"/>
                      <a:pt x="258" y="53"/>
                    </a:cubicBezTo>
                    <a:cubicBezTo>
                      <a:pt x="258" y="53"/>
                      <a:pt x="258" y="53"/>
                      <a:pt x="258" y="53"/>
                    </a:cubicBezTo>
                    <a:cubicBezTo>
                      <a:pt x="257" y="53"/>
                      <a:pt x="257" y="53"/>
                      <a:pt x="257" y="53"/>
                    </a:cubicBezTo>
                    <a:cubicBezTo>
                      <a:pt x="257" y="53"/>
                      <a:pt x="257" y="53"/>
                      <a:pt x="257" y="53"/>
                    </a:cubicBezTo>
                    <a:cubicBezTo>
                      <a:pt x="257" y="53"/>
                      <a:pt x="257" y="53"/>
                      <a:pt x="257" y="53"/>
                    </a:cubicBezTo>
                    <a:cubicBezTo>
                      <a:pt x="257" y="53"/>
                      <a:pt x="257" y="53"/>
                      <a:pt x="257" y="53"/>
                    </a:cubicBezTo>
                    <a:cubicBezTo>
                      <a:pt x="257" y="53"/>
                      <a:pt x="257" y="53"/>
                      <a:pt x="257" y="53"/>
                    </a:cubicBezTo>
                    <a:cubicBezTo>
                      <a:pt x="257" y="53"/>
                      <a:pt x="257" y="53"/>
                      <a:pt x="257" y="53"/>
                    </a:cubicBezTo>
                    <a:cubicBezTo>
                      <a:pt x="258" y="53"/>
                      <a:pt x="258" y="53"/>
                      <a:pt x="258" y="53"/>
                    </a:cubicBezTo>
                    <a:cubicBezTo>
                      <a:pt x="258" y="53"/>
                      <a:pt x="258" y="53"/>
                      <a:pt x="258" y="53"/>
                    </a:cubicBezTo>
                    <a:cubicBezTo>
                      <a:pt x="257" y="53"/>
                      <a:pt x="257" y="53"/>
                      <a:pt x="257" y="53"/>
                    </a:cubicBezTo>
                    <a:cubicBezTo>
                      <a:pt x="257" y="53"/>
                      <a:pt x="257" y="53"/>
                      <a:pt x="257" y="53"/>
                    </a:cubicBezTo>
                    <a:cubicBezTo>
                      <a:pt x="257" y="53"/>
                      <a:pt x="257" y="53"/>
                      <a:pt x="257" y="53"/>
                    </a:cubicBezTo>
                    <a:cubicBezTo>
                      <a:pt x="257" y="53"/>
                      <a:pt x="258" y="53"/>
                      <a:pt x="258" y="54"/>
                    </a:cubicBezTo>
                    <a:cubicBezTo>
                      <a:pt x="258" y="54"/>
                      <a:pt x="258" y="54"/>
                      <a:pt x="258" y="54"/>
                    </a:cubicBezTo>
                    <a:cubicBezTo>
                      <a:pt x="258" y="54"/>
                      <a:pt x="258" y="54"/>
                      <a:pt x="258" y="54"/>
                    </a:cubicBezTo>
                    <a:cubicBezTo>
                      <a:pt x="258" y="54"/>
                      <a:pt x="257" y="54"/>
                      <a:pt x="257" y="54"/>
                    </a:cubicBezTo>
                    <a:cubicBezTo>
                      <a:pt x="257" y="54"/>
                      <a:pt x="257" y="54"/>
                      <a:pt x="257" y="54"/>
                    </a:cubicBezTo>
                    <a:cubicBezTo>
                      <a:pt x="257" y="54"/>
                      <a:pt x="257" y="54"/>
                      <a:pt x="257" y="54"/>
                    </a:cubicBezTo>
                    <a:cubicBezTo>
                      <a:pt x="257" y="54"/>
                      <a:pt x="256" y="54"/>
                      <a:pt x="256" y="54"/>
                    </a:cubicBezTo>
                    <a:cubicBezTo>
                      <a:pt x="256" y="54"/>
                      <a:pt x="256" y="54"/>
                      <a:pt x="256" y="54"/>
                    </a:cubicBezTo>
                    <a:cubicBezTo>
                      <a:pt x="256" y="54"/>
                      <a:pt x="256" y="54"/>
                      <a:pt x="256" y="54"/>
                    </a:cubicBezTo>
                    <a:cubicBezTo>
                      <a:pt x="256" y="54"/>
                      <a:pt x="256" y="54"/>
                      <a:pt x="256" y="54"/>
                    </a:cubicBezTo>
                    <a:cubicBezTo>
                      <a:pt x="256" y="54"/>
                      <a:pt x="256" y="54"/>
                      <a:pt x="257" y="54"/>
                    </a:cubicBezTo>
                    <a:cubicBezTo>
                      <a:pt x="257" y="54"/>
                      <a:pt x="257" y="54"/>
                      <a:pt x="257" y="54"/>
                    </a:cubicBezTo>
                    <a:cubicBezTo>
                      <a:pt x="257" y="54"/>
                      <a:pt x="256" y="54"/>
                      <a:pt x="256" y="54"/>
                    </a:cubicBezTo>
                    <a:cubicBezTo>
                      <a:pt x="256" y="54"/>
                      <a:pt x="257" y="54"/>
                      <a:pt x="257" y="54"/>
                    </a:cubicBezTo>
                    <a:cubicBezTo>
                      <a:pt x="257" y="55"/>
                      <a:pt x="257" y="55"/>
                      <a:pt x="257" y="55"/>
                    </a:cubicBezTo>
                    <a:cubicBezTo>
                      <a:pt x="257" y="55"/>
                      <a:pt x="257" y="55"/>
                      <a:pt x="257" y="55"/>
                    </a:cubicBezTo>
                    <a:cubicBezTo>
                      <a:pt x="257" y="55"/>
                      <a:pt x="256" y="54"/>
                      <a:pt x="256" y="54"/>
                    </a:cubicBezTo>
                    <a:cubicBezTo>
                      <a:pt x="256" y="54"/>
                      <a:pt x="256" y="55"/>
                      <a:pt x="256" y="55"/>
                    </a:cubicBezTo>
                    <a:cubicBezTo>
                      <a:pt x="256" y="55"/>
                      <a:pt x="256" y="55"/>
                      <a:pt x="257" y="55"/>
                    </a:cubicBezTo>
                    <a:cubicBezTo>
                      <a:pt x="257" y="55"/>
                      <a:pt x="257" y="55"/>
                      <a:pt x="257" y="55"/>
                    </a:cubicBezTo>
                    <a:cubicBezTo>
                      <a:pt x="257" y="55"/>
                      <a:pt x="257" y="55"/>
                      <a:pt x="257" y="55"/>
                    </a:cubicBezTo>
                    <a:cubicBezTo>
                      <a:pt x="257" y="55"/>
                      <a:pt x="257" y="55"/>
                      <a:pt x="257" y="55"/>
                    </a:cubicBezTo>
                    <a:cubicBezTo>
                      <a:pt x="257" y="55"/>
                      <a:pt x="257" y="55"/>
                      <a:pt x="257" y="55"/>
                    </a:cubicBezTo>
                    <a:cubicBezTo>
                      <a:pt x="257" y="55"/>
                      <a:pt x="257" y="55"/>
                      <a:pt x="257" y="55"/>
                    </a:cubicBezTo>
                    <a:cubicBezTo>
                      <a:pt x="256" y="55"/>
                      <a:pt x="256" y="55"/>
                      <a:pt x="256" y="55"/>
                    </a:cubicBezTo>
                    <a:cubicBezTo>
                      <a:pt x="256" y="55"/>
                      <a:pt x="256" y="55"/>
                      <a:pt x="256" y="55"/>
                    </a:cubicBezTo>
                    <a:cubicBezTo>
                      <a:pt x="256" y="55"/>
                      <a:pt x="256" y="54"/>
                      <a:pt x="256" y="54"/>
                    </a:cubicBezTo>
                    <a:cubicBezTo>
                      <a:pt x="256" y="54"/>
                      <a:pt x="256" y="54"/>
                      <a:pt x="256" y="54"/>
                    </a:cubicBezTo>
                    <a:cubicBezTo>
                      <a:pt x="256" y="54"/>
                      <a:pt x="256" y="54"/>
                      <a:pt x="256" y="54"/>
                    </a:cubicBezTo>
                    <a:cubicBezTo>
                      <a:pt x="256" y="55"/>
                      <a:pt x="256" y="55"/>
                      <a:pt x="256" y="55"/>
                    </a:cubicBezTo>
                    <a:cubicBezTo>
                      <a:pt x="256" y="55"/>
                      <a:pt x="256" y="55"/>
                      <a:pt x="256" y="55"/>
                    </a:cubicBezTo>
                    <a:cubicBezTo>
                      <a:pt x="256" y="55"/>
                      <a:pt x="256" y="55"/>
                      <a:pt x="256" y="55"/>
                    </a:cubicBezTo>
                    <a:cubicBezTo>
                      <a:pt x="256" y="55"/>
                      <a:pt x="256" y="56"/>
                      <a:pt x="256" y="56"/>
                    </a:cubicBezTo>
                    <a:cubicBezTo>
                      <a:pt x="256" y="56"/>
                      <a:pt x="256" y="56"/>
                      <a:pt x="256" y="56"/>
                    </a:cubicBezTo>
                    <a:cubicBezTo>
                      <a:pt x="256" y="56"/>
                      <a:pt x="256" y="56"/>
                      <a:pt x="256" y="56"/>
                    </a:cubicBezTo>
                    <a:cubicBezTo>
                      <a:pt x="256" y="56"/>
                      <a:pt x="256" y="56"/>
                      <a:pt x="256" y="56"/>
                    </a:cubicBezTo>
                    <a:cubicBezTo>
                      <a:pt x="256" y="55"/>
                      <a:pt x="256" y="55"/>
                      <a:pt x="256" y="55"/>
                    </a:cubicBezTo>
                    <a:cubicBezTo>
                      <a:pt x="256" y="55"/>
                      <a:pt x="256" y="55"/>
                      <a:pt x="256" y="55"/>
                    </a:cubicBezTo>
                    <a:cubicBezTo>
                      <a:pt x="256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4" y="55"/>
                    </a:cubicBezTo>
                    <a:cubicBezTo>
                      <a:pt x="254" y="55"/>
                      <a:pt x="255" y="55"/>
                      <a:pt x="255" y="55"/>
                    </a:cubicBezTo>
                    <a:cubicBezTo>
                      <a:pt x="255" y="55"/>
                      <a:pt x="255" y="55"/>
                      <a:pt x="255" y="55"/>
                    </a:cubicBezTo>
                    <a:cubicBezTo>
                      <a:pt x="254" y="55"/>
                      <a:pt x="254" y="55"/>
                      <a:pt x="254" y="55"/>
                    </a:cubicBezTo>
                    <a:cubicBezTo>
                      <a:pt x="254" y="55"/>
                      <a:pt x="254" y="54"/>
                      <a:pt x="254" y="54"/>
                    </a:cubicBezTo>
                    <a:cubicBezTo>
                      <a:pt x="254" y="54"/>
                      <a:pt x="254" y="55"/>
                      <a:pt x="254" y="55"/>
                    </a:cubicBezTo>
                    <a:cubicBezTo>
                      <a:pt x="254" y="55"/>
                      <a:pt x="254" y="55"/>
                      <a:pt x="254" y="55"/>
                    </a:cubicBezTo>
                    <a:cubicBezTo>
                      <a:pt x="254" y="55"/>
                      <a:pt x="254" y="55"/>
                      <a:pt x="254" y="55"/>
                    </a:cubicBezTo>
                    <a:cubicBezTo>
                      <a:pt x="254" y="55"/>
                      <a:pt x="254" y="55"/>
                      <a:pt x="254" y="55"/>
                    </a:cubicBezTo>
                    <a:cubicBezTo>
                      <a:pt x="254" y="55"/>
                      <a:pt x="254" y="55"/>
                      <a:pt x="254" y="55"/>
                    </a:cubicBezTo>
                    <a:cubicBezTo>
                      <a:pt x="254" y="55"/>
                      <a:pt x="254" y="55"/>
                      <a:pt x="254" y="55"/>
                    </a:cubicBezTo>
                    <a:cubicBezTo>
                      <a:pt x="254" y="55"/>
                      <a:pt x="254" y="55"/>
                      <a:pt x="254" y="55"/>
                    </a:cubicBezTo>
                    <a:cubicBezTo>
                      <a:pt x="254" y="55"/>
                      <a:pt x="254" y="55"/>
                      <a:pt x="254" y="55"/>
                    </a:cubicBezTo>
                    <a:cubicBezTo>
                      <a:pt x="254" y="55"/>
                      <a:pt x="254" y="55"/>
                      <a:pt x="254" y="55"/>
                    </a:cubicBezTo>
                    <a:cubicBezTo>
                      <a:pt x="254" y="54"/>
                      <a:pt x="254" y="54"/>
                      <a:pt x="254" y="54"/>
                    </a:cubicBezTo>
                    <a:cubicBezTo>
                      <a:pt x="254" y="54"/>
                      <a:pt x="254" y="54"/>
                      <a:pt x="254" y="54"/>
                    </a:cubicBezTo>
                    <a:cubicBezTo>
                      <a:pt x="254" y="54"/>
                      <a:pt x="254" y="55"/>
                      <a:pt x="254" y="55"/>
                    </a:cubicBezTo>
                    <a:cubicBezTo>
                      <a:pt x="254" y="55"/>
                      <a:pt x="254" y="55"/>
                      <a:pt x="254" y="55"/>
                    </a:cubicBezTo>
                    <a:cubicBezTo>
                      <a:pt x="254" y="55"/>
                      <a:pt x="254" y="55"/>
                      <a:pt x="254" y="55"/>
                    </a:cubicBezTo>
                    <a:cubicBezTo>
                      <a:pt x="254" y="55"/>
                      <a:pt x="254" y="55"/>
                      <a:pt x="254" y="55"/>
                    </a:cubicBezTo>
                    <a:cubicBezTo>
                      <a:pt x="254" y="55"/>
                      <a:pt x="254" y="56"/>
                      <a:pt x="254" y="56"/>
                    </a:cubicBezTo>
                    <a:cubicBezTo>
                      <a:pt x="254" y="55"/>
                      <a:pt x="254" y="55"/>
                      <a:pt x="254" y="55"/>
                    </a:cubicBezTo>
                    <a:cubicBezTo>
                      <a:pt x="254" y="55"/>
                      <a:pt x="254" y="55"/>
                      <a:pt x="254" y="55"/>
                    </a:cubicBezTo>
                    <a:cubicBezTo>
                      <a:pt x="254" y="55"/>
                      <a:pt x="254" y="55"/>
                      <a:pt x="254" y="54"/>
                    </a:cubicBezTo>
                    <a:cubicBezTo>
                      <a:pt x="254" y="54"/>
                      <a:pt x="253" y="54"/>
                      <a:pt x="253" y="54"/>
                    </a:cubicBezTo>
                    <a:cubicBezTo>
                      <a:pt x="253" y="54"/>
                      <a:pt x="253" y="54"/>
                      <a:pt x="253" y="54"/>
                    </a:cubicBezTo>
                    <a:cubicBezTo>
                      <a:pt x="253" y="54"/>
                      <a:pt x="253" y="54"/>
                      <a:pt x="253" y="54"/>
                    </a:cubicBezTo>
                    <a:cubicBezTo>
                      <a:pt x="253" y="54"/>
                      <a:pt x="253" y="54"/>
                      <a:pt x="253" y="54"/>
                    </a:cubicBezTo>
                    <a:cubicBezTo>
                      <a:pt x="253" y="54"/>
                      <a:pt x="253" y="54"/>
                      <a:pt x="253" y="54"/>
                    </a:cubicBezTo>
                    <a:cubicBezTo>
                      <a:pt x="252" y="54"/>
                      <a:pt x="252" y="54"/>
                      <a:pt x="252" y="54"/>
                    </a:cubicBezTo>
                    <a:cubicBezTo>
                      <a:pt x="252" y="54"/>
                      <a:pt x="252" y="54"/>
                      <a:pt x="252" y="54"/>
                    </a:cubicBezTo>
                    <a:cubicBezTo>
                      <a:pt x="251" y="54"/>
                      <a:pt x="251" y="54"/>
                      <a:pt x="251" y="55"/>
                    </a:cubicBezTo>
                    <a:cubicBezTo>
                      <a:pt x="251" y="55"/>
                      <a:pt x="251" y="55"/>
                      <a:pt x="251" y="55"/>
                    </a:cubicBezTo>
                    <a:cubicBezTo>
                      <a:pt x="251" y="55"/>
                      <a:pt x="251" y="55"/>
                      <a:pt x="251" y="55"/>
                    </a:cubicBezTo>
                    <a:cubicBezTo>
                      <a:pt x="250" y="56"/>
                      <a:pt x="250" y="56"/>
                      <a:pt x="250" y="56"/>
                    </a:cubicBezTo>
                    <a:cubicBezTo>
                      <a:pt x="250" y="56"/>
                      <a:pt x="250" y="56"/>
                      <a:pt x="250" y="56"/>
                    </a:cubicBezTo>
                    <a:cubicBezTo>
                      <a:pt x="250" y="56"/>
                      <a:pt x="250" y="56"/>
                      <a:pt x="250" y="56"/>
                    </a:cubicBezTo>
                    <a:cubicBezTo>
                      <a:pt x="249" y="56"/>
                      <a:pt x="249" y="56"/>
                      <a:pt x="249" y="56"/>
                    </a:cubicBezTo>
                    <a:cubicBezTo>
                      <a:pt x="249" y="56"/>
                      <a:pt x="249" y="56"/>
                      <a:pt x="249" y="56"/>
                    </a:cubicBezTo>
                    <a:cubicBezTo>
                      <a:pt x="249" y="56"/>
                      <a:pt x="249" y="56"/>
                      <a:pt x="248" y="56"/>
                    </a:cubicBezTo>
                    <a:cubicBezTo>
                      <a:pt x="248" y="56"/>
                      <a:pt x="248" y="56"/>
                      <a:pt x="248" y="56"/>
                    </a:cubicBezTo>
                    <a:cubicBezTo>
                      <a:pt x="248" y="56"/>
                      <a:pt x="248" y="55"/>
                      <a:pt x="248" y="56"/>
                    </a:cubicBezTo>
                    <a:cubicBezTo>
                      <a:pt x="248" y="56"/>
                      <a:pt x="248" y="56"/>
                      <a:pt x="248" y="56"/>
                    </a:cubicBezTo>
                    <a:cubicBezTo>
                      <a:pt x="248" y="56"/>
                      <a:pt x="247" y="56"/>
                      <a:pt x="247" y="56"/>
                    </a:cubicBezTo>
                    <a:cubicBezTo>
                      <a:pt x="247" y="56"/>
                      <a:pt x="247" y="56"/>
                      <a:pt x="247" y="56"/>
                    </a:cubicBezTo>
                    <a:cubicBezTo>
                      <a:pt x="247" y="56"/>
                      <a:pt x="247" y="56"/>
                      <a:pt x="247" y="56"/>
                    </a:cubicBezTo>
                    <a:cubicBezTo>
                      <a:pt x="247" y="56"/>
                      <a:pt x="247" y="56"/>
                      <a:pt x="247" y="55"/>
                    </a:cubicBezTo>
                    <a:cubicBezTo>
                      <a:pt x="247" y="55"/>
                      <a:pt x="247" y="55"/>
                      <a:pt x="247" y="55"/>
                    </a:cubicBezTo>
                    <a:cubicBezTo>
                      <a:pt x="247" y="55"/>
                      <a:pt x="247" y="55"/>
                      <a:pt x="247" y="55"/>
                    </a:cubicBezTo>
                    <a:cubicBezTo>
                      <a:pt x="247" y="55"/>
                      <a:pt x="246" y="55"/>
                      <a:pt x="246" y="55"/>
                    </a:cubicBezTo>
                    <a:cubicBezTo>
                      <a:pt x="246" y="55"/>
                      <a:pt x="246" y="55"/>
                      <a:pt x="246" y="55"/>
                    </a:cubicBezTo>
                    <a:cubicBezTo>
                      <a:pt x="245" y="55"/>
                      <a:pt x="245" y="55"/>
                      <a:pt x="245" y="56"/>
                    </a:cubicBezTo>
                    <a:cubicBezTo>
                      <a:pt x="245" y="56"/>
                      <a:pt x="245" y="56"/>
                      <a:pt x="245" y="56"/>
                    </a:cubicBezTo>
                    <a:cubicBezTo>
                      <a:pt x="245" y="56"/>
                      <a:pt x="245" y="56"/>
                      <a:pt x="246" y="56"/>
                    </a:cubicBezTo>
                    <a:cubicBezTo>
                      <a:pt x="246" y="56"/>
                      <a:pt x="246" y="56"/>
                      <a:pt x="245" y="56"/>
                    </a:cubicBezTo>
                    <a:cubicBezTo>
                      <a:pt x="245" y="56"/>
                      <a:pt x="245" y="56"/>
                      <a:pt x="245" y="56"/>
                    </a:cubicBezTo>
                    <a:cubicBezTo>
                      <a:pt x="245" y="56"/>
                      <a:pt x="245" y="56"/>
                      <a:pt x="245" y="56"/>
                    </a:cubicBezTo>
                    <a:cubicBezTo>
                      <a:pt x="245" y="56"/>
                      <a:pt x="245" y="56"/>
                      <a:pt x="245" y="56"/>
                    </a:cubicBezTo>
                    <a:cubicBezTo>
                      <a:pt x="245" y="56"/>
                      <a:pt x="245" y="56"/>
                      <a:pt x="245" y="56"/>
                    </a:cubicBezTo>
                    <a:cubicBezTo>
                      <a:pt x="245" y="56"/>
                      <a:pt x="244" y="56"/>
                      <a:pt x="244" y="56"/>
                    </a:cubicBezTo>
                    <a:cubicBezTo>
                      <a:pt x="244" y="56"/>
                      <a:pt x="244" y="56"/>
                      <a:pt x="244" y="56"/>
                    </a:cubicBezTo>
                    <a:cubicBezTo>
                      <a:pt x="244" y="56"/>
                      <a:pt x="244" y="56"/>
                      <a:pt x="244" y="56"/>
                    </a:cubicBezTo>
                    <a:cubicBezTo>
                      <a:pt x="244" y="56"/>
                      <a:pt x="245" y="56"/>
                      <a:pt x="245" y="56"/>
                    </a:cubicBezTo>
                    <a:cubicBezTo>
                      <a:pt x="245" y="56"/>
                      <a:pt x="245" y="56"/>
                      <a:pt x="245" y="56"/>
                    </a:cubicBezTo>
                    <a:cubicBezTo>
                      <a:pt x="244" y="56"/>
                      <a:pt x="244" y="56"/>
                      <a:pt x="244" y="57"/>
                    </a:cubicBezTo>
                    <a:cubicBezTo>
                      <a:pt x="244" y="57"/>
                      <a:pt x="244" y="57"/>
                      <a:pt x="245" y="57"/>
                    </a:cubicBezTo>
                    <a:cubicBezTo>
                      <a:pt x="245" y="57"/>
                      <a:pt x="245" y="57"/>
                      <a:pt x="245" y="57"/>
                    </a:cubicBezTo>
                    <a:cubicBezTo>
                      <a:pt x="244" y="57"/>
                      <a:pt x="244" y="57"/>
                      <a:pt x="244" y="57"/>
                    </a:cubicBezTo>
                    <a:cubicBezTo>
                      <a:pt x="244" y="57"/>
                      <a:pt x="244" y="57"/>
                      <a:pt x="244" y="57"/>
                    </a:cubicBezTo>
                    <a:cubicBezTo>
                      <a:pt x="244" y="57"/>
                      <a:pt x="244" y="57"/>
                      <a:pt x="244" y="57"/>
                    </a:cubicBezTo>
                    <a:cubicBezTo>
                      <a:pt x="244" y="57"/>
                      <a:pt x="244" y="57"/>
                      <a:pt x="244" y="57"/>
                    </a:cubicBezTo>
                    <a:cubicBezTo>
                      <a:pt x="244" y="57"/>
                      <a:pt x="244" y="57"/>
                      <a:pt x="244" y="57"/>
                    </a:cubicBezTo>
                    <a:cubicBezTo>
                      <a:pt x="245" y="57"/>
                      <a:pt x="245" y="57"/>
                      <a:pt x="245" y="57"/>
                    </a:cubicBezTo>
                    <a:cubicBezTo>
                      <a:pt x="245" y="57"/>
                      <a:pt x="245" y="57"/>
                      <a:pt x="245" y="57"/>
                    </a:cubicBezTo>
                    <a:cubicBezTo>
                      <a:pt x="245" y="57"/>
                      <a:pt x="245" y="57"/>
                      <a:pt x="245" y="57"/>
                    </a:cubicBezTo>
                    <a:cubicBezTo>
                      <a:pt x="245" y="57"/>
                      <a:pt x="245" y="57"/>
                      <a:pt x="245" y="57"/>
                    </a:cubicBezTo>
                    <a:cubicBezTo>
                      <a:pt x="245" y="57"/>
                      <a:pt x="245" y="57"/>
                      <a:pt x="245" y="57"/>
                    </a:cubicBezTo>
                    <a:cubicBezTo>
                      <a:pt x="245" y="57"/>
                      <a:pt x="245" y="57"/>
                      <a:pt x="245" y="57"/>
                    </a:cubicBezTo>
                    <a:cubicBezTo>
                      <a:pt x="245" y="57"/>
                      <a:pt x="245" y="57"/>
                      <a:pt x="245" y="57"/>
                    </a:cubicBezTo>
                    <a:cubicBezTo>
                      <a:pt x="246" y="57"/>
                      <a:pt x="246" y="57"/>
                      <a:pt x="246" y="57"/>
                    </a:cubicBezTo>
                    <a:cubicBezTo>
                      <a:pt x="246" y="57"/>
                      <a:pt x="246" y="57"/>
                      <a:pt x="246" y="57"/>
                    </a:cubicBezTo>
                    <a:cubicBezTo>
                      <a:pt x="246" y="57"/>
                      <a:pt x="247" y="57"/>
                      <a:pt x="247" y="57"/>
                    </a:cubicBezTo>
                    <a:cubicBezTo>
                      <a:pt x="247" y="57"/>
                      <a:pt x="247" y="57"/>
                      <a:pt x="247" y="57"/>
                    </a:cubicBezTo>
                    <a:cubicBezTo>
                      <a:pt x="247" y="57"/>
                      <a:pt x="247" y="57"/>
                      <a:pt x="247" y="57"/>
                    </a:cubicBezTo>
                    <a:cubicBezTo>
                      <a:pt x="247" y="57"/>
                      <a:pt x="247" y="57"/>
                      <a:pt x="247" y="57"/>
                    </a:cubicBezTo>
                    <a:cubicBezTo>
                      <a:pt x="247" y="57"/>
                      <a:pt x="247" y="57"/>
                      <a:pt x="247" y="58"/>
                    </a:cubicBezTo>
                    <a:cubicBezTo>
                      <a:pt x="247" y="58"/>
                      <a:pt x="247" y="58"/>
                      <a:pt x="247" y="58"/>
                    </a:cubicBezTo>
                    <a:cubicBezTo>
                      <a:pt x="248" y="58"/>
                      <a:pt x="248" y="58"/>
                      <a:pt x="248" y="58"/>
                    </a:cubicBezTo>
                    <a:cubicBezTo>
                      <a:pt x="248" y="58"/>
                      <a:pt x="248" y="59"/>
                      <a:pt x="248" y="59"/>
                    </a:cubicBezTo>
                    <a:cubicBezTo>
                      <a:pt x="248" y="59"/>
                      <a:pt x="248" y="59"/>
                      <a:pt x="249" y="59"/>
                    </a:cubicBezTo>
                    <a:cubicBezTo>
                      <a:pt x="249" y="59"/>
                      <a:pt x="249" y="59"/>
                      <a:pt x="249" y="59"/>
                    </a:cubicBezTo>
                    <a:cubicBezTo>
                      <a:pt x="249" y="59"/>
                      <a:pt x="249" y="59"/>
                      <a:pt x="249" y="59"/>
                    </a:cubicBezTo>
                    <a:cubicBezTo>
                      <a:pt x="248" y="59"/>
                      <a:pt x="248" y="59"/>
                      <a:pt x="248" y="59"/>
                    </a:cubicBezTo>
                    <a:cubicBezTo>
                      <a:pt x="248" y="59"/>
                      <a:pt x="248" y="59"/>
                      <a:pt x="248" y="59"/>
                    </a:cubicBezTo>
                    <a:cubicBezTo>
                      <a:pt x="249" y="59"/>
                      <a:pt x="249" y="59"/>
                      <a:pt x="249" y="60"/>
                    </a:cubicBezTo>
                    <a:cubicBezTo>
                      <a:pt x="249" y="60"/>
                      <a:pt x="249" y="60"/>
                      <a:pt x="249" y="60"/>
                    </a:cubicBezTo>
                    <a:cubicBezTo>
                      <a:pt x="249" y="60"/>
                      <a:pt x="249" y="60"/>
                      <a:pt x="249" y="60"/>
                    </a:cubicBezTo>
                    <a:cubicBezTo>
                      <a:pt x="249" y="60"/>
                      <a:pt x="249" y="60"/>
                      <a:pt x="249" y="60"/>
                    </a:cubicBezTo>
                    <a:cubicBezTo>
                      <a:pt x="249" y="60"/>
                      <a:pt x="249" y="60"/>
                      <a:pt x="249" y="60"/>
                    </a:cubicBezTo>
                    <a:cubicBezTo>
                      <a:pt x="249" y="60"/>
                      <a:pt x="249" y="60"/>
                      <a:pt x="249" y="60"/>
                    </a:cubicBezTo>
                    <a:cubicBezTo>
                      <a:pt x="249" y="60"/>
                      <a:pt x="249" y="60"/>
                      <a:pt x="250" y="60"/>
                    </a:cubicBezTo>
                    <a:cubicBezTo>
                      <a:pt x="250" y="59"/>
                      <a:pt x="250" y="59"/>
                      <a:pt x="250" y="59"/>
                    </a:cubicBezTo>
                    <a:cubicBezTo>
                      <a:pt x="250" y="60"/>
                      <a:pt x="250" y="60"/>
                      <a:pt x="250" y="60"/>
                    </a:cubicBezTo>
                    <a:cubicBezTo>
                      <a:pt x="250" y="60"/>
                      <a:pt x="250" y="60"/>
                      <a:pt x="250" y="60"/>
                    </a:cubicBezTo>
                    <a:cubicBezTo>
                      <a:pt x="250" y="60"/>
                      <a:pt x="250" y="60"/>
                      <a:pt x="250" y="60"/>
                    </a:cubicBezTo>
                    <a:cubicBezTo>
                      <a:pt x="250" y="60"/>
                      <a:pt x="250" y="60"/>
                      <a:pt x="250" y="60"/>
                    </a:cubicBezTo>
                    <a:cubicBezTo>
                      <a:pt x="250" y="60"/>
                      <a:pt x="250" y="60"/>
                      <a:pt x="250" y="60"/>
                    </a:cubicBezTo>
                    <a:cubicBezTo>
                      <a:pt x="250" y="60"/>
                      <a:pt x="250" y="60"/>
                      <a:pt x="250" y="60"/>
                    </a:cubicBezTo>
                    <a:cubicBezTo>
                      <a:pt x="250" y="60"/>
                      <a:pt x="250" y="61"/>
                      <a:pt x="250" y="61"/>
                    </a:cubicBezTo>
                    <a:cubicBezTo>
                      <a:pt x="250" y="61"/>
                      <a:pt x="250" y="61"/>
                      <a:pt x="250" y="61"/>
                    </a:cubicBezTo>
                    <a:cubicBezTo>
                      <a:pt x="250" y="61"/>
                      <a:pt x="250" y="61"/>
                      <a:pt x="250" y="61"/>
                    </a:cubicBezTo>
                    <a:cubicBezTo>
                      <a:pt x="250" y="61"/>
                      <a:pt x="250" y="61"/>
                      <a:pt x="250" y="61"/>
                    </a:cubicBezTo>
                    <a:cubicBezTo>
                      <a:pt x="250" y="61"/>
                      <a:pt x="250" y="61"/>
                      <a:pt x="250" y="61"/>
                    </a:cubicBezTo>
                    <a:cubicBezTo>
                      <a:pt x="251" y="61"/>
                      <a:pt x="251" y="61"/>
                      <a:pt x="251" y="62"/>
                    </a:cubicBezTo>
                    <a:cubicBezTo>
                      <a:pt x="251" y="62"/>
                      <a:pt x="251" y="62"/>
                      <a:pt x="250" y="62"/>
                    </a:cubicBezTo>
                    <a:cubicBezTo>
                      <a:pt x="250" y="62"/>
                      <a:pt x="250" y="62"/>
                      <a:pt x="250" y="62"/>
                    </a:cubicBezTo>
                    <a:cubicBezTo>
                      <a:pt x="250" y="62"/>
                      <a:pt x="250" y="62"/>
                      <a:pt x="250" y="62"/>
                    </a:cubicBezTo>
                    <a:cubicBezTo>
                      <a:pt x="250" y="62"/>
                      <a:pt x="250" y="62"/>
                      <a:pt x="250" y="62"/>
                    </a:cubicBezTo>
                    <a:cubicBezTo>
                      <a:pt x="250" y="62"/>
                      <a:pt x="250" y="62"/>
                      <a:pt x="250" y="62"/>
                    </a:cubicBezTo>
                    <a:cubicBezTo>
                      <a:pt x="250" y="62"/>
                      <a:pt x="250" y="62"/>
                      <a:pt x="250" y="62"/>
                    </a:cubicBezTo>
                    <a:cubicBezTo>
                      <a:pt x="250" y="62"/>
                      <a:pt x="249" y="62"/>
                      <a:pt x="249" y="62"/>
                    </a:cubicBezTo>
                    <a:cubicBezTo>
                      <a:pt x="249" y="62"/>
                      <a:pt x="249" y="62"/>
                      <a:pt x="249" y="62"/>
                    </a:cubicBezTo>
                    <a:cubicBezTo>
                      <a:pt x="249" y="63"/>
                      <a:pt x="250" y="63"/>
                      <a:pt x="250" y="63"/>
                    </a:cubicBezTo>
                    <a:cubicBezTo>
                      <a:pt x="250" y="63"/>
                      <a:pt x="250" y="63"/>
                      <a:pt x="250" y="63"/>
                    </a:cubicBezTo>
                    <a:cubicBezTo>
                      <a:pt x="250" y="63"/>
                      <a:pt x="250" y="63"/>
                      <a:pt x="250" y="63"/>
                    </a:cubicBezTo>
                    <a:cubicBezTo>
                      <a:pt x="250" y="64"/>
                      <a:pt x="250" y="64"/>
                      <a:pt x="250" y="64"/>
                    </a:cubicBezTo>
                    <a:cubicBezTo>
                      <a:pt x="250" y="64"/>
                      <a:pt x="250" y="64"/>
                      <a:pt x="250" y="64"/>
                    </a:cubicBezTo>
                    <a:cubicBezTo>
                      <a:pt x="250" y="64"/>
                      <a:pt x="250" y="64"/>
                      <a:pt x="250" y="64"/>
                    </a:cubicBezTo>
                    <a:cubicBezTo>
                      <a:pt x="250" y="64"/>
                      <a:pt x="250" y="64"/>
                      <a:pt x="250" y="64"/>
                    </a:cubicBezTo>
                    <a:cubicBezTo>
                      <a:pt x="250" y="64"/>
                      <a:pt x="250" y="64"/>
                      <a:pt x="250" y="64"/>
                    </a:cubicBezTo>
                    <a:cubicBezTo>
                      <a:pt x="250" y="64"/>
                      <a:pt x="250" y="64"/>
                      <a:pt x="250" y="64"/>
                    </a:cubicBezTo>
                    <a:cubicBezTo>
                      <a:pt x="250" y="64"/>
                      <a:pt x="250" y="64"/>
                      <a:pt x="250" y="65"/>
                    </a:cubicBezTo>
                    <a:cubicBezTo>
                      <a:pt x="250" y="65"/>
                      <a:pt x="250" y="65"/>
                      <a:pt x="250" y="65"/>
                    </a:cubicBezTo>
                    <a:cubicBezTo>
                      <a:pt x="250" y="65"/>
                      <a:pt x="250" y="65"/>
                      <a:pt x="251" y="65"/>
                    </a:cubicBezTo>
                    <a:cubicBezTo>
                      <a:pt x="251" y="65"/>
                      <a:pt x="251" y="65"/>
                      <a:pt x="251" y="65"/>
                    </a:cubicBezTo>
                    <a:cubicBezTo>
                      <a:pt x="251" y="65"/>
                      <a:pt x="251" y="65"/>
                      <a:pt x="251" y="65"/>
                    </a:cubicBezTo>
                    <a:cubicBezTo>
                      <a:pt x="251" y="65"/>
                      <a:pt x="251" y="65"/>
                      <a:pt x="251" y="65"/>
                    </a:cubicBezTo>
                    <a:cubicBezTo>
                      <a:pt x="251" y="65"/>
                      <a:pt x="251" y="65"/>
                      <a:pt x="252" y="65"/>
                    </a:cubicBezTo>
                    <a:cubicBezTo>
                      <a:pt x="252" y="65"/>
                      <a:pt x="252" y="65"/>
                      <a:pt x="252" y="65"/>
                    </a:cubicBezTo>
                    <a:cubicBezTo>
                      <a:pt x="252" y="65"/>
                      <a:pt x="252" y="65"/>
                      <a:pt x="252" y="65"/>
                    </a:cubicBezTo>
                    <a:cubicBezTo>
                      <a:pt x="252" y="65"/>
                      <a:pt x="252" y="65"/>
                      <a:pt x="252" y="65"/>
                    </a:cubicBezTo>
                    <a:cubicBezTo>
                      <a:pt x="253" y="65"/>
                      <a:pt x="253" y="65"/>
                      <a:pt x="253" y="65"/>
                    </a:cubicBezTo>
                    <a:cubicBezTo>
                      <a:pt x="253" y="65"/>
                      <a:pt x="253" y="65"/>
                      <a:pt x="253" y="65"/>
                    </a:cubicBezTo>
                    <a:cubicBezTo>
                      <a:pt x="253" y="65"/>
                      <a:pt x="253" y="65"/>
                      <a:pt x="253" y="64"/>
                    </a:cubicBezTo>
                    <a:cubicBezTo>
                      <a:pt x="253" y="64"/>
                      <a:pt x="253" y="64"/>
                      <a:pt x="253" y="64"/>
                    </a:cubicBezTo>
                    <a:cubicBezTo>
                      <a:pt x="253" y="64"/>
                      <a:pt x="253" y="64"/>
                      <a:pt x="253" y="64"/>
                    </a:cubicBezTo>
                    <a:cubicBezTo>
                      <a:pt x="254" y="64"/>
                      <a:pt x="254" y="64"/>
                      <a:pt x="254" y="64"/>
                    </a:cubicBezTo>
                    <a:cubicBezTo>
                      <a:pt x="254" y="64"/>
                      <a:pt x="254" y="64"/>
                      <a:pt x="254" y="64"/>
                    </a:cubicBezTo>
                    <a:cubicBezTo>
                      <a:pt x="254" y="64"/>
                      <a:pt x="254" y="64"/>
                      <a:pt x="254" y="64"/>
                    </a:cubicBezTo>
                    <a:cubicBezTo>
                      <a:pt x="254" y="64"/>
                      <a:pt x="254" y="64"/>
                      <a:pt x="254" y="64"/>
                    </a:cubicBezTo>
                    <a:cubicBezTo>
                      <a:pt x="253" y="64"/>
                      <a:pt x="253" y="64"/>
                      <a:pt x="253" y="64"/>
                    </a:cubicBezTo>
                    <a:cubicBezTo>
                      <a:pt x="253" y="64"/>
                      <a:pt x="253" y="64"/>
                      <a:pt x="253" y="63"/>
                    </a:cubicBezTo>
                    <a:cubicBezTo>
                      <a:pt x="253" y="64"/>
                      <a:pt x="253" y="64"/>
                      <a:pt x="254" y="64"/>
                    </a:cubicBezTo>
                    <a:cubicBezTo>
                      <a:pt x="254" y="64"/>
                      <a:pt x="254" y="64"/>
                      <a:pt x="254" y="64"/>
                    </a:cubicBezTo>
                    <a:cubicBezTo>
                      <a:pt x="254" y="64"/>
                      <a:pt x="254" y="64"/>
                      <a:pt x="254" y="64"/>
                    </a:cubicBezTo>
                    <a:cubicBezTo>
                      <a:pt x="254" y="64"/>
                      <a:pt x="254" y="64"/>
                      <a:pt x="254" y="64"/>
                    </a:cubicBezTo>
                    <a:cubicBezTo>
                      <a:pt x="254" y="64"/>
                      <a:pt x="254" y="64"/>
                      <a:pt x="254" y="64"/>
                    </a:cubicBezTo>
                    <a:cubicBezTo>
                      <a:pt x="254" y="64"/>
                      <a:pt x="254" y="63"/>
                      <a:pt x="254" y="63"/>
                    </a:cubicBezTo>
                    <a:cubicBezTo>
                      <a:pt x="254" y="63"/>
                      <a:pt x="254" y="63"/>
                      <a:pt x="254" y="63"/>
                    </a:cubicBezTo>
                    <a:cubicBezTo>
                      <a:pt x="254" y="63"/>
                      <a:pt x="254" y="63"/>
                      <a:pt x="254" y="63"/>
                    </a:cubicBezTo>
                    <a:cubicBezTo>
                      <a:pt x="254" y="63"/>
                      <a:pt x="254" y="63"/>
                      <a:pt x="254" y="63"/>
                    </a:cubicBezTo>
                    <a:cubicBezTo>
                      <a:pt x="254" y="63"/>
                      <a:pt x="254" y="63"/>
                      <a:pt x="254" y="63"/>
                    </a:cubicBezTo>
                    <a:cubicBezTo>
                      <a:pt x="254" y="63"/>
                      <a:pt x="254" y="63"/>
                      <a:pt x="254" y="62"/>
                    </a:cubicBezTo>
                    <a:cubicBezTo>
                      <a:pt x="254" y="62"/>
                      <a:pt x="254" y="62"/>
                      <a:pt x="254" y="62"/>
                    </a:cubicBezTo>
                    <a:cubicBezTo>
                      <a:pt x="254" y="62"/>
                      <a:pt x="254" y="62"/>
                      <a:pt x="254" y="62"/>
                    </a:cubicBezTo>
                    <a:cubicBezTo>
                      <a:pt x="254" y="62"/>
                      <a:pt x="253" y="62"/>
                      <a:pt x="253" y="62"/>
                    </a:cubicBezTo>
                    <a:cubicBezTo>
                      <a:pt x="253" y="62"/>
                      <a:pt x="253" y="62"/>
                      <a:pt x="254" y="62"/>
                    </a:cubicBezTo>
                    <a:cubicBezTo>
                      <a:pt x="254" y="62"/>
                      <a:pt x="254" y="62"/>
                      <a:pt x="254" y="62"/>
                    </a:cubicBezTo>
                    <a:cubicBezTo>
                      <a:pt x="254" y="62"/>
                      <a:pt x="254" y="62"/>
                      <a:pt x="254" y="62"/>
                    </a:cubicBezTo>
                    <a:cubicBezTo>
                      <a:pt x="254" y="62"/>
                      <a:pt x="254" y="62"/>
                      <a:pt x="254" y="61"/>
                    </a:cubicBezTo>
                    <a:cubicBezTo>
                      <a:pt x="254" y="62"/>
                      <a:pt x="254" y="62"/>
                      <a:pt x="254" y="62"/>
                    </a:cubicBezTo>
                    <a:cubicBezTo>
                      <a:pt x="254" y="62"/>
                      <a:pt x="254" y="62"/>
                      <a:pt x="254" y="62"/>
                    </a:cubicBezTo>
                    <a:cubicBezTo>
                      <a:pt x="254" y="62"/>
                      <a:pt x="254" y="62"/>
                      <a:pt x="254" y="62"/>
                    </a:cubicBezTo>
                    <a:cubicBezTo>
                      <a:pt x="254" y="62"/>
                      <a:pt x="254" y="62"/>
                      <a:pt x="254" y="62"/>
                    </a:cubicBezTo>
                    <a:cubicBezTo>
                      <a:pt x="254" y="62"/>
                      <a:pt x="254" y="62"/>
                      <a:pt x="255" y="62"/>
                    </a:cubicBezTo>
                    <a:cubicBezTo>
                      <a:pt x="255" y="62"/>
                      <a:pt x="255" y="62"/>
                      <a:pt x="255" y="62"/>
                    </a:cubicBezTo>
                    <a:cubicBezTo>
                      <a:pt x="255" y="62"/>
                      <a:pt x="255" y="62"/>
                      <a:pt x="255" y="61"/>
                    </a:cubicBezTo>
                    <a:cubicBezTo>
                      <a:pt x="255" y="61"/>
                      <a:pt x="255" y="61"/>
                      <a:pt x="255" y="61"/>
                    </a:cubicBezTo>
                    <a:cubicBezTo>
                      <a:pt x="255" y="61"/>
                      <a:pt x="255" y="61"/>
                      <a:pt x="255" y="61"/>
                    </a:cubicBezTo>
                    <a:cubicBezTo>
                      <a:pt x="255" y="61"/>
                      <a:pt x="255" y="61"/>
                      <a:pt x="254" y="61"/>
                    </a:cubicBezTo>
                    <a:cubicBezTo>
                      <a:pt x="254" y="61"/>
                      <a:pt x="254" y="61"/>
                      <a:pt x="254" y="61"/>
                    </a:cubicBezTo>
                    <a:cubicBezTo>
                      <a:pt x="254" y="61"/>
                      <a:pt x="254" y="61"/>
                      <a:pt x="254" y="60"/>
                    </a:cubicBezTo>
                    <a:cubicBezTo>
                      <a:pt x="254" y="60"/>
                      <a:pt x="254" y="60"/>
                      <a:pt x="254" y="60"/>
                    </a:cubicBezTo>
                    <a:cubicBezTo>
                      <a:pt x="254" y="60"/>
                      <a:pt x="254" y="60"/>
                      <a:pt x="254" y="60"/>
                    </a:cubicBezTo>
                    <a:cubicBezTo>
                      <a:pt x="254" y="60"/>
                      <a:pt x="254" y="60"/>
                      <a:pt x="254" y="60"/>
                    </a:cubicBezTo>
                    <a:cubicBezTo>
                      <a:pt x="254" y="60"/>
                      <a:pt x="254" y="60"/>
                      <a:pt x="254" y="60"/>
                    </a:cubicBezTo>
                    <a:cubicBezTo>
                      <a:pt x="254" y="60"/>
                      <a:pt x="254" y="61"/>
                      <a:pt x="254" y="61"/>
                    </a:cubicBezTo>
                    <a:cubicBezTo>
                      <a:pt x="254" y="61"/>
                      <a:pt x="255" y="61"/>
                      <a:pt x="255" y="61"/>
                    </a:cubicBezTo>
                    <a:cubicBezTo>
                      <a:pt x="255" y="60"/>
                      <a:pt x="254" y="60"/>
                      <a:pt x="254" y="60"/>
                    </a:cubicBezTo>
                    <a:cubicBezTo>
                      <a:pt x="254" y="60"/>
                      <a:pt x="255" y="60"/>
                      <a:pt x="255" y="60"/>
                    </a:cubicBezTo>
                    <a:cubicBezTo>
                      <a:pt x="255" y="60"/>
                      <a:pt x="255" y="60"/>
                      <a:pt x="255" y="60"/>
                    </a:cubicBezTo>
                    <a:cubicBezTo>
                      <a:pt x="255" y="60"/>
                      <a:pt x="255" y="60"/>
                      <a:pt x="255" y="60"/>
                    </a:cubicBezTo>
                    <a:cubicBezTo>
                      <a:pt x="255" y="60"/>
                      <a:pt x="255" y="60"/>
                      <a:pt x="255" y="61"/>
                    </a:cubicBezTo>
                    <a:cubicBezTo>
                      <a:pt x="255" y="61"/>
                      <a:pt x="255" y="61"/>
                      <a:pt x="255" y="61"/>
                    </a:cubicBezTo>
                    <a:cubicBezTo>
                      <a:pt x="255" y="61"/>
                      <a:pt x="255" y="60"/>
                      <a:pt x="255" y="60"/>
                    </a:cubicBezTo>
                    <a:cubicBezTo>
                      <a:pt x="255" y="60"/>
                      <a:pt x="256" y="60"/>
                      <a:pt x="256" y="60"/>
                    </a:cubicBezTo>
                    <a:cubicBezTo>
                      <a:pt x="256" y="60"/>
                      <a:pt x="256" y="60"/>
                      <a:pt x="256" y="60"/>
                    </a:cubicBezTo>
                    <a:cubicBezTo>
                      <a:pt x="256" y="60"/>
                      <a:pt x="256" y="60"/>
                      <a:pt x="256" y="60"/>
                    </a:cubicBezTo>
                    <a:cubicBezTo>
                      <a:pt x="256" y="60"/>
                      <a:pt x="255" y="59"/>
                      <a:pt x="256" y="59"/>
                    </a:cubicBezTo>
                    <a:cubicBezTo>
                      <a:pt x="256" y="59"/>
                      <a:pt x="256" y="59"/>
                      <a:pt x="256" y="59"/>
                    </a:cubicBezTo>
                    <a:cubicBezTo>
                      <a:pt x="256" y="59"/>
                      <a:pt x="256" y="59"/>
                      <a:pt x="256" y="59"/>
                    </a:cubicBezTo>
                    <a:cubicBezTo>
                      <a:pt x="256" y="59"/>
                      <a:pt x="256" y="59"/>
                      <a:pt x="256" y="59"/>
                    </a:cubicBezTo>
                    <a:cubicBezTo>
                      <a:pt x="256" y="59"/>
                      <a:pt x="256" y="58"/>
                      <a:pt x="256" y="58"/>
                    </a:cubicBezTo>
                    <a:cubicBezTo>
                      <a:pt x="256" y="58"/>
                      <a:pt x="256" y="58"/>
                      <a:pt x="256" y="58"/>
                    </a:cubicBezTo>
                    <a:cubicBezTo>
                      <a:pt x="256" y="58"/>
                      <a:pt x="256" y="58"/>
                      <a:pt x="256" y="58"/>
                    </a:cubicBezTo>
                    <a:cubicBezTo>
                      <a:pt x="256" y="58"/>
                      <a:pt x="256" y="58"/>
                      <a:pt x="256" y="58"/>
                    </a:cubicBezTo>
                    <a:cubicBezTo>
                      <a:pt x="256" y="58"/>
                      <a:pt x="257" y="58"/>
                      <a:pt x="257" y="58"/>
                    </a:cubicBezTo>
                    <a:cubicBezTo>
                      <a:pt x="257" y="58"/>
                      <a:pt x="257" y="58"/>
                      <a:pt x="257" y="58"/>
                    </a:cubicBezTo>
                    <a:cubicBezTo>
                      <a:pt x="257" y="58"/>
                      <a:pt x="257" y="58"/>
                      <a:pt x="257" y="58"/>
                    </a:cubicBezTo>
                    <a:cubicBezTo>
                      <a:pt x="257" y="57"/>
                      <a:pt x="257" y="57"/>
                      <a:pt x="257" y="57"/>
                    </a:cubicBezTo>
                    <a:cubicBezTo>
                      <a:pt x="257" y="57"/>
                      <a:pt x="257" y="57"/>
                      <a:pt x="257" y="57"/>
                    </a:cubicBezTo>
                    <a:cubicBezTo>
                      <a:pt x="257" y="57"/>
                      <a:pt x="257" y="58"/>
                      <a:pt x="257" y="58"/>
                    </a:cubicBezTo>
                    <a:cubicBezTo>
                      <a:pt x="257" y="58"/>
                      <a:pt x="257" y="58"/>
                      <a:pt x="257" y="58"/>
                    </a:cubicBezTo>
                    <a:cubicBezTo>
                      <a:pt x="257" y="58"/>
                      <a:pt x="257" y="58"/>
                      <a:pt x="257" y="58"/>
                    </a:cubicBezTo>
                    <a:cubicBezTo>
                      <a:pt x="257" y="58"/>
                      <a:pt x="257" y="58"/>
                      <a:pt x="257" y="58"/>
                    </a:cubicBezTo>
                    <a:cubicBezTo>
                      <a:pt x="257" y="58"/>
                      <a:pt x="257" y="58"/>
                      <a:pt x="257" y="58"/>
                    </a:cubicBezTo>
                    <a:cubicBezTo>
                      <a:pt x="257" y="58"/>
                      <a:pt x="257" y="58"/>
                      <a:pt x="257" y="58"/>
                    </a:cubicBezTo>
                    <a:cubicBezTo>
                      <a:pt x="257" y="58"/>
                      <a:pt x="257" y="58"/>
                      <a:pt x="257" y="58"/>
                    </a:cubicBezTo>
                    <a:cubicBezTo>
                      <a:pt x="257" y="58"/>
                      <a:pt x="257" y="58"/>
                      <a:pt x="257" y="58"/>
                    </a:cubicBezTo>
                    <a:cubicBezTo>
                      <a:pt x="257" y="58"/>
                      <a:pt x="257" y="58"/>
                      <a:pt x="257" y="58"/>
                    </a:cubicBezTo>
                    <a:cubicBezTo>
                      <a:pt x="257" y="58"/>
                      <a:pt x="257" y="58"/>
                      <a:pt x="257" y="58"/>
                    </a:cubicBezTo>
                    <a:cubicBezTo>
                      <a:pt x="257" y="58"/>
                      <a:pt x="256" y="58"/>
                      <a:pt x="256" y="58"/>
                    </a:cubicBezTo>
                    <a:cubicBezTo>
                      <a:pt x="256" y="59"/>
                      <a:pt x="256" y="59"/>
                      <a:pt x="256" y="59"/>
                    </a:cubicBezTo>
                    <a:cubicBezTo>
                      <a:pt x="256" y="59"/>
                      <a:pt x="256" y="59"/>
                      <a:pt x="256" y="59"/>
                    </a:cubicBezTo>
                    <a:cubicBezTo>
                      <a:pt x="256" y="59"/>
                      <a:pt x="256" y="59"/>
                      <a:pt x="256" y="59"/>
                    </a:cubicBezTo>
                    <a:cubicBezTo>
                      <a:pt x="256" y="59"/>
                      <a:pt x="256" y="59"/>
                      <a:pt x="256" y="59"/>
                    </a:cubicBezTo>
                    <a:cubicBezTo>
                      <a:pt x="256" y="59"/>
                      <a:pt x="256" y="59"/>
                      <a:pt x="256" y="59"/>
                    </a:cubicBezTo>
                    <a:cubicBezTo>
                      <a:pt x="256" y="59"/>
                      <a:pt x="256" y="59"/>
                      <a:pt x="256" y="59"/>
                    </a:cubicBezTo>
                    <a:cubicBezTo>
                      <a:pt x="256" y="60"/>
                      <a:pt x="256" y="60"/>
                      <a:pt x="256" y="60"/>
                    </a:cubicBezTo>
                    <a:cubicBezTo>
                      <a:pt x="256" y="60"/>
                      <a:pt x="256" y="60"/>
                      <a:pt x="256" y="60"/>
                    </a:cubicBezTo>
                    <a:cubicBezTo>
                      <a:pt x="256" y="60"/>
                      <a:pt x="256" y="60"/>
                      <a:pt x="256" y="60"/>
                    </a:cubicBezTo>
                    <a:cubicBezTo>
                      <a:pt x="256" y="60"/>
                      <a:pt x="256" y="61"/>
                      <a:pt x="256" y="61"/>
                    </a:cubicBezTo>
                    <a:cubicBezTo>
                      <a:pt x="256" y="61"/>
                      <a:pt x="256" y="61"/>
                      <a:pt x="256" y="61"/>
                    </a:cubicBezTo>
                    <a:cubicBezTo>
                      <a:pt x="255" y="61"/>
                      <a:pt x="255" y="61"/>
                      <a:pt x="255" y="61"/>
                    </a:cubicBezTo>
                    <a:cubicBezTo>
                      <a:pt x="255" y="61"/>
                      <a:pt x="255" y="61"/>
                      <a:pt x="255" y="61"/>
                    </a:cubicBezTo>
                    <a:cubicBezTo>
                      <a:pt x="255" y="61"/>
                      <a:pt x="255" y="61"/>
                      <a:pt x="256" y="61"/>
                    </a:cubicBezTo>
                    <a:cubicBezTo>
                      <a:pt x="256" y="61"/>
                      <a:pt x="256" y="62"/>
                      <a:pt x="256" y="62"/>
                    </a:cubicBezTo>
                    <a:cubicBezTo>
                      <a:pt x="256" y="62"/>
                      <a:pt x="256" y="62"/>
                      <a:pt x="256" y="62"/>
                    </a:cubicBezTo>
                    <a:cubicBezTo>
                      <a:pt x="256" y="62"/>
                      <a:pt x="256" y="62"/>
                      <a:pt x="256" y="62"/>
                    </a:cubicBezTo>
                    <a:cubicBezTo>
                      <a:pt x="256" y="62"/>
                      <a:pt x="256" y="62"/>
                      <a:pt x="256" y="62"/>
                    </a:cubicBezTo>
                    <a:cubicBezTo>
                      <a:pt x="256" y="62"/>
                      <a:pt x="256" y="62"/>
                      <a:pt x="256" y="62"/>
                    </a:cubicBezTo>
                    <a:cubicBezTo>
                      <a:pt x="256" y="62"/>
                      <a:pt x="256" y="62"/>
                      <a:pt x="256" y="62"/>
                    </a:cubicBezTo>
                    <a:cubicBezTo>
                      <a:pt x="257" y="63"/>
                      <a:pt x="257" y="63"/>
                      <a:pt x="257" y="63"/>
                    </a:cubicBezTo>
                    <a:cubicBezTo>
                      <a:pt x="257" y="62"/>
                      <a:pt x="257" y="62"/>
                      <a:pt x="257" y="62"/>
                    </a:cubicBezTo>
                    <a:cubicBezTo>
                      <a:pt x="257" y="62"/>
                      <a:pt x="256" y="62"/>
                      <a:pt x="256" y="62"/>
                    </a:cubicBezTo>
                    <a:cubicBezTo>
                      <a:pt x="256" y="62"/>
                      <a:pt x="257" y="62"/>
                      <a:pt x="257" y="61"/>
                    </a:cubicBezTo>
                    <a:cubicBezTo>
                      <a:pt x="257" y="62"/>
                      <a:pt x="257" y="62"/>
                      <a:pt x="257" y="62"/>
                    </a:cubicBezTo>
                    <a:cubicBezTo>
                      <a:pt x="257" y="62"/>
                      <a:pt x="257" y="62"/>
                      <a:pt x="257" y="62"/>
                    </a:cubicBezTo>
                    <a:cubicBezTo>
                      <a:pt x="257" y="62"/>
                      <a:pt x="257" y="62"/>
                      <a:pt x="257" y="62"/>
                    </a:cubicBezTo>
                    <a:cubicBezTo>
                      <a:pt x="257" y="62"/>
                      <a:pt x="257" y="62"/>
                      <a:pt x="257" y="63"/>
                    </a:cubicBezTo>
                    <a:cubicBezTo>
                      <a:pt x="257" y="63"/>
                      <a:pt x="257" y="63"/>
                      <a:pt x="257" y="63"/>
                    </a:cubicBezTo>
                    <a:cubicBezTo>
                      <a:pt x="257" y="63"/>
                      <a:pt x="257" y="63"/>
                      <a:pt x="257" y="63"/>
                    </a:cubicBezTo>
                    <a:cubicBezTo>
                      <a:pt x="257" y="63"/>
                      <a:pt x="257" y="63"/>
                      <a:pt x="257" y="63"/>
                    </a:cubicBezTo>
                    <a:cubicBezTo>
                      <a:pt x="257" y="63"/>
                      <a:pt x="257" y="63"/>
                      <a:pt x="258" y="63"/>
                    </a:cubicBezTo>
                    <a:cubicBezTo>
                      <a:pt x="258" y="63"/>
                      <a:pt x="258" y="63"/>
                      <a:pt x="258" y="63"/>
                    </a:cubicBezTo>
                    <a:cubicBezTo>
                      <a:pt x="258" y="63"/>
                      <a:pt x="258" y="63"/>
                      <a:pt x="258" y="63"/>
                    </a:cubicBezTo>
                    <a:cubicBezTo>
                      <a:pt x="258" y="63"/>
                      <a:pt x="258" y="63"/>
                      <a:pt x="258" y="63"/>
                    </a:cubicBezTo>
                    <a:cubicBezTo>
                      <a:pt x="258" y="63"/>
                      <a:pt x="258" y="63"/>
                      <a:pt x="258" y="63"/>
                    </a:cubicBezTo>
                    <a:cubicBezTo>
                      <a:pt x="258" y="63"/>
                      <a:pt x="258" y="63"/>
                      <a:pt x="258" y="63"/>
                    </a:cubicBezTo>
                    <a:cubicBezTo>
                      <a:pt x="258" y="63"/>
                      <a:pt x="258" y="63"/>
                      <a:pt x="258" y="63"/>
                    </a:cubicBezTo>
                    <a:cubicBezTo>
                      <a:pt x="258" y="63"/>
                      <a:pt x="258" y="63"/>
                      <a:pt x="258" y="63"/>
                    </a:cubicBezTo>
                    <a:cubicBezTo>
                      <a:pt x="258" y="63"/>
                      <a:pt x="258" y="63"/>
                      <a:pt x="258" y="63"/>
                    </a:cubicBezTo>
                    <a:cubicBezTo>
                      <a:pt x="258" y="63"/>
                      <a:pt x="258" y="63"/>
                      <a:pt x="258" y="63"/>
                    </a:cubicBezTo>
                    <a:cubicBezTo>
                      <a:pt x="259" y="63"/>
                      <a:pt x="259" y="63"/>
                      <a:pt x="259" y="63"/>
                    </a:cubicBezTo>
                    <a:cubicBezTo>
                      <a:pt x="259" y="63"/>
                      <a:pt x="259" y="63"/>
                      <a:pt x="259" y="63"/>
                    </a:cubicBezTo>
                    <a:cubicBezTo>
                      <a:pt x="259" y="63"/>
                      <a:pt x="259" y="63"/>
                      <a:pt x="259" y="63"/>
                    </a:cubicBezTo>
                    <a:cubicBezTo>
                      <a:pt x="259" y="63"/>
                      <a:pt x="259" y="63"/>
                      <a:pt x="259" y="63"/>
                    </a:cubicBezTo>
                    <a:cubicBezTo>
                      <a:pt x="259" y="63"/>
                      <a:pt x="259" y="63"/>
                      <a:pt x="259" y="63"/>
                    </a:cubicBezTo>
                    <a:cubicBezTo>
                      <a:pt x="259" y="63"/>
                      <a:pt x="259" y="63"/>
                      <a:pt x="259" y="64"/>
                    </a:cubicBezTo>
                    <a:cubicBezTo>
                      <a:pt x="259" y="64"/>
                      <a:pt x="259" y="64"/>
                      <a:pt x="259" y="64"/>
                    </a:cubicBezTo>
                    <a:cubicBezTo>
                      <a:pt x="259" y="64"/>
                      <a:pt x="259" y="64"/>
                      <a:pt x="259" y="64"/>
                    </a:cubicBezTo>
                    <a:cubicBezTo>
                      <a:pt x="259" y="64"/>
                      <a:pt x="259" y="64"/>
                      <a:pt x="259" y="64"/>
                    </a:cubicBezTo>
                    <a:cubicBezTo>
                      <a:pt x="259" y="64"/>
                      <a:pt x="259" y="64"/>
                      <a:pt x="259" y="64"/>
                    </a:cubicBezTo>
                    <a:cubicBezTo>
                      <a:pt x="259" y="64"/>
                      <a:pt x="259" y="64"/>
                      <a:pt x="259" y="64"/>
                    </a:cubicBezTo>
                    <a:cubicBezTo>
                      <a:pt x="259" y="64"/>
                      <a:pt x="259" y="64"/>
                      <a:pt x="260" y="64"/>
                    </a:cubicBezTo>
                    <a:cubicBezTo>
                      <a:pt x="260" y="64"/>
                      <a:pt x="260" y="64"/>
                      <a:pt x="260" y="65"/>
                    </a:cubicBezTo>
                    <a:cubicBezTo>
                      <a:pt x="260" y="65"/>
                      <a:pt x="260" y="65"/>
                      <a:pt x="260" y="65"/>
                    </a:cubicBezTo>
                    <a:cubicBezTo>
                      <a:pt x="260" y="65"/>
                      <a:pt x="260" y="65"/>
                      <a:pt x="260" y="65"/>
                    </a:cubicBezTo>
                    <a:cubicBezTo>
                      <a:pt x="260" y="65"/>
                      <a:pt x="260" y="65"/>
                      <a:pt x="260" y="64"/>
                    </a:cubicBezTo>
                    <a:cubicBezTo>
                      <a:pt x="260" y="64"/>
                      <a:pt x="260" y="64"/>
                      <a:pt x="260" y="64"/>
                    </a:cubicBezTo>
                    <a:cubicBezTo>
                      <a:pt x="260" y="64"/>
                      <a:pt x="260" y="64"/>
                      <a:pt x="260" y="64"/>
                    </a:cubicBezTo>
                    <a:cubicBezTo>
                      <a:pt x="260" y="64"/>
                      <a:pt x="260" y="64"/>
                      <a:pt x="260" y="64"/>
                    </a:cubicBezTo>
                    <a:cubicBezTo>
                      <a:pt x="260" y="64"/>
                      <a:pt x="260" y="64"/>
                      <a:pt x="260" y="64"/>
                    </a:cubicBezTo>
                    <a:cubicBezTo>
                      <a:pt x="260" y="64"/>
                      <a:pt x="260" y="64"/>
                      <a:pt x="260" y="64"/>
                    </a:cubicBezTo>
                    <a:cubicBezTo>
                      <a:pt x="260" y="64"/>
                      <a:pt x="260" y="64"/>
                      <a:pt x="260" y="64"/>
                    </a:cubicBezTo>
                    <a:cubicBezTo>
                      <a:pt x="260" y="64"/>
                      <a:pt x="260" y="64"/>
                      <a:pt x="260" y="64"/>
                    </a:cubicBezTo>
                    <a:cubicBezTo>
                      <a:pt x="260" y="64"/>
                      <a:pt x="260" y="64"/>
                      <a:pt x="260" y="64"/>
                    </a:cubicBezTo>
                    <a:cubicBezTo>
                      <a:pt x="260" y="64"/>
                      <a:pt x="260" y="64"/>
                      <a:pt x="260" y="64"/>
                    </a:cubicBezTo>
                    <a:cubicBezTo>
                      <a:pt x="260" y="64"/>
                      <a:pt x="261" y="64"/>
                      <a:pt x="261" y="64"/>
                    </a:cubicBezTo>
                    <a:cubicBezTo>
                      <a:pt x="261" y="64"/>
                      <a:pt x="261" y="64"/>
                      <a:pt x="261" y="64"/>
                    </a:cubicBezTo>
                    <a:cubicBezTo>
                      <a:pt x="261" y="64"/>
                      <a:pt x="261" y="64"/>
                      <a:pt x="261" y="64"/>
                    </a:cubicBezTo>
                    <a:cubicBezTo>
                      <a:pt x="261" y="64"/>
                      <a:pt x="261" y="64"/>
                      <a:pt x="261" y="64"/>
                    </a:cubicBezTo>
                    <a:cubicBezTo>
                      <a:pt x="261" y="64"/>
                      <a:pt x="261" y="64"/>
                      <a:pt x="261" y="65"/>
                    </a:cubicBezTo>
                    <a:cubicBezTo>
                      <a:pt x="261" y="65"/>
                      <a:pt x="261" y="65"/>
                      <a:pt x="261" y="65"/>
                    </a:cubicBezTo>
                    <a:cubicBezTo>
                      <a:pt x="261" y="65"/>
                      <a:pt x="261" y="65"/>
                      <a:pt x="261" y="65"/>
                    </a:cubicBezTo>
                    <a:cubicBezTo>
                      <a:pt x="262" y="65"/>
                      <a:pt x="262" y="65"/>
                      <a:pt x="262" y="65"/>
                    </a:cubicBezTo>
                    <a:cubicBezTo>
                      <a:pt x="262" y="64"/>
                      <a:pt x="262" y="65"/>
                      <a:pt x="262" y="64"/>
                    </a:cubicBezTo>
                    <a:cubicBezTo>
                      <a:pt x="262" y="64"/>
                      <a:pt x="262" y="64"/>
                      <a:pt x="262" y="64"/>
                    </a:cubicBezTo>
                    <a:cubicBezTo>
                      <a:pt x="262" y="64"/>
                      <a:pt x="262" y="64"/>
                      <a:pt x="262" y="64"/>
                    </a:cubicBezTo>
                    <a:cubicBezTo>
                      <a:pt x="262" y="64"/>
                      <a:pt x="262" y="64"/>
                      <a:pt x="263" y="64"/>
                    </a:cubicBezTo>
                    <a:cubicBezTo>
                      <a:pt x="263" y="64"/>
                      <a:pt x="263" y="64"/>
                      <a:pt x="263" y="64"/>
                    </a:cubicBezTo>
                    <a:cubicBezTo>
                      <a:pt x="263" y="64"/>
                      <a:pt x="263" y="64"/>
                      <a:pt x="263" y="64"/>
                    </a:cubicBezTo>
                    <a:cubicBezTo>
                      <a:pt x="263" y="64"/>
                      <a:pt x="263" y="64"/>
                      <a:pt x="263" y="64"/>
                    </a:cubicBezTo>
                    <a:cubicBezTo>
                      <a:pt x="263" y="64"/>
                      <a:pt x="263" y="64"/>
                      <a:pt x="264" y="64"/>
                    </a:cubicBezTo>
                    <a:cubicBezTo>
                      <a:pt x="264" y="64"/>
                      <a:pt x="264" y="64"/>
                      <a:pt x="264" y="64"/>
                    </a:cubicBezTo>
                    <a:cubicBezTo>
                      <a:pt x="264" y="64"/>
                      <a:pt x="264" y="64"/>
                      <a:pt x="264" y="64"/>
                    </a:cubicBezTo>
                    <a:cubicBezTo>
                      <a:pt x="264" y="64"/>
                      <a:pt x="264" y="64"/>
                      <a:pt x="264" y="64"/>
                    </a:cubicBezTo>
                    <a:cubicBezTo>
                      <a:pt x="264" y="64"/>
                      <a:pt x="264" y="64"/>
                      <a:pt x="264" y="64"/>
                    </a:cubicBezTo>
                    <a:cubicBezTo>
                      <a:pt x="264" y="64"/>
                      <a:pt x="264" y="64"/>
                      <a:pt x="264" y="64"/>
                    </a:cubicBezTo>
                    <a:cubicBezTo>
                      <a:pt x="264" y="64"/>
                      <a:pt x="264" y="64"/>
                      <a:pt x="264" y="64"/>
                    </a:cubicBezTo>
                    <a:cubicBezTo>
                      <a:pt x="264" y="64"/>
                      <a:pt x="264" y="64"/>
                      <a:pt x="264" y="64"/>
                    </a:cubicBezTo>
                    <a:cubicBezTo>
                      <a:pt x="264" y="64"/>
                      <a:pt x="264" y="64"/>
                      <a:pt x="264" y="64"/>
                    </a:cubicBezTo>
                    <a:cubicBezTo>
                      <a:pt x="264" y="64"/>
                      <a:pt x="264" y="64"/>
                      <a:pt x="263" y="64"/>
                    </a:cubicBezTo>
                    <a:cubicBezTo>
                      <a:pt x="263" y="64"/>
                      <a:pt x="263" y="64"/>
                      <a:pt x="263" y="64"/>
                    </a:cubicBezTo>
                    <a:cubicBezTo>
                      <a:pt x="263" y="64"/>
                      <a:pt x="263" y="64"/>
                      <a:pt x="263" y="64"/>
                    </a:cubicBezTo>
                    <a:cubicBezTo>
                      <a:pt x="263" y="64"/>
                      <a:pt x="263" y="64"/>
                      <a:pt x="263" y="64"/>
                    </a:cubicBezTo>
                    <a:cubicBezTo>
                      <a:pt x="263" y="64"/>
                      <a:pt x="263" y="64"/>
                      <a:pt x="263" y="64"/>
                    </a:cubicBezTo>
                    <a:cubicBezTo>
                      <a:pt x="263" y="64"/>
                      <a:pt x="263" y="64"/>
                      <a:pt x="263" y="64"/>
                    </a:cubicBezTo>
                    <a:cubicBezTo>
                      <a:pt x="263" y="64"/>
                      <a:pt x="262" y="64"/>
                      <a:pt x="262" y="64"/>
                    </a:cubicBezTo>
                    <a:cubicBezTo>
                      <a:pt x="262" y="64"/>
                      <a:pt x="262" y="64"/>
                      <a:pt x="262" y="65"/>
                    </a:cubicBezTo>
                    <a:cubicBezTo>
                      <a:pt x="262" y="65"/>
                      <a:pt x="262" y="65"/>
                      <a:pt x="262" y="65"/>
                    </a:cubicBezTo>
                    <a:cubicBezTo>
                      <a:pt x="262" y="65"/>
                      <a:pt x="263" y="65"/>
                      <a:pt x="263" y="65"/>
                    </a:cubicBezTo>
                    <a:cubicBezTo>
                      <a:pt x="263" y="65"/>
                      <a:pt x="263" y="65"/>
                      <a:pt x="263" y="65"/>
                    </a:cubicBezTo>
                    <a:cubicBezTo>
                      <a:pt x="263" y="65"/>
                      <a:pt x="263" y="65"/>
                      <a:pt x="263" y="65"/>
                    </a:cubicBezTo>
                    <a:cubicBezTo>
                      <a:pt x="262" y="65"/>
                      <a:pt x="262" y="65"/>
                      <a:pt x="262" y="65"/>
                    </a:cubicBezTo>
                    <a:cubicBezTo>
                      <a:pt x="262" y="65"/>
                      <a:pt x="262" y="65"/>
                      <a:pt x="262" y="65"/>
                    </a:cubicBezTo>
                    <a:cubicBezTo>
                      <a:pt x="262" y="65"/>
                      <a:pt x="262" y="65"/>
                      <a:pt x="262" y="65"/>
                    </a:cubicBezTo>
                    <a:cubicBezTo>
                      <a:pt x="262" y="65"/>
                      <a:pt x="262" y="65"/>
                      <a:pt x="262" y="65"/>
                    </a:cubicBezTo>
                    <a:cubicBezTo>
                      <a:pt x="262" y="65"/>
                      <a:pt x="262" y="65"/>
                      <a:pt x="262" y="65"/>
                    </a:cubicBezTo>
                    <a:cubicBezTo>
                      <a:pt x="263" y="65"/>
                      <a:pt x="263" y="65"/>
                      <a:pt x="263" y="65"/>
                    </a:cubicBezTo>
                    <a:cubicBezTo>
                      <a:pt x="263" y="66"/>
                      <a:pt x="263" y="66"/>
                      <a:pt x="263" y="66"/>
                    </a:cubicBezTo>
                    <a:cubicBezTo>
                      <a:pt x="263" y="66"/>
                      <a:pt x="263" y="66"/>
                      <a:pt x="263" y="66"/>
                    </a:cubicBezTo>
                    <a:cubicBezTo>
                      <a:pt x="263" y="66"/>
                      <a:pt x="263" y="66"/>
                      <a:pt x="263" y="66"/>
                    </a:cubicBezTo>
                    <a:cubicBezTo>
                      <a:pt x="263" y="66"/>
                      <a:pt x="264" y="66"/>
                      <a:pt x="264" y="66"/>
                    </a:cubicBezTo>
                    <a:cubicBezTo>
                      <a:pt x="264" y="66"/>
                      <a:pt x="264" y="66"/>
                      <a:pt x="264" y="66"/>
                    </a:cubicBezTo>
                    <a:cubicBezTo>
                      <a:pt x="264" y="66"/>
                      <a:pt x="264" y="66"/>
                      <a:pt x="264" y="66"/>
                    </a:cubicBezTo>
                    <a:lnTo>
                      <a:pt x="266" y="63"/>
                    </a:lnTo>
                    <a:close/>
                    <a:moveTo>
                      <a:pt x="291" y="94"/>
                    </a:moveTo>
                    <a:cubicBezTo>
                      <a:pt x="291" y="94"/>
                      <a:pt x="291" y="94"/>
                      <a:pt x="291" y="94"/>
                    </a:cubicBezTo>
                    <a:cubicBezTo>
                      <a:pt x="291" y="94"/>
                      <a:pt x="291" y="94"/>
                      <a:pt x="291" y="94"/>
                    </a:cubicBezTo>
                    <a:cubicBezTo>
                      <a:pt x="291" y="95"/>
                      <a:pt x="291" y="94"/>
                      <a:pt x="290" y="94"/>
                    </a:cubicBezTo>
                    <a:cubicBezTo>
                      <a:pt x="290" y="94"/>
                      <a:pt x="290" y="94"/>
                      <a:pt x="289" y="94"/>
                    </a:cubicBezTo>
                    <a:cubicBezTo>
                      <a:pt x="289" y="94"/>
                      <a:pt x="289" y="94"/>
                      <a:pt x="289" y="94"/>
                    </a:cubicBezTo>
                    <a:cubicBezTo>
                      <a:pt x="289" y="94"/>
                      <a:pt x="289" y="94"/>
                      <a:pt x="289" y="94"/>
                    </a:cubicBezTo>
                    <a:cubicBezTo>
                      <a:pt x="289" y="94"/>
                      <a:pt x="289" y="94"/>
                      <a:pt x="289" y="94"/>
                    </a:cubicBezTo>
                    <a:cubicBezTo>
                      <a:pt x="290" y="93"/>
                      <a:pt x="290" y="93"/>
                      <a:pt x="290" y="93"/>
                    </a:cubicBezTo>
                    <a:cubicBezTo>
                      <a:pt x="290" y="93"/>
                      <a:pt x="290" y="93"/>
                      <a:pt x="290" y="93"/>
                    </a:cubicBezTo>
                    <a:cubicBezTo>
                      <a:pt x="290" y="93"/>
                      <a:pt x="290" y="93"/>
                      <a:pt x="290" y="93"/>
                    </a:cubicBezTo>
                    <a:cubicBezTo>
                      <a:pt x="291" y="93"/>
                      <a:pt x="291" y="94"/>
                      <a:pt x="291" y="94"/>
                    </a:cubicBezTo>
                    <a:close/>
                    <a:moveTo>
                      <a:pt x="291" y="92"/>
                    </a:moveTo>
                    <a:cubicBezTo>
                      <a:pt x="291" y="92"/>
                      <a:pt x="291" y="92"/>
                      <a:pt x="291" y="92"/>
                    </a:cubicBezTo>
                    <a:cubicBezTo>
                      <a:pt x="291" y="92"/>
                      <a:pt x="291" y="92"/>
                      <a:pt x="291" y="91"/>
                    </a:cubicBezTo>
                    <a:cubicBezTo>
                      <a:pt x="291" y="91"/>
                      <a:pt x="291" y="91"/>
                      <a:pt x="292" y="91"/>
                    </a:cubicBezTo>
                    <a:cubicBezTo>
                      <a:pt x="292" y="91"/>
                      <a:pt x="292" y="91"/>
                      <a:pt x="292" y="91"/>
                    </a:cubicBezTo>
                    <a:cubicBezTo>
                      <a:pt x="292" y="91"/>
                      <a:pt x="292" y="91"/>
                      <a:pt x="292" y="90"/>
                    </a:cubicBezTo>
                    <a:cubicBezTo>
                      <a:pt x="292" y="90"/>
                      <a:pt x="292" y="90"/>
                      <a:pt x="292" y="90"/>
                    </a:cubicBezTo>
                    <a:cubicBezTo>
                      <a:pt x="292" y="90"/>
                      <a:pt x="292" y="90"/>
                      <a:pt x="292" y="90"/>
                    </a:cubicBezTo>
                    <a:cubicBezTo>
                      <a:pt x="292" y="89"/>
                      <a:pt x="292" y="89"/>
                      <a:pt x="292" y="89"/>
                    </a:cubicBezTo>
                    <a:cubicBezTo>
                      <a:pt x="292" y="89"/>
                      <a:pt x="292" y="89"/>
                      <a:pt x="292" y="89"/>
                    </a:cubicBezTo>
                    <a:cubicBezTo>
                      <a:pt x="292" y="89"/>
                      <a:pt x="292" y="89"/>
                      <a:pt x="292" y="89"/>
                    </a:cubicBezTo>
                    <a:cubicBezTo>
                      <a:pt x="292" y="89"/>
                      <a:pt x="292" y="89"/>
                      <a:pt x="292" y="89"/>
                    </a:cubicBezTo>
                    <a:cubicBezTo>
                      <a:pt x="292" y="89"/>
                      <a:pt x="292" y="89"/>
                      <a:pt x="291" y="89"/>
                    </a:cubicBezTo>
                    <a:cubicBezTo>
                      <a:pt x="291" y="88"/>
                      <a:pt x="291" y="88"/>
                      <a:pt x="291" y="88"/>
                    </a:cubicBezTo>
                    <a:cubicBezTo>
                      <a:pt x="291" y="88"/>
                      <a:pt x="291" y="88"/>
                      <a:pt x="290" y="88"/>
                    </a:cubicBezTo>
                    <a:cubicBezTo>
                      <a:pt x="290" y="87"/>
                      <a:pt x="290" y="88"/>
                      <a:pt x="289" y="88"/>
                    </a:cubicBezTo>
                    <a:cubicBezTo>
                      <a:pt x="289" y="88"/>
                      <a:pt x="288" y="88"/>
                      <a:pt x="288" y="88"/>
                    </a:cubicBezTo>
                    <a:cubicBezTo>
                      <a:pt x="287" y="88"/>
                      <a:pt x="287" y="88"/>
                      <a:pt x="286" y="88"/>
                    </a:cubicBezTo>
                    <a:cubicBezTo>
                      <a:pt x="286" y="89"/>
                      <a:pt x="286" y="89"/>
                      <a:pt x="285" y="89"/>
                    </a:cubicBezTo>
                    <a:cubicBezTo>
                      <a:pt x="285" y="89"/>
                      <a:pt x="285" y="90"/>
                      <a:pt x="285" y="90"/>
                    </a:cubicBezTo>
                    <a:cubicBezTo>
                      <a:pt x="284" y="90"/>
                      <a:pt x="284" y="91"/>
                      <a:pt x="284" y="92"/>
                    </a:cubicBezTo>
                    <a:cubicBezTo>
                      <a:pt x="284" y="92"/>
                      <a:pt x="284" y="92"/>
                      <a:pt x="284" y="92"/>
                    </a:cubicBezTo>
                    <a:cubicBezTo>
                      <a:pt x="284" y="92"/>
                      <a:pt x="283" y="93"/>
                      <a:pt x="283" y="93"/>
                    </a:cubicBezTo>
                    <a:cubicBezTo>
                      <a:pt x="283" y="93"/>
                      <a:pt x="283" y="93"/>
                      <a:pt x="283" y="93"/>
                    </a:cubicBezTo>
                    <a:cubicBezTo>
                      <a:pt x="283" y="94"/>
                      <a:pt x="283" y="94"/>
                      <a:pt x="283" y="94"/>
                    </a:cubicBezTo>
                    <a:cubicBezTo>
                      <a:pt x="283" y="94"/>
                      <a:pt x="283" y="95"/>
                      <a:pt x="283" y="95"/>
                    </a:cubicBezTo>
                    <a:cubicBezTo>
                      <a:pt x="283" y="95"/>
                      <a:pt x="283" y="95"/>
                      <a:pt x="283" y="95"/>
                    </a:cubicBezTo>
                    <a:cubicBezTo>
                      <a:pt x="283" y="95"/>
                      <a:pt x="284" y="95"/>
                      <a:pt x="284" y="94"/>
                    </a:cubicBezTo>
                    <a:cubicBezTo>
                      <a:pt x="284" y="94"/>
                      <a:pt x="284" y="94"/>
                      <a:pt x="285" y="94"/>
                    </a:cubicBezTo>
                    <a:cubicBezTo>
                      <a:pt x="285" y="94"/>
                      <a:pt x="286" y="94"/>
                      <a:pt x="287" y="94"/>
                    </a:cubicBezTo>
                    <a:cubicBezTo>
                      <a:pt x="287" y="95"/>
                      <a:pt x="287" y="94"/>
                      <a:pt x="288" y="94"/>
                    </a:cubicBezTo>
                    <a:cubicBezTo>
                      <a:pt x="288" y="94"/>
                      <a:pt x="288" y="94"/>
                      <a:pt x="288" y="94"/>
                    </a:cubicBezTo>
                    <a:cubicBezTo>
                      <a:pt x="289" y="94"/>
                      <a:pt x="289" y="94"/>
                      <a:pt x="289" y="94"/>
                    </a:cubicBezTo>
                    <a:cubicBezTo>
                      <a:pt x="289" y="93"/>
                      <a:pt x="289" y="93"/>
                      <a:pt x="289" y="93"/>
                    </a:cubicBezTo>
                    <a:cubicBezTo>
                      <a:pt x="290" y="93"/>
                      <a:pt x="290" y="93"/>
                      <a:pt x="290" y="93"/>
                    </a:cubicBezTo>
                    <a:cubicBezTo>
                      <a:pt x="290" y="93"/>
                      <a:pt x="290" y="93"/>
                      <a:pt x="290" y="93"/>
                    </a:cubicBezTo>
                    <a:cubicBezTo>
                      <a:pt x="291" y="92"/>
                      <a:pt x="291" y="92"/>
                      <a:pt x="291" y="92"/>
                    </a:cubicBezTo>
                    <a:cubicBezTo>
                      <a:pt x="291" y="92"/>
                      <a:pt x="291" y="92"/>
                      <a:pt x="291" y="92"/>
                    </a:cubicBezTo>
                    <a:close/>
                    <a:moveTo>
                      <a:pt x="270" y="43"/>
                    </a:moveTo>
                    <a:cubicBezTo>
                      <a:pt x="270" y="43"/>
                      <a:pt x="270" y="43"/>
                      <a:pt x="270" y="43"/>
                    </a:cubicBezTo>
                    <a:cubicBezTo>
                      <a:pt x="270" y="43"/>
                      <a:pt x="270" y="43"/>
                      <a:pt x="270" y="43"/>
                    </a:cubicBezTo>
                    <a:cubicBezTo>
                      <a:pt x="270" y="44"/>
                      <a:pt x="270" y="44"/>
                      <a:pt x="270" y="44"/>
                    </a:cubicBezTo>
                    <a:cubicBezTo>
                      <a:pt x="270" y="44"/>
                      <a:pt x="270" y="44"/>
                      <a:pt x="270" y="45"/>
                    </a:cubicBezTo>
                    <a:cubicBezTo>
                      <a:pt x="270" y="45"/>
                      <a:pt x="270" y="45"/>
                      <a:pt x="270" y="45"/>
                    </a:cubicBezTo>
                    <a:cubicBezTo>
                      <a:pt x="271" y="45"/>
                      <a:pt x="271" y="45"/>
                      <a:pt x="271" y="45"/>
                    </a:cubicBezTo>
                    <a:cubicBezTo>
                      <a:pt x="271" y="45"/>
                      <a:pt x="272" y="45"/>
                      <a:pt x="272" y="45"/>
                    </a:cubicBezTo>
                    <a:cubicBezTo>
                      <a:pt x="272" y="45"/>
                      <a:pt x="272" y="45"/>
                      <a:pt x="272" y="45"/>
                    </a:cubicBezTo>
                    <a:cubicBezTo>
                      <a:pt x="272" y="45"/>
                      <a:pt x="273" y="45"/>
                      <a:pt x="273" y="45"/>
                    </a:cubicBezTo>
                    <a:cubicBezTo>
                      <a:pt x="273" y="45"/>
                      <a:pt x="273" y="45"/>
                      <a:pt x="273" y="45"/>
                    </a:cubicBezTo>
                    <a:cubicBezTo>
                      <a:pt x="273" y="45"/>
                      <a:pt x="273" y="45"/>
                      <a:pt x="274" y="45"/>
                    </a:cubicBezTo>
                    <a:cubicBezTo>
                      <a:pt x="274" y="45"/>
                      <a:pt x="274" y="45"/>
                      <a:pt x="274" y="45"/>
                    </a:cubicBezTo>
                    <a:cubicBezTo>
                      <a:pt x="274" y="45"/>
                      <a:pt x="274" y="45"/>
                      <a:pt x="274" y="44"/>
                    </a:cubicBezTo>
                    <a:cubicBezTo>
                      <a:pt x="273" y="44"/>
                      <a:pt x="274" y="44"/>
                      <a:pt x="273" y="44"/>
                    </a:cubicBezTo>
                    <a:cubicBezTo>
                      <a:pt x="273" y="44"/>
                      <a:pt x="273" y="44"/>
                      <a:pt x="273" y="44"/>
                    </a:cubicBezTo>
                    <a:cubicBezTo>
                      <a:pt x="273" y="44"/>
                      <a:pt x="273" y="44"/>
                      <a:pt x="272" y="44"/>
                    </a:cubicBezTo>
                    <a:cubicBezTo>
                      <a:pt x="272" y="44"/>
                      <a:pt x="272" y="44"/>
                      <a:pt x="272" y="44"/>
                    </a:cubicBezTo>
                    <a:cubicBezTo>
                      <a:pt x="272" y="44"/>
                      <a:pt x="272" y="44"/>
                      <a:pt x="272" y="44"/>
                    </a:cubicBezTo>
                    <a:cubicBezTo>
                      <a:pt x="272" y="44"/>
                      <a:pt x="272" y="44"/>
                      <a:pt x="272" y="43"/>
                    </a:cubicBezTo>
                    <a:cubicBezTo>
                      <a:pt x="272" y="43"/>
                      <a:pt x="272" y="43"/>
                      <a:pt x="272" y="43"/>
                    </a:cubicBezTo>
                    <a:cubicBezTo>
                      <a:pt x="272" y="43"/>
                      <a:pt x="272" y="43"/>
                      <a:pt x="272" y="43"/>
                    </a:cubicBezTo>
                    <a:cubicBezTo>
                      <a:pt x="272" y="43"/>
                      <a:pt x="271" y="43"/>
                      <a:pt x="271" y="43"/>
                    </a:cubicBezTo>
                    <a:cubicBezTo>
                      <a:pt x="271" y="43"/>
                      <a:pt x="271" y="43"/>
                      <a:pt x="271" y="43"/>
                    </a:cubicBezTo>
                    <a:cubicBezTo>
                      <a:pt x="271" y="42"/>
                      <a:pt x="271" y="42"/>
                      <a:pt x="271" y="42"/>
                    </a:cubicBezTo>
                    <a:cubicBezTo>
                      <a:pt x="271" y="42"/>
                      <a:pt x="271" y="42"/>
                      <a:pt x="271" y="42"/>
                    </a:cubicBezTo>
                    <a:cubicBezTo>
                      <a:pt x="270" y="42"/>
                      <a:pt x="270" y="42"/>
                      <a:pt x="270" y="42"/>
                    </a:cubicBezTo>
                    <a:cubicBezTo>
                      <a:pt x="270" y="42"/>
                      <a:pt x="270" y="42"/>
                      <a:pt x="270" y="42"/>
                    </a:cubicBezTo>
                    <a:cubicBezTo>
                      <a:pt x="270" y="42"/>
                      <a:pt x="270" y="42"/>
                      <a:pt x="270" y="42"/>
                    </a:cubicBezTo>
                    <a:cubicBezTo>
                      <a:pt x="270" y="42"/>
                      <a:pt x="269" y="42"/>
                      <a:pt x="269" y="42"/>
                    </a:cubicBezTo>
                    <a:cubicBezTo>
                      <a:pt x="269" y="42"/>
                      <a:pt x="269" y="42"/>
                      <a:pt x="269" y="42"/>
                    </a:cubicBezTo>
                    <a:cubicBezTo>
                      <a:pt x="269" y="42"/>
                      <a:pt x="269" y="42"/>
                      <a:pt x="269" y="42"/>
                    </a:cubicBezTo>
                    <a:cubicBezTo>
                      <a:pt x="269" y="42"/>
                      <a:pt x="269" y="42"/>
                      <a:pt x="269" y="42"/>
                    </a:cubicBezTo>
                    <a:cubicBezTo>
                      <a:pt x="269" y="42"/>
                      <a:pt x="269" y="42"/>
                      <a:pt x="269" y="42"/>
                    </a:cubicBezTo>
                    <a:cubicBezTo>
                      <a:pt x="269" y="42"/>
                      <a:pt x="268" y="42"/>
                      <a:pt x="268" y="42"/>
                    </a:cubicBezTo>
                    <a:cubicBezTo>
                      <a:pt x="268" y="42"/>
                      <a:pt x="268" y="42"/>
                      <a:pt x="268" y="42"/>
                    </a:cubicBezTo>
                    <a:cubicBezTo>
                      <a:pt x="268" y="42"/>
                      <a:pt x="268" y="42"/>
                      <a:pt x="267" y="42"/>
                    </a:cubicBezTo>
                    <a:cubicBezTo>
                      <a:pt x="267" y="42"/>
                      <a:pt x="267" y="41"/>
                      <a:pt x="267" y="42"/>
                    </a:cubicBezTo>
                    <a:cubicBezTo>
                      <a:pt x="267" y="42"/>
                      <a:pt x="267" y="42"/>
                      <a:pt x="267" y="42"/>
                    </a:cubicBezTo>
                    <a:cubicBezTo>
                      <a:pt x="267" y="42"/>
                      <a:pt x="267" y="42"/>
                      <a:pt x="267" y="42"/>
                    </a:cubicBezTo>
                    <a:cubicBezTo>
                      <a:pt x="267" y="42"/>
                      <a:pt x="268" y="42"/>
                      <a:pt x="268" y="43"/>
                    </a:cubicBezTo>
                    <a:cubicBezTo>
                      <a:pt x="268" y="43"/>
                      <a:pt x="268" y="43"/>
                      <a:pt x="268" y="43"/>
                    </a:cubicBezTo>
                    <a:cubicBezTo>
                      <a:pt x="268" y="43"/>
                      <a:pt x="268" y="43"/>
                      <a:pt x="268" y="43"/>
                    </a:cubicBezTo>
                    <a:cubicBezTo>
                      <a:pt x="268" y="43"/>
                      <a:pt x="268" y="43"/>
                      <a:pt x="268" y="43"/>
                    </a:cubicBezTo>
                    <a:cubicBezTo>
                      <a:pt x="268" y="43"/>
                      <a:pt x="268" y="43"/>
                      <a:pt x="268" y="42"/>
                    </a:cubicBezTo>
                    <a:cubicBezTo>
                      <a:pt x="268" y="43"/>
                      <a:pt x="269" y="43"/>
                      <a:pt x="269" y="43"/>
                    </a:cubicBezTo>
                    <a:cubicBezTo>
                      <a:pt x="269" y="43"/>
                      <a:pt x="269" y="43"/>
                      <a:pt x="269" y="43"/>
                    </a:cubicBezTo>
                    <a:cubicBezTo>
                      <a:pt x="269" y="43"/>
                      <a:pt x="269" y="43"/>
                      <a:pt x="270" y="43"/>
                    </a:cubicBezTo>
                    <a:close/>
                    <a:moveTo>
                      <a:pt x="277" y="50"/>
                    </a:moveTo>
                    <a:cubicBezTo>
                      <a:pt x="277" y="50"/>
                      <a:pt x="277" y="50"/>
                      <a:pt x="278" y="50"/>
                    </a:cubicBezTo>
                    <a:cubicBezTo>
                      <a:pt x="278" y="49"/>
                      <a:pt x="277" y="49"/>
                      <a:pt x="277" y="49"/>
                    </a:cubicBezTo>
                    <a:cubicBezTo>
                      <a:pt x="277" y="49"/>
                      <a:pt x="277" y="49"/>
                      <a:pt x="277" y="49"/>
                    </a:cubicBezTo>
                    <a:cubicBezTo>
                      <a:pt x="277" y="49"/>
                      <a:pt x="277" y="49"/>
                      <a:pt x="277" y="49"/>
                    </a:cubicBezTo>
                    <a:cubicBezTo>
                      <a:pt x="276" y="49"/>
                      <a:pt x="276" y="49"/>
                      <a:pt x="276" y="49"/>
                    </a:cubicBezTo>
                    <a:cubicBezTo>
                      <a:pt x="276" y="49"/>
                      <a:pt x="275" y="49"/>
                      <a:pt x="275" y="49"/>
                    </a:cubicBezTo>
                    <a:cubicBezTo>
                      <a:pt x="275" y="49"/>
                      <a:pt x="275" y="49"/>
                      <a:pt x="275" y="49"/>
                    </a:cubicBezTo>
                    <a:cubicBezTo>
                      <a:pt x="275" y="49"/>
                      <a:pt x="275" y="49"/>
                      <a:pt x="275" y="49"/>
                    </a:cubicBezTo>
                    <a:cubicBezTo>
                      <a:pt x="274" y="49"/>
                      <a:pt x="274" y="49"/>
                      <a:pt x="274" y="49"/>
                    </a:cubicBezTo>
                    <a:cubicBezTo>
                      <a:pt x="274" y="49"/>
                      <a:pt x="274" y="49"/>
                      <a:pt x="274" y="49"/>
                    </a:cubicBezTo>
                    <a:cubicBezTo>
                      <a:pt x="274" y="49"/>
                      <a:pt x="273" y="49"/>
                      <a:pt x="273" y="49"/>
                    </a:cubicBezTo>
                    <a:cubicBezTo>
                      <a:pt x="273" y="49"/>
                      <a:pt x="273" y="49"/>
                      <a:pt x="273" y="49"/>
                    </a:cubicBezTo>
                    <a:cubicBezTo>
                      <a:pt x="273" y="48"/>
                      <a:pt x="272" y="49"/>
                      <a:pt x="272" y="49"/>
                    </a:cubicBezTo>
                    <a:cubicBezTo>
                      <a:pt x="272" y="49"/>
                      <a:pt x="272" y="48"/>
                      <a:pt x="272" y="48"/>
                    </a:cubicBezTo>
                    <a:cubicBezTo>
                      <a:pt x="271" y="48"/>
                      <a:pt x="271" y="48"/>
                      <a:pt x="270" y="48"/>
                    </a:cubicBezTo>
                    <a:cubicBezTo>
                      <a:pt x="270" y="48"/>
                      <a:pt x="270" y="48"/>
                      <a:pt x="270" y="48"/>
                    </a:cubicBezTo>
                    <a:cubicBezTo>
                      <a:pt x="270" y="48"/>
                      <a:pt x="270" y="48"/>
                      <a:pt x="269" y="48"/>
                    </a:cubicBezTo>
                    <a:cubicBezTo>
                      <a:pt x="269" y="48"/>
                      <a:pt x="269" y="48"/>
                      <a:pt x="269" y="48"/>
                    </a:cubicBezTo>
                    <a:cubicBezTo>
                      <a:pt x="269" y="48"/>
                      <a:pt x="269" y="48"/>
                      <a:pt x="268" y="48"/>
                    </a:cubicBezTo>
                    <a:cubicBezTo>
                      <a:pt x="268" y="48"/>
                      <a:pt x="268" y="48"/>
                      <a:pt x="268" y="48"/>
                    </a:cubicBezTo>
                    <a:cubicBezTo>
                      <a:pt x="268" y="48"/>
                      <a:pt x="268" y="48"/>
                      <a:pt x="268" y="48"/>
                    </a:cubicBezTo>
                    <a:cubicBezTo>
                      <a:pt x="268" y="48"/>
                      <a:pt x="268" y="49"/>
                      <a:pt x="268" y="49"/>
                    </a:cubicBezTo>
                    <a:cubicBezTo>
                      <a:pt x="268" y="49"/>
                      <a:pt x="268" y="49"/>
                      <a:pt x="268" y="49"/>
                    </a:cubicBezTo>
                    <a:cubicBezTo>
                      <a:pt x="268" y="49"/>
                      <a:pt x="268" y="49"/>
                      <a:pt x="268" y="49"/>
                    </a:cubicBezTo>
                    <a:cubicBezTo>
                      <a:pt x="269" y="49"/>
                      <a:pt x="269" y="49"/>
                      <a:pt x="269" y="49"/>
                    </a:cubicBezTo>
                    <a:cubicBezTo>
                      <a:pt x="269" y="49"/>
                      <a:pt x="269" y="49"/>
                      <a:pt x="269" y="49"/>
                    </a:cubicBezTo>
                    <a:cubicBezTo>
                      <a:pt x="269" y="49"/>
                      <a:pt x="269" y="49"/>
                      <a:pt x="269" y="49"/>
                    </a:cubicBezTo>
                    <a:cubicBezTo>
                      <a:pt x="270" y="49"/>
                      <a:pt x="270" y="49"/>
                      <a:pt x="270" y="49"/>
                    </a:cubicBezTo>
                    <a:cubicBezTo>
                      <a:pt x="270" y="49"/>
                      <a:pt x="270" y="49"/>
                      <a:pt x="270" y="49"/>
                    </a:cubicBezTo>
                    <a:cubicBezTo>
                      <a:pt x="270" y="49"/>
                      <a:pt x="270" y="49"/>
                      <a:pt x="271" y="49"/>
                    </a:cubicBezTo>
                    <a:cubicBezTo>
                      <a:pt x="271" y="49"/>
                      <a:pt x="271" y="49"/>
                      <a:pt x="271" y="49"/>
                    </a:cubicBezTo>
                    <a:cubicBezTo>
                      <a:pt x="271" y="49"/>
                      <a:pt x="271" y="49"/>
                      <a:pt x="271" y="49"/>
                    </a:cubicBezTo>
                    <a:cubicBezTo>
                      <a:pt x="271" y="49"/>
                      <a:pt x="271" y="49"/>
                      <a:pt x="271" y="49"/>
                    </a:cubicBezTo>
                    <a:cubicBezTo>
                      <a:pt x="271" y="50"/>
                      <a:pt x="271" y="50"/>
                      <a:pt x="272" y="50"/>
                    </a:cubicBezTo>
                    <a:cubicBezTo>
                      <a:pt x="272" y="50"/>
                      <a:pt x="272" y="50"/>
                      <a:pt x="272" y="50"/>
                    </a:cubicBezTo>
                    <a:cubicBezTo>
                      <a:pt x="273" y="50"/>
                      <a:pt x="273" y="50"/>
                      <a:pt x="273" y="50"/>
                    </a:cubicBezTo>
                    <a:cubicBezTo>
                      <a:pt x="273" y="50"/>
                      <a:pt x="273" y="50"/>
                      <a:pt x="273" y="50"/>
                    </a:cubicBezTo>
                    <a:cubicBezTo>
                      <a:pt x="273" y="50"/>
                      <a:pt x="273" y="50"/>
                      <a:pt x="273" y="50"/>
                    </a:cubicBezTo>
                    <a:cubicBezTo>
                      <a:pt x="274" y="50"/>
                      <a:pt x="274" y="50"/>
                      <a:pt x="274" y="50"/>
                    </a:cubicBezTo>
                    <a:cubicBezTo>
                      <a:pt x="274" y="50"/>
                      <a:pt x="274" y="50"/>
                      <a:pt x="274" y="50"/>
                    </a:cubicBezTo>
                    <a:cubicBezTo>
                      <a:pt x="274" y="50"/>
                      <a:pt x="274" y="50"/>
                      <a:pt x="275" y="50"/>
                    </a:cubicBezTo>
                    <a:cubicBezTo>
                      <a:pt x="275" y="50"/>
                      <a:pt x="275" y="50"/>
                      <a:pt x="275" y="50"/>
                    </a:cubicBezTo>
                    <a:cubicBezTo>
                      <a:pt x="275" y="50"/>
                      <a:pt x="275" y="50"/>
                      <a:pt x="275" y="50"/>
                    </a:cubicBezTo>
                    <a:cubicBezTo>
                      <a:pt x="275" y="50"/>
                      <a:pt x="275" y="50"/>
                      <a:pt x="275" y="50"/>
                    </a:cubicBezTo>
                    <a:cubicBezTo>
                      <a:pt x="275" y="50"/>
                      <a:pt x="276" y="50"/>
                      <a:pt x="276" y="50"/>
                    </a:cubicBezTo>
                    <a:cubicBezTo>
                      <a:pt x="276" y="50"/>
                      <a:pt x="276" y="50"/>
                      <a:pt x="276" y="50"/>
                    </a:cubicBezTo>
                    <a:cubicBezTo>
                      <a:pt x="276" y="50"/>
                      <a:pt x="276" y="50"/>
                      <a:pt x="276" y="50"/>
                    </a:cubicBezTo>
                    <a:cubicBezTo>
                      <a:pt x="277" y="50"/>
                      <a:pt x="277" y="50"/>
                      <a:pt x="277" y="50"/>
                    </a:cubicBezTo>
                    <a:close/>
                    <a:moveTo>
                      <a:pt x="264" y="44"/>
                    </a:moveTo>
                    <a:cubicBezTo>
                      <a:pt x="264" y="44"/>
                      <a:pt x="264" y="44"/>
                      <a:pt x="264" y="44"/>
                    </a:cubicBezTo>
                    <a:cubicBezTo>
                      <a:pt x="264" y="44"/>
                      <a:pt x="264" y="44"/>
                      <a:pt x="264" y="44"/>
                    </a:cubicBezTo>
                    <a:cubicBezTo>
                      <a:pt x="263" y="44"/>
                      <a:pt x="263" y="44"/>
                      <a:pt x="263" y="44"/>
                    </a:cubicBezTo>
                    <a:cubicBezTo>
                      <a:pt x="263" y="44"/>
                      <a:pt x="263" y="44"/>
                      <a:pt x="263" y="44"/>
                    </a:cubicBezTo>
                    <a:cubicBezTo>
                      <a:pt x="263" y="44"/>
                      <a:pt x="263" y="44"/>
                      <a:pt x="264" y="45"/>
                    </a:cubicBezTo>
                    <a:cubicBezTo>
                      <a:pt x="264" y="45"/>
                      <a:pt x="264" y="45"/>
                      <a:pt x="264" y="45"/>
                    </a:cubicBezTo>
                    <a:cubicBezTo>
                      <a:pt x="264" y="45"/>
                      <a:pt x="264" y="45"/>
                      <a:pt x="264" y="45"/>
                    </a:cubicBezTo>
                    <a:cubicBezTo>
                      <a:pt x="264" y="45"/>
                      <a:pt x="264" y="45"/>
                      <a:pt x="264" y="45"/>
                    </a:cubicBezTo>
                    <a:cubicBezTo>
                      <a:pt x="265" y="45"/>
                      <a:pt x="265" y="44"/>
                      <a:pt x="265" y="44"/>
                    </a:cubicBezTo>
                    <a:cubicBezTo>
                      <a:pt x="264" y="44"/>
                      <a:pt x="264" y="45"/>
                      <a:pt x="264" y="44"/>
                    </a:cubicBezTo>
                    <a:cubicBezTo>
                      <a:pt x="264" y="44"/>
                      <a:pt x="264" y="44"/>
                      <a:pt x="264" y="44"/>
                    </a:cubicBezTo>
                    <a:close/>
                    <a:moveTo>
                      <a:pt x="290" y="84"/>
                    </a:moveTo>
                    <a:cubicBezTo>
                      <a:pt x="290" y="84"/>
                      <a:pt x="290" y="84"/>
                      <a:pt x="290" y="84"/>
                    </a:cubicBezTo>
                    <a:cubicBezTo>
                      <a:pt x="290" y="84"/>
                      <a:pt x="290" y="84"/>
                      <a:pt x="290" y="84"/>
                    </a:cubicBezTo>
                    <a:cubicBezTo>
                      <a:pt x="289" y="84"/>
                      <a:pt x="289" y="84"/>
                      <a:pt x="289" y="84"/>
                    </a:cubicBezTo>
                    <a:cubicBezTo>
                      <a:pt x="289" y="84"/>
                      <a:pt x="289" y="84"/>
                      <a:pt x="289" y="85"/>
                    </a:cubicBezTo>
                    <a:cubicBezTo>
                      <a:pt x="289" y="85"/>
                      <a:pt x="289" y="85"/>
                      <a:pt x="289" y="85"/>
                    </a:cubicBezTo>
                    <a:cubicBezTo>
                      <a:pt x="289" y="85"/>
                      <a:pt x="289" y="85"/>
                      <a:pt x="290" y="85"/>
                    </a:cubicBezTo>
                    <a:cubicBezTo>
                      <a:pt x="290" y="85"/>
                      <a:pt x="290" y="86"/>
                      <a:pt x="291" y="86"/>
                    </a:cubicBezTo>
                    <a:cubicBezTo>
                      <a:pt x="291" y="86"/>
                      <a:pt x="291" y="86"/>
                      <a:pt x="291" y="86"/>
                    </a:cubicBezTo>
                    <a:cubicBezTo>
                      <a:pt x="292" y="86"/>
                      <a:pt x="292" y="86"/>
                      <a:pt x="292" y="86"/>
                    </a:cubicBezTo>
                    <a:cubicBezTo>
                      <a:pt x="292" y="86"/>
                      <a:pt x="293" y="87"/>
                      <a:pt x="293" y="86"/>
                    </a:cubicBezTo>
                    <a:cubicBezTo>
                      <a:pt x="293" y="86"/>
                      <a:pt x="293" y="86"/>
                      <a:pt x="294" y="86"/>
                    </a:cubicBezTo>
                    <a:cubicBezTo>
                      <a:pt x="294" y="86"/>
                      <a:pt x="294" y="86"/>
                      <a:pt x="294" y="86"/>
                    </a:cubicBezTo>
                    <a:cubicBezTo>
                      <a:pt x="294" y="86"/>
                      <a:pt x="294" y="86"/>
                      <a:pt x="294" y="86"/>
                    </a:cubicBezTo>
                    <a:cubicBezTo>
                      <a:pt x="294" y="86"/>
                      <a:pt x="294" y="86"/>
                      <a:pt x="294" y="86"/>
                    </a:cubicBezTo>
                    <a:cubicBezTo>
                      <a:pt x="294" y="86"/>
                      <a:pt x="294" y="86"/>
                      <a:pt x="294" y="86"/>
                    </a:cubicBezTo>
                    <a:cubicBezTo>
                      <a:pt x="294" y="86"/>
                      <a:pt x="294" y="86"/>
                      <a:pt x="294" y="86"/>
                    </a:cubicBezTo>
                    <a:cubicBezTo>
                      <a:pt x="294" y="86"/>
                      <a:pt x="294" y="86"/>
                      <a:pt x="294" y="86"/>
                    </a:cubicBezTo>
                    <a:cubicBezTo>
                      <a:pt x="294" y="86"/>
                      <a:pt x="294" y="85"/>
                      <a:pt x="294" y="85"/>
                    </a:cubicBezTo>
                    <a:cubicBezTo>
                      <a:pt x="294" y="85"/>
                      <a:pt x="294" y="85"/>
                      <a:pt x="294" y="85"/>
                    </a:cubicBezTo>
                    <a:cubicBezTo>
                      <a:pt x="293" y="85"/>
                      <a:pt x="293" y="85"/>
                      <a:pt x="293" y="85"/>
                    </a:cubicBezTo>
                    <a:cubicBezTo>
                      <a:pt x="293" y="85"/>
                      <a:pt x="293" y="85"/>
                      <a:pt x="293" y="85"/>
                    </a:cubicBezTo>
                    <a:cubicBezTo>
                      <a:pt x="293" y="85"/>
                      <a:pt x="293" y="85"/>
                      <a:pt x="293" y="85"/>
                    </a:cubicBezTo>
                    <a:cubicBezTo>
                      <a:pt x="292" y="85"/>
                      <a:pt x="292" y="84"/>
                      <a:pt x="292" y="84"/>
                    </a:cubicBezTo>
                    <a:cubicBezTo>
                      <a:pt x="292" y="84"/>
                      <a:pt x="292" y="84"/>
                      <a:pt x="291" y="84"/>
                    </a:cubicBezTo>
                    <a:cubicBezTo>
                      <a:pt x="291" y="84"/>
                      <a:pt x="291" y="84"/>
                      <a:pt x="291" y="84"/>
                    </a:cubicBezTo>
                    <a:cubicBezTo>
                      <a:pt x="290" y="84"/>
                      <a:pt x="290" y="84"/>
                      <a:pt x="290" y="84"/>
                    </a:cubicBezTo>
                    <a:close/>
                    <a:moveTo>
                      <a:pt x="290" y="84"/>
                    </a:moveTo>
                    <a:cubicBezTo>
                      <a:pt x="290" y="84"/>
                      <a:pt x="290" y="84"/>
                      <a:pt x="290" y="84"/>
                    </a:cubicBezTo>
                    <a:cubicBezTo>
                      <a:pt x="290" y="83"/>
                      <a:pt x="290" y="83"/>
                      <a:pt x="290" y="83"/>
                    </a:cubicBezTo>
                    <a:cubicBezTo>
                      <a:pt x="290" y="83"/>
                      <a:pt x="290" y="83"/>
                      <a:pt x="290" y="83"/>
                    </a:cubicBezTo>
                    <a:cubicBezTo>
                      <a:pt x="290" y="83"/>
                      <a:pt x="290" y="83"/>
                      <a:pt x="290" y="83"/>
                    </a:cubicBezTo>
                    <a:cubicBezTo>
                      <a:pt x="290" y="83"/>
                      <a:pt x="290" y="83"/>
                      <a:pt x="290" y="83"/>
                    </a:cubicBezTo>
                    <a:cubicBezTo>
                      <a:pt x="290" y="83"/>
                      <a:pt x="289" y="83"/>
                      <a:pt x="289" y="83"/>
                    </a:cubicBezTo>
                    <a:cubicBezTo>
                      <a:pt x="289" y="83"/>
                      <a:pt x="289" y="83"/>
                      <a:pt x="289" y="83"/>
                    </a:cubicBezTo>
                    <a:cubicBezTo>
                      <a:pt x="289" y="84"/>
                      <a:pt x="289" y="84"/>
                      <a:pt x="289" y="84"/>
                    </a:cubicBezTo>
                    <a:cubicBezTo>
                      <a:pt x="289" y="84"/>
                      <a:pt x="290" y="84"/>
                      <a:pt x="290" y="84"/>
                    </a:cubicBezTo>
                    <a:cubicBezTo>
                      <a:pt x="290" y="84"/>
                      <a:pt x="290" y="84"/>
                      <a:pt x="290" y="84"/>
                    </a:cubicBezTo>
                    <a:cubicBezTo>
                      <a:pt x="290" y="84"/>
                      <a:pt x="290" y="84"/>
                      <a:pt x="290" y="84"/>
                    </a:cubicBezTo>
                    <a:cubicBezTo>
                      <a:pt x="290" y="84"/>
                      <a:pt x="290" y="84"/>
                      <a:pt x="290" y="84"/>
                    </a:cubicBezTo>
                    <a:cubicBezTo>
                      <a:pt x="290" y="84"/>
                      <a:pt x="290" y="84"/>
                      <a:pt x="290" y="84"/>
                    </a:cubicBezTo>
                    <a:cubicBezTo>
                      <a:pt x="290" y="84"/>
                      <a:pt x="290" y="84"/>
                      <a:pt x="290" y="84"/>
                    </a:cubicBezTo>
                    <a:cubicBezTo>
                      <a:pt x="290" y="84"/>
                      <a:pt x="290" y="84"/>
                      <a:pt x="290" y="84"/>
                    </a:cubicBezTo>
                    <a:cubicBezTo>
                      <a:pt x="290" y="84"/>
                      <a:pt x="290" y="84"/>
                      <a:pt x="290" y="84"/>
                    </a:cubicBezTo>
                    <a:close/>
                    <a:moveTo>
                      <a:pt x="291" y="84"/>
                    </a:moveTo>
                    <a:cubicBezTo>
                      <a:pt x="291" y="84"/>
                      <a:pt x="291" y="84"/>
                      <a:pt x="291" y="84"/>
                    </a:cubicBezTo>
                    <a:cubicBezTo>
                      <a:pt x="291" y="84"/>
                      <a:pt x="291" y="84"/>
                      <a:pt x="291" y="84"/>
                    </a:cubicBezTo>
                    <a:cubicBezTo>
                      <a:pt x="291" y="84"/>
                      <a:pt x="291" y="84"/>
                      <a:pt x="291" y="84"/>
                    </a:cubicBezTo>
                    <a:cubicBezTo>
                      <a:pt x="291" y="84"/>
                      <a:pt x="291" y="84"/>
                      <a:pt x="291" y="83"/>
                    </a:cubicBezTo>
                    <a:cubicBezTo>
                      <a:pt x="291" y="83"/>
                      <a:pt x="291" y="83"/>
                      <a:pt x="291" y="83"/>
                    </a:cubicBezTo>
                    <a:cubicBezTo>
                      <a:pt x="291" y="83"/>
                      <a:pt x="291" y="83"/>
                      <a:pt x="291" y="83"/>
                    </a:cubicBezTo>
                    <a:cubicBezTo>
                      <a:pt x="291" y="83"/>
                      <a:pt x="291" y="83"/>
                      <a:pt x="290" y="83"/>
                    </a:cubicBezTo>
                    <a:cubicBezTo>
                      <a:pt x="290" y="83"/>
                      <a:pt x="290" y="83"/>
                      <a:pt x="290" y="83"/>
                    </a:cubicBezTo>
                    <a:cubicBezTo>
                      <a:pt x="290" y="83"/>
                      <a:pt x="290" y="83"/>
                      <a:pt x="290" y="83"/>
                    </a:cubicBezTo>
                    <a:cubicBezTo>
                      <a:pt x="290" y="83"/>
                      <a:pt x="290" y="82"/>
                      <a:pt x="290" y="83"/>
                    </a:cubicBezTo>
                    <a:cubicBezTo>
                      <a:pt x="290" y="83"/>
                      <a:pt x="290" y="83"/>
                      <a:pt x="290" y="83"/>
                    </a:cubicBezTo>
                    <a:cubicBezTo>
                      <a:pt x="290" y="83"/>
                      <a:pt x="290" y="83"/>
                      <a:pt x="290" y="83"/>
                    </a:cubicBezTo>
                    <a:cubicBezTo>
                      <a:pt x="290" y="83"/>
                      <a:pt x="290" y="83"/>
                      <a:pt x="290" y="83"/>
                    </a:cubicBezTo>
                    <a:cubicBezTo>
                      <a:pt x="290" y="83"/>
                      <a:pt x="290" y="83"/>
                      <a:pt x="290" y="83"/>
                    </a:cubicBezTo>
                    <a:cubicBezTo>
                      <a:pt x="290" y="83"/>
                      <a:pt x="290" y="83"/>
                      <a:pt x="290" y="83"/>
                    </a:cubicBezTo>
                    <a:cubicBezTo>
                      <a:pt x="291" y="84"/>
                      <a:pt x="291" y="84"/>
                      <a:pt x="291" y="84"/>
                    </a:cubicBezTo>
                    <a:cubicBezTo>
                      <a:pt x="291" y="84"/>
                      <a:pt x="291" y="84"/>
                      <a:pt x="291" y="84"/>
                    </a:cubicBezTo>
                    <a:cubicBezTo>
                      <a:pt x="291" y="84"/>
                      <a:pt x="291" y="84"/>
                      <a:pt x="291" y="84"/>
                    </a:cubicBezTo>
                    <a:close/>
                    <a:moveTo>
                      <a:pt x="282" y="48"/>
                    </a:moveTo>
                    <a:cubicBezTo>
                      <a:pt x="282" y="48"/>
                      <a:pt x="282" y="48"/>
                      <a:pt x="282" y="48"/>
                    </a:cubicBezTo>
                    <a:cubicBezTo>
                      <a:pt x="282" y="48"/>
                      <a:pt x="282" y="48"/>
                      <a:pt x="282" y="48"/>
                    </a:cubicBezTo>
                    <a:cubicBezTo>
                      <a:pt x="282" y="48"/>
                      <a:pt x="282" y="48"/>
                      <a:pt x="282" y="48"/>
                    </a:cubicBezTo>
                    <a:cubicBezTo>
                      <a:pt x="282" y="48"/>
                      <a:pt x="282" y="48"/>
                      <a:pt x="282" y="48"/>
                    </a:cubicBezTo>
                    <a:close/>
                    <a:moveTo>
                      <a:pt x="306" y="84"/>
                    </a:moveTo>
                    <a:cubicBezTo>
                      <a:pt x="306" y="84"/>
                      <a:pt x="306" y="84"/>
                      <a:pt x="306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4"/>
                      <a:pt x="305" y="84"/>
                    </a:cubicBezTo>
                    <a:cubicBezTo>
                      <a:pt x="305" y="84"/>
                      <a:pt x="305" y="83"/>
                      <a:pt x="305" y="83"/>
                    </a:cubicBezTo>
                    <a:cubicBezTo>
                      <a:pt x="305" y="83"/>
                      <a:pt x="305" y="83"/>
                      <a:pt x="305" y="83"/>
                    </a:cubicBezTo>
                    <a:cubicBezTo>
                      <a:pt x="305" y="83"/>
                      <a:pt x="304" y="83"/>
                      <a:pt x="304" y="83"/>
                    </a:cubicBezTo>
                    <a:cubicBezTo>
                      <a:pt x="304" y="83"/>
                      <a:pt x="304" y="83"/>
                      <a:pt x="304" y="83"/>
                    </a:cubicBezTo>
                    <a:cubicBezTo>
                      <a:pt x="304" y="83"/>
                      <a:pt x="304" y="83"/>
                      <a:pt x="304" y="83"/>
                    </a:cubicBezTo>
                    <a:cubicBezTo>
                      <a:pt x="304" y="83"/>
                      <a:pt x="304" y="83"/>
                      <a:pt x="304" y="83"/>
                    </a:cubicBezTo>
                    <a:cubicBezTo>
                      <a:pt x="304" y="83"/>
                      <a:pt x="304" y="83"/>
                      <a:pt x="304" y="83"/>
                    </a:cubicBezTo>
                    <a:cubicBezTo>
                      <a:pt x="304" y="83"/>
                      <a:pt x="304" y="83"/>
                      <a:pt x="304" y="83"/>
                    </a:cubicBezTo>
                    <a:cubicBezTo>
                      <a:pt x="305" y="83"/>
                      <a:pt x="305" y="83"/>
                      <a:pt x="305" y="83"/>
                    </a:cubicBezTo>
                    <a:cubicBezTo>
                      <a:pt x="305" y="83"/>
                      <a:pt x="305" y="83"/>
                      <a:pt x="305" y="83"/>
                    </a:cubicBezTo>
                    <a:cubicBezTo>
                      <a:pt x="305" y="83"/>
                      <a:pt x="305" y="83"/>
                      <a:pt x="305" y="83"/>
                    </a:cubicBezTo>
                    <a:cubicBezTo>
                      <a:pt x="305" y="83"/>
                      <a:pt x="305" y="83"/>
                      <a:pt x="305" y="83"/>
                    </a:cubicBezTo>
                    <a:cubicBezTo>
                      <a:pt x="305" y="83"/>
                      <a:pt x="305" y="83"/>
                      <a:pt x="304" y="83"/>
                    </a:cubicBezTo>
                    <a:cubicBezTo>
                      <a:pt x="304" y="83"/>
                      <a:pt x="304" y="83"/>
                      <a:pt x="304" y="83"/>
                    </a:cubicBezTo>
                    <a:cubicBezTo>
                      <a:pt x="305" y="83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4" y="82"/>
                    </a:cubicBezTo>
                    <a:cubicBezTo>
                      <a:pt x="304" y="82"/>
                      <a:pt x="304" y="82"/>
                      <a:pt x="304" y="82"/>
                    </a:cubicBezTo>
                    <a:cubicBezTo>
                      <a:pt x="304" y="82"/>
                      <a:pt x="304" y="82"/>
                      <a:pt x="304" y="82"/>
                    </a:cubicBezTo>
                    <a:cubicBezTo>
                      <a:pt x="304" y="82"/>
                      <a:pt x="304" y="82"/>
                      <a:pt x="304" y="82"/>
                    </a:cubicBezTo>
                    <a:cubicBezTo>
                      <a:pt x="304" y="82"/>
                      <a:pt x="304" y="82"/>
                      <a:pt x="304" y="82"/>
                    </a:cubicBezTo>
                    <a:cubicBezTo>
                      <a:pt x="304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2"/>
                      <a:pt x="305" y="82"/>
                      <a:pt x="305" y="82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1"/>
                      <a:pt x="305" y="81"/>
                      <a:pt x="305" y="81"/>
                    </a:cubicBezTo>
                    <a:cubicBezTo>
                      <a:pt x="305" y="80"/>
                      <a:pt x="305" y="80"/>
                      <a:pt x="305" y="80"/>
                    </a:cubicBezTo>
                    <a:cubicBezTo>
                      <a:pt x="305" y="80"/>
                      <a:pt x="305" y="80"/>
                      <a:pt x="305" y="80"/>
                    </a:cubicBezTo>
                    <a:cubicBezTo>
                      <a:pt x="305" y="80"/>
                      <a:pt x="305" y="80"/>
                      <a:pt x="305" y="80"/>
                    </a:cubicBezTo>
                    <a:cubicBezTo>
                      <a:pt x="305" y="80"/>
                      <a:pt x="305" y="80"/>
                      <a:pt x="305" y="80"/>
                    </a:cubicBezTo>
                    <a:cubicBezTo>
                      <a:pt x="305" y="80"/>
                      <a:pt x="305" y="80"/>
                      <a:pt x="305" y="80"/>
                    </a:cubicBezTo>
                    <a:cubicBezTo>
                      <a:pt x="305" y="80"/>
                      <a:pt x="305" y="80"/>
                      <a:pt x="305" y="80"/>
                    </a:cubicBezTo>
                    <a:cubicBezTo>
                      <a:pt x="305" y="80"/>
                      <a:pt x="305" y="80"/>
                      <a:pt x="305" y="80"/>
                    </a:cubicBezTo>
                    <a:cubicBezTo>
                      <a:pt x="305" y="71"/>
                      <a:pt x="305" y="71"/>
                      <a:pt x="305" y="71"/>
                    </a:cubicBezTo>
                    <a:cubicBezTo>
                      <a:pt x="305" y="55"/>
                      <a:pt x="305" y="55"/>
                      <a:pt x="305" y="55"/>
                    </a:cubicBezTo>
                    <a:cubicBezTo>
                      <a:pt x="305" y="55"/>
                      <a:pt x="305" y="55"/>
                      <a:pt x="305" y="55"/>
                    </a:cubicBezTo>
                    <a:cubicBezTo>
                      <a:pt x="305" y="55"/>
                      <a:pt x="305" y="55"/>
                      <a:pt x="305" y="55"/>
                    </a:cubicBezTo>
                    <a:cubicBezTo>
                      <a:pt x="305" y="55"/>
                      <a:pt x="305" y="55"/>
                      <a:pt x="304" y="55"/>
                    </a:cubicBezTo>
                    <a:cubicBezTo>
                      <a:pt x="304" y="55"/>
                      <a:pt x="304" y="55"/>
                      <a:pt x="304" y="55"/>
                    </a:cubicBezTo>
                    <a:cubicBezTo>
                      <a:pt x="304" y="55"/>
                      <a:pt x="304" y="55"/>
                      <a:pt x="304" y="55"/>
                    </a:cubicBezTo>
                    <a:cubicBezTo>
                      <a:pt x="304" y="55"/>
                      <a:pt x="303" y="55"/>
                      <a:pt x="303" y="55"/>
                    </a:cubicBezTo>
                    <a:cubicBezTo>
                      <a:pt x="303" y="55"/>
                      <a:pt x="303" y="55"/>
                      <a:pt x="303" y="55"/>
                    </a:cubicBezTo>
                    <a:cubicBezTo>
                      <a:pt x="304" y="55"/>
                      <a:pt x="304" y="54"/>
                      <a:pt x="304" y="54"/>
                    </a:cubicBezTo>
                    <a:cubicBezTo>
                      <a:pt x="304" y="54"/>
                      <a:pt x="303" y="54"/>
                      <a:pt x="303" y="54"/>
                    </a:cubicBezTo>
                    <a:cubicBezTo>
                      <a:pt x="303" y="54"/>
                      <a:pt x="303" y="54"/>
                      <a:pt x="303" y="54"/>
                    </a:cubicBezTo>
                    <a:cubicBezTo>
                      <a:pt x="303" y="54"/>
                      <a:pt x="303" y="54"/>
                      <a:pt x="303" y="54"/>
                    </a:cubicBezTo>
                    <a:cubicBezTo>
                      <a:pt x="303" y="54"/>
                      <a:pt x="303" y="54"/>
                      <a:pt x="303" y="54"/>
                    </a:cubicBezTo>
                    <a:cubicBezTo>
                      <a:pt x="302" y="54"/>
                      <a:pt x="302" y="54"/>
                      <a:pt x="302" y="54"/>
                    </a:cubicBezTo>
                    <a:cubicBezTo>
                      <a:pt x="302" y="54"/>
                      <a:pt x="302" y="54"/>
                      <a:pt x="302" y="54"/>
                    </a:cubicBezTo>
                    <a:cubicBezTo>
                      <a:pt x="302" y="54"/>
                      <a:pt x="302" y="54"/>
                      <a:pt x="301" y="54"/>
                    </a:cubicBezTo>
                    <a:cubicBezTo>
                      <a:pt x="301" y="54"/>
                      <a:pt x="301" y="54"/>
                      <a:pt x="301" y="54"/>
                    </a:cubicBezTo>
                    <a:cubicBezTo>
                      <a:pt x="301" y="54"/>
                      <a:pt x="301" y="54"/>
                      <a:pt x="301" y="54"/>
                    </a:cubicBezTo>
                    <a:cubicBezTo>
                      <a:pt x="301" y="54"/>
                      <a:pt x="301" y="54"/>
                      <a:pt x="301" y="54"/>
                    </a:cubicBezTo>
                    <a:cubicBezTo>
                      <a:pt x="301" y="54"/>
                      <a:pt x="301" y="54"/>
                      <a:pt x="301" y="54"/>
                    </a:cubicBezTo>
                    <a:cubicBezTo>
                      <a:pt x="301" y="54"/>
                      <a:pt x="301" y="54"/>
                      <a:pt x="301" y="54"/>
                    </a:cubicBezTo>
                    <a:cubicBezTo>
                      <a:pt x="300" y="54"/>
                      <a:pt x="300" y="54"/>
                      <a:pt x="300" y="54"/>
                    </a:cubicBezTo>
                    <a:cubicBezTo>
                      <a:pt x="300" y="54"/>
                      <a:pt x="300" y="54"/>
                      <a:pt x="300" y="54"/>
                    </a:cubicBezTo>
                    <a:cubicBezTo>
                      <a:pt x="300" y="53"/>
                      <a:pt x="300" y="53"/>
                      <a:pt x="300" y="53"/>
                    </a:cubicBezTo>
                    <a:cubicBezTo>
                      <a:pt x="300" y="53"/>
                      <a:pt x="300" y="53"/>
                      <a:pt x="299" y="53"/>
                    </a:cubicBezTo>
                    <a:cubicBezTo>
                      <a:pt x="299" y="53"/>
                      <a:pt x="299" y="53"/>
                      <a:pt x="299" y="53"/>
                    </a:cubicBezTo>
                    <a:cubicBezTo>
                      <a:pt x="299" y="53"/>
                      <a:pt x="298" y="53"/>
                      <a:pt x="298" y="53"/>
                    </a:cubicBezTo>
                    <a:cubicBezTo>
                      <a:pt x="298" y="53"/>
                      <a:pt x="297" y="53"/>
                      <a:pt x="297" y="53"/>
                    </a:cubicBezTo>
                    <a:cubicBezTo>
                      <a:pt x="297" y="53"/>
                      <a:pt x="297" y="53"/>
                      <a:pt x="297" y="53"/>
                    </a:cubicBezTo>
                    <a:cubicBezTo>
                      <a:pt x="297" y="53"/>
                      <a:pt x="297" y="53"/>
                      <a:pt x="296" y="53"/>
                    </a:cubicBezTo>
                    <a:cubicBezTo>
                      <a:pt x="296" y="53"/>
                      <a:pt x="296" y="53"/>
                      <a:pt x="296" y="53"/>
                    </a:cubicBezTo>
                    <a:cubicBezTo>
                      <a:pt x="296" y="53"/>
                      <a:pt x="296" y="53"/>
                      <a:pt x="295" y="52"/>
                    </a:cubicBezTo>
                    <a:cubicBezTo>
                      <a:pt x="295" y="52"/>
                      <a:pt x="295" y="52"/>
                      <a:pt x="295" y="52"/>
                    </a:cubicBezTo>
                    <a:cubicBezTo>
                      <a:pt x="295" y="52"/>
                      <a:pt x="294" y="52"/>
                      <a:pt x="294" y="52"/>
                    </a:cubicBezTo>
                    <a:cubicBezTo>
                      <a:pt x="293" y="52"/>
                      <a:pt x="293" y="51"/>
                      <a:pt x="293" y="51"/>
                    </a:cubicBezTo>
                    <a:cubicBezTo>
                      <a:pt x="293" y="51"/>
                      <a:pt x="292" y="51"/>
                      <a:pt x="292" y="51"/>
                    </a:cubicBezTo>
                    <a:cubicBezTo>
                      <a:pt x="292" y="51"/>
                      <a:pt x="292" y="51"/>
                      <a:pt x="292" y="51"/>
                    </a:cubicBezTo>
                    <a:cubicBezTo>
                      <a:pt x="292" y="51"/>
                      <a:pt x="292" y="51"/>
                      <a:pt x="292" y="51"/>
                    </a:cubicBezTo>
                    <a:cubicBezTo>
                      <a:pt x="292" y="51"/>
                      <a:pt x="291" y="51"/>
                      <a:pt x="291" y="51"/>
                    </a:cubicBezTo>
                    <a:cubicBezTo>
                      <a:pt x="291" y="51"/>
                      <a:pt x="291" y="51"/>
                      <a:pt x="291" y="51"/>
                    </a:cubicBezTo>
                    <a:cubicBezTo>
                      <a:pt x="291" y="51"/>
                      <a:pt x="291" y="50"/>
                      <a:pt x="290" y="50"/>
                    </a:cubicBezTo>
                    <a:cubicBezTo>
                      <a:pt x="290" y="50"/>
                      <a:pt x="290" y="50"/>
                      <a:pt x="290" y="50"/>
                    </a:cubicBezTo>
                    <a:cubicBezTo>
                      <a:pt x="290" y="50"/>
                      <a:pt x="290" y="50"/>
                      <a:pt x="290" y="50"/>
                    </a:cubicBezTo>
                    <a:cubicBezTo>
                      <a:pt x="290" y="50"/>
                      <a:pt x="290" y="50"/>
                      <a:pt x="290" y="50"/>
                    </a:cubicBezTo>
                    <a:cubicBezTo>
                      <a:pt x="290" y="50"/>
                      <a:pt x="290" y="50"/>
                      <a:pt x="289" y="49"/>
                    </a:cubicBezTo>
                    <a:cubicBezTo>
                      <a:pt x="289" y="49"/>
                      <a:pt x="289" y="49"/>
                      <a:pt x="289" y="49"/>
                    </a:cubicBezTo>
                    <a:cubicBezTo>
                      <a:pt x="289" y="49"/>
                      <a:pt x="289" y="49"/>
                      <a:pt x="288" y="49"/>
                    </a:cubicBezTo>
                    <a:cubicBezTo>
                      <a:pt x="288" y="49"/>
                      <a:pt x="288" y="49"/>
                      <a:pt x="287" y="49"/>
                    </a:cubicBezTo>
                    <a:cubicBezTo>
                      <a:pt x="287" y="49"/>
                      <a:pt x="287" y="49"/>
                      <a:pt x="287" y="49"/>
                    </a:cubicBezTo>
                    <a:cubicBezTo>
                      <a:pt x="287" y="49"/>
                      <a:pt x="287" y="48"/>
                      <a:pt x="287" y="48"/>
                    </a:cubicBezTo>
                    <a:cubicBezTo>
                      <a:pt x="286" y="48"/>
                      <a:pt x="286" y="48"/>
                      <a:pt x="286" y="48"/>
                    </a:cubicBezTo>
                    <a:cubicBezTo>
                      <a:pt x="286" y="48"/>
                      <a:pt x="285" y="48"/>
                      <a:pt x="285" y="48"/>
                    </a:cubicBezTo>
                    <a:cubicBezTo>
                      <a:pt x="285" y="48"/>
                      <a:pt x="285" y="48"/>
                      <a:pt x="285" y="48"/>
                    </a:cubicBezTo>
                    <a:cubicBezTo>
                      <a:pt x="285" y="48"/>
                      <a:pt x="285" y="48"/>
                      <a:pt x="285" y="48"/>
                    </a:cubicBezTo>
                    <a:cubicBezTo>
                      <a:pt x="285" y="48"/>
                      <a:pt x="285" y="48"/>
                      <a:pt x="285" y="48"/>
                    </a:cubicBezTo>
                    <a:cubicBezTo>
                      <a:pt x="285" y="47"/>
                      <a:pt x="285" y="47"/>
                      <a:pt x="285" y="47"/>
                    </a:cubicBezTo>
                    <a:cubicBezTo>
                      <a:pt x="284" y="47"/>
                      <a:pt x="284" y="47"/>
                      <a:pt x="284" y="47"/>
                    </a:cubicBezTo>
                    <a:cubicBezTo>
                      <a:pt x="284" y="47"/>
                      <a:pt x="284" y="47"/>
                      <a:pt x="284" y="47"/>
                    </a:cubicBezTo>
                    <a:cubicBezTo>
                      <a:pt x="284" y="47"/>
                      <a:pt x="284" y="47"/>
                      <a:pt x="284" y="47"/>
                    </a:cubicBezTo>
                    <a:cubicBezTo>
                      <a:pt x="284" y="47"/>
                      <a:pt x="283" y="47"/>
                      <a:pt x="283" y="47"/>
                    </a:cubicBezTo>
                    <a:cubicBezTo>
                      <a:pt x="283" y="48"/>
                      <a:pt x="283" y="48"/>
                      <a:pt x="282" y="48"/>
                    </a:cubicBezTo>
                    <a:cubicBezTo>
                      <a:pt x="282" y="48"/>
                      <a:pt x="282" y="48"/>
                      <a:pt x="282" y="48"/>
                    </a:cubicBezTo>
                    <a:cubicBezTo>
                      <a:pt x="282" y="48"/>
                      <a:pt x="281" y="48"/>
                      <a:pt x="281" y="48"/>
                    </a:cubicBezTo>
                    <a:cubicBezTo>
                      <a:pt x="281" y="49"/>
                      <a:pt x="281" y="49"/>
                      <a:pt x="280" y="49"/>
                    </a:cubicBezTo>
                    <a:cubicBezTo>
                      <a:pt x="280" y="49"/>
                      <a:pt x="280" y="49"/>
                      <a:pt x="280" y="49"/>
                    </a:cubicBezTo>
                    <a:cubicBezTo>
                      <a:pt x="280" y="49"/>
                      <a:pt x="281" y="49"/>
                      <a:pt x="281" y="50"/>
                    </a:cubicBezTo>
                    <a:cubicBezTo>
                      <a:pt x="281" y="50"/>
                      <a:pt x="280" y="50"/>
                      <a:pt x="280" y="50"/>
                    </a:cubicBezTo>
                    <a:cubicBezTo>
                      <a:pt x="280" y="49"/>
                      <a:pt x="280" y="49"/>
                      <a:pt x="280" y="49"/>
                    </a:cubicBezTo>
                    <a:cubicBezTo>
                      <a:pt x="280" y="49"/>
                      <a:pt x="280" y="49"/>
                      <a:pt x="280" y="49"/>
                    </a:cubicBezTo>
                    <a:cubicBezTo>
                      <a:pt x="280" y="49"/>
                      <a:pt x="280" y="50"/>
                      <a:pt x="280" y="50"/>
                    </a:cubicBezTo>
                    <a:cubicBezTo>
                      <a:pt x="279" y="50"/>
                      <a:pt x="279" y="50"/>
                      <a:pt x="279" y="50"/>
                    </a:cubicBezTo>
                    <a:cubicBezTo>
                      <a:pt x="279" y="50"/>
                      <a:pt x="279" y="50"/>
                      <a:pt x="279" y="50"/>
                    </a:cubicBezTo>
                    <a:cubicBezTo>
                      <a:pt x="279" y="49"/>
                      <a:pt x="279" y="49"/>
                      <a:pt x="279" y="49"/>
                    </a:cubicBezTo>
                    <a:cubicBezTo>
                      <a:pt x="279" y="49"/>
                      <a:pt x="279" y="50"/>
                      <a:pt x="279" y="50"/>
                    </a:cubicBezTo>
                    <a:cubicBezTo>
                      <a:pt x="279" y="50"/>
                      <a:pt x="279" y="50"/>
                      <a:pt x="279" y="50"/>
                    </a:cubicBezTo>
                    <a:cubicBezTo>
                      <a:pt x="279" y="50"/>
                      <a:pt x="279" y="50"/>
                      <a:pt x="279" y="50"/>
                    </a:cubicBezTo>
                    <a:cubicBezTo>
                      <a:pt x="279" y="50"/>
                      <a:pt x="279" y="50"/>
                      <a:pt x="279" y="50"/>
                    </a:cubicBezTo>
                    <a:cubicBezTo>
                      <a:pt x="280" y="51"/>
                      <a:pt x="280" y="51"/>
                      <a:pt x="280" y="51"/>
                    </a:cubicBezTo>
                    <a:cubicBezTo>
                      <a:pt x="280" y="51"/>
                      <a:pt x="280" y="51"/>
                      <a:pt x="280" y="51"/>
                    </a:cubicBezTo>
                    <a:cubicBezTo>
                      <a:pt x="280" y="51"/>
                      <a:pt x="280" y="51"/>
                      <a:pt x="279" y="51"/>
                    </a:cubicBezTo>
                    <a:cubicBezTo>
                      <a:pt x="279" y="51"/>
                      <a:pt x="279" y="52"/>
                      <a:pt x="279" y="52"/>
                    </a:cubicBezTo>
                    <a:cubicBezTo>
                      <a:pt x="279" y="52"/>
                      <a:pt x="279" y="52"/>
                      <a:pt x="278" y="52"/>
                    </a:cubicBezTo>
                    <a:cubicBezTo>
                      <a:pt x="278" y="52"/>
                      <a:pt x="278" y="52"/>
                      <a:pt x="278" y="52"/>
                    </a:cubicBezTo>
                    <a:cubicBezTo>
                      <a:pt x="277" y="52"/>
                      <a:pt x="277" y="52"/>
                      <a:pt x="277" y="52"/>
                    </a:cubicBezTo>
                    <a:cubicBezTo>
                      <a:pt x="277" y="52"/>
                      <a:pt x="277" y="52"/>
                      <a:pt x="277" y="52"/>
                    </a:cubicBezTo>
                    <a:cubicBezTo>
                      <a:pt x="277" y="52"/>
                      <a:pt x="277" y="52"/>
                      <a:pt x="277" y="53"/>
                    </a:cubicBezTo>
                    <a:cubicBezTo>
                      <a:pt x="276" y="52"/>
                      <a:pt x="276" y="52"/>
                      <a:pt x="276" y="53"/>
                    </a:cubicBezTo>
                    <a:cubicBezTo>
                      <a:pt x="276" y="53"/>
                      <a:pt x="276" y="53"/>
                      <a:pt x="276" y="53"/>
                    </a:cubicBezTo>
                    <a:cubicBezTo>
                      <a:pt x="276" y="53"/>
                      <a:pt x="276" y="53"/>
                      <a:pt x="276" y="52"/>
                    </a:cubicBezTo>
                    <a:cubicBezTo>
                      <a:pt x="275" y="52"/>
                      <a:pt x="275" y="52"/>
                      <a:pt x="275" y="52"/>
                    </a:cubicBezTo>
                    <a:cubicBezTo>
                      <a:pt x="275" y="52"/>
                      <a:pt x="275" y="52"/>
                      <a:pt x="275" y="52"/>
                    </a:cubicBezTo>
                    <a:cubicBezTo>
                      <a:pt x="275" y="52"/>
                      <a:pt x="274" y="52"/>
                      <a:pt x="274" y="52"/>
                    </a:cubicBezTo>
                    <a:cubicBezTo>
                      <a:pt x="274" y="52"/>
                      <a:pt x="274" y="53"/>
                      <a:pt x="274" y="53"/>
                    </a:cubicBezTo>
                    <a:cubicBezTo>
                      <a:pt x="274" y="53"/>
                      <a:pt x="274" y="53"/>
                      <a:pt x="274" y="53"/>
                    </a:cubicBezTo>
                    <a:cubicBezTo>
                      <a:pt x="274" y="54"/>
                      <a:pt x="274" y="54"/>
                      <a:pt x="274" y="54"/>
                    </a:cubicBezTo>
                    <a:cubicBezTo>
                      <a:pt x="273" y="54"/>
                      <a:pt x="273" y="55"/>
                      <a:pt x="273" y="55"/>
                    </a:cubicBezTo>
                    <a:cubicBezTo>
                      <a:pt x="273" y="55"/>
                      <a:pt x="272" y="55"/>
                      <a:pt x="272" y="56"/>
                    </a:cubicBezTo>
                    <a:cubicBezTo>
                      <a:pt x="272" y="56"/>
                      <a:pt x="272" y="56"/>
                      <a:pt x="271" y="56"/>
                    </a:cubicBezTo>
                    <a:cubicBezTo>
                      <a:pt x="271" y="56"/>
                      <a:pt x="271" y="56"/>
                      <a:pt x="271" y="56"/>
                    </a:cubicBezTo>
                    <a:cubicBezTo>
                      <a:pt x="271" y="56"/>
                      <a:pt x="271" y="56"/>
                      <a:pt x="271" y="56"/>
                    </a:cubicBezTo>
                    <a:cubicBezTo>
                      <a:pt x="271" y="57"/>
                      <a:pt x="271" y="57"/>
                      <a:pt x="271" y="57"/>
                    </a:cubicBezTo>
                    <a:cubicBezTo>
                      <a:pt x="271" y="57"/>
                      <a:pt x="271" y="57"/>
                      <a:pt x="271" y="57"/>
                    </a:cubicBezTo>
                    <a:cubicBezTo>
                      <a:pt x="271" y="57"/>
                      <a:pt x="271" y="57"/>
                      <a:pt x="271" y="58"/>
                    </a:cubicBezTo>
                    <a:cubicBezTo>
                      <a:pt x="271" y="58"/>
                      <a:pt x="271" y="58"/>
                      <a:pt x="270" y="58"/>
                    </a:cubicBezTo>
                    <a:cubicBezTo>
                      <a:pt x="270" y="58"/>
                      <a:pt x="270" y="58"/>
                      <a:pt x="270" y="58"/>
                    </a:cubicBezTo>
                    <a:cubicBezTo>
                      <a:pt x="270" y="58"/>
                      <a:pt x="270" y="58"/>
                      <a:pt x="270" y="58"/>
                    </a:cubicBezTo>
                    <a:cubicBezTo>
                      <a:pt x="270" y="58"/>
                      <a:pt x="270" y="58"/>
                      <a:pt x="270" y="58"/>
                    </a:cubicBezTo>
                    <a:cubicBezTo>
                      <a:pt x="270" y="59"/>
                      <a:pt x="269" y="59"/>
                      <a:pt x="269" y="59"/>
                    </a:cubicBezTo>
                    <a:cubicBezTo>
                      <a:pt x="269" y="59"/>
                      <a:pt x="269" y="59"/>
                      <a:pt x="268" y="60"/>
                    </a:cubicBezTo>
                    <a:cubicBezTo>
                      <a:pt x="268" y="60"/>
                      <a:pt x="268" y="60"/>
                      <a:pt x="268" y="60"/>
                    </a:cubicBezTo>
                    <a:cubicBezTo>
                      <a:pt x="268" y="60"/>
                      <a:pt x="268" y="60"/>
                      <a:pt x="268" y="60"/>
                    </a:cubicBezTo>
                    <a:cubicBezTo>
                      <a:pt x="267" y="60"/>
                      <a:pt x="267" y="60"/>
                      <a:pt x="267" y="60"/>
                    </a:cubicBezTo>
                    <a:cubicBezTo>
                      <a:pt x="267" y="60"/>
                      <a:pt x="267" y="60"/>
                      <a:pt x="267" y="60"/>
                    </a:cubicBezTo>
                    <a:cubicBezTo>
                      <a:pt x="267" y="60"/>
                      <a:pt x="266" y="60"/>
                      <a:pt x="266" y="60"/>
                    </a:cubicBezTo>
                    <a:cubicBezTo>
                      <a:pt x="266" y="60"/>
                      <a:pt x="266" y="60"/>
                      <a:pt x="266" y="60"/>
                    </a:cubicBezTo>
                    <a:cubicBezTo>
                      <a:pt x="266" y="60"/>
                      <a:pt x="266" y="60"/>
                      <a:pt x="266" y="60"/>
                    </a:cubicBezTo>
                    <a:cubicBezTo>
                      <a:pt x="265" y="60"/>
                      <a:pt x="265" y="60"/>
                      <a:pt x="265" y="60"/>
                    </a:cubicBezTo>
                    <a:cubicBezTo>
                      <a:pt x="265" y="60"/>
                      <a:pt x="265" y="60"/>
                      <a:pt x="265" y="60"/>
                    </a:cubicBezTo>
                    <a:cubicBezTo>
                      <a:pt x="265" y="60"/>
                      <a:pt x="265" y="60"/>
                      <a:pt x="264" y="60"/>
                    </a:cubicBezTo>
                    <a:cubicBezTo>
                      <a:pt x="264" y="60"/>
                      <a:pt x="264" y="60"/>
                      <a:pt x="264" y="60"/>
                    </a:cubicBezTo>
                    <a:cubicBezTo>
                      <a:pt x="264" y="60"/>
                      <a:pt x="264" y="59"/>
                      <a:pt x="264" y="59"/>
                    </a:cubicBezTo>
                    <a:cubicBezTo>
                      <a:pt x="264" y="59"/>
                      <a:pt x="264" y="59"/>
                      <a:pt x="264" y="59"/>
                    </a:cubicBezTo>
                    <a:cubicBezTo>
                      <a:pt x="264" y="59"/>
                      <a:pt x="264" y="59"/>
                      <a:pt x="264" y="59"/>
                    </a:cubicBezTo>
                    <a:cubicBezTo>
                      <a:pt x="264" y="59"/>
                      <a:pt x="264" y="59"/>
                      <a:pt x="264" y="59"/>
                    </a:cubicBezTo>
                    <a:cubicBezTo>
                      <a:pt x="264" y="59"/>
                      <a:pt x="264" y="59"/>
                      <a:pt x="264" y="59"/>
                    </a:cubicBezTo>
                    <a:cubicBezTo>
                      <a:pt x="264" y="59"/>
                      <a:pt x="264" y="59"/>
                      <a:pt x="264" y="59"/>
                    </a:cubicBezTo>
                    <a:cubicBezTo>
                      <a:pt x="264" y="59"/>
                      <a:pt x="264" y="59"/>
                      <a:pt x="264" y="59"/>
                    </a:cubicBezTo>
                    <a:cubicBezTo>
                      <a:pt x="264" y="59"/>
                      <a:pt x="263" y="59"/>
                      <a:pt x="263" y="59"/>
                    </a:cubicBezTo>
                    <a:cubicBezTo>
                      <a:pt x="263" y="58"/>
                      <a:pt x="263" y="58"/>
                      <a:pt x="263" y="58"/>
                    </a:cubicBezTo>
                    <a:cubicBezTo>
                      <a:pt x="263" y="58"/>
                      <a:pt x="263" y="58"/>
                      <a:pt x="263" y="58"/>
                    </a:cubicBezTo>
                    <a:cubicBezTo>
                      <a:pt x="263" y="58"/>
                      <a:pt x="264" y="58"/>
                      <a:pt x="264" y="58"/>
                    </a:cubicBezTo>
                    <a:cubicBezTo>
                      <a:pt x="264" y="58"/>
                      <a:pt x="264" y="58"/>
                      <a:pt x="264" y="57"/>
                    </a:cubicBezTo>
                    <a:cubicBezTo>
                      <a:pt x="264" y="57"/>
                      <a:pt x="264" y="57"/>
                      <a:pt x="264" y="57"/>
                    </a:cubicBezTo>
                    <a:cubicBezTo>
                      <a:pt x="264" y="57"/>
                      <a:pt x="264" y="57"/>
                      <a:pt x="263" y="57"/>
                    </a:cubicBezTo>
                    <a:cubicBezTo>
                      <a:pt x="263" y="57"/>
                      <a:pt x="264" y="57"/>
                      <a:pt x="264" y="57"/>
                    </a:cubicBezTo>
                    <a:cubicBezTo>
                      <a:pt x="263" y="57"/>
                      <a:pt x="264" y="57"/>
                      <a:pt x="263" y="57"/>
                    </a:cubicBezTo>
                    <a:cubicBezTo>
                      <a:pt x="263" y="57"/>
                      <a:pt x="263" y="57"/>
                      <a:pt x="263" y="57"/>
                    </a:cubicBezTo>
                    <a:cubicBezTo>
                      <a:pt x="263" y="57"/>
                      <a:pt x="263" y="58"/>
                      <a:pt x="263" y="58"/>
                    </a:cubicBezTo>
                    <a:cubicBezTo>
                      <a:pt x="263" y="58"/>
                      <a:pt x="263" y="58"/>
                      <a:pt x="263" y="58"/>
                    </a:cubicBezTo>
                    <a:cubicBezTo>
                      <a:pt x="263" y="57"/>
                      <a:pt x="263" y="57"/>
                      <a:pt x="263" y="57"/>
                    </a:cubicBezTo>
                    <a:cubicBezTo>
                      <a:pt x="262" y="57"/>
                      <a:pt x="263" y="57"/>
                      <a:pt x="263" y="57"/>
                    </a:cubicBezTo>
                    <a:cubicBezTo>
                      <a:pt x="263" y="57"/>
                      <a:pt x="263" y="57"/>
                      <a:pt x="262" y="57"/>
                    </a:cubicBezTo>
                    <a:cubicBezTo>
                      <a:pt x="262" y="57"/>
                      <a:pt x="262" y="56"/>
                      <a:pt x="262" y="56"/>
                    </a:cubicBezTo>
                    <a:cubicBezTo>
                      <a:pt x="262" y="56"/>
                      <a:pt x="262" y="56"/>
                      <a:pt x="262" y="56"/>
                    </a:cubicBezTo>
                    <a:cubicBezTo>
                      <a:pt x="262" y="55"/>
                      <a:pt x="262" y="55"/>
                      <a:pt x="262" y="55"/>
                    </a:cubicBezTo>
                    <a:cubicBezTo>
                      <a:pt x="262" y="55"/>
                      <a:pt x="262" y="55"/>
                      <a:pt x="262" y="54"/>
                    </a:cubicBezTo>
                    <a:cubicBezTo>
                      <a:pt x="262" y="54"/>
                      <a:pt x="262" y="54"/>
                      <a:pt x="262" y="54"/>
                    </a:cubicBezTo>
                    <a:cubicBezTo>
                      <a:pt x="263" y="60"/>
                      <a:pt x="263" y="60"/>
                      <a:pt x="263" y="60"/>
                    </a:cubicBezTo>
                    <a:cubicBezTo>
                      <a:pt x="263" y="60"/>
                      <a:pt x="263" y="60"/>
                      <a:pt x="263" y="60"/>
                    </a:cubicBezTo>
                    <a:cubicBezTo>
                      <a:pt x="263" y="60"/>
                      <a:pt x="263" y="60"/>
                      <a:pt x="263" y="60"/>
                    </a:cubicBezTo>
                    <a:cubicBezTo>
                      <a:pt x="262" y="61"/>
                      <a:pt x="262" y="61"/>
                      <a:pt x="262" y="61"/>
                    </a:cubicBezTo>
                    <a:cubicBezTo>
                      <a:pt x="262" y="61"/>
                      <a:pt x="262" y="61"/>
                      <a:pt x="262" y="61"/>
                    </a:cubicBezTo>
                    <a:cubicBezTo>
                      <a:pt x="264" y="62"/>
                      <a:pt x="264" y="62"/>
                      <a:pt x="264" y="62"/>
                    </a:cubicBezTo>
                    <a:cubicBezTo>
                      <a:pt x="266" y="63"/>
                      <a:pt x="266" y="63"/>
                      <a:pt x="266" y="63"/>
                    </a:cubicBezTo>
                    <a:cubicBezTo>
                      <a:pt x="264" y="66"/>
                      <a:pt x="264" y="66"/>
                      <a:pt x="264" y="66"/>
                    </a:cubicBezTo>
                    <a:cubicBezTo>
                      <a:pt x="264" y="66"/>
                      <a:pt x="264" y="66"/>
                      <a:pt x="264" y="66"/>
                    </a:cubicBezTo>
                    <a:cubicBezTo>
                      <a:pt x="264" y="66"/>
                      <a:pt x="264" y="66"/>
                      <a:pt x="264" y="66"/>
                    </a:cubicBezTo>
                    <a:cubicBezTo>
                      <a:pt x="264" y="66"/>
                      <a:pt x="264" y="66"/>
                      <a:pt x="264" y="66"/>
                    </a:cubicBezTo>
                    <a:cubicBezTo>
                      <a:pt x="264" y="66"/>
                      <a:pt x="264" y="66"/>
                      <a:pt x="264" y="66"/>
                    </a:cubicBezTo>
                    <a:cubicBezTo>
                      <a:pt x="264" y="66"/>
                      <a:pt x="264" y="67"/>
                      <a:pt x="264" y="67"/>
                    </a:cubicBezTo>
                    <a:cubicBezTo>
                      <a:pt x="265" y="67"/>
                      <a:pt x="265" y="67"/>
                      <a:pt x="265" y="67"/>
                    </a:cubicBezTo>
                    <a:cubicBezTo>
                      <a:pt x="265" y="67"/>
                      <a:pt x="265" y="67"/>
                      <a:pt x="265" y="67"/>
                    </a:cubicBezTo>
                    <a:cubicBezTo>
                      <a:pt x="265" y="67"/>
                      <a:pt x="265" y="67"/>
                      <a:pt x="265" y="67"/>
                    </a:cubicBezTo>
                    <a:cubicBezTo>
                      <a:pt x="266" y="67"/>
                      <a:pt x="266" y="67"/>
                      <a:pt x="266" y="67"/>
                    </a:cubicBezTo>
                    <a:cubicBezTo>
                      <a:pt x="266" y="68"/>
                      <a:pt x="266" y="68"/>
                      <a:pt x="266" y="68"/>
                    </a:cubicBezTo>
                    <a:cubicBezTo>
                      <a:pt x="266" y="68"/>
                      <a:pt x="266" y="68"/>
                      <a:pt x="267" y="68"/>
                    </a:cubicBezTo>
                    <a:cubicBezTo>
                      <a:pt x="267" y="67"/>
                      <a:pt x="268" y="67"/>
                      <a:pt x="268" y="68"/>
                    </a:cubicBezTo>
                    <a:cubicBezTo>
                      <a:pt x="268" y="68"/>
                      <a:pt x="269" y="68"/>
                      <a:pt x="269" y="68"/>
                    </a:cubicBezTo>
                    <a:cubicBezTo>
                      <a:pt x="269" y="68"/>
                      <a:pt x="269" y="68"/>
                      <a:pt x="270" y="68"/>
                    </a:cubicBezTo>
                    <a:cubicBezTo>
                      <a:pt x="270" y="68"/>
                      <a:pt x="270" y="68"/>
                      <a:pt x="270" y="68"/>
                    </a:cubicBezTo>
                    <a:cubicBezTo>
                      <a:pt x="270" y="68"/>
                      <a:pt x="270" y="68"/>
                      <a:pt x="271" y="68"/>
                    </a:cubicBezTo>
                    <a:cubicBezTo>
                      <a:pt x="271" y="68"/>
                      <a:pt x="271" y="68"/>
                      <a:pt x="271" y="68"/>
                    </a:cubicBezTo>
                    <a:cubicBezTo>
                      <a:pt x="271" y="68"/>
                      <a:pt x="271" y="68"/>
                      <a:pt x="271" y="68"/>
                    </a:cubicBezTo>
                    <a:cubicBezTo>
                      <a:pt x="271" y="68"/>
                      <a:pt x="271" y="68"/>
                      <a:pt x="271" y="68"/>
                    </a:cubicBezTo>
                    <a:cubicBezTo>
                      <a:pt x="271" y="68"/>
                      <a:pt x="271" y="68"/>
                      <a:pt x="271" y="68"/>
                    </a:cubicBezTo>
                    <a:cubicBezTo>
                      <a:pt x="271" y="68"/>
                      <a:pt x="271" y="68"/>
                      <a:pt x="271" y="68"/>
                    </a:cubicBezTo>
                    <a:cubicBezTo>
                      <a:pt x="271" y="68"/>
                      <a:pt x="271" y="68"/>
                      <a:pt x="271" y="68"/>
                    </a:cubicBezTo>
                    <a:cubicBezTo>
                      <a:pt x="271" y="68"/>
                      <a:pt x="271" y="68"/>
                      <a:pt x="271" y="68"/>
                    </a:cubicBezTo>
                    <a:cubicBezTo>
                      <a:pt x="272" y="68"/>
                      <a:pt x="272" y="68"/>
                      <a:pt x="272" y="68"/>
                    </a:cubicBezTo>
                    <a:cubicBezTo>
                      <a:pt x="272" y="68"/>
                      <a:pt x="272" y="68"/>
                      <a:pt x="272" y="69"/>
                    </a:cubicBezTo>
                    <a:cubicBezTo>
                      <a:pt x="272" y="69"/>
                      <a:pt x="272" y="69"/>
                      <a:pt x="272" y="69"/>
                    </a:cubicBezTo>
                    <a:cubicBezTo>
                      <a:pt x="272" y="69"/>
                      <a:pt x="272" y="69"/>
                      <a:pt x="272" y="69"/>
                    </a:cubicBezTo>
                    <a:cubicBezTo>
                      <a:pt x="272" y="69"/>
                      <a:pt x="272" y="69"/>
                      <a:pt x="272" y="69"/>
                    </a:cubicBezTo>
                    <a:cubicBezTo>
                      <a:pt x="272" y="69"/>
                      <a:pt x="273" y="69"/>
                      <a:pt x="273" y="69"/>
                    </a:cubicBezTo>
                    <a:cubicBezTo>
                      <a:pt x="273" y="69"/>
                      <a:pt x="273" y="69"/>
                      <a:pt x="273" y="69"/>
                    </a:cubicBezTo>
                    <a:cubicBezTo>
                      <a:pt x="274" y="69"/>
                      <a:pt x="274" y="69"/>
                      <a:pt x="274" y="69"/>
                    </a:cubicBezTo>
                    <a:cubicBezTo>
                      <a:pt x="274" y="69"/>
                      <a:pt x="274" y="69"/>
                      <a:pt x="274" y="69"/>
                    </a:cubicBezTo>
                    <a:cubicBezTo>
                      <a:pt x="274" y="69"/>
                      <a:pt x="274" y="69"/>
                      <a:pt x="274" y="69"/>
                    </a:cubicBezTo>
                    <a:cubicBezTo>
                      <a:pt x="274" y="69"/>
                      <a:pt x="274" y="69"/>
                      <a:pt x="274" y="69"/>
                    </a:cubicBezTo>
                    <a:cubicBezTo>
                      <a:pt x="274" y="69"/>
                      <a:pt x="275" y="69"/>
                      <a:pt x="275" y="69"/>
                    </a:cubicBezTo>
                    <a:cubicBezTo>
                      <a:pt x="275" y="69"/>
                      <a:pt x="275" y="69"/>
                      <a:pt x="275" y="70"/>
                    </a:cubicBezTo>
                    <a:cubicBezTo>
                      <a:pt x="275" y="70"/>
                      <a:pt x="275" y="70"/>
                      <a:pt x="275" y="70"/>
                    </a:cubicBezTo>
                    <a:cubicBezTo>
                      <a:pt x="275" y="70"/>
                      <a:pt x="275" y="70"/>
                      <a:pt x="275" y="70"/>
                    </a:cubicBezTo>
                    <a:cubicBezTo>
                      <a:pt x="275" y="70"/>
                      <a:pt x="275" y="70"/>
                      <a:pt x="276" y="70"/>
                    </a:cubicBezTo>
                    <a:cubicBezTo>
                      <a:pt x="276" y="70"/>
                      <a:pt x="276" y="70"/>
                      <a:pt x="276" y="70"/>
                    </a:cubicBezTo>
                    <a:cubicBezTo>
                      <a:pt x="276" y="70"/>
                      <a:pt x="276" y="70"/>
                      <a:pt x="276" y="70"/>
                    </a:cubicBezTo>
                    <a:cubicBezTo>
                      <a:pt x="276" y="70"/>
                      <a:pt x="276" y="70"/>
                      <a:pt x="276" y="70"/>
                    </a:cubicBezTo>
                    <a:cubicBezTo>
                      <a:pt x="277" y="70"/>
                      <a:pt x="277" y="70"/>
                      <a:pt x="277" y="70"/>
                    </a:cubicBezTo>
                    <a:cubicBezTo>
                      <a:pt x="277" y="70"/>
                      <a:pt x="277" y="70"/>
                      <a:pt x="277" y="70"/>
                    </a:cubicBezTo>
                    <a:cubicBezTo>
                      <a:pt x="277" y="70"/>
                      <a:pt x="277" y="70"/>
                      <a:pt x="277" y="70"/>
                    </a:cubicBezTo>
                    <a:cubicBezTo>
                      <a:pt x="277" y="70"/>
                      <a:pt x="277" y="70"/>
                      <a:pt x="277" y="70"/>
                    </a:cubicBezTo>
                    <a:cubicBezTo>
                      <a:pt x="277" y="70"/>
                      <a:pt x="277" y="70"/>
                      <a:pt x="277" y="70"/>
                    </a:cubicBezTo>
                    <a:cubicBezTo>
                      <a:pt x="277" y="70"/>
                      <a:pt x="277" y="70"/>
                      <a:pt x="277" y="70"/>
                    </a:cubicBezTo>
                    <a:cubicBezTo>
                      <a:pt x="277" y="70"/>
                      <a:pt x="277" y="70"/>
                      <a:pt x="277" y="70"/>
                    </a:cubicBezTo>
                    <a:cubicBezTo>
                      <a:pt x="277" y="70"/>
                      <a:pt x="277" y="70"/>
                      <a:pt x="277" y="70"/>
                    </a:cubicBezTo>
                    <a:cubicBezTo>
                      <a:pt x="277" y="70"/>
                      <a:pt x="277" y="70"/>
                      <a:pt x="277" y="70"/>
                    </a:cubicBezTo>
                    <a:cubicBezTo>
                      <a:pt x="277" y="70"/>
                      <a:pt x="277" y="70"/>
                      <a:pt x="277" y="70"/>
                    </a:cubicBezTo>
                    <a:cubicBezTo>
                      <a:pt x="277" y="70"/>
                      <a:pt x="277" y="70"/>
                      <a:pt x="277" y="70"/>
                    </a:cubicBezTo>
                    <a:cubicBezTo>
                      <a:pt x="277" y="70"/>
                      <a:pt x="277" y="70"/>
                      <a:pt x="277" y="71"/>
                    </a:cubicBezTo>
                    <a:cubicBezTo>
                      <a:pt x="277" y="71"/>
                      <a:pt x="277" y="71"/>
                      <a:pt x="277" y="71"/>
                    </a:cubicBezTo>
                    <a:cubicBezTo>
                      <a:pt x="277" y="71"/>
                      <a:pt x="277" y="71"/>
                      <a:pt x="277" y="71"/>
                    </a:cubicBezTo>
                    <a:cubicBezTo>
                      <a:pt x="277" y="71"/>
                      <a:pt x="277" y="71"/>
                      <a:pt x="277" y="71"/>
                    </a:cubicBezTo>
                    <a:cubicBezTo>
                      <a:pt x="277" y="71"/>
                      <a:pt x="278" y="71"/>
                      <a:pt x="278" y="71"/>
                    </a:cubicBezTo>
                    <a:cubicBezTo>
                      <a:pt x="278" y="70"/>
                      <a:pt x="278" y="70"/>
                      <a:pt x="278" y="70"/>
                    </a:cubicBezTo>
                    <a:cubicBezTo>
                      <a:pt x="278" y="70"/>
                      <a:pt x="278" y="70"/>
                      <a:pt x="278" y="70"/>
                    </a:cubicBezTo>
                    <a:cubicBezTo>
                      <a:pt x="278" y="70"/>
                      <a:pt x="278" y="70"/>
                      <a:pt x="278" y="70"/>
                    </a:cubicBezTo>
                    <a:cubicBezTo>
                      <a:pt x="278" y="70"/>
                      <a:pt x="278" y="70"/>
                      <a:pt x="278" y="70"/>
                    </a:cubicBezTo>
                    <a:cubicBezTo>
                      <a:pt x="278" y="70"/>
                      <a:pt x="278" y="70"/>
                      <a:pt x="278" y="70"/>
                    </a:cubicBezTo>
                    <a:cubicBezTo>
                      <a:pt x="278" y="70"/>
                      <a:pt x="278" y="70"/>
                      <a:pt x="278" y="71"/>
                    </a:cubicBezTo>
                    <a:cubicBezTo>
                      <a:pt x="278" y="71"/>
                      <a:pt x="278" y="71"/>
                      <a:pt x="278" y="71"/>
                    </a:cubicBezTo>
                    <a:cubicBezTo>
                      <a:pt x="278" y="71"/>
                      <a:pt x="278" y="70"/>
                      <a:pt x="278" y="70"/>
                    </a:cubicBezTo>
                    <a:cubicBezTo>
                      <a:pt x="278" y="70"/>
                      <a:pt x="278" y="70"/>
                      <a:pt x="278" y="71"/>
                    </a:cubicBezTo>
                    <a:cubicBezTo>
                      <a:pt x="278" y="71"/>
                      <a:pt x="278" y="71"/>
                      <a:pt x="278" y="71"/>
                    </a:cubicBezTo>
                    <a:cubicBezTo>
                      <a:pt x="278" y="71"/>
                      <a:pt x="278" y="71"/>
                      <a:pt x="278" y="71"/>
                    </a:cubicBezTo>
                    <a:cubicBezTo>
                      <a:pt x="278" y="71"/>
                      <a:pt x="278" y="71"/>
                      <a:pt x="279" y="71"/>
                    </a:cubicBezTo>
                    <a:cubicBezTo>
                      <a:pt x="279" y="71"/>
                      <a:pt x="279" y="71"/>
                      <a:pt x="279" y="70"/>
                    </a:cubicBezTo>
                    <a:cubicBezTo>
                      <a:pt x="279" y="70"/>
                      <a:pt x="279" y="70"/>
                      <a:pt x="279" y="70"/>
                    </a:cubicBezTo>
                    <a:cubicBezTo>
                      <a:pt x="279" y="70"/>
                      <a:pt x="279" y="70"/>
                      <a:pt x="279" y="70"/>
                    </a:cubicBezTo>
                    <a:cubicBezTo>
                      <a:pt x="279" y="70"/>
                      <a:pt x="279" y="71"/>
                      <a:pt x="279" y="71"/>
                    </a:cubicBezTo>
                    <a:cubicBezTo>
                      <a:pt x="279" y="71"/>
                      <a:pt x="279" y="71"/>
                      <a:pt x="279" y="71"/>
                    </a:cubicBezTo>
                    <a:cubicBezTo>
                      <a:pt x="279" y="71"/>
                      <a:pt x="279" y="71"/>
                      <a:pt x="279" y="71"/>
                    </a:cubicBezTo>
                    <a:cubicBezTo>
                      <a:pt x="279" y="71"/>
                      <a:pt x="279" y="71"/>
                      <a:pt x="279" y="71"/>
                    </a:cubicBezTo>
                    <a:cubicBezTo>
                      <a:pt x="279" y="71"/>
                      <a:pt x="279" y="71"/>
                      <a:pt x="279" y="70"/>
                    </a:cubicBezTo>
                    <a:cubicBezTo>
                      <a:pt x="279" y="70"/>
                      <a:pt x="279" y="70"/>
                      <a:pt x="279" y="70"/>
                    </a:cubicBezTo>
                    <a:cubicBezTo>
                      <a:pt x="279" y="70"/>
                      <a:pt x="279" y="70"/>
                      <a:pt x="279" y="70"/>
                    </a:cubicBezTo>
                    <a:cubicBezTo>
                      <a:pt x="279" y="70"/>
                      <a:pt x="279" y="71"/>
                      <a:pt x="279" y="71"/>
                    </a:cubicBezTo>
                    <a:cubicBezTo>
                      <a:pt x="279" y="71"/>
                      <a:pt x="279" y="71"/>
                      <a:pt x="279" y="71"/>
                    </a:cubicBezTo>
                    <a:cubicBezTo>
                      <a:pt x="279" y="71"/>
                      <a:pt x="279" y="71"/>
                      <a:pt x="279" y="71"/>
                    </a:cubicBezTo>
                    <a:cubicBezTo>
                      <a:pt x="279" y="71"/>
                      <a:pt x="279" y="71"/>
                      <a:pt x="279" y="71"/>
                    </a:cubicBezTo>
                    <a:cubicBezTo>
                      <a:pt x="279" y="71"/>
                      <a:pt x="279" y="71"/>
                      <a:pt x="279" y="71"/>
                    </a:cubicBezTo>
                    <a:cubicBezTo>
                      <a:pt x="279" y="71"/>
                      <a:pt x="279" y="71"/>
                      <a:pt x="279" y="71"/>
                    </a:cubicBezTo>
                    <a:cubicBezTo>
                      <a:pt x="279" y="71"/>
                      <a:pt x="279" y="71"/>
                      <a:pt x="279" y="71"/>
                    </a:cubicBezTo>
                    <a:cubicBezTo>
                      <a:pt x="279" y="71"/>
                      <a:pt x="279" y="71"/>
                      <a:pt x="279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1" y="71"/>
                      <a:pt x="281" y="71"/>
                    </a:cubicBezTo>
                    <a:cubicBezTo>
                      <a:pt x="281" y="71"/>
                      <a:pt x="281" y="71"/>
                      <a:pt x="281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0" y="71"/>
                      <a:pt x="280" y="71"/>
                      <a:pt x="280" y="71"/>
                    </a:cubicBezTo>
                    <a:cubicBezTo>
                      <a:pt x="281" y="71"/>
                      <a:pt x="281" y="72"/>
                      <a:pt x="281" y="71"/>
                    </a:cubicBezTo>
                    <a:cubicBezTo>
                      <a:pt x="281" y="71"/>
                      <a:pt x="281" y="71"/>
                      <a:pt x="281" y="71"/>
                    </a:cubicBezTo>
                    <a:cubicBezTo>
                      <a:pt x="281" y="71"/>
                      <a:pt x="281" y="71"/>
                      <a:pt x="281" y="71"/>
                    </a:cubicBezTo>
                    <a:cubicBezTo>
                      <a:pt x="281" y="71"/>
                      <a:pt x="281" y="71"/>
                      <a:pt x="281" y="71"/>
                    </a:cubicBezTo>
                    <a:cubicBezTo>
                      <a:pt x="281" y="71"/>
                      <a:pt x="281" y="71"/>
                      <a:pt x="281" y="72"/>
                    </a:cubicBezTo>
                    <a:cubicBezTo>
                      <a:pt x="281" y="72"/>
                      <a:pt x="281" y="72"/>
                      <a:pt x="281" y="72"/>
                    </a:cubicBezTo>
                    <a:cubicBezTo>
                      <a:pt x="281" y="72"/>
                      <a:pt x="281" y="72"/>
                      <a:pt x="281" y="72"/>
                    </a:cubicBezTo>
                    <a:cubicBezTo>
                      <a:pt x="281" y="72"/>
                      <a:pt x="281" y="72"/>
                      <a:pt x="281" y="72"/>
                    </a:cubicBezTo>
                    <a:cubicBezTo>
                      <a:pt x="281" y="72"/>
                      <a:pt x="281" y="72"/>
                      <a:pt x="281" y="72"/>
                    </a:cubicBezTo>
                    <a:cubicBezTo>
                      <a:pt x="281" y="72"/>
                      <a:pt x="281" y="72"/>
                      <a:pt x="281" y="72"/>
                    </a:cubicBezTo>
                    <a:cubicBezTo>
                      <a:pt x="281" y="72"/>
                      <a:pt x="281" y="72"/>
                      <a:pt x="281" y="72"/>
                    </a:cubicBezTo>
                    <a:cubicBezTo>
                      <a:pt x="281" y="72"/>
                      <a:pt x="281" y="71"/>
                      <a:pt x="282" y="71"/>
                    </a:cubicBezTo>
                    <a:cubicBezTo>
                      <a:pt x="282" y="72"/>
                      <a:pt x="282" y="72"/>
                      <a:pt x="282" y="72"/>
                    </a:cubicBezTo>
                    <a:cubicBezTo>
                      <a:pt x="282" y="72"/>
                      <a:pt x="282" y="72"/>
                      <a:pt x="282" y="72"/>
                    </a:cubicBezTo>
                    <a:cubicBezTo>
                      <a:pt x="282" y="72"/>
                      <a:pt x="281" y="72"/>
                      <a:pt x="281" y="72"/>
                    </a:cubicBezTo>
                    <a:cubicBezTo>
                      <a:pt x="281" y="72"/>
                      <a:pt x="281" y="72"/>
                      <a:pt x="281" y="72"/>
                    </a:cubicBezTo>
                    <a:cubicBezTo>
                      <a:pt x="281" y="72"/>
                      <a:pt x="282" y="72"/>
                      <a:pt x="282" y="72"/>
                    </a:cubicBezTo>
                    <a:cubicBezTo>
                      <a:pt x="282" y="72"/>
                      <a:pt x="282" y="72"/>
                      <a:pt x="282" y="72"/>
                    </a:cubicBezTo>
                    <a:cubicBezTo>
                      <a:pt x="282" y="72"/>
                      <a:pt x="282" y="72"/>
                      <a:pt x="282" y="72"/>
                    </a:cubicBezTo>
                    <a:cubicBezTo>
                      <a:pt x="282" y="72"/>
                      <a:pt x="282" y="72"/>
                      <a:pt x="282" y="72"/>
                    </a:cubicBezTo>
                    <a:cubicBezTo>
                      <a:pt x="282" y="72"/>
                      <a:pt x="282" y="72"/>
                      <a:pt x="282" y="72"/>
                    </a:cubicBezTo>
                    <a:cubicBezTo>
                      <a:pt x="282" y="72"/>
                      <a:pt x="282" y="71"/>
                      <a:pt x="282" y="71"/>
                    </a:cubicBezTo>
                    <a:cubicBezTo>
                      <a:pt x="282" y="71"/>
                      <a:pt x="282" y="71"/>
                      <a:pt x="282" y="71"/>
                    </a:cubicBezTo>
                    <a:cubicBezTo>
                      <a:pt x="282" y="71"/>
                      <a:pt x="282" y="71"/>
                      <a:pt x="282" y="71"/>
                    </a:cubicBezTo>
                    <a:cubicBezTo>
                      <a:pt x="282" y="71"/>
                      <a:pt x="282" y="71"/>
                      <a:pt x="283" y="71"/>
                    </a:cubicBezTo>
                    <a:cubicBezTo>
                      <a:pt x="283" y="71"/>
                      <a:pt x="283" y="71"/>
                      <a:pt x="283" y="71"/>
                    </a:cubicBezTo>
                    <a:cubicBezTo>
                      <a:pt x="282" y="72"/>
                      <a:pt x="282" y="72"/>
                      <a:pt x="282" y="72"/>
                    </a:cubicBezTo>
                    <a:cubicBezTo>
                      <a:pt x="282" y="72"/>
                      <a:pt x="282" y="72"/>
                      <a:pt x="282" y="72"/>
                    </a:cubicBezTo>
                    <a:cubicBezTo>
                      <a:pt x="282" y="72"/>
                      <a:pt x="282" y="72"/>
                      <a:pt x="282" y="72"/>
                    </a:cubicBezTo>
                    <a:cubicBezTo>
                      <a:pt x="282" y="72"/>
                      <a:pt x="282" y="72"/>
                      <a:pt x="282" y="72"/>
                    </a:cubicBezTo>
                    <a:cubicBezTo>
                      <a:pt x="282" y="72"/>
                      <a:pt x="282" y="72"/>
                      <a:pt x="282" y="72"/>
                    </a:cubicBezTo>
                    <a:cubicBezTo>
                      <a:pt x="282" y="72"/>
                      <a:pt x="282" y="72"/>
                      <a:pt x="282" y="72"/>
                    </a:cubicBezTo>
                    <a:cubicBezTo>
                      <a:pt x="282" y="72"/>
                      <a:pt x="283" y="72"/>
                      <a:pt x="283" y="72"/>
                    </a:cubicBezTo>
                    <a:cubicBezTo>
                      <a:pt x="283" y="72"/>
                      <a:pt x="283" y="72"/>
                      <a:pt x="283" y="72"/>
                    </a:cubicBezTo>
                    <a:cubicBezTo>
                      <a:pt x="283" y="72"/>
                      <a:pt x="283" y="72"/>
                      <a:pt x="283" y="72"/>
                    </a:cubicBezTo>
                    <a:cubicBezTo>
                      <a:pt x="283" y="72"/>
                      <a:pt x="283" y="72"/>
                      <a:pt x="283" y="72"/>
                    </a:cubicBezTo>
                    <a:cubicBezTo>
                      <a:pt x="283" y="72"/>
                      <a:pt x="283" y="72"/>
                      <a:pt x="282" y="72"/>
                    </a:cubicBezTo>
                    <a:cubicBezTo>
                      <a:pt x="282" y="72"/>
                      <a:pt x="282" y="72"/>
                      <a:pt x="282" y="72"/>
                    </a:cubicBezTo>
                    <a:cubicBezTo>
                      <a:pt x="282" y="73"/>
                      <a:pt x="283" y="73"/>
                      <a:pt x="283" y="73"/>
                    </a:cubicBezTo>
                    <a:cubicBezTo>
                      <a:pt x="283" y="73"/>
                      <a:pt x="283" y="73"/>
                      <a:pt x="283" y="73"/>
                    </a:cubicBezTo>
                    <a:cubicBezTo>
                      <a:pt x="283" y="72"/>
                      <a:pt x="283" y="72"/>
                      <a:pt x="283" y="72"/>
                    </a:cubicBezTo>
                    <a:cubicBezTo>
                      <a:pt x="283" y="72"/>
                      <a:pt x="283" y="72"/>
                      <a:pt x="283" y="72"/>
                    </a:cubicBezTo>
                    <a:cubicBezTo>
                      <a:pt x="283" y="73"/>
                      <a:pt x="283" y="73"/>
                      <a:pt x="283" y="73"/>
                    </a:cubicBezTo>
                    <a:cubicBezTo>
                      <a:pt x="283" y="73"/>
                      <a:pt x="283" y="73"/>
                      <a:pt x="283" y="73"/>
                    </a:cubicBezTo>
                    <a:cubicBezTo>
                      <a:pt x="283" y="73"/>
                      <a:pt x="283" y="73"/>
                      <a:pt x="283" y="73"/>
                    </a:cubicBezTo>
                    <a:cubicBezTo>
                      <a:pt x="283" y="73"/>
                      <a:pt x="283" y="73"/>
                      <a:pt x="283" y="73"/>
                    </a:cubicBezTo>
                    <a:cubicBezTo>
                      <a:pt x="283" y="73"/>
                      <a:pt x="283" y="73"/>
                      <a:pt x="283" y="73"/>
                    </a:cubicBezTo>
                    <a:cubicBezTo>
                      <a:pt x="284" y="73"/>
                      <a:pt x="284" y="73"/>
                      <a:pt x="283" y="73"/>
                    </a:cubicBezTo>
                    <a:cubicBezTo>
                      <a:pt x="283" y="73"/>
                      <a:pt x="283" y="73"/>
                      <a:pt x="283" y="73"/>
                    </a:cubicBezTo>
                    <a:cubicBezTo>
                      <a:pt x="283" y="74"/>
                      <a:pt x="283" y="74"/>
                      <a:pt x="283" y="74"/>
                    </a:cubicBezTo>
                    <a:cubicBezTo>
                      <a:pt x="283" y="74"/>
                      <a:pt x="283" y="74"/>
                      <a:pt x="283" y="74"/>
                    </a:cubicBezTo>
                    <a:cubicBezTo>
                      <a:pt x="283" y="74"/>
                      <a:pt x="283" y="74"/>
                      <a:pt x="283" y="74"/>
                    </a:cubicBezTo>
                    <a:cubicBezTo>
                      <a:pt x="283" y="74"/>
                      <a:pt x="284" y="74"/>
                      <a:pt x="284" y="73"/>
                    </a:cubicBezTo>
                    <a:cubicBezTo>
                      <a:pt x="284" y="73"/>
                      <a:pt x="284" y="73"/>
                      <a:pt x="284" y="73"/>
                    </a:cubicBezTo>
                    <a:cubicBezTo>
                      <a:pt x="284" y="74"/>
                      <a:pt x="284" y="74"/>
                      <a:pt x="284" y="74"/>
                    </a:cubicBezTo>
                    <a:cubicBezTo>
                      <a:pt x="284" y="74"/>
                      <a:pt x="284" y="74"/>
                      <a:pt x="284" y="74"/>
                    </a:cubicBezTo>
                    <a:cubicBezTo>
                      <a:pt x="284" y="74"/>
                      <a:pt x="284" y="74"/>
                      <a:pt x="284" y="74"/>
                    </a:cubicBezTo>
                    <a:cubicBezTo>
                      <a:pt x="284" y="74"/>
                      <a:pt x="284" y="74"/>
                      <a:pt x="284" y="74"/>
                    </a:cubicBezTo>
                    <a:cubicBezTo>
                      <a:pt x="284" y="73"/>
                      <a:pt x="284" y="73"/>
                      <a:pt x="285" y="73"/>
                    </a:cubicBezTo>
                    <a:cubicBezTo>
                      <a:pt x="285" y="73"/>
                      <a:pt x="285" y="73"/>
                      <a:pt x="285" y="73"/>
                    </a:cubicBezTo>
                    <a:cubicBezTo>
                      <a:pt x="285" y="73"/>
                      <a:pt x="285" y="73"/>
                      <a:pt x="285" y="73"/>
                    </a:cubicBezTo>
                    <a:cubicBezTo>
                      <a:pt x="285" y="73"/>
                      <a:pt x="285" y="73"/>
                      <a:pt x="285" y="73"/>
                    </a:cubicBezTo>
                    <a:cubicBezTo>
                      <a:pt x="285" y="73"/>
                      <a:pt x="285" y="73"/>
                      <a:pt x="285" y="73"/>
                    </a:cubicBezTo>
                    <a:cubicBezTo>
                      <a:pt x="285" y="73"/>
                      <a:pt x="285" y="73"/>
                      <a:pt x="285" y="73"/>
                    </a:cubicBezTo>
                    <a:cubicBezTo>
                      <a:pt x="285" y="73"/>
                      <a:pt x="285" y="73"/>
                      <a:pt x="285" y="73"/>
                    </a:cubicBezTo>
                    <a:cubicBezTo>
                      <a:pt x="285" y="73"/>
                      <a:pt x="285" y="74"/>
                      <a:pt x="285" y="74"/>
                    </a:cubicBezTo>
                    <a:cubicBezTo>
                      <a:pt x="284" y="74"/>
                      <a:pt x="284" y="74"/>
                      <a:pt x="284" y="74"/>
                    </a:cubicBezTo>
                    <a:cubicBezTo>
                      <a:pt x="284" y="74"/>
                      <a:pt x="284" y="74"/>
                      <a:pt x="284" y="74"/>
                    </a:cubicBezTo>
                    <a:cubicBezTo>
                      <a:pt x="284" y="74"/>
                      <a:pt x="285" y="74"/>
                      <a:pt x="285" y="74"/>
                    </a:cubicBezTo>
                    <a:cubicBezTo>
                      <a:pt x="285" y="74"/>
                      <a:pt x="285" y="74"/>
                      <a:pt x="285" y="74"/>
                    </a:cubicBezTo>
                    <a:cubicBezTo>
                      <a:pt x="285" y="74"/>
                      <a:pt x="285" y="74"/>
                      <a:pt x="285" y="74"/>
                    </a:cubicBezTo>
                    <a:cubicBezTo>
                      <a:pt x="285" y="75"/>
                      <a:pt x="285" y="75"/>
                      <a:pt x="285" y="75"/>
                    </a:cubicBezTo>
                    <a:cubicBezTo>
                      <a:pt x="285" y="75"/>
                      <a:pt x="285" y="74"/>
                      <a:pt x="285" y="74"/>
                    </a:cubicBezTo>
                    <a:cubicBezTo>
                      <a:pt x="285" y="74"/>
                      <a:pt x="285" y="74"/>
                      <a:pt x="285" y="74"/>
                    </a:cubicBezTo>
                    <a:cubicBezTo>
                      <a:pt x="285" y="74"/>
                      <a:pt x="285" y="74"/>
                      <a:pt x="285" y="74"/>
                    </a:cubicBezTo>
                    <a:cubicBezTo>
                      <a:pt x="285" y="74"/>
                      <a:pt x="285" y="74"/>
                      <a:pt x="285" y="74"/>
                    </a:cubicBezTo>
                    <a:cubicBezTo>
                      <a:pt x="285" y="74"/>
                      <a:pt x="285" y="74"/>
                      <a:pt x="285" y="74"/>
                    </a:cubicBezTo>
                    <a:cubicBezTo>
                      <a:pt x="285" y="74"/>
                      <a:pt x="285" y="74"/>
                      <a:pt x="285" y="74"/>
                    </a:cubicBezTo>
                    <a:cubicBezTo>
                      <a:pt x="285" y="74"/>
                      <a:pt x="285" y="74"/>
                      <a:pt x="285" y="74"/>
                    </a:cubicBezTo>
                    <a:cubicBezTo>
                      <a:pt x="285" y="74"/>
                      <a:pt x="285" y="74"/>
                      <a:pt x="285" y="74"/>
                    </a:cubicBezTo>
                    <a:cubicBezTo>
                      <a:pt x="286" y="74"/>
                      <a:pt x="286" y="74"/>
                      <a:pt x="286" y="74"/>
                    </a:cubicBezTo>
                    <a:cubicBezTo>
                      <a:pt x="286" y="74"/>
                      <a:pt x="286" y="74"/>
                      <a:pt x="286" y="74"/>
                    </a:cubicBezTo>
                    <a:cubicBezTo>
                      <a:pt x="286" y="74"/>
                      <a:pt x="286" y="74"/>
                      <a:pt x="286" y="74"/>
                    </a:cubicBezTo>
                    <a:cubicBezTo>
                      <a:pt x="286" y="74"/>
                      <a:pt x="286" y="74"/>
                      <a:pt x="286" y="74"/>
                    </a:cubicBezTo>
                    <a:cubicBezTo>
                      <a:pt x="286" y="74"/>
                      <a:pt x="286" y="74"/>
                      <a:pt x="286" y="74"/>
                    </a:cubicBezTo>
                    <a:cubicBezTo>
                      <a:pt x="286" y="74"/>
                      <a:pt x="286" y="74"/>
                      <a:pt x="286" y="74"/>
                    </a:cubicBezTo>
                    <a:cubicBezTo>
                      <a:pt x="286" y="74"/>
                      <a:pt x="286" y="74"/>
                      <a:pt x="286" y="74"/>
                    </a:cubicBezTo>
                    <a:cubicBezTo>
                      <a:pt x="286" y="74"/>
                      <a:pt x="286" y="74"/>
                      <a:pt x="286" y="74"/>
                    </a:cubicBezTo>
                    <a:cubicBezTo>
                      <a:pt x="286" y="74"/>
                      <a:pt x="286" y="74"/>
                      <a:pt x="286" y="74"/>
                    </a:cubicBezTo>
                    <a:cubicBezTo>
                      <a:pt x="286" y="74"/>
                      <a:pt x="285" y="74"/>
                      <a:pt x="285" y="75"/>
                    </a:cubicBezTo>
                    <a:cubicBezTo>
                      <a:pt x="285" y="75"/>
                      <a:pt x="285" y="75"/>
                      <a:pt x="286" y="75"/>
                    </a:cubicBezTo>
                    <a:cubicBezTo>
                      <a:pt x="286" y="75"/>
                      <a:pt x="286" y="75"/>
                      <a:pt x="286" y="75"/>
                    </a:cubicBezTo>
                    <a:cubicBezTo>
                      <a:pt x="286" y="75"/>
                      <a:pt x="286" y="75"/>
                      <a:pt x="286" y="75"/>
                    </a:cubicBezTo>
                    <a:cubicBezTo>
                      <a:pt x="286" y="75"/>
                      <a:pt x="286" y="75"/>
                      <a:pt x="286" y="74"/>
                    </a:cubicBezTo>
                    <a:cubicBezTo>
                      <a:pt x="286" y="74"/>
                      <a:pt x="286" y="74"/>
                      <a:pt x="286" y="74"/>
                    </a:cubicBezTo>
                    <a:cubicBezTo>
                      <a:pt x="286" y="74"/>
                      <a:pt x="286" y="74"/>
                      <a:pt x="286" y="74"/>
                    </a:cubicBezTo>
                    <a:cubicBezTo>
                      <a:pt x="287" y="74"/>
                      <a:pt x="287" y="74"/>
                      <a:pt x="287" y="74"/>
                    </a:cubicBezTo>
                    <a:cubicBezTo>
                      <a:pt x="287" y="74"/>
                      <a:pt x="287" y="74"/>
                      <a:pt x="287" y="74"/>
                    </a:cubicBezTo>
                    <a:cubicBezTo>
                      <a:pt x="287" y="74"/>
                      <a:pt x="287" y="74"/>
                      <a:pt x="287" y="74"/>
                    </a:cubicBezTo>
                    <a:cubicBezTo>
                      <a:pt x="287" y="74"/>
                      <a:pt x="287" y="74"/>
                      <a:pt x="287" y="74"/>
                    </a:cubicBezTo>
                    <a:cubicBezTo>
                      <a:pt x="287" y="74"/>
                      <a:pt x="287" y="74"/>
                      <a:pt x="287" y="74"/>
                    </a:cubicBezTo>
                    <a:cubicBezTo>
                      <a:pt x="287" y="74"/>
                      <a:pt x="287" y="74"/>
                      <a:pt x="287" y="74"/>
                    </a:cubicBezTo>
                    <a:cubicBezTo>
                      <a:pt x="287" y="74"/>
                      <a:pt x="287" y="74"/>
                      <a:pt x="287" y="74"/>
                    </a:cubicBezTo>
                    <a:cubicBezTo>
                      <a:pt x="287" y="74"/>
                      <a:pt x="287" y="74"/>
                      <a:pt x="287" y="74"/>
                    </a:cubicBezTo>
                    <a:cubicBezTo>
                      <a:pt x="287" y="74"/>
                      <a:pt x="287" y="74"/>
                      <a:pt x="287" y="74"/>
                    </a:cubicBezTo>
                    <a:cubicBezTo>
                      <a:pt x="287" y="74"/>
                      <a:pt x="287" y="74"/>
                      <a:pt x="287" y="74"/>
                    </a:cubicBezTo>
                    <a:cubicBezTo>
                      <a:pt x="287" y="74"/>
                      <a:pt x="287" y="74"/>
                      <a:pt x="287" y="74"/>
                    </a:cubicBezTo>
                    <a:cubicBezTo>
                      <a:pt x="287" y="74"/>
                      <a:pt x="287" y="75"/>
                      <a:pt x="287" y="75"/>
                    </a:cubicBezTo>
                    <a:cubicBezTo>
                      <a:pt x="287" y="75"/>
                      <a:pt x="287" y="75"/>
                      <a:pt x="287" y="75"/>
                    </a:cubicBezTo>
                    <a:cubicBezTo>
                      <a:pt x="287" y="75"/>
                      <a:pt x="287" y="75"/>
                      <a:pt x="287" y="75"/>
                    </a:cubicBezTo>
                    <a:cubicBezTo>
                      <a:pt x="287" y="75"/>
                      <a:pt x="287" y="75"/>
                      <a:pt x="287" y="75"/>
                    </a:cubicBezTo>
                    <a:cubicBezTo>
                      <a:pt x="287" y="75"/>
                      <a:pt x="287" y="75"/>
                      <a:pt x="287" y="75"/>
                    </a:cubicBezTo>
                    <a:cubicBezTo>
                      <a:pt x="287" y="75"/>
                      <a:pt x="287" y="75"/>
                      <a:pt x="287" y="75"/>
                    </a:cubicBezTo>
                    <a:cubicBezTo>
                      <a:pt x="286" y="75"/>
                      <a:pt x="286" y="75"/>
                      <a:pt x="286" y="75"/>
                    </a:cubicBezTo>
                    <a:cubicBezTo>
                      <a:pt x="286" y="74"/>
                      <a:pt x="286" y="75"/>
                      <a:pt x="286" y="75"/>
                    </a:cubicBezTo>
                    <a:cubicBezTo>
                      <a:pt x="286" y="75"/>
                      <a:pt x="286" y="75"/>
                      <a:pt x="286" y="75"/>
                    </a:cubicBezTo>
                    <a:cubicBezTo>
                      <a:pt x="286" y="75"/>
                      <a:pt x="286" y="75"/>
                      <a:pt x="286" y="75"/>
                    </a:cubicBezTo>
                    <a:cubicBezTo>
                      <a:pt x="286" y="75"/>
                      <a:pt x="285" y="75"/>
                      <a:pt x="285" y="75"/>
                    </a:cubicBezTo>
                    <a:cubicBezTo>
                      <a:pt x="285" y="76"/>
                      <a:pt x="285" y="76"/>
                      <a:pt x="285" y="76"/>
                    </a:cubicBezTo>
                    <a:cubicBezTo>
                      <a:pt x="285" y="76"/>
                      <a:pt x="286" y="76"/>
                      <a:pt x="286" y="76"/>
                    </a:cubicBezTo>
                    <a:cubicBezTo>
                      <a:pt x="286" y="76"/>
                      <a:pt x="286" y="76"/>
                      <a:pt x="286" y="76"/>
                    </a:cubicBezTo>
                    <a:cubicBezTo>
                      <a:pt x="286" y="76"/>
                      <a:pt x="286" y="76"/>
                      <a:pt x="286" y="76"/>
                    </a:cubicBezTo>
                    <a:cubicBezTo>
                      <a:pt x="286" y="76"/>
                      <a:pt x="286" y="76"/>
                      <a:pt x="286" y="76"/>
                    </a:cubicBezTo>
                    <a:cubicBezTo>
                      <a:pt x="286" y="76"/>
                      <a:pt x="286" y="76"/>
                      <a:pt x="287" y="76"/>
                    </a:cubicBezTo>
                    <a:cubicBezTo>
                      <a:pt x="287" y="76"/>
                      <a:pt x="287" y="76"/>
                      <a:pt x="287" y="76"/>
                    </a:cubicBezTo>
                    <a:cubicBezTo>
                      <a:pt x="287" y="76"/>
                      <a:pt x="287" y="76"/>
                      <a:pt x="287" y="76"/>
                    </a:cubicBezTo>
                    <a:cubicBezTo>
                      <a:pt x="287" y="76"/>
                      <a:pt x="287" y="76"/>
                      <a:pt x="287" y="76"/>
                    </a:cubicBezTo>
                    <a:cubicBezTo>
                      <a:pt x="287" y="76"/>
                      <a:pt x="287" y="76"/>
                      <a:pt x="287" y="76"/>
                    </a:cubicBezTo>
                    <a:cubicBezTo>
                      <a:pt x="287" y="76"/>
                      <a:pt x="287" y="76"/>
                      <a:pt x="287" y="76"/>
                    </a:cubicBezTo>
                    <a:cubicBezTo>
                      <a:pt x="287" y="76"/>
                      <a:pt x="288" y="76"/>
                      <a:pt x="288" y="76"/>
                    </a:cubicBezTo>
                    <a:cubicBezTo>
                      <a:pt x="288" y="76"/>
                      <a:pt x="288" y="75"/>
                      <a:pt x="288" y="75"/>
                    </a:cubicBezTo>
                    <a:cubicBezTo>
                      <a:pt x="288" y="75"/>
                      <a:pt x="288" y="75"/>
                      <a:pt x="289" y="75"/>
                    </a:cubicBezTo>
                    <a:cubicBezTo>
                      <a:pt x="289" y="75"/>
                      <a:pt x="289" y="75"/>
                      <a:pt x="289" y="76"/>
                    </a:cubicBezTo>
                    <a:cubicBezTo>
                      <a:pt x="289" y="76"/>
                      <a:pt x="289" y="75"/>
                      <a:pt x="289" y="75"/>
                    </a:cubicBezTo>
                    <a:cubicBezTo>
                      <a:pt x="289" y="75"/>
                      <a:pt x="289" y="75"/>
                      <a:pt x="289" y="75"/>
                    </a:cubicBezTo>
                    <a:cubicBezTo>
                      <a:pt x="289" y="75"/>
                      <a:pt x="288" y="75"/>
                      <a:pt x="288" y="75"/>
                    </a:cubicBezTo>
                    <a:cubicBezTo>
                      <a:pt x="288" y="75"/>
                      <a:pt x="288" y="75"/>
                      <a:pt x="288" y="76"/>
                    </a:cubicBezTo>
                    <a:cubicBezTo>
                      <a:pt x="288" y="76"/>
                      <a:pt x="288" y="76"/>
                      <a:pt x="288" y="76"/>
                    </a:cubicBezTo>
                    <a:cubicBezTo>
                      <a:pt x="288" y="76"/>
                      <a:pt x="288" y="76"/>
                      <a:pt x="287" y="76"/>
                    </a:cubicBezTo>
                    <a:cubicBezTo>
                      <a:pt x="287" y="76"/>
                      <a:pt x="287" y="76"/>
                      <a:pt x="287" y="76"/>
                    </a:cubicBezTo>
                    <a:cubicBezTo>
                      <a:pt x="287" y="76"/>
                      <a:pt x="287" y="76"/>
                      <a:pt x="287" y="76"/>
                    </a:cubicBezTo>
                    <a:cubicBezTo>
                      <a:pt x="286" y="76"/>
                      <a:pt x="286" y="76"/>
                      <a:pt x="286" y="76"/>
                    </a:cubicBezTo>
                    <a:cubicBezTo>
                      <a:pt x="286" y="77"/>
                      <a:pt x="286" y="77"/>
                      <a:pt x="286" y="77"/>
                    </a:cubicBezTo>
                    <a:cubicBezTo>
                      <a:pt x="286" y="77"/>
                      <a:pt x="287" y="77"/>
                      <a:pt x="287" y="77"/>
                    </a:cubicBezTo>
                    <a:cubicBezTo>
                      <a:pt x="287" y="77"/>
                      <a:pt x="288" y="77"/>
                      <a:pt x="288" y="77"/>
                    </a:cubicBezTo>
                    <a:cubicBezTo>
                      <a:pt x="288" y="77"/>
                      <a:pt x="288" y="77"/>
                      <a:pt x="288" y="77"/>
                    </a:cubicBezTo>
                    <a:cubicBezTo>
                      <a:pt x="288" y="76"/>
                      <a:pt x="288" y="76"/>
                      <a:pt x="288" y="76"/>
                    </a:cubicBezTo>
                    <a:cubicBezTo>
                      <a:pt x="288" y="76"/>
                      <a:pt x="288" y="76"/>
                      <a:pt x="288" y="76"/>
                    </a:cubicBezTo>
                    <a:cubicBezTo>
                      <a:pt x="288" y="76"/>
                      <a:pt x="288" y="76"/>
                      <a:pt x="288" y="76"/>
                    </a:cubicBezTo>
                    <a:cubicBezTo>
                      <a:pt x="288" y="76"/>
                      <a:pt x="288" y="76"/>
                      <a:pt x="288" y="76"/>
                    </a:cubicBezTo>
                    <a:cubicBezTo>
                      <a:pt x="288" y="76"/>
                      <a:pt x="288" y="76"/>
                      <a:pt x="289" y="76"/>
                    </a:cubicBezTo>
                    <a:cubicBezTo>
                      <a:pt x="289" y="76"/>
                      <a:pt x="289" y="76"/>
                      <a:pt x="289" y="76"/>
                    </a:cubicBezTo>
                    <a:cubicBezTo>
                      <a:pt x="289" y="76"/>
                      <a:pt x="289" y="76"/>
                      <a:pt x="289" y="76"/>
                    </a:cubicBezTo>
                    <a:cubicBezTo>
                      <a:pt x="289" y="76"/>
                      <a:pt x="288" y="76"/>
                      <a:pt x="288" y="76"/>
                    </a:cubicBezTo>
                    <a:cubicBezTo>
                      <a:pt x="288" y="76"/>
                      <a:pt x="288" y="76"/>
                      <a:pt x="288" y="76"/>
                    </a:cubicBezTo>
                    <a:cubicBezTo>
                      <a:pt x="288" y="76"/>
                      <a:pt x="288" y="76"/>
                      <a:pt x="288" y="76"/>
                    </a:cubicBezTo>
                    <a:cubicBezTo>
                      <a:pt x="288" y="76"/>
                      <a:pt x="288" y="76"/>
                      <a:pt x="288" y="76"/>
                    </a:cubicBezTo>
                    <a:cubicBezTo>
                      <a:pt x="288" y="76"/>
                      <a:pt x="288" y="76"/>
                      <a:pt x="288" y="77"/>
                    </a:cubicBezTo>
                    <a:cubicBezTo>
                      <a:pt x="288" y="77"/>
                      <a:pt x="288" y="77"/>
                      <a:pt x="288" y="77"/>
                    </a:cubicBezTo>
                    <a:cubicBezTo>
                      <a:pt x="288" y="77"/>
                      <a:pt x="288" y="77"/>
                      <a:pt x="288" y="77"/>
                    </a:cubicBezTo>
                    <a:cubicBezTo>
                      <a:pt x="287" y="77"/>
                      <a:pt x="287" y="77"/>
                      <a:pt x="287" y="77"/>
                    </a:cubicBezTo>
                    <a:cubicBezTo>
                      <a:pt x="287" y="77"/>
                      <a:pt x="287" y="77"/>
                      <a:pt x="287" y="77"/>
                    </a:cubicBezTo>
                    <a:cubicBezTo>
                      <a:pt x="287" y="77"/>
                      <a:pt x="287" y="77"/>
                      <a:pt x="287" y="78"/>
                    </a:cubicBezTo>
                    <a:cubicBezTo>
                      <a:pt x="287" y="78"/>
                      <a:pt x="287" y="78"/>
                      <a:pt x="287" y="78"/>
                    </a:cubicBezTo>
                    <a:cubicBezTo>
                      <a:pt x="287" y="78"/>
                      <a:pt x="287" y="78"/>
                      <a:pt x="287" y="78"/>
                    </a:cubicBezTo>
                    <a:cubicBezTo>
                      <a:pt x="287" y="78"/>
                      <a:pt x="287" y="79"/>
                      <a:pt x="287" y="79"/>
                    </a:cubicBezTo>
                    <a:cubicBezTo>
                      <a:pt x="288" y="79"/>
                      <a:pt x="288" y="79"/>
                      <a:pt x="288" y="79"/>
                    </a:cubicBezTo>
                    <a:cubicBezTo>
                      <a:pt x="288" y="79"/>
                      <a:pt x="288" y="79"/>
                      <a:pt x="288" y="79"/>
                    </a:cubicBezTo>
                    <a:cubicBezTo>
                      <a:pt x="288" y="79"/>
                      <a:pt x="288" y="79"/>
                      <a:pt x="288" y="80"/>
                    </a:cubicBezTo>
                    <a:cubicBezTo>
                      <a:pt x="288" y="80"/>
                      <a:pt x="288" y="80"/>
                      <a:pt x="288" y="80"/>
                    </a:cubicBezTo>
                    <a:cubicBezTo>
                      <a:pt x="288" y="80"/>
                      <a:pt x="288" y="80"/>
                      <a:pt x="288" y="80"/>
                    </a:cubicBezTo>
                    <a:cubicBezTo>
                      <a:pt x="288" y="80"/>
                      <a:pt x="288" y="80"/>
                      <a:pt x="288" y="81"/>
                    </a:cubicBezTo>
                    <a:cubicBezTo>
                      <a:pt x="288" y="81"/>
                      <a:pt x="288" y="81"/>
                      <a:pt x="288" y="81"/>
                    </a:cubicBezTo>
                    <a:cubicBezTo>
                      <a:pt x="288" y="81"/>
                      <a:pt x="289" y="81"/>
                      <a:pt x="289" y="81"/>
                    </a:cubicBezTo>
                    <a:cubicBezTo>
                      <a:pt x="289" y="82"/>
                      <a:pt x="289" y="82"/>
                      <a:pt x="289" y="82"/>
                    </a:cubicBezTo>
                    <a:cubicBezTo>
                      <a:pt x="290" y="82"/>
                      <a:pt x="290" y="82"/>
                      <a:pt x="290" y="82"/>
                    </a:cubicBezTo>
                    <a:cubicBezTo>
                      <a:pt x="290" y="82"/>
                      <a:pt x="290" y="83"/>
                      <a:pt x="291" y="83"/>
                    </a:cubicBezTo>
                    <a:cubicBezTo>
                      <a:pt x="291" y="83"/>
                      <a:pt x="291" y="83"/>
                      <a:pt x="291" y="83"/>
                    </a:cubicBezTo>
                    <a:cubicBezTo>
                      <a:pt x="291" y="83"/>
                      <a:pt x="291" y="83"/>
                      <a:pt x="291" y="83"/>
                    </a:cubicBezTo>
                    <a:cubicBezTo>
                      <a:pt x="291" y="83"/>
                      <a:pt x="291" y="83"/>
                      <a:pt x="291" y="83"/>
                    </a:cubicBezTo>
                    <a:cubicBezTo>
                      <a:pt x="291" y="84"/>
                      <a:pt x="291" y="84"/>
                      <a:pt x="291" y="84"/>
                    </a:cubicBezTo>
                    <a:cubicBezTo>
                      <a:pt x="291" y="84"/>
                      <a:pt x="291" y="84"/>
                      <a:pt x="292" y="84"/>
                    </a:cubicBezTo>
                    <a:cubicBezTo>
                      <a:pt x="292" y="84"/>
                      <a:pt x="292" y="84"/>
                      <a:pt x="292" y="84"/>
                    </a:cubicBezTo>
                    <a:cubicBezTo>
                      <a:pt x="292" y="84"/>
                      <a:pt x="292" y="84"/>
                      <a:pt x="292" y="84"/>
                    </a:cubicBezTo>
                    <a:cubicBezTo>
                      <a:pt x="292" y="84"/>
                      <a:pt x="292" y="84"/>
                      <a:pt x="292" y="84"/>
                    </a:cubicBezTo>
                    <a:cubicBezTo>
                      <a:pt x="293" y="84"/>
                      <a:pt x="293" y="84"/>
                      <a:pt x="293" y="85"/>
                    </a:cubicBezTo>
                    <a:cubicBezTo>
                      <a:pt x="293" y="85"/>
                      <a:pt x="293" y="85"/>
                      <a:pt x="293" y="85"/>
                    </a:cubicBezTo>
                    <a:cubicBezTo>
                      <a:pt x="293" y="85"/>
                      <a:pt x="293" y="85"/>
                      <a:pt x="293" y="85"/>
                    </a:cubicBezTo>
                    <a:cubicBezTo>
                      <a:pt x="294" y="85"/>
                      <a:pt x="294" y="85"/>
                      <a:pt x="294" y="85"/>
                    </a:cubicBezTo>
                    <a:cubicBezTo>
                      <a:pt x="294" y="85"/>
                      <a:pt x="294" y="85"/>
                      <a:pt x="294" y="86"/>
                    </a:cubicBezTo>
                    <a:cubicBezTo>
                      <a:pt x="295" y="86"/>
                      <a:pt x="295" y="86"/>
                      <a:pt x="295" y="86"/>
                    </a:cubicBezTo>
                    <a:cubicBezTo>
                      <a:pt x="295" y="86"/>
                      <a:pt x="295" y="86"/>
                      <a:pt x="295" y="86"/>
                    </a:cubicBezTo>
                    <a:cubicBezTo>
                      <a:pt x="295" y="86"/>
                      <a:pt x="295" y="86"/>
                      <a:pt x="295" y="86"/>
                    </a:cubicBezTo>
                    <a:cubicBezTo>
                      <a:pt x="295" y="86"/>
                      <a:pt x="295" y="86"/>
                      <a:pt x="295" y="86"/>
                    </a:cubicBezTo>
                    <a:cubicBezTo>
                      <a:pt x="295" y="87"/>
                      <a:pt x="295" y="87"/>
                      <a:pt x="295" y="87"/>
                    </a:cubicBezTo>
                    <a:cubicBezTo>
                      <a:pt x="295" y="87"/>
                      <a:pt x="296" y="87"/>
                      <a:pt x="296" y="87"/>
                    </a:cubicBezTo>
                    <a:cubicBezTo>
                      <a:pt x="296" y="86"/>
                      <a:pt x="296" y="86"/>
                      <a:pt x="296" y="86"/>
                    </a:cubicBezTo>
                    <a:cubicBezTo>
                      <a:pt x="296" y="86"/>
                      <a:pt x="296" y="86"/>
                      <a:pt x="296" y="86"/>
                    </a:cubicBezTo>
                    <a:cubicBezTo>
                      <a:pt x="296" y="86"/>
                      <a:pt x="296" y="87"/>
                      <a:pt x="297" y="87"/>
                    </a:cubicBezTo>
                    <a:cubicBezTo>
                      <a:pt x="297" y="87"/>
                      <a:pt x="297" y="86"/>
                      <a:pt x="297" y="86"/>
                    </a:cubicBezTo>
                    <a:cubicBezTo>
                      <a:pt x="297" y="86"/>
                      <a:pt x="297" y="86"/>
                      <a:pt x="297" y="86"/>
                    </a:cubicBezTo>
                    <a:cubicBezTo>
                      <a:pt x="297" y="86"/>
                      <a:pt x="297" y="86"/>
                      <a:pt x="297" y="86"/>
                    </a:cubicBezTo>
                    <a:cubicBezTo>
                      <a:pt x="297" y="86"/>
                      <a:pt x="297" y="86"/>
                      <a:pt x="297" y="86"/>
                    </a:cubicBezTo>
                    <a:cubicBezTo>
                      <a:pt x="297" y="86"/>
                      <a:pt x="298" y="86"/>
                      <a:pt x="298" y="86"/>
                    </a:cubicBezTo>
                    <a:cubicBezTo>
                      <a:pt x="298" y="86"/>
                      <a:pt x="297" y="86"/>
                      <a:pt x="297" y="86"/>
                    </a:cubicBezTo>
                    <a:cubicBezTo>
                      <a:pt x="297" y="86"/>
                      <a:pt x="297" y="86"/>
                      <a:pt x="297" y="86"/>
                    </a:cubicBezTo>
                    <a:cubicBezTo>
                      <a:pt x="297" y="86"/>
                      <a:pt x="297" y="86"/>
                      <a:pt x="297" y="87"/>
                    </a:cubicBezTo>
                    <a:cubicBezTo>
                      <a:pt x="297" y="87"/>
                      <a:pt x="297" y="87"/>
                      <a:pt x="297" y="87"/>
                    </a:cubicBezTo>
                    <a:cubicBezTo>
                      <a:pt x="297" y="87"/>
                      <a:pt x="297" y="87"/>
                      <a:pt x="296" y="87"/>
                    </a:cubicBezTo>
                    <a:cubicBezTo>
                      <a:pt x="296" y="87"/>
                      <a:pt x="296" y="87"/>
                      <a:pt x="296" y="87"/>
                    </a:cubicBezTo>
                    <a:cubicBezTo>
                      <a:pt x="296" y="87"/>
                      <a:pt x="296" y="87"/>
                      <a:pt x="296" y="87"/>
                    </a:cubicBezTo>
                    <a:cubicBezTo>
                      <a:pt x="296" y="86"/>
                      <a:pt x="296" y="86"/>
                      <a:pt x="296" y="86"/>
                    </a:cubicBezTo>
                    <a:cubicBezTo>
                      <a:pt x="296" y="86"/>
                      <a:pt x="296" y="87"/>
                      <a:pt x="296" y="87"/>
                    </a:cubicBezTo>
                    <a:cubicBezTo>
                      <a:pt x="296" y="87"/>
                      <a:pt x="296" y="87"/>
                      <a:pt x="296" y="87"/>
                    </a:cubicBezTo>
                    <a:cubicBezTo>
                      <a:pt x="296" y="87"/>
                      <a:pt x="296" y="87"/>
                      <a:pt x="295" y="87"/>
                    </a:cubicBezTo>
                    <a:cubicBezTo>
                      <a:pt x="295" y="87"/>
                      <a:pt x="295" y="87"/>
                      <a:pt x="295" y="87"/>
                    </a:cubicBezTo>
                    <a:cubicBezTo>
                      <a:pt x="295" y="87"/>
                      <a:pt x="295" y="86"/>
                      <a:pt x="295" y="86"/>
                    </a:cubicBezTo>
                    <a:cubicBezTo>
                      <a:pt x="295" y="86"/>
                      <a:pt x="295" y="86"/>
                      <a:pt x="295" y="86"/>
                    </a:cubicBezTo>
                    <a:cubicBezTo>
                      <a:pt x="295" y="86"/>
                      <a:pt x="294" y="86"/>
                      <a:pt x="294" y="86"/>
                    </a:cubicBezTo>
                    <a:cubicBezTo>
                      <a:pt x="294" y="86"/>
                      <a:pt x="295" y="86"/>
                      <a:pt x="295" y="86"/>
                    </a:cubicBezTo>
                    <a:cubicBezTo>
                      <a:pt x="295" y="86"/>
                      <a:pt x="295" y="86"/>
                      <a:pt x="295" y="86"/>
                    </a:cubicBezTo>
                    <a:cubicBezTo>
                      <a:pt x="295" y="87"/>
                      <a:pt x="295" y="87"/>
                      <a:pt x="295" y="87"/>
                    </a:cubicBezTo>
                    <a:cubicBezTo>
                      <a:pt x="295" y="87"/>
                      <a:pt x="294" y="87"/>
                      <a:pt x="294" y="87"/>
                    </a:cubicBezTo>
                    <a:cubicBezTo>
                      <a:pt x="294" y="87"/>
                      <a:pt x="294" y="87"/>
                      <a:pt x="294" y="87"/>
                    </a:cubicBezTo>
                    <a:cubicBezTo>
                      <a:pt x="294" y="87"/>
                      <a:pt x="294" y="86"/>
                      <a:pt x="294" y="86"/>
                    </a:cubicBezTo>
                    <a:cubicBezTo>
                      <a:pt x="294" y="86"/>
                      <a:pt x="294" y="86"/>
                      <a:pt x="294" y="86"/>
                    </a:cubicBezTo>
                    <a:cubicBezTo>
                      <a:pt x="294" y="86"/>
                      <a:pt x="294" y="86"/>
                      <a:pt x="294" y="86"/>
                    </a:cubicBezTo>
                    <a:cubicBezTo>
                      <a:pt x="293" y="86"/>
                      <a:pt x="293" y="86"/>
                      <a:pt x="293" y="86"/>
                    </a:cubicBezTo>
                    <a:cubicBezTo>
                      <a:pt x="293" y="87"/>
                      <a:pt x="293" y="87"/>
                      <a:pt x="293" y="87"/>
                    </a:cubicBezTo>
                    <a:cubicBezTo>
                      <a:pt x="293" y="87"/>
                      <a:pt x="292" y="87"/>
                      <a:pt x="292" y="87"/>
                    </a:cubicBezTo>
                    <a:cubicBezTo>
                      <a:pt x="292" y="87"/>
                      <a:pt x="292" y="87"/>
                      <a:pt x="292" y="86"/>
                    </a:cubicBezTo>
                    <a:cubicBezTo>
                      <a:pt x="292" y="86"/>
                      <a:pt x="292" y="86"/>
                      <a:pt x="292" y="86"/>
                    </a:cubicBezTo>
                    <a:cubicBezTo>
                      <a:pt x="292" y="86"/>
                      <a:pt x="291" y="86"/>
                      <a:pt x="291" y="86"/>
                    </a:cubicBezTo>
                    <a:cubicBezTo>
                      <a:pt x="291" y="86"/>
                      <a:pt x="291" y="86"/>
                      <a:pt x="291" y="86"/>
                    </a:cubicBezTo>
                    <a:cubicBezTo>
                      <a:pt x="291" y="86"/>
                      <a:pt x="291" y="86"/>
                      <a:pt x="291" y="86"/>
                    </a:cubicBezTo>
                    <a:cubicBezTo>
                      <a:pt x="290" y="86"/>
                      <a:pt x="290" y="86"/>
                      <a:pt x="290" y="86"/>
                    </a:cubicBezTo>
                    <a:cubicBezTo>
                      <a:pt x="290" y="86"/>
                      <a:pt x="290" y="86"/>
                      <a:pt x="290" y="86"/>
                    </a:cubicBezTo>
                    <a:cubicBezTo>
                      <a:pt x="290" y="86"/>
                      <a:pt x="290" y="86"/>
                      <a:pt x="290" y="86"/>
                    </a:cubicBezTo>
                    <a:cubicBezTo>
                      <a:pt x="290" y="86"/>
                      <a:pt x="290" y="86"/>
                      <a:pt x="290" y="86"/>
                    </a:cubicBezTo>
                    <a:cubicBezTo>
                      <a:pt x="290" y="86"/>
                      <a:pt x="290" y="86"/>
                      <a:pt x="290" y="86"/>
                    </a:cubicBezTo>
                    <a:cubicBezTo>
                      <a:pt x="290" y="87"/>
                      <a:pt x="290" y="87"/>
                      <a:pt x="290" y="87"/>
                    </a:cubicBezTo>
                    <a:cubicBezTo>
                      <a:pt x="290" y="87"/>
                      <a:pt x="290" y="87"/>
                      <a:pt x="291" y="87"/>
                    </a:cubicBezTo>
                    <a:cubicBezTo>
                      <a:pt x="291" y="87"/>
                      <a:pt x="291" y="87"/>
                      <a:pt x="291" y="87"/>
                    </a:cubicBezTo>
                    <a:cubicBezTo>
                      <a:pt x="291" y="87"/>
                      <a:pt x="291" y="87"/>
                      <a:pt x="291" y="87"/>
                    </a:cubicBezTo>
                    <a:cubicBezTo>
                      <a:pt x="291" y="88"/>
                      <a:pt x="292" y="88"/>
                      <a:pt x="292" y="88"/>
                    </a:cubicBezTo>
                    <a:cubicBezTo>
                      <a:pt x="292" y="89"/>
                      <a:pt x="292" y="89"/>
                      <a:pt x="292" y="89"/>
                    </a:cubicBezTo>
                    <a:cubicBezTo>
                      <a:pt x="292" y="89"/>
                      <a:pt x="292" y="89"/>
                      <a:pt x="292" y="89"/>
                    </a:cubicBezTo>
                    <a:cubicBezTo>
                      <a:pt x="292" y="89"/>
                      <a:pt x="292" y="89"/>
                      <a:pt x="293" y="89"/>
                    </a:cubicBezTo>
                    <a:cubicBezTo>
                      <a:pt x="293" y="89"/>
                      <a:pt x="293" y="89"/>
                      <a:pt x="293" y="89"/>
                    </a:cubicBezTo>
                    <a:cubicBezTo>
                      <a:pt x="293" y="89"/>
                      <a:pt x="292" y="89"/>
                      <a:pt x="292" y="89"/>
                    </a:cubicBezTo>
                    <a:cubicBezTo>
                      <a:pt x="292" y="89"/>
                      <a:pt x="292" y="90"/>
                      <a:pt x="292" y="90"/>
                    </a:cubicBezTo>
                    <a:cubicBezTo>
                      <a:pt x="292" y="90"/>
                      <a:pt x="292" y="90"/>
                      <a:pt x="292" y="90"/>
                    </a:cubicBezTo>
                    <a:cubicBezTo>
                      <a:pt x="292" y="90"/>
                      <a:pt x="292" y="90"/>
                      <a:pt x="292" y="90"/>
                    </a:cubicBezTo>
                    <a:cubicBezTo>
                      <a:pt x="292" y="90"/>
                      <a:pt x="292" y="91"/>
                      <a:pt x="292" y="91"/>
                    </a:cubicBezTo>
                    <a:cubicBezTo>
                      <a:pt x="292" y="91"/>
                      <a:pt x="292" y="91"/>
                      <a:pt x="292" y="91"/>
                    </a:cubicBezTo>
                    <a:cubicBezTo>
                      <a:pt x="292" y="91"/>
                      <a:pt x="291" y="91"/>
                      <a:pt x="291" y="91"/>
                    </a:cubicBezTo>
                    <a:cubicBezTo>
                      <a:pt x="291" y="91"/>
                      <a:pt x="291" y="92"/>
                      <a:pt x="291" y="92"/>
                    </a:cubicBezTo>
                    <a:cubicBezTo>
                      <a:pt x="291" y="92"/>
                      <a:pt x="291" y="92"/>
                      <a:pt x="291" y="92"/>
                    </a:cubicBezTo>
                    <a:cubicBezTo>
                      <a:pt x="291" y="92"/>
                      <a:pt x="291" y="92"/>
                      <a:pt x="291" y="92"/>
                    </a:cubicBezTo>
                    <a:cubicBezTo>
                      <a:pt x="291" y="92"/>
                      <a:pt x="291" y="92"/>
                      <a:pt x="291" y="92"/>
                    </a:cubicBezTo>
                    <a:cubicBezTo>
                      <a:pt x="291" y="92"/>
                      <a:pt x="291" y="92"/>
                      <a:pt x="291" y="92"/>
                    </a:cubicBezTo>
                    <a:cubicBezTo>
                      <a:pt x="291" y="93"/>
                      <a:pt x="291" y="92"/>
                      <a:pt x="291" y="93"/>
                    </a:cubicBezTo>
                    <a:cubicBezTo>
                      <a:pt x="291" y="93"/>
                      <a:pt x="291" y="93"/>
                      <a:pt x="291" y="93"/>
                    </a:cubicBezTo>
                    <a:cubicBezTo>
                      <a:pt x="291" y="93"/>
                      <a:pt x="291" y="93"/>
                      <a:pt x="291" y="94"/>
                    </a:cubicBezTo>
                    <a:cubicBezTo>
                      <a:pt x="291" y="94"/>
                      <a:pt x="291" y="94"/>
                      <a:pt x="292" y="94"/>
                    </a:cubicBezTo>
                    <a:cubicBezTo>
                      <a:pt x="292" y="94"/>
                      <a:pt x="292" y="94"/>
                      <a:pt x="292" y="94"/>
                    </a:cubicBezTo>
                    <a:cubicBezTo>
                      <a:pt x="292" y="94"/>
                      <a:pt x="292" y="94"/>
                      <a:pt x="292" y="94"/>
                    </a:cubicBezTo>
                    <a:cubicBezTo>
                      <a:pt x="292" y="94"/>
                      <a:pt x="292" y="94"/>
                      <a:pt x="292" y="93"/>
                    </a:cubicBezTo>
                    <a:cubicBezTo>
                      <a:pt x="292" y="93"/>
                      <a:pt x="292" y="93"/>
                      <a:pt x="292" y="93"/>
                    </a:cubicBezTo>
                    <a:cubicBezTo>
                      <a:pt x="292" y="93"/>
                      <a:pt x="292" y="93"/>
                      <a:pt x="292" y="93"/>
                    </a:cubicBezTo>
                    <a:cubicBezTo>
                      <a:pt x="292" y="93"/>
                      <a:pt x="292" y="93"/>
                      <a:pt x="292" y="93"/>
                    </a:cubicBezTo>
                    <a:cubicBezTo>
                      <a:pt x="292" y="93"/>
                      <a:pt x="292" y="93"/>
                      <a:pt x="292" y="93"/>
                    </a:cubicBezTo>
                    <a:cubicBezTo>
                      <a:pt x="292" y="93"/>
                      <a:pt x="292" y="93"/>
                      <a:pt x="292" y="93"/>
                    </a:cubicBezTo>
                    <a:cubicBezTo>
                      <a:pt x="292" y="93"/>
                      <a:pt x="292" y="93"/>
                      <a:pt x="292" y="93"/>
                    </a:cubicBezTo>
                    <a:cubicBezTo>
                      <a:pt x="293" y="93"/>
                      <a:pt x="293" y="93"/>
                      <a:pt x="293" y="93"/>
                    </a:cubicBezTo>
                    <a:cubicBezTo>
                      <a:pt x="293" y="93"/>
                      <a:pt x="293" y="93"/>
                      <a:pt x="293" y="93"/>
                    </a:cubicBezTo>
                    <a:cubicBezTo>
                      <a:pt x="293" y="92"/>
                      <a:pt x="293" y="92"/>
                      <a:pt x="293" y="92"/>
                    </a:cubicBezTo>
                    <a:cubicBezTo>
                      <a:pt x="293" y="92"/>
                      <a:pt x="293" y="92"/>
                      <a:pt x="293" y="92"/>
                    </a:cubicBezTo>
                    <a:cubicBezTo>
                      <a:pt x="293" y="92"/>
                      <a:pt x="293" y="92"/>
                      <a:pt x="294" y="92"/>
                    </a:cubicBezTo>
                    <a:cubicBezTo>
                      <a:pt x="294" y="92"/>
                      <a:pt x="294" y="92"/>
                      <a:pt x="294" y="92"/>
                    </a:cubicBezTo>
                    <a:cubicBezTo>
                      <a:pt x="294" y="92"/>
                      <a:pt x="294" y="92"/>
                      <a:pt x="294" y="92"/>
                    </a:cubicBezTo>
                    <a:cubicBezTo>
                      <a:pt x="294" y="92"/>
                      <a:pt x="293" y="93"/>
                      <a:pt x="293" y="93"/>
                    </a:cubicBezTo>
                    <a:cubicBezTo>
                      <a:pt x="294" y="93"/>
                      <a:pt x="294" y="93"/>
                      <a:pt x="294" y="93"/>
                    </a:cubicBezTo>
                    <a:cubicBezTo>
                      <a:pt x="294" y="93"/>
                      <a:pt x="294" y="93"/>
                      <a:pt x="294" y="93"/>
                    </a:cubicBezTo>
                    <a:cubicBezTo>
                      <a:pt x="294" y="93"/>
                      <a:pt x="294" y="93"/>
                      <a:pt x="294" y="93"/>
                    </a:cubicBezTo>
                    <a:cubicBezTo>
                      <a:pt x="294" y="93"/>
                      <a:pt x="294" y="93"/>
                      <a:pt x="294" y="93"/>
                    </a:cubicBezTo>
                    <a:cubicBezTo>
                      <a:pt x="294" y="93"/>
                      <a:pt x="295" y="93"/>
                      <a:pt x="295" y="93"/>
                    </a:cubicBezTo>
                    <a:cubicBezTo>
                      <a:pt x="295" y="93"/>
                      <a:pt x="295" y="93"/>
                      <a:pt x="295" y="93"/>
                    </a:cubicBezTo>
                    <a:cubicBezTo>
                      <a:pt x="295" y="93"/>
                      <a:pt x="296" y="93"/>
                      <a:pt x="296" y="93"/>
                    </a:cubicBezTo>
                    <a:cubicBezTo>
                      <a:pt x="296" y="93"/>
                      <a:pt x="296" y="93"/>
                      <a:pt x="296" y="93"/>
                    </a:cubicBezTo>
                    <a:cubicBezTo>
                      <a:pt x="296" y="93"/>
                      <a:pt x="296" y="93"/>
                      <a:pt x="296" y="93"/>
                    </a:cubicBezTo>
                    <a:cubicBezTo>
                      <a:pt x="297" y="93"/>
                      <a:pt x="297" y="93"/>
                      <a:pt x="298" y="93"/>
                    </a:cubicBezTo>
                    <a:cubicBezTo>
                      <a:pt x="298" y="93"/>
                      <a:pt x="298" y="93"/>
                      <a:pt x="298" y="93"/>
                    </a:cubicBezTo>
                    <a:cubicBezTo>
                      <a:pt x="298" y="93"/>
                      <a:pt x="298" y="93"/>
                      <a:pt x="298" y="93"/>
                    </a:cubicBezTo>
                    <a:cubicBezTo>
                      <a:pt x="298" y="93"/>
                      <a:pt x="298" y="92"/>
                      <a:pt x="299" y="92"/>
                    </a:cubicBezTo>
                    <a:cubicBezTo>
                      <a:pt x="299" y="92"/>
                      <a:pt x="299" y="92"/>
                      <a:pt x="299" y="92"/>
                    </a:cubicBezTo>
                    <a:cubicBezTo>
                      <a:pt x="299" y="92"/>
                      <a:pt x="299" y="92"/>
                      <a:pt x="299" y="92"/>
                    </a:cubicBezTo>
                    <a:cubicBezTo>
                      <a:pt x="299" y="92"/>
                      <a:pt x="299" y="92"/>
                      <a:pt x="299" y="92"/>
                    </a:cubicBezTo>
                    <a:cubicBezTo>
                      <a:pt x="299" y="92"/>
                      <a:pt x="299" y="92"/>
                      <a:pt x="299" y="92"/>
                    </a:cubicBezTo>
                    <a:cubicBezTo>
                      <a:pt x="299" y="92"/>
                      <a:pt x="299" y="91"/>
                      <a:pt x="299" y="91"/>
                    </a:cubicBezTo>
                    <a:cubicBezTo>
                      <a:pt x="299" y="91"/>
                      <a:pt x="299" y="91"/>
                      <a:pt x="299" y="91"/>
                    </a:cubicBezTo>
                    <a:cubicBezTo>
                      <a:pt x="299" y="92"/>
                      <a:pt x="299" y="92"/>
                      <a:pt x="299" y="92"/>
                    </a:cubicBezTo>
                    <a:cubicBezTo>
                      <a:pt x="299" y="92"/>
                      <a:pt x="299" y="92"/>
                      <a:pt x="299" y="92"/>
                    </a:cubicBezTo>
                    <a:cubicBezTo>
                      <a:pt x="299" y="92"/>
                      <a:pt x="299" y="92"/>
                      <a:pt x="299" y="92"/>
                    </a:cubicBezTo>
                    <a:cubicBezTo>
                      <a:pt x="299" y="92"/>
                      <a:pt x="299" y="92"/>
                      <a:pt x="299" y="92"/>
                    </a:cubicBezTo>
                    <a:cubicBezTo>
                      <a:pt x="299" y="92"/>
                      <a:pt x="299" y="92"/>
                      <a:pt x="299" y="92"/>
                    </a:cubicBezTo>
                    <a:cubicBezTo>
                      <a:pt x="299" y="92"/>
                      <a:pt x="299" y="92"/>
                      <a:pt x="299" y="92"/>
                    </a:cubicBezTo>
                    <a:cubicBezTo>
                      <a:pt x="299" y="92"/>
                      <a:pt x="299" y="92"/>
                      <a:pt x="299" y="93"/>
                    </a:cubicBezTo>
                    <a:cubicBezTo>
                      <a:pt x="299" y="93"/>
                      <a:pt x="299" y="93"/>
                      <a:pt x="298" y="93"/>
                    </a:cubicBezTo>
                    <a:cubicBezTo>
                      <a:pt x="298" y="93"/>
                      <a:pt x="298" y="93"/>
                      <a:pt x="298" y="93"/>
                    </a:cubicBezTo>
                    <a:cubicBezTo>
                      <a:pt x="298" y="93"/>
                      <a:pt x="298" y="93"/>
                      <a:pt x="298" y="93"/>
                    </a:cubicBezTo>
                    <a:cubicBezTo>
                      <a:pt x="298" y="93"/>
                      <a:pt x="299" y="93"/>
                      <a:pt x="299" y="93"/>
                    </a:cubicBezTo>
                    <a:cubicBezTo>
                      <a:pt x="299" y="93"/>
                      <a:pt x="299" y="93"/>
                      <a:pt x="299" y="94"/>
                    </a:cubicBezTo>
                    <a:cubicBezTo>
                      <a:pt x="299" y="94"/>
                      <a:pt x="299" y="94"/>
                      <a:pt x="300" y="94"/>
                    </a:cubicBezTo>
                    <a:cubicBezTo>
                      <a:pt x="300" y="94"/>
                      <a:pt x="300" y="94"/>
                      <a:pt x="300" y="94"/>
                    </a:cubicBezTo>
                    <a:cubicBezTo>
                      <a:pt x="300" y="94"/>
                      <a:pt x="300" y="94"/>
                      <a:pt x="300" y="94"/>
                    </a:cubicBezTo>
                    <a:cubicBezTo>
                      <a:pt x="300" y="94"/>
                      <a:pt x="300" y="94"/>
                      <a:pt x="300" y="94"/>
                    </a:cubicBezTo>
                    <a:cubicBezTo>
                      <a:pt x="300" y="94"/>
                      <a:pt x="300" y="94"/>
                      <a:pt x="300" y="94"/>
                    </a:cubicBezTo>
                    <a:cubicBezTo>
                      <a:pt x="300" y="94"/>
                      <a:pt x="300" y="95"/>
                      <a:pt x="300" y="95"/>
                    </a:cubicBezTo>
                    <a:cubicBezTo>
                      <a:pt x="300" y="95"/>
                      <a:pt x="301" y="95"/>
                      <a:pt x="301" y="95"/>
                    </a:cubicBezTo>
                    <a:cubicBezTo>
                      <a:pt x="301" y="95"/>
                      <a:pt x="301" y="95"/>
                      <a:pt x="301" y="95"/>
                    </a:cubicBezTo>
                    <a:cubicBezTo>
                      <a:pt x="301" y="95"/>
                      <a:pt x="301" y="95"/>
                      <a:pt x="301" y="95"/>
                    </a:cubicBezTo>
                    <a:cubicBezTo>
                      <a:pt x="301" y="95"/>
                      <a:pt x="301" y="95"/>
                      <a:pt x="301" y="95"/>
                    </a:cubicBezTo>
                    <a:cubicBezTo>
                      <a:pt x="302" y="95"/>
                      <a:pt x="302" y="95"/>
                      <a:pt x="302" y="95"/>
                    </a:cubicBezTo>
                    <a:cubicBezTo>
                      <a:pt x="302" y="95"/>
                      <a:pt x="302" y="95"/>
                      <a:pt x="302" y="95"/>
                    </a:cubicBezTo>
                    <a:cubicBezTo>
                      <a:pt x="302" y="95"/>
                      <a:pt x="302" y="95"/>
                      <a:pt x="302" y="95"/>
                    </a:cubicBezTo>
                    <a:cubicBezTo>
                      <a:pt x="302" y="95"/>
                      <a:pt x="302" y="95"/>
                      <a:pt x="301" y="95"/>
                    </a:cubicBezTo>
                    <a:cubicBezTo>
                      <a:pt x="301" y="95"/>
                      <a:pt x="301" y="95"/>
                      <a:pt x="301" y="95"/>
                    </a:cubicBezTo>
                    <a:cubicBezTo>
                      <a:pt x="301" y="95"/>
                      <a:pt x="301" y="96"/>
                      <a:pt x="302" y="96"/>
                    </a:cubicBezTo>
                    <a:cubicBezTo>
                      <a:pt x="302" y="96"/>
                      <a:pt x="302" y="96"/>
                      <a:pt x="302" y="96"/>
                    </a:cubicBezTo>
                    <a:cubicBezTo>
                      <a:pt x="302" y="97"/>
                      <a:pt x="302" y="97"/>
                      <a:pt x="303" y="97"/>
                    </a:cubicBezTo>
                    <a:cubicBezTo>
                      <a:pt x="303" y="97"/>
                      <a:pt x="303" y="97"/>
                      <a:pt x="303" y="98"/>
                    </a:cubicBezTo>
                    <a:cubicBezTo>
                      <a:pt x="303" y="98"/>
                      <a:pt x="303" y="98"/>
                      <a:pt x="304" y="98"/>
                    </a:cubicBezTo>
                    <a:cubicBezTo>
                      <a:pt x="304" y="98"/>
                      <a:pt x="304" y="98"/>
                      <a:pt x="304" y="99"/>
                    </a:cubicBezTo>
                    <a:cubicBezTo>
                      <a:pt x="304" y="99"/>
                      <a:pt x="304" y="99"/>
                      <a:pt x="305" y="99"/>
                    </a:cubicBezTo>
                    <a:cubicBezTo>
                      <a:pt x="305" y="99"/>
                      <a:pt x="305" y="99"/>
                      <a:pt x="305" y="99"/>
                    </a:cubicBezTo>
                    <a:cubicBezTo>
                      <a:pt x="305" y="99"/>
                      <a:pt x="305" y="99"/>
                      <a:pt x="306" y="100"/>
                    </a:cubicBezTo>
                    <a:lnTo>
                      <a:pt x="306" y="84"/>
                    </a:lnTo>
                    <a:close/>
                    <a:moveTo>
                      <a:pt x="241" y="92"/>
                    </a:moveTo>
                    <a:cubicBezTo>
                      <a:pt x="241" y="92"/>
                      <a:pt x="241" y="92"/>
                      <a:pt x="241" y="92"/>
                    </a:cubicBezTo>
                    <a:cubicBezTo>
                      <a:pt x="241" y="92"/>
                      <a:pt x="241" y="92"/>
                      <a:pt x="241" y="92"/>
                    </a:cubicBezTo>
                    <a:cubicBezTo>
                      <a:pt x="241" y="92"/>
                      <a:pt x="241" y="92"/>
                      <a:pt x="240" y="92"/>
                    </a:cubicBezTo>
                    <a:cubicBezTo>
                      <a:pt x="240" y="92"/>
                      <a:pt x="240" y="92"/>
                      <a:pt x="240" y="92"/>
                    </a:cubicBezTo>
                    <a:cubicBezTo>
                      <a:pt x="240" y="92"/>
                      <a:pt x="240" y="92"/>
                      <a:pt x="240" y="92"/>
                    </a:cubicBezTo>
                    <a:cubicBezTo>
                      <a:pt x="240" y="92"/>
                      <a:pt x="240" y="92"/>
                      <a:pt x="240" y="92"/>
                    </a:cubicBezTo>
                    <a:cubicBezTo>
                      <a:pt x="240" y="92"/>
                      <a:pt x="240" y="92"/>
                      <a:pt x="240" y="92"/>
                    </a:cubicBezTo>
                    <a:cubicBezTo>
                      <a:pt x="240" y="93"/>
                      <a:pt x="240" y="93"/>
                      <a:pt x="240" y="93"/>
                    </a:cubicBezTo>
                    <a:cubicBezTo>
                      <a:pt x="240" y="93"/>
                      <a:pt x="239" y="93"/>
                      <a:pt x="239" y="93"/>
                    </a:cubicBezTo>
                    <a:cubicBezTo>
                      <a:pt x="239" y="93"/>
                      <a:pt x="239" y="93"/>
                      <a:pt x="239" y="93"/>
                    </a:cubicBezTo>
                    <a:cubicBezTo>
                      <a:pt x="239" y="93"/>
                      <a:pt x="239" y="93"/>
                      <a:pt x="239" y="93"/>
                    </a:cubicBezTo>
                    <a:cubicBezTo>
                      <a:pt x="239" y="93"/>
                      <a:pt x="239" y="93"/>
                      <a:pt x="239" y="93"/>
                    </a:cubicBezTo>
                    <a:cubicBezTo>
                      <a:pt x="239" y="94"/>
                      <a:pt x="239" y="94"/>
                      <a:pt x="239" y="94"/>
                    </a:cubicBezTo>
                    <a:cubicBezTo>
                      <a:pt x="239" y="94"/>
                      <a:pt x="239" y="94"/>
                      <a:pt x="239" y="94"/>
                    </a:cubicBezTo>
                    <a:cubicBezTo>
                      <a:pt x="239" y="94"/>
                      <a:pt x="239" y="94"/>
                      <a:pt x="239" y="93"/>
                    </a:cubicBezTo>
                    <a:cubicBezTo>
                      <a:pt x="239" y="93"/>
                      <a:pt x="239" y="93"/>
                      <a:pt x="239" y="93"/>
                    </a:cubicBezTo>
                    <a:cubicBezTo>
                      <a:pt x="239" y="93"/>
                      <a:pt x="239" y="93"/>
                      <a:pt x="239" y="93"/>
                    </a:cubicBezTo>
                    <a:cubicBezTo>
                      <a:pt x="239" y="93"/>
                      <a:pt x="239" y="93"/>
                      <a:pt x="240" y="93"/>
                    </a:cubicBezTo>
                    <a:cubicBezTo>
                      <a:pt x="240" y="93"/>
                      <a:pt x="240" y="93"/>
                      <a:pt x="240" y="93"/>
                    </a:cubicBezTo>
                    <a:cubicBezTo>
                      <a:pt x="240" y="93"/>
                      <a:pt x="240" y="93"/>
                      <a:pt x="240" y="93"/>
                    </a:cubicBezTo>
                    <a:cubicBezTo>
                      <a:pt x="241" y="93"/>
                      <a:pt x="241" y="93"/>
                      <a:pt x="241" y="92"/>
                    </a:cubicBezTo>
                    <a:cubicBezTo>
                      <a:pt x="241" y="92"/>
                      <a:pt x="241" y="92"/>
                      <a:pt x="241" y="92"/>
                    </a:cubicBezTo>
                    <a:cubicBezTo>
                      <a:pt x="241" y="92"/>
                      <a:pt x="241" y="92"/>
                      <a:pt x="241" y="92"/>
                    </a:cubicBezTo>
                    <a:close/>
                    <a:moveTo>
                      <a:pt x="240" y="88"/>
                    </a:moveTo>
                    <a:cubicBezTo>
                      <a:pt x="241" y="88"/>
                      <a:pt x="241" y="88"/>
                      <a:pt x="241" y="88"/>
                    </a:cubicBezTo>
                    <a:cubicBezTo>
                      <a:pt x="241" y="88"/>
                      <a:pt x="241" y="88"/>
                      <a:pt x="241" y="87"/>
                    </a:cubicBezTo>
                    <a:cubicBezTo>
                      <a:pt x="241" y="87"/>
                      <a:pt x="241" y="87"/>
                      <a:pt x="241" y="87"/>
                    </a:cubicBezTo>
                    <a:cubicBezTo>
                      <a:pt x="241" y="87"/>
                      <a:pt x="241" y="87"/>
                      <a:pt x="241" y="87"/>
                    </a:cubicBezTo>
                    <a:cubicBezTo>
                      <a:pt x="240" y="87"/>
                      <a:pt x="240" y="87"/>
                      <a:pt x="240" y="87"/>
                    </a:cubicBezTo>
                    <a:cubicBezTo>
                      <a:pt x="240" y="87"/>
                      <a:pt x="240" y="87"/>
                      <a:pt x="240" y="88"/>
                    </a:cubicBezTo>
                    <a:cubicBezTo>
                      <a:pt x="240" y="88"/>
                      <a:pt x="240" y="88"/>
                      <a:pt x="240" y="88"/>
                    </a:cubicBezTo>
                    <a:cubicBezTo>
                      <a:pt x="240" y="88"/>
                      <a:pt x="240" y="88"/>
                      <a:pt x="240" y="88"/>
                    </a:cubicBezTo>
                    <a:cubicBezTo>
                      <a:pt x="240" y="88"/>
                      <a:pt x="240" y="88"/>
                      <a:pt x="240" y="88"/>
                    </a:cubicBezTo>
                    <a:cubicBezTo>
                      <a:pt x="240" y="88"/>
                      <a:pt x="240" y="88"/>
                      <a:pt x="240" y="88"/>
                    </a:cubicBezTo>
                    <a:close/>
                    <a:moveTo>
                      <a:pt x="252" y="75"/>
                    </a:moveTo>
                    <a:cubicBezTo>
                      <a:pt x="252" y="75"/>
                      <a:pt x="252" y="75"/>
                      <a:pt x="252" y="75"/>
                    </a:cubicBezTo>
                    <a:cubicBezTo>
                      <a:pt x="252" y="75"/>
                      <a:pt x="252" y="75"/>
                      <a:pt x="252" y="75"/>
                    </a:cubicBezTo>
                    <a:cubicBezTo>
                      <a:pt x="252" y="75"/>
                      <a:pt x="252" y="75"/>
                      <a:pt x="252" y="75"/>
                    </a:cubicBezTo>
                    <a:cubicBezTo>
                      <a:pt x="252" y="75"/>
                      <a:pt x="252" y="75"/>
                      <a:pt x="252" y="75"/>
                    </a:cubicBezTo>
                    <a:cubicBezTo>
                      <a:pt x="252" y="75"/>
                      <a:pt x="251" y="75"/>
                      <a:pt x="251" y="75"/>
                    </a:cubicBezTo>
                    <a:cubicBezTo>
                      <a:pt x="251" y="75"/>
                      <a:pt x="251" y="75"/>
                      <a:pt x="251" y="75"/>
                    </a:cubicBezTo>
                    <a:cubicBezTo>
                      <a:pt x="251" y="75"/>
                      <a:pt x="251" y="75"/>
                      <a:pt x="251" y="75"/>
                    </a:cubicBezTo>
                    <a:cubicBezTo>
                      <a:pt x="251" y="75"/>
                      <a:pt x="251" y="75"/>
                      <a:pt x="251" y="75"/>
                    </a:cubicBezTo>
                    <a:cubicBezTo>
                      <a:pt x="251" y="76"/>
                      <a:pt x="251" y="76"/>
                      <a:pt x="251" y="76"/>
                    </a:cubicBezTo>
                    <a:cubicBezTo>
                      <a:pt x="251" y="76"/>
                      <a:pt x="251" y="76"/>
                      <a:pt x="251" y="76"/>
                    </a:cubicBezTo>
                    <a:cubicBezTo>
                      <a:pt x="251" y="76"/>
                      <a:pt x="251" y="76"/>
                      <a:pt x="251" y="76"/>
                    </a:cubicBezTo>
                    <a:cubicBezTo>
                      <a:pt x="251" y="76"/>
                      <a:pt x="251" y="76"/>
                      <a:pt x="251" y="76"/>
                    </a:cubicBezTo>
                    <a:cubicBezTo>
                      <a:pt x="252" y="76"/>
                      <a:pt x="252" y="76"/>
                      <a:pt x="252" y="76"/>
                    </a:cubicBezTo>
                    <a:cubicBezTo>
                      <a:pt x="252" y="77"/>
                      <a:pt x="252" y="77"/>
                      <a:pt x="252" y="77"/>
                    </a:cubicBezTo>
                    <a:cubicBezTo>
                      <a:pt x="251" y="77"/>
                      <a:pt x="251" y="76"/>
                      <a:pt x="251" y="76"/>
                    </a:cubicBezTo>
                    <a:cubicBezTo>
                      <a:pt x="251" y="76"/>
                      <a:pt x="251" y="76"/>
                      <a:pt x="251" y="77"/>
                    </a:cubicBezTo>
                    <a:cubicBezTo>
                      <a:pt x="251" y="77"/>
                      <a:pt x="251" y="77"/>
                      <a:pt x="251" y="77"/>
                    </a:cubicBezTo>
                    <a:cubicBezTo>
                      <a:pt x="251" y="77"/>
                      <a:pt x="251" y="77"/>
                      <a:pt x="251" y="77"/>
                    </a:cubicBezTo>
                    <a:cubicBezTo>
                      <a:pt x="251" y="77"/>
                      <a:pt x="251" y="77"/>
                      <a:pt x="251" y="77"/>
                    </a:cubicBezTo>
                    <a:cubicBezTo>
                      <a:pt x="251" y="77"/>
                      <a:pt x="251" y="77"/>
                      <a:pt x="251" y="77"/>
                    </a:cubicBezTo>
                    <a:cubicBezTo>
                      <a:pt x="251" y="77"/>
                      <a:pt x="251" y="77"/>
                      <a:pt x="252" y="77"/>
                    </a:cubicBezTo>
                    <a:cubicBezTo>
                      <a:pt x="252" y="77"/>
                      <a:pt x="252" y="77"/>
                      <a:pt x="252" y="77"/>
                    </a:cubicBezTo>
                    <a:cubicBezTo>
                      <a:pt x="252" y="77"/>
                      <a:pt x="252" y="77"/>
                      <a:pt x="252" y="77"/>
                    </a:cubicBezTo>
                    <a:cubicBezTo>
                      <a:pt x="252" y="77"/>
                      <a:pt x="252" y="77"/>
                      <a:pt x="252" y="77"/>
                    </a:cubicBezTo>
                    <a:cubicBezTo>
                      <a:pt x="252" y="77"/>
                      <a:pt x="252" y="77"/>
                      <a:pt x="252" y="77"/>
                    </a:cubicBezTo>
                    <a:cubicBezTo>
                      <a:pt x="252" y="77"/>
                      <a:pt x="252" y="77"/>
                      <a:pt x="252" y="77"/>
                    </a:cubicBezTo>
                    <a:cubicBezTo>
                      <a:pt x="252" y="77"/>
                      <a:pt x="252" y="77"/>
                      <a:pt x="252" y="77"/>
                    </a:cubicBezTo>
                    <a:cubicBezTo>
                      <a:pt x="252" y="77"/>
                      <a:pt x="252" y="77"/>
                      <a:pt x="252" y="76"/>
                    </a:cubicBezTo>
                    <a:cubicBezTo>
                      <a:pt x="252" y="76"/>
                      <a:pt x="252" y="76"/>
                      <a:pt x="252" y="76"/>
                    </a:cubicBezTo>
                    <a:cubicBezTo>
                      <a:pt x="252" y="76"/>
                      <a:pt x="252" y="76"/>
                      <a:pt x="252" y="76"/>
                    </a:cubicBezTo>
                    <a:cubicBezTo>
                      <a:pt x="252" y="76"/>
                      <a:pt x="252" y="76"/>
                      <a:pt x="252" y="76"/>
                    </a:cubicBezTo>
                    <a:cubicBezTo>
                      <a:pt x="252" y="76"/>
                      <a:pt x="252" y="76"/>
                      <a:pt x="252" y="76"/>
                    </a:cubicBezTo>
                    <a:cubicBezTo>
                      <a:pt x="252" y="76"/>
                      <a:pt x="252" y="76"/>
                      <a:pt x="252" y="76"/>
                    </a:cubicBezTo>
                    <a:cubicBezTo>
                      <a:pt x="252" y="76"/>
                      <a:pt x="252" y="76"/>
                      <a:pt x="252" y="76"/>
                    </a:cubicBezTo>
                    <a:cubicBezTo>
                      <a:pt x="252" y="76"/>
                      <a:pt x="252" y="76"/>
                      <a:pt x="252" y="76"/>
                    </a:cubicBezTo>
                    <a:cubicBezTo>
                      <a:pt x="252" y="76"/>
                      <a:pt x="252" y="76"/>
                      <a:pt x="252" y="76"/>
                    </a:cubicBezTo>
                    <a:cubicBezTo>
                      <a:pt x="252" y="76"/>
                      <a:pt x="252" y="76"/>
                      <a:pt x="252" y="76"/>
                    </a:cubicBezTo>
                    <a:cubicBezTo>
                      <a:pt x="252" y="76"/>
                      <a:pt x="252" y="75"/>
                      <a:pt x="252" y="75"/>
                    </a:cubicBezTo>
                    <a:cubicBezTo>
                      <a:pt x="252" y="75"/>
                      <a:pt x="252" y="75"/>
                      <a:pt x="252" y="75"/>
                    </a:cubicBezTo>
                    <a:close/>
                    <a:moveTo>
                      <a:pt x="246" y="85"/>
                    </a:moveTo>
                    <a:cubicBezTo>
                      <a:pt x="246" y="85"/>
                      <a:pt x="246" y="85"/>
                      <a:pt x="246" y="85"/>
                    </a:cubicBezTo>
                    <a:cubicBezTo>
                      <a:pt x="246" y="85"/>
                      <a:pt x="246" y="85"/>
                      <a:pt x="245" y="85"/>
                    </a:cubicBezTo>
                    <a:cubicBezTo>
                      <a:pt x="245" y="85"/>
                      <a:pt x="245" y="86"/>
                      <a:pt x="245" y="86"/>
                    </a:cubicBezTo>
                    <a:cubicBezTo>
                      <a:pt x="244" y="86"/>
                      <a:pt x="244" y="86"/>
                      <a:pt x="245" y="85"/>
                    </a:cubicBezTo>
                    <a:cubicBezTo>
                      <a:pt x="244" y="85"/>
                      <a:pt x="244" y="85"/>
                      <a:pt x="244" y="86"/>
                    </a:cubicBezTo>
                    <a:cubicBezTo>
                      <a:pt x="244" y="86"/>
                      <a:pt x="244" y="86"/>
                      <a:pt x="244" y="86"/>
                    </a:cubicBezTo>
                    <a:cubicBezTo>
                      <a:pt x="244" y="86"/>
                      <a:pt x="243" y="86"/>
                      <a:pt x="243" y="86"/>
                    </a:cubicBezTo>
                    <a:cubicBezTo>
                      <a:pt x="243" y="86"/>
                      <a:pt x="243" y="86"/>
                      <a:pt x="243" y="86"/>
                    </a:cubicBezTo>
                    <a:cubicBezTo>
                      <a:pt x="243" y="86"/>
                      <a:pt x="243" y="87"/>
                      <a:pt x="243" y="87"/>
                    </a:cubicBezTo>
                    <a:cubicBezTo>
                      <a:pt x="243" y="87"/>
                      <a:pt x="243" y="87"/>
                      <a:pt x="243" y="87"/>
                    </a:cubicBezTo>
                    <a:cubicBezTo>
                      <a:pt x="243" y="87"/>
                      <a:pt x="243" y="88"/>
                      <a:pt x="242" y="88"/>
                    </a:cubicBezTo>
                    <a:cubicBezTo>
                      <a:pt x="242" y="87"/>
                      <a:pt x="242" y="87"/>
                      <a:pt x="242" y="87"/>
                    </a:cubicBezTo>
                    <a:cubicBezTo>
                      <a:pt x="242" y="88"/>
                      <a:pt x="242" y="88"/>
                      <a:pt x="242" y="88"/>
                    </a:cubicBezTo>
                    <a:cubicBezTo>
                      <a:pt x="242" y="88"/>
                      <a:pt x="242" y="88"/>
                      <a:pt x="241" y="88"/>
                    </a:cubicBezTo>
                    <a:cubicBezTo>
                      <a:pt x="241" y="89"/>
                      <a:pt x="241" y="89"/>
                      <a:pt x="241" y="89"/>
                    </a:cubicBezTo>
                    <a:cubicBezTo>
                      <a:pt x="242" y="89"/>
                      <a:pt x="242" y="89"/>
                      <a:pt x="242" y="89"/>
                    </a:cubicBezTo>
                    <a:cubicBezTo>
                      <a:pt x="242" y="89"/>
                      <a:pt x="241" y="89"/>
                      <a:pt x="241" y="89"/>
                    </a:cubicBezTo>
                    <a:cubicBezTo>
                      <a:pt x="241" y="89"/>
                      <a:pt x="241" y="89"/>
                      <a:pt x="241" y="90"/>
                    </a:cubicBezTo>
                    <a:cubicBezTo>
                      <a:pt x="241" y="90"/>
                      <a:pt x="241" y="90"/>
                      <a:pt x="241" y="90"/>
                    </a:cubicBezTo>
                    <a:cubicBezTo>
                      <a:pt x="241" y="90"/>
                      <a:pt x="241" y="90"/>
                      <a:pt x="241" y="90"/>
                    </a:cubicBezTo>
                    <a:cubicBezTo>
                      <a:pt x="241" y="90"/>
                      <a:pt x="241" y="90"/>
                      <a:pt x="241" y="90"/>
                    </a:cubicBezTo>
                    <a:cubicBezTo>
                      <a:pt x="241" y="90"/>
                      <a:pt x="241" y="90"/>
                      <a:pt x="241" y="90"/>
                    </a:cubicBezTo>
                    <a:cubicBezTo>
                      <a:pt x="241" y="91"/>
                      <a:pt x="241" y="91"/>
                      <a:pt x="241" y="91"/>
                    </a:cubicBezTo>
                    <a:cubicBezTo>
                      <a:pt x="241" y="91"/>
                      <a:pt x="241" y="91"/>
                      <a:pt x="241" y="91"/>
                    </a:cubicBezTo>
                    <a:cubicBezTo>
                      <a:pt x="241" y="91"/>
                      <a:pt x="242" y="91"/>
                      <a:pt x="242" y="91"/>
                    </a:cubicBezTo>
                    <a:cubicBezTo>
                      <a:pt x="242" y="91"/>
                      <a:pt x="242" y="91"/>
                      <a:pt x="242" y="91"/>
                    </a:cubicBezTo>
                    <a:cubicBezTo>
                      <a:pt x="242" y="91"/>
                      <a:pt x="242" y="91"/>
                      <a:pt x="242" y="92"/>
                    </a:cubicBezTo>
                    <a:cubicBezTo>
                      <a:pt x="242" y="92"/>
                      <a:pt x="242" y="91"/>
                      <a:pt x="242" y="91"/>
                    </a:cubicBezTo>
                    <a:cubicBezTo>
                      <a:pt x="242" y="91"/>
                      <a:pt x="242" y="91"/>
                      <a:pt x="243" y="91"/>
                    </a:cubicBezTo>
                    <a:cubicBezTo>
                      <a:pt x="243" y="90"/>
                      <a:pt x="243" y="90"/>
                      <a:pt x="243" y="90"/>
                    </a:cubicBezTo>
                    <a:cubicBezTo>
                      <a:pt x="243" y="90"/>
                      <a:pt x="243" y="90"/>
                      <a:pt x="243" y="90"/>
                    </a:cubicBezTo>
                    <a:cubicBezTo>
                      <a:pt x="244" y="89"/>
                      <a:pt x="244" y="89"/>
                      <a:pt x="244" y="89"/>
                    </a:cubicBezTo>
                    <a:cubicBezTo>
                      <a:pt x="244" y="89"/>
                      <a:pt x="244" y="89"/>
                      <a:pt x="244" y="89"/>
                    </a:cubicBezTo>
                    <a:cubicBezTo>
                      <a:pt x="244" y="89"/>
                      <a:pt x="244" y="88"/>
                      <a:pt x="244" y="88"/>
                    </a:cubicBezTo>
                    <a:cubicBezTo>
                      <a:pt x="245" y="88"/>
                      <a:pt x="244" y="88"/>
                      <a:pt x="245" y="88"/>
                    </a:cubicBezTo>
                    <a:cubicBezTo>
                      <a:pt x="245" y="88"/>
                      <a:pt x="245" y="88"/>
                      <a:pt x="245" y="88"/>
                    </a:cubicBezTo>
                    <a:cubicBezTo>
                      <a:pt x="245" y="87"/>
                      <a:pt x="245" y="88"/>
                      <a:pt x="245" y="87"/>
                    </a:cubicBezTo>
                    <a:cubicBezTo>
                      <a:pt x="245" y="87"/>
                      <a:pt x="245" y="87"/>
                      <a:pt x="245" y="87"/>
                    </a:cubicBezTo>
                    <a:cubicBezTo>
                      <a:pt x="245" y="87"/>
                      <a:pt x="245" y="87"/>
                      <a:pt x="245" y="87"/>
                    </a:cubicBezTo>
                    <a:cubicBezTo>
                      <a:pt x="245" y="87"/>
                      <a:pt x="245" y="87"/>
                      <a:pt x="244" y="87"/>
                    </a:cubicBezTo>
                    <a:cubicBezTo>
                      <a:pt x="244" y="86"/>
                      <a:pt x="245" y="86"/>
                      <a:pt x="245" y="86"/>
                    </a:cubicBezTo>
                    <a:cubicBezTo>
                      <a:pt x="245" y="86"/>
                      <a:pt x="245" y="86"/>
                      <a:pt x="245" y="86"/>
                    </a:cubicBezTo>
                    <a:cubicBezTo>
                      <a:pt x="245" y="86"/>
                      <a:pt x="245" y="86"/>
                      <a:pt x="245" y="86"/>
                    </a:cubicBezTo>
                    <a:cubicBezTo>
                      <a:pt x="245" y="86"/>
                      <a:pt x="245" y="86"/>
                      <a:pt x="246" y="86"/>
                    </a:cubicBezTo>
                    <a:cubicBezTo>
                      <a:pt x="246" y="86"/>
                      <a:pt x="246" y="86"/>
                      <a:pt x="246" y="86"/>
                    </a:cubicBezTo>
                    <a:cubicBezTo>
                      <a:pt x="246" y="86"/>
                      <a:pt x="247" y="86"/>
                      <a:pt x="247" y="86"/>
                    </a:cubicBezTo>
                    <a:cubicBezTo>
                      <a:pt x="247" y="86"/>
                      <a:pt x="246" y="86"/>
                      <a:pt x="246" y="86"/>
                    </a:cubicBezTo>
                    <a:cubicBezTo>
                      <a:pt x="246" y="85"/>
                      <a:pt x="246" y="85"/>
                      <a:pt x="246" y="85"/>
                    </a:cubicBezTo>
                    <a:close/>
                    <a:moveTo>
                      <a:pt x="219" y="59"/>
                    </a:moveTo>
                    <a:cubicBezTo>
                      <a:pt x="218" y="59"/>
                      <a:pt x="218" y="59"/>
                      <a:pt x="218" y="59"/>
                    </a:cubicBezTo>
                    <a:cubicBezTo>
                      <a:pt x="218" y="59"/>
                      <a:pt x="218" y="59"/>
                      <a:pt x="218" y="59"/>
                    </a:cubicBezTo>
                    <a:cubicBezTo>
                      <a:pt x="218" y="59"/>
                      <a:pt x="218" y="59"/>
                      <a:pt x="218" y="59"/>
                    </a:cubicBezTo>
                    <a:cubicBezTo>
                      <a:pt x="218" y="59"/>
                      <a:pt x="219" y="59"/>
                      <a:pt x="219" y="59"/>
                    </a:cubicBezTo>
                    <a:cubicBezTo>
                      <a:pt x="219" y="59"/>
                      <a:pt x="219" y="59"/>
                      <a:pt x="219" y="59"/>
                    </a:cubicBezTo>
                    <a:cubicBezTo>
                      <a:pt x="219" y="59"/>
                      <a:pt x="219" y="59"/>
                      <a:pt x="219" y="59"/>
                    </a:cubicBezTo>
                    <a:cubicBezTo>
                      <a:pt x="219" y="59"/>
                      <a:pt x="219" y="58"/>
                      <a:pt x="219" y="59"/>
                    </a:cubicBezTo>
                    <a:close/>
                    <a:moveTo>
                      <a:pt x="66" y="76"/>
                    </a:moveTo>
                    <a:cubicBezTo>
                      <a:pt x="66" y="76"/>
                      <a:pt x="66" y="76"/>
                      <a:pt x="66" y="76"/>
                    </a:cubicBezTo>
                    <a:cubicBezTo>
                      <a:pt x="65" y="76"/>
                      <a:pt x="65" y="76"/>
                      <a:pt x="65" y="76"/>
                    </a:cubicBezTo>
                    <a:cubicBezTo>
                      <a:pt x="65" y="76"/>
                      <a:pt x="65" y="76"/>
                      <a:pt x="65" y="76"/>
                    </a:cubicBezTo>
                    <a:cubicBezTo>
                      <a:pt x="65" y="75"/>
                      <a:pt x="64" y="75"/>
                      <a:pt x="64" y="75"/>
                    </a:cubicBezTo>
                    <a:cubicBezTo>
                      <a:pt x="64" y="75"/>
                      <a:pt x="64" y="75"/>
                      <a:pt x="64" y="75"/>
                    </a:cubicBezTo>
                    <a:cubicBezTo>
                      <a:pt x="64" y="75"/>
                      <a:pt x="64" y="75"/>
                      <a:pt x="64" y="75"/>
                    </a:cubicBezTo>
                    <a:cubicBezTo>
                      <a:pt x="63" y="75"/>
                      <a:pt x="63" y="75"/>
                      <a:pt x="63" y="74"/>
                    </a:cubicBezTo>
                    <a:cubicBezTo>
                      <a:pt x="63" y="74"/>
                      <a:pt x="63" y="74"/>
                      <a:pt x="63" y="74"/>
                    </a:cubicBezTo>
                    <a:cubicBezTo>
                      <a:pt x="63" y="74"/>
                      <a:pt x="63" y="74"/>
                      <a:pt x="62" y="74"/>
                    </a:cubicBezTo>
                    <a:cubicBezTo>
                      <a:pt x="62" y="74"/>
                      <a:pt x="62" y="74"/>
                      <a:pt x="62" y="75"/>
                    </a:cubicBezTo>
                    <a:cubicBezTo>
                      <a:pt x="62" y="75"/>
                      <a:pt x="62" y="75"/>
                      <a:pt x="62" y="75"/>
                    </a:cubicBezTo>
                    <a:cubicBezTo>
                      <a:pt x="62" y="75"/>
                      <a:pt x="62" y="75"/>
                      <a:pt x="62" y="75"/>
                    </a:cubicBezTo>
                    <a:cubicBezTo>
                      <a:pt x="63" y="75"/>
                      <a:pt x="63" y="76"/>
                      <a:pt x="63" y="76"/>
                    </a:cubicBezTo>
                    <a:cubicBezTo>
                      <a:pt x="63" y="76"/>
                      <a:pt x="63" y="76"/>
                      <a:pt x="63" y="76"/>
                    </a:cubicBezTo>
                    <a:cubicBezTo>
                      <a:pt x="63" y="76"/>
                      <a:pt x="63" y="76"/>
                      <a:pt x="63" y="76"/>
                    </a:cubicBezTo>
                    <a:cubicBezTo>
                      <a:pt x="63" y="76"/>
                      <a:pt x="63" y="76"/>
                      <a:pt x="63" y="76"/>
                    </a:cubicBezTo>
                    <a:cubicBezTo>
                      <a:pt x="63" y="76"/>
                      <a:pt x="63" y="76"/>
                      <a:pt x="63" y="76"/>
                    </a:cubicBezTo>
                    <a:cubicBezTo>
                      <a:pt x="63" y="77"/>
                      <a:pt x="63" y="77"/>
                      <a:pt x="63" y="77"/>
                    </a:cubicBezTo>
                    <a:cubicBezTo>
                      <a:pt x="63" y="77"/>
                      <a:pt x="63" y="77"/>
                      <a:pt x="63" y="77"/>
                    </a:cubicBezTo>
                    <a:cubicBezTo>
                      <a:pt x="63" y="77"/>
                      <a:pt x="63" y="77"/>
                      <a:pt x="63" y="77"/>
                    </a:cubicBezTo>
                    <a:cubicBezTo>
                      <a:pt x="63" y="77"/>
                      <a:pt x="63" y="77"/>
                      <a:pt x="63" y="77"/>
                    </a:cubicBezTo>
                    <a:cubicBezTo>
                      <a:pt x="63" y="77"/>
                      <a:pt x="62" y="77"/>
                      <a:pt x="62" y="77"/>
                    </a:cubicBezTo>
                    <a:cubicBezTo>
                      <a:pt x="62" y="77"/>
                      <a:pt x="62" y="76"/>
                      <a:pt x="62" y="76"/>
                    </a:cubicBezTo>
                    <a:cubicBezTo>
                      <a:pt x="62" y="76"/>
                      <a:pt x="61" y="76"/>
                      <a:pt x="61" y="76"/>
                    </a:cubicBezTo>
                    <a:cubicBezTo>
                      <a:pt x="61" y="76"/>
                      <a:pt x="61" y="76"/>
                      <a:pt x="61" y="76"/>
                    </a:cubicBezTo>
                    <a:cubicBezTo>
                      <a:pt x="61" y="76"/>
                      <a:pt x="61" y="75"/>
                      <a:pt x="61" y="75"/>
                    </a:cubicBezTo>
                    <a:cubicBezTo>
                      <a:pt x="61" y="75"/>
                      <a:pt x="61" y="75"/>
                      <a:pt x="61" y="75"/>
                    </a:cubicBezTo>
                    <a:cubicBezTo>
                      <a:pt x="61" y="75"/>
                      <a:pt x="61" y="75"/>
                      <a:pt x="61" y="75"/>
                    </a:cubicBezTo>
                    <a:cubicBezTo>
                      <a:pt x="61" y="75"/>
                      <a:pt x="61" y="75"/>
                      <a:pt x="61" y="75"/>
                    </a:cubicBezTo>
                    <a:cubicBezTo>
                      <a:pt x="61" y="75"/>
                      <a:pt x="61" y="75"/>
                      <a:pt x="60" y="75"/>
                    </a:cubicBezTo>
                    <a:cubicBezTo>
                      <a:pt x="60" y="75"/>
                      <a:pt x="60" y="74"/>
                      <a:pt x="60" y="74"/>
                    </a:cubicBezTo>
                    <a:cubicBezTo>
                      <a:pt x="60" y="74"/>
                      <a:pt x="60" y="74"/>
                      <a:pt x="59" y="74"/>
                    </a:cubicBezTo>
                    <a:cubicBezTo>
                      <a:pt x="59" y="74"/>
                      <a:pt x="59" y="74"/>
                      <a:pt x="59" y="74"/>
                    </a:cubicBezTo>
                    <a:cubicBezTo>
                      <a:pt x="59" y="74"/>
                      <a:pt x="59" y="73"/>
                      <a:pt x="59" y="73"/>
                    </a:cubicBezTo>
                    <a:cubicBezTo>
                      <a:pt x="59" y="73"/>
                      <a:pt x="59" y="73"/>
                      <a:pt x="59" y="73"/>
                    </a:cubicBezTo>
                    <a:cubicBezTo>
                      <a:pt x="59" y="73"/>
                      <a:pt x="58" y="73"/>
                      <a:pt x="58" y="73"/>
                    </a:cubicBezTo>
                    <a:cubicBezTo>
                      <a:pt x="58" y="72"/>
                      <a:pt x="58" y="72"/>
                      <a:pt x="58" y="72"/>
                    </a:cubicBezTo>
                    <a:cubicBezTo>
                      <a:pt x="58" y="72"/>
                      <a:pt x="58" y="72"/>
                      <a:pt x="58" y="72"/>
                    </a:cubicBezTo>
                    <a:cubicBezTo>
                      <a:pt x="58" y="72"/>
                      <a:pt x="58" y="72"/>
                      <a:pt x="58" y="72"/>
                    </a:cubicBezTo>
                    <a:cubicBezTo>
                      <a:pt x="58" y="72"/>
                      <a:pt x="58" y="72"/>
                      <a:pt x="58" y="72"/>
                    </a:cubicBezTo>
                    <a:cubicBezTo>
                      <a:pt x="58" y="72"/>
                      <a:pt x="57" y="71"/>
                      <a:pt x="57" y="71"/>
                    </a:cubicBezTo>
                    <a:cubicBezTo>
                      <a:pt x="57" y="71"/>
                      <a:pt x="57" y="71"/>
                      <a:pt x="57" y="71"/>
                    </a:cubicBezTo>
                    <a:cubicBezTo>
                      <a:pt x="57" y="71"/>
                      <a:pt x="57" y="71"/>
                      <a:pt x="57" y="71"/>
                    </a:cubicBezTo>
                    <a:cubicBezTo>
                      <a:pt x="57" y="71"/>
                      <a:pt x="57" y="71"/>
                      <a:pt x="57" y="71"/>
                    </a:cubicBezTo>
                    <a:cubicBezTo>
                      <a:pt x="56" y="71"/>
                      <a:pt x="56" y="71"/>
                      <a:pt x="56" y="71"/>
                    </a:cubicBezTo>
                    <a:cubicBezTo>
                      <a:pt x="56" y="71"/>
                      <a:pt x="56" y="71"/>
                      <a:pt x="56" y="71"/>
                    </a:cubicBezTo>
                    <a:cubicBezTo>
                      <a:pt x="56" y="71"/>
                      <a:pt x="56" y="71"/>
                      <a:pt x="56" y="71"/>
                    </a:cubicBezTo>
                    <a:cubicBezTo>
                      <a:pt x="56" y="71"/>
                      <a:pt x="56" y="71"/>
                      <a:pt x="56" y="70"/>
                    </a:cubicBezTo>
                    <a:cubicBezTo>
                      <a:pt x="56" y="70"/>
                      <a:pt x="56" y="70"/>
                      <a:pt x="56" y="70"/>
                    </a:cubicBezTo>
                    <a:cubicBezTo>
                      <a:pt x="56" y="70"/>
                      <a:pt x="56" y="70"/>
                      <a:pt x="56" y="70"/>
                    </a:cubicBezTo>
                    <a:cubicBezTo>
                      <a:pt x="56" y="70"/>
                      <a:pt x="56" y="70"/>
                      <a:pt x="56" y="70"/>
                    </a:cubicBezTo>
                    <a:cubicBezTo>
                      <a:pt x="56" y="70"/>
                      <a:pt x="55" y="70"/>
                      <a:pt x="55" y="70"/>
                    </a:cubicBezTo>
                    <a:cubicBezTo>
                      <a:pt x="55" y="70"/>
                      <a:pt x="55" y="70"/>
                      <a:pt x="55" y="70"/>
                    </a:cubicBezTo>
                    <a:cubicBezTo>
                      <a:pt x="55" y="70"/>
                      <a:pt x="55" y="70"/>
                      <a:pt x="55" y="70"/>
                    </a:cubicBezTo>
                    <a:cubicBezTo>
                      <a:pt x="55" y="70"/>
                      <a:pt x="54" y="70"/>
                      <a:pt x="54" y="70"/>
                    </a:cubicBezTo>
                    <a:cubicBezTo>
                      <a:pt x="54" y="70"/>
                      <a:pt x="54" y="70"/>
                      <a:pt x="54" y="70"/>
                    </a:cubicBezTo>
                    <a:cubicBezTo>
                      <a:pt x="54" y="70"/>
                      <a:pt x="54" y="69"/>
                      <a:pt x="54" y="69"/>
                    </a:cubicBezTo>
                    <a:cubicBezTo>
                      <a:pt x="54" y="69"/>
                      <a:pt x="54" y="69"/>
                      <a:pt x="54" y="69"/>
                    </a:cubicBezTo>
                    <a:cubicBezTo>
                      <a:pt x="54" y="69"/>
                      <a:pt x="53" y="68"/>
                      <a:pt x="53" y="68"/>
                    </a:cubicBezTo>
                    <a:cubicBezTo>
                      <a:pt x="53" y="68"/>
                      <a:pt x="52" y="68"/>
                      <a:pt x="52" y="68"/>
                    </a:cubicBezTo>
                    <a:cubicBezTo>
                      <a:pt x="52" y="68"/>
                      <a:pt x="52" y="68"/>
                      <a:pt x="52" y="68"/>
                    </a:cubicBezTo>
                    <a:cubicBezTo>
                      <a:pt x="52" y="68"/>
                      <a:pt x="52" y="68"/>
                      <a:pt x="51" y="68"/>
                    </a:cubicBezTo>
                    <a:cubicBezTo>
                      <a:pt x="51" y="68"/>
                      <a:pt x="51" y="67"/>
                      <a:pt x="51" y="67"/>
                    </a:cubicBezTo>
                    <a:cubicBezTo>
                      <a:pt x="51" y="67"/>
                      <a:pt x="51" y="67"/>
                      <a:pt x="51" y="67"/>
                    </a:cubicBezTo>
                    <a:cubicBezTo>
                      <a:pt x="51" y="67"/>
                      <a:pt x="50" y="67"/>
                      <a:pt x="50" y="66"/>
                    </a:cubicBezTo>
                    <a:cubicBezTo>
                      <a:pt x="50" y="66"/>
                      <a:pt x="50" y="66"/>
                      <a:pt x="50" y="66"/>
                    </a:cubicBezTo>
                    <a:cubicBezTo>
                      <a:pt x="50" y="66"/>
                      <a:pt x="49" y="66"/>
                      <a:pt x="49" y="66"/>
                    </a:cubicBezTo>
                    <a:cubicBezTo>
                      <a:pt x="49" y="65"/>
                      <a:pt x="49" y="65"/>
                      <a:pt x="49" y="65"/>
                    </a:cubicBezTo>
                    <a:cubicBezTo>
                      <a:pt x="49" y="65"/>
                      <a:pt x="48" y="65"/>
                      <a:pt x="48" y="65"/>
                    </a:cubicBezTo>
                    <a:cubicBezTo>
                      <a:pt x="48" y="64"/>
                      <a:pt x="47" y="64"/>
                      <a:pt x="47" y="64"/>
                    </a:cubicBezTo>
                    <a:cubicBezTo>
                      <a:pt x="47" y="64"/>
                      <a:pt x="47" y="64"/>
                      <a:pt x="47" y="64"/>
                    </a:cubicBezTo>
                    <a:cubicBezTo>
                      <a:pt x="47" y="64"/>
                      <a:pt x="47" y="64"/>
                      <a:pt x="47" y="64"/>
                    </a:cubicBezTo>
                    <a:cubicBezTo>
                      <a:pt x="47" y="64"/>
                      <a:pt x="47" y="64"/>
                      <a:pt x="47" y="64"/>
                    </a:cubicBezTo>
                    <a:cubicBezTo>
                      <a:pt x="47" y="63"/>
                      <a:pt x="47" y="63"/>
                      <a:pt x="47" y="63"/>
                    </a:cubicBezTo>
                    <a:cubicBezTo>
                      <a:pt x="47" y="63"/>
                      <a:pt x="47" y="63"/>
                      <a:pt x="47" y="63"/>
                    </a:cubicBezTo>
                    <a:cubicBezTo>
                      <a:pt x="47" y="63"/>
                      <a:pt x="47" y="63"/>
                      <a:pt x="47" y="63"/>
                    </a:cubicBezTo>
                    <a:cubicBezTo>
                      <a:pt x="47" y="62"/>
                      <a:pt x="47" y="62"/>
                      <a:pt x="47" y="62"/>
                    </a:cubicBezTo>
                    <a:cubicBezTo>
                      <a:pt x="47" y="62"/>
                      <a:pt x="46" y="62"/>
                      <a:pt x="46" y="62"/>
                    </a:cubicBezTo>
                    <a:cubicBezTo>
                      <a:pt x="46" y="62"/>
                      <a:pt x="46" y="61"/>
                      <a:pt x="46" y="61"/>
                    </a:cubicBezTo>
                    <a:cubicBezTo>
                      <a:pt x="46" y="61"/>
                      <a:pt x="45" y="61"/>
                      <a:pt x="45" y="61"/>
                    </a:cubicBezTo>
                    <a:cubicBezTo>
                      <a:pt x="45" y="61"/>
                      <a:pt x="44" y="60"/>
                      <a:pt x="44" y="60"/>
                    </a:cubicBezTo>
                    <a:cubicBezTo>
                      <a:pt x="44" y="60"/>
                      <a:pt x="44" y="60"/>
                      <a:pt x="44" y="60"/>
                    </a:cubicBezTo>
                    <a:cubicBezTo>
                      <a:pt x="44" y="60"/>
                      <a:pt x="43" y="59"/>
                      <a:pt x="43" y="59"/>
                    </a:cubicBezTo>
                    <a:cubicBezTo>
                      <a:pt x="43" y="59"/>
                      <a:pt x="42" y="59"/>
                      <a:pt x="42" y="59"/>
                    </a:cubicBezTo>
                    <a:cubicBezTo>
                      <a:pt x="42" y="59"/>
                      <a:pt x="42" y="58"/>
                      <a:pt x="42" y="58"/>
                    </a:cubicBezTo>
                    <a:cubicBezTo>
                      <a:pt x="42" y="58"/>
                      <a:pt x="42" y="58"/>
                      <a:pt x="42" y="58"/>
                    </a:cubicBezTo>
                    <a:cubicBezTo>
                      <a:pt x="42" y="58"/>
                      <a:pt x="41" y="57"/>
                      <a:pt x="41" y="57"/>
                    </a:cubicBezTo>
                    <a:cubicBezTo>
                      <a:pt x="41" y="57"/>
                      <a:pt x="41" y="57"/>
                      <a:pt x="41" y="56"/>
                    </a:cubicBezTo>
                    <a:cubicBezTo>
                      <a:pt x="41" y="56"/>
                      <a:pt x="41" y="56"/>
                      <a:pt x="41" y="56"/>
                    </a:cubicBezTo>
                    <a:cubicBezTo>
                      <a:pt x="41" y="56"/>
                      <a:pt x="41" y="56"/>
                      <a:pt x="40" y="56"/>
                    </a:cubicBezTo>
                    <a:cubicBezTo>
                      <a:pt x="40" y="55"/>
                      <a:pt x="40" y="55"/>
                      <a:pt x="39" y="55"/>
                    </a:cubicBezTo>
                    <a:cubicBezTo>
                      <a:pt x="39" y="55"/>
                      <a:pt x="39" y="55"/>
                      <a:pt x="39" y="54"/>
                    </a:cubicBezTo>
                    <a:cubicBezTo>
                      <a:pt x="39" y="54"/>
                      <a:pt x="38" y="54"/>
                      <a:pt x="38" y="54"/>
                    </a:cubicBezTo>
                    <a:cubicBezTo>
                      <a:pt x="38" y="54"/>
                      <a:pt x="38" y="53"/>
                      <a:pt x="38" y="53"/>
                    </a:cubicBezTo>
                    <a:cubicBezTo>
                      <a:pt x="38" y="53"/>
                      <a:pt x="38" y="53"/>
                      <a:pt x="38" y="53"/>
                    </a:cubicBezTo>
                    <a:cubicBezTo>
                      <a:pt x="38" y="53"/>
                      <a:pt x="38" y="52"/>
                      <a:pt x="38" y="52"/>
                    </a:cubicBezTo>
                    <a:cubicBezTo>
                      <a:pt x="38" y="52"/>
                      <a:pt x="37" y="52"/>
                      <a:pt x="37" y="52"/>
                    </a:cubicBezTo>
                    <a:cubicBezTo>
                      <a:pt x="38" y="52"/>
                      <a:pt x="38" y="52"/>
                      <a:pt x="38" y="52"/>
                    </a:cubicBezTo>
                    <a:cubicBezTo>
                      <a:pt x="38" y="52"/>
                      <a:pt x="38" y="52"/>
                      <a:pt x="38" y="52"/>
                    </a:cubicBezTo>
                    <a:cubicBezTo>
                      <a:pt x="38" y="51"/>
                      <a:pt x="38" y="51"/>
                      <a:pt x="38" y="51"/>
                    </a:cubicBezTo>
                    <a:cubicBezTo>
                      <a:pt x="38" y="51"/>
                      <a:pt x="38" y="51"/>
                      <a:pt x="38" y="51"/>
                    </a:cubicBezTo>
                    <a:cubicBezTo>
                      <a:pt x="38" y="51"/>
                      <a:pt x="38" y="50"/>
                      <a:pt x="38" y="50"/>
                    </a:cubicBezTo>
                    <a:cubicBezTo>
                      <a:pt x="38" y="50"/>
                      <a:pt x="37" y="50"/>
                      <a:pt x="37" y="49"/>
                    </a:cubicBezTo>
                    <a:cubicBezTo>
                      <a:pt x="37" y="49"/>
                      <a:pt x="36" y="49"/>
                      <a:pt x="36" y="48"/>
                    </a:cubicBezTo>
                    <a:cubicBezTo>
                      <a:pt x="36" y="48"/>
                      <a:pt x="36" y="48"/>
                      <a:pt x="36" y="48"/>
                    </a:cubicBezTo>
                    <a:cubicBezTo>
                      <a:pt x="36" y="48"/>
                      <a:pt x="36" y="47"/>
                      <a:pt x="36" y="47"/>
                    </a:cubicBezTo>
                    <a:cubicBezTo>
                      <a:pt x="36" y="47"/>
                      <a:pt x="36" y="47"/>
                      <a:pt x="36" y="47"/>
                    </a:cubicBezTo>
                    <a:cubicBezTo>
                      <a:pt x="36" y="47"/>
                      <a:pt x="36" y="46"/>
                      <a:pt x="36" y="46"/>
                    </a:cubicBezTo>
                    <a:cubicBezTo>
                      <a:pt x="35" y="46"/>
                      <a:pt x="35" y="46"/>
                      <a:pt x="35" y="46"/>
                    </a:cubicBezTo>
                    <a:cubicBezTo>
                      <a:pt x="35" y="46"/>
                      <a:pt x="35" y="46"/>
                      <a:pt x="35" y="46"/>
                    </a:cubicBezTo>
                    <a:cubicBezTo>
                      <a:pt x="35" y="46"/>
                      <a:pt x="35" y="46"/>
                      <a:pt x="35" y="46"/>
                    </a:cubicBezTo>
                    <a:cubicBezTo>
                      <a:pt x="35" y="46"/>
                      <a:pt x="35" y="45"/>
                      <a:pt x="35" y="45"/>
                    </a:cubicBezTo>
                    <a:cubicBezTo>
                      <a:pt x="35" y="45"/>
                      <a:pt x="34" y="45"/>
                      <a:pt x="35" y="45"/>
                    </a:cubicBezTo>
                    <a:cubicBezTo>
                      <a:pt x="35" y="45"/>
                      <a:pt x="34" y="45"/>
                      <a:pt x="34" y="45"/>
                    </a:cubicBezTo>
                    <a:cubicBezTo>
                      <a:pt x="35" y="45"/>
                      <a:pt x="35" y="45"/>
                      <a:pt x="35" y="45"/>
                    </a:cubicBezTo>
                    <a:cubicBezTo>
                      <a:pt x="35" y="45"/>
                      <a:pt x="35" y="45"/>
                      <a:pt x="35" y="45"/>
                    </a:cubicBezTo>
                    <a:cubicBezTo>
                      <a:pt x="35" y="44"/>
                      <a:pt x="35" y="44"/>
                      <a:pt x="35" y="44"/>
                    </a:cubicBezTo>
                    <a:cubicBezTo>
                      <a:pt x="34" y="44"/>
                      <a:pt x="34" y="44"/>
                      <a:pt x="34" y="44"/>
                    </a:cubicBezTo>
                    <a:cubicBezTo>
                      <a:pt x="34" y="44"/>
                      <a:pt x="34" y="44"/>
                      <a:pt x="34" y="43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4" y="43"/>
                      <a:pt x="33" y="42"/>
                      <a:pt x="33" y="42"/>
                    </a:cubicBezTo>
                    <a:cubicBezTo>
                      <a:pt x="33" y="42"/>
                      <a:pt x="33" y="42"/>
                      <a:pt x="33" y="41"/>
                    </a:cubicBezTo>
                    <a:cubicBezTo>
                      <a:pt x="32" y="41"/>
                      <a:pt x="32" y="41"/>
                      <a:pt x="32" y="41"/>
                    </a:cubicBezTo>
                    <a:cubicBezTo>
                      <a:pt x="32" y="40"/>
                      <a:pt x="31" y="40"/>
                      <a:pt x="31" y="40"/>
                    </a:cubicBezTo>
                    <a:cubicBezTo>
                      <a:pt x="31" y="40"/>
                      <a:pt x="31" y="40"/>
                      <a:pt x="31" y="40"/>
                    </a:cubicBezTo>
                    <a:cubicBezTo>
                      <a:pt x="31" y="40"/>
                      <a:pt x="31" y="39"/>
                      <a:pt x="31" y="39"/>
                    </a:cubicBezTo>
                    <a:cubicBezTo>
                      <a:pt x="31" y="39"/>
                      <a:pt x="30" y="39"/>
                      <a:pt x="30" y="39"/>
                    </a:cubicBezTo>
                    <a:cubicBezTo>
                      <a:pt x="30" y="39"/>
                      <a:pt x="31" y="39"/>
                      <a:pt x="30" y="38"/>
                    </a:cubicBezTo>
                    <a:cubicBezTo>
                      <a:pt x="30" y="38"/>
                      <a:pt x="30" y="38"/>
                      <a:pt x="30" y="38"/>
                    </a:cubicBezTo>
                    <a:cubicBezTo>
                      <a:pt x="30" y="38"/>
                      <a:pt x="29" y="37"/>
                      <a:pt x="29" y="37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28" y="37"/>
                      <a:pt x="28" y="37"/>
                      <a:pt x="28" y="37"/>
                    </a:cubicBezTo>
                    <a:cubicBezTo>
                      <a:pt x="28" y="36"/>
                      <a:pt x="28" y="36"/>
                      <a:pt x="28" y="36"/>
                    </a:cubicBezTo>
                    <a:cubicBezTo>
                      <a:pt x="28" y="36"/>
                      <a:pt x="27" y="36"/>
                      <a:pt x="27" y="36"/>
                    </a:cubicBezTo>
                    <a:cubicBezTo>
                      <a:pt x="27" y="36"/>
                      <a:pt x="27" y="36"/>
                      <a:pt x="27" y="36"/>
                    </a:cubicBezTo>
                    <a:cubicBezTo>
                      <a:pt x="27" y="36"/>
                      <a:pt x="27" y="36"/>
                      <a:pt x="26" y="36"/>
                    </a:cubicBezTo>
                    <a:cubicBezTo>
                      <a:pt x="26" y="36"/>
                      <a:pt x="26" y="36"/>
                      <a:pt x="26" y="36"/>
                    </a:cubicBezTo>
                    <a:cubicBezTo>
                      <a:pt x="26" y="36"/>
                      <a:pt x="26" y="35"/>
                      <a:pt x="26" y="35"/>
                    </a:cubicBezTo>
                    <a:cubicBezTo>
                      <a:pt x="26" y="35"/>
                      <a:pt x="26" y="35"/>
                      <a:pt x="26" y="35"/>
                    </a:cubicBezTo>
                    <a:cubicBezTo>
                      <a:pt x="26" y="35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2"/>
                    </a:cubicBezTo>
                    <a:cubicBezTo>
                      <a:pt x="25" y="32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0"/>
                    </a:cubicBezTo>
                    <a:cubicBezTo>
                      <a:pt x="25" y="30"/>
                      <a:pt x="25" y="30"/>
                      <a:pt x="25" y="30"/>
                    </a:cubicBezTo>
                    <a:cubicBezTo>
                      <a:pt x="25" y="30"/>
                      <a:pt x="24" y="30"/>
                      <a:pt x="24" y="29"/>
                    </a:cubicBezTo>
                    <a:cubicBezTo>
                      <a:pt x="24" y="29"/>
                      <a:pt x="24" y="29"/>
                      <a:pt x="24" y="29"/>
                    </a:cubicBezTo>
                    <a:cubicBezTo>
                      <a:pt x="24" y="29"/>
                      <a:pt x="24" y="28"/>
                      <a:pt x="24" y="28"/>
                    </a:cubicBezTo>
                    <a:cubicBezTo>
                      <a:pt x="24" y="28"/>
                      <a:pt x="24" y="28"/>
                      <a:pt x="24" y="28"/>
                    </a:cubicBezTo>
                    <a:cubicBezTo>
                      <a:pt x="24" y="28"/>
                      <a:pt x="24" y="27"/>
                      <a:pt x="24" y="27"/>
                    </a:cubicBezTo>
                    <a:cubicBezTo>
                      <a:pt x="24" y="27"/>
                      <a:pt x="24" y="27"/>
                      <a:pt x="24" y="27"/>
                    </a:cubicBezTo>
                    <a:cubicBezTo>
                      <a:pt x="24" y="27"/>
                      <a:pt x="24" y="27"/>
                      <a:pt x="24" y="27"/>
                    </a:cubicBezTo>
                    <a:cubicBezTo>
                      <a:pt x="24" y="27"/>
                      <a:pt x="24" y="27"/>
                      <a:pt x="24" y="27"/>
                    </a:cubicBezTo>
                    <a:cubicBezTo>
                      <a:pt x="24" y="27"/>
                      <a:pt x="24" y="27"/>
                      <a:pt x="24" y="27"/>
                    </a:cubicBezTo>
                    <a:cubicBezTo>
                      <a:pt x="24" y="27"/>
                      <a:pt x="24" y="27"/>
                      <a:pt x="24" y="27"/>
                    </a:cubicBezTo>
                    <a:cubicBezTo>
                      <a:pt x="24" y="27"/>
                      <a:pt x="24" y="27"/>
                      <a:pt x="24" y="27"/>
                    </a:cubicBezTo>
                    <a:cubicBezTo>
                      <a:pt x="24" y="27"/>
                      <a:pt x="24" y="27"/>
                      <a:pt x="24" y="27"/>
                    </a:cubicBezTo>
                    <a:cubicBezTo>
                      <a:pt x="24" y="26"/>
                      <a:pt x="24" y="26"/>
                      <a:pt x="24" y="26"/>
                    </a:cubicBezTo>
                    <a:cubicBezTo>
                      <a:pt x="24" y="26"/>
                      <a:pt x="24" y="26"/>
                      <a:pt x="24" y="26"/>
                    </a:cubicBezTo>
                    <a:cubicBezTo>
                      <a:pt x="24" y="26"/>
                      <a:pt x="24" y="26"/>
                      <a:pt x="24" y="26"/>
                    </a:cubicBezTo>
                    <a:cubicBezTo>
                      <a:pt x="24" y="26"/>
                      <a:pt x="24" y="26"/>
                      <a:pt x="24" y="26"/>
                    </a:cubicBezTo>
                    <a:cubicBezTo>
                      <a:pt x="24" y="26"/>
                      <a:pt x="23" y="26"/>
                      <a:pt x="23" y="26"/>
                    </a:cubicBezTo>
                    <a:cubicBezTo>
                      <a:pt x="23" y="26"/>
                      <a:pt x="23" y="26"/>
                      <a:pt x="23" y="26"/>
                    </a:cubicBezTo>
                    <a:cubicBezTo>
                      <a:pt x="23" y="26"/>
                      <a:pt x="22" y="25"/>
                      <a:pt x="22" y="25"/>
                    </a:cubicBezTo>
                    <a:cubicBezTo>
                      <a:pt x="22" y="25"/>
                      <a:pt x="22" y="25"/>
                      <a:pt x="22" y="25"/>
                    </a:cubicBezTo>
                    <a:cubicBezTo>
                      <a:pt x="22" y="25"/>
                      <a:pt x="22" y="25"/>
                      <a:pt x="22" y="24"/>
                    </a:cubicBezTo>
                    <a:cubicBezTo>
                      <a:pt x="22" y="24"/>
                      <a:pt x="22" y="24"/>
                      <a:pt x="21" y="24"/>
                    </a:cubicBezTo>
                    <a:cubicBezTo>
                      <a:pt x="21" y="24"/>
                      <a:pt x="21" y="24"/>
                      <a:pt x="21" y="24"/>
                    </a:cubicBezTo>
                    <a:cubicBezTo>
                      <a:pt x="21" y="24"/>
                      <a:pt x="21" y="24"/>
                      <a:pt x="21" y="24"/>
                    </a:cubicBezTo>
                    <a:cubicBezTo>
                      <a:pt x="21" y="24"/>
                      <a:pt x="21" y="24"/>
                      <a:pt x="21" y="24"/>
                    </a:cubicBezTo>
                    <a:cubicBezTo>
                      <a:pt x="20" y="24"/>
                      <a:pt x="20" y="24"/>
                      <a:pt x="20" y="24"/>
                    </a:cubicBezTo>
                    <a:cubicBezTo>
                      <a:pt x="20" y="24"/>
                      <a:pt x="20" y="23"/>
                      <a:pt x="20" y="23"/>
                    </a:cubicBezTo>
                    <a:cubicBezTo>
                      <a:pt x="20" y="23"/>
                      <a:pt x="20" y="23"/>
                      <a:pt x="20" y="23"/>
                    </a:cubicBezTo>
                    <a:cubicBezTo>
                      <a:pt x="19" y="23"/>
                      <a:pt x="19" y="23"/>
                      <a:pt x="19" y="23"/>
                    </a:cubicBezTo>
                    <a:cubicBezTo>
                      <a:pt x="19" y="23"/>
                      <a:pt x="19" y="23"/>
                      <a:pt x="18" y="23"/>
                    </a:cubicBezTo>
                    <a:cubicBezTo>
                      <a:pt x="18" y="23"/>
                      <a:pt x="18" y="23"/>
                      <a:pt x="18" y="23"/>
                    </a:cubicBezTo>
                    <a:cubicBezTo>
                      <a:pt x="18" y="23"/>
                      <a:pt x="18" y="23"/>
                      <a:pt x="18" y="23"/>
                    </a:cubicBezTo>
                    <a:cubicBezTo>
                      <a:pt x="18" y="23"/>
                      <a:pt x="18" y="23"/>
                      <a:pt x="18" y="23"/>
                    </a:cubicBezTo>
                    <a:cubicBezTo>
                      <a:pt x="18" y="23"/>
                      <a:pt x="18" y="23"/>
                      <a:pt x="17" y="23"/>
                    </a:cubicBezTo>
                    <a:cubicBezTo>
                      <a:pt x="17" y="23"/>
                      <a:pt x="17" y="23"/>
                      <a:pt x="17" y="23"/>
                    </a:cubicBezTo>
                    <a:cubicBezTo>
                      <a:pt x="17" y="22"/>
                      <a:pt x="17" y="22"/>
                      <a:pt x="17" y="22"/>
                    </a:cubicBezTo>
                    <a:cubicBezTo>
                      <a:pt x="17" y="22"/>
                      <a:pt x="16" y="22"/>
                      <a:pt x="16" y="22"/>
                    </a:cubicBezTo>
                    <a:cubicBezTo>
                      <a:pt x="16" y="22"/>
                      <a:pt x="16" y="21"/>
                      <a:pt x="16" y="21"/>
                    </a:cubicBezTo>
                    <a:cubicBezTo>
                      <a:pt x="16" y="21"/>
                      <a:pt x="16" y="20"/>
                      <a:pt x="16" y="20"/>
                    </a:cubicBezTo>
                    <a:cubicBezTo>
                      <a:pt x="16" y="20"/>
                      <a:pt x="16" y="19"/>
                      <a:pt x="16" y="19"/>
                    </a:cubicBezTo>
                    <a:cubicBezTo>
                      <a:pt x="16" y="19"/>
                      <a:pt x="16" y="19"/>
                      <a:pt x="16" y="19"/>
                    </a:cubicBezTo>
                    <a:cubicBezTo>
                      <a:pt x="16" y="18"/>
                      <a:pt x="16" y="18"/>
                      <a:pt x="16" y="18"/>
                    </a:cubicBezTo>
                    <a:cubicBezTo>
                      <a:pt x="16" y="18"/>
                      <a:pt x="16" y="19"/>
                      <a:pt x="15" y="18"/>
                    </a:cubicBezTo>
                    <a:cubicBezTo>
                      <a:pt x="15" y="18"/>
                      <a:pt x="16" y="18"/>
                      <a:pt x="15" y="18"/>
                    </a:cubicBezTo>
                    <a:cubicBezTo>
                      <a:pt x="15" y="18"/>
                      <a:pt x="15" y="18"/>
                      <a:pt x="15" y="18"/>
                    </a:cubicBezTo>
                    <a:cubicBezTo>
                      <a:pt x="15" y="18"/>
                      <a:pt x="14" y="18"/>
                      <a:pt x="14" y="18"/>
                    </a:cubicBezTo>
                    <a:cubicBezTo>
                      <a:pt x="14" y="17"/>
                      <a:pt x="14" y="17"/>
                      <a:pt x="14" y="17"/>
                    </a:cubicBezTo>
                    <a:cubicBezTo>
                      <a:pt x="14" y="17"/>
                      <a:pt x="14" y="17"/>
                      <a:pt x="14" y="17"/>
                    </a:cubicBezTo>
                    <a:cubicBezTo>
                      <a:pt x="14" y="16"/>
                      <a:pt x="14" y="16"/>
                      <a:pt x="13" y="16"/>
                    </a:cubicBezTo>
                    <a:cubicBezTo>
                      <a:pt x="13" y="16"/>
                      <a:pt x="13" y="16"/>
                      <a:pt x="13" y="16"/>
                    </a:cubicBezTo>
                    <a:cubicBezTo>
                      <a:pt x="13" y="16"/>
                      <a:pt x="13" y="15"/>
                      <a:pt x="13" y="15"/>
                    </a:cubicBezTo>
                    <a:cubicBezTo>
                      <a:pt x="13" y="15"/>
                      <a:pt x="12" y="15"/>
                      <a:pt x="12" y="15"/>
                    </a:cubicBezTo>
                    <a:cubicBezTo>
                      <a:pt x="12" y="15"/>
                      <a:pt x="12" y="14"/>
                      <a:pt x="12" y="14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2" y="14"/>
                      <a:pt x="12" y="14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0" y="13"/>
                      <a:pt x="10" y="13"/>
                    </a:cubicBezTo>
                    <a:cubicBezTo>
                      <a:pt x="10" y="13"/>
                      <a:pt x="9" y="13"/>
                      <a:pt x="9" y="13"/>
                    </a:cubicBezTo>
                    <a:cubicBezTo>
                      <a:pt x="9" y="13"/>
                      <a:pt x="9" y="13"/>
                      <a:pt x="8" y="13"/>
                    </a:cubicBezTo>
                    <a:cubicBezTo>
                      <a:pt x="8" y="12"/>
                      <a:pt x="8" y="12"/>
                      <a:pt x="8" y="12"/>
                    </a:cubicBezTo>
                    <a:cubicBezTo>
                      <a:pt x="8" y="12"/>
                      <a:pt x="8" y="12"/>
                      <a:pt x="8" y="12"/>
                    </a:cubicBezTo>
                    <a:cubicBezTo>
                      <a:pt x="8" y="12"/>
                      <a:pt x="7" y="10"/>
                      <a:pt x="7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5" y="9"/>
                      <a:pt x="5" y="9"/>
                    </a:cubicBezTo>
                    <a:cubicBezTo>
                      <a:pt x="5" y="9"/>
                      <a:pt x="4" y="8"/>
                      <a:pt x="4" y="8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4"/>
                      <a:pt x="1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1" y="4"/>
                      <a:pt x="1" y="3"/>
                      <a:pt x="1" y="3"/>
                    </a:cubicBezTo>
                    <a:cubicBezTo>
                      <a:pt x="1" y="3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0"/>
                      <a:pt x="1" y="0"/>
                    </a:cubicBezTo>
                    <a:cubicBezTo>
                      <a:pt x="1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5" y="1"/>
                      <a:pt x="5" y="1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2"/>
                      <a:pt x="6" y="3"/>
                      <a:pt x="6" y="3"/>
                    </a:cubicBezTo>
                    <a:cubicBezTo>
                      <a:pt x="6" y="3"/>
                      <a:pt x="7" y="3"/>
                      <a:pt x="7" y="3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3" y="3"/>
                      <a:pt x="13" y="3"/>
                      <a:pt x="14" y="3"/>
                    </a:cubicBezTo>
                    <a:cubicBezTo>
                      <a:pt x="14" y="3"/>
                      <a:pt x="14" y="3"/>
                      <a:pt x="15" y="3"/>
                    </a:cubicBezTo>
                    <a:cubicBezTo>
                      <a:pt x="15" y="3"/>
                      <a:pt x="15" y="3"/>
                      <a:pt x="16" y="3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8" y="5"/>
                      <a:pt x="18" y="6"/>
                      <a:pt x="18" y="6"/>
                    </a:cubicBezTo>
                    <a:cubicBezTo>
                      <a:pt x="18" y="6"/>
                      <a:pt x="18" y="6"/>
                      <a:pt x="18" y="6"/>
                    </a:cubicBezTo>
                    <a:cubicBezTo>
                      <a:pt x="18" y="7"/>
                      <a:pt x="18" y="7"/>
                      <a:pt x="18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8"/>
                      <a:pt x="19" y="8"/>
                    </a:cubicBezTo>
                    <a:cubicBezTo>
                      <a:pt x="19" y="8"/>
                      <a:pt x="19" y="7"/>
                      <a:pt x="19" y="8"/>
                    </a:cubicBezTo>
                    <a:cubicBezTo>
                      <a:pt x="19" y="8"/>
                      <a:pt x="19" y="8"/>
                      <a:pt x="19" y="8"/>
                    </a:cubicBezTo>
                    <a:cubicBezTo>
                      <a:pt x="19" y="8"/>
                      <a:pt x="19" y="8"/>
                      <a:pt x="19" y="8"/>
                    </a:cubicBezTo>
                    <a:cubicBezTo>
                      <a:pt x="19" y="8"/>
                      <a:pt x="20" y="8"/>
                      <a:pt x="20" y="8"/>
                    </a:cubicBezTo>
                    <a:cubicBezTo>
                      <a:pt x="20" y="8"/>
                      <a:pt x="20" y="8"/>
                      <a:pt x="20" y="8"/>
                    </a:cubicBezTo>
                    <a:cubicBezTo>
                      <a:pt x="20" y="8"/>
                      <a:pt x="20" y="8"/>
                      <a:pt x="21" y="8"/>
                    </a:cubicBezTo>
                    <a:cubicBezTo>
                      <a:pt x="21" y="8"/>
                      <a:pt x="21" y="9"/>
                      <a:pt x="21" y="9"/>
                    </a:cubicBezTo>
                    <a:cubicBezTo>
                      <a:pt x="20" y="9"/>
                      <a:pt x="20" y="9"/>
                      <a:pt x="20" y="9"/>
                    </a:cubicBezTo>
                    <a:cubicBezTo>
                      <a:pt x="20" y="9"/>
                      <a:pt x="20" y="9"/>
                      <a:pt x="20" y="9"/>
                    </a:cubicBezTo>
                    <a:cubicBezTo>
                      <a:pt x="20" y="9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0" y="10"/>
                      <a:pt x="20" y="10"/>
                      <a:pt x="20" y="10"/>
                    </a:cubicBezTo>
                    <a:cubicBezTo>
                      <a:pt x="21" y="10"/>
                      <a:pt x="21" y="10"/>
                      <a:pt x="21" y="10"/>
                    </a:cubicBezTo>
                    <a:cubicBezTo>
                      <a:pt x="21" y="10"/>
                      <a:pt x="21" y="10"/>
                      <a:pt x="21" y="10"/>
                    </a:cubicBezTo>
                    <a:cubicBezTo>
                      <a:pt x="21" y="11"/>
                      <a:pt x="21" y="11"/>
                      <a:pt x="21" y="11"/>
                    </a:cubicBezTo>
                    <a:cubicBezTo>
                      <a:pt x="21" y="11"/>
                      <a:pt x="21" y="11"/>
                      <a:pt x="21" y="11"/>
                    </a:cubicBezTo>
                    <a:cubicBezTo>
                      <a:pt x="21" y="11"/>
                      <a:pt x="22" y="11"/>
                      <a:pt x="22" y="11"/>
                    </a:cubicBezTo>
                    <a:cubicBezTo>
                      <a:pt x="22" y="11"/>
                      <a:pt x="22" y="11"/>
                      <a:pt x="22" y="11"/>
                    </a:cubicBezTo>
                    <a:cubicBezTo>
                      <a:pt x="22" y="11"/>
                      <a:pt x="22" y="11"/>
                      <a:pt x="22" y="11"/>
                    </a:cubicBezTo>
                    <a:cubicBezTo>
                      <a:pt x="22" y="11"/>
                      <a:pt x="22" y="11"/>
                      <a:pt x="22" y="11"/>
                    </a:cubicBezTo>
                    <a:cubicBezTo>
                      <a:pt x="22" y="11"/>
                      <a:pt x="23" y="12"/>
                      <a:pt x="23" y="12"/>
                    </a:cubicBezTo>
                    <a:cubicBezTo>
                      <a:pt x="23" y="12"/>
                      <a:pt x="23" y="12"/>
                      <a:pt x="23" y="12"/>
                    </a:cubicBezTo>
                    <a:cubicBezTo>
                      <a:pt x="23" y="12"/>
                      <a:pt x="23" y="12"/>
                      <a:pt x="23" y="12"/>
                    </a:cubicBezTo>
                    <a:cubicBezTo>
                      <a:pt x="23" y="12"/>
                      <a:pt x="24" y="12"/>
                      <a:pt x="23" y="12"/>
                    </a:cubicBezTo>
                    <a:cubicBezTo>
                      <a:pt x="23" y="12"/>
                      <a:pt x="23" y="12"/>
                      <a:pt x="23" y="12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24" y="13"/>
                      <a:pt x="24" y="13"/>
                      <a:pt x="24" y="13"/>
                    </a:cubicBezTo>
                    <a:cubicBezTo>
                      <a:pt x="24" y="13"/>
                      <a:pt x="24" y="13"/>
                      <a:pt x="24" y="13"/>
                    </a:cubicBezTo>
                    <a:cubicBezTo>
                      <a:pt x="24" y="13"/>
                      <a:pt x="25" y="13"/>
                      <a:pt x="25" y="13"/>
                    </a:cubicBezTo>
                    <a:cubicBezTo>
                      <a:pt x="25" y="13"/>
                      <a:pt x="26" y="14"/>
                      <a:pt x="26" y="14"/>
                    </a:cubicBezTo>
                    <a:cubicBezTo>
                      <a:pt x="26" y="14"/>
                      <a:pt x="26" y="14"/>
                      <a:pt x="26" y="14"/>
                    </a:cubicBezTo>
                    <a:cubicBezTo>
                      <a:pt x="27" y="14"/>
                      <a:pt x="27" y="14"/>
                      <a:pt x="27" y="14"/>
                    </a:cubicBezTo>
                    <a:cubicBezTo>
                      <a:pt x="27" y="15"/>
                      <a:pt x="27" y="15"/>
                      <a:pt x="27" y="15"/>
                    </a:cubicBezTo>
                    <a:cubicBezTo>
                      <a:pt x="28" y="15"/>
                      <a:pt x="28" y="15"/>
                      <a:pt x="28" y="15"/>
                    </a:cubicBezTo>
                    <a:cubicBezTo>
                      <a:pt x="28" y="15"/>
                      <a:pt x="28" y="15"/>
                      <a:pt x="29" y="16"/>
                    </a:cubicBezTo>
                    <a:cubicBezTo>
                      <a:pt x="29" y="16"/>
                      <a:pt x="29" y="16"/>
                      <a:pt x="29" y="16"/>
                    </a:cubicBezTo>
                    <a:cubicBezTo>
                      <a:pt x="29" y="16"/>
                      <a:pt x="29" y="16"/>
                      <a:pt x="30" y="16"/>
                    </a:cubicBezTo>
                    <a:cubicBezTo>
                      <a:pt x="30" y="16"/>
                      <a:pt x="30" y="16"/>
                      <a:pt x="30" y="16"/>
                    </a:cubicBezTo>
                    <a:cubicBezTo>
                      <a:pt x="30" y="16"/>
                      <a:pt x="30" y="17"/>
                      <a:pt x="31" y="17"/>
                    </a:cubicBezTo>
                    <a:cubicBezTo>
                      <a:pt x="31" y="17"/>
                      <a:pt x="31" y="17"/>
                      <a:pt x="31" y="17"/>
                    </a:cubicBezTo>
                    <a:cubicBezTo>
                      <a:pt x="31" y="18"/>
                      <a:pt x="31" y="18"/>
                      <a:pt x="31" y="18"/>
                    </a:cubicBezTo>
                    <a:cubicBezTo>
                      <a:pt x="31" y="17"/>
                      <a:pt x="31" y="17"/>
                      <a:pt x="31" y="17"/>
                    </a:cubicBezTo>
                    <a:cubicBezTo>
                      <a:pt x="31" y="17"/>
                      <a:pt x="31" y="18"/>
                      <a:pt x="31" y="18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2" y="19"/>
                      <a:pt x="32" y="19"/>
                      <a:pt x="32" y="19"/>
                    </a:cubicBezTo>
                    <a:cubicBezTo>
                      <a:pt x="32" y="19"/>
                      <a:pt x="32" y="19"/>
                      <a:pt x="32" y="19"/>
                    </a:cubicBezTo>
                    <a:cubicBezTo>
                      <a:pt x="32" y="20"/>
                      <a:pt x="33" y="20"/>
                      <a:pt x="33" y="20"/>
                    </a:cubicBezTo>
                    <a:cubicBezTo>
                      <a:pt x="33" y="20"/>
                      <a:pt x="33" y="20"/>
                      <a:pt x="33" y="20"/>
                    </a:cubicBezTo>
                    <a:cubicBezTo>
                      <a:pt x="33" y="20"/>
                      <a:pt x="33" y="20"/>
                      <a:pt x="33" y="20"/>
                    </a:cubicBezTo>
                    <a:cubicBezTo>
                      <a:pt x="33" y="21"/>
                      <a:pt x="33" y="21"/>
                      <a:pt x="33" y="21"/>
                    </a:cubicBezTo>
                    <a:cubicBezTo>
                      <a:pt x="33" y="21"/>
                      <a:pt x="33" y="21"/>
                      <a:pt x="33" y="21"/>
                    </a:cubicBezTo>
                    <a:cubicBezTo>
                      <a:pt x="33" y="21"/>
                      <a:pt x="33" y="21"/>
                      <a:pt x="33" y="21"/>
                    </a:cubicBezTo>
                    <a:cubicBezTo>
                      <a:pt x="33" y="21"/>
                      <a:pt x="33" y="21"/>
                      <a:pt x="33" y="20"/>
                    </a:cubicBezTo>
                    <a:cubicBezTo>
                      <a:pt x="33" y="20"/>
                      <a:pt x="33" y="20"/>
                      <a:pt x="33" y="20"/>
                    </a:cubicBezTo>
                    <a:cubicBezTo>
                      <a:pt x="33" y="20"/>
                      <a:pt x="33" y="20"/>
                      <a:pt x="33" y="20"/>
                    </a:cubicBezTo>
                    <a:cubicBezTo>
                      <a:pt x="33" y="20"/>
                      <a:pt x="33" y="20"/>
                      <a:pt x="33" y="20"/>
                    </a:cubicBezTo>
                    <a:cubicBezTo>
                      <a:pt x="33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1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3"/>
                    </a:cubicBezTo>
                    <a:cubicBezTo>
                      <a:pt x="36" y="23"/>
                      <a:pt x="36" y="24"/>
                      <a:pt x="36" y="24"/>
                    </a:cubicBezTo>
                    <a:cubicBezTo>
                      <a:pt x="36" y="24"/>
                      <a:pt x="37" y="24"/>
                      <a:pt x="37" y="24"/>
                    </a:cubicBezTo>
                    <a:cubicBezTo>
                      <a:pt x="37" y="24"/>
                      <a:pt x="38" y="24"/>
                      <a:pt x="38" y="24"/>
                    </a:cubicBezTo>
                    <a:cubicBezTo>
                      <a:pt x="38" y="24"/>
                      <a:pt x="38" y="25"/>
                      <a:pt x="38" y="25"/>
                    </a:cubicBezTo>
                    <a:cubicBezTo>
                      <a:pt x="38" y="25"/>
                      <a:pt x="38" y="25"/>
                      <a:pt x="38" y="25"/>
                    </a:cubicBezTo>
                    <a:cubicBezTo>
                      <a:pt x="38" y="25"/>
                      <a:pt x="38" y="25"/>
                      <a:pt x="38" y="25"/>
                    </a:cubicBezTo>
                    <a:cubicBezTo>
                      <a:pt x="38" y="25"/>
                      <a:pt x="38" y="25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5"/>
                      <a:pt x="38" y="25"/>
                    </a:cubicBezTo>
                    <a:cubicBezTo>
                      <a:pt x="38" y="25"/>
                      <a:pt x="38" y="25"/>
                      <a:pt x="38" y="25"/>
                    </a:cubicBezTo>
                    <a:cubicBezTo>
                      <a:pt x="38" y="25"/>
                      <a:pt x="38" y="24"/>
                      <a:pt x="38" y="24"/>
                    </a:cubicBezTo>
                    <a:cubicBezTo>
                      <a:pt x="38" y="24"/>
                      <a:pt x="38" y="24"/>
                      <a:pt x="38" y="24"/>
                    </a:cubicBezTo>
                    <a:cubicBezTo>
                      <a:pt x="38" y="24"/>
                      <a:pt x="37" y="24"/>
                      <a:pt x="37" y="23"/>
                    </a:cubicBezTo>
                    <a:cubicBezTo>
                      <a:pt x="37" y="23"/>
                      <a:pt x="37" y="23"/>
                      <a:pt x="37" y="23"/>
                    </a:cubicBezTo>
                    <a:cubicBezTo>
                      <a:pt x="37" y="23"/>
                      <a:pt x="37" y="23"/>
                      <a:pt x="37" y="23"/>
                    </a:cubicBezTo>
                    <a:cubicBezTo>
                      <a:pt x="37" y="23"/>
                      <a:pt x="37" y="23"/>
                      <a:pt x="37" y="23"/>
                    </a:cubicBezTo>
                    <a:cubicBezTo>
                      <a:pt x="37" y="23"/>
                      <a:pt x="37" y="23"/>
                      <a:pt x="37" y="23"/>
                    </a:cubicBezTo>
                    <a:cubicBezTo>
                      <a:pt x="37" y="23"/>
                      <a:pt x="38" y="23"/>
                      <a:pt x="38" y="22"/>
                    </a:cubicBezTo>
                    <a:cubicBezTo>
                      <a:pt x="38" y="22"/>
                      <a:pt x="38" y="22"/>
                      <a:pt x="38" y="22"/>
                    </a:cubicBezTo>
                    <a:cubicBezTo>
                      <a:pt x="38" y="22"/>
                      <a:pt x="38" y="22"/>
                      <a:pt x="39" y="22"/>
                    </a:cubicBezTo>
                    <a:cubicBezTo>
                      <a:pt x="39" y="22"/>
                      <a:pt x="39" y="22"/>
                      <a:pt x="39" y="23"/>
                    </a:cubicBezTo>
                    <a:cubicBezTo>
                      <a:pt x="39" y="23"/>
                      <a:pt x="39" y="23"/>
                      <a:pt x="39" y="23"/>
                    </a:cubicBezTo>
                    <a:cubicBezTo>
                      <a:pt x="39" y="23"/>
                      <a:pt x="39" y="23"/>
                      <a:pt x="40" y="23"/>
                    </a:cubicBezTo>
                    <a:cubicBezTo>
                      <a:pt x="40" y="24"/>
                      <a:pt x="40" y="24"/>
                      <a:pt x="40" y="24"/>
                    </a:cubicBezTo>
                    <a:cubicBezTo>
                      <a:pt x="41" y="24"/>
                      <a:pt x="41" y="24"/>
                      <a:pt x="41" y="24"/>
                    </a:cubicBezTo>
                    <a:cubicBezTo>
                      <a:pt x="41" y="24"/>
                      <a:pt x="41" y="25"/>
                      <a:pt x="41" y="25"/>
                    </a:cubicBezTo>
                    <a:cubicBezTo>
                      <a:pt x="41" y="25"/>
                      <a:pt x="41" y="25"/>
                      <a:pt x="41" y="25"/>
                    </a:cubicBezTo>
                    <a:cubicBezTo>
                      <a:pt x="41" y="25"/>
                      <a:pt x="41" y="26"/>
                      <a:pt x="41" y="26"/>
                    </a:cubicBezTo>
                    <a:cubicBezTo>
                      <a:pt x="41" y="26"/>
                      <a:pt x="41" y="26"/>
                      <a:pt x="41" y="26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3" y="27"/>
                      <a:pt x="43" y="27"/>
                    </a:cubicBezTo>
                    <a:cubicBezTo>
                      <a:pt x="43" y="27"/>
                      <a:pt x="43" y="27"/>
                      <a:pt x="43" y="27"/>
                    </a:cubicBezTo>
                    <a:cubicBezTo>
                      <a:pt x="43" y="27"/>
                      <a:pt x="44" y="27"/>
                      <a:pt x="44" y="27"/>
                    </a:cubicBezTo>
                    <a:cubicBezTo>
                      <a:pt x="44" y="27"/>
                      <a:pt x="45" y="27"/>
                      <a:pt x="45" y="28"/>
                    </a:cubicBezTo>
                    <a:cubicBezTo>
                      <a:pt x="45" y="28"/>
                      <a:pt x="45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3"/>
                    </a:cubicBezTo>
                    <a:cubicBezTo>
                      <a:pt x="48" y="33"/>
                      <a:pt x="49" y="33"/>
                      <a:pt x="49" y="33"/>
                    </a:cubicBezTo>
                    <a:cubicBezTo>
                      <a:pt x="49" y="33"/>
                      <a:pt x="50" y="33"/>
                      <a:pt x="50" y="33"/>
                    </a:cubicBezTo>
                    <a:cubicBezTo>
                      <a:pt x="50" y="33"/>
                      <a:pt x="50" y="33"/>
                      <a:pt x="50" y="33"/>
                    </a:cubicBezTo>
                    <a:cubicBezTo>
                      <a:pt x="50" y="33"/>
                      <a:pt x="51" y="33"/>
                      <a:pt x="51" y="33"/>
                    </a:cubicBezTo>
                    <a:cubicBezTo>
                      <a:pt x="51" y="33"/>
                      <a:pt x="51" y="33"/>
                      <a:pt x="51" y="33"/>
                    </a:cubicBezTo>
                    <a:cubicBezTo>
                      <a:pt x="51" y="33"/>
                      <a:pt x="52" y="33"/>
                      <a:pt x="52" y="33"/>
                    </a:cubicBezTo>
                    <a:cubicBezTo>
                      <a:pt x="52" y="34"/>
                      <a:pt x="52" y="34"/>
                      <a:pt x="52" y="34"/>
                    </a:cubicBezTo>
                    <a:cubicBezTo>
                      <a:pt x="52" y="34"/>
                      <a:pt x="53" y="34"/>
                      <a:pt x="53" y="34"/>
                    </a:cubicBezTo>
                    <a:cubicBezTo>
                      <a:pt x="53" y="35"/>
                      <a:pt x="53" y="35"/>
                      <a:pt x="53" y="35"/>
                    </a:cubicBezTo>
                    <a:cubicBezTo>
                      <a:pt x="53" y="35"/>
                      <a:pt x="52" y="35"/>
                      <a:pt x="51" y="35"/>
                    </a:cubicBezTo>
                    <a:cubicBezTo>
                      <a:pt x="51" y="35"/>
                      <a:pt x="51" y="36"/>
                      <a:pt x="50" y="36"/>
                    </a:cubicBezTo>
                    <a:cubicBezTo>
                      <a:pt x="50" y="36"/>
                      <a:pt x="50" y="36"/>
                      <a:pt x="50" y="36"/>
                    </a:cubicBezTo>
                    <a:cubicBezTo>
                      <a:pt x="50" y="36"/>
                      <a:pt x="50" y="36"/>
                      <a:pt x="49" y="36"/>
                    </a:cubicBezTo>
                    <a:cubicBezTo>
                      <a:pt x="49" y="36"/>
                      <a:pt x="49" y="36"/>
                      <a:pt x="49" y="36"/>
                    </a:cubicBezTo>
                    <a:cubicBezTo>
                      <a:pt x="49" y="36"/>
                      <a:pt x="49" y="36"/>
                      <a:pt x="49" y="36"/>
                    </a:cubicBezTo>
                    <a:cubicBezTo>
                      <a:pt x="49" y="36"/>
                      <a:pt x="49" y="36"/>
                      <a:pt x="49" y="36"/>
                    </a:cubicBezTo>
                    <a:cubicBezTo>
                      <a:pt x="49" y="37"/>
                      <a:pt x="49" y="37"/>
                      <a:pt x="49" y="37"/>
                    </a:cubicBezTo>
                    <a:cubicBezTo>
                      <a:pt x="49" y="37"/>
                      <a:pt x="50" y="36"/>
                      <a:pt x="50" y="36"/>
                    </a:cubicBezTo>
                    <a:cubicBezTo>
                      <a:pt x="50" y="36"/>
                      <a:pt x="50" y="36"/>
                      <a:pt x="50" y="36"/>
                    </a:cubicBezTo>
                    <a:cubicBezTo>
                      <a:pt x="51" y="36"/>
                      <a:pt x="51" y="36"/>
                      <a:pt x="51" y="36"/>
                    </a:cubicBezTo>
                    <a:cubicBezTo>
                      <a:pt x="51" y="36"/>
                      <a:pt x="51" y="36"/>
                      <a:pt x="52" y="36"/>
                    </a:cubicBezTo>
                    <a:cubicBezTo>
                      <a:pt x="52" y="36"/>
                      <a:pt x="53" y="35"/>
                      <a:pt x="53" y="35"/>
                    </a:cubicBezTo>
                    <a:cubicBezTo>
                      <a:pt x="53" y="35"/>
                      <a:pt x="53" y="35"/>
                      <a:pt x="53" y="35"/>
                    </a:cubicBezTo>
                    <a:cubicBezTo>
                      <a:pt x="53" y="35"/>
                      <a:pt x="53" y="35"/>
                      <a:pt x="53" y="35"/>
                    </a:cubicBezTo>
                    <a:cubicBezTo>
                      <a:pt x="53" y="34"/>
                      <a:pt x="53" y="34"/>
                      <a:pt x="54" y="34"/>
                    </a:cubicBezTo>
                    <a:cubicBezTo>
                      <a:pt x="54" y="34"/>
                      <a:pt x="54" y="34"/>
                      <a:pt x="54" y="34"/>
                    </a:cubicBezTo>
                    <a:cubicBezTo>
                      <a:pt x="54" y="34"/>
                      <a:pt x="55" y="34"/>
                      <a:pt x="55" y="34"/>
                    </a:cubicBezTo>
                    <a:cubicBezTo>
                      <a:pt x="55" y="34"/>
                      <a:pt x="55" y="35"/>
                      <a:pt x="55" y="35"/>
                    </a:cubicBezTo>
                    <a:cubicBezTo>
                      <a:pt x="55" y="35"/>
                      <a:pt x="56" y="35"/>
                      <a:pt x="56" y="35"/>
                    </a:cubicBezTo>
                    <a:cubicBezTo>
                      <a:pt x="56" y="35"/>
                      <a:pt x="56" y="35"/>
                      <a:pt x="56" y="35"/>
                    </a:cubicBezTo>
                    <a:cubicBezTo>
                      <a:pt x="56" y="35"/>
                      <a:pt x="56" y="35"/>
                      <a:pt x="56" y="35"/>
                    </a:cubicBezTo>
                    <a:cubicBezTo>
                      <a:pt x="56" y="35"/>
                      <a:pt x="57" y="35"/>
                      <a:pt x="57" y="36"/>
                    </a:cubicBezTo>
                    <a:cubicBezTo>
                      <a:pt x="57" y="36"/>
                      <a:pt x="57" y="36"/>
                      <a:pt x="57" y="36"/>
                    </a:cubicBezTo>
                    <a:cubicBezTo>
                      <a:pt x="57" y="37"/>
                      <a:pt x="57" y="37"/>
                      <a:pt x="57" y="37"/>
                    </a:cubicBezTo>
                    <a:cubicBezTo>
                      <a:pt x="57" y="37"/>
                      <a:pt x="57" y="37"/>
                      <a:pt x="57" y="37"/>
                    </a:cubicBezTo>
                    <a:cubicBezTo>
                      <a:pt x="57" y="38"/>
                      <a:pt x="57" y="38"/>
                      <a:pt x="57" y="38"/>
                    </a:cubicBezTo>
                    <a:cubicBezTo>
                      <a:pt x="57" y="38"/>
                      <a:pt x="57" y="38"/>
                      <a:pt x="57" y="38"/>
                    </a:cubicBezTo>
                    <a:cubicBezTo>
                      <a:pt x="57" y="38"/>
                      <a:pt x="57" y="38"/>
                      <a:pt x="57" y="38"/>
                    </a:cubicBezTo>
                    <a:cubicBezTo>
                      <a:pt x="56" y="38"/>
                      <a:pt x="56" y="38"/>
                      <a:pt x="56" y="38"/>
                    </a:cubicBezTo>
                    <a:cubicBezTo>
                      <a:pt x="56" y="38"/>
                      <a:pt x="56" y="38"/>
                      <a:pt x="56" y="38"/>
                    </a:cubicBezTo>
                    <a:cubicBezTo>
                      <a:pt x="56" y="38"/>
                      <a:pt x="56" y="38"/>
                      <a:pt x="56" y="38"/>
                    </a:cubicBezTo>
                    <a:cubicBezTo>
                      <a:pt x="56" y="38"/>
                      <a:pt x="56" y="38"/>
                      <a:pt x="56" y="38"/>
                    </a:cubicBezTo>
                    <a:cubicBezTo>
                      <a:pt x="56" y="38"/>
                      <a:pt x="56" y="38"/>
                      <a:pt x="56" y="38"/>
                    </a:cubicBezTo>
                    <a:cubicBezTo>
                      <a:pt x="56" y="38"/>
                      <a:pt x="56" y="38"/>
                      <a:pt x="56" y="38"/>
                    </a:cubicBezTo>
                    <a:cubicBezTo>
                      <a:pt x="56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5" y="41"/>
                      <a:pt x="55" y="41"/>
                    </a:cubicBezTo>
                    <a:cubicBezTo>
                      <a:pt x="55" y="41"/>
                      <a:pt x="55" y="41"/>
                      <a:pt x="55" y="41"/>
                    </a:cubicBezTo>
                    <a:cubicBezTo>
                      <a:pt x="55" y="41"/>
                      <a:pt x="55" y="42"/>
                      <a:pt x="55" y="42"/>
                    </a:cubicBezTo>
                    <a:cubicBezTo>
                      <a:pt x="55" y="42"/>
                      <a:pt x="55" y="42"/>
                      <a:pt x="55" y="42"/>
                    </a:cubicBezTo>
                    <a:cubicBezTo>
                      <a:pt x="55" y="42"/>
                      <a:pt x="55" y="42"/>
                      <a:pt x="55" y="42"/>
                    </a:cubicBezTo>
                    <a:cubicBezTo>
                      <a:pt x="55" y="42"/>
                      <a:pt x="54" y="42"/>
                      <a:pt x="54" y="42"/>
                    </a:cubicBezTo>
                    <a:cubicBezTo>
                      <a:pt x="54" y="42"/>
                      <a:pt x="55" y="42"/>
                      <a:pt x="55" y="42"/>
                    </a:cubicBezTo>
                    <a:cubicBezTo>
                      <a:pt x="55" y="43"/>
                      <a:pt x="55" y="43"/>
                      <a:pt x="55" y="43"/>
                    </a:cubicBezTo>
                    <a:cubicBezTo>
                      <a:pt x="55" y="43"/>
                      <a:pt x="55" y="43"/>
                      <a:pt x="55" y="43"/>
                    </a:cubicBezTo>
                    <a:cubicBezTo>
                      <a:pt x="55" y="43"/>
                      <a:pt x="55" y="43"/>
                      <a:pt x="55" y="43"/>
                    </a:cubicBezTo>
                    <a:cubicBezTo>
                      <a:pt x="55" y="43"/>
                      <a:pt x="55" y="43"/>
                      <a:pt x="55" y="43"/>
                    </a:cubicBezTo>
                    <a:cubicBezTo>
                      <a:pt x="55" y="43"/>
                      <a:pt x="56" y="43"/>
                      <a:pt x="56" y="43"/>
                    </a:cubicBezTo>
                    <a:cubicBezTo>
                      <a:pt x="56" y="43"/>
                      <a:pt x="56" y="43"/>
                      <a:pt x="56" y="44"/>
                    </a:cubicBezTo>
                    <a:cubicBezTo>
                      <a:pt x="56" y="44"/>
                      <a:pt x="56" y="43"/>
                      <a:pt x="56" y="44"/>
                    </a:cubicBezTo>
                    <a:cubicBezTo>
                      <a:pt x="56" y="44"/>
                      <a:pt x="57" y="44"/>
                      <a:pt x="57" y="44"/>
                    </a:cubicBezTo>
                    <a:cubicBezTo>
                      <a:pt x="57" y="44"/>
                      <a:pt x="57" y="44"/>
                      <a:pt x="57" y="44"/>
                    </a:cubicBezTo>
                    <a:cubicBezTo>
                      <a:pt x="57" y="44"/>
                      <a:pt x="57" y="44"/>
                      <a:pt x="57" y="44"/>
                    </a:cubicBezTo>
                    <a:cubicBezTo>
                      <a:pt x="57" y="44"/>
                      <a:pt x="57" y="45"/>
                      <a:pt x="57" y="45"/>
                    </a:cubicBezTo>
                    <a:cubicBezTo>
                      <a:pt x="57" y="45"/>
                      <a:pt x="58" y="45"/>
                      <a:pt x="58" y="45"/>
                    </a:cubicBezTo>
                    <a:cubicBezTo>
                      <a:pt x="58" y="45"/>
                      <a:pt x="58" y="45"/>
                      <a:pt x="58" y="44"/>
                    </a:cubicBezTo>
                    <a:cubicBezTo>
                      <a:pt x="58" y="44"/>
                      <a:pt x="58" y="44"/>
                      <a:pt x="58" y="44"/>
                    </a:cubicBezTo>
                    <a:cubicBezTo>
                      <a:pt x="58" y="44"/>
                      <a:pt x="58" y="44"/>
                      <a:pt x="58" y="44"/>
                    </a:cubicBezTo>
                    <a:cubicBezTo>
                      <a:pt x="58" y="44"/>
                      <a:pt x="59" y="44"/>
                      <a:pt x="59" y="44"/>
                    </a:cubicBezTo>
                    <a:cubicBezTo>
                      <a:pt x="59" y="44"/>
                      <a:pt x="59" y="44"/>
                      <a:pt x="59" y="45"/>
                    </a:cubicBezTo>
                    <a:cubicBezTo>
                      <a:pt x="59" y="45"/>
                      <a:pt x="60" y="45"/>
                      <a:pt x="60" y="45"/>
                    </a:cubicBezTo>
                    <a:cubicBezTo>
                      <a:pt x="60" y="45"/>
                      <a:pt x="60" y="45"/>
                      <a:pt x="60" y="45"/>
                    </a:cubicBezTo>
                    <a:cubicBezTo>
                      <a:pt x="60" y="45"/>
                      <a:pt x="60" y="45"/>
                      <a:pt x="60" y="45"/>
                    </a:cubicBezTo>
                    <a:cubicBezTo>
                      <a:pt x="60" y="45"/>
                      <a:pt x="60" y="45"/>
                      <a:pt x="60" y="45"/>
                    </a:cubicBezTo>
                    <a:cubicBezTo>
                      <a:pt x="60" y="45"/>
                      <a:pt x="60" y="45"/>
                      <a:pt x="60" y="45"/>
                    </a:cubicBezTo>
                    <a:cubicBezTo>
                      <a:pt x="61" y="45"/>
                      <a:pt x="61" y="44"/>
                      <a:pt x="61" y="44"/>
                    </a:cubicBezTo>
                    <a:cubicBezTo>
                      <a:pt x="61" y="44"/>
                      <a:pt x="61" y="44"/>
                      <a:pt x="61" y="44"/>
                    </a:cubicBezTo>
                    <a:cubicBezTo>
                      <a:pt x="61" y="45"/>
                      <a:pt x="61" y="45"/>
                      <a:pt x="61" y="45"/>
                    </a:cubicBezTo>
                    <a:cubicBezTo>
                      <a:pt x="61" y="45"/>
                      <a:pt x="61" y="45"/>
                      <a:pt x="61" y="46"/>
                    </a:cubicBezTo>
                    <a:cubicBezTo>
                      <a:pt x="61" y="46"/>
                      <a:pt x="61" y="46"/>
                      <a:pt x="61" y="46"/>
                    </a:cubicBezTo>
                    <a:cubicBezTo>
                      <a:pt x="61" y="46"/>
                      <a:pt x="62" y="46"/>
                      <a:pt x="62" y="46"/>
                    </a:cubicBezTo>
                    <a:cubicBezTo>
                      <a:pt x="62" y="47"/>
                      <a:pt x="62" y="47"/>
                      <a:pt x="62" y="47"/>
                    </a:cubicBezTo>
                    <a:cubicBezTo>
                      <a:pt x="62" y="47"/>
                      <a:pt x="62" y="47"/>
                      <a:pt x="62" y="47"/>
                    </a:cubicBezTo>
                    <a:cubicBezTo>
                      <a:pt x="62" y="47"/>
                      <a:pt x="62" y="48"/>
                      <a:pt x="62" y="48"/>
                    </a:cubicBezTo>
                    <a:cubicBezTo>
                      <a:pt x="62" y="48"/>
                      <a:pt x="62" y="48"/>
                      <a:pt x="62" y="48"/>
                    </a:cubicBezTo>
                    <a:cubicBezTo>
                      <a:pt x="62" y="48"/>
                      <a:pt x="62" y="48"/>
                      <a:pt x="62" y="48"/>
                    </a:cubicBezTo>
                    <a:cubicBezTo>
                      <a:pt x="61" y="48"/>
                      <a:pt x="61" y="48"/>
                      <a:pt x="61" y="48"/>
                    </a:cubicBezTo>
                    <a:cubicBezTo>
                      <a:pt x="61" y="48"/>
                      <a:pt x="61" y="48"/>
                      <a:pt x="61" y="48"/>
                    </a:cubicBezTo>
                    <a:cubicBezTo>
                      <a:pt x="61" y="48"/>
                      <a:pt x="61" y="48"/>
                      <a:pt x="61" y="48"/>
                    </a:cubicBezTo>
                    <a:cubicBezTo>
                      <a:pt x="61" y="49"/>
                      <a:pt x="61" y="49"/>
                      <a:pt x="61" y="49"/>
                    </a:cubicBezTo>
                    <a:cubicBezTo>
                      <a:pt x="61" y="49"/>
                      <a:pt x="61" y="48"/>
                      <a:pt x="62" y="49"/>
                    </a:cubicBezTo>
                    <a:cubicBezTo>
                      <a:pt x="62" y="49"/>
                      <a:pt x="62" y="49"/>
                      <a:pt x="62" y="49"/>
                    </a:cubicBezTo>
                    <a:cubicBezTo>
                      <a:pt x="62" y="49"/>
                      <a:pt x="62" y="49"/>
                      <a:pt x="62" y="49"/>
                    </a:cubicBezTo>
                    <a:cubicBezTo>
                      <a:pt x="62" y="49"/>
                      <a:pt x="62" y="50"/>
                      <a:pt x="62" y="50"/>
                    </a:cubicBezTo>
                    <a:cubicBezTo>
                      <a:pt x="62" y="50"/>
                      <a:pt x="62" y="50"/>
                      <a:pt x="62" y="50"/>
                    </a:cubicBezTo>
                    <a:cubicBezTo>
                      <a:pt x="62" y="50"/>
                      <a:pt x="62" y="50"/>
                      <a:pt x="62" y="50"/>
                    </a:cubicBezTo>
                    <a:cubicBezTo>
                      <a:pt x="62" y="50"/>
                      <a:pt x="62" y="51"/>
                      <a:pt x="62" y="51"/>
                    </a:cubicBezTo>
                    <a:cubicBezTo>
                      <a:pt x="62" y="51"/>
                      <a:pt x="62" y="50"/>
                      <a:pt x="62" y="50"/>
                    </a:cubicBezTo>
                    <a:cubicBezTo>
                      <a:pt x="62" y="50"/>
                      <a:pt x="62" y="50"/>
                      <a:pt x="62" y="50"/>
                    </a:cubicBezTo>
                    <a:cubicBezTo>
                      <a:pt x="62" y="50"/>
                      <a:pt x="62" y="50"/>
                      <a:pt x="63" y="50"/>
                    </a:cubicBezTo>
                    <a:cubicBezTo>
                      <a:pt x="63" y="50"/>
                      <a:pt x="63" y="50"/>
                      <a:pt x="63" y="50"/>
                    </a:cubicBezTo>
                    <a:cubicBezTo>
                      <a:pt x="63" y="51"/>
                      <a:pt x="63" y="51"/>
                      <a:pt x="63" y="51"/>
                    </a:cubicBezTo>
                    <a:cubicBezTo>
                      <a:pt x="63" y="51"/>
                      <a:pt x="63" y="51"/>
                      <a:pt x="63" y="51"/>
                    </a:cubicBezTo>
                    <a:cubicBezTo>
                      <a:pt x="63" y="51"/>
                      <a:pt x="63" y="51"/>
                      <a:pt x="63" y="51"/>
                    </a:cubicBezTo>
                    <a:cubicBezTo>
                      <a:pt x="63" y="51"/>
                      <a:pt x="63" y="51"/>
                      <a:pt x="63" y="51"/>
                    </a:cubicBezTo>
                    <a:cubicBezTo>
                      <a:pt x="63" y="51"/>
                      <a:pt x="63" y="51"/>
                      <a:pt x="64" y="51"/>
                    </a:cubicBezTo>
                    <a:cubicBezTo>
                      <a:pt x="64" y="51"/>
                      <a:pt x="64" y="51"/>
                      <a:pt x="64" y="51"/>
                    </a:cubicBezTo>
                    <a:cubicBezTo>
                      <a:pt x="64" y="51"/>
                      <a:pt x="64" y="51"/>
                      <a:pt x="64" y="51"/>
                    </a:cubicBezTo>
                    <a:cubicBezTo>
                      <a:pt x="64" y="51"/>
                      <a:pt x="65" y="52"/>
                      <a:pt x="65" y="52"/>
                    </a:cubicBezTo>
                    <a:cubicBezTo>
                      <a:pt x="65" y="52"/>
                      <a:pt x="65" y="52"/>
                      <a:pt x="65" y="52"/>
                    </a:cubicBezTo>
                    <a:cubicBezTo>
                      <a:pt x="64" y="52"/>
                      <a:pt x="64" y="52"/>
                      <a:pt x="64" y="53"/>
                    </a:cubicBezTo>
                    <a:cubicBezTo>
                      <a:pt x="64" y="53"/>
                      <a:pt x="64" y="53"/>
                      <a:pt x="64" y="53"/>
                    </a:cubicBezTo>
                    <a:cubicBezTo>
                      <a:pt x="64" y="53"/>
                      <a:pt x="64" y="53"/>
                      <a:pt x="64" y="53"/>
                    </a:cubicBezTo>
                    <a:cubicBezTo>
                      <a:pt x="64" y="53"/>
                      <a:pt x="63" y="53"/>
                      <a:pt x="63" y="53"/>
                    </a:cubicBezTo>
                    <a:cubicBezTo>
                      <a:pt x="63" y="53"/>
                      <a:pt x="63" y="53"/>
                      <a:pt x="63" y="53"/>
                    </a:cubicBezTo>
                    <a:cubicBezTo>
                      <a:pt x="63" y="53"/>
                      <a:pt x="63" y="53"/>
                      <a:pt x="63" y="53"/>
                    </a:cubicBezTo>
                    <a:cubicBezTo>
                      <a:pt x="63" y="54"/>
                      <a:pt x="63" y="54"/>
                      <a:pt x="63" y="54"/>
                    </a:cubicBezTo>
                    <a:cubicBezTo>
                      <a:pt x="63" y="53"/>
                      <a:pt x="63" y="53"/>
                      <a:pt x="63" y="53"/>
                    </a:cubicBezTo>
                    <a:cubicBezTo>
                      <a:pt x="63" y="53"/>
                      <a:pt x="63" y="53"/>
                      <a:pt x="63" y="53"/>
                    </a:cubicBezTo>
                    <a:cubicBezTo>
                      <a:pt x="63" y="53"/>
                      <a:pt x="64" y="54"/>
                      <a:pt x="64" y="54"/>
                    </a:cubicBezTo>
                    <a:cubicBezTo>
                      <a:pt x="64" y="54"/>
                      <a:pt x="64" y="54"/>
                      <a:pt x="64" y="54"/>
                    </a:cubicBezTo>
                    <a:cubicBezTo>
                      <a:pt x="64" y="53"/>
                      <a:pt x="64" y="53"/>
                      <a:pt x="64" y="53"/>
                    </a:cubicBezTo>
                    <a:cubicBezTo>
                      <a:pt x="64" y="53"/>
                      <a:pt x="64" y="53"/>
                      <a:pt x="64" y="53"/>
                    </a:cubicBezTo>
                    <a:cubicBezTo>
                      <a:pt x="64" y="53"/>
                      <a:pt x="64" y="53"/>
                      <a:pt x="64" y="53"/>
                    </a:cubicBezTo>
                    <a:cubicBezTo>
                      <a:pt x="64" y="53"/>
                      <a:pt x="65" y="53"/>
                      <a:pt x="65" y="53"/>
                    </a:cubicBezTo>
                    <a:cubicBezTo>
                      <a:pt x="65" y="53"/>
                      <a:pt x="65" y="53"/>
                      <a:pt x="65" y="53"/>
                    </a:cubicBezTo>
                    <a:cubicBezTo>
                      <a:pt x="65" y="53"/>
                      <a:pt x="65" y="53"/>
                      <a:pt x="65" y="53"/>
                    </a:cubicBezTo>
                    <a:cubicBezTo>
                      <a:pt x="65" y="53"/>
                      <a:pt x="65" y="53"/>
                      <a:pt x="65" y="54"/>
                    </a:cubicBezTo>
                    <a:cubicBezTo>
                      <a:pt x="65" y="54"/>
                      <a:pt x="65" y="53"/>
                      <a:pt x="65" y="53"/>
                    </a:cubicBezTo>
                    <a:cubicBezTo>
                      <a:pt x="65" y="53"/>
                      <a:pt x="65" y="53"/>
                      <a:pt x="65" y="53"/>
                    </a:cubicBezTo>
                    <a:cubicBezTo>
                      <a:pt x="65" y="53"/>
                      <a:pt x="65" y="53"/>
                      <a:pt x="65" y="53"/>
                    </a:cubicBezTo>
                    <a:cubicBezTo>
                      <a:pt x="66" y="54"/>
                      <a:pt x="66" y="54"/>
                      <a:pt x="66" y="54"/>
                    </a:cubicBezTo>
                    <a:cubicBezTo>
                      <a:pt x="66" y="53"/>
                      <a:pt x="66" y="53"/>
                      <a:pt x="66" y="53"/>
                    </a:cubicBezTo>
                    <a:cubicBezTo>
                      <a:pt x="66" y="53"/>
                      <a:pt x="66" y="53"/>
                      <a:pt x="66" y="53"/>
                    </a:cubicBezTo>
                    <a:cubicBezTo>
                      <a:pt x="66" y="53"/>
                      <a:pt x="66" y="54"/>
                      <a:pt x="66" y="54"/>
                    </a:cubicBezTo>
                    <a:cubicBezTo>
                      <a:pt x="66" y="53"/>
                      <a:pt x="66" y="53"/>
                      <a:pt x="66" y="53"/>
                    </a:cubicBezTo>
                    <a:cubicBezTo>
                      <a:pt x="66" y="53"/>
                      <a:pt x="66" y="53"/>
                      <a:pt x="66" y="53"/>
                    </a:cubicBezTo>
                    <a:cubicBezTo>
                      <a:pt x="66" y="53"/>
                      <a:pt x="67" y="53"/>
                      <a:pt x="67" y="53"/>
                    </a:cubicBezTo>
                    <a:cubicBezTo>
                      <a:pt x="67" y="53"/>
                      <a:pt x="67" y="53"/>
                      <a:pt x="67" y="53"/>
                    </a:cubicBezTo>
                    <a:cubicBezTo>
                      <a:pt x="67" y="53"/>
                      <a:pt x="67" y="53"/>
                      <a:pt x="67" y="53"/>
                    </a:cubicBezTo>
                    <a:cubicBezTo>
                      <a:pt x="67" y="53"/>
                      <a:pt x="68" y="54"/>
                      <a:pt x="68" y="54"/>
                    </a:cubicBezTo>
                    <a:cubicBezTo>
                      <a:pt x="68" y="54"/>
                      <a:pt x="69" y="54"/>
                      <a:pt x="69" y="54"/>
                    </a:cubicBezTo>
                    <a:cubicBezTo>
                      <a:pt x="69" y="54"/>
                      <a:pt x="69" y="54"/>
                      <a:pt x="69" y="54"/>
                    </a:cubicBezTo>
                    <a:cubicBezTo>
                      <a:pt x="69" y="54"/>
                      <a:pt x="69" y="54"/>
                      <a:pt x="69" y="54"/>
                    </a:cubicBezTo>
                    <a:cubicBezTo>
                      <a:pt x="69" y="54"/>
                      <a:pt x="69" y="54"/>
                      <a:pt x="69" y="54"/>
                    </a:cubicBezTo>
                    <a:cubicBezTo>
                      <a:pt x="69" y="54"/>
                      <a:pt x="69" y="54"/>
                      <a:pt x="69" y="54"/>
                    </a:cubicBezTo>
                    <a:cubicBezTo>
                      <a:pt x="69" y="54"/>
                      <a:pt x="69" y="54"/>
                      <a:pt x="69" y="54"/>
                    </a:cubicBezTo>
                    <a:cubicBezTo>
                      <a:pt x="69" y="54"/>
                      <a:pt x="69" y="55"/>
                      <a:pt x="70" y="56"/>
                    </a:cubicBezTo>
                    <a:cubicBezTo>
                      <a:pt x="70" y="55"/>
                      <a:pt x="70" y="55"/>
                      <a:pt x="70" y="55"/>
                    </a:cubicBezTo>
                    <a:cubicBezTo>
                      <a:pt x="70" y="55"/>
                      <a:pt x="70" y="55"/>
                      <a:pt x="71" y="56"/>
                    </a:cubicBezTo>
                    <a:cubicBezTo>
                      <a:pt x="71" y="56"/>
                      <a:pt x="71" y="56"/>
                      <a:pt x="71" y="56"/>
                    </a:cubicBezTo>
                    <a:cubicBezTo>
                      <a:pt x="70" y="56"/>
                      <a:pt x="70" y="57"/>
                      <a:pt x="70" y="57"/>
                    </a:cubicBezTo>
                    <a:cubicBezTo>
                      <a:pt x="71" y="57"/>
                      <a:pt x="71" y="57"/>
                      <a:pt x="71" y="57"/>
                    </a:cubicBezTo>
                    <a:cubicBezTo>
                      <a:pt x="71" y="57"/>
                      <a:pt x="71" y="57"/>
                      <a:pt x="71" y="57"/>
                    </a:cubicBezTo>
                    <a:cubicBezTo>
                      <a:pt x="71" y="57"/>
                      <a:pt x="72" y="57"/>
                      <a:pt x="72" y="57"/>
                    </a:cubicBezTo>
                    <a:cubicBezTo>
                      <a:pt x="72" y="57"/>
                      <a:pt x="72" y="57"/>
                      <a:pt x="72" y="57"/>
                    </a:cubicBezTo>
                    <a:cubicBezTo>
                      <a:pt x="72" y="57"/>
                      <a:pt x="72" y="57"/>
                      <a:pt x="72" y="57"/>
                    </a:cubicBezTo>
                    <a:cubicBezTo>
                      <a:pt x="72" y="57"/>
                      <a:pt x="72" y="57"/>
                      <a:pt x="72" y="58"/>
                    </a:cubicBezTo>
                    <a:cubicBezTo>
                      <a:pt x="72" y="58"/>
                      <a:pt x="72" y="58"/>
                      <a:pt x="72" y="58"/>
                    </a:cubicBezTo>
                    <a:cubicBezTo>
                      <a:pt x="72" y="58"/>
                      <a:pt x="72" y="59"/>
                      <a:pt x="72" y="59"/>
                    </a:cubicBezTo>
                    <a:cubicBezTo>
                      <a:pt x="72" y="59"/>
                      <a:pt x="73" y="59"/>
                      <a:pt x="73" y="59"/>
                    </a:cubicBezTo>
                    <a:cubicBezTo>
                      <a:pt x="73" y="59"/>
                      <a:pt x="73" y="59"/>
                      <a:pt x="73" y="59"/>
                    </a:cubicBezTo>
                    <a:cubicBezTo>
                      <a:pt x="72" y="59"/>
                      <a:pt x="71" y="60"/>
                      <a:pt x="71" y="61"/>
                    </a:cubicBezTo>
                    <a:cubicBezTo>
                      <a:pt x="71" y="61"/>
                      <a:pt x="71" y="61"/>
                      <a:pt x="71" y="61"/>
                    </a:cubicBezTo>
                    <a:cubicBezTo>
                      <a:pt x="71" y="61"/>
                      <a:pt x="71" y="62"/>
                      <a:pt x="71" y="62"/>
                    </a:cubicBezTo>
                    <a:cubicBezTo>
                      <a:pt x="71" y="62"/>
                      <a:pt x="71" y="62"/>
                      <a:pt x="71" y="62"/>
                    </a:cubicBezTo>
                    <a:cubicBezTo>
                      <a:pt x="71" y="63"/>
                      <a:pt x="71" y="63"/>
                      <a:pt x="71" y="63"/>
                    </a:cubicBezTo>
                    <a:cubicBezTo>
                      <a:pt x="71" y="63"/>
                      <a:pt x="72" y="63"/>
                      <a:pt x="72" y="63"/>
                    </a:cubicBezTo>
                    <a:cubicBezTo>
                      <a:pt x="72" y="63"/>
                      <a:pt x="72" y="63"/>
                      <a:pt x="71" y="64"/>
                    </a:cubicBezTo>
                    <a:cubicBezTo>
                      <a:pt x="71" y="64"/>
                      <a:pt x="71" y="64"/>
                      <a:pt x="71" y="64"/>
                    </a:cubicBezTo>
                    <a:cubicBezTo>
                      <a:pt x="71" y="64"/>
                      <a:pt x="71" y="64"/>
                      <a:pt x="71" y="65"/>
                    </a:cubicBezTo>
                    <a:cubicBezTo>
                      <a:pt x="71" y="65"/>
                      <a:pt x="71" y="65"/>
                      <a:pt x="71" y="65"/>
                    </a:cubicBezTo>
                    <a:cubicBezTo>
                      <a:pt x="71" y="65"/>
                      <a:pt x="71" y="65"/>
                      <a:pt x="71" y="65"/>
                    </a:cubicBezTo>
                    <a:cubicBezTo>
                      <a:pt x="71" y="65"/>
                      <a:pt x="71" y="65"/>
                      <a:pt x="71" y="65"/>
                    </a:cubicBezTo>
                    <a:cubicBezTo>
                      <a:pt x="71" y="65"/>
                      <a:pt x="71" y="65"/>
                      <a:pt x="71" y="66"/>
                    </a:cubicBezTo>
                    <a:cubicBezTo>
                      <a:pt x="71" y="66"/>
                      <a:pt x="71" y="66"/>
                      <a:pt x="71" y="66"/>
                    </a:cubicBezTo>
                    <a:cubicBezTo>
                      <a:pt x="71" y="67"/>
                      <a:pt x="71" y="67"/>
                      <a:pt x="71" y="67"/>
                    </a:cubicBezTo>
                    <a:cubicBezTo>
                      <a:pt x="71" y="67"/>
                      <a:pt x="71" y="67"/>
                      <a:pt x="71" y="67"/>
                    </a:cubicBezTo>
                    <a:cubicBezTo>
                      <a:pt x="71" y="67"/>
                      <a:pt x="71" y="67"/>
                      <a:pt x="71" y="67"/>
                    </a:cubicBezTo>
                    <a:cubicBezTo>
                      <a:pt x="71" y="67"/>
                      <a:pt x="71" y="68"/>
                      <a:pt x="71" y="68"/>
                    </a:cubicBezTo>
                    <a:cubicBezTo>
                      <a:pt x="71" y="68"/>
                      <a:pt x="71" y="68"/>
                      <a:pt x="71" y="68"/>
                    </a:cubicBezTo>
                    <a:cubicBezTo>
                      <a:pt x="71" y="68"/>
                      <a:pt x="71" y="68"/>
                      <a:pt x="71" y="68"/>
                    </a:cubicBezTo>
                    <a:cubicBezTo>
                      <a:pt x="71" y="68"/>
                      <a:pt x="71" y="69"/>
                      <a:pt x="71" y="69"/>
                    </a:cubicBezTo>
                    <a:cubicBezTo>
                      <a:pt x="71" y="69"/>
                      <a:pt x="71" y="69"/>
                      <a:pt x="71" y="69"/>
                    </a:cubicBezTo>
                    <a:cubicBezTo>
                      <a:pt x="71" y="69"/>
                      <a:pt x="71" y="69"/>
                      <a:pt x="71" y="69"/>
                    </a:cubicBezTo>
                    <a:cubicBezTo>
                      <a:pt x="71" y="69"/>
                      <a:pt x="71" y="69"/>
                      <a:pt x="71" y="70"/>
                    </a:cubicBezTo>
                    <a:cubicBezTo>
                      <a:pt x="71" y="70"/>
                      <a:pt x="71" y="70"/>
                      <a:pt x="71" y="70"/>
                    </a:cubicBezTo>
                    <a:cubicBezTo>
                      <a:pt x="71" y="70"/>
                      <a:pt x="71" y="70"/>
                      <a:pt x="71" y="70"/>
                    </a:cubicBezTo>
                    <a:cubicBezTo>
                      <a:pt x="71" y="71"/>
                      <a:pt x="71" y="71"/>
                      <a:pt x="71" y="71"/>
                    </a:cubicBezTo>
                    <a:cubicBezTo>
                      <a:pt x="71" y="71"/>
                      <a:pt x="71" y="71"/>
                      <a:pt x="71" y="72"/>
                    </a:cubicBezTo>
                    <a:cubicBezTo>
                      <a:pt x="71" y="72"/>
                      <a:pt x="71" y="72"/>
                      <a:pt x="71" y="72"/>
                    </a:cubicBezTo>
                    <a:cubicBezTo>
                      <a:pt x="71" y="72"/>
                      <a:pt x="71" y="73"/>
                      <a:pt x="71" y="73"/>
                    </a:cubicBezTo>
                    <a:cubicBezTo>
                      <a:pt x="71" y="73"/>
                      <a:pt x="71" y="73"/>
                      <a:pt x="71" y="73"/>
                    </a:cubicBezTo>
                    <a:cubicBezTo>
                      <a:pt x="71" y="73"/>
                      <a:pt x="71" y="74"/>
                      <a:pt x="71" y="74"/>
                    </a:cubicBezTo>
                    <a:cubicBezTo>
                      <a:pt x="71" y="74"/>
                      <a:pt x="71" y="74"/>
                      <a:pt x="71" y="75"/>
                    </a:cubicBezTo>
                    <a:cubicBezTo>
                      <a:pt x="71" y="75"/>
                      <a:pt x="71" y="75"/>
                      <a:pt x="71" y="75"/>
                    </a:cubicBezTo>
                    <a:cubicBezTo>
                      <a:pt x="71" y="75"/>
                      <a:pt x="71" y="75"/>
                      <a:pt x="71" y="75"/>
                    </a:cubicBezTo>
                    <a:cubicBezTo>
                      <a:pt x="71" y="75"/>
                      <a:pt x="71" y="75"/>
                      <a:pt x="71" y="76"/>
                    </a:cubicBezTo>
                    <a:cubicBezTo>
                      <a:pt x="71" y="76"/>
                      <a:pt x="71" y="76"/>
                      <a:pt x="70" y="76"/>
                    </a:cubicBezTo>
                    <a:cubicBezTo>
                      <a:pt x="70" y="76"/>
                      <a:pt x="70" y="77"/>
                      <a:pt x="70" y="77"/>
                    </a:cubicBezTo>
                    <a:cubicBezTo>
                      <a:pt x="70" y="77"/>
                      <a:pt x="70" y="77"/>
                      <a:pt x="70" y="77"/>
                    </a:cubicBezTo>
                    <a:cubicBezTo>
                      <a:pt x="70" y="77"/>
                      <a:pt x="70" y="77"/>
                      <a:pt x="70" y="77"/>
                    </a:cubicBezTo>
                    <a:cubicBezTo>
                      <a:pt x="70" y="77"/>
                      <a:pt x="70" y="76"/>
                      <a:pt x="69" y="76"/>
                    </a:cubicBezTo>
                    <a:cubicBezTo>
                      <a:pt x="69" y="76"/>
                      <a:pt x="69" y="76"/>
                      <a:pt x="69" y="76"/>
                    </a:cubicBezTo>
                    <a:cubicBezTo>
                      <a:pt x="69" y="76"/>
                      <a:pt x="69" y="76"/>
                      <a:pt x="69" y="76"/>
                    </a:cubicBezTo>
                    <a:cubicBezTo>
                      <a:pt x="69" y="76"/>
                      <a:pt x="69" y="76"/>
                      <a:pt x="69" y="75"/>
                    </a:cubicBezTo>
                    <a:cubicBezTo>
                      <a:pt x="68" y="75"/>
                      <a:pt x="68" y="75"/>
                      <a:pt x="68" y="75"/>
                    </a:cubicBezTo>
                    <a:cubicBezTo>
                      <a:pt x="68" y="74"/>
                      <a:pt x="68" y="74"/>
                      <a:pt x="67" y="74"/>
                    </a:cubicBezTo>
                    <a:cubicBezTo>
                      <a:pt x="67" y="74"/>
                      <a:pt x="67" y="74"/>
                      <a:pt x="67" y="74"/>
                    </a:cubicBezTo>
                    <a:cubicBezTo>
                      <a:pt x="67" y="74"/>
                      <a:pt x="67" y="74"/>
                      <a:pt x="67" y="74"/>
                    </a:cubicBezTo>
                    <a:cubicBezTo>
                      <a:pt x="67" y="74"/>
                      <a:pt x="67" y="74"/>
                      <a:pt x="67" y="74"/>
                    </a:cubicBezTo>
                    <a:cubicBezTo>
                      <a:pt x="67" y="75"/>
                      <a:pt x="67" y="75"/>
                      <a:pt x="67" y="75"/>
                    </a:cubicBezTo>
                    <a:cubicBezTo>
                      <a:pt x="67" y="75"/>
                      <a:pt x="67" y="75"/>
                      <a:pt x="67" y="75"/>
                    </a:cubicBezTo>
                    <a:cubicBezTo>
                      <a:pt x="67" y="75"/>
                      <a:pt x="66" y="75"/>
                      <a:pt x="66" y="75"/>
                    </a:cubicBezTo>
                    <a:cubicBezTo>
                      <a:pt x="66" y="75"/>
                      <a:pt x="66" y="75"/>
                      <a:pt x="67" y="75"/>
                    </a:cubicBezTo>
                    <a:cubicBezTo>
                      <a:pt x="67" y="75"/>
                      <a:pt x="66" y="75"/>
                      <a:pt x="66" y="76"/>
                    </a:cubicBezTo>
                    <a:cubicBezTo>
                      <a:pt x="67" y="76"/>
                      <a:pt x="67" y="76"/>
                      <a:pt x="67" y="76"/>
                    </a:cubicBezTo>
                    <a:cubicBezTo>
                      <a:pt x="67" y="76"/>
                      <a:pt x="66" y="76"/>
                      <a:pt x="66" y="76"/>
                    </a:cubicBezTo>
                    <a:cubicBezTo>
                      <a:pt x="66" y="76"/>
                      <a:pt x="66" y="76"/>
                      <a:pt x="66" y="76"/>
                    </a:cubicBezTo>
                    <a:cubicBezTo>
                      <a:pt x="66" y="76"/>
                      <a:pt x="66" y="76"/>
                      <a:pt x="66" y="76"/>
                    </a:cubicBezTo>
                    <a:cubicBezTo>
                      <a:pt x="67" y="76"/>
                      <a:pt x="67" y="76"/>
                      <a:pt x="67" y="76"/>
                    </a:cubicBezTo>
                    <a:cubicBezTo>
                      <a:pt x="67" y="76"/>
                      <a:pt x="67" y="76"/>
                      <a:pt x="66" y="76"/>
                    </a:cubicBezTo>
                    <a:cubicBezTo>
                      <a:pt x="66" y="76"/>
                      <a:pt x="66" y="76"/>
                      <a:pt x="66" y="76"/>
                    </a:cubicBezTo>
                    <a:close/>
                    <a:moveTo>
                      <a:pt x="189" y="109"/>
                    </a:moveTo>
                    <a:cubicBezTo>
                      <a:pt x="189" y="109"/>
                      <a:pt x="189" y="109"/>
                      <a:pt x="189" y="109"/>
                    </a:cubicBezTo>
                    <a:cubicBezTo>
                      <a:pt x="189" y="109"/>
                      <a:pt x="189" y="109"/>
                      <a:pt x="189" y="109"/>
                    </a:cubicBezTo>
                    <a:cubicBezTo>
                      <a:pt x="189" y="109"/>
                      <a:pt x="189" y="109"/>
                      <a:pt x="189" y="109"/>
                    </a:cubicBezTo>
                    <a:cubicBezTo>
                      <a:pt x="189" y="108"/>
                      <a:pt x="189" y="108"/>
                      <a:pt x="189" y="108"/>
                    </a:cubicBezTo>
                    <a:cubicBezTo>
                      <a:pt x="189" y="108"/>
                      <a:pt x="189" y="108"/>
                      <a:pt x="189" y="108"/>
                    </a:cubicBezTo>
                    <a:cubicBezTo>
                      <a:pt x="189" y="108"/>
                      <a:pt x="189" y="109"/>
                      <a:pt x="189" y="109"/>
                    </a:cubicBezTo>
                    <a:cubicBezTo>
                      <a:pt x="189" y="109"/>
                      <a:pt x="189" y="108"/>
                      <a:pt x="189" y="108"/>
                    </a:cubicBezTo>
                    <a:cubicBezTo>
                      <a:pt x="189" y="108"/>
                      <a:pt x="189" y="108"/>
                      <a:pt x="189" y="108"/>
                    </a:cubicBezTo>
                    <a:cubicBezTo>
                      <a:pt x="189" y="108"/>
                      <a:pt x="189" y="108"/>
                      <a:pt x="189" y="108"/>
                    </a:cubicBezTo>
                    <a:cubicBezTo>
                      <a:pt x="189" y="108"/>
                      <a:pt x="189" y="108"/>
                      <a:pt x="189" y="108"/>
                    </a:cubicBezTo>
                    <a:cubicBezTo>
                      <a:pt x="189" y="108"/>
                      <a:pt x="188" y="108"/>
                      <a:pt x="188" y="108"/>
                    </a:cubicBezTo>
                    <a:cubicBezTo>
                      <a:pt x="188" y="108"/>
                      <a:pt x="188" y="109"/>
                      <a:pt x="188" y="109"/>
                    </a:cubicBezTo>
                    <a:cubicBezTo>
                      <a:pt x="188" y="109"/>
                      <a:pt x="188" y="109"/>
                      <a:pt x="188" y="109"/>
                    </a:cubicBezTo>
                    <a:cubicBezTo>
                      <a:pt x="188" y="109"/>
                      <a:pt x="188" y="109"/>
                      <a:pt x="188" y="109"/>
                    </a:cubicBezTo>
                    <a:cubicBezTo>
                      <a:pt x="188" y="109"/>
                      <a:pt x="188" y="109"/>
                      <a:pt x="188" y="109"/>
                    </a:cubicBezTo>
                    <a:cubicBezTo>
                      <a:pt x="188" y="109"/>
                      <a:pt x="188" y="109"/>
                      <a:pt x="188" y="109"/>
                    </a:cubicBezTo>
                    <a:cubicBezTo>
                      <a:pt x="188" y="109"/>
                      <a:pt x="187" y="109"/>
                      <a:pt x="187" y="110"/>
                    </a:cubicBezTo>
                    <a:cubicBezTo>
                      <a:pt x="187" y="110"/>
                      <a:pt x="187" y="110"/>
                      <a:pt x="187" y="110"/>
                    </a:cubicBezTo>
                    <a:cubicBezTo>
                      <a:pt x="186" y="110"/>
                      <a:pt x="186" y="110"/>
                      <a:pt x="186" y="110"/>
                    </a:cubicBezTo>
                    <a:cubicBezTo>
                      <a:pt x="186" y="110"/>
                      <a:pt x="185" y="110"/>
                      <a:pt x="185" y="110"/>
                    </a:cubicBezTo>
                    <a:cubicBezTo>
                      <a:pt x="185" y="110"/>
                      <a:pt x="185" y="110"/>
                      <a:pt x="185" y="110"/>
                    </a:cubicBezTo>
                    <a:cubicBezTo>
                      <a:pt x="185" y="110"/>
                      <a:pt x="185" y="111"/>
                      <a:pt x="185" y="111"/>
                    </a:cubicBezTo>
                    <a:cubicBezTo>
                      <a:pt x="185" y="111"/>
                      <a:pt x="185" y="111"/>
                      <a:pt x="185" y="111"/>
                    </a:cubicBezTo>
                    <a:cubicBezTo>
                      <a:pt x="185" y="111"/>
                      <a:pt x="185" y="111"/>
                      <a:pt x="185" y="111"/>
                    </a:cubicBezTo>
                    <a:cubicBezTo>
                      <a:pt x="185" y="111"/>
                      <a:pt x="185" y="111"/>
                      <a:pt x="185" y="111"/>
                    </a:cubicBezTo>
                    <a:cubicBezTo>
                      <a:pt x="185" y="111"/>
                      <a:pt x="185" y="111"/>
                      <a:pt x="185" y="111"/>
                    </a:cubicBezTo>
                    <a:cubicBezTo>
                      <a:pt x="185" y="111"/>
                      <a:pt x="185" y="111"/>
                      <a:pt x="186" y="111"/>
                    </a:cubicBezTo>
                    <a:cubicBezTo>
                      <a:pt x="186" y="111"/>
                      <a:pt x="186" y="111"/>
                      <a:pt x="186" y="111"/>
                    </a:cubicBezTo>
                    <a:cubicBezTo>
                      <a:pt x="186" y="111"/>
                      <a:pt x="186" y="111"/>
                      <a:pt x="186" y="111"/>
                    </a:cubicBezTo>
                    <a:cubicBezTo>
                      <a:pt x="186" y="111"/>
                      <a:pt x="186" y="111"/>
                      <a:pt x="186" y="111"/>
                    </a:cubicBezTo>
                    <a:cubicBezTo>
                      <a:pt x="186" y="111"/>
                      <a:pt x="186" y="111"/>
                      <a:pt x="186" y="111"/>
                    </a:cubicBezTo>
                    <a:cubicBezTo>
                      <a:pt x="186" y="111"/>
                      <a:pt x="186" y="111"/>
                      <a:pt x="186" y="111"/>
                    </a:cubicBezTo>
                    <a:cubicBezTo>
                      <a:pt x="186" y="111"/>
                      <a:pt x="186" y="111"/>
                      <a:pt x="186" y="111"/>
                    </a:cubicBezTo>
                    <a:cubicBezTo>
                      <a:pt x="186" y="111"/>
                      <a:pt x="187" y="111"/>
                      <a:pt x="187" y="111"/>
                    </a:cubicBezTo>
                    <a:cubicBezTo>
                      <a:pt x="187" y="111"/>
                      <a:pt x="187" y="111"/>
                      <a:pt x="187" y="111"/>
                    </a:cubicBezTo>
                    <a:cubicBezTo>
                      <a:pt x="187" y="111"/>
                      <a:pt x="187" y="111"/>
                      <a:pt x="187" y="111"/>
                    </a:cubicBezTo>
                    <a:cubicBezTo>
                      <a:pt x="187" y="111"/>
                      <a:pt x="187" y="111"/>
                      <a:pt x="187" y="110"/>
                    </a:cubicBezTo>
                    <a:cubicBezTo>
                      <a:pt x="188" y="110"/>
                      <a:pt x="188" y="111"/>
                      <a:pt x="188" y="111"/>
                    </a:cubicBezTo>
                    <a:cubicBezTo>
                      <a:pt x="188" y="111"/>
                      <a:pt x="188" y="111"/>
                      <a:pt x="188" y="111"/>
                    </a:cubicBezTo>
                    <a:cubicBezTo>
                      <a:pt x="188" y="111"/>
                      <a:pt x="188" y="111"/>
                      <a:pt x="188" y="111"/>
                    </a:cubicBezTo>
                    <a:cubicBezTo>
                      <a:pt x="188" y="111"/>
                      <a:pt x="188" y="110"/>
                      <a:pt x="188" y="110"/>
                    </a:cubicBezTo>
                    <a:cubicBezTo>
                      <a:pt x="188" y="110"/>
                      <a:pt x="188" y="110"/>
                      <a:pt x="188" y="110"/>
                    </a:cubicBezTo>
                    <a:cubicBezTo>
                      <a:pt x="188" y="110"/>
                      <a:pt x="188" y="110"/>
                      <a:pt x="188" y="110"/>
                    </a:cubicBezTo>
                    <a:cubicBezTo>
                      <a:pt x="188" y="110"/>
                      <a:pt x="188" y="110"/>
                      <a:pt x="188" y="110"/>
                    </a:cubicBezTo>
                    <a:cubicBezTo>
                      <a:pt x="188" y="110"/>
                      <a:pt x="188" y="110"/>
                      <a:pt x="188" y="110"/>
                    </a:cubicBezTo>
                    <a:cubicBezTo>
                      <a:pt x="188" y="110"/>
                      <a:pt x="189" y="110"/>
                      <a:pt x="189" y="110"/>
                    </a:cubicBezTo>
                    <a:cubicBezTo>
                      <a:pt x="189" y="110"/>
                      <a:pt x="189" y="110"/>
                      <a:pt x="189" y="110"/>
                    </a:cubicBezTo>
                    <a:cubicBezTo>
                      <a:pt x="189" y="110"/>
                      <a:pt x="189" y="110"/>
                      <a:pt x="189" y="110"/>
                    </a:cubicBezTo>
                    <a:cubicBezTo>
                      <a:pt x="189" y="110"/>
                      <a:pt x="189" y="109"/>
                      <a:pt x="189" y="109"/>
                    </a:cubicBezTo>
                    <a:cubicBezTo>
                      <a:pt x="189" y="109"/>
                      <a:pt x="189" y="109"/>
                      <a:pt x="189" y="109"/>
                    </a:cubicBezTo>
                    <a:cubicBezTo>
                      <a:pt x="189" y="109"/>
                      <a:pt x="189" y="109"/>
                      <a:pt x="189" y="109"/>
                    </a:cubicBezTo>
                    <a:close/>
                    <a:moveTo>
                      <a:pt x="201" y="93"/>
                    </a:moveTo>
                    <a:cubicBezTo>
                      <a:pt x="201" y="93"/>
                      <a:pt x="201" y="93"/>
                      <a:pt x="201" y="92"/>
                    </a:cubicBezTo>
                    <a:cubicBezTo>
                      <a:pt x="201" y="92"/>
                      <a:pt x="201" y="92"/>
                      <a:pt x="201" y="92"/>
                    </a:cubicBezTo>
                    <a:cubicBezTo>
                      <a:pt x="201" y="92"/>
                      <a:pt x="200" y="92"/>
                      <a:pt x="200" y="92"/>
                    </a:cubicBezTo>
                    <a:cubicBezTo>
                      <a:pt x="200" y="92"/>
                      <a:pt x="200" y="92"/>
                      <a:pt x="200" y="92"/>
                    </a:cubicBezTo>
                    <a:cubicBezTo>
                      <a:pt x="200" y="92"/>
                      <a:pt x="200" y="92"/>
                      <a:pt x="200" y="92"/>
                    </a:cubicBezTo>
                    <a:cubicBezTo>
                      <a:pt x="199" y="92"/>
                      <a:pt x="199" y="92"/>
                      <a:pt x="199" y="92"/>
                    </a:cubicBezTo>
                    <a:cubicBezTo>
                      <a:pt x="199" y="92"/>
                      <a:pt x="198" y="92"/>
                      <a:pt x="198" y="92"/>
                    </a:cubicBezTo>
                    <a:cubicBezTo>
                      <a:pt x="198" y="92"/>
                      <a:pt x="198" y="92"/>
                      <a:pt x="198" y="92"/>
                    </a:cubicBezTo>
                    <a:cubicBezTo>
                      <a:pt x="198" y="92"/>
                      <a:pt x="198" y="92"/>
                      <a:pt x="198" y="92"/>
                    </a:cubicBezTo>
                    <a:cubicBezTo>
                      <a:pt x="198" y="92"/>
                      <a:pt x="198" y="92"/>
                      <a:pt x="198" y="92"/>
                    </a:cubicBezTo>
                    <a:cubicBezTo>
                      <a:pt x="198" y="92"/>
                      <a:pt x="198" y="92"/>
                      <a:pt x="198" y="92"/>
                    </a:cubicBezTo>
                    <a:cubicBezTo>
                      <a:pt x="197" y="92"/>
                      <a:pt x="197" y="92"/>
                      <a:pt x="197" y="92"/>
                    </a:cubicBezTo>
                    <a:cubicBezTo>
                      <a:pt x="197" y="92"/>
                      <a:pt x="197" y="92"/>
                      <a:pt x="197" y="92"/>
                    </a:cubicBezTo>
                    <a:cubicBezTo>
                      <a:pt x="197" y="92"/>
                      <a:pt x="197" y="92"/>
                      <a:pt x="197" y="92"/>
                    </a:cubicBezTo>
                    <a:cubicBezTo>
                      <a:pt x="197" y="92"/>
                      <a:pt x="197" y="92"/>
                      <a:pt x="197" y="92"/>
                    </a:cubicBezTo>
                    <a:cubicBezTo>
                      <a:pt x="196" y="92"/>
                      <a:pt x="196" y="92"/>
                      <a:pt x="196" y="92"/>
                    </a:cubicBezTo>
                    <a:cubicBezTo>
                      <a:pt x="196" y="92"/>
                      <a:pt x="196" y="93"/>
                      <a:pt x="196" y="93"/>
                    </a:cubicBezTo>
                    <a:cubicBezTo>
                      <a:pt x="196" y="93"/>
                      <a:pt x="196" y="93"/>
                      <a:pt x="196" y="93"/>
                    </a:cubicBezTo>
                    <a:cubicBezTo>
                      <a:pt x="196" y="93"/>
                      <a:pt x="196" y="93"/>
                      <a:pt x="196" y="93"/>
                    </a:cubicBezTo>
                    <a:cubicBezTo>
                      <a:pt x="196" y="93"/>
                      <a:pt x="197" y="93"/>
                      <a:pt x="197" y="93"/>
                    </a:cubicBezTo>
                    <a:cubicBezTo>
                      <a:pt x="197" y="93"/>
                      <a:pt x="197" y="93"/>
                      <a:pt x="197" y="93"/>
                    </a:cubicBezTo>
                    <a:cubicBezTo>
                      <a:pt x="197" y="93"/>
                      <a:pt x="197" y="93"/>
                      <a:pt x="197" y="93"/>
                    </a:cubicBezTo>
                    <a:cubicBezTo>
                      <a:pt x="197" y="93"/>
                      <a:pt x="197" y="93"/>
                      <a:pt x="196" y="93"/>
                    </a:cubicBezTo>
                    <a:cubicBezTo>
                      <a:pt x="196" y="93"/>
                      <a:pt x="196" y="93"/>
                      <a:pt x="196" y="93"/>
                    </a:cubicBezTo>
                    <a:cubicBezTo>
                      <a:pt x="196" y="93"/>
                      <a:pt x="196" y="93"/>
                      <a:pt x="196" y="93"/>
                    </a:cubicBezTo>
                    <a:cubicBezTo>
                      <a:pt x="196" y="93"/>
                      <a:pt x="196" y="93"/>
                      <a:pt x="196" y="94"/>
                    </a:cubicBezTo>
                    <a:cubicBezTo>
                      <a:pt x="196" y="94"/>
                      <a:pt x="196" y="94"/>
                      <a:pt x="196" y="94"/>
                    </a:cubicBezTo>
                    <a:cubicBezTo>
                      <a:pt x="196" y="94"/>
                      <a:pt x="196" y="94"/>
                      <a:pt x="196" y="94"/>
                    </a:cubicBezTo>
                    <a:cubicBezTo>
                      <a:pt x="196" y="94"/>
                      <a:pt x="196" y="94"/>
                      <a:pt x="196" y="94"/>
                    </a:cubicBezTo>
                    <a:cubicBezTo>
                      <a:pt x="196" y="94"/>
                      <a:pt x="196" y="94"/>
                      <a:pt x="196" y="94"/>
                    </a:cubicBezTo>
                    <a:cubicBezTo>
                      <a:pt x="196" y="94"/>
                      <a:pt x="196" y="94"/>
                      <a:pt x="196" y="94"/>
                    </a:cubicBezTo>
                    <a:cubicBezTo>
                      <a:pt x="196" y="94"/>
                      <a:pt x="197" y="94"/>
                      <a:pt x="197" y="94"/>
                    </a:cubicBezTo>
                    <a:cubicBezTo>
                      <a:pt x="197" y="94"/>
                      <a:pt x="197" y="94"/>
                      <a:pt x="197" y="94"/>
                    </a:cubicBezTo>
                    <a:cubicBezTo>
                      <a:pt x="197" y="94"/>
                      <a:pt x="197" y="94"/>
                      <a:pt x="197" y="94"/>
                    </a:cubicBezTo>
                    <a:cubicBezTo>
                      <a:pt x="197" y="94"/>
                      <a:pt x="197" y="94"/>
                      <a:pt x="197" y="94"/>
                    </a:cubicBezTo>
                    <a:cubicBezTo>
                      <a:pt x="197" y="94"/>
                      <a:pt x="197" y="94"/>
                      <a:pt x="198" y="94"/>
                    </a:cubicBezTo>
                    <a:cubicBezTo>
                      <a:pt x="198" y="94"/>
                      <a:pt x="198" y="94"/>
                      <a:pt x="198" y="94"/>
                    </a:cubicBezTo>
                    <a:cubicBezTo>
                      <a:pt x="198" y="94"/>
                      <a:pt x="198" y="94"/>
                      <a:pt x="199" y="94"/>
                    </a:cubicBezTo>
                    <a:cubicBezTo>
                      <a:pt x="199" y="94"/>
                      <a:pt x="199" y="94"/>
                      <a:pt x="199" y="94"/>
                    </a:cubicBezTo>
                    <a:cubicBezTo>
                      <a:pt x="199" y="94"/>
                      <a:pt x="199" y="94"/>
                      <a:pt x="199" y="94"/>
                    </a:cubicBezTo>
                    <a:cubicBezTo>
                      <a:pt x="200" y="94"/>
                      <a:pt x="200" y="94"/>
                      <a:pt x="200" y="94"/>
                    </a:cubicBezTo>
                    <a:cubicBezTo>
                      <a:pt x="200" y="94"/>
                      <a:pt x="201" y="94"/>
                      <a:pt x="201" y="93"/>
                    </a:cubicBezTo>
                    <a:cubicBezTo>
                      <a:pt x="201" y="93"/>
                      <a:pt x="201" y="93"/>
                      <a:pt x="201" y="93"/>
                    </a:cubicBezTo>
                    <a:cubicBezTo>
                      <a:pt x="201" y="93"/>
                      <a:pt x="201" y="93"/>
                      <a:pt x="201" y="93"/>
                    </a:cubicBezTo>
                    <a:close/>
                    <a:moveTo>
                      <a:pt x="201" y="99"/>
                    </a:moveTo>
                    <a:cubicBezTo>
                      <a:pt x="201" y="99"/>
                      <a:pt x="201" y="99"/>
                      <a:pt x="201" y="99"/>
                    </a:cubicBezTo>
                    <a:cubicBezTo>
                      <a:pt x="201" y="99"/>
                      <a:pt x="201" y="98"/>
                      <a:pt x="201" y="98"/>
                    </a:cubicBezTo>
                    <a:cubicBezTo>
                      <a:pt x="201" y="98"/>
                      <a:pt x="201" y="98"/>
                      <a:pt x="201" y="98"/>
                    </a:cubicBezTo>
                    <a:cubicBezTo>
                      <a:pt x="201" y="98"/>
                      <a:pt x="201" y="98"/>
                      <a:pt x="201" y="98"/>
                    </a:cubicBezTo>
                    <a:cubicBezTo>
                      <a:pt x="201" y="98"/>
                      <a:pt x="201" y="98"/>
                      <a:pt x="201" y="98"/>
                    </a:cubicBezTo>
                    <a:cubicBezTo>
                      <a:pt x="201" y="98"/>
                      <a:pt x="201" y="98"/>
                      <a:pt x="201" y="98"/>
                    </a:cubicBezTo>
                    <a:cubicBezTo>
                      <a:pt x="201" y="98"/>
                      <a:pt x="201" y="98"/>
                      <a:pt x="201" y="98"/>
                    </a:cubicBezTo>
                    <a:cubicBezTo>
                      <a:pt x="200" y="98"/>
                      <a:pt x="200" y="98"/>
                      <a:pt x="200" y="98"/>
                    </a:cubicBezTo>
                    <a:cubicBezTo>
                      <a:pt x="200" y="98"/>
                      <a:pt x="200" y="98"/>
                      <a:pt x="200" y="98"/>
                    </a:cubicBezTo>
                    <a:cubicBezTo>
                      <a:pt x="200" y="98"/>
                      <a:pt x="200" y="98"/>
                      <a:pt x="200" y="98"/>
                    </a:cubicBezTo>
                    <a:cubicBezTo>
                      <a:pt x="200" y="98"/>
                      <a:pt x="200" y="98"/>
                      <a:pt x="200" y="98"/>
                    </a:cubicBezTo>
                    <a:cubicBezTo>
                      <a:pt x="199" y="98"/>
                      <a:pt x="199" y="98"/>
                      <a:pt x="200" y="98"/>
                    </a:cubicBezTo>
                    <a:cubicBezTo>
                      <a:pt x="200" y="98"/>
                      <a:pt x="200" y="98"/>
                      <a:pt x="200" y="98"/>
                    </a:cubicBezTo>
                    <a:cubicBezTo>
                      <a:pt x="200" y="98"/>
                      <a:pt x="199" y="98"/>
                      <a:pt x="199" y="98"/>
                    </a:cubicBezTo>
                    <a:cubicBezTo>
                      <a:pt x="199" y="98"/>
                      <a:pt x="199" y="98"/>
                      <a:pt x="199" y="98"/>
                    </a:cubicBezTo>
                    <a:cubicBezTo>
                      <a:pt x="199" y="98"/>
                      <a:pt x="199" y="98"/>
                      <a:pt x="199" y="98"/>
                    </a:cubicBezTo>
                    <a:cubicBezTo>
                      <a:pt x="199" y="98"/>
                      <a:pt x="199" y="98"/>
                      <a:pt x="199" y="98"/>
                    </a:cubicBezTo>
                    <a:cubicBezTo>
                      <a:pt x="199" y="98"/>
                      <a:pt x="199" y="98"/>
                      <a:pt x="199" y="98"/>
                    </a:cubicBezTo>
                    <a:cubicBezTo>
                      <a:pt x="199" y="98"/>
                      <a:pt x="198" y="98"/>
                      <a:pt x="198" y="98"/>
                    </a:cubicBezTo>
                    <a:cubicBezTo>
                      <a:pt x="198" y="98"/>
                      <a:pt x="198" y="98"/>
                      <a:pt x="198" y="98"/>
                    </a:cubicBezTo>
                    <a:cubicBezTo>
                      <a:pt x="198" y="98"/>
                      <a:pt x="198" y="98"/>
                      <a:pt x="198" y="98"/>
                    </a:cubicBezTo>
                    <a:cubicBezTo>
                      <a:pt x="198" y="98"/>
                      <a:pt x="198" y="99"/>
                      <a:pt x="198" y="99"/>
                    </a:cubicBezTo>
                    <a:cubicBezTo>
                      <a:pt x="198" y="99"/>
                      <a:pt x="198" y="99"/>
                      <a:pt x="197" y="99"/>
                    </a:cubicBezTo>
                    <a:cubicBezTo>
                      <a:pt x="197" y="99"/>
                      <a:pt x="197" y="99"/>
                      <a:pt x="197" y="99"/>
                    </a:cubicBezTo>
                    <a:cubicBezTo>
                      <a:pt x="197" y="99"/>
                      <a:pt x="197" y="99"/>
                      <a:pt x="197" y="99"/>
                    </a:cubicBezTo>
                    <a:cubicBezTo>
                      <a:pt x="197" y="99"/>
                      <a:pt x="197" y="99"/>
                      <a:pt x="197" y="99"/>
                    </a:cubicBezTo>
                    <a:cubicBezTo>
                      <a:pt x="197" y="99"/>
                      <a:pt x="196" y="99"/>
                      <a:pt x="196" y="99"/>
                    </a:cubicBezTo>
                    <a:cubicBezTo>
                      <a:pt x="196" y="99"/>
                      <a:pt x="196" y="99"/>
                      <a:pt x="196" y="99"/>
                    </a:cubicBezTo>
                    <a:cubicBezTo>
                      <a:pt x="196" y="99"/>
                      <a:pt x="196" y="99"/>
                      <a:pt x="196" y="99"/>
                    </a:cubicBezTo>
                    <a:cubicBezTo>
                      <a:pt x="196" y="99"/>
                      <a:pt x="196" y="100"/>
                      <a:pt x="196" y="100"/>
                    </a:cubicBezTo>
                    <a:cubicBezTo>
                      <a:pt x="196" y="100"/>
                      <a:pt x="196" y="100"/>
                      <a:pt x="196" y="100"/>
                    </a:cubicBezTo>
                    <a:cubicBezTo>
                      <a:pt x="196" y="100"/>
                      <a:pt x="196" y="100"/>
                      <a:pt x="196" y="100"/>
                    </a:cubicBezTo>
                    <a:cubicBezTo>
                      <a:pt x="196" y="100"/>
                      <a:pt x="196" y="100"/>
                      <a:pt x="196" y="100"/>
                    </a:cubicBezTo>
                    <a:cubicBezTo>
                      <a:pt x="196" y="100"/>
                      <a:pt x="196" y="100"/>
                      <a:pt x="196" y="100"/>
                    </a:cubicBezTo>
                    <a:cubicBezTo>
                      <a:pt x="196" y="100"/>
                      <a:pt x="196" y="101"/>
                      <a:pt x="196" y="101"/>
                    </a:cubicBezTo>
                    <a:cubicBezTo>
                      <a:pt x="196" y="101"/>
                      <a:pt x="196" y="101"/>
                      <a:pt x="196" y="101"/>
                    </a:cubicBezTo>
                    <a:cubicBezTo>
                      <a:pt x="196" y="101"/>
                      <a:pt x="196" y="101"/>
                      <a:pt x="196" y="101"/>
                    </a:cubicBezTo>
                    <a:cubicBezTo>
                      <a:pt x="196" y="101"/>
                      <a:pt x="196" y="101"/>
                      <a:pt x="196" y="101"/>
                    </a:cubicBezTo>
                    <a:cubicBezTo>
                      <a:pt x="196" y="101"/>
                      <a:pt x="195" y="101"/>
                      <a:pt x="195" y="101"/>
                    </a:cubicBezTo>
                    <a:cubicBezTo>
                      <a:pt x="195" y="101"/>
                      <a:pt x="195" y="101"/>
                      <a:pt x="195" y="101"/>
                    </a:cubicBezTo>
                    <a:cubicBezTo>
                      <a:pt x="195" y="101"/>
                      <a:pt x="195" y="101"/>
                      <a:pt x="195" y="101"/>
                    </a:cubicBezTo>
                    <a:cubicBezTo>
                      <a:pt x="195" y="101"/>
                      <a:pt x="195" y="101"/>
                      <a:pt x="195" y="101"/>
                    </a:cubicBezTo>
                    <a:cubicBezTo>
                      <a:pt x="195" y="101"/>
                      <a:pt x="195" y="101"/>
                      <a:pt x="195" y="101"/>
                    </a:cubicBezTo>
                    <a:cubicBezTo>
                      <a:pt x="195" y="101"/>
                      <a:pt x="195" y="101"/>
                      <a:pt x="195" y="101"/>
                    </a:cubicBezTo>
                    <a:cubicBezTo>
                      <a:pt x="195" y="101"/>
                      <a:pt x="195" y="101"/>
                      <a:pt x="195" y="101"/>
                    </a:cubicBezTo>
                    <a:cubicBezTo>
                      <a:pt x="194" y="101"/>
                      <a:pt x="194" y="101"/>
                      <a:pt x="194" y="101"/>
                    </a:cubicBezTo>
                    <a:cubicBezTo>
                      <a:pt x="194" y="101"/>
                      <a:pt x="194" y="101"/>
                      <a:pt x="194" y="101"/>
                    </a:cubicBezTo>
                    <a:cubicBezTo>
                      <a:pt x="194" y="101"/>
                      <a:pt x="194" y="101"/>
                      <a:pt x="194" y="101"/>
                    </a:cubicBezTo>
                    <a:cubicBezTo>
                      <a:pt x="194" y="101"/>
                      <a:pt x="194" y="101"/>
                      <a:pt x="194" y="101"/>
                    </a:cubicBezTo>
                    <a:cubicBezTo>
                      <a:pt x="194" y="100"/>
                      <a:pt x="193" y="100"/>
                      <a:pt x="193" y="100"/>
                    </a:cubicBezTo>
                    <a:cubicBezTo>
                      <a:pt x="193" y="100"/>
                      <a:pt x="193" y="100"/>
                      <a:pt x="193" y="100"/>
                    </a:cubicBezTo>
                    <a:cubicBezTo>
                      <a:pt x="193" y="100"/>
                      <a:pt x="193" y="100"/>
                      <a:pt x="193" y="100"/>
                    </a:cubicBezTo>
                    <a:cubicBezTo>
                      <a:pt x="193" y="100"/>
                      <a:pt x="193" y="101"/>
                      <a:pt x="193" y="101"/>
                    </a:cubicBezTo>
                    <a:cubicBezTo>
                      <a:pt x="193" y="101"/>
                      <a:pt x="193" y="101"/>
                      <a:pt x="192" y="101"/>
                    </a:cubicBezTo>
                    <a:cubicBezTo>
                      <a:pt x="192" y="101"/>
                      <a:pt x="192" y="101"/>
                      <a:pt x="192" y="101"/>
                    </a:cubicBezTo>
                    <a:cubicBezTo>
                      <a:pt x="192" y="101"/>
                      <a:pt x="192" y="101"/>
                      <a:pt x="192" y="101"/>
                    </a:cubicBezTo>
                    <a:cubicBezTo>
                      <a:pt x="192" y="101"/>
                      <a:pt x="192" y="101"/>
                      <a:pt x="192" y="101"/>
                    </a:cubicBezTo>
                    <a:cubicBezTo>
                      <a:pt x="192" y="101"/>
                      <a:pt x="192" y="101"/>
                      <a:pt x="192" y="101"/>
                    </a:cubicBezTo>
                    <a:cubicBezTo>
                      <a:pt x="192" y="101"/>
                      <a:pt x="192" y="102"/>
                      <a:pt x="192" y="102"/>
                    </a:cubicBezTo>
                    <a:cubicBezTo>
                      <a:pt x="192" y="102"/>
                      <a:pt x="192" y="102"/>
                      <a:pt x="192" y="102"/>
                    </a:cubicBezTo>
                    <a:cubicBezTo>
                      <a:pt x="192" y="102"/>
                      <a:pt x="191" y="102"/>
                      <a:pt x="191" y="102"/>
                    </a:cubicBezTo>
                    <a:cubicBezTo>
                      <a:pt x="191" y="102"/>
                      <a:pt x="191" y="102"/>
                      <a:pt x="191" y="102"/>
                    </a:cubicBezTo>
                    <a:cubicBezTo>
                      <a:pt x="191" y="102"/>
                      <a:pt x="191" y="102"/>
                      <a:pt x="191" y="102"/>
                    </a:cubicBezTo>
                    <a:cubicBezTo>
                      <a:pt x="191" y="102"/>
                      <a:pt x="191" y="102"/>
                      <a:pt x="191" y="103"/>
                    </a:cubicBezTo>
                    <a:cubicBezTo>
                      <a:pt x="191" y="103"/>
                      <a:pt x="191" y="103"/>
                      <a:pt x="191" y="103"/>
                    </a:cubicBezTo>
                    <a:cubicBezTo>
                      <a:pt x="191" y="103"/>
                      <a:pt x="191" y="103"/>
                      <a:pt x="191" y="103"/>
                    </a:cubicBezTo>
                    <a:cubicBezTo>
                      <a:pt x="191" y="103"/>
                      <a:pt x="191" y="103"/>
                      <a:pt x="191" y="103"/>
                    </a:cubicBezTo>
                    <a:cubicBezTo>
                      <a:pt x="191" y="103"/>
                      <a:pt x="191" y="103"/>
                      <a:pt x="191" y="104"/>
                    </a:cubicBezTo>
                    <a:cubicBezTo>
                      <a:pt x="191" y="104"/>
                      <a:pt x="191" y="104"/>
                      <a:pt x="191" y="104"/>
                    </a:cubicBezTo>
                    <a:cubicBezTo>
                      <a:pt x="191" y="104"/>
                      <a:pt x="191" y="104"/>
                      <a:pt x="191" y="104"/>
                    </a:cubicBezTo>
                    <a:cubicBezTo>
                      <a:pt x="191" y="104"/>
                      <a:pt x="190" y="104"/>
                      <a:pt x="190" y="104"/>
                    </a:cubicBezTo>
                    <a:cubicBezTo>
                      <a:pt x="190" y="104"/>
                      <a:pt x="190" y="104"/>
                      <a:pt x="190" y="104"/>
                    </a:cubicBezTo>
                    <a:cubicBezTo>
                      <a:pt x="190" y="104"/>
                      <a:pt x="190" y="105"/>
                      <a:pt x="190" y="105"/>
                    </a:cubicBezTo>
                    <a:cubicBezTo>
                      <a:pt x="190" y="105"/>
                      <a:pt x="191" y="105"/>
                      <a:pt x="191" y="105"/>
                    </a:cubicBezTo>
                    <a:cubicBezTo>
                      <a:pt x="191" y="105"/>
                      <a:pt x="191" y="105"/>
                      <a:pt x="191" y="105"/>
                    </a:cubicBezTo>
                    <a:cubicBezTo>
                      <a:pt x="191" y="105"/>
                      <a:pt x="191" y="105"/>
                      <a:pt x="191" y="105"/>
                    </a:cubicBezTo>
                    <a:cubicBezTo>
                      <a:pt x="192" y="105"/>
                      <a:pt x="192" y="105"/>
                      <a:pt x="192" y="105"/>
                    </a:cubicBezTo>
                    <a:cubicBezTo>
                      <a:pt x="191" y="106"/>
                      <a:pt x="191" y="106"/>
                      <a:pt x="191" y="106"/>
                    </a:cubicBezTo>
                    <a:cubicBezTo>
                      <a:pt x="191" y="106"/>
                      <a:pt x="191" y="106"/>
                      <a:pt x="191" y="106"/>
                    </a:cubicBezTo>
                    <a:cubicBezTo>
                      <a:pt x="191" y="106"/>
                      <a:pt x="190" y="106"/>
                      <a:pt x="190" y="106"/>
                    </a:cubicBezTo>
                    <a:cubicBezTo>
                      <a:pt x="190" y="106"/>
                      <a:pt x="190" y="106"/>
                      <a:pt x="190" y="106"/>
                    </a:cubicBezTo>
                    <a:cubicBezTo>
                      <a:pt x="190" y="106"/>
                      <a:pt x="190" y="106"/>
                      <a:pt x="190" y="106"/>
                    </a:cubicBezTo>
                    <a:cubicBezTo>
                      <a:pt x="190" y="107"/>
                      <a:pt x="190" y="107"/>
                      <a:pt x="190" y="107"/>
                    </a:cubicBezTo>
                    <a:cubicBezTo>
                      <a:pt x="190" y="107"/>
                      <a:pt x="190" y="107"/>
                      <a:pt x="190" y="107"/>
                    </a:cubicBezTo>
                    <a:cubicBezTo>
                      <a:pt x="190" y="107"/>
                      <a:pt x="190" y="107"/>
                      <a:pt x="190" y="107"/>
                    </a:cubicBezTo>
                    <a:cubicBezTo>
                      <a:pt x="190" y="107"/>
                      <a:pt x="190" y="107"/>
                      <a:pt x="190" y="107"/>
                    </a:cubicBezTo>
                    <a:cubicBezTo>
                      <a:pt x="190" y="107"/>
                      <a:pt x="190" y="107"/>
                      <a:pt x="190" y="107"/>
                    </a:cubicBezTo>
                    <a:cubicBezTo>
                      <a:pt x="190" y="107"/>
                      <a:pt x="191" y="107"/>
                      <a:pt x="191" y="107"/>
                    </a:cubicBezTo>
                    <a:cubicBezTo>
                      <a:pt x="191" y="107"/>
                      <a:pt x="191" y="107"/>
                      <a:pt x="191" y="107"/>
                    </a:cubicBezTo>
                    <a:cubicBezTo>
                      <a:pt x="191" y="107"/>
                      <a:pt x="191" y="107"/>
                      <a:pt x="191" y="107"/>
                    </a:cubicBezTo>
                    <a:cubicBezTo>
                      <a:pt x="191" y="107"/>
                      <a:pt x="191" y="107"/>
                      <a:pt x="191" y="107"/>
                    </a:cubicBezTo>
                    <a:cubicBezTo>
                      <a:pt x="191" y="107"/>
                      <a:pt x="192" y="107"/>
                      <a:pt x="192" y="107"/>
                    </a:cubicBezTo>
                    <a:cubicBezTo>
                      <a:pt x="192" y="107"/>
                      <a:pt x="193" y="107"/>
                      <a:pt x="193" y="107"/>
                    </a:cubicBezTo>
                    <a:cubicBezTo>
                      <a:pt x="193" y="107"/>
                      <a:pt x="193" y="107"/>
                      <a:pt x="193" y="107"/>
                    </a:cubicBezTo>
                    <a:cubicBezTo>
                      <a:pt x="193" y="107"/>
                      <a:pt x="193" y="107"/>
                      <a:pt x="193" y="107"/>
                    </a:cubicBezTo>
                    <a:cubicBezTo>
                      <a:pt x="194" y="106"/>
                      <a:pt x="194" y="106"/>
                      <a:pt x="194" y="106"/>
                    </a:cubicBezTo>
                    <a:cubicBezTo>
                      <a:pt x="194" y="106"/>
                      <a:pt x="194" y="106"/>
                      <a:pt x="194" y="106"/>
                    </a:cubicBezTo>
                    <a:cubicBezTo>
                      <a:pt x="194" y="106"/>
                      <a:pt x="195" y="106"/>
                      <a:pt x="195" y="106"/>
                    </a:cubicBezTo>
                    <a:cubicBezTo>
                      <a:pt x="195" y="106"/>
                      <a:pt x="196" y="106"/>
                      <a:pt x="196" y="106"/>
                    </a:cubicBezTo>
                    <a:cubicBezTo>
                      <a:pt x="196" y="106"/>
                      <a:pt x="196" y="106"/>
                      <a:pt x="196" y="106"/>
                    </a:cubicBezTo>
                    <a:cubicBezTo>
                      <a:pt x="197" y="105"/>
                      <a:pt x="197" y="105"/>
                      <a:pt x="197" y="105"/>
                    </a:cubicBezTo>
                    <a:cubicBezTo>
                      <a:pt x="197" y="105"/>
                      <a:pt x="197" y="105"/>
                      <a:pt x="197" y="105"/>
                    </a:cubicBezTo>
                    <a:cubicBezTo>
                      <a:pt x="197" y="105"/>
                      <a:pt x="197" y="105"/>
                      <a:pt x="197" y="105"/>
                    </a:cubicBezTo>
                    <a:cubicBezTo>
                      <a:pt x="198" y="104"/>
                      <a:pt x="198" y="104"/>
                      <a:pt x="198" y="104"/>
                    </a:cubicBezTo>
                    <a:cubicBezTo>
                      <a:pt x="198" y="104"/>
                      <a:pt x="198" y="104"/>
                      <a:pt x="198" y="104"/>
                    </a:cubicBezTo>
                    <a:cubicBezTo>
                      <a:pt x="198" y="104"/>
                      <a:pt x="198" y="104"/>
                      <a:pt x="198" y="104"/>
                    </a:cubicBezTo>
                    <a:cubicBezTo>
                      <a:pt x="199" y="104"/>
                      <a:pt x="199" y="103"/>
                      <a:pt x="199" y="103"/>
                    </a:cubicBezTo>
                    <a:cubicBezTo>
                      <a:pt x="199" y="103"/>
                      <a:pt x="199" y="103"/>
                      <a:pt x="199" y="103"/>
                    </a:cubicBezTo>
                    <a:cubicBezTo>
                      <a:pt x="199" y="103"/>
                      <a:pt x="200" y="103"/>
                      <a:pt x="200" y="103"/>
                    </a:cubicBezTo>
                    <a:cubicBezTo>
                      <a:pt x="200" y="103"/>
                      <a:pt x="200" y="102"/>
                      <a:pt x="200" y="102"/>
                    </a:cubicBezTo>
                    <a:cubicBezTo>
                      <a:pt x="200" y="102"/>
                      <a:pt x="200" y="102"/>
                      <a:pt x="200" y="102"/>
                    </a:cubicBezTo>
                    <a:cubicBezTo>
                      <a:pt x="200" y="102"/>
                      <a:pt x="200" y="102"/>
                      <a:pt x="200" y="102"/>
                    </a:cubicBezTo>
                    <a:cubicBezTo>
                      <a:pt x="200" y="101"/>
                      <a:pt x="200" y="101"/>
                      <a:pt x="200" y="101"/>
                    </a:cubicBezTo>
                    <a:cubicBezTo>
                      <a:pt x="200" y="101"/>
                      <a:pt x="200" y="101"/>
                      <a:pt x="201" y="101"/>
                    </a:cubicBezTo>
                    <a:cubicBezTo>
                      <a:pt x="201" y="101"/>
                      <a:pt x="200" y="101"/>
                      <a:pt x="200" y="101"/>
                    </a:cubicBezTo>
                    <a:cubicBezTo>
                      <a:pt x="200" y="101"/>
                      <a:pt x="200" y="101"/>
                      <a:pt x="200" y="101"/>
                    </a:cubicBezTo>
                    <a:cubicBezTo>
                      <a:pt x="200" y="101"/>
                      <a:pt x="200" y="101"/>
                      <a:pt x="200" y="100"/>
                    </a:cubicBezTo>
                    <a:cubicBezTo>
                      <a:pt x="200" y="100"/>
                      <a:pt x="200" y="100"/>
                      <a:pt x="200" y="100"/>
                    </a:cubicBezTo>
                    <a:cubicBezTo>
                      <a:pt x="200" y="100"/>
                      <a:pt x="200" y="100"/>
                      <a:pt x="200" y="100"/>
                    </a:cubicBezTo>
                    <a:cubicBezTo>
                      <a:pt x="200" y="100"/>
                      <a:pt x="200" y="100"/>
                      <a:pt x="200" y="100"/>
                    </a:cubicBezTo>
                    <a:cubicBezTo>
                      <a:pt x="200" y="100"/>
                      <a:pt x="200" y="100"/>
                      <a:pt x="200" y="100"/>
                    </a:cubicBezTo>
                    <a:cubicBezTo>
                      <a:pt x="200" y="100"/>
                      <a:pt x="200" y="100"/>
                      <a:pt x="200" y="100"/>
                    </a:cubicBezTo>
                    <a:cubicBezTo>
                      <a:pt x="200" y="100"/>
                      <a:pt x="200" y="99"/>
                      <a:pt x="200" y="99"/>
                    </a:cubicBezTo>
                    <a:cubicBezTo>
                      <a:pt x="200" y="99"/>
                      <a:pt x="200" y="99"/>
                      <a:pt x="200" y="99"/>
                    </a:cubicBezTo>
                    <a:cubicBezTo>
                      <a:pt x="200" y="99"/>
                      <a:pt x="200" y="99"/>
                      <a:pt x="200" y="99"/>
                    </a:cubicBezTo>
                    <a:cubicBezTo>
                      <a:pt x="200" y="99"/>
                      <a:pt x="200" y="99"/>
                      <a:pt x="200" y="99"/>
                    </a:cubicBezTo>
                    <a:cubicBezTo>
                      <a:pt x="200" y="99"/>
                      <a:pt x="201" y="99"/>
                      <a:pt x="201" y="99"/>
                    </a:cubicBezTo>
                    <a:cubicBezTo>
                      <a:pt x="201" y="99"/>
                      <a:pt x="201" y="99"/>
                      <a:pt x="201" y="99"/>
                    </a:cubicBezTo>
                    <a:cubicBezTo>
                      <a:pt x="201" y="99"/>
                      <a:pt x="201" y="99"/>
                      <a:pt x="201" y="99"/>
                    </a:cubicBezTo>
                    <a:cubicBezTo>
                      <a:pt x="201" y="99"/>
                      <a:pt x="201" y="99"/>
                      <a:pt x="201" y="99"/>
                    </a:cubicBezTo>
                    <a:cubicBezTo>
                      <a:pt x="201" y="99"/>
                      <a:pt x="201" y="99"/>
                      <a:pt x="201" y="99"/>
                    </a:cubicBezTo>
                    <a:close/>
                    <a:moveTo>
                      <a:pt x="195" y="93"/>
                    </a:moveTo>
                    <a:cubicBezTo>
                      <a:pt x="195" y="93"/>
                      <a:pt x="195" y="93"/>
                      <a:pt x="195" y="93"/>
                    </a:cubicBezTo>
                    <a:cubicBezTo>
                      <a:pt x="195" y="92"/>
                      <a:pt x="195" y="92"/>
                      <a:pt x="195" y="92"/>
                    </a:cubicBezTo>
                    <a:cubicBezTo>
                      <a:pt x="195" y="92"/>
                      <a:pt x="195" y="92"/>
                      <a:pt x="195" y="92"/>
                    </a:cubicBezTo>
                    <a:cubicBezTo>
                      <a:pt x="195" y="92"/>
                      <a:pt x="195" y="92"/>
                      <a:pt x="195" y="92"/>
                    </a:cubicBezTo>
                    <a:cubicBezTo>
                      <a:pt x="195" y="92"/>
                      <a:pt x="195" y="93"/>
                      <a:pt x="195" y="93"/>
                    </a:cubicBezTo>
                    <a:cubicBezTo>
                      <a:pt x="195" y="93"/>
                      <a:pt x="195" y="93"/>
                      <a:pt x="195" y="93"/>
                    </a:cubicBezTo>
                    <a:cubicBezTo>
                      <a:pt x="195" y="93"/>
                      <a:pt x="195" y="93"/>
                      <a:pt x="195" y="93"/>
                    </a:cubicBezTo>
                    <a:cubicBezTo>
                      <a:pt x="195" y="93"/>
                      <a:pt x="195" y="93"/>
                      <a:pt x="195" y="93"/>
                    </a:cubicBezTo>
                    <a:cubicBezTo>
                      <a:pt x="195" y="93"/>
                      <a:pt x="195" y="93"/>
                      <a:pt x="195" y="93"/>
                    </a:cubicBezTo>
                    <a:cubicBezTo>
                      <a:pt x="195" y="93"/>
                      <a:pt x="195" y="93"/>
                      <a:pt x="194" y="93"/>
                    </a:cubicBezTo>
                    <a:cubicBezTo>
                      <a:pt x="194" y="93"/>
                      <a:pt x="194" y="93"/>
                      <a:pt x="194" y="93"/>
                    </a:cubicBezTo>
                    <a:cubicBezTo>
                      <a:pt x="194" y="93"/>
                      <a:pt x="194" y="93"/>
                      <a:pt x="194" y="93"/>
                    </a:cubicBezTo>
                    <a:cubicBezTo>
                      <a:pt x="194" y="93"/>
                      <a:pt x="194" y="93"/>
                      <a:pt x="194" y="93"/>
                    </a:cubicBezTo>
                    <a:cubicBezTo>
                      <a:pt x="194" y="93"/>
                      <a:pt x="194" y="93"/>
                      <a:pt x="194" y="94"/>
                    </a:cubicBezTo>
                    <a:cubicBezTo>
                      <a:pt x="194" y="94"/>
                      <a:pt x="194" y="94"/>
                      <a:pt x="194" y="94"/>
                    </a:cubicBezTo>
                    <a:cubicBezTo>
                      <a:pt x="194" y="94"/>
                      <a:pt x="194" y="94"/>
                      <a:pt x="194" y="94"/>
                    </a:cubicBezTo>
                    <a:cubicBezTo>
                      <a:pt x="194" y="94"/>
                      <a:pt x="194" y="94"/>
                      <a:pt x="194" y="94"/>
                    </a:cubicBezTo>
                    <a:cubicBezTo>
                      <a:pt x="194" y="94"/>
                      <a:pt x="194" y="94"/>
                      <a:pt x="194" y="94"/>
                    </a:cubicBezTo>
                    <a:cubicBezTo>
                      <a:pt x="194" y="93"/>
                      <a:pt x="194" y="93"/>
                      <a:pt x="194" y="93"/>
                    </a:cubicBezTo>
                    <a:cubicBezTo>
                      <a:pt x="194" y="93"/>
                      <a:pt x="193" y="93"/>
                      <a:pt x="193" y="93"/>
                    </a:cubicBezTo>
                    <a:cubicBezTo>
                      <a:pt x="193" y="93"/>
                      <a:pt x="193" y="93"/>
                      <a:pt x="193" y="94"/>
                    </a:cubicBezTo>
                    <a:cubicBezTo>
                      <a:pt x="193" y="94"/>
                      <a:pt x="193" y="94"/>
                      <a:pt x="193" y="94"/>
                    </a:cubicBezTo>
                    <a:cubicBezTo>
                      <a:pt x="193" y="94"/>
                      <a:pt x="193" y="94"/>
                      <a:pt x="193" y="94"/>
                    </a:cubicBezTo>
                    <a:cubicBezTo>
                      <a:pt x="193" y="94"/>
                      <a:pt x="193" y="94"/>
                      <a:pt x="193" y="94"/>
                    </a:cubicBezTo>
                    <a:cubicBezTo>
                      <a:pt x="193" y="94"/>
                      <a:pt x="193" y="94"/>
                      <a:pt x="193" y="94"/>
                    </a:cubicBezTo>
                    <a:cubicBezTo>
                      <a:pt x="193" y="94"/>
                      <a:pt x="193" y="94"/>
                      <a:pt x="193" y="94"/>
                    </a:cubicBezTo>
                    <a:cubicBezTo>
                      <a:pt x="193" y="94"/>
                      <a:pt x="193" y="94"/>
                      <a:pt x="193" y="94"/>
                    </a:cubicBezTo>
                    <a:cubicBezTo>
                      <a:pt x="193" y="94"/>
                      <a:pt x="193" y="94"/>
                      <a:pt x="193" y="94"/>
                    </a:cubicBezTo>
                    <a:cubicBezTo>
                      <a:pt x="193" y="94"/>
                      <a:pt x="193" y="94"/>
                      <a:pt x="193" y="94"/>
                    </a:cubicBezTo>
                    <a:cubicBezTo>
                      <a:pt x="193" y="94"/>
                      <a:pt x="194" y="94"/>
                      <a:pt x="194" y="94"/>
                    </a:cubicBezTo>
                    <a:cubicBezTo>
                      <a:pt x="194" y="94"/>
                      <a:pt x="194" y="95"/>
                      <a:pt x="194" y="95"/>
                    </a:cubicBezTo>
                    <a:cubicBezTo>
                      <a:pt x="194" y="95"/>
                      <a:pt x="194" y="95"/>
                      <a:pt x="194" y="95"/>
                    </a:cubicBezTo>
                    <a:cubicBezTo>
                      <a:pt x="194" y="95"/>
                      <a:pt x="194" y="95"/>
                      <a:pt x="194" y="95"/>
                    </a:cubicBezTo>
                    <a:cubicBezTo>
                      <a:pt x="194" y="95"/>
                      <a:pt x="194" y="95"/>
                      <a:pt x="194" y="95"/>
                    </a:cubicBezTo>
                    <a:cubicBezTo>
                      <a:pt x="194" y="95"/>
                      <a:pt x="194" y="95"/>
                      <a:pt x="194" y="95"/>
                    </a:cubicBezTo>
                    <a:cubicBezTo>
                      <a:pt x="194" y="95"/>
                      <a:pt x="194" y="95"/>
                      <a:pt x="194" y="95"/>
                    </a:cubicBezTo>
                    <a:cubicBezTo>
                      <a:pt x="194" y="95"/>
                      <a:pt x="195" y="95"/>
                      <a:pt x="195" y="94"/>
                    </a:cubicBezTo>
                    <a:cubicBezTo>
                      <a:pt x="195" y="94"/>
                      <a:pt x="195" y="94"/>
                      <a:pt x="195" y="94"/>
                    </a:cubicBezTo>
                    <a:cubicBezTo>
                      <a:pt x="195" y="94"/>
                      <a:pt x="195" y="94"/>
                      <a:pt x="195" y="94"/>
                    </a:cubicBezTo>
                    <a:cubicBezTo>
                      <a:pt x="195" y="94"/>
                      <a:pt x="195" y="94"/>
                      <a:pt x="195" y="94"/>
                    </a:cubicBezTo>
                    <a:cubicBezTo>
                      <a:pt x="195" y="93"/>
                      <a:pt x="195" y="93"/>
                      <a:pt x="195" y="93"/>
                    </a:cubicBezTo>
                    <a:cubicBezTo>
                      <a:pt x="195" y="93"/>
                      <a:pt x="195" y="93"/>
                      <a:pt x="195" y="93"/>
                    </a:cubicBezTo>
                    <a:cubicBezTo>
                      <a:pt x="195" y="93"/>
                      <a:pt x="195" y="93"/>
                      <a:pt x="195" y="93"/>
                    </a:cubicBezTo>
                    <a:cubicBezTo>
                      <a:pt x="195" y="93"/>
                      <a:pt x="195" y="93"/>
                      <a:pt x="195" y="93"/>
                    </a:cubicBezTo>
                    <a:cubicBezTo>
                      <a:pt x="195" y="93"/>
                      <a:pt x="195" y="93"/>
                      <a:pt x="195" y="93"/>
                    </a:cubicBezTo>
                    <a:close/>
                    <a:moveTo>
                      <a:pt x="164" y="96"/>
                    </a:moveTo>
                    <a:cubicBezTo>
                      <a:pt x="164" y="96"/>
                      <a:pt x="164" y="96"/>
                      <a:pt x="164" y="96"/>
                    </a:cubicBezTo>
                    <a:cubicBezTo>
                      <a:pt x="164" y="96"/>
                      <a:pt x="165" y="96"/>
                      <a:pt x="165" y="96"/>
                    </a:cubicBezTo>
                    <a:cubicBezTo>
                      <a:pt x="165" y="96"/>
                      <a:pt x="165" y="96"/>
                      <a:pt x="165" y="96"/>
                    </a:cubicBezTo>
                    <a:cubicBezTo>
                      <a:pt x="165" y="95"/>
                      <a:pt x="165" y="95"/>
                      <a:pt x="165" y="95"/>
                    </a:cubicBezTo>
                    <a:cubicBezTo>
                      <a:pt x="165" y="95"/>
                      <a:pt x="165" y="95"/>
                      <a:pt x="165" y="95"/>
                    </a:cubicBezTo>
                    <a:cubicBezTo>
                      <a:pt x="165" y="95"/>
                      <a:pt x="164" y="95"/>
                      <a:pt x="164" y="95"/>
                    </a:cubicBezTo>
                    <a:cubicBezTo>
                      <a:pt x="164" y="95"/>
                      <a:pt x="164" y="96"/>
                      <a:pt x="164" y="96"/>
                    </a:cubicBezTo>
                    <a:cubicBezTo>
                      <a:pt x="164" y="96"/>
                      <a:pt x="164" y="96"/>
                      <a:pt x="164" y="96"/>
                    </a:cubicBezTo>
                    <a:cubicBezTo>
                      <a:pt x="164" y="96"/>
                      <a:pt x="164" y="96"/>
                      <a:pt x="164" y="96"/>
                    </a:cubicBezTo>
                    <a:cubicBezTo>
                      <a:pt x="164" y="96"/>
                      <a:pt x="164" y="96"/>
                      <a:pt x="164" y="96"/>
                    </a:cubicBezTo>
                    <a:cubicBezTo>
                      <a:pt x="164" y="96"/>
                      <a:pt x="164" y="95"/>
                      <a:pt x="164" y="95"/>
                    </a:cubicBezTo>
                    <a:cubicBezTo>
                      <a:pt x="164" y="95"/>
                      <a:pt x="164" y="95"/>
                      <a:pt x="164" y="95"/>
                    </a:cubicBezTo>
                    <a:cubicBezTo>
                      <a:pt x="164" y="95"/>
                      <a:pt x="164" y="95"/>
                      <a:pt x="164" y="95"/>
                    </a:cubicBezTo>
                    <a:cubicBezTo>
                      <a:pt x="164" y="95"/>
                      <a:pt x="164" y="96"/>
                      <a:pt x="164" y="96"/>
                    </a:cubicBezTo>
                    <a:cubicBezTo>
                      <a:pt x="164" y="96"/>
                      <a:pt x="164" y="96"/>
                      <a:pt x="164" y="96"/>
                    </a:cubicBezTo>
                    <a:cubicBezTo>
                      <a:pt x="164" y="96"/>
                      <a:pt x="164" y="96"/>
                      <a:pt x="164" y="96"/>
                    </a:cubicBezTo>
                    <a:cubicBezTo>
                      <a:pt x="164" y="96"/>
                      <a:pt x="164" y="96"/>
                      <a:pt x="164" y="96"/>
                    </a:cubicBezTo>
                    <a:cubicBezTo>
                      <a:pt x="164" y="96"/>
                      <a:pt x="164" y="96"/>
                      <a:pt x="164" y="96"/>
                    </a:cubicBezTo>
                    <a:cubicBezTo>
                      <a:pt x="164" y="96"/>
                      <a:pt x="164" y="96"/>
                      <a:pt x="164" y="96"/>
                    </a:cubicBezTo>
                    <a:cubicBezTo>
                      <a:pt x="164" y="96"/>
                      <a:pt x="164" y="96"/>
                      <a:pt x="164" y="97"/>
                    </a:cubicBezTo>
                    <a:cubicBezTo>
                      <a:pt x="164" y="97"/>
                      <a:pt x="164" y="97"/>
                      <a:pt x="164" y="97"/>
                    </a:cubicBezTo>
                    <a:cubicBezTo>
                      <a:pt x="164" y="97"/>
                      <a:pt x="164" y="97"/>
                      <a:pt x="164" y="97"/>
                    </a:cubicBezTo>
                    <a:cubicBezTo>
                      <a:pt x="164" y="97"/>
                      <a:pt x="164" y="96"/>
                      <a:pt x="164" y="96"/>
                    </a:cubicBezTo>
                    <a:cubicBezTo>
                      <a:pt x="164" y="96"/>
                      <a:pt x="164" y="96"/>
                      <a:pt x="164" y="96"/>
                    </a:cubicBezTo>
                    <a:cubicBezTo>
                      <a:pt x="164" y="96"/>
                      <a:pt x="164" y="96"/>
                      <a:pt x="164" y="96"/>
                    </a:cubicBezTo>
                    <a:cubicBezTo>
                      <a:pt x="164" y="96"/>
                      <a:pt x="164" y="96"/>
                      <a:pt x="164" y="96"/>
                    </a:cubicBezTo>
                    <a:close/>
                    <a:moveTo>
                      <a:pt x="188" y="94"/>
                    </a:moveTo>
                    <a:cubicBezTo>
                      <a:pt x="188" y="94"/>
                      <a:pt x="188" y="94"/>
                      <a:pt x="188" y="94"/>
                    </a:cubicBezTo>
                    <a:cubicBezTo>
                      <a:pt x="188" y="94"/>
                      <a:pt x="188" y="93"/>
                      <a:pt x="188" y="93"/>
                    </a:cubicBezTo>
                    <a:cubicBezTo>
                      <a:pt x="189" y="93"/>
                      <a:pt x="189" y="93"/>
                      <a:pt x="189" y="93"/>
                    </a:cubicBezTo>
                    <a:cubicBezTo>
                      <a:pt x="189" y="93"/>
                      <a:pt x="188" y="93"/>
                      <a:pt x="188" y="93"/>
                    </a:cubicBezTo>
                    <a:cubicBezTo>
                      <a:pt x="188" y="93"/>
                      <a:pt x="188" y="93"/>
                      <a:pt x="188" y="93"/>
                    </a:cubicBezTo>
                    <a:cubicBezTo>
                      <a:pt x="188" y="93"/>
                      <a:pt x="188" y="93"/>
                      <a:pt x="188" y="93"/>
                    </a:cubicBezTo>
                    <a:cubicBezTo>
                      <a:pt x="188" y="93"/>
                      <a:pt x="188" y="93"/>
                      <a:pt x="188" y="93"/>
                    </a:cubicBezTo>
                    <a:cubicBezTo>
                      <a:pt x="188" y="93"/>
                      <a:pt x="188" y="93"/>
                      <a:pt x="188" y="93"/>
                    </a:cubicBezTo>
                    <a:cubicBezTo>
                      <a:pt x="188" y="93"/>
                      <a:pt x="187" y="93"/>
                      <a:pt x="187" y="93"/>
                    </a:cubicBezTo>
                    <a:cubicBezTo>
                      <a:pt x="187" y="93"/>
                      <a:pt x="187" y="93"/>
                      <a:pt x="187" y="93"/>
                    </a:cubicBezTo>
                    <a:cubicBezTo>
                      <a:pt x="187" y="93"/>
                      <a:pt x="187" y="93"/>
                      <a:pt x="187" y="93"/>
                    </a:cubicBezTo>
                    <a:cubicBezTo>
                      <a:pt x="187" y="94"/>
                      <a:pt x="187" y="94"/>
                      <a:pt x="187" y="94"/>
                    </a:cubicBezTo>
                    <a:cubicBezTo>
                      <a:pt x="187" y="94"/>
                      <a:pt x="187" y="94"/>
                      <a:pt x="187" y="94"/>
                    </a:cubicBezTo>
                    <a:cubicBezTo>
                      <a:pt x="187" y="94"/>
                      <a:pt x="187" y="94"/>
                      <a:pt x="187" y="94"/>
                    </a:cubicBezTo>
                    <a:cubicBezTo>
                      <a:pt x="187" y="94"/>
                      <a:pt x="187" y="94"/>
                      <a:pt x="187" y="94"/>
                    </a:cubicBezTo>
                    <a:cubicBezTo>
                      <a:pt x="187" y="94"/>
                      <a:pt x="187" y="94"/>
                      <a:pt x="188" y="94"/>
                    </a:cubicBezTo>
                    <a:cubicBezTo>
                      <a:pt x="188" y="94"/>
                      <a:pt x="188" y="94"/>
                      <a:pt x="188" y="94"/>
                    </a:cubicBezTo>
                    <a:close/>
                    <a:moveTo>
                      <a:pt x="187" y="94"/>
                    </a:moveTo>
                    <a:cubicBezTo>
                      <a:pt x="187" y="94"/>
                      <a:pt x="187" y="94"/>
                      <a:pt x="187" y="94"/>
                    </a:cubicBezTo>
                    <a:cubicBezTo>
                      <a:pt x="187" y="94"/>
                      <a:pt x="187" y="94"/>
                      <a:pt x="187" y="94"/>
                    </a:cubicBezTo>
                    <a:cubicBezTo>
                      <a:pt x="187" y="94"/>
                      <a:pt x="187" y="94"/>
                      <a:pt x="187" y="94"/>
                    </a:cubicBezTo>
                    <a:cubicBezTo>
                      <a:pt x="187" y="94"/>
                      <a:pt x="187" y="94"/>
                      <a:pt x="186" y="94"/>
                    </a:cubicBezTo>
                    <a:cubicBezTo>
                      <a:pt x="186" y="94"/>
                      <a:pt x="186" y="94"/>
                      <a:pt x="186" y="94"/>
                    </a:cubicBezTo>
                    <a:cubicBezTo>
                      <a:pt x="186" y="94"/>
                      <a:pt x="186" y="94"/>
                      <a:pt x="186" y="94"/>
                    </a:cubicBezTo>
                    <a:cubicBezTo>
                      <a:pt x="186" y="94"/>
                      <a:pt x="186" y="94"/>
                      <a:pt x="186" y="95"/>
                    </a:cubicBezTo>
                    <a:cubicBezTo>
                      <a:pt x="186" y="95"/>
                      <a:pt x="186" y="95"/>
                      <a:pt x="186" y="95"/>
                    </a:cubicBezTo>
                    <a:cubicBezTo>
                      <a:pt x="186" y="95"/>
                      <a:pt x="186" y="95"/>
                      <a:pt x="186" y="95"/>
                    </a:cubicBezTo>
                    <a:cubicBezTo>
                      <a:pt x="186" y="95"/>
                      <a:pt x="186" y="95"/>
                      <a:pt x="186" y="95"/>
                    </a:cubicBezTo>
                    <a:cubicBezTo>
                      <a:pt x="186" y="95"/>
                      <a:pt x="186" y="95"/>
                      <a:pt x="186" y="95"/>
                    </a:cubicBezTo>
                    <a:cubicBezTo>
                      <a:pt x="186" y="95"/>
                      <a:pt x="186" y="95"/>
                      <a:pt x="186" y="95"/>
                    </a:cubicBezTo>
                    <a:cubicBezTo>
                      <a:pt x="186" y="95"/>
                      <a:pt x="186" y="95"/>
                      <a:pt x="186" y="95"/>
                    </a:cubicBezTo>
                    <a:cubicBezTo>
                      <a:pt x="186" y="95"/>
                      <a:pt x="186" y="95"/>
                      <a:pt x="186" y="95"/>
                    </a:cubicBezTo>
                    <a:cubicBezTo>
                      <a:pt x="186" y="95"/>
                      <a:pt x="186" y="95"/>
                      <a:pt x="186" y="95"/>
                    </a:cubicBezTo>
                    <a:cubicBezTo>
                      <a:pt x="186" y="95"/>
                      <a:pt x="186" y="95"/>
                      <a:pt x="187" y="95"/>
                    </a:cubicBezTo>
                    <a:cubicBezTo>
                      <a:pt x="187" y="95"/>
                      <a:pt x="187" y="95"/>
                      <a:pt x="187" y="95"/>
                    </a:cubicBezTo>
                    <a:cubicBezTo>
                      <a:pt x="187" y="94"/>
                      <a:pt x="187" y="94"/>
                      <a:pt x="187" y="94"/>
                    </a:cubicBezTo>
                    <a:cubicBezTo>
                      <a:pt x="187" y="94"/>
                      <a:pt x="187" y="94"/>
                      <a:pt x="187" y="94"/>
                    </a:cubicBezTo>
                    <a:cubicBezTo>
                      <a:pt x="187" y="94"/>
                      <a:pt x="187" y="94"/>
                      <a:pt x="187" y="94"/>
                    </a:cubicBezTo>
                    <a:cubicBezTo>
                      <a:pt x="187" y="94"/>
                      <a:pt x="187" y="94"/>
                      <a:pt x="187" y="94"/>
                    </a:cubicBezTo>
                    <a:cubicBezTo>
                      <a:pt x="187" y="94"/>
                      <a:pt x="187" y="94"/>
                      <a:pt x="187" y="94"/>
                    </a:cubicBezTo>
                    <a:close/>
                    <a:moveTo>
                      <a:pt x="190" y="94"/>
                    </a:moveTo>
                    <a:cubicBezTo>
                      <a:pt x="191" y="94"/>
                      <a:pt x="191" y="94"/>
                      <a:pt x="191" y="94"/>
                    </a:cubicBezTo>
                    <a:cubicBezTo>
                      <a:pt x="191" y="94"/>
                      <a:pt x="191" y="94"/>
                      <a:pt x="191" y="94"/>
                    </a:cubicBezTo>
                    <a:cubicBezTo>
                      <a:pt x="191" y="94"/>
                      <a:pt x="191" y="94"/>
                      <a:pt x="191" y="94"/>
                    </a:cubicBezTo>
                    <a:cubicBezTo>
                      <a:pt x="191" y="94"/>
                      <a:pt x="191" y="94"/>
                      <a:pt x="191" y="94"/>
                    </a:cubicBezTo>
                    <a:cubicBezTo>
                      <a:pt x="191" y="94"/>
                      <a:pt x="191" y="94"/>
                      <a:pt x="191" y="94"/>
                    </a:cubicBezTo>
                    <a:cubicBezTo>
                      <a:pt x="191" y="94"/>
                      <a:pt x="191" y="94"/>
                      <a:pt x="191" y="94"/>
                    </a:cubicBezTo>
                    <a:cubicBezTo>
                      <a:pt x="191" y="94"/>
                      <a:pt x="191" y="94"/>
                      <a:pt x="191" y="94"/>
                    </a:cubicBezTo>
                    <a:cubicBezTo>
                      <a:pt x="191" y="93"/>
                      <a:pt x="191" y="93"/>
                      <a:pt x="192" y="93"/>
                    </a:cubicBezTo>
                    <a:cubicBezTo>
                      <a:pt x="192" y="93"/>
                      <a:pt x="192" y="93"/>
                      <a:pt x="192" y="93"/>
                    </a:cubicBezTo>
                    <a:cubicBezTo>
                      <a:pt x="192" y="93"/>
                      <a:pt x="192" y="93"/>
                      <a:pt x="192" y="93"/>
                    </a:cubicBezTo>
                    <a:cubicBezTo>
                      <a:pt x="192" y="93"/>
                      <a:pt x="192" y="93"/>
                      <a:pt x="192" y="93"/>
                    </a:cubicBezTo>
                    <a:cubicBezTo>
                      <a:pt x="192" y="93"/>
                      <a:pt x="192" y="93"/>
                      <a:pt x="193" y="93"/>
                    </a:cubicBezTo>
                    <a:cubicBezTo>
                      <a:pt x="193" y="93"/>
                      <a:pt x="193" y="93"/>
                      <a:pt x="193" y="93"/>
                    </a:cubicBezTo>
                    <a:cubicBezTo>
                      <a:pt x="193" y="93"/>
                      <a:pt x="193" y="93"/>
                      <a:pt x="193" y="93"/>
                    </a:cubicBezTo>
                    <a:cubicBezTo>
                      <a:pt x="193" y="93"/>
                      <a:pt x="193" y="93"/>
                      <a:pt x="193" y="93"/>
                    </a:cubicBezTo>
                    <a:cubicBezTo>
                      <a:pt x="192" y="93"/>
                      <a:pt x="192" y="93"/>
                      <a:pt x="192" y="93"/>
                    </a:cubicBezTo>
                    <a:cubicBezTo>
                      <a:pt x="192" y="93"/>
                      <a:pt x="192" y="93"/>
                      <a:pt x="192" y="93"/>
                    </a:cubicBezTo>
                    <a:cubicBezTo>
                      <a:pt x="192" y="93"/>
                      <a:pt x="192" y="93"/>
                      <a:pt x="192" y="93"/>
                    </a:cubicBezTo>
                    <a:cubicBezTo>
                      <a:pt x="192" y="93"/>
                      <a:pt x="192" y="93"/>
                      <a:pt x="192" y="92"/>
                    </a:cubicBezTo>
                    <a:cubicBezTo>
                      <a:pt x="192" y="92"/>
                      <a:pt x="192" y="92"/>
                      <a:pt x="192" y="92"/>
                    </a:cubicBezTo>
                    <a:cubicBezTo>
                      <a:pt x="192" y="92"/>
                      <a:pt x="191" y="93"/>
                      <a:pt x="191" y="93"/>
                    </a:cubicBezTo>
                    <a:cubicBezTo>
                      <a:pt x="191" y="93"/>
                      <a:pt x="191" y="93"/>
                      <a:pt x="191" y="93"/>
                    </a:cubicBezTo>
                    <a:cubicBezTo>
                      <a:pt x="191" y="93"/>
                      <a:pt x="191" y="93"/>
                      <a:pt x="191" y="93"/>
                    </a:cubicBezTo>
                    <a:cubicBezTo>
                      <a:pt x="191" y="93"/>
                      <a:pt x="191" y="93"/>
                      <a:pt x="191" y="93"/>
                    </a:cubicBezTo>
                    <a:cubicBezTo>
                      <a:pt x="191" y="93"/>
                      <a:pt x="191" y="93"/>
                      <a:pt x="191" y="93"/>
                    </a:cubicBezTo>
                    <a:cubicBezTo>
                      <a:pt x="191" y="93"/>
                      <a:pt x="191" y="93"/>
                      <a:pt x="191" y="93"/>
                    </a:cubicBezTo>
                    <a:cubicBezTo>
                      <a:pt x="190" y="93"/>
                      <a:pt x="191" y="93"/>
                      <a:pt x="191" y="93"/>
                    </a:cubicBezTo>
                    <a:cubicBezTo>
                      <a:pt x="191" y="93"/>
                      <a:pt x="191" y="93"/>
                      <a:pt x="191" y="93"/>
                    </a:cubicBezTo>
                    <a:cubicBezTo>
                      <a:pt x="191" y="93"/>
                      <a:pt x="191" y="93"/>
                      <a:pt x="191" y="93"/>
                    </a:cubicBezTo>
                    <a:cubicBezTo>
                      <a:pt x="190" y="93"/>
                      <a:pt x="191" y="93"/>
                      <a:pt x="190" y="93"/>
                    </a:cubicBezTo>
                    <a:cubicBezTo>
                      <a:pt x="190" y="93"/>
                      <a:pt x="190" y="93"/>
                      <a:pt x="190" y="93"/>
                    </a:cubicBezTo>
                    <a:cubicBezTo>
                      <a:pt x="190" y="93"/>
                      <a:pt x="190" y="93"/>
                      <a:pt x="190" y="93"/>
                    </a:cubicBezTo>
                    <a:cubicBezTo>
                      <a:pt x="190" y="93"/>
                      <a:pt x="190" y="93"/>
                      <a:pt x="190" y="94"/>
                    </a:cubicBezTo>
                    <a:cubicBezTo>
                      <a:pt x="190" y="94"/>
                      <a:pt x="190" y="94"/>
                      <a:pt x="190" y="94"/>
                    </a:cubicBezTo>
                    <a:cubicBezTo>
                      <a:pt x="190" y="94"/>
                      <a:pt x="190" y="94"/>
                      <a:pt x="190" y="94"/>
                    </a:cubicBezTo>
                    <a:cubicBezTo>
                      <a:pt x="190" y="94"/>
                      <a:pt x="190" y="93"/>
                      <a:pt x="190" y="93"/>
                    </a:cubicBezTo>
                    <a:cubicBezTo>
                      <a:pt x="190" y="93"/>
                      <a:pt x="190" y="93"/>
                      <a:pt x="190" y="93"/>
                    </a:cubicBezTo>
                    <a:cubicBezTo>
                      <a:pt x="190" y="93"/>
                      <a:pt x="190" y="93"/>
                      <a:pt x="190" y="93"/>
                    </a:cubicBezTo>
                    <a:cubicBezTo>
                      <a:pt x="190" y="93"/>
                      <a:pt x="190" y="93"/>
                      <a:pt x="190" y="93"/>
                    </a:cubicBezTo>
                    <a:cubicBezTo>
                      <a:pt x="190" y="93"/>
                      <a:pt x="190" y="93"/>
                      <a:pt x="190" y="93"/>
                    </a:cubicBezTo>
                    <a:cubicBezTo>
                      <a:pt x="190" y="93"/>
                      <a:pt x="190" y="93"/>
                      <a:pt x="190" y="93"/>
                    </a:cubicBezTo>
                    <a:cubicBezTo>
                      <a:pt x="190" y="93"/>
                      <a:pt x="189" y="93"/>
                      <a:pt x="189" y="93"/>
                    </a:cubicBezTo>
                    <a:cubicBezTo>
                      <a:pt x="189" y="93"/>
                      <a:pt x="189" y="93"/>
                      <a:pt x="189" y="93"/>
                    </a:cubicBezTo>
                    <a:cubicBezTo>
                      <a:pt x="189" y="93"/>
                      <a:pt x="189" y="93"/>
                      <a:pt x="189" y="93"/>
                    </a:cubicBezTo>
                    <a:cubicBezTo>
                      <a:pt x="189" y="93"/>
                      <a:pt x="189" y="93"/>
                      <a:pt x="189" y="93"/>
                    </a:cubicBezTo>
                    <a:cubicBezTo>
                      <a:pt x="189" y="93"/>
                      <a:pt x="189" y="93"/>
                      <a:pt x="189" y="93"/>
                    </a:cubicBezTo>
                    <a:cubicBezTo>
                      <a:pt x="189" y="93"/>
                      <a:pt x="189" y="93"/>
                      <a:pt x="189" y="93"/>
                    </a:cubicBezTo>
                    <a:cubicBezTo>
                      <a:pt x="189" y="93"/>
                      <a:pt x="189" y="93"/>
                      <a:pt x="189" y="93"/>
                    </a:cubicBezTo>
                    <a:cubicBezTo>
                      <a:pt x="189" y="93"/>
                      <a:pt x="189" y="93"/>
                      <a:pt x="190" y="93"/>
                    </a:cubicBezTo>
                    <a:cubicBezTo>
                      <a:pt x="190" y="93"/>
                      <a:pt x="190" y="93"/>
                      <a:pt x="190" y="94"/>
                    </a:cubicBezTo>
                    <a:cubicBezTo>
                      <a:pt x="190" y="94"/>
                      <a:pt x="189" y="94"/>
                      <a:pt x="189" y="94"/>
                    </a:cubicBezTo>
                    <a:cubicBezTo>
                      <a:pt x="189" y="94"/>
                      <a:pt x="189" y="94"/>
                      <a:pt x="189" y="94"/>
                    </a:cubicBezTo>
                    <a:cubicBezTo>
                      <a:pt x="189" y="94"/>
                      <a:pt x="189" y="94"/>
                      <a:pt x="189" y="94"/>
                    </a:cubicBezTo>
                    <a:cubicBezTo>
                      <a:pt x="189" y="94"/>
                      <a:pt x="189" y="94"/>
                      <a:pt x="189" y="94"/>
                    </a:cubicBezTo>
                    <a:cubicBezTo>
                      <a:pt x="189" y="94"/>
                      <a:pt x="189" y="94"/>
                      <a:pt x="188" y="94"/>
                    </a:cubicBezTo>
                    <a:cubicBezTo>
                      <a:pt x="188" y="94"/>
                      <a:pt x="188" y="95"/>
                      <a:pt x="188" y="95"/>
                    </a:cubicBezTo>
                    <a:cubicBezTo>
                      <a:pt x="188" y="95"/>
                      <a:pt x="188" y="95"/>
                      <a:pt x="188" y="95"/>
                    </a:cubicBezTo>
                    <a:cubicBezTo>
                      <a:pt x="188" y="95"/>
                      <a:pt x="188" y="95"/>
                      <a:pt x="188" y="95"/>
                    </a:cubicBezTo>
                    <a:cubicBezTo>
                      <a:pt x="188" y="95"/>
                      <a:pt x="188" y="95"/>
                      <a:pt x="188" y="95"/>
                    </a:cubicBezTo>
                    <a:cubicBezTo>
                      <a:pt x="188" y="95"/>
                      <a:pt x="188" y="95"/>
                      <a:pt x="188" y="95"/>
                    </a:cubicBezTo>
                    <a:cubicBezTo>
                      <a:pt x="188" y="95"/>
                      <a:pt x="188" y="95"/>
                      <a:pt x="188" y="95"/>
                    </a:cubicBezTo>
                    <a:cubicBezTo>
                      <a:pt x="189" y="95"/>
                      <a:pt x="189" y="95"/>
                      <a:pt x="189" y="95"/>
                    </a:cubicBezTo>
                    <a:cubicBezTo>
                      <a:pt x="189" y="95"/>
                      <a:pt x="189" y="95"/>
                      <a:pt x="189" y="95"/>
                    </a:cubicBezTo>
                    <a:cubicBezTo>
                      <a:pt x="189" y="95"/>
                      <a:pt x="189" y="95"/>
                      <a:pt x="189" y="95"/>
                    </a:cubicBezTo>
                    <a:cubicBezTo>
                      <a:pt x="189" y="95"/>
                      <a:pt x="189" y="95"/>
                      <a:pt x="189" y="95"/>
                    </a:cubicBezTo>
                    <a:cubicBezTo>
                      <a:pt x="189" y="95"/>
                      <a:pt x="189" y="95"/>
                      <a:pt x="189" y="95"/>
                    </a:cubicBezTo>
                    <a:cubicBezTo>
                      <a:pt x="189" y="95"/>
                      <a:pt x="189" y="95"/>
                      <a:pt x="189" y="95"/>
                    </a:cubicBezTo>
                    <a:cubicBezTo>
                      <a:pt x="189" y="95"/>
                      <a:pt x="189" y="95"/>
                      <a:pt x="189" y="95"/>
                    </a:cubicBezTo>
                    <a:cubicBezTo>
                      <a:pt x="189" y="95"/>
                      <a:pt x="189" y="95"/>
                      <a:pt x="189" y="95"/>
                    </a:cubicBezTo>
                    <a:cubicBezTo>
                      <a:pt x="189" y="95"/>
                      <a:pt x="189" y="95"/>
                      <a:pt x="189" y="95"/>
                    </a:cubicBezTo>
                    <a:cubicBezTo>
                      <a:pt x="189" y="95"/>
                      <a:pt x="190" y="95"/>
                      <a:pt x="190" y="95"/>
                    </a:cubicBezTo>
                    <a:cubicBezTo>
                      <a:pt x="190" y="95"/>
                      <a:pt x="190" y="95"/>
                      <a:pt x="190" y="95"/>
                    </a:cubicBezTo>
                    <a:cubicBezTo>
                      <a:pt x="190" y="95"/>
                      <a:pt x="190" y="95"/>
                      <a:pt x="190" y="95"/>
                    </a:cubicBezTo>
                    <a:cubicBezTo>
                      <a:pt x="190" y="95"/>
                      <a:pt x="190" y="95"/>
                      <a:pt x="190" y="95"/>
                    </a:cubicBezTo>
                    <a:cubicBezTo>
                      <a:pt x="190" y="95"/>
                      <a:pt x="190" y="95"/>
                      <a:pt x="190" y="95"/>
                    </a:cubicBezTo>
                    <a:cubicBezTo>
                      <a:pt x="190" y="95"/>
                      <a:pt x="190" y="95"/>
                      <a:pt x="190" y="95"/>
                    </a:cubicBezTo>
                    <a:cubicBezTo>
                      <a:pt x="190" y="95"/>
                      <a:pt x="190" y="95"/>
                      <a:pt x="190" y="95"/>
                    </a:cubicBezTo>
                    <a:cubicBezTo>
                      <a:pt x="190" y="95"/>
                      <a:pt x="190" y="95"/>
                      <a:pt x="190" y="95"/>
                    </a:cubicBezTo>
                    <a:cubicBezTo>
                      <a:pt x="190" y="95"/>
                      <a:pt x="190" y="95"/>
                      <a:pt x="190" y="95"/>
                    </a:cubicBezTo>
                    <a:cubicBezTo>
                      <a:pt x="190" y="95"/>
                      <a:pt x="190" y="95"/>
                      <a:pt x="190" y="95"/>
                    </a:cubicBezTo>
                    <a:cubicBezTo>
                      <a:pt x="190" y="95"/>
                      <a:pt x="190" y="95"/>
                      <a:pt x="190" y="94"/>
                    </a:cubicBezTo>
                    <a:cubicBezTo>
                      <a:pt x="190" y="94"/>
                      <a:pt x="190" y="94"/>
                      <a:pt x="190" y="94"/>
                    </a:cubicBezTo>
                    <a:close/>
                    <a:moveTo>
                      <a:pt x="189" y="106"/>
                    </a:moveTo>
                    <a:cubicBezTo>
                      <a:pt x="189" y="106"/>
                      <a:pt x="190" y="106"/>
                      <a:pt x="190" y="106"/>
                    </a:cubicBezTo>
                    <a:cubicBezTo>
                      <a:pt x="190" y="106"/>
                      <a:pt x="190" y="106"/>
                      <a:pt x="190" y="106"/>
                    </a:cubicBezTo>
                    <a:cubicBezTo>
                      <a:pt x="190" y="106"/>
                      <a:pt x="190" y="106"/>
                      <a:pt x="190" y="106"/>
                    </a:cubicBezTo>
                    <a:cubicBezTo>
                      <a:pt x="190" y="106"/>
                      <a:pt x="190" y="106"/>
                      <a:pt x="190" y="106"/>
                    </a:cubicBezTo>
                    <a:cubicBezTo>
                      <a:pt x="190" y="106"/>
                      <a:pt x="190" y="106"/>
                      <a:pt x="189" y="106"/>
                    </a:cubicBezTo>
                    <a:cubicBezTo>
                      <a:pt x="189" y="106"/>
                      <a:pt x="189" y="106"/>
                      <a:pt x="189" y="106"/>
                    </a:cubicBezTo>
                    <a:cubicBezTo>
                      <a:pt x="189" y="106"/>
                      <a:pt x="189" y="106"/>
                      <a:pt x="189" y="106"/>
                    </a:cubicBezTo>
                    <a:cubicBezTo>
                      <a:pt x="189" y="106"/>
                      <a:pt x="189" y="106"/>
                      <a:pt x="189" y="106"/>
                    </a:cubicBezTo>
                    <a:cubicBezTo>
                      <a:pt x="189" y="106"/>
                      <a:pt x="189" y="106"/>
                      <a:pt x="189" y="107"/>
                    </a:cubicBezTo>
                    <a:cubicBezTo>
                      <a:pt x="189" y="107"/>
                      <a:pt x="189" y="107"/>
                      <a:pt x="189" y="107"/>
                    </a:cubicBezTo>
                    <a:cubicBezTo>
                      <a:pt x="188" y="107"/>
                      <a:pt x="189" y="107"/>
                      <a:pt x="189" y="107"/>
                    </a:cubicBezTo>
                    <a:cubicBezTo>
                      <a:pt x="189" y="107"/>
                      <a:pt x="189" y="107"/>
                      <a:pt x="189" y="107"/>
                    </a:cubicBezTo>
                    <a:cubicBezTo>
                      <a:pt x="189" y="107"/>
                      <a:pt x="189" y="107"/>
                      <a:pt x="189" y="107"/>
                    </a:cubicBezTo>
                    <a:cubicBezTo>
                      <a:pt x="189" y="107"/>
                      <a:pt x="189" y="107"/>
                      <a:pt x="189" y="107"/>
                    </a:cubicBezTo>
                    <a:cubicBezTo>
                      <a:pt x="189" y="107"/>
                      <a:pt x="189" y="107"/>
                      <a:pt x="189" y="107"/>
                    </a:cubicBezTo>
                    <a:cubicBezTo>
                      <a:pt x="189" y="107"/>
                      <a:pt x="189" y="107"/>
                      <a:pt x="189" y="107"/>
                    </a:cubicBezTo>
                    <a:cubicBezTo>
                      <a:pt x="189" y="107"/>
                      <a:pt x="189" y="107"/>
                      <a:pt x="189" y="107"/>
                    </a:cubicBezTo>
                    <a:cubicBezTo>
                      <a:pt x="189" y="107"/>
                      <a:pt x="189" y="107"/>
                      <a:pt x="189" y="107"/>
                    </a:cubicBezTo>
                    <a:cubicBezTo>
                      <a:pt x="189" y="107"/>
                      <a:pt x="189" y="107"/>
                      <a:pt x="189" y="107"/>
                    </a:cubicBezTo>
                    <a:cubicBezTo>
                      <a:pt x="189" y="107"/>
                      <a:pt x="189" y="107"/>
                      <a:pt x="189" y="106"/>
                    </a:cubicBezTo>
                    <a:cubicBezTo>
                      <a:pt x="189" y="106"/>
                      <a:pt x="189" y="106"/>
                      <a:pt x="189" y="106"/>
                    </a:cubicBezTo>
                    <a:close/>
                    <a:moveTo>
                      <a:pt x="172" y="105"/>
                    </a:moveTo>
                    <a:cubicBezTo>
                      <a:pt x="172" y="105"/>
                      <a:pt x="171" y="104"/>
                      <a:pt x="171" y="104"/>
                    </a:cubicBezTo>
                    <a:cubicBezTo>
                      <a:pt x="171" y="104"/>
                      <a:pt x="171" y="104"/>
                      <a:pt x="171" y="104"/>
                    </a:cubicBezTo>
                    <a:cubicBezTo>
                      <a:pt x="171" y="104"/>
                      <a:pt x="171" y="104"/>
                      <a:pt x="171" y="104"/>
                    </a:cubicBezTo>
                    <a:cubicBezTo>
                      <a:pt x="171" y="104"/>
                      <a:pt x="171" y="104"/>
                      <a:pt x="171" y="104"/>
                    </a:cubicBezTo>
                    <a:cubicBezTo>
                      <a:pt x="171" y="104"/>
                      <a:pt x="170" y="104"/>
                      <a:pt x="170" y="104"/>
                    </a:cubicBezTo>
                    <a:cubicBezTo>
                      <a:pt x="170" y="103"/>
                      <a:pt x="170" y="103"/>
                      <a:pt x="170" y="103"/>
                    </a:cubicBezTo>
                    <a:cubicBezTo>
                      <a:pt x="170" y="103"/>
                      <a:pt x="170" y="103"/>
                      <a:pt x="170" y="103"/>
                    </a:cubicBezTo>
                    <a:cubicBezTo>
                      <a:pt x="170" y="103"/>
                      <a:pt x="170" y="103"/>
                      <a:pt x="170" y="103"/>
                    </a:cubicBezTo>
                    <a:cubicBezTo>
                      <a:pt x="170" y="103"/>
                      <a:pt x="170" y="103"/>
                      <a:pt x="170" y="103"/>
                    </a:cubicBezTo>
                    <a:cubicBezTo>
                      <a:pt x="170" y="103"/>
                      <a:pt x="170" y="103"/>
                      <a:pt x="170" y="103"/>
                    </a:cubicBezTo>
                    <a:cubicBezTo>
                      <a:pt x="170" y="103"/>
                      <a:pt x="170" y="102"/>
                      <a:pt x="170" y="102"/>
                    </a:cubicBezTo>
                    <a:cubicBezTo>
                      <a:pt x="170" y="102"/>
                      <a:pt x="169" y="102"/>
                      <a:pt x="169" y="102"/>
                    </a:cubicBezTo>
                    <a:cubicBezTo>
                      <a:pt x="169" y="102"/>
                      <a:pt x="169" y="102"/>
                      <a:pt x="169" y="102"/>
                    </a:cubicBezTo>
                    <a:cubicBezTo>
                      <a:pt x="169" y="102"/>
                      <a:pt x="169" y="102"/>
                      <a:pt x="169" y="103"/>
                    </a:cubicBezTo>
                    <a:cubicBezTo>
                      <a:pt x="169" y="103"/>
                      <a:pt x="168" y="103"/>
                      <a:pt x="168" y="103"/>
                    </a:cubicBezTo>
                    <a:cubicBezTo>
                      <a:pt x="168" y="102"/>
                      <a:pt x="168" y="102"/>
                      <a:pt x="168" y="102"/>
                    </a:cubicBezTo>
                    <a:cubicBezTo>
                      <a:pt x="168" y="102"/>
                      <a:pt x="168" y="102"/>
                      <a:pt x="168" y="102"/>
                    </a:cubicBezTo>
                    <a:cubicBezTo>
                      <a:pt x="168" y="102"/>
                      <a:pt x="168" y="102"/>
                      <a:pt x="168" y="102"/>
                    </a:cubicBezTo>
                    <a:cubicBezTo>
                      <a:pt x="168" y="102"/>
                      <a:pt x="168" y="102"/>
                      <a:pt x="168" y="102"/>
                    </a:cubicBezTo>
                    <a:cubicBezTo>
                      <a:pt x="168" y="102"/>
                      <a:pt x="168" y="101"/>
                      <a:pt x="168" y="101"/>
                    </a:cubicBezTo>
                    <a:cubicBezTo>
                      <a:pt x="168" y="101"/>
                      <a:pt x="168" y="101"/>
                      <a:pt x="167" y="101"/>
                    </a:cubicBezTo>
                    <a:cubicBezTo>
                      <a:pt x="167" y="101"/>
                      <a:pt x="167" y="101"/>
                      <a:pt x="167" y="101"/>
                    </a:cubicBezTo>
                    <a:cubicBezTo>
                      <a:pt x="167" y="101"/>
                      <a:pt x="167" y="101"/>
                      <a:pt x="167" y="101"/>
                    </a:cubicBezTo>
                    <a:cubicBezTo>
                      <a:pt x="167" y="101"/>
                      <a:pt x="167" y="101"/>
                      <a:pt x="167" y="101"/>
                    </a:cubicBezTo>
                    <a:cubicBezTo>
                      <a:pt x="167" y="101"/>
                      <a:pt x="166" y="100"/>
                      <a:pt x="166" y="100"/>
                    </a:cubicBezTo>
                    <a:cubicBezTo>
                      <a:pt x="166" y="100"/>
                      <a:pt x="166" y="100"/>
                      <a:pt x="166" y="100"/>
                    </a:cubicBezTo>
                    <a:cubicBezTo>
                      <a:pt x="166" y="100"/>
                      <a:pt x="165" y="101"/>
                      <a:pt x="165" y="101"/>
                    </a:cubicBezTo>
                    <a:cubicBezTo>
                      <a:pt x="165" y="101"/>
                      <a:pt x="165" y="101"/>
                      <a:pt x="164" y="101"/>
                    </a:cubicBezTo>
                    <a:cubicBezTo>
                      <a:pt x="164" y="101"/>
                      <a:pt x="164" y="101"/>
                      <a:pt x="164" y="101"/>
                    </a:cubicBezTo>
                    <a:cubicBezTo>
                      <a:pt x="164" y="101"/>
                      <a:pt x="164" y="100"/>
                      <a:pt x="164" y="100"/>
                    </a:cubicBezTo>
                    <a:cubicBezTo>
                      <a:pt x="164" y="100"/>
                      <a:pt x="164" y="100"/>
                      <a:pt x="164" y="100"/>
                    </a:cubicBezTo>
                    <a:cubicBezTo>
                      <a:pt x="164" y="100"/>
                      <a:pt x="163" y="100"/>
                      <a:pt x="163" y="100"/>
                    </a:cubicBezTo>
                    <a:cubicBezTo>
                      <a:pt x="163" y="100"/>
                      <a:pt x="163" y="101"/>
                      <a:pt x="163" y="101"/>
                    </a:cubicBezTo>
                    <a:cubicBezTo>
                      <a:pt x="163" y="101"/>
                      <a:pt x="163" y="101"/>
                      <a:pt x="163" y="101"/>
                    </a:cubicBezTo>
                    <a:cubicBezTo>
                      <a:pt x="163" y="101"/>
                      <a:pt x="163" y="100"/>
                      <a:pt x="163" y="100"/>
                    </a:cubicBezTo>
                    <a:cubicBezTo>
                      <a:pt x="163" y="100"/>
                      <a:pt x="162" y="100"/>
                      <a:pt x="162" y="100"/>
                    </a:cubicBezTo>
                    <a:cubicBezTo>
                      <a:pt x="162" y="100"/>
                      <a:pt x="162" y="101"/>
                      <a:pt x="162" y="101"/>
                    </a:cubicBezTo>
                    <a:cubicBezTo>
                      <a:pt x="162" y="101"/>
                      <a:pt x="162" y="101"/>
                      <a:pt x="162" y="101"/>
                    </a:cubicBezTo>
                    <a:cubicBezTo>
                      <a:pt x="162" y="101"/>
                      <a:pt x="162" y="101"/>
                      <a:pt x="162" y="101"/>
                    </a:cubicBezTo>
                    <a:cubicBezTo>
                      <a:pt x="162" y="101"/>
                      <a:pt x="162" y="100"/>
                      <a:pt x="162" y="100"/>
                    </a:cubicBezTo>
                    <a:cubicBezTo>
                      <a:pt x="162" y="100"/>
                      <a:pt x="161" y="100"/>
                      <a:pt x="161" y="100"/>
                    </a:cubicBezTo>
                    <a:cubicBezTo>
                      <a:pt x="161" y="101"/>
                      <a:pt x="161" y="101"/>
                      <a:pt x="161" y="101"/>
                    </a:cubicBezTo>
                    <a:cubicBezTo>
                      <a:pt x="161" y="101"/>
                      <a:pt x="161" y="101"/>
                      <a:pt x="161" y="101"/>
                    </a:cubicBezTo>
                    <a:cubicBezTo>
                      <a:pt x="161" y="101"/>
                      <a:pt x="161" y="101"/>
                      <a:pt x="161" y="101"/>
                    </a:cubicBezTo>
                    <a:cubicBezTo>
                      <a:pt x="161" y="101"/>
                      <a:pt x="160" y="101"/>
                      <a:pt x="160" y="101"/>
                    </a:cubicBezTo>
                    <a:cubicBezTo>
                      <a:pt x="160" y="101"/>
                      <a:pt x="160" y="101"/>
                      <a:pt x="160" y="101"/>
                    </a:cubicBezTo>
                    <a:cubicBezTo>
                      <a:pt x="160" y="101"/>
                      <a:pt x="160" y="101"/>
                      <a:pt x="160" y="101"/>
                    </a:cubicBezTo>
                    <a:cubicBezTo>
                      <a:pt x="160" y="101"/>
                      <a:pt x="160" y="101"/>
                      <a:pt x="160" y="101"/>
                    </a:cubicBezTo>
                    <a:cubicBezTo>
                      <a:pt x="159" y="101"/>
                      <a:pt x="159" y="101"/>
                      <a:pt x="159" y="101"/>
                    </a:cubicBezTo>
                    <a:cubicBezTo>
                      <a:pt x="159" y="101"/>
                      <a:pt x="159" y="101"/>
                      <a:pt x="159" y="102"/>
                    </a:cubicBezTo>
                    <a:cubicBezTo>
                      <a:pt x="159" y="102"/>
                      <a:pt x="159" y="102"/>
                      <a:pt x="159" y="102"/>
                    </a:cubicBezTo>
                    <a:cubicBezTo>
                      <a:pt x="159" y="102"/>
                      <a:pt x="159" y="102"/>
                      <a:pt x="159" y="102"/>
                    </a:cubicBezTo>
                    <a:cubicBezTo>
                      <a:pt x="159" y="102"/>
                      <a:pt x="159" y="102"/>
                      <a:pt x="160" y="102"/>
                    </a:cubicBezTo>
                    <a:cubicBezTo>
                      <a:pt x="160" y="103"/>
                      <a:pt x="160" y="103"/>
                      <a:pt x="160" y="103"/>
                    </a:cubicBezTo>
                    <a:cubicBezTo>
                      <a:pt x="160" y="103"/>
                      <a:pt x="160" y="103"/>
                      <a:pt x="160" y="103"/>
                    </a:cubicBezTo>
                    <a:cubicBezTo>
                      <a:pt x="160" y="103"/>
                      <a:pt x="161" y="103"/>
                      <a:pt x="161" y="103"/>
                    </a:cubicBezTo>
                    <a:cubicBezTo>
                      <a:pt x="161" y="103"/>
                      <a:pt x="161" y="103"/>
                      <a:pt x="161" y="103"/>
                    </a:cubicBezTo>
                    <a:cubicBezTo>
                      <a:pt x="162" y="103"/>
                      <a:pt x="161" y="103"/>
                      <a:pt x="161" y="103"/>
                    </a:cubicBezTo>
                    <a:cubicBezTo>
                      <a:pt x="161" y="103"/>
                      <a:pt x="162" y="103"/>
                      <a:pt x="162" y="103"/>
                    </a:cubicBezTo>
                    <a:cubicBezTo>
                      <a:pt x="162" y="103"/>
                      <a:pt x="162" y="103"/>
                      <a:pt x="162" y="103"/>
                    </a:cubicBezTo>
                    <a:cubicBezTo>
                      <a:pt x="162" y="103"/>
                      <a:pt x="162" y="103"/>
                      <a:pt x="162" y="103"/>
                    </a:cubicBezTo>
                    <a:cubicBezTo>
                      <a:pt x="162" y="103"/>
                      <a:pt x="162" y="103"/>
                      <a:pt x="162" y="103"/>
                    </a:cubicBezTo>
                    <a:cubicBezTo>
                      <a:pt x="162" y="103"/>
                      <a:pt x="162" y="103"/>
                      <a:pt x="162" y="103"/>
                    </a:cubicBezTo>
                    <a:cubicBezTo>
                      <a:pt x="162" y="103"/>
                      <a:pt x="162" y="103"/>
                      <a:pt x="163" y="103"/>
                    </a:cubicBezTo>
                    <a:cubicBezTo>
                      <a:pt x="163" y="103"/>
                      <a:pt x="163" y="103"/>
                      <a:pt x="163" y="103"/>
                    </a:cubicBezTo>
                    <a:cubicBezTo>
                      <a:pt x="163" y="103"/>
                      <a:pt x="163" y="103"/>
                      <a:pt x="163" y="103"/>
                    </a:cubicBezTo>
                    <a:cubicBezTo>
                      <a:pt x="163" y="103"/>
                      <a:pt x="163" y="103"/>
                      <a:pt x="163" y="103"/>
                    </a:cubicBezTo>
                    <a:cubicBezTo>
                      <a:pt x="163" y="103"/>
                      <a:pt x="163" y="103"/>
                      <a:pt x="164" y="103"/>
                    </a:cubicBezTo>
                    <a:cubicBezTo>
                      <a:pt x="164" y="103"/>
                      <a:pt x="164" y="104"/>
                      <a:pt x="164" y="104"/>
                    </a:cubicBezTo>
                    <a:cubicBezTo>
                      <a:pt x="164" y="104"/>
                      <a:pt x="164" y="103"/>
                      <a:pt x="164" y="103"/>
                    </a:cubicBezTo>
                    <a:cubicBezTo>
                      <a:pt x="164" y="103"/>
                      <a:pt x="164" y="103"/>
                      <a:pt x="164" y="103"/>
                    </a:cubicBezTo>
                    <a:cubicBezTo>
                      <a:pt x="164" y="103"/>
                      <a:pt x="164" y="104"/>
                      <a:pt x="164" y="104"/>
                    </a:cubicBezTo>
                    <a:cubicBezTo>
                      <a:pt x="164" y="104"/>
                      <a:pt x="164" y="104"/>
                      <a:pt x="164" y="104"/>
                    </a:cubicBezTo>
                    <a:cubicBezTo>
                      <a:pt x="164" y="104"/>
                      <a:pt x="165" y="104"/>
                      <a:pt x="165" y="104"/>
                    </a:cubicBezTo>
                    <a:cubicBezTo>
                      <a:pt x="165" y="104"/>
                      <a:pt x="165" y="104"/>
                      <a:pt x="165" y="104"/>
                    </a:cubicBezTo>
                    <a:cubicBezTo>
                      <a:pt x="165" y="104"/>
                      <a:pt x="165" y="104"/>
                      <a:pt x="165" y="104"/>
                    </a:cubicBezTo>
                    <a:cubicBezTo>
                      <a:pt x="165" y="104"/>
                      <a:pt x="165" y="105"/>
                      <a:pt x="165" y="105"/>
                    </a:cubicBezTo>
                    <a:cubicBezTo>
                      <a:pt x="165" y="105"/>
                      <a:pt x="166" y="105"/>
                      <a:pt x="166" y="105"/>
                    </a:cubicBezTo>
                    <a:cubicBezTo>
                      <a:pt x="166" y="105"/>
                      <a:pt x="166" y="105"/>
                      <a:pt x="166" y="105"/>
                    </a:cubicBezTo>
                    <a:cubicBezTo>
                      <a:pt x="166" y="105"/>
                      <a:pt x="166" y="105"/>
                      <a:pt x="166" y="105"/>
                    </a:cubicBezTo>
                    <a:cubicBezTo>
                      <a:pt x="166" y="105"/>
                      <a:pt x="166" y="105"/>
                      <a:pt x="166" y="105"/>
                    </a:cubicBezTo>
                    <a:cubicBezTo>
                      <a:pt x="166" y="105"/>
                      <a:pt x="166" y="105"/>
                      <a:pt x="166" y="105"/>
                    </a:cubicBezTo>
                    <a:cubicBezTo>
                      <a:pt x="166" y="105"/>
                      <a:pt x="166" y="106"/>
                      <a:pt x="166" y="106"/>
                    </a:cubicBezTo>
                    <a:cubicBezTo>
                      <a:pt x="166" y="106"/>
                      <a:pt x="166" y="106"/>
                      <a:pt x="166" y="106"/>
                    </a:cubicBezTo>
                    <a:cubicBezTo>
                      <a:pt x="166" y="106"/>
                      <a:pt x="166" y="106"/>
                      <a:pt x="166" y="106"/>
                    </a:cubicBezTo>
                    <a:cubicBezTo>
                      <a:pt x="167" y="106"/>
                      <a:pt x="167" y="106"/>
                      <a:pt x="167" y="106"/>
                    </a:cubicBezTo>
                    <a:cubicBezTo>
                      <a:pt x="167" y="106"/>
                      <a:pt x="167" y="106"/>
                      <a:pt x="167" y="106"/>
                    </a:cubicBezTo>
                    <a:cubicBezTo>
                      <a:pt x="167" y="106"/>
                      <a:pt x="167" y="106"/>
                      <a:pt x="167" y="106"/>
                    </a:cubicBezTo>
                    <a:cubicBezTo>
                      <a:pt x="167" y="106"/>
                      <a:pt x="168" y="107"/>
                      <a:pt x="168" y="107"/>
                    </a:cubicBezTo>
                    <a:cubicBezTo>
                      <a:pt x="168" y="107"/>
                      <a:pt x="168" y="107"/>
                      <a:pt x="168" y="107"/>
                    </a:cubicBezTo>
                    <a:cubicBezTo>
                      <a:pt x="168" y="107"/>
                      <a:pt x="168" y="107"/>
                      <a:pt x="168" y="107"/>
                    </a:cubicBezTo>
                    <a:cubicBezTo>
                      <a:pt x="169" y="107"/>
                      <a:pt x="169" y="107"/>
                      <a:pt x="169" y="107"/>
                    </a:cubicBezTo>
                    <a:cubicBezTo>
                      <a:pt x="169" y="107"/>
                      <a:pt x="169" y="107"/>
                      <a:pt x="169" y="107"/>
                    </a:cubicBezTo>
                    <a:cubicBezTo>
                      <a:pt x="169" y="107"/>
                      <a:pt x="169" y="107"/>
                      <a:pt x="169" y="107"/>
                    </a:cubicBezTo>
                    <a:cubicBezTo>
                      <a:pt x="169" y="107"/>
                      <a:pt x="169" y="107"/>
                      <a:pt x="169" y="107"/>
                    </a:cubicBezTo>
                    <a:cubicBezTo>
                      <a:pt x="169" y="107"/>
                      <a:pt x="170" y="107"/>
                      <a:pt x="170" y="107"/>
                    </a:cubicBezTo>
                    <a:cubicBezTo>
                      <a:pt x="170" y="107"/>
                      <a:pt x="170" y="107"/>
                      <a:pt x="170" y="107"/>
                    </a:cubicBezTo>
                    <a:cubicBezTo>
                      <a:pt x="170" y="107"/>
                      <a:pt x="170" y="107"/>
                      <a:pt x="170" y="106"/>
                    </a:cubicBezTo>
                    <a:cubicBezTo>
                      <a:pt x="170" y="106"/>
                      <a:pt x="170" y="106"/>
                      <a:pt x="170" y="107"/>
                    </a:cubicBezTo>
                    <a:cubicBezTo>
                      <a:pt x="170" y="107"/>
                      <a:pt x="170" y="107"/>
                      <a:pt x="170" y="107"/>
                    </a:cubicBezTo>
                    <a:cubicBezTo>
                      <a:pt x="170" y="107"/>
                      <a:pt x="170" y="107"/>
                      <a:pt x="170" y="107"/>
                    </a:cubicBezTo>
                    <a:cubicBezTo>
                      <a:pt x="170" y="107"/>
                      <a:pt x="171" y="106"/>
                      <a:pt x="171" y="106"/>
                    </a:cubicBezTo>
                    <a:cubicBezTo>
                      <a:pt x="171" y="106"/>
                      <a:pt x="171" y="106"/>
                      <a:pt x="171" y="106"/>
                    </a:cubicBezTo>
                    <a:cubicBezTo>
                      <a:pt x="171" y="106"/>
                      <a:pt x="171" y="106"/>
                      <a:pt x="171" y="106"/>
                    </a:cubicBezTo>
                    <a:cubicBezTo>
                      <a:pt x="171" y="106"/>
                      <a:pt x="171" y="106"/>
                      <a:pt x="171" y="106"/>
                    </a:cubicBezTo>
                    <a:cubicBezTo>
                      <a:pt x="171" y="106"/>
                      <a:pt x="171" y="106"/>
                      <a:pt x="172" y="106"/>
                    </a:cubicBezTo>
                    <a:cubicBezTo>
                      <a:pt x="172" y="106"/>
                      <a:pt x="172" y="106"/>
                      <a:pt x="172" y="106"/>
                    </a:cubicBezTo>
                    <a:cubicBezTo>
                      <a:pt x="172" y="106"/>
                      <a:pt x="172" y="105"/>
                      <a:pt x="172" y="105"/>
                    </a:cubicBezTo>
                    <a:cubicBezTo>
                      <a:pt x="172" y="105"/>
                      <a:pt x="172" y="105"/>
                      <a:pt x="172" y="105"/>
                    </a:cubicBezTo>
                    <a:cubicBezTo>
                      <a:pt x="172" y="105"/>
                      <a:pt x="172" y="105"/>
                      <a:pt x="172" y="105"/>
                    </a:cubicBezTo>
                    <a:close/>
                    <a:moveTo>
                      <a:pt x="177" y="109"/>
                    </a:moveTo>
                    <a:cubicBezTo>
                      <a:pt x="177" y="109"/>
                      <a:pt x="177" y="109"/>
                      <a:pt x="177" y="109"/>
                    </a:cubicBezTo>
                    <a:cubicBezTo>
                      <a:pt x="177" y="109"/>
                      <a:pt x="177" y="109"/>
                      <a:pt x="177" y="109"/>
                    </a:cubicBezTo>
                    <a:cubicBezTo>
                      <a:pt x="177" y="109"/>
                      <a:pt x="177" y="109"/>
                      <a:pt x="177" y="109"/>
                    </a:cubicBezTo>
                    <a:cubicBezTo>
                      <a:pt x="177" y="109"/>
                      <a:pt x="177" y="109"/>
                      <a:pt x="177" y="109"/>
                    </a:cubicBezTo>
                    <a:cubicBezTo>
                      <a:pt x="177" y="109"/>
                      <a:pt x="177" y="109"/>
                      <a:pt x="177" y="109"/>
                    </a:cubicBezTo>
                    <a:close/>
                    <a:moveTo>
                      <a:pt x="180" y="108"/>
                    </a:moveTo>
                    <a:cubicBezTo>
                      <a:pt x="180" y="108"/>
                      <a:pt x="179" y="108"/>
                      <a:pt x="179" y="108"/>
                    </a:cubicBezTo>
                    <a:cubicBezTo>
                      <a:pt x="179" y="108"/>
                      <a:pt x="179" y="108"/>
                      <a:pt x="179" y="108"/>
                    </a:cubicBezTo>
                    <a:cubicBezTo>
                      <a:pt x="179" y="108"/>
                      <a:pt x="179" y="108"/>
                      <a:pt x="179" y="108"/>
                    </a:cubicBezTo>
                    <a:cubicBezTo>
                      <a:pt x="179" y="108"/>
                      <a:pt x="179" y="108"/>
                      <a:pt x="179" y="108"/>
                    </a:cubicBezTo>
                    <a:cubicBezTo>
                      <a:pt x="179" y="108"/>
                      <a:pt x="179" y="108"/>
                      <a:pt x="179" y="108"/>
                    </a:cubicBezTo>
                    <a:cubicBezTo>
                      <a:pt x="179" y="108"/>
                      <a:pt x="178" y="108"/>
                      <a:pt x="178" y="108"/>
                    </a:cubicBezTo>
                    <a:cubicBezTo>
                      <a:pt x="178" y="108"/>
                      <a:pt x="178" y="109"/>
                      <a:pt x="178" y="109"/>
                    </a:cubicBezTo>
                    <a:cubicBezTo>
                      <a:pt x="178" y="109"/>
                      <a:pt x="178" y="109"/>
                      <a:pt x="178" y="109"/>
                    </a:cubicBezTo>
                    <a:cubicBezTo>
                      <a:pt x="178" y="109"/>
                      <a:pt x="178" y="109"/>
                      <a:pt x="178" y="109"/>
                    </a:cubicBezTo>
                    <a:cubicBezTo>
                      <a:pt x="178" y="109"/>
                      <a:pt x="178" y="109"/>
                      <a:pt x="178" y="109"/>
                    </a:cubicBezTo>
                    <a:cubicBezTo>
                      <a:pt x="178" y="109"/>
                      <a:pt x="178" y="109"/>
                      <a:pt x="178" y="109"/>
                    </a:cubicBezTo>
                    <a:cubicBezTo>
                      <a:pt x="178" y="109"/>
                      <a:pt x="178" y="109"/>
                      <a:pt x="179" y="109"/>
                    </a:cubicBezTo>
                    <a:cubicBezTo>
                      <a:pt x="179" y="109"/>
                      <a:pt x="179" y="109"/>
                      <a:pt x="179" y="109"/>
                    </a:cubicBezTo>
                    <a:cubicBezTo>
                      <a:pt x="179" y="109"/>
                      <a:pt x="179" y="109"/>
                      <a:pt x="179" y="109"/>
                    </a:cubicBezTo>
                    <a:cubicBezTo>
                      <a:pt x="179" y="109"/>
                      <a:pt x="179" y="109"/>
                      <a:pt x="179" y="109"/>
                    </a:cubicBezTo>
                    <a:cubicBezTo>
                      <a:pt x="179" y="109"/>
                      <a:pt x="180" y="109"/>
                      <a:pt x="180" y="109"/>
                    </a:cubicBezTo>
                    <a:cubicBezTo>
                      <a:pt x="180" y="108"/>
                      <a:pt x="180" y="108"/>
                      <a:pt x="180" y="108"/>
                    </a:cubicBezTo>
                    <a:cubicBezTo>
                      <a:pt x="180" y="108"/>
                      <a:pt x="180" y="108"/>
                      <a:pt x="180" y="108"/>
                    </a:cubicBezTo>
                    <a:cubicBezTo>
                      <a:pt x="180" y="108"/>
                      <a:pt x="180" y="108"/>
                      <a:pt x="180" y="108"/>
                    </a:cubicBezTo>
                    <a:close/>
                    <a:moveTo>
                      <a:pt x="163" y="95"/>
                    </a:moveTo>
                    <a:cubicBezTo>
                      <a:pt x="163" y="95"/>
                      <a:pt x="163" y="95"/>
                      <a:pt x="163" y="95"/>
                    </a:cubicBezTo>
                    <a:cubicBezTo>
                      <a:pt x="163" y="95"/>
                      <a:pt x="163" y="95"/>
                      <a:pt x="163" y="95"/>
                    </a:cubicBezTo>
                    <a:cubicBezTo>
                      <a:pt x="163" y="95"/>
                      <a:pt x="163" y="94"/>
                      <a:pt x="163" y="94"/>
                    </a:cubicBezTo>
                    <a:cubicBezTo>
                      <a:pt x="163" y="94"/>
                      <a:pt x="163" y="94"/>
                      <a:pt x="163" y="94"/>
                    </a:cubicBezTo>
                    <a:cubicBezTo>
                      <a:pt x="163" y="94"/>
                      <a:pt x="162" y="94"/>
                      <a:pt x="162" y="94"/>
                    </a:cubicBezTo>
                    <a:cubicBezTo>
                      <a:pt x="162" y="94"/>
                      <a:pt x="162" y="94"/>
                      <a:pt x="162" y="94"/>
                    </a:cubicBezTo>
                    <a:cubicBezTo>
                      <a:pt x="162" y="94"/>
                      <a:pt x="162" y="95"/>
                      <a:pt x="162" y="95"/>
                    </a:cubicBezTo>
                    <a:cubicBezTo>
                      <a:pt x="162" y="95"/>
                      <a:pt x="162" y="95"/>
                      <a:pt x="162" y="95"/>
                    </a:cubicBezTo>
                    <a:cubicBezTo>
                      <a:pt x="162" y="95"/>
                      <a:pt x="162" y="95"/>
                      <a:pt x="162" y="95"/>
                    </a:cubicBezTo>
                    <a:cubicBezTo>
                      <a:pt x="162" y="95"/>
                      <a:pt x="162" y="95"/>
                      <a:pt x="162" y="95"/>
                    </a:cubicBezTo>
                    <a:cubicBezTo>
                      <a:pt x="162" y="95"/>
                      <a:pt x="162" y="95"/>
                      <a:pt x="162" y="95"/>
                    </a:cubicBezTo>
                    <a:cubicBezTo>
                      <a:pt x="162" y="95"/>
                      <a:pt x="162" y="95"/>
                      <a:pt x="162" y="95"/>
                    </a:cubicBezTo>
                    <a:cubicBezTo>
                      <a:pt x="162" y="95"/>
                      <a:pt x="162" y="96"/>
                      <a:pt x="162" y="96"/>
                    </a:cubicBezTo>
                    <a:cubicBezTo>
                      <a:pt x="162" y="96"/>
                      <a:pt x="162" y="96"/>
                      <a:pt x="162" y="96"/>
                    </a:cubicBezTo>
                    <a:cubicBezTo>
                      <a:pt x="162" y="96"/>
                      <a:pt x="162" y="96"/>
                      <a:pt x="162" y="96"/>
                    </a:cubicBezTo>
                    <a:cubicBezTo>
                      <a:pt x="162" y="96"/>
                      <a:pt x="162" y="96"/>
                      <a:pt x="162" y="96"/>
                    </a:cubicBezTo>
                    <a:cubicBezTo>
                      <a:pt x="162" y="96"/>
                      <a:pt x="162" y="96"/>
                      <a:pt x="162" y="96"/>
                    </a:cubicBezTo>
                    <a:cubicBezTo>
                      <a:pt x="162" y="96"/>
                      <a:pt x="162" y="96"/>
                      <a:pt x="162" y="96"/>
                    </a:cubicBezTo>
                    <a:cubicBezTo>
                      <a:pt x="162" y="96"/>
                      <a:pt x="162" y="96"/>
                      <a:pt x="162" y="96"/>
                    </a:cubicBezTo>
                    <a:cubicBezTo>
                      <a:pt x="162" y="96"/>
                      <a:pt x="162" y="96"/>
                      <a:pt x="162" y="96"/>
                    </a:cubicBezTo>
                    <a:cubicBezTo>
                      <a:pt x="162" y="96"/>
                      <a:pt x="162" y="96"/>
                      <a:pt x="162" y="96"/>
                    </a:cubicBezTo>
                    <a:cubicBezTo>
                      <a:pt x="162" y="96"/>
                      <a:pt x="163" y="96"/>
                      <a:pt x="163" y="96"/>
                    </a:cubicBezTo>
                    <a:cubicBezTo>
                      <a:pt x="163" y="96"/>
                      <a:pt x="163" y="95"/>
                      <a:pt x="163" y="95"/>
                    </a:cubicBezTo>
                    <a:cubicBezTo>
                      <a:pt x="163" y="95"/>
                      <a:pt x="163" y="95"/>
                      <a:pt x="163" y="95"/>
                    </a:cubicBezTo>
                    <a:cubicBezTo>
                      <a:pt x="163" y="95"/>
                      <a:pt x="163" y="95"/>
                      <a:pt x="163" y="95"/>
                    </a:cubicBezTo>
                    <a:cubicBezTo>
                      <a:pt x="163" y="95"/>
                      <a:pt x="163" y="95"/>
                      <a:pt x="163" y="95"/>
                    </a:cubicBezTo>
                    <a:cubicBezTo>
                      <a:pt x="163" y="95"/>
                      <a:pt x="163" y="95"/>
                      <a:pt x="163" y="95"/>
                    </a:cubicBezTo>
                    <a:cubicBezTo>
                      <a:pt x="163" y="95"/>
                      <a:pt x="163" y="95"/>
                      <a:pt x="163" y="95"/>
                    </a:cubicBezTo>
                    <a:cubicBezTo>
                      <a:pt x="163" y="95"/>
                      <a:pt x="163" y="95"/>
                      <a:pt x="163" y="95"/>
                    </a:cubicBezTo>
                    <a:cubicBezTo>
                      <a:pt x="163" y="95"/>
                      <a:pt x="163" y="95"/>
                      <a:pt x="163" y="95"/>
                    </a:cubicBezTo>
                    <a:cubicBezTo>
                      <a:pt x="163" y="95"/>
                      <a:pt x="163" y="95"/>
                      <a:pt x="163" y="95"/>
                    </a:cubicBezTo>
                    <a:cubicBezTo>
                      <a:pt x="163" y="95"/>
                      <a:pt x="163" y="95"/>
                      <a:pt x="163" y="95"/>
                    </a:cubicBezTo>
                    <a:cubicBezTo>
                      <a:pt x="163" y="95"/>
                      <a:pt x="163" y="95"/>
                      <a:pt x="163" y="95"/>
                    </a:cubicBezTo>
                    <a:close/>
                    <a:moveTo>
                      <a:pt x="185" y="95"/>
                    </a:moveTo>
                    <a:cubicBezTo>
                      <a:pt x="185" y="95"/>
                      <a:pt x="185" y="95"/>
                      <a:pt x="185" y="95"/>
                    </a:cubicBezTo>
                    <a:cubicBezTo>
                      <a:pt x="185" y="95"/>
                      <a:pt x="185" y="95"/>
                      <a:pt x="185" y="95"/>
                    </a:cubicBezTo>
                    <a:cubicBezTo>
                      <a:pt x="185" y="95"/>
                      <a:pt x="185" y="95"/>
                      <a:pt x="185" y="95"/>
                    </a:cubicBezTo>
                    <a:cubicBezTo>
                      <a:pt x="185" y="95"/>
                      <a:pt x="185" y="94"/>
                      <a:pt x="185" y="94"/>
                    </a:cubicBezTo>
                    <a:cubicBezTo>
                      <a:pt x="185" y="94"/>
                      <a:pt x="185" y="94"/>
                      <a:pt x="185" y="94"/>
                    </a:cubicBezTo>
                    <a:cubicBezTo>
                      <a:pt x="185" y="94"/>
                      <a:pt x="185" y="94"/>
                      <a:pt x="185" y="94"/>
                    </a:cubicBezTo>
                    <a:cubicBezTo>
                      <a:pt x="185" y="94"/>
                      <a:pt x="186" y="94"/>
                      <a:pt x="186" y="94"/>
                    </a:cubicBezTo>
                    <a:cubicBezTo>
                      <a:pt x="186" y="94"/>
                      <a:pt x="186" y="94"/>
                      <a:pt x="186" y="94"/>
                    </a:cubicBezTo>
                    <a:cubicBezTo>
                      <a:pt x="186" y="94"/>
                      <a:pt x="186" y="94"/>
                      <a:pt x="186" y="94"/>
                    </a:cubicBezTo>
                    <a:cubicBezTo>
                      <a:pt x="186" y="94"/>
                      <a:pt x="186" y="94"/>
                      <a:pt x="186" y="94"/>
                    </a:cubicBezTo>
                    <a:cubicBezTo>
                      <a:pt x="186" y="94"/>
                      <a:pt x="186" y="94"/>
                      <a:pt x="186" y="94"/>
                    </a:cubicBezTo>
                    <a:cubicBezTo>
                      <a:pt x="186" y="94"/>
                      <a:pt x="186" y="93"/>
                      <a:pt x="186" y="93"/>
                    </a:cubicBezTo>
                    <a:cubicBezTo>
                      <a:pt x="186" y="93"/>
                      <a:pt x="186" y="93"/>
                      <a:pt x="186" y="94"/>
                    </a:cubicBezTo>
                    <a:cubicBezTo>
                      <a:pt x="186" y="94"/>
                      <a:pt x="186" y="94"/>
                      <a:pt x="186" y="94"/>
                    </a:cubicBezTo>
                    <a:cubicBezTo>
                      <a:pt x="186" y="94"/>
                      <a:pt x="186" y="93"/>
                      <a:pt x="186" y="93"/>
                    </a:cubicBezTo>
                    <a:cubicBezTo>
                      <a:pt x="187" y="93"/>
                      <a:pt x="187" y="93"/>
                      <a:pt x="187" y="93"/>
                    </a:cubicBezTo>
                    <a:cubicBezTo>
                      <a:pt x="187" y="93"/>
                      <a:pt x="187" y="93"/>
                      <a:pt x="186" y="93"/>
                    </a:cubicBezTo>
                    <a:cubicBezTo>
                      <a:pt x="186" y="93"/>
                      <a:pt x="186" y="93"/>
                      <a:pt x="186" y="93"/>
                    </a:cubicBezTo>
                    <a:cubicBezTo>
                      <a:pt x="186" y="93"/>
                      <a:pt x="186" y="93"/>
                      <a:pt x="186" y="93"/>
                    </a:cubicBezTo>
                    <a:cubicBezTo>
                      <a:pt x="186" y="93"/>
                      <a:pt x="186" y="93"/>
                      <a:pt x="186" y="93"/>
                    </a:cubicBezTo>
                    <a:cubicBezTo>
                      <a:pt x="186" y="93"/>
                      <a:pt x="186" y="93"/>
                      <a:pt x="186" y="93"/>
                    </a:cubicBezTo>
                    <a:cubicBezTo>
                      <a:pt x="186" y="92"/>
                      <a:pt x="186" y="92"/>
                      <a:pt x="186" y="92"/>
                    </a:cubicBezTo>
                    <a:cubicBezTo>
                      <a:pt x="186" y="92"/>
                      <a:pt x="186" y="92"/>
                      <a:pt x="186" y="92"/>
                    </a:cubicBezTo>
                    <a:cubicBezTo>
                      <a:pt x="186" y="92"/>
                      <a:pt x="186" y="92"/>
                      <a:pt x="186" y="92"/>
                    </a:cubicBezTo>
                    <a:cubicBezTo>
                      <a:pt x="186" y="92"/>
                      <a:pt x="186" y="92"/>
                      <a:pt x="186" y="92"/>
                    </a:cubicBezTo>
                    <a:cubicBezTo>
                      <a:pt x="186" y="92"/>
                      <a:pt x="186" y="92"/>
                      <a:pt x="186" y="92"/>
                    </a:cubicBezTo>
                    <a:cubicBezTo>
                      <a:pt x="186" y="92"/>
                      <a:pt x="186" y="92"/>
                      <a:pt x="186" y="92"/>
                    </a:cubicBezTo>
                    <a:cubicBezTo>
                      <a:pt x="186" y="92"/>
                      <a:pt x="185" y="92"/>
                      <a:pt x="185" y="92"/>
                    </a:cubicBezTo>
                    <a:cubicBezTo>
                      <a:pt x="185" y="92"/>
                      <a:pt x="185" y="92"/>
                      <a:pt x="185" y="92"/>
                    </a:cubicBezTo>
                    <a:cubicBezTo>
                      <a:pt x="185" y="92"/>
                      <a:pt x="185" y="92"/>
                      <a:pt x="185" y="92"/>
                    </a:cubicBezTo>
                    <a:cubicBezTo>
                      <a:pt x="185" y="92"/>
                      <a:pt x="185" y="92"/>
                      <a:pt x="185" y="92"/>
                    </a:cubicBezTo>
                    <a:cubicBezTo>
                      <a:pt x="185" y="92"/>
                      <a:pt x="185" y="92"/>
                      <a:pt x="185" y="92"/>
                    </a:cubicBezTo>
                    <a:cubicBezTo>
                      <a:pt x="185" y="92"/>
                      <a:pt x="185" y="93"/>
                      <a:pt x="185" y="93"/>
                    </a:cubicBezTo>
                    <a:cubicBezTo>
                      <a:pt x="185" y="93"/>
                      <a:pt x="185" y="93"/>
                      <a:pt x="185" y="93"/>
                    </a:cubicBezTo>
                    <a:cubicBezTo>
                      <a:pt x="185" y="93"/>
                      <a:pt x="185" y="93"/>
                      <a:pt x="185" y="92"/>
                    </a:cubicBezTo>
                    <a:cubicBezTo>
                      <a:pt x="185" y="92"/>
                      <a:pt x="185" y="92"/>
                      <a:pt x="185" y="92"/>
                    </a:cubicBezTo>
                    <a:cubicBezTo>
                      <a:pt x="185" y="92"/>
                      <a:pt x="186" y="92"/>
                      <a:pt x="186" y="92"/>
                    </a:cubicBezTo>
                    <a:cubicBezTo>
                      <a:pt x="186" y="92"/>
                      <a:pt x="186" y="93"/>
                      <a:pt x="186" y="93"/>
                    </a:cubicBezTo>
                    <a:cubicBezTo>
                      <a:pt x="186" y="93"/>
                      <a:pt x="186" y="93"/>
                      <a:pt x="186" y="93"/>
                    </a:cubicBezTo>
                    <a:cubicBezTo>
                      <a:pt x="186" y="93"/>
                      <a:pt x="186" y="93"/>
                      <a:pt x="186" y="93"/>
                    </a:cubicBezTo>
                    <a:cubicBezTo>
                      <a:pt x="186" y="93"/>
                      <a:pt x="186" y="93"/>
                      <a:pt x="186" y="93"/>
                    </a:cubicBezTo>
                    <a:cubicBezTo>
                      <a:pt x="186" y="93"/>
                      <a:pt x="185" y="93"/>
                      <a:pt x="185" y="93"/>
                    </a:cubicBezTo>
                    <a:cubicBezTo>
                      <a:pt x="185" y="93"/>
                      <a:pt x="185" y="93"/>
                      <a:pt x="185" y="93"/>
                    </a:cubicBezTo>
                    <a:cubicBezTo>
                      <a:pt x="185" y="93"/>
                      <a:pt x="185" y="94"/>
                      <a:pt x="185" y="94"/>
                    </a:cubicBezTo>
                    <a:cubicBezTo>
                      <a:pt x="185" y="94"/>
                      <a:pt x="185" y="94"/>
                      <a:pt x="185" y="94"/>
                    </a:cubicBezTo>
                    <a:cubicBezTo>
                      <a:pt x="185" y="94"/>
                      <a:pt x="184" y="94"/>
                      <a:pt x="184" y="94"/>
                    </a:cubicBezTo>
                    <a:cubicBezTo>
                      <a:pt x="184" y="94"/>
                      <a:pt x="184" y="94"/>
                      <a:pt x="184" y="94"/>
                    </a:cubicBezTo>
                    <a:cubicBezTo>
                      <a:pt x="184" y="94"/>
                      <a:pt x="184" y="94"/>
                      <a:pt x="184" y="94"/>
                    </a:cubicBezTo>
                    <a:cubicBezTo>
                      <a:pt x="184" y="94"/>
                      <a:pt x="184" y="94"/>
                      <a:pt x="184" y="94"/>
                    </a:cubicBezTo>
                    <a:cubicBezTo>
                      <a:pt x="183" y="94"/>
                      <a:pt x="183" y="94"/>
                      <a:pt x="183" y="94"/>
                    </a:cubicBezTo>
                    <a:cubicBezTo>
                      <a:pt x="183" y="94"/>
                      <a:pt x="183" y="94"/>
                      <a:pt x="183" y="94"/>
                    </a:cubicBezTo>
                    <a:cubicBezTo>
                      <a:pt x="183" y="95"/>
                      <a:pt x="183" y="95"/>
                      <a:pt x="183" y="95"/>
                    </a:cubicBezTo>
                    <a:cubicBezTo>
                      <a:pt x="183" y="95"/>
                      <a:pt x="183" y="95"/>
                      <a:pt x="183" y="95"/>
                    </a:cubicBezTo>
                    <a:cubicBezTo>
                      <a:pt x="183" y="95"/>
                      <a:pt x="183" y="95"/>
                      <a:pt x="183" y="95"/>
                    </a:cubicBezTo>
                    <a:cubicBezTo>
                      <a:pt x="183" y="95"/>
                      <a:pt x="183" y="95"/>
                      <a:pt x="183" y="95"/>
                    </a:cubicBezTo>
                    <a:cubicBezTo>
                      <a:pt x="183" y="95"/>
                      <a:pt x="183" y="95"/>
                      <a:pt x="183" y="95"/>
                    </a:cubicBezTo>
                    <a:cubicBezTo>
                      <a:pt x="183" y="95"/>
                      <a:pt x="182" y="95"/>
                      <a:pt x="182" y="95"/>
                    </a:cubicBezTo>
                    <a:cubicBezTo>
                      <a:pt x="182" y="95"/>
                      <a:pt x="182" y="95"/>
                      <a:pt x="182" y="95"/>
                    </a:cubicBezTo>
                    <a:cubicBezTo>
                      <a:pt x="182" y="95"/>
                      <a:pt x="182" y="95"/>
                      <a:pt x="182" y="95"/>
                    </a:cubicBezTo>
                    <a:cubicBezTo>
                      <a:pt x="182" y="96"/>
                      <a:pt x="182" y="96"/>
                      <a:pt x="182" y="96"/>
                    </a:cubicBezTo>
                    <a:cubicBezTo>
                      <a:pt x="182" y="96"/>
                      <a:pt x="181" y="96"/>
                      <a:pt x="181" y="96"/>
                    </a:cubicBezTo>
                    <a:cubicBezTo>
                      <a:pt x="181" y="95"/>
                      <a:pt x="181" y="95"/>
                      <a:pt x="181" y="95"/>
                    </a:cubicBezTo>
                    <a:cubicBezTo>
                      <a:pt x="181" y="95"/>
                      <a:pt x="180" y="95"/>
                      <a:pt x="180" y="95"/>
                    </a:cubicBezTo>
                    <a:cubicBezTo>
                      <a:pt x="180" y="95"/>
                      <a:pt x="180" y="95"/>
                      <a:pt x="180" y="95"/>
                    </a:cubicBezTo>
                    <a:cubicBezTo>
                      <a:pt x="180" y="95"/>
                      <a:pt x="180" y="95"/>
                      <a:pt x="180" y="95"/>
                    </a:cubicBezTo>
                    <a:cubicBezTo>
                      <a:pt x="180" y="95"/>
                      <a:pt x="180" y="95"/>
                      <a:pt x="180" y="95"/>
                    </a:cubicBezTo>
                    <a:cubicBezTo>
                      <a:pt x="180" y="95"/>
                      <a:pt x="180" y="95"/>
                      <a:pt x="180" y="95"/>
                    </a:cubicBezTo>
                    <a:cubicBezTo>
                      <a:pt x="180" y="95"/>
                      <a:pt x="180" y="95"/>
                      <a:pt x="180" y="94"/>
                    </a:cubicBezTo>
                    <a:cubicBezTo>
                      <a:pt x="180" y="94"/>
                      <a:pt x="180" y="94"/>
                      <a:pt x="180" y="94"/>
                    </a:cubicBezTo>
                    <a:cubicBezTo>
                      <a:pt x="180" y="94"/>
                      <a:pt x="180" y="94"/>
                      <a:pt x="180" y="94"/>
                    </a:cubicBezTo>
                    <a:cubicBezTo>
                      <a:pt x="180" y="94"/>
                      <a:pt x="180" y="94"/>
                      <a:pt x="180" y="94"/>
                    </a:cubicBezTo>
                    <a:cubicBezTo>
                      <a:pt x="180" y="94"/>
                      <a:pt x="179" y="94"/>
                      <a:pt x="179" y="94"/>
                    </a:cubicBezTo>
                    <a:cubicBezTo>
                      <a:pt x="179" y="94"/>
                      <a:pt x="179" y="95"/>
                      <a:pt x="179" y="95"/>
                    </a:cubicBezTo>
                    <a:cubicBezTo>
                      <a:pt x="179" y="95"/>
                      <a:pt x="179" y="95"/>
                      <a:pt x="179" y="95"/>
                    </a:cubicBezTo>
                    <a:cubicBezTo>
                      <a:pt x="179" y="95"/>
                      <a:pt x="179" y="95"/>
                      <a:pt x="179" y="95"/>
                    </a:cubicBezTo>
                    <a:cubicBezTo>
                      <a:pt x="179" y="95"/>
                      <a:pt x="179" y="95"/>
                      <a:pt x="179" y="95"/>
                    </a:cubicBezTo>
                    <a:cubicBezTo>
                      <a:pt x="179" y="95"/>
                      <a:pt x="178" y="95"/>
                      <a:pt x="178" y="95"/>
                    </a:cubicBezTo>
                    <a:cubicBezTo>
                      <a:pt x="178" y="95"/>
                      <a:pt x="178" y="95"/>
                      <a:pt x="178" y="95"/>
                    </a:cubicBezTo>
                    <a:cubicBezTo>
                      <a:pt x="178" y="95"/>
                      <a:pt x="178" y="95"/>
                      <a:pt x="178" y="95"/>
                    </a:cubicBezTo>
                    <a:cubicBezTo>
                      <a:pt x="178" y="95"/>
                      <a:pt x="178" y="95"/>
                      <a:pt x="177" y="95"/>
                    </a:cubicBezTo>
                    <a:cubicBezTo>
                      <a:pt x="177" y="95"/>
                      <a:pt x="177" y="95"/>
                      <a:pt x="177" y="95"/>
                    </a:cubicBezTo>
                    <a:cubicBezTo>
                      <a:pt x="177" y="95"/>
                      <a:pt x="177" y="95"/>
                      <a:pt x="177" y="94"/>
                    </a:cubicBezTo>
                    <a:cubicBezTo>
                      <a:pt x="177" y="94"/>
                      <a:pt x="177" y="94"/>
                      <a:pt x="177" y="94"/>
                    </a:cubicBezTo>
                    <a:cubicBezTo>
                      <a:pt x="177" y="94"/>
                      <a:pt x="177" y="94"/>
                      <a:pt x="177" y="94"/>
                    </a:cubicBezTo>
                    <a:cubicBezTo>
                      <a:pt x="177" y="95"/>
                      <a:pt x="177" y="95"/>
                      <a:pt x="177" y="95"/>
                    </a:cubicBezTo>
                    <a:cubicBezTo>
                      <a:pt x="177" y="95"/>
                      <a:pt x="177" y="95"/>
                      <a:pt x="177" y="95"/>
                    </a:cubicBezTo>
                    <a:cubicBezTo>
                      <a:pt x="177" y="95"/>
                      <a:pt x="177" y="95"/>
                      <a:pt x="177" y="95"/>
                    </a:cubicBezTo>
                    <a:cubicBezTo>
                      <a:pt x="177" y="95"/>
                      <a:pt x="177" y="95"/>
                      <a:pt x="177" y="95"/>
                    </a:cubicBezTo>
                    <a:cubicBezTo>
                      <a:pt x="177" y="95"/>
                      <a:pt x="177" y="95"/>
                      <a:pt x="177" y="95"/>
                    </a:cubicBezTo>
                    <a:cubicBezTo>
                      <a:pt x="177" y="95"/>
                      <a:pt x="177" y="95"/>
                      <a:pt x="177" y="95"/>
                    </a:cubicBezTo>
                    <a:cubicBezTo>
                      <a:pt x="176" y="95"/>
                      <a:pt x="176" y="95"/>
                      <a:pt x="176" y="95"/>
                    </a:cubicBezTo>
                    <a:cubicBezTo>
                      <a:pt x="176" y="95"/>
                      <a:pt x="176" y="95"/>
                      <a:pt x="176" y="95"/>
                    </a:cubicBezTo>
                    <a:cubicBezTo>
                      <a:pt x="176" y="95"/>
                      <a:pt x="176" y="95"/>
                      <a:pt x="176" y="95"/>
                    </a:cubicBezTo>
                    <a:cubicBezTo>
                      <a:pt x="176" y="95"/>
                      <a:pt x="176" y="95"/>
                      <a:pt x="176" y="95"/>
                    </a:cubicBezTo>
                    <a:cubicBezTo>
                      <a:pt x="176" y="95"/>
                      <a:pt x="176" y="95"/>
                      <a:pt x="176" y="95"/>
                    </a:cubicBezTo>
                    <a:cubicBezTo>
                      <a:pt x="176" y="95"/>
                      <a:pt x="176" y="95"/>
                      <a:pt x="176" y="95"/>
                    </a:cubicBezTo>
                    <a:cubicBezTo>
                      <a:pt x="176" y="95"/>
                      <a:pt x="175" y="95"/>
                      <a:pt x="175" y="95"/>
                    </a:cubicBezTo>
                    <a:cubicBezTo>
                      <a:pt x="175" y="95"/>
                      <a:pt x="175" y="95"/>
                      <a:pt x="175" y="95"/>
                    </a:cubicBezTo>
                    <a:cubicBezTo>
                      <a:pt x="175" y="95"/>
                      <a:pt x="175" y="95"/>
                      <a:pt x="175" y="95"/>
                    </a:cubicBezTo>
                    <a:cubicBezTo>
                      <a:pt x="175" y="95"/>
                      <a:pt x="175" y="94"/>
                      <a:pt x="175" y="94"/>
                    </a:cubicBezTo>
                    <a:cubicBezTo>
                      <a:pt x="175" y="94"/>
                      <a:pt x="175" y="94"/>
                      <a:pt x="175" y="94"/>
                    </a:cubicBezTo>
                    <a:cubicBezTo>
                      <a:pt x="175" y="94"/>
                      <a:pt x="174" y="94"/>
                      <a:pt x="174" y="94"/>
                    </a:cubicBezTo>
                    <a:cubicBezTo>
                      <a:pt x="174" y="94"/>
                      <a:pt x="174" y="94"/>
                      <a:pt x="174" y="94"/>
                    </a:cubicBezTo>
                    <a:cubicBezTo>
                      <a:pt x="174" y="94"/>
                      <a:pt x="174" y="94"/>
                      <a:pt x="174" y="94"/>
                    </a:cubicBezTo>
                    <a:cubicBezTo>
                      <a:pt x="174" y="94"/>
                      <a:pt x="174" y="94"/>
                      <a:pt x="173" y="94"/>
                    </a:cubicBezTo>
                    <a:cubicBezTo>
                      <a:pt x="173" y="94"/>
                      <a:pt x="173" y="94"/>
                      <a:pt x="173" y="94"/>
                    </a:cubicBezTo>
                    <a:cubicBezTo>
                      <a:pt x="173" y="94"/>
                      <a:pt x="173" y="94"/>
                      <a:pt x="173" y="94"/>
                    </a:cubicBezTo>
                    <a:cubicBezTo>
                      <a:pt x="173" y="94"/>
                      <a:pt x="173" y="94"/>
                      <a:pt x="173" y="94"/>
                    </a:cubicBezTo>
                    <a:cubicBezTo>
                      <a:pt x="173" y="94"/>
                      <a:pt x="173" y="93"/>
                      <a:pt x="173" y="93"/>
                    </a:cubicBezTo>
                    <a:cubicBezTo>
                      <a:pt x="173" y="94"/>
                      <a:pt x="173" y="94"/>
                      <a:pt x="173" y="94"/>
                    </a:cubicBezTo>
                    <a:cubicBezTo>
                      <a:pt x="173" y="94"/>
                      <a:pt x="172" y="94"/>
                      <a:pt x="172" y="94"/>
                    </a:cubicBezTo>
                    <a:cubicBezTo>
                      <a:pt x="172" y="94"/>
                      <a:pt x="172" y="94"/>
                      <a:pt x="172" y="94"/>
                    </a:cubicBezTo>
                    <a:cubicBezTo>
                      <a:pt x="172" y="94"/>
                      <a:pt x="171" y="94"/>
                      <a:pt x="171" y="94"/>
                    </a:cubicBezTo>
                    <a:cubicBezTo>
                      <a:pt x="171" y="94"/>
                      <a:pt x="171" y="93"/>
                      <a:pt x="171" y="93"/>
                    </a:cubicBezTo>
                    <a:cubicBezTo>
                      <a:pt x="171" y="93"/>
                      <a:pt x="171" y="93"/>
                      <a:pt x="171" y="93"/>
                    </a:cubicBezTo>
                    <a:cubicBezTo>
                      <a:pt x="171" y="93"/>
                      <a:pt x="170" y="93"/>
                      <a:pt x="170" y="93"/>
                    </a:cubicBezTo>
                    <a:cubicBezTo>
                      <a:pt x="170" y="93"/>
                      <a:pt x="170" y="93"/>
                      <a:pt x="170" y="93"/>
                    </a:cubicBezTo>
                    <a:cubicBezTo>
                      <a:pt x="170" y="93"/>
                      <a:pt x="170" y="93"/>
                      <a:pt x="170" y="93"/>
                    </a:cubicBezTo>
                    <a:cubicBezTo>
                      <a:pt x="170" y="93"/>
                      <a:pt x="170" y="93"/>
                      <a:pt x="170" y="93"/>
                    </a:cubicBezTo>
                    <a:cubicBezTo>
                      <a:pt x="170" y="93"/>
                      <a:pt x="170" y="93"/>
                      <a:pt x="170" y="93"/>
                    </a:cubicBezTo>
                    <a:cubicBezTo>
                      <a:pt x="170" y="93"/>
                      <a:pt x="170" y="93"/>
                      <a:pt x="170" y="93"/>
                    </a:cubicBezTo>
                    <a:cubicBezTo>
                      <a:pt x="170" y="93"/>
                      <a:pt x="169" y="93"/>
                      <a:pt x="169" y="93"/>
                    </a:cubicBezTo>
                    <a:cubicBezTo>
                      <a:pt x="169" y="93"/>
                      <a:pt x="169" y="93"/>
                      <a:pt x="169" y="93"/>
                    </a:cubicBezTo>
                    <a:cubicBezTo>
                      <a:pt x="169" y="93"/>
                      <a:pt x="169" y="93"/>
                      <a:pt x="169" y="93"/>
                    </a:cubicBezTo>
                    <a:cubicBezTo>
                      <a:pt x="169" y="93"/>
                      <a:pt x="169" y="93"/>
                      <a:pt x="169" y="93"/>
                    </a:cubicBezTo>
                    <a:cubicBezTo>
                      <a:pt x="169" y="93"/>
                      <a:pt x="169" y="93"/>
                      <a:pt x="169" y="93"/>
                    </a:cubicBezTo>
                    <a:cubicBezTo>
                      <a:pt x="169" y="93"/>
                      <a:pt x="169" y="93"/>
                      <a:pt x="169" y="93"/>
                    </a:cubicBezTo>
                    <a:cubicBezTo>
                      <a:pt x="169" y="93"/>
                      <a:pt x="169" y="93"/>
                      <a:pt x="169" y="93"/>
                    </a:cubicBezTo>
                    <a:cubicBezTo>
                      <a:pt x="169" y="93"/>
                      <a:pt x="168" y="93"/>
                      <a:pt x="168" y="93"/>
                    </a:cubicBezTo>
                    <a:cubicBezTo>
                      <a:pt x="168" y="93"/>
                      <a:pt x="168" y="93"/>
                      <a:pt x="168" y="93"/>
                    </a:cubicBezTo>
                    <a:cubicBezTo>
                      <a:pt x="168" y="93"/>
                      <a:pt x="168" y="93"/>
                      <a:pt x="168" y="93"/>
                    </a:cubicBezTo>
                    <a:cubicBezTo>
                      <a:pt x="168" y="93"/>
                      <a:pt x="168" y="93"/>
                      <a:pt x="168" y="93"/>
                    </a:cubicBezTo>
                    <a:cubicBezTo>
                      <a:pt x="168" y="93"/>
                      <a:pt x="167" y="93"/>
                      <a:pt x="167" y="93"/>
                    </a:cubicBezTo>
                    <a:cubicBezTo>
                      <a:pt x="167" y="93"/>
                      <a:pt x="167" y="94"/>
                      <a:pt x="167" y="94"/>
                    </a:cubicBezTo>
                    <a:cubicBezTo>
                      <a:pt x="167" y="94"/>
                      <a:pt x="167" y="94"/>
                      <a:pt x="167" y="94"/>
                    </a:cubicBezTo>
                    <a:cubicBezTo>
                      <a:pt x="167" y="94"/>
                      <a:pt x="167" y="94"/>
                      <a:pt x="167" y="94"/>
                    </a:cubicBezTo>
                    <a:cubicBezTo>
                      <a:pt x="167" y="94"/>
                      <a:pt x="167" y="94"/>
                      <a:pt x="167" y="94"/>
                    </a:cubicBezTo>
                    <a:cubicBezTo>
                      <a:pt x="167" y="94"/>
                      <a:pt x="167" y="94"/>
                      <a:pt x="167" y="94"/>
                    </a:cubicBezTo>
                    <a:cubicBezTo>
                      <a:pt x="167" y="94"/>
                      <a:pt x="167" y="94"/>
                      <a:pt x="167" y="94"/>
                    </a:cubicBezTo>
                    <a:cubicBezTo>
                      <a:pt x="167" y="94"/>
                      <a:pt x="167" y="94"/>
                      <a:pt x="167" y="94"/>
                    </a:cubicBezTo>
                    <a:cubicBezTo>
                      <a:pt x="167" y="94"/>
                      <a:pt x="167" y="94"/>
                      <a:pt x="167" y="94"/>
                    </a:cubicBezTo>
                    <a:cubicBezTo>
                      <a:pt x="167" y="94"/>
                      <a:pt x="167" y="94"/>
                      <a:pt x="167" y="94"/>
                    </a:cubicBezTo>
                    <a:cubicBezTo>
                      <a:pt x="167" y="94"/>
                      <a:pt x="167" y="94"/>
                      <a:pt x="167" y="94"/>
                    </a:cubicBezTo>
                    <a:cubicBezTo>
                      <a:pt x="167" y="94"/>
                      <a:pt x="167" y="94"/>
                      <a:pt x="167" y="94"/>
                    </a:cubicBezTo>
                    <a:cubicBezTo>
                      <a:pt x="167" y="94"/>
                      <a:pt x="166" y="94"/>
                      <a:pt x="166" y="94"/>
                    </a:cubicBezTo>
                    <a:cubicBezTo>
                      <a:pt x="166" y="94"/>
                      <a:pt x="166" y="94"/>
                      <a:pt x="166" y="94"/>
                    </a:cubicBezTo>
                    <a:cubicBezTo>
                      <a:pt x="166" y="94"/>
                      <a:pt x="166" y="94"/>
                      <a:pt x="166" y="94"/>
                    </a:cubicBezTo>
                    <a:cubicBezTo>
                      <a:pt x="166" y="94"/>
                      <a:pt x="166" y="94"/>
                      <a:pt x="166" y="94"/>
                    </a:cubicBezTo>
                    <a:cubicBezTo>
                      <a:pt x="166" y="94"/>
                      <a:pt x="166" y="94"/>
                      <a:pt x="166" y="94"/>
                    </a:cubicBezTo>
                    <a:cubicBezTo>
                      <a:pt x="166" y="94"/>
                      <a:pt x="166" y="94"/>
                      <a:pt x="166" y="94"/>
                    </a:cubicBezTo>
                    <a:cubicBezTo>
                      <a:pt x="166" y="94"/>
                      <a:pt x="166" y="94"/>
                      <a:pt x="166" y="94"/>
                    </a:cubicBezTo>
                    <a:cubicBezTo>
                      <a:pt x="166" y="94"/>
                      <a:pt x="166" y="94"/>
                      <a:pt x="166" y="94"/>
                    </a:cubicBezTo>
                    <a:cubicBezTo>
                      <a:pt x="166" y="94"/>
                      <a:pt x="165" y="94"/>
                      <a:pt x="165" y="94"/>
                    </a:cubicBezTo>
                    <a:cubicBezTo>
                      <a:pt x="165" y="94"/>
                      <a:pt x="165" y="94"/>
                      <a:pt x="165" y="94"/>
                    </a:cubicBezTo>
                    <a:cubicBezTo>
                      <a:pt x="165" y="94"/>
                      <a:pt x="165" y="94"/>
                      <a:pt x="165" y="94"/>
                    </a:cubicBezTo>
                    <a:cubicBezTo>
                      <a:pt x="165" y="95"/>
                      <a:pt x="165" y="95"/>
                      <a:pt x="165" y="95"/>
                    </a:cubicBezTo>
                    <a:cubicBezTo>
                      <a:pt x="165" y="95"/>
                      <a:pt x="165" y="95"/>
                      <a:pt x="165" y="95"/>
                    </a:cubicBezTo>
                    <a:cubicBezTo>
                      <a:pt x="165" y="95"/>
                      <a:pt x="165" y="95"/>
                      <a:pt x="165" y="95"/>
                    </a:cubicBezTo>
                    <a:cubicBezTo>
                      <a:pt x="165" y="95"/>
                      <a:pt x="165" y="95"/>
                      <a:pt x="165" y="96"/>
                    </a:cubicBezTo>
                    <a:cubicBezTo>
                      <a:pt x="165" y="96"/>
                      <a:pt x="165" y="96"/>
                      <a:pt x="165" y="96"/>
                    </a:cubicBezTo>
                    <a:cubicBezTo>
                      <a:pt x="165" y="96"/>
                      <a:pt x="165" y="96"/>
                      <a:pt x="165" y="96"/>
                    </a:cubicBezTo>
                    <a:cubicBezTo>
                      <a:pt x="165" y="96"/>
                      <a:pt x="165" y="97"/>
                      <a:pt x="165" y="97"/>
                    </a:cubicBezTo>
                    <a:cubicBezTo>
                      <a:pt x="165" y="97"/>
                      <a:pt x="165" y="97"/>
                      <a:pt x="165" y="97"/>
                    </a:cubicBezTo>
                    <a:cubicBezTo>
                      <a:pt x="165" y="97"/>
                      <a:pt x="165" y="97"/>
                      <a:pt x="165" y="97"/>
                    </a:cubicBezTo>
                    <a:cubicBezTo>
                      <a:pt x="165" y="97"/>
                      <a:pt x="165" y="97"/>
                      <a:pt x="165" y="97"/>
                    </a:cubicBezTo>
                    <a:cubicBezTo>
                      <a:pt x="165" y="97"/>
                      <a:pt x="165" y="97"/>
                      <a:pt x="166" y="97"/>
                    </a:cubicBezTo>
                    <a:cubicBezTo>
                      <a:pt x="166" y="97"/>
                      <a:pt x="166" y="97"/>
                      <a:pt x="166" y="97"/>
                    </a:cubicBezTo>
                    <a:cubicBezTo>
                      <a:pt x="166" y="97"/>
                      <a:pt x="166" y="97"/>
                      <a:pt x="166" y="97"/>
                    </a:cubicBezTo>
                    <a:cubicBezTo>
                      <a:pt x="166" y="97"/>
                      <a:pt x="166" y="97"/>
                      <a:pt x="166" y="97"/>
                    </a:cubicBezTo>
                    <a:cubicBezTo>
                      <a:pt x="166" y="97"/>
                      <a:pt x="167" y="97"/>
                      <a:pt x="167" y="97"/>
                    </a:cubicBezTo>
                    <a:cubicBezTo>
                      <a:pt x="167" y="97"/>
                      <a:pt x="167" y="97"/>
                      <a:pt x="167" y="97"/>
                    </a:cubicBezTo>
                    <a:cubicBezTo>
                      <a:pt x="167" y="97"/>
                      <a:pt x="167" y="97"/>
                      <a:pt x="167" y="97"/>
                    </a:cubicBezTo>
                    <a:cubicBezTo>
                      <a:pt x="167" y="97"/>
                      <a:pt x="168" y="97"/>
                      <a:pt x="168" y="97"/>
                    </a:cubicBezTo>
                    <a:cubicBezTo>
                      <a:pt x="168" y="97"/>
                      <a:pt x="168" y="97"/>
                      <a:pt x="168" y="97"/>
                    </a:cubicBezTo>
                    <a:cubicBezTo>
                      <a:pt x="168" y="97"/>
                      <a:pt x="168" y="97"/>
                      <a:pt x="168" y="97"/>
                    </a:cubicBezTo>
                    <a:cubicBezTo>
                      <a:pt x="168" y="97"/>
                      <a:pt x="168" y="97"/>
                      <a:pt x="169" y="97"/>
                    </a:cubicBezTo>
                    <a:cubicBezTo>
                      <a:pt x="169" y="97"/>
                      <a:pt x="169" y="97"/>
                      <a:pt x="169" y="97"/>
                    </a:cubicBezTo>
                    <a:cubicBezTo>
                      <a:pt x="170" y="97"/>
                      <a:pt x="170" y="97"/>
                      <a:pt x="170" y="97"/>
                    </a:cubicBezTo>
                    <a:cubicBezTo>
                      <a:pt x="170" y="97"/>
                      <a:pt x="170" y="97"/>
                      <a:pt x="170" y="97"/>
                    </a:cubicBezTo>
                    <a:cubicBezTo>
                      <a:pt x="170" y="97"/>
                      <a:pt x="170" y="97"/>
                      <a:pt x="171" y="97"/>
                    </a:cubicBezTo>
                    <a:cubicBezTo>
                      <a:pt x="171" y="97"/>
                      <a:pt x="171" y="97"/>
                      <a:pt x="171" y="97"/>
                    </a:cubicBezTo>
                    <a:cubicBezTo>
                      <a:pt x="171" y="97"/>
                      <a:pt x="171" y="97"/>
                      <a:pt x="171" y="97"/>
                    </a:cubicBezTo>
                    <a:cubicBezTo>
                      <a:pt x="171" y="97"/>
                      <a:pt x="172" y="97"/>
                      <a:pt x="172" y="97"/>
                    </a:cubicBezTo>
                    <a:cubicBezTo>
                      <a:pt x="172" y="97"/>
                      <a:pt x="172" y="97"/>
                      <a:pt x="172" y="97"/>
                    </a:cubicBezTo>
                    <a:cubicBezTo>
                      <a:pt x="172" y="97"/>
                      <a:pt x="172" y="97"/>
                      <a:pt x="172" y="97"/>
                    </a:cubicBezTo>
                    <a:cubicBezTo>
                      <a:pt x="172" y="97"/>
                      <a:pt x="172" y="97"/>
                      <a:pt x="172" y="97"/>
                    </a:cubicBezTo>
                    <a:cubicBezTo>
                      <a:pt x="172" y="97"/>
                      <a:pt x="172" y="97"/>
                      <a:pt x="172" y="97"/>
                    </a:cubicBezTo>
                    <a:cubicBezTo>
                      <a:pt x="172" y="97"/>
                      <a:pt x="172" y="98"/>
                      <a:pt x="172" y="98"/>
                    </a:cubicBezTo>
                    <a:cubicBezTo>
                      <a:pt x="173" y="98"/>
                      <a:pt x="173" y="98"/>
                      <a:pt x="173" y="98"/>
                    </a:cubicBezTo>
                    <a:cubicBezTo>
                      <a:pt x="173" y="98"/>
                      <a:pt x="173" y="98"/>
                      <a:pt x="173" y="98"/>
                    </a:cubicBezTo>
                    <a:cubicBezTo>
                      <a:pt x="173" y="98"/>
                      <a:pt x="173" y="98"/>
                      <a:pt x="173" y="98"/>
                    </a:cubicBezTo>
                    <a:cubicBezTo>
                      <a:pt x="173" y="97"/>
                      <a:pt x="174" y="97"/>
                      <a:pt x="174" y="97"/>
                    </a:cubicBezTo>
                    <a:cubicBezTo>
                      <a:pt x="174" y="97"/>
                      <a:pt x="174" y="97"/>
                      <a:pt x="174" y="97"/>
                    </a:cubicBezTo>
                    <a:cubicBezTo>
                      <a:pt x="174" y="97"/>
                      <a:pt x="174" y="97"/>
                      <a:pt x="174" y="97"/>
                    </a:cubicBezTo>
                    <a:cubicBezTo>
                      <a:pt x="174" y="97"/>
                      <a:pt x="175" y="97"/>
                      <a:pt x="175" y="97"/>
                    </a:cubicBezTo>
                    <a:cubicBezTo>
                      <a:pt x="175" y="97"/>
                      <a:pt x="175" y="97"/>
                      <a:pt x="175" y="97"/>
                    </a:cubicBezTo>
                    <a:cubicBezTo>
                      <a:pt x="175" y="97"/>
                      <a:pt x="175" y="97"/>
                      <a:pt x="175" y="97"/>
                    </a:cubicBezTo>
                    <a:cubicBezTo>
                      <a:pt x="175" y="97"/>
                      <a:pt x="175" y="97"/>
                      <a:pt x="175" y="97"/>
                    </a:cubicBezTo>
                    <a:cubicBezTo>
                      <a:pt x="175" y="97"/>
                      <a:pt x="175" y="97"/>
                      <a:pt x="175" y="97"/>
                    </a:cubicBezTo>
                    <a:cubicBezTo>
                      <a:pt x="175" y="97"/>
                      <a:pt x="175" y="97"/>
                      <a:pt x="175" y="97"/>
                    </a:cubicBezTo>
                    <a:cubicBezTo>
                      <a:pt x="175" y="97"/>
                      <a:pt x="176" y="97"/>
                      <a:pt x="176" y="97"/>
                    </a:cubicBezTo>
                    <a:cubicBezTo>
                      <a:pt x="176" y="97"/>
                      <a:pt x="176" y="97"/>
                      <a:pt x="176" y="97"/>
                    </a:cubicBezTo>
                    <a:cubicBezTo>
                      <a:pt x="176" y="97"/>
                      <a:pt x="177" y="97"/>
                      <a:pt x="177" y="97"/>
                    </a:cubicBezTo>
                    <a:cubicBezTo>
                      <a:pt x="177" y="97"/>
                      <a:pt x="177" y="97"/>
                      <a:pt x="177" y="97"/>
                    </a:cubicBezTo>
                    <a:cubicBezTo>
                      <a:pt x="177" y="97"/>
                      <a:pt x="177" y="97"/>
                      <a:pt x="177" y="97"/>
                    </a:cubicBezTo>
                    <a:cubicBezTo>
                      <a:pt x="177" y="97"/>
                      <a:pt x="177" y="97"/>
                      <a:pt x="177" y="97"/>
                    </a:cubicBezTo>
                    <a:cubicBezTo>
                      <a:pt x="177" y="97"/>
                      <a:pt x="177" y="97"/>
                      <a:pt x="177" y="97"/>
                    </a:cubicBezTo>
                    <a:cubicBezTo>
                      <a:pt x="177" y="97"/>
                      <a:pt x="177" y="97"/>
                      <a:pt x="177" y="97"/>
                    </a:cubicBezTo>
                    <a:cubicBezTo>
                      <a:pt x="177" y="97"/>
                      <a:pt x="177" y="97"/>
                      <a:pt x="177" y="97"/>
                    </a:cubicBezTo>
                    <a:cubicBezTo>
                      <a:pt x="177" y="97"/>
                      <a:pt x="178" y="97"/>
                      <a:pt x="178" y="97"/>
                    </a:cubicBezTo>
                    <a:cubicBezTo>
                      <a:pt x="178" y="97"/>
                      <a:pt x="178" y="97"/>
                      <a:pt x="178" y="97"/>
                    </a:cubicBezTo>
                    <a:cubicBezTo>
                      <a:pt x="178" y="97"/>
                      <a:pt x="178" y="97"/>
                      <a:pt x="178" y="97"/>
                    </a:cubicBezTo>
                    <a:cubicBezTo>
                      <a:pt x="178" y="97"/>
                      <a:pt x="178" y="97"/>
                      <a:pt x="178" y="97"/>
                    </a:cubicBezTo>
                    <a:cubicBezTo>
                      <a:pt x="178" y="97"/>
                      <a:pt x="179" y="97"/>
                      <a:pt x="179" y="97"/>
                    </a:cubicBezTo>
                    <a:cubicBezTo>
                      <a:pt x="179" y="97"/>
                      <a:pt x="179" y="97"/>
                      <a:pt x="179" y="97"/>
                    </a:cubicBezTo>
                    <a:cubicBezTo>
                      <a:pt x="179" y="97"/>
                      <a:pt x="179" y="97"/>
                      <a:pt x="179" y="97"/>
                    </a:cubicBezTo>
                    <a:cubicBezTo>
                      <a:pt x="179" y="97"/>
                      <a:pt x="179" y="97"/>
                      <a:pt x="179" y="97"/>
                    </a:cubicBezTo>
                    <a:cubicBezTo>
                      <a:pt x="179" y="97"/>
                      <a:pt x="180" y="97"/>
                      <a:pt x="180" y="97"/>
                    </a:cubicBezTo>
                    <a:cubicBezTo>
                      <a:pt x="180" y="97"/>
                      <a:pt x="180" y="96"/>
                      <a:pt x="180" y="96"/>
                    </a:cubicBezTo>
                    <a:cubicBezTo>
                      <a:pt x="180" y="96"/>
                      <a:pt x="180" y="96"/>
                      <a:pt x="180" y="96"/>
                    </a:cubicBezTo>
                    <a:cubicBezTo>
                      <a:pt x="180" y="96"/>
                      <a:pt x="181" y="96"/>
                      <a:pt x="181" y="96"/>
                    </a:cubicBezTo>
                    <a:cubicBezTo>
                      <a:pt x="181" y="96"/>
                      <a:pt x="181" y="96"/>
                      <a:pt x="181" y="96"/>
                    </a:cubicBezTo>
                    <a:cubicBezTo>
                      <a:pt x="181" y="96"/>
                      <a:pt x="181" y="96"/>
                      <a:pt x="181" y="96"/>
                    </a:cubicBezTo>
                    <a:cubicBezTo>
                      <a:pt x="182" y="96"/>
                      <a:pt x="182" y="96"/>
                      <a:pt x="182" y="96"/>
                    </a:cubicBezTo>
                    <a:cubicBezTo>
                      <a:pt x="182" y="96"/>
                      <a:pt x="182" y="96"/>
                      <a:pt x="182" y="96"/>
                    </a:cubicBezTo>
                    <a:cubicBezTo>
                      <a:pt x="182" y="96"/>
                      <a:pt x="182" y="96"/>
                      <a:pt x="183" y="96"/>
                    </a:cubicBezTo>
                    <a:cubicBezTo>
                      <a:pt x="183" y="96"/>
                      <a:pt x="183" y="96"/>
                      <a:pt x="183" y="96"/>
                    </a:cubicBezTo>
                    <a:cubicBezTo>
                      <a:pt x="183" y="96"/>
                      <a:pt x="183" y="96"/>
                      <a:pt x="183" y="96"/>
                    </a:cubicBezTo>
                    <a:cubicBezTo>
                      <a:pt x="183" y="96"/>
                      <a:pt x="184" y="96"/>
                      <a:pt x="184" y="96"/>
                    </a:cubicBezTo>
                    <a:cubicBezTo>
                      <a:pt x="184" y="96"/>
                      <a:pt x="184" y="96"/>
                      <a:pt x="184" y="96"/>
                    </a:cubicBezTo>
                    <a:cubicBezTo>
                      <a:pt x="184" y="95"/>
                      <a:pt x="185" y="95"/>
                      <a:pt x="185" y="95"/>
                    </a:cubicBezTo>
                    <a:cubicBezTo>
                      <a:pt x="185" y="95"/>
                      <a:pt x="185" y="95"/>
                      <a:pt x="185" y="95"/>
                    </a:cubicBezTo>
                    <a:cubicBezTo>
                      <a:pt x="185" y="95"/>
                      <a:pt x="185" y="95"/>
                      <a:pt x="185" y="95"/>
                    </a:cubicBezTo>
                    <a:close/>
                    <a:moveTo>
                      <a:pt x="188" y="46"/>
                    </a:moveTo>
                    <a:cubicBezTo>
                      <a:pt x="189" y="46"/>
                      <a:pt x="189" y="46"/>
                      <a:pt x="188" y="46"/>
                    </a:cubicBezTo>
                    <a:cubicBezTo>
                      <a:pt x="188" y="46"/>
                      <a:pt x="188" y="45"/>
                      <a:pt x="188" y="45"/>
                    </a:cubicBezTo>
                    <a:cubicBezTo>
                      <a:pt x="188" y="46"/>
                      <a:pt x="188" y="46"/>
                      <a:pt x="188" y="46"/>
                    </a:cubicBezTo>
                    <a:cubicBezTo>
                      <a:pt x="188" y="45"/>
                      <a:pt x="188" y="45"/>
                      <a:pt x="187" y="45"/>
                    </a:cubicBezTo>
                    <a:cubicBezTo>
                      <a:pt x="187" y="45"/>
                      <a:pt x="187" y="45"/>
                      <a:pt x="187" y="46"/>
                    </a:cubicBezTo>
                    <a:cubicBezTo>
                      <a:pt x="187" y="46"/>
                      <a:pt x="187" y="46"/>
                      <a:pt x="187" y="46"/>
                    </a:cubicBezTo>
                    <a:cubicBezTo>
                      <a:pt x="187" y="46"/>
                      <a:pt x="186" y="45"/>
                      <a:pt x="186" y="46"/>
                    </a:cubicBezTo>
                    <a:cubicBezTo>
                      <a:pt x="186" y="46"/>
                      <a:pt x="186" y="46"/>
                      <a:pt x="186" y="46"/>
                    </a:cubicBezTo>
                    <a:cubicBezTo>
                      <a:pt x="186" y="46"/>
                      <a:pt x="186" y="46"/>
                      <a:pt x="186" y="46"/>
                    </a:cubicBezTo>
                    <a:cubicBezTo>
                      <a:pt x="186" y="46"/>
                      <a:pt x="186" y="47"/>
                      <a:pt x="186" y="47"/>
                    </a:cubicBezTo>
                    <a:cubicBezTo>
                      <a:pt x="186" y="47"/>
                      <a:pt x="185" y="47"/>
                      <a:pt x="186" y="47"/>
                    </a:cubicBezTo>
                    <a:cubicBezTo>
                      <a:pt x="186" y="48"/>
                      <a:pt x="186" y="48"/>
                      <a:pt x="186" y="48"/>
                    </a:cubicBezTo>
                    <a:cubicBezTo>
                      <a:pt x="186" y="48"/>
                      <a:pt x="186" y="48"/>
                      <a:pt x="186" y="48"/>
                    </a:cubicBezTo>
                    <a:cubicBezTo>
                      <a:pt x="186" y="48"/>
                      <a:pt x="186" y="48"/>
                      <a:pt x="187" y="48"/>
                    </a:cubicBezTo>
                    <a:cubicBezTo>
                      <a:pt x="187" y="48"/>
                      <a:pt x="187" y="48"/>
                      <a:pt x="187" y="48"/>
                    </a:cubicBezTo>
                    <a:cubicBezTo>
                      <a:pt x="187" y="47"/>
                      <a:pt x="187" y="47"/>
                      <a:pt x="187" y="47"/>
                    </a:cubicBezTo>
                    <a:cubicBezTo>
                      <a:pt x="187" y="47"/>
                      <a:pt x="187" y="47"/>
                      <a:pt x="187" y="47"/>
                    </a:cubicBezTo>
                    <a:cubicBezTo>
                      <a:pt x="188" y="47"/>
                      <a:pt x="188" y="46"/>
                      <a:pt x="188" y="46"/>
                    </a:cubicBezTo>
                    <a:cubicBezTo>
                      <a:pt x="188" y="46"/>
                      <a:pt x="188" y="46"/>
                      <a:pt x="188" y="46"/>
                    </a:cubicBezTo>
                    <a:cubicBezTo>
                      <a:pt x="188" y="47"/>
                      <a:pt x="188" y="47"/>
                      <a:pt x="188" y="47"/>
                    </a:cubicBezTo>
                    <a:cubicBezTo>
                      <a:pt x="188" y="48"/>
                      <a:pt x="188" y="48"/>
                      <a:pt x="188" y="48"/>
                    </a:cubicBezTo>
                    <a:cubicBezTo>
                      <a:pt x="188" y="48"/>
                      <a:pt x="188" y="48"/>
                      <a:pt x="188" y="48"/>
                    </a:cubicBezTo>
                    <a:cubicBezTo>
                      <a:pt x="188" y="48"/>
                      <a:pt x="188" y="48"/>
                      <a:pt x="188" y="48"/>
                    </a:cubicBezTo>
                    <a:cubicBezTo>
                      <a:pt x="188" y="48"/>
                      <a:pt x="188" y="48"/>
                      <a:pt x="188" y="48"/>
                    </a:cubicBezTo>
                    <a:cubicBezTo>
                      <a:pt x="188" y="48"/>
                      <a:pt x="188" y="48"/>
                      <a:pt x="188" y="48"/>
                    </a:cubicBezTo>
                    <a:cubicBezTo>
                      <a:pt x="188" y="48"/>
                      <a:pt x="188" y="48"/>
                      <a:pt x="188" y="48"/>
                    </a:cubicBezTo>
                    <a:cubicBezTo>
                      <a:pt x="189" y="48"/>
                      <a:pt x="188" y="49"/>
                      <a:pt x="189" y="49"/>
                    </a:cubicBezTo>
                    <a:cubicBezTo>
                      <a:pt x="189" y="48"/>
                      <a:pt x="189" y="48"/>
                      <a:pt x="189" y="48"/>
                    </a:cubicBezTo>
                    <a:cubicBezTo>
                      <a:pt x="189" y="48"/>
                      <a:pt x="189" y="48"/>
                      <a:pt x="189" y="48"/>
                    </a:cubicBezTo>
                    <a:cubicBezTo>
                      <a:pt x="189" y="48"/>
                      <a:pt x="189" y="47"/>
                      <a:pt x="189" y="47"/>
                    </a:cubicBezTo>
                    <a:cubicBezTo>
                      <a:pt x="189" y="47"/>
                      <a:pt x="189" y="47"/>
                      <a:pt x="189" y="47"/>
                    </a:cubicBezTo>
                    <a:cubicBezTo>
                      <a:pt x="189" y="47"/>
                      <a:pt x="189" y="47"/>
                      <a:pt x="189" y="47"/>
                    </a:cubicBezTo>
                    <a:cubicBezTo>
                      <a:pt x="189" y="47"/>
                      <a:pt x="189" y="48"/>
                      <a:pt x="190" y="48"/>
                    </a:cubicBezTo>
                    <a:cubicBezTo>
                      <a:pt x="190" y="48"/>
                      <a:pt x="190" y="48"/>
                      <a:pt x="190" y="48"/>
                    </a:cubicBezTo>
                    <a:cubicBezTo>
                      <a:pt x="190" y="48"/>
                      <a:pt x="190" y="47"/>
                      <a:pt x="190" y="47"/>
                    </a:cubicBezTo>
                    <a:cubicBezTo>
                      <a:pt x="190" y="47"/>
                      <a:pt x="190" y="47"/>
                      <a:pt x="190" y="47"/>
                    </a:cubicBezTo>
                    <a:cubicBezTo>
                      <a:pt x="191" y="47"/>
                      <a:pt x="191" y="47"/>
                      <a:pt x="191" y="47"/>
                    </a:cubicBezTo>
                    <a:cubicBezTo>
                      <a:pt x="191" y="46"/>
                      <a:pt x="191" y="46"/>
                      <a:pt x="191" y="46"/>
                    </a:cubicBezTo>
                    <a:cubicBezTo>
                      <a:pt x="191" y="46"/>
                      <a:pt x="191" y="46"/>
                      <a:pt x="190" y="46"/>
                    </a:cubicBezTo>
                    <a:cubicBezTo>
                      <a:pt x="190" y="46"/>
                      <a:pt x="190" y="46"/>
                      <a:pt x="190" y="46"/>
                    </a:cubicBezTo>
                    <a:cubicBezTo>
                      <a:pt x="190" y="46"/>
                      <a:pt x="190" y="46"/>
                      <a:pt x="190" y="46"/>
                    </a:cubicBezTo>
                    <a:cubicBezTo>
                      <a:pt x="190" y="46"/>
                      <a:pt x="190" y="46"/>
                      <a:pt x="190" y="46"/>
                    </a:cubicBezTo>
                    <a:cubicBezTo>
                      <a:pt x="190" y="46"/>
                      <a:pt x="190" y="46"/>
                      <a:pt x="190" y="46"/>
                    </a:cubicBezTo>
                    <a:cubicBezTo>
                      <a:pt x="190" y="46"/>
                      <a:pt x="190" y="46"/>
                      <a:pt x="190" y="46"/>
                    </a:cubicBezTo>
                    <a:cubicBezTo>
                      <a:pt x="190" y="46"/>
                      <a:pt x="189" y="46"/>
                      <a:pt x="189" y="46"/>
                    </a:cubicBezTo>
                    <a:cubicBezTo>
                      <a:pt x="189" y="46"/>
                      <a:pt x="189" y="46"/>
                      <a:pt x="189" y="46"/>
                    </a:cubicBezTo>
                    <a:cubicBezTo>
                      <a:pt x="189" y="46"/>
                      <a:pt x="189" y="46"/>
                      <a:pt x="189" y="46"/>
                    </a:cubicBezTo>
                    <a:cubicBezTo>
                      <a:pt x="189" y="47"/>
                      <a:pt x="189" y="47"/>
                      <a:pt x="189" y="47"/>
                    </a:cubicBezTo>
                    <a:cubicBezTo>
                      <a:pt x="189" y="47"/>
                      <a:pt x="189" y="47"/>
                      <a:pt x="189" y="47"/>
                    </a:cubicBezTo>
                    <a:cubicBezTo>
                      <a:pt x="189" y="47"/>
                      <a:pt x="189" y="47"/>
                      <a:pt x="189" y="47"/>
                    </a:cubicBezTo>
                    <a:cubicBezTo>
                      <a:pt x="189" y="47"/>
                      <a:pt x="189" y="47"/>
                      <a:pt x="189" y="47"/>
                    </a:cubicBezTo>
                    <a:cubicBezTo>
                      <a:pt x="188" y="47"/>
                      <a:pt x="188" y="47"/>
                      <a:pt x="188" y="46"/>
                    </a:cubicBezTo>
                    <a:cubicBezTo>
                      <a:pt x="188" y="46"/>
                      <a:pt x="188" y="46"/>
                      <a:pt x="188" y="46"/>
                    </a:cubicBezTo>
                    <a:cubicBezTo>
                      <a:pt x="188" y="46"/>
                      <a:pt x="188" y="46"/>
                      <a:pt x="188" y="46"/>
                    </a:cubicBezTo>
                    <a:close/>
                    <a:moveTo>
                      <a:pt x="190" y="49"/>
                    </a:moveTo>
                    <a:cubicBezTo>
                      <a:pt x="190" y="49"/>
                      <a:pt x="191" y="49"/>
                      <a:pt x="191" y="49"/>
                    </a:cubicBezTo>
                    <a:cubicBezTo>
                      <a:pt x="191" y="49"/>
                      <a:pt x="191" y="49"/>
                      <a:pt x="191" y="49"/>
                    </a:cubicBezTo>
                    <a:cubicBezTo>
                      <a:pt x="191" y="49"/>
                      <a:pt x="191" y="49"/>
                      <a:pt x="191" y="49"/>
                    </a:cubicBezTo>
                    <a:cubicBezTo>
                      <a:pt x="191" y="48"/>
                      <a:pt x="191" y="48"/>
                      <a:pt x="191" y="48"/>
                    </a:cubicBezTo>
                    <a:cubicBezTo>
                      <a:pt x="191" y="48"/>
                      <a:pt x="191" y="48"/>
                      <a:pt x="191" y="48"/>
                    </a:cubicBezTo>
                    <a:cubicBezTo>
                      <a:pt x="191" y="48"/>
                      <a:pt x="191" y="48"/>
                      <a:pt x="191" y="48"/>
                    </a:cubicBezTo>
                    <a:cubicBezTo>
                      <a:pt x="191" y="48"/>
                      <a:pt x="191" y="48"/>
                      <a:pt x="191" y="48"/>
                    </a:cubicBezTo>
                    <a:cubicBezTo>
                      <a:pt x="191" y="48"/>
                      <a:pt x="190" y="48"/>
                      <a:pt x="190" y="48"/>
                    </a:cubicBezTo>
                    <a:cubicBezTo>
                      <a:pt x="190" y="48"/>
                      <a:pt x="190" y="48"/>
                      <a:pt x="190" y="48"/>
                    </a:cubicBezTo>
                    <a:cubicBezTo>
                      <a:pt x="190" y="48"/>
                      <a:pt x="190" y="48"/>
                      <a:pt x="190" y="48"/>
                    </a:cubicBezTo>
                    <a:cubicBezTo>
                      <a:pt x="190" y="49"/>
                      <a:pt x="190" y="49"/>
                      <a:pt x="190" y="49"/>
                    </a:cubicBezTo>
                    <a:close/>
                    <a:moveTo>
                      <a:pt x="188" y="50"/>
                    </a:moveTo>
                    <a:cubicBezTo>
                      <a:pt x="188" y="50"/>
                      <a:pt x="188" y="50"/>
                      <a:pt x="188" y="50"/>
                    </a:cubicBezTo>
                    <a:cubicBezTo>
                      <a:pt x="188" y="50"/>
                      <a:pt x="188" y="50"/>
                      <a:pt x="188" y="50"/>
                    </a:cubicBezTo>
                    <a:cubicBezTo>
                      <a:pt x="188" y="49"/>
                      <a:pt x="188" y="49"/>
                      <a:pt x="188" y="49"/>
                    </a:cubicBezTo>
                    <a:cubicBezTo>
                      <a:pt x="187" y="49"/>
                      <a:pt x="187" y="50"/>
                      <a:pt x="187" y="50"/>
                    </a:cubicBezTo>
                    <a:cubicBezTo>
                      <a:pt x="187" y="50"/>
                      <a:pt x="187" y="50"/>
                      <a:pt x="187" y="50"/>
                    </a:cubicBezTo>
                    <a:cubicBezTo>
                      <a:pt x="188" y="50"/>
                      <a:pt x="188" y="50"/>
                      <a:pt x="188" y="50"/>
                    </a:cubicBezTo>
                    <a:close/>
                    <a:moveTo>
                      <a:pt x="189" y="49"/>
                    </a:moveTo>
                    <a:cubicBezTo>
                      <a:pt x="189" y="49"/>
                      <a:pt x="189" y="49"/>
                      <a:pt x="189" y="49"/>
                    </a:cubicBezTo>
                    <a:cubicBezTo>
                      <a:pt x="189" y="49"/>
                      <a:pt x="189" y="49"/>
                      <a:pt x="189" y="50"/>
                    </a:cubicBezTo>
                    <a:cubicBezTo>
                      <a:pt x="189" y="50"/>
                      <a:pt x="189" y="49"/>
                      <a:pt x="189" y="49"/>
                    </a:cubicBezTo>
                    <a:cubicBezTo>
                      <a:pt x="189" y="49"/>
                      <a:pt x="189" y="49"/>
                      <a:pt x="189" y="49"/>
                    </a:cubicBezTo>
                    <a:cubicBezTo>
                      <a:pt x="190" y="49"/>
                      <a:pt x="189" y="49"/>
                      <a:pt x="189" y="49"/>
                    </a:cubicBezTo>
                    <a:cubicBezTo>
                      <a:pt x="189" y="49"/>
                      <a:pt x="189" y="49"/>
                      <a:pt x="189" y="49"/>
                    </a:cubicBezTo>
                    <a:close/>
                    <a:moveTo>
                      <a:pt x="179" y="40"/>
                    </a:moveTo>
                    <a:cubicBezTo>
                      <a:pt x="179" y="40"/>
                      <a:pt x="179" y="40"/>
                      <a:pt x="179" y="40"/>
                    </a:cubicBezTo>
                    <a:cubicBezTo>
                      <a:pt x="179" y="40"/>
                      <a:pt x="179" y="40"/>
                      <a:pt x="179" y="40"/>
                    </a:cubicBezTo>
                    <a:cubicBezTo>
                      <a:pt x="179" y="40"/>
                      <a:pt x="179" y="40"/>
                      <a:pt x="179" y="40"/>
                    </a:cubicBezTo>
                    <a:cubicBezTo>
                      <a:pt x="179" y="40"/>
                      <a:pt x="179" y="41"/>
                      <a:pt x="179" y="41"/>
                    </a:cubicBezTo>
                    <a:cubicBezTo>
                      <a:pt x="179" y="41"/>
                      <a:pt x="179" y="41"/>
                      <a:pt x="178" y="41"/>
                    </a:cubicBezTo>
                    <a:cubicBezTo>
                      <a:pt x="178" y="41"/>
                      <a:pt x="178" y="41"/>
                      <a:pt x="178" y="41"/>
                    </a:cubicBezTo>
                    <a:cubicBezTo>
                      <a:pt x="178" y="41"/>
                      <a:pt x="178" y="41"/>
                      <a:pt x="178" y="41"/>
                    </a:cubicBezTo>
                    <a:cubicBezTo>
                      <a:pt x="178" y="41"/>
                      <a:pt x="178" y="41"/>
                      <a:pt x="178" y="41"/>
                    </a:cubicBezTo>
                    <a:cubicBezTo>
                      <a:pt x="178" y="41"/>
                      <a:pt x="178" y="41"/>
                      <a:pt x="179" y="41"/>
                    </a:cubicBezTo>
                    <a:cubicBezTo>
                      <a:pt x="179" y="41"/>
                      <a:pt x="179" y="41"/>
                      <a:pt x="179" y="41"/>
                    </a:cubicBezTo>
                    <a:cubicBezTo>
                      <a:pt x="179" y="41"/>
                      <a:pt x="179" y="41"/>
                      <a:pt x="179" y="41"/>
                    </a:cubicBezTo>
                    <a:cubicBezTo>
                      <a:pt x="179" y="41"/>
                      <a:pt x="179" y="41"/>
                      <a:pt x="179" y="41"/>
                    </a:cubicBezTo>
                    <a:cubicBezTo>
                      <a:pt x="179" y="41"/>
                      <a:pt x="179" y="41"/>
                      <a:pt x="179" y="41"/>
                    </a:cubicBezTo>
                    <a:cubicBezTo>
                      <a:pt x="180" y="41"/>
                      <a:pt x="180" y="41"/>
                      <a:pt x="180" y="41"/>
                    </a:cubicBezTo>
                    <a:cubicBezTo>
                      <a:pt x="180" y="40"/>
                      <a:pt x="180" y="40"/>
                      <a:pt x="180" y="40"/>
                    </a:cubicBezTo>
                    <a:cubicBezTo>
                      <a:pt x="180" y="40"/>
                      <a:pt x="181" y="40"/>
                      <a:pt x="181" y="40"/>
                    </a:cubicBezTo>
                    <a:cubicBezTo>
                      <a:pt x="181" y="40"/>
                      <a:pt x="181" y="40"/>
                      <a:pt x="181" y="40"/>
                    </a:cubicBezTo>
                    <a:cubicBezTo>
                      <a:pt x="181" y="40"/>
                      <a:pt x="181" y="41"/>
                      <a:pt x="181" y="41"/>
                    </a:cubicBezTo>
                    <a:cubicBezTo>
                      <a:pt x="181" y="41"/>
                      <a:pt x="181" y="40"/>
                      <a:pt x="181" y="40"/>
                    </a:cubicBezTo>
                    <a:cubicBezTo>
                      <a:pt x="181" y="40"/>
                      <a:pt x="181" y="40"/>
                      <a:pt x="181" y="40"/>
                    </a:cubicBezTo>
                    <a:cubicBezTo>
                      <a:pt x="181" y="40"/>
                      <a:pt x="181" y="40"/>
                      <a:pt x="181" y="40"/>
                    </a:cubicBezTo>
                    <a:cubicBezTo>
                      <a:pt x="181" y="40"/>
                      <a:pt x="181" y="40"/>
                      <a:pt x="181" y="40"/>
                    </a:cubicBezTo>
                    <a:cubicBezTo>
                      <a:pt x="181" y="40"/>
                      <a:pt x="181" y="40"/>
                      <a:pt x="181" y="40"/>
                    </a:cubicBezTo>
                    <a:cubicBezTo>
                      <a:pt x="181" y="40"/>
                      <a:pt x="181" y="40"/>
                      <a:pt x="181" y="40"/>
                    </a:cubicBezTo>
                    <a:cubicBezTo>
                      <a:pt x="181" y="40"/>
                      <a:pt x="181" y="40"/>
                      <a:pt x="181" y="40"/>
                    </a:cubicBezTo>
                    <a:cubicBezTo>
                      <a:pt x="180" y="40"/>
                      <a:pt x="180" y="40"/>
                      <a:pt x="180" y="40"/>
                    </a:cubicBezTo>
                    <a:cubicBezTo>
                      <a:pt x="180" y="40"/>
                      <a:pt x="180" y="40"/>
                      <a:pt x="180" y="40"/>
                    </a:cubicBezTo>
                    <a:cubicBezTo>
                      <a:pt x="180" y="40"/>
                      <a:pt x="180" y="40"/>
                      <a:pt x="180" y="40"/>
                    </a:cubicBezTo>
                    <a:cubicBezTo>
                      <a:pt x="180" y="40"/>
                      <a:pt x="180" y="40"/>
                      <a:pt x="179" y="40"/>
                    </a:cubicBezTo>
                    <a:cubicBezTo>
                      <a:pt x="179" y="40"/>
                      <a:pt x="180" y="40"/>
                      <a:pt x="179" y="40"/>
                    </a:cubicBezTo>
                    <a:cubicBezTo>
                      <a:pt x="179" y="40"/>
                      <a:pt x="179" y="40"/>
                      <a:pt x="179" y="40"/>
                    </a:cubicBezTo>
                    <a:close/>
                    <a:moveTo>
                      <a:pt x="130" y="96"/>
                    </a:moveTo>
                    <a:cubicBezTo>
                      <a:pt x="130" y="96"/>
                      <a:pt x="130" y="96"/>
                      <a:pt x="130" y="96"/>
                    </a:cubicBezTo>
                    <a:cubicBezTo>
                      <a:pt x="130" y="96"/>
                      <a:pt x="129" y="96"/>
                      <a:pt x="129" y="96"/>
                    </a:cubicBezTo>
                    <a:cubicBezTo>
                      <a:pt x="129" y="96"/>
                      <a:pt x="129" y="96"/>
                      <a:pt x="129" y="96"/>
                    </a:cubicBezTo>
                    <a:cubicBezTo>
                      <a:pt x="129" y="96"/>
                      <a:pt x="129" y="96"/>
                      <a:pt x="129" y="96"/>
                    </a:cubicBezTo>
                    <a:cubicBezTo>
                      <a:pt x="128" y="96"/>
                      <a:pt x="128" y="96"/>
                      <a:pt x="128" y="96"/>
                    </a:cubicBezTo>
                    <a:cubicBezTo>
                      <a:pt x="128" y="96"/>
                      <a:pt x="128" y="96"/>
                      <a:pt x="128" y="96"/>
                    </a:cubicBezTo>
                    <a:cubicBezTo>
                      <a:pt x="128" y="96"/>
                      <a:pt x="128" y="96"/>
                      <a:pt x="128" y="96"/>
                    </a:cubicBezTo>
                    <a:cubicBezTo>
                      <a:pt x="128" y="96"/>
                      <a:pt x="128" y="95"/>
                      <a:pt x="127" y="95"/>
                    </a:cubicBezTo>
                    <a:cubicBezTo>
                      <a:pt x="127" y="95"/>
                      <a:pt x="127" y="95"/>
                      <a:pt x="127" y="95"/>
                    </a:cubicBezTo>
                    <a:cubicBezTo>
                      <a:pt x="127" y="96"/>
                      <a:pt x="127" y="96"/>
                      <a:pt x="127" y="96"/>
                    </a:cubicBezTo>
                    <a:cubicBezTo>
                      <a:pt x="127" y="96"/>
                      <a:pt x="127" y="95"/>
                      <a:pt x="127" y="95"/>
                    </a:cubicBezTo>
                    <a:cubicBezTo>
                      <a:pt x="126" y="95"/>
                      <a:pt x="126" y="95"/>
                      <a:pt x="126" y="95"/>
                    </a:cubicBezTo>
                    <a:cubicBezTo>
                      <a:pt x="126" y="95"/>
                      <a:pt x="126" y="95"/>
                      <a:pt x="126" y="95"/>
                    </a:cubicBezTo>
                    <a:cubicBezTo>
                      <a:pt x="126" y="95"/>
                      <a:pt x="126" y="95"/>
                      <a:pt x="126" y="95"/>
                    </a:cubicBezTo>
                    <a:cubicBezTo>
                      <a:pt x="126" y="95"/>
                      <a:pt x="126" y="95"/>
                      <a:pt x="126" y="95"/>
                    </a:cubicBezTo>
                    <a:cubicBezTo>
                      <a:pt x="125" y="95"/>
                      <a:pt x="125" y="95"/>
                      <a:pt x="125" y="95"/>
                    </a:cubicBezTo>
                    <a:cubicBezTo>
                      <a:pt x="125" y="95"/>
                      <a:pt x="125" y="95"/>
                      <a:pt x="125" y="95"/>
                    </a:cubicBezTo>
                    <a:cubicBezTo>
                      <a:pt x="125" y="95"/>
                      <a:pt x="125" y="95"/>
                      <a:pt x="125" y="95"/>
                    </a:cubicBezTo>
                    <a:cubicBezTo>
                      <a:pt x="125" y="95"/>
                      <a:pt x="125" y="95"/>
                      <a:pt x="125" y="95"/>
                    </a:cubicBezTo>
                    <a:cubicBezTo>
                      <a:pt x="125" y="95"/>
                      <a:pt x="125" y="95"/>
                      <a:pt x="125" y="95"/>
                    </a:cubicBezTo>
                    <a:cubicBezTo>
                      <a:pt x="124" y="95"/>
                      <a:pt x="124" y="95"/>
                      <a:pt x="124" y="95"/>
                    </a:cubicBezTo>
                    <a:cubicBezTo>
                      <a:pt x="124" y="95"/>
                      <a:pt x="124" y="95"/>
                      <a:pt x="124" y="95"/>
                    </a:cubicBezTo>
                    <a:cubicBezTo>
                      <a:pt x="124" y="95"/>
                      <a:pt x="124" y="95"/>
                      <a:pt x="124" y="95"/>
                    </a:cubicBezTo>
                    <a:cubicBezTo>
                      <a:pt x="124" y="95"/>
                      <a:pt x="124" y="94"/>
                      <a:pt x="124" y="94"/>
                    </a:cubicBezTo>
                    <a:cubicBezTo>
                      <a:pt x="124" y="94"/>
                      <a:pt x="124" y="95"/>
                      <a:pt x="124" y="95"/>
                    </a:cubicBezTo>
                    <a:cubicBezTo>
                      <a:pt x="123" y="95"/>
                      <a:pt x="123" y="94"/>
                      <a:pt x="123" y="94"/>
                    </a:cubicBezTo>
                    <a:cubicBezTo>
                      <a:pt x="123" y="94"/>
                      <a:pt x="123" y="94"/>
                      <a:pt x="123" y="94"/>
                    </a:cubicBezTo>
                    <a:cubicBezTo>
                      <a:pt x="122" y="94"/>
                      <a:pt x="122" y="94"/>
                      <a:pt x="122" y="94"/>
                    </a:cubicBezTo>
                    <a:cubicBezTo>
                      <a:pt x="122" y="94"/>
                      <a:pt x="122" y="94"/>
                      <a:pt x="122" y="94"/>
                    </a:cubicBezTo>
                    <a:cubicBezTo>
                      <a:pt x="122" y="94"/>
                      <a:pt x="122" y="94"/>
                      <a:pt x="122" y="94"/>
                    </a:cubicBezTo>
                    <a:cubicBezTo>
                      <a:pt x="121" y="94"/>
                      <a:pt x="121" y="93"/>
                      <a:pt x="121" y="93"/>
                    </a:cubicBezTo>
                    <a:cubicBezTo>
                      <a:pt x="121" y="93"/>
                      <a:pt x="120" y="93"/>
                      <a:pt x="120" y="93"/>
                    </a:cubicBezTo>
                    <a:cubicBezTo>
                      <a:pt x="120" y="93"/>
                      <a:pt x="120" y="93"/>
                      <a:pt x="119" y="93"/>
                    </a:cubicBezTo>
                    <a:cubicBezTo>
                      <a:pt x="119" y="93"/>
                      <a:pt x="119" y="93"/>
                      <a:pt x="119" y="93"/>
                    </a:cubicBezTo>
                    <a:cubicBezTo>
                      <a:pt x="119" y="94"/>
                      <a:pt x="119" y="94"/>
                      <a:pt x="118" y="94"/>
                    </a:cubicBezTo>
                    <a:cubicBezTo>
                      <a:pt x="118" y="94"/>
                      <a:pt x="118" y="94"/>
                      <a:pt x="118" y="94"/>
                    </a:cubicBezTo>
                    <a:cubicBezTo>
                      <a:pt x="118" y="94"/>
                      <a:pt x="118" y="94"/>
                      <a:pt x="118" y="94"/>
                    </a:cubicBezTo>
                    <a:cubicBezTo>
                      <a:pt x="118" y="94"/>
                      <a:pt x="118" y="94"/>
                      <a:pt x="118" y="94"/>
                    </a:cubicBezTo>
                    <a:cubicBezTo>
                      <a:pt x="118" y="94"/>
                      <a:pt x="118" y="94"/>
                      <a:pt x="118" y="94"/>
                    </a:cubicBezTo>
                    <a:cubicBezTo>
                      <a:pt x="118" y="94"/>
                      <a:pt x="118" y="94"/>
                      <a:pt x="118" y="94"/>
                    </a:cubicBezTo>
                    <a:cubicBezTo>
                      <a:pt x="118" y="94"/>
                      <a:pt x="118" y="94"/>
                      <a:pt x="117" y="94"/>
                    </a:cubicBezTo>
                    <a:cubicBezTo>
                      <a:pt x="117" y="94"/>
                      <a:pt x="117" y="94"/>
                      <a:pt x="117" y="94"/>
                    </a:cubicBezTo>
                    <a:cubicBezTo>
                      <a:pt x="117" y="94"/>
                      <a:pt x="117" y="94"/>
                      <a:pt x="117" y="94"/>
                    </a:cubicBezTo>
                    <a:cubicBezTo>
                      <a:pt x="117" y="94"/>
                      <a:pt x="117" y="94"/>
                      <a:pt x="117" y="94"/>
                    </a:cubicBezTo>
                    <a:cubicBezTo>
                      <a:pt x="117" y="94"/>
                      <a:pt x="117" y="94"/>
                      <a:pt x="116" y="94"/>
                    </a:cubicBezTo>
                    <a:cubicBezTo>
                      <a:pt x="116" y="94"/>
                      <a:pt x="116" y="94"/>
                      <a:pt x="116" y="94"/>
                    </a:cubicBezTo>
                    <a:cubicBezTo>
                      <a:pt x="116" y="94"/>
                      <a:pt x="115" y="94"/>
                      <a:pt x="115" y="94"/>
                    </a:cubicBezTo>
                    <a:cubicBezTo>
                      <a:pt x="115" y="94"/>
                      <a:pt x="115" y="94"/>
                      <a:pt x="115" y="94"/>
                    </a:cubicBezTo>
                    <a:cubicBezTo>
                      <a:pt x="114" y="93"/>
                      <a:pt x="114" y="93"/>
                      <a:pt x="114" y="93"/>
                    </a:cubicBezTo>
                    <a:cubicBezTo>
                      <a:pt x="114" y="93"/>
                      <a:pt x="114" y="94"/>
                      <a:pt x="114" y="94"/>
                    </a:cubicBezTo>
                    <a:cubicBezTo>
                      <a:pt x="114" y="94"/>
                      <a:pt x="114" y="94"/>
                      <a:pt x="114" y="93"/>
                    </a:cubicBezTo>
                    <a:cubicBezTo>
                      <a:pt x="114" y="93"/>
                      <a:pt x="113" y="93"/>
                      <a:pt x="113" y="93"/>
                    </a:cubicBezTo>
                    <a:cubicBezTo>
                      <a:pt x="113" y="93"/>
                      <a:pt x="113" y="93"/>
                      <a:pt x="113" y="93"/>
                    </a:cubicBezTo>
                    <a:cubicBezTo>
                      <a:pt x="113" y="93"/>
                      <a:pt x="113" y="93"/>
                      <a:pt x="113" y="93"/>
                    </a:cubicBezTo>
                    <a:cubicBezTo>
                      <a:pt x="112" y="93"/>
                      <a:pt x="112" y="93"/>
                      <a:pt x="112" y="93"/>
                    </a:cubicBezTo>
                    <a:cubicBezTo>
                      <a:pt x="112" y="93"/>
                      <a:pt x="112" y="93"/>
                      <a:pt x="112" y="93"/>
                    </a:cubicBezTo>
                    <a:cubicBezTo>
                      <a:pt x="112" y="93"/>
                      <a:pt x="112" y="93"/>
                      <a:pt x="112" y="93"/>
                    </a:cubicBezTo>
                    <a:cubicBezTo>
                      <a:pt x="112" y="93"/>
                      <a:pt x="112" y="93"/>
                      <a:pt x="111" y="93"/>
                    </a:cubicBezTo>
                    <a:cubicBezTo>
                      <a:pt x="111" y="93"/>
                      <a:pt x="111" y="93"/>
                      <a:pt x="111" y="93"/>
                    </a:cubicBezTo>
                    <a:cubicBezTo>
                      <a:pt x="111" y="93"/>
                      <a:pt x="111" y="93"/>
                      <a:pt x="111" y="93"/>
                    </a:cubicBezTo>
                    <a:cubicBezTo>
                      <a:pt x="111" y="93"/>
                      <a:pt x="111" y="93"/>
                      <a:pt x="111" y="93"/>
                    </a:cubicBezTo>
                    <a:cubicBezTo>
                      <a:pt x="111" y="93"/>
                      <a:pt x="111" y="93"/>
                      <a:pt x="111" y="93"/>
                    </a:cubicBezTo>
                    <a:cubicBezTo>
                      <a:pt x="111" y="93"/>
                      <a:pt x="110" y="93"/>
                      <a:pt x="110" y="93"/>
                    </a:cubicBezTo>
                    <a:cubicBezTo>
                      <a:pt x="110" y="93"/>
                      <a:pt x="110" y="93"/>
                      <a:pt x="110" y="93"/>
                    </a:cubicBezTo>
                    <a:cubicBezTo>
                      <a:pt x="110" y="93"/>
                      <a:pt x="110" y="93"/>
                      <a:pt x="110" y="93"/>
                    </a:cubicBezTo>
                    <a:cubicBezTo>
                      <a:pt x="110" y="93"/>
                      <a:pt x="110" y="93"/>
                      <a:pt x="110" y="94"/>
                    </a:cubicBezTo>
                    <a:cubicBezTo>
                      <a:pt x="110" y="94"/>
                      <a:pt x="110" y="94"/>
                      <a:pt x="110" y="94"/>
                    </a:cubicBezTo>
                    <a:cubicBezTo>
                      <a:pt x="110" y="94"/>
                      <a:pt x="110" y="94"/>
                      <a:pt x="110" y="94"/>
                    </a:cubicBezTo>
                    <a:cubicBezTo>
                      <a:pt x="110" y="94"/>
                      <a:pt x="110" y="93"/>
                      <a:pt x="110" y="93"/>
                    </a:cubicBezTo>
                    <a:cubicBezTo>
                      <a:pt x="110" y="93"/>
                      <a:pt x="109" y="93"/>
                      <a:pt x="109" y="93"/>
                    </a:cubicBezTo>
                    <a:cubicBezTo>
                      <a:pt x="109" y="93"/>
                      <a:pt x="109" y="93"/>
                      <a:pt x="109" y="93"/>
                    </a:cubicBezTo>
                    <a:cubicBezTo>
                      <a:pt x="109" y="93"/>
                      <a:pt x="109" y="93"/>
                      <a:pt x="109" y="93"/>
                    </a:cubicBezTo>
                    <a:cubicBezTo>
                      <a:pt x="109" y="93"/>
                      <a:pt x="109" y="93"/>
                      <a:pt x="109" y="93"/>
                    </a:cubicBezTo>
                    <a:cubicBezTo>
                      <a:pt x="109" y="93"/>
                      <a:pt x="109" y="93"/>
                      <a:pt x="109" y="93"/>
                    </a:cubicBezTo>
                    <a:cubicBezTo>
                      <a:pt x="109" y="93"/>
                      <a:pt x="109" y="93"/>
                      <a:pt x="108" y="93"/>
                    </a:cubicBezTo>
                    <a:cubicBezTo>
                      <a:pt x="108" y="93"/>
                      <a:pt x="108" y="93"/>
                      <a:pt x="108" y="93"/>
                    </a:cubicBezTo>
                    <a:cubicBezTo>
                      <a:pt x="108" y="93"/>
                      <a:pt x="108" y="93"/>
                      <a:pt x="108" y="93"/>
                    </a:cubicBezTo>
                    <a:cubicBezTo>
                      <a:pt x="108" y="93"/>
                      <a:pt x="108" y="93"/>
                      <a:pt x="108" y="93"/>
                    </a:cubicBezTo>
                    <a:cubicBezTo>
                      <a:pt x="108" y="93"/>
                      <a:pt x="108" y="93"/>
                      <a:pt x="108" y="93"/>
                    </a:cubicBezTo>
                    <a:cubicBezTo>
                      <a:pt x="108" y="93"/>
                      <a:pt x="107" y="93"/>
                      <a:pt x="107" y="93"/>
                    </a:cubicBezTo>
                    <a:cubicBezTo>
                      <a:pt x="107" y="93"/>
                      <a:pt x="107" y="93"/>
                      <a:pt x="107" y="93"/>
                    </a:cubicBezTo>
                    <a:cubicBezTo>
                      <a:pt x="107" y="93"/>
                      <a:pt x="107" y="93"/>
                      <a:pt x="107" y="93"/>
                    </a:cubicBezTo>
                    <a:cubicBezTo>
                      <a:pt x="106" y="93"/>
                      <a:pt x="106" y="93"/>
                      <a:pt x="106" y="93"/>
                    </a:cubicBezTo>
                    <a:cubicBezTo>
                      <a:pt x="106" y="93"/>
                      <a:pt x="106" y="93"/>
                      <a:pt x="106" y="93"/>
                    </a:cubicBezTo>
                    <a:cubicBezTo>
                      <a:pt x="106" y="93"/>
                      <a:pt x="106" y="93"/>
                      <a:pt x="106" y="93"/>
                    </a:cubicBezTo>
                    <a:cubicBezTo>
                      <a:pt x="105" y="93"/>
                      <a:pt x="105" y="93"/>
                      <a:pt x="105" y="93"/>
                    </a:cubicBezTo>
                    <a:cubicBezTo>
                      <a:pt x="105" y="93"/>
                      <a:pt x="105" y="93"/>
                      <a:pt x="105" y="93"/>
                    </a:cubicBezTo>
                    <a:cubicBezTo>
                      <a:pt x="105" y="93"/>
                      <a:pt x="105" y="93"/>
                      <a:pt x="104" y="93"/>
                    </a:cubicBezTo>
                    <a:cubicBezTo>
                      <a:pt x="104" y="93"/>
                      <a:pt x="104" y="93"/>
                      <a:pt x="104" y="93"/>
                    </a:cubicBezTo>
                    <a:cubicBezTo>
                      <a:pt x="104" y="93"/>
                      <a:pt x="104" y="93"/>
                      <a:pt x="104" y="93"/>
                    </a:cubicBezTo>
                    <a:cubicBezTo>
                      <a:pt x="103" y="93"/>
                      <a:pt x="104" y="93"/>
                      <a:pt x="103" y="92"/>
                    </a:cubicBezTo>
                    <a:cubicBezTo>
                      <a:pt x="103" y="92"/>
                      <a:pt x="102" y="92"/>
                      <a:pt x="102" y="92"/>
                    </a:cubicBezTo>
                    <a:cubicBezTo>
                      <a:pt x="102" y="92"/>
                      <a:pt x="101" y="92"/>
                      <a:pt x="101" y="91"/>
                    </a:cubicBezTo>
                    <a:cubicBezTo>
                      <a:pt x="101" y="91"/>
                      <a:pt x="101" y="91"/>
                      <a:pt x="100" y="91"/>
                    </a:cubicBezTo>
                    <a:cubicBezTo>
                      <a:pt x="100" y="91"/>
                      <a:pt x="100" y="91"/>
                      <a:pt x="100" y="91"/>
                    </a:cubicBezTo>
                    <a:cubicBezTo>
                      <a:pt x="100" y="91"/>
                      <a:pt x="99" y="91"/>
                      <a:pt x="99" y="91"/>
                    </a:cubicBezTo>
                    <a:cubicBezTo>
                      <a:pt x="99" y="91"/>
                      <a:pt x="99" y="90"/>
                      <a:pt x="99" y="90"/>
                    </a:cubicBezTo>
                    <a:cubicBezTo>
                      <a:pt x="98" y="90"/>
                      <a:pt x="98" y="90"/>
                      <a:pt x="98" y="90"/>
                    </a:cubicBezTo>
                    <a:cubicBezTo>
                      <a:pt x="97" y="90"/>
                      <a:pt x="97" y="90"/>
                      <a:pt x="96" y="90"/>
                    </a:cubicBezTo>
                    <a:cubicBezTo>
                      <a:pt x="96" y="90"/>
                      <a:pt x="96" y="90"/>
                      <a:pt x="96" y="90"/>
                    </a:cubicBezTo>
                    <a:cubicBezTo>
                      <a:pt x="95" y="90"/>
                      <a:pt x="95" y="90"/>
                      <a:pt x="95" y="90"/>
                    </a:cubicBezTo>
                    <a:cubicBezTo>
                      <a:pt x="95" y="90"/>
                      <a:pt x="95" y="90"/>
                      <a:pt x="95" y="89"/>
                    </a:cubicBezTo>
                    <a:cubicBezTo>
                      <a:pt x="95" y="89"/>
                      <a:pt x="95" y="89"/>
                      <a:pt x="94" y="89"/>
                    </a:cubicBezTo>
                    <a:cubicBezTo>
                      <a:pt x="94" y="89"/>
                      <a:pt x="93" y="89"/>
                      <a:pt x="93" y="89"/>
                    </a:cubicBezTo>
                    <a:cubicBezTo>
                      <a:pt x="93" y="89"/>
                      <a:pt x="92" y="89"/>
                      <a:pt x="92" y="89"/>
                    </a:cubicBezTo>
                    <a:cubicBezTo>
                      <a:pt x="92" y="89"/>
                      <a:pt x="92" y="89"/>
                      <a:pt x="92" y="89"/>
                    </a:cubicBezTo>
                    <a:cubicBezTo>
                      <a:pt x="92" y="89"/>
                      <a:pt x="92" y="89"/>
                      <a:pt x="92" y="89"/>
                    </a:cubicBezTo>
                    <a:cubicBezTo>
                      <a:pt x="92" y="89"/>
                      <a:pt x="92" y="89"/>
                      <a:pt x="92" y="89"/>
                    </a:cubicBezTo>
                    <a:cubicBezTo>
                      <a:pt x="92" y="90"/>
                      <a:pt x="92" y="90"/>
                      <a:pt x="92" y="90"/>
                    </a:cubicBezTo>
                    <a:cubicBezTo>
                      <a:pt x="92" y="90"/>
                      <a:pt x="92" y="90"/>
                      <a:pt x="92" y="90"/>
                    </a:cubicBezTo>
                    <a:cubicBezTo>
                      <a:pt x="92" y="90"/>
                      <a:pt x="91" y="89"/>
                      <a:pt x="91" y="89"/>
                    </a:cubicBezTo>
                    <a:cubicBezTo>
                      <a:pt x="91" y="89"/>
                      <a:pt x="91" y="89"/>
                      <a:pt x="91" y="89"/>
                    </a:cubicBezTo>
                    <a:cubicBezTo>
                      <a:pt x="91" y="89"/>
                      <a:pt x="91" y="89"/>
                      <a:pt x="91" y="89"/>
                    </a:cubicBezTo>
                    <a:cubicBezTo>
                      <a:pt x="91" y="89"/>
                      <a:pt x="91" y="89"/>
                      <a:pt x="91" y="89"/>
                    </a:cubicBezTo>
                    <a:cubicBezTo>
                      <a:pt x="91" y="89"/>
                      <a:pt x="90" y="89"/>
                      <a:pt x="90" y="89"/>
                    </a:cubicBezTo>
                    <a:cubicBezTo>
                      <a:pt x="90" y="89"/>
                      <a:pt x="90" y="89"/>
                      <a:pt x="90" y="89"/>
                    </a:cubicBezTo>
                    <a:cubicBezTo>
                      <a:pt x="90" y="89"/>
                      <a:pt x="89" y="89"/>
                      <a:pt x="89" y="89"/>
                    </a:cubicBezTo>
                    <a:cubicBezTo>
                      <a:pt x="89" y="89"/>
                      <a:pt x="89" y="89"/>
                      <a:pt x="89" y="89"/>
                    </a:cubicBezTo>
                    <a:cubicBezTo>
                      <a:pt x="89" y="89"/>
                      <a:pt x="89" y="89"/>
                      <a:pt x="89" y="89"/>
                    </a:cubicBezTo>
                    <a:cubicBezTo>
                      <a:pt x="89" y="89"/>
                      <a:pt x="89" y="90"/>
                      <a:pt x="89" y="90"/>
                    </a:cubicBezTo>
                    <a:cubicBezTo>
                      <a:pt x="89" y="90"/>
                      <a:pt x="89" y="90"/>
                      <a:pt x="88" y="90"/>
                    </a:cubicBezTo>
                    <a:cubicBezTo>
                      <a:pt x="88" y="90"/>
                      <a:pt x="87" y="90"/>
                      <a:pt x="87" y="90"/>
                    </a:cubicBezTo>
                    <a:cubicBezTo>
                      <a:pt x="87" y="90"/>
                      <a:pt x="86" y="90"/>
                      <a:pt x="86" y="90"/>
                    </a:cubicBezTo>
                    <a:cubicBezTo>
                      <a:pt x="86" y="90"/>
                      <a:pt x="86" y="90"/>
                      <a:pt x="85" y="90"/>
                    </a:cubicBezTo>
                    <a:cubicBezTo>
                      <a:pt x="85" y="90"/>
                      <a:pt x="85" y="89"/>
                      <a:pt x="85" y="89"/>
                    </a:cubicBezTo>
                    <a:cubicBezTo>
                      <a:pt x="84" y="89"/>
                      <a:pt x="84" y="89"/>
                      <a:pt x="84" y="89"/>
                    </a:cubicBezTo>
                    <a:cubicBezTo>
                      <a:pt x="84" y="89"/>
                      <a:pt x="84" y="89"/>
                      <a:pt x="84" y="89"/>
                    </a:cubicBezTo>
                    <a:cubicBezTo>
                      <a:pt x="84" y="89"/>
                      <a:pt x="84" y="89"/>
                      <a:pt x="83" y="89"/>
                    </a:cubicBezTo>
                    <a:cubicBezTo>
                      <a:pt x="83" y="89"/>
                      <a:pt x="83" y="89"/>
                      <a:pt x="83" y="89"/>
                    </a:cubicBezTo>
                    <a:cubicBezTo>
                      <a:pt x="83" y="89"/>
                      <a:pt x="82" y="88"/>
                      <a:pt x="82" y="88"/>
                    </a:cubicBezTo>
                    <a:cubicBezTo>
                      <a:pt x="82" y="88"/>
                      <a:pt x="82" y="88"/>
                      <a:pt x="82" y="88"/>
                    </a:cubicBezTo>
                    <a:cubicBezTo>
                      <a:pt x="82" y="88"/>
                      <a:pt x="82" y="88"/>
                      <a:pt x="82" y="88"/>
                    </a:cubicBezTo>
                    <a:cubicBezTo>
                      <a:pt x="82" y="88"/>
                      <a:pt x="82" y="88"/>
                      <a:pt x="82" y="88"/>
                    </a:cubicBezTo>
                    <a:cubicBezTo>
                      <a:pt x="81" y="88"/>
                      <a:pt x="81" y="88"/>
                      <a:pt x="81" y="88"/>
                    </a:cubicBezTo>
                    <a:cubicBezTo>
                      <a:pt x="80" y="88"/>
                      <a:pt x="80" y="88"/>
                      <a:pt x="80" y="88"/>
                    </a:cubicBezTo>
                    <a:cubicBezTo>
                      <a:pt x="80" y="88"/>
                      <a:pt x="80" y="88"/>
                      <a:pt x="79" y="88"/>
                    </a:cubicBezTo>
                    <a:cubicBezTo>
                      <a:pt x="79" y="87"/>
                      <a:pt x="79" y="88"/>
                      <a:pt x="79" y="87"/>
                    </a:cubicBezTo>
                    <a:cubicBezTo>
                      <a:pt x="78" y="87"/>
                      <a:pt x="78" y="87"/>
                      <a:pt x="77" y="87"/>
                    </a:cubicBezTo>
                    <a:cubicBezTo>
                      <a:pt x="77" y="87"/>
                      <a:pt x="76" y="87"/>
                      <a:pt x="76" y="87"/>
                    </a:cubicBezTo>
                    <a:cubicBezTo>
                      <a:pt x="76" y="87"/>
                      <a:pt x="75" y="87"/>
                      <a:pt x="75" y="87"/>
                    </a:cubicBezTo>
                    <a:cubicBezTo>
                      <a:pt x="75" y="87"/>
                      <a:pt x="75" y="87"/>
                      <a:pt x="75" y="87"/>
                    </a:cubicBezTo>
                    <a:cubicBezTo>
                      <a:pt x="75" y="87"/>
                      <a:pt x="75" y="87"/>
                      <a:pt x="75" y="87"/>
                    </a:cubicBezTo>
                    <a:cubicBezTo>
                      <a:pt x="74" y="87"/>
                      <a:pt x="74" y="87"/>
                      <a:pt x="74" y="87"/>
                    </a:cubicBezTo>
                    <a:cubicBezTo>
                      <a:pt x="74" y="87"/>
                      <a:pt x="74" y="86"/>
                      <a:pt x="74" y="86"/>
                    </a:cubicBezTo>
                    <a:cubicBezTo>
                      <a:pt x="74" y="86"/>
                      <a:pt x="74" y="86"/>
                      <a:pt x="74" y="86"/>
                    </a:cubicBezTo>
                    <a:cubicBezTo>
                      <a:pt x="74" y="86"/>
                      <a:pt x="74" y="86"/>
                      <a:pt x="75" y="86"/>
                    </a:cubicBezTo>
                    <a:cubicBezTo>
                      <a:pt x="75" y="86"/>
                      <a:pt x="75" y="86"/>
                      <a:pt x="75" y="85"/>
                    </a:cubicBezTo>
                    <a:cubicBezTo>
                      <a:pt x="75" y="85"/>
                      <a:pt x="75" y="85"/>
                      <a:pt x="75" y="85"/>
                    </a:cubicBezTo>
                    <a:cubicBezTo>
                      <a:pt x="75" y="85"/>
                      <a:pt x="75" y="85"/>
                      <a:pt x="75" y="85"/>
                    </a:cubicBezTo>
                    <a:cubicBezTo>
                      <a:pt x="75" y="85"/>
                      <a:pt x="76" y="84"/>
                      <a:pt x="75" y="84"/>
                    </a:cubicBezTo>
                    <a:cubicBezTo>
                      <a:pt x="75" y="84"/>
                      <a:pt x="75" y="84"/>
                      <a:pt x="75" y="84"/>
                    </a:cubicBezTo>
                    <a:cubicBezTo>
                      <a:pt x="75" y="84"/>
                      <a:pt x="75" y="84"/>
                      <a:pt x="75" y="84"/>
                    </a:cubicBezTo>
                    <a:cubicBezTo>
                      <a:pt x="74" y="84"/>
                      <a:pt x="74" y="84"/>
                      <a:pt x="74" y="84"/>
                    </a:cubicBezTo>
                    <a:cubicBezTo>
                      <a:pt x="74" y="84"/>
                      <a:pt x="74" y="84"/>
                      <a:pt x="74" y="84"/>
                    </a:cubicBezTo>
                    <a:cubicBezTo>
                      <a:pt x="74" y="84"/>
                      <a:pt x="74" y="84"/>
                      <a:pt x="73" y="84"/>
                    </a:cubicBezTo>
                    <a:cubicBezTo>
                      <a:pt x="73" y="84"/>
                      <a:pt x="73" y="84"/>
                      <a:pt x="73" y="84"/>
                    </a:cubicBezTo>
                    <a:cubicBezTo>
                      <a:pt x="73" y="84"/>
                      <a:pt x="72" y="84"/>
                      <a:pt x="72" y="83"/>
                    </a:cubicBezTo>
                    <a:cubicBezTo>
                      <a:pt x="72" y="83"/>
                      <a:pt x="72" y="83"/>
                      <a:pt x="72" y="83"/>
                    </a:cubicBezTo>
                    <a:cubicBezTo>
                      <a:pt x="71" y="83"/>
                      <a:pt x="71" y="83"/>
                      <a:pt x="71" y="83"/>
                    </a:cubicBezTo>
                    <a:cubicBezTo>
                      <a:pt x="71" y="83"/>
                      <a:pt x="71" y="83"/>
                      <a:pt x="71" y="83"/>
                    </a:cubicBezTo>
                    <a:cubicBezTo>
                      <a:pt x="70" y="83"/>
                      <a:pt x="70" y="83"/>
                      <a:pt x="70" y="83"/>
                    </a:cubicBezTo>
                    <a:cubicBezTo>
                      <a:pt x="70" y="83"/>
                      <a:pt x="70" y="83"/>
                      <a:pt x="70" y="83"/>
                    </a:cubicBezTo>
                    <a:cubicBezTo>
                      <a:pt x="70" y="83"/>
                      <a:pt x="70" y="83"/>
                      <a:pt x="69" y="83"/>
                    </a:cubicBezTo>
                    <a:cubicBezTo>
                      <a:pt x="69" y="83"/>
                      <a:pt x="69" y="83"/>
                      <a:pt x="69" y="83"/>
                    </a:cubicBezTo>
                    <a:cubicBezTo>
                      <a:pt x="68" y="84"/>
                      <a:pt x="69" y="84"/>
                      <a:pt x="68" y="83"/>
                    </a:cubicBezTo>
                    <a:cubicBezTo>
                      <a:pt x="68" y="83"/>
                      <a:pt x="68" y="83"/>
                      <a:pt x="68" y="83"/>
                    </a:cubicBezTo>
                    <a:cubicBezTo>
                      <a:pt x="68" y="83"/>
                      <a:pt x="68" y="83"/>
                      <a:pt x="68" y="83"/>
                    </a:cubicBezTo>
                    <a:cubicBezTo>
                      <a:pt x="67" y="83"/>
                      <a:pt x="67" y="83"/>
                      <a:pt x="67" y="83"/>
                    </a:cubicBezTo>
                    <a:cubicBezTo>
                      <a:pt x="67" y="83"/>
                      <a:pt x="67" y="83"/>
                      <a:pt x="67" y="83"/>
                    </a:cubicBezTo>
                    <a:cubicBezTo>
                      <a:pt x="67" y="83"/>
                      <a:pt x="67" y="83"/>
                      <a:pt x="67" y="83"/>
                    </a:cubicBezTo>
                    <a:cubicBezTo>
                      <a:pt x="67" y="83"/>
                      <a:pt x="67" y="83"/>
                      <a:pt x="67" y="83"/>
                    </a:cubicBezTo>
                    <a:cubicBezTo>
                      <a:pt x="66" y="83"/>
                      <a:pt x="66" y="83"/>
                      <a:pt x="67" y="83"/>
                    </a:cubicBezTo>
                    <a:cubicBezTo>
                      <a:pt x="67" y="83"/>
                      <a:pt x="67" y="83"/>
                      <a:pt x="67" y="83"/>
                    </a:cubicBezTo>
                    <a:cubicBezTo>
                      <a:pt x="67" y="83"/>
                      <a:pt x="67" y="83"/>
                      <a:pt x="67" y="82"/>
                    </a:cubicBezTo>
                    <a:cubicBezTo>
                      <a:pt x="67" y="82"/>
                      <a:pt x="67" y="82"/>
                      <a:pt x="67" y="82"/>
                    </a:cubicBezTo>
                    <a:cubicBezTo>
                      <a:pt x="67" y="82"/>
                      <a:pt x="67" y="82"/>
                      <a:pt x="67" y="82"/>
                    </a:cubicBezTo>
                    <a:cubicBezTo>
                      <a:pt x="67" y="82"/>
                      <a:pt x="67" y="82"/>
                      <a:pt x="68" y="82"/>
                    </a:cubicBezTo>
                    <a:cubicBezTo>
                      <a:pt x="68" y="82"/>
                      <a:pt x="68" y="82"/>
                      <a:pt x="68" y="82"/>
                    </a:cubicBezTo>
                    <a:cubicBezTo>
                      <a:pt x="68" y="83"/>
                      <a:pt x="68" y="83"/>
                      <a:pt x="68" y="83"/>
                    </a:cubicBezTo>
                    <a:cubicBezTo>
                      <a:pt x="68" y="83"/>
                      <a:pt x="68" y="83"/>
                      <a:pt x="68" y="83"/>
                    </a:cubicBezTo>
                    <a:cubicBezTo>
                      <a:pt x="68" y="83"/>
                      <a:pt x="68" y="83"/>
                      <a:pt x="68" y="83"/>
                    </a:cubicBezTo>
                    <a:cubicBezTo>
                      <a:pt x="68" y="83"/>
                      <a:pt x="68" y="82"/>
                      <a:pt x="69" y="82"/>
                    </a:cubicBezTo>
                    <a:cubicBezTo>
                      <a:pt x="69" y="82"/>
                      <a:pt x="69" y="82"/>
                      <a:pt x="69" y="82"/>
                    </a:cubicBezTo>
                    <a:cubicBezTo>
                      <a:pt x="69" y="82"/>
                      <a:pt x="69" y="82"/>
                      <a:pt x="69" y="82"/>
                    </a:cubicBezTo>
                    <a:cubicBezTo>
                      <a:pt x="69" y="82"/>
                      <a:pt x="69" y="82"/>
                      <a:pt x="69" y="81"/>
                    </a:cubicBezTo>
                    <a:cubicBezTo>
                      <a:pt x="69" y="81"/>
                      <a:pt x="69" y="81"/>
                      <a:pt x="69" y="81"/>
                    </a:cubicBezTo>
                    <a:cubicBezTo>
                      <a:pt x="69" y="81"/>
                      <a:pt x="69" y="81"/>
                      <a:pt x="69" y="81"/>
                    </a:cubicBezTo>
                    <a:cubicBezTo>
                      <a:pt x="70" y="81"/>
                      <a:pt x="70" y="81"/>
                      <a:pt x="70" y="81"/>
                    </a:cubicBezTo>
                    <a:cubicBezTo>
                      <a:pt x="70" y="81"/>
                      <a:pt x="70" y="81"/>
                      <a:pt x="70" y="81"/>
                    </a:cubicBezTo>
                    <a:cubicBezTo>
                      <a:pt x="70" y="81"/>
                      <a:pt x="71" y="81"/>
                      <a:pt x="71" y="80"/>
                    </a:cubicBezTo>
                    <a:cubicBezTo>
                      <a:pt x="71" y="80"/>
                      <a:pt x="70" y="80"/>
                      <a:pt x="71" y="80"/>
                    </a:cubicBezTo>
                    <a:cubicBezTo>
                      <a:pt x="71" y="79"/>
                      <a:pt x="71" y="79"/>
                      <a:pt x="71" y="79"/>
                    </a:cubicBezTo>
                    <a:cubicBezTo>
                      <a:pt x="71" y="78"/>
                      <a:pt x="71" y="78"/>
                      <a:pt x="71" y="78"/>
                    </a:cubicBezTo>
                    <a:cubicBezTo>
                      <a:pt x="71" y="78"/>
                      <a:pt x="71" y="78"/>
                      <a:pt x="71" y="78"/>
                    </a:cubicBezTo>
                    <a:cubicBezTo>
                      <a:pt x="72" y="78"/>
                      <a:pt x="72" y="78"/>
                      <a:pt x="72" y="77"/>
                    </a:cubicBezTo>
                    <a:cubicBezTo>
                      <a:pt x="72" y="77"/>
                      <a:pt x="72" y="77"/>
                      <a:pt x="72" y="77"/>
                    </a:cubicBezTo>
                    <a:cubicBezTo>
                      <a:pt x="72" y="77"/>
                      <a:pt x="72" y="77"/>
                      <a:pt x="72" y="77"/>
                    </a:cubicBezTo>
                    <a:cubicBezTo>
                      <a:pt x="72" y="77"/>
                      <a:pt x="72" y="77"/>
                      <a:pt x="72" y="77"/>
                    </a:cubicBezTo>
                    <a:cubicBezTo>
                      <a:pt x="72" y="77"/>
                      <a:pt x="72" y="77"/>
                      <a:pt x="72" y="77"/>
                    </a:cubicBezTo>
                    <a:cubicBezTo>
                      <a:pt x="72" y="78"/>
                      <a:pt x="73" y="78"/>
                      <a:pt x="73" y="78"/>
                    </a:cubicBezTo>
                    <a:cubicBezTo>
                      <a:pt x="73" y="78"/>
                      <a:pt x="73" y="78"/>
                      <a:pt x="73" y="78"/>
                    </a:cubicBezTo>
                    <a:cubicBezTo>
                      <a:pt x="73" y="78"/>
                      <a:pt x="73" y="78"/>
                      <a:pt x="73" y="77"/>
                    </a:cubicBezTo>
                    <a:cubicBezTo>
                      <a:pt x="73" y="77"/>
                      <a:pt x="73" y="77"/>
                      <a:pt x="73" y="77"/>
                    </a:cubicBezTo>
                    <a:cubicBezTo>
                      <a:pt x="74" y="77"/>
                      <a:pt x="74" y="77"/>
                      <a:pt x="74" y="77"/>
                    </a:cubicBezTo>
                    <a:cubicBezTo>
                      <a:pt x="74" y="77"/>
                      <a:pt x="74" y="77"/>
                      <a:pt x="74" y="77"/>
                    </a:cubicBezTo>
                    <a:cubicBezTo>
                      <a:pt x="74" y="77"/>
                      <a:pt x="74" y="77"/>
                      <a:pt x="75" y="78"/>
                    </a:cubicBezTo>
                    <a:cubicBezTo>
                      <a:pt x="75" y="78"/>
                      <a:pt x="75" y="78"/>
                      <a:pt x="75" y="78"/>
                    </a:cubicBezTo>
                    <a:cubicBezTo>
                      <a:pt x="75" y="78"/>
                      <a:pt x="75" y="78"/>
                      <a:pt x="75" y="78"/>
                    </a:cubicBezTo>
                    <a:cubicBezTo>
                      <a:pt x="75" y="78"/>
                      <a:pt x="76" y="78"/>
                      <a:pt x="76" y="78"/>
                    </a:cubicBezTo>
                    <a:cubicBezTo>
                      <a:pt x="76" y="78"/>
                      <a:pt x="76" y="78"/>
                      <a:pt x="76" y="78"/>
                    </a:cubicBezTo>
                    <a:cubicBezTo>
                      <a:pt x="76" y="78"/>
                      <a:pt x="76" y="78"/>
                      <a:pt x="76" y="78"/>
                    </a:cubicBezTo>
                    <a:cubicBezTo>
                      <a:pt x="76" y="78"/>
                      <a:pt x="77" y="78"/>
                      <a:pt x="77" y="78"/>
                    </a:cubicBezTo>
                    <a:cubicBezTo>
                      <a:pt x="77" y="78"/>
                      <a:pt x="77" y="78"/>
                      <a:pt x="77" y="78"/>
                    </a:cubicBezTo>
                    <a:cubicBezTo>
                      <a:pt x="77" y="78"/>
                      <a:pt x="77" y="78"/>
                      <a:pt x="77" y="78"/>
                    </a:cubicBezTo>
                    <a:cubicBezTo>
                      <a:pt x="77" y="78"/>
                      <a:pt x="77" y="78"/>
                      <a:pt x="77" y="78"/>
                    </a:cubicBezTo>
                    <a:cubicBezTo>
                      <a:pt x="77" y="78"/>
                      <a:pt x="77" y="78"/>
                      <a:pt x="77" y="78"/>
                    </a:cubicBezTo>
                    <a:cubicBezTo>
                      <a:pt x="77" y="78"/>
                      <a:pt x="77" y="78"/>
                      <a:pt x="77" y="78"/>
                    </a:cubicBezTo>
                    <a:cubicBezTo>
                      <a:pt x="77" y="78"/>
                      <a:pt x="78" y="78"/>
                      <a:pt x="78" y="78"/>
                    </a:cubicBezTo>
                    <a:cubicBezTo>
                      <a:pt x="78" y="78"/>
                      <a:pt x="78" y="78"/>
                      <a:pt x="78" y="78"/>
                    </a:cubicBezTo>
                    <a:cubicBezTo>
                      <a:pt x="78" y="78"/>
                      <a:pt x="78" y="78"/>
                      <a:pt x="78" y="78"/>
                    </a:cubicBezTo>
                    <a:cubicBezTo>
                      <a:pt x="78" y="78"/>
                      <a:pt x="78" y="78"/>
                      <a:pt x="78" y="78"/>
                    </a:cubicBezTo>
                    <a:cubicBezTo>
                      <a:pt x="79" y="78"/>
                      <a:pt x="79" y="78"/>
                      <a:pt x="79" y="78"/>
                    </a:cubicBezTo>
                    <a:cubicBezTo>
                      <a:pt x="78" y="78"/>
                      <a:pt x="78" y="78"/>
                      <a:pt x="78" y="78"/>
                    </a:cubicBezTo>
                    <a:cubicBezTo>
                      <a:pt x="78" y="78"/>
                      <a:pt x="79" y="78"/>
                      <a:pt x="79" y="77"/>
                    </a:cubicBezTo>
                    <a:cubicBezTo>
                      <a:pt x="78" y="77"/>
                      <a:pt x="78" y="77"/>
                      <a:pt x="78" y="77"/>
                    </a:cubicBezTo>
                    <a:cubicBezTo>
                      <a:pt x="78" y="77"/>
                      <a:pt x="79" y="77"/>
                      <a:pt x="79" y="77"/>
                    </a:cubicBezTo>
                    <a:cubicBezTo>
                      <a:pt x="79" y="77"/>
                      <a:pt x="79" y="77"/>
                      <a:pt x="79" y="77"/>
                    </a:cubicBezTo>
                    <a:cubicBezTo>
                      <a:pt x="79" y="77"/>
                      <a:pt x="79" y="77"/>
                      <a:pt x="79" y="77"/>
                    </a:cubicBezTo>
                    <a:cubicBezTo>
                      <a:pt x="80" y="77"/>
                      <a:pt x="79" y="78"/>
                      <a:pt x="80" y="77"/>
                    </a:cubicBezTo>
                    <a:cubicBezTo>
                      <a:pt x="80" y="77"/>
                      <a:pt x="80" y="77"/>
                      <a:pt x="80" y="77"/>
                    </a:cubicBezTo>
                    <a:cubicBezTo>
                      <a:pt x="81" y="77"/>
                      <a:pt x="81" y="77"/>
                      <a:pt x="81" y="78"/>
                    </a:cubicBezTo>
                    <a:cubicBezTo>
                      <a:pt x="81" y="78"/>
                      <a:pt x="81" y="78"/>
                      <a:pt x="81" y="78"/>
                    </a:cubicBezTo>
                    <a:cubicBezTo>
                      <a:pt x="81" y="78"/>
                      <a:pt x="81" y="78"/>
                      <a:pt x="82" y="79"/>
                    </a:cubicBezTo>
                    <a:cubicBezTo>
                      <a:pt x="82" y="79"/>
                      <a:pt x="83" y="79"/>
                      <a:pt x="83" y="79"/>
                    </a:cubicBezTo>
                    <a:cubicBezTo>
                      <a:pt x="83" y="79"/>
                      <a:pt x="83" y="79"/>
                      <a:pt x="83" y="79"/>
                    </a:cubicBezTo>
                    <a:cubicBezTo>
                      <a:pt x="83" y="79"/>
                      <a:pt x="83" y="79"/>
                      <a:pt x="83" y="79"/>
                    </a:cubicBezTo>
                    <a:cubicBezTo>
                      <a:pt x="84" y="79"/>
                      <a:pt x="84" y="79"/>
                      <a:pt x="84" y="79"/>
                    </a:cubicBezTo>
                    <a:cubicBezTo>
                      <a:pt x="84" y="79"/>
                      <a:pt x="84" y="79"/>
                      <a:pt x="84" y="79"/>
                    </a:cubicBezTo>
                    <a:cubicBezTo>
                      <a:pt x="84" y="79"/>
                      <a:pt x="84" y="79"/>
                      <a:pt x="85" y="79"/>
                    </a:cubicBezTo>
                    <a:cubicBezTo>
                      <a:pt x="85" y="79"/>
                      <a:pt x="85" y="79"/>
                      <a:pt x="85" y="79"/>
                    </a:cubicBezTo>
                    <a:cubicBezTo>
                      <a:pt x="85" y="79"/>
                      <a:pt x="84" y="79"/>
                      <a:pt x="85" y="79"/>
                    </a:cubicBezTo>
                    <a:cubicBezTo>
                      <a:pt x="85" y="79"/>
                      <a:pt x="85" y="80"/>
                      <a:pt x="86" y="80"/>
                    </a:cubicBezTo>
                    <a:cubicBezTo>
                      <a:pt x="86" y="80"/>
                      <a:pt x="86" y="80"/>
                      <a:pt x="87" y="80"/>
                    </a:cubicBezTo>
                    <a:cubicBezTo>
                      <a:pt x="87" y="79"/>
                      <a:pt x="87" y="79"/>
                      <a:pt x="87" y="79"/>
                    </a:cubicBezTo>
                    <a:cubicBezTo>
                      <a:pt x="87" y="79"/>
                      <a:pt x="87" y="79"/>
                      <a:pt x="87" y="79"/>
                    </a:cubicBezTo>
                    <a:cubicBezTo>
                      <a:pt x="87" y="79"/>
                      <a:pt x="87" y="79"/>
                      <a:pt x="87" y="79"/>
                    </a:cubicBezTo>
                    <a:cubicBezTo>
                      <a:pt x="87" y="80"/>
                      <a:pt x="87" y="80"/>
                      <a:pt x="87" y="80"/>
                    </a:cubicBezTo>
                    <a:cubicBezTo>
                      <a:pt x="87" y="80"/>
                      <a:pt x="87" y="80"/>
                      <a:pt x="87" y="80"/>
                    </a:cubicBezTo>
                    <a:cubicBezTo>
                      <a:pt x="87" y="79"/>
                      <a:pt x="87" y="79"/>
                      <a:pt x="87" y="79"/>
                    </a:cubicBezTo>
                    <a:cubicBezTo>
                      <a:pt x="87" y="79"/>
                      <a:pt x="88" y="79"/>
                      <a:pt x="88" y="80"/>
                    </a:cubicBezTo>
                    <a:cubicBezTo>
                      <a:pt x="88" y="80"/>
                      <a:pt x="88" y="80"/>
                      <a:pt x="88" y="81"/>
                    </a:cubicBezTo>
                    <a:cubicBezTo>
                      <a:pt x="89" y="81"/>
                      <a:pt x="89" y="81"/>
                      <a:pt x="89" y="81"/>
                    </a:cubicBezTo>
                    <a:cubicBezTo>
                      <a:pt x="89" y="81"/>
                      <a:pt x="89" y="81"/>
                      <a:pt x="89" y="81"/>
                    </a:cubicBezTo>
                    <a:cubicBezTo>
                      <a:pt x="89" y="81"/>
                      <a:pt x="89" y="82"/>
                      <a:pt x="89" y="82"/>
                    </a:cubicBezTo>
                    <a:cubicBezTo>
                      <a:pt x="89" y="82"/>
                      <a:pt x="89" y="82"/>
                      <a:pt x="89" y="83"/>
                    </a:cubicBezTo>
                    <a:cubicBezTo>
                      <a:pt x="89" y="83"/>
                      <a:pt x="89" y="83"/>
                      <a:pt x="90" y="83"/>
                    </a:cubicBezTo>
                    <a:cubicBezTo>
                      <a:pt x="90" y="83"/>
                      <a:pt x="90" y="83"/>
                      <a:pt x="90" y="83"/>
                    </a:cubicBezTo>
                    <a:cubicBezTo>
                      <a:pt x="90" y="83"/>
                      <a:pt x="90" y="83"/>
                      <a:pt x="90" y="83"/>
                    </a:cubicBezTo>
                    <a:cubicBezTo>
                      <a:pt x="90" y="83"/>
                      <a:pt x="90" y="83"/>
                      <a:pt x="91" y="83"/>
                    </a:cubicBezTo>
                    <a:cubicBezTo>
                      <a:pt x="91" y="83"/>
                      <a:pt x="91" y="83"/>
                      <a:pt x="91" y="83"/>
                    </a:cubicBezTo>
                    <a:cubicBezTo>
                      <a:pt x="91" y="83"/>
                      <a:pt x="91" y="83"/>
                      <a:pt x="91" y="83"/>
                    </a:cubicBezTo>
                    <a:cubicBezTo>
                      <a:pt x="91" y="83"/>
                      <a:pt x="91" y="83"/>
                      <a:pt x="91" y="83"/>
                    </a:cubicBezTo>
                    <a:cubicBezTo>
                      <a:pt x="91" y="83"/>
                      <a:pt x="91" y="83"/>
                      <a:pt x="91" y="83"/>
                    </a:cubicBezTo>
                    <a:cubicBezTo>
                      <a:pt x="92" y="83"/>
                      <a:pt x="92" y="83"/>
                      <a:pt x="92" y="83"/>
                    </a:cubicBezTo>
                    <a:cubicBezTo>
                      <a:pt x="92" y="83"/>
                      <a:pt x="92" y="83"/>
                      <a:pt x="92" y="83"/>
                    </a:cubicBezTo>
                    <a:cubicBezTo>
                      <a:pt x="93" y="83"/>
                      <a:pt x="92" y="83"/>
                      <a:pt x="92" y="83"/>
                    </a:cubicBezTo>
                    <a:cubicBezTo>
                      <a:pt x="92" y="83"/>
                      <a:pt x="93" y="84"/>
                      <a:pt x="94" y="84"/>
                    </a:cubicBezTo>
                    <a:cubicBezTo>
                      <a:pt x="95" y="83"/>
                      <a:pt x="95" y="83"/>
                      <a:pt x="95" y="83"/>
                    </a:cubicBezTo>
                    <a:cubicBezTo>
                      <a:pt x="95" y="83"/>
                      <a:pt x="96" y="83"/>
                      <a:pt x="96" y="83"/>
                    </a:cubicBezTo>
                    <a:cubicBezTo>
                      <a:pt x="96" y="83"/>
                      <a:pt x="97" y="83"/>
                      <a:pt x="97" y="84"/>
                    </a:cubicBezTo>
                    <a:cubicBezTo>
                      <a:pt x="97" y="84"/>
                      <a:pt x="98" y="84"/>
                      <a:pt x="98" y="84"/>
                    </a:cubicBezTo>
                    <a:cubicBezTo>
                      <a:pt x="99" y="84"/>
                      <a:pt x="99" y="84"/>
                      <a:pt x="99" y="84"/>
                    </a:cubicBezTo>
                    <a:cubicBezTo>
                      <a:pt x="99" y="84"/>
                      <a:pt x="100" y="83"/>
                      <a:pt x="100" y="83"/>
                    </a:cubicBezTo>
                    <a:cubicBezTo>
                      <a:pt x="100" y="83"/>
                      <a:pt x="100" y="83"/>
                      <a:pt x="100" y="84"/>
                    </a:cubicBezTo>
                    <a:cubicBezTo>
                      <a:pt x="100" y="84"/>
                      <a:pt x="100" y="84"/>
                      <a:pt x="101" y="84"/>
                    </a:cubicBezTo>
                    <a:cubicBezTo>
                      <a:pt x="101" y="84"/>
                      <a:pt x="101" y="84"/>
                      <a:pt x="101" y="84"/>
                    </a:cubicBezTo>
                    <a:cubicBezTo>
                      <a:pt x="101" y="84"/>
                      <a:pt x="101" y="84"/>
                      <a:pt x="101" y="84"/>
                    </a:cubicBezTo>
                    <a:cubicBezTo>
                      <a:pt x="101" y="84"/>
                      <a:pt x="101" y="84"/>
                      <a:pt x="101" y="84"/>
                    </a:cubicBezTo>
                    <a:cubicBezTo>
                      <a:pt x="102" y="84"/>
                      <a:pt x="102" y="84"/>
                      <a:pt x="102" y="84"/>
                    </a:cubicBezTo>
                    <a:cubicBezTo>
                      <a:pt x="102" y="84"/>
                      <a:pt x="102" y="84"/>
                      <a:pt x="102" y="83"/>
                    </a:cubicBezTo>
                    <a:cubicBezTo>
                      <a:pt x="102" y="83"/>
                      <a:pt x="103" y="83"/>
                      <a:pt x="103" y="83"/>
                    </a:cubicBezTo>
                    <a:cubicBezTo>
                      <a:pt x="102" y="83"/>
                      <a:pt x="102" y="83"/>
                      <a:pt x="102" y="83"/>
                    </a:cubicBezTo>
                    <a:cubicBezTo>
                      <a:pt x="103" y="83"/>
                      <a:pt x="103" y="83"/>
                      <a:pt x="103" y="83"/>
                    </a:cubicBezTo>
                    <a:cubicBezTo>
                      <a:pt x="103" y="82"/>
                      <a:pt x="103" y="82"/>
                      <a:pt x="103" y="82"/>
                    </a:cubicBezTo>
                    <a:cubicBezTo>
                      <a:pt x="103" y="82"/>
                      <a:pt x="103" y="82"/>
                      <a:pt x="103" y="81"/>
                    </a:cubicBezTo>
                    <a:cubicBezTo>
                      <a:pt x="103" y="81"/>
                      <a:pt x="103" y="81"/>
                      <a:pt x="104" y="81"/>
                    </a:cubicBezTo>
                    <a:cubicBezTo>
                      <a:pt x="104" y="81"/>
                      <a:pt x="104" y="81"/>
                      <a:pt x="104" y="80"/>
                    </a:cubicBezTo>
                    <a:cubicBezTo>
                      <a:pt x="104" y="80"/>
                      <a:pt x="105" y="80"/>
                      <a:pt x="105" y="80"/>
                    </a:cubicBezTo>
                    <a:cubicBezTo>
                      <a:pt x="105" y="80"/>
                      <a:pt x="105" y="80"/>
                      <a:pt x="105" y="80"/>
                    </a:cubicBezTo>
                    <a:cubicBezTo>
                      <a:pt x="106" y="80"/>
                      <a:pt x="106" y="80"/>
                      <a:pt x="106" y="80"/>
                    </a:cubicBezTo>
                    <a:cubicBezTo>
                      <a:pt x="106" y="80"/>
                      <a:pt x="106" y="81"/>
                      <a:pt x="106" y="81"/>
                    </a:cubicBezTo>
                    <a:cubicBezTo>
                      <a:pt x="106" y="81"/>
                      <a:pt x="106" y="81"/>
                      <a:pt x="106" y="81"/>
                    </a:cubicBezTo>
                    <a:cubicBezTo>
                      <a:pt x="106" y="82"/>
                      <a:pt x="106" y="82"/>
                      <a:pt x="107" y="82"/>
                    </a:cubicBezTo>
                    <a:cubicBezTo>
                      <a:pt x="107" y="82"/>
                      <a:pt x="107" y="82"/>
                      <a:pt x="107" y="82"/>
                    </a:cubicBezTo>
                    <a:cubicBezTo>
                      <a:pt x="108" y="82"/>
                      <a:pt x="108" y="82"/>
                      <a:pt x="108" y="82"/>
                    </a:cubicBezTo>
                    <a:cubicBezTo>
                      <a:pt x="109" y="82"/>
                      <a:pt x="109" y="82"/>
                      <a:pt x="109" y="82"/>
                    </a:cubicBezTo>
                    <a:cubicBezTo>
                      <a:pt x="109" y="82"/>
                      <a:pt x="109" y="82"/>
                      <a:pt x="109" y="82"/>
                    </a:cubicBezTo>
                    <a:cubicBezTo>
                      <a:pt x="110" y="82"/>
                      <a:pt x="110" y="82"/>
                      <a:pt x="110" y="83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10" y="83"/>
                      <a:pt x="110" y="83"/>
                      <a:pt x="111" y="83"/>
                    </a:cubicBezTo>
                    <a:cubicBezTo>
                      <a:pt x="111" y="83"/>
                      <a:pt x="111" y="83"/>
                      <a:pt x="111" y="83"/>
                    </a:cubicBezTo>
                    <a:cubicBezTo>
                      <a:pt x="112" y="83"/>
                      <a:pt x="112" y="83"/>
                      <a:pt x="112" y="83"/>
                    </a:cubicBezTo>
                    <a:cubicBezTo>
                      <a:pt x="112" y="83"/>
                      <a:pt x="112" y="83"/>
                      <a:pt x="112" y="83"/>
                    </a:cubicBezTo>
                    <a:cubicBezTo>
                      <a:pt x="112" y="83"/>
                      <a:pt x="112" y="83"/>
                      <a:pt x="112" y="83"/>
                    </a:cubicBezTo>
                    <a:cubicBezTo>
                      <a:pt x="112" y="83"/>
                      <a:pt x="112" y="84"/>
                      <a:pt x="113" y="84"/>
                    </a:cubicBezTo>
                    <a:cubicBezTo>
                      <a:pt x="113" y="84"/>
                      <a:pt x="113" y="84"/>
                      <a:pt x="113" y="84"/>
                    </a:cubicBezTo>
                    <a:cubicBezTo>
                      <a:pt x="114" y="84"/>
                      <a:pt x="114" y="84"/>
                      <a:pt x="114" y="84"/>
                    </a:cubicBezTo>
                    <a:cubicBezTo>
                      <a:pt x="114" y="84"/>
                      <a:pt x="114" y="83"/>
                      <a:pt x="115" y="83"/>
                    </a:cubicBezTo>
                    <a:cubicBezTo>
                      <a:pt x="115" y="83"/>
                      <a:pt x="115" y="83"/>
                      <a:pt x="115" y="84"/>
                    </a:cubicBezTo>
                    <a:cubicBezTo>
                      <a:pt x="115" y="84"/>
                      <a:pt x="115" y="84"/>
                      <a:pt x="116" y="84"/>
                    </a:cubicBezTo>
                    <a:cubicBezTo>
                      <a:pt x="116" y="84"/>
                      <a:pt x="116" y="84"/>
                      <a:pt x="116" y="84"/>
                    </a:cubicBezTo>
                    <a:cubicBezTo>
                      <a:pt x="116" y="83"/>
                      <a:pt x="116" y="83"/>
                      <a:pt x="116" y="83"/>
                    </a:cubicBezTo>
                    <a:cubicBezTo>
                      <a:pt x="116" y="83"/>
                      <a:pt x="116" y="83"/>
                      <a:pt x="116" y="84"/>
                    </a:cubicBezTo>
                    <a:cubicBezTo>
                      <a:pt x="116" y="84"/>
                      <a:pt x="116" y="84"/>
                      <a:pt x="116" y="84"/>
                    </a:cubicBezTo>
                    <a:cubicBezTo>
                      <a:pt x="116" y="84"/>
                      <a:pt x="116" y="84"/>
                      <a:pt x="116" y="84"/>
                    </a:cubicBezTo>
                    <a:cubicBezTo>
                      <a:pt x="116" y="84"/>
                      <a:pt x="116" y="84"/>
                      <a:pt x="116" y="84"/>
                    </a:cubicBezTo>
                    <a:cubicBezTo>
                      <a:pt x="116" y="84"/>
                      <a:pt x="117" y="84"/>
                      <a:pt x="117" y="84"/>
                    </a:cubicBezTo>
                    <a:cubicBezTo>
                      <a:pt x="117" y="84"/>
                      <a:pt x="116" y="84"/>
                      <a:pt x="116" y="85"/>
                    </a:cubicBezTo>
                    <a:cubicBezTo>
                      <a:pt x="116" y="85"/>
                      <a:pt x="117" y="85"/>
                      <a:pt x="117" y="85"/>
                    </a:cubicBezTo>
                    <a:cubicBezTo>
                      <a:pt x="117" y="85"/>
                      <a:pt x="116" y="85"/>
                      <a:pt x="116" y="85"/>
                    </a:cubicBezTo>
                    <a:cubicBezTo>
                      <a:pt x="116" y="85"/>
                      <a:pt x="116" y="85"/>
                      <a:pt x="116" y="85"/>
                    </a:cubicBezTo>
                    <a:cubicBezTo>
                      <a:pt x="117" y="85"/>
                      <a:pt x="117" y="85"/>
                      <a:pt x="117" y="85"/>
                    </a:cubicBezTo>
                    <a:cubicBezTo>
                      <a:pt x="117" y="86"/>
                      <a:pt x="117" y="86"/>
                      <a:pt x="117" y="86"/>
                    </a:cubicBezTo>
                    <a:cubicBezTo>
                      <a:pt x="117" y="86"/>
                      <a:pt x="117" y="86"/>
                      <a:pt x="117" y="86"/>
                    </a:cubicBezTo>
                    <a:cubicBezTo>
                      <a:pt x="117" y="86"/>
                      <a:pt x="117" y="86"/>
                      <a:pt x="117" y="86"/>
                    </a:cubicBezTo>
                    <a:cubicBezTo>
                      <a:pt x="117" y="86"/>
                      <a:pt x="118" y="86"/>
                      <a:pt x="118" y="86"/>
                    </a:cubicBezTo>
                    <a:cubicBezTo>
                      <a:pt x="118" y="86"/>
                      <a:pt x="118" y="86"/>
                      <a:pt x="118" y="87"/>
                    </a:cubicBezTo>
                    <a:cubicBezTo>
                      <a:pt x="118" y="87"/>
                      <a:pt x="118" y="87"/>
                      <a:pt x="118" y="87"/>
                    </a:cubicBezTo>
                    <a:cubicBezTo>
                      <a:pt x="118" y="87"/>
                      <a:pt x="118" y="87"/>
                      <a:pt x="118" y="87"/>
                    </a:cubicBezTo>
                    <a:cubicBezTo>
                      <a:pt x="118" y="87"/>
                      <a:pt x="118" y="87"/>
                      <a:pt x="118" y="88"/>
                    </a:cubicBezTo>
                    <a:cubicBezTo>
                      <a:pt x="118" y="88"/>
                      <a:pt x="118" y="88"/>
                      <a:pt x="118" y="88"/>
                    </a:cubicBezTo>
                    <a:cubicBezTo>
                      <a:pt x="118" y="88"/>
                      <a:pt x="118" y="88"/>
                      <a:pt x="118" y="88"/>
                    </a:cubicBezTo>
                    <a:cubicBezTo>
                      <a:pt x="118" y="88"/>
                      <a:pt x="118" y="88"/>
                      <a:pt x="118" y="88"/>
                    </a:cubicBezTo>
                    <a:cubicBezTo>
                      <a:pt x="118" y="88"/>
                      <a:pt x="118" y="88"/>
                      <a:pt x="118" y="88"/>
                    </a:cubicBezTo>
                    <a:cubicBezTo>
                      <a:pt x="118" y="89"/>
                      <a:pt x="119" y="89"/>
                      <a:pt x="119" y="89"/>
                    </a:cubicBezTo>
                    <a:cubicBezTo>
                      <a:pt x="119" y="89"/>
                      <a:pt x="119" y="89"/>
                      <a:pt x="119" y="89"/>
                    </a:cubicBezTo>
                    <a:cubicBezTo>
                      <a:pt x="119" y="89"/>
                      <a:pt x="119" y="89"/>
                      <a:pt x="119" y="89"/>
                    </a:cubicBezTo>
                    <a:cubicBezTo>
                      <a:pt x="119" y="89"/>
                      <a:pt x="119" y="89"/>
                      <a:pt x="119" y="89"/>
                    </a:cubicBezTo>
                    <a:cubicBezTo>
                      <a:pt x="119" y="89"/>
                      <a:pt x="120" y="89"/>
                      <a:pt x="120" y="89"/>
                    </a:cubicBezTo>
                    <a:cubicBezTo>
                      <a:pt x="120" y="89"/>
                      <a:pt x="120" y="89"/>
                      <a:pt x="120" y="89"/>
                    </a:cubicBezTo>
                    <a:cubicBezTo>
                      <a:pt x="120" y="89"/>
                      <a:pt x="120" y="89"/>
                      <a:pt x="120" y="89"/>
                    </a:cubicBezTo>
                    <a:cubicBezTo>
                      <a:pt x="120" y="89"/>
                      <a:pt x="120" y="89"/>
                      <a:pt x="120" y="89"/>
                    </a:cubicBezTo>
                    <a:cubicBezTo>
                      <a:pt x="120" y="89"/>
                      <a:pt x="120" y="89"/>
                      <a:pt x="120" y="89"/>
                    </a:cubicBezTo>
                    <a:cubicBezTo>
                      <a:pt x="121" y="89"/>
                      <a:pt x="121" y="89"/>
                      <a:pt x="121" y="90"/>
                    </a:cubicBezTo>
                    <a:cubicBezTo>
                      <a:pt x="121" y="90"/>
                      <a:pt x="121" y="90"/>
                      <a:pt x="121" y="90"/>
                    </a:cubicBezTo>
                    <a:cubicBezTo>
                      <a:pt x="121" y="90"/>
                      <a:pt x="121" y="90"/>
                      <a:pt x="121" y="90"/>
                    </a:cubicBezTo>
                    <a:cubicBezTo>
                      <a:pt x="122" y="90"/>
                      <a:pt x="122" y="89"/>
                      <a:pt x="122" y="89"/>
                    </a:cubicBezTo>
                    <a:cubicBezTo>
                      <a:pt x="122" y="89"/>
                      <a:pt x="122" y="89"/>
                      <a:pt x="122" y="89"/>
                    </a:cubicBezTo>
                    <a:cubicBezTo>
                      <a:pt x="123" y="89"/>
                      <a:pt x="123" y="89"/>
                      <a:pt x="123" y="89"/>
                    </a:cubicBezTo>
                    <a:cubicBezTo>
                      <a:pt x="123" y="89"/>
                      <a:pt x="124" y="89"/>
                      <a:pt x="124" y="89"/>
                    </a:cubicBezTo>
                    <a:cubicBezTo>
                      <a:pt x="124" y="89"/>
                      <a:pt x="124" y="89"/>
                      <a:pt x="124" y="89"/>
                    </a:cubicBezTo>
                    <a:cubicBezTo>
                      <a:pt x="124" y="89"/>
                      <a:pt x="125" y="89"/>
                      <a:pt x="125" y="89"/>
                    </a:cubicBezTo>
                    <a:cubicBezTo>
                      <a:pt x="125" y="89"/>
                      <a:pt x="125" y="89"/>
                      <a:pt x="125" y="89"/>
                    </a:cubicBezTo>
                    <a:cubicBezTo>
                      <a:pt x="125" y="89"/>
                      <a:pt x="125" y="89"/>
                      <a:pt x="125" y="89"/>
                    </a:cubicBezTo>
                    <a:cubicBezTo>
                      <a:pt x="126" y="89"/>
                      <a:pt x="126" y="89"/>
                      <a:pt x="126" y="89"/>
                    </a:cubicBezTo>
                    <a:cubicBezTo>
                      <a:pt x="126" y="88"/>
                      <a:pt x="126" y="88"/>
                      <a:pt x="126" y="89"/>
                    </a:cubicBezTo>
                    <a:cubicBezTo>
                      <a:pt x="126" y="89"/>
                      <a:pt x="126" y="89"/>
                      <a:pt x="126" y="89"/>
                    </a:cubicBezTo>
                    <a:cubicBezTo>
                      <a:pt x="126" y="89"/>
                      <a:pt x="127" y="89"/>
                      <a:pt x="127" y="89"/>
                    </a:cubicBezTo>
                    <a:cubicBezTo>
                      <a:pt x="127" y="89"/>
                      <a:pt x="127" y="89"/>
                      <a:pt x="127" y="89"/>
                    </a:cubicBezTo>
                    <a:cubicBezTo>
                      <a:pt x="127" y="89"/>
                      <a:pt x="127" y="89"/>
                      <a:pt x="128" y="89"/>
                    </a:cubicBezTo>
                    <a:cubicBezTo>
                      <a:pt x="128" y="89"/>
                      <a:pt x="127" y="90"/>
                      <a:pt x="128" y="90"/>
                    </a:cubicBezTo>
                    <a:cubicBezTo>
                      <a:pt x="128" y="90"/>
                      <a:pt x="128" y="89"/>
                      <a:pt x="128" y="90"/>
                    </a:cubicBezTo>
                    <a:cubicBezTo>
                      <a:pt x="129" y="90"/>
                      <a:pt x="129" y="90"/>
                      <a:pt x="129" y="90"/>
                    </a:cubicBezTo>
                    <a:cubicBezTo>
                      <a:pt x="129" y="90"/>
                      <a:pt x="129" y="91"/>
                      <a:pt x="129" y="91"/>
                    </a:cubicBezTo>
                    <a:cubicBezTo>
                      <a:pt x="129" y="91"/>
                      <a:pt x="129" y="91"/>
                      <a:pt x="129" y="91"/>
                    </a:cubicBezTo>
                    <a:cubicBezTo>
                      <a:pt x="129" y="91"/>
                      <a:pt x="129" y="92"/>
                      <a:pt x="129" y="92"/>
                    </a:cubicBezTo>
                    <a:cubicBezTo>
                      <a:pt x="129" y="92"/>
                      <a:pt x="128" y="92"/>
                      <a:pt x="128" y="92"/>
                    </a:cubicBezTo>
                    <a:cubicBezTo>
                      <a:pt x="128" y="93"/>
                      <a:pt x="128" y="93"/>
                      <a:pt x="128" y="93"/>
                    </a:cubicBezTo>
                    <a:cubicBezTo>
                      <a:pt x="128" y="93"/>
                      <a:pt x="128" y="93"/>
                      <a:pt x="128" y="93"/>
                    </a:cubicBezTo>
                    <a:cubicBezTo>
                      <a:pt x="128" y="93"/>
                      <a:pt x="128" y="94"/>
                      <a:pt x="128" y="94"/>
                    </a:cubicBezTo>
                    <a:cubicBezTo>
                      <a:pt x="128" y="94"/>
                      <a:pt x="128" y="94"/>
                      <a:pt x="128" y="94"/>
                    </a:cubicBezTo>
                    <a:cubicBezTo>
                      <a:pt x="128" y="94"/>
                      <a:pt x="128" y="94"/>
                      <a:pt x="128" y="94"/>
                    </a:cubicBezTo>
                    <a:cubicBezTo>
                      <a:pt x="128" y="94"/>
                      <a:pt x="128" y="94"/>
                      <a:pt x="128" y="95"/>
                    </a:cubicBezTo>
                    <a:cubicBezTo>
                      <a:pt x="128" y="95"/>
                      <a:pt x="128" y="95"/>
                      <a:pt x="128" y="95"/>
                    </a:cubicBezTo>
                    <a:cubicBezTo>
                      <a:pt x="128" y="95"/>
                      <a:pt x="128" y="94"/>
                      <a:pt x="128" y="94"/>
                    </a:cubicBezTo>
                    <a:cubicBezTo>
                      <a:pt x="128" y="94"/>
                      <a:pt x="128" y="94"/>
                      <a:pt x="128" y="94"/>
                    </a:cubicBezTo>
                    <a:cubicBezTo>
                      <a:pt x="128" y="94"/>
                      <a:pt x="128" y="95"/>
                      <a:pt x="129" y="95"/>
                    </a:cubicBezTo>
                    <a:cubicBezTo>
                      <a:pt x="129" y="95"/>
                      <a:pt x="129" y="95"/>
                      <a:pt x="129" y="95"/>
                    </a:cubicBezTo>
                    <a:cubicBezTo>
                      <a:pt x="129" y="95"/>
                      <a:pt x="129" y="95"/>
                      <a:pt x="129" y="95"/>
                    </a:cubicBezTo>
                    <a:cubicBezTo>
                      <a:pt x="129" y="95"/>
                      <a:pt x="129" y="96"/>
                      <a:pt x="129" y="96"/>
                    </a:cubicBezTo>
                    <a:cubicBezTo>
                      <a:pt x="129" y="96"/>
                      <a:pt x="129" y="96"/>
                      <a:pt x="130" y="96"/>
                    </a:cubicBezTo>
                    <a:cubicBezTo>
                      <a:pt x="130" y="96"/>
                      <a:pt x="130" y="96"/>
                      <a:pt x="130" y="96"/>
                    </a:cubicBezTo>
                    <a:cubicBezTo>
                      <a:pt x="130" y="96"/>
                      <a:pt x="130" y="96"/>
                      <a:pt x="130" y="96"/>
                    </a:cubicBezTo>
                    <a:close/>
                    <a:moveTo>
                      <a:pt x="126" y="84"/>
                    </a:moveTo>
                    <a:cubicBezTo>
                      <a:pt x="126" y="84"/>
                      <a:pt x="126" y="84"/>
                      <a:pt x="126" y="84"/>
                    </a:cubicBezTo>
                    <a:cubicBezTo>
                      <a:pt x="126" y="84"/>
                      <a:pt x="126" y="84"/>
                      <a:pt x="126" y="84"/>
                    </a:cubicBezTo>
                    <a:cubicBezTo>
                      <a:pt x="126" y="84"/>
                      <a:pt x="126" y="84"/>
                      <a:pt x="126" y="84"/>
                    </a:cubicBezTo>
                    <a:cubicBezTo>
                      <a:pt x="127" y="84"/>
                      <a:pt x="126" y="84"/>
                      <a:pt x="126" y="84"/>
                    </a:cubicBezTo>
                    <a:cubicBezTo>
                      <a:pt x="126" y="84"/>
                      <a:pt x="126" y="84"/>
                      <a:pt x="126" y="84"/>
                    </a:cubicBezTo>
                    <a:cubicBezTo>
                      <a:pt x="126" y="84"/>
                      <a:pt x="126" y="84"/>
                      <a:pt x="125" y="83"/>
                    </a:cubicBezTo>
                    <a:cubicBezTo>
                      <a:pt x="125" y="83"/>
                      <a:pt x="125" y="84"/>
                      <a:pt x="124" y="84"/>
                    </a:cubicBezTo>
                    <a:cubicBezTo>
                      <a:pt x="124" y="84"/>
                      <a:pt x="123" y="84"/>
                      <a:pt x="123" y="84"/>
                    </a:cubicBezTo>
                    <a:cubicBezTo>
                      <a:pt x="122" y="84"/>
                      <a:pt x="122" y="84"/>
                      <a:pt x="121" y="84"/>
                    </a:cubicBezTo>
                    <a:cubicBezTo>
                      <a:pt x="121" y="84"/>
                      <a:pt x="120" y="84"/>
                      <a:pt x="120" y="84"/>
                    </a:cubicBezTo>
                    <a:cubicBezTo>
                      <a:pt x="120" y="84"/>
                      <a:pt x="119" y="84"/>
                      <a:pt x="119" y="84"/>
                    </a:cubicBezTo>
                    <a:cubicBezTo>
                      <a:pt x="119" y="84"/>
                      <a:pt x="118" y="84"/>
                      <a:pt x="118" y="84"/>
                    </a:cubicBezTo>
                    <a:cubicBezTo>
                      <a:pt x="118" y="84"/>
                      <a:pt x="118" y="84"/>
                      <a:pt x="118" y="84"/>
                    </a:cubicBezTo>
                    <a:cubicBezTo>
                      <a:pt x="118" y="84"/>
                      <a:pt x="118" y="84"/>
                      <a:pt x="117" y="84"/>
                    </a:cubicBezTo>
                    <a:cubicBezTo>
                      <a:pt x="117" y="84"/>
                      <a:pt x="117" y="84"/>
                      <a:pt x="117" y="85"/>
                    </a:cubicBezTo>
                    <a:cubicBezTo>
                      <a:pt x="117" y="85"/>
                      <a:pt x="117" y="85"/>
                      <a:pt x="117" y="85"/>
                    </a:cubicBezTo>
                    <a:cubicBezTo>
                      <a:pt x="117" y="85"/>
                      <a:pt x="117" y="85"/>
                      <a:pt x="117" y="85"/>
                    </a:cubicBezTo>
                    <a:cubicBezTo>
                      <a:pt x="117" y="85"/>
                      <a:pt x="117" y="85"/>
                      <a:pt x="117" y="85"/>
                    </a:cubicBezTo>
                    <a:cubicBezTo>
                      <a:pt x="117" y="85"/>
                      <a:pt x="117" y="85"/>
                      <a:pt x="117" y="85"/>
                    </a:cubicBezTo>
                    <a:cubicBezTo>
                      <a:pt x="117" y="85"/>
                      <a:pt x="117" y="85"/>
                      <a:pt x="117" y="85"/>
                    </a:cubicBezTo>
                    <a:cubicBezTo>
                      <a:pt x="117" y="86"/>
                      <a:pt x="117" y="85"/>
                      <a:pt x="118" y="85"/>
                    </a:cubicBezTo>
                    <a:cubicBezTo>
                      <a:pt x="118" y="85"/>
                      <a:pt x="118" y="85"/>
                      <a:pt x="118" y="86"/>
                    </a:cubicBezTo>
                    <a:cubicBezTo>
                      <a:pt x="118" y="86"/>
                      <a:pt x="118" y="86"/>
                      <a:pt x="119" y="86"/>
                    </a:cubicBezTo>
                    <a:cubicBezTo>
                      <a:pt x="119" y="86"/>
                      <a:pt x="119" y="86"/>
                      <a:pt x="119" y="86"/>
                    </a:cubicBezTo>
                    <a:cubicBezTo>
                      <a:pt x="119" y="86"/>
                      <a:pt x="120" y="86"/>
                      <a:pt x="120" y="86"/>
                    </a:cubicBezTo>
                    <a:cubicBezTo>
                      <a:pt x="120" y="86"/>
                      <a:pt x="120" y="86"/>
                      <a:pt x="121" y="86"/>
                    </a:cubicBezTo>
                    <a:cubicBezTo>
                      <a:pt x="121" y="86"/>
                      <a:pt x="121" y="86"/>
                      <a:pt x="121" y="86"/>
                    </a:cubicBezTo>
                    <a:cubicBezTo>
                      <a:pt x="122" y="86"/>
                      <a:pt x="122" y="86"/>
                      <a:pt x="122" y="86"/>
                    </a:cubicBezTo>
                    <a:cubicBezTo>
                      <a:pt x="122" y="86"/>
                      <a:pt x="122" y="86"/>
                      <a:pt x="123" y="86"/>
                    </a:cubicBezTo>
                    <a:cubicBezTo>
                      <a:pt x="123" y="86"/>
                      <a:pt x="123" y="86"/>
                      <a:pt x="123" y="86"/>
                    </a:cubicBezTo>
                    <a:cubicBezTo>
                      <a:pt x="123" y="86"/>
                      <a:pt x="123" y="85"/>
                      <a:pt x="123" y="85"/>
                    </a:cubicBezTo>
                    <a:cubicBezTo>
                      <a:pt x="123" y="85"/>
                      <a:pt x="123" y="85"/>
                      <a:pt x="123" y="85"/>
                    </a:cubicBezTo>
                    <a:cubicBezTo>
                      <a:pt x="123" y="85"/>
                      <a:pt x="124" y="85"/>
                      <a:pt x="124" y="85"/>
                    </a:cubicBezTo>
                    <a:cubicBezTo>
                      <a:pt x="124" y="85"/>
                      <a:pt x="124" y="85"/>
                      <a:pt x="124" y="85"/>
                    </a:cubicBezTo>
                    <a:cubicBezTo>
                      <a:pt x="124" y="85"/>
                      <a:pt x="124" y="85"/>
                      <a:pt x="125" y="85"/>
                    </a:cubicBezTo>
                    <a:cubicBezTo>
                      <a:pt x="125" y="85"/>
                      <a:pt x="125" y="85"/>
                      <a:pt x="125" y="85"/>
                    </a:cubicBezTo>
                    <a:cubicBezTo>
                      <a:pt x="125" y="85"/>
                      <a:pt x="125" y="85"/>
                      <a:pt x="125" y="85"/>
                    </a:cubicBezTo>
                    <a:cubicBezTo>
                      <a:pt x="125" y="85"/>
                      <a:pt x="125" y="85"/>
                      <a:pt x="125" y="85"/>
                    </a:cubicBezTo>
                    <a:cubicBezTo>
                      <a:pt x="125" y="85"/>
                      <a:pt x="125" y="85"/>
                      <a:pt x="125" y="85"/>
                    </a:cubicBezTo>
                    <a:cubicBezTo>
                      <a:pt x="125" y="85"/>
                      <a:pt x="125" y="85"/>
                      <a:pt x="125" y="85"/>
                    </a:cubicBezTo>
                    <a:cubicBezTo>
                      <a:pt x="125" y="85"/>
                      <a:pt x="125" y="85"/>
                      <a:pt x="125" y="85"/>
                    </a:cubicBezTo>
                    <a:cubicBezTo>
                      <a:pt x="126" y="85"/>
                      <a:pt x="126" y="85"/>
                      <a:pt x="126" y="85"/>
                    </a:cubicBezTo>
                    <a:cubicBezTo>
                      <a:pt x="126" y="85"/>
                      <a:pt x="126" y="85"/>
                      <a:pt x="126" y="85"/>
                    </a:cubicBezTo>
                    <a:cubicBezTo>
                      <a:pt x="126" y="85"/>
                      <a:pt x="126" y="85"/>
                      <a:pt x="126" y="85"/>
                    </a:cubicBezTo>
                    <a:cubicBezTo>
                      <a:pt x="126" y="85"/>
                      <a:pt x="126" y="85"/>
                      <a:pt x="125" y="85"/>
                    </a:cubicBezTo>
                    <a:cubicBezTo>
                      <a:pt x="125" y="85"/>
                      <a:pt x="126" y="85"/>
                      <a:pt x="126" y="84"/>
                    </a:cubicBezTo>
                    <a:close/>
                    <a:moveTo>
                      <a:pt x="47" y="73"/>
                    </a:moveTo>
                    <a:cubicBezTo>
                      <a:pt x="47" y="73"/>
                      <a:pt x="47" y="73"/>
                      <a:pt x="47" y="73"/>
                    </a:cubicBezTo>
                    <a:cubicBezTo>
                      <a:pt x="47" y="73"/>
                      <a:pt x="47" y="73"/>
                      <a:pt x="47" y="73"/>
                    </a:cubicBezTo>
                    <a:cubicBezTo>
                      <a:pt x="47" y="73"/>
                      <a:pt x="47" y="73"/>
                      <a:pt x="47" y="73"/>
                    </a:cubicBezTo>
                    <a:cubicBezTo>
                      <a:pt x="47" y="73"/>
                      <a:pt x="47" y="73"/>
                      <a:pt x="46" y="73"/>
                    </a:cubicBezTo>
                    <a:cubicBezTo>
                      <a:pt x="46" y="73"/>
                      <a:pt x="46" y="73"/>
                      <a:pt x="46" y="73"/>
                    </a:cubicBezTo>
                    <a:cubicBezTo>
                      <a:pt x="46" y="73"/>
                      <a:pt x="46" y="73"/>
                      <a:pt x="46" y="73"/>
                    </a:cubicBezTo>
                    <a:cubicBezTo>
                      <a:pt x="46" y="73"/>
                      <a:pt x="46" y="73"/>
                      <a:pt x="46" y="73"/>
                    </a:cubicBezTo>
                    <a:cubicBezTo>
                      <a:pt x="46" y="73"/>
                      <a:pt x="46" y="73"/>
                      <a:pt x="46" y="73"/>
                    </a:cubicBezTo>
                    <a:cubicBezTo>
                      <a:pt x="46" y="73"/>
                      <a:pt x="46" y="73"/>
                      <a:pt x="46" y="73"/>
                    </a:cubicBezTo>
                    <a:cubicBezTo>
                      <a:pt x="46" y="74"/>
                      <a:pt x="46" y="74"/>
                      <a:pt x="47" y="74"/>
                    </a:cubicBezTo>
                    <a:cubicBezTo>
                      <a:pt x="47" y="74"/>
                      <a:pt x="47" y="74"/>
                      <a:pt x="47" y="74"/>
                    </a:cubicBezTo>
                    <a:cubicBezTo>
                      <a:pt x="47" y="74"/>
                      <a:pt x="47" y="74"/>
                      <a:pt x="47" y="74"/>
                    </a:cubicBezTo>
                    <a:cubicBezTo>
                      <a:pt x="47" y="74"/>
                      <a:pt x="47" y="74"/>
                      <a:pt x="47" y="74"/>
                    </a:cubicBezTo>
                    <a:cubicBezTo>
                      <a:pt x="47" y="74"/>
                      <a:pt x="47" y="74"/>
                      <a:pt x="48" y="74"/>
                    </a:cubicBezTo>
                    <a:cubicBezTo>
                      <a:pt x="48" y="74"/>
                      <a:pt x="48" y="74"/>
                      <a:pt x="48" y="74"/>
                    </a:cubicBezTo>
                    <a:cubicBezTo>
                      <a:pt x="48" y="74"/>
                      <a:pt x="48" y="74"/>
                      <a:pt x="48" y="74"/>
                    </a:cubicBezTo>
                    <a:cubicBezTo>
                      <a:pt x="48" y="74"/>
                      <a:pt x="48" y="74"/>
                      <a:pt x="48" y="74"/>
                    </a:cubicBezTo>
                    <a:cubicBezTo>
                      <a:pt x="48" y="74"/>
                      <a:pt x="48" y="74"/>
                      <a:pt x="48" y="74"/>
                    </a:cubicBezTo>
                    <a:cubicBezTo>
                      <a:pt x="48" y="74"/>
                      <a:pt x="48" y="74"/>
                      <a:pt x="48" y="73"/>
                    </a:cubicBezTo>
                    <a:cubicBezTo>
                      <a:pt x="48" y="73"/>
                      <a:pt x="48" y="73"/>
                      <a:pt x="47" y="73"/>
                    </a:cubicBezTo>
                    <a:close/>
                    <a:moveTo>
                      <a:pt x="67" y="82"/>
                    </a:moveTo>
                    <a:cubicBezTo>
                      <a:pt x="67" y="82"/>
                      <a:pt x="67" y="82"/>
                      <a:pt x="67" y="81"/>
                    </a:cubicBezTo>
                    <a:cubicBezTo>
                      <a:pt x="67" y="81"/>
                      <a:pt x="67" y="81"/>
                      <a:pt x="67" y="81"/>
                    </a:cubicBezTo>
                    <a:cubicBezTo>
                      <a:pt x="67" y="81"/>
                      <a:pt x="67" y="81"/>
                      <a:pt x="67" y="81"/>
                    </a:cubicBezTo>
                    <a:cubicBezTo>
                      <a:pt x="67" y="81"/>
                      <a:pt x="66" y="81"/>
                      <a:pt x="66" y="81"/>
                    </a:cubicBezTo>
                    <a:cubicBezTo>
                      <a:pt x="66" y="81"/>
                      <a:pt x="66" y="81"/>
                      <a:pt x="66" y="81"/>
                    </a:cubicBezTo>
                    <a:cubicBezTo>
                      <a:pt x="66" y="81"/>
                      <a:pt x="66" y="81"/>
                      <a:pt x="66" y="82"/>
                    </a:cubicBezTo>
                    <a:cubicBezTo>
                      <a:pt x="66" y="82"/>
                      <a:pt x="66" y="82"/>
                      <a:pt x="66" y="82"/>
                    </a:cubicBezTo>
                    <a:cubicBezTo>
                      <a:pt x="66" y="82"/>
                      <a:pt x="66" y="82"/>
                      <a:pt x="66" y="82"/>
                    </a:cubicBezTo>
                    <a:cubicBezTo>
                      <a:pt x="66" y="82"/>
                      <a:pt x="66" y="82"/>
                      <a:pt x="66" y="82"/>
                    </a:cubicBezTo>
                    <a:cubicBezTo>
                      <a:pt x="66" y="82"/>
                      <a:pt x="66" y="82"/>
                      <a:pt x="66" y="82"/>
                    </a:cubicBezTo>
                    <a:cubicBezTo>
                      <a:pt x="66" y="82"/>
                      <a:pt x="66" y="82"/>
                      <a:pt x="66" y="82"/>
                    </a:cubicBezTo>
                    <a:cubicBezTo>
                      <a:pt x="66" y="82"/>
                      <a:pt x="66" y="82"/>
                      <a:pt x="66" y="82"/>
                    </a:cubicBezTo>
                    <a:cubicBezTo>
                      <a:pt x="67" y="82"/>
                      <a:pt x="67" y="82"/>
                      <a:pt x="67" y="82"/>
                    </a:cubicBezTo>
                    <a:close/>
                    <a:moveTo>
                      <a:pt x="82" y="57"/>
                    </a:moveTo>
                    <a:cubicBezTo>
                      <a:pt x="83" y="57"/>
                      <a:pt x="82" y="57"/>
                      <a:pt x="82" y="58"/>
                    </a:cubicBezTo>
                    <a:cubicBezTo>
                      <a:pt x="82" y="58"/>
                      <a:pt x="82" y="58"/>
                      <a:pt x="82" y="58"/>
                    </a:cubicBezTo>
                    <a:cubicBezTo>
                      <a:pt x="83" y="58"/>
                      <a:pt x="83" y="59"/>
                      <a:pt x="83" y="59"/>
                    </a:cubicBezTo>
                    <a:cubicBezTo>
                      <a:pt x="83" y="59"/>
                      <a:pt x="82" y="59"/>
                      <a:pt x="82" y="59"/>
                    </a:cubicBezTo>
                    <a:cubicBezTo>
                      <a:pt x="82" y="59"/>
                      <a:pt x="83" y="59"/>
                      <a:pt x="83" y="59"/>
                    </a:cubicBezTo>
                    <a:cubicBezTo>
                      <a:pt x="83" y="59"/>
                      <a:pt x="83" y="59"/>
                      <a:pt x="83" y="59"/>
                    </a:cubicBezTo>
                    <a:cubicBezTo>
                      <a:pt x="83" y="59"/>
                      <a:pt x="84" y="59"/>
                      <a:pt x="84" y="59"/>
                    </a:cubicBezTo>
                    <a:cubicBezTo>
                      <a:pt x="84" y="59"/>
                      <a:pt x="84" y="59"/>
                      <a:pt x="84" y="59"/>
                    </a:cubicBezTo>
                    <a:cubicBezTo>
                      <a:pt x="84" y="58"/>
                      <a:pt x="84" y="58"/>
                      <a:pt x="84" y="58"/>
                    </a:cubicBezTo>
                    <a:cubicBezTo>
                      <a:pt x="84" y="58"/>
                      <a:pt x="84" y="58"/>
                      <a:pt x="84" y="58"/>
                    </a:cubicBezTo>
                    <a:cubicBezTo>
                      <a:pt x="84" y="58"/>
                      <a:pt x="84" y="58"/>
                      <a:pt x="84" y="58"/>
                    </a:cubicBezTo>
                    <a:cubicBezTo>
                      <a:pt x="84" y="58"/>
                      <a:pt x="84" y="58"/>
                      <a:pt x="84" y="58"/>
                    </a:cubicBezTo>
                    <a:cubicBezTo>
                      <a:pt x="85" y="59"/>
                      <a:pt x="85" y="58"/>
                      <a:pt x="85" y="59"/>
                    </a:cubicBezTo>
                    <a:cubicBezTo>
                      <a:pt x="85" y="59"/>
                      <a:pt x="85" y="59"/>
                      <a:pt x="85" y="59"/>
                    </a:cubicBezTo>
                    <a:cubicBezTo>
                      <a:pt x="85" y="59"/>
                      <a:pt x="85" y="59"/>
                      <a:pt x="85" y="59"/>
                    </a:cubicBezTo>
                    <a:cubicBezTo>
                      <a:pt x="85" y="59"/>
                      <a:pt x="85" y="59"/>
                      <a:pt x="85" y="59"/>
                    </a:cubicBezTo>
                    <a:cubicBezTo>
                      <a:pt x="85" y="59"/>
                      <a:pt x="85" y="59"/>
                      <a:pt x="86" y="59"/>
                    </a:cubicBezTo>
                    <a:cubicBezTo>
                      <a:pt x="86" y="59"/>
                      <a:pt x="86" y="59"/>
                      <a:pt x="86" y="59"/>
                    </a:cubicBezTo>
                    <a:cubicBezTo>
                      <a:pt x="86" y="59"/>
                      <a:pt x="86" y="59"/>
                      <a:pt x="86" y="59"/>
                    </a:cubicBezTo>
                    <a:cubicBezTo>
                      <a:pt x="86" y="59"/>
                      <a:pt x="86" y="59"/>
                      <a:pt x="86" y="59"/>
                    </a:cubicBezTo>
                    <a:cubicBezTo>
                      <a:pt x="86" y="59"/>
                      <a:pt x="86" y="59"/>
                      <a:pt x="86" y="59"/>
                    </a:cubicBezTo>
                    <a:cubicBezTo>
                      <a:pt x="86" y="59"/>
                      <a:pt x="86" y="59"/>
                      <a:pt x="86" y="59"/>
                    </a:cubicBezTo>
                    <a:cubicBezTo>
                      <a:pt x="86" y="59"/>
                      <a:pt x="86" y="59"/>
                      <a:pt x="86" y="59"/>
                    </a:cubicBezTo>
                    <a:cubicBezTo>
                      <a:pt x="87" y="59"/>
                      <a:pt x="86" y="58"/>
                      <a:pt x="87" y="58"/>
                    </a:cubicBezTo>
                    <a:cubicBezTo>
                      <a:pt x="87" y="58"/>
                      <a:pt x="87" y="58"/>
                      <a:pt x="87" y="58"/>
                    </a:cubicBezTo>
                    <a:cubicBezTo>
                      <a:pt x="87" y="58"/>
                      <a:pt x="87" y="57"/>
                      <a:pt x="87" y="57"/>
                    </a:cubicBezTo>
                    <a:cubicBezTo>
                      <a:pt x="87" y="57"/>
                      <a:pt x="87" y="57"/>
                      <a:pt x="87" y="57"/>
                    </a:cubicBezTo>
                    <a:cubicBezTo>
                      <a:pt x="87" y="57"/>
                      <a:pt x="87" y="56"/>
                      <a:pt x="87" y="56"/>
                    </a:cubicBezTo>
                    <a:cubicBezTo>
                      <a:pt x="87" y="56"/>
                      <a:pt x="87" y="56"/>
                      <a:pt x="87" y="56"/>
                    </a:cubicBezTo>
                    <a:cubicBezTo>
                      <a:pt x="87" y="56"/>
                      <a:pt x="87" y="55"/>
                      <a:pt x="86" y="55"/>
                    </a:cubicBezTo>
                    <a:cubicBezTo>
                      <a:pt x="86" y="55"/>
                      <a:pt x="86" y="56"/>
                      <a:pt x="86" y="55"/>
                    </a:cubicBezTo>
                    <a:cubicBezTo>
                      <a:pt x="86" y="55"/>
                      <a:pt x="86" y="55"/>
                      <a:pt x="86" y="55"/>
                    </a:cubicBezTo>
                    <a:cubicBezTo>
                      <a:pt x="86" y="55"/>
                      <a:pt x="86" y="55"/>
                      <a:pt x="86" y="55"/>
                    </a:cubicBezTo>
                    <a:cubicBezTo>
                      <a:pt x="86" y="55"/>
                      <a:pt x="86" y="55"/>
                      <a:pt x="86" y="55"/>
                    </a:cubicBezTo>
                    <a:cubicBezTo>
                      <a:pt x="86" y="55"/>
                      <a:pt x="85" y="55"/>
                      <a:pt x="85" y="55"/>
                    </a:cubicBezTo>
                    <a:cubicBezTo>
                      <a:pt x="85" y="55"/>
                      <a:pt x="85" y="55"/>
                      <a:pt x="85" y="55"/>
                    </a:cubicBezTo>
                    <a:cubicBezTo>
                      <a:pt x="85" y="55"/>
                      <a:pt x="85" y="55"/>
                      <a:pt x="85" y="55"/>
                    </a:cubicBezTo>
                    <a:cubicBezTo>
                      <a:pt x="85" y="55"/>
                      <a:pt x="85" y="55"/>
                      <a:pt x="85" y="55"/>
                    </a:cubicBezTo>
                    <a:cubicBezTo>
                      <a:pt x="85" y="55"/>
                      <a:pt x="85" y="55"/>
                      <a:pt x="85" y="55"/>
                    </a:cubicBezTo>
                    <a:cubicBezTo>
                      <a:pt x="85" y="55"/>
                      <a:pt x="85" y="55"/>
                      <a:pt x="84" y="55"/>
                    </a:cubicBezTo>
                    <a:cubicBezTo>
                      <a:pt x="84" y="55"/>
                      <a:pt x="84" y="55"/>
                      <a:pt x="84" y="55"/>
                    </a:cubicBezTo>
                    <a:cubicBezTo>
                      <a:pt x="84" y="55"/>
                      <a:pt x="84" y="55"/>
                      <a:pt x="84" y="55"/>
                    </a:cubicBezTo>
                    <a:cubicBezTo>
                      <a:pt x="84" y="55"/>
                      <a:pt x="84" y="55"/>
                      <a:pt x="84" y="55"/>
                    </a:cubicBezTo>
                    <a:cubicBezTo>
                      <a:pt x="84" y="55"/>
                      <a:pt x="83" y="55"/>
                      <a:pt x="83" y="55"/>
                    </a:cubicBezTo>
                    <a:cubicBezTo>
                      <a:pt x="83" y="55"/>
                      <a:pt x="83" y="55"/>
                      <a:pt x="83" y="55"/>
                    </a:cubicBezTo>
                    <a:cubicBezTo>
                      <a:pt x="83" y="55"/>
                      <a:pt x="83" y="55"/>
                      <a:pt x="83" y="55"/>
                    </a:cubicBezTo>
                    <a:cubicBezTo>
                      <a:pt x="83" y="55"/>
                      <a:pt x="83" y="55"/>
                      <a:pt x="83" y="55"/>
                    </a:cubicBezTo>
                    <a:cubicBezTo>
                      <a:pt x="83" y="55"/>
                      <a:pt x="83" y="55"/>
                      <a:pt x="83" y="55"/>
                    </a:cubicBezTo>
                    <a:cubicBezTo>
                      <a:pt x="83" y="55"/>
                      <a:pt x="83" y="56"/>
                      <a:pt x="83" y="56"/>
                    </a:cubicBezTo>
                    <a:cubicBezTo>
                      <a:pt x="83" y="56"/>
                      <a:pt x="83" y="56"/>
                      <a:pt x="83" y="56"/>
                    </a:cubicBezTo>
                    <a:cubicBezTo>
                      <a:pt x="83" y="56"/>
                      <a:pt x="83" y="56"/>
                      <a:pt x="83" y="56"/>
                    </a:cubicBezTo>
                    <a:cubicBezTo>
                      <a:pt x="83" y="56"/>
                      <a:pt x="83" y="56"/>
                      <a:pt x="83" y="56"/>
                    </a:cubicBezTo>
                    <a:cubicBezTo>
                      <a:pt x="83" y="56"/>
                      <a:pt x="83" y="57"/>
                      <a:pt x="83" y="57"/>
                    </a:cubicBezTo>
                    <a:cubicBezTo>
                      <a:pt x="82" y="57"/>
                      <a:pt x="82" y="57"/>
                      <a:pt x="82" y="57"/>
                    </a:cubicBezTo>
                    <a:cubicBezTo>
                      <a:pt x="82" y="57"/>
                      <a:pt x="82" y="57"/>
                      <a:pt x="82" y="57"/>
                    </a:cubicBezTo>
                    <a:cubicBezTo>
                      <a:pt x="82" y="57"/>
                      <a:pt x="82" y="57"/>
                      <a:pt x="82" y="57"/>
                    </a:cubicBezTo>
                    <a:close/>
                    <a:moveTo>
                      <a:pt x="81" y="57"/>
                    </a:moveTo>
                    <a:cubicBezTo>
                      <a:pt x="81" y="57"/>
                      <a:pt x="81" y="57"/>
                      <a:pt x="81" y="57"/>
                    </a:cubicBezTo>
                    <a:cubicBezTo>
                      <a:pt x="81" y="57"/>
                      <a:pt x="81" y="57"/>
                      <a:pt x="81" y="57"/>
                    </a:cubicBezTo>
                    <a:cubicBezTo>
                      <a:pt x="82" y="58"/>
                      <a:pt x="82" y="57"/>
                      <a:pt x="82" y="57"/>
                    </a:cubicBezTo>
                    <a:cubicBezTo>
                      <a:pt x="82" y="57"/>
                      <a:pt x="82" y="57"/>
                      <a:pt x="82" y="57"/>
                    </a:cubicBezTo>
                    <a:cubicBezTo>
                      <a:pt x="82" y="57"/>
                      <a:pt x="82" y="57"/>
                      <a:pt x="82" y="57"/>
                    </a:cubicBezTo>
                    <a:cubicBezTo>
                      <a:pt x="81" y="57"/>
                      <a:pt x="82" y="57"/>
                      <a:pt x="82" y="57"/>
                    </a:cubicBezTo>
                    <a:cubicBezTo>
                      <a:pt x="82" y="57"/>
                      <a:pt x="82" y="57"/>
                      <a:pt x="82" y="57"/>
                    </a:cubicBezTo>
                    <a:cubicBezTo>
                      <a:pt x="82" y="57"/>
                      <a:pt x="82" y="57"/>
                      <a:pt x="82" y="57"/>
                    </a:cubicBezTo>
                    <a:cubicBezTo>
                      <a:pt x="82" y="57"/>
                      <a:pt x="82" y="57"/>
                      <a:pt x="82" y="57"/>
                    </a:cubicBezTo>
                    <a:cubicBezTo>
                      <a:pt x="81" y="57"/>
                      <a:pt x="81" y="57"/>
                      <a:pt x="81" y="56"/>
                    </a:cubicBezTo>
                    <a:cubicBezTo>
                      <a:pt x="81" y="56"/>
                      <a:pt x="81" y="56"/>
                      <a:pt x="81" y="56"/>
                    </a:cubicBezTo>
                    <a:cubicBezTo>
                      <a:pt x="81" y="56"/>
                      <a:pt x="81" y="56"/>
                      <a:pt x="81" y="56"/>
                    </a:cubicBezTo>
                    <a:cubicBezTo>
                      <a:pt x="81" y="56"/>
                      <a:pt x="81" y="56"/>
                      <a:pt x="81" y="57"/>
                    </a:cubicBezTo>
                    <a:cubicBezTo>
                      <a:pt x="81" y="57"/>
                      <a:pt x="81" y="57"/>
                      <a:pt x="81" y="57"/>
                    </a:cubicBezTo>
                    <a:cubicBezTo>
                      <a:pt x="81" y="57"/>
                      <a:pt x="81" y="57"/>
                      <a:pt x="81" y="57"/>
                    </a:cubicBezTo>
                    <a:cubicBezTo>
                      <a:pt x="81" y="57"/>
                      <a:pt x="81" y="57"/>
                      <a:pt x="81" y="57"/>
                    </a:cubicBezTo>
                    <a:cubicBezTo>
                      <a:pt x="81" y="57"/>
                      <a:pt x="81" y="57"/>
                      <a:pt x="81" y="57"/>
                    </a:cubicBezTo>
                    <a:cubicBezTo>
                      <a:pt x="81" y="57"/>
                      <a:pt x="81" y="57"/>
                      <a:pt x="81" y="57"/>
                    </a:cubicBezTo>
                    <a:close/>
                    <a:moveTo>
                      <a:pt x="77" y="57"/>
                    </a:moveTo>
                    <a:cubicBezTo>
                      <a:pt x="77" y="57"/>
                      <a:pt x="77" y="57"/>
                      <a:pt x="77" y="57"/>
                    </a:cubicBezTo>
                    <a:cubicBezTo>
                      <a:pt x="77" y="57"/>
                      <a:pt x="77" y="57"/>
                      <a:pt x="77" y="57"/>
                    </a:cubicBezTo>
                    <a:cubicBezTo>
                      <a:pt x="77" y="57"/>
                      <a:pt x="77" y="57"/>
                      <a:pt x="77" y="57"/>
                    </a:cubicBezTo>
                    <a:cubicBezTo>
                      <a:pt x="77" y="57"/>
                      <a:pt x="77" y="57"/>
                      <a:pt x="77" y="57"/>
                    </a:cubicBezTo>
                    <a:cubicBezTo>
                      <a:pt x="77" y="57"/>
                      <a:pt x="77" y="57"/>
                      <a:pt x="77" y="57"/>
                    </a:cubicBezTo>
                    <a:cubicBezTo>
                      <a:pt x="77" y="57"/>
                      <a:pt x="77" y="57"/>
                      <a:pt x="77" y="57"/>
                    </a:cubicBezTo>
                    <a:cubicBezTo>
                      <a:pt x="77" y="57"/>
                      <a:pt x="77" y="58"/>
                      <a:pt x="77" y="58"/>
                    </a:cubicBezTo>
                    <a:cubicBezTo>
                      <a:pt x="77" y="58"/>
                      <a:pt x="77" y="58"/>
                      <a:pt x="77" y="58"/>
                    </a:cubicBezTo>
                    <a:cubicBezTo>
                      <a:pt x="77" y="58"/>
                      <a:pt x="77" y="58"/>
                      <a:pt x="77" y="58"/>
                    </a:cubicBezTo>
                    <a:cubicBezTo>
                      <a:pt x="77" y="58"/>
                      <a:pt x="77" y="58"/>
                      <a:pt x="77" y="58"/>
                    </a:cubicBezTo>
                    <a:cubicBezTo>
                      <a:pt x="78" y="58"/>
                      <a:pt x="78" y="58"/>
                      <a:pt x="78" y="58"/>
                    </a:cubicBezTo>
                    <a:cubicBezTo>
                      <a:pt x="78" y="58"/>
                      <a:pt x="78" y="58"/>
                      <a:pt x="78" y="58"/>
                    </a:cubicBezTo>
                    <a:cubicBezTo>
                      <a:pt x="78" y="57"/>
                      <a:pt x="78" y="57"/>
                      <a:pt x="78" y="57"/>
                    </a:cubicBezTo>
                    <a:cubicBezTo>
                      <a:pt x="78" y="57"/>
                      <a:pt x="78" y="57"/>
                      <a:pt x="78" y="57"/>
                    </a:cubicBezTo>
                    <a:cubicBezTo>
                      <a:pt x="78" y="57"/>
                      <a:pt x="78" y="57"/>
                      <a:pt x="78" y="57"/>
                    </a:cubicBezTo>
                    <a:cubicBezTo>
                      <a:pt x="78" y="57"/>
                      <a:pt x="78" y="57"/>
                      <a:pt x="78" y="57"/>
                    </a:cubicBezTo>
                    <a:cubicBezTo>
                      <a:pt x="78" y="57"/>
                      <a:pt x="78" y="57"/>
                      <a:pt x="78" y="57"/>
                    </a:cubicBezTo>
                    <a:cubicBezTo>
                      <a:pt x="77" y="57"/>
                      <a:pt x="77" y="57"/>
                      <a:pt x="77" y="57"/>
                    </a:cubicBezTo>
                    <a:cubicBezTo>
                      <a:pt x="77" y="57"/>
                      <a:pt x="77" y="57"/>
                      <a:pt x="77" y="57"/>
                    </a:cubicBezTo>
                    <a:close/>
                    <a:moveTo>
                      <a:pt x="66" y="51"/>
                    </a:moveTo>
                    <a:cubicBezTo>
                      <a:pt x="66" y="51"/>
                      <a:pt x="67" y="51"/>
                      <a:pt x="67" y="51"/>
                    </a:cubicBezTo>
                    <a:cubicBezTo>
                      <a:pt x="67" y="51"/>
                      <a:pt x="67" y="52"/>
                      <a:pt x="67" y="52"/>
                    </a:cubicBezTo>
                    <a:cubicBezTo>
                      <a:pt x="67" y="52"/>
                      <a:pt x="67" y="52"/>
                      <a:pt x="67" y="52"/>
                    </a:cubicBezTo>
                    <a:cubicBezTo>
                      <a:pt x="67" y="52"/>
                      <a:pt x="67" y="52"/>
                      <a:pt x="67" y="52"/>
                    </a:cubicBezTo>
                    <a:cubicBezTo>
                      <a:pt x="68" y="52"/>
                      <a:pt x="68" y="52"/>
                      <a:pt x="68" y="52"/>
                    </a:cubicBezTo>
                    <a:cubicBezTo>
                      <a:pt x="68" y="52"/>
                      <a:pt x="68" y="52"/>
                      <a:pt x="68" y="52"/>
                    </a:cubicBezTo>
                    <a:cubicBezTo>
                      <a:pt x="68" y="52"/>
                      <a:pt x="68" y="52"/>
                      <a:pt x="68" y="52"/>
                    </a:cubicBezTo>
                    <a:cubicBezTo>
                      <a:pt x="68" y="52"/>
                      <a:pt x="68" y="52"/>
                      <a:pt x="68" y="52"/>
                    </a:cubicBezTo>
                    <a:cubicBezTo>
                      <a:pt x="68" y="52"/>
                      <a:pt x="68" y="52"/>
                      <a:pt x="68" y="52"/>
                    </a:cubicBezTo>
                    <a:cubicBezTo>
                      <a:pt x="68" y="52"/>
                      <a:pt x="69" y="52"/>
                      <a:pt x="69" y="52"/>
                    </a:cubicBezTo>
                    <a:cubicBezTo>
                      <a:pt x="69" y="51"/>
                      <a:pt x="69" y="51"/>
                      <a:pt x="69" y="52"/>
                    </a:cubicBezTo>
                    <a:cubicBezTo>
                      <a:pt x="69" y="52"/>
                      <a:pt x="69" y="52"/>
                      <a:pt x="69" y="52"/>
                    </a:cubicBezTo>
                    <a:cubicBezTo>
                      <a:pt x="69" y="52"/>
                      <a:pt x="69" y="52"/>
                      <a:pt x="69" y="52"/>
                    </a:cubicBezTo>
                    <a:cubicBezTo>
                      <a:pt x="70" y="52"/>
                      <a:pt x="70" y="52"/>
                      <a:pt x="70" y="52"/>
                    </a:cubicBezTo>
                    <a:cubicBezTo>
                      <a:pt x="70" y="52"/>
                      <a:pt x="70" y="52"/>
                      <a:pt x="70" y="52"/>
                    </a:cubicBezTo>
                    <a:cubicBezTo>
                      <a:pt x="70" y="52"/>
                      <a:pt x="70" y="52"/>
                      <a:pt x="70" y="52"/>
                    </a:cubicBezTo>
                    <a:cubicBezTo>
                      <a:pt x="70" y="52"/>
                      <a:pt x="70" y="52"/>
                      <a:pt x="71" y="52"/>
                    </a:cubicBezTo>
                    <a:cubicBezTo>
                      <a:pt x="71" y="52"/>
                      <a:pt x="70" y="52"/>
                      <a:pt x="70" y="52"/>
                    </a:cubicBezTo>
                    <a:cubicBezTo>
                      <a:pt x="70" y="53"/>
                      <a:pt x="71" y="53"/>
                      <a:pt x="71" y="53"/>
                    </a:cubicBezTo>
                    <a:cubicBezTo>
                      <a:pt x="71" y="53"/>
                      <a:pt x="71" y="53"/>
                      <a:pt x="71" y="53"/>
                    </a:cubicBezTo>
                    <a:cubicBezTo>
                      <a:pt x="71" y="53"/>
                      <a:pt x="71" y="53"/>
                      <a:pt x="71" y="53"/>
                    </a:cubicBezTo>
                    <a:cubicBezTo>
                      <a:pt x="71" y="53"/>
                      <a:pt x="71" y="53"/>
                      <a:pt x="71" y="54"/>
                    </a:cubicBezTo>
                    <a:cubicBezTo>
                      <a:pt x="71" y="54"/>
                      <a:pt x="71" y="54"/>
                      <a:pt x="71" y="54"/>
                    </a:cubicBezTo>
                    <a:cubicBezTo>
                      <a:pt x="72" y="54"/>
                      <a:pt x="71" y="54"/>
                      <a:pt x="71" y="55"/>
                    </a:cubicBezTo>
                    <a:cubicBezTo>
                      <a:pt x="71" y="55"/>
                      <a:pt x="71" y="55"/>
                      <a:pt x="71" y="55"/>
                    </a:cubicBezTo>
                    <a:cubicBezTo>
                      <a:pt x="71" y="55"/>
                      <a:pt x="71" y="55"/>
                      <a:pt x="71" y="55"/>
                    </a:cubicBezTo>
                    <a:cubicBezTo>
                      <a:pt x="71" y="55"/>
                      <a:pt x="71" y="55"/>
                      <a:pt x="71" y="55"/>
                    </a:cubicBezTo>
                    <a:cubicBezTo>
                      <a:pt x="71" y="56"/>
                      <a:pt x="71" y="56"/>
                      <a:pt x="71" y="56"/>
                    </a:cubicBezTo>
                    <a:cubicBezTo>
                      <a:pt x="71" y="56"/>
                      <a:pt x="72" y="56"/>
                      <a:pt x="72" y="56"/>
                    </a:cubicBezTo>
                    <a:cubicBezTo>
                      <a:pt x="72" y="56"/>
                      <a:pt x="72" y="56"/>
                      <a:pt x="72" y="56"/>
                    </a:cubicBezTo>
                    <a:cubicBezTo>
                      <a:pt x="72" y="56"/>
                      <a:pt x="72" y="56"/>
                      <a:pt x="72" y="56"/>
                    </a:cubicBezTo>
                    <a:cubicBezTo>
                      <a:pt x="72" y="57"/>
                      <a:pt x="73" y="57"/>
                      <a:pt x="73" y="57"/>
                    </a:cubicBezTo>
                    <a:cubicBezTo>
                      <a:pt x="73" y="57"/>
                      <a:pt x="73" y="57"/>
                      <a:pt x="73" y="57"/>
                    </a:cubicBezTo>
                    <a:cubicBezTo>
                      <a:pt x="73" y="57"/>
                      <a:pt x="73" y="57"/>
                      <a:pt x="73" y="57"/>
                    </a:cubicBezTo>
                    <a:cubicBezTo>
                      <a:pt x="73" y="57"/>
                      <a:pt x="73" y="57"/>
                      <a:pt x="73" y="57"/>
                    </a:cubicBezTo>
                    <a:cubicBezTo>
                      <a:pt x="73" y="57"/>
                      <a:pt x="74" y="57"/>
                      <a:pt x="74" y="57"/>
                    </a:cubicBezTo>
                    <a:cubicBezTo>
                      <a:pt x="74" y="57"/>
                      <a:pt x="74" y="57"/>
                      <a:pt x="74" y="57"/>
                    </a:cubicBezTo>
                    <a:cubicBezTo>
                      <a:pt x="74" y="57"/>
                      <a:pt x="74" y="57"/>
                      <a:pt x="74" y="57"/>
                    </a:cubicBezTo>
                    <a:cubicBezTo>
                      <a:pt x="74" y="57"/>
                      <a:pt x="74" y="57"/>
                      <a:pt x="74" y="57"/>
                    </a:cubicBezTo>
                    <a:cubicBezTo>
                      <a:pt x="74" y="57"/>
                      <a:pt x="74" y="57"/>
                      <a:pt x="74" y="57"/>
                    </a:cubicBezTo>
                    <a:cubicBezTo>
                      <a:pt x="74" y="57"/>
                      <a:pt x="75" y="57"/>
                      <a:pt x="75" y="58"/>
                    </a:cubicBezTo>
                    <a:cubicBezTo>
                      <a:pt x="75" y="58"/>
                      <a:pt x="75" y="58"/>
                      <a:pt x="75" y="58"/>
                    </a:cubicBezTo>
                    <a:cubicBezTo>
                      <a:pt x="75" y="58"/>
                      <a:pt x="75" y="58"/>
                      <a:pt x="75" y="58"/>
                    </a:cubicBezTo>
                    <a:cubicBezTo>
                      <a:pt x="75" y="58"/>
                      <a:pt x="75" y="58"/>
                      <a:pt x="75" y="58"/>
                    </a:cubicBezTo>
                    <a:cubicBezTo>
                      <a:pt x="75" y="58"/>
                      <a:pt x="76" y="58"/>
                      <a:pt x="76" y="58"/>
                    </a:cubicBezTo>
                    <a:cubicBezTo>
                      <a:pt x="76" y="58"/>
                      <a:pt x="76" y="58"/>
                      <a:pt x="76" y="58"/>
                    </a:cubicBezTo>
                    <a:cubicBezTo>
                      <a:pt x="77" y="58"/>
                      <a:pt x="77" y="58"/>
                      <a:pt x="77" y="58"/>
                    </a:cubicBezTo>
                    <a:cubicBezTo>
                      <a:pt x="77" y="58"/>
                      <a:pt x="77" y="58"/>
                      <a:pt x="77" y="58"/>
                    </a:cubicBezTo>
                    <a:cubicBezTo>
                      <a:pt x="77" y="58"/>
                      <a:pt x="77" y="58"/>
                      <a:pt x="77" y="58"/>
                    </a:cubicBezTo>
                    <a:cubicBezTo>
                      <a:pt x="77" y="58"/>
                      <a:pt x="77" y="58"/>
                      <a:pt x="77" y="58"/>
                    </a:cubicBezTo>
                    <a:cubicBezTo>
                      <a:pt x="77" y="58"/>
                      <a:pt x="77" y="58"/>
                      <a:pt x="77" y="58"/>
                    </a:cubicBezTo>
                    <a:cubicBezTo>
                      <a:pt x="76" y="58"/>
                      <a:pt x="76" y="57"/>
                      <a:pt x="76" y="57"/>
                    </a:cubicBezTo>
                    <a:cubicBezTo>
                      <a:pt x="76" y="57"/>
                      <a:pt x="76" y="57"/>
                      <a:pt x="76" y="57"/>
                    </a:cubicBezTo>
                    <a:cubicBezTo>
                      <a:pt x="76" y="57"/>
                      <a:pt x="76" y="57"/>
                      <a:pt x="76" y="57"/>
                    </a:cubicBezTo>
                    <a:cubicBezTo>
                      <a:pt x="76" y="57"/>
                      <a:pt x="76" y="57"/>
                      <a:pt x="76" y="57"/>
                    </a:cubicBezTo>
                    <a:cubicBezTo>
                      <a:pt x="76" y="56"/>
                      <a:pt x="76" y="56"/>
                      <a:pt x="76" y="56"/>
                    </a:cubicBezTo>
                    <a:cubicBezTo>
                      <a:pt x="76" y="56"/>
                      <a:pt x="76" y="55"/>
                      <a:pt x="77" y="55"/>
                    </a:cubicBezTo>
                    <a:cubicBezTo>
                      <a:pt x="77" y="55"/>
                      <a:pt x="77" y="55"/>
                      <a:pt x="77" y="55"/>
                    </a:cubicBezTo>
                    <a:cubicBezTo>
                      <a:pt x="77" y="55"/>
                      <a:pt x="77" y="55"/>
                      <a:pt x="77" y="55"/>
                    </a:cubicBezTo>
                    <a:cubicBezTo>
                      <a:pt x="77" y="55"/>
                      <a:pt x="77" y="55"/>
                      <a:pt x="77" y="55"/>
                    </a:cubicBezTo>
                    <a:cubicBezTo>
                      <a:pt x="77" y="55"/>
                      <a:pt x="77" y="55"/>
                      <a:pt x="76" y="55"/>
                    </a:cubicBezTo>
                    <a:cubicBezTo>
                      <a:pt x="76" y="55"/>
                      <a:pt x="76" y="54"/>
                      <a:pt x="75" y="54"/>
                    </a:cubicBezTo>
                    <a:cubicBezTo>
                      <a:pt x="75" y="54"/>
                      <a:pt x="75" y="54"/>
                      <a:pt x="75" y="54"/>
                    </a:cubicBezTo>
                    <a:cubicBezTo>
                      <a:pt x="75" y="54"/>
                      <a:pt x="75" y="54"/>
                      <a:pt x="74" y="54"/>
                    </a:cubicBezTo>
                    <a:cubicBezTo>
                      <a:pt x="74" y="54"/>
                      <a:pt x="74" y="54"/>
                      <a:pt x="74" y="54"/>
                    </a:cubicBezTo>
                    <a:cubicBezTo>
                      <a:pt x="74" y="54"/>
                      <a:pt x="74" y="54"/>
                      <a:pt x="74" y="54"/>
                    </a:cubicBezTo>
                    <a:cubicBezTo>
                      <a:pt x="74" y="53"/>
                      <a:pt x="74" y="53"/>
                      <a:pt x="74" y="53"/>
                    </a:cubicBezTo>
                    <a:cubicBezTo>
                      <a:pt x="74" y="53"/>
                      <a:pt x="73" y="53"/>
                      <a:pt x="73" y="53"/>
                    </a:cubicBezTo>
                    <a:cubicBezTo>
                      <a:pt x="73" y="53"/>
                      <a:pt x="73" y="53"/>
                      <a:pt x="73" y="52"/>
                    </a:cubicBezTo>
                    <a:cubicBezTo>
                      <a:pt x="73" y="52"/>
                      <a:pt x="73" y="52"/>
                      <a:pt x="73" y="52"/>
                    </a:cubicBezTo>
                    <a:cubicBezTo>
                      <a:pt x="73" y="52"/>
                      <a:pt x="73" y="52"/>
                      <a:pt x="73" y="51"/>
                    </a:cubicBezTo>
                    <a:cubicBezTo>
                      <a:pt x="73" y="51"/>
                      <a:pt x="73" y="51"/>
                      <a:pt x="73" y="51"/>
                    </a:cubicBezTo>
                    <a:cubicBezTo>
                      <a:pt x="73" y="51"/>
                      <a:pt x="73" y="50"/>
                      <a:pt x="73" y="50"/>
                    </a:cubicBezTo>
                    <a:cubicBezTo>
                      <a:pt x="73" y="50"/>
                      <a:pt x="73" y="50"/>
                      <a:pt x="73" y="50"/>
                    </a:cubicBezTo>
                    <a:cubicBezTo>
                      <a:pt x="73" y="50"/>
                      <a:pt x="73" y="50"/>
                      <a:pt x="73" y="50"/>
                    </a:cubicBezTo>
                    <a:cubicBezTo>
                      <a:pt x="73" y="50"/>
                      <a:pt x="73" y="50"/>
                      <a:pt x="73" y="50"/>
                    </a:cubicBezTo>
                    <a:cubicBezTo>
                      <a:pt x="73" y="49"/>
                      <a:pt x="73" y="49"/>
                      <a:pt x="72" y="49"/>
                    </a:cubicBezTo>
                    <a:cubicBezTo>
                      <a:pt x="72" y="49"/>
                      <a:pt x="72" y="49"/>
                      <a:pt x="72" y="49"/>
                    </a:cubicBezTo>
                    <a:cubicBezTo>
                      <a:pt x="72" y="49"/>
                      <a:pt x="72" y="49"/>
                      <a:pt x="72" y="49"/>
                    </a:cubicBezTo>
                    <a:cubicBezTo>
                      <a:pt x="72" y="49"/>
                      <a:pt x="72" y="48"/>
                      <a:pt x="72" y="48"/>
                    </a:cubicBezTo>
                    <a:cubicBezTo>
                      <a:pt x="72" y="48"/>
                      <a:pt x="72" y="48"/>
                      <a:pt x="72" y="48"/>
                    </a:cubicBezTo>
                    <a:cubicBezTo>
                      <a:pt x="72" y="48"/>
                      <a:pt x="72" y="48"/>
                      <a:pt x="72" y="48"/>
                    </a:cubicBezTo>
                    <a:cubicBezTo>
                      <a:pt x="71" y="48"/>
                      <a:pt x="71" y="48"/>
                      <a:pt x="71" y="48"/>
                    </a:cubicBezTo>
                    <a:cubicBezTo>
                      <a:pt x="71" y="48"/>
                      <a:pt x="71" y="48"/>
                      <a:pt x="71" y="48"/>
                    </a:cubicBezTo>
                    <a:cubicBezTo>
                      <a:pt x="71" y="48"/>
                      <a:pt x="71" y="48"/>
                      <a:pt x="71" y="48"/>
                    </a:cubicBezTo>
                    <a:cubicBezTo>
                      <a:pt x="71" y="48"/>
                      <a:pt x="71" y="48"/>
                      <a:pt x="70" y="48"/>
                    </a:cubicBezTo>
                    <a:cubicBezTo>
                      <a:pt x="70" y="48"/>
                      <a:pt x="70" y="48"/>
                      <a:pt x="70" y="48"/>
                    </a:cubicBezTo>
                    <a:cubicBezTo>
                      <a:pt x="70" y="48"/>
                      <a:pt x="70" y="48"/>
                      <a:pt x="70" y="48"/>
                    </a:cubicBezTo>
                    <a:cubicBezTo>
                      <a:pt x="70" y="48"/>
                      <a:pt x="70" y="48"/>
                      <a:pt x="70" y="48"/>
                    </a:cubicBezTo>
                    <a:cubicBezTo>
                      <a:pt x="70" y="48"/>
                      <a:pt x="70" y="48"/>
                      <a:pt x="70" y="49"/>
                    </a:cubicBezTo>
                    <a:cubicBezTo>
                      <a:pt x="70" y="49"/>
                      <a:pt x="70" y="49"/>
                      <a:pt x="70" y="49"/>
                    </a:cubicBezTo>
                    <a:cubicBezTo>
                      <a:pt x="70" y="49"/>
                      <a:pt x="70" y="49"/>
                      <a:pt x="70" y="49"/>
                    </a:cubicBezTo>
                    <a:cubicBezTo>
                      <a:pt x="70" y="49"/>
                      <a:pt x="71" y="50"/>
                      <a:pt x="71" y="50"/>
                    </a:cubicBezTo>
                    <a:cubicBezTo>
                      <a:pt x="71" y="50"/>
                      <a:pt x="71" y="50"/>
                      <a:pt x="70" y="50"/>
                    </a:cubicBezTo>
                    <a:cubicBezTo>
                      <a:pt x="70" y="49"/>
                      <a:pt x="70" y="49"/>
                      <a:pt x="70" y="49"/>
                    </a:cubicBezTo>
                    <a:cubicBezTo>
                      <a:pt x="70" y="49"/>
                      <a:pt x="70" y="49"/>
                      <a:pt x="70" y="49"/>
                    </a:cubicBezTo>
                    <a:cubicBezTo>
                      <a:pt x="70" y="49"/>
                      <a:pt x="70" y="49"/>
                      <a:pt x="70" y="49"/>
                    </a:cubicBezTo>
                    <a:cubicBezTo>
                      <a:pt x="70" y="49"/>
                      <a:pt x="70" y="49"/>
                      <a:pt x="70" y="49"/>
                    </a:cubicBezTo>
                    <a:cubicBezTo>
                      <a:pt x="69" y="48"/>
                      <a:pt x="69" y="48"/>
                      <a:pt x="69" y="48"/>
                    </a:cubicBezTo>
                    <a:cubicBezTo>
                      <a:pt x="69" y="48"/>
                      <a:pt x="69" y="48"/>
                      <a:pt x="69" y="48"/>
                    </a:cubicBezTo>
                    <a:cubicBezTo>
                      <a:pt x="69" y="48"/>
                      <a:pt x="68" y="48"/>
                      <a:pt x="68" y="48"/>
                    </a:cubicBezTo>
                    <a:cubicBezTo>
                      <a:pt x="68" y="48"/>
                      <a:pt x="68" y="48"/>
                      <a:pt x="68" y="48"/>
                    </a:cubicBezTo>
                    <a:cubicBezTo>
                      <a:pt x="68" y="48"/>
                      <a:pt x="68" y="48"/>
                      <a:pt x="68" y="49"/>
                    </a:cubicBezTo>
                    <a:cubicBezTo>
                      <a:pt x="68" y="49"/>
                      <a:pt x="67" y="49"/>
                      <a:pt x="68" y="49"/>
                    </a:cubicBezTo>
                    <a:cubicBezTo>
                      <a:pt x="68" y="49"/>
                      <a:pt x="68" y="49"/>
                      <a:pt x="68" y="49"/>
                    </a:cubicBezTo>
                    <a:cubicBezTo>
                      <a:pt x="68" y="49"/>
                      <a:pt x="68" y="49"/>
                      <a:pt x="68" y="49"/>
                    </a:cubicBezTo>
                    <a:cubicBezTo>
                      <a:pt x="68" y="50"/>
                      <a:pt x="67" y="50"/>
                      <a:pt x="67" y="50"/>
                    </a:cubicBezTo>
                    <a:cubicBezTo>
                      <a:pt x="67" y="50"/>
                      <a:pt x="67" y="50"/>
                      <a:pt x="66" y="51"/>
                    </a:cubicBezTo>
                    <a:cubicBezTo>
                      <a:pt x="66" y="51"/>
                      <a:pt x="66" y="51"/>
                      <a:pt x="66" y="51"/>
                    </a:cubicBezTo>
                    <a:cubicBezTo>
                      <a:pt x="66" y="51"/>
                      <a:pt x="66" y="51"/>
                      <a:pt x="66" y="51"/>
                    </a:cubicBezTo>
                    <a:cubicBezTo>
                      <a:pt x="66" y="51"/>
                      <a:pt x="66" y="51"/>
                      <a:pt x="66" y="51"/>
                    </a:cubicBezTo>
                    <a:cubicBezTo>
                      <a:pt x="66" y="51"/>
                      <a:pt x="66" y="51"/>
                      <a:pt x="66" y="51"/>
                    </a:cubicBezTo>
                    <a:cubicBezTo>
                      <a:pt x="66" y="52"/>
                      <a:pt x="66" y="52"/>
                      <a:pt x="66" y="51"/>
                    </a:cubicBezTo>
                    <a:close/>
                    <a:moveTo>
                      <a:pt x="137" y="93"/>
                    </a:moveTo>
                    <a:cubicBezTo>
                      <a:pt x="137" y="93"/>
                      <a:pt x="136" y="93"/>
                      <a:pt x="136" y="93"/>
                    </a:cubicBezTo>
                    <a:cubicBezTo>
                      <a:pt x="136" y="93"/>
                      <a:pt x="136" y="93"/>
                      <a:pt x="136" y="93"/>
                    </a:cubicBezTo>
                    <a:cubicBezTo>
                      <a:pt x="136" y="92"/>
                      <a:pt x="136" y="92"/>
                      <a:pt x="135" y="92"/>
                    </a:cubicBezTo>
                    <a:cubicBezTo>
                      <a:pt x="135" y="92"/>
                      <a:pt x="135" y="92"/>
                      <a:pt x="135" y="92"/>
                    </a:cubicBezTo>
                    <a:cubicBezTo>
                      <a:pt x="135" y="92"/>
                      <a:pt x="135" y="92"/>
                      <a:pt x="135" y="92"/>
                    </a:cubicBezTo>
                    <a:cubicBezTo>
                      <a:pt x="134" y="92"/>
                      <a:pt x="134" y="92"/>
                      <a:pt x="134" y="92"/>
                    </a:cubicBezTo>
                    <a:cubicBezTo>
                      <a:pt x="134" y="92"/>
                      <a:pt x="134" y="92"/>
                      <a:pt x="133" y="92"/>
                    </a:cubicBezTo>
                    <a:cubicBezTo>
                      <a:pt x="133" y="92"/>
                      <a:pt x="133" y="92"/>
                      <a:pt x="133" y="92"/>
                    </a:cubicBezTo>
                    <a:cubicBezTo>
                      <a:pt x="133" y="92"/>
                      <a:pt x="133" y="92"/>
                      <a:pt x="133" y="92"/>
                    </a:cubicBezTo>
                    <a:cubicBezTo>
                      <a:pt x="132" y="93"/>
                      <a:pt x="132" y="92"/>
                      <a:pt x="132" y="92"/>
                    </a:cubicBezTo>
                    <a:cubicBezTo>
                      <a:pt x="132" y="92"/>
                      <a:pt x="131" y="93"/>
                      <a:pt x="131" y="92"/>
                    </a:cubicBezTo>
                    <a:cubicBezTo>
                      <a:pt x="131" y="92"/>
                      <a:pt x="131" y="92"/>
                      <a:pt x="131" y="92"/>
                    </a:cubicBezTo>
                    <a:cubicBezTo>
                      <a:pt x="130" y="92"/>
                      <a:pt x="130" y="92"/>
                      <a:pt x="130" y="92"/>
                    </a:cubicBezTo>
                    <a:cubicBezTo>
                      <a:pt x="130" y="92"/>
                      <a:pt x="130" y="92"/>
                      <a:pt x="129" y="92"/>
                    </a:cubicBezTo>
                    <a:cubicBezTo>
                      <a:pt x="129" y="92"/>
                      <a:pt x="129" y="92"/>
                      <a:pt x="129" y="92"/>
                    </a:cubicBezTo>
                    <a:cubicBezTo>
                      <a:pt x="129" y="92"/>
                      <a:pt x="129" y="92"/>
                      <a:pt x="129" y="92"/>
                    </a:cubicBezTo>
                    <a:cubicBezTo>
                      <a:pt x="129" y="92"/>
                      <a:pt x="129" y="92"/>
                      <a:pt x="129" y="92"/>
                    </a:cubicBezTo>
                    <a:cubicBezTo>
                      <a:pt x="129" y="92"/>
                      <a:pt x="129" y="92"/>
                      <a:pt x="129" y="92"/>
                    </a:cubicBezTo>
                    <a:cubicBezTo>
                      <a:pt x="129" y="92"/>
                      <a:pt x="129" y="92"/>
                      <a:pt x="129" y="93"/>
                    </a:cubicBezTo>
                    <a:cubicBezTo>
                      <a:pt x="129" y="93"/>
                      <a:pt x="129" y="93"/>
                      <a:pt x="129" y="93"/>
                    </a:cubicBezTo>
                    <a:cubicBezTo>
                      <a:pt x="129" y="93"/>
                      <a:pt x="129" y="93"/>
                      <a:pt x="129" y="93"/>
                    </a:cubicBezTo>
                    <a:cubicBezTo>
                      <a:pt x="129" y="93"/>
                      <a:pt x="129" y="94"/>
                      <a:pt x="129" y="94"/>
                    </a:cubicBezTo>
                    <a:cubicBezTo>
                      <a:pt x="130" y="94"/>
                      <a:pt x="130" y="94"/>
                      <a:pt x="130" y="94"/>
                    </a:cubicBezTo>
                    <a:cubicBezTo>
                      <a:pt x="130" y="94"/>
                      <a:pt x="130" y="94"/>
                      <a:pt x="130" y="94"/>
                    </a:cubicBezTo>
                    <a:cubicBezTo>
                      <a:pt x="131" y="94"/>
                      <a:pt x="131" y="94"/>
                      <a:pt x="131" y="94"/>
                    </a:cubicBezTo>
                    <a:cubicBezTo>
                      <a:pt x="131" y="94"/>
                      <a:pt x="131" y="94"/>
                      <a:pt x="131" y="94"/>
                    </a:cubicBezTo>
                    <a:cubicBezTo>
                      <a:pt x="131" y="94"/>
                      <a:pt x="132" y="94"/>
                      <a:pt x="132" y="94"/>
                    </a:cubicBezTo>
                    <a:cubicBezTo>
                      <a:pt x="132" y="94"/>
                      <a:pt x="132" y="95"/>
                      <a:pt x="132" y="95"/>
                    </a:cubicBezTo>
                    <a:cubicBezTo>
                      <a:pt x="133" y="95"/>
                      <a:pt x="133" y="95"/>
                      <a:pt x="133" y="95"/>
                    </a:cubicBezTo>
                    <a:cubicBezTo>
                      <a:pt x="133" y="95"/>
                      <a:pt x="133" y="96"/>
                      <a:pt x="133" y="96"/>
                    </a:cubicBezTo>
                    <a:cubicBezTo>
                      <a:pt x="134" y="96"/>
                      <a:pt x="134" y="96"/>
                      <a:pt x="134" y="96"/>
                    </a:cubicBezTo>
                    <a:cubicBezTo>
                      <a:pt x="134" y="96"/>
                      <a:pt x="134" y="96"/>
                      <a:pt x="134" y="96"/>
                    </a:cubicBezTo>
                    <a:cubicBezTo>
                      <a:pt x="133" y="97"/>
                      <a:pt x="133" y="97"/>
                      <a:pt x="133" y="97"/>
                    </a:cubicBezTo>
                    <a:cubicBezTo>
                      <a:pt x="133" y="97"/>
                      <a:pt x="133" y="97"/>
                      <a:pt x="133" y="97"/>
                    </a:cubicBezTo>
                    <a:cubicBezTo>
                      <a:pt x="133" y="97"/>
                      <a:pt x="133" y="97"/>
                      <a:pt x="134" y="97"/>
                    </a:cubicBezTo>
                    <a:cubicBezTo>
                      <a:pt x="134" y="97"/>
                      <a:pt x="134" y="97"/>
                      <a:pt x="134" y="97"/>
                    </a:cubicBezTo>
                    <a:cubicBezTo>
                      <a:pt x="134" y="97"/>
                      <a:pt x="134" y="97"/>
                      <a:pt x="134" y="96"/>
                    </a:cubicBezTo>
                    <a:cubicBezTo>
                      <a:pt x="134" y="96"/>
                      <a:pt x="134" y="96"/>
                      <a:pt x="134" y="96"/>
                    </a:cubicBezTo>
                    <a:cubicBezTo>
                      <a:pt x="134" y="96"/>
                      <a:pt x="134" y="96"/>
                      <a:pt x="134" y="96"/>
                    </a:cubicBezTo>
                    <a:cubicBezTo>
                      <a:pt x="134" y="96"/>
                      <a:pt x="134" y="96"/>
                      <a:pt x="134" y="96"/>
                    </a:cubicBezTo>
                    <a:cubicBezTo>
                      <a:pt x="134" y="96"/>
                      <a:pt x="134" y="96"/>
                      <a:pt x="134" y="96"/>
                    </a:cubicBezTo>
                    <a:cubicBezTo>
                      <a:pt x="135" y="95"/>
                      <a:pt x="135" y="95"/>
                      <a:pt x="135" y="95"/>
                    </a:cubicBezTo>
                    <a:cubicBezTo>
                      <a:pt x="135" y="95"/>
                      <a:pt x="135" y="95"/>
                      <a:pt x="135" y="95"/>
                    </a:cubicBezTo>
                    <a:cubicBezTo>
                      <a:pt x="136" y="95"/>
                      <a:pt x="136" y="95"/>
                      <a:pt x="136" y="95"/>
                    </a:cubicBezTo>
                    <a:cubicBezTo>
                      <a:pt x="136" y="95"/>
                      <a:pt x="136" y="95"/>
                      <a:pt x="136" y="95"/>
                    </a:cubicBezTo>
                    <a:cubicBezTo>
                      <a:pt x="136" y="95"/>
                      <a:pt x="136" y="95"/>
                      <a:pt x="136" y="95"/>
                    </a:cubicBezTo>
                    <a:cubicBezTo>
                      <a:pt x="136" y="95"/>
                      <a:pt x="137" y="95"/>
                      <a:pt x="137" y="94"/>
                    </a:cubicBezTo>
                    <a:cubicBezTo>
                      <a:pt x="137" y="94"/>
                      <a:pt x="137" y="94"/>
                      <a:pt x="137" y="94"/>
                    </a:cubicBezTo>
                    <a:cubicBezTo>
                      <a:pt x="137" y="94"/>
                      <a:pt x="137" y="94"/>
                      <a:pt x="137" y="94"/>
                    </a:cubicBezTo>
                    <a:cubicBezTo>
                      <a:pt x="137" y="94"/>
                      <a:pt x="137" y="94"/>
                      <a:pt x="137" y="94"/>
                    </a:cubicBezTo>
                    <a:cubicBezTo>
                      <a:pt x="137" y="93"/>
                      <a:pt x="137" y="93"/>
                      <a:pt x="137" y="93"/>
                    </a:cubicBezTo>
                    <a:close/>
                    <a:moveTo>
                      <a:pt x="136" y="96"/>
                    </a:moveTo>
                    <a:cubicBezTo>
                      <a:pt x="136" y="96"/>
                      <a:pt x="136" y="96"/>
                      <a:pt x="136" y="96"/>
                    </a:cubicBezTo>
                    <a:cubicBezTo>
                      <a:pt x="136" y="96"/>
                      <a:pt x="136" y="96"/>
                      <a:pt x="136" y="96"/>
                    </a:cubicBezTo>
                    <a:cubicBezTo>
                      <a:pt x="136" y="96"/>
                      <a:pt x="136" y="96"/>
                      <a:pt x="136" y="96"/>
                    </a:cubicBezTo>
                    <a:cubicBezTo>
                      <a:pt x="136" y="96"/>
                      <a:pt x="136" y="96"/>
                      <a:pt x="136" y="96"/>
                    </a:cubicBezTo>
                    <a:cubicBezTo>
                      <a:pt x="136" y="96"/>
                      <a:pt x="136" y="96"/>
                      <a:pt x="135" y="96"/>
                    </a:cubicBezTo>
                    <a:cubicBezTo>
                      <a:pt x="135" y="96"/>
                      <a:pt x="135" y="96"/>
                      <a:pt x="136" y="96"/>
                    </a:cubicBezTo>
                    <a:cubicBezTo>
                      <a:pt x="136" y="96"/>
                      <a:pt x="136" y="97"/>
                      <a:pt x="136" y="97"/>
                    </a:cubicBezTo>
                    <a:cubicBezTo>
                      <a:pt x="136" y="97"/>
                      <a:pt x="136" y="97"/>
                      <a:pt x="136" y="97"/>
                    </a:cubicBezTo>
                    <a:cubicBezTo>
                      <a:pt x="137" y="97"/>
                      <a:pt x="137" y="97"/>
                      <a:pt x="137" y="96"/>
                    </a:cubicBezTo>
                    <a:cubicBezTo>
                      <a:pt x="137" y="96"/>
                      <a:pt x="137" y="96"/>
                      <a:pt x="136" y="96"/>
                    </a:cubicBezTo>
                    <a:close/>
                    <a:moveTo>
                      <a:pt x="13" y="23"/>
                    </a:moveTo>
                    <a:cubicBezTo>
                      <a:pt x="13" y="23"/>
                      <a:pt x="13" y="23"/>
                      <a:pt x="13" y="23"/>
                    </a:cubicBezTo>
                    <a:cubicBezTo>
                      <a:pt x="13" y="23"/>
                      <a:pt x="14" y="23"/>
                      <a:pt x="14" y="23"/>
                    </a:cubicBezTo>
                    <a:cubicBezTo>
                      <a:pt x="14" y="23"/>
                      <a:pt x="14" y="23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3"/>
                    </a:cubicBezTo>
                    <a:cubicBezTo>
                      <a:pt x="14" y="23"/>
                      <a:pt x="14" y="23"/>
                      <a:pt x="14" y="23"/>
                    </a:cubicBezTo>
                    <a:cubicBezTo>
                      <a:pt x="14" y="23"/>
                      <a:pt x="14" y="23"/>
                      <a:pt x="14" y="23"/>
                    </a:cubicBezTo>
                    <a:cubicBezTo>
                      <a:pt x="14" y="23"/>
                      <a:pt x="14" y="23"/>
                      <a:pt x="14" y="23"/>
                    </a:cubicBezTo>
                    <a:cubicBezTo>
                      <a:pt x="14" y="23"/>
                      <a:pt x="13" y="23"/>
                      <a:pt x="13" y="23"/>
                    </a:cubicBezTo>
                    <a:cubicBezTo>
                      <a:pt x="13" y="23"/>
                      <a:pt x="13" y="23"/>
                      <a:pt x="13" y="23"/>
                    </a:cubicBezTo>
                    <a:cubicBezTo>
                      <a:pt x="13" y="23"/>
                      <a:pt x="13" y="23"/>
                      <a:pt x="13" y="23"/>
                    </a:cubicBezTo>
                    <a:cubicBezTo>
                      <a:pt x="13" y="23"/>
                      <a:pt x="13" y="23"/>
                      <a:pt x="13" y="23"/>
                    </a:cubicBezTo>
                    <a:cubicBezTo>
                      <a:pt x="13" y="23"/>
                      <a:pt x="13" y="23"/>
                      <a:pt x="13" y="23"/>
                    </a:cubicBezTo>
                    <a:close/>
                    <a:moveTo>
                      <a:pt x="10" y="23"/>
                    </a:moveTo>
                    <a:cubicBezTo>
                      <a:pt x="9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lose/>
                    <a:moveTo>
                      <a:pt x="8" y="21"/>
                    </a:moveTo>
                    <a:cubicBezTo>
                      <a:pt x="8" y="21"/>
                      <a:pt x="8" y="21"/>
                      <a:pt x="8" y="21"/>
                    </a:cubicBezTo>
                    <a:cubicBezTo>
                      <a:pt x="8" y="21"/>
                      <a:pt x="8" y="21"/>
                      <a:pt x="8" y="21"/>
                    </a:cubicBezTo>
                    <a:cubicBezTo>
                      <a:pt x="8" y="21"/>
                      <a:pt x="8" y="21"/>
                      <a:pt x="8" y="21"/>
                    </a:cubicBezTo>
                    <a:cubicBezTo>
                      <a:pt x="8" y="21"/>
                      <a:pt x="8" y="21"/>
                      <a:pt x="8" y="21"/>
                    </a:cubicBezTo>
                    <a:cubicBezTo>
                      <a:pt x="8" y="21"/>
                      <a:pt x="8" y="21"/>
                      <a:pt x="8" y="21"/>
                    </a:cubicBezTo>
                    <a:cubicBezTo>
                      <a:pt x="8" y="21"/>
                      <a:pt x="7" y="21"/>
                      <a:pt x="7" y="21"/>
                    </a:cubicBezTo>
                    <a:cubicBezTo>
                      <a:pt x="7" y="21"/>
                      <a:pt x="7" y="20"/>
                      <a:pt x="7" y="20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7" y="20"/>
                      <a:pt x="7" y="20"/>
                      <a:pt x="6" y="20"/>
                    </a:cubicBezTo>
                    <a:cubicBezTo>
                      <a:pt x="6" y="20"/>
                      <a:pt x="6" y="20"/>
                      <a:pt x="6" y="20"/>
                    </a:cubicBezTo>
                    <a:cubicBezTo>
                      <a:pt x="6" y="20"/>
                      <a:pt x="6" y="20"/>
                      <a:pt x="6" y="20"/>
                    </a:cubicBezTo>
                    <a:cubicBezTo>
                      <a:pt x="6" y="20"/>
                      <a:pt x="6" y="20"/>
                      <a:pt x="6" y="20"/>
                    </a:cubicBezTo>
                    <a:cubicBezTo>
                      <a:pt x="6" y="20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8"/>
                    </a:cubicBezTo>
                    <a:cubicBezTo>
                      <a:pt x="5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4" y="19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5" y="20"/>
                      <a:pt x="5" y="20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6" y="21"/>
                      <a:pt x="6" y="20"/>
                      <a:pt x="6" y="20"/>
                    </a:cubicBezTo>
                    <a:cubicBezTo>
                      <a:pt x="6" y="20"/>
                      <a:pt x="6" y="21"/>
                      <a:pt x="6" y="21"/>
                    </a:cubicBezTo>
                    <a:cubicBezTo>
                      <a:pt x="6" y="21"/>
                      <a:pt x="6" y="21"/>
                      <a:pt x="7" y="21"/>
                    </a:cubicBezTo>
                    <a:cubicBezTo>
                      <a:pt x="7" y="21"/>
                      <a:pt x="7" y="21"/>
                      <a:pt x="7" y="21"/>
                    </a:cubicBezTo>
                    <a:cubicBezTo>
                      <a:pt x="7" y="21"/>
                      <a:pt x="7" y="21"/>
                      <a:pt x="7" y="22"/>
                    </a:cubicBezTo>
                    <a:cubicBezTo>
                      <a:pt x="8" y="22"/>
                      <a:pt x="8" y="22"/>
                      <a:pt x="8" y="22"/>
                    </a:cubicBezTo>
                    <a:cubicBezTo>
                      <a:pt x="8" y="22"/>
                      <a:pt x="8" y="22"/>
                      <a:pt x="8" y="22"/>
                    </a:cubicBezTo>
                    <a:cubicBezTo>
                      <a:pt x="8" y="22"/>
                      <a:pt x="9" y="22"/>
                      <a:pt x="9" y="22"/>
                    </a:cubicBezTo>
                    <a:cubicBezTo>
                      <a:pt x="9" y="22"/>
                      <a:pt x="9" y="21"/>
                      <a:pt x="8" y="21"/>
                    </a:cubicBezTo>
                    <a:close/>
                    <a:moveTo>
                      <a:pt x="10" y="24"/>
                    </a:moveTo>
                    <a:cubicBezTo>
                      <a:pt x="10" y="24"/>
                      <a:pt x="10" y="24"/>
                      <a:pt x="10" y="24"/>
                    </a:cubicBezTo>
                    <a:cubicBezTo>
                      <a:pt x="10" y="24"/>
                      <a:pt x="10" y="24"/>
                      <a:pt x="9" y="24"/>
                    </a:cubicBezTo>
                    <a:cubicBezTo>
                      <a:pt x="9" y="24"/>
                      <a:pt x="9" y="24"/>
                      <a:pt x="10" y="24"/>
                    </a:cubicBezTo>
                    <a:cubicBezTo>
                      <a:pt x="10" y="24"/>
                      <a:pt x="10" y="24"/>
                      <a:pt x="10" y="24"/>
                    </a:cubicBezTo>
                    <a:cubicBezTo>
                      <a:pt x="10" y="24"/>
                      <a:pt x="10" y="24"/>
                      <a:pt x="10" y="24"/>
                    </a:cubicBezTo>
                    <a:close/>
                    <a:moveTo>
                      <a:pt x="13" y="24"/>
                    </a:move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lose/>
                    <a:moveTo>
                      <a:pt x="143" y="7"/>
                    </a:moveTo>
                    <a:cubicBezTo>
                      <a:pt x="142" y="7"/>
                      <a:pt x="139" y="6"/>
                      <a:pt x="139" y="6"/>
                    </a:cubicBezTo>
                    <a:cubicBezTo>
                      <a:pt x="138" y="7"/>
                      <a:pt x="138" y="7"/>
                      <a:pt x="138" y="8"/>
                    </a:cubicBezTo>
                    <a:cubicBezTo>
                      <a:pt x="137" y="8"/>
                      <a:pt x="136" y="13"/>
                      <a:pt x="136" y="15"/>
                    </a:cubicBezTo>
                    <a:cubicBezTo>
                      <a:pt x="136" y="16"/>
                      <a:pt x="135" y="17"/>
                      <a:pt x="134" y="19"/>
                    </a:cubicBezTo>
                    <a:cubicBezTo>
                      <a:pt x="132" y="20"/>
                      <a:pt x="133" y="20"/>
                      <a:pt x="133" y="21"/>
                    </a:cubicBezTo>
                    <a:cubicBezTo>
                      <a:pt x="132" y="22"/>
                      <a:pt x="131" y="24"/>
                      <a:pt x="130" y="25"/>
                    </a:cubicBezTo>
                    <a:cubicBezTo>
                      <a:pt x="130" y="26"/>
                      <a:pt x="131" y="27"/>
                      <a:pt x="131" y="28"/>
                    </a:cubicBezTo>
                    <a:cubicBezTo>
                      <a:pt x="130" y="28"/>
                      <a:pt x="128" y="28"/>
                      <a:pt x="127" y="28"/>
                    </a:cubicBezTo>
                    <a:cubicBezTo>
                      <a:pt x="126" y="28"/>
                      <a:pt x="125" y="29"/>
                      <a:pt x="124" y="29"/>
                    </a:cubicBezTo>
                    <a:cubicBezTo>
                      <a:pt x="122" y="30"/>
                      <a:pt x="121" y="28"/>
                      <a:pt x="120" y="28"/>
                    </a:cubicBezTo>
                    <a:cubicBezTo>
                      <a:pt x="118" y="27"/>
                      <a:pt x="117" y="28"/>
                      <a:pt x="116" y="29"/>
                    </a:cubicBezTo>
                    <a:cubicBezTo>
                      <a:pt x="115" y="29"/>
                      <a:pt x="113" y="31"/>
                      <a:pt x="112" y="31"/>
                    </a:cubicBezTo>
                    <a:cubicBezTo>
                      <a:pt x="111" y="32"/>
                      <a:pt x="108" y="31"/>
                      <a:pt x="107" y="31"/>
                    </a:cubicBezTo>
                    <a:cubicBezTo>
                      <a:pt x="106" y="31"/>
                      <a:pt x="104" y="32"/>
                      <a:pt x="104" y="32"/>
                    </a:cubicBezTo>
                    <a:cubicBezTo>
                      <a:pt x="103" y="32"/>
                      <a:pt x="102" y="32"/>
                      <a:pt x="102" y="31"/>
                    </a:cubicBezTo>
                    <a:cubicBezTo>
                      <a:pt x="102" y="31"/>
                      <a:pt x="100" y="29"/>
                      <a:pt x="100" y="29"/>
                    </a:cubicBezTo>
                    <a:cubicBezTo>
                      <a:pt x="100" y="29"/>
                      <a:pt x="100" y="28"/>
                      <a:pt x="99" y="27"/>
                    </a:cubicBezTo>
                    <a:cubicBezTo>
                      <a:pt x="99" y="27"/>
                      <a:pt x="99" y="27"/>
                      <a:pt x="99" y="27"/>
                    </a:cubicBezTo>
                    <a:cubicBezTo>
                      <a:pt x="99" y="27"/>
                      <a:pt x="98" y="27"/>
                      <a:pt x="98" y="27"/>
                    </a:cubicBezTo>
                    <a:cubicBezTo>
                      <a:pt x="98" y="27"/>
                      <a:pt x="98" y="27"/>
                      <a:pt x="98" y="27"/>
                    </a:cubicBezTo>
                    <a:cubicBezTo>
                      <a:pt x="98" y="27"/>
                      <a:pt x="98" y="27"/>
                      <a:pt x="98" y="27"/>
                    </a:cubicBezTo>
                    <a:cubicBezTo>
                      <a:pt x="98" y="27"/>
                      <a:pt x="98" y="27"/>
                      <a:pt x="98" y="27"/>
                    </a:cubicBezTo>
                    <a:cubicBezTo>
                      <a:pt x="98" y="27"/>
                      <a:pt x="97" y="27"/>
                      <a:pt x="97" y="27"/>
                    </a:cubicBezTo>
                    <a:cubicBezTo>
                      <a:pt x="97" y="27"/>
                      <a:pt x="97" y="27"/>
                      <a:pt x="97" y="27"/>
                    </a:cubicBezTo>
                    <a:cubicBezTo>
                      <a:pt x="97" y="26"/>
                      <a:pt x="97" y="26"/>
                      <a:pt x="97" y="26"/>
                    </a:cubicBezTo>
                    <a:cubicBezTo>
                      <a:pt x="97" y="26"/>
                      <a:pt x="96" y="26"/>
                      <a:pt x="96" y="26"/>
                    </a:cubicBezTo>
                    <a:cubicBezTo>
                      <a:pt x="96" y="26"/>
                      <a:pt x="96" y="26"/>
                      <a:pt x="96" y="26"/>
                    </a:cubicBezTo>
                    <a:cubicBezTo>
                      <a:pt x="96" y="25"/>
                      <a:pt x="96" y="25"/>
                      <a:pt x="96" y="25"/>
                    </a:cubicBezTo>
                    <a:cubicBezTo>
                      <a:pt x="96" y="25"/>
                      <a:pt x="96" y="25"/>
                      <a:pt x="96" y="25"/>
                    </a:cubicBezTo>
                    <a:cubicBezTo>
                      <a:pt x="96" y="25"/>
                      <a:pt x="96" y="25"/>
                      <a:pt x="96" y="25"/>
                    </a:cubicBezTo>
                    <a:cubicBezTo>
                      <a:pt x="96" y="25"/>
                      <a:pt x="96" y="25"/>
                      <a:pt x="96" y="25"/>
                    </a:cubicBezTo>
                    <a:cubicBezTo>
                      <a:pt x="96" y="26"/>
                      <a:pt x="96" y="26"/>
                      <a:pt x="95" y="26"/>
                    </a:cubicBezTo>
                    <a:cubicBezTo>
                      <a:pt x="95" y="26"/>
                      <a:pt x="95" y="26"/>
                      <a:pt x="95" y="26"/>
                    </a:cubicBezTo>
                    <a:cubicBezTo>
                      <a:pt x="95" y="26"/>
                      <a:pt x="95" y="26"/>
                      <a:pt x="94" y="26"/>
                    </a:cubicBezTo>
                    <a:cubicBezTo>
                      <a:pt x="94" y="26"/>
                      <a:pt x="94" y="26"/>
                      <a:pt x="94" y="26"/>
                    </a:cubicBezTo>
                    <a:cubicBezTo>
                      <a:pt x="94" y="26"/>
                      <a:pt x="94" y="26"/>
                      <a:pt x="94" y="26"/>
                    </a:cubicBezTo>
                    <a:cubicBezTo>
                      <a:pt x="94" y="26"/>
                      <a:pt x="94" y="26"/>
                      <a:pt x="94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4" y="27"/>
                      <a:pt x="94" y="27"/>
                      <a:pt x="94" y="27"/>
                    </a:cubicBezTo>
                    <a:cubicBezTo>
                      <a:pt x="94" y="27"/>
                      <a:pt x="94" y="27"/>
                      <a:pt x="94" y="27"/>
                    </a:cubicBezTo>
                    <a:cubicBezTo>
                      <a:pt x="94" y="27"/>
                      <a:pt x="94" y="27"/>
                      <a:pt x="94" y="28"/>
                    </a:cubicBezTo>
                    <a:cubicBezTo>
                      <a:pt x="94" y="28"/>
                      <a:pt x="94" y="28"/>
                      <a:pt x="93" y="28"/>
                    </a:cubicBezTo>
                    <a:cubicBezTo>
                      <a:pt x="93" y="28"/>
                      <a:pt x="93" y="28"/>
                      <a:pt x="93" y="28"/>
                    </a:cubicBezTo>
                    <a:cubicBezTo>
                      <a:pt x="93" y="28"/>
                      <a:pt x="93" y="28"/>
                      <a:pt x="93" y="28"/>
                    </a:cubicBezTo>
                    <a:cubicBezTo>
                      <a:pt x="92" y="29"/>
                      <a:pt x="92" y="29"/>
                      <a:pt x="92" y="29"/>
                    </a:cubicBezTo>
                    <a:cubicBezTo>
                      <a:pt x="92" y="29"/>
                      <a:pt x="92" y="30"/>
                      <a:pt x="92" y="30"/>
                    </a:cubicBezTo>
                    <a:cubicBezTo>
                      <a:pt x="92" y="30"/>
                      <a:pt x="92" y="30"/>
                      <a:pt x="92" y="30"/>
                    </a:cubicBezTo>
                    <a:cubicBezTo>
                      <a:pt x="92" y="30"/>
                      <a:pt x="92" y="30"/>
                      <a:pt x="92" y="30"/>
                    </a:cubicBezTo>
                    <a:cubicBezTo>
                      <a:pt x="92" y="31"/>
                      <a:pt x="92" y="31"/>
                      <a:pt x="92" y="31"/>
                    </a:cubicBezTo>
                    <a:cubicBezTo>
                      <a:pt x="92" y="31"/>
                      <a:pt x="92" y="31"/>
                      <a:pt x="92" y="31"/>
                    </a:cubicBezTo>
                    <a:cubicBezTo>
                      <a:pt x="92" y="31"/>
                      <a:pt x="92" y="31"/>
                      <a:pt x="92" y="31"/>
                    </a:cubicBezTo>
                    <a:cubicBezTo>
                      <a:pt x="92" y="31"/>
                      <a:pt x="92" y="31"/>
                      <a:pt x="92" y="31"/>
                    </a:cubicBezTo>
                    <a:cubicBezTo>
                      <a:pt x="91" y="31"/>
                      <a:pt x="92" y="32"/>
                      <a:pt x="92" y="32"/>
                    </a:cubicBezTo>
                    <a:cubicBezTo>
                      <a:pt x="92" y="32"/>
                      <a:pt x="92" y="32"/>
                      <a:pt x="92" y="32"/>
                    </a:cubicBezTo>
                    <a:cubicBezTo>
                      <a:pt x="92" y="32"/>
                      <a:pt x="92" y="32"/>
                      <a:pt x="92" y="33"/>
                    </a:cubicBezTo>
                    <a:cubicBezTo>
                      <a:pt x="92" y="33"/>
                      <a:pt x="92" y="33"/>
                      <a:pt x="92" y="33"/>
                    </a:cubicBezTo>
                    <a:cubicBezTo>
                      <a:pt x="92" y="33"/>
                      <a:pt x="92" y="33"/>
                      <a:pt x="92" y="33"/>
                    </a:cubicBezTo>
                    <a:cubicBezTo>
                      <a:pt x="91" y="33"/>
                      <a:pt x="91" y="33"/>
                      <a:pt x="91" y="34"/>
                    </a:cubicBezTo>
                    <a:cubicBezTo>
                      <a:pt x="91" y="34"/>
                      <a:pt x="91" y="34"/>
                      <a:pt x="91" y="34"/>
                    </a:cubicBezTo>
                    <a:cubicBezTo>
                      <a:pt x="92" y="34"/>
                      <a:pt x="91" y="34"/>
                      <a:pt x="92" y="34"/>
                    </a:cubicBezTo>
                    <a:cubicBezTo>
                      <a:pt x="92" y="34"/>
                      <a:pt x="92" y="34"/>
                      <a:pt x="92" y="35"/>
                    </a:cubicBezTo>
                    <a:cubicBezTo>
                      <a:pt x="92" y="35"/>
                      <a:pt x="92" y="35"/>
                      <a:pt x="92" y="35"/>
                    </a:cubicBezTo>
                    <a:cubicBezTo>
                      <a:pt x="92" y="36"/>
                      <a:pt x="92" y="36"/>
                      <a:pt x="92" y="36"/>
                    </a:cubicBezTo>
                    <a:cubicBezTo>
                      <a:pt x="92" y="36"/>
                      <a:pt x="92" y="36"/>
                      <a:pt x="92" y="36"/>
                    </a:cubicBezTo>
                    <a:cubicBezTo>
                      <a:pt x="92" y="36"/>
                      <a:pt x="92" y="36"/>
                      <a:pt x="92" y="37"/>
                    </a:cubicBezTo>
                    <a:cubicBezTo>
                      <a:pt x="92" y="37"/>
                      <a:pt x="92" y="37"/>
                      <a:pt x="93" y="37"/>
                    </a:cubicBezTo>
                    <a:cubicBezTo>
                      <a:pt x="93" y="37"/>
                      <a:pt x="93" y="37"/>
                      <a:pt x="93" y="37"/>
                    </a:cubicBezTo>
                    <a:cubicBezTo>
                      <a:pt x="93" y="37"/>
                      <a:pt x="93" y="38"/>
                      <a:pt x="93" y="38"/>
                    </a:cubicBezTo>
                    <a:cubicBezTo>
                      <a:pt x="93" y="38"/>
                      <a:pt x="93" y="38"/>
                      <a:pt x="94" y="38"/>
                    </a:cubicBezTo>
                    <a:cubicBezTo>
                      <a:pt x="94" y="38"/>
                      <a:pt x="94" y="38"/>
                      <a:pt x="94" y="38"/>
                    </a:cubicBezTo>
                    <a:cubicBezTo>
                      <a:pt x="94" y="39"/>
                      <a:pt x="94" y="39"/>
                      <a:pt x="94" y="39"/>
                    </a:cubicBezTo>
                    <a:cubicBezTo>
                      <a:pt x="94" y="39"/>
                      <a:pt x="94" y="39"/>
                      <a:pt x="94" y="39"/>
                    </a:cubicBezTo>
                    <a:cubicBezTo>
                      <a:pt x="94" y="39"/>
                      <a:pt x="94" y="39"/>
                      <a:pt x="94" y="39"/>
                    </a:cubicBezTo>
                    <a:cubicBezTo>
                      <a:pt x="94" y="39"/>
                      <a:pt x="93" y="39"/>
                      <a:pt x="93" y="39"/>
                    </a:cubicBezTo>
                    <a:cubicBezTo>
                      <a:pt x="94" y="39"/>
                      <a:pt x="94" y="39"/>
                      <a:pt x="94" y="39"/>
                    </a:cubicBezTo>
                    <a:cubicBezTo>
                      <a:pt x="94" y="39"/>
                      <a:pt x="94" y="39"/>
                      <a:pt x="94" y="39"/>
                    </a:cubicBezTo>
                    <a:cubicBezTo>
                      <a:pt x="94" y="40"/>
                      <a:pt x="94" y="40"/>
                      <a:pt x="94" y="40"/>
                    </a:cubicBezTo>
                    <a:cubicBezTo>
                      <a:pt x="93" y="40"/>
                      <a:pt x="93" y="40"/>
                      <a:pt x="93" y="40"/>
                    </a:cubicBezTo>
                    <a:cubicBezTo>
                      <a:pt x="93" y="40"/>
                      <a:pt x="93" y="41"/>
                      <a:pt x="93" y="41"/>
                    </a:cubicBezTo>
                    <a:cubicBezTo>
                      <a:pt x="93" y="41"/>
                      <a:pt x="93" y="41"/>
                      <a:pt x="93" y="41"/>
                    </a:cubicBezTo>
                    <a:cubicBezTo>
                      <a:pt x="93" y="41"/>
                      <a:pt x="94" y="41"/>
                      <a:pt x="94" y="41"/>
                    </a:cubicBezTo>
                    <a:cubicBezTo>
                      <a:pt x="94" y="41"/>
                      <a:pt x="93" y="41"/>
                      <a:pt x="93" y="41"/>
                    </a:cubicBezTo>
                    <a:cubicBezTo>
                      <a:pt x="93" y="41"/>
                      <a:pt x="93" y="42"/>
                      <a:pt x="93" y="42"/>
                    </a:cubicBezTo>
                    <a:cubicBezTo>
                      <a:pt x="93" y="42"/>
                      <a:pt x="94" y="42"/>
                      <a:pt x="94" y="42"/>
                    </a:cubicBezTo>
                    <a:cubicBezTo>
                      <a:pt x="94" y="43"/>
                      <a:pt x="94" y="43"/>
                      <a:pt x="94" y="43"/>
                    </a:cubicBezTo>
                    <a:cubicBezTo>
                      <a:pt x="94" y="42"/>
                      <a:pt x="94" y="43"/>
                      <a:pt x="94" y="43"/>
                    </a:cubicBezTo>
                    <a:cubicBezTo>
                      <a:pt x="95" y="43"/>
                      <a:pt x="95" y="43"/>
                      <a:pt x="95" y="43"/>
                    </a:cubicBezTo>
                    <a:cubicBezTo>
                      <a:pt x="95" y="43"/>
                      <a:pt x="95" y="43"/>
                      <a:pt x="96" y="43"/>
                    </a:cubicBezTo>
                    <a:cubicBezTo>
                      <a:pt x="96" y="43"/>
                      <a:pt x="96" y="43"/>
                      <a:pt x="96" y="43"/>
                    </a:cubicBezTo>
                    <a:cubicBezTo>
                      <a:pt x="97" y="44"/>
                      <a:pt x="96" y="44"/>
                      <a:pt x="96" y="44"/>
                    </a:cubicBezTo>
                    <a:cubicBezTo>
                      <a:pt x="96" y="44"/>
                      <a:pt x="95" y="44"/>
                      <a:pt x="95" y="44"/>
                    </a:cubicBezTo>
                    <a:cubicBezTo>
                      <a:pt x="95" y="44"/>
                      <a:pt x="95" y="44"/>
                      <a:pt x="95" y="44"/>
                    </a:cubicBezTo>
                    <a:cubicBezTo>
                      <a:pt x="95" y="44"/>
                      <a:pt x="95" y="43"/>
                      <a:pt x="95" y="43"/>
                    </a:cubicBezTo>
                    <a:cubicBezTo>
                      <a:pt x="94" y="43"/>
                      <a:pt x="94" y="43"/>
                      <a:pt x="94" y="43"/>
                    </a:cubicBezTo>
                    <a:cubicBezTo>
                      <a:pt x="94" y="43"/>
                      <a:pt x="94" y="44"/>
                      <a:pt x="94" y="44"/>
                    </a:cubicBezTo>
                    <a:cubicBezTo>
                      <a:pt x="94" y="44"/>
                      <a:pt x="94" y="44"/>
                      <a:pt x="94" y="45"/>
                    </a:cubicBezTo>
                    <a:cubicBezTo>
                      <a:pt x="95" y="45"/>
                      <a:pt x="95" y="45"/>
                      <a:pt x="95" y="45"/>
                    </a:cubicBezTo>
                    <a:cubicBezTo>
                      <a:pt x="95" y="45"/>
                      <a:pt x="95" y="45"/>
                      <a:pt x="95" y="45"/>
                    </a:cubicBezTo>
                    <a:cubicBezTo>
                      <a:pt x="96" y="45"/>
                      <a:pt x="95" y="45"/>
                      <a:pt x="96" y="45"/>
                    </a:cubicBezTo>
                    <a:cubicBezTo>
                      <a:pt x="96" y="44"/>
                      <a:pt x="96" y="45"/>
                      <a:pt x="96" y="45"/>
                    </a:cubicBezTo>
                    <a:cubicBezTo>
                      <a:pt x="96" y="45"/>
                      <a:pt x="97" y="45"/>
                      <a:pt x="97" y="45"/>
                    </a:cubicBezTo>
                    <a:cubicBezTo>
                      <a:pt x="97" y="45"/>
                      <a:pt x="97" y="45"/>
                      <a:pt x="97" y="45"/>
                    </a:cubicBezTo>
                    <a:cubicBezTo>
                      <a:pt x="97" y="45"/>
                      <a:pt x="97" y="45"/>
                      <a:pt x="97" y="45"/>
                    </a:cubicBezTo>
                    <a:cubicBezTo>
                      <a:pt x="97" y="45"/>
                      <a:pt x="97" y="45"/>
                      <a:pt x="97" y="45"/>
                    </a:cubicBezTo>
                    <a:cubicBezTo>
                      <a:pt x="97" y="45"/>
                      <a:pt x="97" y="45"/>
                      <a:pt x="96" y="45"/>
                    </a:cubicBezTo>
                    <a:cubicBezTo>
                      <a:pt x="96" y="45"/>
                      <a:pt x="96" y="45"/>
                      <a:pt x="96" y="45"/>
                    </a:cubicBezTo>
                    <a:cubicBezTo>
                      <a:pt x="96" y="45"/>
                      <a:pt x="96" y="45"/>
                      <a:pt x="96" y="45"/>
                    </a:cubicBezTo>
                    <a:cubicBezTo>
                      <a:pt x="96" y="45"/>
                      <a:pt x="96" y="46"/>
                      <a:pt x="96" y="46"/>
                    </a:cubicBezTo>
                    <a:cubicBezTo>
                      <a:pt x="96" y="46"/>
                      <a:pt x="96" y="47"/>
                      <a:pt x="96" y="47"/>
                    </a:cubicBezTo>
                    <a:cubicBezTo>
                      <a:pt x="95" y="47"/>
                      <a:pt x="95" y="47"/>
                      <a:pt x="95" y="47"/>
                    </a:cubicBezTo>
                    <a:cubicBezTo>
                      <a:pt x="96" y="47"/>
                      <a:pt x="96" y="47"/>
                      <a:pt x="96" y="47"/>
                    </a:cubicBezTo>
                    <a:cubicBezTo>
                      <a:pt x="96" y="47"/>
                      <a:pt x="96" y="47"/>
                      <a:pt x="96" y="47"/>
                    </a:cubicBezTo>
                    <a:cubicBezTo>
                      <a:pt x="97" y="47"/>
                      <a:pt x="97" y="47"/>
                      <a:pt x="97" y="47"/>
                    </a:cubicBezTo>
                    <a:cubicBezTo>
                      <a:pt x="97" y="47"/>
                      <a:pt x="97" y="47"/>
                      <a:pt x="97" y="47"/>
                    </a:cubicBezTo>
                    <a:cubicBezTo>
                      <a:pt x="97" y="47"/>
                      <a:pt x="97" y="47"/>
                      <a:pt x="98" y="47"/>
                    </a:cubicBezTo>
                    <a:cubicBezTo>
                      <a:pt x="98" y="47"/>
                      <a:pt x="98" y="46"/>
                      <a:pt x="98" y="46"/>
                    </a:cubicBezTo>
                    <a:cubicBezTo>
                      <a:pt x="98" y="46"/>
                      <a:pt x="98" y="46"/>
                      <a:pt x="98" y="46"/>
                    </a:cubicBezTo>
                    <a:cubicBezTo>
                      <a:pt x="98" y="46"/>
                      <a:pt x="98" y="46"/>
                      <a:pt x="98" y="46"/>
                    </a:cubicBezTo>
                    <a:cubicBezTo>
                      <a:pt x="98" y="45"/>
                      <a:pt x="98" y="46"/>
                      <a:pt x="98" y="46"/>
                    </a:cubicBezTo>
                    <a:cubicBezTo>
                      <a:pt x="98" y="46"/>
                      <a:pt x="98" y="46"/>
                      <a:pt x="98" y="46"/>
                    </a:cubicBezTo>
                    <a:cubicBezTo>
                      <a:pt x="98" y="46"/>
                      <a:pt x="98" y="46"/>
                      <a:pt x="98" y="46"/>
                    </a:cubicBezTo>
                    <a:cubicBezTo>
                      <a:pt x="99" y="46"/>
                      <a:pt x="99" y="46"/>
                      <a:pt x="99" y="46"/>
                    </a:cubicBezTo>
                    <a:cubicBezTo>
                      <a:pt x="99" y="46"/>
                      <a:pt x="99" y="46"/>
                      <a:pt x="99" y="47"/>
                    </a:cubicBezTo>
                    <a:cubicBezTo>
                      <a:pt x="99" y="47"/>
                      <a:pt x="99" y="47"/>
                      <a:pt x="99" y="47"/>
                    </a:cubicBezTo>
                    <a:cubicBezTo>
                      <a:pt x="99" y="47"/>
                      <a:pt x="99" y="47"/>
                      <a:pt x="99" y="47"/>
                    </a:cubicBezTo>
                    <a:cubicBezTo>
                      <a:pt x="99" y="47"/>
                      <a:pt x="99" y="47"/>
                      <a:pt x="99" y="47"/>
                    </a:cubicBezTo>
                    <a:cubicBezTo>
                      <a:pt x="99" y="47"/>
                      <a:pt x="99" y="47"/>
                      <a:pt x="100" y="47"/>
                    </a:cubicBezTo>
                    <a:cubicBezTo>
                      <a:pt x="100" y="47"/>
                      <a:pt x="100" y="48"/>
                      <a:pt x="100" y="48"/>
                    </a:cubicBezTo>
                    <a:cubicBezTo>
                      <a:pt x="100" y="48"/>
                      <a:pt x="100" y="48"/>
                      <a:pt x="100" y="48"/>
                    </a:cubicBezTo>
                    <a:cubicBezTo>
                      <a:pt x="100" y="49"/>
                      <a:pt x="100" y="49"/>
                      <a:pt x="100" y="49"/>
                    </a:cubicBezTo>
                    <a:cubicBezTo>
                      <a:pt x="100" y="49"/>
                      <a:pt x="100" y="49"/>
                      <a:pt x="100" y="49"/>
                    </a:cubicBezTo>
                    <a:cubicBezTo>
                      <a:pt x="100" y="49"/>
                      <a:pt x="100" y="50"/>
                      <a:pt x="100" y="50"/>
                    </a:cubicBezTo>
                    <a:cubicBezTo>
                      <a:pt x="100" y="50"/>
                      <a:pt x="99" y="50"/>
                      <a:pt x="99" y="50"/>
                    </a:cubicBezTo>
                    <a:cubicBezTo>
                      <a:pt x="99" y="50"/>
                      <a:pt x="99" y="50"/>
                      <a:pt x="99" y="51"/>
                    </a:cubicBezTo>
                    <a:cubicBezTo>
                      <a:pt x="99" y="51"/>
                      <a:pt x="99" y="51"/>
                      <a:pt x="99" y="51"/>
                    </a:cubicBezTo>
                    <a:cubicBezTo>
                      <a:pt x="99" y="51"/>
                      <a:pt x="100" y="51"/>
                      <a:pt x="100" y="52"/>
                    </a:cubicBezTo>
                    <a:cubicBezTo>
                      <a:pt x="100" y="52"/>
                      <a:pt x="100" y="52"/>
                      <a:pt x="100" y="52"/>
                    </a:cubicBezTo>
                    <a:cubicBezTo>
                      <a:pt x="100" y="53"/>
                      <a:pt x="100" y="53"/>
                      <a:pt x="100" y="53"/>
                    </a:cubicBezTo>
                    <a:cubicBezTo>
                      <a:pt x="100" y="53"/>
                      <a:pt x="100" y="53"/>
                      <a:pt x="100" y="54"/>
                    </a:cubicBezTo>
                    <a:cubicBezTo>
                      <a:pt x="100" y="54"/>
                      <a:pt x="100" y="54"/>
                      <a:pt x="100" y="54"/>
                    </a:cubicBezTo>
                    <a:cubicBezTo>
                      <a:pt x="101" y="54"/>
                      <a:pt x="101" y="54"/>
                      <a:pt x="101" y="54"/>
                    </a:cubicBezTo>
                    <a:cubicBezTo>
                      <a:pt x="101" y="54"/>
                      <a:pt x="101" y="54"/>
                      <a:pt x="101" y="55"/>
                    </a:cubicBezTo>
                    <a:cubicBezTo>
                      <a:pt x="101" y="55"/>
                      <a:pt x="101" y="55"/>
                      <a:pt x="101" y="55"/>
                    </a:cubicBezTo>
                    <a:cubicBezTo>
                      <a:pt x="101" y="55"/>
                      <a:pt x="101" y="55"/>
                      <a:pt x="101" y="55"/>
                    </a:cubicBezTo>
                    <a:cubicBezTo>
                      <a:pt x="101" y="55"/>
                      <a:pt x="101" y="55"/>
                      <a:pt x="101" y="55"/>
                    </a:cubicBezTo>
                    <a:cubicBezTo>
                      <a:pt x="101" y="55"/>
                      <a:pt x="101" y="55"/>
                      <a:pt x="101" y="55"/>
                    </a:cubicBezTo>
                    <a:cubicBezTo>
                      <a:pt x="101" y="56"/>
                      <a:pt x="101" y="56"/>
                      <a:pt x="101" y="56"/>
                    </a:cubicBezTo>
                    <a:cubicBezTo>
                      <a:pt x="101" y="56"/>
                      <a:pt x="101" y="56"/>
                      <a:pt x="101" y="56"/>
                    </a:cubicBezTo>
                    <a:cubicBezTo>
                      <a:pt x="101" y="56"/>
                      <a:pt x="101" y="56"/>
                      <a:pt x="101" y="57"/>
                    </a:cubicBezTo>
                    <a:cubicBezTo>
                      <a:pt x="101" y="57"/>
                      <a:pt x="101" y="57"/>
                      <a:pt x="101" y="57"/>
                    </a:cubicBezTo>
                    <a:cubicBezTo>
                      <a:pt x="101" y="57"/>
                      <a:pt x="101" y="57"/>
                      <a:pt x="102" y="57"/>
                    </a:cubicBezTo>
                    <a:cubicBezTo>
                      <a:pt x="102" y="57"/>
                      <a:pt x="101" y="57"/>
                      <a:pt x="101" y="58"/>
                    </a:cubicBezTo>
                    <a:cubicBezTo>
                      <a:pt x="101" y="58"/>
                      <a:pt x="101" y="58"/>
                      <a:pt x="101" y="58"/>
                    </a:cubicBezTo>
                    <a:cubicBezTo>
                      <a:pt x="101" y="58"/>
                      <a:pt x="101" y="58"/>
                      <a:pt x="101" y="58"/>
                    </a:cubicBezTo>
                    <a:cubicBezTo>
                      <a:pt x="101" y="58"/>
                      <a:pt x="102" y="58"/>
                      <a:pt x="102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59"/>
                      <a:pt x="102" y="58"/>
                      <a:pt x="102" y="58"/>
                    </a:cubicBezTo>
                    <a:cubicBezTo>
                      <a:pt x="103" y="58"/>
                      <a:pt x="103" y="58"/>
                      <a:pt x="103" y="57"/>
                    </a:cubicBezTo>
                    <a:cubicBezTo>
                      <a:pt x="103" y="57"/>
                      <a:pt x="104" y="57"/>
                      <a:pt x="104" y="58"/>
                    </a:cubicBezTo>
                    <a:cubicBezTo>
                      <a:pt x="104" y="58"/>
                      <a:pt x="104" y="58"/>
                      <a:pt x="104" y="58"/>
                    </a:cubicBezTo>
                    <a:cubicBezTo>
                      <a:pt x="104" y="58"/>
                      <a:pt x="104" y="58"/>
                      <a:pt x="104" y="58"/>
                    </a:cubicBezTo>
                    <a:cubicBezTo>
                      <a:pt x="104" y="58"/>
                      <a:pt x="104" y="58"/>
                      <a:pt x="104" y="59"/>
                    </a:cubicBezTo>
                    <a:cubicBezTo>
                      <a:pt x="104" y="59"/>
                      <a:pt x="104" y="59"/>
                      <a:pt x="104" y="59"/>
                    </a:cubicBezTo>
                    <a:cubicBezTo>
                      <a:pt x="105" y="59"/>
                      <a:pt x="105" y="58"/>
                      <a:pt x="105" y="58"/>
                    </a:cubicBezTo>
                    <a:cubicBezTo>
                      <a:pt x="105" y="58"/>
                      <a:pt x="105" y="58"/>
                      <a:pt x="105" y="58"/>
                    </a:cubicBezTo>
                    <a:cubicBezTo>
                      <a:pt x="105" y="58"/>
                      <a:pt x="105" y="58"/>
                      <a:pt x="105" y="58"/>
                    </a:cubicBezTo>
                    <a:cubicBezTo>
                      <a:pt x="106" y="58"/>
                      <a:pt x="106" y="58"/>
                      <a:pt x="106" y="59"/>
                    </a:cubicBezTo>
                    <a:cubicBezTo>
                      <a:pt x="106" y="59"/>
                      <a:pt x="106" y="59"/>
                      <a:pt x="106" y="59"/>
                    </a:cubicBezTo>
                    <a:cubicBezTo>
                      <a:pt x="107" y="59"/>
                      <a:pt x="107" y="59"/>
                      <a:pt x="107" y="59"/>
                    </a:cubicBezTo>
                    <a:cubicBezTo>
                      <a:pt x="107" y="59"/>
                      <a:pt x="107" y="58"/>
                      <a:pt x="107" y="58"/>
                    </a:cubicBezTo>
                    <a:cubicBezTo>
                      <a:pt x="108" y="58"/>
                      <a:pt x="108" y="58"/>
                      <a:pt x="108" y="58"/>
                    </a:cubicBezTo>
                    <a:cubicBezTo>
                      <a:pt x="108" y="58"/>
                      <a:pt x="108" y="58"/>
                      <a:pt x="108" y="58"/>
                    </a:cubicBezTo>
                    <a:cubicBezTo>
                      <a:pt x="108" y="58"/>
                      <a:pt x="109" y="58"/>
                      <a:pt x="109" y="58"/>
                    </a:cubicBezTo>
                    <a:cubicBezTo>
                      <a:pt x="109" y="58"/>
                      <a:pt x="109" y="58"/>
                      <a:pt x="109" y="58"/>
                    </a:cubicBezTo>
                    <a:cubicBezTo>
                      <a:pt x="109" y="58"/>
                      <a:pt x="109" y="57"/>
                      <a:pt x="110" y="57"/>
                    </a:cubicBezTo>
                    <a:cubicBezTo>
                      <a:pt x="110" y="57"/>
                      <a:pt x="109" y="58"/>
                      <a:pt x="109" y="58"/>
                    </a:cubicBezTo>
                    <a:cubicBezTo>
                      <a:pt x="110" y="58"/>
                      <a:pt x="110" y="58"/>
                      <a:pt x="110" y="58"/>
                    </a:cubicBezTo>
                    <a:cubicBezTo>
                      <a:pt x="110" y="58"/>
                      <a:pt x="110" y="58"/>
                      <a:pt x="110" y="58"/>
                    </a:cubicBezTo>
                    <a:cubicBezTo>
                      <a:pt x="110" y="58"/>
                      <a:pt x="110" y="58"/>
                      <a:pt x="110" y="58"/>
                    </a:cubicBezTo>
                    <a:cubicBezTo>
                      <a:pt x="110" y="58"/>
                      <a:pt x="111" y="58"/>
                      <a:pt x="111" y="58"/>
                    </a:cubicBezTo>
                    <a:cubicBezTo>
                      <a:pt x="111" y="58"/>
                      <a:pt x="111" y="58"/>
                      <a:pt x="111" y="58"/>
                    </a:cubicBezTo>
                    <a:cubicBezTo>
                      <a:pt x="111" y="58"/>
                      <a:pt x="111" y="58"/>
                      <a:pt x="111" y="58"/>
                    </a:cubicBezTo>
                    <a:cubicBezTo>
                      <a:pt x="111" y="58"/>
                      <a:pt x="111" y="57"/>
                      <a:pt x="111" y="57"/>
                    </a:cubicBezTo>
                    <a:cubicBezTo>
                      <a:pt x="111" y="57"/>
                      <a:pt x="111" y="57"/>
                      <a:pt x="111" y="57"/>
                    </a:cubicBezTo>
                    <a:cubicBezTo>
                      <a:pt x="111" y="57"/>
                      <a:pt x="111" y="57"/>
                      <a:pt x="111" y="57"/>
                    </a:cubicBezTo>
                    <a:cubicBezTo>
                      <a:pt x="111" y="57"/>
                      <a:pt x="111" y="57"/>
                      <a:pt x="111" y="57"/>
                    </a:cubicBezTo>
                    <a:cubicBezTo>
                      <a:pt x="111" y="57"/>
                      <a:pt x="111" y="58"/>
                      <a:pt x="112" y="58"/>
                    </a:cubicBezTo>
                    <a:cubicBezTo>
                      <a:pt x="112" y="58"/>
                      <a:pt x="112" y="58"/>
                      <a:pt x="112" y="58"/>
                    </a:cubicBezTo>
                    <a:cubicBezTo>
                      <a:pt x="112" y="58"/>
                      <a:pt x="112" y="59"/>
                      <a:pt x="112" y="59"/>
                    </a:cubicBezTo>
                    <a:cubicBezTo>
                      <a:pt x="112" y="59"/>
                      <a:pt x="112" y="59"/>
                      <a:pt x="112" y="59"/>
                    </a:cubicBezTo>
                    <a:cubicBezTo>
                      <a:pt x="112" y="59"/>
                      <a:pt x="112" y="60"/>
                      <a:pt x="112" y="60"/>
                    </a:cubicBezTo>
                    <a:cubicBezTo>
                      <a:pt x="112" y="60"/>
                      <a:pt x="112" y="61"/>
                      <a:pt x="112" y="61"/>
                    </a:cubicBezTo>
                    <a:cubicBezTo>
                      <a:pt x="112" y="61"/>
                      <a:pt x="112" y="61"/>
                      <a:pt x="112" y="62"/>
                    </a:cubicBezTo>
                    <a:cubicBezTo>
                      <a:pt x="112" y="62"/>
                      <a:pt x="112" y="62"/>
                      <a:pt x="112" y="62"/>
                    </a:cubicBezTo>
                    <a:cubicBezTo>
                      <a:pt x="112" y="62"/>
                      <a:pt x="112" y="62"/>
                      <a:pt x="112" y="62"/>
                    </a:cubicBezTo>
                    <a:cubicBezTo>
                      <a:pt x="113" y="62"/>
                      <a:pt x="113" y="62"/>
                      <a:pt x="113" y="61"/>
                    </a:cubicBezTo>
                    <a:cubicBezTo>
                      <a:pt x="113" y="61"/>
                      <a:pt x="114" y="61"/>
                      <a:pt x="114" y="61"/>
                    </a:cubicBezTo>
                    <a:cubicBezTo>
                      <a:pt x="114" y="60"/>
                      <a:pt x="114" y="60"/>
                      <a:pt x="115" y="60"/>
                    </a:cubicBezTo>
                    <a:cubicBezTo>
                      <a:pt x="115" y="60"/>
                      <a:pt x="115" y="60"/>
                      <a:pt x="115" y="60"/>
                    </a:cubicBezTo>
                    <a:cubicBezTo>
                      <a:pt x="116" y="60"/>
                      <a:pt x="116" y="60"/>
                      <a:pt x="116" y="60"/>
                    </a:cubicBezTo>
                    <a:cubicBezTo>
                      <a:pt x="116" y="60"/>
                      <a:pt x="116" y="60"/>
                      <a:pt x="116" y="61"/>
                    </a:cubicBezTo>
                    <a:cubicBezTo>
                      <a:pt x="116" y="61"/>
                      <a:pt x="117" y="61"/>
                      <a:pt x="117" y="61"/>
                    </a:cubicBezTo>
                    <a:cubicBezTo>
                      <a:pt x="117" y="61"/>
                      <a:pt x="117" y="61"/>
                      <a:pt x="117" y="61"/>
                    </a:cubicBezTo>
                    <a:cubicBezTo>
                      <a:pt x="117" y="61"/>
                      <a:pt x="117" y="61"/>
                      <a:pt x="117" y="61"/>
                    </a:cubicBezTo>
                    <a:cubicBezTo>
                      <a:pt x="117" y="61"/>
                      <a:pt x="117" y="61"/>
                      <a:pt x="117" y="60"/>
                    </a:cubicBezTo>
                    <a:cubicBezTo>
                      <a:pt x="118" y="60"/>
                      <a:pt x="118" y="60"/>
                      <a:pt x="119" y="60"/>
                    </a:cubicBezTo>
                    <a:cubicBezTo>
                      <a:pt x="119" y="60"/>
                      <a:pt x="119" y="60"/>
                      <a:pt x="119" y="59"/>
                    </a:cubicBezTo>
                    <a:cubicBezTo>
                      <a:pt x="119" y="59"/>
                      <a:pt x="119" y="59"/>
                      <a:pt x="120" y="59"/>
                    </a:cubicBezTo>
                    <a:cubicBezTo>
                      <a:pt x="120" y="59"/>
                      <a:pt x="120" y="59"/>
                      <a:pt x="120" y="59"/>
                    </a:cubicBezTo>
                    <a:cubicBezTo>
                      <a:pt x="120" y="59"/>
                      <a:pt x="120" y="59"/>
                      <a:pt x="119" y="59"/>
                    </a:cubicBezTo>
                    <a:cubicBezTo>
                      <a:pt x="119" y="59"/>
                      <a:pt x="119" y="58"/>
                      <a:pt x="120" y="58"/>
                    </a:cubicBezTo>
                    <a:cubicBezTo>
                      <a:pt x="120" y="58"/>
                      <a:pt x="120" y="58"/>
                      <a:pt x="120" y="58"/>
                    </a:cubicBezTo>
                    <a:cubicBezTo>
                      <a:pt x="120" y="58"/>
                      <a:pt x="120" y="58"/>
                      <a:pt x="120" y="57"/>
                    </a:cubicBezTo>
                    <a:cubicBezTo>
                      <a:pt x="120" y="57"/>
                      <a:pt x="120" y="57"/>
                      <a:pt x="120" y="57"/>
                    </a:cubicBezTo>
                    <a:cubicBezTo>
                      <a:pt x="120" y="57"/>
                      <a:pt x="120" y="57"/>
                      <a:pt x="120" y="57"/>
                    </a:cubicBezTo>
                    <a:cubicBezTo>
                      <a:pt x="120" y="57"/>
                      <a:pt x="120" y="57"/>
                      <a:pt x="120" y="57"/>
                    </a:cubicBezTo>
                    <a:cubicBezTo>
                      <a:pt x="120" y="57"/>
                      <a:pt x="120" y="58"/>
                      <a:pt x="120" y="58"/>
                    </a:cubicBezTo>
                    <a:cubicBezTo>
                      <a:pt x="120" y="58"/>
                      <a:pt x="120" y="58"/>
                      <a:pt x="120" y="58"/>
                    </a:cubicBezTo>
                    <a:cubicBezTo>
                      <a:pt x="120" y="58"/>
                      <a:pt x="121" y="58"/>
                      <a:pt x="121" y="58"/>
                    </a:cubicBezTo>
                    <a:cubicBezTo>
                      <a:pt x="121" y="58"/>
                      <a:pt x="121" y="58"/>
                      <a:pt x="121" y="58"/>
                    </a:cubicBezTo>
                    <a:cubicBezTo>
                      <a:pt x="121" y="58"/>
                      <a:pt x="121" y="58"/>
                      <a:pt x="121" y="58"/>
                    </a:cubicBezTo>
                    <a:cubicBezTo>
                      <a:pt x="121" y="59"/>
                      <a:pt x="121" y="59"/>
                      <a:pt x="121" y="59"/>
                    </a:cubicBezTo>
                    <a:cubicBezTo>
                      <a:pt x="121" y="59"/>
                      <a:pt x="122" y="59"/>
                      <a:pt x="122" y="59"/>
                    </a:cubicBezTo>
                    <a:cubicBezTo>
                      <a:pt x="122" y="59"/>
                      <a:pt x="122" y="59"/>
                      <a:pt x="122" y="59"/>
                    </a:cubicBezTo>
                    <a:cubicBezTo>
                      <a:pt x="122" y="59"/>
                      <a:pt x="122" y="59"/>
                      <a:pt x="122" y="59"/>
                    </a:cubicBezTo>
                    <a:cubicBezTo>
                      <a:pt x="122" y="59"/>
                      <a:pt x="122" y="59"/>
                      <a:pt x="122" y="59"/>
                    </a:cubicBezTo>
                    <a:cubicBezTo>
                      <a:pt x="122" y="59"/>
                      <a:pt x="122" y="59"/>
                      <a:pt x="122" y="59"/>
                    </a:cubicBezTo>
                    <a:cubicBezTo>
                      <a:pt x="122" y="59"/>
                      <a:pt x="122" y="59"/>
                      <a:pt x="122" y="59"/>
                    </a:cubicBezTo>
                    <a:cubicBezTo>
                      <a:pt x="122" y="59"/>
                      <a:pt x="122" y="59"/>
                      <a:pt x="122" y="60"/>
                    </a:cubicBezTo>
                    <a:cubicBezTo>
                      <a:pt x="122" y="60"/>
                      <a:pt x="122" y="60"/>
                      <a:pt x="122" y="60"/>
                    </a:cubicBezTo>
                    <a:cubicBezTo>
                      <a:pt x="122" y="60"/>
                      <a:pt x="122" y="60"/>
                      <a:pt x="123" y="59"/>
                    </a:cubicBezTo>
                    <a:cubicBezTo>
                      <a:pt x="123" y="59"/>
                      <a:pt x="123" y="59"/>
                      <a:pt x="123" y="59"/>
                    </a:cubicBezTo>
                    <a:cubicBezTo>
                      <a:pt x="123" y="59"/>
                      <a:pt x="123" y="59"/>
                      <a:pt x="123" y="59"/>
                    </a:cubicBezTo>
                    <a:cubicBezTo>
                      <a:pt x="123" y="59"/>
                      <a:pt x="123" y="59"/>
                      <a:pt x="123" y="59"/>
                    </a:cubicBezTo>
                    <a:cubicBezTo>
                      <a:pt x="124" y="59"/>
                      <a:pt x="124" y="59"/>
                      <a:pt x="124" y="59"/>
                    </a:cubicBezTo>
                    <a:cubicBezTo>
                      <a:pt x="124" y="59"/>
                      <a:pt x="124" y="59"/>
                      <a:pt x="124" y="59"/>
                    </a:cubicBezTo>
                    <a:cubicBezTo>
                      <a:pt x="124" y="59"/>
                      <a:pt x="124" y="59"/>
                      <a:pt x="124" y="60"/>
                    </a:cubicBezTo>
                    <a:cubicBezTo>
                      <a:pt x="124" y="60"/>
                      <a:pt x="124" y="60"/>
                      <a:pt x="124" y="60"/>
                    </a:cubicBezTo>
                    <a:cubicBezTo>
                      <a:pt x="124" y="60"/>
                      <a:pt x="124" y="60"/>
                      <a:pt x="124" y="60"/>
                    </a:cubicBezTo>
                    <a:cubicBezTo>
                      <a:pt x="124" y="60"/>
                      <a:pt x="124" y="61"/>
                      <a:pt x="124" y="61"/>
                    </a:cubicBezTo>
                    <a:cubicBezTo>
                      <a:pt x="124" y="61"/>
                      <a:pt x="124" y="61"/>
                      <a:pt x="124" y="61"/>
                    </a:cubicBezTo>
                    <a:cubicBezTo>
                      <a:pt x="125" y="61"/>
                      <a:pt x="125" y="61"/>
                      <a:pt x="125" y="61"/>
                    </a:cubicBezTo>
                    <a:cubicBezTo>
                      <a:pt x="125" y="61"/>
                      <a:pt x="126" y="60"/>
                      <a:pt x="126" y="60"/>
                    </a:cubicBezTo>
                    <a:cubicBezTo>
                      <a:pt x="126" y="60"/>
                      <a:pt x="126" y="60"/>
                      <a:pt x="127" y="60"/>
                    </a:cubicBezTo>
                    <a:cubicBezTo>
                      <a:pt x="127" y="60"/>
                      <a:pt x="127" y="60"/>
                      <a:pt x="127" y="59"/>
                    </a:cubicBezTo>
                    <a:cubicBezTo>
                      <a:pt x="127" y="59"/>
                      <a:pt x="127" y="59"/>
                      <a:pt x="127" y="59"/>
                    </a:cubicBezTo>
                    <a:cubicBezTo>
                      <a:pt x="127" y="59"/>
                      <a:pt x="127" y="58"/>
                      <a:pt x="127" y="58"/>
                    </a:cubicBezTo>
                    <a:cubicBezTo>
                      <a:pt x="127" y="58"/>
                      <a:pt x="127" y="59"/>
                      <a:pt x="127" y="59"/>
                    </a:cubicBezTo>
                    <a:cubicBezTo>
                      <a:pt x="127" y="59"/>
                      <a:pt x="127" y="59"/>
                      <a:pt x="127" y="59"/>
                    </a:cubicBezTo>
                    <a:cubicBezTo>
                      <a:pt x="127" y="59"/>
                      <a:pt x="127" y="59"/>
                      <a:pt x="127" y="59"/>
                    </a:cubicBezTo>
                    <a:cubicBezTo>
                      <a:pt x="127" y="60"/>
                      <a:pt x="127" y="60"/>
                      <a:pt x="127" y="60"/>
                    </a:cubicBezTo>
                    <a:cubicBezTo>
                      <a:pt x="127" y="60"/>
                      <a:pt x="127" y="60"/>
                      <a:pt x="128" y="60"/>
                    </a:cubicBezTo>
                    <a:cubicBezTo>
                      <a:pt x="128" y="60"/>
                      <a:pt x="128" y="60"/>
                      <a:pt x="128" y="60"/>
                    </a:cubicBezTo>
                    <a:cubicBezTo>
                      <a:pt x="128" y="60"/>
                      <a:pt x="128" y="60"/>
                      <a:pt x="128" y="60"/>
                    </a:cubicBezTo>
                    <a:cubicBezTo>
                      <a:pt x="128" y="60"/>
                      <a:pt x="128" y="59"/>
                      <a:pt x="129" y="59"/>
                    </a:cubicBezTo>
                    <a:cubicBezTo>
                      <a:pt x="129" y="59"/>
                      <a:pt x="128" y="60"/>
                      <a:pt x="128" y="60"/>
                    </a:cubicBezTo>
                    <a:cubicBezTo>
                      <a:pt x="128" y="60"/>
                      <a:pt x="128" y="60"/>
                      <a:pt x="128" y="60"/>
                    </a:cubicBezTo>
                    <a:cubicBezTo>
                      <a:pt x="128" y="60"/>
                      <a:pt x="128" y="60"/>
                      <a:pt x="128" y="60"/>
                    </a:cubicBezTo>
                    <a:cubicBezTo>
                      <a:pt x="128" y="60"/>
                      <a:pt x="128" y="60"/>
                      <a:pt x="129" y="60"/>
                    </a:cubicBezTo>
                    <a:cubicBezTo>
                      <a:pt x="129" y="60"/>
                      <a:pt x="129" y="60"/>
                      <a:pt x="129" y="60"/>
                    </a:cubicBezTo>
                    <a:cubicBezTo>
                      <a:pt x="129" y="60"/>
                      <a:pt x="129" y="60"/>
                      <a:pt x="129" y="60"/>
                    </a:cubicBezTo>
                    <a:cubicBezTo>
                      <a:pt x="129" y="60"/>
                      <a:pt x="129" y="61"/>
                      <a:pt x="129" y="61"/>
                    </a:cubicBezTo>
                    <a:cubicBezTo>
                      <a:pt x="129" y="61"/>
                      <a:pt x="130" y="61"/>
                      <a:pt x="130" y="61"/>
                    </a:cubicBezTo>
                    <a:cubicBezTo>
                      <a:pt x="130" y="61"/>
                      <a:pt x="130" y="61"/>
                      <a:pt x="130" y="60"/>
                    </a:cubicBezTo>
                    <a:cubicBezTo>
                      <a:pt x="130" y="60"/>
                      <a:pt x="130" y="60"/>
                      <a:pt x="130" y="60"/>
                    </a:cubicBezTo>
                    <a:cubicBezTo>
                      <a:pt x="130" y="60"/>
                      <a:pt x="130" y="60"/>
                      <a:pt x="130" y="60"/>
                    </a:cubicBezTo>
                    <a:cubicBezTo>
                      <a:pt x="130" y="60"/>
                      <a:pt x="130" y="59"/>
                      <a:pt x="130" y="59"/>
                    </a:cubicBezTo>
                    <a:cubicBezTo>
                      <a:pt x="130" y="59"/>
                      <a:pt x="130" y="59"/>
                      <a:pt x="130" y="59"/>
                    </a:cubicBezTo>
                    <a:cubicBezTo>
                      <a:pt x="130" y="59"/>
                      <a:pt x="130" y="59"/>
                      <a:pt x="130" y="60"/>
                    </a:cubicBezTo>
                    <a:cubicBezTo>
                      <a:pt x="130" y="60"/>
                      <a:pt x="130" y="60"/>
                      <a:pt x="130" y="60"/>
                    </a:cubicBezTo>
                    <a:cubicBezTo>
                      <a:pt x="130" y="60"/>
                      <a:pt x="130" y="60"/>
                      <a:pt x="130" y="61"/>
                    </a:cubicBezTo>
                    <a:cubicBezTo>
                      <a:pt x="130" y="61"/>
                      <a:pt x="130" y="61"/>
                      <a:pt x="130" y="61"/>
                    </a:cubicBezTo>
                    <a:cubicBezTo>
                      <a:pt x="130" y="61"/>
                      <a:pt x="130" y="61"/>
                      <a:pt x="131" y="61"/>
                    </a:cubicBezTo>
                    <a:cubicBezTo>
                      <a:pt x="131" y="62"/>
                      <a:pt x="131" y="62"/>
                      <a:pt x="131" y="62"/>
                    </a:cubicBezTo>
                    <a:cubicBezTo>
                      <a:pt x="131" y="62"/>
                      <a:pt x="131" y="63"/>
                      <a:pt x="131" y="63"/>
                    </a:cubicBezTo>
                    <a:cubicBezTo>
                      <a:pt x="131" y="63"/>
                      <a:pt x="131" y="63"/>
                      <a:pt x="131" y="64"/>
                    </a:cubicBezTo>
                    <a:cubicBezTo>
                      <a:pt x="131" y="64"/>
                      <a:pt x="131" y="64"/>
                      <a:pt x="131" y="64"/>
                    </a:cubicBezTo>
                    <a:cubicBezTo>
                      <a:pt x="131" y="65"/>
                      <a:pt x="131" y="65"/>
                      <a:pt x="131" y="65"/>
                    </a:cubicBezTo>
                    <a:cubicBezTo>
                      <a:pt x="131" y="65"/>
                      <a:pt x="131" y="65"/>
                      <a:pt x="131" y="65"/>
                    </a:cubicBezTo>
                    <a:cubicBezTo>
                      <a:pt x="131" y="65"/>
                      <a:pt x="131" y="65"/>
                      <a:pt x="131" y="65"/>
                    </a:cubicBezTo>
                    <a:cubicBezTo>
                      <a:pt x="131" y="65"/>
                      <a:pt x="131" y="65"/>
                      <a:pt x="132" y="65"/>
                    </a:cubicBezTo>
                    <a:cubicBezTo>
                      <a:pt x="132" y="65"/>
                      <a:pt x="132" y="65"/>
                      <a:pt x="132" y="65"/>
                    </a:cubicBezTo>
                    <a:cubicBezTo>
                      <a:pt x="132" y="64"/>
                      <a:pt x="133" y="64"/>
                      <a:pt x="133" y="64"/>
                    </a:cubicBezTo>
                    <a:cubicBezTo>
                      <a:pt x="133" y="64"/>
                      <a:pt x="133" y="64"/>
                      <a:pt x="133" y="64"/>
                    </a:cubicBezTo>
                    <a:cubicBezTo>
                      <a:pt x="134" y="64"/>
                      <a:pt x="134" y="64"/>
                      <a:pt x="135" y="63"/>
                    </a:cubicBezTo>
                    <a:cubicBezTo>
                      <a:pt x="135" y="63"/>
                      <a:pt x="135" y="63"/>
                      <a:pt x="135" y="63"/>
                    </a:cubicBezTo>
                    <a:cubicBezTo>
                      <a:pt x="135" y="63"/>
                      <a:pt x="136" y="63"/>
                      <a:pt x="136" y="63"/>
                    </a:cubicBezTo>
                    <a:cubicBezTo>
                      <a:pt x="136" y="63"/>
                      <a:pt x="136" y="63"/>
                      <a:pt x="137" y="62"/>
                    </a:cubicBezTo>
                    <a:cubicBezTo>
                      <a:pt x="137" y="62"/>
                      <a:pt x="138" y="62"/>
                      <a:pt x="138" y="62"/>
                    </a:cubicBezTo>
                    <a:cubicBezTo>
                      <a:pt x="138" y="62"/>
                      <a:pt x="139" y="61"/>
                      <a:pt x="139" y="61"/>
                    </a:cubicBezTo>
                    <a:cubicBezTo>
                      <a:pt x="139" y="61"/>
                      <a:pt x="139" y="61"/>
                      <a:pt x="140" y="61"/>
                    </a:cubicBezTo>
                    <a:cubicBezTo>
                      <a:pt x="140" y="61"/>
                      <a:pt x="140" y="61"/>
                      <a:pt x="140" y="61"/>
                    </a:cubicBezTo>
                    <a:cubicBezTo>
                      <a:pt x="140" y="61"/>
                      <a:pt x="140" y="61"/>
                      <a:pt x="140" y="60"/>
                    </a:cubicBezTo>
                    <a:cubicBezTo>
                      <a:pt x="140" y="60"/>
                      <a:pt x="140" y="60"/>
                      <a:pt x="140" y="60"/>
                    </a:cubicBezTo>
                    <a:cubicBezTo>
                      <a:pt x="140" y="60"/>
                      <a:pt x="140" y="59"/>
                      <a:pt x="140" y="59"/>
                    </a:cubicBezTo>
                    <a:cubicBezTo>
                      <a:pt x="140" y="59"/>
                      <a:pt x="141" y="59"/>
                      <a:pt x="141" y="59"/>
                    </a:cubicBezTo>
                    <a:cubicBezTo>
                      <a:pt x="141" y="59"/>
                      <a:pt x="141" y="59"/>
                      <a:pt x="141" y="59"/>
                    </a:cubicBezTo>
                    <a:cubicBezTo>
                      <a:pt x="141" y="58"/>
                      <a:pt x="141" y="58"/>
                      <a:pt x="141" y="58"/>
                    </a:cubicBezTo>
                    <a:cubicBezTo>
                      <a:pt x="141" y="58"/>
                      <a:pt x="141" y="58"/>
                      <a:pt x="141" y="58"/>
                    </a:cubicBezTo>
                    <a:cubicBezTo>
                      <a:pt x="141" y="58"/>
                      <a:pt x="141" y="58"/>
                      <a:pt x="141" y="58"/>
                    </a:cubicBezTo>
                    <a:cubicBezTo>
                      <a:pt x="140" y="58"/>
                      <a:pt x="140" y="58"/>
                      <a:pt x="140" y="58"/>
                    </a:cubicBezTo>
                    <a:cubicBezTo>
                      <a:pt x="140" y="58"/>
                      <a:pt x="141" y="58"/>
                      <a:pt x="141" y="58"/>
                    </a:cubicBezTo>
                    <a:cubicBezTo>
                      <a:pt x="141" y="58"/>
                      <a:pt x="141" y="58"/>
                      <a:pt x="141" y="58"/>
                    </a:cubicBezTo>
                    <a:cubicBezTo>
                      <a:pt x="141" y="58"/>
                      <a:pt x="141" y="58"/>
                      <a:pt x="142" y="58"/>
                    </a:cubicBezTo>
                    <a:cubicBezTo>
                      <a:pt x="142" y="58"/>
                      <a:pt x="141" y="58"/>
                      <a:pt x="141" y="58"/>
                    </a:cubicBezTo>
                    <a:cubicBezTo>
                      <a:pt x="141" y="58"/>
                      <a:pt x="141" y="58"/>
                      <a:pt x="141" y="57"/>
                    </a:cubicBezTo>
                    <a:cubicBezTo>
                      <a:pt x="141" y="57"/>
                      <a:pt x="141" y="57"/>
                      <a:pt x="141" y="57"/>
                    </a:cubicBezTo>
                    <a:cubicBezTo>
                      <a:pt x="141" y="57"/>
                      <a:pt x="141" y="57"/>
                      <a:pt x="141" y="57"/>
                    </a:cubicBezTo>
                    <a:cubicBezTo>
                      <a:pt x="141" y="57"/>
                      <a:pt x="141" y="57"/>
                      <a:pt x="141" y="57"/>
                    </a:cubicBezTo>
                    <a:cubicBezTo>
                      <a:pt x="141" y="57"/>
                      <a:pt x="141" y="57"/>
                      <a:pt x="141" y="57"/>
                    </a:cubicBezTo>
                    <a:cubicBezTo>
                      <a:pt x="141" y="57"/>
                      <a:pt x="140" y="57"/>
                      <a:pt x="140" y="57"/>
                    </a:cubicBezTo>
                    <a:cubicBezTo>
                      <a:pt x="140" y="57"/>
                      <a:pt x="141" y="57"/>
                      <a:pt x="140" y="57"/>
                    </a:cubicBezTo>
                    <a:cubicBezTo>
                      <a:pt x="140" y="57"/>
                      <a:pt x="140" y="56"/>
                      <a:pt x="141" y="56"/>
                    </a:cubicBezTo>
                    <a:cubicBezTo>
                      <a:pt x="141" y="56"/>
                      <a:pt x="140" y="56"/>
                      <a:pt x="141" y="56"/>
                    </a:cubicBezTo>
                    <a:cubicBezTo>
                      <a:pt x="141" y="56"/>
                      <a:pt x="141" y="56"/>
                      <a:pt x="141" y="56"/>
                    </a:cubicBezTo>
                    <a:cubicBezTo>
                      <a:pt x="141" y="56"/>
                      <a:pt x="141" y="56"/>
                      <a:pt x="141" y="57"/>
                    </a:cubicBezTo>
                    <a:cubicBezTo>
                      <a:pt x="141" y="57"/>
                      <a:pt x="141" y="57"/>
                      <a:pt x="141" y="57"/>
                    </a:cubicBezTo>
                    <a:cubicBezTo>
                      <a:pt x="141" y="57"/>
                      <a:pt x="141" y="57"/>
                      <a:pt x="141" y="56"/>
                    </a:cubicBezTo>
                    <a:cubicBezTo>
                      <a:pt x="141" y="57"/>
                      <a:pt x="141" y="57"/>
                      <a:pt x="141" y="57"/>
                    </a:cubicBezTo>
                    <a:cubicBezTo>
                      <a:pt x="141" y="57"/>
                      <a:pt x="141" y="57"/>
                      <a:pt x="142" y="57"/>
                    </a:cubicBezTo>
                    <a:cubicBezTo>
                      <a:pt x="142" y="57"/>
                      <a:pt x="142" y="56"/>
                      <a:pt x="142" y="56"/>
                    </a:cubicBezTo>
                    <a:cubicBezTo>
                      <a:pt x="142" y="56"/>
                      <a:pt x="142" y="56"/>
                      <a:pt x="142" y="56"/>
                    </a:cubicBezTo>
                    <a:cubicBezTo>
                      <a:pt x="142" y="56"/>
                      <a:pt x="142" y="56"/>
                      <a:pt x="142" y="55"/>
                    </a:cubicBezTo>
                    <a:cubicBezTo>
                      <a:pt x="142" y="55"/>
                      <a:pt x="142" y="55"/>
                      <a:pt x="142" y="55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2" y="54"/>
                      <a:pt x="142" y="54"/>
                    </a:cubicBezTo>
                    <a:cubicBezTo>
                      <a:pt x="142" y="54"/>
                      <a:pt x="143" y="54"/>
                      <a:pt x="143" y="54"/>
                    </a:cubicBezTo>
                    <a:cubicBezTo>
                      <a:pt x="143" y="54"/>
                      <a:pt x="143" y="54"/>
                      <a:pt x="143" y="54"/>
                    </a:cubicBezTo>
                    <a:cubicBezTo>
                      <a:pt x="143" y="54"/>
                      <a:pt x="143" y="54"/>
                      <a:pt x="143" y="54"/>
                    </a:cubicBezTo>
                    <a:cubicBezTo>
                      <a:pt x="143" y="54"/>
                      <a:pt x="143" y="54"/>
                      <a:pt x="143" y="54"/>
                    </a:cubicBezTo>
                    <a:cubicBezTo>
                      <a:pt x="143" y="54"/>
                      <a:pt x="143" y="54"/>
                      <a:pt x="143" y="54"/>
                    </a:cubicBezTo>
                    <a:cubicBezTo>
                      <a:pt x="143" y="54"/>
                      <a:pt x="143" y="54"/>
                      <a:pt x="143" y="54"/>
                    </a:cubicBezTo>
                    <a:cubicBezTo>
                      <a:pt x="143" y="54"/>
                      <a:pt x="143" y="54"/>
                      <a:pt x="143" y="54"/>
                    </a:cubicBezTo>
                    <a:cubicBezTo>
                      <a:pt x="143" y="54"/>
                      <a:pt x="143" y="54"/>
                      <a:pt x="143" y="53"/>
                    </a:cubicBezTo>
                    <a:cubicBezTo>
                      <a:pt x="143" y="53"/>
                      <a:pt x="143" y="53"/>
                      <a:pt x="143" y="53"/>
                    </a:cubicBezTo>
                    <a:cubicBezTo>
                      <a:pt x="143" y="53"/>
                      <a:pt x="143" y="53"/>
                      <a:pt x="143" y="53"/>
                    </a:cubicBezTo>
                    <a:cubicBezTo>
                      <a:pt x="143" y="53"/>
                      <a:pt x="143" y="53"/>
                      <a:pt x="143" y="53"/>
                    </a:cubicBezTo>
                    <a:cubicBezTo>
                      <a:pt x="143" y="53"/>
                      <a:pt x="143" y="53"/>
                      <a:pt x="143" y="53"/>
                    </a:cubicBezTo>
                    <a:cubicBezTo>
                      <a:pt x="143" y="53"/>
                      <a:pt x="143" y="52"/>
                      <a:pt x="143" y="52"/>
                    </a:cubicBezTo>
                    <a:cubicBezTo>
                      <a:pt x="143" y="52"/>
                      <a:pt x="143" y="52"/>
                      <a:pt x="143" y="52"/>
                    </a:cubicBezTo>
                    <a:cubicBezTo>
                      <a:pt x="143" y="52"/>
                      <a:pt x="143" y="52"/>
                      <a:pt x="143" y="52"/>
                    </a:cubicBezTo>
                    <a:cubicBezTo>
                      <a:pt x="143" y="52"/>
                      <a:pt x="143" y="52"/>
                      <a:pt x="143" y="52"/>
                    </a:cubicBezTo>
                    <a:cubicBezTo>
                      <a:pt x="143" y="51"/>
                      <a:pt x="144" y="51"/>
                      <a:pt x="143" y="51"/>
                    </a:cubicBezTo>
                    <a:cubicBezTo>
                      <a:pt x="143" y="51"/>
                      <a:pt x="143" y="51"/>
                      <a:pt x="143" y="51"/>
                    </a:cubicBezTo>
                    <a:cubicBezTo>
                      <a:pt x="143" y="52"/>
                      <a:pt x="143" y="51"/>
                      <a:pt x="143" y="51"/>
                    </a:cubicBezTo>
                    <a:cubicBezTo>
                      <a:pt x="143" y="51"/>
                      <a:pt x="143" y="51"/>
                      <a:pt x="143" y="51"/>
                    </a:cubicBezTo>
                    <a:cubicBezTo>
                      <a:pt x="143" y="51"/>
                      <a:pt x="143" y="51"/>
                      <a:pt x="143" y="51"/>
                    </a:cubicBezTo>
                    <a:cubicBezTo>
                      <a:pt x="143" y="51"/>
                      <a:pt x="143" y="51"/>
                      <a:pt x="143" y="51"/>
                    </a:cubicBezTo>
                    <a:cubicBezTo>
                      <a:pt x="143" y="51"/>
                      <a:pt x="143" y="51"/>
                      <a:pt x="143" y="51"/>
                    </a:cubicBezTo>
                    <a:cubicBezTo>
                      <a:pt x="143" y="51"/>
                      <a:pt x="143" y="51"/>
                      <a:pt x="143" y="51"/>
                    </a:cubicBezTo>
                    <a:cubicBezTo>
                      <a:pt x="143" y="51"/>
                      <a:pt x="143" y="51"/>
                      <a:pt x="143" y="51"/>
                    </a:cubicBezTo>
                    <a:cubicBezTo>
                      <a:pt x="143" y="51"/>
                      <a:pt x="142" y="51"/>
                      <a:pt x="142" y="51"/>
                    </a:cubicBezTo>
                    <a:cubicBezTo>
                      <a:pt x="142" y="51"/>
                      <a:pt x="142" y="51"/>
                      <a:pt x="142" y="51"/>
                    </a:cubicBezTo>
                    <a:cubicBezTo>
                      <a:pt x="142" y="51"/>
                      <a:pt x="142" y="51"/>
                      <a:pt x="142" y="51"/>
                    </a:cubicBezTo>
                    <a:cubicBezTo>
                      <a:pt x="142" y="51"/>
                      <a:pt x="142" y="51"/>
                      <a:pt x="142" y="51"/>
                    </a:cubicBezTo>
                    <a:cubicBezTo>
                      <a:pt x="142" y="51"/>
                      <a:pt x="142" y="51"/>
                      <a:pt x="142" y="51"/>
                    </a:cubicBezTo>
                    <a:cubicBezTo>
                      <a:pt x="142" y="51"/>
                      <a:pt x="142" y="51"/>
                      <a:pt x="142" y="51"/>
                    </a:cubicBezTo>
                    <a:cubicBezTo>
                      <a:pt x="142" y="51"/>
                      <a:pt x="142" y="51"/>
                      <a:pt x="142" y="51"/>
                    </a:cubicBezTo>
                    <a:cubicBezTo>
                      <a:pt x="142" y="51"/>
                      <a:pt x="142" y="51"/>
                      <a:pt x="142" y="51"/>
                    </a:cubicBezTo>
                    <a:cubicBezTo>
                      <a:pt x="142" y="50"/>
                      <a:pt x="143" y="50"/>
                      <a:pt x="143" y="50"/>
                    </a:cubicBezTo>
                    <a:cubicBezTo>
                      <a:pt x="143" y="50"/>
                      <a:pt x="143" y="50"/>
                      <a:pt x="143" y="50"/>
                    </a:cubicBezTo>
                    <a:cubicBezTo>
                      <a:pt x="143" y="50"/>
                      <a:pt x="143" y="50"/>
                      <a:pt x="143" y="50"/>
                    </a:cubicBezTo>
                    <a:cubicBezTo>
                      <a:pt x="142" y="50"/>
                      <a:pt x="142" y="50"/>
                      <a:pt x="142" y="50"/>
                    </a:cubicBezTo>
                    <a:cubicBezTo>
                      <a:pt x="142" y="50"/>
                      <a:pt x="142" y="50"/>
                      <a:pt x="142" y="50"/>
                    </a:cubicBezTo>
                    <a:cubicBezTo>
                      <a:pt x="142" y="49"/>
                      <a:pt x="142" y="49"/>
                      <a:pt x="142" y="49"/>
                    </a:cubicBezTo>
                    <a:cubicBezTo>
                      <a:pt x="142" y="50"/>
                      <a:pt x="142" y="50"/>
                      <a:pt x="142" y="49"/>
                    </a:cubicBezTo>
                    <a:cubicBezTo>
                      <a:pt x="142" y="49"/>
                      <a:pt x="142" y="49"/>
                      <a:pt x="142" y="49"/>
                    </a:cubicBezTo>
                    <a:cubicBezTo>
                      <a:pt x="142" y="49"/>
                      <a:pt x="142" y="49"/>
                      <a:pt x="142" y="49"/>
                    </a:cubicBezTo>
                    <a:cubicBezTo>
                      <a:pt x="142" y="49"/>
                      <a:pt x="142" y="49"/>
                      <a:pt x="142" y="49"/>
                    </a:cubicBezTo>
                    <a:cubicBezTo>
                      <a:pt x="142" y="49"/>
                      <a:pt x="142" y="49"/>
                      <a:pt x="142" y="49"/>
                    </a:cubicBezTo>
                    <a:cubicBezTo>
                      <a:pt x="142" y="49"/>
                      <a:pt x="142" y="49"/>
                      <a:pt x="142" y="49"/>
                    </a:cubicBezTo>
                    <a:cubicBezTo>
                      <a:pt x="141" y="49"/>
                      <a:pt x="141" y="49"/>
                      <a:pt x="141" y="49"/>
                    </a:cubicBezTo>
                    <a:cubicBezTo>
                      <a:pt x="141" y="49"/>
                      <a:pt x="141" y="49"/>
                      <a:pt x="141" y="49"/>
                    </a:cubicBezTo>
                    <a:cubicBezTo>
                      <a:pt x="141" y="49"/>
                      <a:pt x="141" y="49"/>
                      <a:pt x="141" y="49"/>
                    </a:cubicBezTo>
                    <a:cubicBezTo>
                      <a:pt x="141" y="49"/>
                      <a:pt x="141" y="49"/>
                      <a:pt x="141" y="49"/>
                    </a:cubicBezTo>
                    <a:cubicBezTo>
                      <a:pt x="141" y="49"/>
                      <a:pt x="141" y="49"/>
                      <a:pt x="141" y="49"/>
                    </a:cubicBezTo>
                    <a:cubicBezTo>
                      <a:pt x="141" y="49"/>
                      <a:pt x="141" y="49"/>
                      <a:pt x="141" y="49"/>
                    </a:cubicBezTo>
                    <a:cubicBezTo>
                      <a:pt x="141" y="49"/>
                      <a:pt x="141" y="49"/>
                      <a:pt x="141" y="49"/>
                    </a:cubicBezTo>
                    <a:cubicBezTo>
                      <a:pt x="141" y="49"/>
                      <a:pt x="141" y="49"/>
                      <a:pt x="141" y="48"/>
                    </a:cubicBezTo>
                    <a:cubicBezTo>
                      <a:pt x="141" y="48"/>
                      <a:pt x="142" y="48"/>
                      <a:pt x="142" y="48"/>
                    </a:cubicBezTo>
                    <a:cubicBezTo>
                      <a:pt x="142" y="48"/>
                      <a:pt x="142" y="48"/>
                      <a:pt x="142" y="48"/>
                    </a:cubicBezTo>
                    <a:cubicBezTo>
                      <a:pt x="142" y="48"/>
                      <a:pt x="142" y="48"/>
                      <a:pt x="142" y="48"/>
                    </a:cubicBezTo>
                    <a:cubicBezTo>
                      <a:pt x="142" y="48"/>
                      <a:pt x="142" y="48"/>
                      <a:pt x="142" y="48"/>
                    </a:cubicBezTo>
                    <a:cubicBezTo>
                      <a:pt x="142" y="48"/>
                      <a:pt x="142" y="48"/>
                      <a:pt x="142" y="48"/>
                    </a:cubicBezTo>
                    <a:cubicBezTo>
                      <a:pt x="142" y="48"/>
                      <a:pt x="142" y="48"/>
                      <a:pt x="143" y="48"/>
                    </a:cubicBezTo>
                    <a:cubicBezTo>
                      <a:pt x="143" y="48"/>
                      <a:pt x="143" y="48"/>
                      <a:pt x="143" y="48"/>
                    </a:cubicBezTo>
                    <a:cubicBezTo>
                      <a:pt x="143" y="48"/>
                      <a:pt x="143" y="48"/>
                      <a:pt x="143" y="48"/>
                    </a:cubicBezTo>
                    <a:cubicBezTo>
                      <a:pt x="143" y="47"/>
                      <a:pt x="143" y="47"/>
                      <a:pt x="143" y="47"/>
                    </a:cubicBezTo>
                    <a:cubicBezTo>
                      <a:pt x="143" y="47"/>
                      <a:pt x="143" y="47"/>
                      <a:pt x="143" y="47"/>
                    </a:cubicBezTo>
                    <a:cubicBezTo>
                      <a:pt x="143" y="47"/>
                      <a:pt x="143" y="47"/>
                      <a:pt x="143" y="46"/>
                    </a:cubicBezTo>
                    <a:cubicBezTo>
                      <a:pt x="143" y="46"/>
                      <a:pt x="143" y="46"/>
                      <a:pt x="144" y="46"/>
                    </a:cubicBezTo>
                    <a:cubicBezTo>
                      <a:pt x="144" y="46"/>
                      <a:pt x="144" y="46"/>
                      <a:pt x="144" y="46"/>
                    </a:cubicBezTo>
                    <a:cubicBezTo>
                      <a:pt x="144" y="46"/>
                      <a:pt x="144" y="46"/>
                      <a:pt x="144" y="46"/>
                    </a:cubicBezTo>
                    <a:cubicBezTo>
                      <a:pt x="144" y="46"/>
                      <a:pt x="144" y="46"/>
                      <a:pt x="144" y="46"/>
                    </a:cubicBezTo>
                    <a:cubicBezTo>
                      <a:pt x="144" y="46"/>
                      <a:pt x="144" y="46"/>
                      <a:pt x="144" y="45"/>
                    </a:cubicBezTo>
                    <a:cubicBezTo>
                      <a:pt x="144" y="45"/>
                      <a:pt x="144" y="45"/>
                      <a:pt x="144" y="45"/>
                    </a:cubicBezTo>
                    <a:cubicBezTo>
                      <a:pt x="145" y="45"/>
                      <a:pt x="144" y="45"/>
                      <a:pt x="144" y="45"/>
                    </a:cubicBezTo>
                    <a:cubicBezTo>
                      <a:pt x="144" y="45"/>
                      <a:pt x="144" y="45"/>
                      <a:pt x="144" y="45"/>
                    </a:cubicBezTo>
                    <a:cubicBezTo>
                      <a:pt x="144" y="45"/>
                      <a:pt x="144" y="45"/>
                      <a:pt x="144" y="45"/>
                    </a:cubicBezTo>
                    <a:cubicBezTo>
                      <a:pt x="144" y="45"/>
                      <a:pt x="144" y="45"/>
                      <a:pt x="144" y="45"/>
                    </a:cubicBezTo>
                    <a:cubicBezTo>
                      <a:pt x="144" y="45"/>
                      <a:pt x="144" y="45"/>
                      <a:pt x="144" y="45"/>
                    </a:cubicBezTo>
                    <a:cubicBezTo>
                      <a:pt x="144" y="45"/>
                      <a:pt x="144" y="45"/>
                      <a:pt x="144" y="45"/>
                    </a:cubicBezTo>
                    <a:cubicBezTo>
                      <a:pt x="144" y="45"/>
                      <a:pt x="144" y="45"/>
                      <a:pt x="144" y="45"/>
                    </a:cubicBezTo>
                    <a:cubicBezTo>
                      <a:pt x="144" y="45"/>
                      <a:pt x="144" y="45"/>
                      <a:pt x="144" y="45"/>
                    </a:cubicBezTo>
                    <a:cubicBezTo>
                      <a:pt x="144" y="45"/>
                      <a:pt x="144" y="45"/>
                      <a:pt x="144" y="45"/>
                    </a:cubicBezTo>
                    <a:cubicBezTo>
                      <a:pt x="144" y="45"/>
                      <a:pt x="144" y="44"/>
                      <a:pt x="144" y="44"/>
                    </a:cubicBezTo>
                    <a:cubicBezTo>
                      <a:pt x="144" y="44"/>
                      <a:pt x="144" y="44"/>
                      <a:pt x="144" y="44"/>
                    </a:cubicBezTo>
                    <a:cubicBezTo>
                      <a:pt x="144" y="44"/>
                      <a:pt x="144" y="44"/>
                      <a:pt x="144" y="44"/>
                    </a:cubicBezTo>
                    <a:cubicBezTo>
                      <a:pt x="144" y="44"/>
                      <a:pt x="144" y="44"/>
                      <a:pt x="144" y="44"/>
                    </a:cubicBezTo>
                    <a:cubicBezTo>
                      <a:pt x="144" y="44"/>
                      <a:pt x="144" y="44"/>
                      <a:pt x="144" y="44"/>
                    </a:cubicBezTo>
                    <a:cubicBezTo>
                      <a:pt x="144" y="44"/>
                      <a:pt x="144" y="44"/>
                      <a:pt x="144" y="44"/>
                    </a:cubicBezTo>
                    <a:cubicBezTo>
                      <a:pt x="144" y="44"/>
                      <a:pt x="144" y="44"/>
                      <a:pt x="144" y="45"/>
                    </a:cubicBezTo>
                    <a:cubicBezTo>
                      <a:pt x="145" y="45"/>
                      <a:pt x="145" y="45"/>
                      <a:pt x="145" y="45"/>
                    </a:cubicBezTo>
                    <a:cubicBezTo>
                      <a:pt x="145" y="45"/>
                      <a:pt x="145" y="45"/>
                      <a:pt x="145" y="45"/>
                    </a:cubicBezTo>
                    <a:cubicBezTo>
                      <a:pt x="145" y="45"/>
                      <a:pt x="145" y="45"/>
                      <a:pt x="145" y="45"/>
                    </a:cubicBezTo>
                    <a:cubicBezTo>
                      <a:pt x="145" y="45"/>
                      <a:pt x="145" y="45"/>
                      <a:pt x="145" y="45"/>
                    </a:cubicBezTo>
                    <a:cubicBezTo>
                      <a:pt x="145" y="45"/>
                      <a:pt x="145" y="45"/>
                      <a:pt x="145" y="45"/>
                    </a:cubicBezTo>
                    <a:cubicBezTo>
                      <a:pt x="145" y="45"/>
                      <a:pt x="145" y="45"/>
                      <a:pt x="145" y="45"/>
                    </a:cubicBezTo>
                    <a:cubicBezTo>
                      <a:pt x="145" y="45"/>
                      <a:pt x="145" y="45"/>
                      <a:pt x="145" y="45"/>
                    </a:cubicBezTo>
                    <a:cubicBezTo>
                      <a:pt x="145" y="45"/>
                      <a:pt x="145" y="45"/>
                      <a:pt x="145" y="45"/>
                    </a:cubicBezTo>
                    <a:cubicBezTo>
                      <a:pt x="145" y="45"/>
                      <a:pt x="145" y="45"/>
                      <a:pt x="146" y="45"/>
                    </a:cubicBezTo>
                    <a:cubicBezTo>
                      <a:pt x="146" y="45"/>
                      <a:pt x="146" y="45"/>
                      <a:pt x="146" y="45"/>
                    </a:cubicBezTo>
                    <a:cubicBezTo>
                      <a:pt x="146" y="45"/>
                      <a:pt x="146" y="45"/>
                      <a:pt x="146" y="45"/>
                    </a:cubicBezTo>
                    <a:cubicBezTo>
                      <a:pt x="146" y="44"/>
                      <a:pt x="146" y="44"/>
                      <a:pt x="146" y="44"/>
                    </a:cubicBezTo>
                    <a:cubicBezTo>
                      <a:pt x="146" y="44"/>
                      <a:pt x="146" y="44"/>
                      <a:pt x="146" y="44"/>
                    </a:cubicBezTo>
                    <a:cubicBezTo>
                      <a:pt x="146" y="44"/>
                      <a:pt x="146" y="44"/>
                      <a:pt x="146" y="44"/>
                    </a:cubicBezTo>
                    <a:cubicBezTo>
                      <a:pt x="147" y="44"/>
                      <a:pt x="147" y="44"/>
                      <a:pt x="147" y="44"/>
                    </a:cubicBezTo>
                    <a:cubicBezTo>
                      <a:pt x="147" y="43"/>
                      <a:pt x="147" y="43"/>
                      <a:pt x="147" y="43"/>
                    </a:cubicBezTo>
                    <a:cubicBezTo>
                      <a:pt x="147" y="43"/>
                      <a:pt x="147" y="43"/>
                      <a:pt x="147" y="43"/>
                    </a:cubicBezTo>
                    <a:cubicBezTo>
                      <a:pt x="147" y="43"/>
                      <a:pt x="147" y="43"/>
                      <a:pt x="147" y="43"/>
                    </a:cubicBezTo>
                    <a:cubicBezTo>
                      <a:pt x="147" y="43"/>
                      <a:pt x="147" y="43"/>
                      <a:pt x="147" y="43"/>
                    </a:cubicBezTo>
                    <a:cubicBezTo>
                      <a:pt x="147" y="43"/>
                      <a:pt x="147" y="43"/>
                      <a:pt x="147" y="43"/>
                    </a:cubicBezTo>
                    <a:cubicBezTo>
                      <a:pt x="147" y="43"/>
                      <a:pt x="147" y="43"/>
                      <a:pt x="147" y="43"/>
                    </a:cubicBezTo>
                    <a:cubicBezTo>
                      <a:pt x="147" y="42"/>
                      <a:pt x="147" y="42"/>
                      <a:pt x="148" y="42"/>
                    </a:cubicBezTo>
                    <a:cubicBezTo>
                      <a:pt x="148" y="42"/>
                      <a:pt x="148" y="42"/>
                      <a:pt x="148" y="42"/>
                    </a:cubicBezTo>
                    <a:cubicBezTo>
                      <a:pt x="148" y="43"/>
                      <a:pt x="148" y="42"/>
                      <a:pt x="148" y="42"/>
                    </a:cubicBezTo>
                    <a:cubicBezTo>
                      <a:pt x="148" y="42"/>
                      <a:pt x="148" y="42"/>
                      <a:pt x="148" y="42"/>
                    </a:cubicBezTo>
                    <a:cubicBezTo>
                      <a:pt x="148" y="42"/>
                      <a:pt x="148" y="42"/>
                      <a:pt x="148" y="42"/>
                    </a:cubicBezTo>
                    <a:cubicBezTo>
                      <a:pt x="148" y="42"/>
                      <a:pt x="148" y="42"/>
                      <a:pt x="148" y="42"/>
                    </a:cubicBezTo>
                    <a:cubicBezTo>
                      <a:pt x="148" y="42"/>
                      <a:pt x="148" y="42"/>
                      <a:pt x="148" y="42"/>
                    </a:cubicBezTo>
                    <a:cubicBezTo>
                      <a:pt x="148" y="42"/>
                      <a:pt x="148" y="42"/>
                      <a:pt x="148" y="42"/>
                    </a:cubicBezTo>
                    <a:cubicBezTo>
                      <a:pt x="148" y="42"/>
                      <a:pt x="148" y="42"/>
                      <a:pt x="148" y="42"/>
                    </a:cubicBezTo>
                    <a:cubicBezTo>
                      <a:pt x="148" y="42"/>
                      <a:pt x="148" y="42"/>
                      <a:pt x="148" y="42"/>
                    </a:cubicBezTo>
                    <a:cubicBezTo>
                      <a:pt x="148" y="42"/>
                      <a:pt x="148" y="43"/>
                      <a:pt x="148" y="43"/>
                    </a:cubicBezTo>
                    <a:cubicBezTo>
                      <a:pt x="148" y="43"/>
                      <a:pt x="148" y="43"/>
                      <a:pt x="148" y="43"/>
                    </a:cubicBezTo>
                    <a:cubicBezTo>
                      <a:pt x="148" y="43"/>
                      <a:pt x="148" y="43"/>
                      <a:pt x="148" y="43"/>
                    </a:cubicBezTo>
                    <a:cubicBezTo>
                      <a:pt x="148" y="43"/>
                      <a:pt x="148" y="43"/>
                      <a:pt x="148" y="43"/>
                    </a:cubicBezTo>
                    <a:cubicBezTo>
                      <a:pt x="148" y="43"/>
                      <a:pt x="148" y="42"/>
                      <a:pt x="148" y="42"/>
                    </a:cubicBezTo>
                    <a:cubicBezTo>
                      <a:pt x="148" y="42"/>
                      <a:pt x="148" y="42"/>
                      <a:pt x="148" y="42"/>
                    </a:cubicBezTo>
                    <a:cubicBezTo>
                      <a:pt x="148" y="42"/>
                      <a:pt x="148" y="42"/>
                      <a:pt x="148" y="42"/>
                    </a:cubicBezTo>
                    <a:cubicBezTo>
                      <a:pt x="148" y="42"/>
                      <a:pt x="148" y="42"/>
                      <a:pt x="148" y="42"/>
                    </a:cubicBezTo>
                    <a:cubicBezTo>
                      <a:pt x="148" y="42"/>
                      <a:pt x="148" y="42"/>
                      <a:pt x="148" y="42"/>
                    </a:cubicBezTo>
                    <a:cubicBezTo>
                      <a:pt x="149" y="42"/>
                      <a:pt x="149" y="42"/>
                      <a:pt x="149" y="43"/>
                    </a:cubicBezTo>
                    <a:cubicBezTo>
                      <a:pt x="149" y="43"/>
                      <a:pt x="149" y="43"/>
                      <a:pt x="149" y="43"/>
                    </a:cubicBezTo>
                    <a:cubicBezTo>
                      <a:pt x="149" y="42"/>
                      <a:pt x="149" y="42"/>
                      <a:pt x="149" y="42"/>
                    </a:cubicBezTo>
                    <a:cubicBezTo>
                      <a:pt x="149" y="42"/>
                      <a:pt x="148" y="42"/>
                      <a:pt x="148" y="42"/>
                    </a:cubicBezTo>
                    <a:cubicBezTo>
                      <a:pt x="149" y="42"/>
                      <a:pt x="149" y="42"/>
                      <a:pt x="149" y="42"/>
                    </a:cubicBezTo>
                    <a:cubicBezTo>
                      <a:pt x="149" y="42"/>
                      <a:pt x="149" y="42"/>
                      <a:pt x="149" y="42"/>
                    </a:cubicBezTo>
                    <a:cubicBezTo>
                      <a:pt x="149" y="42"/>
                      <a:pt x="149" y="42"/>
                      <a:pt x="149" y="42"/>
                    </a:cubicBezTo>
                    <a:cubicBezTo>
                      <a:pt x="149" y="42"/>
                      <a:pt x="149" y="42"/>
                      <a:pt x="149" y="42"/>
                    </a:cubicBezTo>
                    <a:cubicBezTo>
                      <a:pt x="149" y="42"/>
                      <a:pt x="149" y="42"/>
                      <a:pt x="149" y="42"/>
                    </a:cubicBezTo>
                    <a:cubicBezTo>
                      <a:pt x="149" y="42"/>
                      <a:pt x="149" y="42"/>
                      <a:pt x="149" y="42"/>
                    </a:cubicBezTo>
                    <a:cubicBezTo>
                      <a:pt x="149" y="42"/>
                      <a:pt x="149" y="42"/>
                      <a:pt x="149" y="42"/>
                    </a:cubicBezTo>
                    <a:cubicBezTo>
                      <a:pt x="149" y="42"/>
                      <a:pt x="149" y="42"/>
                      <a:pt x="149" y="42"/>
                    </a:cubicBezTo>
                    <a:cubicBezTo>
                      <a:pt x="149" y="42"/>
                      <a:pt x="149" y="42"/>
                      <a:pt x="149" y="42"/>
                    </a:cubicBezTo>
                    <a:cubicBezTo>
                      <a:pt x="150" y="42"/>
                      <a:pt x="150" y="42"/>
                      <a:pt x="150" y="42"/>
                    </a:cubicBezTo>
                    <a:cubicBezTo>
                      <a:pt x="150" y="42"/>
                      <a:pt x="150" y="42"/>
                      <a:pt x="150" y="42"/>
                    </a:cubicBezTo>
                    <a:cubicBezTo>
                      <a:pt x="150" y="42"/>
                      <a:pt x="150" y="42"/>
                      <a:pt x="150" y="42"/>
                    </a:cubicBezTo>
                    <a:cubicBezTo>
                      <a:pt x="150" y="42"/>
                      <a:pt x="150" y="42"/>
                      <a:pt x="150" y="42"/>
                    </a:cubicBezTo>
                    <a:cubicBezTo>
                      <a:pt x="150" y="42"/>
                      <a:pt x="150" y="42"/>
                      <a:pt x="150" y="42"/>
                    </a:cubicBezTo>
                    <a:cubicBezTo>
                      <a:pt x="150" y="42"/>
                      <a:pt x="150" y="42"/>
                      <a:pt x="150" y="42"/>
                    </a:cubicBezTo>
                    <a:cubicBezTo>
                      <a:pt x="150" y="41"/>
                      <a:pt x="150" y="41"/>
                      <a:pt x="149" y="41"/>
                    </a:cubicBezTo>
                    <a:cubicBezTo>
                      <a:pt x="149" y="41"/>
                      <a:pt x="149" y="41"/>
                      <a:pt x="149" y="42"/>
                    </a:cubicBezTo>
                    <a:cubicBezTo>
                      <a:pt x="149" y="42"/>
                      <a:pt x="149" y="42"/>
                      <a:pt x="149" y="42"/>
                    </a:cubicBezTo>
                    <a:cubicBezTo>
                      <a:pt x="149" y="42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49" y="41"/>
                      <a:pt x="149" y="41"/>
                      <a:pt x="149" y="41"/>
                    </a:cubicBezTo>
                    <a:cubicBezTo>
                      <a:pt x="150" y="41"/>
                      <a:pt x="150" y="41"/>
                      <a:pt x="150" y="40"/>
                    </a:cubicBezTo>
                    <a:cubicBezTo>
                      <a:pt x="150" y="40"/>
                      <a:pt x="150" y="40"/>
                      <a:pt x="150" y="40"/>
                    </a:cubicBezTo>
                    <a:cubicBezTo>
                      <a:pt x="150" y="40"/>
                      <a:pt x="150" y="40"/>
                      <a:pt x="150" y="40"/>
                    </a:cubicBezTo>
                    <a:cubicBezTo>
                      <a:pt x="149" y="40"/>
                      <a:pt x="149" y="40"/>
                      <a:pt x="149" y="40"/>
                    </a:cubicBezTo>
                    <a:cubicBezTo>
                      <a:pt x="149" y="40"/>
                      <a:pt x="150" y="40"/>
                      <a:pt x="150" y="40"/>
                    </a:cubicBezTo>
                    <a:cubicBezTo>
                      <a:pt x="150" y="40"/>
                      <a:pt x="150" y="40"/>
                      <a:pt x="150" y="40"/>
                    </a:cubicBezTo>
                    <a:cubicBezTo>
                      <a:pt x="150" y="40"/>
                      <a:pt x="150" y="40"/>
                      <a:pt x="150" y="40"/>
                    </a:cubicBezTo>
                    <a:cubicBezTo>
                      <a:pt x="150" y="39"/>
                      <a:pt x="150" y="39"/>
                      <a:pt x="150" y="39"/>
                    </a:cubicBezTo>
                    <a:cubicBezTo>
                      <a:pt x="150" y="39"/>
                      <a:pt x="150" y="39"/>
                      <a:pt x="150" y="39"/>
                    </a:cubicBezTo>
                    <a:cubicBezTo>
                      <a:pt x="150" y="39"/>
                      <a:pt x="149" y="40"/>
                      <a:pt x="149" y="40"/>
                    </a:cubicBezTo>
                    <a:cubicBezTo>
                      <a:pt x="149" y="40"/>
                      <a:pt x="149" y="40"/>
                      <a:pt x="149" y="40"/>
                    </a:cubicBezTo>
                    <a:cubicBezTo>
                      <a:pt x="149" y="40"/>
                      <a:pt x="149" y="40"/>
                      <a:pt x="149" y="40"/>
                    </a:cubicBezTo>
                    <a:cubicBezTo>
                      <a:pt x="149" y="40"/>
                      <a:pt x="149" y="40"/>
                      <a:pt x="149" y="40"/>
                    </a:cubicBezTo>
                    <a:cubicBezTo>
                      <a:pt x="149" y="40"/>
                      <a:pt x="149" y="40"/>
                      <a:pt x="149" y="40"/>
                    </a:cubicBezTo>
                    <a:cubicBezTo>
                      <a:pt x="149" y="40"/>
                      <a:pt x="149" y="40"/>
                      <a:pt x="149" y="40"/>
                    </a:cubicBezTo>
                    <a:cubicBezTo>
                      <a:pt x="149" y="39"/>
                      <a:pt x="149" y="39"/>
                      <a:pt x="149" y="39"/>
                    </a:cubicBezTo>
                    <a:cubicBezTo>
                      <a:pt x="149" y="39"/>
                      <a:pt x="149" y="39"/>
                      <a:pt x="149" y="39"/>
                    </a:cubicBezTo>
                    <a:cubicBezTo>
                      <a:pt x="149" y="39"/>
                      <a:pt x="149" y="39"/>
                      <a:pt x="149" y="39"/>
                    </a:cubicBezTo>
                    <a:cubicBezTo>
                      <a:pt x="149" y="39"/>
                      <a:pt x="149" y="39"/>
                      <a:pt x="149" y="39"/>
                    </a:cubicBezTo>
                    <a:cubicBezTo>
                      <a:pt x="149" y="39"/>
                      <a:pt x="149" y="39"/>
                      <a:pt x="149" y="39"/>
                    </a:cubicBezTo>
                    <a:cubicBezTo>
                      <a:pt x="149" y="39"/>
                      <a:pt x="149" y="39"/>
                      <a:pt x="149" y="39"/>
                    </a:cubicBezTo>
                    <a:cubicBezTo>
                      <a:pt x="149" y="39"/>
                      <a:pt x="149" y="39"/>
                      <a:pt x="149" y="39"/>
                    </a:cubicBezTo>
                    <a:cubicBezTo>
                      <a:pt x="149" y="39"/>
                      <a:pt x="149" y="39"/>
                      <a:pt x="149" y="39"/>
                    </a:cubicBezTo>
                    <a:cubicBezTo>
                      <a:pt x="149" y="38"/>
                      <a:pt x="148" y="38"/>
                      <a:pt x="149" y="38"/>
                    </a:cubicBezTo>
                    <a:cubicBezTo>
                      <a:pt x="149" y="38"/>
                      <a:pt x="149" y="38"/>
                      <a:pt x="149" y="38"/>
                    </a:cubicBezTo>
                    <a:cubicBezTo>
                      <a:pt x="149" y="38"/>
                      <a:pt x="149" y="38"/>
                      <a:pt x="149" y="38"/>
                    </a:cubicBezTo>
                    <a:cubicBezTo>
                      <a:pt x="149" y="38"/>
                      <a:pt x="149" y="37"/>
                      <a:pt x="149" y="37"/>
                    </a:cubicBezTo>
                    <a:cubicBezTo>
                      <a:pt x="149" y="37"/>
                      <a:pt x="149" y="37"/>
                      <a:pt x="149" y="37"/>
                    </a:cubicBezTo>
                    <a:cubicBezTo>
                      <a:pt x="149" y="37"/>
                      <a:pt x="149" y="37"/>
                      <a:pt x="149" y="37"/>
                    </a:cubicBezTo>
                    <a:cubicBezTo>
                      <a:pt x="149" y="36"/>
                      <a:pt x="149" y="36"/>
                      <a:pt x="149" y="36"/>
                    </a:cubicBezTo>
                    <a:cubicBezTo>
                      <a:pt x="149" y="36"/>
                      <a:pt x="149" y="36"/>
                      <a:pt x="149" y="36"/>
                    </a:cubicBezTo>
                    <a:cubicBezTo>
                      <a:pt x="149" y="36"/>
                      <a:pt x="149" y="36"/>
                      <a:pt x="149" y="36"/>
                    </a:cubicBezTo>
                    <a:cubicBezTo>
                      <a:pt x="149" y="36"/>
                      <a:pt x="149" y="36"/>
                      <a:pt x="149" y="36"/>
                    </a:cubicBezTo>
                    <a:cubicBezTo>
                      <a:pt x="149" y="36"/>
                      <a:pt x="149" y="36"/>
                      <a:pt x="149" y="36"/>
                    </a:cubicBezTo>
                    <a:cubicBezTo>
                      <a:pt x="149" y="36"/>
                      <a:pt x="149" y="36"/>
                      <a:pt x="149" y="36"/>
                    </a:cubicBezTo>
                    <a:cubicBezTo>
                      <a:pt x="149" y="35"/>
                      <a:pt x="149" y="35"/>
                      <a:pt x="149" y="35"/>
                    </a:cubicBezTo>
                    <a:cubicBezTo>
                      <a:pt x="149" y="35"/>
                      <a:pt x="149" y="35"/>
                      <a:pt x="149" y="35"/>
                    </a:cubicBezTo>
                    <a:cubicBezTo>
                      <a:pt x="149" y="35"/>
                      <a:pt x="149" y="35"/>
                      <a:pt x="149" y="34"/>
                    </a:cubicBezTo>
                    <a:cubicBezTo>
                      <a:pt x="149" y="34"/>
                      <a:pt x="149" y="34"/>
                      <a:pt x="149" y="34"/>
                    </a:cubicBezTo>
                    <a:cubicBezTo>
                      <a:pt x="149" y="34"/>
                      <a:pt x="149" y="34"/>
                      <a:pt x="149" y="34"/>
                    </a:cubicBezTo>
                    <a:cubicBezTo>
                      <a:pt x="149" y="34"/>
                      <a:pt x="149" y="34"/>
                      <a:pt x="149" y="34"/>
                    </a:cubicBezTo>
                    <a:cubicBezTo>
                      <a:pt x="150" y="34"/>
                      <a:pt x="150" y="34"/>
                      <a:pt x="149" y="34"/>
                    </a:cubicBezTo>
                    <a:cubicBezTo>
                      <a:pt x="149" y="33"/>
                      <a:pt x="150" y="33"/>
                      <a:pt x="150" y="33"/>
                    </a:cubicBezTo>
                    <a:cubicBezTo>
                      <a:pt x="150" y="33"/>
                      <a:pt x="150" y="33"/>
                      <a:pt x="150" y="33"/>
                    </a:cubicBezTo>
                    <a:cubicBezTo>
                      <a:pt x="150" y="33"/>
                      <a:pt x="150" y="33"/>
                      <a:pt x="150" y="33"/>
                    </a:cubicBezTo>
                    <a:cubicBezTo>
                      <a:pt x="150" y="33"/>
                      <a:pt x="150" y="33"/>
                      <a:pt x="150" y="33"/>
                    </a:cubicBezTo>
                    <a:cubicBezTo>
                      <a:pt x="150" y="32"/>
                      <a:pt x="150" y="32"/>
                      <a:pt x="150" y="32"/>
                    </a:cubicBezTo>
                    <a:cubicBezTo>
                      <a:pt x="150" y="32"/>
                      <a:pt x="150" y="32"/>
                      <a:pt x="150" y="32"/>
                    </a:cubicBezTo>
                    <a:cubicBezTo>
                      <a:pt x="150" y="32"/>
                      <a:pt x="151" y="31"/>
                      <a:pt x="151" y="31"/>
                    </a:cubicBezTo>
                    <a:cubicBezTo>
                      <a:pt x="151" y="31"/>
                      <a:pt x="151" y="31"/>
                      <a:pt x="151" y="31"/>
                    </a:cubicBezTo>
                    <a:cubicBezTo>
                      <a:pt x="151" y="31"/>
                      <a:pt x="151" y="31"/>
                      <a:pt x="151" y="31"/>
                    </a:cubicBezTo>
                    <a:cubicBezTo>
                      <a:pt x="151" y="31"/>
                      <a:pt x="151" y="31"/>
                      <a:pt x="151" y="31"/>
                    </a:cubicBezTo>
                    <a:cubicBezTo>
                      <a:pt x="151" y="31"/>
                      <a:pt x="151" y="31"/>
                      <a:pt x="151" y="31"/>
                    </a:cubicBezTo>
                    <a:cubicBezTo>
                      <a:pt x="151" y="31"/>
                      <a:pt x="151" y="31"/>
                      <a:pt x="152" y="31"/>
                    </a:cubicBezTo>
                    <a:cubicBezTo>
                      <a:pt x="152" y="31"/>
                      <a:pt x="152" y="31"/>
                      <a:pt x="152" y="31"/>
                    </a:cubicBezTo>
                    <a:cubicBezTo>
                      <a:pt x="152" y="31"/>
                      <a:pt x="152" y="31"/>
                      <a:pt x="152" y="31"/>
                    </a:cubicBezTo>
                    <a:cubicBezTo>
                      <a:pt x="152" y="31"/>
                      <a:pt x="152" y="32"/>
                      <a:pt x="152" y="31"/>
                    </a:cubicBezTo>
                    <a:cubicBezTo>
                      <a:pt x="152" y="31"/>
                      <a:pt x="152" y="31"/>
                      <a:pt x="152" y="31"/>
                    </a:cubicBezTo>
                    <a:cubicBezTo>
                      <a:pt x="152" y="31"/>
                      <a:pt x="152" y="31"/>
                      <a:pt x="152" y="31"/>
                    </a:cubicBezTo>
                    <a:cubicBezTo>
                      <a:pt x="152" y="31"/>
                      <a:pt x="152" y="31"/>
                      <a:pt x="152" y="31"/>
                    </a:cubicBezTo>
                    <a:cubicBezTo>
                      <a:pt x="152" y="31"/>
                      <a:pt x="152" y="31"/>
                      <a:pt x="152" y="30"/>
                    </a:cubicBezTo>
                    <a:cubicBezTo>
                      <a:pt x="152" y="30"/>
                      <a:pt x="152" y="30"/>
                      <a:pt x="152" y="30"/>
                    </a:cubicBezTo>
                    <a:cubicBezTo>
                      <a:pt x="152" y="30"/>
                      <a:pt x="152" y="30"/>
                      <a:pt x="152" y="30"/>
                    </a:cubicBezTo>
                    <a:cubicBezTo>
                      <a:pt x="152" y="30"/>
                      <a:pt x="152" y="30"/>
                      <a:pt x="151" y="29"/>
                    </a:cubicBezTo>
                    <a:cubicBezTo>
                      <a:pt x="151" y="29"/>
                      <a:pt x="151" y="29"/>
                      <a:pt x="151" y="29"/>
                    </a:cubicBezTo>
                    <a:cubicBezTo>
                      <a:pt x="151" y="29"/>
                      <a:pt x="151" y="29"/>
                      <a:pt x="152" y="29"/>
                    </a:cubicBezTo>
                    <a:cubicBezTo>
                      <a:pt x="152" y="29"/>
                      <a:pt x="152" y="29"/>
                      <a:pt x="152" y="29"/>
                    </a:cubicBezTo>
                    <a:cubicBezTo>
                      <a:pt x="152" y="29"/>
                      <a:pt x="152" y="29"/>
                      <a:pt x="152" y="29"/>
                    </a:cubicBezTo>
                    <a:cubicBezTo>
                      <a:pt x="152" y="30"/>
                      <a:pt x="152" y="30"/>
                      <a:pt x="152" y="30"/>
                    </a:cubicBezTo>
                    <a:cubicBezTo>
                      <a:pt x="152" y="30"/>
                      <a:pt x="152" y="30"/>
                      <a:pt x="152" y="30"/>
                    </a:cubicBezTo>
                    <a:cubicBezTo>
                      <a:pt x="152" y="30"/>
                      <a:pt x="152" y="31"/>
                      <a:pt x="153" y="31"/>
                    </a:cubicBezTo>
                    <a:cubicBezTo>
                      <a:pt x="153" y="31"/>
                      <a:pt x="153" y="31"/>
                      <a:pt x="153" y="31"/>
                    </a:cubicBezTo>
                    <a:cubicBezTo>
                      <a:pt x="153" y="31"/>
                      <a:pt x="153" y="31"/>
                      <a:pt x="153" y="31"/>
                    </a:cubicBezTo>
                    <a:cubicBezTo>
                      <a:pt x="153" y="31"/>
                      <a:pt x="154" y="31"/>
                      <a:pt x="154" y="31"/>
                    </a:cubicBezTo>
                    <a:cubicBezTo>
                      <a:pt x="154" y="31"/>
                      <a:pt x="154" y="31"/>
                      <a:pt x="154" y="31"/>
                    </a:cubicBezTo>
                    <a:cubicBezTo>
                      <a:pt x="154" y="31"/>
                      <a:pt x="154" y="31"/>
                      <a:pt x="154" y="31"/>
                    </a:cubicBezTo>
                    <a:cubicBezTo>
                      <a:pt x="154" y="31"/>
                      <a:pt x="154" y="31"/>
                      <a:pt x="154" y="31"/>
                    </a:cubicBezTo>
                    <a:cubicBezTo>
                      <a:pt x="154" y="31"/>
                      <a:pt x="155" y="31"/>
                      <a:pt x="155" y="31"/>
                    </a:cubicBezTo>
                    <a:cubicBezTo>
                      <a:pt x="155" y="31"/>
                      <a:pt x="155" y="31"/>
                      <a:pt x="155" y="31"/>
                    </a:cubicBezTo>
                    <a:cubicBezTo>
                      <a:pt x="155" y="31"/>
                      <a:pt x="155" y="31"/>
                      <a:pt x="155" y="31"/>
                    </a:cubicBezTo>
                    <a:cubicBezTo>
                      <a:pt x="155" y="31"/>
                      <a:pt x="155" y="31"/>
                      <a:pt x="155" y="31"/>
                    </a:cubicBezTo>
                    <a:cubicBezTo>
                      <a:pt x="156" y="31"/>
                      <a:pt x="156" y="31"/>
                      <a:pt x="156" y="31"/>
                    </a:cubicBezTo>
                    <a:cubicBezTo>
                      <a:pt x="156" y="31"/>
                      <a:pt x="156" y="31"/>
                      <a:pt x="156" y="31"/>
                    </a:cubicBezTo>
                    <a:cubicBezTo>
                      <a:pt x="156" y="31"/>
                      <a:pt x="156" y="31"/>
                      <a:pt x="156" y="31"/>
                    </a:cubicBezTo>
                    <a:cubicBezTo>
                      <a:pt x="156" y="31"/>
                      <a:pt x="156" y="31"/>
                      <a:pt x="156" y="31"/>
                    </a:cubicBezTo>
                    <a:cubicBezTo>
                      <a:pt x="157" y="31"/>
                      <a:pt x="157" y="31"/>
                      <a:pt x="157" y="31"/>
                    </a:cubicBezTo>
                    <a:cubicBezTo>
                      <a:pt x="157" y="31"/>
                      <a:pt x="157" y="31"/>
                      <a:pt x="157" y="31"/>
                    </a:cubicBezTo>
                    <a:cubicBezTo>
                      <a:pt x="157" y="31"/>
                      <a:pt x="157" y="31"/>
                      <a:pt x="157" y="31"/>
                    </a:cubicBezTo>
                    <a:cubicBezTo>
                      <a:pt x="158" y="31"/>
                      <a:pt x="158" y="31"/>
                      <a:pt x="158" y="31"/>
                    </a:cubicBezTo>
                    <a:cubicBezTo>
                      <a:pt x="158" y="31"/>
                      <a:pt x="158" y="30"/>
                      <a:pt x="158" y="30"/>
                    </a:cubicBezTo>
                    <a:cubicBezTo>
                      <a:pt x="158" y="30"/>
                      <a:pt x="158" y="30"/>
                      <a:pt x="158" y="30"/>
                    </a:cubicBezTo>
                    <a:cubicBezTo>
                      <a:pt x="158" y="30"/>
                      <a:pt x="158" y="30"/>
                      <a:pt x="158" y="30"/>
                    </a:cubicBezTo>
                    <a:cubicBezTo>
                      <a:pt x="158" y="30"/>
                      <a:pt x="158" y="30"/>
                      <a:pt x="158" y="30"/>
                    </a:cubicBezTo>
                    <a:cubicBezTo>
                      <a:pt x="158" y="30"/>
                      <a:pt x="158" y="30"/>
                      <a:pt x="158" y="30"/>
                    </a:cubicBezTo>
                    <a:cubicBezTo>
                      <a:pt x="158" y="30"/>
                      <a:pt x="158" y="30"/>
                      <a:pt x="158" y="30"/>
                    </a:cubicBezTo>
                    <a:cubicBezTo>
                      <a:pt x="158" y="30"/>
                      <a:pt x="159" y="30"/>
                      <a:pt x="159" y="30"/>
                    </a:cubicBezTo>
                    <a:cubicBezTo>
                      <a:pt x="159" y="30"/>
                      <a:pt x="159" y="30"/>
                      <a:pt x="159" y="30"/>
                    </a:cubicBezTo>
                    <a:cubicBezTo>
                      <a:pt x="159" y="29"/>
                      <a:pt x="159" y="29"/>
                      <a:pt x="158" y="29"/>
                    </a:cubicBezTo>
                    <a:cubicBezTo>
                      <a:pt x="158" y="29"/>
                      <a:pt x="158" y="29"/>
                      <a:pt x="158" y="29"/>
                    </a:cubicBezTo>
                    <a:cubicBezTo>
                      <a:pt x="158" y="29"/>
                      <a:pt x="158" y="29"/>
                      <a:pt x="158" y="29"/>
                    </a:cubicBezTo>
                    <a:cubicBezTo>
                      <a:pt x="158" y="29"/>
                      <a:pt x="158" y="29"/>
                      <a:pt x="158" y="29"/>
                    </a:cubicBezTo>
                    <a:cubicBezTo>
                      <a:pt x="158" y="29"/>
                      <a:pt x="158" y="29"/>
                      <a:pt x="158" y="29"/>
                    </a:cubicBezTo>
                    <a:cubicBezTo>
                      <a:pt x="158" y="29"/>
                      <a:pt x="158" y="29"/>
                      <a:pt x="158" y="29"/>
                    </a:cubicBezTo>
                    <a:cubicBezTo>
                      <a:pt x="158" y="29"/>
                      <a:pt x="158" y="29"/>
                      <a:pt x="158" y="29"/>
                    </a:cubicBezTo>
                    <a:cubicBezTo>
                      <a:pt x="158" y="29"/>
                      <a:pt x="158" y="29"/>
                      <a:pt x="157" y="29"/>
                    </a:cubicBezTo>
                    <a:cubicBezTo>
                      <a:pt x="157" y="29"/>
                      <a:pt x="157" y="29"/>
                      <a:pt x="157" y="29"/>
                    </a:cubicBezTo>
                    <a:cubicBezTo>
                      <a:pt x="157" y="29"/>
                      <a:pt x="157" y="29"/>
                      <a:pt x="157" y="29"/>
                    </a:cubicBezTo>
                    <a:cubicBezTo>
                      <a:pt x="157" y="29"/>
                      <a:pt x="157" y="29"/>
                      <a:pt x="157" y="29"/>
                    </a:cubicBezTo>
                    <a:cubicBezTo>
                      <a:pt x="157" y="29"/>
                      <a:pt x="157" y="29"/>
                      <a:pt x="157" y="29"/>
                    </a:cubicBezTo>
                    <a:cubicBezTo>
                      <a:pt x="157" y="29"/>
                      <a:pt x="157" y="29"/>
                      <a:pt x="157" y="29"/>
                    </a:cubicBezTo>
                    <a:cubicBezTo>
                      <a:pt x="157" y="29"/>
                      <a:pt x="157" y="29"/>
                      <a:pt x="157" y="29"/>
                    </a:cubicBezTo>
                    <a:cubicBezTo>
                      <a:pt x="157" y="29"/>
                      <a:pt x="157" y="29"/>
                      <a:pt x="157" y="28"/>
                    </a:cubicBezTo>
                    <a:cubicBezTo>
                      <a:pt x="157" y="28"/>
                      <a:pt x="157" y="28"/>
                      <a:pt x="157" y="28"/>
                    </a:cubicBezTo>
                    <a:cubicBezTo>
                      <a:pt x="157" y="28"/>
                      <a:pt x="157" y="28"/>
                      <a:pt x="157" y="28"/>
                    </a:cubicBezTo>
                    <a:cubicBezTo>
                      <a:pt x="156" y="28"/>
                      <a:pt x="156" y="28"/>
                      <a:pt x="156" y="28"/>
                    </a:cubicBezTo>
                    <a:cubicBezTo>
                      <a:pt x="156" y="27"/>
                      <a:pt x="156" y="27"/>
                      <a:pt x="156" y="27"/>
                    </a:cubicBezTo>
                    <a:cubicBezTo>
                      <a:pt x="156" y="27"/>
                      <a:pt x="155" y="27"/>
                      <a:pt x="155" y="27"/>
                    </a:cubicBezTo>
                    <a:cubicBezTo>
                      <a:pt x="155" y="27"/>
                      <a:pt x="155" y="27"/>
                      <a:pt x="155" y="27"/>
                    </a:cubicBezTo>
                    <a:cubicBezTo>
                      <a:pt x="155" y="27"/>
                      <a:pt x="155" y="27"/>
                      <a:pt x="155" y="27"/>
                    </a:cubicBezTo>
                    <a:cubicBezTo>
                      <a:pt x="155" y="27"/>
                      <a:pt x="155" y="27"/>
                      <a:pt x="155" y="27"/>
                    </a:cubicBezTo>
                    <a:cubicBezTo>
                      <a:pt x="155" y="27"/>
                      <a:pt x="154" y="27"/>
                      <a:pt x="154" y="27"/>
                    </a:cubicBezTo>
                    <a:cubicBezTo>
                      <a:pt x="154" y="27"/>
                      <a:pt x="155" y="27"/>
                      <a:pt x="155" y="27"/>
                    </a:cubicBezTo>
                    <a:cubicBezTo>
                      <a:pt x="155" y="27"/>
                      <a:pt x="155" y="27"/>
                      <a:pt x="155" y="27"/>
                    </a:cubicBezTo>
                    <a:cubicBezTo>
                      <a:pt x="155" y="26"/>
                      <a:pt x="154" y="26"/>
                      <a:pt x="154" y="26"/>
                    </a:cubicBezTo>
                    <a:cubicBezTo>
                      <a:pt x="154" y="26"/>
                      <a:pt x="154" y="26"/>
                      <a:pt x="154" y="26"/>
                    </a:cubicBezTo>
                    <a:cubicBezTo>
                      <a:pt x="154" y="26"/>
                      <a:pt x="154" y="26"/>
                      <a:pt x="154" y="26"/>
                    </a:cubicBezTo>
                    <a:cubicBezTo>
                      <a:pt x="154" y="26"/>
                      <a:pt x="153" y="26"/>
                      <a:pt x="153" y="26"/>
                    </a:cubicBezTo>
                    <a:cubicBezTo>
                      <a:pt x="153" y="26"/>
                      <a:pt x="153" y="26"/>
                      <a:pt x="153" y="26"/>
                    </a:cubicBezTo>
                    <a:cubicBezTo>
                      <a:pt x="153" y="26"/>
                      <a:pt x="153" y="26"/>
                      <a:pt x="153" y="26"/>
                    </a:cubicBezTo>
                    <a:cubicBezTo>
                      <a:pt x="153" y="26"/>
                      <a:pt x="153" y="26"/>
                      <a:pt x="153" y="26"/>
                    </a:cubicBezTo>
                    <a:cubicBezTo>
                      <a:pt x="153" y="26"/>
                      <a:pt x="152" y="25"/>
                      <a:pt x="152" y="25"/>
                    </a:cubicBezTo>
                    <a:cubicBezTo>
                      <a:pt x="152" y="25"/>
                      <a:pt x="152" y="25"/>
                      <a:pt x="152" y="25"/>
                    </a:cubicBezTo>
                    <a:cubicBezTo>
                      <a:pt x="152" y="25"/>
                      <a:pt x="152" y="25"/>
                      <a:pt x="152" y="25"/>
                    </a:cubicBezTo>
                    <a:cubicBezTo>
                      <a:pt x="152" y="25"/>
                      <a:pt x="152" y="25"/>
                      <a:pt x="152" y="25"/>
                    </a:cubicBezTo>
                    <a:cubicBezTo>
                      <a:pt x="152" y="25"/>
                      <a:pt x="152" y="25"/>
                      <a:pt x="152" y="25"/>
                    </a:cubicBezTo>
                    <a:cubicBezTo>
                      <a:pt x="152" y="25"/>
                      <a:pt x="152" y="25"/>
                      <a:pt x="152" y="25"/>
                    </a:cubicBezTo>
                    <a:cubicBezTo>
                      <a:pt x="151" y="25"/>
                      <a:pt x="151" y="25"/>
                      <a:pt x="151" y="24"/>
                    </a:cubicBezTo>
                    <a:cubicBezTo>
                      <a:pt x="151" y="24"/>
                      <a:pt x="151" y="24"/>
                      <a:pt x="151" y="24"/>
                    </a:cubicBezTo>
                    <a:cubicBezTo>
                      <a:pt x="151" y="24"/>
                      <a:pt x="151" y="24"/>
                      <a:pt x="151" y="24"/>
                    </a:cubicBezTo>
                    <a:cubicBezTo>
                      <a:pt x="151" y="24"/>
                      <a:pt x="151" y="24"/>
                      <a:pt x="151" y="24"/>
                    </a:cubicBezTo>
                    <a:cubicBezTo>
                      <a:pt x="151" y="24"/>
                      <a:pt x="151" y="24"/>
                      <a:pt x="151" y="24"/>
                    </a:cubicBezTo>
                    <a:cubicBezTo>
                      <a:pt x="151" y="24"/>
                      <a:pt x="151" y="24"/>
                      <a:pt x="151" y="24"/>
                    </a:cubicBezTo>
                    <a:cubicBezTo>
                      <a:pt x="151" y="24"/>
                      <a:pt x="151" y="24"/>
                      <a:pt x="151" y="24"/>
                    </a:cubicBezTo>
                    <a:cubicBezTo>
                      <a:pt x="151" y="23"/>
                      <a:pt x="151" y="23"/>
                      <a:pt x="151" y="23"/>
                    </a:cubicBezTo>
                    <a:cubicBezTo>
                      <a:pt x="151" y="23"/>
                      <a:pt x="151" y="23"/>
                      <a:pt x="150" y="23"/>
                    </a:cubicBezTo>
                    <a:cubicBezTo>
                      <a:pt x="150" y="23"/>
                      <a:pt x="150" y="23"/>
                      <a:pt x="150" y="23"/>
                    </a:cubicBezTo>
                    <a:cubicBezTo>
                      <a:pt x="150" y="23"/>
                      <a:pt x="150" y="23"/>
                      <a:pt x="150" y="23"/>
                    </a:cubicBezTo>
                    <a:cubicBezTo>
                      <a:pt x="150" y="23"/>
                      <a:pt x="150" y="23"/>
                      <a:pt x="150" y="23"/>
                    </a:cubicBezTo>
                    <a:cubicBezTo>
                      <a:pt x="150" y="23"/>
                      <a:pt x="150" y="23"/>
                      <a:pt x="150" y="23"/>
                    </a:cubicBezTo>
                    <a:cubicBezTo>
                      <a:pt x="150" y="23"/>
                      <a:pt x="150" y="23"/>
                      <a:pt x="150" y="23"/>
                    </a:cubicBezTo>
                    <a:cubicBezTo>
                      <a:pt x="150" y="23"/>
                      <a:pt x="150" y="23"/>
                      <a:pt x="150" y="23"/>
                    </a:cubicBezTo>
                    <a:cubicBezTo>
                      <a:pt x="150" y="23"/>
                      <a:pt x="150" y="23"/>
                      <a:pt x="150" y="23"/>
                    </a:cubicBezTo>
                    <a:cubicBezTo>
                      <a:pt x="150" y="23"/>
                      <a:pt x="150" y="23"/>
                      <a:pt x="150" y="23"/>
                    </a:cubicBezTo>
                    <a:cubicBezTo>
                      <a:pt x="150" y="23"/>
                      <a:pt x="150" y="23"/>
                      <a:pt x="150" y="23"/>
                    </a:cubicBezTo>
                    <a:cubicBezTo>
                      <a:pt x="151" y="23"/>
                      <a:pt x="151" y="23"/>
                      <a:pt x="151" y="23"/>
                    </a:cubicBezTo>
                    <a:cubicBezTo>
                      <a:pt x="151" y="23"/>
                      <a:pt x="151" y="23"/>
                      <a:pt x="151" y="23"/>
                    </a:cubicBezTo>
                    <a:cubicBezTo>
                      <a:pt x="151" y="23"/>
                      <a:pt x="151" y="23"/>
                      <a:pt x="151" y="23"/>
                    </a:cubicBezTo>
                    <a:cubicBezTo>
                      <a:pt x="151" y="23"/>
                      <a:pt x="151" y="23"/>
                      <a:pt x="151" y="23"/>
                    </a:cubicBezTo>
                    <a:cubicBezTo>
                      <a:pt x="151" y="23"/>
                      <a:pt x="151" y="23"/>
                      <a:pt x="151" y="23"/>
                    </a:cubicBezTo>
                    <a:cubicBezTo>
                      <a:pt x="151" y="23"/>
                      <a:pt x="150" y="23"/>
                      <a:pt x="150" y="23"/>
                    </a:cubicBezTo>
                    <a:cubicBezTo>
                      <a:pt x="150" y="22"/>
                      <a:pt x="150" y="22"/>
                      <a:pt x="150" y="22"/>
                    </a:cubicBezTo>
                    <a:cubicBezTo>
                      <a:pt x="150" y="22"/>
                      <a:pt x="150" y="22"/>
                      <a:pt x="150" y="22"/>
                    </a:cubicBezTo>
                    <a:cubicBezTo>
                      <a:pt x="150" y="22"/>
                      <a:pt x="150" y="22"/>
                      <a:pt x="150" y="22"/>
                    </a:cubicBezTo>
                    <a:cubicBezTo>
                      <a:pt x="150" y="22"/>
                      <a:pt x="150" y="22"/>
                      <a:pt x="150" y="22"/>
                    </a:cubicBezTo>
                    <a:cubicBezTo>
                      <a:pt x="151" y="22"/>
                      <a:pt x="151" y="23"/>
                      <a:pt x="151" y="23"/>
                    </a:cubicBezTo>
                    <a:cubicBezTo>
                      <a:pt x="151" y="23"/>
                      <a:pt x="151" y="23"/>
                      <a:pt x="151" y="23"/>
                    </a:cubicBezTo>
                    <a:cubicBezTo>
                      <a:pt x="151" y="23"/>
                      <a:pt x="151" y="23"/>
                      <a:pt x="151" y="23"/>
                    </a:cubicBezTo>
                    <a:cubicBezTo>
                      <a:pt x="151" y="23"/>
                      <a:pt x="151" y="22"/>
                      <a:pt x="151" y="22"/>
                    </a:cubicBezTo>
                    <a:cubicBezTo>
                      <a:pt x="151" y="22"/>
                      <a:pt x="151" y="22"/>
                      <a:pt x="151" y="22"/>
                    </a:cubicBezTo>
                    <a:cubicBezTo>
                      <a:pt x="151" y="22"/>
                      <a:pt x="151" y="22"/>
                      <a:pt x="151" y="22"/>
                    </a:cubicBezTo>
                    <a:cubicBezTo>
                      <a:pt x="151" y="22"/>
                      <a:pt x="151" y="22"/>
                      <a:pt x="151" y="22"/>
                    </a:cubicBezTo>
                    <a:cubicBezTo>
                      <a:pt x="151" y="22"/>
                      <a:pt x="151" y="22"/>
                      <a:pt x="151" y="22"/>
                    </a:cubicBezTo>
                    <a:cubicBezTo>
                      <a:pt x="151" y="22"/>
                      <a:pt x="151" y="22"/>
                      <a:pt x="151" y="22"/>
                    </a:cubicBezTo>
                    <a:cubicBezTo>
                      <a:pt x="151" y="22"/>
                      <a:pt x="151" y="22"/>
                      <a:pt x="151" y="22"/>
                    </a:cubicBezTo>
                    <a:cubicBezTo>
                      <a:pt x="151" y="22"/>
                      <a:pt x="151" y="22"/>
                      <a:pt x="151" y="22"/>
                    </a:cubicBezTo>
                    <a:cubicBezTo>
                      <a:pt x="151" y="22"/>
                      <a:pt x="151" y="22"/>
                      <a:pt x="151" y="22"/>
                    </a:cubicBezTo>
                    <a:cubicBezTo>
                      <a:pt x="151" y="22"/>
                      <a:pt x="151" y="22"/>
                      <a:pt x="152" y="22"/>
                    </a:cubicBezTo>
                    <a:cubicBezTo>
                      <a:pt x="152" y="22"/>
                      <a:pt x="152" y="22"/>
                      <a:pt x="152" y="22"/>
                    </a:cubicBezTo>
                    <a:cubicBezTo>
                      <a:pt x="152" y="22"/>
                      <a:pt x="152" y="22"/>
                      <a:pt x="152" y="22"/>
                    </a:cubicBezTo>
                    <a:cubicBezTo>
                      <a:pt x="152" y="22"/>
                      <a:pt x="152" y="22"/>
                      <a:pt x="152" y="22"/>
                    </a:cubicBezTo>
                    <a:cubicBezTo>
                      <a:pt x="152" y="22"/>
                      <a:pt x="152" y="22"/>
                      <a:pt x="152" y="22"/>
                    </a:cubicBezTo>
                    <a:cubicBezTo>
                      <a:pt x="152" y="22"/>
                      <a:pt x="152" y="21"/>
                      <a:pt x="152" y="21"/>
                    </a:cubicBezTo>
                    <a:cubicBezTo>
                      <a:pt x="152" y="21"/>
                      <a:pt x="152" y="21"/>
                      <a:pt x="152" y="21"/>
                    </a:cubicBezTo>
                    <a:cubicBezTo>
                      <a:pt x="152" y="21"/>
                      <a:pt x="152" y="21"/>
                      <a:pt x="152" y="21"/>
                    </a:cubicBezTo>
                    <a:cubicBezTo>
                      <a:pt x="152" y="21"/>
                      <a:pt x="152" y="20"/>
                      <a:pt x="151" y="20"/>
                    </a:cubicBezTo>
                    <a:cubicBezTo>
                      <a:pt x="151" y="20"/>
                      <a:pt x="151" y="20"/>
                      <a:pt x="151" y="20"/>
                    </a:cubicBezTo>
                    <a:cubicBezTo>
                      <a:pt x="151" y="20"/>
                      <a:pt x="151" y="20"/>
                      <a:pt x="151" y="20"/>
                    </a:cubicBezTo>
                    <a:cubicBezTo>
                      <a:pt x="151" y="20"/>
                      <a:pt x="150" y="20"/>
                      <a:pt x="150" y="19"/>
                    </a:cubicBezTo>
                    <a:cubicBezTo>
                      <a:pt x="150" y="19"/>
                      <a:pt x="150" y="19"/>
                      <a:pt x="150" y="19"/>
                    </a:cubicBezTo>
                    <a:cubicBezTo>
                      <a:pt x="150" y="19"/>
                      <a:pt x="150" y="19"/>
                      <a:pt x="150" y="19"/>
                    </a:cubicBezTo>
                    <a:cubicBezTo>
                      <a:pt x="150" y="19"/>
                      <a:pt x="150" y="19"/>
                      <a:pt x="150" y="19"/>
                    </a:cubicBezTo>
                    <a:cubicBezTo>
                      <a:pt x="150" y="19"/>
                      <a:pt x="150" y="19"/>
                      <a:pt x="150" y="18"/>
                    </a:cubicBezTo>
                    <a:cubicBezTo>
                      <a:pt x="150" y="18"/>
                      <a:pt x="150" y="18"/>
                      <a:pt x="150" y="18"/>
                    </a:cubicBezTo>
                    <a:cubicBezTo>
                      <a:pt x="149" y="18"/>
                      <a:pt x="149" y="18"/>
                      <a:pt x="149" y="18"/>
                    </a:cubicBezTo>
                    <a:cubicBezTo>
                      <a:pt x="149" y="18"/>
                      <a:pt x="149" y="18"/>
                      <a:pt x="149" y="18"/>
                    </a:cubicBezTo>
                    <a:cubicBezTo>
                      <a:pt x="149" y="18"/>
                      <a:pt x="149" y="18"/>
                      <a:pt x="150" y="18"/>
                    </a:cubicBezTo>
                    <a:cubicBezTo>
                      <a:pt x="150" y="18"/>
                      <a:pt x="149" y="18"/>
                      <a:pt x="149" y="18"/>
                    </a:cubicBezTo>
                    <a:cubicBezTo>
                      <a:pt x="149" y="18"/>
                      <a:pt x="149" y="18"/>
                      <a:pt x="149" y="18"/>
                    </a:cubicBezTo>
                    <a:cubicBezTo>
                      <a:pt x="149" y="18"/>
                      <a:pt x="149" y="18"/>
                      <a:pt x="149" y="18"/>
                    </a:cubicBezTo>
                    <a:cubicBezTo>
                      <a:pt x="149" y="18"/>
                      <a:pt x="149" y="18"/>
                      <a:pt x="149" y="18"/>
                    </a:cubicBezTo>
                    <a:cubicBezTo>
                      <a:pt x="150" y="18"/>
                      <a:pt x="150" y="18"/>
                      <a:pt x="150" y="17"/>
                    </a:cubicBezTo>
                    <a:cubicBezTo>
                      <a:pt x="150" y="17"/>
                      <a:pt x="149" y="17"/>
                      <a:pt x="149" y="17"/>
                    </a:cubicBezTo>
                    <a:cubicBezTo>
                      <a:pt x="149" y="17"/>
                      <a:pt x="149" y="17"/>
                      <a:pt x="149" y="17"/>
                    </a:cubicBezTo>
                    <a:cubicBezTo>
                      <a:pt x="149" y="17"/>
                      <a:pt x="149" y="17"/>
                      <a:pt x="149" y="17"/>
                    </a:cubicBezTo>
                    <a:cubicBezTo>
                      <a:pt x="149" y="17"/>
                      <a:pt x="149" y="17"/>
                      <a:pt x="149" y="17"/>
                    </a:cubicBezTo>
                    <a:cubicBezTo>
                      <a:pt x="149" y="17"/>
                      <a:pt x="149" y="17"/>
                      <a:pt x="149" y="17"/>
                    </a:cubicBezTo>
                    <a:cubicBezTo>
                      <a:pt x="149" y="17"/>
                      <a:pt x="149" y="17"/>
                      <a:pt x="149" y="17"/>
                    </a:cubicBezTo>
                    <a:cubicBezTo>
                      <a:pt x="149" y="17"/>
                      <a:pt x="149" y="17"/>
                      <a:pt x="149" y="17"/>
                    </a:cubicBezTo>
                    <a:cubicBezTo>
                      <a:pt x="149" y="17"/>
                      <a:pt x="149" y="17"/>
                      <a:pt x="149" y="17"/>
                    </a:cubicBezTo>
                    <a:cubicBezTo>
                      <a:pt x="149" y="17"/>
                      <a:pt x="149" y="17"/>
                      <a:pt x="149" y="17"/>
                    </a:cubicBezTo>
                    <a:cubicBezTo>
                      <a:pt x="149" y="17"/>
                      <a:pt x="149" y="17"/>
                      <a:pt x="149" y="17"/>
                    </a:cubicBezTo>
                    <a:cubicBezTo>
                      <a:pt x="149" y="17"/>
                      <a:pt x="149" y="17"/>
                      <a:pt x="148" y="17"/>
                    </a:cubicBezTo>
                    <a:cubicBezTo>
                      <a:pt x="148" y="17"/>
                      <a:pt x="149" y="17"/>
                      <a:pt x="149" y="17"/>
                    </a:cubicBezTo>
                    <a:cubicBezTo>
                      <a:pt x="149" y="17"/>
                      <a:pt x="148" y="17"/>
                      <a:pt x="148" y="17"/>
                    </a:cubicBezTo>
                    <a:cubicBezTo>
                      <a:pt x="148" y="17"/>
                      <a:pt x="149" y="17"/>
                      <a:pt x="149" y="17"/>
                    </a:cubicBezTo>
                    <a:cubicBezTo>
                      <a:pt x="149" y="17"/>
                      <a:pt x="149" y="17"/>
                      <a:pt x="149" y="17"/>
                    </a:cubicBezTo>
                    <a:cubicBezTo>
                      <a:pt x="149" y="17"/>
                      <a:pt x="149" y="16"/>
                      <a:pt x="149" y="16"/>
                    </a:cubicBezTo>
                    <a:cubicBezTo>
                      <a:pt x="149" y="16"/>
                      <a:pt x="149" y="16"/>
                      <a:pt x="149" y="16"/>
                    </a:cubicBezTo>
                    <a:cubicBezTo>
                      <a:pt x="148" y="16"/>
                      <a:pt x="148" y="16"/>
                      <a:pt x="148" y="16"/>
                    </a:cubicBezTo>
                    <a:cubicBezTo>
                      <a:pt x="148" y="16"/>
                      <a:pt x="148" y="16"/>
                      <a:pt x="148" y="16"/>
                    </a:cubicBezTo>
                    <a:cubicBezTo>
                      <a:pt x="148" y="16"/>
                      <a:pt x="148" y="16"/>
                      <a:pt x="148" y="16"/>
                    </a:cubicBezTo>
                    <a:cubicBezTo>
                      <a:pt x="148" y="16"/>
                      <a:pt x="148" y="16"/>
                      <a:pt x="148" y="16"/>
                    </a:cubicBezTo>
                    <a:cubicBezTo>
                      <a:pt x="148" y="16"/>
                      <a:pt x="148" y="16"/>
                      <a:pt x="148" y="16"/>
                    </a:cubicBezTo>
                    <a:cubicBezTo>
                      <a:pt x="148" y="16"/>
                      <a:pt x="148" y="16"/>
                      <a:pt x="147" y="16"/>
                    </a:cubicBezTo>
                    <a:cubicBezTo>
                      <a:pt x="147" y="16"/>
                      <a:pt x="147" y="16"/>
                      <a:pt x="147" y="16"/>
                    </a:cubicBezTo>
                    <a:cubicBezTo>
                      <a:pt x="148" y="16"/>
                      <a:pt x="148" y="16"/>
                      <a:pt x="148" y="16"/>
                    </a:cubicBezTo>
                    <a:cubicBezTo>
                      <a:pt x="148" y="16"/>
                      <a:pt x="148" y="16"/>
                      <a:pt x="147" y="16"/>
                    </a:cubicBezTo>
                    <a:cubicBezTo>
                      <a:pt x="147" y="16"/>
                      <a:pt x="147" y="16"/>
                      <a:pt x="147" y="16"/>
                    </a:cubicBezTo>
                    <a:cubicBezTo>
                      <a:pt x="147" y="16"/>
                      <a:pt x="147" y="16"/>
                      <a:pt x="147" y="16"/>
                    </a:cubicBezTo>
                    <a:cubicBezTo>
                      <a:pt x="147" y="16"/>
                      <a:pt x="147" y="16"/>
                      <a:pt x="147" y="16"/>
                    </a:cubicBezTo>
                    <a:cubicBezTo>
                      <a:pt x="147" y="16"/>
                      <a:pt x="146" y="16"/>
                      <a:pt x="146" y="16"/>
                    </a:cubicBezTo>
                    <a:cubicBezTo>
                      <a:pt x="146" y="15"/>
                      <a:pt x="147" y="15"/>
                      <a:pt x="146" y="15"/>
                    </a:cubicBezTo>
                    <a:cubicBezTo>
                      <a:pt x="146" y="15"/>
                      <a:pt x="146" y="15"/>
                      <a:pt x="146" y="15"/>
                    </a:cubicBezTo>
                    <a:cubicBezTo>
                      <a:pt x="146" y="15"/>
                      <a:pt x="146" y="15"/>
                      <a:pt x="147" y="15"/>
                    </a:cubicBezTo>
                    <a:cubicBezTo>
                      <a:pt x="147" y="15"/>
                      <a:pt x="147" y="15"/>
                      <a:pt x="147" y="15"/>
                    </a:cubicBezTo>
                    <a:cubicBezTo>
                      <a:pt x="147" y="15"/>
                      <a:pt x="147" y="15"/>
                      <a:pt x="148" y="15"/>
                    </a:cubicBezTo>
                    <a:cubicBezTo>
                      <a:pt x="148" y="15"/>
                      <a:pt x="148" y="15"/>
                      <a:pt x="148" y="15"/>
                    </a:cubicBezTo>
                    <a:cubicBezTo>
                      <a:pt x="148" y="15"/>
                      <a:pt x="148" y="15"/>
                      <a:pt x="148" y="15"/>
                    </a:cubicBezTo>
                    <a:cubicBezTo>
                      <a:pt x="148" y="15"/>
                      <a:pt x="148" y="15"/>
                      <a:pt x="148" y="15"/>
                    </a:cubicBezTo>
                    <a:cubicBezTo>
                      <a:pt x="148" y="15"/>
                      <a:pt x="148" y="15"/>
                      <a:pt x="148" y="15"/>
                    </a:cubicBezTo>
                    <a:cubicBezTo>
                      <a:pt x="147" y="15"/>
                      <a:pt x="147" y="15"/>
                      <a:pt x="147" y="15"/>
                    </a:cubicBezTo>
                    <a:cubicBezTo>
                      <a:pt x="147" y="15"/>
                      <a:pt x="148" y="14"/>
                      <a:pt x="148" y="14"/>
                    </a:cubicBezTo>
                    <a:cubicBezTo>
                      <a:pt x="148" y="14"/>
                      <a:pt x="148" y="14"/>
                      <a:pt x="147" y="14"/>
                    </a:cubicBezTo>
                    <a:cubicBezTo>
                      <a:pt x="147" y="14"/>
                      <a:pt x="147" y="14"/>
                      <a:pt x="147" y="14"/>
                    </a:cubicBezTo>
                    <a:cubicBezTo>
                      <a:pt x="147" y="14"/>
                      <a:pt x="147" y="14"/>
                      <a:pt x="146" y="14"/>
                    </a:cubicBezTo>
                    <a:cubicBezTo>
                      <a:pt x="146" y="14"/>
                      <a:pt x="146" y="14"/>
                      <a:pt x="146" y="13"/>
                    </a:cubicBezTo>
                    <a:cubicBezTo>
                      <a:pt x="146" y="13"/>
                      <a:pt x="146" y="13"/>
                      <a:pt x="146" y="13"/>
                    </a:cubicBezTo>
                    <a:cubicBezTo>
                      <a:pt x="146" y="13"/>
                      <a:pt x="146" y="13"/>
                      <a:pt x="145" y="13"/>
                    </a:cubicBezTo>
                    <a:cubicBezTo>
                      <a:pt x="145" y="13"/>
                      <a:pt x="145" y="13"/>
                      <a:pt x="145" y="13"/>
                    </a:cubicBezTo>
                    <a:cubicBezTo>
                      <a:pt x="145" y="13"/>
                      <a:pt x="145" y="13"/>
                      <a:pt x="145" y="13"/>
                    </a:cubicBezTo>
                    <a:cubicBezTo>
                      <a:pt x="145" y="13"/>
                      <a:pt x="146" y="13"/>
                      <a:pt x="146" y="13"/>
                    </a:cubicBezTo>
                    <a:cubicBezTo>
                      <a:pt x="146" y="13"/>
                      <a:pt x="146" y="13"/>
                      <a:pt x="147" y="13"/>
                    </a:cubicBezTo>
                    <a:cubicBezTo>
                      <a:pt x="147" y="13"/>
                      <a:pt x="147" y="13"/>
                      <a:pt x="147" y="13"/>
                    </a:cubicBezTo>
                    <a:cubicBezTo>
                      <a:pt x="147" y="13"/>
                      <a:pt x="147" y="13"/>
                      <a:pt x="148" y="13"/>
                    </a:cubicBezTo>
                    <a:cubicBezTo>
                      <a:pt x="148" y="13"/>
                      <a:pt x="148" y="13"/>
                      <a:pt x="148" y="12"/>
                    </a:cubicBezTo>
                    <a:cubicBezTo>
                      <a:pt x="148" y="12"/>
                      <a:pt x="148" y="12"/>
                      <a:pt x="148" y="12"/>
                    </a:cubicBezTo>
                    <a:cubicBezTo>
                      <a:pt x="148" y="12"/>
                      <a:pt x="148" y="12"/>
                      <a:pt x="148" y="12"/>
                    </a:cubicBezTo>
                    <a:cubicBezTo>
                      <a:pt x="148" y="12"/>
                      <a:pt x="148" y="12"/>
                      <a:pt x="148" y="12"/>
                    </a:cubicBezTo>
                    <a:cubicBezTo>
                      <a:pt x="148" y="12"/>
                      <a:pt x="148" y="12"/>
                      <a:pt x="148" y="12"/>
                    </a:cubicBezTo>
                    <a:cubicBezTo>
                      <a:pt x="148" y="12"/>
                      <a:pt x="148" y="12"/>
                      <a:pt x="149" y="13"/>
                    </a:cubicBezTo>
                    <a:cubicBezTo>
                      <a:pt x="149" y="13"/>
                      <a:pt x="149" y="13"/>
                      <a:pt x="149" y="13"/>
                    </a:cubicBezTo>
                    <a:cubicBezTo>
                      <a:pt x="149" y="13"/>
                      <a:pt x="149" y="12"/>
                      <a:pt x="150" y="12"/>
                    </a:cubicBezTo>
                    <a:cubicBezTo>
                      <a:pt x="150" y="12"/>
                      <a:pt x="150" y="12"/>
                      <a:pt x="150" y="12"/>
                    </a:cubicBezTo>
                    <a:cubicBezTo>
                      <a:pt x="150" y="12"/>
                      <a:pt x="150" y="12"/>
                      <a:pt x="150" y="12"/>
                    </a:cubicBezTo>
                    <a:cubicBezTo>
                      <a:pt x="149" y="12"/>
                      <a:pt x="149" y="12"/>
                      <a:pt x="149" y="12"/>
                    </a:cubicBezTo>
                    <a:cubicBezTo>
                      <a:pt x="149" y="12"/>
                      <a:pt x="149" y="11"/>
                      <a:pt x="149" y="11"/>
                    </a:cubicBezTo>
                    <a:cubicBezTo>
                      <a:pt x="149" y="12"/>
                      <a:pt x="150" y="12"/>
                      <a:pt x="150" y="12"/>
                    </a:cubicBezTo>
                    <a:cubicBezTo>
                      <a:pt x="150" y="12"/>
                      <a:pt x="150" y="12"/>
                      <a:pt x="150" y="12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1"/>
                      <a:pt x="149" y="11"/>
                      <a:pt x="149" y="11"/>
                    </a:cubicBezTo>
                    <a:cubicBezTo>
                      <a:pt x="149" y="11"/>
                      <a:pt x="149" y="11"/>
                      <a:pt x="149" y="11"/>
                    </a:cubicBezTo>
                    <a:cubicBezTo>
                      <a:pt x="149" y="11"/>
                      <a:pt x="149" y="11"/>
                      <a:pt x="149" y="10"/>
                    </a:cubicBezTo>
                    <a:cubicBezTo>
                      <a:pt x="149" y="10"/>
                      <a:pt x="148" y="10"/>
                      <a:pt x="148" y="10"/>
                    </a:cubicBezTo>
                    <a:cubicBezTo>
                      <a:pt x="148" y="10"/>
                      <a:pt x="148" y="10"/>
                      <a:pt x="148" y="10"/>
                    </a:cubicBezTo>
                    <a:cubicBezTo>
                      <a:pt x="148" y="10"/>
                      <a:pt x="148" y="10"/>
                      <a:pt x="148" y="10"/>
                    </a:cubicBezTo>
                    <a:cubicBezTo>
                      <a:pt x="148" y="10"/>
                      <a:pt x="148" y="10"/>
                      <a:pt x="148" y="10"/>
                    </a:cubicBezTo>
                    <a:cubicBezTo>
                      <a:pt x="148" y="10"/>
                      <a:pt x="148" y="10"/>
                      <a:pt x="148" y="10"/>
                    </a:cubicBezTo>
                    <a:cubicBezTo>
                      <a:pt x="148" y="10"/>
                      <a:pt x="148" y="10"/>
                      <a:pt x="148" y="10"/>
                    </a:cubicBezTo>
                    <a:cubicBezTo>
                      <a:pt x="148" y="10"/>
                      <a:pt x="148" y="10"/>
                      <a:pt x="148" y="10"/>
                    </a:cubicBezTo>
                    <a:cubicBezTo>
                      <a:pt x="147" y="10"/>
                      <a:pt x="147" y="10"/>
                      <a:pt x="147" y="10"/>
                    </a:cubicBezTo>
                    <a:cubicBezTo>
                      <a:pt x="148" y="10"/>
                      <a:pt x="148" y="10"/>
                      <a:pt x="148" y="10"/>
                    </a:cubicBezTo>
                    <a:cubicBezTo>
                      <a:pt x="148" y="10"/>
                      <a:pt x="148" y="10"/>
                      <a:pt x="148" y="10"/>
                    </a:cubicBezTo>
                    <a:cubicBezTo>
                      <a:pt x="148" y="9"/>
                      <a:pt x="147" y="10"/>
                      <a:pt x="147" y="9"/>
                    </a:cubicBezTo>
                    <a:cubicBezTo>
                      <a:pt x="147" y="9"/>
                      <a:pt x="147" y="9"/>
                      <a:pt x="147" y="9"/>
                    </a:cubicBezTo>
                    <a:cubicBezTo>
                      <a:pt x="147" y="9"/>
                      <a:pt x="147" y="9"/>
                      <a:pt x="147" y="9"/>
                    </a:cubicBezTo>
                    <a:cubicBezTo>
                      <a:pt x="147" y="9"/>
                      <a:pt x="147" y="9"/>
                      <a:pt x="147" y="9"/>
                    </a:cubicBezTo>
                    <a:cubicBezTo>
                      <a:pt x="147" y="9"/>
                      <a:pt x="147" y="9"/>
                      <a:pt x="147" y="9"/>
                    </a:cubicBezTo>
                    <a:cubicBezTo>
                      <a:pt x="147" y="9"/>
                      <a:pt x="147" y="9"/>
                      <a:pt x="147" y="9"/>
                    </a:cubicBezTo>
                    <a:cubicBezTo>
                      <a:pt x="147" y="9"/>
                      <a:pt x="147" y="9"/>
                      <a:pt x="147" y="9"/>
                    </a:cubicBezTo>
                    <a:cubicBezTo>
                      <a:pt x="147" y="9"/>
                      <a:pt x="147" y="9"/>
                      <a:pt x="147" y="9"/>
                    </a:cubicBezTo>
                    <a:cubicBezTo>
                      <a:pt x="148" y="9"/>
                      <a:pt x="148" y="9"/>
                      <a:pt x="148" y="9"/>
                    </a:cubicBezTo>
                    <a:cubicBezTo>
                      <a:pt x="148" y="9"/>
                      <a:pt x="148" y="9"/>
                      <a:pt x="148" y="9"/>
                    </a:cubicBezTo>
                    <a:cubicBezTo>
                      <a:pt x="148" y="9"/>
                      <a:pt x="148" y="9"/>
                      <a:pt x="148" y="9"/>
                    </a:cubicBezTo>
                    <a:cubicBezTo>
                      <a:pt x="148" y="9"/>
                      <a:pt x="148" y="9"/>
                      <a:pt x="148" y="9"/>
                    </a:cubicBezTo>
                    <a:cubicBezTo>
                      <a:pt x="148" y="9"/>
                      <a:pt x="148" y="9"/>
                      <a:pt x="148" y="9"/>
                    </a:cubicBezTo>
                    <a:cubicBezTo>
                      <a:pt x="149" y="9"/>
                      <a:pt x="149" y="9"/>
                      <a:pt x="149" y="9"/>
                    </a:cubicBezTo>
                    <a:cubicBezTo>
                      <a:pt x="149" y="9"/>
                      <a:pt x="149" y="9"/>
                      <a:pt x="149" y="9"/>
                    </a:cubicBezTo>
                    <a:cubicBezTo>
                      <a:pt x="149" y="9"/>
                      <a:pt x="149" y="9"/>
                      <a:pt x="149" y="9"/>
                    </a:cubicBezTo>
                    <a:cubicBezTo>
                      <a:pt x="149" y="9"/>
                      <a:pt x="149" y="9"/>
                      <a:pt x="148" y="9"/>
                    </a:cubicBezTo>
                    <a:cubicBezTo>
                      <a:pt x="149" y="9"/>
                      <a:pt x="149" y="9"/>
                      <a:pt x="149" y="9"/>
                    </a:cubicBezTo>
                    <a:cubicBezTo>
                      <a:pt x="149" y="9"/>
                      <a:pt x="149" y="9"/>
                      <a:pt x="149" y="9"/>
                    </a:cubicBezTo>
                    <a:cubicBezTo>
                      <a:pt x="149" y="9"/>
                      <a:pt x="149" y="9"/>
                      <a:pt x="149" y="8"/>
                    </a:cubicBezTo>
                    <a:cubicBezTo>
                      <a:pt x="149" y="8"/>
                      <a:pt x="149" y="8"/>
                      <a:pt x="149" y="8"/>
                    </a:cubicBezTo>
                    <a:cubicBezTo>
                      <a:pt x="149" y="8"/>
                      <a:pt x="149" y="8"/>
                      <a:pt x="149" y="8"/>
                    </a:cubicBezTo>
                    <a:cubicBezTo>
                      <a:pt x="149" y="8"/>
                      <a:pt x="149" y="8"/>
                      <a:pt x="149" y="8"/>
                    </a:cubicBezTo>
                    <a:cubicBezTo>
                      <a:pt x="149" y="8"/>
                      <a:pt x="148" y="8"/>
                      <a:pt x="148" y="8"/>
                    </a:cubicBezTo>
                    <a:cubicBezTo>
                      <a:pt x="148" y="7"/>
                      <a:pt x="149" y="7"/>
                      <a:pt x="149" y="7"/>
                    </a:cubicBezTo>
                    <a:cubicBezTo>
                      <a:pt x="149" y="7"/>
                      <a:pt x="147" y="6"/>
                      <a:pt x="147" y="6"/>
                    </a:cubicBezTo>
                    <a:cubicBezTo>
                      <a:pt x="147" y="6"/>
                      <a:pt x="144" y="7"/>
                      <a:pt x="143" y="7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18" name="Freeform 825">
                <a:extLst>
                  <a:ext uri="{FF2B5EF4-FFF2-40B4-BE49-F238E27FC236}">
                    <a16:creationId xmlns:a16="http://schemas.microsoft.com/office/drawing/2014/main" id="{A521D4DA-2CEE-F678-32C1-5E827DD3751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251825" y="4216400"/>
                <a:ext cx="233362" cy="433388"/>
              </a:xfrm>
              <a:custGeom>
                <a:avLst/>
                <a:gdLst>
                  <a:gd name="T0" fmla="*/ 54 w 56"/>
                  <a:gd name="T1" fmla="*/ 75 h 104"/>
                  <a:gd name="T2" fmla="*/ 54 w 56"/>
                  <a:gd name="T3" fmla="*/ 80 h 104"/>
                  <a:gd name="T4" fmla="*/ 53 w 56"/>
                  <a:gd name="T5" fmla="*/ 83 h 104"/>
                  <a:gd name="T6" fmla="*/ 48 w 56"/>
                  <a:gd name="T7" fmla="*/ 87 h 104"/>
                  <a:gd name="T8" fmla="*/ 41 w 56"/>
                  <a:gd name="T9" fmla="*/ 92 h 104"/>
                  <a:gd name="T10" fmla="*/ 36 w 56"/>
                  <a:gd name="T11" fmla="*/ 90 h 104"/>
                  <a:gd name="T12" fmla="*/ 37 w 56"/>
                  <a:gd name="T13" fmla="*/ 94 h 104"/>
                  <a:gd name="T14" fmla="*/ 36 w 56"/>
                  <a:gd name="T15" fmla="*/ 95 h 104"/>
                  <a:gd name="T16" fmla="*/ 34 w 56"/>
                  <a:gd name="T17" fmla="*/ 96 h 104"/>
                  <a:gd name="T18" fmla="*/ 30 w 56"/>
                  <a:gd name="T19" fmla="*/ 99 h 104"/>
                  <a:gd name="T20" fmla="*/ 25 w 56"/>
                  <a:gd name="T21" fmla="*/ 104 h 104"/>
                  <a:gd name="T22" fmla="*/ 26 w 56"/>
                  <a:gd name="T23" fmla="*/ 101 h 104"/>
                  <a:gd name="T24" fmla="*/ 27 w 56"/>
                  <a:gd name="T25" fmla="*/ 94 h 104"/>
                  <a:gd name="T26" fmla="*/ 22 w 56"/>
                  <a:gd name="T27" fmla="*/ 91 h 104"/>
                  <a:gd name="T28" fmla="*/ 27 w 56"/>
                  <a:gd name="T29" fmla="*/ 87 h 104"/>
                  <a:gd name="T30" fmla="*/ 33 w 56"/>
                  <a:gd name="T31" fmla="*/ 88 h 104"/>
                  <a:gd name="T32" fmla="*/ 32 w 56"/>
                  <a:gd name="T33" fmla="*/ 84 h 104"/>
                  <a:gd name="T34" fmla="*/ 37 w 56"/>
                  <a:gd name="T35" fmla="*/ 80 h 104"/>
                  <a:gd name="T36" fmla="*/ 42 w 56"/>
                  <a:gd name="T37" fmla="*/ 72 h 104"/>
                  <a:gd name="T38" fmla="*/ 40 w 56"/>
                  <a:gd name="T39" fmla="*/ 64 h 104"/>
                  <a:gd name="T40" fmla="*/ 40 w 56"/>
                  <a:gd name="T41" fmla="*/ 59 h 104"/>
                  <a:gd name="T42" fmla="*/ 40 w 56"/>
                  <a:gd name="T43" fmla="*/ 54 h 104"/>
                  <a:gd name="T44" fmla="*/ 40 w 56"/>
                  <a:gd name="T45" fmla="*/ 51 h 104"/>
                  <a:gd name="T46" fmla="*/ 35 w 56"/>
                  <a:gd name="T47" fmla="*/ 48 h 104"/>
                  <a:gd name="T48" fmla="*/ 30 w 56"/>
                  <a:gd name="T49" fmla="*/ 44 h 104"/>
                  <a:gd name="T50" fmla="*/ 26 w 56"/>
                  <a:gd name="T51" fmla="*/ 37 h 104"/>
                  <a:gd name="T52" fmla="*/ 21 w 56"/>
                  <a:gd name="T53" fmla="*/ 34 h 104"/>
                  <a:gd name="T54" fmla="*/ 15 w 56"/>
                  <a:gd name="T55" fmla="*/ 31 h 104"/>
                  <a:gd name="T56" fmla="*/ 15 w 56"/>
                  <a:gd name="T57" fmla="*/ 27 h 104"/>
                  <a:gd name="T58" fmla="*/ 20 w 56"/>
                  <a:gd name="T59" fmla="*/ 24 h 104"/>
                  <a:gd name="T60" fmla="*/ 19 w 56"/>
                  <a:gd name="T61" fmla="*/ 20 h 104"/>
                  <a:gd name="T62" fmla="*/ 13 w 56"/>
                  <a:gd name="T63" fmla="*/ 17 h 104"/>
                  <a:gd name="T64" fmla="*/ 6 w 56"/>
                  <a:gd name="T65" fmla="*/ 15 h 104"/>
                  <a:gd name="T66" fmla="*/ 4 w 56"/>
                  <a:gd name="T67" fmla="*/ 10 h 104"/>
                  <a:gd name="T68" fmla="*/ 0 w 56"/>
                  <a:gd name="T69" fmla="*/ 6 h 104"/>
                  <a:gd name="T70" fmla="*/ 6 w 56"/>
                  <a:gd name="T71" fmla="*/ 4 h 104"/>
                  <a:gd name="T72" fmla="*/ 13 w 56"/>
                  <a:gd name="T73" fmla="*/ 3 h 104"/>
                  <a:gd name="T74" fmla="*/ 21 w 56"/>
                  <a:gd name="T75" fmla="*/ 0 h 104"/>
                  <a:gd name="T76" fmla="*/ 30 w 56"/>
                  <a:gd name="T77" fmla="*/ 2 h 104"/>
                  <a:gd name="T78" fmla="*/ 36 w 56"/>
                  <a:gd name="T79" fmla="*/ 11 h 104"/>
                  <a:gd name="T80" fmla="*/ 40 w 56"/>
                  <a:gd name="T81" fmla="*/ 13 h 104"/>
                  <a:gd name="T82" fmla="*/ 35 w 56"/>
                  <a:gd name="T83" fmla="*/ 16 h 104"/>
                  <a:gd name="T84" fmla="*/ 30 w 56"/>
                  <a:gd name="T85" fmla="*/ 17 h 104"/>
                  <a:gd name="T86" fmla="*/ 26 w 56"/>
                  <a:gd name="T87" fmla="*/ 24 h 104"/>
                  <a:gd name="T88" fmla="*/ 26 w 56"/>
                  <a:gd name="T89" fmla="*/ 29 h 104"/>
                  <a:gd name="T90" fmla="*/ 26 w 56"/>
                  <a:gd name="T91" fmla="*/ 33 h 104"/>
                  <a:gd name="T92" fmla="*/ 31 w 56"/>
                  <a:gd name="T93" fmla="*/ 37 h 104"/>
                  <a:gd name="T94" fmla="*/ 39 w 56"/>
                  <a:gd name="T95" fmla="*/ 46 h 104"/>
                  <a:gd name="T96" fmla="*/ 48 w 56"/>
                  <a:gd name="T97" fmla="*/ 53 h 104"/>
                  <a:gd name="T98" fmla="*/ 51 w 56"/>
                  <a:gd name="T99" fmla="*/ 61 h 104"/>
                  <a:gd name="T100" fmla="*/ 53 w 56"/>
                  <a:gd name="T101" fmla="*/ 69 h 104"/>
                  <a:gd name="T102" fmla="*/ 18 w 56"/>
                  <a:gd name="T103" fmla="*/ 91 h 104"/>
                  <a:gd name="T104" fmla="*/ 20 w 56"/>
                  <a:gd name="T105" fmla="*/ 93 h 104"/>
                  <a:gd name="T106" fmla="*/ 18 w 56"/>
                  <a:gd name="T107" fmla="*/ 91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56" h="104">
                    <a:moveTo>
                      <a:pt x="56" y="74"/>
                    </a:moveTo>
                    <a:cubicBezTo>
                      <a:pt x="56" y="75"/>
                      <a:pt x="56" y="75"/>
                      <a:pt x="55" y="75"/>
                    </a:cubicBezTo>
                    <a:cubicBezTo>
                      <a:pt x="55" y="75"/>
                      <a:pt x="55" y="74"/>
                      <a:pt x="54" y="74"/>
                    </a:cubicBezTo>
                    <a:cubicBezTo>
                      <a:pt x="54" y="75"/>
                      <a:pt x="54" y="75"/>
                      <a:pt x="54" y="75"/>
                    </a:cubicBezTo>
                    <a:cubicBezTo>
                      <a:pt x="54" y="76"/>
                      <a:pt x="55" y="77"/>
                      <a:pt x="55" y="77"/>
                    </a:cubicBezTo>
                    <a:cubicBezTo>
                      <a:pt x="55" y="77"/>
                      <a:pt x="54" y="78"/>
                      <a:pt x="54" y="78"/>
                    </a:cubicBezTo>
                    <a:cubicBezTo>
                      <a:pt x="54" y="78"/>
                      <a:pt x="53" y="78"/>
                      <a:pt x="53" y="78"/>
                    </a:cubicBezTo>
                    <a:cubicBezTo>
                      <a:pt x="53" y="79"/>
                      <a:pt x="53" y="79"/>
                      <a:pt x="54" y="80"/>
                    </a:cubicBezTo>
                    <a:cubicBezTo>
                      <a:pt x="54" y="80"/>
                      <a:pt x="54" y="80"/>
                      <a:pt x="54" y="80"/>
                    </a:cubicBezTo>
                    <a:cubicBezTo>
                      <a:pt x="54" y="80"/>
                      <a:pt x="53" y="81"/>
                      <a:pt x="53" y="81"/>
                    </a:cubicBezTo>
                    <a:cubicBezTo>
                      <a:pt x="53" y="81"/>
                      <a:pt x="54" y="82"/>
                      <a:pt x="54" y="82"/>
                    </a:cubicBezTo>
                    <a:cubicBezTo>
                      <a:pt x="54" y="82"/>
                      <a:pt x="54" y="82"/>
                      <a:pt x="53" y="83"/>
                    </a:cubicBezTo>
                    <a:cubicBezTo>
                      <a:pt x="53" y="83"/>
                      <a:pt x="52" y="83"/>
                      <a:pt x="52" y="83"/>
                    </a:cubicBezTo>
                    <a:cubicBezTo>
                      <a:pt x="52" y="84"/>
                      <a:pt x="52" y="84"/>
                      <a:pt x="52" y="85"/>
                    </a:cubicBezTo>
                    <a:cubicBezTo>
                      <a:pt x="51" y="85"/>
                      <a:pt x="50" y="86"/>
                      <a:pt x="50" y="86"/>
                    </a:cubicBezTo>
                    <a:cubicBezTo>
                      <a:pt x="49" y="86"/>
                      <a:pt x="48" y="87"/>
                      <a:pt x="48" y="87"/>
                    </a:cubicBezTo>
                    <a:cubicBezTo>
                      <a:pt x="48" y="88"/>
                      <a:pt x="48" y="88"/>
                      <a:pt x="47" y="89"/>
                    </a:cubicBezTo>
                    <a:cubicBezTo>
                      <a:pt x="47" y="89"/>
                      <a:pt x="46" y="89"/>
                      <a:pt x="46" y="89"/>
                    </a:cubicBezTo>
                    <a:cubicBezTo>
                      <a:pt x="46" y="89"/>
                      <a:pt x="45" y="90"/>
                      <a:pt x="44" y="90"/>
                    </a:cubicBezTo>
                    <a:cubicBezTo>
                      <a:pt x="44" y="91"/>
                      <a:pt x="42" y="92"/>
                      <a:pt x="41" y="92"/>
                    </a:cubicBezTo>
                    <a:cubicBezTo>
                      <a:pt x="41" y="91"/>
                      <a:pt x="39" y="91"/>
                      <a:pt x="39" y="91"/>
                    </a:cubicBezTo>
                    <a:cubicBezTo>
                      <a:pt x="39" y="91"/>
                      <a:pt x="38" y="90"/>
                      <a:pt x="38" y="90"/>
                    </a:cubicBezTo>
                    <a:cubicBezTo>
                      <a:pt x="38" y="90"/>
                      <a:pt x="37" y="91"/>
                      <a:pt x="37" y="91"/>
                    </a:cubicBezTo>
                    <a:cubicBezTo>
                      <a:pt x="37" y="91"/>
                      <a:pt x="36" y="90"/>
                      <a:pt x="36" y="90"/>
                    </a:cubicBezTo>
                    <a:cubicBezTo>
                      <a:pt x="36" y="90"/>
                      <a:pt x="37" y="91"/>
                      <a:pt x="37" y="91"/>
                    </a:cubicBezTo>
                    <a:cubicBezTo>
                      <a:pt x="37" y="91"/>
                      <a:pt x="36" y="91"/>
                      <a:pt x="36" y="91"/>
                    </a:cubicBezTo>
                    <a:cubicBezTo>
                      <a:pt x="37" y="92"/>
                      <a:pt x="37" y="92"/>
                      <a:pt x="37" y="92"/>
                    </a:cubicBezTo>
                    <a:cubicBezTo>
                      <a:pt x="37" y="92"/>
                      <a:pt x="38" y="94"/>
                      <a:pt x="37" y="94"/>
                    </a:cubicBezTo>
                    <a:cubicBezTo>
                      <a:pt x="37" y="94"/>
                      <a:pt x="37" y="94"/>
                      <a:pt x="37" y="94"/>
                    </a:cubicBezTo>
                    <a:cubicBezTo>
                      <a:pt x="37" y="94"/>
                      <a:pt x="36" y="94"/>
                      <a:pt x="36" y="94"/>
                    </a:cubicBezTo>
                    <a:cubicBezTo>
                      <a:pt x="36" y="94"/>
                      <a:pt x="36" y="94"/>
                      <a:pt x="36" y="94"/>
                    </a:cubicBezTo>
                    <a:cubicBezTo>
                      <a:pt x="36" y="94"/>
                      <a:pt x="36" y="95"/>
                      <a:pt x="36" y="95"/>
                    </a:cubicBezTo>
                    <a:cubicBezTo>
                      <a:pt x="36" y="95"/>
                      <a:pt x="36" y="96"/>
                      <a:pt x="36" y="96"/>
                    </a:cubicBezTo>
                    <a:cubicBezTo>
                      <a:pt x="36" y="96"/>
                      <a:pt x="35" y="96"/>
                      <a:pt x="35" y="96"/>
                    </a:cubicBezTo>
                    <a:cubicBezTo>
                      <a:pt x="35" y="95"/>
                      <a:pt x="34" y="95"/>
                      <a:pt x="34" y="95"/>
                    </a:cubicBezTo>
                    <a:cubicBezTo>
                      <a:pt x="34" y="95"/>
                      <a:pt x="34" y="96"/>
                      <a:pt x="34" y="96"/>
                    </a:cubicBezTo>
                    <a:cubicBezTo>
                      <a:pt x="34" y="96"/>
                      <a:pt x="34" y="97"/>
                      <a:pt x="34" y="97"/>
                    </a:cubicBezTo>
                    <a:cubicBezTo>
                      <a:pt x="34" y="97"/>
                      <a:pt x="33" y="98"/>
                      <a:pt x="33" y="98"/>
                    </a:cubicBezTo>
                    <a:cubicBezTo>
                      <a:pt x="32" y="98"/>
                      <a:pt x="32" y="99"/>
                      <a:pt x="32" y="99"/>
                    </a:cubicBezTo>
                    <a:cubicBezTo>
                      <a:pt x="31" y="99"/>
                      <a:pt x="31" y="99"/>
                      <a:pt x="30" y="99"/>
                    </a:cubicBezTo>
                    <a:cubicBezTo>
                      <a:pt x="30" y="99"/>
                      <a:pt x="30" y="100"/>
                      <a:pt x="30" y="100"/>
                    </a:cubicBezTo>
                    <a:cubicBezTo>
                      <a:pt x="30" y="100"/>
                      <a:pt x="30" y="101"/>
                      <a:pt x="30" y="101"/>
                    </a:cubicBezTo>
                    <a:cubicBezTo>
                      <a:pt x="29" y="102"/>
                      <a:pt x="28" y="103"/>
                      <a:pt x="27" y="103"/>
                    </a:cubicBezTo>
                    <a:cubicBezTo>
                      <a:pt x="27" y="103"/>
                      <a:pt x="26" y="104"/>
                      <a:pt x="25" y="104"/>
                    </a:cubicBezTo>
                    <a:cubicBezTo>
                      <a:pt x="25" y="103"/>
                      <a:pt x="24" y="103"/>
                      <a:pt x="24" y="103"/>
                    </a:cubicBezTo>
                    <a:cubicBezTo>
                      <a:pt x="24" y="103"/>
                      <a:pt x="24" y="103"/>
                      <a:pt x="25" y="102"/>
                    </a:cubicBezTo>
                    <a:cubicBezTo>
                      <a:pt x="25" y="102"/>
                      <a:pt x="26" y="102"/>
                      <a:pt x="26" y="102"/>
                    </a:cubicBezTo>
                    <a:cubicBezTo>
                      <a:pt x="26" y="102"/>
                      <a:pt x="26" y="101"/>
                      <a:pt x="26" y="101"/>
                    </a:cubicBezTo>
                    <a:cubicBezTo>
                      <a:pt x="25" y="101"/>
                      <a:pt x="25" y="101"/>
                      <a:pt x="25" y="100"/>
                    </a:cubicBezTo>
                    <a:cubicBezTo>
                      <a:pt x="25" y="100"/>
                      <a:pt x="25" y="96"/>
                      <a:pt x="25" y="96"/>
                    </a:cubicBezTo>
                    <a:cubicBezTo>
                      <a:pt x="25" y="95"/>
                      <a:pt x="26" y="95"/>
                      <a:pt x="26" y="95"/>
                    </a:cubicBezTo>
                    <a:cubicBezTo>
                      <a:pt x="27" y="94"/>
                      <a:pt x="27" y="94"/>
                      <a:pt x="27" y="94"/>
                    </a:cubicBezTo>
                    <a:cubicBezTo>
                      <a:pt x="28" y="93"/>
                      <a:pt x="28" y="93"/>
                      <a:pt x="28" y="93"/>
                    </a:cubicBezTo>
                    <a:cubicBezTo>
                      <a:pt x="28" y="93"/>
                      <a:pt x="23" y="93"/>
                      <a:pt x="23" y="93"/>
                    </a:cubicBezTo>
                    <a:cubicBezTo>
                      <a:pt x="23" y="93"/>
                      <a:pt x="23" y="92"/>
                      <a:pt x="23" y="92"/>
                    </a:cubicBezTo>
                    <a:cubicBezTo>
                      <a:pt x="23" y="91"/>
                      <a:pt x="23" y="91"/>
                      <a:pt x="22" y="91"/>
                    </a:cubicBezTo>
                    <a:cubicBezTo>
                      <a:pt x="23" y="90"/>
                      <a:pt x="24" y="89"/>
                      <a:pt x="24" y="89"/>
                    </a:cubicBezTo>
                    <a:cubicBezTo>
                      <a:pt x="24" y="89"/>
                      <a:pt x="24" y="89"/>
                      <a:pt x="25" y="89"/>
                    </a:cubicBezTo>
                    <a:cubicBezTo>
                      <a:pt x="25" y="89"/>
                      <a:pt x="25" y="88"/>
                      <a:pt x="26" y="88"/>
                    </a:cubicBezTo>
                    <a:cubicBezTo>
                      <a:pt x="26" y="88"/>
                      <a:pt x="26" y="87"/>
                      <a:pt x="27" y="87"/>
                    </a:cubicBezTo>
                    <a:cubicBezTo>
                      <a:pt x="27" y="87"/>
                      <a:pt x="28" y="87"/>
                      <a:pt x="28" y="87"/>
                    </a:cubicBezTo>
                    <a:cubicBezTo>
                      <a:pt x="29" y="87"/>
                      <a:pt x="29" y="87"/>
                      <a:pt x="30" y="87"/>
                    </a:cubicBezTo>
                    <a:cubicBezTo>
                      <a:pt x="31" y="87"/>
                      <a:pt x="31" y="87"/>
                      <a:pt x="31" y="87"/>
                    </a:cubicBezTo>
                    <a:cubicBezTo>
                      <a:pt x="32" y="87"/>
                      <a:pt x="32" y="87"/>
                      <a:pt x="33" y="88"/>
                    </a:cubicBezTo>
                    <a:cubicBezTo>
                      <a:pt x="33" y="88"/>
                      <a:pt x="34" y="88"/>
                      <a:pt x="34" y="88"/>
                    </a:cubicBezTo>
                    <a:cubicBezTo>
                      <a:pt x="35" y="88"/>
                      <a:pt x="35" y="87"/>
                      <a:pt x="35" y="87"/>
                    </a:cubicBezTo>
                    <a:cubicBezTo>
                      <a:pt x="35" y="86"/>
                      <a:pt x="34" y="85"/>
                      <a:pt x="34" y="85"/>
                    </a:cubicBezTo>
                    <a:cubicBezTo>
                      <a:pt x="34" y="85"/>
                      <a:pt x="32" y="85"/>
                      <a:pt x="32" y="84"/>
                    </a:cubicBezTo>
                    <a:cubicBezTo>
                      <a:pt x="32" y="83"/>
                      <a:pt x="32" y="83"/>
                      <a:pt x="32" y="82"/>
                    </a:cubicBezTo>
                    <a:cubicBezTo>
                      <a:pt x="32" y="82"/>
                      <a:pt x="33" y="81"/>
                      <a:pt x="34" y="81"/>
                    </a:cubicBezTo>
                    <a:cubicBezTo>
                      <a:pt x="34" y="81"/>
                      <a:pt x="35" y="81"/>
                      <a:pt x="36" y="81"/>
                    </a:cubicBezTo>
                    <a:cubicBezTo>
                      <a:pt x="36" y="81"/>
                      <a:pt x="36" y="80"/>
                      <a:pt x="37" y="80"/>
                    </a:cubicBezTo>
                    <a:cubicBezTo>
                      <a:pt x="38" y="79"/>
                      <a:pt x="38" y="79"/>
                      <a:pt x="39" y="79"/>
                    </a:cubicBezTo>
                    <a:cubicBezTo>
                      <a:pt x="40" y="78"/>
                      <a:pt x="41" y="77"/>
                      <a:pt x="41" y="77"/>
                    </a:cubicBezTo>
                    <a:cubicBezTo>
                      <a:pt x="42" y="76"/>
                      <a:pt x="42" y="76"/>
                      <a:pt x="42" y="75"/>
                    </a:cubicBezTo>
                    <a:cubicBezTo>
                      <a:pt x="43" y="74"/>
                      <a:pt x="42" y="73"/>
                      <a:pt x="42" y="72"/>
                    </a:cubicBezTo>
                    <a:cubicBezTo>
                      <a:pt x="43" y="71"/>
                      <a:pt x="42" y="70"/>
                      <a:pt x="43" y="69"/>
                    </a:cubicBezTo>
                    <a:cubicBezTo>
                      <a:pt x="43" y="68"/>
                      <a:pt x="42" y="68"/>
                      <a:pt x="42" y="67"/>
                    </a:cubicBezTo>
                    <a:cubicBezTo>
                      <a:pt x="42" y="67"/>
                      <a:pt x="41" y="66"/>
                      <a:pt x="41" y="66"/>
                    </a:cubicBezTo>
                    <a:cubicBezTo>
                      <a:pt x="40" y="65"/>
                      <a:pt x="40" y="65"/>
                      <a:pt x="40" y="64"/>
                    </a:cubicBezTo>
                    <a:cubicBezTo>
                      <a:pt x="40" y="64"/>
                      <a:pt x="40" y="64"/>
                      <a:pt x="40" y="63"/>
                    </a:cubicBezTo>
                    <a:cubicBezTo>
                      <a:pt x="40" y="63"/>
                      <a:pt x="41" y="62"/>
                      <a:pt x="41" y="62"/>
                    </a:cubicBezTo>
                    <a:cubicBezTo>
                      <a:pt x="41" y="61"/>
                      <a:pt x="41" y="61"/>
                      <a:pt x="40" y="60"/>
                    </a:cubicBezTo>
                    <a:cubicBezTo>
                      <a:pt x="40" y="59"/>
                      <a:pt x="40" y="59"/>
                      <a:pt x="40" y="59"/>
                    </a:cubicBezTo>
                    <a:cubicBezTo>
                      <a:pt x="40" y="58"/>
                      <a:pt x="40" y="58"/>
                      <a:pt x="40" y="58"/>
                    </a:cubicBezTo>
                    <a:cubicBezTo>
                      <a:pt x="41" y="57"/>
                      <a:pt x="42" y="57"/>
                      <a:pt x="42" y="56"/>
                    </a:cubicBezTo>
                    <a:cubicBezTo>
                      <a:pt x="42" y="56"/>
                      <a:pt x="42" y="55"/>
                      <a:pt x="42" y="55"/>
                    </a:cubicBezTo>
                    <a:cubicBezTo>
                      <a:pt x="41" y="55"/>
                      <a:pt x="40" y="55"/>
                      <a:pt x="40" y="54"/>
                    </a:cubicBezTo>
                    <a:cubicBezTo>
                      <a:pt x="40" y="54"/>
                      <a:pt x="40" y="53"/>
                      <a:pt x="40" y="53"/>
                    </a:cubicBezTo>
                    <a:cubicBezTo>
                      <a:pt x="41" y="52"/>
                      <a:pt x="41" y="52"/>
                      <a:pt x="41" y="52"/>
                    </a:cubicBezTo>
                    <a:cubicBezTo>
                      <a:pt x="41" y="51"/>
                      <a:pt x="41" y="51"/>
                      <a:pt x="41" y="51"/>
                    </a:cubicBezTo>
                    <a:cubicBezTo>
                      <a:pt x="41" y="51"/>
                      <a:pt x="40" y="51"/>
                      <a:pt x="40" y="51"/>
                    </a:cubicBezTo>
                    <a:cubicBezTo>
                      <a:pt x="39" y="51"/>
                      <a:pt x="39" y="50"/>
                      <a:pt x="38" y="50"/>
                    </a:cubicBezTo>
                    <a:cubicBezTo>
                      <a:pt x="38" y="49"/>
                      <a:pt x="37" y="50"/>
                      <a:pt x="37" y="49"/>
                    </a:cubicBezTo>
                    <a:cubicBezTo>
                      <a:pt x="36" y="49"/>
                      <a:pt x="36" y="49"/>
                      <a:pt x="36" y="48"/>
                    </a:cubicBezTo>
                    <a:cubicBezTo>
                      <a:pt x="36" y="48"/>
                      <a:pt x="36" y="48"/>
                      <a:pt x="35" y="48"/>
                    </a:cubicBezTo>
                    <a:cubicBezTo>
                      <a:pt x="35" y="47"/>
                      <a:pt x="34" y="47"/>
                      <a:pt x="34" y="47"/>
                    </a:cubicBezTo>
                    <a:cubicBezTo>
                      <a:pt x="34" y="46"/>
                      <a:pt x="33" y="45"/>
                      <a:pt x="33" y="45"/>
                    </a:cubicBezTo>
                    <a:cubicBezTo>
                      <a:pt x="33" y="45"/>
                      <a:pt x="32" y="45"/>
                      <a:pt x="32" y="44"/>
                    </a:cubicBezTo>
                    <a:cubicBezTo>
                      <a:pt x="31" y="44"/>
                      <a:pt x="30" y="44"/>
                      <a:pt x="30" y="44"/>
                    </a:cubicBezTo>
                    <a:cubicBezTo>
                      <a:pt x="30" y="43"/>
                      <a:pt x="30" y="43"/>
                      <a:pt x="30" y="42"/>
                    </a:cubicBezTo>
                    <a:cubicBezTo>
                      <a:pt x="29" y="42"/>
                      <a:pt x="28" y="41"/>
                      <a:pt x="28" y="41"/>
                    </a:cubicBezTo>
                    <a:cubicBezTo>
                      <a:pt x="28" y="40"/>
                      <a:pt x="28" y="39"/>
                      <a:pt x="27" y="39"/>
                    </a:cubicBezTo>
                    <a:cubicBezTo>
                      <a:pt x="27" y="39"/>
                      <a:pt x="26" y="38"/>
                      <a:pt x="26" y="37"/>
                    </a:cubicBezTo>
                    <a:cubicBezTo>
                      <a:pt x="26" y="37"/>
                      <a:pt x="25" y="37"/>
                      <a:pt x="25" y="37"/>
                    </a:cubicBezTo>
                    <a:cubicBezTo>
                      <a:pt x="24" y="36"/>
                      <a:pt x="23" y="35"/>
                      <a:pt x="23" y="35"/>
                    </a:cubicBezTo>
                    <a:cubicBezTo>
                      <a:pt x="23" y="35"/>
                      <a:pt x="23" y="34"/>
                      <a:pt x="22" y="34"/>
                    </a:cubicBezTo>
                    <a:cubicBezTo>
                      <a:pt x="22" y="34"/>
                      <a:pt x="21" y="34"/>
                      <a:pt x="21" y="34"/>
                    </a:cubicBezTo>
                    <a:cubicBezTo>
                      <a:pt x="20" y="34"/>
                      <a:pt x="20" y="33"/>
                      <a:pt x="20" y="33"/>
                    </a:cubicBezTo>
                    <a:cubicBezTo>
                      <a:pt x="19" y="33"/>
                      <a:pt x="18" y="33"/>
                      <a:pt x="18" y="33"/>
                    </a:cubicBezTo>
                    <a:cubicBezTo>
                      <a:pt x="17" y="33"/>
                      <a:pt x="17" y="32"/>
                      <a:pt x="17" y="32"/>
                    </a:cubicBezTo>
                    <a:cubicBezTo>
                      <a:pt x="16" y="32"/>
                      <a:pt x="15" y="31"/>
                      <a:pt x="15" y="31"/>
                    </a:cubicBezTo>
                    <a:cubicBezTo>
                      <a:pt x="15" y="31"/>
                      <a:pt x="15" y="30"/>
                      <a:pt x="15" y="30"/>
                    </a:cubicBezTo>
                    <a:cubicBezTo>
                      <a:pt x="16" y="30"/>
                      <a:pt x="16" y="29"/>
                      <a:pt x="15" y="29"/>
                    </a:cubicBezTo>
                    <a:cubicBezTo>
                      <a:pt x="15" y="29"/>
                      <a:pt x="14" y="28"/>
                      <a:pt x="14" y="28"/>
                    </a:cubicBezTo>
                    <a:cubicBezTo>
                      <a:pt x="14" y="28"/>
                      <a:pt x="15" y="27"/>
                      <a:pt x="15" y="27"/>
                    </a:cubicBezTo>
                    <a:cubicBezTo>
                      <a:pt x="15" y="27"/>
                      <a:pt x="16" y="27"/>
                      <a:pt x="17" y="27"/>
                    </a:cubicBezTo>
                    <a:cubicBezTo>
                      <a:pt x="17" y="26"/>
                      <a:pt x="18" y="26"/>
                      <a:pt x="18" y="26"/>
                    </a:cubicBezTo>
                    <a:cubicBezTo>
                      <a:pt x="19" y="26"/>
                      <a:pt x="19" y="26"/>
                      <a:pt x="19" y="25"/>
                    </a:cubicBezTo>
                    <a:cubicBezTo>
                      <a:pt x="19" y="25"/>
                      <a:pt x="19" y="24"/>
                      <a:pt x="20" y="24"/>
                    </a:cubicBezTo>
                    <a:cubicBezTo>
                      <a:pt x="20" y="23"/>
                      <a:pt x="20" y="23"/>
                      <a:pt x="20" y="23"/>
                    </a:cubicBezTo>
                    <a:cubicBezTo>
                      <a:pt x="20" y="23"/>
                      <a:pt x="21" y="23"/>
                      <a:pt x="21" y="22"/>
                    </a:cubicBezTo>
                    <a:cubicBezTo>
                      <a:pt x="21" y="22"/>
                      <a:pt x="21" y="22"/>
                      <a:pt x="20" y="21"/>
                    </a:cubicBezTo>
                    <a:cubicBezTo>
                      <a:pt x="19" y="21"/>
                      <a:pt x="19" y="21"/>
                      <a:pt x="19" y="20"/>
                    </a:cubicBezTo>
                    <a:cubicBezTo>
                      <a:pt x="19" y="20"/>
                      <a:pt x="19" y="19"/>
                      <a:pt x="19" y="19"/>
                    </a:cubicBezTo>
                    <a:cubicBezTo>
                      <a:pt x="18" y="19"/>
                      <a:pt x="17" y="18"/>
                      <a:pt x="17" y="18"/>
                    </a:cubicBezTo>
                    <a:cubicBezTo>
                      <a:pt x="16" y="18"/>
                      <a:pt x="16" y="17"/>
                      <a:pt x="16" y="17"/>
                    </a:cubicBezTo>
                    <a:cubicBezTo>
                      <a:pt x="15" y="17"/>
                      <a:pt x="14" y="17"/>
                      <a:pt x="13" y="17"/>
                    </a:cubicBezTo>
                    <a:cubicBezTo>
                      <a:pt x="13" y="18"/>
                      <a:pt x="13" y="18"/>
                      <a:pt x="12" y="18"/>
                    </a:cubicBezTo>
                    <a:cubicBezTo>
                      <a:pt x="12" y="18"/>
                      <a:pt x="11" y="17"/>
                      <a:pt x="11" y="17"/>
                    </a:cubicBezTo>
                    <a:cubicBezTo>
                      <a:pt x="10" y="17"/>
                      <a:pt x="8" y="17"/>
                      <a:pt x="8" y="17"/>
                    </a:cubicBezTo>
                    <a:cubicBezTo>
                      <a:pt x="8" y="17"/>
                      <a:pt x="7" y="16"/>
                      <a:pt x="6" y="15"/>
                    </a:cubicBezTo>
                    <a:cubicBezTo>
                      <a:pt x="6" y="15"/>
                      <a:pt x="5" y="14"/>
                      <a:pt x="5" y="14"/>
                    </a:cubicBezTo>
                    <a:cubicBezTo>
                      <a:pt x="5" y="13"/>
                      <a:pt x="4" y="13"/>
                      <a:pt x="4" y="13"/>
                    </a:cubicBezTo>
                    <a:cubicBezTo>
                      <a:pt x="5" y="12"/>
                      <a:pt x="5" y="12"/>
                      <a:pt x="5" y="11"/>
                    </a:cubicBezTo>
                    <a:cubicBezTo>
                      <a:pt x="4" y="11"/>
                      <a:pt x="4" y="11"/>
                      <a:pt x="4" y="10"/>
                    </a:cubicBezTo>
                    <a:cubicBezTo>
                      <a:pt x="3" y="10"/>
                      <a:pt x="3" y="9"/>
                      <a:pt x="3" y="9"/>
                    </a:cubicBezTo>
                    <a:cubicBezTo>
                      <a:pt x="2" y="8"/>
                      <a:pt x="2" y="8"/>
                      <a:pt x="1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1" y="5"/>
                      <a:pt x="1" y="5"/>
                    </a:cubicBezTo>
                    <a:cubicBezTo>
                      <a:pt x="1" y="4"/>
                      <a:pt x="3" y="4"/>
                      <a:pt x="3" y="4"/>
                    </a:cubicBezTo>
                    <a:cubicBezTo>
                      <a:pt x="4" y="5"/>
                      <a:pt x="5" y="5"/>
                      <a:pt x="5" y="5"/>
                    </a:cubicBezTo>
                    <a:cubicBezTo>
                      <a:pt x="5" y="5"/>
                      <a:pt x="6" y="4"/>
                      <a:pt x="6" y="4"/>
                    </a:cubicBezTo>
                    <a:cubicBezTo>
                      <a:pt x="7" y="4"/>
                      <a:pt x="7" y="5"/>
                      <a:pt x="7" y="5"/>
                    </a:cubicBezTo>
                    <a:cubicBezTo>
                      <a:pt x="8" y="4"/>
                      <a:pt x="8" y="4"/>
                      <a:pt x="9" y="4"/>
                    </a:cubicBezTo>
                    <a:cubicBezTo>
                      <a:pt x="9" y="4"/>
                      <a:pt x="10" y="5"/>
                      <a:pt x="11" y="4"/>
                    </a:cubicBezTo>
                    <a:cubicBezTo>
                      <a:pt x="12" y="4"/>
                      <a:pt x="13" y="3"/>
                      <a:pt x="13" y="3"/>
                    </a:cubicBezTo>
                    <a:cubicBezTo>
                      <a:pt x="14" y="3"/>
                      <a:pt x="15" y="3"/>
                      <a:pt x="15" y="3"/>
                    </a:cubicBezTo>
                    <a:cubicBezTo>
                      <a:pt x="15" y="3"/>
                      <a:pt x="17" y="1"/>
                      <a:pt x="17" y="1"/>
                    </a:cubicBezTo>
                    <a:cubicBezTo>
                      <a:pt x="17" y="0"/>
                      <a:pt x="17" y="1"/>
                      <a:pt x="19" y="0"/>
                    </a:cubicBezTo>
                    <a:cubicBezTo>
                      <a:pt x="20" y="0"/>
                      <a:pt x="21" y="0"/>
                      <a:pt x="21" y="0"/>
                    </a:cubicBezTo>
                    <a:cubicBezTo>
                      <a:pt x="21" y="0"/>
                      <a:pt x="22" y="1"/>
                      <a:pt x="22" y="1"/>
                    </a:cubicBezTo>
                    <a:cubicBezTo>
                      <a:pt x="22" y="1"/>
                      <a:pt x="24" y="2"/>
                      <a:pt x="25" y="2"/>
                    </a:cubicBezTo>
                    <a:cubicBezTo>
                      <a:pt x="25" y="2"/>
                      <a:pt x="27" y="2"/>
                      <a:pt x="28" y="3"/>
                    </a:cubicBezTo>
                    <a:cubicBezTo>
                      <a:pt x="28" y="3"/>
                      <a:pt x="30" y="2"/>
                      <a:pt x="30" y="2"/>
                    </a:cubicBezTo>
                    <a:cubicBezTo>
                      <a:pt x="30" y="2"/>
                      <a:pt x="30" y="4"/>
                      <a:pt x="30" y="4"/>
                    </a:cubicBezTo>
                    <a:cubicBezTo>
                      <a:pt x="29" y="5"/>
                      <a:pt x="29" y="6"/>
                      <a:pt x="29" y="6"/>
                    </a:cubicBezTo>
                    <a:cubicBezTo>
                      <a:pt x="29" y="7"/>
                      <a:pt x="30" y="8"/>
                      <a:pt x="30" y="8"/>
                    </a:cubicBezTo>
                    <a:cubicBezTo>
                      <a:pt x="30" y="9"/>
                      <a:pt x="35" y="11"/>
                      <a:pt x="36" y="11"/>
                    </a:cubicBezTo>
                    <a:cubicBezTo>
                      <a:pt x="37" y="12"/>
                      <a:pt x="38" y="11"/>
                      <a:pt x="39" y="11"/>
                    </a:cubicBezTo>
                    <a:cubicBezTo>
                      <a:pt x="39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3"/>
                      <a:pt x="40" y="13"/>
                      <a:pt x="40" y="13"/>
                    </a:cubicBezTo>
                    <a:cubicBezTo>
                      <a:pt x="39" y="14"/>
                      <a:pt x="38" y="13"/>
                      <a:pt x="38" y="14"/>
                    </a:cubicBezTo>
                    <a:cubicBezTo>
                      <a:pt x="38" y="14"/>
                      <a:pt x="37" y="14"/>
                      <a:pt x="37" y="14"/>
                    </a:cubicBezTo>
                    <a:cubicBezTo>
                      <a:pt x="36" y="14"/>
                      <a:pt x="35" y="14"/>
                      <a:pt x="35" y="14"/>
                    </a:cubicBezTo>
                    <a:cubicBezTo>
                      <a:pt x="35" y="15"/>
                      <a:pt x="35" y="16"/>
                      <a:pt x="35" y="16"/>
                    </a:cubicBezTo>
                    <a:cubicBezTo>
                      <a:pt x="34" y="16"/>
                      <a:pt x="34" y="17"/>
                      <a:pt x="34" y="17"/>
                    </a:cubicBezTo>
                    <a:cubicBezTo>
                      <a:pt x="33" y="17"/>
                      <a:pt x="33" y="16"/>
                      <a:pt x="32" y="17"/>
                    </a:cubicBezTo>
                    <a:cubicBezTo>
                      <a:pt x="32" y="17"/>
                      <a:pt x="31" y="17"/>
                      <a:pt x="31" y="17"/>
                    </a:cubicBezTo>
                    <a:cubicBezTo>
                      <a:pt x="31" y="17"/>
                      <a:pt x="30" y="16"/>
                      <a:pt x="30" y="17"/>
                    </a:cubicBezTo>
                    <a:cubicBezTo>
                      <a:pt x="30" y="18"/>
                      <a:pt x="30" y="21"/>
                      <a:pt x="30" y="22"/>
                    </a:cubicBezTo>
                    <a:cubicBezTo>
                      <a:pt x="30" y="22"/>
                      <a:pt x="29" y="23"/>
                      <a:pt x="29" y="23"/>
                    </a:cubicBezTo>
                    <a:cubicBezTo>
                      <a:pt x="28" y="23"/>
                      <a:pt x="29" y="24"/>
                      <a:pt x="28" y="24"/>
                    </a:cubicBezTo>
                    <a:cubicBezTo>
                      <a:pt x="28" y="24"/>
                      <a:pt x="27" y="24"/>
                      <a:pt x="26" y="24"/>
                    </a:cubicBezTo>
                    <a:cubicBezTo>
                      <a:pt x="26" y="24"/>
                      <a:pt x="26" y="25"/>
                      <a:pt x="26" y="26"/>
                    </a:cubicBezTo>
                    <a:cubicBezTo>
                      <a:pt x="26" y="26"/>
                      <a:pt x="25" y="27"/>
                      <a:pt x="26" y="27"/>
                    </a:cubicBezTo>
                    <a:cubicBezTo>
                      <a:pt x="26" y="27"/>
                      <a:pt x="26" y="28"/>
                      <a:pt x="26" y="28"/>
                    </a:cubicBezTo>
                    <a:cubicBezTo>
                      <a:pt x="26" y="28"/>
                      <a:pt x="26" y="29"/>
                      <a:pt x="26" y="29"/>
                    </a:cubicBezTo>
                    <a:cubicBezTo>
                      <a:pt x="26" y="30"/>
                      <a:pt x="25" y="30"/>
                      <a:pt x="25" y="31"/>
                    </a:cubicBezTo>
                    <a:cubicBezTo>
                      <a:pt x="25" y="31"/>
                      <a:pt x="25" y="31"/>
                      <a:pt x="25" y="32"/>
                    </a:cubicBezTo>
                    <a:cubicBezTo>
                      <a:pt x="25" y="32"/>
                      <a:pt x="26" y="32"/>
                      <a:pt x="26" y="32"/>
                    </a:cubicBezTo>
                    <a:cubicBezTo>
                      <a:pt x="26" y="32"/>
                      <a:pt x="26" y="33"/>
                      <a:pt x="26" y="33"/>
                    </a:cubicBezTo>
                    <a:cubicBezTo>
                      <a:pt x="26" y="33"/>
                      <a:pt x="25" y="33"/>
                      <a:pt x="26" y="34"/>
                    </a:cubicBezTo>
                    <a:cubicBezTo>
                      <a:pt x="26" y="34"/>
                      <a:pt x="27" y="34"/>
                      <a:pt x="28" y="34"/>
                    </a:cubicBezTo>
                    <a:cubicBezTo>
                      <a:pt x="28" y="35"/>
                      <a:pt x="28" y="35"/>
                      <a:pt x="29" y="35"/>
                    </a:cubicBezTo>
                    <a:cubicBezTo>
                      <a:pt x="29" y="36"/>
                      <a:pt x="30" y="36"/>
                      <a:pt x="31" y="37"/>
                    </a:cubicBezTo>
                    <a:cubicBezTo>
                      <a:pt x="31" y="37"/>
                      <a:pt x="31" y="37"/>
                      <a:pt x="32" y="37"/>
                    </a:cubicBezTo>
                    <a:cubicBezTo>
                      <a:pt x="32" y="37"/>
                      <a:pt x="32" y="40"/>
                      <a:pt x="32" y="40"/>
                    </a:cubicBezTo>
                    <a:cubicBezTo>
                      <a:pt x="32" y="41"/>
                      <a:pt x="33" y="42"/>
                      <a:pt x="33" y="42"/>
                    </a:cubicBezTo>
                    <a:cubicBezTo>
                      <a:pt x="34" y="43"/>
                      <a:pt x="38" y="46"/>
                      <a:pt x="39" y="46"/>
                    </a:cubicBezTo>
                    <a:cubicBezTo>
                      <a:pt x="40" y="46"/>
                      <a:pt x="41" y="47"/>
                      <a:pt x="42" y="47"/>
                    </a:cubicBezTo>
                    <a:cubicBezTo>
                      <a:pt x="42" y="48"/>
                      <a:pt x="43" y="49"/>
                      <a:pt x="44" y="49"/>
                    </a:cubicBezTo>
                    <a:cubicBezTo>
                      <a:pt x="44" y="50"/>
                      <a:pt x="44" y="50"/>
                      <a:pt x="45" y="50"/>
                    </a:cubicBezTo>
                    <a:cubicBezTo>
                      <a:pt x="46" y="51"/>
                      <a:pt x="47" y="52"/>
                      <a:pt x="48" y="53"/>
                    </a:cubicBezTo>
                    <a:cubicBezTo>
                      <a:pt x="49" y="54"/>
                      <a:pt x="48" y="54"/>
                      <a:pt x="49" y="55"/>
                    </a:cubicBezTo>
                    <a:cubicBezTo>
                      <a:pt x="49" y="56"/>
                      <a:pt x="50" y="57"/>
                      <a:pt x="50" y="57"/>
                    </a:cubicBezTo>
                    <a:cubicBezTo>
                      <a:pt x="50" y="58"/>
                      <a:pt x="50" y="59"/>
                      <a:pt x="51" y="59"/>
                    </a:cubicBezTo>
                    <a:cubicBezTo>
                      <a:pt x="51" y="60"/>
                      <a:pt x="51" y="60"/>
                      <a:pt x="51" y="61"/>
                    </a:cubicBezTo>
                    <a:cubicBezTo>
                      <a:pt x="52" y="61"/>
                      <a:pt x="52" y="63"/>
                      <a:pt x="52" y="64"/>
                    </a:cubicBezTo>
                    <a:cubicBezTo>
                      <a:pt x="53" y="64"/>
                      <a:pt x="53" y="65"/>
                      <a:pt x="53" y="65"/>
                    </a:cubicBezTo>
                    <a:cubicBezTo>
                      <a:pt x="53" y="66"/>
                      <a:pt x="53" y="66"/>
                      <a:pt x="53" y="67"/>
                    </a:cubicBezTo>
                    <a:cubicBezTo>
                      <a:pt x="53" y="68"/>
                      <a:pt x="53" y="68"/>
                      <a:pt x="53" y="69"/>
                    </a:cubicBezTo>
                    <a:cubicBezTo>
                      <a:pt x="53" y="69"/>
                      <a:pt x="53" y="70"/>
                      <a:pt x="54" y="71"/>
                    </a:cubicBezTo>
                    <a:cubicBezTo>
                      <a:pt x="54" y="71"/>
                      <a:pt x="54" y="71"/>
                      <a:pt x="55" y="72"/>
                    </a:cubicBezTo>
                    <a:cubicBezTo>
                      <a:pt x="56" y="74"/>
                      <a:pt x="56" y="74"/>
                      <a:pt x="56" y="74"/>
                    </a:cubicBezTo>
                    <a:close/>
                    <a:moveTo>
                      <a:pt x="18" y="91"/>
                    </a:moveTo>
                    <a:cubicBezTo>
                      <a:pt x="18" y="92"/>
                      <a:pt x="19" y="92"/>
                      <a:pt x="19" y="92"/>
                    </a:cubicBezTo>
                    <a:cubicBezTo>
                      <a:pt x="19" y="92"/>
                      <a:pt x="18" y="92"/>
                      <a:pt x="19" y="93"/>
                    </a:cubicBezTo>
                    <a:cubicBezTo>
                      <a:pt x="19" y="93"/>
                      <a:pt x="18" y="94"/>
                      <a:pt x="19" y="94"/>
                    </a:cubicBezTo>
                    <a:cubicBezTo>
                      <a:pt x="20" y="94"/>
                      <a:pt x="20" y="94"/>
                      <a:pt x="20" y="93"/>
                    </a:cubicBezTo>
                    <a:cubicBezTo>
                      <a:pt x="20" y="92"/>
                      <a:pt x="20" y="92"/>
                      <a:pt x="20" y="91"/>
                    </a:cubicBezTo>
                    <a:cubicBezTo>
                      <a:pt x="20" y="91"/>
                      <a:pt x="20" y="91"/>
                      <a:pt x="20" y="91"/>
                    </a:cubicBezTo>
                    <a:cubicBezTo>
                      <a:pt x="19" y="91"/>
                      <a:pt x="19" y="91"/>
                      <a:pt x="19" y="91"/>
                    </a:cubicBezTo>
                    <a:cubicBezTo>
                      <a:pt x="18" y="91"/>
                      <a:pt x="18" y="91"/>
                      <a:pt x="18" y="91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19" name="Freeform 826">
                <a:extLst>
                  <a:ext uri="{FF2B5EF4-FFF2-40B4-BE49-F238E27FC236}">
                    <a16:creationId xmlns:a16="http://schemas.microsoft.com/office/drawing/2014/main" id="{9D25190C-341B-413E-9D9A-ABD830326FF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58013" y="3441700"/>
                <a:ext cx="482600" cy="317500"/>
              </a:xfrm>
              <a:custGeom>
                <a:avLst/>
                <a:gdLst>
                  <a:gd name="T0" fmla="*/ 80 w 116"/>
                  <a:gd name="T1" fmla="*/ 76 h 76"/>
                  <a:gd name="T2" fmla="*/ 82 w 116"/>
                  <a:gd name="T3" fmla="*/ 70 h 76"/>
                  <a:gd name="T4" fmla="*/ 84 w 116"/>
                  <a:gd name="T5" fmla="*/ 67 h 76"/>
                  <a:gd name="T6" fmla="*/ 82 w 116"/>
                  <a:gd name="T7" fmla="*/ 62 h 76"/>
                  <a:gd name="T8" fmla="*/ 79 w 116"/>
                  <a:gd name="T9" fmla="*/ 60 h 76"/>
                  <a:gd name="T10" fmla="*/ 77 w 116"/>
                  <a:gd name="T11" fmla="*/ 57 h 76"/>
                  <a:gd name="T12" fmla="*/ 81 w 116"/>
                  <a:gd name="T13" fmla="*/ 54 h 76"/>
                  <a:gd name="T14" fmla="*/ 85 w 116"/>
                  <a:gd name="T15" fmla="*/ 54 h 76"/>
                  <a:gd name="T16" fmla="*/ 87 w 116"/>
                  <a:gd name="T17" fmla="*/ 51 h 76"/>
                  <a:gd name="T18" fmla="*/ 89 w 116"/>
                  <a:gd name="T19" fmla="*/ 50 h 76"/>
                  <a:gd name="T20" fmla="*/ 89 w 116"/>
                  <a:gd name="T21" fmla="*/ 46 h 76"/>
                  <a:gd name="T22" fmla="*/ 91 w 116"/>
                  <a:gd name="T23" fmla="*/ 44 h 76"/>
                  <a:gd name="T24" fmla="*/ 97 w 116"/>
                  <a:gd name="T25" fmla="*/ 43 h 76"/>
                  <a:gd name="T26" fmla="*/ 99 w 116"/>
                  <a:gd name="T27" fmla="*/ 43 h 76"/>
                  <a:gd name="T28" fmla="*/ 98 w 116"/>
                  <a:gd name="T29" fmla="*/ 47 h 76"/>
                  <a:gd name="T30" fmla="*/ 100 w 116"/>
                  <a:gd name="T31" fmla="*/ 50 h 76"/>
                  <a:gd name="T32" fmla="*/ 102 w 116"/>
                  <a:gd name="T33" fmla="*/ 51 h 76"/>
                  <a:gd name="T34" fmla="*/ 102 w 116"/>
                  <a:gd name="T35" fmla="*/ 49 h 76"/>
                  <a:gd name="T36" fmla="*/ 105 w 116"/>
                  <a:gd name="T37" fmla="*/ 49 h 76"/>
                  <a:gd name="T38" fmla="*/ 109 w 116"/>
                  <a:gd name="T39" fmla="*/ 47 h 76"/>
                  <a:gd name="T40" fmla="*/ 112 w 116"/>
                  <a:gd name="T41" fmla="*/ 46 h 76"/>
                  <a:gd name="T42" fmla="*/ 116 w 116"/>
                  <a:gd name="T43" fmla="*/ 45 h 76"/>
                  <a:gd name="T44" fmla="*/ 111 w 116"/>
                  <a:gd name="T45" fmla="*/ 42 h 76"/>
                  <a:gd name="T46" fmla="*/ 107 w 116"/>
                  <a:gd name="T47" fmla="*/ 40 h 76"/>
                  <a:gd name="T48" fmla="*/ 105 w 116"/>
                  <a:gd name="T49" fmla="*/ 40 h 76"/>
                  <a:gd name="T50" fmla="*/ 102 w 116"/>
                  <a:gd name="T51" fmla="*/ 41 h 76"/>
                  <a:gd name="T52" fmla="*/ 98 w 116"/>
                  <a:gd name="T53" fmla="*/ 38 h 76"/>
                  <a:gd name="T54" fmla="*/ 100 w 116"/>
                  <a:gd name="T55" fmla="*/ 34 h 76"/>
                  <a:gd name="T56" fmla="*/ 101 w 116"/>
                  <a:gd name="T57" fmla="*/ 31 h 76"/>
                  <a:gd name="T58" fmla="*/ 94 w 116"/>
                  <a:gd name="T59" fmla="*/ 36 h 76"/>
                  <a:gd name="T60" fmla="*/ 88 w 116"/>
                  <a:gd name="T61" fmla="*/ 39 h 76"/>
                  <a:gd name="T62" fmla="*/ 84 w 116"/>
                  <a:gd name="T63" fmla="*/ 43 h 76"/>
                  <a:gd name="T64" fmla="*/ 85 w 116"/>
                  <a:gd name="T65" fmla="*/ 46 h 76"/>
                  <a:gd name="T66" fmla="*/ 81 w 116"/>
                  <a:gd name="T67" fmla="*/ 41 h 76"/>
                  <a:gd name="T68" fmla="*/ 68 w 116"/>
                  <a:gd name="T69" fmla="*/ 34 h 76"/>
                  <a:gd name="T70" fmla="*/ 68 w 116"/>
                  <a:gd name="T71" fmla="*/ 24 h 76"/>
                  <a:gd name="T72" fmla="*/ 64 w 116"/>
                  <a:gd name="T73" fmla="*/ 21 h 76"/>
                  <a:gd name="T74" fmla="*/ 54 w 116"/>
                  <a:gd name="T75" fmla="*/ 18 h 76"/>
                  <a:gd name="T76" fmla="*/ 35 w 116"/>
                  <a:gd name="T77" fmla="*/ 13 h 76"/>
                  <a:gd name="T78" fmla="*/ 17 w 116"/>
                  <a:gd name="T79" fmla="*/ 0 h 76"/>
                  <a:gd name="T80" fmla="*/ 6 w 116"/>
                  <a:gd name="T81" fmla="*/ 40 h 76"/>
                  <a:gd name="T82" fmla="*/ 7 w 116"/>
                  <a:gd name="T83" fmla="*/ 38 h 76"/>
                  <a:gd name="T84" fmla="*/ 12 w 116"/>
                  <a:gd name="T85" fmla="*/ 32 h 76"/>
                  <a:gd name="T86" fmla="*/ 15 w 116"/>
                  <a:gd name="T87" fmla="*/ 28 h 76"/>
                  <a:gd name="T88" fmla="*/ 18 w 116"/>
                  <a:gd name="T89" fmla="*/ 26 h 76"/>
                  <a:gd name="T90" fmla="*/ 27 w 116"/>
                  <a:gd name="T91" fmla="*/ 32 h 76"/>
                  <a:gd name="T92" fmla="*/ 29 w 116"/>
                  <a:gd name="T93" fmla="*/ 35 h 76"/>
                  <a:gd name="T94" fmla="*/ 28 w 116"/>
                  <a:gd name="T95" fmla="*/ 37 h 76"/>
                  <a:gd name="T96" fmla="*/ 29 w 116"/>
                  <a:gd name="T97" fmla="*/ 40 h 76"/>
                  <a:gd name="T98" fmla="*/ 34 w 116"/>
                  <a:gd name="T99" fmla="*/ 40 h 76"/>
                  <a:gd name="T100" fmla="*/ 37 w 116"/>
                  <a:gd name="T101" fmla="*/ 40 h 76"/>
                  <a:gd name="T102" fmla="*/ 43 w 116"/>
                  <a:gd name="T103" fmla="*/ 48 h 76"/>
                  <a:gd name="T104" fmla="*/ 64 w 116"/>
                  <a:gd name="T105" fmla="*/ 66 h 76"/>
                  <a:gd name="T106" fmla="*/ 72 w 116"/>
                  <a:gd name="T107" fmla="*/ 68 h 76"/>
                  <a:gd name="T108" fmla="*/ 71 w 116"/>
                  <a:gd name="T109" fmla="*/ 74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16" h="76">
                    <a:moveTo>
                      <a:pt x="76" y="76"/>
                    </a:moveTo>
                    <a:cubicBezTo>
                      <a:pt x="78" y="75"/>
                      <a:pt x="78" y="75"/>
                      <a:pt x="78" y="75"/>
                    </a:cubicBezTo>
                    <a:cubicBezTo>
                      <a:pt x="80" y="76"/>
                      <a:pt x="80" y="76"/>
                      <a:pt x="80" y="76"/>
                    </a:cubicBezTo>
                    <a:cubicBezTo>
                      <a:pt x="80" y="73"/>
                      <a:pt x="80" y="73"/>
                      <a:pt x="80" y="73"/>
                    </a:cubicBezTo>
                    <a:cubicBezTo>
                      <a:pt x="80" y="73"/>
                      <a:pt x="81" y="73"/>
                      <a:pt x="81" y="72"/>
                    </a:cubicBezTo>
                    <a:cubicBezTo>
                      <a:pt x="81" y="72"/>
                      <a:pt x="82" y="70"/>
                      <a:pt x="82" y="70"/>
                    </a:cubicBezTo>
                    <a:cubicBezTo>
                      <a:pt x="83" y="69"/>
                      <a:pt x="83" y="69"/>
                      <a:pt x="83" y="69"/>
                    </a:cubicBezTo>
                    <a:cubicBezTo>
                      <a:pt x="83" y="69"/>
                      <a:pt x="84" y="69"/>
                      <a:pt x="84" y="69"/>
                    </a:cubicBezTo>
                    <a:cubicBezTo>
                      <a:pt x="84" y="69"/>
                      <a:pt x="84" y="67"/>
                      <a:pt x="84" y="67"/>
                    </a:cubicBezTo>
                    <a:cubicBezTo>
                      <a:pt x="84" y="67"/>
                      <a:pt x="82" y="65"/>
                      <a:pt x="82" y="65"/>
                    </a:cubicBezTo>
                    <a:cubicBezTo>
                      <a:pt x="82" y="65"/>
                      <a:pt x="81" y="62"/>
                      <a:pt x="81" y="62"/>
                    </a:cubicBezTo>
                    <a:cubicBezTo>
                      <a:pt x="81" y="62"/>
                      <a:pt x="82" y="62"/>
                      <a:pt x="82" y="62"/>
                    </a:cubicBezTo>
                    <a:cubicBezTo>
                      <a:pt x="82" y="61"/>
                      <a:pt x="82" y="60"/>
                      <a:pt x="82" y="60"/>
                    </a:cubicBezTo>
                    <a:cubicBezTo>
                      <a:pt x="81" y="60"/>
                      <a:pt x="81" y="60"/>
                      <a:pt x="81" y="60"/>
                    </a:cubicBezTo>
                    <a:cubicBezTo>
                      <a:pt x="79" y="60"/>
                      <a:pt x="79" y="60"/>
                      <a:pt x="79" y="60"/>
                    </a:cubicBezTo>
                    <a:cubicBezTo>
                      <a:pt x="79" y="60"/>
                      <a:pt x="79" y="59"/>
                      <a:pt x="79" y="59"/>
                    </a:cubicBezTo>
                    <a:cubicBezTo>
                      <a:pt x="78" y="59"/>
                      <a:pt x="77" y="58"/>
                      <a:pt x="77" y="58"/>
                    </a:cubicBezTo>
                    <a:cubicBezTo>
                      <a:pt x="77" y="58"/>
                      <a:pt x="77" y="57"/>
                      <a:pt x="77" y="57"/>
                    </a:cubicBezTo>
                    <a:cubicBezTo>
                      <a:pt x="77" y="56"/>
                      <a:pt x="78" y="55"/>
                      <a:pt x="78" y="55"/>
                    </a:cubicBezTo>
                    <a:cubicBezTo>
                      <a:pt x="78" y="55"/>
                      <a:pt x="79" y="54"/>
                      <a:pt x="79" y="54"/>
                    </a:cubicBezTo>
                    <a:cubicBezTo>
                      <a:pt x="79" y="54"/>
                      <a:pt x="81" y="54"/>
                      <a:pt x="81" y="54"/>
                    </a:cubicBezTo>
                    <a:cubicBezTo>
                      <a:pt x="81" y="54"/>
                      <a:pt x="83" y="55"/>
                      <a:pt x="83" y="55"/>
                    </a:cubicBezTo>
                    <a:cubicBezTo>
                      <a:pt x="84" y="55"/>
                      <a:pt x="84" y="55"/>
                      <a:pt x="84" y="55"/>
                    </a:cubicBezTo>
                    <a:cubicBezTo>
                      <a:pt x="84" y="55"/>
                      <a:pt x="84" y="55"/>
                      <a:pt x="85" y="54"/>
                    </a:cubicBezTo>
                    <a:cubicBezTo>
                      <a:pt x="85" y="53"/>
                      <a:pt x="86" y="53"/>
                      <a:pt x="86" y="53"/>
                    </a:cubicBezTo>
                    <a:cubicBezTo>
                      <a:pt x="86" y="52"/>
                      <a:pt x="87" y="51"/>
                      <a:pt x="87" y="51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6" y="51"/>
                      <a:pt x="85" y="50"/>
                      <a:pt x="85" y="50"/>
                    </a:cubicBezTo>
                    <a:cubicBezTo>
                      <a:pt x="87" y="50"/>
                      <a:pt x="87" y="50"/>
                      <a:pt x="87" y="50"/>
                    </a:cubicBezTo>
                    <a:cubicBezTo>
                      <a:pt x="89" y="50"/>
                      <a:pt x="89" y="50"/>
                      <a:pt x="89" y="50"/>
                    </a:cubicBezTo>
                    <a:cubicBezTo>
                      <a:pt x="90" y="49"/>
                      <a:pt x="90" y="49"/>
                      <a:pt x="90" y="49"/>
                    </a:cubicBezTo>
                    <a:cubicBezTo>
                      <a:pt x="90" y="47"/>
                      <a:pt x="90" y="47"/>
                      <a:pt x="90" y="47"/>
                    </a:cubicBezTo>
                    <a:cubicBezTo>
                      <a:pt x="89" y="46"/>
                      <a:pt x="89" y="46"/>
                      <a:pt x="89" y="46"/>
                    </a:cubicBezTo>
                    <a:cubicBezTo>
                      <a:pt x="90" y="46"/>
                      <a:pt x="90" y="46"/>
                      <a:pt x="90" y="46"/>
                    </a:cubicBezTo>
                    <a:cubicBezTo>
                      <a:pt x="90" y="46"/>
                      <a:pt x="90" y="45"/>
                      <a:pt x="90" y="45"/>
                    </a:cubicBezTo>
                    <a:cubicBezTo>
                      <a:pt x="90" y="44"/>
                      <a:pt x="91" y="44"/>
                      <a:pt x="91" y="44"/>
                    </a:cubicBezTo>
                    <a:cubicBezTo>
                      <a:pt x="92" y="45"/>
                      <a:pt x="92" y="45"/>
                      <a:pt x="92" y="45"/>
                    </a:cubicBezTo>
                    <a:cubicBezTo>
                      <a:pt x="92" y="45"/>
                      <a:pt x="93" y="46"/>
                      <a:pt x="93" y="45"/>
                    </a:cubicBezTo>
                    <a:cubicBezTo>
                      <a:pt x="93" y="45"/>
                      <a:pt x="97" y="43"/>
                      <a:pt x="97" y="43"/>
                    </a:cubicBezTo>
                    <a:cubicBezTo>
                      <a:pt x="98" y="42"/>
                      <a:pt x="98" y="42"/>
                      <a:pt x="98" y="42"/>
                    </a:cubicBezTo>
                    <a:cubicBezTo>
                      <a:pt x="98" y="43"/>
                      <a:pt x="98" y="43"/>
                      <a:pt x="98" y="43"/>
                    </a:cubicBezTo>
                    <a:cubicBezTo>
                      <a:pt x="99" y="43"/>
                      <a:pt x="99" y="43"/>
                      <a:pt x="99" y="43"/>
                    </a:cubicBezTo>
                    <a:cubicBezTo>
                      <a:pt x="99" y="43"/>
                      <a:pt x="99" y="44"/>
                      <a:pt x="99" y="44"/>
                    </a:cubicBezTo>
                    <a:cubicBezTo>
                      <a:pt x="99" y="44"/>
                      <a:pt x="100" y="45"/>
                      <a:pt x="100" y="45"/>
                    </a:cubicBezTo>
                    <a:cubicBezTo>
                      <a:pt x="98" y="47"/>
                      <a:pt x="98" y="47"/>
                      <a:pt x="98" y="47"/>
                    </a:cubicBezTo>
                    <a:cubicBezTo>
                      <a:pt x="98" y="48"/>
                      <a:pt x="98" y="48"/>
                      <a:pt x="98" y="48"/>
                    </a:cubicBezTo>
                    <a:cubicBezTo>
                      <a:pt x="99" y="49"/>
                      <a:pt x="99" y="49"/>
                      <a:pt x="99" y="49"/>
                    </a:cubicBezTo>
                    <a:cubicBezTo>
                      <a:pt x="100" y="50"/>
                      <a:pt x="100" y="50"/>
                      <a:pt x="100" y="50"/>
                    </a:cubicBezTo>
                    <a:cubicBezTo>
                      <a:pt x="101" y="50"/>
                      <a:pt x="101" y="50"/>
                      <a:pt x="101" y="50"/>
                    </a:cubicBezTo>
                    <a:cubicBezTo>
                      <a:pt x="101" y="50"/>
                      <a:pt x="101" y="50"/>
                      <a:pt x="101" y="50"/>
                    </a:cubicBezTo>
                    <a:cubicBezTo>
                      <a:pt x="102" y="50"/>
                      <a:pt x="102" y="51"/>
                      <a:pt x="102" y="51"/>
                    </a:cubicBezTo>
                    <a:cubicBezTo>
                      <a:pt x="102" y="51"/>
                      <a:pt x="102" y="52"/>
                      <a:pt x="102" y="52"/>
                    </a:cubicBezTo>
                    <a:cubicBezTo>
                      <a:pt x="102" y="52"/>
                      <a:pt x="102" y="51"/>
                      <a:pt x="102" y="51"/>
                    </a:cubicBezTo>
                    <a:cubicBezTo>
                      <a:pt x="103" y="50"/>
                      <a:pt x="102" y="49"/>
                      <a:pt x="102" y="49"/>
                    </a:cubicBezTo>
                    <a:cubicBezTo>
                      <a:pt x="102" y="49"/>
                      <a:pt x="102" y="48"/>
                      <a:pt x="102" y="48"/>
                    </a:cubicBezTo>
                    <a:cubicBezTo>
                      <a:pt x="103" y="48"/>
                      <a:pt x="104" y="48"/>
                      <a:pt x="104" y="48"/>
                    </a:cubicBezTo>
                    <a:cubicBezTo>
                      <a:pt x="104" y="48"/>
                      <a:pt x="105" y="49"/>
                      <a:pt x="105" y="49"/>
                    </a:cubicBezTo>
                    <a:cubicBezTo>
                      <a:pt x="105" y="49"/>
                      <a:pt x="106" y="50"/>
                      <a:pt x="106" y="50"/>
                    </a:cubicBezTo>
                    <a:cubicBezTo>
                      <a:pt x="107" y="49"/>
                      <a:pt x="108" y="49"/>
                      <a:pt x="108" y="49"/>
                    </a:cubicBezTo>
                    <a:cubicBezTo>
                      <a:pt x="108" y="48"/>
                      <a:pt x="109" y="48"/>
                      <a:pt x="109" y="47"/>
                    </a:cubicBezTo>
                    <a:cubicBezTo>
                      <a:pt x="109" y="47"/>
                      <a:pt x="111" y="47"/>
                      <a:pt x="111" y="47"/>
                    </a:cubicBezTo>
                    <a:cubicBezTo>
                      <a:pt x="111" y="46"/>
                      <a:pt x="111" y="46"/>
                      <a:pt x="111" y="46"/>
                    </a:cubicBezTo>
                    <a:cubicBezTo>
                      <a:pt x="111" y="46"/>
                      <a:pt x="112" y="46"/>
                      <a:pt x="112" y="46"/>
                    </a:cubicBezTo>
                    <a:cubicBezTo>
                      <a:pt x="113" y="46"/>
                      <a:pt x="113" y="47"/>
                      <a:pt x="113" y="47"/>
                    </a:cubicBezTo>
                    <a:cubicBezTo>
                      <a:pt x="113" y="46"/>
                      <a:pt x="114" y="45"/>
                      <a:pt x="114" y="45"/>
                    </a:cubicBezTo>
                    <a:cubicBezTo>
                      <a:pt x="114" y="45"/>
                      <a:pt x="116" y="45"/>
                      <a:pt x="116" y="45"/>
                    </a:cubicBezTo>
                    <a:cubicBezTo>
                      <a:pt x="115" y="44"/>
                      <a:pt x="115" y="44"/>
                      <a:pt x="115" y="44"/>
                    </a:cubicBezTo>
                    <a:cubicBezTo>
                      <a:pt x="115" y="44"/>
                      <a:pt x="113" y="44"/>
                      <a:pt x="113" y="44"/>
                    </a:cubicBezTo>
                    <a:cubicBezTo>
                      <a:pt x="112" y="44"/>
                      <a:pt x="111" y="43"/>
                      <a:pt x="111" y="42"/>
                    </a:cubicBezTo>
                    <a:cubicBezTo>
                      <a:pt x="111" y="42"/>
                      <a:pt x="109" y="42"/>
                      <a:pt x="109" y="42"/>
                    </a:cubicBezTo>
                    <a:cubicBezTo>
                      <a:pt x="109" y="42"/>
                      <a:pt x="110" y="41"/>
                      <a:pt x="109" y="41"/>
                    </a:cubicBezTo>
                    <a:cubicBezTo>
                      <a:pt x="108" y="40"/>
                      <a:pt x="107" y="41"/>
                      <a:pt x="107" y="40"/>
                    </a:cubicBezTo>
                    <a:cubicBezTo>
                      <a:pt x="107" y="40"/>
                      <a:pt x="107" y="39"/>
                      <a:pt x="107" y="38"/>
                    </a:cubicBezTo>
                    <a:cubicBezTo>
                      <a:pt x="106" y="38"/>
                      <a:pt x="105" y="38"/>
                      <a:pt x="105" y="38"/>
                    </a:cubicBezTo>
                    <a:cubicBezTo>
                      <a:pt x="105" y="38"/>
                      <a:pt x="105" y="40"/>
                      <a:pt x="105" y="40"/>
                    </a:cubicBezTo>
                    <a:cubicBezTo>
                      <a:pt x="104" y="40"/>
                      <a:pt x="104" y="40"/>
                      <a:pt x="104" y="40"/>
                    </a:cubicBezTo>
                    <a:cubicBezTo>
                      <a:pt x="104" y="41"/>
                      <a:pt x="104" y="41"/>
                      <a:pt x="104" y="41"/>
                    </a:cubicBezTo>
                    <a:cubicBezTo>
                      <a:pt x="104" y="41"/>
                      <a:pt x="103" y="41"/>
                      <a:pt x="102" y="41"/>
                    </a:cubicBezTo>
                    <a:cubicBezTo>
                      <a:pt x="102" y="41"/>
                      <a:pt x="101" y="41"/>
                      <a:pt x="100" y="41"/>
                    </a:cubicBezTo>
                    <a:cubicBezTo>
                      <a:pt x="100" y="41"/>
                      <a:pt x="100" y="39"/>
                      <a:pt x="100" y="39"/>
                    </a:cubicBezTo>
                    <a:cubicBezTo>
                      <a:pt x="100" y="39"/>
                      <a:pt x="98" y="38"/>
                      <a:pt x="98" y="38"/>
                    </a:cubicBezTo>
                    <a:cubicBezTo>
                      <a:pt x="98" y="38"/>
                      <a:pt x="96" y="38"/>
                      <a:pt x="96" y="38"/>
                    </a:cubicBezTo>
                    <a:cubicBezTo>
                      <a:pt x="97" y="37"/>
                      <a:pt x="97" y="37"/>
                      <a:pt x="97" y="37"/>
                    </a:cubicBezTo>
                    <a:cubicBezTo>
                      <a:pt x="100" y="34"/>
                      <a:pt x="100" y="34"/>
                      <a:pt x="100" y="34"/>
                    </a:cubicBezTo>
                    <a:cubicBezTo>
                      <a:pt x="101" y="32"/>
                      <a:pt x="101" y="32"/>
                      <a:pt x="101" y="32"/>
                    </a:cubicBezTo>
                    <a:cubicBezTo>
                      <a:pt x="102" y="32"/>
                      <a:pt x="102" y="32"/>
                      <a:pt x="102" y="32"/>
                    </a:cubicBezTo>
                    <a:cubicBezTo>
                      <a:pt x="101" y="31"/>
                      <a:pt x="101" y="31"/>
                      <a:pt x="101" y="31"/>
                    </a:cubicBezTo>
                    <a:cubicBezTo>
                      <a:pt x="99" y="33"/>
                      <a:pt x="99" y="33"/>
                      <a:pt x="99" y="33"/>
                    </a:cubicBezTo>
                    <a:cubicBezTo>
                      <a:pt x="99" y="33"/>
                      <a:pt x="98" y="33"/>
                      <a:pt x="97" y="33"/>
                    </a:cubicBezTo>
                    <a:cubicBezTo>
                      <a:pt x="97" y="33"/>
                      <a:pt x="94" y="36"/>
                      <a:pt x="94" y="36"/>
                    </a:cubicBezTo>
                    <a:cubicBezTo>
                      <a:pt x="91" y="37"/>
                      <a:pt x="91" y="37"/>
                      <a:pt x="91" y="37"/>
                    </a:cubicBezTo>
                    <a:cubicBezTo>
                      <a:pt x="90" y="38"/>
                      <a:pt x="90" y="38"/>
                      <a:pt x="90" y="38"/>
                    </a:cubicBezTo>
                    <a:cubicBezTo>
                      <a:pt x="88" y="39"/>
                      <a:pt x="88" y="39"/>
                      <a:pt x="88" y="39"/>
                    </a:cubicBezTo>
                    <a:cubicBezTo>
                      <a:pt x="88" y="41"/>
                      <a:pt x="88" y="41"/>
                      <a:pt x="88" y="41"/>
                    </a:cubicBezTo>
                    <a:cubicBezTo>
                      <a:pt x="86" y="42"/>
                      <a:pt x="86" y="42"/>
                      <a:pt x="86" y="42"/>
                    </a:cubicBezTo>
                    <a:cubicBezTo>
                      <a:pt x="84" y="43"/>
                      <a:pt x="84" y="43"/>
                      <a:pt x="84" y="43"/>
                    </a:cubicBezTo>
                    <a:cubicBezTo>
                      <a:pt x="84" y="43"/>
                      <a:pt x="85" y="44"/>
                      <a:pt x="85" y="45"/>
                    </a:cubicBezTo>
                    <a:cubicBezTo>
                      <a:pt x="86" y="45"/>
                      <a:pt x="86" y="46"/>
                      <a:pt x="86" y="46"/>
                    </a:cubicBezTo>
                    <a:cubicBezTo>
                      <a:pt x="85" y="46"/>
                      <a:pt x="85" y="46"/>
                      <a:pt x="85" y="46"/>
                    </a:cubicBezTo>
                    <a:cubicBezTo>
                      <a:pt x="81" y="44"/>
                      <a:pt x="81" y="44"/>
                      <a:pt x="81" y="44"/>
                    </a:cubicBezTo>
                    <a:cubicBezTo>
                      <a:pt x="82" y="42"/>
                      <a:pt x="82" y="42"/>
                      <a:pt x="82" y="42"/>
                    </a:cubicBezTo>
                    <a:cubicBezTo>
                      <a:pt x="81" y="41"/>
                      <a:pt x="81" y="41"/>
                      <a:pt x="81" y="41"/>
                    </a:cubicBezTo>
                    <a:cubicBezTo>
                      <a:pt x="72" y="41"/>
                      <a:pt x="72" y="41"/>
                      <a:pt x="72" y="41"/>
                    </a:cubicBezTo>
                    <a:cubicBezTo>
                      <a:pt x="71" y="34"/>
                      <a:pt x="71" y="34"/>
                      <a:pt x="71" y="34"/>
                    </a:cubicBezTo>
                    <a:cubicBezTo>
                      <a:pt x="68" y="34"/>
                      <a:pt x="68" y="34"/>
                      <a:pt x="68" y="34"/>
                    </a:cubicBezTo>
                    <a:cubicBezTo>
                      <a:pt x="68" y="34"/>
                      <a:pt x="68" y="29"/>
                      <a:pt x="68" y="29"/>
                    </a:cubicBezTo>
                    <a:cubicBezTo>
                      <a:pt x="68" y="29"/>
                      <a:pt x="68" y="24"/>
                      <a:pt x="68" y="24"/>
                    </a:cubicBezTo>
                    <a:cubicBezTo>
                      <a:pt x="68" y="24"/>
                      <a:pt x="68" y="24"/>
                      <a:pt x="68" y="24"/>
                    </a:cubicBezTo>
                    <a:cubicBezTo>
                      <a:pt x="67" y="25"/>
                      <a:pt x="67" y="25"/>
                      <a:pt x="67" y="25"/>
                    </a:cubicBezTo>
                    <a:cubicBezTo>
                      <a:pt x="66" y="25"/>
                      <a:pt x="66" y="25"/>
                      <a:pt x="66" y="25"/>
                    </a:cubicBezTo>
                    <a:cubicBezTo>
                      <a:pt x="64" y="21"/>
                      <a:pt x="64" y="21"/>
                      <a:pt x="64" y="21"/>
                    </a:cubicBezTo>
                    <a:cubicBezTo>
                      <a:pt x="61" y="18"/>
                      <a:pt x="61" y="18"/>
                      <a:pt x="61" y="18"/>
                    </a:cubicBezTo>
                    <a:cubicBezTo>
                      <a:pt x="58" y="19"/>
                      <a:pt x="58" y="19"/>
                      <a:pt x="58" y="19"/>
                    </a:cubicBezTo>
                    <a:cubicBezTo>
                      <a:pt x="54" y="18"/>
                      <a:pt x="54" y="18"/>
                      <a:pt x="54" y="18"/>
                    </a:cubicBezTo>
                    <a:cubicBezTo>
                      <a:pt x="46" y="18"/>
                      <a:pt x="46" y="18"/>
                      <a:pt x="46" y="18"/>
                    </a:cubicBezTo>
                    <a:cubicBezTo>
                      <a:pt x="40" y="19"/>
                      <a:pt x="40" y="19"/>
                      <a:pt x="40" y="19"/>
                    </a:cubicBezTo>
                    <a:cubicBezTo>
                      <a:pt x="35" y="13"/>
                      <a:pt x="35" y="13"/>
                      <a:pt x="35" y="13"/>
                    </a:cubicBezTo>
                    <a:cubicBezTo>
                      <a:pt x="34" y="11"/>
                      <a:pt x="34" y="11"/>
                      <a:pt x="34" y="11"/>
                    </a:cubicBezTo>
                    <a:cubicBezTo>
                      <a:pt x="27" y="5"/>
                      <a:pt x="27" y="5"/>
                      <a:pt x="27" y="5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6" y="40"/>
                      <a:pt x="6" y="40"/>
                      <a:pt x="6" y="40"/>
                    </a:cubicBezTo>
                    <a:cubicBezTo>
                      <a:pt x="8" y="40"/>
                      <a:pt x="8" y="40"/>
                      <a:pt x="8" y="40"/>
                    </a:cubicBezTo>
                    <a:cubicBezTo>
                      <a:pt x="8" y="40"/>
                      <a:pt x="8" y="39"/>
                      <a:pt x="8" y="39"/>
                    </a:cubicBezTo>
                    <a:cubicBezTo>
                      <a:pt x="7" y="38"/>
                      <a:pt x="7" y="38"/>
                      <a:pt x="7" y="38"/>
                    </a:cubicBezTo>
                    <a:cubicBezTo>
                      <a:pt x="7" y="37"/>
                      <a:pt x="7" y="34"/>
                      <a:pt x="7" y="34"/>
                    </a:cubicBezTo>
                    <a:cubicBezTo>
                      <a:pt x="7" y="34"/>
                      <a:pt x="9" y="32"/>
                      <a:pt x="9" y="32"/>
                    </a:cubicBezTo>
                    <a:cubicBezTo>
                      <a:pt x="12" y="32"/>
                      <a:pt x="12" y="32"/>
                      <a:pt x="12" y="32"/>
                    </a:cubicBezTo>
                    <a:cubicBezTo>
                      <a:pt x="12" y="32"/>
                      <a:pt x="13" y="29"/>
                      <a:pt x="13" y="29"/>
                    </a:cubicBezTo>
                    <a:cubicBezTo>
                      <a:pt x="13" y="29"/>
                      <a:pt x="16" y="30"/>
                      <a:pt x="16" y="30"/>
                    </a:cubicBezTo>
                    <a:cubicBezTo>
                      <a:pt x="16" y="30"/>
                      <a:pt x="15" y="28"/>
                      <a:pt x="15" y="28"/>
                    </a:cubicBezTo>
                    <a:cubicBezTo>
                      <a:pt x="15" y="28"/>
                      <a:pt x="15" y="27"/>
                      <a:pt x="15" y="27"/>
                    </a:cubicBezTo>
                    <a:cubicBezTo>
                      <a:pt x="15" y="27"/>
                      <a:pt x="17" y="27"/>
                      <a:pt x="17" y="27"/>
                    </a:cubicBezTo>
                    <a:cubicBezTo>
                      <a:pt x="17" y="27"/>
                      <a:pt x="18" y="26"/>
                      <a:pt x="18" y="26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7" y="31"/>
                      <a:pt x="27" y="31"/>
                      <a:pt x="27" y="31"/>
                    </a:cubicBezTo>
                    <a:cubicBezTo>
                      <a:pt x="27" y="32"/>
                      <a:pt x="27" y="32"/>
                      <a:pt x="27" y="32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7" y="34"/>
                    </a:cubicBezTo>
                    <a:cubicBezTo>
                      <a:pt x="27" y="34"/>
                      <a:pt x="29" y="35"/>
                      <a:pt x="29" y="35"/>
                    </a:cubicBezTo>
                    <a:cubicBezTo>
                      <a:pt x="27" y="35"/>
                      <a:pt x="27" y="35"/>
                      <a:pt x="27" y="35"/>
                    </a:cubicBezTo>
                    <a:cubicBezTo>
                      <a:pt x="27" y="35"/>
                      <a:pt x="27" y="36"/>
                      <a:pt x="27" y="36"/>
                    </a:cubicBezTo>
                    <a:cubicBezTo>
                      <a:pt x="28" y="36"/>
                      <a:pt x="28" y="37"/>
                      <a:pt x="28" y="37"/>
                    </a:cubicBezTo>
                    <a:cubicBezTo>
                      <a:pt x="28" y="37"/>
                      <a:pt x="28" y="38"/>
                      <a:pt x="28" y="38"/>
                    </a:cubicBezTo>
                    <a:cubicBezTo>
                      <a:pt x="28" y="39"/>
                      <a:pt x="28" y="39"/>
                      <a:pt x="28" y="39"/>
                    </a:cubicBezTo>
                    <a:cubicBezTo>
                      <a:pt x="29" y="40"/>
                      <a:pt x="29" y="40"/>
                      <a:pt x="29" y="40"/>
                    </a:cubicBezTo>
                    <a:cubicBezTo>
                      <a:pt x="33" y="40"/>
                      <a:pt x="33" y="40"/>
                      <a:pt x="33" y="40"/>
                    </a:cubicBezTo>
                    <a:cubicBezTo>
                      <a:pt x="34" y="40"/>
                      <a:pt x="34" y="40"/>
                      <a:pt x="34" y="40"/>
                    </a:cubicBezTo>
                    <a:cubicBezTo>
                      <a:pt x="34" y="40"/>
                      <a:pt x="34" y="40"/>
                      <a:pt x="34" y="40"/>
                    </a:cubicBezTo>
                    <a:cubicBezTo>
                      <a:pt x="35" y="41"/>
                      <a:pt x="35" y="41"/>
                      <a:pt x="35" y="41"/>
                    </a:cubicBezTo>
                    <a:cubicBezTo>
                      <a:pt x="36" y="41"/>
                      <a:pt x="36" y="41"/>
                      <a:pt x="36" y="41"/>
                    </a:cubicBezTo>
                    <a:cubicBezTo>
                      <a:pt x="37" y="40"/>
                      <a:pt x="37" y="40"/>
                      <a:pt x="37" y="40"/>
                    </a:cubicBezTo>
                    <a:cubicBezTo>
                      <a:pt x="41" y="43"/>
                      <a:pt x="41" y="43"/>
                      <a:pt x="41" y="43"/>
                    </a:cubicBezTo>
                    <a:cubicBezTo>
                      <a:pt x="41" y="45"/>
                      <a:pt x="41" y="45"/>
                      <a:pt x="41" y="45"/>
                    </a:cubicBezTo>
                    <a:cubicBezTo>
                      <a:pt x="41" y="45"/>
                      <a:pt x="43" y="48"/>
                      <a:pt x="43" y="48"/>
                    </a:cubicBezTo>
                    <a:cubicBezTo>
                      <a:pt x="43" y="48"/>
                      <a:pt x="43" y="51"/>
                      <a:pt x="43" y="51"/>
                    </a:cubicBezTo>
                    <a:cubicBezTo>
                      <a:pt x="54" y="59"/>
                      <a:pt x="54" y="59"/>
                      <a:pt x="54" y="59"/>
                    </a:cubicBezTo>
                    <a:cubicBezTo>
                      <a:pt x="64" y="66"/>
                      <a:pt x="64" y="66"/>
                      <a:pt x="64" y="66"/>
                    </a:cubicBezTo>
                    <a:cubicBezTo>
                      <a:pt x="68" y="66"/>
                      <a:pt x="68" y="66"/>
                      <a:pt x="68" y="66"/>
                    </a:cubicBezTo>
                    <a:cubicBezTo>
                      <a:pt x="68" y="66"/>
                      <a:pt x="70" y="67"/>
                      <a:pt x="70" y="67"/>
                    </a:cubicBezTo>
                    <a:cubicBezTo>
                      <a:pt x="70" y="67"/>
                      <a:pt x="72" y="68"/>
                      <a:pt x="72" y="68"/>
                    </a:cubicBezTo>
                    <a:cubicBezTo>
                      <a:pt x="72" y="70"/>
                      <a:pt x="72" y="70"/>
                      <a:pt x="72" y="70"/>
                    </a:cubicBezTo>
                    <a:cubicBezTo>
                      <a:pt x="72" y="70"/>
                      <a:pt x="71" y="70"/>
                      <a:pt x="71" y="70"/>
                    </a:cubicBezTo>
                    <a:cubicBezTo>
                      <a:pt x="71" y="71"/>
                      <a:pt x="71" y="74"/>
                      <a:pt x="71" y="74"/>
                    </a:cubicBezTo>
                    <a:cubicBezTo>
                      <a:pt x="74" y="74"/>
                      <a:pt x="74" y="74"/>
                      <a:pt x="74" y="74"/>
                    </a:cubicBezTo>
                    <a:lnTo>
                      <a:pt x="76" y="76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20" name="Freeform 828">
                <a:extLst>
                  <a:ext uri="{FF2B5EF4-FFF2-40B4-BE49-F238E27FC236}">
                    <a16:creationId xmlns:a16="http://schemas.microsoft.com/office/drawing/2014/main" id="{8996AB46-190C-D68D-135E-CB9558648EA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58000" y="3551238"/>
                <a:ext cx="398462" cy="277813"/>
              </a:xfrm>
              <a:custGeom>
                <a:avLst/>
                <a:gdLst>
                  <a:gd name="T0" fmla="*/ 18 w 96"/>
                  <a:gd name="T1" fmla="*/ 43 h 67"/>
                  <a:gd name="T2" fmla="*/ 27 w 96"/>
                  <a:gd name="T3" fmla="*/ 41 h 67"/>
                  <a:gd name="T4" fmla="*/ 32 w 96"/>
                  <a:gd name="T5" fmla="*/ 40 h 67"/>
                  <a:gd name="T6" fmla="*/ 39 w 96"/>
                  <a:gd name="T7" fmla="*/ 45 h 67"/>
                  <a:gd name="T8" fmla="*/ 44 w 96"/>
                  <a:gd name="T9" fmla="*/ 46 h 67"/>
                  <a:gd name="T10" fmla="*/ 47 w 96"/>
                  <a:gd name="T11" fmla="*/ 50 h 67"/>
                  <a:gd name="T12" fmla="*/ 53 w 96"/>
                  <a:gd name="T13" fmla="*/ 54 h 67"/>
                  <a:gd name="T14" fmla="*/ 59 w 96"/>
                  <a:gd name="T15" fmla="*/ 58 h 67"/>
                  <a:gd name="T16" fmla="*/ 58 w 96"/>
                  <a:gd name="T17" fmla="*/ 62 h 67"/>
                  <a:gd name="T18" fmla="*/ 60 w 96"/>
                  <a:gd name="T19" fmla="*/ 63 h 67"/>
                  <a:gd name="T20" fmla="*/ 66 w 96"/>
                  <a:gd name="T21" fmla="*/ 66 h 67"/>
                  <a:gd name="T22" fmla="*/ 68 w 96"/>
                  <a:gd name="T23" fmla="*/ 66 h 67"/>
                  <a:gd name="T24" fmla="*/ 72 w 96"/>
                  <a:gd name="T25" fmla="*/ 65 h 67"/>
                  <a:gd name="T26" fmla="*/ 72 w 96"/>
                  <a:gd name="T27" fmla="*/ 61 h 67"/>
                  <a:gd name="T28" fmla="*/ 78 w 96"/>
                  <a:gd name="T29" fmla="*/ 60 h 67"/>
                  <a:gd name="T30" fmla="*/ 82 w 96"/>
                  <a:gd name="T31" fmla="*/ 54 h 67"/>
                  <a:gd name="T32" fmla="*/ 85 w 96"/>
                  <a:gd name="T33" fmla="*/ 49 h 67"/>
                  <a:gd name="T34" fmla="*/ 89 w 96"/>
                  <a:gd name="T35" fmla="*/ 48 h 67"/>
                  <a:gd name="T36" fmla="*/ 93 w 96"/>
                  <a:gd name="T37" fmla="*/ 48 h 67"/>
                  <a:gd name="T38" fmla="*/ 96 w 96"/>
                  <a:gd name="T39" fmla="*/ 44 h 67"/>
                  <a:gd name="T40" fmla="*/ 92 w 96"/>
                  <a:gd name="T41" fmla="*/ 40 h 67"/>
                  <a:gd name="T42" fmla="*/ 67 w 96"/>
                  <a:gd name="T43" fmla="*/ 25 h 67"/>
                  <a:gd name="T44" fmla="*/ 65 w 96"/>
                  <a:gd name="T45" fmla="*/ 17 h 67"/>
                  <a:gd name="T46" fmla="*/ 59 w 96"/>
                  <a:gd name="T47" fmla="*/ 15 h 67"/>
                  <a:gd name="T48" fmla="*/ 57 w 96"/>
                  <a:gd name="T49" fmla="*/ 14 h 67"/>
                  <a:gd name="T50" fmla="*/ 52 w 96"/>
                  <a:gd name="T51" fmla="*/ 12 h 67"/>
                  <a:gd name="T52" fmla="*/ 51 w 96"/>
                  <a:gd name="T53" fmla="*/ 9 h 67"/>
                  <a:gd name="T54" fmla="*/ 50 w 96"/>
                  <a:gd name="T55" fmla="*/ 7 h 67"/>
                  <a:gd name="T56" fmla="*/ 47 w 96"/>
                  <a:gd name="T57" fmla="*/ 4 h 67"/>
                  <a:gd name="T58" fmla="*/ 39 w 96"/>
                  <a:gd name="T59" fmla="*/ 1 h 67"/>
                  <a:gd name="T60" fmla="*/ 37 w 96"/>
                  <a:gd name="T61" fmla="*/ 3 h 67"/>
                  <a:gd name="T62" fmla="*/ 31 w 96"/>
                  <a:gd name="T63" fmla="*/ 8 h 67"/>
                  <a:gd name="T64" fmla="*/ 32 w 96"/>
                  <a:gd name="T65" fmla="*/ 14 h 67"/>
                  <a:gd name="T66" fmla="*/ 20 w 96"/>
                  <a:gd name="T67" fmla="*/ 14 h 67"/>
                  <a:gd name="T68" fmla="*/ 10 w 96"/>
                  <a:gd name="T69" fmla="*/ 4 h 67"/>
                  <a:gd name="T70" fmla="*/ 0 w 96"/>
                  <a:gd name="T71" fmla="*/ 9 h 67"/>
                  <a:gd name="T72" fmla="*/ 2 w 96"/>
                  <a:gd name="T73" fmla="*/ 13 h 67"/>
                  <a:gd name="T74" fmla="*/ 7 w 96"/>
                  <a:gd name="T75" fmla="*/ 7 h 67"/>
                  <a:gd name="T76" fmla="*/ 15 w 96"/>
                  <a:gd name="T77" fmla="*/ 16 h 67"/>
                  <a:gd name="T78" fmla="*/ 13 w 96"/>
                  <a:gd name="T79" fmla="*/ 17 h 67"/>
                  <a:gd name="T80" fmla="*/ 10 w 96"/>
                  <a:gd name="T81" fmla="*/ 20 h 67"/>
                  <a:gd name="T82" fmla="*/ 5 w 96"/>
                  <a:gd name="T83" fmla="*/ 18 h 67"/>
                  <a:gd name="T84" fmla="*/ 2 w 96"/>
                  <a:gd name="T85" fmla="*/ 24 h 67"/>
                  <a:gd name="T86" fmla="*/ 8 w 96"/>
                  <a:gd name="T87" fmla="*/ 25 h 67"/>
                  <a:gd name="T88" fmla="*/ 7 w 96"/>
                  <a:gd name="T89" fmla="*/ 29 h 67"/>
                  <a:gd name="T90" fmla="*/ 7 w 96"/>
                  <a:gd name="T91" fmla="*/ 31 h 67"/>
                  <a:gd name="T92" fmla="*/ 10 w 96"/>
                  <a:gd name="T93" fmla="*/ 35 h 67"/>
                  <a:gd name="T94" fmla="*/ 9 w 96"/>
                  <a:gd name="T95" fmla="*/ 46 h 67"/>
                  <a:gd name="T96" fmla="*/ 13 w 96"/>
                  <a:gd name="T97" fmla="*/ 48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6" h="67">
                    <a:moveTo>
                      <a:pt x="15" y="47"/>
                    </a:moveTo>
                    <a:cubicBezTo>
                      <a:pt x="15" y="47"/>
                      <a:pt x="15" y="46"/>
                      <a:pt x="15" y="45"/>
                    </a:cubicBezTo>
                    <a:cubicBezTo>
                      <a:pt x="16" y="45"/>
                      <a:pt x="17" y="44"/>
                      <a:pt x="18" y="43"/>
                    </a:cubicBezTo>
                    <a:cubicBezTo>
                      <a:pt x="18" y="43"/>
                      <a:pt x="19" y="42"/>
                      <a:pt x="20" y="42"/>
                    </a:cubicBezTo>
                    <a:cubicBezTo>
                      <a:pt x="20" y="42"/>
                      <a:pt x="25" y="42"/>
                      <a:pt x="25" y="42"/>
                    </a:cubicBezTo>
                    <a:cubicBezTo>
                      <a:pt x="25" y="42"/>
                      <a:pt x="27" y="41"/>
                      <a:pt x="27" y="41"/>
                    </a:cubicBezTo>
                    <a:cubicBezTo>
                      <a:pt x="29" y="40"/>
                      <a:pt x="29" y="40"/>
                      <a:pt x="29" y="40"/>
                    </a:cubicBezTo>
                    <a:cubicBezTo>
                      <a:pt x="31" y="41"/>
                      <a:pt x="31" y="41"/>
                      <a:pt x="31" y="41"/>
                    </a:cubicBezTo>
                    <a:cubicBezTo>
                      <a:pt x="32" y="40"/>
                      <a:pt x="32" y="40"/>
                      <a:pt x="32" y="40"/>
                    </a:cubicBezTo>
                    <a:cubicBezTo>
                      <a:pt x="33" y="43"/>
                      <a:pt x="33" y="43"/>
                      <a:pt x="33" y="43"/>
                    </a:cubicBezTo>
                    <a:cubicBezTo>
                      <a:pt x="33" y="43"/>
                      <a:pt x="36" y="44"/>
                      <a:pt x="36" y="44"/>
                    </a:cubicBezTo>
                    <a:cubicBezTo>
                      <a:pt x="37" y="44"/>
                      <a:pt x="39" y="45"/>
                      <a:pt x="39" y="45"/>
                    </a:cubicBezTo>
                    <a:cubicBezTo>
                      <a:pt x="39" y="45"/>
                      <a:pt x="40" y="46"/>
                      <a:pt x="40" y="46"/>
                    </a:cubicBezTo>
                    <a:cubicBezTo>
                      <a:pt x="40" y="46"/>
                      <a:pt x="42" y="45"/>
                      <a:pt x="42" y="45"/>
                    </a:cubicBezTo>
                    <a:cubicBezTo>
                      <a:pt x="42" y="45"/>
                      <a:pt x="44" y="46"/>
                      <a:pt x="44" y="46"/>
                    </a:cubicBezTo>
                    <a:cubicBezTo>
                      <a:pt x="44" y="46"/>
                      <a:pt x="45" y="46"/>
                      <a:pt x="46" y="46"/>
                    </a:cubicBezTo>
                    <a:cubicBezTo>
                      <a:pt x="46" y="46"/>
                      <a:pt x="47" y="47"/>
                      <a:pt x="47" y="47"/>
                    </a:cubicBezTo>
                    <a:cubicBezTo>
                      <a:pt x="47" y="48"/>
                      <a:pt x="47" y="50"/>
                      <a:pt x="47" y="50"/>
                    </a:cubicBezTo>
                    <a:cubicBezTo>
                      <a:pt x="49" y="50"/>
                      <a:pt x="49" y="50"/>
                      <a:pt x="49" y="50"/>
                    </a:cubicBezTo>
                    <a:cubicBezTo>
                      <a:pt x="49" y="50"/>
                      <a:pt x="50" y="50"/>
                      <a:pt x="51" y="50"/>
                    </a:cubicBezTo>
                    <a:cubicBezTo>
                      <a:pt x="51" y="51"/>
                      <a:pt x="53" y="54"/>
                      <a:pt x="53" y="54"/>
                    </a:cubicBezTo>
                    <a:cubicBezTo>
                      <a:pt x="59" y="54"/>
                      <a:pt x="59" y="54"/>
                      <a:pt x="59" y="54"/>
                    </a:cubicBezTo>
                    <a:cubicBezTo>
                      <a:pt x="59" y="57"/>
                      <a:pt x="59" y="57"/>
                      <a:pt x="59" y="57"/>
                    </a:cubicBezTo>
                    <a:cubicBezTo>
                      <a:pt x="59" y="58"/>
                      <a:pt x="59" y="58"/>
                      <a:pt x="59" y="58"/>
                    </a:cubicBezTo>
                    <a:cubicBezTo>
                      <a:pt x="59" y="58"/>
                      <a:pt x="59" y="59"/>
                      <a:pt x="59" y="59"/>
                    </a:cubicBezTo>
                    <a:cubicBezTo>
                      <a:pt x="59" y="59"/>
                      <a:pt x="58" y="60"/>
                      <a:pt x="58" y="60"/>
                    </a:cubicBezTo>
                    <a:cubicBezTo>
                      <a:pt x="58" y="62"/>
                      <a:pt x="58" y="62"/>
                      <a:pt x="58" y="62"/>
                    </a:cubicBezTo>
                    <a:cubicBezTo>
                      <a:pt x="59" y="62"/>
                      <a:pt x="59" y="62"/>
                      <a:pt x="59" y="62"/>
                    </a:cubicBezTo>
                    <a:cubicBezTo>
                      <a:pt x="59" y="63"/>
                      <a:pt x="59" y="63"/>
                      <a:pt x="59" y="63"/>
                    </a:cubicBezTo>
                    <a:cubicBezTo>
                      <a:pt x="60" y="63"/>
                      <a:pt x="60" y="63"/>
                      <a:pt x="60" y="63"/>
                    </a:cubicBezTo>
                    <a:cubicBezTo>
                      <a:pt x="61" y="64"/>
                      <a:pt x="61" y="64"/>
                      <a:pt x="61" y="64"/>
                    </a:cubicBezTo>
                    <a:cubicBezTo>
                      <a:pt x="65" y="64"/>
                      <a:pt x="65" y="64"/>
                      <a:pt x="65" y="64"/>
                    </a:cubicBezTo>
                    <a:cubicBezTo>
                      <a:pt x="65" y="64"/>
                      <a:pt x="66" y="66"/>
                      <a:pt x="66" y="66"/>
                    </a:cubicBezTo>
                    <a:cubicBezTo>
                      <a:pt x="66" y="67"/>
                      <a:pt x="67" y="67"/>
                      <a:pt x="67" y="67"/>
                    </a:cubicBezTo>
                    <a:cubicBezTo>
                      <a:pt x="67" y="65"/>
                      <a:pt x="67" y="65"/>
                      <a:pt x="67" y="65"/>
                    </a:cubicBezTo>
                    <a:cubicBezTo>
                      <a:pt x="67" y="65"/>
                      <a:pt x="68" y="66"/>
                      <a:pt x="68" y="66"/>
                    </a:cubicBezTo>
                    <a:cubicBezTo>
                      <a:pt x="68" y="66"/>
                      <a:pt x="69" y="66"/>
                      <a:pt x="69" y="66"/>
                    </a:cubicBezTo>
                    <a:cubicBezTo>
                      <a:pt x="70" y="66"/>
                      <a:pt x="70" y="65"/>
                      <a:pt x="70" y="65"/>
                    </a:cubicBezTo>
                    <a:cubicBezTo>
                      <a:pt x="71" y="65"/>
                      <a:pt x="72" y="65"/>
                      <a:pt x="72" y="65"/>
                    </a:cubicBezTo>
                    <a:cubicBezTo>
                      <a:pt x="72" y="63"/>
                      <a:pt x="72" y="63"/>
                      <a:pt x="72" y="63"/>
                    </a:cubicBezTo>
                    <a:cubicBezTo>
                      <a:pt x="73" y="62"/>
                      <a:pt x="73" y="62"/>
                      <a:pt x="73" y="62"/>
                    </a:cubicBezTo>
                    <a:cubicBezTo>
                      <a:pt x="72" y="61"/>
                      <a:pt x="72" y="61"/>
                      <a:pt x="72" y="61"/>
                    </a:cubicBezTo>
                    <a:cubicBezTo>
                      <a:pt x="72" y="60"/>
                      <a:pt x="72" y="60"/>
                      <a:pt x="72" y="60"/>
                    </a:cubicBezTo>
                    <a:cubicBezTo>
                      <a:pt x="75" y="60"/>
                      <a:pt x="75" y="60"/>
                      <a:pt x="75" y="60"/>
                    </a:cubicBezTo>
                    <a:cubicBezTo>
                      <a:pt x="78" y="60"/>
                      <a:pt x="78" y="60"/>
                      <a:pt x="78" y="60"/>
                    </a:cubicBezTo>
                    <a:cubicBezTo>
                      <a:pt x="78" y="60"/>
                      <a:pt x="78" y="58"/>
                      <a:pt x="78" y="58"/>
                    </a:cubicBezTo>
                    <a:cubicBezTo>
                      <a:pt x="78" y="58"/>
                      <a:pt x="82" y="57"/>
                      <a:pt x="82" y="57"/>
                    </a:cubicBezTo>
                    <a:cubicBezTo>
                      <a:pt x="82" y="57"/>
                      <a:pt x="82" y="54"/>
                      <a:pt x="82" y="54"/>
                    </a:cubicBezTo>
                    <a:cubicBezTo>
                      <a:pt x="82" y="54"/>
                      <a:pt x="83" y="52"/>
                      <a:pt x="83" y="52"/>
                    </a:cubicBezTo>
                    <a:cubicBezTo>
                      <a:pt x="83" y="51"/>
                      <a:pt x="83" y="51"/>
                      <a:pt x="83" y="50"/>
                    </a:cubicBezTo>
                    <a:cubicBezTo>
                      <a:pt x="83" y="50"/>
                      <a:pt x="85" y="50"/>
                      <a:pt x="85" y="49"/>
                    </a:cubicBezTo>
                    <a:cubicBezTo>
                      <a:pt x="85" y="49"/>
                      <a:pt x="86" y="49"/>
                      <a:pt x="86" y="49"/>
                    </a:cubicBezTo>
                    <a:cubicBezTo>
                      <a:pt x="89" y="49"/>
                      <a:pt x="89" y="49"/>
                      <a:pt x="89" y="49"/>
                    </a:cubicBezTo>
                    <a:cubicBezTo>
                      <a:pt x="89" y="49"/>
                      <a:pt x="89" y="48"/>
                      <a:pt x="89" y="48"/>
                    </a:cubicBezTo>
                    <a:cubicBezTo>
                      <a:pt x="89" y="48"/>
                      <a:pt x="89" y="47"/>
                      <a:pt x="89" y="47"/>
                    </a:cubicBezTo>
                    <a:cubicBezTo>
                      <a:pt x="89" y="46"/>
                      <a:pt x="91" y="47"/>
                      <a:pt x="91" y="47"/>
                    </a:cubicBezTo>
                    <a:cubicBezTo>
                      <a:pt x="93" y="48"/>
                      <a:pt x="93" y="48"/>
                      <a:pt x="93" y="48"/>
                    </a:cubicBezTo>
                    <a:cubicBezTo>
                      <a:pt x="95" y="48"/>
                      <a:pt x="95" y="48"/>
                      <a:pt x="95" y="48"/>
                    </a:cubicBezTo>
                    <a:cubicBezTo>
                      <a:pt x="95" y="48"/>
                      <a:pt x="95" y="45"/>
                      <a:pt x="95" y="44"/>
                    </a:cubicBezTo>
                    <a:cubicBezTo>
                      <a:pt x="95" y="44"/>
                      <a:pt x="96" y="44"/>
                      <a:pt x="96" y="44"/>
                    </a:cubicBezTo>
                    <a:cubicBezTo>
                      <a:pt x="96" y="42"/>
                      <a:pt x="96" y="42"/>
                      <a:pt x="96" y="42"/>
                    </a:cubicBezTo>
                    <a:cubicBezTo>
                      <a:pt x="96" y="42"/>
                      <a:pt x="94" y="41"/>
                      <a:pt x="94" y="41"/>
                    </a:cubicBezTo>
                    <a:cubicBezTo>
                      <a:pt x="94" y="41"/>
                      <a:pt x="92" y="40"/>
                      <a:pt x="92" y="40"/>
                    </a:cubicBezTo>
                    <a:cubicBezTo>
                      <a:pt x="88" y="40"/>
                      <a:pt x="88" y="40"/>
                      <a:pt x="88" y="40"/>
                    </a:cubicBezTo>
                    <a:cubicBezTo>
                      <a:pt x="78" y="33"/>
                      <a:pt x="78" y="33"/>
                      <a:pt x="78" y="33"/>
                    </a:cubicBezTo>
                    <a:cubicBezTo>
                      <a:pt x="67" y="25"/>
                      <a:pt x="67" y="25"/>
                      <a:pt x="67" y="25"/>
                    </a:cubicBezTo>
                    <a:cubicBezTo>
                      <a:pt x="67" y="25"/>
                      <a:pt x="67" y="22"/>
                      <a:pt x="67" y="22"/>
                    </a:cubicBezTo>
                    <a:cubicBezTo>
                      <a:pt x="67" y="22"/>
                      <a:pt x="65" y="19"/>
                      <a:pt x="65" y="19"/>
                    </a:cubicBezTo>
                    <a:cubicBezTo>
                      <a:pt x="65" y="17"/>
                      <a:pt x="65" y="17"/>
                      <a:pt x="65" y="17"/>
                    </a:cubicBezTo>
                    <a:cubicBezTo>
                      <a:pt x="61" y="14"/>
                      <a:pt x="61" y="14"/>
                      <a:pt x="61" y="14"/>
                    </a:cubicBezTo>
                    <a:cubicBezTo>
                      <a:pt x="60" y="15"/>
                      <a:pt x="60" y="15"/>
                      <a:pt x="60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8" y="14"/>
                      <a:pt x="58" y="14"/>
                      <a:pt x="58" y="14"/>
                    </a:cubicBezTo>
                    <a:cubicBezTo>
                      <a:pt x="58" y="14"/>
                      <a:pt x="58" y="14"/>
                      <a:pt x="58" y="14"/>
                    </a:cubicBezTo>
                    <a:cubicBezTo>
                      <a:pt x="57" y="14"/>
                      <a:pt x="57" y="14"/>
                      <a:pt x="57" y="14"/>
                    </a:cubicBezTo>
                    <a:cubicBezTo>
                      <a:pt x="53" y="14"/>
                      <a:pt x="53" y="14"/>
                      <a:pt x="53" y="14"/>
                    </a:cubicBezTo>
                    <a:cubicBezTo>
                      <a:pt x="52" y="13"/>
                      <a:pt x="52" y="13"/>
                      <a:pt x="52" y="13"/>
                    </a:cubicBezTo>
                    <a:cubicBezTo>
                      <a:pt x="52" y="12"/>
                      <a:pt x="52" y="12"/>
                      <a:pt x="52" y="12"/>
                    </a:cubicBezTo>
                    <a:cubicBezTo>
                      <a:pt x="52" y="12"/>
                      <a:pt x="52" y="11"/>
                      <a:pt x="52" y="11"/>
                    </a:cubicBezTo>
                    <a:cubicBezTo>
                      <a:pt x="52" y="11"/>
                      <a:pt x="52" y="10"/>
                      <a:pt x="51" y="10"/>
                    </a:cubicBezTo>
                    <a:cubicBezTo>
                      <a:pt x="51" y="10"/>
                      <a:pt x="51" y="9"/>
                      <a:pt x="51" y="9"/>
                    </a:cubicBezTo>
                    <a:cubicBezTo>
                      <a:pt x="53" y="9"/>
                      <a:pt x="53" y="9"/>
                      <a:pt x="53" y="9"/>
                    </a:cubicBezTo>
                    <a:cubicBezTo>
                      <a:pt x="53" y="9"/>
                      <a:pt x="51" y="8"/>
                      <a:pt x="51" y="8"/>
                    </a:cubicBezTo>
                    <a:cubicBezTo>
                      <a:pt x="50" y="7"/>
                      <a:pt x="50" y="7"/>
                      <a:pt x="50" y="7"/>
                    </a:cubicBezTo>
                    <a:cubicBezTo>
                      <a:pt x="51" y="6"/>
                      <a:pt x="51" y="6"/>
                      <a:pt x="51" y="6"/>
                    </a:cubicBezTo>
                    <a:cubicBezTo>
                      <a:pt x="51" y="5"/>
                      <a:pt x="51" y="5"/>
                      <a:pt x="51" y="5"/>
                    </a:cubicBezTo>
                    <a:cubicBezTo>
                      <a:pt x="47" y="4"/>
                      <a:pt x="47" y="4"/>
                      <a:pt x="47" y="4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2" y="0"/>
                      <a:pt x="41" y="1"/>
                      <a:pt x="41" y="1"/>
                    </a:cubicBezTo>
                    <a:cubicBezTo>
                      <a:pt x="41" y="1"/>
                      <a:pt x="39" y="1"/>
                      <a:pt x="39" y="1"/>
                    </a:cubicBezTo>
                    <a:cubicBezTo>
                      <a:pt x="39" y="1"/>
                      <a:pt x="39" y="2"/>
                      <a:pt x="39" y="2"/>
                    </a:cubicBezTo>
                    <a:cubicBezTo>
                      <a:pt x="39" y="2"/>
                      <a:pt x="40" y="4"/>
                      <a:pt x="40" y="4"/>
                    </a:cubicBezTo>
                    <a:cubicBezTo>
                      <a:pt x="40" y="4"/>
                      <a:pt x="37" y="3"/>
                      <a:pt x="37" y="3"/>
                    </a:cubicBezTo>
                    <a:cubicBezTo>
                      <a:pt x="37" y="3"/>
                      <a:pt x="36" y="6"/>
                      <a:pt x="36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1" y="8"/>
                      <a:pt x="31" y="8"/>
                    </a:cubicBezTo>
                    <a:cubicBezTo>
                      <a:pt x="31" y="8"/>
                      <a:pt x="31" y="11"/>
                      <a:pt x="31" y="12"/>
                    </a:cubicBezTo>
                    <a:cubicBezTo>
                      <a:pt x="31" y="12"/>
                      <a:pt x="31" y="12"/>
                      <a:pt x="32" y="13"/>
                    </a:cubicBezTo>
                    <a:cubicBezTo>
                      <a:pt x="32" y="13"/>
                      <a:pt x="32" y="14"/>
                      <a:pt x="32" y="14"/>
                    </a:cubicBezTo>
                    <a:cubicBezTo>
                      <a:pt x="30" y="14"/>
                      <a:pt x="30" y="14"/>
                      <a:pt x="30" y="14"/>
                    </a:cubicBezTo>
                    <a:cubicBezTo>
                      <a:pt x="24" y="14"/>
                      <a:pt x="24" y="14"/>
                      <a:pt x="24" y="14"/>
                    </a:cubicBezTo>
                    <a:cubicBezTo>
                      <a:pt x="20" y="14"/>
                      <a:pt x="20" y="14"/>
                      <a:pt x="20" y="14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5" y="6"/>
                      <a:pt x="14" y="5"/>
                    </a:cubicBezTo>
                    <a:cubicBezTo>
                      <a:pt x="13" y="4"/>
                      <a:pt x="10" y="4"/>
                      <a:pt x="10" y="4"/>
                    </a:cubicBezTo>
                    <a:cubicBezTo>
                      <a:pt x="10" y="4"/>
                      <a:pt x="7" y="5"/>
                      <a:pt x="7" y="5"/>
                    </a:cubicBezTo>
                    <a:cubicBezTo>
                      <a:pt x="7" y="5"/>
                      <a:pt x="3" y="6"/>
                      <a:pt x="3" y="7"/>
                    </a:cubicBezTo>
                    <a:cubicBezTo>
                      <a:pt x="3" y="7"/>
                      <a:pt x="1" y="8"/>
                      <a:pt x="0" y="9"/>
                    </a:cubicBezTo>
                    <a:cubicBezTo>
                      <a:pt x="0" y="10"/>
                      <a:pt x="1" y="10"/>
                      <a:pt x="1" y="11"/>
                    </a:cubicBezTo>
                    <a:cubicBezTo>
                      <a:pt x="1" y="11"/>
                      <a:pt x="1" y="11"/>
                      <a:pt x="1" y="12"/>
                    </a:cubicBezTo>
                    <a:cubicBezTo>
                      <a:pt x="1" y="13"/>
                      <a:pt x="2" y="13"/>
                      <a:pt x="2" y="13"/>
                    </a:cubicBezTo>
                    <a:cubicBezTo>
                      <a:pt x="3" y="12"/>
                      <a:pt x="3" y="11"/>
                      <a:pt x="2" y="11"/>
                    </a:cubicBezTo>
                    <a:cubicBezTo>
                      <a:pt x="2" y="10"/>
                      <a:pt x="3" y="9"/>
                      <a:pt x="3" y="9"/>
                    </a:cubicBezTo>
                    <a:cubicBezTo>
                      <a:pt x="4" y="8"/>
                      <a:pt x="5" y="7"/>
                      <a:pt x="7" y="7"/>
                    </a:cubicBezTo>
                    <a:cubicBezTo>
                      <a:pt x="8" y="7"/>
                      <a:pt x="9" y="7"/>
                      <a:pt x="10" y="8"/>
                    </a:cubicBezTo>
                    <a:cubicBezTo>
                      <a:pt x="10" y="8"/>
                      <a:pt x="10" y="9"/>
                      <a:pt x="10" y="9"/>
                    </a:cubicBezTo>
                    <a:cubicBezTo>
                      <a:pt x="11" y="12"/>
                      <a:pt x="13" y="14"/>
                      <a:pt x="15" y="16"/>
                    </a:cubicBezTo>
                    <a:cubicBezTo>
                      <a:pt x="16" y="16"/>
                      <a:pt x="16" y="17"/>
                      <a:pt x="16" y="17"/>
                    </a:cubicBezTo>
                    <a:cubicBezTo>
                      <a:pt x="15" y="18"/>
                      <a:pt x="15" y="18"/>
                      <a:pt x="15" y="18"/>
                    </a:cubicBezTo>
                    <a:cubicBezTo>
                      <a:pt x="14" y="18"/>
                      <a:pt x="14" y="17"/>
                      <a:pt x="13" y="17"/>
                    </a:cubicBezTo>
                    <a:cubicBezTo>
                      <a:pt x="13" y="18"/>
                      <a:pt x="13" y="18"/>
                      <a:pt x="13" y="18"/>
                    </a:cubicBezTo>
                    <a:cubicBezTo>
                      <a:pt x="13" y="19"/>
                      <a:pt x="14" y="19"/>
                      <a:pt x="14" y="19"/>
                    </a:cubicBezTo>
                    <a:cubicBezTo>
                      <a:pt x="13" y="19"/>
                      <a:pt x="11" y="20"/>
                      <a:pt x="10" y="20"/>
                    </a:cubicBezTo>
                    <a:cubicBezTo>
                      <a:pt x="10" y="20"/>
                      <a:pt x="10" y="20"/>
                      <a:pt x="9" y="20"/>
                    </a:cubicBezTo>
                    <a:cubicBezTo>
                      <a:pt x="9" y="20"/>
                      <a:pt x="9" y="19"/>
                      <a:pt x="9" y="18"/>
                    </a:cubicBezTo>
                    <a:cubicBezTo>
                      <a:pt x="7" y="19"/>
                      <a:pt x="6" y="19"/>
                      <a:pt x="5" y="18"/>
                    </a:cubicBezTo>
                    <a:cubicBezTo>
                      <a:pt x="4" y="18"/>
                      <a:pt x="3" y="18"/>
                      <a:pt x="3" y="18"/>
                    </a:cubicBezTo>
                    <a:cubicBezTo>
                      <a:pt x="3" y="19"/>
                      <a:pt x="3" y="19"/>
                      <a:pt x="2" y="19"/>
                    </a:cubicBezTo>
                    <a:cubicBezTo>
                      <a:pt x="2" y="21"/>
                      <a:pt x="2" y="22"/>
                      <a:pt x="2" y="24"/>
                    </a:cubicBezTo>
                    <a:cubicBezTo>
                      <a:pt x="2" y="24"/>
                      <a:pt x="2" y="25"/>
                      <a:pt x="2" y="25"/>
                    </a:cubicBezTo>
                    <a:cubicBezTo>
                      <a:pt x="3" y="25"/>
                      <a:pt x="3" y="25"/>
                      <a:pt x="3" y="25"/>
                    </a:cubicBezTo>
                    <a:cubicBezTo>
                      <a:pt x="5" y="25"/>
                      <a:pt x="6" y="25"/>
                      <a:pt x="8" y="25"/>
                    </a:cubicBezTo>
                    <a:cubicBezTo>
                      <a:pt x="8" y="26"/>
                      <a:pt x="8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9"/>
                    </a:cubicBezTo>
                    <a:cubicBezTo>
                      <a:pt x="7" y="30"/>
                      <a:pt x="6" y="30"/>
                      <a:pt x="5" y="30"/>
                    </a:cubicBezTo>
                    <a:cubicBezTo>
                      <a:pt x="5" y="30"/>
                      <a:pt x="4" y="31"/>
                      <a:pt x="4" y="31"/>
                    </a:cubicBezTo>
                    <a:cubicBezTo>
                      <a:pt x="5" y="31"/>
                      <a:pt x="7" y="31"/>
                      <a:pt x="7" y="31"/>
                    </a:cubicBezTo>
                    <a:cubicBezTo>
                      <a:pt x="8" y="32"/>
                      <a:pt x="8" y="33"/>
                      <a:pt x="9" y="34"/>
                    </a:cubicBezTo>
                    <a:cubicBezTo>
                      <a:pt x="9" y="34"/>
                      <a:pt x="9" y="34"/>
                      <a:pt x="10" y="34"/>
                    </a:cubicBezTo>
                    <a:cubicBezTo>
                      <a:pt x="10" y="34"/>
                      <a:pt x="11" y="35"/>
                      <a:pt x="10" y="35"/>
                    </a:cubicBezTo>
                    <a:cubicBezTo>
                      <a:pt x="10" y="35"/>
                      <a:pt x="10" y="36"/>
                      <a:pt x="10" y="36"/>
                    </a:cubicBezTo>
                    <a:cubicBezTo>
                      <a:pt x="9" y="37"/>
                      <a:pt x="9" y="39"/>
                      <a:pt x="9" y="41"/>
                    </a:cubicBezTo>
                    <a:cubicBezTo>
                      <a:pt x="9" y="43"/>
                      <a:pt x="9" y="44"/>
                      <a:pt x="9" y="46"/>
                    </a:cubicBezTo>
                    <a:cubicBezTo>
                      <a:pt x="10" y="46"/>
                      <a:pt x="10" y="46"/>
                      <a:pt x="10" y="47"/>
                    </a:cubicBezTo>
                    <a:cubicBezTo>
                      <a:pt x="10" y="47"/>
                      <a:pt x="10" y="48"/>
                      <a:pt x="10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5" y="48"/>
                      <a:pt x="15" y="47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21" name="Freeform 830">
                <a:extLst>
                  <a:ext uri="{FF2B5EF4-FFF2-40B4-BE49-F238E27FC236}">
                    <a16:creationId xmlns:a16="http://schemas.microsoft.com/office/drawing/2014/main" id="{0A7DC8AE-B212-D332-F112-8CFEDD5CFC6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123238" y="4300538"/>
                <a:ext cx="244475" cy="428625"/>
              </a:xfrm>
              <a:custGeom>
                <a:avLst/>
                <a:gdLst>
                  <a:gd name="T0" fmla="*/ 55 w 59"/>
                  <a:gd name="T1" fmla="*/ 31 h 103"/>
                  <a:gd name="T2" fmla="*/ 52 w 59"/>
                  <a:gd name="T3" fmla="*/ 25 h 103"/>
                  <a:gd name="T4" fmla="*/ 46 w 59"/>
                  <a:gd name="T5" fmla="*/ 17 h 103"/>
                  <a:gd name="T6" fmla="*/ 41 w 59"/>
                  <a:gd name="T7" fmla="*/ 17 h 103"/>
                  <a:gd name="T8" fmla="*/ 36 w 59"/>
                  <a:gd name="T9" fmla="*/ 18 h 103"/>
                  <a:gd name="T10" fmla="*/ 30 w 59"/>
                  <a:gd name="T11" fmla="*/ 18 h 103"/>
                  <a:gd name="T12" fmla="*/ 26 w 59"/>
                  <a:gd name="T13" fmla="*/ 17 h 103"/>
                  <a:gd name="T14" fmla="*/ 25 w 59"/>
                  <a:gd name="T15" fmla="*/ 10 h 103"/>
                  <a:gd name="T16" fmla="*/ 21 w 59"/>
                  <a:gd name="T17" fmla="*/ 8 h 103"/>
                  <a:gd name="T18" fmla="*/ 19 w 59"/>
                  <a:gd name="T19" fmla="*/ 1 h 103"/>
                  <a:gd name="T20" fmla="*/ 14 w 59"/>
                  <a:gd name="T21" fmla="*/ 1 h 103"/>
                  <a:gd name="T22" fmla="*/ 10 w 59"/>
                  <a:gd name="T23" fmla="*/ 6 h 103"/>
                  <a:gd name="T24" fmla="*/ 4 w 59"/>
                  <a:gd name="T25" fmla="*/ 11 h 103"/>
                  <a:gd name="T26" fmla="*/ 2 w 59"/>
                  <a:gd name="T27" fmla="*/ 17 h 103"/>
                  <a:gd name="T28" fmla="*/ 10 w 59"/>
                  <a:gd name="T29" fmla="*/ 27 h 103"/>
                  <a:gd name="T30" fmla="*/ 10 w 59"/>
                  <a:gd name="T31" fmla="*/ 33 h 103"/>
                  <a:gd name="T32" fmla="*/ 11 w 59"/>
                  <a:gd name="T33" fmla="*/ 42 h 103"/>
                  <a:gd name="T34" fmla="*/ 18 w 59"/>
                  <a:gd name="T35" fmla="*/ 56 h 103"/>
                  <a:gd name="T36" fmla="*/ 17 w 59"/>
                  <a:gd name="T37" fmla="*/ 66 h 103"/>
                  <a:gd name="T38" fmla="*/ 13 w 59"/>
                  <a:gd name="T39" fmla="*/ 73 h 103"/>
                  <a:gd name="T40" fmla="*/ 13 w 59"/>
                  <a:gd name="T41" fmla="*/ 77 h 103"/>
                  <a:gd name="T42" fmla="*/ 11 w 59"/>
                  <a:gd name="T43" fmla="*/ 84 h 103"/>
                  <a:gd name="T44" fmla="*/ 15 w 59"/>
                  <a:gd name="T45" fmla="*/ 87 h 103"/>
                  <a:gd name="T46" fmla="*/ 19 w 59"/>
                  <a:gd name="T47" fmla="*/ 91 h 103"/>
                  <a:gd name="T48" fmla="*/ 23 w 59"/>
                  <a:gd name="T49" fmla="*/ 97 h 103"/>
                  <a:gd name="T50" fmla="*/ 29 w 59"/>
                  <a:gd name="T51" fmla="*/ 97 h 103"/>
                  <a:gd name="T52" fmla="*/ 31 w 59"/>
                  <a:gd name="T53" fmla="*/ 102 h 103"/>
                  <a:gd name="T54" fmla="*/ 37 w 59"/>
                  <a:gd name="T55" fmla="*/ 102 h 103"/>
                  <a:gd name="T56" fmla="*/ 35 w 59"/>
                  <a:gd name="T57" fmla="*/ 98 h 103"/>
                  <a:gd name="T58" fmla="*/ 30 w 59"/>
                  <a:gd name="T59" fmla="*/ 94 h 103"/>
                  <a:gd name="T60" fmla="*/ 27 w 59"/>
                  <a:gd name="T61" fmla="*/ 92 h 103"/>
                  <a:gd name="T62" fmla="*/ 27 w 59"/>
                  <a:gd name="T63" fmla="*/ 89 h 103"/>
                  <a:gd name="T64" fmla="*/ 26 w 59"/>
                  <a:gd name="T65" fmla="*/ 85 h 103"/>
                  <a:gd name="T66" fmla="*/ 23 w 59"/>
                  <a:gd name="T67" fmla="*/ 83 h 103"/>
                  <a:gd name="T68" fmla="*/ 22 w 59"/>
                  <a:gd name="T69" fmla="*/ 79 h 103"/>
                  <a:gd name="T70" fmla="*/ 18 w 59"/>
                  <a:gd name="T71" fmla="*/ 79 h 103"/>
                  <a:gd name="T72" fmla="*/ 17 w 59"/>
                  <a:gd name="T73" fmla="*/ 75 h 103"/>
                  <a:gd name="T74" fmla="*/ 17 w 59"/>
                  <a:gd name="T75" fmla="*/ 72 h 103"/>
                  <a:gd name="T76" fmla="*/ 19 w 59"/>
                  <a:gd name="T77" fmla="*/ 67 h 103"/>
                  <a:gd name="T78" fmla="*/ 20 w 59"/>
                  <a:gd name="T79" fmla="*/ 60 h 103"/>
                  <a:gd name="T80" fmla="*/ 21 w 59"/>
                  <a:gd name="T81" fmla="*/ 56 h 103"/>
                  <a:gd name="T82" fmla="*/ 22 w 59"/>
                  <a:gd name="T83" fmla="*/ 52 h 103"/>
                  <a:gd name="T84" fmla="*/ 24 w 59"/>
                  <a:gd name="T85" fmla="*/ 50 h 103"/>
                  <a:gd name="T86" fmla="*/ 27 w 59"/>
                  <a:gd name="T87" fmla="*/ 53 h 103"/>
                  <a:gd name="T88" fmla="*/ 29 w 59"/>
                  <a:gd name="T89" fmla="*/ 56 h 103"/>
                  <a:gd name="T90" fmla="*/ 33 w 59"/>
                  <a:gd name="T91" fmla="*/ 55 h 103"/>
                  <a:gd name="T92" fmla="*/ 39 w 59"/>
                  <a:gd name="T93" fmla="*/ 60 h 103"/>
                  <a:gd name="T94" fmla="*/ 38 w 59"/>
                  <a:gd name="T95" fmla="*/ 52 h 103"/>
                  <a:gd name="T96" fmla="*/ 42 w 59"/>
                  <a:gd name="T97" fmla="*/ 43 h 103"/>
                  <a:gd name="T98" fmla="*/ 50 w 59"/>
                  <a:gd name="T99" fmla="*/ 42 h 103"/>
                  <a:gd name="T100" fmla="*/ 57 w 59"/>
                  <a:gd name="T101" fmla="*/ 43 h 103"/>
                  <a:gd name="T102" fmla="*/ 58 w 59"/>
                  <a:gd name="T103" fmla="*/ 37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59" h="103">
                    <a:moveTo>
                      <a:pt x="58" y="34"/>
                    </a:moveTo>
                    <a:cubicBezTo>
                      <a:pt x="58" y="33"/>
                      <a:pt x="57" y="33"/>
                      <a:pt x="57" y="33"/>
                    </a:cubicBezTo>
                    <a:cubicBezTo>
                      <a:pt x="57" y="32"/>
                      <a:pt x="57" y="32"/>
                      <a:pt x="57" y="31"/>
                    </a:cubicBezTo>
                    <a:cubicBezTo>
                      <a:pt x="56" y="31"/>
                      <a:pt x="55" y="31"/>
                      <a:pt x="55" y="31"/>
                    </a:cubicBezTo>
                    <a:cubicBezTo>
                      <a:pt x="54" y="31"/>
                      <a:pt x="54" y="30"/>
                      <a:pt x="53" y="30"/>
                    </a:cubicBezTo>
                    <a:cubicBezTo>
                      <a:pt x="53" y="30"/>
                      <a:pt x="52" y="29"/>
                      <a:pt x="52" y="29"/>
                    </a:cubicBezTo>
                    <a:cubicBezTo>
                      <a:pt x="52" y="28"/>
                      <a:pt x="52" y="28"/>
                      <a:pt x="53" y="27"/>
                    </a:cubicBezTo>
                    <a:cubicBezTo>
                      <a:pt x="53" y="26"/>
                      <a:pt x="52" y="25"/>
                      <a:pt x="52" y="25"/>
                    </a:cubicBezTo>
                    <a:cubicBezTo>
                      <a:pt x="52" y="25"/>
                      <a:pt x="52" y="25"/>
                      <a:pt x="52" y="24"/>
                    </a:cubicBezTo>
                    <a:cubicBezTo>
                      <a:pt x="52" y="23"/>
                      <a:pt x="52" y="21"/>
                      <a:pt x="51" y="20"/>
                    </a:cubicBezTo>
                    <a:cubicBezTo>
                      <a:pt x="50" y="20"/>
                      <a:pt x="49" y="19"/>
                      <a:pt x="48" y="18"/>
                    </a:cubicBezTo>
                    <a:cubicBezTo>
                      <a:pt x="47" y="17"/>
                      <a:pt x="47" y="17"/>
                      <a:pt x="46" y="17"/>
                    </a:cubicBezTo>
                    <a:cubicBezTo>
                      <a:pt x="46" y="16"/>
                      <a:pt x="45" y="16"/>
                      <a:pt x="44" y="16"/>
                    </a:cubicBezTo>
                    <a:cubicBezTo>
                      <a:pt x="44" y="15"/>
                      <a:pt x="43" y="15"/>
                      <a:pt x="43" y="15"/>
                    </a:cubicBezTo>
                    <a:cubicBezTo>
                      <a:pt x="42" y="16"/>
                      <a:pt x="42" y="16"/>
                      <a:pt x="42" y="16"/>
                    </a:cubicBezTo>
                    <a:cubicBezTo>
                      <a:pt x="41" y="16"/>
                      <a:pt x="41" y="16"/>
                      <a:pt x="41" y="17"/>
                    </a:cubicBezTo>
                    <a:cubicBezTo>
                      <a:pt x="40" y="17"/>
                      <a:pt x="40" y="17"/>
                      <a:pt x="40" y="18"/>
                    </a:cubicBezTo>
                    <a:cubicBezTo>
                      <a:pt x="40" y="18"/>
                      <a:pt x="40" y="19"/>
                      <a:pt x="39" y="19"/>
                    </a:cubicBezTo>
                    <a:cubicBezTo>
                      <a:pt x="39" y="19"/>
                      <a:pt x="37" y="19"/>
                      <a:pt x="37" y="19"/>
                    </a:cubicBezTo>
                    <a:cubicBezTo>
                      <a:pt x="36" y="19"/>
                      <a:pt x="36" y="18"/>
                      <a:pt x="36" y="18"/>
                    </a:cubicBezTo>
                    <a:cubicBezTo>
                      <a:pt x="35" y="18"/>
                      <a:pt x="34" y="18"/>
                      <a:pt x="33" y="18"/>
                    </a:cubicBezTo>
                    <a:cubicBezTo>
                      <a:pt x="33" y="17"/>
                      <a:pt x="32" y="17"/>
                      <a:pt x="32" y="17"/>
                    </a:cubicBezTo>
                    <a:cubicBezTo>
                      <a:pt x="31" y="17"/>
                      <a:pt x="31" y="17"/>
                      <a:pt x="31" y="17"/>
                    </a:cubicBezTo>
                    <a:cubicBezTo>
                      <a:pt x="30" y="17"/>
                      <a:pt x="30" y="17"/>
                      <a:pt x="30" y="18"/>
                    </a:cubicBezTo>
                    <a:cubicBezTo>
                      <a:pt x="30" y="18"/>
                      <a:pt x="30" y="19"/>
                      <a:pt x="29" y="19"/>
                    </a:cubicBezTo>
                    <a:cubicBezTo>
                      <a:pt x="28" y="19"/>
                      <a:pt x="28" y="19"/>
                      <a:pt x="27" y="19"/>
                    </a:cubicBezTo>
                    <a:cubicBezTo>
                      <a:pt x="27" y="20"/>
                      <a:pt x="27" y="21"/>
                      <a:pt x="26" y="20"/>
                    </a:cubicBezTo>
                    <a:cubicBezTo>
                      <a:pt x="26" y="20"/>
                      <a:pt x="26" y="18"/>
                      <a:pt x="26" y="17"/>
                    </a:cubicBezTo>
                    <a:cubicBezTo>
                      <a:pt x="26" y="17"/>
                      <a:pt x="26" y="16"/>
                      <a:pt x="26" y="15"/>
                    </a:cubicBezTo>
                    <a:cubicBezTo>
                      <a:pt x="26" y="15"/>
                      <a:pt x="25" y="14"/>
                      <a:pt x="26" y="13"/>
                    </a:cubicBezTo>
                    <a:cubicBezTo>
                      <a:pt x="26" y="13"/>
                      <a:pt x="26" y="13"/>
                      <a:pt x="26" y="12"/>
                    </a:cubicBezTo>
                    <a:cubicBezTo>
                      <a:pt x="26" y="11"/>
                      <a:pt x="25" y="10"/>
                      <a:pt x="25" y="10"/>
                    </a:cubicBezTo>
                    <a:cubicBezTo>
                      <a:pt x="26" y="9"/>
                      <a:pt x="26" y="9"/>
                      <a:pt x="26" y="9"/>
                    </a:cubicBezTo>
                    <a:cubicBezTo>
                      <a:pt x="26" y="8"/>
                      <a:pt x="27" y="7"/>
                      <a:pt x="26" y="7"/>
                    </a:cubicBezTo>
                    <a:cubicBezTo>
                      <a:pt x="25" y="7"/>
                      <a:pt x="24" y="7"/>
                      <a:pt x="23" y="7"/>
                    </a:cubicBezTo>
                    <a:cubicBezTo>
                      <a:pt x="22" y="8"/>
                      <a:pt x="21" y="8"/>
                      <a:pt x="21" y="8"/>
                    </a:cubicBezTo>
                    <a:cubicBezTo>
                      <a:pt x="21" y="7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1" y="4"/>
                      <a:pt x="21" y="3"/>
                      <a:pt x="21" y="2"/>
                    </a:cubicBezTo>
                    <a:cubicBezTo>
                      <a:pt x="21" y="2"/>
                      <a:pt x="19" y="1"/>
                      <a:pt x="19" y="1"/>
                    </a:cubicBezTo>
                    <a:cubicBezTo>
                      <a:pt x="19" y="1"/>
                      <a:pt x="18" y="2"/>
                      <a:pt x="17" y="2"/>
                    </a:cubicBezTo>
                    <a:cubicBezTo>
                      <a:pt x="17" y="1"/>
                      <a:pt x="17" y="1"/>
                      <a:pt x="17" y="0"/>
                    </a:cubicBezTo>
                    <a:cubicBezTo>
                      <a:pt x="17" y="0"/>
                      <a:pt x="17" y="0"/>
                      <a:pt x="16" y="0"/>
                    </a:cubicBezTo>
                    <a:cubicBezTo>
                      <a:pt x="15" y="0"/>
                      <a:pt x="14" y="1"/>
                      <a:pt x="14" y="1"/>
                    </a:cubicBezTo>
                    <a:cubicBezTo>
                      <a:pt x="14" y="2"/>
                      <a:pt x="14" y="2"/>
                      <a:pt x="14" y="3"/>
                    </a:cubicBezTo>
                    <a:cubicBezTo>
                      <a:pt x="14" y="3"/>
                      <a:pt x="13" y="3"/>
                      <a:pt x="13" y="3"/>
                    </a:cubicBezTo>
                    <a:cubicBezTo>
                      <a:pt x="12" y="3"/>
                      <a:pt x="12" y="3"/>
                      <a:pt x="11" y="4"/>
                    </a:cubicBezTo>
                    <a:cubicBezTo>
                      <a:pt x="11" y="4"/>
                      <a:pt x="11" y="6"/>
                      <a:pt x="10" y="6"/>
                    </a:cubicBezTo>
                    <a:cubicBezTo>
                      <a:pt x="10" y="6"/>
                      <a:pt x="9" y="7"/>
                      <a:pt x="8" y="7"/>
                    </a:cubicBezTo>
                    <a:cubicBezTo>
                      <a:pt x="8" y="7"/>
                      <a:pt x="7" y="7"/>
                      <a:pt x="6" y="7"/>
                    </a:cubicBezTo>
                    <a:cubicBezTo>
                      <a:pt x="6" y="7"/>
                      <a:pt x="5" y="7"/>
                      <a:pt x="4" y="8"/>
                    </a:cubicBezTo>
                    <a:cubicBezTo>
                      <a:pt x="4" y="8"/>
                      <a:pt x="4" y="10"/>
                      <a:pt x="4" y="11"/>
                    </a:cubicBezTo>
                    <a:cubicBezTo>
                      <a:pt x="4" y="11"/>
                      <a:pt x="3" y="12"/>
                      <a:pt x="3" y="12"/>
                    </a:cubicBezTo>
                    <a:cubicBezTo>
                      <a:pt x="3" y="13"/>
                      <a:pt x="4" y="14"/>
                      <a:pt x="4" y="14"/>
                    </a:cubicBezTo>
                    <a:cubicBezTo>
                      <a:pt x="3" y="15"/>
                      <a:pt x="2" y="15"/>
                      <a:pt x="1" y="16"/>
                    </a:cubicBezTo>
                    <a:cubicBezTo>
                      <a:pt x="0" y="17"/>
                      <a:pt x="1" y="17"/>
                      <a:pt x="2" y="17"/>
                    </a:cubicBezTo>
                    <a:cubicBezTo>
                      <a:pt x="2" y="17"/>
                      <a:pt x="3" y="17"/>
                      <a:pt x="4" y="19"/>
                    </a:cubicBezTo>
                    <a:cubicBezTo>
                      <a:pt x="5" y="22"/>
                      <a:pt x="6" y="21"/>
                      <a:pt x="6" y="22"/>
                    </a:cubicBezTo>
                    <a:cubicBezTo>
                      <a:pt x="6" y="22"/>
                      <a:pt x="7" y="24"/>
                      <a:pt x="8" y="25"/>
                    </a:cubicBezTo>
                    <a:cubicBezTo>
                      <a:pt x="8" y="26"/>
                      <a:pt x="10" y="27"/>
                      <a:pt x="10" y="27"/>
                    </a:cubicBezTo>
                    <a:cubicBezTo>
                      <a:pt x="10" y="27"/>
                      <a:pt x="10" y="28"/>
                      <a:pt x="10" y="29"/>
                    </a:cubicBezTo>
                    <a:cubicBezTo>
                      <a:pt x="11" y="29"/>
                      <a:pt x="12" y="30"/>
                      <a:pt x="12" y="30"/>
                    </a:cubicBezTo>
                    <a:cubicBezTo>
                      <a:pt x="12" y="31"/>
                      <a:pt x="11" y="31"/>
                      <a:pt x="10" y="32"/>
                    </a:cubicBezTo>
                    <a:cubicBezTo>
                      <a:pt x="10" y="32"/>
                      <a:pt x="10" y="33"/>
                      <a:pt x="10" y="33"/>
                    </a:cubicBezTo>
                    <a:cubicBezTo>
                      <a:pt x="10" y="34"/>
                      <a:pt x="10" y="34"/>
                      <a:pt x="10" y="35"/>
                    </a:cubicBezTo>
                    <a:cubicBezTo>
                      <a:pt x="10" y="36"/>
                      <a:pt x="10" y="36"/>
                      <a:pt x="10" y="37"/>
                    </a:cubicBezTo>
                    <a:cubicBezTo>
                      <a:pt x="9" y="37"/>
                      <a:pt x="9" y="38"/>
                      <a:pt x="9" y="39"/>
                    </a:cubicBezTo>
                    <a:cubicBezTo>
                      <a:pt x="9" y="39"/>
                      <a:pt x="10" y="41"/>
                      <a:pt x="11" y="42"/>
                    </a:cubicBezTo>
                    <a:cubicBezTo>
                      <a:pt x="12" y="43"/>
                      <a:pt x="14" y="44"/>
                      <a:pt x="15" y="46"/>
                    </a:cubicBezTo>
                    <a:cubicBezTo>
                      <a:pt x="16" y="47"/>
                      <a:pt x="16" y="48"/>
                      <a:pt x="16" y="50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7" y="53"/>
                      <a:pt x="17" y="54"/>
                      <a:pt x="18" y="56"/>
                    </a:cubicBezTo>
                    <a:cubicBezTo>
                      <a:pt x="18" y="57"/>
                      <a:pt x="18" y="58"/>
                      <a:pt x="18" y="59"/>
                    </a:cubicBezTo>
                    <a:cubicBezTo>
                      <a:pt x="18" y="60"/>
                      <a:pt x="18" y="61"/>
                      <a:pt x="18" y="61"/>
                    </a:cubicBezTo>
                    <a:cubicBezTo>
                      <a:pt x="18" y="62"/>
                      <a:pt x="18" y="62"/>
                      <a:pt x="18" y="63"/>
                    </a:cubicBezTo>
                    <a:cubicBezTo>
                      <a:pt x="17" y="63"/>
                      <a:pt x="17" y="65"/>
                      <a:pt x="17" y="66"/>
                    </a:cubicBezTo>
                    <a:cubicBezTo>
                      <a:pt x="16" y="66"/>
                      <a:pt x="15" y="67"/>
                      <a:pt x="15" y="68"/>
                    </a:cubicBezTo>
                    <a:cubicBezTo>
                      <a:pt x="15" y="68"/>
                      <a:pt x="14" y="69"/>
                      <a:pt x="14" y="70"/>
                    </a:cubicBezTo>
                    <a:cubicBezTo>
                      <a:pt x="14" y="71"/>
                      <a:pt x="13" y="73"/>
                      <a:pt x="13" y="73"/>
                    </a:cubicBezTo>
                    <a:cubicBezTo>
                      <a:pt x="13" y="73"/>
                      <a:pt x="13" y="73"/>
                      <a:pt x="13" y="73"/>
                    </a:cubicBezTo>
                    <a:cubicBezTo>
                      <a:pt x="13" y="74"/>
                      <a:pt x="13" y="74"/>
                      <a:pt x="13" y="74"/>
                    </a:cubicBezTo>
                    <a:cubicBezTo>
                      <a:pt x="13" y="75"/>
                      <a:pt x="13" y="75"/>
                      <a:pt x="13" y="76"/>
                    </a:cubicBezTo>
                    <a:cubicBezTo>
                      <a:pt x="13" y="76"/>
                      <a:pt x="13" y="76"/>
                      <a:pt x="13" y="77"/>
                    </a:cubicBezTo>
                    <a:cubicBezTo>
                      <a:pt x="13" y="77"/>
                      <a:pt x="13" y="77"/>
                      <a:pt x="13" y="77"/>
                    </a:cubicBezTo>
                    <a:cubicBezTo>
                      <a:pt x="13" y="77"/>
                      <a:pt x="12" y="78"/>
                      <a:pt x="12" y="78"/>
                    </a:cubicBezTo>
                    <a:cubicBezTo>
                      <a:pt x="12" y="78"/>
                      <a:pt x="12" y="79"/>
                      <a:pt x="12" y="80"/>
                    </a:cubicBezTo>
                    <a:cubicBezTo>
                      <a:pt x="12" y="81"/>
                      <a:pt x="11" y="80"/>
                      <a:pt x="11" y="81"/>
                    </a:cubicBezTo>
                    <a:cubicBezTo>
                      <a:pt x="11" y="82"/>
                      <a:pt x="11" y="83"/>
                      <a:pt x="11" y="84"/>
                    </a:cubicBezTo>
                    <a:cubicBezTo>
                      <a:pt x="11" y="85"/>
                      <a:pt x="11" y="85"/>
                      <a:pt x="12" y="86"/>
                    </a:cubicBezTo>
                    <a:cubicBezTo>
                      <a:pt x="13" y="87"/>
                      <a:pt x="13" y="86"/>
                      <a:pt x="13" y="85"/>
                    </a:cubicBezTo>
                    <a:cubicBezTo>
                      <a:pt x="13" y="85"/>
                      <a:pt x="14" y="85"/>
                      <a:pt x="14" y="85"/>
                    </a:cubicBezTo>
                    <a:cubicBezTo>
                      <a:pt x="15" y="86"/>
                      <a:pt x="14" y="86"/>
                      <a:pt x="15" y="87"/>
                    </a:cubicBezTo>
                    <a:cubicBezTo>
                      <a:pt x="16" y="87"/>
                      <a:pt x="16" y="87"/>
                      <a:pt x="16" y="88"/>
                    </a:cubicBezTo>
                    <a:cubicBezTo>
                      <a:pt x="16" y="88"/>
                      <a:pt x="17" y="89"/>
                      <a:pt x="17" y="89"/>
                    </a:cubicBezTo>
                    <a:cubicBezTo>
                      <a:pt x="17" y="89"/>
                      <a:pt x="18" y="90"/>
                      <a:pt x="18" y="90"/>
                    </a:cubicBezTo>
                    <a:cubicBezTo>
                      <a:pt x="19" y="90"/>
                      <a:pt x="19" y="91"/>
                      <a:pt x="19" y="91"/>
                    </a:cubicBezTo>
                    <a:cubicBezTo>
                      <a:pt x="20" y="92"/>
                      <a:pt x="19" y="92"/>
                      <a:pt x="20" y="92"/>
                    </a:cubicBezTo>
                    <a:cubicBezTo>
                      <a:pt x="21" y="93"/>
                      <a:pt x="21" y="93"/>
                      <a:pt x="22" y="94"/>
                    </a:cubicBezTo>
                    <a:cubicBezTo>
                      <a:pt x="22" y="94"/>
                      <a:pt x="21" y="94"/>
                      <a:pt x="21" y="95"/>
                    </a:cubicBezTo>
                    <a:cubicBezTo>
                      <a:pt x="21" y="95"/>
                      <a:pt x="23" y="96"/>
                      <a:pt x="23" y="97"/>
                    </a:cubicBezTo>
                    <a:cubicBezTo>
                      <a:pt x="24" y="97"/>
                      <a:pt x="24" y="98"/>
                      <a:pt x="25" y="98"/>
                    </a:cubicBezTo>
                    <a:cubicBezTo>
                      <a:pt x="25" y="98"/>
                      <a:pt x="25" y="97"/>
                      <a:pt x="25" y="97"/>
                    </a:cubicBezTo>
                    <a:cubicBezTo>
                      <a:pt x="26" y="96"/>
                      <a:pt x="26" y="95"/>
                      <a:pt x="27" y="96"/>
                    </a:cubicBezTo>
                    <a:cubicBezTo>
                      <a:pt x="28" y="96"/>
                      <a:pt x="28" y="97"/>
                      <a:pt x="29" y="97"/>
                    </a:cubicBezTo>
                    <a:cubicBezTo>
                      <a:pt x="29" y="97"/>
                      <a:pt x="29" y="98"/>
                      <a:pt x="30" y="98"/>
                    </a:cubicBezTo>
                    <a:cubicBezTo>
                      <a:pt x="31" y="98"/>
                      <a:pt x="32" y="98"/>
                      <a:pt x="32" y="99"/>
                    </a:cubicBezTo>
                    <a:cubicBezTo>
                      <a:pt x="32" y="99"/>
                      <a:pt x="32" y="100"/>
                      <a:pt x="32" y="100"/>
                    </a:cubicBezTo>
                    <a:cubicBezTo>
                      <a:pt x="31" y="101"/>
                      <a:pt x="31" y="101"/>
                      <a:pt x="31" y="102"/>
                    </a:cubicBezTo>
                    <a:cubicBezTo>
                      <a:pt x="31" y="102"/>
                      <a:pt x="31" y="103"/>
                      <a:pt x="32" y="103"/>
                    </a:cubicBezTo>
                    <a:cubicBezTo>
                      <a:pt x="33" y="103"/>
                      <a:pt x="35" y="102"/>
                      <a:pt x="35" y="102"/>
                    </a:cubicBezTo>
                    <a:cubicBezTo>
                      <a:pt x="35" y="102"/>
                      <a:pt x="36" y="102"/>
                      <a:pt x="36" y="102"/>
                    </a:cubicBezTo>
                    <a:cubicBezTo>
                      <a:pt x="37" y="102"/>
                      <a:pt x="37" y="102"/>
                      <a:pt x="37" y="102"/>
                    </a:cubicBezTo>
                    <a:cubicBezTo>
                      <a:pt x="38" y="102"/>
                      <a:pt x="38" y="101"/>
                      <a:pt x="38" y="100"/>
                    </a:cubicBezTo>
                    <a:cubicBezTo>
                      <a:pt x="38" y="100"/>
                      <a:pt x="38" y="100"/>
                      <a:pt x="38" y="100"/>
                    </a:cubicBezTo>
                    <a:cubicBezTo>
                      <a:pt x="37" y="100"/>
                      <a:pt x="37" y="99"/>
                      <a:pt x="37" y="99"/>
                    </a:cubicBezTo>
                    <a:cubicBezTo>
                      <a:pt x="36" y="99"/>
                      <a:pt x="36" y="98"/>
                      <a:pt x="35" y="98"/>
                    </a:cubicBezTo>
                    <a:cubicBezTo>
                      <a:pt x="35" y="97"/>
                      <a:pt x="35" y="96"/>
                      <a:pt x="35" y="96"/>
                    </a:cubicBezTo>
                    <a:cubicBezTo>
                      <a:pt x="35" y="96"/>
                      <a:pt x="34" y="95"/>
                      <a:pt x="33" y="95"/>
                    </a:cubicBezTo>
                    <a:cubicBezTo>
                      <a:pt x="32" y="95"/>
                      <a:pt x="32" y="95"/>
                      <a:pt x="32" y="95"/>
                    </a:cubicBezTo>
                    <a:cubicBezTo>
                      <a:pt x="31" y="95"/>
                      <a:pt x="31" y="95"/>
                      <a:pt x="30" y="94"/>
                    </a:cubicBezTo>
                    <a:cubicBezTo>
                      <a:pt x="30" y="94"/>
                      <a:pt x="29" y="93"/>
                      <a:pt x="28" y="93"/>
                    </a:cubicBezTo>
                    <a:cubicBezTo>
                      <a:pt x="28" y="92"/>
                      <a:pt x="28" y="92"/>
                      <a:pt x="28" y="92"/>
                    </a:cubicBezTo>
                    <a:cubicBezTo>
                      <a:pt x="28" y="91"/>
                      <a:pt x="27" y="91"/>
                      <a:pt x="27" y="91"/>
                    </a:cubicBezTo>
                    <a:cubicBezTo>
                      <a:pt x="27" y="91"/>
                      <a:pt x="27" y="92"/>
                      <a:pt x="27" y="92"/>
                    </a:cubicBezTo>
                    <a:cubicBezTo>
                      <a:pt x="27" y="92"/>
                      <a:pt x="26" y="92"/>
                      <a:pt x="26" y="92"/>
                    </a:cubicBezTo>
                    <a:cubicBezTo>
                      <a:pt x="25" y="91"/>
                      <a:pt x="25" y="91"/>
                      <a:pt x="25" y="91"/>
                    </a:cubicBezTo>
                    <a:cubicBezTo>
                      <a:pt x="25" y="90"/>
                      <a:pt x="26" y="90"/>
                      <a:pt x="27" y="90"/>
                    </a:cubicBezTo>
                    <a:cubicBezTo>
                      <a:pt x="27" y="90"/>
                      <a:pt x="27" y="90"/>
                      <a:pt x="27" y="89"/>
                    </a:cubicBezTo>
                    <a:cubicBezTo>
                      <a:pt x="27" y="89"/>
                      <a:pt x="27" y="88"/>
                      <a:pt x="27" y="87"/>
                    </a:cubicBezTo>
                    <a:cubicBezTo>
                      <a:pt x="27" y="87"/>
                      <a:pt x="27" y="87"/>
                      <a:pt x="26" y="86"/>
                    </a:cubicBezTo>
                    <a:cubicBezTo>
                      <a:pt x="26" y="86"/>
                      <a:pt x="26" y="86"/>
                      <a:pt x="26" y="86"/>
                    </a:cubicBezTo>
                    <a:cubicBezTo>
                      <a:pt x="26" y="86"/>
                      <a:pt x="26" y="85"/>
                      <a:pt x="26" y="85"/>
                    </a:cubicBezTo>
                    <a:cubicBezTo>
                      <a:pt x="26" y="85"/>
                      <a:pt x="26" y="85"/>
                      <a:pt x="25" y="84"/>
                    </a:cubicBezTo>
                    <a:cubicBezTo>
                      <a:pt x="25" y="83"/>
                      <a:pt x="25" y="83"/>
                      <a:pt x="25" y="84"/>
                    </a:cubicBezTo>
                    <a:cubicBezTo>
                      <a:pt x="25" y="84"/>
                      <a:pt x="24" y="84"/>
                      <a:pt x="24" y="84"/>
                    </a:cubicBezTo>
                    <a:cubicBezTo>
                      <a:pt x="24" y="84"/>
                      <a:pt x="23" y="84"/>
                      <a:pt x="23" y="83"/>
                    </a:cubicBezTo>
                    <a:cubicBezTo>
                      <a:pt x="23" y="83"/>
                      <a:pt x="23" y="83"/>
                      <a:pt x="23" y="83"/>
                    </a:cubicBezTo>
                    <a:cubicBezTo>
                      <a:pt x="23" y="83"/>
                      <a:pt x="23" y="82"/>
                      <a:pt x="23" y="81"/>
                    </a:cubicBezTo>
                    <a:cubicBezTo>
                      <a:pt x="23" y="81"/>
                      <a:pt x="22" y="81"/>
                      <a:pt x="22" y="81"/>
                    </a:cubicBezTo>
                    <a:cubicBezTo>
                      <a:pt x="22" y="81"/>
                      <a:pt x="22" y="80"/>
                      <a:pt x="22" y="79"/>
                    </a:cubicBezTo>
                    <a:cubicBezTo>
                      <a:pt x="22" y="79"/>
                      <a:pt x="21" y="79"/>
                      <a:pt x="21" y="78"/>
                    </a:cubicBezTo>
                    <a:cubicBezTo>
                      <a:pt x="21" y="78"/>
                      <a:pt x="20" y="78"/>
                      <a:pt x="20" y="79"/>
                    </a:cubicBezTo>
                    <a:cubicBezTo>
                      <a:pt x="19" y="79"/>
                      <a:pt x="19" y="80"/>
                      <a:pt x="18" y="80"/>
                    </a:cubicBezTo>
                    <a:cubicBezTo>
                      <a:pt x="18" y="80"/>
                      <a:pt x="18" y="79"/>
                      <a:pt x="18" y="79"/>
                    </a:cubicBezTo>
                    <a:cubicBezTo>
                      <a:pt x="18" y="78"/>
                      <a:pt x="19" y="78"/>
                      <a:pt x="18" y="78"/>
                    </a:cubicBezTo>
                    <a:cubicBezTo>
                      <a:pt x="18" y="77"/>
                      <a:pt x="18" y="77"/>
                      <a:pt x="18" y="77"/>
                    </a:cubicBezTo>
                    <a:cubicBezTo>
                      <a:pt x="18" y="77"/>
                      <a:pt x="17" y="76"/>
                      <a:pt x="17" y="76"/>
                    </a:cubicBezTo>
                    <a:cubicBezTo>
                      <a:pt x="17" y="76"/>
                      <a:pt x="17" y="75"/>
                      <a:pt x="17" y="75"/>
                    </a:cubicBezTo>
                    <a:cubicBezTo>
                      <a:pt x="17" y="74"/>
                      <a:pt x="17" y="74"/>
                      <a:pt x="17" y="74"/>
                    </a:cubicBezTo>
                    <a:cubicBezTo>
                      <a:pt x="17" y="74"/>
                      <a:pt x="17" y="73"/>
                      <a:pt x="17" y="73"/>
                    </a:cubicBezTo>
                    <a:cubicBezTo>
                      <a:pt x="18" y="73"/>
                      <a:pt x="17" y="72"/>
                      <a:pt x="17" y="72"/>
                    </a:cubicBezTo>
                    <a:cubicBezTo>
                      <a:pt x="17" y="72"/>
                      <a:pt x="17" y="72"/>
                      <a:pt x="17" y="72"/>
                    </a:cubicBezTo>
                    <a:cubicBezTo>
                      <a:pt x="17" y="72"/>
                      <a:pt x="17" y="71"/>
                      <a:pt x="17" y="71"/>
                    </a:cubicBezTo>
                    <a:cubicBezTo>
                      <a:pt x="17" y="71"/>
                      <a:pt x="17" y="70"/>
                      <a:pt x="17" y="70"/>
                    </a:cubicBezTo>
                    <a:cubicBezTo>
                      <a:pt x="17" y="70"/>
                      <a:pt x="17" y="69"/>
                      <a:pt x="18" y="69"/>
                    </a:cubicBezTo>
                    <a:cubicBezTo>
                      <a:pt x="18" y="69"/>
                      <a:pt x="19" y="68"/>
                      <a:pt x="19" y="67"/>
                    </a:cubicBezTo>
                    <a:cubicBezTo>
                      <a:pt x="19" y="67"/>
                      <a:pt x="19" y="66"/>
                      <a:pt x="19" y="66"/>
                    </a:cubicBezTo>
                    <a:cubicBezTo>
                      <a:pt x="19" y="65"/>
                      <a:pt x="19" y="64"/>
                      <a:pt x="19" y="64"/>
                    </a:cubicBezTo>
                    <a:cubicBezTo>
                      <a:pt x="19" y="63"/>
                      <a:pt x="20" y="62"/>
                      <a:pt x="20" y="62"/>
                    </a:cubicBezTo>
                    <a:cubicBezTo>
                      <a:pt x="20" y="61"/>
                      <a:pt x="20" y="61"/>
                      <a:pt x="20" y="60"/>
                    </a:cubicBezTo>
                    <a:cubicBezTo>
                      <a:pt x="21" y="60"/>
                      <a:pt x="21" y="60"/>
                      <a:pt x="21" y="59"/>
                    </a:cubicBezTo>
                    <a:cubicBezTo>
                      <a:pt x="21" y="59"/>
                      <a:pt x="21" y="59"/>
                      <a:pt x="21" y="58"/>
                    </a:cubicBezTo>
                    <a:cubicBezTo>
                      <a:pt x="22" y="58"/>
                      <a:pt x="22" y="57"/>
                      <a:pt x="22" y="57"/>
                    </a:cubicBezTo>
                    <a:cubicBezTo>
                      <a:pt x="22" y="57"/>
                      <a:pt x="22" y="56"/>
                      <a:pt x="21" y="56"/>
                    </a:cubicBezTo>
                    <a:cubicBezTo>
                      <a:pt x="21" y="56"/>
                      <a:pt x="21" y="55"/>
                      <a:pt x="21" y="55"/>
                    </a:cubicBezTo>
                    <a:cubicBezTo>
                      <a:pt x="21" y="55"/>
                      <a:pt x="21" y="54"/>
                      <a:pt x="22" y="54"/>
                    </a:cubicBezTo>
                    <a:cubicBezTo>
                      <a:pt x="22" y="53"/>
                      <a:pt x="22" y="53"/>
                      <a:pt x="22" y="53"/>
                    </a:cubicBezTo>
                    <a:cubicBezTo>
                      <a:pt x="22" y="52"/>
                      <a:pt x="22" y="52"/>
                      <a:pt x="22" y="52"/>
                    </a:cubicBezTo>
                    <a:cubicBezTo>
                      <a:pt x="22" y="52"/>
                      <a:pt x="21" y="51"/>
                      <a:pt x="21" y="51"/>
                    </a:cubicBezTo>
                    <a:cubicBezTo>
                      <a:pt x="21" y="51"/>
                      <a:pt x="21" y="51"/>
                      <a:pt x="21" y="50"/>
                    </a:cubicBezTo>
                    <a:cubicBezTo>
                      <a:pt x="21" y="50"/>
                      <a:pt x="22" y="50"/>
                      <a:pt x="23" y="50"/>
                    </a:cubicBezTo>
                    <a:cubicBezTo>
                      <a:pt x="23" y="50"/>
                      <a:pt x="24" y="50"/>
                      <a:pt x="24" y="50"/>
                    </a:cubicBezTo>
                    <a:cubicBezTo>
                      <a:pt x="25" y="50"/>
                      <a:pt x="26" y="50"/>
                      <a:pt x="26" y="50"/>
                    </a:cubicBezTo>
                    <a:cubicBezTo>
                      <a:pt x="27" y="50"/>
                      <a:pt x="27" y="50"/>
                      <a:pt x="27" y="51"/>
                    </a:cubicBezTo>
                    <a:cubicBezTo>
                      <a:pt x="28" y="51"/>
                      <a:pt x="27" y="51"/>
                      <a:pt x="27" y="52"/>
                    </a:cubicBezTo>
                    <a:cubicBezTo>
                      <a:pt x="27" y="52"/>
                      <a:pt x="27" y="52"/>
                      <a:pt x="27" y="53"/>
                    </a:cubicBezTo>
                    <a:cubicBezTo>
                      <a:pt x="27" y="53"/>
                      <a:pt x="28" y="54"/>
                      <a:pt x="28" y="54"/>
                    </a:cubicBezTo>
                    <a:cubicBezTo>
                      <a:pt x="28" y="54"/>
                      <a:pt x="27" y="55"/>
                      <a:pt x="27" y="55"/>
                    </a:cubicBezTo>
                    <a:cubicBezTo>
                      <a:pt x="27" y="55"/>
                      <a:pt x="27" y="55"/>
                      <a:pt x="28" y="55"/>
                    </a:cubicBezTo>
                    <a:cubicBezTo>
                      <a:pt x="28" y="55"/>
                      <a:pt x="29" y="56"/>
                      <a:pt x="29" y="56"/>
                    </a:cubicBezTo>
                    <a:cubicBezTo>
                      <a:pt x="29" y="56"/>
                      <a:pt x="29" y="56"/>
                      <a:pt x="30" y="56"/>
                    </a:cubicBezTo>
                    <a:cubicBezTo>
                      <a:pt x="30" y="55"/>
                      <a:pt x="31" y="56"/>
                      <a:pt x="31" y="56"/>
                    </a:cubicBezTo>
                    <a:cubicBezTo>
                      <a:pt x="31" y="56"/>
                      <a:pt x="32" y="56"/>
                      <a:pt x="33" y="56"/>
                    </a:cubicBezTo>
                    <a:cubicBezTo>
                      <a:pt x="33" y="56"/>
                      <a:pt x="33" y="56"/>
                      <a:pt x="33" y="55"/>
                    </a:cubicBezTo>
                    <a:cubicBezTo>
                      <a:pt x="33" y="55"/>
                      <a:pt x="34" y="55"/>
                      <a:pt x="34" y="55"/>
                    </a:cubicBezTo>
                    <a:cubicBezTo>
                      <a:pt x="34" y="56"/>
                      <a:pt x="35" y="56"/>
                      <a:pt x="35" y="57"/>
                    </a:cubicBezTo>
                    <a:cubicBezTo>
                      <a:pt x="36" y="57"/>
                      <a:pt x="38" y="59"/>
                      <a:pt x="38" y="59"/>
                    </a:cubicBezTo>
                    <a:cubicBezTo>
                      <a:pt x="38" y="59"/>
                      <a:pt x="39" y="59"/>
                      <a:pt x="39" y="60"/>
                    </a:cubicBezTo>
                    <a:cubicBezTo>
                      <a:pt x="39" y="60"/>
                      <a:pt x="39" y="59"/>
                      <a:pt x="40" y="59"/>
                    </a:cubicBezTo>
                    <a:cubicBezTo>
                      <a:pt x="40" y="59"/>
                      <a:pt x="40" y="58"/>
                      <a:pt x="40" y="57"/>
                    </a:cubicBezTo>
                    <a:cubicBezTo>
                      <a:pt x="40" y="57"/>
                      <a:pt x="40" y="54"/>
                      <a:pt x="39" y="54"/>
                    </a:cubicBezTo>
                    <a:cubicBezTo>
                      <a:pt x="39" y="54"/>
                      <a:pt x="38" y="53"/>
                      <a:pt x="38" y="52"/>
                    </a:cubicBezTo>
                    <a:cubicBezTo>
                      <a:pt x="38" y="52"/>
                      <a:pt x="38" y="50"/>
                      <a:pt x="38" y="49"/>
                    </a:cubicBezTo>
                    <a:cubicBezTo>
                      <a:pt x="38" y="49"/>
                      <a:pt x="38" y="48"/>
                      <a:pt x="39" y="48"/>
                    </a:cubicBezTo>
                    <a:cubicBezTo>
                      <a:pt x="39" y="47"/>
                      <a:pt x="39" y="46"/>
                      <a:pt x="40" y="45"/>
                    </a:cubicBezTo>
                    <a:cubicBezTo>
                      <a:pt x="40" y="44"/>
                      <a:pt x="41" y="43"/>
                      <a:pt x="42" y="43"/>
                    </a:cubicBezTo>
                    <a:cubicBezTo>
                      <a:pt x="42" y="43"/>
                      <a:pt x="43" y="43"/>
                      <a:pt x="44" y="43"/>
                    </a:cubicBezTo>
                    <a:cubicBezTo>
                      <a:pt x="45" y="43"/>
                      <a:pt x="46" y="42"/>
                      <a:pt x="46" y="42"/>
                    </a:cubicBezTo>
                    <a:cubicBezTo>
                      <a:pt x="47" y="42"/>
                      <a:pt x="48" y="43"/>
                      <a:pt x="48" y="43"/>
                    </a:cubicBezTo>
                    <a:cubicBezTo>
                      <a:pt x="49" y="43"/>
                      <a:pt x="50" y="42"/>
                      <a:pt x="50" y="42"/>
                    </a:cubicBezTo>
                    <a:cubicBezTo>
                      <a:pt x="51" y="42"/>
                      <a:pt x="52" y="43"/>
                      <a:pt x="52" y="43"/>
                    </a:cubicBezTo>
                    <a:cubicBezTo>
                      <a:pt x="53" y="43"/>
                      <a:pt x="54" y="42"/>
                      <a:pt x="54" y="42"/>
                    </a:cubicBezTo>
                    <a:cubicBezTo>
                      <a:pt x="55" y="42"/>
                      <a:pt x="55" y="43"/>
                      <a:pt x="56" y="43"/>
                    </a:cubicBezTo>
                    <a:cubicBezTo>
                      <a:pt x="56" y="43"/>
                      <a:pt x="57" y="43"/>
                      <a:pt x="57" y="43"/>
                    </a:cubicBezTo>
                    <a:cubicBezTo>
                      <a:pt x="58" y="42"/>
                      <a:pt x="58" y="42"/>
                      <a:pt x="58" y="42"/>
                    </a:cubicBezTo>
                    <a:cubicBezTo>
                      <a:pt x="58" y="42"/>
                      <a:pt x="59" y="42"/>
                      <a:pt x="59" y="41"/>
                    </a:cubicBezTo>
                    <a:cubicBezTo>
                      <a:pt x="59" y="41"/>
                      <a:pt x="59" y="39"/>
                      <a:pt x="59" y="39"/>
                    </a:cubicBezTo>
                    <a:cubicBezTo>
                      <a:pt x="58" y="39"/>
                      <a:pt x="58" y="38"/>
                      <a:pt x="58" y="37"/>
                    </a:cubicBezTo>
                    <a:cubicBezTo>
                      <a:pt x="59" y="37"/>
                      <a:pt x="59" y="36"/>
                      <a:pt x="59" y="36"/>
                    </a:cubicBezTo>
                    <a:cubicBezTo>
                      <a:pt x="59" y="36"/>
                      <a:pt x="59" y="35"/>
                      <a:pt x="59" y="35"/>
                    </a:cubicBezTo>
                    <a:cubicBezTo>
                      <a:pt x="59" y="35"/>
                      <a:pt x="59" y="34"/>
                      <a:pt x="58" y="34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22" name="Freeform 831">
                <a:extLst>
                  <a:ext uri="{FF2B5EF4-FFF2-40B4-BE49-F238E27FC236}">
                    <a16:creationId xmlns:a16="http://schemas.microsoft.com/office/drawing/2014/main" id="{155E5ACE-AA19-28D4-0ACB-550501FDE69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278688" y="3617913"/>
                <a:ext cx="220662" cy="157163"/>
              </a:xfrm>
              <a:custGeom>
                <a:avLst/>
                <a:gdLst>
                  <a:gd name="T0" fmla="*/ 51 w 53"/>
                  <a:gd name="T1" fmla="*/ 26 h 38"/>
                  <a:gd name="T2" fmla="*/ 48 w 53"/>
                  <a:gd name="T3" fmla="*/ 22 h 38"/>
                  <a:gd name="T4" fmla="*/ 44 w 53"/>
                  <a:gd name="T5" fmla="*/ 22 h 38"/>
                  <a:gd name="T6" fmla="*/ 44 w 53"/>
                  <a:gd name="T7" fmla="*/ 18 h 38"/>
                  <a:gd name="T8" fmla="*/ 42 w 53"/>
                  <a:gd name="T9" fmla="*/ 14 h 38"/>
                  <a:gd name="T10" fmla="*/ 38 w 53"/>
                  <a:gd name="T11" fmla="*/ 15 h 38"/>
                  <a:gd name="T12" fmla="*/ 35 w 53"/>
                  <a:gd name="T13" fmla="*/ 15 h 38"/>
                  <a:gd name="T14" fmla="*/ 32 w 53"/>
                  <a:gd name="T15" fmla="*/ 15 h 38"/>
                  <a:gd name="T16" fmla="*/ 30 w 53"/>
                  <a:gd name="T17" fmla="*/ 14 h 38"/>
                  <a:gd name="T18" fmla="*/ 28 w 53"/>
                  <a:gd name="T19" fmla="*/ 13 h 38"/>
                  <a:gd name="T20" fmla="*/ 25 w 53"/>
                  <a:gd name="T21" fmla="*/ 14 h 38"/>
                  <a:gd name="T22" fmla="*/ 22 w 53"/>
                  <a:gd name="T23" fmla="*/ 13 h 38"/>
                  <a:gd name="T24" fmla="*/ 14 w 53"/>
                  <a:gd name="T25" fmla="*/ 13 h 38"/>
                  <a:gd name="T26" fmla="*/ 13 w 53"/>
                  <a:gd name="T27" fmla="*/ 10 h 38"/>
                  <a:gd name="T28" fmla="*/ 14 w 53"/>
                  <a:gd name="T29" fmla="*/ 9 h 38"/>
                  <a:gd name="T30" fmla="*/ 17 w 53"/>
                  <a:gd name="T31" fmla="*/ 8 h 38"/>
                  <a:gd name="T32" fmla="*/ 20 w 53"/>
                  <a:gd name="T33" fmla="*/ 9 h 38"/>
                  <a:gd name="T34" fmla="*/ 22 w 53"/>
                  <a:gd name="T35" fmla="*/ 9 h 38"/>
                  <a:gd name="T36" fmla="*/ 22 w 53"/>
                  <a:gd name="T37" fmla="*/ 7 h 38"/>
                  <a:gd name="T38" fmla="*/ 21 w 53"/>
                  <a:gd name="T39" fmla="*/ 5 h 38"/>
                  <a:gd name="T40" fmla="*/ 22 w 53"/>
                  <a:gd name="T41" fmla="*/ 2 h 38"/>
                  <a:gd name="T42" fmla="*/ 21 w 53"/>
                  <a:gd name="T43" fmla="*/ 1 h 38"/>
                  <a:gd name="T44" fmla="*/ 20 w 53"/>
                  <a:gd name="T45" fmla="*/ 1 h 38"/>
                  <a:gd name="T46" fmla="*/ 15 w 53"/>
                  <a:gd name="T47" fmla="*/ 3 h 38"/>
                  <a:gd name="T48" fmla="*/ 13 w 53"/>
                  <a:gd name="T49" fmla="*/ 3 h 38"/>
                  <a:gd name="T50" fmla="*/ 12 w 53"/>
                  <a:gd name="T51" fmla="*/ 4 h 38"/>
                  <a:gd name="T52" fmla="*/ 13 w 53"/>
                  <a:gd name="T53" fmla="*/ 7 h 38"/>
                  <a:gd name="T54" fmla="*/ 10 w 53"/>
                  <a:gd name="T55" fmla="*/ 8 h 38"/>
                  <a:gd name="T56" fmla="*/ 10 w 53"/>
                  <a:gd name="T57" fmla="*/ 9 h 38"/>
                  <a:gd name="T58" fmla="*/ 9 w 53"/>
                  <a:gd name="T59" fmla="*/ 11 h 38"/>
                  <a:gd name="T60" fmla="*/ 7 w 53"/>
                  <a:gd name="T61" fmla="*/ 13 h 38"/>
                  <a:gd name="T62" fmla="*/ 4 w 53"/>
                  <a:gd name="T63" fmla="*/ 12 h 38"/>
                  <a:gd name="T64" fmla="*/ 1 w 53"/>
                  <a:gd name="T65" fmla="*/ 13 h 38"/>
                  <a:gd name="T66" fmla="*/ 0 w 53"/>
                  <a:gd name="T67" fmla="*/ 16 h 38"/>
                  <a:gd name="T68" fmla="*/ 2 w 53"/>
                  <a:gd name="T69" fmla="*/ 18 h 38"/>
                  <a:gd name="T70" fmla="*/ 5 w 53"/>
                  <a:gd name="T71" fmla="*/ 18 h 38"/>
                  <a:gd name="T72" fmla="*/ 4 w 53"/>
                  <a:gd name="T73" fmla="*/ 20 h 38"/>
                  <a:gd name="T74" fmla="*/ 7 w 53"/>
                  <a:gd name="T75" fmla="*/ 25 h 38"/>
                  <a:gd name="T76" fmla="*/ 6 w 53"/>
                  <a:gd name="T77" fmla="*/ 27 h 38"/>
                  <a:gd name="T78" fmla="*/ 4 w 53"/>
                  <a:gd name="T79" fmla="*/ 30 h 38"/>
                  <a:gd name="T80" fmla="*/ 3 w 53"/>
                  <a:gd name="T81" fmla="*/ 34 h 38"/>
                  <a:gd name="T82" fmla="*/ 7 w 53"/>
                  <a:gd name="T83" fmla="*/ 35 h 38"/>
                  <a:gd name="T84" fmla="*/ 11 w 53"/>
                  <a:gd name="T85" fmla="*/ 32 h 38"/>
                  <a:gd name="T86" fmla="*/ 13 w 53"/>
                  <a:gd name="T87" fmla="*/ 34 h 38"/>
                  <a:gd name="T88" fmla="*/ 19 w 53"/>
                  <a:gd name="T89" fmla="*/ 30 h 38"/>
                  <a:gd name="T90" fmla="*/ 21 w 53"/>
                  <a:gd name="T91" fmla="*/ 25 h 38"/>
                  <a:gd name="T92" fmla="*/ 25 w 53"/>
                  <a:gd name="T93" fmla="*/ 22 h 38"/>
                  <a:gd name="T94" fmla="*/ 27 w 53"/>
                  <a:gd name="T95" fmla="*/ 24 h 38"/>
                  <a:gd name="T96" fmla="*/ 26 w 53"/>
                  <a:gd name="T97" fmla="*/ 26 h 38"/>
                  <a:gd name="T98" fmla="*/ 28 w 53"/>
                  <a:gd name="T99" fmla="*/ 27 h 38"/>
                  <a:gd name="T100" fmla="*/ 28 w 53"/>
                  <a:gd name="T101" fmla="*/ 32 h 38"/>
                  <a:gd name="T102" fmla="*/ 29 w 53"/>
                  <a:gd name="T103" fmla="*/ 38 h 38"/>
                  <a:gd name="T104" fmla="*/ 33 w 53"/>
                  <a:gd name="T105" fmla="*/ 35 h 38"/>
                  <a:gd name="T106" fmla="*/ 37 w 53"/>
                  <a:gd name="T107" fmla="*/ 34 h 38"/>
                  <a:gd name="T108" fmla="*/ 40 w 53"/>
                  <a:gd name="T109" fmla="*/ 32 h 38"/>
                  <a:gd name="T110" fmla="*/ 42 w 53"/>
                  <a:gd name="T111" fmla="*/ 33 h 38"/>
                  <a:gd name="T112" fmla="*/ 45 w 53"/>
                  <a:gd name="T113" fmla="*/ 32 h 38"/>
                  <a:gd name="T114" fmla="*/ 50 w 53"/>
                  <a:gd name="T115" fmla="*/ 31 h 38"/>
                  <a:gd name="T116" fmla="*/ 52 w 53"/>
                  <a:gd name="T117" fmla="*/ 32 h 38"/>
                  <a:gd name="T118" fmla="*/ 52 w 53"/>
                  <a:gd name="T119" fmla="*/ 2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" h="38">
                    <a:moveTo>
                      <a:pt x="52" y="28"/>
                    </a:moveTo>
                    <a:cubicBezTo>
                      <a:pt x="52" y="28"/>
                      <a:pt x="51" y="26"/>
                      <a:pt x="51" y="26"/>
                    </a:cubicBezTo>
                    <a:cubicBezTo>
                      <a:pt x="50" y="25"/>
                      <a:pt x="50" y="24"/>
                      <a:pt x="50" y="24"/>
                    </a:cubicBezTo>
                    <a:cubicBezTo>
                      <a:pt x="50" y="23"/>
                      <a:pt x="48" y="22"/>
                      <a:pt x="48" y="22"/>
                    </a:cubicBezTo>
                    <a:cubicBezTo>
                      <a:pt x="48" y="22"/>
                      <a:pt x="47" y="22"/>
                      <a:pt x="46" y="22"/>
                    </a:cubicBezTo>
                    <a:cubicBezTo>
                      <a:pt x="46" y="22"/>
                      <a:pt x="45" y="22"/>
                      <a:pt x="44" y="22"/>
                    </a:cubicBezTo>
                    <a:cubicBezTo>
                      <a:pt x="44" y="22"/>
                      <a:pt x="43" y="19"/>
                      <a:pt x="43" y="19"/>
                    </a:cubicBezTo>
                    <a:cubicBezTo>
                      <a:pt x="44" y="18"/>
                      <a:pt x="44" y="18"/>
                      <a:pt x="44" y="18"/>
                    </a:cubicBezTo>
                    <a:cubicBezTo>
                      <a:pt x="42" y="15"/>
                      <a:pt x="42" y="15"/>
                      <a:pt x="42" y="15"/>
                    </a:cubicBezTo>
                    <a:cubicBezTo>
                      <a:pt x="42" y="14"/>
                      <a:pt x="42" y="14"/>
                      <a:pt x="42" y="14"/>
                    </a:cubicBezTo>
                    <a:cubicBezTo>
                      <a:pt x="41" y="14"/>
                      <a:pt x="41" y="14"/>
                      <a:pt x="41" y="14"/>
                    </a:cubicBezTo>
                    <a:cubicBezTo>
                      <a:pt x="41" y="14"/>
                      <a:pt x="38" y="15"/>
                      <a:pt x="38" y="15"/>
                    </a:cubicBezTo>
                    <a:cubicBezTo>
                      <a:pt x="38" y="14"/>
                      <a:pt x="37" y="14"/>
                      <a:pt x="36" y="14"/>
                    </a:cubicBezTo>
                    <a:cubicBezTo>
                      <a:pt x="36" y="14"/>
                      <a:pt x="35" y="15"/>
                      <a:pt x="35" y="15"/>
                    </a:cubicBezTo>
                    <a:cubicBezTo>
                      <a:pt x="34" y="15"/>
                      <a:pt x="33" y="16"/>
                      <a:pt x="33" y="16"/>
                    </a:cubicBezTo>
                    <a:cubicBezTo>
                      <a:pt x="32" y="15"/>
                      <a:pt x="32" y="15"/>
                      <a:pt x="32" y="15"/>
                    </a:cubicBezTo>
                    <a:cubicBezTo>
                      <a:pt x="32" y="15"/>
                      <a:pt x="30" y="15"/>
                      <a:pt x="30" y="15"/>
                    </a:cubicBezTo>
                    <a:cubicBezTo>
                      <a:pt x="30" y="15"/>
                      <a:pt x="30" y="14"/>
                      <a:pt x="30" y="14"/>
                    </a:cubicBezTo>
                    <a:cubicBezTo>
                      <a:pt x="30" y="14"/>
                      <a:pt x="29" y="14"/>
                      <a:pt x="29" y="14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8" y="13"/>
                      <a:pt x="27" y="13"/>
                      <a:pt x="27" y="13"/>
                    </a:cubicBezTo>
                    <a:cubicBezTo>
                      <a:pt x="27" y="13"/>
                      <a:pt x="25" y="14"/>
                      <a:pt x="25" y="14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2" y="13"/>
                      <a:pt x="22" y="13"/>
                      <a:pt x="22" y="13"/>
                    </a:cubicBezTo>
                    <a:cubicBezTo>
                      <a:pt x="16" y="13"/>
                      <a:pt x="16" y="13"/>
                      <a:pt x="16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3" y="12"/>
                      <a:pt x="13" y="12"/>
                      <a:pt x="13" y="12"/>
                    </a:cubicBezTo>
                    <a:cubicBezTo>
                      <a:pt x="13" y="12"/>
                      <a:pt x="13" y="11"/>
                      <a:pt x="13" y="10"/>
                    </a:cubicBezTo>
                    <a:cubicBezTo>
                      <a:pt x="13" y="10"/>
                      <a:pt x="13" y="9"/>
                      <a:pt x="13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9" y="8"/>
                      <a:pt x="19" y="8"/>
                      <a:pt x="19" y="8"/>
                    </a:cubicBezTo>
                    <a:cubicBezTo>
                      <a:pt x="20" y="9"/>
                      <a:pt x="20" y="9"/>
                      <a:pt x="20" y="9"/>
                    </a:cubicBezTo>
                    <a:cubicBezTo>
                      <a:pt x="22" y="10"/>
                      <a:pt x="22" y="10"/>
                      <a:pt x="22" y="10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3" y="8"/>
                      <a:pt x="23" y="8"/>
                      <a:pt x="23" y="8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3" y="3"/>
                      <a:pt x="23" y="3"/>
                      <a:pt x="23" y="3"/>
                    </a:cubicBezTo>
                    <a:cubicBezTo>
                      <a:pt x="23" y="3"/>
                      <a:pt x="22" y="2"/>
                      <a:pt x="22" y="2"/>
                    </a:cubicBezTo>
                    <a:cubicBezTo>
                      <a:pt x="22" y="2"/>
                      <a:pt x="22" y="1"/>
                      <a:pt x="22" y="1"/>
                    </a:cubicBezTo>
                    <a:cubicBezTo>
                      <a:pt x="21" y="1"/>
                      <a:pt x="21" y="1"/>
                      <a:pt x="21" y="1"/>
                    </a:cubicBezTo>
                    <a:cubicBezTo>
                      <a:pt x="21" y="0"/>
                      <a:pt x="21" y="0"/>
                      <a:pt x="21" y="0"/>
                    </a:cubicBezTo>
                    <a:cubicBezTo>
                      <a:pt x="20" y="1"/>
                      <a:pt x="20" y="1"/>
                      <a:pt x="20" y="1"/>
                    </a:cubicBezTo>
                    <a:cubicBezTo>
                      <a:pt x="20" y="1"/>
                      <a:pt x="16" y="3"/>
                      <a:pt x="16" y="3"/>
                    </a:cubicBezTo>
                    <a:cubicBezTo>
                      <a:pt x="16" y="4"/>
                      <a:pt x="15" y="3"/>
                      <a:pt x="15" y="3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4" y="2"/>
                      <a:pt x="13" y="2"/>
                      <a:pt x="13" y="3"/>
                    </a:cubicBezTo>
                    <a:cubicBezTo>
                      <a:pt x="13" y="3"/>
                      <a:pt x="13" y="4"/>
                      <a:pt x="13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3" y="7"/>
                      <a:pt x="13" y="7"/>
                      <a:pt x="13" y="7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8"/>
                      <a:pt x="9" y="9"/>
                      <a:pt x="10" y="9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0" y="9"/>
                      <a:pt x="9" y="10"/>
                      <a:pt x="9" y="11"/>
                    </a:cubicBezTo>
                    <a:cubicBezTo>
                      <a:pt x="9" y="11"/>
                      <a:pt x="8" y="11"/>
                      <a:pt x="8" y="12"/>
                    </a:cubicBezTo>
                    <a:cubicBezTo>
                      <a:pt x="7" y="13"/>
                      <a:pt x="7" y="13"/>
                      <a:pt x="7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4" y="12"/>
                      <a:pt x="4" y="12"/>
                    </a:cubicBezTo>
                    <a:cubicBezTo>
                      <a:pt x="4" y="12"/>
                      <a:pt x="2" y="12"/>
                      <a:pt x="2" y="12"/>
                    </a:cubicBezTo>
                    <a:cubicBezTo>
                      <a:pt x="2" y="12"/>
                      <a:pt x="1" y="13"/>
                      <a:pt x="1" y="13"/>
                    </a:cubicBezTo>
                    <a:cubicBezTo>
                      <a:pt x="1" y="13"/>
                      <a:pt x="0" y="14"/>
                      <a:pt x="0" y="15"/>
                    </a:cubicBezTo>
                    <a:cubicBezTo>
                      <a:pt x="0" y="15"/>
                      <a:pt x="0" y="16"/>
                      <a:pt x="0" y="16"/>
                    </a:cubicBezTo>
                    <a:cubicBezTo>
                      <a:pt x="0" y="16"/>
                      <a:pt x="1" y="17"/>
                      <a:pt x="2" y="17"/>
                    </a:cubicBezTo>
                    <a:cubicBezTo>
                      <a:pt x="2" y="17"/>
                      <a:pt x="2" y="18"/>
                      <a:pt x="2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8"/>
                      <a:pt x="5" y="19"/>
                      <a:pt x="5" y="20"/>
                    </a:cubicBezTo>
                    <a:cubicBezTo>
                      <a:pt x="5" y="20"/>
                      <a:pt x="4" y="20"/>
                      <a:pt x="4" y="20"/>
                    </a:cubicBezTo>
                    <a:cubicBezTo>
                      <a:pt x="4" y="20"/>
                      <a:pt x="5" y="23"/>
                      <a:pt x="5" y="23"/>
                    </a:cubicBezTo>
                    <a:cubicBezTo>
                      <a:pt x="5" y="23"/>
                      <a:pt x="7" y="25"/>
                      <a:pt x="7" y="25"/>
                    </a:cubicBezTo>
                    <a:cubicBezTo>
                      <a:pt x="7" y="25"/>
                      <a:pt x="7" y="27"/>
                      <a:pt x="7" y="27"/>
                    </a:cubicBezTo>
                    <a:cubicBezTo>
                      <a:pt x="7" y="27"/>
                      <a:pt x="6" y="27"/>
                      <a:pt x="6" y="27"/>
                    </a:cubicBezTo>
                    <a:cubicBezTo>
                      <a:pt x="5" y="28"/>
                      <a:pt x="5" y="28"/>
                      <a:pt x="5" y="28"/>
                    </a:cubicBezTo>
                    <a:cubicBezTo>
                      <a:pt x="5" y="28"/>
                      <a:pt x="4" y="30"/>
                      <a:pt x="4" y="30"/>
                    </a:cubicBezTo>
                    <a:cubicBezTo>
                      <a:pt x="4" y="31"/>
                      <a:pt x="3" y="31"/>
                      <a:pt x="3" y="31"/>
                    </a:cubicBezTo>
                    <a:cubicBezTo>
                      <a:pt x="3" y="34"/>
                      <a:pt x="3" y="34"/>
                      <a:pt x="3" y="34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9" y="33"/>
                      <a:pt x="9" y="33"/>
                      <a:pt x="9" y="33"/>
                    </a:cubicBezTo>
                    <a:cubicBezTo>
                      <a:pt x="11" y="32"/>
                      <a:pt x="11" y="32"/>
                      <a:pt x="11" y="32"/>
                    </a:cubicBezTo>
                    <a:cubicBezTo>
                      <a:pt x="13" y="34"/>
                      <a:pt x="13" y="34"/>
                      <a:pt x="13" y="34"/>
                    </a:cubicBezTo>
                    <a:cubicBezTo>
                      <a:pt x="13" y="34"/>
                      <a:pt x="13" y="34"/>
                      <a:pt x="13" y="34"/>
                    </a:cubicBezTo>
                    <a:cubicBezTo>
                      <a:pt x="13" y="33"/>
                      <a:pt x="15" y="31"/>
                      <a:pt x="15" y="31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9" y="27"/>
                      <a:pt x="19" y="27"/>
                    </a:cubicBezTo>
                    <a:cubicBezTo>
                      <a:pt x="19" y="27"/>
                      <a:pt x="21" y="25"/>
                      <a:pt x="21" y="25"/>
                    </a:cubicBezTo>
                    <a:cubicBezTo>
                      <a:pt x="21" y="24"/>
                      <a:pt x="23" y="22"/>
                      <a:pt x="23" y="22"/>
                    </a:cubicBezTo>
                    <a:cubicBezTo>
                      <a:pt x="23" y="22"/>
                      <a:pt x="25" y="22"/>
                      <a:pt x="25" y="22"/>
                    </a:cubicBezTo>
                    <a:cubicBezTo>
                      <a:pt x="25" y="22"/>
                      <a:pt x="25" y="23"/>
                      <a:pt x="25" y="23"/>
                    </a:cubicBezTo>
                    <a:cubicBezTo>
                      <a:pt x="25" y="23"/>
                      <a:pt x="27" y="24"/>
                      <a:pt x="27" y="24"/>
                    </a:cubicBezTo>
                    <a:cubicBezTo>
                      <a:pt x="27" y="25"/>
                      <a:pt x="27" y="25"/>
                      <a:pt x="27" y="25"/>
                    </a:cubicBezTo>
                    <a:cubicBezTo>
                      <a:pt x="26" y="26"/>
                      <a:pt x="26" y="26"/>
                      <a:pt x="26" y="26"/>
                    </a:cubicBezTo>
                    <a:cubicBezTo>
                      <a:pt x="26" y="27"/>
                      <a:pt x="26" y="27"/>
                      <a:pt x="26" y="27"/>
                    </a:cubicBezTo>
                    <a:cubicBezTo>
                      <a:pt x="28" y="27"/>
                      <a:pt x="28" y="27"/>
                      <a:pt x="28" y="27"/>
                    </a:cubicBezTo>
                    <a:cubicBezTo>
                      <a:pt x="28" y="31"/>
                      <a:pt x="28" y="31"/>
                      <a:pt x="28" y="31"/>
                    </a:cubicBezTo>
                    <a:cubicBezTo>
                      <a:pt x="28" y="32"/>
                      <a:pt x="28" y="32"/>
                      <a:pt x="28" y="32"/>
                    </a:cubicBezTo>
                    <a:cubicBezTo>
                      <a:pt x="28" y="35"/>
                      <a:pt x="28" y="35"/>
                      <a:pt x="28" y="35"/>
                    </a:cubicBezTo>
                    <a:cubicBezTo>
                      <a:pt x="29" y="38"/>
                      <a:pt x="29" y="38"/>
                      <a:pt x="29" y="38"/>
                    </a:cubicBezTo>
                    <a:cubicBezTo>
                      <a:pt x="31" y="37"/>
                      <a:pt x="31" y="37"/>
                      <a:pt x="31" y="37"/>
                    </a:cubicBezTo>
                    <a:cubicBezTo>
                      <a:pt x="33" y="35"/>
                      <a:pt x="33" y="35"/>
                      <a:pt x="33" y="35"/>
                    </a:cubicBezTo>
                    <a:cubicBezTo>
                      <a:pt x="36" y="35"/>
                      <a:pt x="36" y="35"/>
                      <a:pt x="36" y="35"/>
                    </a:cubicBezTo>
                    <a:cubicBezTo>
                      <a:pt x="36" y="35"/>
                      <a:pt x="37" y="34"/>
                      <a:pt x="37" y="34"/>
                    </a:cubicBezTo>
                    <a:cubicBezTo>
                      <a:pt x="37" y="33"/>
                      <a:pt x="39" y="32"/>
                      <a:pt x="39" y="32"/>
                    </a:cubicBezTo>
                    <a:cubicBezTo>
                      <a:pt x="39" y="32"/>
                      <a:pt x="40" y="32"/>
                      <a:pt x="40" y="32"/>
                    </a:cubicBezTo>
                    <a:cubicBezTo>
                      <a:pt x="41" y="32"/>
                      <a:pt x="43" y="32"/>
                      <a:pt x="43" y="32"/>
                    </a:cubicBezTo>
                    <a:cubicBezTo>
                      <a:pt x="42" y="33"/>
                      <a:pt x="42" y="33"/>
                      <a:pt x="42" y="33"/>
                    </a:cubicBezTo>
                    <a:cubicBezTo>
                      <a:pt x="44" y="33"/>
                      <a:pt x="44" y="33"/>
                      <a:pt x="44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5" y="32"/>
                      <a:pt x="46" y="32"/>
                      <a:pt x="46" y="31"/>
                    </a:cubicBezTo>
                    <a:cubicBezTo>
                      <a:pt x="47" y="31"/>
                      <a:pt x="50" y="31"/>
                      <a:pt x="50" y="31"/>
                    </a:cubicBezTo>
                    <a:cubicBezTo>
                      <a:pt x="51" y="33"/>
                      <a:pt x="51" y="33"/>
                      <a:pt x="51" y="33"/>
                    </a:cubicBezTo>
                    <a:cubicBezTo>
                      <a:pt x="52" y="32"/>
                      <a:pt x="52" y="32"/>
                      <a:pt x="52" y="32"/>
                    </a:cubicBezTo>
                    <a:cubicBezTo>
                      <a:pt x="52" y="32"/>
                      <a:pt x="53" y="31"/>
                      <a:pt x="53" y="31"/>
                    </a:cubicBezTo>
                    <a:cubicBezTo>
                      <a:pt x="53" y="31"/>
                      <a:pt x="52" y="29"/>
                      <a:pt x="52" y="28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23" name="Freeform 832">
                <a:extLst>
                  <a:ext uri="{FF2B5EF4-FFF2-40B4-BE49-F238E27FC236}">
                    <a16:creationId xmlns:a16="http://schemas.microsoft.com/office/drawing/2014/main" id="{4AF216DA-F7B0-6DEA-1F53-20D855D34C5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764588" y="4146550"/>
                <a:ext cx="53975" cy="103188"/>
              </a:xfrm>
              <a:custGeom>
                <a:avLst/>
                <a:gdLst>
                  <a:gd name="T0" fmla="*/ 13 w 13"/>
                  <a:gd name="T1" fmla="*/ 2 h 25"/>
                  <a:gd name="T2" fmla="*/ 12 w 13"/>
                  <a:gd name="T3" fmla="*/ 1 h 25"/>
                  <a:gd name="T4" fmla="*/ 9 w 13"/>
                  <a:gd name="T5" fmla="*/ 1 h 25"/>
                  <a:gd name="T6" fmla="*/ 6 w 13"/>
                  <a:gd name="T7" fmla="*/ 4 h 25"/>
                  <a:gd name="T8" fmla="*/ 4 w 13"/>
                  <a:gd name="T9" fmla="*/ 7 h 25"/>
                  <a:gd name="T10" fmla="*/ 2 w 13"/>
                  <a:gd name="T11" fmla="*/ 10 h 25"/>
                  <a:gd name="T12" fmla="*/ 0 w 13"/>
                  <a:gd name="T13" fmla="*/ 15 h 25"/>
                  <a:gd name="T14" fmla="*/ 0 w 13"/>
                  <a:gd name="T15" fmla="*/ 16 h 25"/>
                  <a:gd name="T16" fmla="*/ 2 w 13"/>
                  <a:gd name="T17" fmla="*/ 21 h 25"/>
                  <a:gd name="T18" fmla="*/ 4 w 13"/>
                  <a:gd name="T19" fmla="*/ 22 h 25"/>
                  <a:gd name="T20" fmla="*/ 4 w 13"/>
                  <a:gd name="T21" fmla="*/ 23 h 25"/>
                  <a:gd name="T22" fmla="*/ 5 w 13"/>
                  <a:gd name="T23" fmla="*/ 25 h 25"/>
                  <a:gd name="T24" fmla="*/ 5 w 13"/>
                  <a:gd name="T25" fmla="*/ 24 h 25"/>
                  <a:gd name="T26" fmla="*/ 5 w 13"/>
                  <a:gd name="T27" fmla="*/ 23 h 25"/>
                  <a:gd name="T28" fmla="*/ 5 w 13"/>
                  <a:gd name="T29" fmla="*/ 22 h 25"/>
                  <a:gd name="T30" fmla="*/ 5 w 13"/>
                  <a:gd name="T31" fmla="*/ 22 h 25"/>
                  <a:gd name="T32" fmla="*/ 5 w 13"/>
                  <a:gd name="T33" fmla="*/ 22 h 25"/>
                  <a:gd name="T34" fmla="*/ 8 w 13"/>
                  <a:gd name="T35" fmla="*/ 19 h 25"/>
                  <a:gd name="T36" fmla="*/ 10 w 13"/>
                  <a:gd name="T37" fmla="*/ 9 h 25"/>
                  <a:gd name="T38" fmla="*/ 11 w 13"/>
                  <a:gd name="T39" fmla="*/ 7 h 25"/>
                  <a:gd name="T40" fmla="*/ 12 w 13"/>
                  <a:gd name="T41" fmla="*/ 5 h 25"/>
                  <a:gd name="T42" fmla="*/ 12 w 13"/>
                  <a:gd name="T43" fmla="*/ 4 h 25"/>
                  <a:gd name="T44" fmla="*/ 12 w 13"/>
                  <a:gd name="T45" fmla="*/ 4 h 25"/>
                  <a:gd name="T46" fmla="*/ 13 w 13"/>
                  <a:gd name="T47" fmla="*/ 2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3" h="25">
                    <a:moveTo>
                      <a:pt x="13" y="2"/>
                    </a:moveTo>
                    <a:cubicBezTo>
                      <a:pt x="13" y="2"/>
                      <a:pt x="12" y="2"/>
                      <a:pt x="12" y="1"/>
                    </a:cubicBezTo>
                    <a:cubicBezTo>
                      <a:pt x="11" y="1"/>
                      <a:pt x="10" y="0"/>
                      <a:pt x="9" y="1"/>
                    </a:cubicBezTo>
                    <a:cubicBezTo>
                      <a:pt x="8" y="2"/>
                      <a:pt x="6" y="2"/>
                      <a:pt x="6" y="4"/>
                    </a:cubicBezTo>
                    <a:cubicBezTo>
                      <a:pt x="5" y="4"/>
                      <a:pt x="4" y="6"/>
                      <a:pt x="4" y="7"/>
                    </a:cubicBezTo>
                    <a:cubicBezTo>
                      <a:pt x="3" y="8"/>
                      <a:pt x="2" y="9"/>
                      <a:pt x="2" y="10"/>
                    </a:cubicBezTo>
                    <a:cubicBezTo>
                      <a:pt x="1" y="11"/>
                      <a:pt x="1" y="13"/>
                      <a:pt x="0" y="15"/>
                    </a:cubicBezTo>
                    <a:cubicBezTo>
                      <a:pt x="0" y="15"/>
                      <a:pt x="0" y="15"/>
                      <a:pt x="0" y="16"/>
                    </a:cubicBezTo>
                    <a:cubicBezTo>
                      <a:pt x="0" y="18"/>
                      <a:pt x="1" y="21"/>
                      <a:pt x="2" y="21"/>
                    </a:cubicBezTo>
                    <a:cubicBezTo>
                      <a:pt x="3" y="22"/>
                      <a:pt x="3" y="22"/>
                      <a:pt x="4" y="22"/>
                    </a:cubicBezTo>
                    <a:cubicBezTo>
                      <a:pt x="4" y="22"/>
                      <a:pt x="3" y="23"/>
                      <a:pt x="4" y="23"/>
                    </a:cubicBezTo>
                    <a:cubicBezTo>
                      <a:pt x="4" y="23"/>
                      <a:pt x="4" y="25"/>
                      <a:pt x="5" y="25"/>
                    </a:cubicBezTo>
                    <a:cubicBezTo>
                      <a:pt x="5" y="25"/>
                      <a:pt x="5" y="24"/>
                      <a:pt x="5" y="24"/>
                    </a:cubicBezTo>
                    <a:cubicBezTo>
                      <a:pt x="5" y="24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2"/>
                    </a:cubicBezTo>
                    <a:cubicBezTo>
                      <a:pt x="5" y="22"/>
                      <a:pt x="5" y="22"/>
                      <a:pt x="5" y="22"/>
                    </a:cubicBezTo>
                    <a:cubicBezTo>
                      <a:pt x="5" y="22"/>
                      <a:pt x="5" y="22"/>
                      <a:pt x="5" y="22"/>
                    </a:cubicBezTo>
                    <a:cubicBezTo>
                      <a:pt x="6" y="21"/>
                      <a:pt x="7" y="20"/>
                      <a:pt x="8" y="19"/>
                    </a:cubicBezTo>
                    <a:cubicBezTo>
                      <a:pt x="9" y="15"/>
                      <a:pt x="10" y="12"/>
                      <a:pt x="10" y="9"/>
                    </a:cubicBezTo>
                    <a:cubicBezTo>
                      <a:pt x="11" y="8"/>
                      <a:pt x="11" y="7"/>
                      <a:pt x="11" y="7"/>
                    </a:cubicBezTo>
                    <a:cubicBezTo>
                      <a:pt x="12" y="6"/>
                      <a:pt x="12" y="6"/>
                      <a:pt x="12" y="5"/>
                    </a:cubicBezTo>
                    <a:cubicBezTo>
                      <a:pt x="12" y="5"/>
                      <a:pt x="12" y="5"/>
                      <a:pt x="12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3"/>
                      <a:pt x="13" y="3"/>
                      <a:pt x="13" y="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24" name="Freeform 834">
                <a:extLst>
                  <a:ext uri="{FF2B5EF4-FFF2-40B4-BE49-F238E27FC236}">
                    <a16:creationId xmlns:a16="http://schemas.microsoft.com/office/drawing/2014/main" id="{3CC7681B-A20B-FFA4-9516-E7F8CB57FA7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627938" y="4605338"/>
                <a:ext cx="61912" cy="115888"/>
              </a:xfrm>
              <a:custGeom>
                <a:avLst/>
                <a:gdLst>
                  <a:gd name="T0" fmla="*/ 15 w 15"/>
                  <a:gd name="T1" fmla="*/ 20 h 28"/>
                  <a:gd name="T2" fmla="*/ 14 w 15"/>
                  <a:gd name="T3" fmla="*/ 22 h 28"/>
                  <a:gd name="T4" fmla="*/ 9 w 15"/>
                  <a:gd name="T5" fmla="*/ 26 h 28"/>
                  <a:gd name="T6" fmla="*/ 8 w 15"/>
                  <a:gd name="T7" fmla="*/ 26 h 28"/>
                  <a:gd name="T8" fmla="*/ 4 w 15"/>
                  <a:gd name="T9" fmla="*/ 27 h 28"/>
                  <a:gd name="T10" fmla="*/ 1 w 15"/>
                  <a:gd name="T11" fmla="*/ 23 h 28"/>
                  <a:gd name="T12" fmla="*/ 0 w 15"/>
                  <a:gd name="T13" fmla="*/ 17 h 28"/>
                  <a:gd name="T14" fmla="*/ 1 w 15"/>
                  <a:gd name="T15" fmla="*/ 14 h 28"/>
                  <a:gd name="T16" fmla="*/ 3 w 15"/>
                  <a:gd name="T17" fmla="*/ 4 h 28"/>
                  <a:gd name="T18" fmla="*/ 3 w 15"/>
                  <a:gd name="T19" fmla="*/ 2 h 28"/>
                  <a:gd name="T20" fmla="*/ 3 w 15"/>
                  <a:gd name="T21" fmla="*/ 2 h 28"/>
                  <a:gd name="T22" fmla="*/ 3 w 15"/>
                  <a:gd name="T23" fmla="*/ 2 h 28"/>
                  <a:gd name="T24" fmla="*/ 2 w 15"/>
                  <a:gd name="T25" fmla="*/ 1 h 28"/>
                  <a:gd name="T26" fmla="*/ 3 w 15"/>
                  <a:gd name="T27" fmla="*/ 0 h 28"/>
                  <a:gd name="T28" fmla="*/ 4 w 15"/>
                  <a:gd name="T29" fmla="*/ 1 h 28"/>
                  <a:gd name="T30" fmla="*/ 3 w 15"/>
                  <a:gd name="T31" fmla="*/ 2 h 28"/>
                  <a:gd name="T32" fmla="*/ 4 w 15"/>
                  <a:gd name="T33" fmla="*/ 3 h 28"/>
                  <a:gd name="T34" fmla="*/ 6 w 15"/>
                  <a:gd name="T35" fmla="*/ 3 h 28"/>
                  <a:gd name="T36" fmla="*/ 8 w 15"/>
                  <a:gd name="T37" fmla="*/ 5 h 28"/>
                  <a:gd name="T38" fmla="*/ 9 w 15"/>
                  <a:gd name="T39" fmla="*/ 7 h 28"/>
                  <a:gd name="T40" fmla="*/ 11 w 15"/>
                  <a:gd name="T41" fmla="*/ 11 h 28"/>
                  <a:gd name="T42" fmla="*/ 11 w 15"/>
                  <a:gd name="T43" fmla="*/ 13 h 28"/>
                  <a:gd name="T44" fmla="*/ 15 w 15"/>
                  <a:gd name="T45" fmla="*/ 20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5" h="28">
                    <a:moveTo>
                      <a:pt x="15" y="20"/>
                    </a:moveTo>
                    <a:cubicBezTo>
                      <a:pt x="15" y="20"/>
                      <a:pt x="14" y="21"/>
                      <a:pt x="14" y="22"/>
                    </a:cubicBezTo>
                    <a:cubicBezTo>
                      <a:pt x="13" y="24"/>
                      <a:pt x="11" y="26"/>
                      <a:pt x="9" y="26"/>
                    </a:cubicBezTo>
                    <a:cubicBezTo>
                      <a:pt x="8" y="26"/>
                      <a:pt x="8" y="26"/>
                      <a:pt x="8" y="26"/>
                    </a:cubicBezTo>
                    <a:cubicBezTo>
                      <a:pt x="7" y="27"/>
                      <a:pt x="6" y="28"/>
                      <a:pt x="4" y="27"/>
                    </a:cubicBezTo>
                    <a:cubicBezTo>
                      <a:pt x="3" y="26"/>
                      <a:pt x="2" y="25"/>
                      <a:pt x="1" y="23"/>
                    </a:cubicBezTo>
                    <a:cubicBezTo>
                      <a:pt x="1" y="21"/>
                      <a:pt x="1" y="19"/>
                      <a:pt x="0" y="17"/>
                    </a:cubicBezTo>
                    <a:cubicBezTo>
                      <a:pt x="0" y="16"/>
                      <a:pt x="1" y="15"/>
                      <a:pt x="1" y="14"/>
                    </a:cubicBezTo>
                    <a:cubicBezTo>
                      <a:pt x="1" y="10"/>
                      <a:pt x="1" y="7"/>
                      <a:pt x="3" y="4"/>
                    </a:cubicBezTo>
                    <a:cubicBezTo>
                      <a:pt x="3" y="3"/>
                      <a:pt x="3" y="3"/>
                      <a:pt x="3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0"/>
                      <a:pt x="3" y="0"/>
                    </a:cubicBezTo>
                    <a:cubicBezTo>
                      <a:pt x="3" y="0"/>
                      <a:pt x="4" y="1"/>
                      <a:pt x="4" y="1"/>
                    </a:cubicBezTo>
                    <a:cubicBezTo>
                      <a:pt x="4" y="2"/>
                      <a:pt x="4" y="2"/>
                      <a:pt x="3" y="2"/>
                    </a:cubicBezTo>
                    <a:cubicBezTo>
                      <a:pt x="4" y="3"/>
                      <a:pt x="4" y="3"/>
                      <a:pt x="4" y="3"/>
                    </a:cubicBezTo>
                    <a:cubicBezTo>
                      <a:pt x="5" y="2"/>
                      <a:pt x="5" y="2"/>
                      <a:pt x="6" y="3"/>
                    </a:cubicBezTo>
                    <a:cubicBezTo>
                      <a:pt x="6" y="3"/>
                      <a:pt x="7" y="4"/>
                      <a:pt x="8" y="5"/>
                    </a:cubicBezTo>
                    <a:cubicBezTo>
                      <a:pt x="8" y="6"/>
                      <a:pt x="8" y="6"/>
                      <a:pt x="9" y="7"/>
                    </a:cubicBezTo>
                    <a:cubicBezTo>
                      <a:pt x="10" y="8"/>
                      <a:pt x="11" y="10"/>
                      <a:pt x="11" y="11"/>
                    </a:cubicBezTo>
                    <a:cubicBezTo>
                      <a:pt x="12" y="12"/>
                      <a:pt x="11" y="12"/>
                      <a:pt x="11" y="13"/>
                    </a:cubicBezTo>
                    <a:cubicBezTo>
                      <a:pt x="13" y="15"/>
                      <a:pt x="15" y="17"/>
                      <a:pt x="15" y="2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25" name="Freeform 835">
                <a:extLst>
                  <a:ext uri="{FF2B5EF4-FFF2-40B4-BE49-F238E27FC236}">
                    <a16:creationId xmlns:a16="http://schemas.microsoft.com/office/drawing/2014/main" id="{A0676CC0-9867-14E8-AF70-9B182017B91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934450" y="3708400"/>
                <a:ext cx="95250" cy="184150"/>
              </a:xfrm>
              <a:custGeom>
                <a:avLst/>
                <a:gdLst>
                  <a:gd name="T0" fmla="*/ 1 w 23"/>
                  <a:gd name="T1" fmla="*/ 17 h 44"/>
                  <a:gd name="T2" fmla="*/ 2 w 23"/>
                  <a:gd name="T3" fmla="*/ 17 h 44"/>
                  <a:gd name="T4" fmla="*/ 5 w 23"/>
                  <a:gd name="T5" fmla="*/ 42 h 44"/>
                  <a:gd name="T6" fmla="*/ 1 w 23"/>
                  <a:gd name="T7" fmla="*/ 42 h 44"/>
                  <a:gd name="T8" fmla="*/ 1 w 23"/>
                  <a:gd name="T9" fmla="*/ 43 h 44"/>
                  <a:gd name="T10" fmla="*/ 1 w 23"/>
                  <a:gd name="T11" fmla="*/ 44 h 44"/>
                  <a:gd name="T12" fmla="*/ 2 w 23"/>
                  <a:gd name="T13" fmla="*/ 44 h 44"/>
                  <a:gd name="T14" fmla="*/ 5 w 23"/>
                  <a:gd name="T15" fmla="*/ 42 h 44"/>
                  <a:gd name="T16" fmla="*/ 14 w 23"/>
                  <a:gd name="T17" fmla="*/ 2 h 44"/>
                  <a:gd name="T18" fmla="*/ 8 w 23"/>
                  <a:gd name="T19" fmla="*/ 2 h 44"/>
                  <a:gd name="T20" fmla="*/ 6 w 23"/>
                  <a:gd name="T21" fmla="*/ 3 h 44"/>
                  <a:gd name="T22" fmla="*/ 2 w 23"/>
                  <a:gd name="T23" fmla="*/ 7 h 44"/>
                  <a:gd name="T24" fmla="*/ 1 w 23"/>
                  <a:gd name="T25" fmla="*/ 7 h 44"/>
                  <a:gd name="T26" fmla="*/ 3 w 23"/>
                  <a:gd name="T27" fmla="*/ 8 h 44"/>
                  <a:gd name="T28" fmla="*/ 4 w 23"/>
                  <a:gd name="T29" fmla="*/ 10 h 44"/>
                  <a:gd name="T30" fmla="*/ 3 w 23"/>
                  <a:gd name="T31" fmla="*/ 12 h 44"/>
                  <a:gd name="T32" fmla="*/ 2 w 23"/>
                  <a:gd name="T33" fmla="*/ 13 h 44"/>
                  <a:gd name="T34" fmla="*/ 0 w 23"/>
                  <a:gd name="T35" fmla="*/ 14 h 44"/>
                  <a:gd name="T36" fmla="*/ 1 w 23"/>
                  <a:gd name="T37" fmla="*/ 15 h 44"/>
                  <a:gd name="T38" fmla="*/ 2 w 23"/>
                  <a:gd name="T39" fmla="*/ 17 h 44"/>
                  <a:gd name="T40" fmla="*/ 2 w 23"/>
                  <a:gd name="T41" fmla="*/ 19 h 44"/>
                  <a:gd name="T42" fmla="*/ 3 w 23"/>
                  <a:gd name="T43" fmla="*/ 21 h 44"/>
                  <a:gd name="T44" fmla="*/ 3 w 23"/>
                  <a:gd name="T45" fmla="*/ 24 h 44"/>
                  <a:gd name="T46" fmla="*/ 1 w 23"/>
                  <a:gd name="T47" fmla="*/ 27 h 44"/>
                  <a:gd name="T48" fmla="*/ 2 w 23"/>
                  <a:gd name="T49" fmla="*/ 28 h 44"/>
                  <a:gd name="T50" fmla="*/ 1 w 23"/>
                  <a:gd name="T51" fmla="*/ 29 h 44"/>
                  <a:gd name="T52" fmla="*/ 1 w 23"/>
                  <a:gd name="T53" fmla="*/ 31 h 44"/>
                  <a:gd name="T54" fmla="*/ 2 w 23"/>
                  <a:gd name="T55" fmla="*/ 34 h 44"/>
                  <a:gd name="T56" fmla="*/ 7 w 23"/>
                  <a:gd name="T57" fmla="*/ 33 h 44"/>
                  <a:gd name="T58" fmla="*/ 11 w 23"/>
                  <a:gd name="T59" fmla="*/ 31 h 44"/>
                  <a:gd name="T60" fmla="*/ 11 w 23"/>
                  <a:gd name="T61" fmla="*/ 30 h 44"/>
                  <a:gd name="T62" fmla="*/ 12 w 23"/>
                  <a:gd name="T63" fmla="*/ 32 h 44"/>
                  <a:gd name="T64" fmla="*/ 12 w 23"/>
                  <a:gd name="T65" fmla="*/ 31 h 44"/>
                  <a:gd name="T66" fmla="*/ 12 w 23"/>
                  <a:gd name="T67" fmla="*/ 30 h 44"/>
                  <a:gd name="T68" fmla="*/ 14 w 23"/>
                  <a:gd name="T69" fmla="*/ 30 h 44"/>
                  <a:gd name="T70" fmla="*/ 15 w 23"/>
                  <a:gd name="T71" fmla="*/ 30 h 44"/>
                  <a:gd name="T72" fmla="*/ 17 w 23"/>
                  <a:gd name="T73" fmla="*/ 31 h 44"/>
                  <a:gd name="T74" fmla="*/ 17 w 23"/>
                  <a:gd name="T75" fmla="*/ 30 h 44"/>
                  <a:gd name="T76" fmla="*/ 16 w 23"/>
                  <a:gd name="T77" fmla="*/ 29 h 44"/>
                  <a:gd name="T78" fmla="*/ 17 w 23"/>
                  <a:gd name="T79" fmla="*/ 29 h 44"/>
                  <a:gd name="T80" fmla="*/ 19 w 23"/>
                  <a:gd name="T81" fmla="*/ 28 h 44"/>
                  <a:gd name="T82" fmla="*/ 23 w 23"/>
                  <a:gd name="T83" fmla="*/ 21 h 44"/>
                  <a:gd name="T84" fmla="*/ 22 w 23"/>
                  <a:gd name="T85" fmla="*/ 17 h 44"/>
                  <a:gd name="T86" fmla="*/ 22 w 23"/>
                  <a:gd name="T87" fmla="*/ 17 h 44"/>
                  <a:gd name="T88" fmla="*/ 20 w 23"/>
                  <a:gd name="T89" fmla="*/ 9 h 44"/>
                  <a:gd name="T90" fmla="*/ 16 w 23"/>
                  <a:gd name="T91" fmla="*/ 1 h 44"/>
                  <a:gd name="T92" fmla="*/ 14 w 23"/>
                  <a:gd name="T93" fmla="*/ 1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23" h="44">
                    <a:moveTo>
                      <a:pt x="2" y="17"/>
                    </a:moveTo>
                    <a:cubicBezTo>
                      <a:pt x="2" y="17"/>
                      <a:pt x="2" y="17"/>
                      <a:pt x="1" y="17"/>
                    </a:cubicBezTo>
                    <a:cubicBezTo>
                      <a:pt x="1" y="17"/>
                      <a:pt x="1" y="17"/>
                      <a:pt x="1" y="17"/>
                    </a:cubicBezTo>
                    <a:cubicBezTo>
                      <a:pt x="1" y="17"/>
                      <a:pt x="1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5" y="42"/>
                    </a:moveTo>
                    <a:cubicBezTo>
                      <a:pt x="5" y="41"/>
                      <a:pt x="4" y="41"/>
                      <a:pt x="3" y="41"/>
                    </a:cubicBezTo>
                    <a:cubicBezTo>
                      <a:pt x="2" y="41"/>
                      <a:pt x="2" y="42"/>
                      <a:pt x="1" y="42"/>
                    </a:cubicBezTo>
                    <a:cubicBezTo>
                      <a:pt x="1" y="42"/>
                      <a:pt x="0" y="42"/>
                      <a:pt x="0" y="43"/>
                    </a:cubicBezTo>
                    <a:cubicBezTo>
                      <a:pt x="0" y="43"/>
                      <a:pt x="0" y="43"/>
                      <a:pt x="1" y="43"/>
                    </a:cubicBezTo>
                    <a:cubicBezTo>
                      <a:pt x="1" y="44"/>
                      <a:pt x="1" y="44"/>
                      <a:pt x="1" y="44"/>
                    </a:cubicBezTo>
                    <a:cubicBezTo>
                      <a:pt x="1" y="44"/>
                      <a:pt x="1" y="44"/>
                      <a:pt x="1" y="44"/>
                    </a:cubicBezTo>
                    <a:cubicBezTo>
                      <a:pt x="1" y="44"/>
                      <a:pt x="2" y="44"/>
                      <a:pt x="2" y="44"/>
                    </a:cubicBezTo>
                    <a:cubicBezTo>
                      <a:pt x="2" y="44"/>
                      <a:pt x="2" y="44"/>
                      <a:pt x="2" y="44"/>
                    </a:cubicBezTo>
                    <a:cubicBezTo>
                      <a:pt x="3" y="44"/>
                      <a:pt x="3" y="44"/>
                      <a:pt x="4" y="44"/>
                    </a:cubicBezTo>
                    <a:cubicBezTo>
                      <a:pt x="4" y="43"/>
                      <a:pt x="5" y="43"/>
                      <a:pt x="5" y="42"/>
                    </a:cubicBezTo>
                    <a:cubicBezTo>
                      <a:pt x="5" y="42"/>
                      <a:pt x="5" y="42"/>
                      <a:pt x="5" y="42"/>
                    </a:cubicBezTo>
                    <a:close/>
                    <a:moveTo>
                      <a:pt x="14" y="2"/>
                    </a:moveTo>
                    <a:cubicBezTo>
                      <a:pt x="13" y="2"/>
                      <a:pt x="13" y="2"/>
                      <a:pt x="13" y="2"/>
                    </a:cubicBezTo>
                    <a:cubicBezTo>
                      <a:pt x="11" y="2"/>
                      <a:pt x="10" y="2"/>
                      <a:pt x="8" y="2"/>
                    </a:cubicBezTo>
                    <a:cubicBezTo>
                      <a:pt x="8" y="2"/>
                      <a:pt x="7" y="2"/>
                      <a:pt x="7" y="2"/>
                    </a:cubicBezTo>
                    <a:cubicBezTo>
                      <a:pt x="6" y="2"/>
                      <a:pt x="6" y="3"/>
                      <a:pt x="6" y="3"/>
                    </a:cubicBezTo>
                    <a:cubicBezTo>
                      <a:pt x="5" y="4"/>
                      <a:pt x="4" y="5"/>
                      <a:pt x="3" y="6"/>
                    </a:cubicBezTo>
                    <a:cubicBezTo>
                      <a:pt x="3" y="6"/>
                      <a:pt x="3" y="7"/>
                      <a:pt x="2" y="7"/>
                    </a:cubicBezTo>
                    <a:cubicBezTo>
                      <a:pt x="2" y="7"/>
                      <a:pt x="2" y="7"/>
                      <a:pt x="1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2" y="8"/>
                      <a:pt x="3" y="8"/>
                      <a:pt x="3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2" y="9"/>
                      <a:pt x="3" y="9"/>
                      <a:pt x="4" y="10"/>
                    </a:cubicBezTo>
                    <a:cubicBezTo>
                      <a:pt x="4" y="10"/>
                      <a:pt x="4" y="10"/>
                      <a:pt x="4" y="10"/>
                    </a:cubicBezTo>
                    <a:cubicBezTo>
                      <a:pt x="4" y="11"/>
                      <a:pt x="4" y="11"/>
                      <a:pt x="4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2" y="12"/>
                      <a:pt x="2" y="12"/>
                      <a:pt x="2" y="13"/>
                    </a:cubicBezTo>
                    <a:cubicBezTo>
                      <a:pt x="2" y="13"/>
                      <a:pt x="2" y="13"/>
                      <a:pt x="2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1" y="14"/>
                      <a:pt x="0" y="14"/>
                    </a:cubicBezTo>
                    <a:cubicBezTo>
                      <a:pt x="0" y="15"/>
                      <a:pt x="0" y="15"/>
                      <a:pt x="1" y="15"/>
                    </a:cubicBezTo>
                    <a:cubicBezTo>
                      <a:pt x="1" y="16"/>
                      <a:pt x="1" y="16"/>
                      <a:pt x="1" y="15"/>
                    </a:cubicBezTo>
                    <a:cubicBezTo>
                      <a:pt x="2" y="16"/>
                      <a:pt x="2" y="16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8"/>
                    </a:cubicBezTo>
                    <a:cubicBezTo>
                      <a:pt x="2" y="18"/>
                      <a:pt x="2" y="18"/>
                      <a:pt x="2" y="19"/>
                    </a:cubicBezTo>
                    <a:cubicBezTo>
                      <a:pt x="3" y="19"/>
                      <a:pt x="3" y="19"/>
                      <a:pt x="3" y="20"/>
                    </a:cubicBezTo>
                    <a:cubicBezTo>
                      <a:pt x="3" y="20"/>
                      <a:pt x="3" y="20"/>
                      <a:pt x="3" y="21"/>
                    </a:cubicBezTo>
                    <a:cubicBezTo>
                      <a:pt x="3" y="21"/>
                      <a:pt x="3" y="22"/>
                      <a:pt x="3" y="23"/>
                    </a:cubicBezTo>
                    <a:cubicBezTo>
                      <a:pt x="3" y="23"/>
                      <a:pt x="3" y="23"/>
                      <a:pt x="3" y="24"/>
                    </a:cubicBezTo>
                    <a:cubicBezTo>
                      <a:pt x="3" y="24"/>
                      <a:pt x="2" y="25"/>
                      <a:pt x="2" y="26"/>
                    </a:cubicBezTo>
                    <a:cubicBezTo>
                      <a:pt x="2" y="26"/>
                      <a:pt x="2" y="26"/>
                      <a:pt x="1" y="27"/>
                    </a:cubicBezTo>
                    <a:cubicBezTo>
                      <a:pt x="1" y="27"/>
                      <a:pt x="1" y="27"/>
                      <a:pt x="1" y="27"/>
                    </a:cubicBezTo>
                    <a:cubicBezTo>
                      <a:pt x="1" y="27"/>
                      <a:pt x="1" y="28"/>
                      <a:pt x="2" y="28"/>
                    </a:cubicBezTo>
                    <a:cubicBezTo>
                      <a:pt x="2" y="28"/>
                      <a:pt x="2" y="28"/>
                      <a:pt x="2" y="28"/>
                    </a:cubicBezTo>
                    <a:cubicBezTo>
                      <a:pt x="1" y="28"/>
                      <a:pt x="1" y="29"/>
                      <a:pt x="1" y="29"/>
                    </a:cubicBezTo>
                    <a:cubicBezTo>
                      <a:pt x="1" y="29"/>
                      <a:pt x="1" y="29"/>
                      <a:pt x="1" y="29"/>
                    </a:cubicBezTo>
                    <a:cubicBezTo>
                      <a:pt x="1" y="30"/>
                      <a:pt x="1" y="30"/>
                      <a:pt x="1" y="31"/>
                    </a:cubicBezTo>
                    <a:cubicBezTo>
                      <a:pt x="1" y="32"/>
                      <a:pt x="0" y="33"/>
                      <a:pt x="0" y="34"/>
                    </a:cubicBezTo>
                    <a:cubicBezTo>
                      <a:pt x="1" y="34"/>
                      <a:pt x="1" y="35"/>
                      <a:pt x="2" y="34"/>
                    </a:cubicBezTo>
                    <a:cubicBezTo>
                      <a:pt x="4" y="35"/>
                      <a:pt x="5" y="33"/>
                      <a:pt x="7" y="32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8" y="34"/>
                      <a:pt x="11" y="32"/>
                      <a:pt x="11" y="31"/>
                    </a:cubicBezTo>
                    <a:cubicBezTo>
                      <a:pt x="11" y="31"/>
                      <a:pt x="11" y="31"/>
                      <a:pt x="11" y="31"/>
                    </a:cubicBezTo>
                    <a:cubicBezTo>
                      <a:pt x="11" y="31"/>
                      <a:pt x="10" y="30"/>
                      <a:pt x="10" y="30"/>
                    </a:cubicBezTo>
                    <a:cubicBezTo>
                      <a:pt x="10" y="30"/>
                      <a:pt x="10" y="30"/>
                      <a:pt x="11" y="30"/>
                    </a:cubicBezTo>
                    <a:cubicBezTo>
                      <a:pt x="11" y="30"/>
                      <a:pt x="11" y="31"/>
                      <a:pt x="11" y="31"/>
                    </a:cubicBezTo>
                    <a:cubicBezTo>
                      <a:pt x="11" y="31"/>
                      <a:pt x="11" y="32"/>
                      <a:pt x="12" y="32"/>
                    </a:cubicBezTo>
                    <a:cubicBezTo>
                      <a:pt x="12" y="32"/>
                      <a:pt x="12" y="32"/>
                      <a:pt x="12" y="32"/>
                    </a:cubicBezTo>
                    <a:cubicBezTo>
                      <a:pt x="12" y="31"/>
                      <a:pt x="12" y="31"/>
                      <a:pt x="12" y="31"/>
                    </a:cubicBezTo>
                    <a:cubicBezTo>
                      <a:pt x="12" y="31"/>
                      <a:pt x="12" y="31"/>
                      <a:pt x="12" y="31"/>
                    </a:cubicBezTo>
                    <a:cubicBezTo>
                      <a:pt x="12" y="30"/>
                      <a:pt x="12" y="30"/>
                      <a:pt x="12" y="30"/>
                    </a:cubicBezTo>
                    <a:cubicBezTo>
                      <a:pt x="12" y="30"/>
                      <a:pt x="12" y="30"/>
                      <a:pt x="13" y="30"/>
                    </a:cubicBezTo>
                    <a:cubicBezTo>
                      <a:pt x="13" y="30"/>
                      <a:pt x="13" y="30"/>
                      <a:pt x="14" y="30"/>
                    </a:cubicBezTo>
                    <a:cubicBezTo>
                      <a:pt x="14" y="30"/>
                      <a:pt x="14" y="30"/>
                      <a:pt x="14" y="30"/>
                    </a:cubicBezTo>
                    <a:cubicBezTo>
                      <a:pt x="14" y="30"/>
                      <a:pt x="15" y="30"/>
                      <a:pt x="15" y="30"/>
                    </a:cubicBezTo>
                    <a:cubicBezTo>
                      <a:pt x="15" y="31"/>
                      <a:pt x="16" y="31"/>
                      <a:pt x="16" y="31"/>
                    </a:cubicBezTo>
                    <a:cubicBezTo>
                      <a:pt x="16" y="32"/>
                      <a:pt x="17" y="31"/>
                      <a:pt x="17" y="31"/>
                    </a:cubicBezTo>
                    <a:cubicBezTo>
                      <a:pt x="17" y="31"/>
                      <a:pt x="17" y="31"/>
                      <a:pt x="17" y="30"/>
                    </a:cubicBezTo>
                    <a:cubicBezTo>
                      <a:pt x="17" y="30"/>
                      <a:pt x="17" y="30"/>
                      <a:pt x="17" y="30"/>
                    </a:cubicBezTo>
                    <a:cubicBezTo>
                      <a:pt x="17" y="30"/>
                      <a:pt x="17" y="30"/>
                      <a:pt x="17" y="30"/>
                    </a:cubicBezTo>
                    <a:cubicBezTo>
                      <a:pt x="16" y="30"/>
                      <a:pt x="16" y="30"/>
                      <a:pt x="16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6" y="29"/>
                      <a:pt x="16" y="29"/>
                      <a:pt x="17" y="29"/>
                    </a:cubicBezTo>
                    <a:cubicBezTo>
                      <a:pt x="17" y="29"/>
                      <a:pt x="18" y="29"/>
                      <a:pt x="18" y="29"/>
                    </a:cubicBezTo>
                    <a:cubicBezTo>
                      <a:pt x="18" y="29"/>
                      <a:pt x="19" y="28"/>
                      <a:pt x="19" y="28"/>
                    </a:cubicBezTo>
                    <a:cubicBezTo>
                      <a:pt x="21" y="29"/>
                      <a:pt x="21" y="28"/>
                      <a:pt x="21" y="27"/>
                    </a:cubicBezTo>
                    <a:cubicBezTo>
                      <a:pt x="23" y="25"/>
                      <a:pt x="22" y="23"/>
                      <a:pt x="23" y="21"/>
                    </a:cubicBezTo>
                    <a:cubicBezTo>
                      <a:pt x="23" y="20"/>
                      <a:pt x="22" y="20"/>
                      <a:pt x="22" y="20"/>
                    </a:cubicBezTo>
                    <a:cubicBezTo>
                      <a:pt x="22" y="19"/>
                      <a:pt x="22" y="18"/>
                      <a:pt x="22" y="17"/>
                    </a:cubicBezTo>
                    <a:cubicBezTo>
                      <a:pt x="22" y="17"/>
                      <a:pt x="22" y="17"/>
                      <a:pt x="22" y="17"/>
                    </a:cubicBezTo>
                    <a:cubicBezTo>
                      <a:pt x="22" y="17"/>
                      <a:pt x="22" y="17"/>
                      <a:pt x="22" y="17"/>
                    </a:cubicBezTo>
                    <a:cubicBezTo>
                      <a:pt x="22" y="16"/>
                      <a:pt x="22" y="15"/>
                      <a:pt x="22" y="15"/>
                    </a:cubicBezTo>
                    <a:cubicBezTo>
                      <a:pt x="22" y="13"/>
                      <a:pt x="22" y="10"/>
                      <a:pt x="20" y="9"/>
                    </a:cubicBezTo>
                    <a:cubicBezTo>
                      <a:pt x="20" y="9"/>
                      <a:pt x="20" y="9"/>
                      <a:pt x="20" y="9"/>
                    </a:cubicBezTo>
                    <a:cubicBezTo>
                      <a:pt x="18" y="6"/>
                      <a:pt x="17" y="4"/>
                      <a:pt x="16" y="1"/>
                    </a:cubicBezTo>
                    <a:cubicBezTo>
                      <a:pt x="16" y="1"/>
                      <a:pt x="16" y="0"/>
                      <a:pt x="15" y="0"/>
                    </a:cubicBezTo>
                    <a:cubicBezTo>
                      <a:pt x="15" y="0"/>
                      <a:pt x="15" y="1"/>
                      <a:pt x="14" y="1"/>
                    </a:cubicBezTo>
                    <a:cubicBezTo>
                      <a:pt x="14" y="1"/>
                      <a:pt x="14" y="2"/>
                      <a:pt x="14" y="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26" name="Freeform 837">
                <a:extLst>
                  <a:ext uri="{FF2B5EF4-FFF2-40B4-BE49-F238E27FC236}">
                    <a16:creationId xmlns:a16="http://schemas.microsoft.com/office/drawing/2014/main" id="{76B8C7C3-DAFA-7736-3000-631FA26936B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145213" y="614363"/>
                <a:ext cx="4662487" cy="2994025"/>
              </a:xfrm>
              <a:custGeom>
                <a:avLst/>
                <a:gdLst>
                  <a:gd name="T0" fmla="*/ 450 w 1120"/>
                  <a:gd name="T1" fmla="*/ 93 h 719"/>
                  <a:gd name="T2" fmla="*/ 530 w 1120"/>
                  <a:gd name="T3" fmla="*/ 133 h 719"/>
                  <a:gd name="T4" fmla="*/ 520 w 1120"/>
                  <a:gd name="T5" fmla="*/ 113 h 719"/>
                  <a:gd name="T6" fmla="*/ 138 w 1120"/>
                  <a:gd name="T7" fmla="*/ 68 h 719"/>
                  <a:gd name="T8" fmla="*/ 433 w 1120"/>
                  <a:gd name="T9" fmla="*/ 88 h 719"/>
                  <a:gd name="T10" fmla="*/ 197 w 1120"/>
                  <a:gd name="T11" fmla="*/ 28 h 719"/>
                  <a:gd name="T12" fmla="*/ 213 w 1120"/>
                  <a:gd name="T13" fmla="*/ 6 h 719"/>
                  <a:gd name="T14" fmla="*/ 357 w 1120"/>
                  <a:gd name="T15" fmla="*/ 46 h 719"/>
                  <a:gd name="T16" fmla="*/ 474 w 1120"/>
                  <a:gd name="T17" fmla="*/ 55 h 719"/>
                  <a:gd name="T18" fmla="*/ 152 w 1120"/>
                  <a:gd name="T19" fmla="*/ 72 h 719"/>
                  <a:gd name="T20" fmla="*/ 223 w 1120"/>
                  <a:gd name="T21" fmla="*/ 28 h 719"/>
                  <a:gd name="T22" fmla="*/ 210 w 1120"/>
                  <a:gd name="T23" fmla="*/ 33 h 719"/>
                  <a:gd name="T24" fmla="*/ 485 w 1120"/>
                  <a:gd name="T25" fmla="*/ 133 h 719"/>
                  <a:gd name="T26" fmla="*/ 187 w 1120"/>
                  <a:gd name="T27" fmla="*/ 22 h 719"/>
                  <a:gd name="T28" fmla="*/ 208 w 1120"/>
                  <a:gd name="T29" fmla="*/ 75 h 719"/>
                  <a:gd name="T30" fmla="*/ 193 w 1120"/>
                  <a:gd name="T31" fmla="*/ 297 h 719"/>
                  <a:gd name="T32" fmla="*/ 271 w 1120"/>
                  <a:gd name="T33" fmla="*/ 186 h 719"/>
                  <a:gd name="T34" fmla="*/ 185 w 1120"/>
                  <a:gd name="T35" fmla="*/ 267 h 719"/>
                  <a:gd name="T36" fmla="*/ 376 w 1120"/>
                  <a:gd name="T37" fmla="*/ 212 h 719"/>
                  <a:gd name="T38" fmla="*/ 217 w 1120"/>
                  <a:gd name="T39" fmla="*/ 369 h 719"/>
                  <a:gd name="T40" fmla="*/ 692 w 1120"/>
                  <a:gd name="T41" fmla="*/ 305 h 719"/>
                  <a:gd name="T42" fmla="*/ 690 w 1120"/>
                  <a:gd name="T43" fmla="*/ 286 h 719"/>
                  <a:gd name="T44" fmla="*/ 672 w 1120"/>
                  <a:gd name="T45" fmla="*/ 298 h 719"/>
                  <a:gd name="T46" fmla="*/ 750 w 1120"/>
                  <a:gd name="T47" fmla="*/ 212 h 719"/>
                  <a:gd name="T48" fmla="*/ 734 w 1120"/>
                  <a:gd name="T49" fmla="*/ 259 h 719"/>
                  <a:gd name="T50" fmla="*/ 848 w 1120"/>
                  <a:gd name="T51" fmla="*/ 208 h 719"/>
                  <a:gd name="T52" fmla="*/ 672 w 1120"/>
                  <a:gd name="T53" fmla="*/ 300 h 719"/>
                  <a:gd name="T54" fmla="*/ 673 w 1120"/>
                  <a:gd name="T55" fmla="*/ 306 h 719"/>
                  <a:gd name="T56" fmla="*/ 985 w 1120"/>
                  <a:gd name="T57" fmla="*/ 353 h 719"/>
                  <a:gd name="T58" fmla="*/ 804 w 1120"/>
                  <a:gd name="T59" fmla="*/ 311 h 719"/>
                  <a:gd name="T60" fmla="*/ 688 w 1120"/>
                  <a:gd name="T61" fmla="*/ 319 h 719"/>
                  <a:gd name="T62" fmla="*/ 675 w 1120"/>
                  <a:gd name="T63" fmla="*/ 277 h 719"/>
                  <a:gd name="T64" fmla="*/ 587 w 1120"/>
                  <a:gd name="T65" fmla="*/ 280 h 719"/>
                  <a:gd name="T66" fmla="*/ 526 w 1120"/>
                  <a:gd name="T67" fmla="*/ 294 h 719"/>
                  <a:gd name="T68" fmla="*/ 546 w 1120"/>
                  <a:gd name="T69" fmla="*/ 197 h 719"/>
                  <a:gd name="T70" fmla="*/ 471 w 1120"/>
                  <a:gd name="T71" fmla="*/ 213 h 719"/>
                  <a:gd name="T72" fmla="*/ 362 w 1120"/>
                  <a:gd name="T73" fmla="*/ 282 h 719"/>
                  <a:gd name="T74" fmla="*/ 346 w 1120"/>
                  <a:gd name="T75" fmla="*/ 327 h 719"/>
                  <a:gd name="T76" fmla="*/ 313 w 1120"/>
                  <a:gd name="T77" fmla="*/ 384 h 719"/>
                  <a:gd name="T78" fmla="*/ 209 w 1120"/>
                  <a:gd name="T79" fmla="*/ 376 h 719"/>
                  <a:gd name="T80" fmla="*/ 126 w 1120"/>
                  <a:gd name="T81" fmla="*/ 384 h 719"/>
                  <a:gd name="T82" fmla="*/ 63 w 1120"/>
                  <a:gd name="T83" fmla="*/ 445 h 719"/>
                  <a:gd name="T84" fmla="*/ 42 w 1120"/>
                  <a:gd name="T85" fmla="*/ 417 h 719"/>
                  <a:gd name="T86" fmla="*/ 67 w 1120"/>
                  <a:gd name="T87" fmla="*/ 377 h 719"/>
                  <a:gd name="T88" fmla="*/ 9 w 1120"/>
                  <a:gd name="T89" fmla="*/ 385 h 719"/>
                  <a:gd name="T90" fmla="*/ 5 w 1120"/>
                  <a:gd name="T91" fmla="*/ 525 h 719"/>
                  <a:gd name="T92" fmla="*/ 48 w 1120"/>
                  <a:gd name="T93" fmla="*/ 615 h 719"/>
                  <a:gd name="T94" fmla="*/ 64 w 1120"/>
                  <a:gd name="T95" fmla="*/ 681 h 719"/>
                  <a:gd name="T96" fmla="*/ 147 w 1120"/>
                  <a:gd name="T97" fmla="*/ 667 h 719"/>
                  <a:gd name="T98" fmla="*/ 231 w 1120"/>
                  <a:gd name="T99" fmla="*/ 625 h 719"/>
                  <a:gd name="T100" fmla="*/ 308 w 1120"/>
                  <a:gd name="T101" fmla="*/ 589 h 719"/>
                  <a:gd name="T102" fmla="*/ 419 w 1120"/>
                  <a:gd name="T103" fmla="*/ 639 h 719"/>
                  <a:gd name="T104" fmla="*/ 562 w 1120"/>
                  <a:gd name="T105" fmla="*/ 643 h 719"/>
                  <a:gd name="T106" fmla="*/ 701 w 1120"/>
                  <a:gd name="T107" fmla="*/ 646 h 719"/>
                  <a:gd name="T108" fmla="*/ 767 w 1120"/>
                  <a:gd name="T109" fmla="*/ 624 h 719"/>
                  <a:gd name="T110" fmla="*/ 818 w 1120"/>
                  <a:gd name="T111" fmla="*/ 523 h 719"/>
                  <a:gd name="T112" fmla="*/ 901 w 1120"/>
                  <a:gd name="T113" fmla="*/ 501 h 719"/>
                  <a:gd name="T114" fmla="*/ 871 w 1120"/>
                  <a:gd name="T115" fmla="*/ 559 h 719"/>
                  <a:gd name="T116" fmla="*/ 914 w 1120"/>
                  <a:gd name="T117" fmla="*/ 544 h 719"/>
                  <a:gd name="T118" fmla="*/ 1017 w 1120"/>
                  <a:gd name="T119" fmla="*/ 479 h 719"/>
                  <a:gd name="T120" fmla="*/ 1086 w 1120"/>
                  <a:gd name="T121" fmla="*/ 432 h 719"/>
                  <a:gd name="T122" fmla="*/ 872 w 1120"/>
                  <a:gd name="T123" fmla="*/ 626 h 719"/>
                  <a:gd name="T124" fmla="*/ 785 w 1120"/>
                  <a:gd name="T125" fmla="*/ 608 h 7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120" h="719">
                    <a:moveTo>
                      <a:pt x="88" y="448"/>
                    </a:moveTo>
                    <a:cubicBezTo>
                      <a:pt x="87" y="447"/>
                      <a:pt x="85" y="446"/>
                      <a:pt x="87" y="446"/>
                    </a:cubicBezTo>
                    <a:cubicBezTo>
                      <a:pt x="88" y="446"/>
                      <a:pt x="88" y="447"/>
                      <a:pt x="88" y="447"/>
                    </a:cubicBezTo>
                    <a:cubicBezTo>
                      <a:pt x="88" y="447"/>
                      <a:pt x="88" y="449"/>
                      <a:pt x="88" y="448"/>
                    </a:cubicBezTo>
                    <a:cubicBezTo>
                      <a:pt x="88" y="448"/>
                      <a:pt x="88" y="448"/>
                      <a:pt x="88" y="448"/>
                    </a:cubicBezTo>
                    <a:close/>
                    <a:moveTo>
                      <a:pt x="86" y="448"/>
                    </a:moveTo>
                    <a:cubicBezTo>
                      <a:pt x="86" y="448"/>
                      <a:pt x="87" y="450"/>
                      <a:pt x="88" y="450"/>
                    </a:cubicBezTo>
                    <a:cubicBezTo>
                      <a:pt x="88" y="450"/>
                      <a:pt x="88" y="449"/>
                      <a:pt x="88" y="449"/>
                    </a:cubicBezTo>
                    <a:cubicBezTo>
                      <a:pt x="88" y="449"/>
                      <a:pt x="88" y="449"/>
                      <a:pt x="87" y="449"/>
                    </a:cubicBezTo>
                    <a:cubicBezTo>
                      <a:pt x="87" y="448"/>
                      <a:pt x="87" y="448"/>
                      <a:pt x="86" y="448"/>
                    </a:cubicBezTo>
                    <a:cubicBezTo>
                      <a:pt x="86" y="447"/>
                      <a:pt x="85" y="447"/>
                      <a:pt x="85" y="448"/>
                    </a:cubicBezTo>
                    <a:cubicBezTo>
                      <a:pt x="85" y="448"/>
                      <a:pt x="85" y="448"/>
                      <a:pt x="86" y="448"/>
                    </a:cubicBezTo>
                    <a:close/>
                    <a:moveTo>
                      <a:pt x="1086" y="444"/>
                    </a:moveTo>
                    <a:cubicBezTo>
                      <a:pt x="1085" y="444"/>
                      <a:pt x="1084" y="445"/>
                      <a:pt x="1084" y="446"/>
                    </a:cubicBezTo>
                    <a:cubicBezTo>
                      <a:pt x="1084" y="447"/>
                      <a:pt x="1084" y="446"/>
                      <a:pt x="1085" y="447"/>
                    </a:cubicBezTo>
                    <a:cubicBezTo>
                      <a:pt x="1086" y="446"/>
                      <a:pt x="1087" y="446"/>
                      <a:pt x="1087" y="445"/>
                    </a:cubicBezTo>
                    <a:cubicBezTo>
                      <a:pt x="1087" y="445"/>
                      <a:pt x="1087" y="444"/>
                      <a:pt x="1086" y="444"/>
                    </a:cubicBezTo>
                    <a:close/>
                    <a:moveTo>
                      <a:pt x="1086" y="510"/>
                    </a:moveTo>
                    <a:cubicBezTo>
                      <a:pt x="1086" y="511"/>
                      <a:pt x="1085" y="511"/>
                      <a:pt x="1085" y="511"/>
                    </a:cubicBezTo>
                    <a:cubicBezTo>
                      <a:pt x="1083" y="511"/>
                      <a:pt x="1083" y="509"/>
                      <a:pt x="1082" y="508"/>
                    </a:cubicBezTo>
                    <a:cubicBezTo>
                      <a:pt x="1082" y="508"/>
                      <a:pt x="1082" y="508"/>
                      <a:pt x="1082" y="508"/>
                    </a:cubicBezTo>
                    <a:cubicBezTo>
                      <a:pt x="1082" y="508"/>
                      <a:pt x="1082" y="508"/>
                      <a:pt x="1082" y="508"/>
                    </a:cubicBezTo>
                    <a:cubicBezTo>
                      <a:pt x="1083" y="509"/>
                      <a:pt x="1084" y="509"/>
                      <a:pt x="1085" y="510"/>
                    </a:cubicBezTo>
                    <a:cubicBezTo>
                      <a:pt x="1086" y="510"/>
                      <a:pt x="1086" y="510"/>
                      <a:pt x="1086" y="510"/>
                    </a:cubicBezTo>
                    <a:close/>
                    <a:moveTo>
                      <a:pt x="1118" y="429"/>
                    </a:moveTo>
                    <a:cubicBezTo>
                      <a:pt x="1118" y="429"/>
                      <a:pt x="1118" y="429"/>
                      <a:pt x="1118" y="429"/>
                    </a:cubicBezTo>
                    <a:cubicBezTo>
                      <a:pt x="1118" y="429"/>
                      <a:pt x="1118" y="429"/>
                      <a:pt x="1118" y="429"/>
                    </a:cubicBezTo>
                    <a:cubicBezTo>
                      <a:pt x="1118" y="429"/>
                      <a:pt x="1118" y="429"/>
                      <a:pt x="1118" y="429"/>
                    </a:cubicBezTo>
                    <a:close/>
                    <a:moveTo>
                      <a:pt x="1117" y="429"/>
                    </a:moveTo>
                    <a:cubicBezTo>
                      <a:pt x="1117" y="429"/>
                      <a:pt x="1118" y="429"/>
                      <a:pt x="1118" y="429"/>
                    </a:cubicBezTo>
                    <a:cubicBezTo>
                      <a:pt x="1117" y="429"/>
                      <a:pt x="1117" y="428"/>
                      <a:pt x="1117" y="429"/>
                    </a:cubicBezTo>
                    <a:close/>
                    <a:moveTo>
                      <a:pt x="1100" y="552"/>
                    </a:moveTo>
                    <a:cubicBezTo>
                      <a:pt x="1100" y="552"/>
                      <a:pt x="1100" y="552"/>
                      <a:pt x="1100" y="552"/>
                    </a:cubicBezTo>
                    <a:cubicBezTo>
                      <a:pt x="1100" y="552"/>
                      <a:pt x="1100" y="552"/>
                      <a:pt x="1100" y="551"/>
                    </a:cubicBezTo>
                    <a:cubicBezTo>
                      <a:pt x="1100" y="551"/>
                      <a:pt x="1100" y="551"/>
                      <a:pt x="1100" y="551"/>
                    </a:cubicBezTo>
                    <a:cubicBezTo>
                      <a:pt x="1100" y="551"/>
                      <a:pt x="1100" y="551"/>
                      <a:pt x="1100" y="552"/>
                    </a:cubicBezTo>
                    <a:close/>
                    <a:moveTo>
                      <a:pt x="1119" y="429"/>
                    </a:moveTo>
                    <a:cubicBezTo>
                      <a:pt x="1119" y="430"/>
                      <a:pt x="1119" y="430"/>
                      <a:pt x="1120" y="430"/>
                    </a:cubicBezTo>
                    <a:cubicBezTo>
                      <a:pt x="1120" y="430"/>
                      <a:pt x="1119" y="429"/>
                      <a:pt x="1119" y="429"/>
                    </a:cubicBezTo>
                    <a:close/>
                    <a:moveTo>
                      <a:pt x="454" y="78"/>
                    </a:moveTo>
                    <a:cubicBezTo>
                      <a:pt x="454" y="78"/>
                      <a:pt x="454" y="78"/>
                      <a:pt x="454" y="78"/>
                    </a:cubicBezTo>
                    <a:cubicBezTo>
                      <a:pt x="454" y="78"/>
                      <a:pt x="454" y="78"/>
                      <a:pt x="454" y="78"/>
                    </a:cubicBezTo>
                    <a:cubicBezTo>
                      <a:pt x="454" y="78"/>
                      <a:pt x="454" y="78"/>
                      <a:pt x="454" y="78"/>
                    </a:cubicBezTo>
                    <a:cubicBezTo>
                      <a:pt x="454" y="78"/>
                      <a:pt x="454" y="78"/>
                      <a:pt x="454" y="78"/>
                    </a:cubicBezTo>
                    <a:cubicBezTo>
                      <a:pt x="454" y="78"/>
                      <a:pt x="454" y="78"/>
                      <a:pt x="454" y="78"/>
                    </a:cubicBezTo>
                    <a:close/>
                    <a:moveTo>
                      <a:pt x="490" y="124"/>
                    </a:moveTo>
                    <a:cubicBezTo>
                      <a:pt x="489" y="124"/>
                      <a:pt x="488" y="124"/>
                      <a:pt x="488" y="124"/>
                    </a:cubicBezTo>
                    <a:cubicBezTo>
                      <a:pt x="488" y="124"/>
                      <a:pt x="488" y="124"/>
                      <a:pt x="488" y="124"/>
                    </a:cubicBezTo>
                    <a:cubicBezTo>
                      <a:pt x="487" y="124"/>
                      <a:pt x="487" y="124"/>
                      <a:pt x="487" y="124"/>
                    </a:cubicBezTo>
                    <a:cubicBezTo>
                      <a:pt x="486" y="125"/>
                      <a:pt x="485" y="125"/>
                      <a:pt x="484" y="124"/>
                    </a:cubicBezTo>
                    <a:cubicBezTo>
                      <a:pt x="484" y="124"/>
                      <a:pt x="484" y="124"/>
                      <a:pt x="483" y="124"/>
                    </a:cubicBezTo>
                    <a:cubicBezTo>
                      <a:pt x="483" y="124"/>
                      <a:pt x="483" y="124"/>
                      <a:pt x="483" y="124"/>
                    </a:cubicBezTo>
                    <a:cubicBezTo>
                      <a:pt x="483" y="124"/>
                      <a:pt x="483" y="124"/>
                      <a:pt x="483" y="124"/>
                    </a:cubicBezTo>
                    <a:cubicBezTo>
                      <a:pt x="483" y="125"/>
                      <a:pt x="483" y="126"/>
                      <a:pt x="482" y="125"/>
                    </a:cubicBezTo>
                    <a:cubicBezTo>
                      <a:pt x="482" y="125"/>
                      <a:pt x="482" y="125"/>
                      <a:pt x="482" y="125"/>
                    </a:cubicBezTo>
                    <a:cubicBezTo>
                      <a:pt x="482" y="125"/>
                      <a:pt x="482" y="125"/>
                      <a:pt x="482" y="125"/>
                    </a:cubicBezTo>
                    <a:cubicBezTo>
                      <a:pt x="481" y="125"/>
                      <a:pt x="481" y="125"/>
                      <a:pt x="481" y="125"/>
                    </a:cubicBezTo>
                    <a:cubicBezTo>
                      <a:pt x="481" y="125"/>
                      <a:pt x="481" y="125"/>
                      <a:pt x="481" y="125"/>
                    </a:cubicBezTo>
                    <a:cubicBezTo>
                      <a:pt x="481" y="125"/>
                      <a:pt x="481" y="125"/>
                      <a:pt x="481" y="125"/>
                    </a:cubicBezTo>
                    <a:cubicBezTo>
                      <a:pt x="481" y="125"/>
                      <a:pt x="481" y="125"/>
                      <a:pt x="481" y="125"/>
                    </a:cubicBezTo>
                    <a:cubicBezTo>
                      <a:pt x="481" y="124"/>
                      <a:pt x="480" y="125"/>
                      <a:pt x="480" y="124"/>
                    </a:cubicBezTo>
                    <a:cubicBezTo>
                      <a:pt x="479" y="124"/>
                      <a:pt x="479" y="124"/>
                      <a:pt x="478" y="124"/>
                    </a:cubicBezTo>
                    <a:cubicBezTo>
                      <a:pt x="477" y="124"/>
                      <a:pt x="476" y="124"/>
                      <a:pt x="475" y="123"/>
                    </a:cubicBezTo>
                    <a:cubicBezTo>
                      <a:pt x="475" y="122"/>
                      <a:pt x="475" y="122"/>
                      <a:pt x="474" y="122"/>
                    </a:cubicBezTo>
                    <a:cubicBezTo>
                      <a:pt x="473" y="121"/>
                      <a:pt x="472" y="120"/>
                      <a:pt x="472" y="119"/>
                    </a:cubicBezTo>
                    <a:cubicBezTo>
                      <a:pt x="472" y="119"/>
                      <a:pt x="472" y="118"/>
                      <a:pt x="472" y="118"/>
                    </a:cubicBezTo>
                    <a:cubicBezTo>
                      <a:pt x="472" y="118"/>
                      <a:pt x="472" y="118"/>
                      <a:pt x="472" y="118"/>
                    </a:cubicBezTo>
                    <a:cubicBezTo>
                      <a:pt x="472" y="118"/>
                      <a:pt x="472" y="118"/>
                      <a:pt x="472" y="118"/>
                    </a:cubicBezTo>
                    <a:cubicBezTo>
                      <a:pt x="471" y="118"/>
                      <a:pt x="471" y="118"/>
                      <a:pt x="470" y="118"/>
                    </a:cubicBezTo>
                    <a:cubicBezTo>
                      <a:pt x="469" y="118"/>
                      <a:pt x="468" y="117"/>
                      <a:pt x="468" y="117"/>
                    </a:cubicBezTo>
                    <a:cubicBezTo>
                      <a:pt x="467" y="118"/>
                      <a:pt x="465" y="118"/>
                      <a:pt x="464" y="118"/>
                    </a:cubicBezTo>
                    <a:cubicBezTo>
                      <a:pt x="464" y="117"/>
                      <a:pt x="464" y="117"/>
                      <a:pt x="464" y="116"/>
                    </a:cubicBezTo>
                    <a:cubicBezTo>
                      <a:pt x="464" y="115"/>
                      <a:pt x="463" y="115"/>
                      <a:pt x="463" y="114"/>
                    </a:cubicBezTo>
                    <a:cubicBezTo>
                      <a:pt x="463" y="114"/>
                      <a:pt x="462" y="114"/>
                      <a:pt x="462" y="114"/>
                    </a:cubicBezTo>
                    <a:cubicBezTo>
                      <a:pt x="461" y="115"/>
                      <a:pt x="461" y="115"/>
                      <a:pt x="461" y="116"/>
                    </a:cubicBezTo>
                    <a:cubicBezTo>
                      <a:pt x="459" y="117"/>
                      <a:pt x="458" y="116"/>
                      <a:pt x="458" y="115"/>
                    </a:cubicBezTo>
                    <a:cubicBezTo>
                      <a:pt x="457" y="114"/>
                      <a:pt x="456" y="113"/>
                      <a:pt x="457" y="111"/>
                    </a:cubicBezTo>
                    <a:cubicBezTo>
                      <a:pt x="457" y="111"/>
                      <a:pt x="457" y="111"/>
                      <a:pt x="457" y="111"/>
                    </a:cubicBezTo>
                    <a:cubicBezTo>
                      <a:pt x="454" y="109"/>
                      <a:pt x="455" y="107"/>
                      <a:pt x="455" y="105"/>
                    </a:cubicBezTo>
                    <a:cubicBezTo>
                      <a:pt x="454" y="104"/>
                      <a:pt x="455" y="102"/>
                      <a:pt x="455" y="100"/>
                    </a:cubicBezTo>
                    <a:cubicBezTo>
                      <a:pt x="455" y="100"/>
                      <a:pt x="455" y="100"/>
                      <a:pt x="455" y="100"/>
                    </a:cubicBezTo>
                    <a:cubicBezTo>
                      <a:pt x="454" y="100"/>
                      <a:pt x="454" y="100"/>
                      <a:pt x="454" y="100"/>
                    </a:cubicBezTo>
                    <a:cubicBezTo>
                      <a:pt x="453" y="100"/>
                      <a:pt x="452" y="100"/>
                      <a:pt x="452" y="101"/>
                    </a:cubicBezTo>
                    <a:cubicBezTo>
                      <a:pt x="452" y="101"/>
                      <a:pt x="452" y="101"/>
                      <a:pt x="451" y="101"/>
                    </a:cubicBezTo>
                    <a:cubicBezTo>
                      <a:pt x="451" y="101"/>
                      <a:pt x="451" y="101"/>
                      <a:pt x="451" y="101"/>
                    </a:cubicBezTo>
                    <a:cubicBezTo>
                      <a:pt x="452" y="101"/>
                      <a:pt x="450" y="100"/>
                      <a:pt x="451" y="100"/>
                    </a:cubicBezTo>
                    <a:cubicBezTo>
                      <a:pt x="452" y="99"/>
                      <a:pt x="452" y="99"/>
                      <a:pt x="452" y="98"/>
                    </a:cubicBezTo>
                    <a:cubicBezTo>
                      <a:pt x="451" y="98"/>
                      <a:pt x="451" y="97"/>
                      <a:pt x="450" y="97"/>
                    </a:cubicBezTo>
                    <a:cubicBezTo>
                      <a:pt x="449" y="97"/>
                      <a:pt x="448" y="98"/>
                      <a:pt x="449" y="99"/>
                    </a:cubicBezTo>
                    <a:cubicBezTo>
                      <a:pt x="449" y="100"/>
                      <a:pt x="448" y="101"/>
                      <a:pt x="448" y="101"/>
                    </a:cubicBezTo>
                    <a:cubicBezTo>
                      <a:pt x="447" y="101"/>
                      <a:pt x="447" y="100"/>
                      <a:pt x="447" y="100"/>
                    </a:cubicBezTo>
                    <a:cubicBezTo>
                      <a:pt x="447" y="99"/>
                      <a:pt x="446" y="98"/>
                      <a:pt x="445" y="98"/>
                    </a:cubicBezTo>
                    <a:cubicBezTo>
                      <a:pt x="445" y="98"/>
                      <a:pt x="444" y="98"/>
                      <a:pt x="444" y="97"/>
                    </a:cubicBezTo>
                    <a:cubicBezTo>
                      <a:pt x="444" y="97"/>
                      <a:pt x="445" y="96"/>
                      <a:pt x="445" y="97"/>
                    </a:cubicBezTo>
                    <a:cubicBezTo>
                      <a:pt x="448" y="97"/>
                      <a:pt x="449" y="95"/>
                      <a:pt x="450" y="93"/>
                    </a:cubicBezTo>
                    <a:cubicBezTo>
                      <a:pt x="451" y="91"/>
                      <a:pt x="452" y="89"/>
                      <a:pt x="454" y="88"/>
                    </a:cubicBezTo>
                    <a:cubicBezTo>
                      <a:pt x="455" y="88"/>
                      <a:pt x="455" y="88"/>
                      <a:pt x="455" y="87"/>
                    </a:cubicBezTo>
                    <a:cubicBezTo>
                      <a:pt x="455" y="87"/>
                      <a:pt x="455" y="87"/>
                      <a:pt x="455" y="87"/>
                    </a:cubicBezTo>
                    <a:cubicBezTo>
                      <a:pt x="455" y="87"/>
                      <a:pt x="455" y="86"/>
                      <a:pt x="455" y="86"/>
                    </a:cubicBezTo>
                    <a:cubicBezTo>
                      <a:pt x="453" y="85"/>
                      <a:pt x="454" y="84"/>
                      <a:pt x="454" y="83"/>
                    </a:cubicBezTo>
                    <a:cubicBezTo>
                      <a:pt x="454" y="83"/>
                      <a:pt x="454" y="83"/>
                      <a:pt x="454" y="83"/>
                    </a:cubicBezTo>
                    <a:cubicBezTo>
                      <a:pt x="454" y="81"/>
                      <a:pt x="455" y="80"/>
                      <a:pt x="456" y="80"/>
                    </a:cubicBezTo>
                    <a:cubicBezTo>
                      <a:pt x="456" y="80"/>
                      <a:pt x="456" y="80"/>
                      <a:pt x="456" y="80"/>
                    </a:cubicBezTo>
                    <a:cubicBezTo>
                      <a:pt x="456" y="80"/>
                      <a:pt x="457" y="80"/>
                      <a:pt x="457" y="80"/>
                    </a:cubicBezTo>
                    <a:cubicBezTo>
                      <a:pt x="457" y="79"/>
                      <a:pt x="457" y="79"/>
                      <a:pt x="458" y="78"/>
                    </a:cubicBezTo>
                    <a:cubicBezTo>
                      <a:pt x="458" y="78"/>
                      <a:pt x="459" y="77"/>
                      <a:pt x="459" y="76"/>
                    </a:cubicBezTo>
                    <a:cubicBezTo>
                      <a:pt x="460" y="77"/>
                      <a:pt x="459" y="78"/>
                      <a:pt x="460" y="79"/>
                    </a:cubicBezTo>
                    <a:cubicBezTo>
                      <a:pt x="460" y="79"/>
                      <a:pt x="460" y="79"/>
                      <a:pt x="460" y="79"/>
                    </a:cubicBezTo>
                    <a:cubicBezTo>
                      <a:pt x="460" y="79"/>
                      <a:pt x="460" y="79"/>
                      <a:pt x="460" y="79"/>
                    </a:cubicBezTo>
                    <a:cubicBezTo>
                      <a:pt x="461" y="79"/>
                      <a:pt x="461" y="79"/>
                      <a:pt x="461" y="79"/>
                    </a:cubicBezTo>
                    <a:cubicBezTo>
                      <a:pt x="462" y="78"/>
                      <a:pt x="461" y="77"/>
                      <a:pt x="462" y="76"/>
                    </a:cubicBezTo>
                    <a:cubicBezTo>
                      <a:pt x="463" y="76"/>
                      <a:pt x="464" y="76"/>
                      <a:pt x="465" y="76"/>
                    </a:cubicBezTo>
                    <a:cubicBezTo>
                      <a:pt x="466" y="77"/>
                      <a:pt x="467" y="76"/>
                      <a:pt x="469" y="76"/>
                    </a:cubicBezTo>
                    <a:cubicBezTo>
                      <a:pt x="469" y="76"/>
                      <a:pt x="469" y="76"/>
                      <a:pt x="469" y="76"/>
                    </a:cubicBezTo>
                    <a:cubicBezTo>
                      <a:pt x="470" y="75"/>
                      <a:pt x="472" y="76"/>
                      <a:pt x="473" y="74"/>
                    </a:cubicBezTo>
                    <a:cubicBezTo>
                      <a:pt x="474" y="73"/>
                      <a:pt x="476" y="74"/>
                      <a:pt x="477" y="75"/>
                    </a:cubicBezTo>
                    <a:cubicBezTo>
                      <a:pt x="478" y="75"/>
                      <a:pt x="478" y="75"/>
                      <a:pt x="479" y="76"/>
                    </a:cubicBezTo>
                    <a:cubicBezTo>
                      <a:pt x="479" y="76"/>
                      <a:pt x="479" y="76"/>
                      <a:pt x="479" y="76"/>
                    </a:cubicBezTo>
                    <a:cubicBezTo>
                      <a:pt x="479" y="76"/>
                      <a:pt x="480" y="76"/>
                      <a:pt x="479" y="77"/>
                    </a:cubicBezTo>
                    <a:cubicBezTo>
                      <a:pt x="480" y="78"/>
                      <a:pt x="480" y="78"/>
                      <a:pt x="479" y="79"/>
                    </a:cubicBezTo>
                    <a:cubicBezTo>
                      <a:pt x="479" y="79"/>
                      <a:pt x="479" y="80"/>
                      <a:pt x="478" y="80"/>
                    </a:cubicBezTo>
                    <a:cubicBezTo>
                      <a:pt x="478" y="80"/>
                      <a:pt x="478" y="80"/>
                      <a:pt x="478" y="80"/>
                    </a:cubicBezTo>
                    <a:cubicBezTo>
                      <a:pt x="480" y="83"/>
                      <a:pt x="480" y="84"/>
                      <a:pt x="478" y="85"/>
                    </a:cubicBezTo>
                    <a:cubicBezTo>
                      <a:pt x="478" y="86"/>
                      <a:pt x="476" y="86"/>
                      <a:pt x="476" y="86"/>
                    </a:cubicBezTo>
                    <a:cubicBezTo>
                      <a:pt x="476" y="87"/>
                      <a:pt x="476" y="87"/>
                      <a:pt x="474" y="87"/>
                    </a:cubicBezTo>
                    <a:cubicBezTo>
                      <a:pt x="474" y="88"/>
                      <a:pt x="473" y="88"/>
                      <a:pt x="473" y="88"/>
                    </a:cubicBezTo>
                    <a:cubicBezTo>
                      <a:pt x="473" y="88"/>
                      <a:pt x="473" y="88"/>
                      <a:pt x="473" y="88"/>
                    </a:cubicBezTo>
                    <a:cubicBezTo>
                      <a:pt x="472" y="89"/>
                      <a:pt x="471" y="89"/>
                      <a:pt x="470" y="90"/>
                    </a:cubicBezTo>
                    <a:cubicBezTo>
                      <a:pt x="470" y="90"/>
                      <a:pt x="469" y="90"/>
                      <a:pt x="470" y="91"/>
                    </a:cubicBezTo>
                    <a:cubicBezTo>
                      <a:pt x="470" y="91"/>
                      <a:pt x="470" y="91"/>
                      <a:pt x="471" y="91"/>
                    </a:cubicBezTo>
                    <a:cubicBezTo>
                      <a:pt x="473" y="90"/>
                      <a:pt x="474" y="88"/>
                      <a:pt x="476" y="88"/>
                    </a:cubicBezTo>
                    <a:cubicBezTo>
                      <a:pt x="476" y="88"/>
                      <a:pt x="477" y="87"/>
                      <a:pt x="477" y="88"/>
                    </a:cubicBezTo>
                    <a:cubicBezTo>
                      <a:pt x="478" y="89"/>
                      <a:pt x="477" y="89"/>
                      <a:pt x="477" y="89"/>
                    </a:cubicBezTo>
                    <a:cubicBezTo>
                      <a:pt x="476" y="90"/>
                      <a:pt x="475" y="90"/>
                      <a:pt x="475" y="91"/>
                    </a:cubicBezTo>
                    <a:cubicBezTo>
                      <a:pt x="474" y="92"/>
                      <a:pt x="473" y="93"/>
                      <a:pt x="474" y="94"/>
                    </a:cubicBezTo>
                    <a:cubicBezTo>
                      <a:pt x="474" y="94"/>
                      <a:pt x="474" y="94"/>
                      <a:pt x="474" y="94"/>
                    </a:cubicBezTo>
                    <a:cubicBezTo>
                      <a:pt x="474" y="94"/>
                      <a:pt x="474" y="94"/>
                      <a:pt x="474" y="94"/>
                    </a:cubicBezTo>
                    <a:cubicBezTo>
                      <a:pt x="474" y="94"/>
                      <a:pt x="474" y="94"/>
                      <a:pt x="474" y="94"/>
                    </a:cubicBezTo>
                    <a:cubicBezTo>
                      <a:pt x="474" y="94"/>
                      <a:pt x="474" y="94"/>
                      <a:pt x="474" y="94"/>
                    </a:cubicBezTo>
                    <a:cubicBezTo>
                      <a:pt x="474" y="94"/>
                      <a:pt x="474" y="94"/>
                      <a:pt x="474" y="94"/>
                    </a:cubicBezTo>
                    <a:cubicBezTo>
                      <a:pt x="474" y="93"/>
                      <a:pt x="474" y="92"/>
                      <a:pt x="475" y="92"/>
                    </a:cubicBezTo>
                    <a:cubicBezTo>
                      <a:pt x="476" y="91"/>
                      <a:pt x="476" y="91"/>
                      <a:pt x="477" y="90"/>
                    </a:cubicBezTo>
                    <a:cubicBezTo>
                      <a:pt x="478" y="90"/>
                      <a:pt x="478" y="89"/>
                      <a:pt x="479" y="88"/>
                    </a:cubicBezTo>
                    <a:cubicBezTo>
                      <a:pt x="479" y="88"/>
                      <a:pt x="479" y="88"/>
                      <a:pt x="479" y="88"/>
                    </a:cubicBezTo>
                    <a:cubicBezTo>
                      <a:pt x="479" y="88"/>
                      <a:pt x="479" y="88"/>
                      <a:pt x="479" y="88"/>
                    </a:cubicBezTo>
                    <a:cubicBezTo>
                      <a:pt x="479" y="88"/>
                      <a:pt x="479" y="88"/>
                      <a:pt x="479" y="88"/>
                    </a:cubicBezTo>
                    <a:cubicBezTo>
                      <a:pt x="481" y="87"/>
                      <a:pt x="481" y="87"/>
                      <a:pt x="480" y="85"/>
                    </a:cubicBezTo>
                    <a:cubicBezTo>
                      <a:pt x="480" y="84"/>
                      <a:pt x="480" y="84"/>
                      <a:pt x="481" y="84"/>
                    </a:cubicBezTo>
                    <a:cubicBezTo>
                      <a:pt x="481" y="84"/>
                      <a:pt x="482" y="83"/>
                      <a:pt x="482" y="83"/>
                    </a:cubicBezTo>
                    <a:cubicBezTo>
                      <a:pt x="482" y="82"/>
                      <a:pt x="482" y="82"/>
                      <a:pt x="482" y="82"/>
                    </a:cubicBezTo>
                    <a:cubicBezTo>
                      <a:pt x="482" y="82"/>
                      <a:pt x="482" y="82"/>
                      <a:pt x="482" y="82"/>
                    </a:cubicBezTo>
                    <a:cubicBezTo>
                      <a:pt x="482" y="82"/>
                      <a:pt x="482" y="82"/>
                      <a:pt x="482" y="82"/>
                    </a:cubicBezTo>
                    <a:cubicBezTo>
                      <a:pt x="483" y="82"/>
                      <a:pt x="483" y="82"/>
                      <a:pt x="483" y="82"/>
                    </a:cubicBezTo>
                    <a:cubicBezTo>
                      <a:pt x="483" y="82"/>
                      <a:pt x="483" y="81"/>
                      <a:pt x="483" y="80"/>
                    </a:cubicBezTo>
                    <a:cubicBezTo>
                      <a:pt x="482" y="79"/>
                      <a:pt x="483" y="78"/>
                      <a:pt x="484" y="78"/>
                    </a:cubicBezTo>
                    <a:cubicBezTo>
                      <a:pt x="484" y="80"/>
                      <a:pt x="486" y="78"/>
                      <a:pt x="486" y="78"/>
                    </a:cubicBezTo>
                    <a:cubicBezTo>
                      <a:pt x="487" y="78"/>
                      <a:pt x="487" y="78"/>
                      <a:pt x="488" y="78"/>
                    </a:cubicBezTo>
                    <a:cubicBezTo>
                      <a:pt x="488" y="78"/>
                      <a:pt x="487" y="79"/>
                      <a:pt x="488" y="79"/>
                    </a:cubicBezTo>
                    <a:cubicBezTo>
                      <a:pt x="488" y="79"/>
                      <a:pt x="488" y="79"/>
                      <a:pt x="489" y="79"/>
                    </a:cubicBezTo>
                    <a:cubicBezTo>
                      <a:pt x="489" y="80"/>
                      <a:pt x="488" y="80"/>
                      <a:pt x="488" y="80"/>
                    </a:cubicBezTo>
                    <a:cubicBezTo>
                      <a:pt x="491" y="80"/>
                      <a:pt x="491" y="83"/>
                      <a:pt x="492" y="84"/>
                    </a:cubicBezTo>
                    <a:cubicBezTo>
                      <a:pt x="493" y="84"/>
                      <a:pt x="492" y="85"/>
                      <a:pt x="492" y="85"/>
                    </a:cubicBezTo>
                    <a:cubicBezTo>
                      <a:pt x="492" y="85"/>
                      <a:pt x="493" y="86"/>
                      <a:pt x="493" y="86"/>
                    </a:cubicBezTo>
                    <a:cubicBezTo>
                      <a:pt x="493" y="86"/>
                      <a:pt x="493" y="86"/>
                      <a:pt x="493" y="86"/>
                    </a:cubicBezTo>
                    <a:cubicBezTo>
                      <a:pt x="494" y="87"/>
                      <a:pt x="494" y="88"/>
                      <a:pt x="494" y="89"/>
                    </a:cubicBezTo>
                    <a:cubicBezTo>
                      <a:pt x="494" y="90"/>
                      <a:pt x="493" y="90"/>
                      <a:pt x="492" y="90"/>
                    </a:cubicBezTo>
                    <a:cubicBezTo>
                      <a:pt x="493" y="91"/>
                      <a:pt x="493" y="92"/>
                      <a:pt x="492" y="93"/>
                    </a:cubicBezTo>
                    <a:cubicBezTo>
                      <a:pt x="492" y="93"/>
                      <a:pt x="492" y="94"/>
                      <a:pt x="492" y="94"/>
                    </a:cubicBezTo>
                    <a:cubicBezTo>
                      <a:pt x="492" y="94"/>
                      <a:pt x="492" y="94"/>
                      <a:pt x="492" y="94"/>
                    </a:cubicBezTo>
                    <a:cubicBezTo>
                      <a:pt x="493" y="94"/>
                      <a:pt x="493" y="95"/>
                      <a:pt x="492" y="96"/>
                    </a:cubicBezTo>
                    <a:cubicBezTo>
                      <a:pt x="492" y="96"/>
                      <a:pt x="491" y="97"/>
                      <a:pt x="492" y="98"/>
                    </a:cubicBezTo>
                    <a:cubicBezTo>
                      <a:pt x="492" y="98"/>
                      <a:pt x="492" y="98"/>
                      <a:pt x="492" y="98"/>
                    </a:cubicBezTo>
                    <a:cubicBezTo>
                      <a:pt x="492" y="99"/>
                      <a:pt x="492" y="99"/>
                      <a:pt x="492" y="99"/>
                    </a:cubicBezTo>
                    <a:cubicBezTo>
                      <a:pt x="492" y="100"/>
                      <a:pt x="492" y="101"/>
                      <a:pt x="492" y="102"/>
                    </a:cubicBezTo>
                    <a:cubicBezTo>
                      <a:pt x="492" y="102"/>
                      <a:pt x="492" y="103"/>
                      <a:pt x="492" y="104"/>
                    </a:cubicBezTo>
                    <a:cubicBezTo>
                      <a:pt x="492" y="104"/>
                      <a:pt x="492" y="104"/>
                      <a:pt x="492" y="104"/>
                    </a:cubicBezTo>
                    <a:cubicBezTo>
                      <a:pt x="492" y="104"/>
                      <a:pt x="492" y="104"/>
                      <a:pt x="492" y="104"/>
                    </a:cubicBezTo>
                    <a:cubicBezTo>
                      <a:pt x="491" y="105"/>
                      <a:pt x="492" y="106"/>
                      <a:pt x="492" y="107"/>
                    </a:cubicBezTo>
                    <a:cubicBezTo>
                      <a:pt x="492" y="108"/>
                      <a:pt x="491" y="108"/>
                      <a:pt x="490" y="108"/>
                    </a:cubicBezTo>
                    <a:cubicBezTo>
                      <a:pt x="490" y="109"/>
                      <a:pt x="490" y="108"/>
                      <a:pt x="489" y="108"/>
                    </a:cubicBezTo>
                    <a:cubicBezTo>
                      <a:pt x="489" y="107"/>
                      <a:pt x="489" y="107"/>
                      <a:pt x="489" y="107"/>
                    </a:cubicBezTo>
                    <a:cubicBezTo>
                      <a:pt x="488" y="107"/>
                      <a:pt x="488" y="106"/>
                      <a:pt x="488" y="107"/>
                    </a:cubicBezTo>
                    <a:cubicBezTo>
                      <a:pt x="487" y="107"/>
                      <a:pt x="487" y="108"/>
                      <a:pt x="488" y="108"/>
                    </a:cubicBezTo>
                    <a:cubicBezTo>
                      <a:pt x="488" y="109"/>
                      <a:pt x="489" y="110"/>
                      <a:pt x="490" y="111"/>
                    </a:cubicBezTo>
                    <a:cubicBezTo>
                      <a:pt x="490" y="111"/>
                      <a:pt x="491" y="112"/>
                      <a:pt x="491" y="112"/>
                    </a:cubicBezTo>
                    <a:cubicBezTo>
                      <a:pt x="490" y="113"/>
                      <a:pt x="491" y="114"/>
                      <a:pt x="491" y="114"/>
                    </a:cubicBezTo>
                    <a:cubicBezTo>
                      <a:pt x="492" y="114"/>
                      <a:pt x="493" y="115"/>
                      <a:pt x="493" y="116"/>
                    </a:cubicBezTo>
                    <a:cubicBezTo>
                      <a:pt x="493" y="117"/>
                      <a:pt x="493" y="119"/>
                      <a:pt x="493" y="121"/>
                    </a:cubicBezTo>
                    <a:cubicBezTo>
                      <a:pt x="492" y="122"/>
                      <a:pt x="491" y="123"/>
                      <a:pt x="490" y="124"/>
                    </a:cubicBezTo>
                    <a:close/>
                    <a:moveTo>
                      <a:pt x="530" y="133"/>
                    </a:moveTo>
                    <a:cubicBezTo>
                      <a:pt x="530" y="133"/>
                      <a:pt x="530" y="134"/>
                      <a:pt x="530" y="134"/>
                    </a:cubicBezTo>
                    <a:cubicBezTo>
                      <a:pt x="530" y="134"/>
                      <a:pt x="530" y="134"/>
                      <a:pt x="530" y="134"/>
                    </a:cubicBezTo>
                    <a:cubicBezTo>
                      <a:pt x="529" y="136"/>
                      <a:pt x="528" y="138"/>
                      <a:pt x="527" y="140"/>
                    </a:cubicBezTo>
                    <a:cubicBezTo>
                      <a:pt x="526" y="141"/>
                      <a:pt x="526" y="142"/>
                      <a:pt x="524" y="141"/>
                    </a:cubicBezTo>
                    <a:cubicBezTo>
                      <a:pt x="524" y="141"/>
                      <a:pt x="524" y="141"/>
                      <a:pt x="524" y="141"/>
                    </a:cubicBezTo>
                    <a:cubicBezTo>
                      <a:pt x="524" y="142"/>
                      <a:pt x="523" y="141"/>
                      <a:pt x="522" y="142"/>
                    </a:cubicBezTo>
                    <a:cubicBezTo>
                      <a:pt x="521" y="142"/>
                      <a:pt x="520" y="143"/>
                      <a:pt x="518" y="144"/>
                    </a:cubicBezTo>
                    <a:cubicBezTo>
                      <a:pt x="518" y="144"/>
                      <a:pt x="518" y="144"/>
                      <a:pt x="518" y="144"/>
                    </a:cubicBezTo>
                    <a:cubicBezTo>
                      <a:pt x="518" y="145"/>
                      <a:pt x="517" y="144"/>
                      <a:pt x="516" y="144"/>
                    </a:cubicBezTo>
                    <a:cubicBezTo>
                      <a:pt x="516" y="144"/>
                      <a:pt x="515" y="145"/>
                      <a:pt x="515" y="145"/>
                    </a:cubicBezTo>
                    <a:cubicBezTo>
                      <a:pt x="515" y="145"/>
                      <a:pt x="515" y="145"/>
                      <a:pt x="515" y="145"/>
                    </a:cubicBezTo>
                    <a:cubicBezTo>
                      <a:pt x="515" y="145"/>
                      <a:pt x="515" y="145"/>
                      <a:pt x="515" y="145"/>
                    </a:cubicBezTo>
                    <a:cubicBezTo>
                      <a:pt x="514" y="145"/>
                      <a:pt x="514" y="145"/>
                      <a:pt x="513" y="145"/>
                    </a:cubicBezTo>
                    <a:cubicBezTo>
                      <a:pt x="513" y="145"/>
                      <a:pt x="513" y="145"/>
                      <a:pt x="513" y="145"/>
                    </a:cubicBezTo>
                    <a:cubicBezTo>
                      <a:pt x="513" y="145"/>
                      <a:pt x="513" y="145"/>
                      <a:pt x="513" y="145"/>
                    </a:cubicBezTo>
                    <a:cubicBezTo>
                      <a:pt x="512" y="145"/>
                      <a:pt x="513" y="147"/>
                      <a:pt x="512" y="147"/>
                    </a:cubicBezTo>
                    <a:cubicBezTo>
                      <a:pt x="511" y="147"/>
                      <a:pt x="512" y="146"/>
                      <a:pt x="511" y="145"/>
                    </a:cubicBezTo>
                    <a:cubicBezTo>
                      <a:pt x="511" y="145"/>
                      <a:pt x="511" y="145"/>
                      <a:pt x="511" y="145"/>
                    </a:cubicBezTo>
                    <a:cubicBezTo>
                      <a:pt x="511" y="145"/>
                      <a:pt x="511" y="145"/>
                      <a:pt x="511" y="145"/>
                    </a:cubicBezTo>
                    <a:cubicBezTo>
                      <a:pt x="510" y="145"/>
                      <a:pt x="509" y="145"/>
                      <a:pt x="508" y="145"/>
                    </a:cubicBezTo>
                    <a:cubicBezTo>
                      <a:pt x="508" y="146"/>
                      <a:pt x="507" y="146"/>
                      <a:pt x="506" y="146"/>
                    </a:cubicBezTo>
                    <a:cubicBezTo>
                      <a:pt x="506" y="146"/>
                      <a:pt x="506" y="146"/>
                      <a:pt x="506" y="146"/>
                    </a:cubicBezTo>
                    <a:cubicBezTo>
                      <a:pt x="506" y="146"/>
                      <a:pt x="506" y="146"/>
                      <a:pt x="506" y="146"/>
                    </a:cubicBezTo>
                    <a:cubicBezTo>
                      <a:pt x="506" y="146"/>
                      <a:pt x="505" y="146"/>
                      <a:pt x="505" y="146"/>
                    </a:cubicBezTo>
                    <a:cubicBezTo>
                      <a:pt x="505" y="146"/>
                      <a:pt x="505" y="146"/>
                      <a:pt x="505" y="146"/>
                    </a:cubicBezTo>
                    <a:cubicBezTo>
                      <a:pt x="505" y="146"/>
                      <a:pt x="505" y="146"/>
                      <a:pt x="505" y="146"/>
                    </a:cubicBezTo>
                    <a:cubicBezTo>
                      <a:pt x="504" y="146"/>
                      <a:pt x="503" y="146"/>
                      <a:pt x="502" y="146"/>
                    </a:cubicBezTo>
                    <a:cubicBezTo>
                      <a:pt x="500" y="146"/>
                      <a:pt x="500" y="148"/>
                      <a:pt x="499" y="149"/>
                    </a:cubicBezTo>
                    <a:cubicBezTo>
                      <a:pt x="497" y="150"/>
                      <a:pt x="495" y="152"/>
                      <a:pt x="493" y="153"/>
                    </a:cubicBezTo>
                    <a:cubicBezTo>
                      <a:pt x="493" y="154"/>
                      <a:pt x="492" y="154"/>
                      <a:pt x="492" y="153"/>
                    </a:cubicBezTo>
                    <a:cubicBezTo>
                      <a:pt x="491" y="153"/>
                      <a:pt x="490" y="153"/>
                      <a:pt x="490" y="154"/>
                    </a:cubicBezTo>
                    <a:cubicBezTo>
                      <a:pt x="488" y="151"/>
                      <a:pt x="489" y="148"/>
                      <a:pt x="491" y="145"/>
                    </a:cubicBezTo>
                    <a:cubicBezTo>
                      <a:pt x="492" y="142"/>
                      <a:pt x="493" y="139"/>
                      <a:pt x="495" y="137"/>
                    </a:cubicBezTo>
                    <a:cubicBezTo>
                      <a:pt x="495" y="136"/>
                      <a:pt x="495" y="135"/>
                      <a:pt x="495" y="135"/>
                    </a:cubicBezTo>
                    <a:cubicBezTo>
                      <a:pt x="495" y="134"/>
                      <a:pt x="495" y="133"/>
                      <a:pt x="496" y="132"/>
                    </a:cubicBezTo>
                    <a:cubicBezTo>
                      <a:pt x="496" y="132"/>
                      <a:pt x="496" y="132"/>
                      <a:pt x="496" y="132"/>
                    </a:cubicBezTo>
                    <a:cubicBezTo>
                      <a:pt x="495" y="131"/>
                      <a:pt x="496" y="130"/>
                      <a:pt x="496" y="129"/>
                    </a:cubicBezTo>
                    <a:cubicBezTo>
                      <a:pt x="496" y="129"/>
                      <a:pt x="496" y="129"/>
                      <a:pt x="496" y="129"/>
                    </a:cubicBezTo>
                    <a:cubicBezTo>
                      <a:pt x="496" y="128"/>
                      <a:pt x="496" y="126"/>
                      <a:pt x="497" y="125"/>
                    </a:cubicBezTo>
                    <a:cubicBezTo>
                      <a:pt x="497" y="125"/>
                      <a:pt x="498" y="124"/>
                      <a:pt x="498" y="125"/>
                    </a:cubicBezTo>
                    <a:cubicBezTo>
                      <a:pt x="499" y="126"/>
                      <a:pt x="499" y="126"/>
                      <a:pt x="500" y="126"/>
                    </a:cubicBezTo>
                    <a:cubicBezTo>
                      <a:pt x="500" y="126"/>
                      <a:pt x="500" y="126"/>
                      <a:pt x="500" y="126"/>
                    </a:cubicBezTo>
                    <a:cubicBezTo>
                      <a:pt x="500" y="126"/>
                      <a:pt x="500" y="126"/>
                      <a:pt x="500" y="126"/>
                    </a:cubicBezTo>
                    <a:cubicBezTo>
                      <a:pt x="500" y="126"/>
                      <a:pt x="500" y="126"/>
                      <a:pt x="500" y="126"/>
                    </a:cubicBezTo>
                    <a:cubicBezTo>
                      <a:pt x="499" y="125"/>
                      <a:pt x="499" y="125"/>
                      <a:pt x="499" y="124"/>
                    </a:cubicBezTo>
                    <a:cubicBezTo>
                      <a:pt x="498" y="122"/>
                      <a:pt x="499" y="120"/>
                      <a:pt x="499" y="118"/>
                    </a:cubicBezTo>
                    <a:cubicBezTo>
                      <a:pt x="500" y="117"/>
                      <a:pt x="500" y="117"/>
                      <a:pt x="501" y="118"/>
                    </a:cubicBezTo>
                    <a:cubicBezTo>
                      <a:pt x="502" y="118"/>
                      <a:pt x="502" y="118"/>
                      <a:pt x="502" y="118"/>
                    </a:cubicBezTo>
                    <a:cubicBezTo>
                      <a:pt x="502" y="118"/>
                      <a:pt x="502" y="118"/>
                      <a:pt x="502" y="118"/>
                    </a:cubicBezTo>
                    <a:cubicBezTo>
                      <a:pt x="502" y="118"/>
                      <a:pt x="502" y="118"/>
                      <a:pt x="502" y="118"/>
                    </a:cubicBezTo>
                    <a:cubicBezTo>
                      <a:pt x="503" y="118"/>
                      <a:pt x="503" y="118"/>
                      <a:pt x="503" y="118"/>
                    </a:cubicBezTo>
                    <a:cubicBezTo>
                      <a:pt x="503" y="118"/>
                      <a:pt x="502" y="117"/>
                      <a:pt x="502" y="117"/>
                    </a:cubicBezTo>
                    <a:cubicBezTo>
                      <a:pt x="502" y="117"/>
                      <a:pt x="501" y="117"/>
                      <a:pt x="501" y="117"/>
                    </a:cubicBezTo>
                    <a:cubicBezTo>
                      <a:pt x="500" y="116"/>
                      <a:pt x="500" y="116"/>
                      <a:pt x="500" y="115"/>
                    </a:cubicBezTo>
                    <a:cubicBezTo>
                      <a:pt x="500" y="114"/>
                      <a:pt x="501" y="113"/>
                      <a:pt x="502" y="114"/>
                    </a:cubicBezTo>
                    <a:cubicBezTo>
                      <a:pt x="502" y="114"/>
                      <a:pt x="502" y="114"/>
                      <a:pt x="502" y="114"/>
                    </a:cubicBezTo>
                    <a:cubicBezTo>
                      <a:pt x="502" y="114"/>
                      <a:pt x="502" y="114"/>
                      <a:pt x="502" y="114"/>
                    </a:cubicBezTo>
                    <a:cubicBezTo>
                      <a:pt x="501" y="112"/>
                      <a:pt x="501" y="109"/>
                      <a:pt x="503" y="109"/>
                    </a:cubicBezTo>
                    <a:cubicBezTo>
                      <a:pt x="503" y="109"/>
                      <a:pt x="503" y="109"/>
                      <a:pt x="503" y="109"/>
                    </a:cubicBezTo>
                    <a:cubicBezTo>
                      <a:pt x="504" y="108"/>
                      <a:pt x="504" y="108"/>
                      <a:pt x="504" y="107"/>
                    </a:cubicBezTo>
                    <a:cubicBezTo>
                      <a:pt x="504" y="106"/>
                      <a:pt x="504" y="106"/>
                      <a:pt x="504" y="105"/>
                    </a:cubicBezTo>
                    <a:cubicBezTo>
                      <a:pt x="504" y="105"/>
                      <a:pt x="505" y="105"/>
                      <a:pt x="505" y="105"/>
                    </a:cubicBezTo>
                    <a:cubicBezTo>
                      <a:pt x="506" y="105"/>
                      <a:pt x="505" y="105"/>
                      <a:pt x="506" y="105"/>
                    </a:cubicBezTo>
                    <a:cubicBezTo>
                      <a:pt x="506" y="106"/>
                      <a:pt x="506" y="106"/>
                      <a:pt x="506" y="106"/>
                    </a:cubicBezTo>
                    <a:cubicBezTo>
                      <a:pt x="506" y="106"/>
                      <a:pt x="506" y="106"/>
                      <a:pt x="506" y="106"/>
                    </a:cubicBezTo>
                    <a:cubicBezTo>
                      <a:pt x="507" y="107"/>
                      <a:pt x="506" y="107"/>
                      <a:pt x="506" y="108"/>
                    </a:cubicBezTo>
                    <a:cubicBezTo>
                      <a:pt x="506" y="109"/>
                      <a:pt x="506" y="109"/>
                      <a:pt x="507" y="109"/>
                    </a:cubicBezTo>
                    <a:cubicBezTo>
                      <a:pt x="507" y="109"/>
                      <a:pt x="508" y="110"/>
                      <a:pt x="508" y="110"/>
                    </a:cubicBezTo>
                    <a:cubicBezTo>
                      <a:pt x="509" y="109"/>
                      <a:pt x="508" y="109"/>
                      <a:pt x="508" y="109"/>
                    </a:cubicBezTo>
                    <a:cubicBezTo>
                      <a:pt x="508" y="107"/>
                      <a:pt x="508" y="106"/>
                      <a:pt x="508" y="104"/>
                    </a:cubicBezTo>
                    <a:cubicBezTo>
                      <a:pt x="508" y="102"/>
                      <a:pt x="509" y="102"/>
                      <a:pt x="510" y="103"/>
                    </a:cubicBezTo>
                    <a:cubicBezTo>
                      <a:pt x="512" y="104"/>
                      <a:pt x="513" y="105"/>
                      <a:pt x="514" y="107"/>
                    </a:cubicBezTo>
                    <a:cubicBezTo>
                      <a:pt x="515" y="107"/>
                      <a:pt x="514" y="107"/>
                      <a:pt x="514" y="108"/>
                    </a:cubicBezTo>
                    <a:cubicBezTo>
                      <a:pt x="513" y="109"/>
                      <a:pt x="513" y="110"/>
                      <a:pt x="512" y="111"/>
                    </a:cubicBezTo>
                    <a:cubicBezTo>
                      <a:pt x="512" y="111"/>
                      <a:pt x="512" y="111"/>
                      <a:pt x="512" y="111"/>
                    </a:cubicBezTo>
                    <a:cubicBezTo>
                      <a:pt x="512" y="111"/>
                      <a:pt x="512" y="111"/>
                      <a:pt x="512" y="111"/>
                    </a:cubicBezTo>
                    <a:cubicBezTo>
                      <a:pt x="512" y="111"/>
                      <a:pt x="512" y="112"/>
                      <a:pt x="512" y="113"/>
                    </a:cubicBezTo>
                    <a:cubicBezTo>
                      <a:pt x="512" y="113"/>
                      <a:pt x="512" y="114"/>
                      <a:pt x="512" y="114"/>
                    </a:cubicBezTo>
                    <a:cubicBezTo>
                      <a:pt x="512" y="114"/>
                      <a:pt x="512" y="114"/>
                      <a:pt x="512" y="114"/>
                    </a:cubicBezTo>
                    <a:cubicBezTo>
                      <a:pt x="512" y="114"/>
                      <a:pt x="512" y="114"/>
                      <a:pt x="512" y="114"/>
                    </a:cubicBezTo>
                    <a:cubicBezTo>
                      <a:pt x="512" y="116"/>
                      <a:pt x="512" y="117"/>
                      <a:pt x="512" y="118"/>
                    </a:cubicBezTo>
                    <a:cubicBezTo>
                      <a:pt x="511" y="120"/>
                      <a:pt x="510" y="122"/>
                      <a:pt x="509" y="124"/>
                    </a:cubicBezTo>
                    <a:cubicBezTo>
                      <a:pt x="509" y="124"/>
                      <a:pt x="509" y="124"/>
                      <a:pt x="509" y="124"/>
                    </a:cubicBezTo>
                    <a:cubicBezTo>
                      <a:pt x="509" y="124"/>
                      <a:pt x="509" y="124"/>
                      <a:pt x="509" y="124"/>
                    </a:cubicBezTo>
                    <a:cubicBezTo>
                      <a:pt x="510" y="125"/>
                      <a:pt x="510" y="124"/>
                      <a:pt x="511" y="124"/>
                    </a:cubicBezTo>
                    <a:cubicBezTo>
                      <a:pt x="512" y="121"/>
                      <a:pt x="513" y="119"/>
                      <a:pt x="513" y="117"/>
                    </a:cubicBezTo>
                    <a:cubicBezTo>
                      <a:pt x="513" y="117"/>
                      <a:pt x="513" y="116"/>
                      <a:pt x="514" y="116"/>
                    </a:cubicBezTo>
                    <a:cubicBezTo>
                      <a:pt x="515" y="116"/>
                      <a:pt x="515" y="115"/>
                      <a:pt x="516" y="114"/>
                    </a:cubicBezTo>
                    <a:cubicBezTo>
                      <a:pt x="517" y="114"/>
                      <a:pt x="517" y="112"/>
                      <a:pt x="517" y="111"/>
                    </a:cubicBezTo>
                    <a:cubicBezTo>
                      <a:pt x="518" y="112"/>
                      <a:pt x="518" y="112"/>
                      <a:pt x="518" y="113"/>
                    </a:cubicBezTo>
                    <a:cubicBezTo>
                      <a:pt x="519" y="113"/>
                      <a:pt x="519" y="112"/>
                      <a:pt x="519" y="111"/>
                    </a:cubicBezTo>
                    <a:cubicBezTo>
                      <a:pt x="519" y="111"/>
                      <a:pt x="519" y="111"/>
                      <a:pt x="519" y="111"/>
                    </a:cubicBezTo>
                    <a:cubicBezTo>
                      <a:pt x="519" y="111"/>
                      <a:pt x="519" y="111"/>
                      <a:pt x="519" y="111"/>
                    </a:cubicBezTo>
                    <a:cubicBezTo>
                      <a:pt x="520" y="112"/>
                      <a:pt x="519" y="112"/>
                      <a:pt x="520" y="113"/>
                    </a:cubicBezTo>
                    <a:cubicBezTo>
                      <a:pt x="520" y="113"/>
                      <a:pt x="520" y="113"/>
                      <a:pt x="520" y="113"/>
                    </a:cubicBezTo>
                    <a:cubicBezTo>
                      <a:pt x="520" y="113"/>
                      <a:pt x="520" y="113"/>
                      <a:pt x="520" y="113"/>
                    </a:cubicBezTo>
                    <a:cubicBezTo>
                      <a:pt x="520" y="113"/>
                      <a:pt x="520" y="113"/>
                      <a:pt x="520" y="113"/>
                    </a:cubicBezTo>
                    <a:cubicBezTo>
                      <a:pt x="521" y="113"/>
                      <a:pt x="521" y="114"/>
                      <a:pt x="520" y="115"/>
                    </a:cubicBezTo>
                    <a:cubicBezTo>
                      <a:pt x="520" y="115"/>
                      <a:pt x="520" y="116"/>
                      <a:pt x="521" y="116"/>
                    </a:cubicBezTo>
                    <a:cubicBezTo>
                      <a:pt x="521" y="116"/>
                      <a:pt x="521" y="116"/>
                      <a:pt x="521" y="116"/>
                    </a:cubicBezTo>
                    <a:cubicBezTo>
                      <a:pt x="521" y="116"/>
                      <a:pt x="521" y="116"/>
                      <a:pt x="521" y="116"/>
                    </a:cubicBezTo>
                    <a:cubicBezTo>
                      <a:pt x="521" y="116"/>
                      <a:pt x="521" y="117"/>
                      <a:pt x="521" y="117"/>
                    </a:cubicBezTo>
                    <a:cubicBezTo>
                      <a:pt x="522" y="117"/>
                      <a:pt x="522" y="117"/>
                      <a:pt x="523" y="116"/>
                    </a:cubicBezTo>
                    <a:cubicBezTo>
                      <a:pt x="522" y="117"/>
                      <a:pt x="522" y="118"/>
                      <a:pt x="521" y="117"/>
                    </a:cubicBezTo>
                    <a:cubicBezTo>
                      <a:pt x="521" y="117"/>
                      <a:pt x="521" y="117"/>
                      <a:pt x="521" y="118"/>
                    </a:cubicBezTo>
                    <a:cubicBezTo>
                      <a:pt x="523" y="118"/>
                      <a:pt x="523" y="119"/>
                      <a:pt x="523" y="120"/>
                    </a:cubicBezTo>
                    <a:cubicBezTo>
                      <a:pt x="523" y="120"/>
                      <a:pt x="523" y="120"/>
                      <a:pt x="523" y="120"/>
                    </a:cubicBezTo>
                    <a:cubicBezTo>
                      <a:pt x="524" y="121"/>
                      <a:pt x="524" y="121"/>
                      <a:pt x="524" y="122"/>
                    </a:cubicBezTo>
                    <a:cubicBezTo>
                      <a:pt x="524" y="122"/>
                      <a:pt x="524" y="122"/>
                      <a:pt x="524" y="123"/>
                    </a:cubicBezTo>
                    <a:cubicBezTo>
                      <a:pt x="524" y="123"/>
                      <a:pt x="523" y="123"/>
                      <a:pt x="523" y="124"/>
                    </a:cubicBezTo>
                    <a:cubicBezTo>
                      <a:pt x="523" y="124"/>
                      <a:pt x="523" y="124"/>
                      <a:pt x="523" y="124"/>
                    </a:cubicBezTo>
                    <a:cubicBezTo>
                      <a:pt x="524" y="124"/>
                      <a:pt x="524" y="124"/>
                      <a:pt x="524" y="124"/>
                    </a:cubicBezTo>
                    <a:cubicBezTo>
                      <a:pt x="524" y="124"/>
                      <a:pt x="524" y="124"/>
                      <a:pt x="524" y="124"/>
                    </a:cubicBezTo>
                    <a:cubicBezTo>
                      <a:pt x="524" y="124"/>
                      <a:pt x="524" y="124"/>
                      <a:pt x="524" y="124"/>
                    </a:cubicBezTo>
                    <a:cubicBezTo>
                      <a:pt x="525" y="124"/>
                      <a:pt x="524" y="125"/>
                      <a:pt x="525" y="125"/>
                    </a:cubicBezTo>
                    <a:cubicBezTo>
                      <a:pt x="525" y="125"/>
                      <a:pt x="525" y="124"/>
                      <a:pt x="525" y="124"/>
                    </a:cubicBezTo>
                    <a:cubicBezTo>
                      <a:pt x="525" y="123"/>
                      <a:pt x="525" y="123"/>
                      <a:pt x="526" y="123"/>
                    </a:cubicBezTo>
                    <a:cubicBezTo>
                      <a:pt x="527" y="124"/>
                      <a:pt x="528" y="124"/>
                      <a:pt x="529" y="125"/>
                    </a:cubicBezTo>
                    <a:cubicBezTo>
                      <a:pt x="529" y="126"/>
                      <a:pt x="529" y="127"/>
                      <a:pt x="529" y="128"/>
                    </a:cubicBezTo>
                    <a:cubicBezTo>
                      <a:pt x="529" y="128"/>
                      <a:pt x="529" y="128"/>
                      <a:pt x="529" y="128"/>
                    </a:cubicBezTo>
                    <a:cubicBezTo>
                      <a:pt x="529" y="128"/>
                      <a:pt x="529" y="128"/>
                      <a:pt x="529" y="128"/>
                    </a:cubicBezTo>
                    <a:cubicBezTo>
                      <a:pt x="530" y="128"/>
                      <a:pt x="529" y="129"/>
                      <a:pt x="529" y="129"/>
                    </a:cubicBezTo>
                    <a:cubicBezTo>
                      <a:pt x="529" y="129"/>
                      <a:pt x="529" y="129"/>
                      <a:pt x="529" y="129"/>
                    </a:cubicBezTo>
                    <a:cubicBezTo>
                      <a:pt x="529" y="129"/>
                      <a:pt x="529" y="129"/>
                      <a:pt x="529" y="129"/>
                    </a:cubicBezTo>
                    <a:cubicBezTo>
                      <a:pt x="530" y="130"/>
                      <a:pt x="529" y="131"/>
                      <a:pt x="530" y="133"/>
                    </a:cubicBezTo>
                    <a:cubicBezTo>
                      <a:pt x="530" y="133"/>
                      <a:pt x="530" y="133"/>
                      <a:pt x="530" y="133"/>
                    </a:cubicBezTo>
                    <a:close/>
                    <a:moveTo>
                      <a:pt x="517" y="144"/>
                    </a:moveTo>
                    <a:cubicBezTo>
                      <a:pt x="517" y="144"/>
                      <a:pt x="517" y="144"/>
                      <a:pt x="517" y="144"/>
                    </a:cubicBezTo>
                    <a:cubicBezTo>
                      <a:pt x="517" y="144"/>
                      <a:pt x="517" y="144"/>
                      <a:pt x="517" y="144"/>
                    </a:cubicBezTo>
                    <a:cubicBezTo>
                      <a:pt x="517" y="144"/>
                      <a:pt x="517" y="144"/>
                      <a:pt x="517" y="144"/>
                    </a:cubicBezTo>
                    <a:close/>
                    <a:moveTo>
                      <a:pt x="165" y="51"/>
                    </a:moveTo>
                    <a:cubicBezTo>
                      <a:pt x="164" y="50"/>
                      <a:pt x="163" y="49"/>
                      <a:pt x="162" y="48"/>
                    </a:cubicBezTo>
                    <a:cubicBezTo>
                      <a:pt x="162" y="48"/>
                      <a:pt x="162" y="48"/>
                      <a:pt x="162" y="48"/>
                    </a:cubicBezTo>
                    <a:cubicBezTo>
                      <a:pt x="161" y="49"/>
                      <a:pt x="160" y="49"/>
                      <a:pt x="159" y="48"/>
                    </a:cubicBezTo>
                    <a:cubicBezTo>
                      <a:pt x="159" y="49"/>
                      <a:pt x="157" y="49"/>
                      <a:pt x="157" y="50"/>
                    </a:cubicBezTo>
                    <a:cubicBezTo>
                      <a:pt x="156" y="51"/>
                      <a:pt x="156" y="51"/>
                      <a:pt x="155" y="50"/>
                    </a:cubicBezTo>
                    <a:cubicBezTo>
                      <a:pt x="155" y="50"/>
                      <a:pt x="156" y="49"/>
                      <a:pt x="156" y="49"/>
                    </a:cubicBezTo>
                    <a:cubicBezTo>
                      <a:pt x="156" y="49"/>
                      <a:pt x="157" y="48"/>
                      <a:pt x="156" y="47"/>
                    </a:cubicBezTo>
                    <a:cubicBezTo>
                      <a:pt x="156" y="47"/>
                      <a:pt x="156" y="47"/>
                      <a:pt x="156" y="47"/>
                    </a:cubicBezTo>
                    <a:cubicBezTo>
                      <a:pt x="157" y="47"/>
                      <a:pt x="158" y="47"/>
                      <a:pt x="158" y="47"/>
                    </a:cubicBezTo>
                    <a:cubicBezTo>
                      <a:pt x="158" y="47"/>
                      <a:pt x="158" y="46"/>
                      <a:pt x="158" y="46"/>
                    </a:cubicBezTo>
                    <a:cubicBezTo>
                      <a:pt x="160" y="46"/>
                      <a:pt x="160" y="45"/>
                      <a:pt x="160" y="43"/>
                    </a:cubicBezTo>
                    <a:cubicBezTo>
                      <a:pt x="160" y="43"/>
                      <a:pt x="160" y="42"/>
                      <a:pt x="159" y="42"/>
                    </a:cubicBezTo>
                    <a:cubicBezTo>
                      <a:pt x="159" y="42"/>
                      <a:pt x="159" y="42"/>
                      <a:pt x="159" y="42"/>
                    </a:cubicBezTo>
                    <a:cubicBezTo>
                      <a:pt x="159" y="42"/>
                      <a:pt x="159" y="41"/>
                      <a:pt x="159" y="42"/>
                    </a:cubicBezTo>
                    <a:cubicBezTo>
                      <a:pt x="158" y="43"/>
                      <a:pt x="157" y="44"/>
                      <a:pt x="156" y="44"/>
                    </a:cubicBezTo>
                    <a:cubicBezTo>
                      <a:pt x="156" y="44"/>
                      <a:pt x="156" y="44"/>
                      <a:pt x="156" y="44"/>
                    </a:cubicBezTo>
                    <a:cubicBezTo>
                      <a:pt x="155" y="44"/>
                      <a:pt x="155" y="45"/>
                      <a:pt x="155" y="45"/>
                    </a:cubicBezTo>
                    <a:cubicBezTo>
                      <a:pt x="154" y="45"/>
                      <a:pt x="154" y="46"/>
                      <a:pt x="154" y="45"/>
                    </a:cubicBezTo>
                    <a:cubicBezTo>
                      <a:pt x="154" y="45"/>
                      <a:pt x="153" y="44"/>
                      <a:pt x="154" y="44"/>
                    </a:cubicBezTo>
                    <a:cubicBezTo>
                      <a:pt x="154" y="43"/>
                      <a:pt x="154" y="43"/>
                      <a:pt x="154" y="43"/>
                    </a:cubicBezTo>
                    <a:cubicBezTo>
                      <a:pt x="154" y="43"/>
                      <a:pt x="155" y="43"/>
                      <a:pt x="155" y="43"/>
                    </a:cubicBezTo>
                    <a:cubicBezTo>
                      <a:pt x="155" y="43"/>
                      <a:pt x="156" y="43"/>
                      <a:pt x="156" y="42"/>
                    </a:cubicBezTo>
                    <a:cubicBezTo>
                      <a:pt x="155" y="42"/>
                      <a:pt x="155" y="41"/>
                      <a:pt x="154" y="42"/>
                    </a:cubicBezTo>
                    <a:cubicBezTo>
                      <a:pt x="154" y="42"/>
                      <a:pt x="154" y="42"/>
                      <a:pt x="153" y="42"/>
                    </a:cubicBezTo>
                    <a:cubicBezTo>
                      <a:pt x="153" y="42"/>
                      <a:pt x="153" y="42"/>
                      <a:pt x="153" y="42"/>
                    </a:cubicBezTo>
                    <a:cubicBezTo>
                      <a:pt x="153" y="42"/>
                      <a:pt x="153" y="42"/>
                      <a:pt x="153" y="42"/>
                    </a:cubicBezTo>
                    <a:cubicBezTo>
                      <a:pt x="153" y="42"/>
                      <a:pt x="152" y="43"/>
                      <a:pt x="152" y="43"/>
                    </a:cubicBezTo>
                    <a:cubicBezTo>
                      <a:pt x="151" y="45"/>
                      <a:pt x="150" y="46"/>
                      <a:pt x="148" y="47"/>
                    </a:cubicBezTo>
                    <a:cubicBezTo>
                      <a:pt x="148" y="48"/>
                      <a:pt x="147" y="48"/>
                      <a:pt x="147" y="48"/>
                    </a:cubicBezTo>
                    <a:cubicBezTo>
                      <a:pt x="148" y="49"/>
                      <a:pt x="147" y="50"/>
                      <a:pt x="146" y="50"/>
                    </a:cubicBezTo>
                    <a:cubicBezTo>
                      <a:pt x="146" y="50"/>
                      <a:pt x="147" y="51"/>
                      <a:pt x="147" y="51"/>
                    </a:cubicBezTo>
                    <a:cubicBezTo>
                      <a:pt x="147" y="51"/>
                      <a:pt x="147" y="51"/>
                      <a:pt x="147" y="51"/>
                    </a:cubicBezTo>
                    <a:cubicBezTo>
                      <a:pt x="147" y="50"/>
                      <a:pt x="147" y="50"/>
                      <a:pt x="148" y="50"/>
                    </a:cubicBezTo>
                    <a:cubicBezTo>
                      <a:pt x="149" y="50"/>
                      <a:pt x="148" y="51"/>
                      <a:pt x="148" y="51"/>
                    </a:cubicBezTo>
                    <a:cubicBezTo>
                      <a:pt x="148" y="51"/>
                      <a:pt x="148" y="52"/>
                      <a:pt x="148" y="52"/>
                    </a:cubicBezTo>
                    <a:cubicBezTo>
                      <a:pt x="148" y="52"/>
                      <a:pt x="149" y="52"/>
                      <a:pt x="149" y="52"/>
                    </a:cubicBezTo>
                    <a:cubicBezTo>
                      <a:pt x="150" y="51"/>
                      <a:pt x="150" y="51"/>
                      <a:pt x="151" y="52"/>
                    </a:cubicBezTo>
                    <a:cubicBezTo>
                      <a:pt x="151" y="53"/>
                      <a:pt x="151" y="54"/>
                      <a:pt x="150" y="54"/>
                    </a:cubicBezTo>
                    <a:cubicBezTo>
                      <a:pt x="149" y="54"/>
                      <a:pt x="148" y="55"/>
                      <a:pt x="149" y="56"/>
                    </a:cubicBezTo>
                    <a:cubicBezTo>
                      <a:pt x="149" y="56"/>
                      <a:pt x="149" y="56"/>
                      <a:pt x="149" y="56"/>
                    </a:cubicBezTo>
                    <a:cubicBezTo>
                      <a:pt x="148" y="57"/>
                      <a:pt x="148" y="57"/>
                      <a:pt x="148" y="58"/>
                    </a:cubicBezTo>
                    <a:cubicBezTo>
                      <a:pt x="148" y="59"/>
                      <a:pt x="148" y="59"/>
                      <a:pt x="147" y="59"/>
                    </a:cubicBezTo>
                    <a:cubicBezTo>
                      <a:pt x="146" y="59"/>
                      <a:pt x="146" y="59"/>
                      <a:pt x="145" y="60"/>
                    </a:cubicBezTo>
                    <a:cubicBezTo>
                      <a:pt x="145" y="62"/>
                      <a:pt x="145" y="61"/>
                      <a:pt x="144" y="60"/>
                    </a:cubicBezTo>
                    <a:cubicBezTo>
                      <a:pt x="144" y="60"/>
                      <a:pt x="143" y="59"/>
                      <a:pt x="143" y="59"/>
                    </a:cubicBezTo>
                    <a:cubicBezTo>
                      <a:pt x="143" y="58"/>
                      <a:pt x="143" y="58"/>
                      <a:pt x="142" y="58"/>
                    </a:cubicBezTo>
                    <a:cubicBezTo>
                      <a:pt x="141" y="59"/>
                      <a:pt x="140" y="58"/>
                      <a:pt x="140" y="59"/>
                    </a:cubicBezTo>
                    <a:cubicBezTo>
                      <a:pt x="139" y="59"/>
                      <a:pt x="137" y="60"/>
                      <a:pt x="136" y="61"/>
                    </a:cubicBezTo>
                    <a:cubicBezTo>
                      <a:pt x="136" y="62"/>
                      <a:pt x="136" y="62"/>
                      <a:pt x="136" y="62"/>
                    </a:cubicBezTo>
                    <a:cubicBezTo>
                      <a:pt x="136" y="63"/>
                      <a:pt x="137" y="62"/>
                      <a:pt x="137" y="62"/>
                    </a:cubicBezTo>
                    <a:cubicBezTo>
                      <a:pt x="138" y="61"/>
                      <a:pt x="139" y="62"/>
                      <a:pt x="140" y="62"/>
                    </a:cubicBezTo>
                    <a:cubicBezTo>
                      <a:pt x="140" y="62"/>
                      <a:pt x="142" y="63"/>
                      <a:pt x="141" y="64"/>
                    </a:cubicBezTo>
                    <a:cubicBezTo>
                      <a:pt x="141" y="65"/>
                      <a:pt x="140" y="65"/>
                      <a:pt x="140" y="64"/>
                    </a:cubicBezTo>
                    <a:cubicBezTo>
                      <a:pt x="139" y="64"/>
                      <a:pt x="139" y="64"/>
                      <a:pt x="138" y="64"/>
                    </a:cubicBezTo>
                    <a:cubicBezTo>
                      <a:pt x="138" y="64"/>
                      <a:pt x="138" y="64"/>
                      <a:pt x="137" y="64"/>
                    </a:cubicBezTo>
                    <a:cubicBezTo>
                      <a:pt x="137" y="65"/>
                      <a:pt x="137" y="65"/>
                      <a:pt x="138" y="65"/>
                    </a:cubicBezTo>
                    <a:cubicBezTo>
                      <a:pt x="138" y="66"/>
                      <a:pt x="138" y="66"/>
                      <a:pt x="139" y="66"/>
                    </a:cubicBezTo>
                    <a:cubicBezTo>
                      <a:pt x="139" y="66"/>
                      <a:pt x="140" y="66"/>
                      <a:pt x="140" y="67"/>
                    </a:cubicBezTo>
                    <a:cubicBezTo>
                      <a:pt x="140" y="68"/>
                      <a:pt x="139" y="69"/>
                      <a:pt x="138" y="68"/>
                    </a:cubicBezTo>
                    <a:cubicBezTo>
                      <a:pt x="138" y="68"/>
                      <a:pt x="137" y="69"/>
                      <a:pt x="136" y="67"/>
                    </a:cubicBezTo>
                    <a:cubicBezTo>
                      <a:pt x="136" y="67"/>
                      <a:pt x="136" y="67"/>
                      <a:pt x="136" y="68"/>
                    </a:cubicBezTo>
                    <a:cubicBezTo>
                      <a:pt x="135" y="68"/>
                      <a:pt x="135" y="68"/>
                      <a:pt x="135" y="68"/>
                    </a:cubicBezTo>
                    <a:cubicBezTo>
                      <a:pt x="134" y="68"/>
                      <a:pt x="135" y="67"/>
                      <a:pt x="135" y="67"/>
                    </a:cubicBezTo>
                    <a:cubicBezTo>
                      <a:pt x="135" y="66"/>
                      <a:pt x="135" y="65"/>
                      <a:pt x="135" y="65"/>
                    </a:cubicBezTo>
                    <a:cubicBezTo>
                      <a:pt x="134" y="65"/>
                      <a:pt x="134" y="65"/>
                      <a:pt x="133" y="66"/>
                    </a:cubicBezTo>
                    <a:cubicBezTo>
                      <a:pt x="133" y="66"/>
                      <a:pt x="133" y="67"/>
                      <a:pt x="132" y="67"/>
                    </a:cubicBezTo>
                    <a:cubicBezTo>
                      <a:pt x="131" y="68"/>
                      <a:pt x="131" y="68"/>
                      <a:pt x="131" y="69"/>
                    </a:cubicBezTo>
                    <a:cubicBezTo>
                      <a:pt x="132" y="70"/>
                      <a:pt x="133" y="71"/>
                      <a:pt x="133" y="72"/>
                    </a:cubicBezTo>
                    <a:cubicBezTo>
                      <a:pt x="133" y="73"/>
                      <a:pt x="133" y="73"/>
                      <a:pt x="135" y="73"/>
                    </a:cubicBezTo>
                    <a:cubicBezTo>
                      <a:pt x="135" y="73"/>
                      <a:pt x="135" y="73"/>
                      <a:pt x="136" y="73"/>
                    </a:cubicBezTo>
                    <a:cubicBezTo>
                      <a:pt x="136" y="72"/>
                      <a:pt x="135" y="72"/>
                      <a:pt x="136" y="71"/>
                    </a:cubicBezTo>
                    <a:cubicBezTo>
                      <a:pt x="136" y="71"/>
                      <a:pt x="137" y="71"/>
                      <a:pt x="137" y="71"/>
                    </a:cubicBezTo>
                    <a:cubicBezTo>
                      <a:pt x="137" y="71"/>
                      <a:pt x="137" y="71"/>
                      <a:pt x="137" y="71"/>
                    </a:cubicBezTo>
                    <a:cubicBezTo>
                      <a:pt x="138" y="71"/>
                      <a:pt x="138" y="71"/>
                      <a:pt x="138" y="71"/>
                    </a:cubicBezTo>
                    <a:cubicBezTo>
                      <a:pt x="139" y="71"/>
                      <a:pt x="139" y="70"/>
                      <a:pt x="140" y="71"/>
                    </a:cubicBezTo>
                    <a:cubicBezTo>
                      <a:pt x="140" y="71"/>
                      <a:pt x="139" y="71"/>
                      <a:pt x="139" y="72"/>
                    </a:cubicBezTo>
                    <a:cubicBezTo>
                      <a:pt x="139" y="72"/>
                      <a:pt x="139" y="72"/>
                      <a:pt x="139" y="73"/>
                    </a:cubicBezTo>
                    <a:cubicBezTo>
                      <a:pt x="140" y="73"/>
                      <a:pt x="140" y="73"/>
                      <a:pt x="140" y="73"/>
                    </a:cubicBezTo>
                    <a:cubicBezTo>
                      <a:pt x="138" y="73"/>
                      <a:pt x="138" y="75"/>
                      <a:pt x="138" y="77"/>
                    </a:cubicBezTo>
                    <a:cubicBezTo>
                      <a:pt x="138" y="77"/>
                      <a:pt x="138" y="78"/>
                      <a:pt x="138" y="78"/>
                    </a:cubicBezTo>
                    <a:cubicBezTo>
                      <a:pt x="139" y="78"/>
                      <a:pt x="140" y="78"/>
                      <a:pt x="140" y="76"/>
                    </a:cubicBezTo>
                    <a:cubicBezTo>
                      <a:pt x="140" y="76"/>
                      <a:pt x="140" y="76"/>
                      <a:pt x="140" y="76"/>
                    </a:cubicBezTo>
                    <a:cubicBezTo>
                      <a:pt x="141" y="76"/>
                      <a:pt x="141" y="76"/>
                      <a:pt x="142" y="76"/>
                    </a:cubicBezTo>
                    <a:cubicBezTo>
                      <a:pt x="142" y="76"/>
                      <a:pt x="142" y="77"/>
                      <a:pt x="142" y="77"/>
                    </a:cubicBezTo>
                    <a:cubicBezTo>
                      <a:pt x="142" y="77"/>
                      <a:pt x="143" y="76"/>
                      <a:pt x="143" y="76"/>
                    </a:cubicBezTo>
                    <a:cubicBezTo>
                      <a:pt x="143" y="76"/>
                      <a:pt x="143" y="76"/>
                      <a:pt x="143" y="76"/>
                    </a:cubicBezTo>
                    <a:cubicBezTo>
                      <a:pt x="143" y="75"/>
                      <a:pt x="143" y="75"/>
                      <a:pt x="143" y="74"/>
                    </a:cubicBezTo>
                    <a:cubicBezTo>
                      <a:pt x="143" y="74"/>
                      <a:pt x="143" y="73"/>
                      <a:pt x="143" y="73"/>
                    </a:cubicBezTo>
                    <a:cubicBezTo>
                      <a:pt x="143" y="73"/>
                      <a:pt x="144" y="73"/>
                      <a:pt x="144" y="74"/>
                    </a:cubicBezTo>
                    <a:cubicBezTo>
                      <a:pt x="144" y="74"/>
                      <a:pt x="145" y="74"/>
                      <a:pt x="145" y="74"/>
                    </a:cubicBezTo>
                    <a:cubicBezTo>
                      <a:pt x="146" y="75"/>
                      <a:pt x="146" y="74"/>
                      <a:pt x="147" y="74"/>
                    </a:cubicBezTo>
                    <a:cubicBezTo>
                      <a:pt x="147" y="73"/>
                      <a:pt x="147" y="73"/>
                      <a:pt x="146" y="72"/>
                    </a:cubicBezTo>
                    <a:cubicBezTo>
                      <a:pt x="146" y="72"/>
                      <a:pt x="146" y="72"/>
                      <a:pt x="146" y="71"/>
                    </a:cubicBezTo>
                    <a:cubicBezTo>
                      <a:pt x="147" y="70"/>
                      <a:pt x="146" y="69"/>
                      <a:pt x="144" y="69"/>
                    </a:cubicBezTo>
                    <a:cubicBezTo>
                      <a:pt x="144" y="69"/>
                      <a:pt x="144" y="68"/>
                      <a:pt x="144" y="68"/>
                    </a:cubicBezTo>
                    <a:cubicBezTo>
                      <a:pt x="144" y="68"/>
                      <a:pt x="144" y="68"/>
                      <a:pt x="144" y="68"/>
                    </a:cubicBezTo>
                    <a:cubicBezTo>
                      <a:pt x="144" y="68"/>
                      <a:pt x="144" y="68"/>
                      <a:pt x="144" y="68"/>
                    </a:cubicBezTo>
                    <a:cubicBezTo>
                      <a:pt x="144" y="67"/>
                      <a:pt x="144" y="67"/>
                      <a:pt x="144" y="67"/>
                    </a:cubicBezTo>
                    <a:cubicBezTo>
                      <a:pt x="144" y="67"/>
                      <a:pt x="145" y="67"/>
                      <a:pt x="145" y="67"/>
                    </a:cubicBezTo>
                    <a:cubicBezTo>
                      <a:pt x="145" y="67"/>
                      <a:pt x="145" y="67"/>
                      <a:pt x="145" y="67"/>
                    </a:cubicBezTo>
                    <a:cubicBezTo>
                      <a:pt x="145" y="67"/>
                      <a:pt x="145" y="67"/>
                      <a:pt x="145" y="67"/>
                    </a:cubicBezTo>
                    <a:cubicBezTo>
                      <a:pt x="145" y="66"/>
                      <a:pt x="144" y="65"/>
                      <a:pt x="145" y="65"/>
                    </a:cubicBezTo>
                    <a:cubicBezTo>
                      <a:pt x="146" y="65"/>
                      <a:pt x="147" y="65"/>
                      <a:pt x="148" y="66"/>
                    </a:cubicBezTo>
                    <a:cubicBezTo>
                      <a:pt x="150" y="67"/>
                      <a:pt x="150" y="67"/>
                      <a:pt x="152" y="65"/>
                    </a:cubicBezTo>
                    <a:cubicBezTo>
                      <a:pt x="152" y="64"/>
                      <a:pt x="152" y="63"/>
                      <a:pt x="152" y="63"/>
                    </a:cubicBezTo>
                    <a:cubicBezTo>
                      <a:pt x="152" y="63"/>
                      <a:pt x="152" y="63"/>
                      <a:pt x="152" y="63"/>
                    </a:cubicBezTo>
                    <a:cubicBezTo>
                      <a:pt x="151" y="62"/>
                      <a:pt x="151" y="61"/>
                      <a:pt x="152" y="61"/>
                    </a:cubicBezTo>
                    <a:cubicBezTo>
                      <a:pt x="153" y="61"/>
                      <a:pt x="154" y="59"/>
                      <a:pt x="156" y="59"/>
                    </a:cubicBezTo>
                    <a:cubicBezTo>
                      <a:pt x="157" y="59"/>
                      <a:pt x="158" y="60"/>
                      <a:pt x="159" y="59"/>
                    </a:cubicBezTo>
                    <a:cubicBezTo>
                      <a:pt x="159" y="59"/>
                      <a:pt x="159" y="59"/>
                      <a:pt x="159" y="59"/>
                    </a:cubicBezTo>
                    <a:cubicBezTo>
                      <a:pt x="160" y="59"/>
                      <a:pt x="161" y="58"/>
                      <a:pt x="161" y="57"/>
                    </a:cubicBezTo>
                    <a:cubicBezTo>
                      <a:pt x="161" y="56"/>
                      <a:pt x="161" y="56"/>
                      <a:pt x="161" y="55"/>
                    </a:cubicBezTo>
                    <a:cubicBezTo>
                      <a:pt x="163" y="55"/>
                      <a:pt x="164" y="53"/>
                      <a:pt x="165" y="52"/>
                    </a:cubicBezTo>
                    <a:cubicBezTo>
                      <a:pt x="165" y="52"/>
                      <a:pt x="166" y="51"/>
                      <a:pt x="165" y="51"/>
                    </a:cubicBezTo>
                    <a:close/>
                    <a:moveTo>
                      <a:pt x="236" y="48"/>
                    </a:moveTo>
                    <a:cubicBezTo>
                      <a:pt x="236" y="48"/>
                      <a:pt x="236" y="48"/>
                      <a:pt x="236" y="48"/>
                    </a:cubicBezTo>
                    <a:cubicBezTo>
                      <a:pt x="236" y="48"/>
                      <a:pt x="236" y="47"/>
                      <a:pt x="236" y="47"/>
                    </a:cubicBezTo>
                    <a:cubicBezTo>
                      <a:pt x="236" y="47"/>
                      <a:pt x="236" y="47"/>
                      <a:pt x="236" y="47"/>
                    </a:cubicBezTo>
                    <a:cubicBezTo>
                      <a:pt x="235" y="44"/>
                      <a:pt x="233" y="44"/>
                      <a:pt x="231" y="46"/>
                    </a:cubicBezTo>
                    <a:cubicBezTo>
                      <a:pt x="231" y="46"/>
                      <a:pt x="231" y="47"/>
                      <a:pt x="230" y="47"/>
                    </a:cubicBezTo>
                    <a:cubicBezTo>
                      <a:pt x="229" y="46"/>
                      <a:pt x="228" y="47"/>
                      <a:pt x="228" y="47"/>
                    </a:cubicBezTo>
                    <a:cubicBezTo>
                      <a:pt x="226" y="48"/>
                      <a:pt x="225" y="49"/>
                      <a:pt x="224" y="48"/>
                    </a:cubicBezTo>
                    <a:cubicBezTo>
                      <a:pt x="223" y="48"/>
                      <a:pt x="222" y="48"/>
                      <a:pt x="221" y="48"/>
                    </a:cubicBezTo>
                    <a:cubicBezTo>
                      <a:pt x="222" y="48"/>
                      <a:pt x="222" y="48"/>
                      <a:pt x="222" y="48"/>
                    </a:cubicBezTo>
                    <a:cubicBezTo>
                      <a:pt x="222" y="48"/>
                      <a:pt x="223" y="48"/>
                      <a:pt x="223" y="47"/>
                    </a:cubicBezTo>
                    <a:cubicBezTo>
                      <a:pt x="223" y="47"/>
                      <a:pt x="222" y="46"/>
                      <a:pt x="221" y="46"/>
                    </a:cubicBezTo>
                    <a:cubicBezTo>
                      <a:pt x="220" y="47"/>
                      <a:pt x="219" y="48"/>
                      <a:pt x="219" y="50"/>
                    </a:cubicBezTo>
                    <a:cubicBezTo>
                      <a:pt x="218" y="50"/>
                      <a:pt x="218" y="50"/>
                      <a:pt x="218" y="51"/>
                    </a:cubicBezTo>
                    <a:cubicBezTo>
                      <a:pt x="217" y="52"/>
                      <a:pt x="217" y="53"/>
                      <a:pt x="217" y="55"/>
                    </a:cubicBezTo>
                    <a:cubicBezTo>
                      <a:pt x="218" y="55"/>
                      <a:pt x="218" y="55"/>
                      <a:pt x="217" y="56"/>
                    </a:cubicBezTo>
                    <a:cubicBezTo>
                      <a:pt x="216" y="57"/>
                      <a:pt x="217" y="58"/>
                      <a:pt x="217" y="59"/>
                    </a:cubicBezTo>
                    <a:cubicBezTo>
                      <a:pt x="217" y="60"/>
                      <a:pt x="217" y="61"/>
                      <a:pt x="218" y="63"/>
                    </a:cubicBezTo>
                    <a:cubicBezTo>
                      <a:pt x="218" y="64"/>
                      <a:pt x="219" y="65"/>
                      <a:pt x="220" y="64"/>
                    </a:cubicBezTo>
                    <a:cubicBezTo>
                      <a:pt x="221" y="64"/>
                      <a:pt x="221" y="64"/>
                      <a:pt x="222" y="63"/>
                    </a:cubicBezTo>
                    <a:cubicBezTo>
                      <a:pt x="224" y="62"/>
                      <a:pt x="224" y="62"/>
                      <a:pt x="225" y="64"/>
                    </a:cubicBezTo>
                    <a:cubicBezTo>
                      <a:pt x="226" y="66"/>
                      <a:pt x="228" y="66"/>
                      <a:pt x="230" y="65"/>
                    </a:cubicBezTo>
                    <a:cubicBezTo>
                      <a:pt x="231" y="64"/>
                      <a:pt x="231" y="62"/>
                      <a:pt x="232" y="61"/>
                    </a:cubicBezTo>
                    <a:cubicBezTo>
                      <a:pt x="232" y="61"/>
                      <a:pt x="232" y="61"/>
                      <a:pt x="232" y="61"/>
                    </a:cubicBezTo>
                    <a:cubicBezTo>
                      <a:pt x="232" y="59"/>
                      <a:pt x="232" y="58"/>
                      <a:pt x="234" y="58"/>
                    </a:cubicBezTo>
                    <a:cubicBezTo>
                      <a:pt x="234" y="57"/>
                      <a:pt x="235" y="57"/>
                      <a:pt x="235" y="56"/>
                    </a:cubicBezTo>
                    <a:cubicBezTo>
                      <a:pt x="235" y="55"/>
                      <a:pt x="236" y="54"/>
                      <a:pt x="236" y="53"/>
                    </a:cubicBezTo>
                    <a:cubicBezTo>
                      <a:pt x="237" y="52"/>
                      <a:pt x="237" y="50"/>
                      <a:pt x="236" y="48"/>
                    </a:cubicBezTo>
                    <a:close/>
                    <a:moveTo>
                      <a:pt x="450" y="80"/>
                    </a:moveTo>
                    <a:cubicBezTo>
                      <a:pt x="450" y="80"/>
                      <a:pt x="450" y="80"/>
                      <a:pt x="450" y="80"/>
                    </a:cubicBezTo>
                    <a:cubicBezTo>
                      <a:pt x="450" y="80"/>
                      <a:pt x="450" y="80"/>
                      <a:pt x="450" y="80"/>
                    </a:cubicBezTo>
                    <a:cubicBezTo>
                      <a:pt x="450" y="80"/>
                      <a:pt x="450" y="80"/>
                      <a:pt x="450" y="80"/>
                    </a:cubicBezTo>
                    <a:cubicBezTo>
                      <a:pt x="450" y="80"/>
                      <a:pt x="450" y="80"/>
                      <a:pt x="450" y="80"/>
                    </a:cubicBezTo>
                    <a:close/>
                    <a:moveTo>
                      <a:pt x="433" y="77"/>
                    </a:moveTo>
                    <a:cubicBezTo>
                      <a:pt x="432" y="77"/>
                      <a:pt x="432" y="78"/>
                      <a:pt x="432" y="78"/>
                    </a:cubicBezTo>
                    <a:cubicBezTo>
                      <a:pt x="432" y="78"/>
                      <a:pt x="432" y="78"/>
                      <a:pt x="432" y="78"/>
                    </a:cubicBezTo>
                    <a:cubicBezTo>
                      <a:pt x="434" y="79"/>
                      <a:pt x="434" y="80"/>
                      <a:pt x="433" y="81"/>
                    </a:cubicBezTo>
                    <a:cubicBezTo>
                      <a:pt x="432" y="82"/>
                      <a:pt x="432" y="82"/>
                      <a:pt x="432" y="83"/>
                    </a:cubicBezTo>
                    <a:cubicBezTo>
                      <a:pt x="433" y="83"/>
                      <a:pt x="432" y="84"/>
                      <a:pt x="432" y="85"/>
                    </a:cubicBezTo>
                    <a:cubicBezTo>
                      <a:pt x="431" y="86"/>
                      <a:pt x="432" y="88"/>
                      <a:pt x="433" y="88"/>
                    </a:cubicBezTo>
                    <a:cubicBezTo>
                      <a:pt x="435" y="88"/>
                      <a:pt x="437" y="89"/>
                      <a:pt x="439" y="89"/>
                    </a:cubicBezTo>
                    <a:cubicBezTo>
                      <a:pt x="439" y="88"/>
                      <a:pt x="439" y="89"/>
                      <a:pt x="440" y="89"/>
                    </a:cubicBezTo>
                    <a:cubicBezTo>
                      <a:pt x="440" y="90"/>
                      <a:pt x="439" y="90"/>
                      <a:pt x="439" y="90"/>
                    </a:cubicBezTo>
                    <a:cubicBezTo>
                      <a:pt x="437" y="91"/>
                      <a:pt x="436" y="91"/>
                      <a:pt x="435" y="90"/>
                    </a:cubicBezTo>
                    <a:cubicBezTo>
                      <a:pt x="435" y="90"/>
                      <a:pt x="434" y="90"/>
                      <a:pt x="434" y="90"/>
                    </a:cubicBezTo>
                    <a:cubicBezTo>
                      <a:pt x="433" y="90"/>
                      <a:pt x="433" y="90"/>
                      <a:pt x="433" y="91"/>
                    </a:cubicBezTo>
                    <a:cubicBezTo>
                      <a:pt x="432" y="91"/>
                      <a:pt x="432" y="92"/>
                      <a:pt x="433" y="92"/>
                    </a:cubicBezTo>
                    <a:cubicBezTo>
                      <a:pt x="434" y="93"/>
                      <a:pt x="434" y="94"/>
                      <a:pt x="436" y="94"/>
                    </a:cubicBezTo>
                    <a:cubicBezTo>
                      <a:pt x="436" y="95"/>
                      <a:pt x="437" y="95"/>
                      <a:pt x="438" y="94"/>
                    </a:cubicBezTo>
                    <a:cubicBezTo>
                      <a:pt x="438" y="94"/>
                      <a:pt x="438" y="94"/>
                      <a:pt x="438" y="94"/>
                    </a:cubicBezTo>
                    <a:cubicBezTo>
                      <a:pt x="440" y="93"/>
                      <a:pt x="442" y="94"/>
                      <a:pt x="443" y="93"/>
                    </a:cubicBezTo>
                    <a:cubicBezTo>
                      <a:pt x="443" y="93"/>
                      <a:pt x="443" y="93"/>
                      <a:pt x="443" y="93"/>
                    </a:cubicBezTo>
                    <a:cubicBezTo>
                      <a:pt x="444" y="93"/>
                      <a:pt x="445" y="92"/>
                      <a:pt x="446" y="92"/>
                    </a:cubicBezTo>
                    <a:cubicBezTo>
                      <a:pt x="446" y="92"/>
                      <a:pt x="447" y="92"/>
                      <a:pt x="447" y="91"/>
                    </a:cubicBezTo>
                    <a:cubicBezTo>
                      <a:pt x="448" y="89"/>
                      <a:pt x="450" y="87"/>
                      <a:pt x="451" y="85"/>
                    </a:cubicBezTo>
                    <a:cubicBezTo>
                      <a:pt x="452" y="84"/>
                      <a:pt x="452" y="84"/>
                      <a:pt x="451" y="83"/>
                    </a:cubicBezTo>
                    <a:cubicBezTo>
                      <a:pt x="451" y="83"/>
                      <a:pt x="451" y="83"/>
                      <a:pt x="451" y="83"/>
                    </a:cubicBezTo>
                    <a:cubicBezTo>
                      <a:pt x="451" y="83"/>
                      <a:pt x="451" y="83"/>
                      <a:pt x="451" y="83"/>
                    </a:cubicBezTo>
                    <a:cubicBezTo>
                      <a:pt x="451" y="83"/>
                      <a:pt x="451" y="83"/>
                      <a:pt x="450" y="82"/>
                    </a:cubicBezTo>
                    <a:cubicBezTo>
                      <a:pt x="449" y="82"/>
                      <a:pt x="449" y="82"/>
                      <a:pt x="450" y="80"/>
                    </a:cubicBezTo>
                    <a:cubicBezTo>
                      <a:pt x="449" y="80"/>
                      <a:pt x="447" y="80"/>
                      <a:pt x="447" y="80"/>
                    </a:cubicBezTo>
                    <a:cubicBezTo>
                      <a:pt x="446" y="79"/>
                      <a:pt x="445" y="79"/>
                      <a:pt x="444" y="79"/>
                    </a:cubicBezTo>
                    <a:cubicBezTo>
                      <a:pt x="442" y="79"/>
                      <a:pt x="441" y="78"/>
                      <a:pt x="439" y="78"/>
                    </a:cubicBezTo>
                    <a:cubicBezTo>
                      <a:pt x="439" y="78"/>
                      <a:pt x="438" y="78"/>
                      <a:pt x="438" y="78"/>
                    </a:cubicBezTo>
                    <a:cubicBezTo>
                      <a:pt x="438" y="77"/>
                      <a:pt x="438" y="77"/>
                      <a:pt x="438" y="77"/>
                    </a:cubicBezTo>
                    <a:cubicBezTo>
                      <a:pt x="436" y="78"/>
                      <a:pt x="434" y="77"/>
                      <a:pt x="433" y="77"/>
                    </a:cubicBezTo>
                    <a:close/>
                    <a:moveTo>
                      <a:pt x="132" y="58"/>
                    </a:moveTo>
                    <a:cubicBezTo>
                      <a:pt x="133" y="56"/>
                      <a:pt x="133" y="56"/>
                      <a:pt x="135" y="56"/>
                    </a:cubicBezTo>
                    <a:cubicBezTo>
                      <a:pt x="135" y="57"/>
                      <a:pt x="135" y="57"/>
                      <a:pt x="135" y="56"/>
                    </a:cubicBezTo>
                    <a:cubicBezTo>
                      <a:pt x="136" y="56"/>
                      <a:pt x="136" y="56"/>
                      <a:pt x="135" y="55"/>
                    </a:cubicBezTo>
                    <a:cubicBezTo>
                      <a:pt x="135" y="54"/>
                      <a:pt x="135" y="53"/>
                      <a:pt x="135" y="52"/>
                    </a:cubicBezTo>
                    <a:cubicBezTo>
                      <a:pt x="136" y="52"/>
                      <a:pt x="136" y="53"/>
                      <a:pt x="136" y="53"/>
                    </a:cubicBezTo>
                    <a:cubicBezTo>
                      <a:pt x="137" y="52"/>
                      <a:pt x="136" y="51"/>
                      <a:pt x="136" y="51"/>
                    </a:cubicBezTo>
                    <a:cubicBezTo>
                      <a:pt x="136" y="51"/>
                      <a:pt x="136" y="51"/>
                      <a:pt x="136" y="50"/>
                    </a:cubicBezTo>
                    <a:cubicBezTo>
                      <a:pt x="136" y="50"/>
                      <a:pt x="137" y="50"/>
                      <a:pt x="137" y="50"/>
                    </a:cubicBezTo>
                    <a:cubicBezTo>
                      <a:pt x="137" y="49"/>
                      <a:pt x="137" y="48"/>
                      <a:pt x="139" y="49"/>
                    </a:cubicBezTo>
                    <a:cubicBezTo>
                      <a:pt x="139" y="49"/>
                      <a:pt x="139" y="50"/>
                      <a:pt x="139" y="50"/>
                    </a:cubicBezTo>
                    <a:cubicBezTo>
                      <a:pt x="139" y="50"/>
                      <a:pt x="139" y="50"/>
                      <a:pt x="139" y="50"/>
                    </a:cubicBezTo>
                    <a:cubicBezTo>
                      <a:pt x="139" y="50"/>
                      <a:pt x="139" y="50"/>
                      <a:pt x="139" y="50"/>
                    </a:cubicBezTo>
                    <a:cubicBezTo>
                      <a:pt x="139" y="50"/>
                      <a:pt x="139" y="51"/>
                      <a:pt x="139" y="51"/>
                    </a:cubicBezTo>
                    <a:cubicBezTo>
                      <a:pt x="140" y="51"/>
                      <a:pt x="140" y="52"/>
                      <a:pt x="140" y="52"/>
                    </a:cubicBezTo>
                    <a:cubicBezTo>
                      <a:pt x="140" y="54"/>
                      <a:pt x="141" y="54"/>
                      <a:pt x="142" y="54"/>
                    </a:cubicBezTo>
                    <a:cubicBezTo>
                      <a:pt x="142" y="54"/>
                      <a:pt x="143" y="54"/>
                      <a:pt x="143" y="55"/>
                    </a:cubicBezTo>
                    <a:cubicBezTo>
                      <a:pt x="143" y="55"/>
                      <a:pt x="144" y="56"/>
                      <a:pt x="145" y="55"/>
                    </a:cubicBezTo>
                    <a:cubicBezTo>
                      <a:pt x="145" y="55"/>
                      <a:pt x="145" y="54"/>
                      <a:pt x="145" y="53"/>
                    </a:cubicBezTo>
                    <a:cubicBezTo>
                      <a:pt x="144" y="52"/>
                      <a:pt x="142" y="51"/>
                      <a:pt x="144" y="49"/>
                    </a:cubicBezTo>
                    <a:cubicBezTo>
                      <a:pt x="144" y="49"/>
                      <a:pt x="144" y="48"/>
                      <a:pt x="143" y="48"/>
                    </a:cubicBezTo>
                    <a:cubicBezTo>
                      <a:pt x="143" y="48"/>
                      <a:pt x="143" y="48"/>
                      <a:pt x="143" y="48"/>
                    </a:cubicBezTo>
                    <a:cubicBezTo>
                      <a:pt x="142" y="46"/>
                      <a:pt x="141" y="47"/>
                      <a:pt x="139" y="48"/>
                    </a:cubicBezTo>
                    <a:cubicBezTo>
                      <a:pt x="139" y="48"/>
                      <a:pt x="139" y="48"/>
                      <a:pt x="139" y="48"/>
                    </a:cubicBezTo>
                    <a:cubicBezTo>
                      <a:pt x="139" y="47"/>
                      <a:pt x="138" y="46"/>
                      <a:pt x="136" y="46"/>
                    </a:cubicBezTo>
                    <a:cubicBezTo>
                      <a:pt x="136" y="46"/>
                      <a:pt x="136" y="46"/>
                      <a:pt x="136" y="46"/>
                    </a:cubicBezTo>
                    <a:cubicBezTo>
                      <a:pt x="135" y="46"/>
                      <a:pt x="134" y="46"/>
                      <a:pt x="134" y="47"/>
                    </a:cubicBezTo>
                    <a:cubicBezTo>
                      <a:pt x="134" y="48"/>
                      <a:pt x="134" y="48"/>
                      <a:pt x="134" y="48"/>
                    </a:cubicBezTo>
                    <a:cubicBezTo>
                      <a:pt x="133" y="49"/>
                      <a:pt x="132" y="50"/>
                      <a:pt x="131" y="51"/>
                    </a:cubicBezTo>
                    <a:cubicBezTo>
                      <a:pt x="131" y="51"/>
                      <a:pt x="131" y="51"/>
                      <a:pt x="131" y="51"/>
                    </a:cubicBezTo>
                    <a:cubicBezTo>
                      <a:pt x="131" y="51"/>
                      <a:pt x="131" y="51"/>
                      <a:pt x="131" y="51"/>
                    </a:cubicBezTo>
                    <a:cubicBezTo>
                      <a:pt x="130" y="51"/>
                      <a:pt x="129" y="51"/>
                      <a:pt x="129" y="52"/>
                    </a:cubicBezTo>
                    <a:cubicBezTo>
                      <a:pt x="128" y="52"/>
                      <a:pt x="127" y="53"/>
                      <a:pt x="127" y="53"/>
                    </a:cubicBezTo>
                    <a:cubicBezTo>
                      <a:pt x="124" y="54"/>
                      <a:pt x="122" y="54"/>
                      <a:pt x="120" y="55"/>
                    </a:cubicBezTo>
                    <a:cubicBezTo>
                      <a:pt x="119" y="56"/>
                      <a:pt x="119" y="56"/>
                      <a:pt x="119" y="56"/>
                    </a:cubicBezTo>
                    <a:cubicBezTo>
                      <a:pt x="119" y="56"/>
                      <a:pt x="119" y="57"/>
                      <a:pt x="119" y="57"/>
                    </a:cubicBezTo>
                    <a:cubicBezTo>
                      <a:pt x="120" y="57"/>
                      <a:pt x="120" y="57"/>
                      <a:pt x="121" y="58"/>
                    </a:cubicBezTo>
                    <a:cubicBezTo>
                      <a:pt x="122" y="58"/>
                      <a:pt x="122" y="58"/>
                      <a:pt x="122" y="58"/>
                    </a:cubicBezTo>
                    <a:cubicBezTo>
                      <a:pt x="123" y="60"/>
                      <a:pt x="123" y="59"/>
                      <a:pt x="124" y="59"/>
                    </a:cubicBezTo>
                    <a:cubicBezTo>
                      <a:pt x="124" y="58"/>
                      <a:pt x="124" y="58"/>
                      <a:pt x="125" y="58"/>
                    </a:cubicBezTo>
                    <a:cubicBezTo>
                      <a:pt x="125" y="58"/>
                      <a:pt x="126" y="58"/>
                      <a:pt x="126" y="58"/>
                    </a:cubicBezTo>
                    <a:cubicBezTo>
                      <a:pt x="126" y="58"/>
                      <a:pt x="126" y="58"/>
                      <a:pt x="126" y="58"/>
                    </a:cubicBezTo>
                    <a:cubicBezTo>
                      <a:pt x="126" y="58"/>
                      <a:pt x="126" y="58"/>
                      <a:pt x="126" y="58"/>
                    </a:cubicBezTo>
                    <a:cubicBezTo>
                      <a:pt x="126" y="58"/>
                      <a:pt x="126" y="58"/>
                      <a:pt x="127" y="59"/>
                    </a:cubicBezTo>
                    <a:cubicBezTo>
                      <a:pt x="127" y="59"/>
                      <a:pt x="127" y="60"/>
                      <a:pt x="126" y="61"/>
                    </a:cubicBezTo>
                    <a:cubicBezTo>
                      <a:pt x="126" y="62"/>
                      <a:pt x="127" y="62"/>
                      <a:pt x="127" y="63"/>
                    </a:cubicBezTo>
                    <a:cubicBezTo>
                      <a:pt x="128" y="63"/>
                      <a:pt x="129" y="62"/>
                      <a:pt x="129" y="61"/>
                    </a:cubicBezTo>
                    <a:cubicBezTo>
                      <a:pt x="129" y="60"/>
                      <a:pt x="130" y="60"/>
                      <a:pt x="130" y="59"/>
                    </a:cubicBezTo>
                    <a:cubicBezTo>
                      <a:pt x="130" y="58"/>
                      <a:pt x="130" y="58"/>
                      <a:pt x="131" y="59"/>
                    </a:cubicBezTo>
                    <a:cubicBezTo>
                      <a:pt x="132" y="59"/>
                      <a:pt x="132" y="59"/>
                      <a:pt x="132" y="58"/>
                    </a:cubicBezTo>
                    <a:close/>
                    <a:moveTo>
                      <a:pt x="191" y="28"/>
                    </a:moveTo>
                    <a:cubicBezTo>
                      <a:pt x="191" y="28"/>
                      <a:pt x="191" y="29"/>
                      <a:pt x="191" y="29"/>
                    </a:cubicBezTo>
                    <a:cubicBezTo>
                      <a:pt x="191" y="30"/>
                      <a:pt x="192" y="31"/>
                      <a:pt x="192" y="31"/>
                    </a:cubicBezTo>
                    <a:cubicBezTo>
                      <a:pt x="193" y="31"/>
                      <a:pt x="194" y="31"/>
                      <a:pt x="195" y="30"/>
                    </a:cubicBezTo>
                    <a:cubicBezTo>
                      <a:pt x="195" y="30"/>
                      <a:pt x="196" y="30"/>
                      <a:pt x="196" y="30"/>
                    </a:cubicBezTo>
                    <a:cubicBezTo>
                      <a:pt x="197" y="30"/>
                      <a:pt x="197" y="31"/>
                      <a:pt x="196" y="31"/>
                    </a:cubicBezTo>
                    <a:cubicBezTo>
                      <a:pt x="196" y="32"/>
                      <a:pt x="196" y="32"/>
                      <a:pt x="197" y="32"/>
                    </a:cubicBezTo>
                    <a:cubicBezTo>
                      <a:pt x="197" y="32"/>
                      <a:pt x="198" y="32"/>
                      <a:pt x="198" y="32"/>
                    </a:cubicBezTo>
                    <a:cubicBezTo>
                      <a:pt x="199" y="31"/>
                      <a:pt x="199" y="31"/>
                      <a:pt x="200" y="30"/>
                    </a:cubicBezTo>
                    <a:cubicBezTo>
                      <a:pt x="201" y="29"/>
                      <a:pt x="202" y="28"/>
                      <a:pt x="203" y="27"/>
                    </a:cubicBezTo>
                    <a:cubicBezTo>
                      <a:pt x="205" y="27"/>
                      <a:pt x="206" y="27"/>
                      <a:pt x="207" y="26"/>
                    </a:cubicBezTo>
                    <a:cubicBezTo>
                      <a:pt x="206" y="26"/>
                      <a:pt x="206" y="25"/>
                      <a:pt x="205" y="25"/>
                    </a:cubicBezTo>
                    <a:cubicBezTo>
                      <a:pt x="204" y="26"/>
                      <a:pt x="204" y="25"/>
                      <a:pt x="204" y="24"/>
                    </a:cubicBezTo>
                    <a:cubicBezTo>
                      <a:pt x="204" y="24"/>
                      <a:pt x="203" y="24"/>
                      <a:pt x="203" y="23"/>
                    </a:cubicBezTo>
                    <a:cubicBezTo>
                      <a:pt x="202" y="22"/>
                      <a:pt x="200" y="22"/>
                      <a:pt x="199" y="21"/>
                    </a:cubicBezTo>
                    <a:cubicBezTo>
                      <a:pt x="198" y="21"/>
                      <a:pt x="196" y="21"/>
                      <a:pt x="197" y="22"/>
                    </a:cubicBezTo>
                    <a:cubicBezTo>
                      <a:pt x="198" y="23"/>
                      <a:pt x="197" y="26"/>
                      <a:pt x="198" y="27"/>
                    </a:cubicBezTo>
                    <a:cubicBezTo>
                      <a:pt x="198" y="27"/>
                      <a:pt x="198" y="27"/>
                      <a:pt x="198" y="28"/>
                    </a:cubicBezTo>
                    <a:cubicBezTo>
                      <a:pt x="198" y="28"/>
                      <a:pt x="198" y="28"/>
                      <a:pt x="197" y="28"/>
                    </a:cubicBezTo>
                    <a:cubicBezTo>
                      <a:pt x="196" y="27"/>
                      <a:pt x="195" y="26"/>
                      <a:pt x="194" y="26"/>
                    </a:cubicBezTo>
                    <a:cubicBezTo>
                      <a:pt x="194" y="25"/>
                      <a:pt x="193" y="26"/>
                      <a:pt x="192" y="25"/>
                    </a:cubicBezTo>
                    <a:cubicBezTo>
                      <a:pt x="191" y="24"/>
                      <a:pt x="191" y="25"/>
                      <a:pt x="191" y="25"/>
                    </a:cubicBezTo>
                    <a:cubicBezTo>
                      <a:pt x="191" y="26"/>
                      <a:pt x="190" y="27"/>
                      <a:pt x="191" y="28"/>
                    </a:cubicBezTo>
                    <a:close/>
                    <a:moveTo>
                      <a:pt x="258" y="37"/>
                    </a:moveTo>
                    <a:cubicBezTo>
                      <a:pt x="258" y="37"/>
                      <a:pt x="258" y="37"/>
                      <a:pt x="258" y="37"/>
                    </a:cubicBezTo>
                    <a:cubicBezTo>
                      <a:pt x="257" y="36"/>
                      <a:pt x="258" y="36"/>
                      <a:pt x="257" y="35"/>
                    </a:cubicBezTo>
                    <a:cubicBezTo>
                      <a:pt x="257" y="35"/>
                      <a:pt x="257" y="35"/>
                      <a:pt x="257" y="35"/>
                    </a:cubicBezTo>
                    <a:cubicBezTo>
                      <a:pt x="257" y="34"/>
                      <a:pt x="256" y="33"/>
                      <a:pt x="255" y="32"/>
                    </a:cubicBezTo>
                    <a:cubicBezTo>
                      <a:pt x="254" y="31"/>
                      <a:pt x="253" y="30"/>
                      <a:pt x="252" y="31"/>
                    </a:cubicBezTo>
                    <a:cubicBezTo>
                      <a:pt x="251" y="31"/>
                      <a:pt x="250" y="32"/>
                      <a:pt x="250" y="33"/>
                    </a:cubicBezTo>
                    <a:cubicBezTo>
                      <a:pt x="249" y="35"/>
                      <a:pt x="249" y="37"/>
                      <a:pt x="249" y="38"/>
                    </a:cubicBezTo>
                    <a:cubicBezTo>
                      <a:pt x="250" y="40"/>
                      <a:pt x="249" y="41"/>
                      <a:pt x="247" y="41"/>
                    </a:cubicBezTo>
                    <a:cubicBezTo>
                      <a:pt x="244" y="40"/>
                      <a:pt x="243" y="41"/>
                      <a:pt x="242" y="43"/>
                    </a:cubicBezTo>
                    <a:cubicBezTo>
                      <a:pt x="242" y="43"/>
                      <a:pt x="242" y="43"/>
                      <a:pt x="242" y="43"/>
                    </a:cubicBezTo>
                    <a:cubicBezTo>
                      <a:pt x="241" y="44"/>
                      <a:pt x="240" y="46"/>
                      <a:pt x="239" y="47"/>
                    </a:cubicBezTo>
                    <a:cubicBezTo>
                      <a:pt x="238" y="48"/>
                      <a:pt x="238" y="49"/>
                      <a:pt x="239" y="49"/>
                    </a:cubicBezTo>
                    <a:cubicBezTo>
                      <a:pt x="240" y="50"/>
                      <a:pt x="241" y="52"/>
                      <a:pt x="242" y="53"/>
                    </a:cubicBezTo>
                    <a:cubicBezTo>
                      <a:pt x="242" y="54"/>
                      <a:pt x="242" y="55"/>
                      <a:pt x="243" y="54"/>
                    </a:cubicBezTo>
                    <a:cubicBezTo>
                      <a:pt x="244" y="53"/>
                      <a:pt x="246" y="52"/>
                      <a:pt x="247" y="53"/>
                    </a:cubicBezTo>
                    <a:cubicBezTo>
                      <a:pt x="248" y="53"/>
                      <a:pt x="248" y="53"/>
                      <a:pt x="249" y="52"/>
                    </a:cubicBezTo>
                    <a:cubicBezTo>
                      <a:pt x="249" y="52"/>
                      <a:pt x="249" y="52"/>
                      <a:pt x="249" y="52"/>
                    </a:cubicBezTo>
                    <a:cubicBezTo>
                      <a:pt x="250" y="52"/>
                      <a:pt x="250" y="52"/>
                      <a:pt x="251" y="52"/>
                    </a:cubicBezTo>
                    <a:cubicBezTo>
                      <a:pt x="251" y="52"/>
                      <a:pt x="251" y="52"/>
                      <a:pt x="251" y="52"/>
                    </a:cubicBezTo>
                    <a:cubicBezTo>
                      <a:pt x="252" y="51"/>
                      <a:pt x="254" y="50"/>
                      <a:pt x="255" y="48"/>
                    </a:cubicBezTo>
                    <a:cubicBezTo>
                      <a:pt x="256" y="47"/>
                      <a:pt x="256" y="46"/>
                      <a:pt x="257" y="45"/>
                    </a:cubicBezTo>
                    <a:cubicBezTo>
                      <a:pt x="258" y="43"/>
                      <a:pt x="258" y="41"/>
                      <a:pt x="256" y="40"/>
                    </a:cubicBezTo>
                    <a:cubicBezTo>
                      <a:pt x="257" y="40"/>
                      <a:pt x="257" y="39"/>
                      <a:pt x="258" y="39"/>
                    </a:cubicBezTo>
                    <a:cubicBezTo>
                      <a:pt x="258" y="38"/>
                      <a:pt x="258" y="38"/>
                      <a:pt x="258" y="37"/>
                    </a:cubicBezTo>
                    <a:close/>
                    <a:moveTo>
                      <a:pt x="177" y="67"/>
                    </a:moveTo>
                    <a:cubicBezTo>
                      <a:pt x="176" y="65"/>
                      <a:pt x="176" y="65"/>
                      <a:pt x="174" y="65"/>
                    </a:cubicBezTo>
                    <a:cubicBezTo>
                      <a:pt x="173" y="65"/>
                      <a:pt x="172" y="66"/>
                      <a:pt x="173" y="67"/>
                    </a:cubicBezTo>
                    <a:cubicBezTo>
                      <a:pt x="173" y="68"/>
                      <a:pt x="173" y="68"/>
                      <a:pt x="172" y="68"/>
                    </a:cubicBezTo>
                    <a:cubicBezTo>
                      <a:pt x="172" y="69"/>
                      <a:pt x="171" y="70"/>
                      <a:pt x="170" y="70"/>
                    </a:cubicBezTo>
                    <a:cubicBezTo>
                      <a:pt x="169" y="70"/>
                      <a:pt x="168" y="70"/>
                      <a:pt x="169" y="72"/>
                    </a:cubicBezTo>
                    <a:cubicBezTo>
                      <a:pt x="169" y="73"/>
                      <a:pt x="171" y="73"/>
                      <a:pt x="172" y="74"/>
                    </a:cubicBezTo>
                    <a:cubicBezTo>
                      <a:pt x="172" y="75"/>
                      <a:pt x="173" y="74"/>
                      <a:pt x="173" y="74"/>
                    </a:cubicBezTo>
                    <a:cubicBezTo>
                      <a:pt x="173" y="74"/>
                      <a:pt x="173" y="74"/>
                      <a:pt x="173" y="74"/>
                    </a:cubicBezTo>
                    <a:cubicBezTo>
                      <a:pt x="173" y="74"/>
                      <a:pt x="173" y="74"/>
                      <a:pt x="173" y="74"/>
                    </a:cubicBezTo>
                    <a:cubicBezTo>
                      <a:pt x="174" y="74"/>
                      <a:pt x="174" y="74"/>
                      <a:pt x="174" y="74"/>
                    </a:cubicBezTo>
                    <a:cubicBezTo>
                      <a:pt x="174" y="74"/>
                      <a:pt x="174" y="74"/>
                      <a:pt x="174" y="74"/>
                    </a:cubicBezTo>
                    <a:cubicBezTo>
                      <a:pt x="174" y="74"/>
                      <a:pt x="175" y="74"/>
                      <a:pt x="176" y="74"/>
                    </a:cubicBezTo>
                    <a:cubicBezTo>
                      <a:pt x="176" y="74"/>
                      <a:pt x="176" y="74"/>
                      <a:pt x="176" y="74"/>
                    </a:cubicBezTo>
                    <a:cubicBezTo>
                      <a:pt x="176" y="74"/>
                      <a:pt x="176" y="74"/>
                      <a:pt x="176" y="74"/>
                    </a:cubicBezTo>
                    <a:cubicBezTo>
                      <a:pt x="176" y="75"/>
                      <a:pt x="177" y="75"/>
                      <a:pt x="177" y="74"/>
                    </a:cubicBezTo>
                    <a:cubicBezTo>
                      <a:pt x="178" y="74"/>
                      <a:pt x="178" y="73"/>
                      <a:pt x="178" y="73"/>
                    </a:cubicBezTo>
                    <a:cubicBezTo>
                      <a:pt x="178" y="73"/>
                      <a:pt x="178" y="73"/>
                      <a:pt x="178" y="73"/>
                    </a:cubicBezTo>
                    <a:cubicBezTo>
                      <a:pt x="178" y="73"/>
                      <a:pt x="178" y="73"/>
                      <a:pt x="178" y="73"/>
                    </a:cubicBezTo>
                    <a:cubicBezTo>
                      <a:pt x="178" y="72"/>
                      <a:pt x="178" y="72"/>
                      <a:pt x="179" y="72"/>
                    </a:cubicBezTo>
                    <a:cubicBezTo>
                      <a:pt x="179" y="73"/>
                      <a:pt x="179" y="72"/>
                      <a:pt x="180" y="72"/>
                    </a:cubicBezTo>
                    <a:cubicBezTo>
                      <a:pt x="180" y="71"/>
                      <a:pt x="180" y="71"/>
                      <a:pt x="179" y="70"/>
                    </a:cubicBezTo>
                    <a:cubicBezTo>
                      <a:pt x="178" y="69"/>
                      <a:pt x="177" y="68"/>
                      <a:pt x="177" y="67"/>
                    </a:cubicBezTo>
                    <a:close/>
                    <a:moveTo>
                      <a:pt x="222" y="40"/>
                    </a:moveTo>
                    <a:cubicBezTo>
                      <a:pt x="221" y="40"/>
                      <a:pt x="221" y="40"/>
                      <a:pt x="222" y="41"/>
                    </a:cubicBezTo>
                    <a:cubicBezTo>
                      <a:pt x="223" y="42"/>
                      <a:pt x="224" y="43"/>
                      <a:pt x="226" y="44"/>
                    </a:cubicBezTo>
                    <a:cubicBezTo>
                      <a:pt x="226" y="44"/>
                      <a:pt x="227" y="44"/>
                      <a:pt x="227" y="44"/>
                    </a:cubicBezTo>
                    <a:cubicBezTo>
                      <a:pt x="227" y="44"/>
                      <a:pt x="227" y="44"/>
                      <a:pt x="227" y="44"/>
                    </a:cubicBezTo>
                    <a:cubicBezTo>
                      <a:pt x="228" y="44"/>
                      <a:pt x="229" y="43"/>
                      <a:pt x="230" y="42"/>
                    </a:cubicBezTo>
                    <a:cubicBezTo>
                      <a:pt x="230" y="41"/>
                      <a:pt x="231" y="39"/>
                      <a:pt x="232" y="38"/>
                    </a:cubicBezTo>
                    <a:cubicBezTo>
                      <a:pt x="232" y="38"/>
                      <a:pt x="232" y="37"/>
                      <a:pt x="232" y="37"/>
                    </a:cubicBezTo>
                    <a:cubicBezTo>
                      <a:pt x="232" y="37"/>
                      <a:pt x="232" y="37"/>
                      <a:pt x="232" y="37"/>
                    </a:cubicBezTo>
                    <a:cubicBezTo>
                      <a:pt x="231" y="37"/>
                      <a:pt x="231" y="36"/>
                      <a:pt x="232" y="36"/>
                    </a:cubicBezTo>
                    <a:cubicBezTo>
                      <a:pt x="232" y="35"/>
                      <a:pt x="232" y="34"/>
                      <a:pt x="231" y="34"/>
                    </a:cubicBezTo>
                    <a:cubicBezTo>
                      <a:pt x="230" y="34"/>
                      <a:pt x="229" y="34"/>
                      <a:pt x="228" y="34"/>
                    </a:cubicBezTo>
                    <a:cubicBezTo>
                      <a:pt x="226" y="36"/>
                      <a:pt x="224" y="38"/>
                      <a:pt x="222" y="40"/>
                    </a:cubicBezTo>
                    <a:close/>
                    <a:moveTo>
                      <a:pt x="201" y="19"/>
                    </a:moveTo>
                    <a:cubicBezTo>
                      <a:pt x="201" y="19"/>
                      <a:pt x="202" y="19"/>
                      <a:pt x="202" y="20"/>
                    </a:cubicBezTo>
                    <a:cubicBezTo>
                      <a:pt x="203" y="20"/>
                      <a:pt x="203" y="20"/>
                      <a:pt x="204" y="20"/>
                    </a:cubicBezTo>
                    <a:cubicBezTo>
                      <a:pt x="204" y="20"/>
                      <a:pt x="204" y="20"/>
                      <a:pt x="204" y="20"/>
                    </a:cubicBezTo>
                    <a:cubicBezTo>
                      <a:pt x="204" y="20"/>
                      <a:pt x="204" y="20"/>
                      <a:pt x="204" y="20"/>
                    </a:cubicBezTo>
                    <a:cubicBezTo>
                      <a:pt x="205" y="21"/>
                      <a:pt x="205" y="22"/>
                      <a:pt x="207" y="22"/>
                    </a:cubicBezTo>
                    <a:cubicBezTo>
                      <a:pt x="207" y="23"/>
                      <a:pt x="208" y="22"/>
                      <a:pt x="208" y="23"/>
                    </a:cubicBezTo>
                    <a:cubicBezTo>
                      <a:pt x="208" y="23"/>
                      <a:pt x="208" y="23"/>
                      <a:pt x="208" y="23"/>
                    </a:cubicBezTo>
                    <a:cubicBezTo>
                      <a:pt x="208" y="23"/>
                      <a:pt x="208" y="23"/>
                      <a:pt x="208" y="23"/>
                    </a:cubicBezTo>
                    <a:cubicBezTo>
                      <a:pt x="210" y="23"/>
                      <a:pt x="210" y="22"/>
                      <a:pt x="211" y="21"/>
                    </a:cubicBezTo>
                    <a:cubicBezTo>
                      <a:pt x="212" y="20"/>
                      <a:pt x="212" y="20"/>
                      <a:pt x="211" y="19"/>
                    </a:cubicBezTo>
                    <a:cubicBezTo>
                      <a:pt x="211" y="19"/>
                      <a:pt x="211" y="19"/>
                      <a:pt x="211" y="19"/>
                    </a:cubicBezTo>
                    <a:cubicBezTo>
                      <a:pt x="210" y="19"/>
                      <a:pt x="210" y="17"/>
                      <a:pt x="209" y="17"/>
                    </a:cubicBezTo>
                    <a:cubicBezTo>
                      <a:pt x="208" y="17"/>
                      <a:pt x="207" y="17"/>
                      <a:pt x="207" y="16"/>
                    </a:cubicBezTo>
                    <a:cubicBezTo>
                      <a:pt x="206" y="15"/>
                      <a:pt x="207" y="14"/>
                      <a:pt x="206" y="14"/>
                    </a:cubicBezTo>
                    <a:cubicBezTo>
                      <a:pt x="206" y="14"/>
                      <a:pt x="206" y="14"/>
                      <a:pt x="206" y="14"/>
                    </a:cubicBezTo>
                    <a:cubicBezTo>
                      <a:pt x="206" y="14"/>
                      <a:pt x="206" y="14"/>
                      <a:pt x="206" y="14"/>
                    </a:cubicBezTo>
                    <a:cubicBezTo>
                      <a:pt x="205" y="14"/>
                      <a:pt x="204" y="14"/>
                      <a:pt x="204" y="15"/>
                    </a:cubicBezTo>
                    <a:cubicBezTo>
                      <a:pt x="203" y="15"/>
                      <a:pt x="203" y="15"/>
                      <a:pt x="202" y="15"/>
                    </a:cubicBezTo>
                    <a:cubicBezTo>
                      <a:pt x="201" y="15"/>
                      <a:pt x="200" y="15"/>
                      <a:pt x="201" y="17"/>
                    </a:cubicBezTo>
                    <a:cubicBezTo>
                      <a:pt x="201" y="17"/>
                      <a:pt x="200" y="17"/>
                      <a:pt x="200" y="17"/>
                    </a:cubicBezTo>
                    <a:cubicBezTo>
                      <a:pt x="200" y="18"/>
                      <a:pt x="200" y="18"/>
                      <a:pt x="200" y="19"/>
                    </a:cubicBezTo>
                    <a:cubicBezTo>
                      <a:pt x="200" y="19"/>
                      <a:pt x="201" y="20"/>
                      <a:pt x="201" y="19"/>
                    </a:cubicBezTo>
                    <a:close/>
                    <a:moveTo>
                      <a:pt x="208" y="7"/>
                    </a:moveTo>
                    <a:cubicBezTo>
                      <a:pt x="208" y="7"/>
                      <a:pt x="208" y="8"/>
                      <a:pt x="209" y="8"/>
                    </a:cubicBezTo>
                    <a:cubicBezTo>
                      <a:pt x="210" y="8"/>
                      <a:pt x="211" y="7"/>
                      <a:pt x="211" y="6"/>
                    </a:cubicBezTo>
                    <a:cubicBezTo>
                      <a:pt x="212" y="6"/>
                      <a:pt x="212" y="6"/>
                      <a:pt x="213" y="6"/>
                    </a:cubicBezTo>
                    <a:cubicBezTo>
                      <a:pt x="213" y="6"/>
                      <a:pt x="213" y="6"/>
                      <a:pt x="213" y="6"/>
                    </a:cubicBezTo>
                    <a:cubicBezTo>
                      <a:pt x="213" y="6"/>
                      <a:pt x="213" y="6"/>
                      <a:pt x="213" y="6"/>
                    </a:cubicBezTo>
                    <a:cubicBezTo>
                      <a:pt x="213" y="6"/>
                      <a:pt x="213" y="6"/>
                      <a:pt x="213" y="6"/>
                    </a:cubicBezTo>
                    <a:cubicBezTo>
                      <a:pt x="213" y="6"/>
                      <a:pt x="213" y="6"/>
                      <a:pt x="213" y="6"/>
                    </a:cubicBezTo>
                    <a:cubicBezTo>
                      <a:pt x="214" y="6"/>
                      <a:pt x="215" y="7"/>
                      <a:pt x="215" y="6"/>
                    </a:cubicBezTo>
                    <a:cubicBezTo>
                      <a:pt x="215" y="6"/>
                      <a:pt x="215" y="6"/>
                      <a:pt x="215" y="6"/>
                    </a:cubicBezTo>
                    <a:cubicBezTo>
                      <a:pt x="216" y="6"/>
                      <a:pt x="217" y="5"/>
                      <a:pt x="216" y="4"/>
                    </a:cubicBezTo>
                    <a:cubicBezTo>
                      <a:pt x="216" y="4"/>
                      <a:pt x="217" y="3"/>
                      <a:pt x="217" y="3"/>
                    </a:cubicBezTo>
                    <a:cubicBezTo>
                      <a:pt x="217" y="2"/>
                      <a:pt x="217" y="2"/>
                      <a:pt x="217" y="1"/>
                    </a:cubicBezTo>
                    <a:cubicBezTo>
                      <a:pt x="217" y="1"/>
                      <a:pt x="217" y="1"/>
                      <a:pt x="217" y="1"/>
                    </a:cubicBezTo>
                    <a:cubicBezTo>
                      <a:pt x="215" y="0"/>
                      <a:pt x="214" y="0"/>
                      <a:pt x="212" y="1"/>
                    </a:cubicBezTo>
                    <a:cubicBezTo>
                      <a:pt x="211" y="1"/>
                      <a:pt x="211" y="1"/>
                      <a:pt x="210" y="1"/>
                    </a:cubicBezTo>
                    <a:cubicBezTo>
                      <a:pt x="208" y="1"/>
                      <a:pt x="207" y="2"/>
                      <a:pt x="208" y="3"/>
                    </a:cubicBezTo>
                    <a:cubicBezTo>
                      <a:pt x="208" y="4"/>
                      <a:pt x="208" y="4"/>
                      <a:pt x="208" y="5"/>
                    </a:cubicBezTo>
                    <a:cubicBezTo>
                      <a:pt x="207" y="5"/>
                      <a:pt x="207" y="6"/>
                      <a:pt x="208" y="7"/>
                    </a:cubicBezTo>
                    <a:close/>
                    <a:moveTo>
                      <a:pt x="198" y="56"/>
                    </a:moveTo>
                    <a:cubicBezTo>
                      <a:pt x="198" y="56"/>
                      <a:pt x="199" y="56"/>
                      <a:pt x="199" y="56"/>
                    </a:cubicBezTo>
                    <a:cubicBezTo>
                      <a:pt x="199" y="56"/>
                      <a:pt x="199" y="56"/>
                      <a:pt x="199" y="56"/>
                    </a:cubicBezTo>
                    <a:cubicBezTo>
                      <a:pt x="200" y="55"/>
                      <a:pt x="200" y="54"/>
                      <a:pt x="201" y="54"/>
                    </a:cubicBezTo>
                    <a:cubicBezTo>
                      <a:pt x="201" y="53"/>
                      <a:pt x="201" y="53"/>
                      <a:pt x="201" y="53"/>
                    </a:cubicBezTo>
                    <a:cubicBezTo>
                      <a:pt x="201" y="53"/>
                      <a:pt x="201" y="53"/>
                      <a:pt x="201" y="53"/>
                    </a:cubicBezTo>
                    <a:cubicBezTo>
                      <a:pt x="201" y="53"/>
                      <a:pt x="201" y="53"/>
                      <a:pt x="201" y="53"/>
                    </a:cubicBezTo>
                    <a:cubicBezTo>
                      <a:pt x="202" y="53"/>
                      <a:pt x="204" y="53"/>
                      <a:pt x="205" y="52"/>
                    </a:cubicBezTo>
                    <a:cubicBezTo>
                      <a:pt x="206" y="50"/>
                      <a:pt x="206" y="49"/>
                      <a:pt x="205" y="48"/>
                    </a:cubicBezTo>
                    <a:cubicBezTo>
                      <a:pt x="205" y="48"/>
                      <a:pt x="205" y="47"/>
                      <a:pt x="205" y="47"/>
                    </a:cubicBezTo>
                    <a:cubicBezTo>
                      <a:pt x="206" y="47"/>
                      <a:pt x="206" y="47"/>
                      <a:pt x="206" y="47"/>
                    </a:cubicBezTo>
                    <a:cubicBezTo>
                      <a:pt x="206" y="47"/>
                      <a:pt x="206" y="47"/>
                      <a:pt x="206" y="47"/>
                    </a:cubicBezTo>
                    <a:cubicBezTo>
                      <a:pt x="206" y="47"/>
                      <a:pt x="206" y="47"/>
                      <a:pt x="206" y="47"/>
                    </a:cubicBezTo>
                    <a:cubicBezTo>
                      <a:pt x="208" y="46"/>
                      <a:pt x="208" y="44"/>
                      <a:pt x="210" y="43"/>
                    </a:cubicBezTo>
                    <a:cubicBezTo>
                      <a:pt x="210" y="43"/>
                      <a:pt x="210" y="43"/>
                      <a:pt x="209" y="43"/>
                    </a:cubicBezTo>
                    <a:cubicBezTo>
                      <a:pt x="209" y="42"/>
                      <a:pt x="208" y="42"/>
                      <a:pt x="208" y="42"/>
                    </a:cubicBezTo>
                    <a:cubicBezTo>
                      <a:pt x="208" y="42"/>
                      <a:pt x="208" y="42"/>
                      <a:pt x="208" y="41"/>
                    </a:cubicBezTo>
                    <a:cubicBezTo>
                      <a:pt x="208" y="41"/>
                      <a:pt x="208" y="41"/>
                      <a:pt x="208" y="41"/>
                    </a:cubicBezTo>
                    <a:cubicBezTo>
                      <a:pt x="208" y="41"/>
                      <a:pt x="208" y="41"/>
                      <a:pt x="208" y="41"/>
                    </a:cubicBezTo>
                    <a:cubicBezTo>
                      <a:pt x="208" y="41"/>
                      <a:pt x="209" y="41"/>
                      <a:pt x="209" y="41"/>
                    </a:cubicBezTo>
                    <a:cubicBezTo>
                      <a:pt x="208" y="41"/>
                      <a:pt x="208" y="40"/>
                      <a:pt x="207" y="40"/>
                    </a:cubicBezTo>
                    <a:cubicBezTo>
                      <a:pt x="207" y="40"/>
                      <a:pt x="207" y="41"/>
                      <a:pt x="207" y="41"/>
                    </a:cubicBezTo>
                    <a:cubicBezTo>
                      <a:pt x="207" y="41"/>
                      <a:pt x="207" y="41"/>
                      <a:pt x="207" y="41"/>
                    </a:cubicBezTo>
                    <a:cubicBezTo>
                      <a:pt x="207" y="41"/>
                      <a:pt x="207" y="41"/>
                      <a:pt x="207" y="41"/>
                    </a:cubicBezTo>
                    <a:cubicBezTo>
                      <a:pt x="207" y="41"/>
                      <a:pt x="206" y="41"/>
                      <a:pt x="206" y="40"/>
                    </a:cubicBezTo>
                    <a:cubicBezTo>
                      <a:pt x="205" y="40"/>
                      <a:pt x="205" y="38"/>
                      <a:pt x="204" y="38"/>
                    </a:cubicBezTo>
                    <a:cubicBezTo>
                      <a:pt x="202" y="37"/>
                      <a:pt x="200" y="37"/>
                      <a:pt x="199" y="35"/>
                    </a:cubicBezTo>
                    <a:cubicBezTo>
                      <a:pt x="199" y="35"/>
                      <a:pt x="199" y="35"/>
                      <a:pt x="198" y="35"/>
                    </a:cubicBezTo>
                    <a:cubicBezTo>
                      <a:pt x="197" y="36"/>
                      <a:pt x="196" y="35"/>
                      <a:pt x="195" y="34"/>
                    </a:cubicBezTo>
                    <a:cubicBezTo>
                      <a:pt x="195" y="36"/>
                      <a:pt x="197" y="37"/>
                      <a:pt x="198" y="38"/>
                    </a:cubicBezTo>
                    <a:cubicBezTo>
                      <a:pt x="199" y="38"/>
                      <a:pt x="200" y="39"/>
                      <a:pt x="200" y="40"/>
                    </a:cubicBezTo>
                    <a:cubicBezTo>
                      <a:pt x="200" y="41"/>
                      <a:pt x="201" y="42"/>
                      <a:pt x="202" y="42"/>
                    </a:cubicBezTo>
                    <a:cubicBezTo>
                      <a:pt x="202" y="42"/>
                      <a:pt x="203" y="43"/>
                      <a:pt x="203" y="43"/>
                    </a:cubicBezTo>
                    <a:cubicBezTo>
                      <a:pt x="203" y="45"/>
                      <a:pt x="203" y="46"/>
                      <a:pt x="204" y="46"/>
                    </a:cubicBezTo>
                    <a:cubicBezTo>
                      <a:pt x="204" y="46"/>
                      <a:pt x="204" y="46"/>
                      <a:pt x="204" y="46"/>
                    </a:cubicBezTo>
                    <a:cubicBezTo>
                      <a:pt x="204" y="46"/>
                      <a:pt x="204" y="46"/>
                      <a:pt x="204" y="46"/>
                    </a:cubicBezTo>
                    <a:cubicBezTo>
                      <a:pt x="202" y="45"/>
                      <a:pt x="201" y="45"/>
                      <a:pt x="200" y="44"/>
                    </a:cubicBezTo>
                    <a:cubicBezTo>
                      <a:pt x="199" y="42"/>
                      <a:pt x="198" y="40"/>
                      <a:pt x="196" y="39"/>
                    </a:cubicBezTo>
                    <a:cubicBezTo>
                      <a:pt x="195" y="38"/>
                      <a:pt x="194" y="38"/>
                      <a:pt x="193" y="38"/>
                    </a:cubicBezTo>
                    <a:cubicBezTo>
                      <a:pt x="192" y="39"/>
                      <a:pt x="191" y="39"/>
                      <a:pt x="190" y="39"/>
                    </a:cubicBezTo>
                    <a:cubicBezTo>
                      <a:pt x="189" y="37"/>
                      <a:pt x="188" y="36"/>
                      <a:pt x="186" y="35"/>
                    </a:cubicBezTo>
                    <a:cubicBezTo>
                      <a:pt x="186" y="35"/>
                      <a:pt x="186" y="34"/>
                      <a:pt x="185" y="34"/>
                    </a:cubicBezTo>
                    <a:cubicBezTo>
                      <a:pt x="185" y="35"/>
                      <a:pt x="185" y="35"/>
                      <a:pt x="185" y="35"/>
                    </a:cubicBezTo>
                    <a:cubicBezTo>
                      <a:pt x="185" y="36"/>
                      <a:pt x="185" y="37"/>
                      <a:pt x="184" y="37"/>
                    </a:cubicBezTo>
                    <a:cubicBezTo>
                      <a:pt x="184" y="38"/>
                      <a:pt x="184" y="38"/>
                      <a:pt x="185" y="39"/>
                    </a:cubicBezTo>
                    <a:cubicBezTo>
                      <a:pt x="186" y="39"/>
                      <a:pt x="187" y="40"/>
                      <a:pt x="187" y="41"/>
                    </a:cubicBezTo>
                    <a:cubicBezTo>
                      <a:pt x="187" y="42"/>
                      <a:pt x="187" y="42"/>
                      <a:pt x="188" y="42"/>
                    </a:cubicBezTo>
                    <a:cubicBezTo>
                      <a:pt x="190" y="42"/>
                      <a:pt x="193" y="44"/>
                      <a:pt x="193" y="45"/>
                    </a:cubicBezTo>
                    <a:cubicBezTo>
                      <a:pt x="193" y="46"/>
                      <a:pt x="193" y="47"/>
                      <a:pt x="194" y="47"/>
                    </a:cubicBezTo>
                    <a:cubicBezTo>
                      <a:pt x="195" y="48"/>
                      <a:pt x="196" y="48"/>
                      <a:pt x="197" y="48"/>
                    </a:cubicBezTo>
                    <a:cubicBezTo>
                      <a:pt x="199" y="48"/>
                      <a:pt x="200" y="50"/>
                      <a:pt x="201" y="52"/>
                    </a:cubicBezTo>
                    <a:cubicBezTo>
                      <a:pt x="201" y="52"/>
                      <a:pt x="201" y="52"/>
                      <a:pt x="201" y="52"/>
                    </a:cubicBezTo>
                    <a:cubicBezTo>
                      <a:pt x="200" y="52"/>
                      <a:pt x="200" y="51"/>
                      <a:pt x="199" y="50"/>
                    </a:cubicBezTo>
                    <a:cubicBezTo>
                      <a:pt x="199" y="50"/>
                      <a:pt x="198" y="49"/>
                      <a:pt x="197" y="49"/>
                    </a:cubicBezTo>
                    <a:cubicBezTo>
                      <a:pt x="196" y="50"/>
                      <a:pt x="195" y="50"/>
                      <a:pt x="194" y="50"/>
                    </a:cubicBezTo>
                    <a:cubicBezTo>
                      <a:pt x="194" y="50"/>
                      <a:pt x="193" y="50"/>
                      <a:pt x="193" y="50"/>
                    </a:cubicBezTo>
                    <a:cubicBezTo>
                      <a:pt x="192" y="51"/>
                      <a:pt x="192" y="52"/>
                      <a:pt x="191" y="52"/>
                    </a:cubicBezTo>
                    <a:cubicBezTo>
                      <a:pt x="190" y="52"/>
                      <a:pt x="190" y="52"/>
                      <a:pt x="190" y="52"/>
                    </a:cubicBezTo>
                    <a:cubicBezTo>
                      <a:pt x="190" y="53"/>
                      <a:pt x="191" y="53"/>
                      <a:pt x="191" y="53"/>
                    </a:cubicBezTo>
                    <a:cubicBezTo>
                      <a:pt x="191" y="53"/>
                      <a:pt x="192" y="52"/>
                      <a:pt x="192" y="53"/>
                    </a:cubicBezTo>
                    <a:cubicBezTo>
                      <a:pt x="191" y="55"/>
                      <a:pt x="191" y="55"/>
                      <a:pt x="193" y="56"/>
                    </a:cubicBezTo>
                    <a:cubicBezTo>
                      <a:pt x="195" y="56"/>
                      <a:pt x="196" y="56"/>
                      <a:pt x="198" y="56"/>
                    </a:cubicBezTo>
                    <a:close/>
                    <a:moveTo>
                      <a:pt x="183" y="48"/>
                    </a:moveTo>
                    <a:cubicBezTo>
                      <a:pt x="183" y="48"/>
                      <a:pt x="184" y="48"/>
                      <a:pt x="185" y="48"/>
                    </a:cubicBezTo>
                    <a:cubicBezTo>
                      <a:pt x="185" y="49"/>
                      <a:pt x="185" y="50"/>
                      <a:pt x="185" y="51"/>
                    </a:cubicBezTo>
                    <a:cubicBezTo>
                      <a:pt x="186" y="51"/>
                      <a:pt x="186" y="52"/>
                      <a:pt x="187" y="51"/>
                    </a:cubicBezTo>
                    <a:cubicBezTo>
                      <a:pt x="188" y="51"/>
                      <a:pt x="188" y="51"/>
                      <a:pt x="189" y="51"/>
                    </a:cubicBezTo>
                    <a:cubicBezTo>
                      <a:pt x="190" y="50"/>
                      <a:pt x="190" y="51"/>
                      <a:pt x="191" y="50"/>
                    </a:cubicBezTo>
                    <a:cubicBezTo>
                      <a:pt x="191" y="50"/>
                      <a:pt x="191" y="50"/>
                      <a:pt x="191" y="50"/>
                    </a:cubicBezTo>
                    <a:cubicBezTo>
                      <a:pt x="191" y="50"/>
                      <a:pt x="192" y="50"/>
                      <a:pt x="192" y="50"/>
                    </a:cubicBezTo>
                    <a:cubicBezTo>
                      <a:pt x="192" y="50"/>
                      <a:pt x="193" y="50"/>
                      <a:pt x="193" y="49"/>
                    </a:cubicBezTo>
                    <a:cubicBezTo>
                      <a:pt x="193" y="48"/>
                      <a:pt x="193" y="48"/>
                      <a:pt x="192" y="48"/>
                    </a:cubicBezTo>
                    <a:cubicBezTo>
                      <a:pt x="191" y="47"/>
                      <a:pt x="190" y="46"/>
                      <a:pt x="189" y="45"/>
                    </a:cubicBezTo>
                    <a:cubicBezTo>
                      <a:pt x="188" y="44"/>
                      <a:pt x="188" y="44"/>
                      <a:pt x="187" y="45"/>
                    </a:cubicBezTo>
                    <a:cubicBezTo>
                      <a:pt x="186" y="46"/>
                      <a:pt x="186" y="46"/>
                      <a:pt x="186" y="45"/>
                    </a:cubicBezTo>
                    <a:cubicBezTo>
                      <a:pt x="185" y="44"/>
                      <a:pt x="185" y="44"/>
                      <a:pt x="185" y="45"/>
                    </a:cubicBezTo>
                    <a:cubicBezTo>
                      <a:pt x="184" y="46"/>
                      <a:pt x="183" y="46"/>
                      <a:pt x="182" y="46"/>
                    </a:cubicBezTo>
                    <a:cubicBezTo>
                      <a:pt x="181" y="46"/>
                      <a:pt x="181" y="47"/>
                      <a:pt x="181" y="47"/>
                    </a:cubicBezTo>
                    <a:cubicBezTo>
                      <a:pt x="181" y="48"/>
                      <a:pt x="182" y="49"/>
                      <a:pt x="183" y="48"/>
                    </a:cubicBezTo>
                    <a:close/>
                    <a:moveTo>
                      <a:pt x="360" y="42"/>
                    </a:moveTo>
                    <a:cubicBezTo>
                      <a:pt x="356" y="39"/>
                      <a:pt x="352" y="40"/>
                      <a:pt x="351" y="44"/>
                    </a:cubicBezTo>
                    <a:cubicBezTo>
                      <a:pt x="351" y="45"/>
                      <a:pt x="351" y="46"/>
                      <a:pt x="352" y="46"/>
                    </a:cubicBezTo>
                    <a:cubicBezTo>
                      <a:pt x="353" y="47"/>
                      <a:pt x="355" y="47"/>
                      <a:pt x="357" y="46"/>
                    </a:cubicBezTo>
                    <a:cubicBezTo>
                      <a:pt x="357" y="46"/>
                      <a:pt x="357" y="46"/>
                      <a:pt x="357" y="46"/>
                    </a:cubicBezTo>
                    <a:cubicBezTo>
                      <a:pt x="358" y="46"/>
                      <a:pt x="359" y="45"/>
                      <a:pt x="360" y="44"/>
                    </a:cubicBezTo>
                    <a:cubicBezTo>
                      <a:pt x="360" y="43"/>
                      <a:pt x="360" y="43"/>
                      <a:pt x="360" y="42"/>
                    </a:cubicBezTo>
                    <a:close/>
                    <a:moveTo>
                      <a:pt x="220" y="78"/>
                    </a:moveTo>
                    <a:cubicBezTo>
                      <a:pt x="220" y="77"/>
                      <a:pt x="219" y="77"/>
                      <a:pt x="218" y="77"/>
                    </a:cubicBezTo>
                    <a:cubicBezTo>
                      <a:pt x="217" y="77"/>
                      <a:pt x="213" y="79"/>
                      <a:pt x="213" y="80"/>
                    </a:cubicBezTo>
                    <a:cubicBezTo>
                      <a:pt x="213" y="80"/>
                      <a:pt x="213" y="80"/>
                      <a:pt x="213" y="80"/>
                    </a:cubicBezTo>
                    <a:cubicBezTo>
                      <a:pt x="215" y="81"/>
                      <a:pt x="216" y="82"/>
                      <a:pt x="216" y="83"/>
                    </a:cubicBezTo>
                    <a:cubicBezTo>
                      <a:pt x="217" y="84"/>
                      <a:pt x="217" y="84"/>
                      <a:pt x="218" y="83"/>
                    </a:cubicBezTo>
                    <a:cubicBezTo>
                      <a:pt x="218" y="83"/>
                      <a:pt x="219" y="83"/>
                      <a:pt x="219" y="82"/>
                    </a:cubicBezTo>
                    <a:cubicBezTo>
                      <a:pt x="219" y="82"/>
                      <a:pt x="219" y="82"/>
                      <a:pt x="219" y="82"/>
                    </a:cubicBezTo>
                    <a:cubicBezTo>
                      <a:pt x="219" y="82"/>
                      <a:pt x="219" y="82"/>
                      <a:pt x="219" y="82"/>
                    </a:cubicBezTo>
                    <a:cubicBezTo>
                      <a:pt x="220" y="82"/>
                      <a:pt x="220" y="82"/>
                      <a:pt x="220" y="81"/>
                    </a:cubicBezTo>
                    <a:cubicBezTo>
                      <a:pt x="222" y="80"/>
                      <a:pt x="220" y="79"/>
                      <a:pt x="220" y="78"/>
                    </a:cubicBezTo>
                    <a:close/>
                    <a:moveTo>
                      <a:pt x="450" y="80"/>
                    </a:moveTo>
                    <a:cubicBezTo>
                      <a:pt x="448" y="79"/>
                      <a:pt x="446" y="78"/>
                      <a:pt x="445" y="76"/>
                    </a:cubicBezTo>
                    <a:cubicBezTo>
                      <a:pt x="445" y="76"/>
                      <a:pt x="444" y="75"/>
                      <a:pt x="445" y="75"/>
                    </a:cubicBezTo>
                    <a:cubicBezTo>
                      <a:pt x="445" y="74"/>
                      <a:pt x="445" y="74"/>
                      <a:pt x="444" y="73"/>
                    </a:cubicBezTo>
                    <a:cubicBezTo>
                      <a:pt x="444" y="73"/>
                      <a:pt x="443" y="72"/>
                      <a:pt x="442" y="72"/>
                    </a:cubicBezTo>
                    <a:cubicBezTo>
                      <a:pt x="442" y="72"/>
                      <a:pt x="442" y="72"/>
                      <a:pt x="442" y="72"/>
                    </a:cubicBezTo>
                    <a:cubicBezTo>
                      <a:pt x="442" y="72"/>
                      <a:pt x="441" y="72"/>
                      <a:pt x="441" y="72"/>
                    </a:cubicBezTo>
                    <a:cubicBezTo>
                      <a:pt x="441" y="72"/>
                      <a:pt x="440" y="71"/>
                      <a:pt x="440" y="71"/>
                    </a:cubicBezTo>
                    <a:cubicBezTo>
                      <a:pt x="440" y="71"/>
                      <a:pt x="441" y="70"/>
                      <a:pt x="441" y="70"/>
                    </a:cubicBezTo>
                    <a:cubicBezTo>
                      <a:pt x="443" y="70"/>
                      <a:pt x="446" y="69"/>
                      <a:pt x="447" y="72"/>
                    </a:cubicBezTo>
                    <a:cubicBezTo>
                      <a:pt x="448" y="70"/>
                      <a:pt x="448" y="69"/>
                      <a:pt x="446" y="68"/>
                    </a:cubicBezTo>
                    <a:cubicBezTo>
                      <a:pt x="446" y="68"/>
                      <a:pt x="446" y="68"/>
                      <a:pt x="446" y="68"/>
                    </a:cubicBezTo>
                    <a:cubicBezTo>
                      <a:pt x="444" y="68"/>
                      <a:pt x="443" y="69"/>
                      <a:pt x="441" y="69"/>
                    </a:cubicBezTo>
                    <a:cubicBezTo>
                      <a:pt x="441" y="69"/>
                      <a:pt x="440" y="69"/>
                      <a:pt x="441" y="68"/>
                    </a:cubicBezTo>
                    <a:cubicBezTo>
                      <a:pt x="441" y="68"/>
                      <a:pt x="440" y="68"/>
                      <a:pt x="440" y="68"/>
                    </a:cubicBezTo>
                    <a:cubicBezTo>
                      <a:pt x="439" y="68"/>
                      <a:pt x="439" y="68"/>
                      <a:pt x="438" y="68"/>
                    </a:cubicBezTo>
                    <a:cubicBezTo>
                      <a:pt x="439" y="67"/>
                      <a:pt x="439" y="66"/>
                      <a:pt x="440" y="67"/>
                    </a:cubicBezTo>
                    <a:cubicBezTo>
                      <a:pt x="441" y="68"/>
                      <a:pt x="443" y="67"/>
                      <a:pt x="443" y="66"/>
                    </a:cubicBezTo>
                    <a:cubicBezTo>
                      <a:pt x="443" y="66"/>
                      <a:pt x="443" y="66"/>
                      <a:pt x="443" y="65"/>
                    </a:cubicBezTo>
                    <a:cubicBezTo>
                      <a:pt x="443" y="65"/>
                      <a:pt x="443" y="65"/>
                      <a:pt x="443" y="65"/>
                    </a:cubicBezTo>
                    <a:cubicBezTo>
                      <a:pt x="442" y="65"/>
                      <a:pt x="442" y="66"/>
                      <a:pt x="441" y="65"/>
                    </a:cubicBezTo>
                    <a:cubicBezTo>
                      <a:pt x="440" y="65"/>
                      <a:pt x="440" y="65"/>
                      <a:pt x="439" y="64"/>
                    </a:cubicBezTo>
                    <a:cubicBezTo>
                      <a:pt x="440" y="64"/>
                      <a:pt x="442" y="64"/>
                      <a:pt x="441" y="63"/>
                    </a:cubicBezTo>
                    <a:cubicBezTo>
                      <a:pt x="441" y="62"/>
                      <a:pt x="442" y="62"/>
                      <a:pt x="442" y="62"/>
                    </a:cubicBezTo>
                    <a:cubicBezTo>
                      <a:pt x="443" y="62"/>
                      <a:pt x="444" y="62"/>
                      <a:pt x="444" y="61"/>
                    </a:cubicBezTo>
                    <a:cubicBezTo>
                      <a:pt x="444" y="61"/>
                      <a:pt x="444" y="61"/>
                      <a:pt x="444" y="61"/>
                    </a:cubicBezTo>
                    <a:cubicBezTo>
                      <a:pt x="444" y="61"/>
                      <a:pt x="443" y="61"/>
                      <a:pt x="443" y="61"/>
                    </a:cubicBezTo>
                    <a:cubicBezTo>
                      <a:pt x="443" y="61"/>
                      <a:pt x="443" y="60"/>
                      <a:pt x="443" y="60"/>
                    </a:cubicBezTo>
                    <a:cubicBezTo>
                      <a:pt x="444" y="60"/>
                      <a:pt x="444" y="59"/>
                      <a:pt x="444" y="57"/>
                    </a:cubicBezTo>
                    <a:cubicBezTo>
                      <a:pt x="444" y="56"/>
                      <a:pt x="445" y="54"/>
                      <a:pt x="446" y="53"/>
                    </a:cubicBezTo>
                    <a:cubicBezTo>
                      <a:pt x="446" y="53"/>
                      <a:pt x="447" y="52"/>
                      <a:pt x="447" y="52"/>
                    </a:cubicBezTo>
                    <a:cubicBezTo>
                      <a:pt x="448" y="51"/>
                      <a:pt x="447" y="51"/>
                      <a:pt x="447" y="50"/>
                    </a:cubicBezTo>
                    <a:cubicBezTo>
                      <a:pt x="447" y="50"/>
                      <a:pt x="447" y="50"/>
                      <a:pt x="447" y="50"/>
                    </a:cubicBezTo>
                    <a:cubicBezTo>
                      <a:pt x="447" y="50"/>
                      <a:pt x="448" y="49"/>
                      <a:pt x="447" y="49"/>
                    </a:cubicBezTo>
                    <a:cubicBezTo>
                      <a:pt x="447" y="49"/>
                      <a:pt x="446" y="50"/>
                      <a:pt x="446" y="51"/>
                    </a:cubicBezTo>
                    <a:cubicBezTo>
                      <a:pt x="445" y="51"/>
                      <a:pt x="445" y="51"/>
                      <a:pt x="444" y="51"/>
                    </a:cubicBezTo>
                    <a:cubicBezTo>
                      <a:pt x="444" y="51"/>
                      <a:pt x="443" y="51"/>
                      <a:pt x="443" y="51"/>
                    </a:cubicBezTo>
                    <a:cubicBezTo>
                      <a:pt x="442" y="50"/>
                      <a:pt x="443" y="50"/>
                      <a:pt x="443" y="50"/>
                    </a:cubicBezTo>
                    <a:cubicBezTo>
                      <a:pt x="444" y="49"/>
                      <a:pt x="444" y="48"/>
                      <a:pt x="444" y="47"/>
                    </a:cubicBezTo>
                    <a:cubicBezTo>
                      <a:pt x="444" y="47"/>
                      <a:pt x="444" y="46"/>
                      <a:pt x="445" y="46"/>
                    </a:cubicBezTo>
                    <a:cubicBezTo>
                      <a:pt x="446" y="45"/>
                      <a:pt x="447" y="44"/>
                      <a:pt x="446" y="43"/>
                    </a:cubicBezTo>
                    <a:cubicBezTo>
                      <a:pt x="446" y="42"/>
                      <a:pt x="447" y="42"/>
                      <a:pt x="448" y="41"/>
                    </a:cubicBezTo>
                    <a:cubicBezTo>
                      <a:pt x="448" y="41"/>
                      <a:pt x="449" y="39"/>
                      <a:pt x="450" y="40"/>
                    </a:cubicBezTo>
                    <a:cubicBezTo>
                      <a:pt x="450" y="40"/>
                      <a:pt x="451" y="40"/>
                      <a:pt x="451" y="40"/>
                    </a:cubicBezTo>
                    <a:cubicBezTo>
                      <a:pt x="450" y="38"/>
                      <a:pt x="451" y="38"/>
                      <a:pt x="452" y="38"/>
                    </a:cubicBezTo>
                    <a:cubicBezTo>
                      <a:pt x="453" y="37"/>
                      <a:pt x="454" y="36"/>
                      <a:pt x="456" y="35"/>
                    </a:cubicBezTo>
                    <a:cubicBezTo>
                      <a:pt x="458" y="35"/>
                      <a:pt x="459" y="33"/>
                      <a:pt x="460" y="32"/>
                    </a:cubicBezTo>
                    <a:cubicBezTo>
                      <a:pt x="461" y="31"/>
                      <a:pt x="461" y="30"/>
                      <a:pt x="462" y="31"/>
                    </a:cubicBezTo>
                    <a:cubicBezTo>
                      <a:pt x="463" y="31"/>
                      <a:pt x="463" y="30"/>
                      <a:pt x="463" y="30"/>
                    </a:cubicBezTo>
                    <a:cubicBezTo>
                      <a:pt x="463" y="30"/>
                      <a:pt x="463" y="30"/>
                      <a:pt x="463" y="30"/>
                    </a:cubicBezTo>
                    <a:cubicBezTo>
                      <a:pt x="463" y="30"/>
                      <a:pt x="463" y="30"/>
                      <a:pt x="463" y="30"/>
                    </a:cubicBezTo>
                    <a:cubicBezTo>
                      <a:pt x="463" y="30"/>
                      <a:pt x="463" y="30"/>
                      <a:pt x="463" y="30"/>
                    </a:cubicBezTo>
                    <a:cubicBezTo>
                      <a:pt x="462" y="30"/>
                      <a:pt x="462" y="30"/>
                      <a:pt x="461" y="30"/>
                    </a:cubicBezTo>
                    <a:cubicBezTo>
                      <a:pt x="460" y="30"/>
                      <a:pt x="460" y="30"/>
                      <a:pt x="460" y="29"/>
                    </a:cubicBezTo>
                    <a:cubicBezTo>
                      <a:pt x="460" y="28"/>
                      <a:pt x="460" y="28"/>
                      <a:pt x="460" y="28"/>
                    </a:cubicBezTo>
                    <a:cubicBezTo>
                      <a:pt x="461" y="28"/>
                      <a:pt x="461" y="28"/>
                      <a:pt x="461" y="28"/>
                    </a:cubicBezTo>
                    <a:cubicBezTo>
                      <a:pt x="463" y="27"/>
                      <a:pt x="464" y="27"/>
                      <a:pt x="466" y="29"/>
                    </a:cubicBezTo>
                    <a:cubicBezTo>
                      <a:pt x="466" y="29"/>
                      <a:pt x="466" y="30"/>
                      <a:pt x="465" y="31"/>
                    </a:cubicBezTo>
                    <a:cubicBezTo>
                      <a:pt x="465" y="31"/>
                      <a:pt x="465" y="31"/>
                      <a:pt x="465" y="31"/>
                    </a:cubicBezTo>
                    <a:cubicBezTo>
                      <a:pt x="465" y="31"/>
                      <a:pt x="465" y="31"/>
                      <a:pt x="465" y="31"/>
                    </a:cubicBezTo>
                    <a:cubicBezTo>
                      <a:pt x="465" y="31"/>
                      <a:pt x="464" y="32"/>
                      <a:pt x="466" y="32"/>
                    </a:cubicBezTo>
                    <a:cubicBezTo>
                      <a:pt x="467" y="32"/>
                      <a:pt x="466" y="33"/>
                      <a:pt x="467" y="33"/>
                    </a:cubicBezTo>
                    <a:cubicBezTo>
                      <a:pt x="467" y="33"/>
                      <a:pt x="467" y="33"/>
                      <a:pt x="467" y="33"/>
                    </a:cubicBezTo>
                    <a:cubicBezTo>
                      <a:pt x="467" y="33"/>
                      <a:pt x="467" y="33"/>
                      <a:pt x="467" y="33"/>
                    </a:cubicBezTo>
                    <a:cubicBezTo>
                      <a:pt x="468" y="33"/>
                      <a:pt x="468" y="34"/>
                      <a:pt x="468" y="34"/>
                    </a:cubicBezTo>
                    <a:cubicBezTo>
                      <a:pt x="468" y="35"/>
                      <a:pt x="469" y="36"/>
                      <a:pt x="469" y="37"/>
                    </a:cubicBezTo>
                    <a:cubicBezTo>
                      <a:pt x="469" y="37"/>
                      <a:pt x="469" y="37"/>
                      <a:pt x="469" y="37"/>
                    </a:cubicBezTo>
                    <a:cubicBezTo>
                      <a:pt x="470" y="37"/>
                      <a:pt x="470" y="38"/>
                      <a:pt x="470" y="39"/>
                    </a:cubicBezTo>
                    <a:cubicBezTo>
                      <a:pt x="470" y="39"/>
                      <a:pt x="470" y="39"/>
                      <a:pt x="471" y="40"/>
                    </a:cubicBezTo>
                    <a:cubicBezTo>
                      <a:pt x="471" y="40"/>
                      <a:pt x="471" y="40"/>
                      <a:pt x="471" y="40"/>
                    </a:cubicBezTo>
                    <a:cubicBezTo>
                      <a:pt x="471" y="40"/>
                      <a:pt x="471" y="41"/>
                      <a:pt x="471" y="42"/>
                    </a:cubicBezTo>
                    <a:cubicBezTo>
                      <a:pt x="471" y="42"/>
                      <a:pt x="471" y="43"/>
                      <a:pt x="471" y="43"/>
                    </a:cubicBezTo>
                    <a:cubicBezTo>
                      <a:pt x="473" y="44"/>
                      <a:pt x="474" y="46"/>
                      <a:pt x="476" y="47"/>
                    </a:cubicBezTo>
                    <a:cubicBezTo>
                      <a:pt x="476" y="47"/>
                      <a:pt x="476" y="48"/>
                      <a:pt x="476" y="48"/>
                    </a:cubicBezTo>
                    <a:cubicBezTo>
                      <a:pt x="478" y="48"/>
                      <a:pt x="479" y="49"/>
                      <a:pt x="478" y="51"/>
                    </a:cubicBezTo>
                    <a:cubicBezTo>
                      <a:pt x="478" y="51"/>
                      <a:pt x="478" y="51"/>
                      <a:pt x="479" y="51"/>
                    </a:cubicBezTo>
                    <a:cubicBezTo>
                      <a:pt x="479" y="52"/>
                      <a:pt x="480" y="53"/>
                      <a:pt x="479" y="53"/>
                    </a:cubicBezTo>
                    <a:cubicBezTo>
                      <a:pt x="478" y="54"/>
                      <a:pt x="477" y="55"/>
                      <a:pt x="476" y="54"/>
                    </a:cubicBezTo>
                    <a:cubicBezTo>
                      <a:pt x="476" y="55"/>
                      <a:pt x="476" y="56"/>
                      <a:pt x="475" y="55"/>
                    </a:cubicBezTo>
                    <a:cubicBezTo>
                      <a:pt x="474" y="55"/>
                      <a:pt x="474" y="55"/>
                      <a:pt x="474" y="55"/>
                    </a:cubicBezTo>
                    <a:cubicBezTo>
                      <a:pt x="474" y="55"/>
                      <a:pt x="474" y="55"/>
                      <a:pt x="474" y="55"/>
                    </a:cubicBezTo>
                    <a:cubicBezTo>
                      <a:pt x="474" y="56"/>
                      <a:pt x="474" y="57"/>
                      <a:pt x="474" y="58"/>
                    </a:cubicBezTo>
                    <a:cubicBezTo>
                      <a:pt x="474" y="58"/>
                      <a:pt x="474" y="58"/>
                      <a:pt x="474" y="58"/>
                    </a:cubicBezTo>
                    <a:cubicBezTo>
                      <a:pt x="474" y="58"/>
                      <a:pt x="474" y="58"/>
                      <a:pt x="474" y="58"/>
                    </a:cubicBezTo>
                    <a:cubicBezTo>
                      <a:pt x="474" y="59"/>
                      <a:pt x="474" y="60"/>
                      <a:pt x="474" y="61"/>
                    </a:cubicBezTo>
                    <a:cubicBezTo>
                      <a:pt x="474" y="61"/>
                      <a:pt x="474" y="61"/>
                      <a:pt x="474" y="61"/>
                    </a:cubicBezTo>
                    <a:cubicBezTo>
                      <a:pt x="474" y="61"/>
                      <a:pt x="474" y="61"/>
                      <a:pt x="474" y="61"/>
                    </a:cubicBezTo>
                    <a:cubicBezTo>
                      <a:pt x="474" y="62"/>
                      <a:pt x="474" y="63"/>
                      <a:pt x="474" y="63"/>
                    </a:cubicBezTo>
                    <a:cubicBezTo>
                      <a:pt x="474" y="63"/>
                      <a:pt x="474" y="63"/>
                      <a:pt x="474" y="63"/>
                    </a:cubicBezTo>
                    <a:cubicBezTo>
                      <a:pt x="474" y="63"/>
                      <a:pt x="474" y="63"/>
                      <a:pt x="474" y="63"/>
                    </a:cubicBezTo>
                    <a:cubicBezTo>
                      <a:pt x="475" y="64"/>
                      <a:pt x="474" y="66"/>
                      <a:pt x="474" y="67"/>
                    </a:cubicBezTo>
                    <a:cubicBezTo>
                      <a:pt x="475" y="67"/>
                      <a:pt x="475" y="67"/>
                      <a:pt x="475" y="67"/>
                    </a:cubicBezTo>
                    <a:cubicBezTo>
                      <a:pt x="475" y="67"/>
                      <a:pt x="475" y="67"/>
                      <a:pt x="475" y="67"/>
                    </a:cubicBezTo>
                    <a:cubicBezTo>
                      <a:pt x="476" y="68"/>
                      <a:pt x="476" y="68"/>
                      <a:pt x="475" y="69"/>
                    </a:cubicBezTo>
                    <a:cubicBezTo>
                      <a:pt x="475" y="69"/>
                      <a:pt x="475" y="69"/>
                      <a:pt x="475" y="69"/>
                    </a:cubicBezTo>
                    <a:cubicBezTo>
                      <a:pt x="475" y="69"/>
                      <a:pt x="475" y="69"/>
                      <a:pt x="475" y="69"/>
                    </a:cubicBezTo>
                    <a:cubicBezTo>
                      <a:pt x="475" y="69"/>
                      <a:pt x="475" y="69"/>
                      <a:pt x="475" y="69"/>
                    </a:cubicBezTo>
                    <a:cubicBezTo>
                      <a:pt x="475" y="69"/>
                      <a:pt x="475" y="69"/>
                      <a:pt x="475" y="69"/>
                    </a:cubicBezTo>
                    <a:cubicBezTo>
                      <a:pt x="476" y="69"/>
                      <a:pt x="476" y="69"/>
                      <a:pt x="476" y="70"/>
                    </a:cubicBezTo>
                    <a:cubicBezTo>
                      <a:pt x="476" y="70"/>
                      <a:pt x="475" y="70"/>
                      <a:pt x="475" y="70"/>
                    </a:cubicBezTo>
                    <a:cubicBezTo>
                      <a:pt x="475" y="70"/>
                      <a:pt x="474" y="71"/>
                      <a:pt x="474" y="71"/>
                    </a:cubicBezTo>
                    <a:cubicBezTo>
                      <a:pt x="474" y="72"/>
                      <a:pt x="473" y="71"/>
                      <a:pt x="473" y="71"/>
                    </a:cubicBezTo>
                    <a:cubicBezTo>
                      <a:pt x="473" y="71"/>
                      <a:pt x="473" y="71"/>
                      <a:pt x="473" y="71"/>
                    </a:cubicBezTo>
                    <a:cubicBezTo>
                      <a:pt x="473" y="71"/>
                      <a:pt x="473" y="71"/>
                      <a:pt x="473" y="71"/>
                    </a:cubicBezTo>
                    <a:cubicBezTo>
                      <a:pt x="472" y="72"/>
                      <a:pt x="471" y="72"/>
                      <a:pt x="470" y="72"/>
                    </a:cubicBezTo>
                    <a:cubicBezTo>
                      <a:pt x="470" y="72"/>
                      <a:pt x="469" y="72"/>
                      <a:pt x="469" y="72"/>
                    </a:cubicBezTo>
                    <a:cubicBezTo>
                      <a:pt x="469" y="72"/>
                      <a:pt x="469" y="72"/>
                      <a:pt x="469" y="72"/>
                    </a:cubicBezTo>
                    <a:cubicBezTo>
                      <a:pt x="469" y="72"/>
                      <a:pt x="469" y="72"/>
                      <a:pt x="469" y="72"/>
                    </a:cubicBezTo>
                    <a:cubicBezTo>
                      <a:pt x="469" y="72"/>
                      <a:pt x="469" y="72"/>
                      <a:pt x="469" y="72"/>
                    </a:cubicBezTo>
                    <a:cubicBezTo>
                      <a:pt x="469" y="72"/>
                      <a:pt x="469" y="72"/>
                      <a:pt x="469" y="72"/>
                    </a:cubicBezTo>
                    <a:cubicBezTo>
                      <a:pt x="469" y="72"/>
                      <a:pt x="469" y="72"/>
                      <a:pt x="469" y="72"/>
                    </a:cubicBezTo>
                    <a:cubicBezTo>
                      <a:pt x="468" y="72"/>
                      <a:pt x="467" y="72"/>
                      <a:pt x="466" y="72"/>
                    </a:cubicBezTo>
                    <a:cubicBezTo>
                      <a:pt x="466" y="72"/>
                      <a:pt x="466" y="72"/>
                      <a:pt x="466" y="72"/>
                    </a:cubicBezTo>
                    <a:cubicBezTo>
                      <a:pt x="466" y="72"/>
                      <a:pt x="466" y="72"/>
                      <a:pt x="466" y="72"/>
                    </a:cubicBezTo>
                    <a:cubicBezTo>
                      <a:pt x="465" y="73"/>
                      <a:pt x="464" y="72"/>
                      <a:pt x="463" y="72"/>
                    </a:cubicBezTo>
                    <a:cubicBezTo>
                      <a:pt x="462" y="73"/>
                      <a:pt x="461" y="74"/>
                      <a:pt x="460" y="74"/>
                    </a:cubicBezTo>
                    <a:cubicBezTo>
                      <a:pt x="460" y="75"/>
                      <a:pt x="459" y="75"/>
                      <a:pt x="458" y="75"/>
                    </a:cubicBezTo>
                    <a:cubicBezTo>
                      <a:pt x="457" y="75"/>
                      <a:pt x="456" y="75"/>
                      <a:pt x="455" y="76"/>
                    </a:cubicBezTo>
                    <a:cubicBezTo>
                      <a:pt x="455" y="77"/>
                      <a:pt x="454" y="78"/>
                      <a:pt x="454" y="78"/>
                    </a:cubicBezTo>
                    <a:cubicBezTo>
                      <a:pt x="453" y="78"/>
                      <a:pt x="453" y="79"/>
                      <a:pt x="452" y="79"/>
                    </a:cubicBezTo>
                    <a:cubicBezTo>
                      <a:pt x="452" y="79"/>
                      <a:pt x="452" y="79"/>
                      <a:pt x="452" y="79"/>
                    </a:cubicBezTo>
                    <a:cubicBezTo>
                      <a:pt x="452" y="80"/>
                      <a:pt x="450" y="79"/>
                      <a:pt x="450" y="80"/>
                    </a:cubicBezTo>
                    <a:close/>
                    <a:moveTo>
                      <a:pt x="340" y="98"/>
                    </a:moveTo>
                    <a:cubicBezTo>
                      <a:pt x="339" y="98"/>
                      <a:pt x="337" y="97"/>
                      <a:pt x="336" y="96"/>
                    </a:cubicBezTo>
                    <a:cubicBezTo>
                      <a:pt x="335" y="95"/>
                      <a:pt x="334" y="95"/>
                      <a:pt x="333" y="95"/>
                    </a:cubicBezTo>
                    <a:cubicBezTo>
                      <a:pt x="333" y="95"/>
                      <a:pt x="333" y="94"/>
                      <a:pt x="332" y="94"/>
                    </a:cubicBezTo>
                    <a:cubicBezTo>
                      <a:pt x="332" y="94"/>
                      <a:pt x="332" y="94"/>
                      <a:pt x="332" y="94"/>
                    </a:cubicBezTo>
                    <a:cubicBezTo>
                      <a:pt x="332" y="94"/>
                      <a:pt x="331" y="93"/>
                      <a:pt x="331" y="94"/>
                    </a:cubicBezTo>
                    <a:cubicBezTo>
                      <a:pt x="330" y="95"/>
                      <a:pt x="332" y="99"/>
                      <a:pt x="333" y="98"/>
                    </a:cubicBezTo>
                    <a:cubicBezTo>
                      <a:pt x="334" y="98"/>
                      <a:pt x="335" y="99"/>
                      <a:pt x="335" y="100"/>
                    </a:cubicBezTo>
                    <a:cubicBezTo>
                      <a:pt x="335" y="100"/>
                      <a:pt x="335" y="100"/>
                      <a:pt x="335" y="100"/>
                    </a:cubicBezTo>
                    <a:cubicBezTo>
                      <a:pt x="337" y="100"/>
                      <a:pt x="338" y="101"/>
                      <a:pt x="340" y="100"/>
                    </a:cubicBezTo>
                    <a:cubicBezTo>
                      <a:pt x="340" y="100"/>
                      <a:pt x="341" y="99"/>
                      <a:pt x="340" y="98"/>
                    </a:cubicBezTo>
                    <a:close/>
                    <a:moveTo>
                      <a:pt x="162" y="81"/>
                    </a:moveTo>
                    <a:cubicBezTo>
                      <a:pt x="161" y="81"/>
                      <a:pt x="161" y="80"/>
                      <a:pt x="162" y="80"/>
                    </a:cubicBezTo>
                    <a:cubicBezTo>
                      <a:pt x="162" y="79"/>
                      <a:pt x="162" y="79"/>
                      <a:pt x="162" y="78"/>
                    </a:cubicBezTo>
                    <a:cubicBezTo>
                      <a:pt x="162" y="78"/>
                      <a:pt x="162" y="78"/>
                      <a:pt x="162" y="78"/>
                    </a:cubicBezTo>
                    <a:cubicBezTo>
                      <a:pt x="162" y="78"/>
                      <a:pt x="162" y="78"/>
                      <a:pt x="162" y="78"/>
                    </a:cubicBezTo>
                    <a:cubicBezTo>
                      <a:pt x="161" y="78"/>
                      <a:pt x="161" y="77"/>
                      <a:pt x="161" y="77"/>
                    </a:cubicBezTo>
                    <a:cubicBezTo>
                      <a:pt x="161" y="77"/>
                      <a:pt x="160" y="76"/>
                      <a:pt x="160" y="77"/>
                    </a:cubicBezTo>
                    <a:cubicBezTo>
                      <a:pt x="159" y="78"/>
                      <a:pt x="158" y="78"/>
                      <a:pt x="157" y="80"/>
                    </a:cubicBezTo>
                    <a:cubicBezTo>
                      <a:pt x="157" y="81"/>
                      <a:pt x="157" y="81"/>
                      <a:pt x="156" y="81"/>
                    </a:cubicBezTo>
                    <a:cubicBezTo>
                      <a:pt x="156" y="81"/>
                      <a:pt x="156" y="80"/>
                      <a:pt x="155" y="81"/>
                    </a:cubicBezTo>
                    <a:cubicBezTo>
                      <a:pt x="154" y="81"/>
                      <a:pt x="153" y="81"/>
                      <a:pt x="154" y="82"/>
                    </a:cubicBezTo>
                    <a:cubicBezTo>
                      <a:pt x="154" y="83"/>
                      <a:pt x="155" y="83"/>
                      <a:pt x="155" y="82"/>
                    </a:cubicBezTo>
                    <a:cubicBezTo>
                      <a:pt x="155" y="82"/>
                      <a:pt x="156" y="82"/>
                      <a:pt x="156" y="82"/>
                    </a:cubicBezTo>
                    <a:cubicBezTo>
                      <a:pt x="156" y="82"/>
                      <a:pt x="156" y="82"/>
                      <a:pt x="156" y="82"/>
                    </a:cubicBezTo>
                    <a:cubicBezTo>
                      <a:pt x="156" y="83"/>
                      <a:pt x="156" y="83"/>
                      <a:pt x="156" y="83"/>
                    </a:cubicBezTo>
                    <a:cubicBezTo>
                      <a:pt x="157" y="83"/>
                      <a:pt x="157" y="83"/>
                      <a:pt x="157" y="83"/>
                    </a:cubicBezTo>
                    <a:cubicBezTo>
                      <a:pt x="157" y="83"/>
                      <a:pt x="157" y="83"/>
                      <a:pt x="157" y="83"/>
                    </a:cubicBezTo>
                    <a:cubicBezTo>
                      <a:pt x="157" y="83"/>
                      <a:pt x="157" y="83"/>
                      <a:pt x="157" y="83"/>
                    </a:cubicBezTo>
                    <a:cubicBezTo>
                      <a:pt x="157" y="83"/>
                      <a:pt x="157" y="83"/>
                      <a:pt x="157" y="83"/>
                    </a:cubicBezTo>
                    <a:cubicBezTo>
                      <a:pt x="157" y="84"/>
                      <a:pt x="158" y="83"/>
                      <a:pt x="159" y="83"/>
                    </a:cubicBezTo>
                    <a:cubicBezTo>
                      <a:pt x="159" y="83"/>
                      <a:pt x="159" y="83"/>
                      <a:pt x="159" y="83"/>
                    </a:cubicBezTo>
                    <a:cubicBezTo>
                      <a:pt x="159" y="83"/>
                      <a:pt x="159" y="83"/>
                      <a:pt x="159" y="83"/>
                    </a:cubicBezTo>
                    <a:cubicBezTo>
                      <a:pt x="160" y="84"/>
                      <a:pt x="160" y="84"/>
                      <a:pt x="160" y="84"/>
                    </a:cubicBezTo>
                    <a:cubicBezTo>
                      <a:pt x="161" y="84"/>
                      <a:pt x="162" y="84"/>
                      <a:pt x="163" y="84"/>
                    </a:cubicBezTo>
                    <a:cubicBezTo>
                      <a:pt x="163" y="84"/>
                      <a:pt x="163" y="84"/>
                      <a:pt x="163" y="84"/>
                    </a:cubicBezTo>
                    <a:cubicBezTo>
                      <a:pt x="163" y="84"/>
                      <a:pt x="163" y="84"/>
                      <a:pt x="163" y="84"/>
                    </a:cubicBezTo>
                    <a:cubicBezTo>
                      <a:pt x="163" y="83"/>
                      <a:pt x="163" y="82"/>
                      <a:pt x="162" y="81"/>
                    </a:cubicBezTo>
                    <a:close/>
                    <a:moveTo>
                      <a:pt x="206" y="29"/>
                    </a:moveTo>
                    <a:cubicBezTo>
                      <a:pt x="204" y="29"/>
                      <a:pt x="203" y="31"/>
                      <a:pt x="201" y="32"/>
                    </a:cubicBezTo>
                    <a:cubicBezTo>
                      <a:pt x="200" y="32"/>
                      <a:pt x="200" y="32"/>
                      <a:pt x="201" y="33"/>
                    </a:cubicBezTo>
                    <a:cubicBezTo>
                      <a:pt x="202" y="33"/>
                      <a:pt x="202" y="34"/>
                      <a:pt x="203" y="35"/>
                    </a:cubicBezTo>
                    <a:cubicBezTo>
                      <a:pt x="204" y="35"/>
                      <a:pt x="204" y="35"/>
                      <a:pt x="205" y="35"/>
                    </a:cubicBezTo>
                    <a:cubicBezTo>
                      <a:pt x="205" y="35"/>
                      <a:pt x="205" y="35"/>
                      <a:pt x="205" y="35"/>
                    </a:cubicBezTo>
                    <a:cubicBezTo>
                      <a:pt x="206" y="34"/>
                      <a:pt x="207" y="34"/>
                      <a:pt x="207" y="33"/>
                    </a:cubicBezTo>
                    <a:cubicBezTo>
                      <a:pt x="207" y="32"/>
                      <a:pt x="207" y="32"/>
                      <a:pt x="207" y="31"/>
                    </a:cubicBezTo>
                    <a:cubicBezTo>
                      <a:pt x="208" y="31"/>
                      <a:pt x="208" y="31"/>
                      <a:pt x="208" y="30"/>
                    </a:cubicBezTo>
                    <a:cubicBezTo>
                      <a:pt x="208" y="29"/>
                      <a:pt x="207" y="29"/>
                      <a:pt x="206" y="29"/>
                    </a:cubicBezTo>
                    <a:close/>
                    <a:moveTo>
                      <a:pt x="154" y="77"/>
                    </a:moveTo>
                    <a:cubicBezTo>
                      <a:pt x="154" y="76"/>
                      <a:pt x="154" y="76"/>
                      <a:pt x="154" y="76"/>
                    </a:cubicBezTo>
                    <a:cubicBezTo>
                      <a:pt x="156" y="75"/>
                      <a:pt x="155" y="74"/>
                      <a:pt x="156" y="74"/>
                    </a:cubicBezTo>
                    <a:cubicBezTo>
                      <a:pt x="156" y="73"/>
                      <a:pt x="156" y="73"/>
                      <a:pt x="156" y="72"/>
                    </a:cubicBezTo>
                    <a:cubicBezTo>
                      <a:pt x="156" y="72"/>
                      <a:pt x="156" y="72"/>
                      <a:pt x="156" y="72"/>
                    </a:cubicBezTo>
                    <a:cubicBezTo>
                      <a:pt x="154" y="71"/>
                      <a:pt x="153" y="71"/>
                      <a:pt x="152" y="72"/>
                    </a:cubicBezTo>
                    <a:cubicBezTo>
                      <a:pt x="151" y="72"/>
                      <a:pt x="151" y="73"/>
                      <a:pt x="151" y="73"/>
                    </a:cubicBezTo>
                    <a:cubicBezTo>
                      <a:pt x="150" y="73"/>
                      <a:pt x="150" y="74"/>
                      <a:pt x="151" y="75"/>
                    </a:cubicBezTo>
                    <a:cubicBezTo>
                      <a:pt x="151" y="76"/>
                      <a:pt x="152" y="76"/>
                      <a:pt x="152" y="77"/>
                    </a:cubicBezTo>
                    <a:cubicBezTo>
                      <a:pt x="152" y="78"/>
                      <a:pt x="153" y="79"/>
                      <a:pt x="153" y="78"/>
                    </a:cubicBezTo>
                    <a:cubicBezTo>
                      <a:pt x="154" y="78"/>
                      <a:pt x="155" y="78"/>
                      <a:pt x="154" y="77"/>
                    </a:cubicBezTo>
                    <a:close/>
                    <a:moveTo>
                      <a:pt x="215" y="26"/>
                    </a:moveTo>
                    <a:cubicBezTo>
                      <a:pt x="217" y="25"/>
                      <a:pt x="217" y="24"/>
                      <a:pt x="216" y="23"/>
                    </a:cubicBezTo>
                    <a:cubicBezTo>
                      <a:pt x="216" y="23"/>
                      <a:pt x="217" y="22"/>
                      <a:pt x="216" y="22"/>
                    </a:cubicBezTo>
                    <a:cubicBezTo>
                      <a:pt x="216" y="22"/>
                      <a:pt x="216" y="22"/>
                      <a:pt x="216" y="22"/>
                    </a:cubicBezTo>
                    <a:cubicBezTo>
                      <a:pt x="216" y="22"/>
                      <a:pt x="216" y="22"/>
                      <a:pt x="216" y="22"/>
                    </a:cubicBezTo>
                    <a:cubicBezTo>
                      <a:pt x="215" y="21"/>
                      <a:pt x="216" y="21"/>
                      <a:pt x="216" y="20"/>
                    </a:cubicBezTo>
                    <a:cubicBezTo>
                      <a:pt x="214" y="20"/>
                      <a:pt x="213" y="20"/>
                      <a:pt x="212" y="22"/>
                    </a:cubicBezTo>
                    <a:cubicBezTo>
                      <a:pt x="211" y="23"/>
                      <a:pt x="211" y="24"/>
                      <a:pt x="212" y="25"/>
                    </a:cubicBezTo>
                    <a:cubicBezTo>
                      <a:pt x="213" y="26"/>
                      <a:pt x="214" y="26"/>
                      <a:pt x="215" y="26"/>
                    </a:cubicBezTo>
                    <a:close/>
                    <a:moveTo>
                      <a:pt x="210" y="42"/>
                    </a:moveTo>
                    <a:cubicBezTo>
                      <a:pt x="211" y="42"/>
                      <a:pt x="211" y="42"/>
                      <a:pt x="212" y="42"/>
                    </a:cubicBezTo>
                    <a:cubicBezTo>
                      <a:pt x="212" y="42"/>
                      <a:pt x="212" y="42"/>
                      <a:pt x="212" y="42"/>
                    </a:cubicBezTo>
                    <a:cubicBezTo>
                      <a:pt x="212" y="42"/>
                      <a:pt x="212" y="42"/>
                      <a:pt x="212" y="42"/>
                    </a:cubicBezTo>
                    <a:cubicBezTo>
                      <a:pt x="212" y="41"/>
                      <a:pt x="212" y="41"/>
                      <a:pt x="212" y="40"/>
                    </a:cubicBezTo>
                    <a:cubicBezTo>
                      <a:pt x="213" y="39"/>
                      <a:pt x="213" y="38"/>
                      <a:pt x="211" y="37"/>
                    </a:cubicBezTo>
                    <a:cubicBezTo>
                      <a:pt x="211" y="37"/>
                      <a:pt x="211" y="37"/>
                      <a:pt x="211" y="37"/>
                    </a:cubicBezTo>
                    <a:cubicBezTo>
                      <a:pt x="211" y="37"/>
                      <a:pt x="211" y="37"/>
                      <a:pt x="211" y="37"/>
                    </a:cubicBezTo>
                    <a:cubicBezTo>
                      <a:pt x="211" y="37"/>
                      <a:pt x="211" y="37"/>
                      <a:pt x="211" y="37"/>
                    </a:cubicBezTo>
                    <a:cubicBezTo>
                      <a:pt x="211" y="37"/>
                      <a:pt x="211" y="37"/>
                      <a:pt x="211" y="37"/>
                    </a:cubicBezTo>
                    <a:cubicBezTo>
                      <a:pt x="211" y="37"/>
                      <a:pt x="211" y="37"/>
                      <a:pt x="211" y="37"/>
                    </a:cubicBezTo>
                    <a:cubicBezTo>
                      <a:pt x="211" y="37"/>
                      <a:pt x="211" y="37"/>
                      <a:pt x="210" y="36"/>
                    </a:cubicBezTo>
                    <a:cubicBezTo>
                      <a:pt x="210" y="36"/>
                      <a:pt x="209" y="34"/>
                      <a:pt x="208" y="36"/>
                    </a:cubicBezTo>
                    <a:cubicBezTo>
                      <a:pt x="208" y="37"/>
                      <a:pt x="208" y="37"/>
                      <a:pt x="208" y="37"/>
                    </a:cubicBezTo>
                    <a:cubicBezTo>
                      <a:pt x="206" y="37"/>
                      <a:pt x="207" y="38"/>
                      <a:pt x="207" y="38"/>
                    </a:cubicBezTo>
                    <a:cubicBezTo>
                      <a:pt x="208" y="39"/>
                      <a:pt x="209" y="40"/>
                      <a:pt x="209" y="41"/>
                    </a:cubicBezTo>
                    <a:cubicBezTo>
                      <a:pt x="209" y="41"/>
                      <a:pt x="209" y="42"/>
                      <a:pt x="210" y="42"/>
                    </a:cubicBezTo>
                    <a:close/>
                    <a:moveTo>
                      <a:pt x="209" y="41"/>
                    </a:moveTo>
                    <a:cubicBezTo>
                      <a:pt x="209" y="41"/>
                      <a:pt x="209" y="41"/>
                      <a:pt x="209" y="41"/>
                    </a:cubicBezTo>
                    <a:cubicBezTo>
                      <a:pt x="209" y="41"/>
                      <a:pt x="209" y="41"/>
                      <a:pt x="209" y="41"/>
                    </a:cubicBezTo>
                    <a:cubicBezTo>
                      <a:pt x="209" y="41"/>
                      <a:pt x="209" y="41"/>
                      <a:pt x="209" y="41"/>
                    </a:cubicBezTo>
                    <a:cubicBezTo>
                      <a:pt x="209" y="41"/>
                      <a:pt x="209" y="41"/>
                      <a:pt x="209" y="41"/>
                    </a:cubicBezTo>
                    <a:cubicBezTo>
                      <a:pt x="209" y="41"/>
                      <a:pt x="209" y="41"/>
                      <a:pt x="209" y="41"/>
                    </a:cubicBezTo>
                    <a:close/>
                    <a:moveTo>
                      <a:pt x="442" y="102"/>
                    </a:moveTo>
                    <a:cubicBezTo>
                      <a:pt x="442" y="101"/>
                      <a:pt x="442" y="101"/>
                      <a:pt x="442" y="101"/>
                    </a:cubicBezTo>
                    <a:cubicBezTo>
                      <a:pt x="441" y="101"/>
                      <a:pt x="441" y="101"/>
                      <a:pt x="440" y="101"/>
                    </a:cubicBezTo>
                    <a:cubicBezTo>
                      <a:pt x="439" y="102"/>
                      <a:pt x="438" y="101"/>
                      <a:pt x="436" y="100"/>
                    </a:cubicBezTo>
                    <a:cubicBezTo>
                      <a:pt x="435" y="99"/>
                      <a:pt x="434" y="98"/>
                      <a:pt x="433" y="98"/>
                    </a:cubicBezTo>
                    <a:cubicBezTo>
                      <a:pt x="432" y="97"/>
                      <a:pt x="431" y="97"/>
                      <a:pt x="431" y="98"/>
                    </a:cubicBezTo>
                    <a:cubicBezTo>
                      <a:pt x="431" y="99"/>
                      <a:pt x="432" y="99"/>
                      <a:pt x="432" y="99"/>
                    </a:cubicBezTo>
                    <a:cubicBezTo>
                      <a:pt x="433" y="99"/>
                      <a:pt x="434" y="100"/>
                      <a:pt x="434" y="101"/>
                    </a:cubicBezTo>
                    <a:cubicBezTo>
                      <a:pt x="434" y="101"/>
                      <a:pt x="434" y="102"/>
                      <a:pt x="435" y="102"/>
                    </a:cubicBezTo>
                    <a:cubicBezTo>
                      <a:pt x="436" y="102"/>
                      <a:pt x="437" y="103"/>
                      <a:pt x="439" y="104"/>
                    </a:cubicBezTo>
                    <a:cubicBezTo>
                      <a:pt x="439" y="104"/>
                      <a:pt x="440" y="104"/>
                      <a:pt x="441" y="104"/>
                    </a:cubicBezTo>
                    <a:cubicBezTo>
                      <a:pt x="441" y="103"/>
                      <a:pt x="442" y="103"/>
                      <a:pt x="442" y="102"/>
                    </a:cubicBezTo>
                    <a:close/>
                    <a:moveTo>
                      <a:pt x="183" y="63"/>
                    </a:moveTo>
                    <a:cubicBezTo>
                      <a:pt x="183" y="62"/>
                      <a:pt x="184" y="62"/>
                      <a:pt x="184" y="61"/>
                    </a:cubicBezTo>
                    <a:cubicBezTo>
                      <a:pt x="183" y="60"/>
                      <a:pt x="183" y="58"/>
                      <a:pt x="181" y="59"/>
                    </a:cubicBezTo>
                    <a:cubicBezTo>
                      <a:pt x="181" y="58"/>
                      <a:pt x="183" y="57"/>
                      <a:pt x="182" y="56"/>
                    </a:cubicBezTo>
                    <a:cubicBezTo>
                      <a:pt x="181" y="56"/>
                      <a:pt x="181" y="56"/>
                      <a:pt x="180" y="56"/>
                    </a:cubicBezTo>
                    <a:cubicBezTo>
                      <a:pt x="180" y="57"/>
                      <a:pt x="179" y="57"/>
                      <a:pt x="179" y="58"/>
                    </a:cubicBezTo>
                    <a:cubicBezTo>
                      <a:pt x="180" y="59"/>
                      <a:pt x="180" y="60"/>
                      <a:pt x="180" y="60"/>
                    </a:cubicBezTo>
                    <a:cubicBezTo>
                      <a:pt x="179" y="62"/>
                      <a:pt x="181" y="64"/>
                      <a:pt x="182" y="64"/>
                    </a:cubicBezTo>
                    <a:cubicBezTo>
                      <a:pt x="183" y="64"/>
                      <a:pt x="183" y="63"/>
                      <a:pt x="183" y="63"/>
                    </a:cubicBezTo>
                    <a:close/>
                    <a:moveTo>
                      <a:pt x="156" y="34"/>
                    </a:moveTo>
                    <a:cubicBezTo>
                      <a:pt x="156" y="35"/>
                      <a:pt x="156" y="36"/>
                      <a:pt x="156" y="38"/>
                    </a:cubicBezTo>
                    <a:cubicBezTo>
                      <a:pt x="157" y="37"/>
                      <a:pt x="158" y="37"/>
                      <a:pt x="158" y="36"/>
                    </a:cubicBezTo>
                    <a:cubicBezTo>
                      <a:pt x="159" y="35"/>
                      <a:pt x="159" y="35"/>
                      <a:pt x="160" y="34"/>
                    </a:cubicBezTo>
                    <a:cubicBezTo>
                      <a:pt x="160" y="34"/>
                      <a:pt x="160" y="33"/>
                      <a:pt x="160" y="32"/>
                    </a:cubicBezTo>
                    <a:cubicBezTo>
                      <a:pt x="160" y="32"/>
                      <a:pt x="160" y="32"/>
                      <a:pt x="160" y="32"/>
                    </a:cubicBezTo>
                    <a:cubicBezTo>
                      <a:pt x="159" y="32"/>
                      <a:pt x="158" y="30"/>
                      <a:pt x="157" y="31"/>
                    </a:cubicBezTo>
                    <a:cubicBezTo>
                      <a:pt x="157" y="32"/>
                      <a:pt x="155" y="32"/>
                      <a:pt x="156" y="34"/>
                    </a:cubicBezTo>
                    <a:cubicBezTo>
                      <a:pt x="156" y="34"/>
                      <a:pt x="156" y="34"/>
                      <a:pt x="156" y="34"/>
                    </a:cubicBezTo>
                    <a:close/>
                    <a:moveTo>
                      <a:pt x="204" y="55"/>
                    </a:moveTo>
                    <a:cubicBezTo>
                      <a:pt x="204" y="56"/>
                      <a:pt x="203" y="56"/>
                      <a:pt x="203" y="57"/>
                    </a:cubicBezTo>
                    <a:cubicBezTo>
                      <a:pt x="203" y="58"/>
                      <a:pt x="204" y="59"/>
                      <a:pt x="204" y="59"/>
                    </a:cubicBezTo>
                    <a:cubicBezTo>
                      <a:pt x="205" y="59"/>
                      <a:pt x="206" y="60"/>
                      <a:pt x="207" y="59"/>
                    </a:cubicBezTo>
                    <a:cubicBezTo>
                      <a:pt x="207" y="58"/>
                      <a:pt x="208" y="57"/>
                      <a:pt x="208" y="56"/>
                    </a:cubicBezTo>
                    <a:cubicBezTo>
                      <a:pt x="208" y="55"/>
                      <a:pt x="208" y="55"/>
                      <a:pt x="207" y="55"/>
                    </a:cubicBezTo>
                    <a:cubicBezTo>
                      <a:pt x="206" y="55"/>
                      <a:pt x="205" y="55"/>
                      <a:pt x="204" y="55"/>
                    </a:cubicBezTo>
                    <a:close/>
                    <a:moveTo>
                      <a:pt x="175" y="56"/>
                    </a:moveTo>
                    <a:cubicBezTo>
                      <a:pt x="176" y="56"/>
                      <a:pt x="176" y="57"/>
                      <a:pt x="176" y="57"/>
                    </a:cubicBezTo>
                    <a:cubicBezTo>
                      <a:pt x="175" y="58"/>
                      <a:pt x="175" y="59"/>
                      <a:pt x="176" y="60"/>
                    </a:cubicBezTo>
                    <a:cubicBezTo>
                      <a:pt x="176" y="61"/>
                      <a:pt x="176" y="61"/>
                      <a:pt x="177" y="61"/>
                    </a:cubicBezTo>
                    <a:cubicBezTo>
                      <a:pt x="177" y="61"/>
                      <a:pt x="177" y="61"/>
                      <a:pt x="177" y="60"/>
                    </a:cubicBezTo>
                    <a:cubicBezTo>
                      <a:pt x="178" y="59"/>
                      <a:pt x="177" y="59"/>
                      <a:pt x="177" y="58"/>
                    </a:cubicBezTo>
                    <a:cubicBezTo>
                      <a:pt x="177" y="57"/>
                      <a:pt x="177" y="56"/>
                      <a:pt x="176" y="55"/>
                    </a:cubicBezTo>
                    <a:cubicBezTo>
                      <a:pt x="176" y="55"/>
                      <a:pt x="176" y="55"/>
                      <a:pt x="176" y="55"/>
                    </a:cubicBezTo>
                    <a:cubicBezTo>
                      <a:pt x="176" y="55"/>
                      <a:pt x="176" y="55"/>
                      <a:pt x="176" y="55"/>
                    </a:cubicBezTo>
                    <a:cubicBezTo>
                      <a:pt x="176" y="54"/>
                      <a:pt x="175" y="54"/>
                      <a:pt x="175" y="55"/>
                    </a:cubicBezTo>
                    <a:cubicBezTo>
                      <a:pt x="174" y="56"/>
                      <a:pt x="175" y="56"/>
                      <a:pt x="175" y="56"/>
                    </a:cubicBezTo>
                    <a:close/>
                    <a:moveTo>
                      <a:pt x="190" y="67"/>
                    </a:moveTo>
                    <a:cubicBezTo>
                      <a:pt x="190" y="67"/>
                      <a:pt x="189" y="67"/>
                      <a:pt x="189" y="67"/>
                    </a:cubicBezTo>
                    <a:cubicBezTo>
                      <a:pt x="189" y="68"/>
                      <a:pt x="188" y="68"/>
                      <a:pt x="189" y="69"/>
                    </a:cubicBezTo>
                    <a:cubicBezTo>
                      <a:pt x="189" y="70"/>
                      <a:pt x="188" y="70"/>
                      <a:pt x="188" y="70"/>
                    </a:cubicBezTo>
                    <a:cubicBezTo>
                      <a:pt x="188" y="70"/>
                      <a:pt x="187" y="70"/>
                      <a:pt x="187" y="71"/>
                    </a:cubicBezTo>
                    <a:cubicBezTo>
                      <a:pt x="187" y="71"/>
                      <a:pt x="188" y="72"/>
                      <a:pt x="189" y="72"/>
                    </a:cubicBezTo>
                    <a:cubicBezTo>
                      <a:pt x="190" y="71"/>
                      <a:pt x="191" y="70"/>
                      <a:pt x="191" y="69"/>
                    </a:cubicBezTo>
                    <a:cubicBezTo>
                      <a:pt x="191" y="68"/>
                      <a:pt x="190" y="68"/>
                      <a:pt x="190" y="67"/>
                    </a:cubicBezTo>
                    <a:close/>
                    <a:moveTo>
                      <a:pt x="221" y="27"/>
                    </a:moveTo>
                    <a:cubicBezTo>
                      <a:pt x="222" y="27"/>
                      <a:pt x="223" y="28"/>
                      <a:pt x="223" y="28"/>
                    </a:cubicBezTo>
                    <a:cubicBezTo>
                      <a:pt x="224" y="29"/>
                      <a:pt x="225" y="28"/>
                      <a:pt x="225" y="28"/>
                    </a:cubicBezTo>
                    <a:cubicBezTo>
                      <a:pt x="225" y="27"/>
                      <a:pt x="225" y="26"/>
                      <a:pt x="224" y="26"/>
                    </a:cubicBezTo>
                    <a:cubicBezTo>
                      <a:pt x="224" y="26"/>
                      <a:pt x="223" y="26"/>
                      <a:pt x="221" y="25"/>
                    </a:cubicBezTo>
                    <a:cubicBezTo>
                      <a:pt x="221" y="25"/>
                      <a:pt x="220" y="26"/>
                      <a:pt x="220" y="26"/>
                    </a:cubicBezTo>
                    <a:cubicBezTo>
                      <a:pt x="220" y="27"/>
                      <a:pt x="221" y="27"/>
                      <a:pt x="221" y="27"/>
                    </a:cubicBezTo>
                    <a:close/>
                    <a:moveTo>
                      <a:pt x="182" y="68"/>
                    </a:moveTo>
                    <a:cubicBezTo>
                      <a:pt x="181" y="68"/>
                      <a:pt x="181" y="69"/>
                      <a:pt x="181" y="70"/>
                    </a:cubicBezTo>
                    <a:cubicBezTo>
                      <a:pt x="182" y="71"/>
                      <a:pt x="181" y="72"/>
                      <a:pt x="182" y="73"/>
                    </a:cubicBezTo>
                    <a:cubicBezTo>
                      <a:pt x="183" y="72"/>
                      <a:pt x="184" y="71"/>
                      <a:pt x="183" y="69"/>
                    </a:cubicBezTo>
                    <a:cubicBezTo>
                      <a:pt x="183" y="69"/>
                      <a:pt x="183" y="68"/>
                      <a:pt x="182" y="68"/>
                    </a:cubicBezTo>
                    <a:close/>
                    <a:moveTo>
                      <a:pt x="215" y="31"/>
                    </a:moveTo>
                    <a:cubicBezTo>
                      <a:pt x="216" y="31"/>
                      <a:pt x="217" y="31"/>
                      <a:pt x="217" y="31"/>
                    </a:cubicBezTo>
                    <a:cubicBezTo>
                      <a:pt x="217" y="31"/>
                      <a:pt x="217" y="31"/>
                      <a:pt x="217" y="31"/>
                    </a:cubicBezTo>
                    <a:cubicBezTo>
                      <a:pt x="217" y="31"/>
                      <a:pt x="217" y="31"/>
                      <a:pt x="217" y="31"/>
                    </a:cubicBezTo>
                    <a:cubicBezTo>
                      <a:pt x="218" y="31"/>
                      <a:pt x="218" y="31"/>
                      <a:pt x="218" y="32"/>
                    </a:cubicBezTo>
                    <a:cubicBezTo>
                      <a:pt x="218" y="32"/>
                      <a:pt x="219" y="32"/>
                      <a:pt x="219" y="32"/>
                    </a:cubicBezTo>
                    <a:cubicBezTo>
                      <a:pt x="220" y="32"/>
                      <a:pt x="220" y="31"/>
                      <a:pt x="220" y="31"/>
                    </a:cubicBezTo>
                    <a:cubicBezTo>
                      <a:pt x="220" y="30"/>
                      <a:pt x="219" y="30"/>
                      <a:pt x="219" y="30"/>
                    </a:cubicBezTo>
                    <a:cubicBezTo>
                      <a:pt x="218" y="30"/>
                      <a:pt x="216" y="30"/>
                      <a:pt x="215" y="30"/>
                    </a:cubicBezTo>
                    <a:cubicBezTo>
                      <a:pt x="214" y="30"/>
                      <a:pt x="214" y="30"/>
                      <a:pt x="215" y="31"/>
                    </a:cubicBezTo>
                    <a:close/>
                    <a:moveTo>
                      <a:pt x="235" y="13"/>
                    </a:moveTo>
                    <a:cubicBezTo>
                      <a:pt x="234" y="13"/>
                      <a:pt x="234" y="13"/>
                      <a:pt x="234" y="13"/>
                    </a:cubicBezTo>
                    <a:cubicBezTo>
                      <a:pt x="233" y="14"/>
                      <a:pt x="235" y="16"/>
                      <a:pt x="236" y="16"/>
                    </a:cubicBezTo>
                    <a:cubicBezTo>
                      <a:pt x="236" y="16"/>
                      <a:pt x="237" y="15"/>
                      <a:pt x="237" y="15"/>
                    </a:cubicBezTo>
                    <a:cubicBezTo>
                      <a:pt x="237" y="13"/>
                      <a:pt x="236" y="13"/>
                      <a:pt x="235" y="13"/>
                    </a:cubicBezTo>
                    <a:close/>
                    <a:moveTo>
                      <a:pt x="214" y="83"/>
                    </a:moveTo>
                    <a:cubicBezTo>
                      <a:pt x="213" y="83"/>
                      <a:pt x="213" y="82"/>
                      <a:pt x="212" y="81"/>
                    </a:cubicBezTo>
                    <a:cubicBezTo>
                      <a:pt x="212" y="81"/>
                      <a:pt x="212" y="81"/>
                      <a:pt x="212" y="81"/>
                    </a:cubicBezTo>
                    <a:cubicBezTo>
                      <a:pt x="211" y="81"/>
                      <a:pt x="210" y="81"/>
                      <a:pt x="210" y="82"/>
                    </a:cubicBezTo>
                    <a:cubicBezTo>
                      <a:pt x="210" y="82"/>
                      <a:pt x="209" y="82"/>
                      <a:pt x="210" y="82"/>
                    </a:cubicBezTo>
                    <a:cubicBezTo>
                      <a:pt x="211" y="83"/>
                      <a:pt x="211" y="82"/>
                      <a:pt x="212" y="82"/>
                    </a:cubicBezTo>
                    <a:cubicBezTo>
                      <a:pt x="212" y="82"/>
                      <a:pt x="212" y="82"/>
                      <a:pt x="212" y="82"/>
                    </a:cubicBezTo>
                    <a:cubicBezTo>
                      <a:pt x="212" y="82"/>
                      <a:pt x="212" y="82"/>
                      <a:pt x="212" y="82"/>
                    </a:cubicBezTo>
                    <a:cubicBezTo>
                      <a:pt x="212" y="83"/>
                      <a:pt x="212" y="84"/>
                      <a:pt x="213" y="84"/>
                    </a:cubicBezTo>
                    <a:cubicBezTo>
                      <a:pt x="213" y="84"/>
                      <a:pt x="213" y="84"/>
                      <a:pt x="214" y="84"/>
                    </a:cubicBezTo>
                    <a:cubicBezTo>
                      <a:pt x="214" y="84"/>
                      <a:pt x="214" y="83"/>
                      <a:pt x="214" y="83"/>
                    </a:cubicBezTo>
                    <a:close/>
                    <a:moveTo>
                      <a:pt x="212" y="13"/>
                    </a:moveTo>
                    <a:cubicBezTo>
                      <a:pt x="212" y="12"/>
                      <a:pt x="213" y="12"/>
                      <a:pt x="212" y="12"/>
                    </a:cubicBezTo>
                    <a:cubicBezTo>
                      <a:pt x="212" y="11"/>
                      <a:pt x="212" y="11"/>
                      <a:pt x="212" y="11"/>
                    </a:cubicBezTo>
                    <a:cubicBezTo>
                      <a:pt x="211" y="11"/>
                      <a:pt x="211" y="10"/>
                      <a:pt x="210" y="11"/>
                    </a:cubicBezTo>
                    <a:cubicBezTo>
                      <a:pt x="210" y="12"/>
                      <a:pt x="209" y="12"/>
                      <a:pt x="210" y="13"/>
                    </a:cubicBezTo>
                    <a:cubicBezTo>
                      <a:pt x="211" y="13"/>
                      <a:pt x="211" y="13"/>
                      <a:pt x="212" y="13"/>
                    </a:cubicBezTo>
                    <a:close/>
                    <a:moveTo>
                      <a:pt x="196" y="66"/>
                    </a:moveTo>
                    <a:cubicBezTo>
                      <a:pt x="196" y="65"/>
                      <a:pt x="194" y="64"/>
                      <a:pt x="193" y="64"/>
                    </a:cubicBezTo>
                    <a:cubicBezTo>
                      <a:pt x="193" y="64"/>
                      <a:pt x="193" y="64"/>
                      <a:pt x="193" y="64"/>
                    </a:cubicBezTo>
                    <a:cubicBezTo>
                      <a:pt x="193" y="65"/>
                      <a:pt x="192" y="65"/>
                      <a:pt x="193" y="65"/>
                    </a:cubicBezTo>
                    <a:cubicBezTo>
                      <a:pt x="194" y="66"/>
                      <a:pt x="195" y="66"/>
                      <a:pt x="195" y="66"/>
                    </a:cubicBezTo>
                    <a:cubicBezTo>
                      <a:pt x="196" y="67"/>
                      <a:pt x="196" y="66"/>
                      <a:pt x="196" y="66"/>
                    </a:cubicBezTo>
                    <a:close/>
                    <a:moveTo>
                      <a:pt x="150" y="77"/>
                    </a:moveTo>
                    <a:cubicBezTo>
                      <a:pt x="149" y="76"/>
                      <a:pt x="149" y="78"/>
                      <a:pt x="149" y="78"/>
                    </a:cubicBezTo>
                    <a:cubicBezTo>
                      <a:pt x="149" y="78"/>
                      <a:pt x="148" y="78"/>
                      <a:pt x="148" y="79"/>
                    </a:cubicBezTo>
                    <a:cubicBezTo>
                      <a:pt x="148" y="79"/>
                      <a:pt x="148" y="79"/>
                      <a:pt x="148" y="79"/>
                    </a:cubicBezTo>
                    <a:cubicBezTo>
                      <a:pt x="148" y="79"/>
                      <a:pt x="148" y="79"/>
                      <a:pt x="148" y="79"/>
                    </a:cubicBezTo>
                    <a:cubicBezTo>
                      <a:pt x="148" y="79"/>
                      <a:pt x="148" y="79"/>
                      <a:pt x="148" y="79"/>
                    </a:cubicBezTo>
                    <a:cubicBezTo>
                      <a:pt x="148" y="79"/>
                      <a:pt x="148" y="80"/>
                      <a:pt x="148" y="80"/>
                    </a:cubicBezTo>
                    <a:cubicBezTo>
                      <a:pt x="148" y="81"/>
                      <a:pt x="148" y="81"/>
                      <a:pt x="149" y="80"/>
                    </a:cubicBezTo>
                    <a:cubicBezTo>
                      <a:pt x="149" y="80"/>
                      <a:pt x="149" y="80"/>
                      <a:pt x="149" y="80"/>
                    </a:cubicBezTo>
                    <a:cubicBezTo>
                      <a:pt x="150" y="80"/>
                      <a:pt x="151" y="79"/>
                      <a:pt x="151" y="79"/>
                    </a:cubicBezTo>
                    <a:cubicBezTo>
                      <a:pt x="151" y="78"/>
                      <a:pt x="150" y="77"/>
                      <a:pt x="150" y="77"/>
                    </a:cubicBezTo>
                    <a:close/>
                    <a:moveTo>
                      <a:pt x="444" y="115"/>
                    </a:moveTo>
                    <a:cubicBezTo>
                      <a:pt x="443" y="114"/>
                      <a:pt x="442" y="113"/>
                      <a:pt x="441" y="113"/>
                    </a:cubicBezTo>
                    <a:cubicBezTo>
                      <a:pt x="441" y="113"/>
                      <a:pt x="440" y="113"/>
                      <a:pt x="440" y="113"/>
                    </a:cubicBezTo>
                    <a:cubicBezTo>
                      <a:pt x="440" y="113"/>
                      <a:pt x="440" y="114"/>
                      <a:pt x="441" y="114"/>
                    </a:cubicBezTo>
                    <a:cubicBezTo>
                      <a:pt x="441" y="115"/>
                      <a:pt x="443" y="115"/>
                      <a:pt x="444" y="116"/>
                    </a:cubicBezTo>
                    <a:cubicBezTo>
                      <a:pt x="444" y="116"/>
                      <a:pt x="444" y="115"/>
                      <a:pt x="444" y="115"/>
                    </a:cubicBezTo>
                    <a:cubicBezTo>
                      <a:pt x="444" y="115"/>
                      <a:pt x="445" y="115"/>
                      <a:pt x="444" y="115"/>
                    </a:cubicBezTo>
                    <a:close/>
                    <a:moveTo>
                      <a:pt x="451" y="80"/>
                    </a:moveTo>
                    <a:cubicBezTo>
                      <a:pt x="451" y="81"/>
                      <a:pt x="451" y="81"/>
                      <a:pt x="451" y="81"/>
                    </a:cubicBezTo>
                    <a:cubicBezTo>
                      <a:pt x="452" y="82"/>
                      <a:pt x="452" y="82"/>
                      <a:pt x="452" y="81"/>
                    </a:cubicBezTo>
                    <a:cubicBezTo>
                      <a:pt x="453" y="81"/>
                      <a:pt x="454" y="80"/>
                      <a:pt x="454" y="79"/>
                    </a:cubicBezTo>
                    <a:cubicBezTo>
                      <a:pt x="455" y="78"/>
                      <a:pt x="454" y="78"/>
                      <a:pt x="454" y="78"/>
                    </a:cubicBezTo>
                    <a:cubicBezTo>
                      <a:pt x="453" y="79"/>
                      <a:pt x="452" y="79"/>
                      <a:pt x="451" y="80"/>
                    </a:cubicBezTo>
                    <a:close/>
                    <a:moveTo>
                      <a:pt x="442" y="74"/>
                    </a:moveTo>
                    <a:cubicBezTo>
                      <a:pt x="442" y="74"/>
                      <a:pt x="441" y="74"/>
                      <a:pt x="441" y="74"/>
                    </a:cubicBezTo>
                    <a:cubicBezTo>
                      <a:pt x="441" y="73"/>
                      <a:pt x="440" y="73"/>
                      <a:pt x="440" y="74"/>
                    </a:cubicBezTo>
                    <a:cubicBezTo>
                      <a:pt x="440" y="74"/>
                      <a:pt x="440" y="74"/>
                      <a:pt x="440" y="75"/>
                    </a:cubicBezTo>
                    <a:cubicBezTo>
                      <a:pt x="440" y="76"/>
                      <a:pt x="441" y="75"/>
                      <a:pt x="442" y="75"/>
                    </a:cubicBezTo>
                    <a:cubicBezTo>
                      <a:pt x="442" y="75"/>
                      <a:pt x="443" y="76"/>
                      <a:pt x="443" y="75"/>
                    </a:cubicBezTo>
                    <a:cubicBezTo>
                      <a:pt x="444" y="74"/>
                      <a:pt x="442" y="75"/>
                      <a:pt x="442" y="74"/>
                    </a:cubicBezTo>
                    <a:close/>
                    <a:moveTo>
                      <a:pt x="493" y="91"/>
                    </a:moveTo>
                    <a:cubicBezTo>
                      <a:pt x="494" y="93"/>
                      <a:pt x="493" y="94"/>
                      <a:pt x="493" y="95"/>
                    </a:cubicBezTo>
                    <a:cubicBezTo>
                      <a:pt x="493" y="94"/>
                      <a:pt x="494" y="93"/>
                      <a:pt x="495" y="93"/>
                    </a:cubicBezTo>
                    <a:cubicBezTo>
                      <a:pt x="495" y="93"/>
                      <a:pt x="495" y="92"/>
                      <a:pt x="495" y="92"/>
                    </a:cubicBezTo>
                    <a:cubicBezTo>
                      <a:pt x="494" y="92"/>
                      <a:pt x="494" y="91"/>
                      <a:pt x="493" y="91"/>
                    </a:cubicBezTo>
                    <a:cubicBezTo>
                      <a:pt x="493" y="91"/>
                      <a:pt x="493" y="91"/>
                      <a:pt x="493" y="91"/>
                    </a:cubicBezTo>
                    <a:close/>
                    <a:moveTo>
                      <a:pt x="213" y="36"/>
                    </a:moveTo>
                    <a:cubicBezTo>
                      <a:pt x="213" y="36"/>
                      <a:pt x="213" y="35"/>
                      <a:pt x="213" y="35"/>
                    </a:cubicBezTo>
                    <a:cubicBezTo>
                      <a:pt x="213" y="35"/>
                      <a:pt x="212" y="34"/>
                      <a:pt x="212" y="35"/>
                    </a:cubicBezTo>
                    <a:cubicBezTo>
                      <a:pt x="211" y="35"/>
                      <a:pt x="211" y="35"/>
                      <a:pt x="211" y="36"/>
                    </a:cubicBezTo>
                    <a:cubicBezTo>
                      <a:pt x="211" y="36"/>
                      <a:pt x="211" y="37"/>
                      <a:pt x="211" y="37"/>
                    </a:cubicBezTo>
                    <a:cubicBezTo>
                      <a:pt x="212" y="37"/>
                      <a:pt x="212" y="37"/>
                      <a:pt x="213" y="36"/>
                    </a:cubicBezTo>
                    <a:close/>
                    <a:moveTo>
                      <a:pt x="209" y="34"/>
                    </a:moveTo>
                    <a:cubicBezTo>
                      <a:pt x="209" y="34"/>
                      <a:pt x="210" y="35"/>
                      <a:pt x="210" y="35"/>
                    </a:cubicBezTo>
                    <a:cubicBezTo>
                      <a:pt x="211" y="34"/>
                      <a:pt x="212" y="34"/>
                      <a:pt x="211" y="33"/>
                    </a:cubicBezTo>
                    <a:cubicBezTo>
                      <a:pt x="211" y="33"/>
                      <a:pt x="210" y="32"/>
                      <a:pt x="210" y="33"/>
                    </a:cubicBezTo>
                    <a:cubicBezTo>
                      <a:pt x="209" y="33"/>
                      <a:pt x="208" y="33"/>
                      <a:pt x="209" y="34"/>
                    </a:cubicBezTo>
                    <a:close/>
                    <a:moveTo>
                      <a:pt x="445" y="102"/>
                    </a:moveTo>
                    <a:cubicBezTo>
                      <a:pt x="444" y="102"/>
                      <a:pt x="444" y="102"/>
                      <a:pt x="444" y="102"/>
                    </a:cubicBezTo>
                    <a:cubicBezTo>
                      <a:pt x="444" y="103"/>
                      <a:pt x="444" y="103"/>
                      <a:pt x="445" y="103"/>
                    </a:cubicBezTo>
                    <a:cubicBezTo>
                      <a:pt x="445" y="103"/>
                      <a:pt x="445" y="103"/>
                      <a:pt x="446" y="103"/>
                    </a:cubicBezTo>
                    <a:cubicBezTo>
                      <a:pt x="446" y="102"/>
                      <a:pt x="445" y="102"/>
                      <a:pt x="445" y="102"/>
                    </a:cubicBezTo>
                    <a:close/>
                    <a:moveTo>
                      <a:pt x="212" y="56"/>
                    </a:moveTo>
                    <a:cubicBezTo>
                      <a:pt x="212" y="56"/>
                      <a:pt x="211" y="56"/>
                      <a:pt x="211" y="57"/>
                    </a:cubicBezTo>
                    <a:cubicBezTo>
                      <a:pt x="211" y="57"/>
                      <a:pt x="212" y="58"/>
                      <a:pt x="213" y="58"/>
                    </a:cubicBezTo>
                    <a:cubicBezTo>
                      <a:pt x="213" y="57"/>
                      <a:pt x="213" y="57"/>
                      <a:pt x="213" y="56"/>
                    </a:cubicBezTo>
                    <a:cubicBezTo>
                      <a:pt x="213" y="56"/>
                      <a:pt x="213" y="56"/>
                      <a:pt x="213" y="56"/>
                    </a:cubicBezTo>
                    <a:cubicBezTo>
                      <a:pt x="213" y="56"/>
                      <a:pt x="213" y="56"/>
                      <a:pt x="213" y="56"/>
                    </a:cubicBezTo>
                    <a:cubicBezTo>
                      <a:pt x="213" y="55"/>
                      <a:pt x="213" y="55"/>
                      <a:pt x="212" y="56"/>
                    </a:cubicBezTo>
                    <a:close/>
                    <a:moveTo>
                      <a:pt x="189" y="63"/>
                    </a:moveTo>
                    <a:cubicBezTo>
                      <a:pt x="189" y="63"/>
                      <a:pt x="189" y="63"/>
                      <a:pt x="189" y="63"/>
                    </a:cubicBezTo>
                    <a:cubicBezTo>
                      <a:pt x="189" y="63"/>
                      <a:pt x="189" y="63"/>
                      <a:pt x="189" y="63"/>
                    </a:cubicBezTo>
                    <a:cubicBezTo>
                      <a:pt x="189" y="63"/>
                      <a:pt x="189" y="64"/>
                      <a:pt x="188" y="64"/>
                    </a:cubicBezTo>
                    <a:cubicBezTo>
                      <a:pt x="187" y="64"/>
                      <a:pt x="187" y="64"/>
                      <a:pt x="188" y="65"/>
                    </a:cubicBezTo>
                    <a:cubicBezTo>
                      <a:pt x="189" y="66"/>
                      <a:pt x="189" y="65"/>
                      <a:pt x="189" y="64"/>
                    </a:cubicBezTo>
                    <a:cubicBezTo>
                      <a:pt x="189" y="64"/>
                      <a:pt x="189" y="64"/>
                      <a:pt x="189" y="64"/>
                    </a:cubicBezTo>
                    <a:cubicBezTo>
                      <a:pt x="189" y="64"/>
                      <a:pt x="189" y="64"/>
                      <a:pt x="189" y="64"/>
                    </a:cubicBezTo>
                    <a:cubicBezTo>
                      <a:pt x="190" y="64"/>
                      <a:pt x="190" y="63"/>
                      <a:pt x="189" y="63"/>
                    </a:cubicBezTo>
                    <a:close/>
                    <a:moveTo>
                      <a:pt x="429" y="96"/>
                    </a:moveTo>
                    <a:cubicBezTo>
                      <a:pt x="429" y="97"/>
                      <a:pt x="428" y="97"/>
                      <a:pt x="429" y="98"/>
                    </a:cubicBezTo>
                    <a:cubicBezTo>
                      <a:pt x="429" y="98"/>
                      <a:pt x="429" y="98"/>
                      <a:pt x="430" y="98"/>
                    </a:cubicBezTo>
                    <a:cubicBezTo>
                      <a:pt x="430" y="98"/>
                      <a:pt x="430" y="98"/>
                      <a:pt x="430" y="98"/>
                    </a:cubicBezTo>
                    <a:cubicBezTo>
                      <a:pt x="430" y="98"/>
                      <a:pt x="431" y="97"/>
                      <a:pt x="431" y="97"/>
                    </a:cubicBezTo>
                    <a:cubicBezTo>
                      <a:pt x="430" y="96"/>
                      <a:pt x="430" y="96"/>
                      <a:pt x="429" y="96"/>
                    </a:cubicBezTo>
                    <a:close/>
                    <a:moveTo>
                      <a:pt x="171" y="67"/>
                    </a:moveTo>
                    <a:cubicBezTo>
                      <a:pt x="171" y="67"/>
                      <a:pt x="170" y="67"/>
                      <a:pt x="170" y="66"/>
                    </a:cubicBezTo>
                    <a:cubicBezTo>
                      <a:pt x="169" y="66"/>
                      <a:pt x="169" y="66"/>
                      <a:pt x="169" y="66"/>
                    </a:cubicBezTo>
                    <a:cubicBezTo>
                      <a:pt x="169" y="66"/>
                      <a:pt x="169" y="67"/>
                      <a:pt x="169" y="67"/>
                    </a:cubicBezTo>
                    <a:cubicBezTo>
                      <a:pt x="169" y="68"/>
                      <a:pt x="170" y="68"/>
                      <a:pt x="171" y="67"/>
                    </a:cubicBezTo>
                    <a:close/>
                    <a:moveTo>
                      <a:pt x="222" y="73"/>
                    </a:moveTo>
                    <a:cubicBezTo>
                      <a:pt x="221" y="73"/>
                      <a:pt x="221" y="73"/>
                      <a:pt x="221" y="73"/>
                    </a:cubicBezTo>
                    <a:cubicBezTo>
                      <a:pt x="221" y="74"/>
                      <a:pt x="222" y="75"/>
                      <a:pt x="222" y="75"/>
                    </a:cubicBezTo>
                    <a:cubicBezTo>
                      <a:pt x="222" y="75"/>
                      <a:pt x="223" y="75"/>
                      <a:pt x="223" y="74"/>
                    </a:cubicBezTo>
                    <a:cubicBezTo>
                      <a:pt x="223" y="74"/>
                      <a:pt x="222" y="73"/>
                      <a:pt x="222" y="73"/>
                    </a:cubicBezTo>
                    <a:close/>
                    <a:moveTo>
                      <a:pt x="516" y="111"/>
                    </a:moveTo>
                    <a:cubicBezTo>
                      <a:pt x="516" y="111"/>
                      <a:pt x="517" y="111"/>
                      <a:pt x="517" y="111"/>
                    </a:cubicBezTo>
                    <a:cubicBezTo>
                      <a:pt x="517" y="110"/>
                      <a:pt x="516" y="110"/>
                      <a:pt x="516" y="110"/>
                    </a:cubicBezTo>
                    <a:cubicBezTo>
                      <a:pt x="515" y="110"/>
                      <a:pt x="515" y="110"/>
                      <a:pt x="515" y="111"/>
                    </a:cubicBezTo>
                    <a:cubicBezTo>
                      <a:pt x="515" y="111"/>
                      <a:pt x="515" y="111"/>
                      <a:pt x="516" y="111"/>
                    </a:cubicBezTo>
                    <a:close/>
                    <a:moveTo>
                      <a:pt x="221" y="83"/>
                    </a:moveTo>
                    <a:cubicBezTo>
                      <a:pt x="221" y="83"/>
                      <a:pt x="220" y="83"/>
                      <a:pt x="220" y="84"/>
                    </a:cubicBezTo>
                    <a:cubicBezTo>
                      <a:pt x="220" y="84"/>
                      <a:pt x="220" y="84"/>
                      <a:pt x="221" y="84"/>
                    </a:cubicBezTo>
                    <a:cubicBezTo>
                      <a:pt x="221" y="84"/>
                      <a:pt x="221" y="84"/>
                      <a:pt x="221" y="84"/>
                    </a:cubicBezTo>
                    <a:cubicBezTo>
                      <a:pt x="221" y="83"/>
                      <a:pt x="221" y="83"/>
                      <a:pt x="221" y="83"/>
                    </a:cubicBezTo>
                    <a:close/>
                    <a:moveTo>
                      <a:pt x="180" y="67"/>
                    </a:moveTo>
                    <a:cubicBezTo>
                      <a:pt x="180" y="67"/>
                      <a:pt x="180" y="67"/>
                      <a:pt x="180" y="68"/>
                    </a:cubicBezTo>
                    <a:cubicBezTo>
                      <a:pt x="180" y="68"/>
                      <a:pt x="180" y="68"/>
                      <a:pt x="180" y="68"/>
                    </a:cubicBezTo>
                    <a:cubicBezTo>
                      <a:pt x="181" y="68"/>
                      <a:pt x="180" y="68"/>
                      <a:pt x="181" y="67"/>
                    </a:cubicBezTo>
                    <a:cubicBezTo>
                      <a:pt x="181" y="67"/>
                      <a:pt x="181" y="67"/>
                      <a:pt x="180" y="67"/>
                    </a:cubicBezTo>
                    <a:close/>
                    <a:moveTo>
                      <a:pt x="197" y="61"/>
                    </a:moveTo>
                    <a:cubicBezTo>
                      <a:pt x="197" y="61"/>
                      <a:pt x="198" y="62"/>
                      <a:pt x="198" y="62"/>
                    </a:cubicBezTo>
                    <a:cubicBezTo>
                      <a:pt x="198" y="62"/>
                      <a:pt x="199" y="61"/>
                      <a:pt x="199" y="61"/>
                    </a:cubicBezTo>
                    <a:cubicBezTo>
                      <a:pt x="199" y="61"/>
                      <a:pt x="198" y="60"/>
                      <a:pt x="198" y="60"/>
                    </a:cubicBezTo>
                    <a:cubicBezTo>
                      <a:pt x="198" y="60"/>
                      <a:pt x="197" y="61"/>
                      <a:pt x="197" y="61"/>
                    </a:cubicBezTo>
                    <a:close/>
                    <a:moveTo>
                      <a:pt x="183" y="24"/>
                    </a:moveTo>
                    <a:cubicBezTo>
                      <a:pt x="182" y="25"/>
                      <a:pt x="183" y="25"/>
                      <a:pt x="183" y="26"/>
                    </a:cubicBezTo>
                    <a:cubicBezTo>
                      <a:pt x="184" y="25"/>
                      <a:pt x="183" y="25"/>
                      <a:pt x="183" y="24"/>
                    </a:cubicBezTo>
                    <a:close/>
                    <a:moveTo>
                      <a:pt x="493" y="102"/>
                    </a:moveTo>
                    <a:cubicBezTo>
                      <a:pt x="493" y="102"/>
                      <a:pt x="493" y="103"/>
                      <a:pt x="493" y="103"/>
                    </a:cubicBezTo>
                    <a:cubicBezTo>
                      <a:pt x="493" y="103"/>
                      <a:pt x="493" y="102"/>
                      <a:pt x="494" y="102"/>
                    </a:cubicBezTo>
                    <a:cubicBezTo>
                      <a:pt x="494" y="102"/>
                      <a:pt x="494" y="101"/>
                      <a:pt x="493" y="101"/>
                    </a:cubicBezTo>
                    <a:cubicBezTo>
                      <a:pt x="493" y="101"/>
                      <a:pt x="493" y="102"/>
                      <a:pt x="493" y="102"/>
                    </a:cubicBezTo>
                    <a:close/>
                    <a:moveTo>
                      <a:pt x="186" y="61"/>
                    </a:moveTo>
                    <a:cubicBezTo>
                      <a:pt x="186" y="62"/>
                      <a:pt x="186" y="62"/>
                      <a:pt x="186" y="62"/>
                    </a:cubicBezTo>
                    <a:cubicBezTo>
                      <a:pt x="187" y="63"/>
                      <a:pt x="188" y="62"/>
                      <a:pt x="188" y="61"/>
                    </a:cubicBezTo>
                    <a:cubicBezTo>
                      <a:pt x="188" y="61"/>
                      <a:pt x="188" y="60"/>
                      <a:pt x="187" y="59"/>
                    </a:cubicBezTo>
                    <a:cubicBezTo>
                      <a:pt x="186" y="58"/>
                      <a:pt x="186" y="59"/>
                      <a:pt x="185" y="59"/>
                    </a:cubicBezTo>
                    <a:cubicBezTo>
                      <a:pt x="185" y="60"/>
                      <a:pt x="185" y="60"/>
                      <a:pt x="185" y="61"/>
                    </a:cubicBezTo>
                    <a:cubicBezTo>
                      <a:pt x="185" y="61"/>
                      <a:pt x="185" y="61"/>
                      <a:pt x="185" y="61"/>
                    </a:cubicBezTo>
                    <a:cubicBezTo>
                      <a:pt x="184" y="62"/>
                      <a:pt x="184" y="63"/>
                      <a:pt x="184" y="64"/>
                    </a:cubicBezTo>
                    <a:cubicBezTo>
                      <a:pt x="183" y="65"/>
                      <a:pt x="184" y="66"/>
                      <a:pt x="185" y="66"/>
                    </a:cubicBezTo>
                    <a:cubicBezTo>
                      <a:pt x="186" y="67"/>
                      <a:pt x="186" y="66"/>
                      <a:pt x="186" y="65"/>
                    </a:cubicBezTo>
                    <a:cubicBezTo>
                      <a:pt x="187" y="65"/>
                      <a:pt x="185" y="65"/>
                      <a:pt x="186" y="64"/>
                    </a:cubicBezTo>
                    <a:cubicBezTo>
                      <a:pt x="186" y="63"/>
                      <a:pt x="186" y="62"/>
                      <a:pt x="186" y="62"/>
                    </a:cubicBezTo>
                    <a:cubicBezTo>
                      <a:pt x="185" y="61"/>
                      <a:pt x="186" y="61"/>
                      <a:pt x="186" y="61"/>
                    </a:cubicBezTo>
                    <a:close/>
                    <a:moveTo>
                      <a:pt x="186" y="64"/>
                    </a:moveTo>
                    <a:cubicBezTo>
                      <a:pt x="186" y="64"/>
                      <a:pt x="186" y="64"/>
                      <a:pt x="186" y="64"/>
                    </a:cubicBezTo>
                    <a:cubicBezTo>
                      <a:pt x="186" y="64"/>
                      <a:pt x="186" y="64"/>
                      <a:pt x="186" y="64"/>
                    </a:cubicBezTo>
                    <a:close/>
                    <a:moveTo>
                      <a:pt x="450" y="145"/>
                    </a:moveTo>
                    <a:cubicBezTo>
                      <a:pt x="450" y="145"/>
                      <a:pt x="450" y="145"/>
                      <a:pt x="450" y="145"/>
                    </a:cubicBezTo>
                    <a:cubicBezTo>
                      <a:pt x="450" y="146"/>
                      <a:pt x="450" y="146"/>
                      <a:pt x="450" y="146"/>
                    </a:cubicBezTo>
                    <a:cubicBezTo>
                      <a:pt x="451" y="146"/>
                      <a:pt x="451" y="146"/>
                      <a:pt x="451" y="146"/>
                    </a:cubicBezTo>
                    <a:cubicBezTo>
                      <a:pt x="450" y="146"/>
                      <a:pt x="451" y="145"/>
                      <a:pt x="450" y="145"/>
                    </a:cubicBezTo>
                    <a:close/>
                    <a:moveTo>
                      <a:pt x="485" y="133"/>
                    </a:moveTo>
                    <a:cubicBezTo>
                      <a:pt x="485" y="133"/>
                      <a:pt x="485" y="133"/>
                      <a:pt x="485" y="133"/>
                    </a:cubicBezTo>
                    <a:cubicBezTo>
                      <a:pt x="485" y="133"/>
                      <a:pt x="485" y="133"/>
                      <a:pt x="485" y="133"/>
                    </a:cubicBezTo>
                    <a:cubicBezTo>
                      <a:pt x="485" y="133"/>
                      <a:pt x="485" y="132"/>
                      <a:pt x="485" y="132"/>
                    </a:cubicBezTo>
                    <a:cubicBezTo>
                      <a:pt x="485" y="131"/>
                      <a:pt x="485" y="130"/>
                      <a:pt x="485" y="130"/>
                    </a:cubicBezTo>
                    <a:cubicBezTo>
                      <a:pt x="483" y="130"/>
                      <a:pt x="484" y="131"/>
                      <a:pt x="484" y="132"/>
                    </a:cubicBezTo>
                    <a:cubicBezTo>
                      <a:pt x="484" y="133"/>
                      <a:pt x="484" y="135"/>
                      <a:pt x="485" y="136"/>
                    </a:cubicBezTo>
                    <a:cubicBezTo>
                      <a:pt x="485" y="135"/>
                      <a:pt x="485" y="134"/>
                      <a:pt x="485" y="133"/>
                    </a:cubicBezTo>
                    <a:close/>
                    <a:moveTo>
                      <a:pt x="546" y="146"/>
                    </a:moveTo>
                    <a:cubicBezTo>
                      <a:pt x="546" y="146"/>
                      <a:pt x="546" y="146"/>
                      <a:pt x="546" y="146"/>
                    </a:cubicBezTo>
                    <a:cubicBezTo>
                      <a:pt x="546" y="146"/>
                      <a:pt x="546" y="145"/>
                      <a:pt x="545" y="145"/>
                    </a:cubicBezTo>
                    <a:cubicBezTo>
                      <a:pt x="544" y="144"/>
                      <a:pt x="543" y="144"/>
                      <a:pt x="542" y="145"/>
                    </a:cubicBezTo>
                    <a:cubicBezTo>
                      <a:pt x="541" y="145"/>
                      <a:pt x="541" y="145"/>
                      <a:pt x="540" y="145"/>
                    </a:cubicBezTo>
                    <a:cubicBezTo>
                      <a:pt x="539" y="144"/>
                      <a:pt x="540" y="144"/>
                      <a:pt x="540" y="143"/>
                    </a:cubicBezTo>
                    <a:cubicBezTo>
                      <a:pt x="540" y="143"/>
                      <a:pt x="540" y="143"/>
                      <a:pt x="540" y="143"/>
                    </a:cubicBezTo>
                    <a:cubicBezTo>
                      <a:pt x="540" y="143"/>
                      <a:pt x="540" y="143"/>
                      <a:pt x="540" y="143"/>
                    </a:cubicBezTo>
                    <a:cubicBezTo>
                      <a:pt x="540" y="143"/>
                      <a:pt x="540" y="142"/>
                      <a:pt x="540" y="141"/>
                    </a:cubicBezTo>
                    <a:cubicBezTo>
                      <a:pt x="539" y="140"/>
                      <a:pt x="539" y="139"/>
                      <a:pt x="538" y="138"/>
                    </a:cubicBezTo>
                    <a:cubicBezTo>
                      <a:pt x="538" y="138"/>
                      <a:pt x="537" y="138"/>
                      <a:pt x="537" y="138"/>
                    </a:cubicBezTo>
                    <a:cubicBezTo>
                      <a:pt x="537" y="139"/>
                      <a:pt x="537" y="141"/>
                      <a:pt x="536" y="142"/>
                    </a:cubicBezTo>
                    <a:cubicBezTo>
                      <a:pt x="536" y="142"/>
                      <a:pt x="536" y="142"/>
                      <a:pt x="536" y="142"/>
                    </a:cubicBezTo>
                    <a:cubicBezTo>
                      <a:pt x="534" y="142"/>
                      <a:pt x="534" y="143"/>
                      <a:pt x="534" y="145"/>
                    </a:cubicBezTo>
                    <a:cubicBezTo>
                      <a:pt x="534" y="145"/>
                      <a:pt x="534" y="145"/>
                      <a:pt x="534" y="145"/>
                    </a:cubicBezTo>
                    <a:cubicBezTo>
                      <a:pt x="534" y="145"/>
                      <a:pt x="534" y="145"/>
                      <a:pt x="534" y="145"/>
                    </a:cubicBezTo>
                    <a:cubicBezTo>
                      <a:pt x="534" y="145"/>
                      <a:pt x="534" y="145"/>
                      <a:pt x="534" y="145"/>
                    </a:cubicBezTo>
                    <a:cubicBezTo>
                      <a:pt x="534" y="145"/>
                      <a:pt x="534" y="145"/>
                      <a:pt x="534" y="145"/>
                    </a:cubicBezTo>
                    <a:cubicBezTo>
                      <a:pt x="534" y="146"/>
                      <a:pt x="534" y="146"/>
                      <a:pt x="535" y="147"/>
                    </a:cubicBezTo>
                    <a:cubicBezTo>
                      <a:pt x="536" y="147"/>
                      <a:pt x="536" y="148"/>
                      <a:pt x="537" y="149"/>
                    </a:cubicBezTo>
                    <a:cubicBezTo>
                      <a:pt x="538" y="150"/>
                      <a:pt x="540" y="149"/>
                      <a:pt x="541" y="150"/>
                    </a:cubicBezTo>
                    <a:cubicBezTo>
                      <a:pt x="541" y="150"/>
                      <a:pt x="541" y="150"/>
                      <a:pt x="541" y="150"/>
                    </a:cubicBezTo>
                    <a:cubicBezTo>
                      <a:pt x="541" y="150"/>
                      <a:pt x="541" y="150"/>
                      <a:pt x="541" y="150"/>
                    </a:cubicBezTo>
                    <a:cubicBezTo>
                      <a:pt x="541" y="150"/>
                      <a:pt x="541" y="150"/>
                      <a:pt x="541" y="150"/>
                    </a:cubicBezTo>
                    <a:cubicBezTo>
                      <a:pt x="541" y="150"/>
                      <a:pt x="542" y="150"/>
                      <a:pt x="542" y="150"/>
                    </a:cubicBezTo>
                    <a:cubicBezTo>
                      <a:pt x="542" y="150"/>
                      <a:pt x="542" y="150"/>
                      <a:pt x="542" y="150"/>
                    </a:cubicBezTo>
                    <a:cubicBezTo>
                      <a:pt x="542" y="150"/>
                      <a:pt x="542" y="150"/>
                      <a:pt x="542" y="150"/>
                    </a:cubicBezTo>
                    <a:cubicBezTo>
                      <a:pt x="543" y="150"/>
                      <a:pt x="543" y="151"/>
                      <a:pt x="544" y="151"/>
                    </a:cubicBezTo>
                    <a:cubicBezTo>
                      <a:pt x="545" y="151"/>
                      <a:pt x="545" y="150"/>
                      <a:pt x="546" y="149"/>
                    </a:cubicBezTo>
                    <a:cubicBezTo>
                      <a:pt x="546" y="149"/>
                      <a:pt x="546" y="149"/>
                      <a:pt x="546" y="148"/>
                    </a:cubicBezTo>
                    <a:cubicBezTo>
                      <a:pt x="546" y="148"/>
                      <a:pt x="546" y="148"/>
                      <a:pt x="546" y="148"/>
                    </a:cubicBezTo>
                    <a:cubicBezTo>
                      <a:pt x="547" y="148"/>
                      <a:pt x="547" y="147"/>
                      <a:pt x="546" y="146"/>
                    </a:cubicBezTo>
                    <a:close/>
                    <a:moveTo>
                      <a:pt x="210" y="16"/>
                    </a:moveTo>
                    <a:cubicBezTo>
                      <a:pt x="210" y="16"/>
                      <a:pt x="209" y="16"/>
                      <a:pt x="209" y="16"/>
                    </a:cubicBezTo>
                    <a:cubicBezTo>
                      <a:pt x="209" y="16"/>
                      <a:pt x="210" y="16"/>
                      <a:pt x="210" y="16"/>
                    </a:cubicBezTo>
                    <a:cubicBezTo>
                      <a:pt x="210" y="16"/>
                      <a:pt x="210" y="16"/>
                      <a:pt x="210" y="16"/>
                    </a:cubicBezTo>
                    <a:cubicBezTo>
                      <a:pt x="210" y="16"/>
                      <a:pt x="210" y="15"/>
                      <a:pt x="210" y="16"/>
                    </a:cubicBezTo>
                    <a:close/>
                    <a:moveTo>
                      <a:pt x="235" y="11"/>
                    </a:moveTo>
                    <a:cubicBezTo>
                      <a:pt x="235" y="11"/>
                      <a:pt x="235" y="11"/>
                      <a:pt x="235" y="11"/>
                    </a:cubicBezTo>
                    <a:cubicBezTo>
                      <a:pt x="235" y="11"/>
                      <a:pt x="235" y="11"/>
                      <a:pt x="235" y="11"/>
                    </a:cubicBezTo>
                    <a:cubicBezTo>
                      <a:pt x="234" y="11"/>
                      <a:pt x="234" y="11"/>
                      <a:pt x="234" y="11"/>
                    </a:cubicBezTo>
                    <a:cubicBezTo>
                      <a:pt x="234" y="11"/>
                      <a:pt x="234" y="11"/>
                      <a:pt x="235" y="11"/>
                    </a:cubicBezTo>
                    <a:close/>
                    <a:moveTo>
                      <a:pt x="443" y="79"/>
                    </a:moveTo>
                    <a:cubicBezTo>
                      <a:pt x="443" y="79"/>
                      <a:pt x="443" y="79"/>
                      <a:pt x="443" y="79"/>
                    </a:cubicBezTo>
                    <a:cubicBezTo>
                      <a:pt x="443" y="79"/>
                      <a:pt x="444" y="79"/>
                      <a:pt x="444" y="78"/>
                    </a:cubicBezTo>
                    <a:cubicBezTo>
                      <a:pt x="444" y="78"/>
                      <a:pt x="443" y="78"/>
                      <a:pt x="443" y="78"/>
                    </a:cubicBezTo>
                    <a:cubicBezTo>
                      <a:pt x="443" y="78"/>
                      <a:pt x="443" y="78"/>
                      <a:pt x="443" y="79"/>
                    </a:cubicBezTo>
                    <a:close/>
                    <a:moveTo>
                      <a:pt x="184" y="27"/>
                    </a:moveTo>
                    <a:cubicBezTo>
                      <a:pt x="184" y="27"/>
                      <a:pt x="184" y="27"/>
                      <a:pt x="184" y="27"/>
                    </a:cubicBezTo>
                    <a:cubicBezTo>
                      <a:pt x="184" y="27"/>
                      <a:pt x="184" y="27"/>
                      <a:pt x="184" y="27"/>
                    </a:cubicBezTo>
                    <a:cubicBezTo>
                      <a:pt x="183" y="26"/>
                      <a:pt x="183" y="27"/>
                      <a:pt x="183" y="27"/>
                    </a:cubicBezTo>
                    <a:cubicBezTo>
                      <a:pt x="183" y="27"/>
                      <a:pt x="184" y="27"/>
                      <a:pt x="184" y="27"/>
                    </a:cubicBezTo>
                    <a:close/>
                    <a:moveTo>
                      <a:pt x="182" y="36"/>
                    </a:moveTo>
                    <a:cubicBezTo>
                      <a:pt x="183" y="36"/>
                      <a:pt x="183" y="35"/>
                      <a:pt x="183" y="35"/>
                    </a:cubicBezTo>
                    <a:cubicBezTo>
                      <a:pt x="183" y="35"/>
                      <a:pt x="183" y="35"/>
                      <a:pt x="182" y="35"/>
                    </a:cubicBezTo>
                    <a:cubicBezTo>
                      <a:pt x="182" y="35"/>
                      <a:pt x="182" y="35"/>
                      <a:pt x="182" y="35"/>
                    </a:cubicBezTo>
                    <a:cubicBezTo>
                      <a:pt x="182" y="35"/>
                      <a:pt x="182" y="36"/>
                      <a:pt x="182" y="36"/>
                    </a:cubicBezTo>
                    <a:close/>
                    <a:moveTo>
                      <a:pt x="466" y="75"/>
                    </a:moveTo>
                    <a:cubicBezTo>
                      <a:pt x="466" y="75"/>
                      <a:pt x="466" y="75"/>
                      <a:pt x="466" y="75"/>
                    </a:cubicBezTo>
                    <a:cubicBezTo>
                      <a:pt x="466" y="75"/>
                      <a:pt x="466" y="75"/>
                      <a:pt x="466" y="75"/>
                    </a:cubicBezTo>
                    <a:cubicBezTo>
                      <a:pt x="466" y="75"/>
                      <a:pt x="466" y="75"/>
                      <a:pt x="466" y="75"/>
                    </a:cubicBezTo>
                    <a:cubicBezTo>
                      <a:pt x="466" y="75"/>
                      <a:pt x="466" y="74"/>
                      <a:pt x="466" y="75"/>
                    </a:cubicBezTo>
                    <a:close/>
                    <a:moveTo>
                      <a:pt x="214" y="46"/>
                    </a:moveTo>
                    <a:cubicBezTo>
                      <a:pt x="214" y="46"/>
                      <a:pt x="214" y="46"/>
                      <a:pt x="214" y="46"/>
                    </a:cubicBezTo>
                    <a:cubicBezTo>
                      <a:pt x="214" y="46"/>
                      <a:pt x="214" y="44"/>
                      <a:pt x="213" y="44"/>
                    </a:cubicBezTo>
                    <a:cubicBezTo>
                      <a:pt x="211" y="45"/>
                      <a:pt x="209" y="45"/>
                      <a:pt x="208" y="47"/>
                    </a:cubicBezTo>
                    <a:cubicBezTo>
                      <a:pt x="208" y="47"/>
                      <a:pt x="208" y="47"/>
                      <a:pt x="208" y="48"/>
                    </a:cubicBezTo>
                    <a:cubicBezTo>
                      <a:pt x="207" y="48"/>
                      <a:pt x="207" y="49"/>
                      <a:pt x="208" y="50"/>
                    </a:cubicBezTo>
                    <a:cubicBezTo>
                      <a:pt x="208" y="50"/>
                      <a:pt x="209" y="50"/>
                      <a:pt x="209" y="50"/>
                    </a:cubicBezTo>
                    <a:cubicBezTo>
                      <a:pt x="211" y="52"/>
                      <a:pt x="211" y="51"/>
                      <a:pt x="212" y="50"/>
                    </a:cubicBezTo>
                    <a:cubicBezTo>
                      <a:pt x="213" y="50"/>
                      <a:pt x="214" y="50"/>
                      <a:pt x="214" y="49"/>
                    </a:cubicBezTo>
                    <a:cubicBezTo>
                      <a:pt x="214" y="49"/>
                      <a:pt x="214" y="49"/>
                      <a:pt x="214" y="49"/>
                    </a:cubicBezTo>
                    <a:cubicBezTo>
                      <a:pt x="214" y="49"/>
                      <a:pt x="214" y="49"/>
                      <a:pt x="214" y="49"/>
                    </a:cubicBezTo>
                    <a:cubicBezTo>
                      <a:pt x="214" y="49"/>
                      <a:pt x="214" y="48"/>
                      <a:pt x="214" y="48"/>
                    </a:cubicBezTo>
                    <a:cubicBezTo>
                      <a:pt x="215" y="47"/>
                      <a:pt x="215" y="47"/>
                      <a:pt x="214" y="46"/>
                    </a:cubicBezTo>
                    <a:close/>
                    <a:moveTo>
                      <a:pt x="210" y="30"/>
                    </a:moveTo>
                    <a:cubicBezTo>
                      <a:pt x="210" y="30"/>
                      <a:pt x="210" y="30"/>
                      <a:pt x="210" y="30"/>
                    </a:cubicBezTo>
                    <a:cubicBezTo>
                      <a:pt x="209" y="30"/>
                      <a:pt x="209" y="30"/>
                      <a:pt x="209" y="30"/>
                    </a:cubicBezTo>
                    <a:cubicBezTo>
                      <a:pt x="209" y="30"/>
                      <a:pt x="209" y="30"/>
                      <a:pt x="209" y="30"/>
                    </a:cubicBezTo>
                    <a:cubicBezTo>
                      <a:pt x="210" y="30"/>
                      <a:pt x="210" y="30"/>
                      <a:pt x="210" y="30"/>
                    </a:cubicBezTo>
                    <a:close/>
                    <a:moveTo>
                      <a:pt x="213" y="19"/>
                    </a:moveTo>
                    <a:cubicBezTo>
                      <a:pt x="213" y="19"/>
                      <a:pt x="213" y="19"/>
                      <a:pt x="213" y="19"/>
                    </a:cubicBezTo>
                    <a:cubicBezTo>
                      <a:pt x="213" y="19"/>
                      <a:pt x="213" y="19"/>
                      <a:pt x="213" y="19"/>
                    </a:cubicBezTo>
                    <a:cubicBezTo>
                      <a:pt x="213" y="19"/>
                      <a:pt x="213" y="19"/>
                      <a:pt x="212" y="19"/>
                    </a:cubicBezTo>
                    <a:cubicBezTo>
                      <a:pt x="212" y="19"/>
                      <a:pt x="213" y="19"/>
                      <a:pt x="213" y="19"/>
                    </a:cubicBezTo>
                    <a:close/>
                    <a:moveTo>
                      <a:pt x="516" y="113"/>
                    </a:moveTo>
                    <a:cubicBezTo>
                      <a:pt x="516" y="113"/>
                      <a:pt x="516" y="113"/>
                      <a:pt x="516" y="113"/>
                    </a:cubicBezTo>
                    <a:cubicBezTo>
                      <a:pt x="516" y="113"/>
                      <a:pt x="516" y="113"/>
                      <a:pt x="517" y="113"/>
                    </a:cubicBezTo>
                    <a:cubicBezTo>
                      <a:pt x="516" y="113"/>
                      <a:pt x="516" y="112"/>
                      <a:pt x="516" y="112"/>
                    </a:cubicBezTo>
                    <a:cubicBezTo>
                      <a:pt x="516" y="112"/>
                      <a:pt x="516" y="112"/>
                      <a:pt x="516" y="113"/>
                    </a:cubicBezTo>
                    <a:close/>
                    <a:moveTo>
                      <a:pt x="187" y="22"/>
                    </a:moveTo>
                    <a:cubicBezTo>
                      <a:pt x="187" y="22"/>
                      <a:pt x="187" y="22"/>
                      <a:pt x="187" y="22"/>
                    </a:cubicBezTo>
                    <a:cubicBezTo>
                      <a:pt x="187" y="22"/>
                      <a:pt x="187" y="22"/>
                      <a:pt x="187" y="22"/>
                    </a:cubicBezTo>
                    <a:cubicBezTo>
                      <a:pt x="187" y="22"/>
                      <a:pt x="186" y="22"/>
                      <a:pt x="186" y="22"/>
                    </a:cubicBezTo>
                    <a:cubicBezTo>
                      <a:pt x="186" y="22"/>
                      <a:pt x="186" y="22"/>
                      <a:pt x="187" y="22"/>
                    </a:cubicBezTo>
                    <a:close/>
                    <a:moveTo>
                      <a:pt x="433" y="37"/>
                    </a:moveTo>
                    <a:cubicBezTo>
                      <a:pt x="433" y="37"/>
                      <a:pt x="433" y="37"/>
                      <a:pt x="433" y="37"/>
                    </a:cubicBezTo>
                    <a:cubicBezTo>
                      <a:pt x="435" y="37"/>
                      <a:pt x="436" y="35"/>
                      <a:pt x="436" y="33"/>
                    </a:cubicBezTo>
                    <a:cubicBezTo>
                      <a:pt x="436" y="33"/>
                      <a:pt x="437" y="32"/>
                      <a:pt x="436" y="31"/>
                    </a:cubicBezTo>
                    <a:cubicBezTo>
                      <a:pt x="436" y="31"/>
                      <a:pt x="436" y="31"/>
                      <a:pt x="436" y="31"/>
                    </a:cubicBezTo>
                    <a:cubicBezTo>
                      <a:pt x="436" y="31"/>
                      <a:pt x="436" y="31"/>
                      <a:pt x="436" y="31"/>
                    </a:cubicBezTo>
                    <a:cubicBezTo>
                      <a:pt x="433" y="30"/>
                      <a:pt x="431" y="30"/>
                      <a:pt x="428" y="31"/>
                    </a:cubicBezTo>
                    <a:cubicBezTo>
                      <a:pt x="427" y="31"/>
                      <a:pt x="426" y="31"/>
                      <a:pt x="426" y="32"/>
                    </a:cubicBezTo>
                    <a:cubicBezTo>
                      <a:pt x="425" y="33"/>
                      <a:pt x="425" y="35"/>
                      <a:pt x="426" y="35"/>
                    </a:cubicBezTo>
                    <a:cubicBezTo>
                      <a:pt x="428" y="37"/>
                      <a:pt x="429" y="37"/>
                      <a:pt x="431" y="37"/>
                    </a:cubicBezTo>
                    <a:cubicBezTo>
                      <a:pt x="431" y="37"/>
                      <a:pt x="431" y="37"/>
                      <a:pt x="431" y="37"/>
                    </a:cubicBezTo>
                    <a:cubicBezTo>
                      <a:pt x="432" y="38"/>
                      <a:pt x="432" y="38"/>
                      <a:pt x="433" y="37"/>
                    </a:cubicBezTo>
                    <a:close/>
                    <a:moveTo>
                      <a:pt x="222" y="66"/>
                    </a:moveTo>
                    <a:cubicBezTo>
                      <a:pt x="222" y="66"/>
                      <a:pt x="222" y="66"/>
                      <a:pt x="222" y="66"/>
                    </a:cubicBezTo>
                    <a:cubicBezTo>
                      <a:pt x="222" y="66"/>
                      <a:pt x="222" y="66"/>
                      <a:pt x="222" y="66"/>
                    </a:cubicBezTo>
                    <a:cubicBezTo>
                      <a:pt x="222" y="66"/>
                      <a:pt x="222" y="66"/>
                      <a:pt x="222" y="67"/>
                    </a:cubicBezTo>
                    <a:cubicBezTo>
                      <a:pt x="222" y="67"/>
                      <a:pt x="223" y="67"/>
                      <a:pt x="223" y="66"/>
                    </a:cubicBezTo>
                    <a:cubicBezTo>
                      <a:pt x="223" y="66"/>
                      <a:pt x="223" y="66"/>
                      <a:pt x="222" y="66"/>
                    </a:cubicBezTo>
                    <a:close/>
                    <a:moveTo>
                      <a:pt x="213" y="69"/>
                    </a:moveTo>
                    <a:cubicBezTo>
                      <a:pt x="213" y="69"/>
                      <a:pt x="213" y="69"/>
                      <a:pt x="213" y="69"/>
                    </a:cubicBezTo>
                    <a:cubicBezTo>
                      <a:pt x="214" y="69"/>
                      <a:pt x="214" y="69"/>
                      <a:pt x="214" y="69"/>
                    </a:cubicBezTo>
                    <a:cubicBezTo>
                      <a:pt x="213" y="69"/>
                      <a:pt x="213" y="69"/>
                      <a:pt x="213" y="69"/>
                    </a:cubicBezTo>
                    <a:cubicBezTo>
                      <a:pt x="213" y="69"/>
                      <a:pt x="213" y="69"/>
                      <a:pt x="213" y="69"/>
                    </a:cubicBezTo>
                    <a:close/>
                    <a:moveTo>
                      <a:pt x="239" y="10"/>
                    </a:moveTo>
                    <a:cubicBezTo>
                      <a:pt x="239" y="12"/>
                      <a:pt x="240" y="13"/>
                      <a:pt x="241" y="13"/>
                    </a:cubicBezTo>
                    <a:cubicBezTo>
                      <a:pt x="242" y="14"/>
                      <a:pt x="242" y="13"/>
                      <a:pt x="243" y="13"/>
                    </a:cubicBezTo>
                    <a:cubicBezTo>
                      <a:pt x="243" y="13"/>
                      <a:pt x="243" y="13"/>
                      <a:pt x="243" y="13"/>
                    </a:cubicBezTo>
                    <a:cubicBezTo>
                      <a:pt x="243" y="13"/>
                      <a:pt x="243" y="13"/>
                      <a:pt x="243" y="13"/>
                    </a:cubicBezTo>
                    <a:cubicBezTo>
                      <a:pt x="243" y="13"/>
                      <a:pt x="243" y="13"/>
                      <a:pt x="243" y="13"/>
                    </a:cubicBezTo>
                    <a:cubicBezTo>
                      <a:pt x="244" y="14"/>
                      <a:pt x="244" y="14"/>
                      <a:pt x="245" y="13"/>
                    </a:cubicBezTo>
                    <a:cubicBezTo>
                      <a:pt x="245" y="13"/>
                      <a:pt x="245" y="13"/>
                      <a:pt x="245" y="13"/>
                    </a:cubicBezTo>
                    <a:cubicBezTo>
                      <a:pt x="246" y="13"/>
                      <a:pt x="247" y="12"/>
                      <a:pt x="247" y="11"/>
                    </a:cubicBezTo>
                    <a:cubicBezTo>
                      <a:pt x="247" y="11"/>
                      <a:pt x="247" y="11"/>
                      <a:pt x="247" y="11"/>
                    </a:cubicBezTo>
                    <a:cubicBezTo>
                      <a:pt x="248" y="10"/>
                      <a:pt x="248" y="10"/>
                      <a:pt x="247" y="9"/>
                    </a:cubicBezTo>
                    <a:cubicBezTo>
                      <a:pt x="247" y="9"/>
                      <a:pt x="247" y="9"/>
                      <a:pt x="247" y="9"/>
                    </a:cubicBezTo>
                    <a:cubicBezTo>
                      <a:pt x="246" y="8"/>
                      <a:pt x="245" y="7"/>
                      <a:pt x="243" y="7"/>
                    </a:cubicBezTo>
                    <a:cubicBezTo>
                      <a:pt x="242" y="7"/>
                      <a:pt x="240" y="7"/>
                      <a:pt x="238" y="7"/>
                    </a:cubicBezTo>
                    <a:cubicBezTo>
                      <a:pt x="237" y="7"/>
                      <a:pt x="237" y="8"/>
                      <a:pt x="236" y="9"/>
                    </a:cubicBezTo>
                    <a:cubicBezTo>
                      <a:pt x="236" y="9"/>
                      <a:pt x="237" y="10"/>
                      <a:pt x="237" y="10"/>
                    </a:cubicBezTo>
                    <a:cubicBezTo>
                      <a:pt x="238" y="10"/>
                      <a:pt x="238" y="10"/>
                      <a:pt x="239" y="10"/>
                    </a:cubicBezTo>
                    <a:close/>
                    <a:moveTo>
                      <a:pt x="215" y="75"/>
                    </a:moveTo>
                    <a:cubicBezTo>
                      <a:pt x="215" y="75"/>
                      <a:pt x="215" y="75"/>
                      <a:pt x="215" y="76"/>
                    </a:cubicBezTo>
                    <a:cubicBezTo>
                      <a:pt x="215" y="76"/>
                      <a:pt x="216" y="76"/>
                      <a:pt x="216" y="75"/>
                    </a:cubicBezTo>
                    <a:cubicBezTo>
                      <a:pt x="216" y="75"/>
                      <a:pt x="216" y="75"/>
                      <a:pt x="216" y="75"/>
                    </a:cubicBezTo>
                    <a:cubicBezTo>
                      <a:pt x="216" y="75"/>
                      <a:pt x="216" y="75"/>
                      <a:pt x="216" y="75"/>
                    </a:cubicBezTo>
                    <a:cubicBezTo>
                      <a:pt x="216" y="75"/>
                      <a:pt x="216" y="75"/>
                      <a:pt x="215" y="75"/>
                    </a:cubicBezTo>
                    <a:close/>
                    <a:moveTo>
                      <a:pt x="454" y="80"/>
                    </a:moveTo>
                    <a:cubicBezTo>
                      <a:pt x="454" y="80"/>
                      <a:pt x="454" y="80"/>
                      <a:pt x="455" y="80"/>
                    </a:cubicBezTo>
                    <a:cubicBezTo>
                      <a:pt x="455" y="80"/>
                      <a:pt x="455" y="80"/>
                      <a:pt x="455" y="80"/>
                    </a:cubicBezTo>
                    <a:cubicBezTo>
                      <a:pt x="455" y="80"/>
                      <a:pt x="455" y="80"/>
                      <a:pt x="455" y="80"/>
                    </a:cubicBezTo>
                    <a:cubicBezTo>
                      <a:pt x="454" y="80"/>
                      <a:pt x="454" y="80"/>
                      <a:pt x="454" y="80"/>
                    </a:cubicBezTo>
                    <a:close/>
                    <a:moveTo>
                      <a:pt x="201" y="67"/>
                    </a:moveTo>
                    <a:cubicBezTo>
                      <a:pt x="200" y="66"/>
                      <a:pt x="199" y="66"/>
                      <a:pt x="199" y="67"/>
                    </a:cubicBezTo>
                    <a:cubicBezTo>
                      <a:pt x="199" y="68"/>
                      <a:pt x="198" y="68"/>
                      <a:pt x="197" y="67"/>
                    </a:cubicBezTo>
                    <a:cubicBezTo>
                      <a:pt x="197" y="67"/>
                      <a:pt x="197" y="67"/>
                      <a:pt x="196" y="67"/>
                    </a:cubicBezTo>
                    <a:cubicBezTo>
                      <a:pt x="195" y="67"/>
                      <a:pt x="193" y="68"/>
                      <a:pt x="194" y="69"/>
                    </a:cubicBezTo>
                    <a:cubicBezTo>
                      <a:pt x="194" y="70"/>
                      <a:pt x="194" y="71"/>
                      <a:pt x="195" y="72"/>
                    </a:cubicBezTo>
                    <a:cubicBezTo>
                      <a:pt x="195" y="73"/>
                      <a:pt x="195" y="74"/>
                      <a:pt x="194" y="75"/>
                    </a:cubicBezTo>
                    <a:cubicBezTo>
                      <a:pt x="193" y="76"/>
                      <a:pt x="193" y="76"/>
                      <a:pt x="195" y="78"/>
                    </a:cubicBezTo>
                    <a:cubicBezTo>
                      <a:pt x="196" y="78"/>
                      <a:pt x="197" y="78"/>
                      <a:pt x="198" y="78"/>
                    </a:cubicBezTo>
                    <a:cubicBezTo>
                      <a:pt x="198" y="78"/>
                      <a:pt x="198" y="78"/>
                      <a:pt x="198" y="78"/>
                    </a:cubicBezTo>
                    <a:cubicBezTo>
                      <a:pt x="198" y="78"/>
                      <a:pt x="198" y="78"/>
                      <a:pt x="198" y="78"/>
                    </a:cubicBezTo>
                    <a:cubicBezTo>
                      <a:pt x="198" y="78"/>
                      <a:pt x="199" y="79"/>
                      <a:pt x="199" y="78"/>
                    </a:cubicBezTo>
                    <a:cubicBezTo>
                      <a:pt x="200" y="78"/>
                      <a:pt x="200" y="78"/>
                      <a:pt x="201" y="78"/>
                    </a:cubicBezTo>
                    <a:cubicBezTo>
                      <a:pt x="201" y="78"/>
                      <a:pt x="201" y="78"/>
                      <a:pt x="201" y="78"/>
                    </a:cubicBezTo>
                    <a:cubicBezTo>
                      <a:pt x="201" y="78"/>
                      <a:pt x="201" y="78"/>
                      <a:pt x="201" y="78"/>
                    </a:cubicBezTo>
                    <a:cubicBezTo>
                      <a:pt x="201" y="77"/>
                      <a:pt x="202" y="76"/>
                      <a:pt x="202" y="75"/>
                    </a:cubicBezTo>
                    <a:cubicBezTo>
                      <a:pt x="201" y="74"/>
                      <a:pt x="201" y="73"/>
                      <a:pt x="202" y="73"/>
                    </a:cubicBezTo>
                    <a:cubicBezTo>
                      <a:pt x="201" y="71"/>
                      <a:pt x="202" y="69"/>
                      <a:pt x="202" y="68"/>
                    </a:cubicBezTo>
                    <a:cubicBezTo>
                      <a:pt x="202" y="68"/>
                      <a:pt x="202" y="68"/>
                      <a:pt x="202" y="68"/>
                    </a:cubicBezTo>
                    <a:cubicBezTo>
                      <a:pt x="202" y="67"/>
                      <a:pt x="201" y="67"/>
                      <a:pt x="201" y="67"/>
                    </a:cubicBezTo>
                    <a:close/>
                    <a:moveTo>
                      <a:pt x="208" y="74"/>
                    </a:moveTo>
                    <a:cubicBezTo>
                      <a:pt x="208" y="74"/>
                      <a:pt x="208" y="74"/>
                      <a:pt x="209" y="74"/>
                    </a:cubicBezTo>
                    <a:cubicBezTo>
                      <a:pt x="209" y="74"/>
                      <a:pt x="210" y="75"/>
                      <a:pt x="210" y="74"/>
                    </a:cubicBezTo>
                    <a:cubicBezTo>
                      <a:pt x="211" y="73"/>
                      <a:pt x="211" y="72"/>
                      <a:pt x="210" y="71"/>
                    </a:cubicBezTo>
                    <a:cubicBezTo>
                      <a:pt x="208" y="71"/>
                      <a:pt x="208" y="71"/>
                      <a:pt x="209" y="69"/>
                    </a:cubicBezTo>
                    <a:cubicBezTo>
                      <a:pt x="210" y="69"/>
                      <a:pt x="210" y="69"/>
                      <a:pt x="210" y="68"/>
                    </a:cubicBezTo>
                    <a:cubicBezTo>
                      <a:pt x="211" y="68"/>
                      <a:pt x="211" y="69"/>
                      <a:pt x="212" y="68"/>
                    </a:cubicBezTo>
                    <a:cubicBezTo>
                      <a:pt x="212" y="67"/>
                      <a:pt x="213" y="68"/>
                      <a:pt x="213" y="68"/>
                    </a:cubicBezTo>
                    <a:cubicBezTo>
                      <a:pt x="214" y="68"/>
                      <a:pt x="215" y="67"/>
                      <a:pt x="216" y="68"/>
                    </a:cubicBezTo>
                    <a:cubicBezTo>
                      <a:pt x="216" y="68"/>
                      <a:pt x="217" y="67"/>
                      <a:pt x="216" y="66"/>
                    </a:cubicBezTo>
                    <a:cubicBezTo>
                      <a:pt x="216" y="65"/>
                      <a:pt x="215" y="64"/>
                      <a:pt x="214" y="63"/>
                    </a:cubicBezTo>
                    <a:cubicBezTo>
                      <a:pt x="212" y="62"/>
                      <a:pt x="210" y="61"/>
                      <a:pt x="208" y="61"/>
                    </a:cubicBezTo>
                    <a:cubicBezTo>
                      <a:pt x="206" y="61"/>
                      <a:pt x="205" y="62"/>
                      <a:pt x="203" y="62"/>
                    </a:cubicBezTo>
                    <a:cubicBezTo>
                      <a:pt x="203" y="62"/>
                      <a:pt x="202" y="62"/>
                      <a:pt x="202" y="62"/>
                    </a:cubicBezTo>
                    <a:cubicBezTo>
                      <a:pt x="202" y="62"/>
                      <a:pt x="201" y="62"/>
                      <a:pt x="202" y="63"/>
                    </a:cubicBezTo>
                    <a:cubicBezTo>
                      <a:pt x="203" y="65"/>
                      <a:pt x="203" y="66"/>
                      <a:pt x="202" y="68"/>
                    </a:cubicBezTo>
                    <a:cubicBezTo>
                      <a:pt x="202" y="68"/>
                      <a:pt x="202" y="68"/>
                      <a:pt x="202" y="68"/>
                    </a:cubicBezTo>
                    <a:cubicBezTo>
                      <a:pt x="203" y="69"/>
                      <a:pt x="202" y="70"/>
                      <a:pt x="202" y="72"/>
                    </a:cubicBezTo>
                    <a:cubicBezTo>
                      <a:pt x="202" y="72"/>
                      <a:pt x="202" y="72"/>
                      <a:pt x="202" y="72"/>
                    </a:cubicBezTo>
                    <a:cubicBezTo>
                      <a:pt x="203" y="72"/>
                      <a:pt x="203" y="72"/>
                      <a:pt x="203" y="73"/>
                    </a:cubicBezTo>
                    <a:cubicBezTo>
                      <a:pt x="203" y="74"/>
                      <a:pt x="203" y="74"/>
                      <a:pt x="204" y="75"/>
                    </a:cubicBezTo>
                    <a:cubicBezTo>
                      <a:pt x="205" y="75"/>
                      <a:pt x="206" y="76"/>
                      <a:pt x="207" y="77"/>
                    </a:cubicBezTo>
                    <a:cubicBezTo>
                      <a:pt x="207" y="77"/>
                      <a:pt x="207" y="77"/>
                      <a:pt x="208" y="77"/>
                    </a:cubicBezTo>
                    <a:cubicBezTo>
                      <a:pt x="208" y="76"/>
                      <a:pt x="208" y="76"/>
                      <a:pt x="208" y="75"/>
                    </a:cubicBezTo>
                    <a:cubicBezTo>
                      <a:pt x="208" y="75"/>
                      <a:pt x="207" y="75"/>
                      <a:pt x="208" y="74"/>
                    </a:cubicBezTo>
                    <a:close/>
                    <a:moveTo>
                      <a:pt x="930" y="526"/>
                    </a:moveTo>
                    <a:cubicBezTo>
                      <a:pt x="930" y="526"/>
                      <a:pt x="930" y="526"/>
                      <a:pt x="929" y="526"/>
                    </a:cubicBezTo>
                    <a:cubicBezTo>
                      <a:pt x="929" y="526"/>
                      <a:pt x="929" y="526"/>
                      <a:pt x="928" y="526"/>
                    </a:cubicBezTo>
                    <a:cubicBezTo>
                      <a:pt x="927" y="527"/>
                      <a:pt x="926" y="528"/>
                      <a:pt x="925" y="529"/>
                    </a:cubicBezTo>
                    <a:cubicBezTo>
                      <a:pt x="925" y="529"/>
                      <a:pt x="924" y="530"/>
                      <a:pt x="924" y="531"/>
                    </a:cubicBezTo>
                    <a:cubicBezTo>
                      <a:pt x="924" y="531"/>
                      <a:pt x="924" y="532"/>
                      <a:pt x="923" y="532"/>
                    </a:cubicBezTo>
                    <a:cubicBezTo>
                      <a:pt x="923" y="532"/>
                      <a:pt x="923" y="533"/>
                      <a:pt x="923" y="533"/>
                    </a:cubicBezTo>
                    <a:cubicBezTo>
                      <a:pt x="923" y="533"/>
                      <a:pt x="923" y="533"/>
                      <a:pt x="924" y="533"/>
                    </a:cubicBezTo>
                    <a:cubicBezTo>
                      <a:pt x="924" y="533"/>
                      <a:pt x="924" y="533"/>
                      <a:pt x="924" y="533"/>
                    </a:cubicBezTo>
                    <a:cubicBezTo>
                      <a:pt x="924" y="533"/>
                      <a:pt x="924" y="533"/>
                      <a:pt x="924" y="533"/>
                    </a:cubicBezTo>
                    <a:cubicBezTo>
                      <a:pt x="924" y="533"/>
                      <a:pt x="924" y="533"/>
                      <a:pt x="924" y="533"/>
                    </a:cubicBezTo>
                    <a:cubicBezTo>
                      <a:pt x="924" y="533"/>
                      <a:pt x="924" y="533"/>
                      <a:pt x="924" y="533"/>
                    </a:cubicBezTo>
                    <a:cubicBezTo>
                      <a:pt x="926" y="531"/>
                      <a:pt x="928" y="530"/>
                      <a:pt x="930" y="530"/>
                    </a:cubicBezTo>
                    <a:cubicBezTo>
                      <a:pt x="930" y="530"/>
                      <a:pt x="930" y="530"/>
                      <a:pt x="931" y="529"/>
                    </a:cubicBezTo>
                    <a:cubicBezTo>
                      <a:pt x="932" y="528"/>
                      <a:pt x="931" y="527"/>
                      <a:pt x="930" y="526"/>
                    </a:cubicBezTo>
                    <a:cubicBezTo>
                      <a:pt x="930" y="526"/>
                      <a:pt x="930" y="526"/>
                      <a:pt x="930" y="526"/>
                    </a:cubicBezTo>
                    <a:close/>
                    <a:moveTo>
                      <a:pt x="922" y="535"/>
                    </a:moveTo>
                    <a:cubicBezTo>
                      <a:pt x="922" y="535"/>
                      <a:pt x="922" y="535"/>
                      <a:pt x="922" y="535"/>
                    </a:cubicBezTo>
                    <a:cubicBezTo>
                      <a:pt x="923" y="535"/>
                      <a:pt x="923" y="535"/>
                      <a:pt x="923" y="534"/>
                    </a:cubicBezTo>
                    <a:cubicBezTo>
                      <a:pt x="923" y="534"/>
                      <a:pt x="922" y="534"/>
                      <a:pt x="922" y="535"/>
                    </a:cubicBezTo>
                    <a:close/>
                    <a:moveTo>
                      <a:pt x="943" y="580"/>
                    </a:moveTo>
                    <a:cubicBezTo>
                      <a:pt x="944" y="581"/>
                      <a:pt x="944" y="581"/>
                      <a:pt x="944" y="582"/>
                    </a:cubicBezTo>
                    <a:cubicBezTo>
                      <a:pt x="945" y="582"/>
                      <a:pt x="945" y="582"/>
                      <a:pt x="945" y="581"/>
                    </a:cubicBezTo>
                    <a:cubicBezTo>
                      <a:pt x="945" y="581"/>
                      <a:pt x="945" y="581"/>
                      <a:pt x="945" y="581"/>
                    </a:cubicBezTo>
                    <a:cubicBezTo>
                      <a:pt x="944" y="580"/>
                      <a:pt x="944" y="579"/>
                      <a:pt x="943" y="578"/>
                    </a:cubicBezTo>
                    <a:cubicBezTo>
                      <a:pt x="943" y="578"/>
                      <a:pt x="942" y="577"/>
                      <a:pt x="942" y="576"/>
                    </a:cubicBezTo>
                    <a:cubicBezTo>
                      <a:pt x="942" y="575"/>
                      <a:pt x="942" y="575"/>
                      <a:pt x="942" y="575"/>
                    </a:cubicBezTo>
                    <a:cubicBezTo>
                      <a:pt x="942" y="574"/>
                      <a:pt x="941" y="574"/>
                      <a:pt x="941" y="574"/>
                    </a:cubicBezTo>
                    <a:cubicBezTo>
                      <a:pt x="941" y="574"/>
                      <a:pt x="941" y="575"/>
                      <a:pt x="940" y="575"/>
                    </a:cubicBezTo>
                    <a:cubicBezTo>
                      <a:pt x="940" y="575"/>
                      <a:pt x="940" y="575"/>
                      <a:pt x="940" y="575"/>
                    </a:cubicBezTo>
                    <a:cubicBezTo>
                      <a:pt x="939" y="575"/>
                      <a:pt x="940" y="575"/>
                      <a:pt x="940" y="576"/>
                    </a:cubicBezTo>
                    <a:cubicBezTo>
                      <a:pt x="940" y="576"/>
                      <a:pt x="941" y="576"/>
                      <a:pt x="941" y="576"/>
                    </a:cubicBezTo>
                    <a:cubicBezTo>
                      <a:pt x="941" y="577"/>
                      <a:pt x="941" y="578"/>
                      <a:pt x="941" y="578"/>
                    </a:cubicBezTo>
                    <a:cubicBezTo>
                      <a:pt x="941" y="579"/>
                      <a:pt x="942" y="580"/>
                      <a:pt x="943" y="580"/>
                    </a:cubicBezTo>
                    <a:close/>
                    <a:moveTo>
                      <a:pt x="954" y="583"/>
                    </a:moveTo>
                    <a:cubicBezTo>
                      <a:pt x="954" y="583"/>
                      <a:pt x="953" y="583"/>
                      <a:pt x="953" y="583"/>
                    </a:cubicBezTo>
                    <a:cubicBezTo>
                      <a:pt x="953" y="582"/>
                      <a:pt x="953" y="582"/>
                      <a:pt x="953" y="581"/>
                    </a:cubicBezTo>
                    <a:cubicBezTo>
                      <a:pt x="953" y="581"/>
                      <a:pt x="953" y="581"/>
                      <a:pt x="952" y="581"/>
                    </a:cubicBezTo>
                    <a:cubicBezTo>
                      <a:pt x="952" y="581"/>
                      <a:pt x="952" y="581"/>
                      <a:pt x="952" y="581"/>
                    </a:cubicBezTo>
                    <a:cubicBezTo>
                      <a:pt x="952" y="581"/>
                      <a:pt x="952" y="581"/>
                      <a:pt x="952" y="581"/>
                    </a:cubicBezTo>
                    <a:cubicBezTo>
                      <a:pt x="952" y="582"/>
                      <a:pt x="952" y="582"/>
                      <a:pt x="952" y="582"/>
                    </a:cubicBezTo>
                    <a:cubicBezTo>
                      <a:pt x="952" y="582"/>
                      <a:pt x="952" y="583"/>
                      <a:pt x="953" y="583"/>
                    </a:cubicBezTo>
                    <a:cubicBezTo>
                      <a:pt x="953" y="583"/>
                      <a:pt x="953" y="583"/>
                      <a:pt x="953" y="583"/>
                    </a:cubicBezTo>
                    <a:cubicBezTo>
                      <a:pt x="953" y="583"/>
                      <a:pt x="953" y="583"/>
                      <a:pt x="953" y="583"/>
                    </a:cubicBezTo>
                    <a:cubicBezTo>
                      <a:pt x="954" y="583"/>
                      <a:pt x="954" y="583"/>
                      <a:pt x="954" y="583"/>
                    </a:cubicBezTo>
                    <a:close/>
                    <a:moveTo>
                      <a:pt x="169" y="323"/>
                    </a:moveTo>
                    <a:cubicBezTo>
                      <a:pt x="170" y="323"/>
                      <a:pt x="171" y="323"/>
                      <a:pt x="170" y="322"/>
                    </a:cubicBezTo>
                    <a:cubicBezTo>
                      <a:pt x="170" y="321"/>
                      <a:pt x="169" y="321"/>
                      <a:pt x="170" y="321"/>
                    </a:cubicBezTo>
                    <a:cubicBezTo>
                      <a:pt x="170" y="321"/>
                      <a:pt x="170" y="321"/>
                      <a:pt x="171" y="321"/>
                    </a:cubicBezTo>
                    <a:cubicBezTo>
                      <a:pt x="172" y="322"/>
                      <a:pt x="172" y="321"/>
                      <a:pt x="172" y="321"/>
                    </a:cubicBezTo>
                    <a:cubicBezTo>
                      <a:pt x="172" y="320"/>
                      <a:pt x="171" y="319"/>
                      <a:pt x="173" y="319"/>
                    </a:cubicBezTo>
                    <a:cubicBezTo>
                      <a:pt x="173" y="320"/>
                      <a:pt x="173" y="321"/>
                      <a:pt x="173" y="322"/>
                    </a:cubicBezTo>
                    <a:cubicBezTo>
                      <a:pt x="173" y="323"/>
                      <a:pt x="173" y="323"/>
                      <a:pt x="174" y="323"/>
                    </a:cubicBezTo>
                    <a:cubicBezTo>
                      <a:pt x="176" y="324"/>
                      <a:pt x="176" y="323"/>
                      <a:pt x="177" y="322"/>
                    </a:cubicBezTo>
                    <a:cubicBezTo>
                      <a:pt x="177" y="321"/>
                      <a:pt x="177" y="321"/>
                      <a:pt x="178" y="321"/>
                    </a:cubicBezTo>
                    <a:cubicBezTo>
                      <a:pt x="178" y="321"/>
                      <a:pt x="178" y="322"/>
                      <a:pt x="178" y="322"/>
                    </a:cubicBezTo>
                    <a:cubicBezTo>
                      <a:pt x="176" y="324"/>
                      <a:pt x="178" y="326"/>
                      <a:pt x="179" y="327"/>
                    </a:cubicBezTo>
                    <a:cubicBezTo>
                      <a:pt x="179" y="329"/>
                      <a:pt x="180" y="329"/>
                      <a:pt x="181" y="328"/>
                    </a:cubicBezTo>
                    <a:cubicBezTo>
                      <a:pt x="182" y="328"/>
                      <a:pt x="182" y="328"/>
                      <a:pt x="182" y="328"/>
                    </a:cubicBezTo>
                    <a:cubicBezTo>
                      <a:pt x="182" y="329"/>
                      <a:pt x="183" y="330"/>
                      <a:pt x="182" y="331"/>
                    </a:cubicBezTo>
                    <a:cubicBezTo>
                      <a:pt x="182" y="332"/>
                      <a:pt x="180" y="331"/>
                      <a:pt x="179" y="331"/>
                    </a:cubicBezTo>
                    <a:cubicBezTo>
                      <a:pt x="179" y="331"/>
                      <a:pt x="179" y="331"/>
                      <a:pt x="179" y="331"/>
                    </a:cubicBezTo>
                    <a:cubicBezTo>
                      <a:pt x="180" y="335"/>
                      <a:pt x="180" y="335"/>
                      <a:pt x="179" y="336"/>
                    </a:cubicBezTo>
                    <a:cubicBezTo>
                      <a:pt x="180" y="337"/>
                      <a:pt x="182" y="338"/>
                      <a:pt x="184" y="338"/>
                    </a:cubicBezTo>
                    <a:cubicBezTo>
                      <a:pt x="185" y="338"/>
                      <a:pt x="186" y="337"/>
                      <a:pt x="187" y="339"/>
                    </a:cubicBezTo>
                    <a:cubicBezTo>
                      <a:pt x="188" y="340"/>
                      <a:pt x="188" y="340"/>
                      <a:pt x="189" y="340"/>
                    </a:cubicBezTo>
                    <a:cubicBezTo>
                      <a:pt x="189" y="341"/>
                      <a:pt x="189" y="341"/>
                      <a:pt x="190" y="341"/>
                    </a:cubicBezTo>
                    <a:cubicBezTo>
                      <a:pt x="190" y="341"/>
                      <a:pt x="190" y="340"/>
                      <a:pt x="190" y="340"/>
                    </a:cubicBezTo>
                    <a:cubicBezTo>
                      <a:pt x="190" y="339"/>
                      <a:pt x="191" y="339"/>
                      <a:pt x="191" y="338"/>
                    </a:cubicBezTo>
                    <a:cubicBezTo>
                      <a:pt x="192" y="338"/>
                      <a:pt x="192" y="339"/>
                      <a:pt x="193" y="339"/>
                    </a:cubicBezTo>
                    <a:cubicBezTo>
                      <a:pt x="193" y="340"/>
                      <a:pt x="194" y="341"/>
                      <a:pt x="195" y="341"/>
                    </a:cubicBezTo>
                    <a:cubicBezTo>
                      <a:pt x="195" y="340"/>
                      <a:pt x="194" y="339"/>
                      <a:pt x="195" y="340"/>
                    </a:cubicBezTo>
                    <a:cubicBezTo>
                      <a:pt x="196" y="340"/>
                      <a:pt x="197" y="340"/>
                      <a:pt x="198" y="341"/>
                    </a:cubicBezTo>
                    <a:cubicBezTo>
                      <a:pt x="198" y="341"/>
                      <a:pt x="199" y="342"/>
                      <a:pt x="200" y="342"/>
                    </a:cubicBezTo>
                    <a:cubicBezTo>
                      <a:pt x="199" y="341"/>
                      <a:pt x="199" y="341"/>
                      <a:pt x="198" y="340"/>
                    </a:cubicBezTo>
                    <a:cubicBezTo>
                      <a:pt x="197" y="339"/>
                      <a:pt x="197" y="339"/>
                      <a:pt x="199" y="338"/>
                    </a:cubicBezTo>
                    <a:cubicBezTo>
                      <a:pt x="199" y="339"/>
                      <a:pt x="199" y="340"/>
                      <a:pt x="201" y="340"/>
                    </a:cubicBezTo>
                    <a:cubicBezTo>
                      <a:pt x="201" y="340"/>
                      <a:pt x="202" y="341"/>
                      <a:pt x="202" y="341"/>
                    </a:cubicBezTo>
                    <a:cubicBezTo>
                      <a:pt x="202" y="341"/>
                      <a:pt x="202" y="341"/>
                      <a:pt x="202" y="341"/>
                    </a:cubicBezTo>
                    <a:cubicBezTo>
                      <a:pt x="204" y="341"/>
                      <a:pt x="201" y="340"/>
                      <a:pt x="203" y="339"/>
                    </a:cubicBezTo>
                    <a:cubicBezTo>
                      <a:pt x="203" y="339"/>
                      <a:pt x="203" y="339"/>
                      <a:pt x="203" y="340"/>
                    </a:cubicBezTo>
                    <a:cubicBezTo>
                      <a:pt x="205" y="341"/>
                      <a:pt x="205" y="339"/>
                      <a:pt x="206" y="339"/>
                    </a:cubicBezTo>
                    <a:cubicBezTo>
                      <a:pt x="207" y="337"/>
                      <a:pt x="205" y="337"/>
                      <a:pt x="205" y="337"/>
                    </a:cubicBezTo>
                    <a:cubicBezTo>
                      <a:pt x="202" y="335"/>
                      <a:pt x="200" y="332"/>
                      <a:pt x="198" y="330"/>
                    </a:cubicBezTo>
                    <a:cubicBezTo>
                      <a:pt x="198" y="330"/>
                      <a:pt x="197" y="329"/>
                      <a:pt x="197" y="328"/>
                    </a:cubicBezTo>
                    <a:cubicBezTo>
                      <a:pt x="196" y="326"/>
                      <a:pt x="196" y="323"/>
                      <a:pt x="194" y="321"/>
                    </a:cubicBezTo>
                    <a:cubicBezTo>
                      <a:pt x="193" y="320"/>
                      <a:pt x="193" y="319"/>
                      <a:pt x="193" y="317"/>
                    </a:cubicBezTo>
                    <a:cubicBezTo>
                      <a:pt x="192" y="316"/>
                      <a:pt x="192" y="314"/>
                      <a:pt x="192" y="313"/>
                    </a:cubicBezTo>
                    <a:cubicBezTo>
                      <a:pt x="191" y="313"/>
                      <a:pt x="191" y="312"/>
                      <a:pt x="191" y="311"/>
                    </a:cubicBezTo>
                    <a:cubicBezTo>
                      <a:pt x="192" y="308"/>
                      <a:pt x="191" y="305"/>
                      <a:pt x="192" y="302"/>
                    </a:cubicBezTo>
                    <a:cubicBezTo>
                      <a:pt x="192" y="302"/>
                      <a:pt x="191" y="302"/>
                      <a:pt x="191" y="301"/>
                    </a:cubicBezTo>
                    <a:cubicBezTo>
                      <a:pt x="192" y="301"/>
                      <a:pt x="193" y="301"/>
                      <a:pt x="193" y="300"/>
                    </a:cubicBezTo>
                    <a:cubicBezTo>
                      <a:pt x="192" y="299"/>
                      <a:pt x="193" y="298"/>
                      <a:pt x="193" y="297"/>
                    </a:cubicBezTo>
                    <a:cubicBezTo>
                      <a:pt x="193" y="297"/>
                      <a:pt x="193" y="297"/>
                      <a:pt x="193" y="297"/>
                    </a:cubicBezTo>
                    <a:cubicBezTo>
                      <a:pt x="194" y="297"/>
                      <a:pt x="195" y="297"/>
                      <a:pt x="195" y="296"/>
                    </a:cubicBezTo>
                    <a:cubicBezTo>
                      <a:pt x="194" y="294"/>
                      <a:pt x="194" y="294"/>
                      <a:pt x="193" y="294"/>
                    </a:cubicBezTo>
                    <a:cubicBezTo>
                      <a:pt x="197" y="293"/>
                      <a:pt x="198" y="292"/>
                      <a:pt x="196" y="289"/>
                    </a:cubicBezTo>
                    <a:cubicBezTo>
                      <a:pt x="197" y="289"/>
                      <a:pt x="199" y="288"/>
                      <a:pt x="197" y="287"/>
                    </a:cubicBezTo>
                    <a:cubicBezTo>
                      <a:pt x="198" y="287"/>
                      <a:pt x="199" y="286"/>
                      <a:pt x="199" y="285"/>
                    </a:cubicBezTo>
                    <a:cubicBezTo>
                      <a:pt x="199" y="284"/>
                      <a:pt x="198" y="283"/>
                      <a:pt x="197" y="283"/>
                    </a:cubicBezTo>
                    <a:cubicBezTo>
                      <a:pt x="196" y="283"/>
                      <a:pt x="196" y="283"/>
                      <a:pt x="195" y="283"/>
                    </a:cubicBezTo>
                    <a:cubicBezTo>
                      <a:pt x="195" y="282"/>
                      <a:pt x="194" y="282"/>
                      <a:pt x="194" y="282"/>
                    </a:cubicBezTo>
                    <a:cubicBezTo>
                      <a:pt x="194" y="282"/>
                      <a:pt x="195" y="281"/>
                      <a:pt x="195" y="281"/>
                    </a:cubicBezTo>
                    <a:cubicBezTo>
                      <a:pt x="195" y="281"/>
                      <a:pt x="195" y="281"/>
                      <a:pt x="195" y="280"/>
                    </a:cubicBezTo>
                    <a:cubicBezTo>
                      <a:pt x="196" y="281"/>
                      <a:pt x="196" y="282"/>
                      <a:pt x="197" y="282"/>
                    </a:cubicBezTo>
                    <a:cubicBezTo>
                      <a:pt x="198" y="282"/>
                      <a:pt x="198" y="282"/>
                      <a:pt x="198" y="282"/>
                    </a:cubicBezTo>
                    <a:cubicBezTo>
                      <a:pt x="199" y="282"/>
                      <a:pt x="199" y="282"/>
                      <a:pt x="200" y="282"/>
                    </a:cubicBezTo>
                    <a:cubicBezTo>
                      <a:pt x="200" y="283"/>
                      <a:pt x="200" y="283"/>
                      <a:pt x="200" y="282"/>
                    </a:cubicBezTo>
                    <a:cubicBezTo>
                      <a:pt x="201" y="281"/>
                      <a:pt x="201" y="281"/>
                      <a:pt x="202" y="280"/>
                    </a:cubicBezTo>
                    <a:cubicBezTo>
                      <a:pt x="204" y="279"/>
                      <a:pt x="204" y="277"/>
                      <a:pt x="202" y="276"/>
                    </a:cubicBezTo>
                    <a:cubicBezTo>
                      <a:pt x="202" y="275"/>
                      <a:pt x="201" y="275"/>
                      <a:pt x="200" y="275"/>
                    </a:cubicBezTo>
                    <a:cubicBezTo>
                      <a:pt x="200" y="274"/>
                      <a:pt x="201" y="274"/>
                      <a:pt x="201" y="274"/>
                    </a:cubicBezTo>
                    <a:cubicBezTo>
                      <a:pt x="202" y="274"/>
                      <a:pt x="202" y="275"/>
                      <a:pt x="203" y="275"/>
                    </a:cubicBezTo>
                    <a:cubicBezTo>
                      <a:pt x="204" y="276"/>
                      <a:pt x="204" y="276"/>
                      <a:pt x="205" y="275"/>
                    </a:cubicBezTo>
                    <a:cubicBezTo>
                      <a:pt x="206" y="275"/>
                      <a:pt x="206" y="274"/>
                      <a:pt x="206" y="273"/>
                    </a:cubicBezTo>
                    <a:cubicBezTo>
                      <a:pt x="206" y="271"/>
                      <a:pt x="205" y="270"/>
                      <a:pt x="203" y="269"/>
                    </a:cubicBezTo>
                    <a:cubicBezTo>
                      <a:pt x="202" y="269"/>
                      <a:pt x="202" y="269"/>
                      <a:pt x="202" y="269"/>
                    </a:cubicBezTo>
                    <a:cubicBezTo>
                      <a:pt x="202" y="268"/>
                      <a:pt x="202" y="268"/>
                      <a:pt x="203" y="268"/>
                    </a:cubicBezTo>
                    <a:cubicBezTo>
                      <a:pt x="204" y="269"/>
                      <a:pt x="205" y="268"/>
                      <a:pt x="206" y="270"/>
                    </a:cubicBezTo>
                    <a:cubicBezTo>
                      <a:pt x="206" y="271"/>
                      <a:pt x="206" y="271"/>
                      <a:pt x="207" y="271"/>
                    </a:cubicBezTo>
                    <a:cubicBezTo>
                      <a:pt x="208" y="270"/>
                      <a:pt x="209" y="270"/>
                      <a:pt x="208" y="269"/>
                    </a:cubicBezTo>
                    <a:cubicBezTo>
                      <a:pt x="208" y="268"/>
                      <a:pt x="207" y="268"/>
                      <a:pt x="208" y="267"/>
                    </a:cubicBezTo>
                    <a:cubicBezTo>
                      <a:pt x="208" y="267"/>
                      <a:pt x="208" y="267"/>
                      <a:pt x="208" y="266"/>
                    </a:cubicBezTo>
                    <a:cubicBezTo>
                      <a:pt x="207" y="265"/>
                      <a:pt x="206" y="263"/>
                      <a:pt x="205" y="261"/>
                    </a:cubicBezTo>
                    <a:cubicBezTo>
                      <a:pt x="205" y="261"/>
                      <a:pt x="205" y="260"/>
                      <a:pt x="205" y="260"/>
                    </a:cubicBezTo>
                    <a:cubicBezTo>
                      <a:pt x="205" y="260"/>
                      <a:pt x="205" y="260"/>
                      <a:pt x="205" y="260"/>
                    </a:cubicBezTo>
                    <a:cubicBezTo>
                      <a:pt x="206" y="260"/>
                      <a:pt x="206" y="260"/>
                      <a:pt x="206" y="261"/>
                    </a:cubicBezTo>
                    <a:cubicBezTo>
                      <a:pt x="206" y="263"/>
                      <a:pt x="207" y="264"/>
                      <a:pt x="209" y="265"/>
                    </a:cubicBezTo>
                    <a:cubicBezTo>
                      <a:pt x="209" y="265"/>
                      <a:pt x="210" y="265"/>
                      <a:pt x="210" y="265"/>
                    </a:cubicBezTo>
                    <a:cubicBezTo>
                      <a:pt x="211" y="265"/>
                      <a:pt x="210" y="264"/>
                      <a:pt x="210" y="264"/>
                    </a:cubicBezTo>
                    <a:cubicBezTo>
                      <a:pt x="210" y="262"/>
                      <a:pt x="210" y="261"/>
                      <a:pt x="212" y="261"/>
                    </a:cubicBezTo>
                    <a:cubicBezTo>
                      <a:pt x="212" y="261"/>
                      <a:pt x="212" y="260"/>
                      <a:pt x="212" y="260"/>
                    </a:cubicBezTo>
                    <a:cubicBezTo>
                      <a:pt x="214" y="258"/>
                      <a:pt x="214" y="256"/>
                      <a:pt x="213" y="254"/>
                    </a:cubicBezTo>
                    <a:cubicBezTo>
                      <a:pt x="213" y="253"/>
                      <a:pt x="212" y="253"/>
                      <a:pt x="212" y="252"/>
                    </a:cubicBezTo>
                    <a:cubicBezTo>
                      <a:pt x="213" y="252"/>
                      <a:pt x="214" y="253"/>
                      <a:pt x="214" y="253"/>
                    </a:cubicBezTo>
                    <a:cubicBezTo>
                      <a:pt x="215" y="254"/>
                      <a:pt x="216" y="254"/>
                      <a:pt x="216" y="253"/>
                    </a:cubicBezTo>
                    <a:cubicBezTo>
                      <a:pt x="216" y="251"/>
                      <a:pt x="218" y="250"/>
                      <a:pt x="217" y="247"/>
                    </a:cubicBezTo>
                    <a:cubicBezTo>
                      <a:pt x="218" y="248"/>
                      <a:pt x="219" y="249"/>
                      <a:pt x="219" y="250"/>
                    </a:cubicBezTo>
                    <a:cubicBezTo>
                      <a:pt x="220" y="250"/>
                      <a:pt x="220" y="250"/>
                      <a:pt x="221" y="250"/>
                    </a:cubicBezTo>
                    <a:cubicBezTo>
                      <a:pt x="221" y="249"/>
                      <a:pt x="222" y="249"/>
                      <a:pt x="221" y="248"/>
                    </a:cubicBezTo>
                    <a:cubicBezTo>
                      <a:pt x="221" y="248"/>
                      <a:pt x="220" y="247"/>
                      <a:pt x="220" y="247"/>
                    </a:cubicBezTo>
                    <a:cubicBezTo>
                      <a:pt x="221" y="247"/>
                      <a:pt x="222" y="247"/>
                      <a:pt x="223" y="247"/>
                    </a:cubicBezTo>
                    <a:cubicBezTo>
                      <a:pt x="224" y="247"/>
                      <a:pt x="225" y="246"/>
                      <a:pt x="224" y="245"/>
                    </a:cubicBezTo>
                    <a:cubicBezTo>
                      <a:pt x="224" y="244"/>
                      <a:pt x="223" y="244"/>
                      <a:pt x="224" y="244"/>
                    </a:cubicBezTo>
                    <a:cubicBezTo>
                      <a:pt x="224" y="243"/>
                      <a:pt x="225" y="243"/>
                      <a:pt x="225" y="243"/>
                    </a:cubicBezTo>
                    <a:cubicBezTo>
                      <a:pt x="226" y="243"/>
                      <a:pt x="227" y="243"/>
                      <a:pt x="227" y="242"/>
                    </a:cubicBezTo>
                    <a:cubicBezTo>
                      <a:pt x="227" y="241"/>
                      <a:pt x="226" y="241"/>
                      <a:pt x="225" y="241"/>
                    </a:cubicBezTo>
                    <a:cubicBezTo>
                      <a:pt x="225" y="241"/>
                      <a:pt x="224" y="241"/>
                      <a:pt x="223" y="240"/>
                    </a:cubicBezTo>
                    <a:cubicBezTo>
                      <a:pt x="225" y="240"/>
                      <a:pt x="226" y="238"/>
                      <a:pt x="226" y="237"/>
                    </a:cubicBezTo>
                    <a:cubicBezTo>
                      <a:pt x="226" y="237"/>
                      <a:pt x="226" y="237"/>
                      <a:pt x="226" y="237"/>
                    </a:cubicBezTo>
                    <a:cubicBezTo>
                      <a:pt x="226" y="237"/>
                      <a:pt x="227" y="237"/>
                      <a:pt x="227" y="238"/>
                    </a:cubicBezTo>
                    <a:cubicBezTo>
                      <a:pt x="227" y="238"/>
                      <a:pt x="226" y="239"/>
                      <a:pt x="227" y="239"/>
                    </a:cubicBezTo>
                    <a:cubicBezTo>
                      <a:pt x="228" y="239"/>
                      <a:pt x="228" y="238"/>
                      <a:pt x="228" y="237"/>
                    </a:cubicBezTo>
                    <a:cubicBezTo>
                      <a:pt x="228" y="237"/>
                      <a:pt x="228" y="237"/>
                      <a:pt x="228" y="237"/>
                    </a:cubicBezTo>
                    <a:cubicBezTo>
                      <a:pt x="228" y="236"/>
                      <a:pt x="227" y="234"/>
                      <a:pt x="230" y="234"/>
                    </a:cubicBezTo>
                    <a:cubicBezTo>
                      <a:pt x="230" y="234"/>
                      <a:pt x="230" y="234"/>
                      <a:pt x="230" y="234"/>
                    </a:cubicBezTo>
                    <a:cubicBezTo>
                      <a:pt x="231" y="233"/>
                      <a:pt x="231" y="232"/>
                      <a:pt x="232" y="231"/>
                    </a:cubicBezTo>
                    <a:cubicBezTo>
                      <a:pt x="232" y="232"/>
                      <a:pt x="232" y="232"/>
                      <a:pt x="232" y="232"/>
                    </a:cubicBezTo>
                    <a:cubicBezTo>
                      <a:pt x="232" y="233"/>
                      <a:pt x="232" y="233"/>
                      <a:pt x="232" y="234"/>
                    </a:cubicBezTo>
                    <a:cubicBezTo>
                      <a:pt x="233" y="234"/>
                      <a:pt x="233" y="233"/>
                      <a:pt x="233" y="232"/>
                    </a:cubicBezTo>
                    <a:cubicBezTo>
                      <a:pt x="234" y="232"/>
                      <a:pt x="234" y="231"/>
                      <a:pt x="235" y="230"/>
                    </a:cubicBezTo>
                    <a:cubicBezTo>
                      <a:pt x="236" y="229"/>
                      <a:pt x="235" y="228"/>
                      <a:pt x="236" y="228"/>
                    </a:cubicBezTo>
                    <a:cubicBezTo>
                      <a:pt x="237" y="228"/>
                      <a:pt x="239" y="227"/>
                      <a:pt x="240" y="226"/>
                    </a:cubicBezTo>
                    <a:cubicBezTo>
                      <a:pt x="241" y="226"/>
                      <a:pt x="242" y="225"/>
                      <a:pt x="242" y="225"/>
                    </a:cubicBezTo>
                    <a:cubicBezTo>
                      <a:pt x="244" y="224"/>
                      <a:pt x="246" y="224"/>
                      <a:pt x="247" y="222"/>
                    </a:cubicBezTo>
                    <a:cubicBezTo>
                      <a:pt x="247" y="221"/>
                      <a:pt x="248" y="221"/>
                      <a:pt x="248" y="221"/>
                    </a:cubicBezTo>
                    <a:cubicBezTo>
                      <a:pt x="249" y="222"/>
                      <a:pt x="250" y="221"/>
                      <a:pt x="251" y="220"/>
                    </a:cubicBezTo>
                    <a:cubicBezTo>
                      <a:pt x="252" y="220"/>
                      <a:pt x="253" y="220"/>
                      <a:pt x="254" y="219"/>
                    </a:cubicBezTo>
                    <a:cubicBezTo>
                      <a:pt x="255" y="219"/>
                      <a:pt x="255" y="218"/>
                      <a:pt x="256" y="217"/>
                    </a:cubicBezTo>
                    <a:cubicBezTo>
                      <a:pt x="256" y="217"/>
                      <a:pt x="256" y="217"/>
                      <a:pt x="257" y="217"/>
                    </a:cubicBezTo>
                    <a:cubicBezTo>
                      <a:pt x="258" y="217"/>
                      <a:pt x="259" y="217"/>
                      <a:pt x="260" y="215"/>
                    </a:cubicBezTo>
                    <a:cubicBezTo>
                      <a:pt x="260" y="215"/>
                      <a:pt x="261" y="215"/>
                      <a:pt x="262" y="214"/>
                    </a:cubicBezTo>
                    <a:cubicBezTo>
                      <a:pt x="262" y="214"/>
                      <a:pt x="262" y="214"/>
                      <a:pt x="263" y="214"/>
                    </a:cubicBezTo>
                    <a:cubicBezTo>
                      <a:pt x="263" y="214"/>
                      <a:pt x="264" y="213"/>
                      <a:pt x="264" y="213"/>
                    </a:cubicBezTo>
                    <a:cubicBezTo>
                      <a:pt x="266" y="213"/>
                      <a:pt x="266" y="213"/>
                      <a:pt x="267" y="212"/>
                    </a:cubicBezTo>
                    <a:cubicBezTo>
                      <a:pt x="267" y="211"/>
                      <a:pt x="268" y="211"/>
                      <a:pt x="268" y="211"/>
                    </a:cubicBezTo>
                    <a:cubicBezTo>
                      <a:pt x="271" y="210"/>
                      <a:pt x="273" y="208"/>
                      <a:pt x="275" y="207"/>
                    </a:cubicBezTo>
                    <a:cubicBezTo>
                      <a:pt x="276" y="206"/>
                      <a:pt x="276" y="206"/>
                      <a:pt x="277" y="206"/>
                    </a:cubicBezTo>
                    <a:cubicBezTo>
                      <a:pt x="278" y="206"/>
                      <a:pt x="279" y="206"/>
                      <a:pt x="278" y="205"/>
                    </a:cubicBezTo>
                    <a:cubicBezTo>
                      <a:pt x="278" y="204"/>
                      <a:pt x="278" y="204"/>
                      <a:pt x="278" y="204"/>
                    </a:cubicBezTo>
                    <a:cubicBezTo>
                      <a:pt x="279" y="204"/>
                      <a:pt x="279" y="203"/>
                      <a:pt x="279" y="202"/>
                    </a:cubicBezTo>
                    <a:cubicBezTo>
                      <a:pt x="279" y="202"/>
                      <a:pt x="280" y="201"/>
                      <a:pt x="280" y="201"/>
                    </a:cubicBezTo>
                    <a:cubicBezTo>
                      <a:pt x="282" y="200"/>
                      <a:pt x="282" y="198"/>
                      <a:pt x="282" y="196"/>
                    </a:cubicBezTo>
                    <a:cubicBezTo>
                      <a:pt x="282" y="196"/>
                      <a:pt x="282" y="196"/>
                      <a:pt x="282" y="196"/>
                    </a:cubicBezTo>
                    <a:cubicBezTo>
                      <a:pt x="283" y="194"/>
                      <a:pt x="283" y="192"/>
                      <a:pt x="283" y="190"/>
                    </a:cubicBezTo>
                    <a:cubicBezTo>
                      <a:pt x="283" y="189"/>
                      <a:pt x="282" y="189"/>
                      <a:pt x="282" y="188"/>
                    </a:cubicBezTo>
                    <a:cubicBezTo>
                      <a:pt x="282" y="186"/>
                      <a:pt x="280" y="186"/>
                      <a:pt x="280" y="184"/>
                    </a:cubicBezTo>
                    <a:cubicBezTo>
                      <a:pt x="277" y="184"/>
                      <a:pt x="275" y="183"/>
                      <a:pt x="273" y="184"/>
                    </a:cubicBezTo>
                    <a:cubicBezTo>
                      <a:pt x="272" y="184"/>
                      <a:pt x="272" y="186"/>
                      <a:pt x="271" y="186"/>
                    </a:cubicBezTo>
                    <a:cubicBezTo>
                      <a:pt x="271" y="186"/>
                      <a:pt x="271" y="186"/>
                      <a:pt x="270" y="186"/>
                    </a:cubicBezTo>
                    <a:cubicBezTo>
                      <a:pt x="267" y="187"/>
                      <a:pt x="265" y="190"/>
                      <a:pt x="262" y="192"/>
                    </a:cubicBezTo>
                    <a:cubicBezTo>
                      <a:pt x="262" y="193"/>
                      <a:pt x="262" y="194"/>
                      <a:pt x="263" y="195"/>
                    </a:cubicBezTo>
                    <a:cubicBezTo>
                      <a:pt x="263" y="195"/>
                      <a:pt x="263" y="195"/>
                      <a:pt x="263" y="196"/>
                    </a:cubicBezTo>
                    <a:cubicBezTo>
                      <a:pt x="263" y="196"/>
                      <a:pt x="264" y="197"/>
                      <a:pt x="263" y="198"/>
                    </a:cubicBezTo>
                    <a:cubicBezTo>
                      <a:pt x="263" y="198"/>
                      <a:pt x="262" y="198"/>
                      <a:pt x="262" y="197"/>
                    </a:cubicBezTo>
                    <a:cubicBezTo>
                      <a:pt x="260" y="197"/>
                      <a:pt x="259" y="197"/>
                      <a:pt x="258" y="199"/>
                    </a:cubicBezTo>
                    <a:cubicBezTo>
                      <a:pt x="258" y="199"/>
                      <a:pt x="257" y="199"/>
                      <a:pt x="257" y="200"/>
                    </a:cubicBezTo>
                    <a:cubicBezTo>
                      <a:pt x="257" y="200"/>
                      <a:pt x="257" y="199"/>
                      <a:pt x="257" y="199"/>
                    </a:cubicBezTo>
                    <a:cubicBezTo>
                      <a:pt x="256" y="198"/>
                      <a:pt x="255" y="198"/>
                      <a:pt x="255" y="199"/>
                    </a:cubicBezTo>
                    <a:cubicBezTo>
                      <a:pt x="255" y="201"/>
                      <a:pt x="253" y="201"/>
                      <a:pt x="252" y="203"/>
                    </a:cubicBezTo>
                    <a:cubicBezTo>
                      <a:pt x="251" y="204"/>
                      <a:pt x="250" y="205"/>
                      <a:pt x="249" y="203"/>
                    </a:cubicBezTo>
                    <a:cubicBezTo>
                      <a:pt x="248" y="203"/>
                      <a:pt x="248" y="203"/>
                      <a:pt x="248" y="203"/>
                    </a:cubicBezTo>
                    <a:cubicBezTo>
                      <a:pt x="246" y="205"/>
                      <a:pt x="245" y="205"/>
                      <a:pt x="244" y="206"/>
                    </a:cubicBezTo>
                    <a:cubicBezTo>
                      <a:pt x="243" y="207"/>
                      <a:pt x="242" y="207"/>
                      <a:pt x="242" y="206"/>
                    </a:cubicBezTo>
                    <a:cubicBezTo>
                      <a:pt x="242" y="206"/>
                      <a:pt x="241" y="205"/>
                      <a:pt x="241" y="205"/>
                    </a:cubicBezTo>
                    <a:cubicBezTo>
                      <a:pt x="241" y="207"/>
                      <a:pt x="240" y="207"/>
                      <a:pt x="239" y="208"/>
                    </a:cubicBezTo>
                    <a:cubicBezTo>
                      <a:pt x="238" y="207"/>
                      <a:pt x="238" y="207"/>
                      <a:pt x="239" y="206"/>
                    </a:cubicBezTo>
                    <a:cubicBezTo>
                      <a:pt x="239" y="206"/>
                      <a:pt x="239" y="205"/>
                      <a:pt x="238" y="205"/>
                    </a:cubicBezTo>
                    <a:cubicBezTo>
                      <a:pt x="236" y="206"/>
                      <a:pt x="234" y="204"/>
                      <a:pt x="231" y="205"/>
                    </a:cubicBezTo>
                    <a:cubicBezTo>
                      <a:pt x="229" y="206"/>
                      <a:pt x="230" y="207"/>
                      <a:pt x="229" y="208"/>
                    </a:cubicBezTo>
                    <a:cubicBezTo>
                      <a:pt x="229" y="209"/>
                      <a:pt x="230" y="209"/>
                      <a:pt x="231" y="209"/>
                    </a:cubicBezTo>
                    <a:cubicBezTo>
                      <a:pt x="230" y="211"/>
                      <a:pt x="228" y="212"/>
                      <a:pt x="227" y="213"/>
                    </a:cubicBezTo>
                    <a:cubicBezTo>
                      <a:pt x="227" y="213"/>
                      <a:pt x="226" y="213"/>
                      <a:pt x="226" y="212"/>
                    </a:cubicBezTo>
                    <a:cubicBezTo>
                      <a:pt x="226" y="212"/>
                      <a:pt x="226" y="211"/>
                      <a:pt x="226" y="211"/>
                    </a:cubicBezTo>
                    <a:cubicBezTo>
                      <a:pt x="227" y="211"/>
                      <a:pt x="227" y="210"/>
                      <a:pt x="227" y="210"/>
                    </a:cubicBezTo>
                    <a:cubicBezTo>
                      <a:pt x="226" y="209"/>
                      <a:pt x="225" y="209"/>
                      <a:pt x="225" y="210"/>
                    </a:cubicBezTo>
                    <a:cubicBezTo>
                      <a:pt x="224" y="210"/>
                      <a:pt x="223" y="211"/>
                      <a:pt x="223" y="211"/>
                    </a:cubicBezTo>
                    <a:cubicBezTo>
                      <a:pt x="224" y="212"/>
                      <a:pt x="224" y="212"/>
                      <a:pt x="225" y="212"/>
                    </a:cubicBezTo>
                    <a:cubicBezTo>
                      <a:pt x="225" y="213"/>
                      <a:pt x="225" y="214"/>
                      <a:pt x="224" y="213"/>
                    </a:cubicBezTo>
                    <a:cubicBezTo>
                      <a:pt x="222" y="213"/>
                      <a:pt x="221" y="215"/>
                      <a:pt x="219" y="215"/>
                    </a:cubicBezTo>
                    <a:cubicBezTo>
                      <a:pt x="218" y="214"/>
                      <a:pt x="218" y="215"/>
                      <a:pt x="218" y="216"/>
                    </a:cubicBezTo>
                    <a:cubicBezTo>
                      <a:pt x="218" y="216"/>
                      <a:pt x="217" y="216"/>
                      <a:pt x="217" y="215"/>
                    </a:cubicBezTo>
                    <a:cubicBezTo>
                      <a:pt x="217" y="213"/>
                      <a:pt x="216" y="214"/>
                      <a:pt x="216" y="214"/>
                    </a:cubicBezTo>
                    <a:cubicBezTo>
                      <a:pt x="215" y="215"/>
                      <a:pt x="215" y="214"/>
                      <a:pt x="215" y="215"/>
                    </a:cubicBezTo>
                    <a:cubicBezTo>
                      <a:pt x="215" y="216"/>
                      <a:pt x="216" y="216"/>
                      <a:pt x="217" y="216"/>
                    </a:cubicBezTo>
                    <a:cubicBezTo>
                      <a:pt x="215" y="216"/>
                      <a:pt x="214" y="216"/>
                      <a:pt x="214" y="218"/>
                    </a:cubicBezTo>
                    <a:cubicBezTo>
                      <a:pt x="213" y="220"/>
                      <a:pt x="212" y="221"/>
                      <a:pt x="210" y="222"/>
                    </a:cubicBezTo>
                    <a:cubicBezTo>
                      <a:pt x="209" y="222"/>
                      <a:pt x="209" y="222"/>
                      <a:pt x="209" y="223"/>
                    </a:cubicBezTo>
                    <a:cubicBezTo>
                      <a:pt x="209" y="223"/>
                      <a:pt x="210" y="223"/>
                      <a:pt x="210" y="223"/>
                    </a:cubicBezTo>
                    <a:cubicBezTo>
                      <a:pt x="210" y="223"/>
                      <a:pt x="211" y="223"/>
                      <a:pt x="211" y="223"/>
                    </a:cubicBezTo>
                    <a:cubicBezTo>
                      <a:pt x="211" y="224"/>
                      <a:pt x="211" y="224"/>
                      <a:pt x="210" y="224"/>
                    </a:cubicBezTo>
                    <a:cubicBezTo>
                      <a:pt x="210" y="225"/>
                      <a:pt x="209" y="225"/>
                      <a:pt x="209" y="225"/>
                    </a:cubicBezTo>
                    <a:cubicBezTo>
                      <a:pt x="207" y="225"/>
                      <a:pt x="206" y="226"/>
                      <a:pt x="207" y="229"/>
                    </a:cubicBezTo>
                    <a:cubicBezTo>
                      <a:pt x="207" y="229"/>
                      <a:pt x="207" y="229"/>
                      <a:pt x="208" y="230"/>
                    </a:cubicBezTo>
                    <a:cubicBezTo>
                      <a:pt x="208" y="230"/>
                      <a:pt x="208" y="230"/>
                      <a:pt x="208" y="231"/>
                    </a:cubicBezTo>
                    <a:cubicBezTo>
                      <a:pt x="207" y="231"/>
                      <a:pt x="206" y="231"/>
                      <a:pt x="206" y="231"/>
                    </a:cubicBezTo>
                    <a:cubicBezTo>
                      <a:pt x="205" y="231"/>
                      <a:pt x="205" y="230"/>
                      <a:pt x="204" y="230"/>
                    </a:cubicBezTo>
                    <a:cubicBezTo>
                      <a:pt x="203" y="228"/>
                      <a:pt x="202" y="230"/>
                      <a:pt x="201" y="230"/>
                    </a:cubicBezTo>
                    <a:cubicBezTo>
                      <a:pt x="200" y="231"/>
                      <a:pt x="201" y="232"/>
                      <a:pt x="202" y="233"/>
                    </a:cubicBezTo>
                    <a:cubicBezTo>
                      <a:pt x="202" y="233"/>
                      <a:pt x="201" y="234"/>
                      <a:pt x="201" y="235"/>
                    </a:cubicBezTo>
                    <a:cubicBezTo>
                      <a:pt x="200" y="235"/>
                      <a:pt x="200" y="235"/>
                      <a:pt x="200" y="236"/>
                    </a:cubicBezTo>
                    <a:cubicBezTo>
                      <a:pt x="200" y="237"/>
                      <a:pt x="200" y="237"/>
                      <a:pt x="199" y="238"/>
                    </a:cubicBezTo>
                    <a:cubicBezTo>
                      <a:pt x="198" y="238"/>
                      <a:pt x="198" y="237"/>
                      <a:pt x="198" y="236"/>
                    </a:cubicBezTo>
                    <a:cubicBezTo>
                      <a:pt x="198" y="235"/>
                      <a:pt x="197" y="235"/>
                      <a:pt x="196" y="235"/>
                    </a:cubicBezTo>
                    <a:cubicBezTo>
                      <a:pt x="195" y="235"/>
                      <a:pt x="195" y="236"/>
                      <a:pt x="194" y="236"/>
                    </a:cubicBezTo>
                    <a:cubicBezTo>
                      <a:pt x="193" y="238"/>
                      <a:pt x="195" y="239"/>
                      <a:pt x="194" y="241"/>
                    </a:cubicBezTo>
                    <a:cubicBezTo>
                      <a:pt x="195" y="240"/>
                      <a:pt x="196" y="240"/>
                      <a:pt x="197" y="240"/>
                    </a:cubicBezTo>
                    <a:cubicBezTo>
                      <a:pt x="197" y="240"/>
                      <a:pt x="197" y="240"/>
                      <a:pt x="198" y="240"/>
                    </a:cubicBezTo>
                    <a:cubicBezTo>
                      <a:pt x="198" y="240"/>
                      <a:pt x="198" y="241"/>
                      <a:pt x="198" y="241"/>
                    </a:cubicBezTo>
                    <a:cubicBezTo>
                      <a:pt x="197" y="242"/>
                      <a:pt x="198" y="242"/>
                      <a:pt x="198" y="242"/>
                    </a:cubicBezTo>
                    <a:cubicBezTo>
                      <a:pt x="197" y="242"/>
                      <a:pt x="197" y="243"/>
                      <a:pt x="196" y="244"/>
                    </a:cubicBezTo>
                    <a:cubicBezTo>
                      <a:pt x="196" y="244"/>
                      <a:pt x="195" y="244"/>
                      <a:pt x="195" y="245"/>
                    </a:cubicBezTo>
                    <a:cubicBezTo>
                      <a:pt x="196" y="246"/>
                      <a:pt x="196" y="245"/>
                      <a:pt x="197" y="245"/>
                    </a:cubicBezTo>
                    <a:cubicBezTo>
                      <a:pt x="197" y="245"/>
                      <a:pt x="198" y="245"/>
                      <a:pt x="198" y="245"/>
                    </a:cubicBezTo>
                    <a:cubicBezTo>
                      <a:pt x="199" y="245"/>
                      <a:pt x="199" y="245"/>
                      <a:pt x="199" y="246"/>
                    </a:cubicBezTo>
                    <a:cubicBezTo>
                      <a:pt x="199" y="247"/>
                      <a:pt x="199" y="247"/>
                      <a:pt x="201" y="247"/>
                    </a:cubicBezTo>
                    <a:cubicBezTo>
                      <a:pt x="201" y="247"/>
                      <a:pt x="202" y="247"/>
                      <a:pt x="202" y="248"/>
                    </a:cubicBezTo>
                    <a:cubicBezTo>
                      <a:pt x="201" y="248"/>
                      <a:pt x="200" y="248"/>
                      <a:pt x="199" y="248"/>
                    </a:cubicBezTo>
                    <a:cubicBezTo>
                      <a:pt x="197" y="247"/>
                      <a:pt x="194" y="248"/>
                      <a:pt x="193" y="249"/>
                    </a:cubicBezTo>
                    <a:cubicBezTo>
                      <a:pt x="192" y="250"/>
                      <a:pt x="192" y="251"/>
                      <a:pt x="194" y="251"/>
                    </a:cubicBezTo>
                    <a:cubicBezTo>
                      <a:pt x="194" y="252"/>
                      <a:pt x="196" y="252"/>
                      <a:pt x="196" y="253"/>
                    </a:cubicBezTo>
                    <a:cubicBezTo>
                      <a:pt x="196" y="254"/>
                      <a:pt x="195" y="254"/>
                      <a:pt x="195" y="254"/>
                    </a:cubicBezTo>
                    <a:cubicBezTo>
                      <a:pt x="194" y="254"/>
                      <a:pt x="193" y="254"/>
                      <a:pt x="192" y="255"/>
                    </a:cubicBezTo>
                    <a:cubicBezTo>
                      <a:pt x="191" y="255"/>
                      <a:pt x="191" y="255"/>
                      <a:pt x="191" y="255"/>
                    </a:cubicBezTo>
                    <a:cubicBezTo>
                      <a:pt x="191" y="256"/>
                      <a:pt x="191" y="256"/>
                      <a:pt x="192" y="256"/>
                    </a:cubicBezTo>
                    <a:cubicBezTo>
                      <a:pt x="193" y="256"/>
                      <a:pt x="193" y="257"/>
                      <a:pt x="193" y="257"/>
                    </a:cubicBezTo>
                    <a:cubicBezTo>
                      <a:pt x="194" y="258"/>
                      <a:pt x="194" y="258"/>
                      <a:pt x="194" y="258"/>
                    </a:cubicBezTo>
                    <a:cubicBezTo>
                      <a:pt x="193" y="258"/>
                      <a:pt x="193" y="258"/>
                      <a:pt x="193" y="258"/>
                    </a:cubicBezTo>
                    <a:cubicBezTo>
                      <a:pt x="192" y="258"/>
                      <a:pt x="191" y="259"/>
                      <a:pt x="190" y="259"/>
                    </a:cubicBezTo>
                    <a:cubicBezTo>
                      <a:pt x="190" y="259"/>
                      <a:pt x="191" y="260"/>
                      <a:pt x="192" y="260"/>
                    </a:cubicBezTo>
                    <a:cubicBezTo>
                      <a:pt x="192" y="260"/>
                      <a:pt x="193" y="261"/>
                      <a:pt x="194" y="262"/>
                    </a:cubicBezTo>
                    <a:cubicBezTo>
                      <a:pt x="195" y="263"/>
                      <a:pt x="196" y="264"/>
                      <a:pt x="197" y="263"/>
                    </a:cubicBezTo>
                    <a:cubicBezTo>
                      <a:pt x="198" y="263"/>
                      <a:pt x="198" y="264"/>
                      <a:pt x="198" y="264"/>
                    </a:cubicBezTo>
                    <a:cubicBezTo>
                      <a:pt x="198" y="264"/>
                      <a:pt x="197" y="264"/>
                      <a:pt x="197" y="264"/>
                    </a:cubicBezTo>
                    <a:cubicBezTo>
                      <a:pt x="197" y="264"/>
                      <a:pt x="195" y="264"/>
                      <a:pt x="194" y="264"/>
                    </a:cubicBezTo>
                    <a:cubicBezTo>
                      <a:pt x="194" y="264"/>
                      <a:pt x="194" y="263"/>
                      <a:pt x="194" y="263"/>
                    </a:cubicBezTo>
                    <a:cubicBezTo>
                      <a:pt x="192" y="262"/>
                      <a:pt x="191" y="262"/>
                      <a:pt x="189" y="261"/>
                    </a:cubicBezTo>
                    <a:cubicBezTo>
                      <a:pt x="189" y="261"/>
                      <a:pt x="189" y="261"/>
                      <a:pt x="189" y="261"/>
                    </a:cubicBezTo>
                    <a:cubicBezTo>
                      <a:pt x="189" y="261"/>
                      <a:pt x="188" y="262"/>
                      <a:pt x="188" y="262"/>
                    </a:cubicBezTo>
                    <a:cubicBezTo>
                      <a:pt x="188" y="262"/>
                      <a:pt x="187" y="262"/>
                      <a:pt x="187" y="263"/>
                    </a:cubicBezTo>
                    <a:cubicBezTo>
                      <a:pt x="187" y="264"/>
                      <a:pt x="185" y="265"/>
                      <a:pt x="187" y="265"/>
                    </a:cubicBezTo>
                    <a:cubicBezTo>
                      <a:pt x="188" y="265"/>
                      <a:pt x="188" y="265"/>
                      <a:pt x="188" y="266"/>
                    </a:cubicBezTo>
                    <a:cubicBezTo>
                      <a:pt x="187" y="266"/>
                      <a:pt x="187" y="266"/>
                      <a:pt x="187" y="266"/>
                    </a:cubicBezTo>
                    <a:cubicBezTo>
                      <a:pt x="186" y="266"/>
                      <a:pt x="185" y="266"/>
                      <a:pt x="185" y="267"/>
                    </a:cubicBezTo>
                    <a:cubicBezTo>
                      <a:pt x="185" y="267"/>
                      <a:pt x="185" y="267"/>
                      <a:pt x="185" y="267"/>
                    </a:cubicBezTo>
                    <a:cubicBezTo>
                      <a:pt x="183" y="267"/>
                      <a:pt x="183" y="268"/>
                      <a:pt x="182" y="269"/>
                    </a:cubicBezTo>
                    <a:cubicBezTo>
                      <a:pt x="182" y="270"/>
                      <a:pt x="182" y="270"/>
                      <a:pt x="181" y="270"/>
                    </a:cubicBezTo>
                    <a:cubicBezTo>
                      <a:pt x="181" y="270"/>
                      <a:pt x="180" y="270"/>
                      <a:pt x="180" y="271"/>
                    </a:cubicBezTo>
                    <a:cubicBezTo>
                      <a:pt x="180" y="271"/>
                      <a:pt x="180" y="272"/>
                      <a:pt x="181" y="272"/>
                    </a:cubicBezTo>
                    <a:cubicBezTo>
                      <a:pt x="181" y="272"/>
                      <a:pt x="181" y="273"/>
                      <a:pt x="182" y="273"/>
                    </a:cubicBezTo>
                    <a:cubicBezTo>
                      <a:pt x="182" y="274"/>
                      <a:pt x="183" y="275"/>
                      <a:pt x="184" y="274"/>
                    </a:cubicBezTo>
                    <a:cubicBezTo>
                      <a:pt x="185" y="273"/>
                      <a:pt x="186" y="272"/>
                      <a:pt x="187" y="272"/>
                    </a:cubicBezTo>
                    <a:cubicBezTo>
                      <a:pt x="188" y="272"/>
                      <a:pt x="190" y="273"/>
                      <a:pt x="188" y="274"/>
                    </a:cubicBezTo>
                    <a:cubicBezTo>
                      <a:pt x="187" y="274"/>
                      <a:pt x="187" y="274"/>
                      <a:pt x="186" y="274"/>
                    </a:cubicBezTo>
                    <a:cubicBezTo>
                      <a:pt x="185" y="274"/>
                      <a:pt x="185" y="275"/>
                      <a:pt x="184" y="276"/>
                    </a:cubicBezTo>
                    <a:cubicBezTo>
                      <a:pt x="184" y="277"/>
                      <a:pt x="184" y="277"/>
                      <a:pt x="185" y="277"/>
                    </a:cubicBezTo>
                    <a:cubicBezTo>
                      <a:pt x="185" y="278"/>
                      <a:pt x="184" y="279"/>
                      <a:pt x="183" y="279"/>
                    </a:cubicBezTo>
                    <a:cubicBezTo>
                      <a:pt x="183" y="279"/>
                      <a:pt x="182" y="280"/>
                      <a:pt x="183" y="280"/>
                    </a:cubicBezTo>
                    <a:cubicBezTo>
                      <a:pt x="183" y="281"/>
                      <a:pt x="183" y="281"/>
                      <a:pt x="184" y="281"/>
                    </a:cubicBezTo>
                    <a:cubicBezTo>
                      <a:pt x="184" y="281"/>
                      <a:pt x="184" y="280"/>
                      <a:pt x="185" y="281"/>
                    </a:cubicBezTo>
                    <a:cubicBezTo>
                      <a:pt x="184" y="281"/>
                      <a:pt x="184" y="282"/>
                      <a:pt x="184" y="282"/>
                    </a:cubicBezTo>
                    <a:cubicBezTo>
                      <a:pt x="183" y="282"/>
                      <a:pt x="183" y="283"/>
                      <a:pt x="182" y="282"/>
                    </a:cubicBezTo>
                    <a:cubicBezTo>
                      <a:pt x="181" y="281"/>
                      <a:pt x="180" y="282"/>
                      <a:pt x="180" y="283"/>
                    </a:cubicBezTo>
                    <a:cubicBezTo>
                      <a:pt x="179" y="283"/>
                      <a:pt x="179" y="283"/>
                      <a:pt x="179" y="283"/>
                    </a:cubicBezTo>
                    <a:cubicBezTo>
                      <a:pt x="177" y="282"/>
                      <a:pt x="178" y="284"/>
                      <a:pt x="177" y="285"/>
                    </a:cubicBezTo>
                    <a:cubicBezTo>
                      <a:pt x="176" y="285"/>
                      <a:pt x="176" y="286"/>
                      <a:pt x="177" y="287"/>
                    </a:cubicBezTo>
                    <a:cubicBezTo>
                      <a:pt x="177" y="288"/>
                      <a:pt x="177" y="288"/>
                      <a:pt x="178" y="289"/>
                    </a:cubicBezTo>
                    <a:cubicBezTo>
                      <a:pt x="176" y="289"/>
                      <a:pt x="176" y="289"/>
                      <a:pt x="176" y="291"/>
                    </a:cubicBezTo>
                    <a:cubicBezTo>
                      <a:pt x="176" y="291"/>
                      <a:pt x="176" y="291"/>
                      <a:pt x="176" y="291"/>
                    </a:cubicBezTo>
                    <a:cubicBezTo>
                      <a:pt x="176" y="291"/>
                      <a:pt x="175" y="291"/>
                      <a:pt x="175" y="291"/>
                    </a:cubicBezTo>
                    <a:cubicBezTo>
                      <a:pt x="173" y="291"/>
                      <a:pt x="172" y="293"/>
                      <a:pt x="172" y="294"/>
                    </a:cubicBezTo>
                    <a:cubicBezTo>
                      <a:pt x="171" y="296"/>
                      <a:pt x="172" y="296"/>
                      <a:pt x="173" y="296"/>
                    </a:cubicBezTo>
                    <a:cubicBezTo>
                      <a:pt x="174" y="296"/>
                      <a:pt x="175" y="296"/>
                      <a:pt x="176" y="296"/>
                    </a:cubicBezTo>
                    <a:cubicBezTo>
                      <a:pt x="176" y="296"/>
                      <a:pt x="176" y="297"/>
                      <a:pt x="175" y="297"/>
                    </a:cubicBezTo>
                    <a:cubicBezTo>
                      <a:pt x="173" y="297"/>
                      <a:pt x="173" y="297"/>
                      <a:pt x="174" y="299"/>
                    </a:cubicBezTo>
                    <a:cubicBezTo>
                      <a:pt x="175" y="298"/>
                      <a:pt x="175" y="298"/>
                      <a:pt x="176" y="298"/>
                    </a:cubicBezTo>
                    <a:cubicBezTo>
                      <a:pt x="175" y="299"/>
                      <a:pt x="174" y="300"/>
                      <a:pt x="174" y="301"/>
                    </a:cubicBezTo>
                    <a:cubicBezTo>
                      <a:pt x="173" y="304"/>
                      <a:pt x="172" y="306"/>
                      <a:pt x="171" y="309"/>
                    </a:cubicBezTo>
                    <a:cubicBezTo>
                      <a:pt x="171" y="310"/>
                      <a:pt x="171" y="310"/>
                      <a:pt x="170" y="309"/>
                    </a:cubicBezTo>
                    <a:cubicBezTo>
                      <a:pt x="169" y="309"/>
                      <a:pt x="168" y="310"/>
                      <a:pt x="167" y="308"/>
                    </a:cubicBezTo>
                    <a:cubicBezTo>
                      <a:pt x="167" y="308"/>
                      <a:pt x="165" y="310"/>
                      <a:pt x="165" y="311"/>
                    </a:cubicBezTo>
                    <a:cubicBezTo>
                      <a:pt x="165" y="314"/>
                      <a:pt x="165" y="317"/>
                      <a:pt x="165" y="319"/>
                    </a:cubicBezTo>
                    <a:cubicBezTo>
                      <a:pt x="165" y="321"/>
                      <a:pt x="168" y="323"/>
                      <a:pt x="169" y="323"/>
                    </a:cubicBezTo>
                    <a:close/>
                    <a:moveTo>
                      <a:pt x="221" y="358"/>
                    </a:moveTo>
                    <a:cubicBezTo>
                      <a:pt x="222" y="358"/>
                      <a:pt x="223" y="359"/>
                      <a:pt x="224" y="359"/>
                    </a:cubicBezTo>
                    <a:cubicBezTo>
                      <a:pt x="225" y="359"/>
                      <a:pt x="226" y="358"/>
                      <a:pt x="226" y="356"/>
                    </a:cubicBezTo>
                    <a:cubicBezTo>
                      <a:pt x="225" y="354"/>
                      <a:pt x="224" y="352"/>
                      <a:pt x="223" y="351"/>
                    </a:cubicBezTo>
                    <a:cubicBezTo>
                      <a:pt x="220" y="349"/>
                      <a:pt x="219" y="347"/>
                      <a:pt x="217" y="345"/>
                    </a:cubicBezTo>
                    <a:cubicBezTo>
                      <a:pt x="216" y="344"/>
                      <a:pt x="216" y="343"/>
                      <a:pt x="214" y="344"/>
                    </a:cubicBezTo>
                    <a:cubicBezTo>
                      <a:pt x="213" y="345"/>
                      <a:pt x="213" y="346"/>
                      <a:pt x="214" y="347"/>
                    </a:cubicBezTo>
                    <a:cubicBezTo>
                      <a:pt x="214" y="348"/>
                      <a:pt x="214" y="348"/>
                      <a:pt x="214" y="348"/>
                    </a:cubicBezTo>
                    <a:cubicBezTo>
                      <a:pt x="214" y="348"/>
                      <a:pt x="213" y="348"/>
                      <a:pt x="212" y="348"/>
                    </a:cubicBezTo>
                    <a:cubicBezTo>
                      <a:pt x="213" y="349"/>
                      <a:pt x="213" y="350"/>
                      <a:pt x="213" y="351"/>
                    </a:cubicBezTo>
                    <a:cubicBezTo>
                      <a:pt x="214" y="353"/>
                      <a:pt x="216" y="355"/>
                      <a:pt x="218" y="355"/>
                    </a:cubicBezTo>
                    <a:cubicBezTo>
                      <a:pt x="219" y="355"/>
                      <a:pt x="221" y="355"/>
                      <a:pt x="220" y="357"/>
                    </a:cubicBezTo>
                    <a:cubicBezTo>
                      <a:pt x="220" y="358"/>
                      <a:pt x="220" y="358"/>
                      <a:pt x="221" y="358"/>
                    </a:cubicBezTo>
                    <a:close/>
                    <a:moveTo>
                      <a:pt x="290" y="289"/>
                    </a:moveTo>
                    <a:cubicBezTo>
                      <a:pt x="291" y="288"/>
                      <a:pt x="291" y="287"/>
                      <a:pt x="292" y="288"/>
                    </a:cubicBezTo>
                    <a:cubicBezTo>
                      <a:pt x="292" y="289"/>
                      <a:pt x="293" y="289"/>
                      <a:pt x="294" y="288"/>
                    </a:cubicBezTo>
                    <a:cubicBezTo>
                      <a:pt x="294" y="287"/>
                      <a:pt x="294" y="287"/>
                      <a:pt x="295" y="287"/>
                    </a:cubicBezTo>
                    <a:cubicBezTo>
                      <a:pt x="297" y="286"/>
                      <a:pt x="298" y="286"/>
                      <a:pt x="300" y="285"/>
                    </a:cubicBezTo>
                    <a:cubicBezTo>
                      <a:pt x="301" y="285"/>
                      <a:pt x="302" y="285"/>
                      <a:pt x="301" y="284"/>
                    </a:cubicBezTo>
                    <a:cubicBezTo>
                      <a:pt x="301" y="282"/>
                      <a:pt x="299" y="282"/>
                      <a:pt x="299" y="280"/>
                    </a:cubicBezTo>
                    <a:cubicBezTo>
                      <a:pt x="298" y="278"/>
                      <a:pt x="297" y="277"/>
                      <a:pt x="295" y="278"/>
                    </a:cubicBezTo>
                    <a:cubicBezTo>
                      <a:pt x="292" y="278"/>
                      <a:pt x="290" y="279"/>
                      <a:pt x="290" y="282"/>
                    </a:cubicBezTo>
                    <a:cubicBezTo>
                      <a:pt x="290" y="284"/>
                      <a:pt x="290" y="286"/>
                      <a:pt x="290" y="289"/>
                    </a:cubicBezTo>
                    <a:close/>
                    <a:moveTo>
                      <a:pt x="145" y="377"/>
                    </a:moveTo>
                    <a:cubicBezTo>
                      <a:pt x="146" y="377"/>
                      <a:pt x="146" y="378"/>
                      <a:pt x="148" y="377"/>
                    </a:cubicBezTo>
                    <a:cubicBezTo>
                      <a:pt x="149" y="376"/>
                      <a:pt x="150" y="376"/>
                      <a:pt x="152" y="375"/>
                    </a:cubicBezTo>
                    <a:cubicBezTo>
                      <a:pt x="152" y="375"/>
                      <a:pt x="153" y="374"/>
                      <a:pt x="153" y="373"/>
                    </a:cubicBezTo>
                    <a:cubicBezTo>
                      <a:pt x="154" y="373"/>
                      <a:pt x="154" y="372"/>
                      <a:pt x="154" y="371"/>
                    </a:cubicBezTo>
                    <a:cubicBezTo>
                      <a:pt x="156" y="371"/>
                      <a:pt x="156" y="369"/>
                      <a:pt x="156" y="369"/>
                    </a:cubicBezTo>
                    <a:cubicBezTo>
                      <a:pt x="156" y="367"/>
                      <a:pt x="156" y="366"/>
                      <a:pt x="155" y="366"/>
                    </a:cubicBezTo>
                    <a:cubicBezTo>
                      <a:pt x="153" y="365"/>
                      <a:pt x="152" y="364"/>
                      <a:pt x="150" y="363"/>
                    </a:cubicBezTo>
                    <a:cubicBezTo>
                      <a:pt x="149" y="362"/>
                      <a:pt x="148" y="362"/>
                      <a:pt x="147" y="363"/>
                    </a:cubicBezTo>
                    <a:cubicBezTo>
                      <a:pt x="145" y="365"/>
                      <a:pt x="143" y="367"/>
                      <a:pt x="143" y="369"/>
                    </a:cubicBezTo>
                    <a:cubicBezTo>
                      <a:pt x="143" y="372"/>
                      <a:pt x="142" y="375"/>
                      <a:pt x="145" y="377"/>
                    </a:cubicBezTo>
                    <a:close/>
                    <a:moveTo>
                      <a:pt x="350" y="294"/>
                    </a:moveTo>
                    <a:cubicBezTo>
                      <a:pt x="351" y="295"/>
                      <a:pt x="351" y="295"/>
                      <a:pt x="352" y="295"/>
                    </a:cubicBezTo>
                    <a:cubicBezTo>
                      <a:pt x="353" y="295"/>
                      <a:pt x="355" y="295"/>
                      <a:pt x="355" y="294"/>
                    </a:cubicBezTo>
                    <a:cubicBezTo>
                      <a:pt x="354" y="292"/>
                      <a:pt x="355" y="291"/>
                      <a:pt x="354" y="289"/>
                    </a:cubicBezTo>
                    <a:cubicBezTo>
                      <a:pt x="354" y="288"/>
                      <a:pt x="353" y="287"/>
                      <a:pt x="352" y="287"/>
                    </a:cubicBezTo>
                    <a:cubicBezTo>
                      <a:pt x="351" y="287"/>
                      <a:pt x="351" y="288"/>
                      <a:pt x="351" y="289"/>
                    </a:cubicBezTo>
                    <a:cubicBezTo>
                      <a:pt x="351" y="289"/>
                      <a:pt x="350" y="290"/>
                      <a:pt x="350" y="290"/>
                    </a:cubicBezTo>
                    <a:cubicBezTo>
                      <a:pt x="348" y="292"/>
                      <a:pt x="348" y="293"/>
                      <a:pt x="350" y="294"/>
                    </a:cubicBezTo>
                    <a:close/>
                    <a:moveTo>
                      <a:pt x="175" y="327"/>
                    </a:moveTo>
                    <a:cubicBezTo>
                      <a:pt x="174" y="325"/>
                      <a:pt x="173" y="324"/>
                      <a:pt x="171" y="325"/>
                    </a:cubicBezTo>
                    <a:cubicBezTo>
                      <a:pt x="171" y="326"/>
                      <a:pt x="170" y="326"/>
                      <a:pt x="170" y="327"/>
                    </a:cubicBezTo>
                    <a:cubicBezTo>
                      <a:pt x="170" y="327"/>
                      <a:pt x="171" y="328"/>
                      <a:pt x="172" y="328"/>
                    </a:cubicBezTo>
                    <a:cubicBezTo>
                      <a:pt x="173" y="328"/>
                      <a:pt x="173" y="328"/>
                      <a:pt x="173" y="329"/>
                    </a:cubicBezTo>
                    <a:cubicBezTo>
                      <a:pt x="174" y="331"/>
                      <a:pt x="175" y="332"/>
                      <a:pt x="176" y="333"/>
                    </a:cubicBezTo>
                    <a:cubicBezTo>
                      <a:pt x="177" y="332"/>
                      <a:pt x="175" y="332"/>
                      <a:pt x="176" y="331"/>
                    </a:cubicBezTo>
                    <a:cubicBezTo>
                      <a:pt x="177" y="330"/>
                      <a:pt x="177" y="328"/>
                      <a:pt x="175" y="327"/>
                    </a:cubicBezTo>
                    <a:close/>
                    <a:moveTo>
                      <a:pt x="375" y="213"/>
                    </a:moveTo>
                    <a:cubicBezTo>
                      <a:pt x="374" y="213"/>
                      <a:pt x="374" y="213"/>
                      <a:pt x="374" y="214"/>
                    </a:cubicBezTo>
                    <a:cubicBezTo>
                      <a:pt x="374" y="214"/>
                      <a:pt x="374" y="215"/>
                      <a:pt x="375" y="215"/>
                    </a:cubicBezTo>
                    <a:cubicBezTo>
                      <a:pt x="376" y="214"/>
                      <a:pt x="378" y="215"/>
                      <a:pt x="379" y="215"/>
                    </a:cubicBezTo>
                    <a:cubicBezTo>
                      <a:pt x="380" y="214"/>
                      <a:pt x="380" y="213"/>
                      <a:pt x="378" y="213"/>
                    </a:cubicBezTo>
                    <a:cubicBezTo>
                      <a:pt x="377" y="213"/>
                      <a:pt x="376" y="213"/>
                      <a:pt x="376" y="212"/>
                    </a:cubicBezTo>
                    <a:cubicBezTo>
                      <a:pt x="376" y="213"/>
                      <a:pt x="375" y="213"/>
                      <a:pt x="375" y="213"/>
                    </a:cubicBezTo>
                    <a:close/>
                    <a:moveTo>
                      <a:pt x="330" y="284"/>
                    </a:moveTo>
                    <a:cubicBezTo>
                      <a:pt x="330" y="285"/>
                      <a:pt x="331" y="285"/>
                      <a:pt x="331" y="285"/>
                    </a:cubicBezTo>
                    <a:cubicBezTo>
                      <a:pt x="332" y="286"/>
                      <a:pt x="333" y="286"/>
                      <a:pt x="334" y="286"/>
                    </a:cubicBezTo>
                    <a:cubicBezTo>
                      <a:pt x="334" y="287"/>
                      <a:pt x="335" y="286"/>
                      <a:pt x="335" y="286"/>
                    </a:cubicBezTo>
                    <a:cubicBezTo>
                      <a:pt x="335" y="285"/>
                      <a:pt x="335" y="285"/>
                      <a:pt x="335" y="284"/>
                    </a:cubicBezTo>
                    <a:cubicBezTo>
                      <a:pt x="334" y="284"/>
                      <a:pt x="333" y="283"/>
                      <a:pt x="332" y="284"/>
                    </a:cubicBezTo>
                    <a:cubicBezTo>
                      <a:pt x="331" y="284"/>
                      <a:pt x="330" y="283"/>
                      <a:pt x="330" y="284"/>
                    </a:cubicBezTo>
                    <a:close/>
                    <a:moveTo>
                      <a:pt x="370" y="236"/>
                    </a:moveTo>
                    <a:cubicBezTo>
                      <a:pt x="371" y="236"/>
                      <a:pt x="371" y="237"/>
                      <a:pt x="372" y="237"/>
                    </a:cubicBezTo>
                    <a:cubicBezTo>
                      <a:pt x="373" y="237"/>
                      <a:pt x="373" y="236"/>
                      <a:pt x="373" y="235"/>
                    </a:cubicBezTo>
                    <a:cubicBezTo>
                      <a:pt x="373" y="235"/>
                      <a:pt x="373" y="234"/>
                      <a:pt x="373" y="234"/>
                    </a:cubicBezTo>
                    <a:cubicBezTo>
                      <a:pt x="372" y="233"/>
                      <a:pt x="373" y="232"/>
                      <a:pt x="373" y="231"/>
                    </a:cubicBezTo>
                    <a:cubicBezTo>
                      <a:pt x="374" y="231"/>
                      <a:pt x="374" y="231"/>
                      <a:pt x="374" y="231"/>
                    </a:cubicBezTo>
                    <a:cubicBezTo>
                      <a:pt x="373" y="229"/>
                      <a:pt x="373" y="227"/>
                      <a:pt x="373" y="226"/>
                    </a:cubicBezTo>
                    <a:cubicBezTo>
                      <a:pt x="373" y="225"/>
                      <a:pt x="373" y="225"/>
                      <a:pt x="372" y="225"/>
                    </a:cubicBezTo>
                    <a:cubicBezTo>
                      <a:pt x="370" y="226"/>
                      <a:pt x="369" y="229"/>
                      <a:pt x="369" y="231"/>
                    </a:cubicBezTo>
                    <a:cubicBezTo>
                      <a:pt x="369" y="232"/>
                      <a:pt x="369" y="233"/>
                      <a:pt x="369" y="233"/>
                    </a:cubicBezTo>
                    <a:cubicBezTo>
                      <a:pt x="369" y="234"/>
                      <a:pt x="370" y="235"/>
                      <a:pt x="370" y="236"/>
                    </a:cubicBezTo>
                    <a:close/>
                    <a:moveTo>
                      <a:pt x="370" y="215"/>
                    </a:moveTo>
                    <a:cubicBezTo>
                      <a:pt x="371" y="216"/>
                      <a:pt x="372" y="217"/>
                      <a:pt x="375" y="216"/>
                    </a:cubicBezTo>
                    <a:cubicBezTo>
                      <a:pt x="373" y="215"/>
                      <a:pt x="371" y="215"/>
                      <a:pt x="371" y="213"/>
                    </a:cubicBezTo>
                    <a:cubicBezTo>
                      <a:pt x="371" y="213"/>
                      <a:pt x="371" y="213"/>
                      <a:pt x="371" y="213"/>
                    </a:cubicBezTo>
                    <a:cubicBezTo>
                      <a:pt x="370" y="213"/>
                      <a:pt x="370" y="214"/>
                      <a:pt x="369" y="214"/>
                    </a:cubicBezTo>
                    <a:cubicBezTo>
                      <a:pt x="369" y="215"/>
                      <a:pt x="369" y="215"/>
                      <a:pt x="370" y="215"/>
                    </a:cubicBezTo>
                    <a:close/>
                    <a:moveTo>
                      <a:pt x="271" y="365"/>
                    </a:moveTo>
                    <a:cubicBezTo>
                      <a:pt x="271" y="364"/>
                      <a:pt x="272" y="363"/>
                      <a:pt x="272" y="362"/>
                    </a:cubicBezTo>
                    <a:cubicBezTo>
                      <a:pt x="272" y="362"/>
                      <a:pt x="272" y="361"/>
                      <a:pt x="272" y="361"/>
                    </a:cubicBezTo>
                    <a:cubicBezTo>
                      <a:pt x="271" y="361"/>
                      <a:pt x="271" y="361"/>
                      <a:pt x="271" y="362"/>
                    </a:cubicBezTo>
                    <a:cubicBezTo>
                      <a:pt x="270" y="362"/>
                      <a:pt x="270" y="363"/>
                      <a:pt x="270" y="364"/>
                    </a:cubicBezTo>
                    <a:cubicBezTo>
                      <a:pt x="269" y="364"/>
                      <a:pt x="270" y="365"/>
                      <a:pt x="270" y="365"/>
                    </a:cubicBezTo>
                    <a:cubicBezTo>
                      <a:pt x="270" y="365"/>
                      <a:pt x="271" y="365"/>
                      <a:pt x="271" y="365"/>
                    </a:cubicBezTo>
                    <a:close/>
                    <a:moveTo>
                      <a:pt x="397" y="253"/>
                    </a:moveTo>
                    <a:cubicBezTo>
                      <a:pt x="398" y="253"/>
                      <a:pt x="398" y="253"/>
                      <a:pt x="398" y="253"/>
                    </a:cubicBezTo>
                    <a:cubicBezTo>
                      <a:pt x="398" y="252"/>
                      <a:pt x="399" y="252"/>
                      <a:pt x="400" y="252"/>
                    </a:cubicBezTo>
                    <a:cubicBezTo>
                      <a:pt x="400" y="251"/>
                      <a:pt x="399" y="251"/>
                      <a:pt x="399" y="251"/>
                    </a:cubicBezTo>
                    <a:cubicBezTo>
                      <a:pt x="399" y="250"/>
                      <a:pt x="398" y="250"/>
                      <a:pt x="398" y="250"/>
                    </a:cubicBezTo>
                    <a:cubicBezTo>
                      <a:pt x="397" y="250"/>
                      <a:pt x="397" y="251"/>
                      <a:pt x="397" y="252"/>
                    </a:cubicBezTo>
                    <a:cubicBezTo>
                      <a:pt x="397" y="252"/>
                      <a:pt x="397" y="253"/>
                      <a:pt x="397" y="253"/>
                    </a:cubicBezTo>
                    <a:close/>
                    <a:moveTo>
                      <a:pt x="379" y="339"/>
                    </a:moveTo>
                    <a:cubicBezTo>
                      <a:pt x="379" y="341"/>
                      <a:pt x="379" y="342"/>
                      <a:pt x="379" y="344"/>
                    </a:cubicBezTo>
                    <a:cubicBezTo>
                      <a:pt x="379" y="344"/>
                      <a:pt x="379" y="345"/>
                      <a:pt x="379" y="344"/>
                    </a:cubicBezTo>
                    <a:cubicBezTo>
                      <a:pt x="380" y="344"/>
                      <a:pt x="380" y="340"/>
                      <a:pt x="379" y="339"/>
                    </a:cubicBezTo>
                    <a:cubicBezTo>
                      <a:pt x="379" y="339"/>
                      <a:pt x="379" y="339"/>
                      <a:pt x="379" y="339"/>
                    </a:cubicBezTo>
                    <a:close/>
                    <a:moveTo>
                      <a:pt x="394" y="250"/>
                    </a:moveTo>
                    <a:cubicBezTo>
                      <a:pt x="393" y="250"/>
                      <a:pt x="393" y="251"/>
                      <a:pt x="393" y="252"/>
                    </a:cubicBezTo>
                    <a:cubicBezTo>
                      <a:pt x="393" y="253"/>
                      <a:pt x="393" y="253"/>
                      <a:pt x="394" y="253"/>
                    </a:cubicBezTo>
                    <a:cubicBezTo>
                      <a:pt x="395" y="253"/>
                      <a:pt x="395" y="252"/>
                      <a:pt x="396" y="252"/>
                    </a:cubicBezTo>
                    <a:cubicBezTo>
                      <a:pt x="395" y="251"/>
                      <a:pt x="395" y="251"/>
                      <a:pt x="394" y="250"/>
                    </a:cubicBezTo>
                    <a:close/>
                    <a:moveTo>
                      <a:pt x="354" y="284"/>
                    </a:moveTo>
                    <a:cubicBezTo>
                      <a:pt x="353" y="282"/>
                      <a:pt x="352" y="282"/>
                      <a:pt x="351" y="282"/>
                    </a:cubicBezTo>
                    <a:cubicBezTo>
                      <a:pt x="350" y="282"/>
                      <a:pt x="350" y="283"/>
                      <a:pt x="350" y="284"/>
                    </a:cubicBezTo>
                    <a:cubicBezTo>
                      <a:pt x="351" y="283"/>
                      <a:pt x="352" y="284"/>
                      <a:pt x="354" y="284"/>
                    </a:cubicBezTo>
                    <a:close/>
                    <a:moveTo>
                      <a:pt x="328" y="278"/>
                    </a:moveTo>
                    <a:cubicBezTo>
                      <a:pt x="330" y="279"/>
                      <a:pt x="330" y="278"/>
                      <a:pt x="330" y="277"/>
                    </a:cubicBezTo>
                    <a:cubicBezTo>
                      <a:pt x="329" y="276"/>
                      <a:pt x="328" y="276"/>
                      <a:pt x="328" y="278"/>
                    </a:cubicBezTo>
                    <a:cubicBezTo>
                      <a:pt x="328" y="278"/>
                      <a:pt x="328" y="278"/>
                      <a:pt x="328" y="278"/>
                    </a:cubicBezTo>
                    <a:close/>
                    <a:moveTo>
                      <a:pt x="374" y="262"/>
                    </a:moveTo>
                    <a:cubicBezTo>
                      <a:pt x="374" y="263"/>
                      <a:pt x="375" y="263"/>
                      <a:pt x="376" y="263"/>
                    </a:cubicBezTo>
                    <a:cubicBezTo>
                      <a:pt x="376" y="263"/>
                      <a:pt x="377" y="263"/>
                      <a:pt x="377" y="263"/>
                    </a:cubicBezTo>
                    <a:cubicBezTo>
                      <a:pt x="377" y="262"/>
                      <a:pt x="376" y="261"/>
                      <a:pt x="375" y="261"/>
                    </a:cubicBezTo>
                    <a:cubicBezTo>
                      <a:pt x="375" y="261"/>
                      <a:pt x="375" y="262"/>
                      <a:pt x="374" y="262"/>
                    </a:cubicBezTo>
                    <a:close/>
                    <a:moveTo>
                      <a:pt x="222" y="210"/>
                    </a:moveTo>
                    <a:cubicBezTo>
                      <a:pt x="223" y="210"/>
                      <a:pt x="223" y="210"/>
                      <a:pt x="224" y="210"/>
                    </a:cubicBezTo>
                    <a:cubicBezTo>
                      <a:pt x="224" y="209"/>
                      <a:pt x="225" y="209"/>
                      <a:pt x="225" y="208"/>
                    </a:cubicBezTo>
                    <a:cubicBezTo>
                      <a:pt x="224" y="208"/>
                      <a:pt x="224" y="208"/>
                      <a:pt x="223" y="208"/>
                    </a:cubicBezTo>
                    <a:cubicBezTo>
                      <a:pt x="223" y="208"/>
                      <a:pt x="222" y="209"/>
                      <a:pt x="222" y="209"/>
                    </a:cubicBezTo>
                    <a:cubicBezTo>
                      <a:pt x="222" y="210"/>
                      <a:pt x="222" y="210"/>
                      <a:pt x="222" y="210"/>
                    </a:cubicBezTo>
                    <a:close/>
                    <a:moveTo>
                      <a:pt x="354" y="252"/>
                    </a:moveTo>
                    <a:cubicBezTo>
                      <a:pt x="355" y="252"/>
                      <a:pt x="355" y="252"/>
                      <a:pt x="355" y="251"/>
                    </a:cubicBezTo>
                    <a:cubicBezTo>
                      <a:pt x="355" y="250"/>
                      <a:pt x="355" y="250"/>
                      <a:pt x="354" y="250"/>
                    </a:cubicBezTo>
                    <a:cubicBezTo>
                      <a:pt x="353" y="250"/>
                      <a:pt x="353" y="250"/>
                      <a:pt x="353" y="250"/>
                    </a:cubicBezTo>
                    <a:cubicBezTo>
                      <a:pt x="353" y="251"/>
                      <a:pt x="353" y="252"/>
                      <a:pt x="354" y="252"/>
                    </a:cubicBezTo>
                    <a:close/>
                    <a:moveTo>
                      <a:pt x="379" y="263"/>
                    </a:moveTo>
                    <a:cubicBezTo>
                      <a:pt x="380" y="263"/>
                      <a:pt x="381" y="263"/>
                      <a:pt x="382" y="262"/>
                    </a:cubicBezTo>
                    <a:cubicBezTo>
                      <a:pt x="380" y="262"/>
                      <a:pt x="379" y="261"/>
                      <a:pt x="379" y="262"/>
                    </a:cubicBezTo>
                    <a:cubicBezTo>
                      <a:pt x="378" y="262"/>
                      <a:pt x="378" y="262"/>
                      <a:pt x="379" y="263"/>
                    </a:cubicBezTo>
                    <a:close/>
                    <a:moveTo>
                      <a:pt x="396" y="245"/>
                    </a:moveTo>
                    <a:cubicBezTo>
                      <a:pt x="395" y="245"/>
                      <a:pt x="394" y="245"/>
                      <a:pt x="393" y="246"/>
                    </a:cubicBezTo>
                    <a:cubicBezTo>
                      <a:pt x="394" y="246"/>
                      <a:pt x="394" y="246"/>
                      <a:pt x="394" y="246"/>
                    </a:cubicBezTo>
                    <a:cubicBezTo>
                      <a:pt x="396" y="247"/>
                      <a:pt x="396" y="246"/>
                      <a:pt x="396" y="245"/>
                    </a:cubicBezTo>
                    <a:close/>
                    <a:moveTo>
                      <a:pt x="380" y="339"/>
                    </a:moveTo>
                    <a:cubicBezTo>
                      <a:pt x="380" y="339"/>
                      <a:pt x="381" y="339"/>
                      <a:pt x="381" y="339"/>
                    </a:cubicBezTo>
                    <a:cubicBezTo>
                      <a:pt x="381" y="337"/>
                      <a:pt x="380" y="337"/>
                      <a:pt x="380" y="337"/>
                    </a:cubicBezTo>
                    <a:cubicBezTo>
                      <a:pt x="380" y="337"/>
                      <a:pt x="379" y="339"/>
                      <a:pt x="380" y="339"/>
                    </a:cubicBezTo>
                    <a:close/>
                    <a:moveTo>
                      <a:pt x="300" y="286"/>
                    </a:moveTo>
                    <a:cubicBezTo>
                      <a:pt x="301" y="287"/>
                      <a:pt x="302" y="288"/>
                      <a:pt x="302" y="289"/>
                    </a:cubicBezTo>
                    <a:cubicBezTo>
                      <a:pt x="302" y="286"/>
                      <a:pt x="302" y="286"/>
                      <a:pt x="300" y="286"/>
                    </a:cubicBezTo>
                    <a:close/>
                    <a:moveTo>
                      <a:pt x="400" y="264"/>
                    </a:moveTo>
                    <a:cubicBezTo>
                      <a:pt x="400" y="264"/>
                      <a:pt x="401" y="264"/>
                      <a:pt x="401" y="264"/>
                    </a:cubicBezTo>
                    <a:cubicBezTo>
                      <a:pt x="402" y="263"/>
                      <a:pt x="401" y="263"/>
                      <a:pt x="401" y="262"/>
                    </a:cubicBezTo>
                    <a:cubicBezTo>
                      <a:pt x="400" y="262"/>
                      <a:pt x="400" y="263"/>
                      <a:pt x="400" y="264"/>
                    </a:cubicBezTo>
                    <a:close/>
                    <a:moveTo>
                      <a:pt x="217" y="369"/>
                    </a:moveTo>
                    <a:cubicBezTo>
                      <a:pt x="218" y="367"/>
                      <a:pt x="217" y="367"/>
                      <a:pt x="216" y="367"/>
                    </a:cubicBezTo>
                    <a:cubicBezTo>
                      <a:pt x="217" y="367"/>
                      <a:pt x="217" y="368"/>
                      <a:pt x="217" y="369"/>
                    </a:cubicBezTo>
                    <a:close/>
                    <a:moveTo>
                      <a:pt x="390" y="252"/>
                    </a:moveTo>
                    <a:cubicBezTo>
                      <a:pt x="389" y="252"/>
                      <a:pt x="389" y="253"/>
                      <a:pt x="389" y="254"/>
                    </a:cubicBezTo>
                    <a:cubicBezTo>
                      <a:pt x="390" y="253"/>
                      <a:pt x="390" y="253"/>
                      <a:pt x="390" y="252"/>
                    </a:cubicBezTo>
                    <a:close/>
                    <a:moveTo>
                      <a:pt x="404" y="266"/>
                    </a:moveTo>
                    <a:cubicBezTo>
                      <a:pt x="404" y="266"/>
                      <a:pt x="404" y="266"/>
                      <a:pt x="404" y="266"/>
                    </a:cubicBezTo>
                    <a:cubicBezTo>
                      <a:pt x="403" y="266"/>
                      <a:pt x="403" y="266"/>
                      <a:pt x="403" y="266"/>
                    </a:cubicBezTo>
                    <a:cubicBezTo>
                      <a:pt x="403" y="267"/>
                      <a:pt x="403" y="267"/>
                      <a:pt x="403" y="267"/>
                    </a:cubicBezTo>
                    <a:cubicBezTo>
                      <a:pt x="404" y="267"/>
                      <a:pt x="404" y="267"/>
                      <a:pt x="404" y="266"/>
                    </a:cubicBezTo>
                    <a:close/>
                    <a:moveTo>
                      <a:pt x="393" y="254"/>
                    </a:moveTo>
                    <a:cubicBezTo>
                      <a:pt x="394" y="255"/>
                      <a:pt x="394" y="255"/>
                      <a:pt x="395" y="255"/>
                    </a:cubicBezTo>
                    <a:cubicBezTo>
                      <a:pt x="395" y="254"/>
                      <a:pt x="394" y="254"/>
                      <a:pt x="393" y="254"/>
                    </a:cubicBezTo>
                    <a:close/>
                    <a:moveTo>
                      <a:pt x="161" y="383"/>
                    </a:moveTo>
                    <a:cubicBezTo>
                      <a:pt x="162" y="382"/>
                      <a:pt x="163" y="382"/>
                      <a:pt x="164" y="382"/>
                    </a:cubicBezTo>
                    <a:cubicBezTo>
                      <a:pt x="163" y="382"/>
                      <a:pt x="162" y="381"/>
                      <a:pt x="161" y="383"/>
                    </a:cubicBezTo>
                    <a:close/>
                    <a:moveTo>
                      <a:pt x="387" y="265"/>
                    </a:moveTo>
                    <a:cubicBezTo>
                      <a:pt x="386" y="264"/>
                      <a:pt x="386" y="264"/>
                      <a:pt x="385" y="265"/>
                    </a:cubicBezTo>
                    <a:cubicBezTo>
                      <a:pt x="386" y="265"/>
                      <a:pt x="386" y="265"/>
                      <a:pt x="387" y="265"/>
                    </a:cubicBezTo>
                    <a:close/>
                    <a:moveTo>
                      <a:pt x="202" y="342"/>
                    </a:moveTo>
                    <a:cubicBezTo>
                      <a:pt x="202" y="342"/>
                      <a:pt x="202" y="342"/>
                      <a:pt x="202" y="342"/>
                    </a:cubicBezTo>
                    <a:cubicBezTo>
                      <a:pt x="203" y="342"/>
                      <a:pt x="202" y="342"/>
                      <a:pt x="202" y="341"/>
                    </a:cubicBezTo>
                    <a:cubicBezTo>
                      <a:pt x="202" y="341"/>
                      <a:pt x="201" y="342"/>
                      <a:pt x="202" y="342"/>
                    </a:cubicBezTo>
                    <a:close/>
                    <a:moveTo>
                      <a:pt x="269" y="361"/>
                    </a:moveTo>
                    <a:cubicBezTo>
                      <a:pt x="269" y="362"/>
                      <a:pt x="269" y="362"/>
                      <a:pt x="269" y="363"/>
                    </a:cubicBezTo>
                    <a:cubicBezTo>
                      <a:pt x="269" y="362"/>
                      <a:pt x="270" y="362"/>
                      <a:pt x="269" y="361"/>
                    </a:cubicBezTo>
                    <a:close/>
                    <a:moveTo>
                      <a:pt x="398" y="245"/>
                    </a:moveTo>
                    <a:cubicBezTo>
                      <a:pt x="398" y="244"/>
                      <a:pt x="398" y="244"/>
                      <a:pt x="397" y="243"/>
                    </a:cubicBezTo>
                    <a:cubicBezTo>
                      <a:pt x="397" y="244"/>
                      <a:pt x="397" y="244"/>
                      <a:pt x="398" y="245"/>
                    </a:cubicBezTo>
                    <a:close/>
                    <a:moveTo>
                      <a:pt x="395" y="261"/>
                    </a:moveTo>
                    <a:cubicBezTo>
                      <a:pt x="395" y="261"/>
                      <a:pt x="395" y="261"/>
                      <a:pt x="396" y="261"/>
                    </a:cubicBezTo>
                    <a:cubicBezTo>
                      <a:pt x="396" y="261"/>
                      <a:pt x="396" y="261"/>
                      <a:pt x="396" y="261"/>
                    </a:cubicBezTo>
                    <a:cubicBezTo>
                      <a:pt x="396" y="261"/>
                      <a:pt x="396" y="261"/>
                      <a:pt x="396" y="261"/>
                    </a:cubicBezTo>
                    <a:cubicBezTo>
                      <a:pt x="396" y="261"/>
                      <a:pt x="395" y="261"/>
                      <a:pt x="395" y="261"/>
                    </a:cubicBezTo>
                    <a:close/>
                    <a:moveTo>
                      <a:pt x="332" y="277"/>
                    </a:moveTo>
                    <a:cubicBezTo>
                      <a:pt x="332" y="277"/>
                      <a:pt x="332" y="277"/>
                      <a:pt x="332" y="277"/>
                    </a:cubicBezTo>
                    <a:cubicBezTo>
                      <a:pt x="332" y="277"/>
                      <a:pt x="332" y="277"/>
                      <a:pt x="332" y="277"/>
                    </a:cubicBezTo>
                    <a:cubicBezTo>
                      <a:pt x="332" y="276"/>
                      <a:pt x="331" y="277"/>
                      <a:pt x="331" y="277"/>
                    </a:cubicBezTo>
                    <a:cubicBezTo>
                      <a:pt x="332" y="277"/>
                      <a:pt x="332" y="277"/>
                      <a:pt x="332" y="277"/>
                    </a:cubicBezTo>
                    <a:close/>
                    <a:moveTo>
                      <a:pt x="400" y="266"/>
                    </a:moveTo>
                    <a:cubicBezTo>
                      <a:pt x="401" y="266"/>
                      <a:pt x="401" y="267"/>
                      <a:pt x="401" y="267"/>
                    </a:cubicBezTo>
                    <a:cubicBezTo>
                      <a:pt x="401" y="267"/>
                      <a:pt x="401" y="267"/>
                      <a:pt x="401" y="267"/>
                    </a:cubicBezTo>
                    <a:cubicBezTo>
                      <a:pt x="401" y="266"/>
                      <a:pt x="401" y="266"/>
                      <a:pt x="401" y="266"/>
                    </a:cubicBezTo>
                    <a:cubicBezTo>
                      <a:pt x="401" y="266"/>
                      <a:pt x="400" y="266"/>
                      <a:pt x="400" y="266"/>
                    </a:cubicBezTo>
                    <a:close/>
                    <a:moveTo>
                      <a:pt x="184" y="385"/>
                    </a:moveTo>
                    <a:cubicBezTo>
                      <a:pt x="184" y="385"/>
                      <a:pt x="183" y="385"/>
                      <a:pt x="183" y="385"/>
                    </a:cubicBezTo>
                    <a:cubicBezTo>
                      <a:pt x="183" y="386"/>
                      <a:pt x="184" y="386"/>
                      <a:pt x="184" y="386"/>
                    </a:cubicBezTo>
                    <a:cubicBezTo>
                      <a:pt x="184" y="385"/>
                      <a:pt x="184" y="385"/>
                      <a:pt x="184" y="385"/>
                    </a:cubicBezTo>
                    <a:close/>
                    <a:moveTo>
                      <a:pt x="267" y="333"/>
                    </a:moveTo>
                    <a:cubicBezTo>
                      <a:pt x="267" y="334"/>
                      <a:pt x="267" y="334"/>
                      <a:pt x="267" y="334"/>
                    </a:cubicBezTo>
                    <a:cubicBezTo>
                      <a:pt x="267" y="334"/>
                      <a:pt x="268" y="334"/>
                      <a:pt x="268" y="334"/>
                    </a:cubicBezTo>
                    <a:cubicBezTo>
                      <a:pt x="268" y="333"/>
                      <a:pt x="268" y="333"/>
                      <a:pt x="267" y="333"/>
                    </a:cubicBezTo>
                    <a:cubicBezTo>
                      <a:pt x="267" y="333"/>
                      <a:pt x="267" y="333"/>
                      <a:pt x="267" y="333"/>
                    </a:cubicBezTo>
                    <a:close/>
                    <a:moveTo>
                      <a:pt x="573" y="256"/>
                    </a:moveTo>
                    <a:cubicBezTo>
                      <a:pt x="573" y="256"/>
                      <a:pt x="572" y="256"/>
                      <a:pt x="572" y="256"/>
                    </a:cubicBezTo>
                    <a:cubicBezTo>
                      <a:pt x="572" y="256"/>
                      <a:pt x="572" y="256"/>
                      <a:pt x="571" y="256"/>
                    </a:cubicBezTo>
                    <a:cubicBezTo>
                      <a:pt x="571" y="256"/>
                      <a:pt x="571" y="256"/>
                      <a:pt x="571" y="257"/>
                    </a:cubicBezTo>
                    <a:cubicBezTo>
                      <a:pt x="571" y="257"/>
                      <a:pt x="571" y="258"/>
                      <a:pt x="571" y="258"/>
                    </a:cubicBezTo>
                    <a:cubicBezTo>
                      <a:pt x="573" y="259"/>
                      <a:pt x="574" y="260"/>
                      <a:pt x="575" y="261"/>
                    </a:cubicBezTo>
                    <a:cubicBezTo>
                      <a:pt x="576" y="262"/>
                      <a:pt x="578" y="262"/>
                      <a:pt x="579" y="263"/>
                    </a:cubicBezTo>
                    <a:cubicBezTo>
                      <a:pt x="579" y="263"/>
                      <a:pt x="580" y="263"/>
                      <a:pt x="580" y="263"/>
                    </a:cubicBezTo>
                    <a:cubicBezTo>
                      <a:pt x="580" y="262"/>
                      <a:pt x="580" y="262"/>
                      <a:pt x="580" y="262"/>
                    </a:cubicBezTo>
                    <a:cubicBezTo>
                      <a:pt x="581" y="260"/>
                      <a:pt x="583" y="259"/>
                      <a:pt x="583" y="257"/>
                    </a:cubicBezTo>
                    <a:cubicBezTo>
                      <a:pt x="584" y="256"/>
                      <a:pt x="584" y="254"/>
                      <a:pt x="582" y="253"/>
                    </a:cubicBezTo>
                    <a:cubicBezTo>
                      <a:pt x="582" y="252"/>
                      <a:pt x="581" y="252"/>
                      <a:pt x="581" y="252"/>
                    </a:cubicBezTo>
                    <a:cubicBezTo>
                      <a:pt x="579" y="252"/>
                      <a:pt x="578" y="252"/>
                      <a:pt x="576" y="251"/>
                    </a:cubicBezTo>
                    <a:cubicBezTo>
                      <a:pt x="576" y="251"/>
                      <a:pt x="575" y="251"/>
                      <a:pt x="575" y="252"/>
                    </a:cubicBezTo>
                    <a:cubicBezTo>
                      <a:pt x="575" y="252"/>
                      <a:pt x="574" y="252"/>
                      <a:pt x="574" y="253"/>
                    </a:cubicBezTo>
                    <a:cubicBezTo>
                      <a:pt x="574" y="253"/>
                      <a:pt x="574" y="254"/>
                      <a:pt x="574" y="255"/>
                    </a:cubicBezTo>
                    <a:cubicBezTo>
                      <a:pt x="574" y="255"/>
                      <a:pt x="574" y="256"/>
                      <a:pt x="574" y="256"/>
                    </a:cubicBezTo>
                    <a:cubicBezTo>
                      <a:pt x="574" y="256"/>
                      <a:pt x="573" y="256"/>
                      <a:pt x="573" y="256"/>
                    </a:cubicBezTo>
                    <a:close/>
                    <a:moveTo>
                      <a:pt x="692" y="304"/>
                    </a:moveTo>
                    <a:cubicBezTo>
                      <a:pt x="692" y="304"/>
                      <a:pt x="692" y="304"/>
                      <a:pt x="692" y="304"/>
                    </a:cubicBezTo>
                    <a:cubicBezTo>
                      <a:pt x="693" y="304"/>
                      <a:pt x="693" y="304"/>
                      <a:pt x="692" y="303"/>
                    </a:cubicBezTo>
                    <a:cubicBezTo>
                      <a:pt x="692" y="303"/>
                      <a:pt x="691" y="302"/>
                      <a:pt x="691" y="303"/>
                    </a:cubicBezTo>
                    <a:cubicBezTo>
                      <a:pt x="691" y="303"/>
                      <a:pt x="691" y="303"/>
                      <a:pt x="691" y="303"/>
                    </a:cubicBezTo>
                    <a:cubicBezTo>
                      <a:pt x="691" y="303"/>
                      <a:pt x="691" y="303"/>
                      <a:pt x="691" y="303"/>
                    </a:cubicBezTo>
                    <a:cubicBezTo>
                      <a:pt x="691" y="303"/>
                      <a:pt x="691" y="303"/>
                      <a:pt x="691" y="303"/>
                    </a:cubicBezTo>
                    <a:cubicBezTo>
                      <a:pt x="690" y="304"/>
                      <a:pt x="689" y="303"/>
                      <a:pt x="688" y="303"/>
                    </a:cubicBezTo>
                    <a:cubicBezTo>
                      <a:pt x="687" y="303"/>
                      <a:pt x="685" y="302"/>
                      <a:pt x="684" y="303"/>
                    </a:cubicBezTo>
                    <a:cubicBezTo>
                      <a:pt x="684" y="303"/>
                      <a:pt x="684" y="303"/>
                      <a:pt x="684" y="304"/>
                    </a:cubicBezTo>
                    <a:cubicBezTo>
                      <a:pt x="683" y="304"/>
                      <a:pt x="683" y="304"/>
                      <a:pt x="683" y="304"/>
                    </a:cubicBezTo>
                    <a:cubicBezTo>
                      <a:pt x="683" y="304"/>
                      <a:pt x="683" y="304"/>
                      <a:pt x="683" y="304"/>
                    </a:cubicBezTo>
                    <a:cubicBezTo>
                      <a:pt x="683" y="305"/>
                      <a:pt x="683" y="305"/>
                      <a:pt x="684" y="305"/>
                    </a:cubicBezTo>
                    <a:cubicBezTo>
                      <a:pt x="684" y="306"/>
                      <a:pt x="684" y="305"/>
                      <a:pt x="685" y="305"/>
                    </a:cubicBezTo>
                    <a:cubicBezTo>
                      <a:pt x="685" y="305"/>
                      <a:pt x="685" y="305"/>
                      <a:pt x="685" y="305"/>
                    </a:cubicBezTo>
                    <a:cubicBezTo>
                      <a:pt x="685" y="305"/>
                      <a:pt x="685" y="305"/>
                      <a:pt x="685" y="305"/>
                    </a:cubicBezTo>
                    <a:cubicBezTo>
                      <a:pt x="686" y="304"/>
                      <a:pt x="686" y="304"/>
                      <a:pt x="688" y="305"/>
                    </a:cubicBezTo>
                    <a:cubicBezTo>
                      <a:pt x="688" y="305"/>
                      <a:pt x="688" y="305"/>
                      <a:pt x="687" y="305"/>
                    </a:cubicBezTo>
                    <a:cubicBezTo>
                      <a:pt x="687" y="305"/>
                      <a:pt x="686" y="305"/>
                      <a:pt x="686" y="305"/>
                    </a:cubicBezTo>
                    <a:cubicBezTo>
                      <a:pt x="686" y="305"/>
                      <a:pt x="686" y="305"/>
                      <a:pt x="686" y="305"/>
                    </a:cubicBezTo>
                    <a:cubicBezTo>
                      <a:pt x="686" y="305"/>
                      <a:pt x="686" y="305"/>
                      <a:pt x="686" y="305"/>
                    </a:cubicBezTo>
                    <a:cubicBezTo>
                      <a:pt x="686" y="305"/>
                      <a:pt x="687" y="306"/>
                      <a:pt x="687" y="306"/>
                    </a:cubicBezTo>
                    <a:cubicBezTo>
                      <a:pt x="688" y="307"/>
                      <a:pt x="690" y="307"/>
                      <a:pt x="691" y="307"/>
                    </a:cubicBezTo>
                    <a:cubicBezTo>
                      <a:pt x="691" y="307"/>
                      <a:pt x="692" y="307"/>
                      <a:pt x="692" y="307"/>
                    </a:cubicBezTo>
                    <a:cubicBezTo>
                      <a:pt x="692" y="307"/>
                      <a:pt x="692" y="307"/>
                      <a:pt x="692" y="307"/>
                    </a:cubicBezTo>
                    <a:cubicBezTo>
                      <a:pt x="693" y="306"/>
                      <a:pt x="693" y="306"/>
                      <a:pt x="692" y="305"/>
                    </a:cubicBezTo>
                    <a:cubicBezTo>
                      <a:pt x="692" y="305"/>
                      <a:pt x="691" y="305"/>
                      <a:pt x="692" y="305"/>
                    </a:cubicBezTo>
                    <a:cubicBezTo>
                      <a:pt x="692" y="305"/>
                      <a:pt x="692" y="304"/>
                      <a:pt x="692" y="304"/>
                    </a:cubicBezTo>
                    <a:close/>
                    <a:moveTo>
                      <a:pt x="466" y="208"/>
                    </a:moveTo>
                    <a:cubicBezTo>
                      <a:pt x="467" y="208"/>
                      <a:pt x="468" y="208"/>
                      <a:pt x="469" y="209"/>
                    </a:cubicBezTo>
                    <a:cubicBezTo>
                      <a:pt x="470" y="208"/>
                      <a:pt x="468" y="206"/>
                      <a:pt x="469" y="205"/>
                    </a:cubicBezTo>
                    <a:cubicBezTo>
                      <a:pt x="470" y="206"/>
                      <a:pt x="470" y="207"/>
                      <a:pt x="470" y="209"/>
                    </a:cubicBezTo>
                    <a:cubicBezTo>
                      <a:pt x="470" y="208"/>
                      <a:pt x="470" y="207"/>
                      <a:pt x="471" y="206"/>
                    </a:cubicBezTo>
                    <a:cubicBezTo>
                      <a:pt x="471" y="207"/>
                      <a:pt x="471" y="208"/>
                      <a:pt x="472" y="207"/>
                    </a:cubicBezTo>
                    <a:cubicBezTo>
                      <a:pt x="472" y="206"/>
                      <a:pt x="472" y="206"/>
                      <a:pt x="473" y="206"/>
                    </a:cubicBezTo>
                    <a:cubicBezTo>
                      <a:pt x="473" y="206"/>
                      <a:pt x="473" y="206"/>
                      <a:pt x="473" y="206"/>
                    </a:cubicBezTo>
                    <a:cubicBezTo>
                      <a:pt x="472" y="205"/>
                      <a:pt x="472" y="205"/>
                      <a:pt x="473" y="204"/>
                    </a:cubicBezTo>
                    <a:cubicBezTo>
                      <a:pt x="473" y="204"/>
                      <a:pt x="473" y="204"/>
                      <a:pt x="473" y="204"/>
                    </a:cubicBezTo>
                    <a:cubicBezTo>
                      <a:pt x="473" y="203"/>
                      <a:pt x="473" y="203"/>
                      <a:pt x="473" y="204"/>
                    </a:cubicBezTo>
                    <a:cubicBezTo>
                      <a:pt x="472" y="204"/>
                      <a:pt x="471" y="205"/>
                      <a:pt x="471" y="205"/>
                    </a:cubicBezTo>
                    <a:cubicBezTo>
                      <a:pt x="470" y="205"/>
                      <a:pt x="470" y="205"/>
                      <a:pt x="470" y="205"/>
                    </a:cubicBezTo>
                    <a:cubicBezTo>
                      <a:pt x="469" y="204"/>
                      <a:pt x="468" y="203"/>
                      <a:pt x="468" y="205"/>
                    </a:cubicBezTo>
                    <a:cubicBezTo>
                      <a:pt x="468" y="205"/>
                      <a:pt x="467" y="206"/>
                      <a:pt x="467" y="206"/>
                    </a:cubicBezTo>
                    <a:cubicBezTo>
                      <a:pt x="467" y="205"/>
                      <a:pt x="466" y="205"/>
                      <a:pt x="465" y="204"/>
                    </a:cubicBezTo>
                    <a:cubicBezTo>
                      <a:pt x="464" y="204"/>
                      <a:pt x="464" y="204"/>
                      <a:pt x="464" y="205"/>
                    </a:cubicBezTo>
                    <a:cubicBezTo>
                      <a:pt x="464" y="205"/>
                      <a:pt x="464" y="206"/>
                      <a:pt x="463" y="206"/>
                    </a:cubicBezTo>
                    <a:cubicBezTo>
                      <a:pt x="463" y="205"/>
                      <a:pt x="463" y="204"/>
                      <a:pt x="462" y="204"/>
                    </a:cubicBezTo>
                    <a:cubicBezTo>
                      <a:pt x="461" y="205"/>
                      <a:pt x="461" y="205"/>
                      <a:pt x="462" y="206"/>
                    </a:cubicBezTo>
                    <a:cubicBezTo>
                      <a:pt x="463" y="207"/>
                      <a:pt x="464" y="208"/>
                      <a:pt x="466" y="208"/>
                    </a:cubicBezTo>
                    <a:close/>
                    <a:moveTo>
                      <a:pt x="464" y="184"/>
                    </a:moveTo>
                    <a:cubicBezTo>
                      <a:pt x="464" y="184"/>
                      <a:pt x="465" y="183"/>
                      <a:pt x="465" y="183"/>
                    </a:cubicBezTo>
                    <a:cubicBezTo>
                      <a:pt x="465" y="183"/>
                      <a:pt x="465" y="183"/>
                      <a:pt x="465" y="183"/>
                    </a:cubicBezTo>
                    <a:cubicBezTo>
                      <a:pt x="466" y="184"/>
                      <a:pt x="465" y="184"/>
                      <a:pt x="465" y="185"/>
                    </a:cubicBezTo>
                    <a:cubicBezTo>
                      <a:pt x="467" y="184"/>
                      <a:pt x="469" y="182"/>
                      <a:pt x="470" y="181"/>
                    </a:cubicBezTo>
                    <a:cubicBezTo>
                      <a:pt x="470" y="180"/>
                      <a:pt x="470" y="179"/>
                      <a:pt x="469" y="179"/>
                    </a:cubicBezTo>
                    <a:cubicBezTo>
                      <a:pt x="468" y="178"/>
                      <a:pt x="468" y="179"/>
                      <a:pt x="468" y="179"/>
                    </a:cubicBezTo>
                    <a:cubicBezTo>
                      <a:pt x="467" y="180"/>
                      <a:pt x="466" y="181"/>
                      <a:pt x="465" y="181"/>
                    </a:cubicBezTo>
                    <a:cubicBezTo>
                      <a:pt x="464" y="181"/>
                      <a:pt x="463" y="182"/>
                      <a:pt x="463" y="182"/>
                    </a:cubicBezTo>
                    <a:cubicBezTo>
                      <a:pt x="463" y="183"/>
                      <a:pt x="462" y="183"/>
                      <a:pt x="462" y="184"/>
                    </a:cubicBezTo>
                    <a:cubicBezTo>
                      <a:pt x="463" y="184"/>
                      <a:pt x="463" y="184"/>
                      <a:pt x="464" y="184"/>
                    </a:cubicBezTo>
                    <a:close/>
                    <a:moveTo>
                      <a:pt x="418" y="184"/>
                    </a:moveTo>
                    <a:cubicBezTo>
                      <a:pt x="418" y="184"/>
                      <a:pt x="418" y="183"/>
                      <a:pt x="419" y="183"/>
                    </a:cubicBezTo>
                    <a:cubicBezTo>
                      <a:pt x="419" y="181"/>
                      <a:pt x="420" y="180"/>
                      <a:pt x="422" y="180"/>
                    </a:cubicBezTo>
                    <a:cubicBezTo>
                      <a:pt x="422" y="180"/>
                      <a:pt x="423" y="179"/>
                      <a:pt x="423" y="179"/>
                    </a:cubicBezTo>
                    <a:cubicBezTo>
                      <a:pt x="423" y="179"/>
                      <a:pt x="423" y="179"/>
                      <a:pt x="423" y="178"/>
                    </a:cubicBezTo>
                    <a:cubicBezTo>
                      <a:pt x="424" y="178"/>
                      <a:pt x="425" y="178"/>
                      <a:pt x="424" y="177"/>
                    </a:cubicBezTo>
                    <a:cubicBezTo>
                      <a:pt x="424" y="176"/>
                      <a:pt x="424" y="175"/>
                      <a:pt x="422" y="175"/>
                    </a:cubicBezTo>
                    <a:cubicBezTo>
                      <a:pt x="421" y="175"/>
                      <a:pt x="421" y="175"/>
                      <a:pt x="420" y="176"/>
                    </a:cubicBezTo>
                    <a:cubicBezTo>
                      <a:pt x="420" y="177"/>
                      <a:pt x="419" y="178"/>
                      <a:pt x="418" y="179"/>
                    </a:cubicBezTo>
                    <a:cubicBezTo>
                      <a:pt x="417" y="180"/>
                      <a:pt x="417" y="181"/>
                      <a:pt x="417" y="183"/>
                    </a:cubicBezTo>
                    <a:cubicBezTo>
                      <a:pt x="417" y="183"/>
                      <a:pt x="417" y="184"/>
                      <a:pt x="418" y="184"/>
                    </a:cubicBezTo>
                    <a:close/>
                    <a:moveTo>
                      <a:pt x="686" y="294"/>
                    </a:moveTo>
                    <a:cubicBezTo>
                      <a:pt x="686" y="294"/>
                      <a:pt x="685" y="294"/>
                      <a:pt x="685" y="294"/>
                    </a:cubicBezTo>
                    <a:cubicBezTo>
                      <a:pt x="685" y="295"/>
                      <a:pt x="687" y="295"/>
                      <a:pt x="687" y="295"/>
                    </a:cubicBezTo>
                    <a:cubicBezTo>
                      <a:pt x="688" y="295"/>
                      <a:pt x="689" y="297"/>
                      <a:pt x="690" y="296"/>
                    </a:cubicBezTo>
                    <a:cubicBezTo>
                      <a:pt x="690" y="296"/>
                      <a:pt x="690" y="296"/>
                      <a:pt x="690" y="296"/>
                    </a:cubicBezTo>
                    <a:cubicBezTo>
                      <a:pt x="690" y="296"/>
                      <a:pt x="690" y="296"/>
                      <a:pt x="690" y="296"/>
                    </a:cubicBezTo>
                    <a:cubicBezTo>
                      <a:pt x="690" y="295"/>
                      <a:pt x="689" y="295"/>
                      <a:pt x="688" y="294"/>
                    </a:cubicBezTo>
                    <a:cubicBezTo>
                      <a:pt x="687" y="294"/>
                      <a:pt x="686" y="293"/>
                      <a:pt x="686" y="294"/>
                    </a:cubicBezTo>
                    <a:close/>
                    <a:moveTo>
                      <a:pt x="654" y="272"/>
                    </a:moveTo>
                    <a:cubicBezTo>
                      <a:pt x="655" y="272"/>
                      <a:pt x="655" y="273"/>
                      <a:pt x="656" y="273"/>
                    </a:cubicBezTo>
                    <a:cubicBezTo>
                      <a:pt x="656" y="273"/>
                      <a:pt x="656" y="273"/>
                      <a:pt x="656" y="273"/>
                    </a:cubicBezTo>
                    <a:cubicBezTo>
                      <a:pt x="656" y="273"/>
                      <a:pt x="656" y="273"/>
                      <a:pt x="656" y="273"/>
                    </a:cubicBezTo>
                    <a:cubicBezTo>
                      <a:pt x="656" y="272"/>
                      <a:pt x="656" y="271"/>
                      <a:pt x="656" y="270"/>
                    </a:cubicBezTo>
                    <a:cubicBezTo>
                      <a:pt x="656" y="270"/>
                      <a:pt x="656" y="269"/>
                      <a:pt x="655" y="270"/>
                    </a:cubicBezTo>
                    <a:cubicBezTo>
                      <a:pt x="655" y="270"/>
                      <a:pt x="655" y="270"/>
                      <a:pt x="654" y="270"/>
                    </a:cubicBezTo>
                    <a:cubicBezTo>
                      <a:pt x="654" y="270"/>
                      <a:pt x="654" y="271"/>
                      <a:pt x="654" y="271"/>
                    </a:cubicBezTo>
                    <a:cubicBezTo>
                      <a:pt x="654" y="271"/>
                      <a:pt x="654" y="272"/>
                      <a:pt x="654" y="272"/>
                    </a:cubicBezTo>
                    <a:close/>
                    <a:moveTo>
                      <a:pt x="376" y="169"/>
                    </a:moveTo>
                    <a:cubicBezTo>
                      <a:pt x="376" y="169"/>
                      <a:pt x="376" y="169"/>
                      <a:pt x="376" y="169"/>
                    </a:cubicBezTo>
                    <a:cubicBezTo>
                      <a:pt x="375" y="168"/>
                      <a:pt x="375" y="168"/>
                      <a:pt x="374" y="168"/>
                    </a:cubicBezTo>
                    <a:cubicBezTo>
                      <a:pt x="374" y="167"/>
                      <a:pt x="373" y="167"/>
                      <a:pt x="373" y="167"/>
                    </a:cubicBezTo>
                    <a:cubicBezTo>
                      <a:pt x="372" y="168"/>
                      <a:pt x="373" y="168"/>
                      <a:pt x="373" y="169"/>
                    </a:cubicBezTo>
                    <a:cubicBezTo>
                      <a:pt x="374" y="170"/>
                      <a:pt x="375" y="169"/>
                      <a:pt x="376" y="169"/>
                    </a:cubicBezTo>
                    <a:close/>
                    <a:moveTo>
                      <a:pt x="430" y="176"/>
                    </a:moveTo>
                    <a:cubicBezTo>
                      <a:pt x="431" y="176"/>
                      <a:pt x="431" y="175"/>
                      <a:pt x="431" y="174"/>
                    </a:cubicBezTo>
                    <a:cubicBezTo>
                      <a:pt x="431" y="174"/>
                      <a:pt x="431" y="173"/>
                      <a:pt x="431" y="173"/>
                    </a:cubicBezTo>
                    <a:cubicBezTo>
                      <a:pt x="430" y="173"/>
                      <a:pt x="429" y="174"/>
                      <a:pt x="429" y="175"/>
                    </a:cubicBezTo>
                    <a:cubicBezTo>
                      <a:pt x="429" y="176"/>
                      <a:pt x="430" y="176"/>
                      <a:pt x="430" y="176"/>
                    </a:cubicBezTo>
                    <a:close/>
                    <a:moveTo>
                      <a:pt x="466" y="195"/>
                    </a:moveTo>
                    <a:cubicBezTo>
                      <a:pt x="468" y="196"/>
                      <a:pt x="468" y="194"/>
                      <a:pt x="468" y="193"/>
                    </a:cubicBezTo>
                    <a:cubicBezTo>
                      <a:pt x="469" y="193"/>
                      <a:pt x="468" y="193"/>
                      <a:pt x="468" y="193"/>
                    </a:cubicBezTo>
                    <a:cubicBezTo>
                      <a:pt x="467" y="194"/>
                      <a:pt x="466" y="193"/>
                      <a:pt x="466" y="194"/>
                    </a:cubicBezTo>
                    <a:cubicBezTo>
                      <a:pt x="465" y="195"/>
                      <a:pt x="466" y="195"/>
                      <a:pt x="466" y="195"/>
                    </a:cubicBezTo>
                    <a:close/>
                    <a:moveTo>
                      <a:pt x="426" y="181"/>
                    </a:moveTo>
                    <a:cubicBezTo>
                      <a:pt x="427" y="180"/>
                      <a:pt x="427" y="180"/>
                      <a:pt x="427" y="179"/>
                    </a:cubicBezTo>
                    <a:cubicBezTo>
                      <a:pt x="427" y="179"/>
                      <a:pt x="426" y="179"/>
                      <a:pt x="426" y="179"/>
                    </a:cubicBezTo>
                    <a:cubicBezTo>
                      <a:pt x="425" y="180"/>
                      <a:pt x="425" y="179"/>
                      <a:pt x="424" y="180"/>
                    </a:cubicBezTo>
                    <a:cubicBezTo>
                      <a:pt x="425" y="181"/>
                      <a:pt x="426" y="181"/>
                      <a:pt x="426" y="181"/>
                    </a:cubicBezTo>
                    <a:close/>
                    <a:moveTo>
                      <a:pt x="439" y="165"/>
                    </a:moveTo>
                    <a:cubicBezTo>
                      <a:pt x="439" y="165"/>
                      <a:pt x="440" y="165"/>
                      <a:pt x="440" y="164"/>
                    </a:cubicBezTo>
                    <a:cubicBezTo>
                      <a:pt x="440" y="164"/>
                      <a:pt x="440" y="163"/>
                      <a:pt x="439" y="163"/>
                    </a:cubicBezTo>
                    <a:cubicBezTo>
                      <a:pt x="439" y="163"/>
                      <a:pt x="438" y="163"/>
                      <a:pt x="438" y="164"/>
                    </a:cubicBezTo>
                    <a:cubicBezTo>
                      <a:pt x="438" y="165"/>
                      <a:pt x="438" y="165"/>
                      <a:pt x="439" y="165"/>
                    </a:cubicBezTo>
                    <a:close/>
                    <a:moveTo>
                      <a:pt x="690" y="288"/>
                    </a:moveTo>
                    <a:cubicBezTo>
                      <a:pt x="690" y="288"/>
                      <a:pt x="690" y="287"/>
                      <a:pt x="691" y="287"/>
                    </a:cubicBezTo>
                    <a:cubicBezTo>
                      <a:pt x="691" y="287"/>
                      <a:pt x="691" y="287"/>
                      <a:pt x="691" y="287"/>
                    </a:cubicBezTo>
                    <a:cubicBezTo>
                      <a:pt x="691" y="286"/>
                      <a:pt x="690" y="286"/>
                      <a:pt x="690" y="286"/>
                    </a:cubicBezTo>
                    <a:cubicBezTo>
                      <a:pt x="690" y="286"/>
                      <a:pt x="690" y="286"/>
                      <a:pt x="690" y="286"/>
                    </a:cubicBezTo>
                    <a:cubicBezTo>
                      <a:pt x="690" y="286"/>
                      <a:pt x="690" y="286"/>
                      <a:pt x="690" y="286"/>
                    </a:cubicBezTo>
                    <a:cubicBezTo>
                      <a:pt x="690" y="286"/>
                      <a:pt x="690" y="286"/>
                      <a:pt x="690" y="286"/>
                    </a:cubicBezTo>
                    <a:cubicBezTo>
                      <a:pt x="689" y="286"/>
                      <a:pt x="689" y="286"/>
                      <a:pt x="689" y="286"/>
                    </a:cubicBezTo>
                    <a:cubicBezTo>
                      <a:pt x="689" y="286"/>
                      <a:pt x="689" y="287"/>
                      <a:pt x="689" y="287"/>
                    </a:cubicBezTo>
                    <a:cubicBezTo>
                      <a:pt x="689" y="287"/>
                      <a:pt x="689" y="288"/>
                      <a:pt x="690" y="288"/>
                    </a:cubicBezTo>
                    <a:close/>
                    <a:moveTo>
                      <a:pt x="468" y="187"/>
                    </a:moveTo>
                    <a:cubicBezTo>
                      <a:pt x="468" y="186"/>
                      <a:pt x="467" y="186"/>
                      <a:pt x="467" y="186"/>
                    </a:cubicBezTo>
                    <a:cubicBezTo>
                      <a:pt x="466" y="186"/>
                      <a:pt x="466" y="186"/>
                      <a:pt x="466" y="187"/>
                    </a:cubicBezTo>
                    <a:cubicBezTo>
                      <a:pt x="466" y="187"/>
                      <a:pt x="466" y="187"/>
                      <a:pt x="467" y="187"/>
                    </a:cubicBezTo>
                    <a:cubicBezTo>
                      <a:pt x="467" y="187"/>
                      <a:pt x="468" y="187"/>
                      <a:pt x="468" y="187"/>
                    </a:cubicBezTo>
                    <a:close/>
                    <a:moveTo>
                      <a:pt x="691" y="292"/>
                    </a:moveTo>
                    <a:cubicBezTo>
                      <a:pt x="691" y="292"/>
                      <a:pt x="691" y="292"/>
                      <a:pt x="691" y="292"/>
                    </a:cubicBezTo>
                    <a:cubicBezTo>
                      <a:pt x="690" y="292"/>
                      <a:pt x="690" y="292"/>
                      <a:pt x="690" y="293"/>
                    </a:cubicBezTo>
                    <a:cubicBezTo>
                      <a:pt x="690" y="294"/>
                      <a:pt x="690" y="294"/>
                      <a:pt x="691" y="294"/>
                    </a:cubicBezTo>
                    <a:cubicBezTo>
                      <a:pt x="691" y="294"/>
                      <a:pt x="692" y="294"/>
                      <a:pt x="692" y="294"/>
                    </a:cubicBezTo>
                    <a:cubicBezTo>
                      <a:pt x="692" y="293"/>
                      <a:pt x="692" y="293"/>
                      <a:pt x="692" y="293"/>
                    </a:cubicBezTo>
                    <a:cubicBezTo>
                      <a:pt x="692" y="292"/>
                      <a:pt x="692" y="292"/>
                      <a:pt x="691" y="292"/>
                    </a:cubicBezTo>
                    <a:close/>
                    <a:moveTo>
                      <a:pt x="690" y="312"/>
                    </a:moveTo>
                    <a:cubicBezTo>
                      <a:pt x="690" y="313"/>
                      <a:pt x="690" y="314"/>
                      <a:pt x="691" y="315"/>
                    </a:cubicBezTo>
                    <a:cubicBezTo>
                      <a:pt x="691" y="315"/>
                      <a:pt x="691" y="315"/>
                      <a:pt x="691" y="315"/>
                    </a:cubicBezTo>
                    <a:cubicBezTo>
                      <a:pt x="691" y="315"/>
                      <a:pt x="691" y="315"/>
                      <a:pt x="692" y="315"/>
                    </a:cubicBezTo>
                    <a:cubicBezTo>
                      <a:pt x="692" y="313"/>
                      <a:pt x="691" y="313"/>
                      <a:pt x="690" y="312"/>
                    </a:cubicBezTo>
                    <a:cubicBezTo>
                      <a:pt x="690" y="312"/>
                      <a:pt x="690" y="312"/>
                      <a:pt x="690" y="312"/>
                    </a:cubicBezTo>
                    <a:cubicBezTo>
                      <a:pt x="690" y="312"/>
                      <a:pt x="690" y="312"/>
                      <a:pt x="690" y="312"/>
                    </a:cubicBezTo>
                    <a:close/>
                    <a:moveTo>
                      <a:pt x="678" y="299"/>
                    </a:moveTo>
                    <a:cubicBezTo>
                      <a:pt x="679" y="299"/>
                      <a:pt x="679" y="299"/>
                      <a:pt x="679" y="299"/>
                    </a:cubicBezTo>
                    <a:cubicBezTo>
                      <a:pt x="678" y="298"/>
                      <a:pt x="678" y="298"/>
                      <a:pt x="678" y="298"/>
                    </a:cubicBezTo>
                    <a:cubicBezTo>
                      <a:pt x="677" y="298"/>
                      <a:pt x="677" y="298"/>
                      <a:pt x="677" y="298"/>
                    </a:cubicBezTo>
                    <a:cubicBezTo>
                      <a:pt x="677" y="298"/>
                      <a:pt x="677" y="298"/>
                      <a:pt x="677" y="299"/>
                    </a:cubicBezTo>
                    <a:cubicBezTo>
                      <a:pt x="677" y="299"/>
                      <a:pt x="677" y="300"/>
                      <a:pt x="677" y="300"/>
                    </a:cubicBezTo>
                    <a:cubicBezTo>
                      <a:pt x="677" y="300"/>
                      <a:pt x="677" y="300"/>
                      <a:pt x="677" y="299"/>
                    </a:cubicBezTo>
                    <a:cubicBezTo>
                      <a:pt x="678" y="299"/>
                      <a:pt x="678" y="299"/>
                      <a:pt x="678" y="299"/>
                    </a:cubicBezTo>
                    <a:cubicBezTo>
                      <a:pt x="678" y="299"/>
                      <a:pt x="678" y="299"/>
                      <a:pt x="678" y="299"/>
                    </a:cubicBezTo>
                    <a:close/>
                    <a:moveTo>
                      <a:pt x="476" y="195"/>
                    </a:moveTo>
                    <a:cubicBezTo>
                      <a:pt x="476" y="194"/>
                      <a:pt x="476" y="193"/>
                      <a:pt x="476" y="192"/>
                    </a:cubicBezTo>
                    <a:cubicBezTo>
                      <a:pt x="475" y="193"/>
                      <a:pt x="475" y="194"/>
                      <a:pt x="476" y="195"/>
                    </a:cubicBezTo>
                    <a:close/>
                    <a:moveTo>
                      <a:pt x="469" y="203"/>
                    </a:moveTo>
                    <a:cubicBezTo>
                      <a:pt x="469" y="204"/>
                      <a:pt x="470" y="204"/>
                      <a:pt x="470" y="204"/>
                    </a:cubicBezTo>
                    <a:cubicBezTo>
                      <a:pt x="471" y="204"/>
                      <a:pt x="471" y="204"/>
                      <a:pt x="471" y="203"/>
                    </a:cubicBezTo>
                    <a:cubicBezTo>
                      <a:pt x="471" y="203"/>
                      <a:pt x="470" y="203"/>
                      <a:pt x="470" y="203"/>
                    </a:cubicBezTo>
                    <a:cubicBezTo>
                      <a:pt x="469" y="203"/>
                      <a:pt x="469" y="203"/>
                      <a:pt x="469" y="203"/>
                    </a:cubicBezTo>
                    <a:close/>
                    <a:moveTo>
                      <a:pt x="459" y="206"/>
                    </a:moveTo>
                    <a:cubicBezTo>
                      <a:pt x="458" y="206"/>
                      <a:pt x="457" y="206"/>
                      <a:pt x="456" y="207"/>
                    </a:cubicBezTo>
                    <a:cubicBezTo>
                      <a:pt x="457" y="207"/>
                      <a:pt x="458" y="207"/>
                      <a:pt x="459" y="206"/>
                    </a:cubicBezTo>
                    <a:close/>
                    <a:moveTo>
                      <a:pt x="690" y="297"/>
                    </a:moveTo>
                    <a:cubicBezTo>
                      <a:pt x="690" y="297"/>
                      <a:pt x="690" y="297"/>
                      <a:pt x="690" y="297"/>
                    </a:cubicBezTo>
                    <a:cubicBezTo>
                      <a:pt x="690" y="298"/>
                      <a:pt x="691" y="298"/>
                      <a:pt x="691" y="298"/>
                    </a:cubicBezTo>
                    <a:cubicBezTo>
                      <a:pt x="691" y="298"/>
                      <a:pt x="691" y="298"/>
                      <a:pt x="691" y="298"/>
                    </a:cubicBezTo>
                    <a:cubicBezTo>
                      <a:pt x="691" y="297"/>
                      <a:pt x="691" y="297"/>
                      <a:pt x="691" y="297"/>
                    </a:cubicBezTo>
                    <a:cubicBezTo>
                      <a:pt x="691" y="297"/>
                      <a:pt x="691" y="297"/>
                      <a:pt x="691" y="297"/>
                    </a:cubicBezTo>
                    <a:cubicBezTo>
                      <a:pt x="691" y="297"/>
                      <a:pt x="691" y="297"/>
                      <a:pt x="690" y="297"/>
                    </a:cubicBezTo>
                    <a:close/>
                    <a:moveTo>
                      <a:pt x="477" y="191"/>
                    </a:moveTo>
                    <a:cubicBezTo>
                      <a:pt x="477" y="191"/>
                      <a:pt x="477" y="191"/>
                      <a:pt x="477" y="191"/>
                    </a:cubicBezTo>
                    <a:cubicBezTo>
                      <a:pt x="476" y="190"/>
                      <a:pt x="476" y="191"/>
                      <a:pt x="475" y="191"/>
                    </a:cubicBezTo>
                    <a:cubicBezTo>
                      <a:pt x="475" y="191"/>
                      <a:pt x="475" y="191"/>
                      <a:pt x="475" y="191"/>
                    </a:cubicBezTo>
                    <a:cubicBezTo>
                      <a:pt x="476" y="191"/>
                      <a:pt x="476" y="192"/>
                      <a:pt x="477" y="191"/>
                    </a:cubicBezTo>
                    <a:close/>
                    <a:moveTo>
                      <a:pt x="682" y="295"/>
                    </a:moveTo>
                    <a:cubicBezTo>
                      <a:pt x="682" y="295"/>
                      <a:pt x="682" y="295"/>
                      <a:pt x="681" y="295"/>
                    </a:cubicBezTo>
                    <a:cubicBezTo>
                      <a:pt x="681" y="295"/>
                      <a:pt x="681" y="295"/>
                      <a:pt x="681" y="295"/>
                    </a:cubicBezTo>
                    <a:cubicBezTo>
                      <a:pt x="681" y="296"/>
                      <a:pt x="681" y="296"/>
                      <a:pt x="682" y="296"/>
                    </a:cubicBezTo>
                    <a:cubicBezTo>
                      <a:pt x="682" y="296"/>
                      <a:pt x="682" y="296"/>
                      <a:pt x="682" y="296"/>
                    </a:cubicBezTo>
                    <a:cubicBezTo>
                      <a:pt x="682" y="296"/>
                      <a:pt x="682" y="296"/>
                      <a:pt x="682" y="296"/>
                    </a:cubicBezTo>
                    <a:cubicBezTo>
                      <a:pt x="682" y="296"/>
                      <a:pt x="683" y="295"/>
                      <a:pt x="682" y="295"/>
                    </a:cubicBezTo>
                    <a:close/>
                    <a:moveTo>
                      <a:pt x="670" y="306"/>
                    </a:moveTo>
                    <a:cubicBezTo>
                      <a:pt x="670" y="306"/>
                      <a:pt x="670" y="306"/>
                      <a:pt x="670" y="306"/>
                    </a:cubicBezTo>
                    <a:cubicBezTo>
                      <a:pt x="670" y="306"/>
                      <a:pt x="670" y="306"/>
                      <a:pt x="670" y="306"/>
                    </a:cubicBezTo>
                    <a:cubicBezTo>
                      <a:pt x="670" y="307"/>
                      <a:pt x="670" y="307"/>
                      <a:pt x="671" y="307"/>
                    </a:cubicBezTo>
                    <a:cubicBezTo>
                      <a:pt x="671" y="307"/>
                      <a:pt x="671" y="307"/>
                      <a:pt x="671" y="307"/>
                    </a:cubicBezTo>
                    <a:cubicBezTo>
                      <a:pt x="671" y="307"/>
                      <a:pt x="671" y="307"/>
                      <a:pt x="671" y="306"/>
                    </a:cubicBezTo>
                    <a:cubicBezTo>
                      <a:pt x="671" y="306"/>
                      <a:pt x="671" y="306"/>
                      <a:pt x="671" y="306"/>
                    </a:cubicBezTo>
                    <a:cubicBezTo>
                      <a:pt x="671" y="306"/>
                      <a:pt x="671" y="306"/>
                      <a:pt x="671" y="306"/>
                    </a:cubicBezTo>
                    <a:cubicBezTo>
                      <a:pt x="671" y="306"/>
                      <a:pt x="671" y="306"/>
                      <a:pt x="671" y="306"/>
                    </a:cubicBezTo>
                    <a:cubicBezTo>
                      <a:pt x="671" y="306"/>
                      <a:pt x="671" y="306"/>
                      <a:pt x="670" y="306"/>
                    </a:cubicBezTo>
                    <a:close/>
                    <a:moveTo>
                      <a:pt x="445" y="217"/>
                    </a:moveTo>
                    <a:cubicBezTo>
                      <a:pt x="445" y="217"/>
                      <a:pt x="445" y="217"/>
                      <a:pt x="445" y="217"/>
                    </a:cubicBezTo>
                    <a:cubicBezTo>
                      <a:pt x="445" y="216"/>
                      <a:pt x="445" y="216"/>
                      <a:pt x="445" y="216"/>
                    </a:cubicBezTo>
                    <a:cubicBezTo>
                      <a:pt x="445" y="216"/>
                      <a:pt x="444" y="216"/>
                      <a:pt x="444" y="217"/>
                    </a:cubicBezTo>
                    <a:cubicBezTo>
                      <a:pt x="444" y="217"/>
                      <a:pt x="444" y="217"/>
                      <a:pt x="445" y="217"/>
                    </a:cubicBezTo>
                    <a:close/>
                    <a:moveTo>
                      <a:pt x="689" y="289"/>
                    </a:moveTo>
                    <a:cubicBezTo>
                      <a:pt x="688" y="289"/>
                      <a:pt x="688" y="289"/>
                      <a:pt x="688" y="289"/>
                    </a:cubicBezTo>
                    <a:cubicBezTo>
                      <a:pt x="688" y="289"/>
                      <a:pt x="688" y="289"/>
                      <a:pt x="688" y="290"/>
                    </a:cubicBezTo>
                    <a:cubicBezTo>
                      <a:pt x="687" y="290"/>
                      <a:pt x="687" y="289"/>
                      <a:pt x="686" y="290"/>
                    </a:cubicBezTo>
                    <a:cubicBezTo>
                      <a:pt x="686" y="290"/>
                      <a:pt x="686" y="290"/>
                      <a:pt x="686" y="290"/>
                    </a:cubicBezTo>
                    <a:cubicBezTo>
                      <a:pt x="687" y="290"/>
                      <a:pt x="687" y="290"/>
                      <a:pt x="688" y="290"/>
                    </a:cubicBezTo>
                    <a:cubicBezTo>
                      <a:pt x="688" y="290"/>
                      <a:pt x="688" y="290"/>
                      <a:pt x="688" y="290"/>
                    </a:cubicBezTo>
                    <a:cubicBezTo>
                      <a:pt x="688" y="290"/>
                      <a:pt x="688" y="290"/>
                      <a:pt x="689" y="289"/>
                    </a:cubicBezTo>
                    <a:cubicBezTo>
                      <a:pt x="689" y="289"/>
                      <a:pt x="689" y="289"/>
                      <a:pt x="689" y="289"/>
                    </a:cubicBezTo>
                    <a:cubicBezTo>
                      <a:pt x="689" y="289"/>
                      <a:pt x="689" y="289"/>
                      <a:pt x="689" y="289"/>
                    </a:cubicBezTo>
                    <a:close/>
                    <a:moveTo>
                      <a:pt x="569" y="257"/>
                    </a:moveTo>
                    <a:cubicBezTo>
                      <a:pt x="568" y="257"/>
                      <a:pt x="568" y="257"/>
                      <a:pt x="568" y="258"/>
                    </a:cubicBezTo>
                    <a:cubicBezTo>
                      <a:pt x="568" y="258"/>
                      <a:pt x="568" y="258"/>
                      <a:pt x="569" y="258"/>
                    </a:cubicBezTo>
                    <a:cubicBezTo>
                      <a:pt x="569" y="258"/>
                      <a:pt x="569" y="258"/>
                      <a:pt x="569" y="258"/>
                    </a:cubicBezTo>
                    <a:cubicBezTo>
                      <a:pt x="569" y="258"/>
                      <a:pt x="569" y="257"/>
                      <a:pt x="569" y="257"/>
                    </a:cubicBezTo>
                    <a:cubicBezTo>
                      <a:pt x="569" y="257"/>
                      <a:pt x="569" y="257"/>
                      <a:pt x="569" y="257"/>
                    </a:cubicBezTo>
                    <a:cubicBezTo>
                      <a:pt x="569" y="257"/>
                      <a:pt x="569" y="257"/>
                      <a:pt x="569" y="257"/>
                    </a:cubicBezTo>
                    <a:cubicBezTo>
                      <a:pt x="569" y="257"/>
                      <a:pt x="569" y="257"/>
                      <a:pt x="569" y="257"/>
                    </a:cubicBezTo>
                    <a:close/>
                    <a:moveTo>
                      <a:pt x="672" y="298"/>
                    </a:moveTo>
                    <a:cubicBezTo>
                      <a:pt x="672" y="298"/>
                      <a:pt x="672" y="298"/>
                      <a:pt x="672" y="298"/>
                    </a:cubicBezTo>
                    <a:cubicBezTo>
                      <a:pt x="672" y="298"/>
                      <a:pt x="672" y="298"/>
                      <a:pt x="672" y="298"/>
                    </a:cubicBezTo>
                    <a:cubicBezTo>
                      <a:pt x="672" y="298"/>
                      <a:pt x="672" y="298"/>
                      <a:pt x="672" y="298"/>
                    </a:cubicBezTo>
                    <a:cubicBezTo>
                      <a:pt x="672" y="298"/>
                      <a:pt x="672" y="298"/>
                      <a:pt x="672" y="298"/>
                    </a:cubicBezTo>
                    <a:cubicBezTo>
                      <a:pt x="672" y="297"/>
                      <a:pt x="672" y="298"/>
                      <a:pt x="672" y="298"/>
                    </a:cubicBezTo>
                    <a:cubicBezTo>
                      <a:pt x="672" y="298"/>
                      <a:pt x="672" y="298"/>
                      <a:pt x="672" y="298"/>
                    </a:cubicBezTo>
                    <a:cubicBezTo>
                      <a:pt x="672" y="298"/>
                      <a:pt x="672" y="298"/>
                      <a:pt x="672" y="298"/>
                    </a:cubicBezTo>
                    <a:cubicBezTo>
                      <a:pt x="672" y="298"/>
                      <a:pt x="672" y="298"/>
                      <a:pt x="672" y="298"/>
                    </a:cubicBezTo>
                    <a:cubicBezTo>
                      <a:pt x="672" y="298"/>
                      <a:pt x="672" y="298"/>
                      <a:pt x="672" y="298"/>
                    </a:cubicBezTo>
                    <a:close/>
                    <a:moveTo>
                      <a:pt x="677" y="301"/>
                    </a:moveTo>
                    <a:cubicBezTo>
                      <a:pt x="677" y="301"/>
                      <a:pt x="678" y="301"/>
                      <a:pt x="678" y="301"/>
                    </a:cubicBezTo>
                    <a:cubicBezTo>
                      <a:pt x="678" y="301"/>
                      <a:pt x="678" y="301"/>
                      <a:pt x="678" y="301"/>
                    </a:cubicBezTo>
                    <a:cubicBezTo>
                      <a:pt x="678" y="301"/>
                      <a:pt x="678" y="301"/>
                      <a:pt x="678" y="300"/>
                    </a:cubicBezTo>
                    <a:cubicBezTo>
                      <a:pt x="678" y="300"/>
                      <a:pt x="678" y="300"/>
                      <a:pt x="678" y="300"/>
                    </a:cubicBezTo>
                    <a:cubicBezTo>
                      <a:pt x="678" y="300"/>
                      <a:pt x="678" y="300"/>
                      <a:pt x="678" y="300"/>
                    </a:cubicBezTo>
                    <a:cubicBezTo>
                      <a:pt x="678" y="300"/>
                      <a:pt x="677" y="300"/>
                      <a:pt x="677" y="301"/>
                    </a:cubicBezTo>
                    <a:close/>
                    <a:moveTo>
                      <a:pt x="460" y="208"/>
                    </a:moveTo>
                    <a:cubicBezTo>
                      <a:pt x="460" y="208"/>
                      <a:pt x="460" y="208"/>
                      <a:pt x="460" y="207"/>
                    </a:cubicBezTo>
                    <a:cubicBezTo>
                      <a:pt x="460" y="207"/>
                      <a:pt x="460" y="207"/>
                      <a:pt x="460" y="207"/>
                    </a:cubicBezTo>
                    <a:cubicBezTo>
                      <a:pt x="460" y="207"/>
                      <a:pt x="460" y="207"/>
                      <a:pt x="460" y="207"/>
                    </a:cubicBezTo>
                    <a:cubicBezTo>
                      <a:pt x="460" y="208"/>
                      <a:pt x="460" y="208"/>
                      <a:pt x="460" y="208"/>
                    </a:cubicBezTo>
                    <a:close/>
                    <a:moveTo>
                      <a:pt x="688" y="309"/>
                    </a:moveTo>
                    <a:cubicBezTo>
                      <a:pt x="688" y="309"/>
                      <a:pt x="688" y="310"/>
                      <a:pt x="688" y="310"/>
                    </a:cubicBezTo>
                    <a:cubicBezTo>
                      <a:pt x="687" y="310"/>
                      <a:pt x="687" y="310"/>
                      <a:pt x="687" y="310"/>
                    </a:cubicBezTo>
                    <a:cubicBezTo>
                      <a:pt x="687" y="310"/>
                      <a:pt x="687" y="310"/>
                      <a:pt x="687" y="310"/>
                    </a:cubicBezTo>
                    <a:cubicBezTo>
                      <a:pt x="688" y="310"/>
                      <a:pt x="688" y="310"/>
                      <a:pt x="688" y="310"/>
                    </a:cubicBezTo>
                    <a:cubicBezTo>
                      <a:pt x="688" y="310"/>
                      <a:pt x="688" y="310"/>
                      <a:pt x="688" y="310"/>
                    </a:cubicBezTo>
                    <a:cubicBezTo>
                      <a:pt x="688" y="310"/>
                      <a:pt x="688" y="310"/>
                      <a:pt x="688" y="310"/>
                    </a:cubicBezTo>
                    <a:cubicBezTo>
                      <a:pt x="688" y="310"/>
                      <a:pt x="688" y="310"/>
                      <a:pt x="688" y="310"/>
                    </a:cubicBezTo>
                    <a:cubicBezTo>
                      <a:pt x="688" y="310"/>
                      <a:pt x="688" y="310"/>
                      <a:pt x="688" y="309"/>
                    </a:cubicBezTo>
                    <a:close/>
                    <a:moveTo>
                      <a:pt x="745" y="230"/>
                    </a:moveTo>
                    <a:cubicBezTo>
                      <a:pt x="744" y="230"/>
                      <a:pt x="743" y="230"/>
                      <a:pt x="743" y="231"/>
                    </a:cubicBezTo>
                    <a:cubicBezTo>
                      <a:pt x="743" y="233"/>
                      <a:pt x="744" y="236"/>
                      <a:pt x="746" y="237"/>
                    </a:cubicBezTo>
                    <a:cubicBezTo>
                      <a:pt x="747" y="240"/>
                      <a:pt x="750" y="241"/>
                      <a:pt x="750" y="244"/>
                    </a:cubicBezTo>
                    <a:cubicBezTo>
                      <a:pt x="750" y="245"/>
                      <a:pt x="751" y="245"/>
                      <a:pt x="752" y="246"/>
                    </a:cubicBezTo>
                    <a:cubicBezTo>
                      <a:pt x="754" y="246"/>
                      <a:pt x="755" y="247"/>
                      <a:pt x="757" y="248"/>
                    </a:cubicBezTo>
                    <a:cubicBezTo>
                      <a:pt x="758" y="249"/>
                      <a:pt x="759" y="249"/>
                      <a:pt x="759" y="248"/>
                    </a:cubicBezTo>
                    <a:cubicBezTo>
                      <a:pt x="760" y="246"/>
                      <a:pt x="762" y="245"/>
                      <a:pt x="760" y="243"/>
                    </a:cubicBezTo>
                    <a:cubicBezTo>
                      <a:pt x="760" y="242"/>
                      <a:pt x="760" y="242"/>
                      <a:pt x="761" y="241"/>
                    </a:cubicBezTo>
                    <a:cubicBezTo>
                      <a:pt x="762" y="240"/>
                      <a:pt x="762" y="242"/>
                      <a:pt x="763" y="242"/>
                    </a:cubicBezTo>
                    <a:cubicBezTo>
                      <a:pt x="764" y="244"/>
                      <a:pt x="764" y="244"/>
                      <a:pt x="767" y="243"/>
                    </a:cubicBezTo>
                    <a:cubicBezTo>
                      <a:pt x="767" y="243"/>
                      <a:pt x="767" y="243"/>
                      <a:pt x="767" y="243"/>
                    </a:cubicBezTo>
                    <a:cubicBezTo>
                      <a:pt x="770" y="242"/>
                      <a:pt x="773" y="242"/>
                      <a:pt x="775" y="240"/>
                    </a:cubicBezTo>
                    <a:cubicBezTo>
                      <a:pt x="776" y="240"/>
                      <a:pt x="777" y="239"/>
                      <a:pt x="777" y="240"/>
                    </a:cubicBezTo>
                    <a:cubicBezTo>
                      <a:pt x="778" y="240"/>
                      <a:pt x="778" y="241"/>
                      <a:pt x="778" y="242"/>
                    </a:cubicBezTo>
                    <a:cubicBezTo>
                      <a:pt x="778" y="243"/>
                      <a:pt x="779" y="244"/>
                      <a:pt x="780" y="244"/>
                    </a:cubicBezTo>
                    <a:cubicBezTo>
                      <a:pt x="781" y="245"/>
                      <a:pt x="782" y="245"/>
                      <a:pt x="782" y="243"/>
                    </a:cubicBezTo>
                    <a:cubicBezTo>
                      <a:pt x="782" y="243"/>
                      <a:pt x="782" y="243"/>
                      <a:pt x="782" y="243"/>
                    </a:cubicBezTo>
                    <a:cubicBezTo>
                      <a:pt x="784" y="243"/>
                      <a:pt x="785" y="242"/>
                      <a:pt x="786" y="242"/>
                    </a:cubicBezTo>
                    <a:cubicBezTo>
                      <a:pt x="788" y="242"/>
                      <a:pt x="788" y="241"/>
                      <a:pt x="788" y="241"/>
                    </a:cubicBezTo>
                    <a:cubicBezTo>
                      <a:pt x="789" y="240"/>
                      <a:pt x="788" y="240"/>
                      <a:pt x="787" y="240"/>
                    </a:cubicBezTo>
                    <a:cubicBezTo>
                      <a:pt x="787" y="240"/>
                      <a:pt x="786" y="240"/>
                      <a:pt x="786" y="239"/>
                    </a:cubicBezTo>
                    <a:cubicBezTo>
                      <a:pt x="786" y="238"/>
                      <a:pt x="785" y="238"/>
                      <a:pt x="784" y="238"/>
                    </a:cubicBezTo>
                    <a:cubicBezTo>
                      <a:pt x="783" y="238"/>
                      <a:pt x="782" y="237"/>
                      <a:pt x="781" y="236"/>
                    </a:cubicBezTo>
                    <a:cubicBezTo>
                      <a:pt x="780" y="234"/>
                      <a:pt x="780" y="232"/>
                      <a:pt x="779" y="231"/>
                    </a:cubicBezTo>
                    <a:cubicBezTo>
                      <a:pt x="778" y="229"/>
                      <a:pt x="778" y="227"/>
                      <a:pt x="778" y="225"/>
                    </a:cubicBezTo>
                    <a:cubicBezTo>
                      <a:pt x="778" y="223"/>
                      <a:pt x="780" y="222"/>
                      <a:pt x="780" y="220"/>
                    </a:cubicBezTo>
                    <a:cubicBezTo>
                      <a:pt x="781" y="220"/>
                      <a:pt x="781" y="220"/>
                      <a:pt x="782" y="220"/>
                    </a:cubicBezTo>
                    <a:cubicBezTo>
                      <a:pt x="784" y="220"/>
                      <a:pt x="784" y="220"/>
                      <a:pt x="784" y="222"/>
                    </a:cubicBezTo>
                    <a:cubicBezTo>
                      <a:pt x="784" y="224"/>
                      <a:pt x="783" y="225"/>
                      <a:pt x="782" y="226"/>
                    </a:cubicBezTo>
                    <a:cubicBezTo>
                      <a:pt x="782" y="227"/>
                      <a:pt x="781" y="230"/>
                      <a:pt x="781" y="231"/>
                    </a:cubicBezTo>
                    <a:cubicBezTo>
                      <a:pt x="782" y="232"/>
                      <a:pt x="783" y="234"/>
                      <a:pt x="784" y="235"/>
                    </a:cubicBezTo>
                    <a:cubicBezTo>
                      <a:pt x="785" y="237"/>
                      <a:pt x="786" y="238"/>
                      <a:pt x="789" y="238"/>
                    </a:cubicBezTo>
                    <a:cubicBezTo>
                      <a:pt x="789" y="238"/>
                      <a:pt x="790" y="238"/>
                      <a:pt x="790" y="239"/>
                    </a:cubicBezTo>
                    <a:cubicBezTo>
                      <a:pt x="790" y="240"/>
                      <a:pt x="791" y="240"/>
                      <a:pt x="792" y="239"/>
                    </a:cubicBezTo>
                    <a:cubicBezTo>
                      <a:pt x="792" y="238"/>
                      <a:pt x="793" y="238"/>
                      <a:pt x="793" y="238"/>
                    </a:cubicBezTo>
                    <a:cubicBezTo>
                      <a:pt x="795" y="236"/>
                      <a:pt x="797" y="234"/>
                      <a:pt x="796" y="231"/>
                    </a:cubicBezTo>
                    <a:cubicBezTo>
                      <a:pt x="795" y="228"/>
                      <a:pt x="797" y="227"/>
                      <a:pt x="799" y="226"/>
                    </a:cubicBezTo>
                    <a:cubicBezTo>
                      <a:pt x="799" y="226"/>
                      <a:pt x="800" y="225"/>
                      <a:pt x="799" y="225"/>
                    </a:cubicBezTo>
                    <a:cubicBezTo>
                      <a:pt x="798" y="224"/>
                      <a:pt x="798" y="223"/>
                      <a:pt x="796" y="222"/>
                    </a:cubicBezTo>
                    <a:cubicBezTo>
                      <a:pt x="796" y="222"/>
                      <a:pt x="795" y="221"/>
                      <a:pt x="795" y="221"/>
                    </a:cubicBezTo>
                    <a:cubicBezTo>
                      <a:pt x="793" y="220"/>
                      <a:pt x="792" y="219"/>
                      <a:pt x="791" y="218"/>
                    </a:cubicBezTo>
                    <a:cubicBezTo>
                      <a:pt x="790" y="217"/>
                      <a:pt x="788" y="217"/>
                      <a:pt x="787" y="217"/>
                    </a:cubicBezTo>
                    <a:cubicBezTo>
                      <a:pt x="786" y="218"/>
                      <a:pt x="785" y="218"/>
                      <a:pt x="784" y="218"/>
                    </a:cubicBezTo>
                    <a:cubicBezTo>
                      <a:pt x="783" y="217"/>
                      <a:pt x="781" y="216"/>
                      <a:pt x="780" y="215"/>
                    </a:cubicBezTo>
                    <a:cubicBezTo>
                      <a:pt x="778" y="212"/>
                      <a:pt x="777" y="210"/>
                      <a:pt x="774" y="209"/>
                    </a:cubicBezTo>
                    <a:cubicBezTo>
                      <a:pt x="774" y="209"/>
                      <a:pt x="774" y="208"/>
                      <a:pt x="774" y="209"/>
                    </a:cubicBezTo>
                    <a:cubicBezTo>
                      <a:pt x="773" y="209"/>
                      <a:pt x="774" y="209"/>
                      <a:pt x="774" y="209"/>
                    </a:cubicBezTo>
                    <a:cubicBezTo>
                      <a:pt x="774" y="210"/>
                      <a:pt x="774" y="211"/>
                      <a:pt x="774" y="212"/>
                    </a:cubicBezTo>
                    <a:cubicBezTo>
                      <a:pt x="774" y="212"/>
                      <a:pt x="774" y="212"/>
                      <a:pt x="774" y="212"/>
                    </a:cubicBezTo>
                    <a:cubicBezTo>
                      <a:pt x="771" y="211"/>
                      <a:pt x="771" y="211"/>
                      <a:pt x="770" y="213"/>
                    </a:cubicBezTo>
                    <a:cubicBezTo>
                      <a:pt x="770" y="213"/>
                      <a:pt x="770" y="214"/>
                      <a:pt x="770" y="214"/>
                    </a:cubicBezTo>
                    <a:cubicBezTo>
                      <a:pt x="770" y="217"/>
                      <a:pt x="770" y="219"/>
                      <a:pt x="770" y="222"/>
                    </a:cubicBezTo>
                    <a:cubicBezTo>
                      <a:pt x="770" y="222"/>
                      <a:pt x="770" y="222"/>
                      <a:pt x="770" y="222"/>
                    </a:cubicBezTo>
                    <a:cubicBezTo>
                      <a:pt x="769" y="221"/>
                      <a:pt x="767" y="220"/>
                      <a:pt x="767" y="219"/>
                    </a:cubicBezTo>
                    <a:cubicBezTo>
                      <a:pt x="767" y="218"/>
                      <a:pt x="766" y="218"/>
                      <a:pt x="765" y="218"/>
                    </a:cubicBezTo>
                    <a:cubicBezTo>
                      <a:pt x="764" y="218"/>
                      <a:pt x="762" y="216"/>
                      <a:pt x="763" y="215"/>
                    </a:cubicBezTo>
                    <a:cubicBezTo>
                      <a:pt x="763" y="214"/>
                      <a:pt x="763" y="213"/>
                      <a:pt x="762" y="213"/>
                    </a:cubicBezTo>
                    <a:cubicBezTo>
                      <a:pt x="761" y="213"/>
                      <a:pt x="761" y="212"/>
                      <a:pt x="760" y="211"/>
                    </a:cubicBezTo>
                    <a:cubicBezTo>
                      <a:pt x="759" y="210"/>
                      <a:pt x="757" y="210"/>
                      <a:pt x="757" y="208"/>
                    </a:cubicBezTo>
                    <a:cubicBezTo>
                      <a:pt x="757" y="207"/>
                      <a:pt x="756" y="207"/>
                      <a:pt x="755" y="207"/>
                    </a:cubicBezTo>
                    <a:cubicBezTo>
                      <a:pt x="755" y="207"/>
                      <a:pt x="754" y="207"/>
                      <a:pt x="754" y="208"/>
                    </a:cubicBezTo>
                    <a:cubicBezTo>
                      <a:pt x="753" y="209"/>
                      <a:pt x="754" y="210"/>
                      <a:pt x="753" y="209"/>
                    </a:cubicBezTo>
                    <a:cubicBezTo>
                      <a:pt x="752" y="209"/>
                      <a:pt x="752" y="209"/>
                      <a:pt x="752" y="210"/>
                    </a:cubicBezTo>
                    <a:cubicBezTo>
                      <a:pt x="752" y="211"/>
                      <a:pt x="751" y="212"/>
                      <a:pt x="750" y="212"/>
                    </a:cubicBezTo>
                    <a:cubicBezTo>
                      <a:pt x="749" y="212"/>
                      <a:pt x="749" y="213"/>
                      <a:pt x="749" y="213"/>
                    </a:cubicBezTo>
                    <a:cubicBezTo>
                      <a:pt x="747" y="213"/>
                      <a:pt x="746" y="214"/>
                      <a:pt x="747" y="216"/>
                    </a:cubicBezTo>
                    <a:cubicBezTo>
                      <a:pt x="747" y="217"/>
                      <a:pt x="747" y="217"/>
                      <a:pt x="747" y="218"/>
                    </a:cubicBezTo>
                    <a:cubicBezTo>
                      <a:pt x="747" y="219"/>
                      <a:pt x="747" y="219"/>
                      <a:pt x="747" y="219"/>
                    </a:cubicBezTo>
                    <a:cubicBezTo>
                      <a:pt x="744" y="219"/>
                      <a:pt x="744" y="219"/>
                      <a:pt x="745" y="222"/>
                    </a:cubicBezTo>
                    <a:cubicBezTo>
                      <a:pt x="745" y="222"/>
                      <a:pt x="745" y="223"/>
                      <a:pt x="744" y="223"/>
                    </a:cubicBezTo>
                    <a:cubicBezTo>
                      <a:pt x="744" y="223"/>
                      <a:pt x="743" y="224"/>
                      <a:pt x="744" y="224"/>
                    </a:cubicBezTo>
                    <a:cubicBezTo>
                      <a:pt x="745" y="225"/>
                      <a:pt x="745" y="226"/>
                      <a:pt x="745" y="228"/>
                    </a:cubicBezTo>
                    <a:cubicBezTo>
                      <a:pt x="745" y="228"/>
                      <a:pt x="745" y="229"/>
                      <a:pt x="746" y="229"/>
                    </a:cubicBezTo>
                    <a:cubicBezTo>
                      <a:pt x="746" y="229"/>
                      <a:pt x="746" y="230"/>
                      <a:pt x="746" y="230"/>
                    </a:cubicBezTo>
                    <a:cubicBezTo>
                      <a:pt x="746" y="231"/>
                      <a:pt x="745" y="231"/>
                      <a:pt x="745" y="230"/>
                    </a:cubicBezTo>
                    <a:close/>
                    <a:moveTo>
                      <a:pt x="811" y="238"/>
                    </a:moveTo>
                    <a:cubicBezTo>
                      <a:pt x="812" y="239"/>
                      <a:pt x="813" y="240"/>
                      <a:pt x="814" y="240"/>
                    </a:cubicBezTo>
                    <a:cubicBezTo>
                      <a:pt x="815" y="240"/>
                      <a:pt x="816" y="241"/>
                      <a:pt x="817" y="243"/>
                    </a:cubicBezTo>
                    <a:cubicBezTo>
                      <a:pt x="818" y="245"/>
                      <a:pt x="821" y="246"/>
                      <a:pt x="823" y="246"/>
                    </a:cubicBezTo>
                    <a:cubicBezTo>
                      <a:pt x="825" y="246"/>
                      <a:pt x="826" y="246"/>
                      <a:pt x="828" y="246"/>
                    </a:cubicBezTo>
                    <a:cubicBezTo>
                      <a:pt x="828" y="247"/>
                      <a:pt x="828" y="246"/>
                      <a:pt x="828" y="246"/>
                    </a:cubicBezTo>
                    <a:cubicBezTo>
                      <a:pt x="830" y="245"/>
                      <a:pt x="831" y="244"/>
                      <a:pt x="833" y="244"/>
                    </a:cubicBezTo>
                    <a:cubicBezTo>
                      <a:pt x="836" y="243"/>
                      <a:pt x="836" y="243"/>
                      <a:pt x="836" y="241"/>
                    </a:cubicBezTo>
                    <a:cubicBezTo>
                      <a:pt x="836" y="239"/>
                      <a:pt x="836" y="238"/>
                      <a:pt x="837" y="237"/>
                    </a:cubicBezTo>
                    <a:cubicBezTo>
                      <a:pt x="837" y="237"/>
                      <a:pt x="837" y="237"/>
                      <a:pt x="837" y="236"/>
                    </a:cubicBezTo>
                    <a:cubicBezTo>
                      <a:pt x="837" y="236"/>
                      <a:pt x="836" y="236"/>
                      <a:pt x="836" y="236"/>
                    </a:cubicBezTo>
                    <a:cubicBezTo>
                      <a:pt x="835" y="237"/>
                      <a:pt x="835" y="237"/>
                      <a:pt x="834" y="236"/>
                    </a:cubicBezTo>
                    <a:cubicBezTo>
                      <a:pt x="833" y="235"/>
                      <a:pt x="831" y="234"/>
                      <a:pt x="829" y="233"/>
                    </a:cubicBezTo>
                    <a:cubicBezTo>
                      <a:pt x="828" y="233"/>
                      <a:pt x="827" y="232"/>
                      <a:pt x="825" y="233"/>
                    </a:cubicBezTo>
                    <a:cubicBezTo>
                      <a:pt x="822" y="235"/>
                      <a:pt x="822" y="235"/>
                      <a:pt x="821" y="232"/>
                    </a:cubicBezTo>
                    <a:cubicBezTo>
                      <a:pt x="821" y="231"/>
                      <a:pt x="821" y="231"/>
                      <a:pt x="821" y="231"/>
                    </a:cubicBezTo>
                    <a:cubicBezTo>
                      <a:pt x="822" y="229"/>
                      <a:pt x="821" y="229"/>
                      <a:pt x="820" y="229"/>
                    </a:cubicBezTo>
                    <a:cubicBezTo>
                      <a:pt x="818" y="229"/>
                      <a:pt x="817" y="229"/>
                      <a:pt x="816" y="228"/>
                    </a:cubicBezTo>
                    <a:cubicBezTo>
                      <a:pt x="815" y="228"/>
                      <a:pt x="813" y="228"/>
                      <a:pt x="813" y="229"/>
                    </a:cubicBezTo>
                    <a:cubicBezTo>
                      <a:pt x="812" y="232"/>
                      <a:pt x="812" y="232"/>
                      <a:pt x="810" y="230"/>
                    </a:cubicBezTo>
                    <a:cubicBezTo>
                      <a:pt x="809" y="230"/>
                      <a:pt x="809" y="230"/>
                      <a:pt x="809" y="229"/>
                    </a:cubicBezTo>
                    <a:cubicBezTo>
                      <a:pt x="809" y="228"/>
                      <a:pt x="808" y="228"/>
                      <a:pt x="809" y="226"/>
                    </a:cubicBezTo>
                    <a:cubicBezTo>
                      <a:pt x="810" y="226"/>
                      <a:pt x="808" y="224"/>
                      <a:pt x="807" y="224"/>
                    </a:cubicBezTo>
                    <a:cubicBezTo>
                      <a:pt x="806" y="224"/>
                      <a:pt x="807" y="225"/>
                      <a:pt x="807" y="226"/>
                    </a:cubicBezTo>
                    <a:cubicBezTo>
                      <a:pt x="807" y="227"/>
                      <a:pt x="807" y="227"/>
                      <a:pt x="806" y="228"/>
                    </a:cubicBezTo>
                    <a:cubicBezTo>
                      <a:pt x="806" y="228"/>
                      <a:pt x="806" y="229"/>
                      <a:pt x="806" y="230"/>
                    </a:cubicBezTo>
                    <a:cubicBezTo>
                      <a:pt x="806" y="231"/>
                      <a:pt x="807" y="233"/>
                      <a:pt x="805" y="233"/>
                    </a:cubicBezTo>
                    <a:cubicBezTo>
                      <a:pt x="807" y="236"/>
                      <a:pt x="809" y="236"/>
                      <a:pt x="811" y="238"/>
                    </a:cubicBezTo>
                    <a:close/>
                    <a:moveTo>
                      <a:pt x="674" y="296"/>
                    </a:moveTo>
                    <a:cubicBezTo>
                      <a:pt x="674" y="296"/>
                      <a:pt x="674" y="296"/>
                      <a:pt x="674" y="296"/>
                    </a:cubicBezTo>
                    <a:cubicBezTo>
                      <a:pt x="674" y="296"/>
                      <a:pt x="674" y="296"/>
                      <a:pt x="674" y="296"/>
                    </a:cubicBezTo>
                    <a:cubicBezTo>
                      <a:pt x="674" y="296"/>
                      <a:pt x="674" y="296"/>
                      <a:pt x="674" y="296"/>
                    </a:cubicBezTo>
                    <a:close/>
                    <a:moveTo>
                      <a:pt x="763" y="280"/>
                    </a:moveTo>
                    <a:cubicBezTo>
                      <a:pt x="763" y="281"/>
                      <a:pt x="764" y="280"/>
                      <a:pt x="764" y="280"/>
                    </a:cubicBezTo>
                    <a:cubicBezTo>
                      <a:pt x="765" y="280"/>
                      <a:pt x="765" y="279"/>
                      <a:pt x="766" y="279"/>
                    </a:cubicBezTo>
                    <a:cubicBezTo>
                      <a:pt x="767" y="279"/>
                      <a:pt x="767" y="278"/>
                      <a:pt x="768" y="279"/>
                    </a:cubicBezTo>
                    <a:cubicBezTo>
                      <a:pt x="769" y="279"/>
                      <a:pt x="771" y="280"/>
                      <a:pt x="772" y="280"/>
                    </a:cubicBezTo>
                    <a:cubicBezTo>
                      <a:pt x="773" y="281"/>
                      <a:pt x="775" y="282"/>
                      <a:pt x="777" y="283"/>
                    </a:cubicBezTo>
                    <a:cubicBezTo>
                      <a:pt x="780" y="283"/>
                      <a:pt x="782" y="283"/>
                      <a:pt x="784" y="284"/>
                    </a:cubicBezTo>
                    <a:cubicBezTo>
                      <a:pt x="786" y="285"/>
                      <a:pt x="787" y="284"/>
                      <a:pt x="787" y="282"/>
                    </a:cubicBezTo>
                    <a:cubicBezTo>
                      <a:pt x="787" y="281"/>
                      <a:pt x="787" y="280"/>
                      <a:pt x="787" y="279"/>
                    </a:cubicBezTo>
                    <a:cubicBezTo>
                      <a:pt x="787" y="278"/>
                      <a:pt x="788" y="277"/>
                      <a:pt x="787" y="276"/>
                    </a:cubicBezTo>
                    <a:cubicBezTo>
                      <a:pt x="785" y="273"/>
                      <a:pt x="783" y="271"/>
                      <a:pt x="781" y="270"/>
                    </a:cubicBezTo>
                    <a:cubicBezTo>
                      <a:pt x="780" y="268"/>
                      <a:pt x="778" y="268"/>
                      <a:pt x="777" y="267"/>
                    </a:cubicBezTo>
                    <a:cubicBezTo>
                      <a:pt x="777" y="267"/>
                      <a:pt x="776" y="267"/>
                      <a:pt x="776" y="267"/>
                    </a:cubicBezTo>
                    <a:cubicBezTo>
                      <a:pt x="774" y="268"/>
                      <a:pt x="773" y="269"/>
                      <a:pt x="771" y="269"/>
                    </a:cubicBezTo>
                    <a:cubicBezTo>
                      <a:pt x="771" y="269"/>
                      <a:pt x="770" y="269"/>
                      <a:pt x="770" y="270"/>
                    </a:cubicBezTo>
                    <a:cubicBezTo>
                      <a:pt x="769" y="272"/>
                      <a:pt x="769" y="274"/>
                      <a:pt x="768" y="276"/>
                    </a:cubicBezTo>
                    <a:cubicBezTo>
                      <a:pt x="768" y="277"/>
                      <a:pt x="766" y="278"/>
                      <a:pt x="765" y="278"/>
                    </a:cubicBezTo>
                    <a:cubicBezTo>
                      <a:pt x="764" y="278"/>
                      <a:pt x="764" y="278"/>
                      <a:pt x="763" y="279"/>
                    </a:cubicBezTo>
                    <a:cubicBezTo>
                      <a:pt x="763" y="279"/>
                      <a:pt x="763" y="280"/>
                      <a:pt x="763" y="280"/>
                    </a:cubicBezTo>
                    <a:close/>
                    <a:moveTo>
                      <a:pt x="1027" y="336"/>
                    </a:moveTo>
                    <a:cubicBezTo>
                      <a:pt x="1028" y="335"/>
                      <a:pt x="1029" y="335"/>
                      <a:pt x="1030" y="335"/>
                    </a:cubicBezTo>
                    <a:cubicBezTo>
                      <a:pt x="1031" y="335"/>
                      <a:pt x="1032" y="335"/>
                      <a:pt x="1033" y="334"/>
                    </a:cubicBezTo>
                    <a:cubicBezTo>
                      <a:pt x="1034" y="333"/>
                      <a:pt x="1036" y="333"/>
                      <a:pt x="1037" y="334"/>
                    </a:cubicBezTo>
                    <a:cubicBezTo>
                      <a:pt x="1038" y="335"/>
                      <a:pt x="1040" y="335"/>
                      <a:pt x="1040" y="334"/>
                    </a:cubicBezTo>
                    <a:cubicBezTo>
                      <a:pt x="1041" y="333"/>
                      <a:pt x="1042" y="333"/>
                      <a:pt x="1043" y="333"/>
                    </a:cubicBezTo>
                    <a:cubicBezTo>
                      <a:pt x="1045" y="333"/>
                      <a:pt x="1047" y="332"/>
                      <a:pt x="1049" y="332"/>
                    </a:cubicBezTo>
                    <a:cubicBezTo>
                      <a:pt x="1050" y="331"/>
                      <a:pt x="1051" y="330"/>
                      <a:pt x="1051" y="328"/>
                    </a:cubicBezTo>
                    <a:cubicBezTo>
                      <a:pt x="1052" y="327"/>
                      <a:pt x="1051" y="327"/>
                      <a:pt x="1050" y="327"/>
                    </a:cubicBezTo>
                    <a:cubicBezTo>
                      <a:pt x="1050" y="327"/>
                      <a:pt x="1050" y="326"/>
                      <a:pt x="1050" y="326"/>
                    </a:cubicBezTo>
                    <a:cubicBezTo>
                      <a:pt x="1048" y="324"/>
                      <a:pt x="1046" y="322"/>
                      <a:pt x="1044" y="321"/>
                    </a:cubicBezTo>
                    <a:cubicBezTo>
                      <a:pt x="1043" y="320"/>
                      <a:pt x="1042" y="320"/>
                      <a:pt x="1041" y="320"/>
                    </a:cubicBezTo>
                    <a:cubicBezTo>
                      <a:pt x="1040" y="320"/>
                      <a:pt x="1039" y="321"/>
                      <a:pt x="1038" y="321"/>
                    </a:cubicBezTo>
                    <a:cubicBezTo>
                      <a:pt x="1038" y="321"/>
                      <a:pt x="1037" y="320"/>
                      <a:pt x="1037" y="320"/>
                    </a:cubicBezTo>
                    <a:cubicBezTo>
                      <a:pt x="1035" y="321"/>
                      <a:pt x="1034" y="321"/>
                      <a:pt x="1033" y="322"/>
                    </a:cubicBezTo>
                    <a:cubicBezTo>
                      <a:pt x="1032" y="324"/>
                      <a:pt x="1030" y="324"/>
                      <a:pt x="1029" y="326"/>
                    </a:cubicBezTo>
                    <a:cubicBezTo>
                      <a:pt x="1029" y="327"/>
                      <a:pt x="1028" y="327"/>
                      <a:pt x="1027" y="328"/>
                    </a:cubicBezTo>
                    <a:cubicBezTo>
                      <a:pt x="1025" y="330"/>
                      <a:pt x="1024" y="333"/>
                      <a:pt x="1026" y="336"/>
                    </a:cubicBezTo>
                    <a:cubicBezTo>
                      <a:pt x="1026" y="336"/>
                      <a:pt x="1026" y="337"/>
                      <a:pt x="1027" y="336"/>
                    </a:cubicBezTo>
                    <a:close/>
                    <a:moveTo>
                      <a:pt x="768" y="267"/>
                    </a:moveTo>
                    <a:cubicBezTo>
                      <a:pt x="769" y="267"/>
                      <a:pt x="771" y="265"/>
                      <a:pt x="771" y="264"/>
                    </a:cubicBezTo>
                    <a:cubicBezTo>
                      <a:pt x="771" y="263"/>
                      <a:pt x="770" y="261"/>
                      <a:pt x="771" y="260"/>
                    </a:cubicBezTo>
                    <a:cubicBezTo>
                      <a:pt x="771" y="259"/>
                      <a:pt x="770" y="258"/>
                      <a:pt x="769" y="258"/>
                    </a:cubicBezTo>
                    <a:cubicBezTo>
                      <a:pt x="767" y="258"/>
                      <a:pt x="765" y="259"/>
                      <a:pt x="765" y="260"/>
                    </a:cubicBezTo>
                    <a:cubicBezTo>
                      <a:pt x="765" y="261"/>
                      <a:pt x="765" y="262"/>
                      <a:pt x="765" y="262"/>
                    </a:cubicBezTo>
                    <a:cubicBezTo>
                      <a:pt x="764" y="264"/>
                      <a:pt x="766" y="265"/>
                      <a:pt x="766" y="267"/>
                    </a:cubicBezTo>
                    <a:cubicBezTo>
                      <a:pt x="766" y="267"/>
                      <a:pt x="767" y="267"/>
                      <a:pt x="768" y="267"/>
                    </a:cubicBezTo>
                    <a:close/>
                    <a:moveTo>
                      <a:pt x="733" y="262"/>
                    </a:moveTo>
                    <a:cubicBezTo>
                      <a:pt x="734" y="263"/>
                      <a:pt x="735" y="264"/>
                      <a:pt x="735" y="265"/>
                    </a:cubicBezTo>
                    <a:cubicBezTo>
                      <a:pt x="735" y="266"/>
                      <a:pt x="736" y="266"/>
                      <a:pt x="736" y="267"/>
                    </a:cubicBezTo>
                    <a:cubicBezTo>
                      <a:pt x="737" y="268"/>
                      <a:pt x="737" y="268"/>
                      <a:pt x="738" y="268"/>
                    </a:cubicBezTo>
                    <a:cubicBezTo>
                      <a:pt x="739" y="267"/>
                      <a:pt x="739" y="267"/>
                      <a:pt x="739" y="266"/>
                    </a:cubicBezTo>
                    <a:cubicBezTo>
                      <a:pt x="739" y="263"/>
                      <a:pt x="736" y="261"/>
                      <a:pt x="734" y="259"/>
                    </a:cubicBezTo>
                    <a:cubicBezTo>
                      <a:pt x="733" y="258"/>
                      <a:pt x="733" y="259"/>
                      <a:pt x="732" y="259"/>
                    </a:cubicBezTo>
                    <a:cubicBezTo>
                      <a:pt x="732" y="260"/>
                      <a:pt x="732" y="262"/>
                      <a:pt x="733" y="262"/>
                    </a:cubicBezTo>
                    <a:close/>
                    <a:moveTo>
                      <a:pt x="735" y="230"/>
                    </a:moveTo>
                    <a:cubicBezTo>
                      <a:pt x="736" y="230"/>
                      <a:pt x="737" y="228"/>
                      <a:pt x="736" y="228"/>
                    </a:cubicBezTo>
                    <a:cubicBezTo>
                      <a:pt x="736" y="226"/>
                      <a:pt x="737" y="225"/>
                      <a:pt x="738" y="223"/>
                    </a:cubicBezTo>
                    <a:cubicBezTo>
                      <a:pt x="738" y="223"/>
                      <a:pt x="738" y="223"/>
                      <a:pt x="738" y="222"/>
                    </a:cubicBezTo>
                    <a:cubicBezTo>
                      <a:pt x="737" y="222"/>
                      <a:pt x="736" y="220"/>
                      <a:pt x="736" y="219"/>
                    </a:cubicBezTo>
                    <a:cubicBezTo>
                      <a:pt x="735" y="219"/>
                      <a:pt x="735" y="219"/>
                      <a:pt x="735" y="219"/>
                    </a:cubicBezTo>
                    <a:cubicBezTo>
                      <a:pt x="734" y="219"/>
                      <a:pt x="734" y="219"/>
                      <a:pt x="734" y="220"/>
                    </a:cubicBezTo>
                    <a:cubicBezTo>
                      <a:pt x="734" y="222"/>
                      <a:pt x="735" y="225"/>
                      <a:pt x="734" y="227"/>
                    </a:cubicBezTo>
                    <a:cubicBezTo>
                      <a:pt x="734" y="229"/>
                      <a:pt x="734" y="229"/>
                      <a:pt x="735" y="230"/>
                    </a:cubicBezTo>
                    <a:close/>
                    <a:moveTo>
                      <a:pt x="823" y="195"/>
                    </a:moveTo>
                    <a:cubicBezTo>
                      <a:pt x="825" y="195"/>
                      <a:pt x="826" y="195"/>
                      <a:pt x="827" y="193"/>
                    </a:cubicBezTo>
                    <a:cubicBezTo>
                      <a:pt x="827" y="192"/>
                      <a:pt x="827" y="192"/>
                      <a:pt x="828" y="191"/>
                    </a:cubicBezTo>
                    <a:cubicBezTo>
                      <a:pt x="828" y="191"/>
                      <a:pt x="828" y="191"/>
                      <a:pt x="828" y="190"/>
                    </a:cubicBezTo>
                    <a:cubicBezTo>
                      <a:pt x="827" y="190"/>
                      <a:pt x="827" y="190"/>
                      <a:pt x="827" y="190"/>
                    </a:cubicBezTo>
                    <a:cubicBezTo>
                      <a:pt x="825" y="190"/>
                      <a:pt x="823" y="191"/>
                      <a:pt x="822" y="192"/>
                    </a:cubicBezTo>
                    <a:cubicBezTo>
                      <a:pt x="821" y="193"/>
                      <a:pt x="820" y="193"/>
                      <a:pt x="821" y="194"/>
                    </a:cubicBezTo>
                    <a:cubicBezTo>
                      <a:pt x="821" y="195"/>
                      <a:pt x="822" y="195"/>
                      <a:pt x="823" y="195"/>
                    </a:cubicBezTo>
                    <a:close/>
                    <a:moveTo>
                      <a:pt x="682" y="302"/>
                    </a:moveTo>
                    <a:cubicBezTo>
                      <a:pt x="684" y="302"/>
                      <a:pt x="686" y="302"/>
                      <a:pt x="688" y="302"/>
                    </a:cubicBezTo>
                    <a:cubicBezTo>
                      <a:pt x="689" y="302"/>
                      <a:pt x="690" y="302"/>
                      <a:pt x="691" y="302"/>
                    </a:cubicBezTo>
                    <a:cubicBezTo>
                      <a:pt x="691" y="302"/>
                      <a:pt x="691" y="302"/>
                      <a:pt x="691" y="302"/>
                    </a:cubicBezTo>
                    <a:cubicBezTo>
                      <a:pt x="691" y="302"/>
                      <a:pt x="691" y="302"/>
                      <a:pt x="691" y="302"/>
                    </a:cubicBezTo>
                    <a:cubicBezTo>
                      <a:pt x="691" y="301"/>
                      <a:pt x="690" y="301"/>
                      <a:pt x="689" y="301"/>
                    </a:cubicBezTo>
                    <a:cubicBezTo>
                      <a:pt x="689" y="301"/>
                      <a:pt x="688" y="301"/>
                      <a:pt x="688" y="300"/>
                    </a:cubicBezTo>
                    <a:cubicBezTo>
                      <a:pt x="688" y="300"/>
                      <a:pt x="689" y="299"/>
                      <a:pt x="689" y="298"/>
                    </a:cubicBezTo>
                    <a:cubicBezTo>
                      <a:pt x="690" y="298"/>
                      <a:pt x="690" y="298"/>
                      <a:pt x="689" y="297"/>
                    </a:cubicBezTo>
                    <a:cubicBezTo>
                      <a:pt x="688" y="297"/>
                      <a:pt x="688" y="296"/>
                      <a:pt x="686" y="297"/>
                    </a:cubicBezTo>
                    <a:cubicBezTo>
                      <a:pt x="686" y="297"/>
                      <a:pt x="687" y="297"/>
                      <a:pt x="687" y="297"/>
                    </a:cubicBezTo>
                    <a:cubicBezTo>
                      <a:pt x="686" y="297"/>
                      <a:pt x="686" y="297"/>
                      <a:pt x="686" y="297"/>
                    </a:cubicBezTo>
                    <a:cubicBezTo>
                      <a:pt x="688" y="298"/>
                      <a:pt x="687" y="298"/>
                      <a:pt x="687" y="299"/>
                    </a:cubicBezTo>
                    <a:cubicBezTo>
                      <a:pt x="687" y="299"/>
                      <a:pt x="686" y="299"/>
                      <a:pt x="686" y="299"/>
                    </a:cubicBezTo>
                    <a:cubicBezTo>
                      <a:pt x="686" y="299"/>
                      <a:pt x="686" y="299"/>
                      <a:pt x="686" y="299"/>
                    </a:cubicBezTo>
                    <a:cubicBezTo>
                      <a:pt x="686" y="299"/>
                      <a:pt x="686" y="299"/>
                      <a:pt x="686" y="299"/>
                    </a:cubicBezTo>
                    <a:cubicBezTo>
                      <a:pt x="686" y="299"/>
                      <a:pt x="686" y="300"/>
                      <a:pt x="686" y="300"/>
                    </a:cubicBezTo>
                    <a:cubicBezTo>
                      <a:pt x="685" y="300"/>
                      <a:pt x="684" y="299"/>
                      <a:pt x="683" y="299"/>
                    </a:cubicBezTo>
                    <a:cubicBezTo>
                      <a:pt x="683" y="299"/>
                      <a:pt x="683" y="298"/>
                      <a:pt x="682" y="298"/>
                    </a:cubicBezTo>
                    <a:cubicBezTo>
                      <a:pt x="682" y="299"/>
                      <a:pt x="682" y="299"/>
                      <a:pt x="682" y="299"/>
                    </a:cubicBezTo>
                    <a:cubicBezTo>
                      <a:pt x="682" y="299"/>
                      <a:pt x="683" y="299"/>
                      <a:pt x="683" y="299"/>
                    </a:cubicBezTo>
                    <a:cubicBezTo>
                      <a:pt x="682" y="300"/>
                      <a:pt x="681" y="300"/>
                      <a:pt x="680" y="299"/>
                    </a:cubicBezTo>
                    <a:cubicBezTo>
                      <a:pt x="680" y="299"/>
                      <a:pt x="680" y="299"/>
                      <a:pt x="680" y="299"/>
                    </a:cubicBezTo>
                    <a:cubicBezTo>
                      <a:pt x="680" y="299"/>
                      <a:pt x="680" y="299"/>
                      <a:pt x="680" y="299"/>
                    </a:cubicBezTo>
                    <a:cubicBezTo>
                      <a:pt x="680" y="301"/>
                      <a:pt x="681" y="302"/>
                      <a:pt x="682" y="302"/>
                    </a:cubicBezTo>
                    <a:close/>
                    <a:moveTo>
                      <a:pt x="678" y="295"/>
                    </a:moveTo>
                    <a:cubicBezTo>
                      <a:pt x="678" y="295"/>
                      <a:pt x="677" y="295"/>
                      <a:pt x="677" y="295"/>
                    </a:cubicBezTo>
                    <a:cubicBezTo>
                      <a:pt x="676" y="296"/>
                      <a:pt x="675" y="295"/>
                      <a:pt x="674" y="296"/>
                    </a:cubicBezTo>
                    <a:cubicBezTo>
                      <a:pt x="674" y="296"/>
                      <a:pt x="674" y="296"/>
                      <a:pt x="674" y="296"/>
                    </a:cubicBezTo>
                    <a:cubicBezTo>
                      <a:pt x="674" y="296"/>
                      <a:pt x="674" y="296"/>
                      <a:pt x="674" y="296"/>
                    </a:cubicBezTo>
                    <a:cubicBezTo>
                      <a:pt x="674" y="296"/>
                      <a:pt x="673" y="297"/>
                      <a:pt x="674" y="297"/>
                    </a:cubicBezTo>
                    <a:cubicBezTo>
                      <a:pt x="675" y="297"/>
                      <a:pt x="675" y="297"/>
                      <a:pt x="675" y="298"/>
                    </a:cubicBezTo>
                    <a:cubicBezTo>
                      <a:pt x="675" y="298"/>
                      <a:pt x="675" y="298"/>
                      <a:pt x="675" y="298"/>
                    </a:cubicBezTo>
                    <a:cubicBezTo>
                      <a:pt x="676" y="298"/>
                      <a:pt x="676" y="298"/>
                      <a:pt x="676" y="298"/>
                    </a:cubicBezTo>
                    <a:cubicBezTo>
                      <a:pt x="677" y="297"/>
                      <a:pt x="678" y="296"/>
                      <a:pt x="678" y="295"/>
                    </a:cubicBezTo>
                    <a:close/>
                    <a:moveTo>
                      <a:pt x="658" y="269"/>
                    </a:moveTo>
                    <a:cubicBezTo>
                      <a:pt x="658" y="269"/>
                      <a:pt x="659" y="270"/>
                      <a:pt x="659" y="269"/>
                    </a:cubicBezTo>
                    <a:cubicBezTo>
                      <a:pt x="660" y="269"/>
                      <a:pt x="660" y="269"/>
                      <a:pt x="660" y="269"/>
                    </a:cubicBezTo>
                    <a:cubicBezTo>
                      <a:pt x="660" y="269"/>
                      <a:pt x="660" y="269"/>
                      <a:pt x="660" y="269"/>
                    </a:cubicBezTo>
                    <a:cubicBezTo>
                      <a:pt x="660" y="268"/>
                      <a:pt x="661" y="268"/>
                      <a:pt x="661" y="268"/>
                    </a:cubicBezTo>
                    <a:cubicBezTo>
                      <a:pt x="662" y="268"/>
                      <a:pt x="662" y="268"/>
                      <a:pt x="662" y="268"/>
                    </a:cubicBezTo>
                    <a:cubicBezTo>
                      <a:pt x="662" y="268"/>
                      <a:pt x="662" y="268"/>
                      <a:pt x="662" y="268"/>
                    </a:cubicBezTo>
                    <a:cubicBezTo>
                      <a:pt x="662" y="268"/>
                      <a:pt x="662" y="268"/>
                      <a:pt x="662" y="268"/>
                    </a:cubicBezTo>
                    <a:cubicBezTo>
                      <a:pt x="662" y="268"/>
                      <a:pt x="662" y="267"/>
                      <a:pt x="662" y="267"/>
                    </a:cubicBezTo>
                    <a:cubicBezTo>
                      <a:pt x="662" y="267"/>
                      <a:pt x="661" y="267"/>
                      <a:pt x="661" y="267"/>
                    </a:cubicBezTo>
                    <a:cubicBezTo>
                      <a:pt x="661" y="267"/>
                      <a:pt x="660" y="266"/>
                      <a:pt x="660" y="266"/>
                    </a:cubicBezTo>
                    <a:cubicBezTo>
                      <a:pt x="660" y="266"/>
                      <a:pt x="660" y="266"/>
                      <a:pt x="660" y="266"/>
                    </a:cubicBezTo>
                    <a:cubicBezTo>
                      <a:pt x="659" y="266"/>
                      <a:pt x="659" y="266"/>
                      <a:pt x="659" y="267"/>
                    </a:cubicBezTo>
                    <a:cubicBezTo>
                      <a:pt x="658" y="267"/>
                      <a:pt x="658" y="267"/>
                      <a:pt x="658" y="267"/>
                    </a:cubicBezTo>
                    <a:cubicBezTo>
                      <a:pt x="658" y="267"/>
                      <a:pt x="658" y="267"/>
                      <a:pt x="658" y="267"/>
                    </a:cubicBezTo>
                    <a:cubicBezTo>
                      <a:pt x="658" y="267"/>
                      <a:pt x="658" y="268"/>
                      <a:pt x="658" y="268"/>
                    </a:cubicBezTo>
                    <a:cubicBezTo>
                      <a:pt x="657" y="268"/>
                      <a:pt x="658" y="269"/>
                      <a:pt x="658" y="269"/>
                    </a:cubicBezTo>
                    <a:close/>
                    <a:moveTo>
                      <a:pt x="582" y="201"/>
                    </a:moveTo>
                    <a:cubicBezTo>
                      <a:pt x="582" y="202"/>
                      <a:pt x="583" y="203"/>
                      <a:pt x="583" y="203"/>
                    </a:cubicBezTo>
                    <a:cubicBezTo>
                      <a:pt x="584" y="203"/>
                      <a:pt x="584" y="203"/>
                      <a:pt x="584" y="202"/>
                    </a:cubicBezTo>
                    <a:cubicBezTo>
                      <a:pt x="584" y="202"/>
                      <a:pt x="584" y="202"/>
                      <a:pt x="584" y="202"/>
                    </a:cubicBezTo>
                    <a:cubicBezTo>
                      <a:pt x="584" y="201"/>
                      <a:pt x="584" y="201"/>
                      <a:pt x="584" y="200"/>
                    </a:cubicBezTo>
                    <a:cubicBezTo>
                      <a:pt x="584" y="199"/>
                      <a:pt x="583" y="198"/>
                      <a:pt x="582" y="198"/>
                    </a:cubicBezTo>
                    <a:cubicBezTo>
                      <a:pt x="582" y="198"/>
                      <a:pt x="582" y="198"/>
                      <a:pt x="582" y="198"/>
                    </a:cubicBezTo>
                    <a:cubicBezTo>
                      <a:pt x="581" y="198"/>
                      <a:pt x="581" y="198"/>
                      <a:pt x="581" y="198"/>
                    </a:cubicBezTo>
                    <a:cubicBezTo>
                      <a:pt x="582" y="199"/>
                      <a:pt x="582" y="200"/>
                      <a:pt x="582" y="201"/>
                    </a:cubicBezTo>
                    <a:close/>
                    <a:moveTo>
                      <a:pt x="538" y="173"/>
                    </a:moveTo>
                    <a:cubicBezTo>
                      <a:pt x="538" y="173"/>
                      <a:pt x="538" y="173"/>
                      <a:pt x="538" y="172"/>
                    </a:cubicBezTo>
                    <a:cubicBezTo>
                      <a:pt x="538" y="172"/>
                      <a:pt x="538" y="172"/>
                      <a:pt x="538" y="172"/>
                    </a:cubicBezTo>
                    <a:cubicBezTo>
                      <a:pt x="538" y="172"/>
                      <a:pt x="539" y="172"/>
                      <a:pt x="539" y="172"/>
                    </a:cubicBezTo>
                    <a:cubicBezTo>
                      <a:pt x="540" y="171"/>
                      <a:pt x="540" y="171"/>
                      <a:pt x="540" y="171"/>
                    </a:cubicBezTo>
                    <a:cubicBezTo>
                      <a:pt x="540" y="170"/>
                      <a:pt x="541" y="170"/>
                      <a:pt x="540" y="170"/>
                    </a:cubicBezTo>
                    <a:cubicBezTo>
                      <a:pt x="540" y="169"/>
                      <a:pt x="539" y="169"/>
                      <a:pt x="539" y="169"/>
                    </a:cubicBezTo>
                    <a:cubicBezTo>
                      <a:pt x="539" y="169"/>
                      <a:pt x="538" y="169"/>
                      <a:pt x="538" y="169"/>
                    </a:cubicBezTo>
                    <a:cubicBezTo>
                      <a:pt x="538" y="170"/>
                      <a:pt x="537" y="171"/>
                      <a:pt x="537" y="171"/>
                    </a:cubicBezTo>
                    <a:cubicBezTo>
                      <a:pt x="537" y="172"/>
                      <a:pt x="537" y="172"/>
                      <a:pt x="537" y="172"/>
                    </a:cubicBezTo>
                    <a:cubicBezTo>
                      <a:pt x="537" y="172"/>
                      <a:pt x="537" y="172"/>
                      <a:pt x="538" y="173"/>
                    </a:cubicBezTo>
                    <a:close/>
                    <a:moveTo>
                      <a:pt x="850" y="210"/>
                    </a:moveTo>
                    <a:cubicBezTo>
                      <a:pt x="851" y="210"/>
                      <a:pt x="851" y="209"/>
                      <a:pt x="851" y="209"/>
                    </a:cubicBezTo>
                    <a:cubicBezTo>
                      <a:pt x="851" y="208"/>
                      <a:pt x="851" y="207"/>
                      <a:pt x="850" y="207"/>
                    </a:cubicBezTo>
                    <a:cubicBezTo>
                      <a:pt x="849" y="207"/>
                      <a:pt x="848" y="208"/>
                      <a:pt x="848" y="208"/>
                    </a:cubicBezTo>
                    <a:cubicBezTo>
                      <a:pt x="848" y="209"/>
                      <a:pt x="849" y="210"/>
                      <a:pt x="850" y="210"/>
                    </a:cubicBezTo>
                    <a:close/>
                    <a:moveTo>
                      <a:pt x="692" y="309"/>
                    </a:moveTo>
                    <a:cubicBezTo>
                      <a:pt x="692" y="309"/>
                      <a:pt x="692" y="308"/>
                      <a:pt x="692" y="308"/>
                    </a:cubicBezTo>
                    <a:cubicBezTo>
                      <a:pt x="692" y="308"/>
                      <a:pt x="692" y="308"/>
                      <a:pt x="692" y="308"/>
                    </a:cubicBezTo>
                    <a:cubicBezTo>
                      <a:pt x="692" y="308"/>
                      <a:pt x="692" y="308"/>
                      <a:pt x="692" y="308"/>
                    </a:cubicBezTo>
                    <a:cubicBezTo>
                      <a:pt x="692" y="308"/>
                      <a:pt x="692" y="308"/>
                      <a:pt x="692" y="308"/>
                    </a:cubicBezTo>
                    <a:cubicBezTo>
                      <a:pt x="692" y="308"/>
                      <a:pt x="692" y="308"/>
                      <a:pt x="692" y="308"/>
                    </a:cubicBezTo>
                    <a:cubicBezTo>
                      <a:pt x="690" y="309"/>
                      <a:pt x="689" y="308"/>
                      <a:pt x="688" y="307"/>
                    </a:cubicBezTo>
                    <a:cubicBezTo>
                      <a:pt x="688" y="307"/>
                      <a:pt x="688" y="307"/>
                      <a:pt x="688" y="307"/>
                    </a:cubicBezTo>
                    <a:cubicBezTo>
                      <a:pt x="687" y="308"/>
                      <a:pt x="687" y="308"/>
                      <a:pt x="687" y="308"/>
                    </a:cubicBezTo>
                    <a:cubicBezTo>
                      <a:pt x="688" y="309"/>
                      <a:pt x="688" y="310"/>
                      <a:pt x="689" y="310"/>
                    </a:cubicBezTo>
                    <a:cubicBezTo>
                      <a:pt x="690" y="309"/>
                      <a:pt x="691" y="309"/>
                      <a:pt x="692" y="309"/>
                    </a:cubicBezTo>
                    <a:cubicBezTo>
                      <a:pt x="692" y="309"/>
                      <a:pt x="692" y="309"/>
                      <a:pt x="692" y="309"/>
                    </a:cubicBezTo>
                    <a:close/>
                    <a:moveTo>
                      <a:pt x="680" y="279"/>
                    </a:moveTo>
                    <a:cubicBezTo>
                      <a:pt x="680" y="279"/>
                      <a:pt x="680" y="279"/>
                      <a:pt x="680" y="279"/>
                    </a:cubicBezTo>
                    <a:cubicBezTo>
                      <a:pt x="681" y="279"/>
                      <a:pt x="681" y="278"/>
                      <a:pt x="681" y="277"/>
                    </a:cubicBezTo>
                    <a:cubicBezTo>
                      <a:pt x="681" y="277"/>
                      <a:pt x="681" y="276"/>
                      <a:pt x="680" y="276"/>
                    </a:cubicBezTo>
                    <a:cubicBezTo>
                      <a:pt x="680" y="276"/>
                      <a:pt x="679" y="277"/>
                      <a:pt x="679" y="277"/>
                    </a:cubicBezTo>
                    <a:cubicBezTo>
                      <a:pt x="679" y="277"/>
                      <a:pt x="679" y="277"/>
                      <a:pt x="679" y="277"/>
                    </a:cubicBezTo>
                    <a:cubicBezTo>
                      <a:pt x="680" y="278"/>
                      <a:pt x="679" y="279"/>
                      <a:pt x="680" y="279"/>
                    </a:cubicBezTo>
                    <a:close/>
                    <a:moveTo>
                      <a:pt x="909" y="336"/>
                    </a:moveTo>
                    <a:cubicBezTo>
                      <a:pt x="909" y="337"/>
                      <a:pt x="909" y="337"/>
                      <a:pt x="909" y="338"/>
                    </a:cubicBezTo>
                    <a:cubicBezTo>
                      <a:pt x="910" y="338"/>
                      <a:pt x="910" y="338"/>
                      <a:pt x="911" y="339"/>
                    </a:cubicBezTo>
                    <a:cubicBezTo>
                      <a:pt x="911" y="338"/>
                      <a:pt x="911" y="338"/>
                      <a:pt x="911" y="337"/>
                    </a:cubicBezTo>
                    <a:cubicBezTo>
                      <a:pt x="911" y="336"/>
                      <a:pt x="911" y="336"/>
                      <a:pt x="910" y="336"/>
                    </a:cubicBezTo>
                    <a:cubicBezTo>
                      <a:pt x="910" y="336"/>
                      <a:pt x="909" y="336"/>
                      <a:pt x="909" y="336"/>
                    </a:cubicBezTo>
                    <a:close/>
                    <a:moveTo>
                      <a:pt x="876" y="181"/>
                    </a:moveTo>
                    <a:cubicBezTo>
                      <a:pt x="876" y="181"/>
                      <a:pt x="877" y="180"/>
                      <a:pt x="877" y="180"/>
                    </a:cubicBezTo>
                    <a:cubicBezTo>
                      <a:pt x="877" y="180"/>
                      <a:pt x="877" y="179"/>
                      <a:pt x="877" y="179"/>
                    </a:cubicBezTo>
                    <a:cubicBezTo>
                      <a:pt x="876" y="179"/>
                      <a:pt x="876" y="179"/>
                      <a:pt x="876" y="180"/>
                    </a:cubicBezTo>
                    <a:cubicBezTo>
                      <a:pt x="875" y="180"/>
                      <a:pt x="875" y="180"/>
                      <a:pt x="875" y="181"/>
                    </a:cubicBezTo>
                    <a:cubicBezTo>
                      <a:pt x="875" y="181"/>
                      <a:pt x="875" y="181"/>
                      <a:pt x="876" y="181"/>
                    </a:cubicBezTo>
                    <a:close/>
                    <a:moveTo>
                      <a:pt x="685" y="296"/>
                    </a:moveTo>
                    <a:cubicBezTo>
                      <a:pt x="685" y="296"/>
                      <a:pt x="685" y="296"/>
                      <a:pt x="685" y="296"/>
                    </a:cubicBezTo>
                    <a:cubicBezTo>
                      <a:pt x="684" y="295"/>
                      <a:pt x="683" y="296"/>
                      <a:pt x="682" y="296"/>
                    </a:cubicBezTo>
                    <a:cubicBezTo>
                      <a:pt x="682" y="296"/>
                      <a:pt x="682" y="296"/>
                      <a:pt x="682" y="296"/>
                    </a:cubicBezTo>
                    <a:cubicBezTo>
                      <a:pt x="682" y="296"/>
                      <a:pt x="682" y="296"/>
                      <a:pt x="682" y="296"/>
                    </a:cubicBezTo>
                    <a:cubicBezTo>
                      <a:pt x="683" y="297"/>
                      <a:pt x="684" y="297"/>
                      <a:pt x="685" y="296"/>
                    </a:cubicBezTo>
                    <a:close/>
                    <a:moveTo>
                      <a:pt x="847" y="221"/>
                    </a:moveTo>
                    <a:cubicBezTo>
                      <a:pt x="848" y="221"/>
                      <a:pt x="848" y="221"/>
                      <a:pt x="848" y="220"/>
                    </a:cubicBezTo>
                    <a:cubicBezTo>
                      <a:pt x="848" y="219"/>
                      <a:pt x="848" y="219"/>
                      <a:pt x="847" y="219"/>
                    </a:cubicBezTo>
                    <a:cubicBezTo>
                      <a:pt x="847" y="219"/>
                      <a:pt x="847" y="220"/>
                      <a:pt x="847" y="220"/>
                    </a:cubicBezTo>
                    <a:cubicBezTo>
                      <a:pt x="847" y="221"/>
                      <a:pt x="847" y="221"/>
                      <a:pt x="847" y="221"/>
                    </a:cubicBezTo>
                    <a:close/>
                    <a:moveTo>
                      <a:pt x="909" y="335"/>
                    </a:moveTo>
                    <a:cubicBezTo>
                      <a:pt x="910" y="335"/>
                      <a:pt x="910" y="335"/>
                      <a:pt x="910" y="334"/>
                    </a:cubicBezTo>
                    <a:cubicBezTo>
                      <a:pt x="910" y="334"/>
                      <a:pt x="909" y="334"/>
                      <a:pt x="909" y="334"/>
                    </a:cubicBezTo>
                    <a:cubicBezTo>
                      <a:pt x="908" y="334"/>
                      <a:pt x="909" y="334"/>
                      <a:pt x="909" y="334"/>
                    </a:cubicBezTo>
                    <a:cubicBezTo>
                      <a:pt x="909" y="335"/>
                      <a:pt x="909" y="335"/>
                      <a:pt x="909" y="335"/>
                    </a:cubicBezTo>
                    <a:close/>
                    <a:moveTo>
                      <a:pt x="547" y="185"/>
                    </a:moveTo>
                    <a:cubicBezTo>
                      <a:pt x="547" y="185"/>
                      <a:pt x="547" y="185"/>
                      <a:pt x="547" y="185"/>
                    </a:cubicBezTo>
                    <a:cubicBezTo>
                      <a:pt x="548" y="184"/>
                      <a:pt x="549" y="184"/>
                      <a:pt x="548" y="183"/>
                    </a:cubicBezTo>
                    <a:cubicBezTo>
                      <a:pt x="548" y="183"/>
                      <a:pt x="547" y="183"/>
                      <a:pt x="547" y="183"/>
                    </a:cubicBezTo>
                    <a:cubicBezTo>
                      <a:pt x="547" y="183"/>
                      <a:pt x="547" y="183"/>
                      <a:pt x="547" y="183"/>
                    </a:cubicBezTo>
                    <a:cubicBezTo>
                      <a:pt x="547" y="184"/>
                      <a:pt x="547" y="184"/>
                      <a:pt x="547" y="185"/>
                    </a:cubicBezTo>
                    <a:cubicBezTo>
                      <a:pt x="547" y="185"/>
                      <a:pt x="547" y="185"/>
                      <a:pt x="547" y="185"/>
                    </a:cubicBezTo>
                    <a:close/>
                    <a:moveTo>
                      <a:pt x="760" y="313"/>
                    </a:moveTo>
                    <a:cubicBezTo>
                      <a:pt x="760" y="313"/>
                      <a:pt x="760" y="313"/>
                      <a:pt x="760" y="313"/>
                    </a:cubicBezTo>
                    <a:cubicBezTo>
                      <a:pt x="760" y="312"/>
                      <a:pt x="759" y="312"/>
                      <a:pt x="759" y="312"/>
                    </a:cubicBezTo>
                    <a:cubicBezTo>
                      <a:pt x="758" y="313"/>
                      <a:pt x="759" y="313"/>
                      <a:pt x="760" y="313"/>
                    </a:cubicBezTo>
                    <a:close/>
                    <a:moveTo>
                      <a:pt x="903" y="336"/>
                    </a:moveTo>
                    <a:cubicBezTo>
                      <a:pt x="904" y="336"/>
                      <a:pt x="904" y="336"/>
                      <a:pt x="904" y="336"/>
                    </a:cubicBezTo>
                    <a:cubicBezTo>
                      <a:pt x="904" y="335"/>
                      <a:pt x="903" y="335"/>
                      <a:pt x="903" y="335"/>
                    </a:cubicBezTo>
                    <a:cubicBezTo>
                      <a:pt x="903" y="335"/>
                      <a:pt x="902" y="335"/>
                      <a:pt x="903" y="336"/>
                    </a:cubicBezTo>
                    <a:cubicBezTo>
                      <a:pt x="903" y="336"/>
                      <a:pt x="902" y="337"/>
                      <a:pt x="903" y="336"/>
                    </a:cubicBezTo>
                    <a:close/>
                    <a:moveTo>
                      <a:pt x="692" y="290"/>
                    </a:moveTo>
                    <a:cubicBezTo>
                      <a:pt x="692" y="290"/>
                      <a:pt x="692" y="290"/>
                      <a:pt x="692" y="290"/>
                    </a:cubicBezTo>
                    <a:cubicBezTo>
                      <a:pt x="692" y="290"/>
                      <a:pt x="692" y="290"/>
                      <a:pt x="692" y="290"/>
                    </a:cubicBezTo>
                    <a:cubicBezTo>
                      <a:pt x="692" y="289"/>
                      <a:pt x="692" y="289"/>
                      <a:pt x="692" y="289"/>
                    </a:cubicBezTo>
                    <a:cubicBezTo>
                      <a:pt x="692" y="289"/>
                      <a:pt x="692" y="289"/>
                      <a:pt x="692" y="289"/>
                    </a:cubicBezTo>
                    <a:cubicBezTo>
                      <a:pt x="692" y="289"/>
                      <a:pt x="692" y="289"/>
                      <a:pt x="691" y="289"/>
                    </a:cubicBezTo>
                    <a:cubicBezTo>
                      <a:pt x="691" y="289"/>
                      <a:pt x="691" y="289"/>
                      <a:pt x="691" y="289"/>
                    </a:cubicBezTo>
                    <a:cubicBezTo>
                      <a:pt x="691" y="290"/>
                      <a:pt x="691" y="290"/>
                      <a:pt x="691" y="290"/>
                    </a:cubicBezTo>
                    <a:cubicBezTo>
                      <a:pt x="691" y="290"/>
                      <a:pt x="691" y="290"/>
                      <a:pt x="692" y="290"/>
                    </a:cubicBezTo>
                    <a:close/>
                    <a:moveTo>
                      <a:pt x="754" y="319"/>
                    </a:moveTo>
                    <a:cubicBezTo>
                      <a:pt x="755" y="319"/>
                      <a:pt x="755" y="318"/>
                      <a:pt x="755" y="318"/>
                    </a:cubicBezTo>
                    <a:cubicBezTo>
                      <a:pt x="755" y="318"/>
                      <a:pt x="755" y="318"/>
                      <a:pt x="755" y="318"/>
                    </a:cubicBezTo>
                    <a:cubicBezTo>
                      <a:pt x="754" y="318"/>
                      <a:pt x="754" y="318"/>
                      <a:pt x="754" y="318"/>
                    </a:cubicBezTo>
                    <a:cubicBezTo>
                      <a:pt x="754" y="318"/>
                      <a:pt x="754" y="319"/>
                      <a:pt x="754" y="319"/>
                    </a:cubicBezTo>
                    <a:close/>
                    <a:moveTo>
                      <a:pt x="967" y="358"/>
                    </a:moveTo>
                    <a:cubicBezTo>
                      <a:pt x="967" y="358"/>
                      <a:pt x="968" y="358"/>
                      <a:pt x="968" y="359"/>
                    </a:cubicBezTo>
                    <a:cubicBezTo>
                      <a:pt x="968" y="358"/>
                      <a:pt x="968" y="358"/>
                      <a:pt x="968" y="358"/>
                    </a:cubicBezTo>
                    <a:cubicBezTo>
                      <a:pt x="968" y="358"/>
                      <a:pt x="968" y="357"/>
                      <a:pt x="967" y="357"/>
                    </a:cubicBezTo>
                    <a:cubicBezTo>
                      <a:pt x="967" y="357"/>
                      <a:pt x="967" y="357"/>
                      <a:pt x="967" y="357"/>
                    </a:cubicBezTo>
                    <a:cubicBezTo>
                      <a:pt x="967" y="358"/>
                      <a:pt x="967" y="358"/>
                      <a:pt x="967" y="358"/>
                    </a:cubicBezTo>
                    <a:close/>
                    <a:moveTo>
                      <a:pt x="714" y="313"/>
                    </a:moveTo>
                    <a:cubicBezTo>
                      <a:pt x="714" y="313"/>
                      <a:pt x="714" y="313"/>
                      <a:pt x="714" y="313"/>
                    </a:cubicBezTo>
                    <a:cubicBezTo>
                      <a:pt x="714" y="313"/>
                      <a:pt x="714" y="313"/>
                      <a:pt x="714" y="313"/>
                    </a:cubicBezTo>
                    <a:cubicBezTo>
                      <a:pt x="714" y="313"/>
                      <a:pt x="714" y="313"/>
                      <a:pt x="714" y="313"/>
                    </a:cubicBezTo>
                    <a:close/>
                    <a:moveTo>
                      <a:pt x="716" y="313"/>
                    </a:moveTo>
                    <a:cubicBezTo>
                      <a:pt x="715" y="312"/>
                      <a:pt x="715" y="312"/>
                      <a:pt x="714" y="313"/>
                    </a:cubicBezTo>
                    <a:cubicBezTo>
                      <a:pt x="715" y="313"/>
                      <a:pt x="716" y="313"/>
                      <a:pt x="716" y="313"/>
                    </a:cubicBezTo>
                    <a:close/>
                    <a:moveTo>
                      <a:pt x="672" y="301"/>
                    </a:moveTo>
                    <a:cubicBezTo>
                      <a:pt x="672" y="301"/>
                      <a:pt x="672" y="301"/>
                      <a:pt x="672" y="301"/>
                    </a:cubicBezTo>
                    <a:cubicBezTo>
                      <a:pt x="672" y="301"/>
                      <a:pt x="672" y="301"/>
                      <a:pt x="672" y="301"/>
                    </a:cubicBezTo>
                    <a:cubicBezTo>
                      <a:pt x="672" y="301"/>
                      <a:pt x="672" y="300"/>
                      <a:pt x="672" y="300"/>
                    </a:cubicBezTo>
                    <a:cubicBezTo>
                      <a:pt x="672" y="300"/>
                      <a:pt x="672" y="300"/>
                      <a:pt x="672" y="300"/>
                    </a:cubicBezTo>
                    <a:cubicBezTo>
                      <a:pt x="672" y="300"/>
                      <a:pt x="672" y="300"/>
                      <a:pt x="672" y="300"/>
                    </a:cubicBezTo>
                    <a:cubicBezTo>
                      <a:pt x="672" y="300"/>
                      <a:pt x="672" y="299"/>
                      <a:pt x="672" y="299"/>
                    </a:cubicBezTo>
                    <a:cubicBezTo>
                      <a:pt x="672" y="299"/>
                      <a:pt x="671" y="299"/>
                      <a:pt x="671" y="299"/>
                    </a:cubicBezTo>
                    <a:cubicBezTo>
                      <a:pt x="671" y="299"/>
                      <a:pt x="671" y="300"/>
                      <a:pt x="671" y="300"/>
                    </a:cubicBezTo>
                    <a:cubicBezTo>
                      <a:pt x="671" y="300"/>
                      <a:pt x="671" y="301"/>
                      <a:pt x="672" y="301"/>
                    </a:cubicBezTo>
                    <a:close/>
                    <a:moveTo>
                      <a:pt x="581" y="249"/>
                    </a:moveTo>
                    <a:cubicBezTo>
                      <a:pt x="581" y="249"/>
                      <a:pt x="581" y="249"/>
                      <a:pt x="581" y="249"/>
                    </a:cubicBezTo>
                    <a:cubicBezTo>
                      <a:pt x="581" y="248"/>
                      <a:pt x="581" y="248"/>
                      <a:pt x="580" y="248"/>
                    </a:cubicBezTo>
                    <a:cubicBezTo>
                      <a:pt x="580" y="248"/>
                      <a:pt x="580" y="249"/>
                      <a:pt x="581" y="249"/>
                    </a:cubicBezTo>
                    <a:cubicBezTo>
                      <a:pt x="581" y="249"/>
                      <a:pt x="581" y="249"/>
                      <a:pt x="581" y="249"/>
                    </a:cubicBezTo>
                    <a:close/>
                    <a:moveTo>
                      <a:pt x="885" y="190"/>
                    </a:moveTo>
                    <a:cubicBezTo>
                      <a:pt x="886" y="190"/>
                      <a:pt x="886" y="190"/>
                      <a:pt x="886" y="190"/>
                    </a:cubicBezTo>
                    <a:cubicBezTo>
                      <a:pt x="886" y="189"/>
                      <a:pt x="886" y="189"/>
                      <a:pt x="886" y="189"/>
                    </a:cubicBezTo>
                    <a:cubicBezTo>
                      <a:pt x="885" y="189"/>
                      <a:pt x="885" y="189"/>
                      <a:pt x="885" y="190"/>
                    </a:cubicBezTo>
                    <a:cubicBezTo>
                      <a:pt x="885" y="190"/>
                      <a:pt x="885" y="190"/>
                      <a:pt x="885" y="190"/>
                    </a:cubicBezTo>
                    <a:close/>
                    <a:moveTo>
                      <a:pt x="754" y="314"/>
                    </a:moveTo>
                    <a:cubicBezTo>
                      <a:pt x="754" y="314"/>
                      <a:pt x="753" y="314"/>
                      <a:pt x="753" y="314"/>
                    </a:cubicBezTo>
                    <a:cubicBezTo>
                      <a:pt x="753" y="315"/>
                      <a:pt x="754" y="315"/>
                      <a:pt x="754" y="314"/>
                    </a:cubicBezTo>
                    <a:close/>
                    <a:moveTo>
                      <a:pt x="652" y="272"/>
                    </a:moveTo>
                    <a:cubicBezTo>
                      <a:pt x="652" y="272"/>
                      <a:pt x="652" y="272"/>
                      <a:pt x="652" y="271"/>
                    </a:cubicBezTo>
                    <a:cubicBezTo>
                      <a:pt x="652" y="271"/>
                      <a:pt x="652" y="271"/>
                      <a:pt x="652" y="271"/>
                    </a:cubicBezTo>
                    <a:cubicBezTo>
                      <a:pt x="652" y="271"/>
                      <a:pt x="652" y="271"/>
                      <a:pt x="652" y="271"/>
                    </a:cubicBezTo>
                    <a:cubicBezTo>
                      <a:pt x="652" y="271"/>
                      <a:pt x="652" y="271"/>
                      <a:pt x="652" y="271"/>
                    </a:cubicBezTo>
                    <a:cubicBezTo>
                      <a:pt x="652" y="271"/>
                      <a:pt x="651" y="271"/>
                      <a:pt x="651" y="271"/>
                    </a:cubicBezTo>
                    <a:cubicBezTo>
                      <a:pt x="651" y="272"/>
                      <a:pt x="652" y="272"/>
                      <a:pt x="652" y="272"/>
                    </a:cubicBezTo>
                    <a:close/>
                    <a:moveTo>
                      <a:pt x="915" y="340"/>
                    </a:moveTo>
                    <a:cubicBezTo>
                      <a:pt x="915" y="340"/>
                      <a:pt x="915" y="340"/>
                      <a:pt x="916" y="340"/>
                    </a:cubicBezTo>
                    <a:cubicBezTo>
                      <a:pt x="916" y="339"/>
                      <a:pt x="915" y="339"/>
                      <a:pt x="915" y="339"/>
                    </a:cubicBezTo>
                    <a:cubicBezTo>
                      <a:pt x="915" y="339"/>
                      <a:pt x="915" y="339"/>
                      <a:pt x="915" y="340"/>
                    </a:cubicBezTo>
                    <a:cubicBezTo>
                      <a:pt x="915" y="340"/>
                      <a:pt x="915" y="340"/>
                      <a:pt x="915" y="340"/>
                    </a:cubicBezTo>
                    <a:close/>
                    <a:moveTo>
                      <a:pt x="543" y="177"/>
                    </a:moveTo>
                    <a:cubicBezTo>
                      <a:pt x="543" y="177"/>
                      <a:pt x="543" y="177"/>
                      <a:pt x="543" y="177"/>
                    </a:cubicBezTo>
                    <a:cubicBezTo>
                      <a:pt x="543" y="177"/>
                      <a:pt x="543" y="177"/>
                      <a:pt x="543" y="176"/>
                    </a:cubicBezTo>
                    <a:cubicBezTo>
                      <a:pt x="544" y="176"/>
                      <a:pt x="544" y="176"/>
                      <a:pt x="544" y="176"/>
                    </a:cubicBezTo>
                    <a:cubicBezTo>
                      <a:pt x="545" y="176"/>
                      <a:pt x="545" y="175"/>
                      <a:pt x="545" y="175"/>
                    </a:cubicBezTo>
                    <a:cubicBezTo>
                      <a:pt x="545" y="174"/>
                      <a:pt x="545" y="174"/>
                      <a:pt x="545" y="174"/>
                    </a:cubicBezTo>
                    <a:cubicBezTo>
                      <a:pt x="544" y="174"/>
                      <a:pt x="544" y="173"/>
                      <a:pt x="543" y="174"/>
                    </a:cubicBezTo>
                    <a:cubicBezTo>
                      <a:pt x="543" y="174"/>
                      <a:pt x="543" y="174"/>
                      <a:pt x="543" y="174"/>
                    </a:cubicBezTo>
                    <a:cubicBezTo>
                      <a:pt x="542" y="175"/>
                      <a:pt x="543" y="175"/>
                      <a:pt x="543" y="176"/>
                    </a:cubicBezTo>
                    <a:cubicBezTo>
                      <a:pt x="543" y="176"/>
                      <a:pt x="543" y="176"/>
                      <a:pt x="543" y="176"/>
                    </a:cubicBezTo>
                    <a:cubicBezTo>
                      <a:pt x="543" y="176"/>
                      <a:pt x="543" y="176"/>
                      <a:pt x="543" y="177"/>
                    </a:cubicBezTo>
                    <a:cubicBezTo>
                      <a:pt x="543" y="177"/>
                      <a:pt x="542" y="177"/>
                      <a:pt x="542" y="177"/>
                    </a:cubicBezTo>
                    <a:cubicBezTo>
                      <a:pt x="542" y="177"/>
                      <a:pt x="543" y="177"/>
                      <a:pt x="543" y="177"/>
                    </a:cubicBezTo>
                    <a:close/>
                    <a:moveTo>
                      <a:pt x="1064" y="325"/>
                    </a:moveTo>
                    <a:cubicBezTo>
                      <a:pt x="1064" y="325"/>
                      <a:pt x="1064" y="324"/>
                      <a:pt x="1064" y="324"/>
                    </a:cubicBezTo>
                    <a:cubicBezTo>
                      <a:pt x="1064" y="324"/>
                      <a:pt x="1064" y="324"/>
                      <a:pt x="1064" y="324"/>
                    </a:cubicBezTo>
                    <a:cubicBezTo>
                      <a:pt x="1063" y="324"/>
                      <a:pt x="1063" y="324"/>
                      <a:pt x="1063" y="324"/>
                    </a:cubicBezTo>
                    <a:cubicBezTo>
                      <a:pt x="1063" y="324"/>
                      <a:pt x="1063" y="325"/>
                      <a:pt x="1064" y="325"/>
                    </a:cubicBezTo>
                    <a:close/>
                    <a:moveTo>
                      <a:pt x="648" y="287"/>
                    </a:moveTo>
                    <a:cubicBezTo>
                      <a:pt x="648" y="287"/>
                      <a:pt x="648" y="287"/>
                      <a:pt x="648" y="287"/>
                    </a:cubicBezTo>
                    <a:cubicBezTo>
                      <a:pt x="648" y="287"/>
                      <a:pt x="648" y="287"/>
                      <a:pt x="648" y="287"/>
                    </a:cubicBezTo>
                    <a:cubicBezTo>
                      <a:pt x="647" y="287"/>
                      <a:pt x="647" y="287"/>
                      <a:pt x="647" y="287"/>
                    </a:cubicBezTo>
                    <a:cubicBezTo>
                      <a:pt x="647" y="287"/>
                      <a:pt x="647" y="287"/>
                      <a:pt x="647" y="287"/>
                    </a:cubicBezTo>
                    <a:cubicBezTo>
                      <a:pt x="647" y="287"/>
                      <a:pt x="647" y="287"/>
                      <a:pt x="648" y="288"/>
                    </a:cubicBezTo>
                    <a:cubicBezTo>
                      <a:pt x="648" y="288"/>
                      <a:pt x="648" y="288"/>
                      <a:pt x="648" y="287"/>
                    </a:cubicBezTo>
                    <a:close/>
                    <a:moveTo>
                      <a:pt x="679" y="297"/>
                    </a:moveTo>
                    <a:cubicBezTo>
                      <a:pt x="679" y="297"/>
                      <a:pt x="679" y="296"/>
                      <a:pt x="679" y="296"/>
                    </a:cubicBezTo>
                    <a:cubicBezTo>
                      <a:pt x="679" y="296"/>
                      <a:pt x="679" y="296"/>
                      <a:pt x="679" y="296"/>
                    </a:cubicBezTo>
                    <a:cubicBezTo>
                      <a:pt x="679" y="296"/>
                      <a:pt x="679" y="296"/>
                      <a:pt x="679" y="296"/>
                    </a:cubicBezTo>
                    <a:cubicBezTo>
                      <a:pt x="679" y="296"/>
                      <a:pt x="678" y="296"/>
                      <a:pt x="679" y="296"/>
                    </a:cubicBezTo>
                    <a:cubicBezTo>
                      <a:pt x="679" y="296"/>
                      <a:pt x="679" y="297"/>
                      <a:pt x="679" y="297"/>
                    </a:cubicBezTo>
                    <a:cubicBezTo>
                      <a:pt x="679" y="297"/>
                      <a:pt x="679" y="297"/>
                      <a:pt x="679" y="297"/>
                    </a:cubicBezTo>
                    <a:close/>
                    <a:moveTo>
                      <a:pt x="718" y="313"/>
                    </a:moveTo>
                    <a:cubicBezTo>
                      <a:pt x="718" y="313"/>
                      <a:pt x="718" y="313"/>
                      <a:pt x="718" y="313"/>
                    </a:cubicBezTo>
                    <a:cubicBezTo>
                      <a:pt x="718" y="313"/>
                      <a:pt x="718" y="312"/>
                      <a:pt x="717" y="312"/>
                    </a:cubicBezTo>
                    <a:cubicBezTo>
                      <a:pt x="717" y="312"/>
                      <a:pt x="717" y="312"/>
                      <a:pt x="717" y="313"/>
                    </a:cubicBezTo>
                    <a:cubicBezTo>
                      <a:pt x="717" y="313"/>
                      <a:pt x="717" y="313"/>
                      <a:pt x="718" y="313"/>
                    </a:cubicBezTo>
                    <a:close/>
                    <a:moveTo>
                      <a:pt x="680" y="298"/>
                    </a:moveTo>
                    <a:cubicBezTo>
                      <a:pt x="680" y="298"/>
                      <a:pt x="680" y="298"/>
                      <a:pt x="680" y="298"/>
                    </a:cubicBezTo>
                    <a:cubicBezTo>
                      <a:pt x="680" y="298"/>
                      <a:pt x="680" y="298"/>
                      <a:pt x="680" y="298"/>
                    </a:cubicBezTo>
                    <a:cubicBezTo>
                      <a:pt x="680" y="298"/>
                      <a:pt x="680" y="298"/>
                      <a:pt x="680" y="298"/>
                    </a:cubicBezTo>
                    <a:cubicBezTo>
                      <a:pt x="680" y="298"/>
                      <a:pt x="680" y="298"/>
                      <a:pt x="680" y="298"/>
                    </a:cubicBezTo>
                    <a:cubicBezTo>
                      <a:pt x="680" y="298"/>
                      <a:pt x="680" y="298"/>
                      <a:pt x="680" y="298"/>
                    </a:cubicBezTo>
                    <a:cubicBezTo>
                      <a:pt x="680" y="298"/>
                      <a:pt x="680" y="298"/>
                      <a:pt x="680" y="298"/>
                    </a:cubicBezTo>
                    <a:cubicBezTo>
                      <a:pt x="680" y="298"/>
                      <a:pt x="680" y="298"/>
                      <a:pt x="680" y="298"/>
                    </a:cubicBezTo>
                    <a:cubicBezTo>
                      <a:pt x="680" y="298"/>
                      <a:pt x="680" y="298"/>
                      <a:pt x="680" y="298"/>
                    </a:cubicBezTo>
                    <a:cubicBezTo>
                      <a:pt x="680" y="298"/>
                      <a:pt x="680" y="298"/>
                      <a:pt x="680" y="298"/>
                    </a:cubicBezTo>
                    <a:cubicBezTo>
                      <a:pt x="680" y="298"/>
                      <a:pt x="680" y="298"/>
                      <a:pt x="680" y="298"/>
                    </a:cubicBezTo>
                    <a:cubicBezTo>
                      <a:pt x="680" y="298"/>
                      <a:pt x="680" y="298"/>
                      <a:pt x="680" y="298"/>
                    </a:cubicBezTo>
                    <a:close/>
                    <a:moveTo>
                      <a:pt x="689" y="291"/>
                    </a:moveTo>
                    <a:cubicBezTo>
                      <a:pt x="689" y="291"/>
                      <a:pt x="689" y="291"/>
                      <a:pt x="689" y="291"/>
                    </a:cubicBezTo>
                    <a:cubicBezTo>
                      <a:pt x="689" y="291"/>
                      <a:pt x="689" y="291"/>
                      <a:pt x="689" y="291"/>
                    </a:cubicBezTo>
                    <a:cubicBezTo>
                      <a:pt x="690" y="291"/>
                      <a:pt x="690" y="291"/>
                      <a:pt x="690" y="291"/>
                    </a:cubicBezTo>
                    <a:cubicBezTo>
                      <a:pt x="690" y="291"/>
                      <a:pt x="689" y="291"/>
                      <a:pt x="689" y="291"/>
                    </a:cubicBezTo>
                    <a:cubicBezTo>
                      <a:pt x="689" y="291"/>
                      <a:pt x="689" y="291"/>
                      <a:pt x="689" y="291"/>
                    </a:cubicBezTo>
                    <a:cubicBezTo>
                      <a:pt x="689" y="291"/>
                      <a:pt x="689" y="291"/>
                      <a:pt x="689" y="291"/>
                    </a:cubicBezTo>
                    <a:cubicBezTo>
                      <a:pt x="689" y="291"/>
                      <a:pt x="689" y="291"/>
                      <a:pt x="689" y="291"/>
                    </a:cubicBezTo>
                    <a:cubicBezTo>
                      <a:pt x="689" y="291"/>
                      <a:pt x="689" y="291"/>
                      <a:pt x="689" y="291"/>
                    </a:cubicBezTo>
                    <a:close/>
                    <a:moveTo>
                      <a:pt x="673" y="305"/>
                    </a:moveTo>
                    <a:cubicBezTo>
                      <a:pt x="672" y="306"/>
                      <a:pt x="672" y="306"/>
                      <a:pt x="672" y="306"/>
                    </a:cubicBezTo>
                    <a:cubicBezTo>
                      <a:pt x="672" y="306"/>
                      <a:pt x="673" y="306"/>
                      <a:pt x="673" y="306"/>
                    </a:cubicBezTo>
                    <a:cubicBezTo>
                      <a:pt x="673" y="306"/>
                      <a:pt x="673" y="306"/>
                      <a:pt x="673" y="306"/>
                    </a:cubicBezTo>
                    <a:cubicBezTo>
                      <a:pt x="673" y="306"/>
                      <a:pt x="673" y="306"/>
                      <a:pt x="673" y="306"/>
                    </a:cubicBezTo>
                    <a:cubicBezTo>
                      <a:pt x="673" y="306"/>
                      <a:pt x="673" y="306"/>
                      <a:pt x="673" y="306"/>
                    </a:cubicBezTo>
                    <a:cubicBezTo>
                      <a:pt x="673" y="306"/>
                      <a:pt x="673" y="306"/>
                      <a:pt x="673" y="305"/>
                    </a:cubicBezTo>
                    <a:close/>
                    <a:moveTo>
                      <a:pt x="649" y="293"/>
                    </a:moveTo>
                    <a:cubicBezTo>
                      <a:pt x="649" y="293"/>
                      <a:pt x="649" y="293"/>
                      <a:pt x="649" y="293"/>
                    </a:cubicBezTo>
                    <a:cubicBezTo>
                      <a:pt x="649" y="293"/>
                      <a:pt x="649" y="293"/>
                      <a:pt x="649" y="293"/>
                    </a:cubicBezTo>
                    <a:cubicBezTo>
                      <a:pt x="649" y="293"/>
                      <a:pt x="649" y="293"/>
                      <a:pt x="649" y="293"/>
                    </a:cubicBezTo>
                    <a:cubicBezTo>
                      <a:pt x="648" y="293"/>
                      <a:pt x="648" y="292"/>
                      <a:pt x="648" y="292"/>
                    </a:cubicBezTo>
                    <a:cubicBezTo>
                      <a:pt x="648" y="292"/>
                      <a:pt x="647" y="292"/>
                      <a:pt x="646" y="292"/>
                    </a:cubicBezTo>
                    <a:cubicBezTo>
                      <a:pt x="646" y="292"/>
                      <a:pt x="647" y="292"/>
                      <a:pt x="647" y="292"/>
                    </a:cubicBezTo>
                    <a:cubicBezTo>
                      <a:pt x="648" y="291"/>
                      <a:pt x="649" y="292"/>
                      <a:pt x="649" y="293"/>
                    </a:cubicBezTo>
                    <a:close/>
                    <a:moveTo>
                      <a:pt x="1103" y="423"/>
                    </a:moveTo>
                    <a:cubicBezTo>
                      <a:pt x="1102" y="423"/>
                      <a:pt x="1101" y="422"/>
                      <a:pt x="1101" y="422"/>
                    </a:cubicBezTo>
                    <a:cubicBezTo>
                      <a:pt x="1100" y="420"/>
                      <a:pt x="1099" y="420"/>
                      <a:pt x="1098" y="419"/>
                    </a:cubicBezTo>
                    <a:cubicBezTo>
                      <a:pt x="1097" y="418"/>
                      <a:pt x="1096" y="416"/>
                      <a:pt x="1094" y="415"/>
                    </a:cubicBezTo>
                    <a:cubicBezTo>
                      <a:pt x="1093" y="415"/>
                      <a:pt x="1093" y="414"/>
                      <a:pt x="1093" y="413"/>
                    </a:cubicBezTo>
                    <a:cubicBezTo>
                      <a:pt x="1092" y="411"/>
                      <a:pt x="1090" y="411"/>
                      <a:pt x="1090" y="409"/>
                    </a:cubicBezTo>
                    <a:cubicBezTo>
                      <a:pt x="1089" y="409"/>
                      <a:pt x="1089" y="409"/>
                      <a:pt x="1089" y="409"/>
                    </a:cubicBezTo>
                    <a:cubicBezTo>
                      <a:pt x="1088" y="409"/>
                      <a:pt x="1087" y="409"/>
                      <a:pt x="1086" y="409"/>
                    </a:cubicBezTo>
                    <a:cubicBezTo>
                      <a:pt x="1086" y="408"/>
                      <a:pt x="1085" y="409"/>
                      <a:pt x="1085" y="409"/>
                    </a:cubicBezTo>
                    <a:cubicBezTo>
                      <a:pt x="1086" y="410"/>
                      <a:pt x="1085" y="410"/>
                      <a:pt x="1084" y="410"/>
                    </a:cubicBezTo>
                    <a:cubicBezTo>
                      <a:pt x="1084" y="410"/>
                      <a:pt x="1083" y="410"/>
                      <a:pt x="1082" y="409"/>
                    </a:cubicBezTo>
                    <a:cubicBezTo>
                      <a:pt x="1081" y="409"/>
                      <a:pt x="1081" y="409"/>
                      <a:pt x="1081" y="410"/>
                    </a:cubicBezTo>
                    <a:cubicBezTo>
                      <a:pt x="1080" y="410"/>
                      <a:pt x="1081" y="411"/>
                      <a:pt x="1080" y="411"/>
                    </a:cubicBezTo>
                    <a:cubicBezTo>
                      <a:pt x="1080" y="411"/>
                      <a:pt x="1080" y="410"/>
                      <a:pt x="1080" y="410"/>
                    </a:cubicBezTo>
                    <a:cubicBezTo>
                      <a:pt x="1080" y="410"/>
                      <a:pt x="1079" y="409"/>
                      <a:pt x="1080" y="408"/>
                    </a:cubicBezTo>
                    <a:cubicBezTo>
                      <a:pt x="1081" y="408"/>
                      <a:pt x="1080" y="408"/>
                      <a:pt x="1080" y="407"/>
                    </a:cubicBezTo>
                    <a:cubicBezTo>
                      <a:pt x="1078" y="406"/>
                      <a:pt x="1076" y="407"/>
                      <a:pt x="1074" y="407"/>
                    </a:cubicBezTo>
                    <a:cubicBezTo>
                      <a:pt x="1073" y="407"/>
                      <a:pt x="1073" y="406"/>
                      <a:pt x="1072" y="407"/>
                    </a:cubicBezTo>
                    <a:cubicBezTo>
                      <a:pt x="1075" y="408"/>
                      <a:pt x="1076" y="412"/>
                      <a:pt x="1074" y="415"/>
                    </a:cubicBezTo>
                    <a:cubicBezTo>
                      <a:pt x="1074" y="415"/>
                      <a:pt x="1074" y="415"/>
                      <a:pt x="1074" y="416"/>
                    </a:cubicBezTo>
                    <a:cubicBezTo>
                      <a:pt x="1074" y="416"/>
                      <a:pt x="1074" y="416"/>
                      <a:pt x="1075" y="416"/>
                    </a:cubicBezTo>
                    <a:cubicBezTo>
                      <a:pt x="1076" y="416"/>
                      <a:pt x="1076" y="417"/>
                      <a:pt x="1077" y="418"/>
                    </a:cubicBezTo>
                    <a:cubicBezTo>
                      <a:pt x="1077" y="418"/>
                      <a:pt x="1077" y="419"/>
                      <a:pt x="1076" y="420"/>
                    </a:cubicBezTo>
                    <a:cubicBezTo>
                      <a:pt x="1076" y="420"/>
                      <a:pt x="1076" y="420"/>
                      <a:pt x="1075" y="420"/>
                    </a:cubicBezTo>
                    <a:cubicBezTo>
                      <a:pt x="1075" y="420"/>
                      <a:pt x="1075" y="420"/>
                      <a:pt x="1075" y="419"/>
                    </a:cubicBezTo>
                    <a:cubicBezTo>
                      <a:pt x="1075" y="419"/>
                      <a:pt x="1075" y="418"/>
                      <a:pt x="1074" y="418"/>
                    </a:cubicBezTo>
                    <a:cubicBezTo>
                      <a:pt x="1073" y="417"/>
                      <a:pt x="1073" y="418"/>
                      <a:pt x="1073" y="419"/>
                    </a:cubicBezTo>
                    <a:cubicBezTo>
                      <a:pt x="1072" y="420"/>
                      <a:pt x="1071" y="419"/>
                      <a:pt x="1072" y="418"/>
                    </a:cubicBezTo>
                    <a:cubicBezTo>
                      <a:pt x="1072" y="416"/>
                      <a:pt x="1071" y="415"/>
                      <a:pt x="1069" y="415"/>
                    </a:cubicBezTo>
                    <a:cubicBezTo>
                      <a:pt x="1069" y="415"/>
                      <a:pt x="1069" y="415"/>
                      <a:pt x="1068" y="414"/>
                    </a:cubicBezTo>
                    <a:cubicBezTo>
                      <a:pt x="1068" y="413"/>
                      <a:pt x="1069" y="413"/>
                      <a:pt x="1069" y="413"/>
                    </a:cubicBezTo>
                    <a:cubicBezTo>
                      <a:pt x="1071" y="412"/>
                      <a:pt x="1070" y="411"/>
                      <a:pt x="1070" y="410"/>
                    </a:cubicBezTo>
                    <a:cubicBezTo>
                      <a:pt x="1069" y="408"/>
                      <a:pt x="1069" y="407"/>
                      <a:pt x="1069" y="405"/>
                    </a:cubicBezTo>
                    <a:cubicBezTo>
                      <a:pt x="1069" y="404"/>
                      <a:pt x="1069" y="403"/>
                      <a:pt x="1069" y="402"/>
                    </a:cubicBezTo>
                    <a:cubicBezTo>
                      <a:pt x="1070" y="402"/>
                      <a:pt x="1069" y="401"/>
                      <a:pt x="1068" y="401"/>
                    </a:cubicBezTo>
                    <a:cubicBezTo>
                      <a:pt x="1068" y="400"/>
                      <a:pt x="1068" y="401"/>
                      <a:pt x="1068" y="402"/>
                    </a:cubicBezTo>
                    <a:cubicBezTo>
                      <a:pt x="1067" y="402"/>
                      <a:pt x="1067" y="402"/>
                      <a:pt x="1066" y="402"/>
                    </a:cubicBezTo>
                    <a:cubicBezTo>
                      <a:pt x="1067" y="399"/>
                      <a:pt x="1066" y="396"/>
                      <a:pt x="1063" y="395"/>
                    </a:cubicBezTo>
                    <a:cubicBezTo>
                      <a:pt x="1063" y="395"/>
                      <a:pt x="1063" y="394"/>
                      <a:pt x="1062" y="395"/>
                    </a:cubicBezTo>
                    <a:cubicBezTo>
                      <a:pt x="1062" y="395"/>
                      <a:pt x="1062" y="395"/>
                      <a:pt x="1062" y="396"/>
                    </a:cubicBezTo>
                    <a:cubicBezTo>
                      <a:pt x="1062" y="396"/>
                      <a:pt x="1063" y="397"/>
                      <a:pt x="1063" y="398"/>
                    </a:cubicBezTo>
                    <a:cubicBezTo>
                      <a:pt x="1062" y="397"/>
                      <a:pt x="1062" y="397"/>
                      <a:pt x="1061" y="397"/>
                    </a:cubicBezTo>
                    <a:cubicBezTo>
                      <a:pt x="1061" y="397"/>
                      <a:pt x="1060" y="397"/>
                      <a:pt x="1060" y="396"/>
                    </a:cubicBezTo>
                    <a:cubicBezTo>
                      <a:pt x="1059" y="395"/>
                      <a:pt x="1060" y="395"/>
                      <a:pt x="1060" y="395"/>
                    </a:cubicBezTo>
                    <a:cubicBezTo>
                      <a:pt x="1060" y="394"/>
                      <a:pt x="1061" y="394"/>
                      <a:pt x="1061" y="393"/>
                    </a:cubicBezTo>
                    <a:cubicBezTo>
                      <a:pt x="1061" y="392"/>
                      <a:pt x="1060" y="392"/>
                      <a:pt x="1059" y="392"/>
                    </a:cubicBezTo>
                    <a:cubicBezTo>
                      <a:pt x="1057" y="393"/>
                      <a:pt x="1056" y="392"/>
                      <a:pt x="1055" y="391"/>
                    </a:cubicBezTo>
                    <a:cubicBezTo>
                      <a:pt x="1056" y="390"/>
                      <a:pt x="1056" y="390"/>
                      <a:pt x="1057" y="390"/>
                    </a:cubicBezTo>
                    <a:cubicBezTo>
                      <a:pt x="1056" y="389"/>
                      <a:pt x="1056" y="389"/>
                      <a:pt x="1055" y="388"/>
                    </a:cubicBezTo>
                    <a:cubicBezTo>
                      <a:pt x="1055" y="388"/>
                      <a:pt x="1055" y="388"/>
                      <a:pt x="1054" y="388"/>
                    </a:cubicBezTo>
                    <a:cubicBezTo>
                      <a:pt x="1053" y="388"/>
                      <a:pt x="1053" y="388"/>
                      <a:pt x="1053" y="387"/>
                    </a:cubicBezTo>
                    <a:cubicBezTo>
                      <a:pt x="1052" y="386"/>
                      <a:pt x="1052" y="386"/>
                      <a:pt x="1051" y="387"/>
                    </a:cubicBezTo>
                    <a:cubicBezTo>
                      <a:pt x="1051" y="388"/>
                      <a:pt x="1051" y="389"/>
                      <a:pt x="1051" y="390"/>
                    </a:cubicBezTo>
                    <a:cubicBezTo>
                      <a:pt x="1051" y="391"/>
                      <a:pt x="1051" y="392"/>
                      <a:pt x="1050" y="392"/>
                    </a:cubicBezTo>
                    <a:cubicBezTo>
                      <a:pt x="1050" y="390"/>
                      <a:pt x="1050" y="389"/>
                      <a:pt x="1050" y="387"/>
                    </a:cubicBezTo>
                    <a:cubicBezTo>
                      <a:pt x="1050" y="386"/>
                      <a:pt x="1050" y="385"/>
                      <a:pt x="1048" y="385"/>
                    </a:cubicBezTo>
                    <a:cubicBezTo>
                      <a:pt x="1048" y="384"/>
                      <a:pt x="1048" y="383"/>
                      <a:pt x="1047" y="383"/>
                    </a:cubicBezTo>
                    <a:cubicBezTo>
                      <a:pt x="1046" y="382"/>
                      <a:pt x="1045" y="381"/>
                      <a:pt x="1044" y="381"/>
                    </a:cubicBezTo>
                    <a:cubicBezTo>
                      <a:pt x="1043" y="381"/>
                      <a:pt x="1043" y="380"/>
                      <a:pt x="1043" y="379"/>
                    </a:cubicBezTo>
                    <a:cubicBezTo>
                      <a:pt x="1043" y="377"/>
                      <a:pt x="1042" y="376"/>
                      <a:pt x="1040" y="376"/>
                    </a:cubicBezTo>
                    <a:cubicBezTo>
                      <a:pt x="1040" y="376"/>
                      <a:pt x="1039" y="376"/>
                      <a:pt x="1039" y="376"/>
                    </a:cubicBezTo>
                    <a:cubicBezTo>
                      <a:pt x="1038" y="374"/>
                      <a:pt x="1037" y="374"/>
                      <a:pt x="1035" y="373"/>
                    </a:cubicBezTo>
                    <a:cubicBezTo>
                      <a:pt x="1034" y="373"/>
                      <a:pt x="1034" y="372"/>
                      <a:pt x="1032" y="372"/>
                    </a:cubicBezTo>
                    <a:cubicBezTo>
                      <a:pt x="1032" y="372"/>
                      <a:pt x="1032" y="371"/>
                      <a:pt x="1032" y="371"/>
                    </a:cubicBezTo>
                    <a:cubicBezTo>
                      <a:pt x="1031" y="368"/>
                      <a:pt x="1030" y="367"/>
                      <a:pt x="1027" y="367"/>
                    </a:cubicBezTo>
                    <a:cubicBezTo>
                      <a:pt x="1027" y="367"/>
                      <a:pt x="1026" y="367"/>
                      <a:pt x="1025" y="366"/>
                    </a:cubicBezTo>
                    <a:cubicBezTo>
                      <a:pt x="1026" y="364"/>
                      <a:pt x="1027" y="367"/>
                      <a:pt x="1027" y="366"/>
                    </a:cubicBezTo>
                    <a:cubicBezTo>
                      <a:pt x="1028" y="366"/>
                      <a:pt x="1027" y="365"/>
                      <a:pt x="1027" y="365"/>
                    </a:cubicBezTo>
                    <a:cubicBezTo>
                      <a:pt x="1026" y="364"/>
                      <a:pt x="1024" y="363"/>
                      <a:pt x="1022" y="363"/>
                    </a:cubicBezTo>
                    <a:cubicBezTo>
                      <a:pt x="1021" y="363"/>
                      <a:pt x="1020" y="363"/>
                      <a:pt x="1020" y="363"/>
                    </a:cubicBezTo>
                    <a:cubicBezTo>
                      <a:pt x="1018" y="362"/>
                      <a:pt x="1018" y="360"/>
                      <a:pt x="1016" y="360"/>
                    </a:cubicBezTo>
                    <a:cubicBezTo>
                      <a:pt x="1013" y="360"/>
                      <a:pt x="1010" y="358"/>
                      <a:pt x="1008" y="355"/>
                    </a:cubicBezTo>
                    <a:cubicBezTo>
                      <a:pt x="1008" y="356"/>
                      <a:pt x="1008" y="357"/>
                      <a:pt x="1007" y="357"/>
                    </a:cubicBezTo>
                    <a:cubicBezTo>
                      <a:pt x="1007" y="355"/>
                      <a:pt x="1006" y="356"/>
                      <a:pt x="1005" y="356"/>
                    </a:cubicBezTo>
                    <a:cubicBezTo>
                      <a:pt x="1004" y="356"/>
                      <a:pt x="1004" y="356"/>
                      <a:pt x="1004" y="356"/>
                    </a:cubicBezTo>
                    <a:cubicBezTo>
                      <a:pt x="1003" y="356"/>
                      <a:pt x="1002" y="356"/>
                      <a:pt x="1002" y="356"/>
                    </a:cubicBezTo>
                    <a:cubicBezTo>
                      <a:pt x="1000" y="356"/>
                      <a:pt x="997" y="357"/>
                      <a:pt x="995" y="355"/>
                    </a:cubicBezTo>
                    <a:cubicBezTo>
                      <a:pt x="994" y="354"/>
                      <a:pt x="993" y="354"/>
                      <a:pt x="991" y="355"/>
                    </a:cubicBezTo>
                    <a:cubicBezTo>
                      <a:pt x="991" y="355"/>
                      <a:pt x="991" y="355"/>
                      <a:pt x="990" y="355"/>
                    </a:cubicBezTo>
                    <a:cubicBezTo>
                      <a:pt x="990" y="354"/>
                      <a:pt x="989" y="354"/>
                      <a:pt x="989" y="355"/>
                    </a:cubicBezTo>
                    <a:cubicBezTo>
                      <a:pt x="989" y="355"/>
                      <a:pt x="989" y="355"/>
                      <a:pt x="990" y="356"/>
                    </a:cubicBezTo>
                    <a:cubicBezTo>
                      <a:pt x="990" y="356"/>
                      <a:pt x="990" y="357"/>
                      <a:pt x="989" y="357"/>
                    </a:cubicBezTo>
                    <a:cubicBezTo>
                      <a:pt x="988" y="358"/>
                      <a:pt x="988" y="357"/>
                      <a:pt x="988" y="356"/>
                    </a:cubicBezTo>
                    <a:cubicBezTo>
                      <a:pt x="988" y="356"/>
                      <a:pt x="988" y="356"/>
                      <a:pt x="987" y="356"/>
                    </a:cubicBezTo>
                    <a:cubicBezTo>
                      <a:pt x="987" y="355"/>
                      <a:pt x="986" y="355"/>
                      <a:pt x="985" y="354"/>
                    </a:cubicBezTo>
                    <a:cubicBezTo>
                      <a:pt x="985" y="354"/>
                      <a:pt x="985" y="353"/>
                      <a:pt x="985" y="353"/>
                    </a:cubicBezTo>
                    <a:cubicBezTo>
                      <a:pt x="983" y="355"/>
                      <a:pt x="981" y="353"/>
                      <a:pt x="979" y="353"/>
                    </a:cubicBezTo>
                    <a:cubicBezTo>
                      <a:pt x="976" y="352"/>
                      <a:pt x="973" y="351"/>
                      <a:pt x="970" y="350"/>
                    </a:cubicBezTo>
                    <a:cubicBezTo>
                      <a:pt x="971" y="352"/>
                      <a:pt x="970" y="353"/>
                      <a:pt x="970" y="355"/>
                    </a:cubicBezTo>
                    <a:cubicBezTo>
                      <a:pt x="970" y="358"/>
                      <a:pt x="970" y="358"/>
                      <a:pt x="968" y="359"/>
                    </a:cubicBezTo>
                    <a:cubicBezTo>
                      <a:pt x="968" y="359"/>
                      <a:pt x="967" y="361"/>
                      <a:pt x="969" y="361"/>
                    </a:cubicBezTo>
                    <a:cubicBezTo>
                      <a:pt x="971" y="360"/>
                      <a:pt x="971" y="362"/>
                      <a:pt x="972" y="363"/>
                    </a:cubicBezTo>
                    <a:cubicBezTo>
                      <a:pt x="972" y="363"/>
                      <a:pt x="972" y="364"/>
                      <a:pt x="972" y="365"/>
                    </a:cubicBezTo>
                    <a:cubicBezTo>
                      <a:pt x="973" y="366"/>
                      <a:pt x="972" y="369"/>
                      <a:pt x="974" y="370"/>
                    </a:cubicBezTo>
                    <a:cubicBezTo>
                      <a:pt x="974" y="370"/>
                      <a:pt x="974" y="371"/>
                      <a:pt x="974" y="371"/>
                    </a:cubicBezTo>
                    <a:cubicBezTo>
                      <a:pt x="972" y="374"/>
                      <a:pt x="969" y="376"/>
                      <a:pt x="965" y="376"/>
                    </a:cubicBezTo>
                    <a:cubicBezTo>
                      <a:pt x="963" y="376"/>
                      <a:pt x="963" y="375"/>
                      <a:pt x="963" y="374"/>
                    </a:cubicBezTo>
                    <a:cubicBezTo>
                      <a:pt x="963" y="373"/>
                      <a:pt x="963" y="371"/>
                      <a:pt x="962" y="371"/>
                    </a:cubicBezTo>
                    <a:cubicBezTo>
                      <a:pt x="961" y="370"/>
                      <a:pt x="960" y="370"/>
                      <a:pt x="959" y="369"/>
                    </a:cubicBezTo>
                    <a:cubicBezTo>
                      <a:pt x="959" y="369"/>
                      <a:pt x="958" y="368"/>
                      <a:pt x="957" y="368"/>
                    </a:cubicBezTo>
                    <a:cubicBezTo>
                      <a:pt x="955" y="368"/>
                      <a:pt x="955" y="368"/>
                      <a:pt x="955" y="366"/>
                    </a:cubicBezTo>
                    <a:cubicBezTo>
                      <a:pt x="955" y="363"/>
                      <a:pt x="955" y="361"/>
                      <a:pt x="953" y="360"/>
                    </a:cubicBezTo>
                    <a:cubicBezTo>
                      <a:pt x="952" y="360"/>
                      <a:pt x="952" y="359"/>
                      <a:pt x="953" y="359"/>
                    </a:cubicBezTo>
                    <a:cubicBezTo>
                      <a:pt x="953" y="359"/>
                      <a:pt x="954" y="358"/>
                      <a:pt x="954" y="359"/>
                    </a:cubicBezTo>
                    <a:cubicBezTo>
                      <a:pt x="955" y="359"/>
                      <a:pt x="956" y="360"/>
                      <a:pt x="956" y="360"/>
                    </a:cubicBezTo>
                    <a:cubicBezTo>
                      <a:pt x="957" y="360"/>
                      <a:pt x="957" y="361"/>
                      <a:pt x="957" y="361"/>
                    </a:cubicBezTo>
                    <a:cubicBezTo>
                      <a:pt x="959" y="361"/>
                      <a:pt x="960" y="362"/>
                      <a:pt x="961" y="361"/>
                    </a:cubicBezTo>
                    <a:cubicBezTo>
                      <a:pt x="962" y="359"/>
                      <a:pt x="962" y="357"/>
                      <a:pt x="963" y="356"/>
                    </a:cubicBezTo>
                    <a:cubicBezTo>
                      <a:pt x="963" y="355"/>
                      <a:pt x="962" y="354"/>
                      <a:pt x="961" y="354"/>
                    </a:cubicBezTo>
                    <a:cubicBezTo>
                      <a:pt x="960" y="354"/>
                      <a:pt x="960" y="353"/>
                      <a:pt x="959" y="353"/>
                    </a:cubicBezTo>
                    <a:cubicBezTo>
                      <a:pt x="958" y="353"/>
                      <a:pt x="957" y="352"/>
                      <a:pt x="955" y="352"/>
                    </a:cubicBezTo>
                    <a:cubicBezTo>
                      <a:pt x="953" y="353"/>
                      <a:pt x="952" y="355"/>
                      <a:pt x="951" y="357"/>
                    </a:cubicBezTo>
                    <a:cubicBezTo>
                      <a:pt x="950" y="359"/>
                      <a:pt x="949" y="360"/>
                      <a:pt x="947" y="362"/>
                    </a:cubicBezTo>
                    <a:cubicBezTo>
                      <a:pt x="946" y="363"/>
                      <a:pt x="944" y="364"/>
                      <a:pt x="942" y="363"/>
                    </a:cubicBezTo>
                    <a:cubicBezTo>
                      <a:pt x="939" y="361"/>
                      <a:pt x="936" y="361"/>
                      <a:pt x="933" y="361"/>
                    </a:cubicBezTo>
                    <a:cubicBezTo>
                      <a:pt x="930" y="362"/>
                      <a:pt x="928" y="360"/>
                      <a:pt x="927" y="358"/>
                    </a:cubicBezTo>
                    <a:cubicBezTo>
                      <a:pt x="926" y="357"/>
                      <a:pt x="926" y="357"/>
                      <a:pt x="926" y="358"/>
                    </a:cubicBezTo>
                    <a:cubicBezTo>
                      <a:pt x="925" y="360"/>
                      <a:pt x="923" y="360"/>
                      <a:pt x="922" y="359"/>
                    </a:cubicBezTo>
                    <a:cubicBezTo>
                      <a:pt x="922" y="359"/>
                      <a:pt x="921" y="359"/>
                      <a:pt x="921" y="359"/>
                    </a:cubicBezTo>
                    <a:cubicBezTo>
                      <a:pt x="919" y="360"/>
                      <a:pt x="917" y="360"/>
                      <a:pt x="915" y="360"/>
                    </a:cubicBezTo>
                    <a:cubicBezTo>
                      <a:pt x="915" y="360"/>
                      <a:pt x="914" y="360"/>
                      <a:pt x="914" y="360"/>
                    </a:cubicBezTo>
                    <a:cubicBezTo>
                      <a:pt x="913" y="362"/>
                      <a:pt x="911" y="363"/>
                      <a:pt x="910" y="364"/>
                    </a:cubicBezTo>
                    <a:cubicBezTo>
                      <a:pt x="910" y="361"/>
                      <a:pt x="910" y="361"/>
                      <a:pt x="907" y="361"/>
                    </a:cubicBezTo>
                    <a:cubicBezTo>
                      <a:pt x="906" y="361"/>
                      <a:pt x="905" y="360"/>
                      <a:pt x="905" y="360"/>
                    </a:cubicBezTo>
                    <a:cubicBezTo>
                      <a:pt x="903" y="360"/>
                      <a:pt x="901" y="359"/>
                      <a:pt x="900" y="358"/>
                    </a:cubicBezTo>
                    <a:cubicBezTo>
                      <a:pt x="897" y="357"/>
                      <a:pt x="896" y="356"/>
                      <a:pt x="898" y="353"/>
                    </a:cubicBezTo>
                    <a:cubicBezTo>
                      <a:pt x="898" y="352"/>
                      <a:pt x="898" y="350"/>
                      <a:pt x="899" y="350"/>
                    </a:cubicBezTo>
                    <a:cubicBezTo>
                      <a:pt x="899" y="349"/>
                      <a:pt x="899" y="348"/>
                      <a:pt x="899" y="347"/>
                    </a:cubicBezTo>
                    <a:cubicBezTo>
                      <a:pt x="899" y="345"/>
                      <a:pt x="898" y="343"/>
                      <a:pt x="897" y="341"/>
                    </a:cubicBezTo>
                    <a:cubicBezTo>
                      <a:pt x="896" y="338"/>
                      <a:pt x="893" y="336"/>
                      <a:pt x="890" y="334"/>
                    </a:cubicBezTo>
                    <a:cubicBezTo>
                      <a:pt x="887" y="333"/>
                      <a:pt x="885" y="332"/>
                      <a:pt x="882" y="331"/>
                    </a:cubicBezTo>
                    <a:cubicBezTo>
                      <a:pt x="881" y="331"/>
                      <a:pt x="880" y="331"/>
                      <a:pt x="878" y="331"/>
                    </a:cubicBezTo>
                    <a:cubicBezTo>
                      <a:pt x="877" y="331"/>
                      <a:pt x="876" y="332"/>
                      <a:pt x="876" y="333"/>
                    </a:cubicBezTo>
                    <a:cubicBezTo>
                      <a:pt x="875" y="333"/>
                      <a:pt x="876" y="331"/>
                      <a:pt x="875" y="331"/>
                    </a:cubicBezTo>
                    <a:cubicBezTo>
                      <a:pt x="873" y="332"/>
                      <a:pt x="870" y="330"/>
                      <a:pt x="869" y="334"/>
                    </a:cubicBezTo>
                    <a:cubicBezTo>
                      <a:pt x="868" y="332"/>
                      <a:pt x="868" y="331"/>
                      <a:pt x="866" y="332"/>
                    </a:cubicBezTo>
                    <a:cubicBezTo>
                      <a:pt x="866" y="332"/>
                      <a:pt x="866" y="332"/>
                      <a:pt x="865" y="332"/>
                    </a:cubicBezTo>
                    <a:cubicBezTo>
                      <a:pt x="861" y="333"/>
                      <a:pt x="858" y="335"/>
                      <a:pt x="854" y="336"/>
                    </a:cubicBezTo>
                    <a:cubicBezTo>
                      <a:pt x="853" y="336"/>
                      <a:pt x="853" y="336"/>
                      <a:pt x="852" y="336"/>
                    </a:cubicBezTo>
                    <a:cubicBezTo>
                      <a:pt x="851" y="336"/>
                      <a:pt x="850" y="336"/>
                      <a:pt x="849" y="337"/>
                    </a:cubicBezTo>
                    <a:cubicBezTo>
                      <a:pt x="849" y="337"/>
                      <a:pt x="849" y="337"/>
                      <a:pt x="848" y="337"/>
                    </a:cubicBezTo>
                    <a:cubicBezTo>
                      <a:pt x="847" y="335"/>
                      <a:pt x="845" y="334"/>
                      <a:pt x="843" y="333"/>
                    </a:cubicBezTo>
                    <a:cubicBezTo>
                      <a:pt x="843" y="333"/>
                      <a:pt x="843" y="333"/>
                      <a:pt x="843" y="333"/>
                    </a:cubicBezTo>
                    <a:cubicBezTo>
                      <a:pt x="845" y="333"/>
                      <a:pt x="846" y="333"/>
                      <a:pt x="844" y="331"/>
                    </a:cubicBezTo>
                    <a:cubicBezTo>
                      <a:pt x="844" y="330"/>
                      <a:pt x="843" y="329"/>
                      <a:pt x="843" y="328"/>
                    </a:cubicBezTo>
                    <a:cubicBezTo>
                      <a:pt x="842" y="326"/>
                      <a:pt x="840" y="325"/>
                      <a:pt x="837" y="325"/>
                    </a:cubicBezTo>
                    <a:cubicBezTo>
                      <a:pt x="837" y="324"/>
                      <a:pt x="837" y="323"/>
                      <a:pt x="837" y="323"/>
                    </a:cubicBezTo>
                    <a:cubicBezTo>
                      <a:pt x="836" y="323"/>
                      <a:pt x="836" y="324"/>
                      <a:pt x="836" y="325"/>
                    </a:cubicBezTo>
                    <a:cubicBezTo>
                      <a:pt x="836" y="325"/>
                      <a:pt x="836" y="325"/>
                      <a:pt x="835" y="325"/>
                    </a:cubicBezTo>
                    <a:cubicBezTo>
                      <a:pt x="835" y="324"/>
                      <a:pt x="835" y="324"/>
                      <a:pt x="835" y="324"/>
                    </a:cubicBezTo>
                    <a:cubicBezTo>
                      <a:pt x="836" y="322"/>
                      <a:pt x="836" y="322"/>
                      <a:pt x="835" y="322"/>
                    </a:cubicBezTo>
                    <a:cubicBezTo>
                      <a:pt x="834" y="322"/>
                      <a:pt x="833" y="321"/>
                      <a:pt x="833" y="320"/>
                    </a:cubicBezTo>
                    <a:cubicBezTo>
                      <a:pt x="832" y="319"/>
                      <a:pt x="832" y="318"/>
                      <a:pt x="830" y="319"/>
                    </a:cubicBezTo>
                    <a:cubicBezTo>
                      <a:pt x="829" y="319"/>
                      <a:pt x="828" y="319"/>
                      <a:pt x="827" y="318"/>
                    </a:cubicBezTo>
                    <a:cubicBezTo>
                      <a:pt x="827" y="318"/>
                      <a:pt x="826" y="318"/>
                      <a:pt x="825" y="318"/>
                    </a:cubicBezTo>
                    <a:cubicBezTo>
                      <a:pt x="825" y="319"/>
                      <a:pt x="825" y="320"/>
                      <a:pt x="826" y="320"/>
                    </a:cubicBezTo>
                    <a:cubicBezTo>
                      <a:pt x="826" y="321"/>
                      <a:pt x="826" y="321"/>
                      <a:pt x="826" y="321"/>
                    </a:cubicBezTo>
                    <a:cubicBezTo>
                      <a:pt x="825" y="320"/>
                      <a:pt x="824" y="318"/>
                      <a:pt x="825" y="317"/>
                    </a:cubicBezTo>
                    <a:cubicBezTo>
                      <a:pt x="825" y="316"/>
                      <a:pt x="826" y="315"/>
                      <a:pt x="827" y="314"/>
                    </a:cubicBezTo>
                    <a:cubicBezTo>
                      <a:pt x="827" y="314"/>
                      <a:pt x="828" y="314"/>
                      <a:pt x="828" y="315"/>
                    </a:cubicBezTo>
                    <a:cubicBezTo>
                      <a:pt x="828" y="316"/>
                      <a:pt x="829" y="316"/>
                      <a:pt x="829" y="316"/>
                    </a:cubicBezTo>
                    <a:cubicBezTo>
                      <a:pt x="832" y="316"/>
                      <a:pt x="832" y="314"/>
                      <a:pt x="831" y="312"/>
                    </a:cubicBezTo>
                    <a:cubicBezTo>
                      <a:pt x="829" y="309"/>
                      <a:pt x="827" y="307"/>
                      <a:pt x="824" y="306"/>
                    </a:cubicBezTo>
                    <a:cubicBezTo>
                      <a:pt x="821" y="304"/>
                      <a:pt x="818" y="303"/>
                      <a:pt x="815" y="304"/>
                    </a:cubicBezTo>
                    <a:cubicBezTo>
                      <a:pt x="813" y="304"/>
                      <a:pt x="812" y="304"/>
                      <a:pt x="811" y="305"/>
                    </a:cubicBezTo>
                    <a:cubicBezTo>
                      <a:pt x="809" y="308"/>
                      <a:pt x="808" y="310"/>
                      <a:pt x="807" y="313"/>
                    </a:cubicBezTo>
                    <a:cubicBezTo>
                      <a:pt x="805" y="316"/>
                      <a:pt x="802" y="318"/>
                      <a:pt x="799" y="318"/>
                    </a:cubicBezTo>
                    <a:cubicBezTo>
                      <a:pt x="798" y="318"/>
                      <a:pt x="798" y="318"/>
                      <a:pt x="797" y="318"/>
                    </a:cubicBezTo>
                    <a:cubicBezTo>
                      <a:pt x="797" y="317"/>
                      <a:pt x="797" y="316"/>
                      <a:pt x="798" y="316"/>
                    </a:cubicBezTo>
                    <a:cubicBezTo>
                      <a:pt x="798" y="316"/>
                      <a:pt x="799" y="315"/>
                      <a:pt x="798" y="314"/>
                    </a:cubicBezTo>
                    <a:cubicBezTo>
                      <a:pt x="798" y="314"/>
                      <a:pt x="798" y="313"/>
                      <a:pt x="798" y="313"/>
                    </a:cubicBezTo>
                    <a:cubicBezTo>
                      <a:pt x="798" y="313"/>
                      <a:pt x="799" y="313"/>
                      <a:pt x="799" y="313"/>
                    </a:cubicBezTo>
                    <a:cubicBezTo>
                      <a:pt x="800" y="314"/>
                      <a:pt x="801" y="314"/>
                      <a:pt x="802" y="313"/>
                    </a:cubicBezTo>
                    <a:cubicBezTo>
                      <a:pt x="803" y="312"/>
                      <a:pt x="804" y="312"/>
                      <a:pt x="802" y="311"/>
                    </a:cubicBezTo>
                    <a:cubicBezTo>
                      <a:pt x="801" y="309"/>
                      <a:pt x="802" y="308"/>
                      <a:pt x="802" y="307"/>
                    </a:cubicBezTo>
                    <a:cubicBezTo>
                      <a:pt x="803" y="305"/>
                      <a:pt x="803" y="308"/>
                      <a:pt x="804" y="307"/>
                    </a:cubicBezTo>
                    <a:cubicBezTo>
                      <a:pt x="805" y="307"/>
                      <a:pt x="804" y="308"/>
                      <a:pt x="805" y="309"/>
                    </a:cubicBezTo>
                    <a:cubicBezTo>
                      <a:pt x="805" y="308"/>
                      <a:pt x="805" y="307"/>
                      <a:pt x="806" y="308"/>
                    </a:cubicBezTo>
                    <a:cubicBezTo>
                      <a:pt x="806" y="308"/>
                      <a:pt x="806" y="309"/>
                      <a:pt x="806" y="310"/>
                    </a:cubicBezTo>
                    <a:cubicBezTo>
                      <a:pt x="806" y="310"/>
                      <a:pt x="805" y="310"/>
                      <a:pt x="805" y="310"/>
                    </a:cubicBezTo>
                    <a:cubicBezTo>
                      <a:pt x="805" y="310"/>
                      <a:pt x="804" y="311"/>
                      <a:pt x="804" y="311"/>
                    </a:cubicBezTo>
                    <a:cubicBezTo>
                      <a:pt x="804" y="312"/>
                      <a:pt x="804" y="312"/>
                      <a:pt x="805" y="312"/>
                    </a:cubicBezTo>
                    <a:cubicBezTo>
                      <a:pt x="805" y="313"/>
                      <a:pt x="805" y="312"/>
                      <a:pt x="805" y="312"/>
                    </a:cubicBezTo>
                    <a:cubicBezTo>
                      <a:pt x="808" y="310"/>
                      <a:pt x="809" y="308"/>
                      <a:pt x="810" y="306"/>
                    </a:cubicBezTo>
                    <a:cubicBezTo>
                      <a:pt x="810" y="306"/>
                      <a:pt x="810" y="305"/>
                      <a:pt x="810" y="305"/>
                    </a:cubicBezTo>
                    <a:cubicBezTo>
                      <a:pt x="810" y="304"/>
                      <a:pt x="809" y="304"/>
                      <a:pt x="809" y="304"/>
                    </a:cubicBezTo>
                    <a:cubicBezTo>
                      <a:pt x="807" y="304"/>
                      <a:pt x="805" y="304"/>
                      <a:pt x="803" y="306"/>
                    </a:cubicBezTo>
                    <a:cubicBezTo>
                      <a:pt x="800" y="305"/>
                      <a:pt x="798" y="306"/>
                      <a:pt x="795" y="307"/>
                    </a:cubicBezTo>
                    <a:cubicBezTo>
                      <a:pt x="794" y="307"/>
                      <a:pt x="794" y="308"/>
                      <a:pt x="793" y="308"/>
                    </a:cubicBezTo>
                    <a:cubicBezTo>
                      <a:pt x="792" y="307"/>
                      <a:pt x="792" y="306"/>
                      <a:pt x="793" y="305"/>
                    </a:cubicBezTo>
                    <a:cubicBezTo>
                      <a:pt x="794" y="306"/>
                      <a:pt x="794" y="306"/>
                      <a:pt x="795" y="305"/>
                    </a:cubicBezTo>
                    <a:cubicBezTo>
                      <a:pt x="795" y="304"/>
                      <a:pt x="795" y="303"/>
                      <a:pt x="796" y="303"/>
                    </a:cubicBezTo>
                    <a:cubicBezTo>
                      <a:pt x="796" y="302"/>
                      <a:pt x="798" y="301"/>
                      <a:pt x="800" y="303"/>
                    </a:cubicBezTo>
                    <a:cubicBezTo>
                      <a:pt x="800" y="303"/>
                      <a:pt x="801" y="303"/>
                      <a:pt x="801" y="303"/>
                    </a:cubicBezTo>
                    <a:cubicBezTo>
                      <a:pt x="804" y="304"/>
                      <a:pt x="806" y="303"/>
                      <a:pt x="809" y="304"/>
                    </a:cubicBezTo>
                    <a:cubicBezTo>
                      <a:pt x="809" y="304"/>
                      <a:pt x="810" y="304"/>
                      <a:pt x="810" y="303"/>
                    </a:cubicBezTo>
                    <a:cubicBezTo>
                      <a:pt x="810" y="303"/>
                      <a:pt x="809" y="303"/>
                      <a:pt x="809" y="303"/>
                    </a:cubicBezTo>
                    <a:cubicBezTo>
                      <a:pt x="807" y="302"/>
                      <a:pt x="806" y="301"/>
                      <a:pt x="804" y="300"/>
                    </a:cubicBezTo>
                    <a:cubicBezTo>
                      <a:pt x="802" y="299"/>
                      <a:pt x="801" y="299"/>
                      <a:pt x="799" y="298"/>
                    </a:cubicBezTo>
                    <a:cubicBezTo>
                      <a:pt x="798" y="298"/>
                      <a:pt x="796" y="298"/>
                      <a:pt x="794" y="297"/>
                    </a:cubicBezTo>
                    <a:cubicBezTo>
                      <a:pt x="793" y="297"/>
                      <a:pt x="791" y="296"/>
                      <a:pt x="790" y="296"/>
                    </a:cubicBezTo>
                    <a:cubicBezTo>
                      <a:pt x="786" y="295"/>
                      <a:pt x="783" y="296"/>
                      <a:pt x="779" y="296"/>
                    </a:cubicBezTo>
                    <a:cubicBezTo>
                      <a:pt x="777" y="295"/>
                      <a:pt x="775" y="295"/>
                      <a:pt x="773" y="293"/>
                    </a:cubicBezTo>
                    <a:cubicBezTo>
                      <a:pt x="773" y="292"/>
                      <a:pt x="770" y="292"/>
                      <a:pt x="769" y="292"/>
                    </a:cubicBezTo>
                    <a:cubicBezTo>
                      <a:pt x="769" y="293"/>
                      <a:pt x="770" y="294"/>
                      <a:pt x="770" y="294"/>
                    </a:cubicBezTo>
                    <a:cubicBezTo>
                      <a:pt x="770" y="295"/>
                      <a:pt x="771" y="296"/>
                      <a:pt x="771" y="297"/>
                    </a:cubicBezTo>
                    <a:cubicBezTo>
                      <a:pt x="772" y="297"/>
                      <a:pt x="772" y="298"/>
                      <a:pt x="771" y="299"/>
                    </a:cubicBezTo>
                    <a:cubicBezTo>
                      <a:pt x="770" y="300"/>
                      <a:pt x="769" y="300"/>
                      <a:pt x="768" y="300"/>
                    </a:cubicBezTo>
                    <a:cubicBezTo>
                      <a:pt x="767" y="301"/>
                      <a:pt x="765" y="301"/>
                      <a:pt x="764" y="300"/>
                    </a:cubicBezTo>
                    <a:cubicBezTo>
                      <a:pt x="762" y="300"/>
                      <a:pt x="761" y="300"/>
                      <a:pt x="760" y="301"/>
                    </a:cubicBezTo>
                    <a:cubicBezTo>
                      <a:pt x="759" y="302"/>
                      <a:pt x="759" y="303"/>
                      <a:pt x="758" y="304"/>
                    </a:cubicBezTo>
                    <a:cubicBezTo>
                      <a:pt x="757" y="306"/>
                      <a:pt x="758" y="308"/>
                      <a:pt x="760" y="308"/>
                    </a:cubicBezTo>
                    <a:cubicBezTo>
                      <a:pt x="760" y="307"/>
                      <a:pt x="760" y="306"/>
                      <a:pt x="762" y="306"/>
                    </a:cubicBezTo>
                    <a:cubicBezTo>
                      <a:pt x="762" y="306"/>
                      <a:pt x="763" y="306"/>
                      <a:pt x="763" y="306"/>
                    </a:cubicBezTo>
                    <a:cubicBezTo>
                      <a:pt x="764" y="306"/>
                      <a:pt x="764" y="306"/>
                      <a:pt x="765" y="306"/>
                    </a:cubicBezTo>
                    <a:cubicBezTo>
                      <a:pt x="766" y="307"/>
                      <a:pt x="766" y="307"/>
                      <a:pt x="765" y="308"/>
                    </a:cubicBezTo>
                    <a:cubicBezTo>
                      <a:pt x="764" y="308"/>
                      <a:pt x="763" y="307"/>
                      <a:pt x="763" y="309"/>
                    </a:cubicBezTo>
                    <a:cubicBezTo>
                      <a:pt x="763" y="309"/>
                      <a:pt x="762" y="310"/>
                      <a:pt x="762" y="310"/>
                    </a:cubicBezTo>
                    <a:cubicBezTo>
                      <a:pt x="762" y="311"/>
                      <a:pt x="761" y="312"/>
                      <a:pt x="761" y="314"/>
                    </a:cubicBezTo>
                    <a:cubicBezTo>
                      <a:pt x="762" y="315"/>
                      <a:pt x="762" y="316"/>
                      <a:pt x="762" y="317"/>
                    </a:cubicBezTo>
                    <a:cubicBezTo>
                      <a:pt x="762" y="318"/>
                      <a:pt x="762" y="319"/>
                      <a:pt x="763" y="319"/>
                    </a:cubicBezTo>
                    <a:cubicBezTo>
                      <a:pt x="763" y="320"/>
                      <a:pt x="763" y="320"/>
                      <a:pt x="763" y="321"/>
                    </a:cubicBezTo>
                    <a:cubicBezTo>
                      <a:pt x="764" y="321"/>
                      <a:pt x="764" y="322"/>
                      <a:pt x="763" y="322"/>
                    </a:cubicBezTo>
                    <a:cubicBezTo>
                      <a:pt x="763" y="322"/>
                      <a:pt x="763" y="323"/>
                      <a:pt x="762" y="323"/>
                    </a:cubicBezTo>
                    <a:cubicBezTo>
                      <a:pt x="761" y="322"/>
                      <a:pt x="760" y="322"/>
                      <a:pt x="760" y="323"/>
                    </a:cubicBezTo>
                    <a:cubicBezTo>
                      <a:pt x="759" y="324"/>
                      <a:pt x="758" y="324"/>
                      <a:pt x="758" y="323"/>
                    </a:cubicBezTo>
                    <a:cubicBezTo>
                      <a:pt x="758" y="323"/>
                      <a:pt x="758" y="322"/>
                      <a:pt x="758" y="322"/>
                    </a:cubicBezTo>
                    <a:cubicBezTo>
                      <a:pt x="758" y="321"/>
                      <a:pt x="756" y="319"/>
                      <a:pt x="755" y="319"/>
                    </a:cubicBezTo>
                    <a:cubicBezTo>
                      <a:pt x="754" y="319"/>
                      <a:pt x="755" y="321"/>
                      <a:pt x="754" y="321"/>
                    </a:cubicBezTo>
                    <a:cubicBezTo>
                      <a:pt x="754" y="322"/>
                      <a:pt x="754" y="323"/>
                      <a:pt x="755" y="323"/>
                    </a:cubicBezTo>
                    <a:cubicBezTo>
                      <a:pt x="755" y="323"/>
                      <a:pt x="755" y="324"/>
                      <a:pt x="755" y="325"/>
                    </a:cubicBezTo>
                    <a:cubicBezTo>
                      <a:pt x="754" y="324"/>
                      <a:pt x="753" y="323"/>
                      <a:pt x="754" y="322"/>
                    </a:cubicBezTo>
                    <a:cubicBezTo>
                      <a:pt x="754" y="321"/>
                      <a:pt x="754" y="321"/>
                      <a:pt x="752" y="320"/>
                    </a:cubicBezTo>
                    <a:cubicBezTo>
                      <a:pt x="751" y="320"/>
                      <a:pt x="751" y="321"/>
                      <a:pt x="750" y="322"/>
                    </a:cubicBezTo>
                    <a:cubicBezTo>
                      <a:pt x="750" y="319"/>
                      <a:pt x="748" y="319"/>
                      <a:pt x="746" y="319"/>
                    </a:cubicBezTo>
                    <a:cubicBezTo>
                      <a:pt x="746" y="320"/>
                      <a:pt x="745" y="320"/>
                      <a:pt x="745" y="320"/>
                    </a:cubicBezTo>
                    <a:cubicBezTo>
                      <a:pt x="744" y="320"/>
                      <a:pt x="744" y="320"/>
                      <a:pt x="744" y="321"/>
                    </a:cubicBezTo>
                    <a:cubicBezTo>
                      <a:pt x="744" y="322"/>
                      <a:pt x="744" y="322"/>
                      <a:pt x="745" y="322"/>
                    </a:cubicBezTo>
                    <a:cubicBezTo>
                      <a:pt x="746" y="322"/>
                      <a:pt x="747" y="322"/>
                      <a:pt x="747" y="323"/>
                    </a:cubicBezTo>
                    <a:cubicBezTo>
                      <a:pt x="748" y="324"/>
                      <a:pt x="749" y="323"/>
                      <a:pt x="750" y="323"/>
                    </a:cubicBezTo>
                    <a:cubicBezTo>
                      <a:pt x="750" y="324"/>
                      <a:pt x="751" y="326"/>
                      <a:pt x="749" y="328"/>
                    </a:cubicBezTo>
                    <a:cubicBezTo>
                      <a:pt x="749" y="328"/>
                      <a:pt x="749" y="329"/>
                      <a:pt x="749" y="328"/>
                    </a:cubicBezTo>
                    <a:cubicBezTo>
                      <a:pt x="750" y="328"/>
                      <a:pt x="751" y="329"/>
                      <a:pt x="751" y="329"/>
                    </a:cubicBezTo>
                    <a:cubicBezTo>
                      <a:pt x="751" y="330"/>
                      <a:pt x="751" y="330"/>
                      <a:pt x="750" y="330"/>
                    </a:cubicBezTo>
                    <a:cubicBezTo>
                      <a:pt x="750" y="330"/>
                      <a:pt x="749" y="330"/>
                      <a:pt x="749" y="329"/>
                    </a:cubicBezTo>
                    <a:cubicBezTo>
                      <a:pt x="748" y="328"/>
                      <a:pt x="748" y="327"/>
                      <a:pt x="747" y="326"/>
                    </a:cubicBezTo>
                    <a:cubicBezTo>
                      <a:pt x="747" y="325"/>
                      <a:pt x="747" y="324"/>
                      <a:pt x="746" y="324"/>
                    </a:cubicBezTo>
                    <a:cubicBezTo>
                      <a:pt x="744" y="323"/>
                      <a:pt x="743" y="321"/>
                      <a:pt x="740" y="322"/>
                    </a:cubicBezTo>
                    <a:cubicBezTo>
                      <a:pt x="740" y="322"/>
                      <a:pt x="740" y="322"/>
                      <a:pt x="739" y="322"/>
                    </a:cubicBezTo>
                    <a:cubicBezTo>
                      <a:pt x="740" y="321"/>
                      <a:pt x="740" y="320"/>
                      <a:pt x="739" y="320"/>
                    </a:cubicBezTo>
                    <a:cubicBezTo>
                      <a:pt x="738" y="320"/>
                      <a:pt x="737" y="320"/>
                      <a:pt x="737" y="319"/>
                    </a:cubicBezTo>
                    <a:cubicBezTo>
                      <a:pt x="736" y="319"/>
                      <a:pt x="734" y="319"/>
                      <a:pt x="733" y="320"/>
                    </a:cubicBezTo>
                    <a:cubicBezTo>
                      <a:pt x="732" y="321"/>
                      <a:pt x="730" y="322"/>
                      <a:pt x="729" y="323"/>
                    </a:cubicBezTo>
                    <a:cubicBezTo>
                      <a:pt x="727" y="325"/>
                      <a:pt x="725" y="325"/>
                      <a:pt x="723" y="324"/>
                    </a:cubicBezTo>
                    <a:cubicBezTo>
                      <a:pt x="720" y="323"/>
                      <a:pt x="719" y="321"/>
                      <a:pt x="717" y="320"/>
                    </a:cubicBezTo>
                    <a:cubicBezTo>
                      <a:pt x="716" y="319"/>
                      <a:pt x="717" y="317"/>
                      <a:pt x="715" y="316"/>
                    </a:cubicBezTo>
                    <a:cubicBezTo>
                      <a:pt x="714" y="316"/>
                      <a:pt x="714" y="316"/>
                      <a:pt x="714" y="315"/>
                    </a:cubicBezTo>
                    <a:cubicBezTo>
                      <a:pt x="714" y="314"/>
                      <a:pt x="714" y="314"/>
                      <a:pt x="714" y="313"/>
                    </a:cubicBezTo>
                    <a:cubicBezTo>
                      <a:pt x="714" y="313"/>
                      <a:pt x="714" y="313"/>
                      <a:pt x="713" y="314"/>
                    </a:cubicBezTo>
                    <a:cubicBezTo>
                      <a:pt x="713" y="315"/>
                      <a:pt x="712" y="316"/>
                      <a:pt x="712" y="317"/>
                    </a:cubicBezTo>
                    <a:cubicBezTo>
                      <a:pt x="711" y="318"/>
                      <a:pt x="711" y="320"/>
                      <a:pt x="711" y="322"/>
                    </a:cubicBezTo>
                    <a:cubicBezTo>
                      <a:pt x="710" y="323"/>
                      <a:pt x="710" y="324"/>
                      <a:pt x="710" y="325"/>
                    </a:cubicBezTo>
                    <a:cubicBezTo>
                      <a:pt x="710" y="326"/>
                      <a:pt x="709" y="327"/>
                      <a:pt x="709" y="328"/>
                    </a:cubicBezTo>
                    <a:cubicBezTo>
                      <a:pt x="708" y="330"/>
                      <a:pt x="708" y="331"/>
                      <a:pt x="708" y="333"/>
                    </a:cubicBezTo>
                    <a:cubicBezTo>
                      <a:pt x="707" y="335"/>
                      <a:pt x="706" y="336"/>
                      <a:pt x="705" y="338"/>
                    </a:cubicBezTo>
                    <a:cubicBezTo>
                      <a:pt x="705" y="338"/>
                      <a:pt x="705" y="338"/>
                      <a:pt x="705" y="338"/>
                    </a:cubicBezTo>
                    <a:cubicBezTo>
                      <a:pt x="704" y="338"/>
                      <a:pt x="702" y="339"/>
                      <a:pt x="702" y="337"/>
                    </a:cubicBezTo>
                    <a:cubicBezTo>
                      <a:pt x="702" y="336"/>
                      <a:pt x="702" y="335"/>
                      <a:pt x="701" y="335"/>
                    </a:cubicBezTo>
                    <a:cubicBezTo>
                      <a:pt x="699" y="335"/>
                      <a:pt x="697" y="334"/>
                      <a:pt x="697" y="332"/>
                    </a:cubicBezTo>
                    <a:cubicBezTo>
                      <a:pt x="698" y="331"/>
                      <a:pt x="697" y="330"/>
                      <a:pt x="696" y="331"/>
                    </a:cubicBezTo>
                    <a:cubicBezTo>
                      <a:pt x="695" y="330"/>
                      <a:pt x="695" y="329"/>
                      <a:pt x="694" y="329"/>
                    </a:cubicBezTo>
                    <a:cubicBezTo>
                      <a:pt x="694" y="328"/>
                      <a:pt x="694" y="327"/>
                      <a:pt x="693" y="327"/>
                    </a:cubicBezTo>
                    <a:cubicBezTo>
                      <a:pt x="693" y="326"/>
                      <a:pt x="692" y="326"/>
                      <a:pt x="692" y="325"/>
                    </a:cubicBezTo>
                    <a:cubicBezTo>
                      <a:pt x="693" y="324"/>
                      <a:pt x="691" y="323"/>
                      <a:pt x="691" y="321"/>
                    </a:cubicBezTo>
                    <a:cubicBezTo>
                      <a:pt x="691" y="320"/>
                      <a:pt x="691" y="320"/>
                      <a:pt x="690" y="320"/>
                    </a:cubicBezTo>
                    <a:cubicBezTo>
                      <a:pt x="689" y="321"/>
                      <a:pt x="689" y="320"/>
                      <a:pt x="688" y="319"/>
                    </a:cubicBezTo>
                    <a:cubicBezTo>
                      <a:pt x="688" y="318"/>
                      <a:pt x="688" y="318"/>
                      <a:pt x="689" y="318"/>
                    </a:cubicBezTo>
                    <a:cubicBezTo>
                      <a:pt x="689" y="317"/>
                      <a:pt x="690" y="317"/>
                      <a:pt x="690" y="318"/>
                    </a:cubicBezTo>
                    <a:cubicBezTo>
                      <a:pt x="691" y="318"/>
                      <a:pt x="692" y="317"/>
                      <a:pt x="692" y="317"/>
                    </a:cubicBezTo>
                    <a:cubicBezTo>
                      <a:pt x="692" y="317"/>
                      <a:pt x="692" y="317"/>
                      <a:pt x="692" y="317"/>
                    </a:cubicBezTo>
                    <a:cubicBezTo>
                      <a:pt x="692" y="316"/>
                      <a:pt x="693" y="315"/>
                      <a:pt x="692" y="315"/>
                    </a:cubicBezTo>
                    <a:cubicBezTo>
                      <a:pt x="691" y="315"/>
                      <a:pt x="691" y="315"/>
                      <a:pt x="691" y="315"/>
                    </a:cubicBezTo>
                    <a:cubicBezTo>
                      <a:pt x="691" y="315"/>
                      <a:pt x="691" y="316"/>
                      <a:pt x="690" y="316"/>
                    </a:cubicBezTo>
                    <a:cubicBezTo>
                      <a:pt x="690" y="316"/>
                      <a:pt x="690" y="316"/>
                      <a:pt x="690" y="316"/>
                    </a:cubicBezTo>
                    <a:cubicBezTo>
                      <a:pt x="689" y="317"/>
                      <a:pt x="689" y="317"/>
                      <a:pt x="688" y="317"/>
                    </a:cubicBezTo>
                    <a:cubicBezTo>
                      <a:pt x="688" y="316"/>
                      <a:pt x="687" y="316"/>
                      <a:pt x="687" y="315"/>
                    </a:cubicBezTo>
                    <a:cubicBezTo>
                      <a:pt x="687" y="314"/>
                      <a:pt x="687" y="314"/>
                      <a:pt x="687" y="313"/>
                    </a:cubicBezTo>
                    <a:cubicBezTo>
                      <a:pt x="687" y="313"/>
                      <a:pt x="688" y="313"/>
                      <a:pt x="688" y="313"/>
                    </a:cubicBezTo>
                    <a:cubicBezTo>
                      <a:pt x="688" y="313"/>
                      <a:pt x="688" y="313"/>
                      <a:pt x="688" y="312"/>
                    </a:cubicBezTo>
                    <a:cubicBezTo>
                      <a:pt x="688" y="311"/>
                      <a:pt x="688" y="311"/>
                      <a:pt x="687" y="311"/>
                    </a:cubicBezTo>
                    <a:cubicBezTo>
                      <a:pt x="686" y="311"/>
                      <a:pt x="685" y="310"/>
                      <a:pt x="685" y="309"/>
                    </a:cubicBezTo>
                    <a:cubicBezTo>
                      <a:pt x="683" y="307"/>
                      <a:pt x="681" y="305"/>
                      <a:pt x="679" y="303"/>
                    </a:cubicBezTo>
                    <a:cubicBezTo>
                      <a:pt x="678" y="302"/>
                      <a:pt x="676" y="302"/>
                      <a:pt x="675" y="303"/>
                    </a:cubicBezTo>
                    <a:cubicBezTo>
                      <a:pt x="675" y="303"/>
                      <a:pt x="674" y="303"/>
                      <a:pt x="674" y="303"/>
                    </a:cubicBezTo>
                    <a:cubicBezTo>
                      <a:pt x="674" y="303"/>
                      <a:pt x="674" y="303"/>
                      <a:pt x="674" y="304"/>
                    </a:cubicBezTo>
                    <a:cubicBezTo>
                      <a:pt x="675" y="305"/>
                      <a:pt x="675" y="307"/>
                      <a:pt x="675" y="309"/>
                    </a:cubicBezTo>
                    <a:cubicBezTo>
                      <a:pt x="675" y="310"/>
                      <a:pt x="675" y="310"/>
                      <a:pt x="676" y="311"/>
                    </a:cubicBezTo>
                    <a:cubicBezTo>
                      <a:pt x="676" y="311"/>
                      <a:pt x="676" y="311"/>
                      <a:pt x="677" y="311"/>
                    </a:cubicBezTo>
                    <a:cubicBezTo>
                      <a:pt x="678" y="312"/>
                      <a:pt x="679" y="313"/>
                      <a:pt x="677" y="315"/>
                    </a:cubicBezTo>
                    <a:cubicBezTo>
                      <a:pt x="677" y="315"/>
                      <a:pt x="677" y="316"/>
                      <a:pt x="677" y="316"/>
                    </a:cubicBezTo>
                    <a:cubicBezTo>
                      <a:pt x="678" y="316"/>
                      <a:pt x="678" y="316"/>
                      <a:pt x="678" y="316"/>
                    </a:cubicBezTo>
                    <a:cubicBezTo>
                      <a:pt x="678" y="317"/>
                      <a:pt x="678" y="319"/>
                      <a:pt x="677" y="320"/>
                    </a:cubicBezTo>
                    <a:cubicBezTo>
                      <a:pt x="677" y="319"/>
                      <a:pt x="677" y="319"/>
                      <a:pt x="677" y="318"/>
                    </a:cubicBezTo>
                    <a:cubicBezTo>
                      <a:pt x="677" y="316"/>
                      <a:pt x="676" y="314"/>
                      <a:pt x="675" y="312"/>
                    </a:cubicBezTo>
                    <a:cubicBezTo>
                      <a:pt x="674" y="310"/>
                      <a:pt x="672" y="310"/>
                      <a:pt x="671" y="308"/>
                    </a:cubicBezTo>
                    <a:cubicBezTo>
                      <a:pt x="671" y="307"/>
                      <a:pt x="670" y="307"/>
                      <a:pt x="670" y="306"/>
                    </a:cubicBezTo>
                    <a:cubicBezTo>
                      <a:pt x="670" y="306"/>
                      <a:pt x="670" y="305"/>
                      <a:pt x="670" y="305"/>
                    </a:cubicBezTo>
                    <a:cubicBezTo>
                      <a:pt x="671" y="304"/>
                      <a:pt x="671" y="303"/>
                      <a:pt x="672" y="302"/>
                    </a:cubicBezTo>
                    <a:cubicBezTo>
                      <a:pt x="672" y="302"/>
                      <a:pt x="671" y="301"/>
                      <a:pt x="670" y="300"/>
                    </a:cubicBezTo>
                    <a:cubicBezTo>
                      <a:pt x="670" y="300"/>
                      <a:pt x="670" y="300"/>
                      <a:pt x="670" y="299"/>
                    </a:cubicBezTo>
                    <a:cubicBezTo>
                      <a:pt x="670" y="299"/>
                      <a:pt x="670" y="299"/>
                      <a:pt x="670" y="299"/>
                    </a:cubicBezTo>
                    <a:cubicBezTo>
                      <a:pt x="671" y="299"/>
                      <a:pt x="671" y="299"/>
                      <a:pt x="671" y="299"/>
                    </a:cubicBezTo>
                    <a:cubicBezTo>
                      <a:pt x="671" y="299"/>
                      <a:pt x="670" y="299"/>
                      <a:pt x="670" y="299"/>
                    </a:cubicBezTo>
                    <a:cubicBezTo>
                      <a:pt x="670" y="299"/>
                      <a:pt x="670" y="299"/>
                      <a:pt x="670" y="299"/>
                    </a:cubicBezTo>
                    <a:cubicBezTo>
                      <a:pt x="670" y="299"/>
                      <a:pt x="670" y="299"/>
                      <a:pt x="670" y="299"/>
                    </a:cubicBezTo>
                    <a:cubicBezTo>
                      <a:pt x="669" y="299"/>
                      <a:pt x="669" y="299"/>
                      <a:pt x="669" y="298"/>
                    </a:cubicBezTo>
                    <a:cubicBezTo>
                      <a:pt x="669" y="298"/>
                      <a:pt x="669" y="298"/>
                      <a:pt x="669" y="298"/>
                    </a:cubicBezTo>
                    <a:cubicBezTo>
                      <a:pt x="670" y="298"/>
                      <a:pt x="670" y="297"/>
                      <a:pt x="670" y="297"/>
                    </a:cubicBezTo>
                    <a:cubicBezTo>
                      <a:pt x="670" y="297"/>
                      <a:pt x="671" y="297"/>
                      <a:pt x="671" y="296"/>
                    </a:cubicBezTo>
                    <a:cubicBezTo>
                      <a:pt x="671" y="296"/>
                      <a:pt x="671" y="296"/>
                      <a:pt x="671" y="296"/>
                    </a:cubicBezTo>
                    <a:cubicBezTo>
                      <a:pt x="671" y="295"/>
                      <a:pt x="670" y="294"/>
                      <a:pt x="671" y="293"/>
                    </a:cubicBezTo>
                    <a:cubicBezTo>
                      <a:pt x="671" y="293"/>
                      <a:pt x="671" y="295"/>
                      <a:pt x="672" y="295"/>
                    </a:cubicBezTo>
                    <a:cubicBezTo>
                      <a:pt x="674" y="294"/>
                      <a:pt x="673" y="295"/>
                      <a:pt x="674" y="296"/>
                    </a:cubicBezTo>
                    <a:cubicBezTo>
                      <a:pt x="674" y="296"/>
                      <a:pt x="674" y="296"/>
                      <a:pt x="674" y="296"/>
                    </a:cubicBezTo>
                    <a:cubicBezTo>
                      <a:pt x="674" y="296"/>
                      <a:pt x="674" y="296"/>
                      <a:pt x="674" y="296"/>
                    </a:cubicBezTo>
                    <a:cubicBezTo>
                      <a:pt x="674" y="295"/>
                      <a:pt x="674" y="294"/>
                      <a:pt x="674" y="293"/>
                    </a:cubicBezTo>
                    <a:cubicBezTo>
                      <a:pt x="675" y="293"/>
                      <a:pt x="675" y="293"/>
                      <a:pt x="675" y="293"/>
                    </a:cubicBezTo>
                    <a:cubicBezTo>
                      <a:pt x="676" y="293"/>
                      <a:pt x="676" y="292"/>
                      <a:pt x="676" y="291"/>
                    </a:cubicBezTo>
                    <a:cubicBezTo>
                      <a:pt x="676" y="291"/>
                      <a:pt x="676" y="290"/>
                      <a:pt x="676" y="290"/>
                    </a:cubicBezTo>
                    <a:cubicBezTo>
                      <a:pt x="677" y="290"/>
                      <a:pt x="677" y="291"/>
                      <a:pt x="677" y="291"/>
                    </a:cubicBezTo>
                    <a:cubicBezTo>
                      <a:pt x="677" y="292"/>
                      <a:pt x="677" y="293"/>
                      <a:pt x="678" y="292"/>
                    </a:cubicBezTo>
                    <a:cubicBezTo>
                      <a:pt x="678" y="292"/>
                      <a:pt x="679" y="292"/>
                      <a:pt x="679" y="292"/>
                    </a:cubicBezTo>
                    <a:cubicBezTo>
                      <a:pt x="679" y="292"/>
                      <a:pt x="679" y="292"/>
                      <a:pt x="679" y="292"/>
                    </a:cubicBezTo>
                    <a:cubicBezTo>
                      <a:pt x="678" y="293"/>
                      <a:pt x="678" y="293"/>
                      <a:pt x="677" y="293"/>
                    </a:cubicBezTo>
                    <a:cubicBezTo>
                      <a:pt x="677" y="293"/>
                      <a:pt x="677" y="293"/>
                      <a:pt x="677" y="293"/>
                    </a:cubicBezTo>
                    <a:cubicBezTo>
                      <a:pt x="679" y="295"/>
                      <a:pt x="679" y="295"/>
                      <a:pt x="681" y="293"/>
                    </a:cubicBezTo>
                    <a:cubicBezTo>
                      <a:pt x="681" y="294"/>
                      <a:pt x="681" y="294"/>
                      <a:pt x="682" y="294"/>
                    </a:cubicBezTo>
                    <a:cubicBezTo>
                      <a:pt x="683" y="294"/>
                      <a:pt x="683" y="294"/>
                      <a:pt x="683" y="294"/>
                    </a:cubicBezTo>
                    <a:cubicBezTo>
                      <a:pt x="684" y="293"/>
                      <a:pt x="684" y="292"/>
                      <a:pt x="685" y="291"/>
                    </a:cubicBezTo>
                    <a:cubicBezTo>
                      <a:pt x="686" y="294"/>
                      <a:pt x="687" y="294"/>
                      <a:pt x="689" y="292"/>
                    </a:cubicBezTo>
                    <a:cubicBezTo>
                      <a:pt x="687" y="292"/>
                      <a:pt x="686" y="291"/>
                      <a:pt x="685" y="291"/>
                    </a:cubicBezTo>
                    <a:cubicBezTo>
                      <a:pt x="684" y="290"/>
                      <a:pt x="683" y="290"/>
                      <a:pt x="682" y="291"/>
                    </a:cubicBezTo>
                    <a:cubicBezTo>
                      <a:pt x="681" y="292"/>
                      <a:pt x="680" y="291"/>
                      <a:pt x="680" y="290"/>
                    </a:cubicBezTo>
                    <a:cubicBezTo>
                      <a:pt x="680" y="290"/>
                      <a:pt x="679" y="290"/>
                      <a:pt x="679" y="290"/>
                    </a:cubicBezTo>
                    <a:cubicBezTo>
                      <a:pt x="679" y="290"/>
                      <a:pt x="679" y="290"/>
                      <a:pt x="680" y="290"/>
                    </a:cubicBezTo>
                    <a:cubicBezTo>
                      <a:pt x="680" y="289"/>
                      <a:pt x="680" y="289"/>
                      <a:pt x="680" y="289"/>
                    </a:cubicBezTo>
                    <a:cubicBezTo>
                      <a:pt x="680" y="289"/>
                      <a:pt x="680" y="289"/>
                      <a:pt x="680" y="289"/>
                    </a:cubicBezTo>
                    <a:cubicBezTo>
                      <a:pt x="681" y="290"/>
                      <a:pt x="683" y="289"/>
                      <a:pt x="684" y="290"/>
                    </a:cubicBezTo>
                    <a:cubicBezTo>
                      <a:pt x="685" y="290"/>
                      <a:pt x="686" y="289"/>
                      <a:pt x="686" y="289"/>
                    </a:cubicBezTo>
                    <a:cubicBezTo>
                      <a:pt x="687" y="288"/>
                      <a:pt x="687" y="288"/>
                      <a:pt x="687" y="287"/>
                    </a:cubicBezTo>
                    <a:cubicBezTo>
                      <a:pt x="687" y="286"/>
                      <a:pt x="688" y="285"/>
                      <a:pt x="688" y="285"/>
                    </a:cubicBezTo>
                    <a:cubicBezTo>
                      <a:pt x="688" y="284"/>
                      <a:pt x="689" y="284"/>
                      <a:pt x="689" y="283"/>
                    </a:cubicBezTo>
                    <a:cubicBezTo>
                      <a:pt x="688" y="283"/>
                      <a:pt x="685" y="282"/>
                      <a:pt x="684" y="283"/>
                    </a:cubicBezTo>
                    <a:cubicBezTo>
                      <a:pt x="684" y="283"/>
                      <a:pt x="684" y="283"/>
                      <a:pt x="684" y="283"/>
                    </a:cubicBezTo>
                    <a:cubicBezTo>
                      <a:pt x="684" y="284"/>
                      <a:pt x="684" y="284"/>
                      <a:pt x="683" y="284"/>
                    </a:cubicBezTo>
                    <a:cubicBezTo>
                      <a:pt x="683" y="285"/>
                      <a:pt x="682" y="285"/>
                      <a:pt x="681" y="285"/>
                    </a:cubicBezTo>
                    <a:cubicBezTo>
                      <a:pt x="681" y="284"/>
                      <a:pt x="682" y="284"/>
                      <a:pt x="682" y="284"/>
                    </a:cubicBezTo>
                    <a:cubicBezTo>
                      <a:pt x="683" y="283"/>
                      <a:pt x="683" y="283"/>
                      <a:pt x="684" y="282"/>
                    </a:cubicBezTo>
                    <a:cubicBezTo>
                      <a:pt x="684" y="282"/>
                      <a:pt x="685" y="282"/>
                      <a:pt x="685" y="282"/>
                    </a:cubicBezTo>
                    <a:cubicBezTo>
                      <a:pt x="685" y="281"/>
                      <a:pt x="685" y="281"/>
                      <a:pt x="685" y="281"/>
                    </a:cubicBezTo>
                    <a:cubicBezTo>
                      <a:pt x="685" y="280"/>
                      <a:pt x="685" y="280"/>
                      <a:pt x="685" y="280"/>
                    </a:cubicBezTo>
                    <a:cubicBezTo>
                      <a:pt x="685" y="280"/>
                      <a:pt x="684" y="280"/>
                      <a:pt x="684" y="280"/>
                    </a:cubicBezTo>
                    <a:cubicBezTo>
                      <a:pt x="683" y="280"/>
                      <a:pt x="683" y="281"/>
                      <a:pt x="683" y="281"/>
                    </a:cubicBezTo>
                    <a:cubicBezTo>
                      <a:pt x="683" y="281"/>
                      <a:pt x="683" y="281"/>
                      <a:pt x="683" y="281"/>
                    </a:cubicBezTo>
                    <a:cubicBezTo>
                      <a:pt x="683" y="281"/>
                      <a:pt x="682" y="282"/>
                      <a:pt x="682" y="282"/>
                    </a:cubicBezTo>
                    <a:cubicBezTo>
                      <a:pt x="682" y="279"/>
                      <a:pt x="682" y="279"/>
                      <a:pt x="680" y="280"/>
                    </a:cubicBezTo>
                    <a:cubicBezTo>
                      <a:pt x="680" y="280"/>
                      <a:pt x="679" y="280"/>
                      <a:pt x="679" y="280"/>
                    </a:cubicBezTo>
                    <a:cubicBezTo>
                      <a:pt x="678" y="280"/>
                      <a:pt x="679" y="279"/>
                      <a:pt x="678" y="278"/>
                    </a:cubicBezTo>
                    <a:cubicBezTo>
                      <a:pt x="678" y="277"/>
                      <a:pt x="678" y="277"/>
                      <a:pt x="677" y="276"/>
                    </a:cubicBezTo>
                    <a:cubicBezTo>
                      <a:pt x="677" y="276"/>
                      <a:pt x="676" y="276"/>
                      <a:pt x="675" y="277"/>
                    </a:cubicBezTo>
                    <a:cubicBezTo>
                      <a:pt x="675" y="277"/>
                      <a:pt x="675" y="277"/>
                      <a:pt x="675" y="277"/>
                    </a:cubicBezTo>
                    <a:cubicBezTo>
                      <a:pt x="675" y="277"/>
                      <a:pt x="675" y="278"/>
                      <a:pt x="675" y="278"/>
                    </a:cubicBezTo>
                    <a:cubicBezTo>
                      <a:pt x="675" y="279"/>
                      <a:pt x="676" y="279"/>
                      <a:pt x="676" y="279"/>
                    </a:cubicBezTo>
                    <a:cubicBezTo>
                      <a:pt x="676" y="279"/>
                      <a:pt x="676" y="279"/>
                      <a:pt x="676" y="279"/>
                    </a:cubicBezTo>
                    <a:cubicBezTo>
                      <a:pt x="675" y="280"/>
                      <a:pt x="675" y="281"/>
                      <a:pt x="675" y="281"/>
                    </a:cubicBezTo>
                    <a:cubicBezTo>
                      <a:pt x="675" y="281"/>
                      <a:pt x="675" y="281"/>
                      <a:pt x="675" y="280"/>
                    </a:cubicBezTo>
                    <a:cubicBezTo>
                      <a:pt x="675" y="280"/>
                      <a:pt x="675" y="280"/>
                      <a:pt x="675" y="280"/>
                    </a:cubicBezTo>
                    <a:cubicBezTo>
                      <a:pt x="675" y="279"/>
                      <a:pt x="674" y="278"/>
                      <a:pt x="673" y="278"/>
                    </a:cubicBezTo>
                    <a:cubicBezTo>
                      <a:pt x="673" y="278"/>
                      <a:pt x="673" y="278"/>
                      <a:pt x="673" y="278"/>
                    </a:cubicBezTo>
                    <a:cubicBezTo>
                      <a:pt x="673" y="280"/>
                      <a:pt x="673" y="281"/>
                      <a:pt x="674" y="283"/>
                    </a:cubicBezTo>
                    <a:cubicBezTo>
                      <a:pt x="674" y="284"/>
                      <a:pt x="674" y="285"/>
                      <a:pt x="674" y="285"/>
                    </a:cubicBezTo>
                    <a:cubicBezTo>
                      <a:pt x="673" y="285"/>
                      <a:pt x="673" y="285"/>
                      <a:pt x="673" y="286"/>
                    </a:cubicBezTo>
                    <a:cubicBezTo>
                      <a:pt x="672" y="284"/>
                      <a:pt x="673" y="282"/>
                      <a:pt x="672" y="280"/>
                    </a:cubicBezTo>
                    <a:cubicBezTo>
                      <a:pt x="672" y="280"/>
                      <a:pt x="672" y="280"/>
                      <a:pt x="672" y="280"/>
                    </a:cubicBezTo>
                    <a:cubicBezTo>
                      <a:pt x="672" y="279"/>
                      <a:pt x="672" y="278"/>
                      <a:pt x="672" y="277"/>
                    </a:cubicBezTo>
                    <a:cubicBezTo>
                      <a:pt x="672" y="276"/>
                      <a:pt x="671" y="276"/>
                      <a:pt x="670" y="276"/>
                    </a:cubicBezTo>
                    <a:cubicBezTo>
                      <a:pt x="670" y="276"/>
                      <a:pt x="670" y="276"/>
                      <a:pt x="670" y="276"/>
                    </a:cubicBezTo>
                    <a:cubicBezTo>
                      <a:pt x="670" y="276"/>
                      <a:pt x="670" y="276"/>
                      <a:pt x="670" y="277"/>
                    </a:cubicBezTo>
                    <a:cubicBezTo>
                      <a:pt x="669" y="277"/>
                      <a:pt x="669" y="277"/>
                      <a:pt x="669" y="277"/>
                    </a:cubicBezTo>
                    <a:cubicBezTo>
                      <a:pt x="669" y="277"/>
                      <a:pt x="668" y="277"/>
                      <a:pt x="668" y="277"/>
                    </a:cubicBezTo>
                    <a:cubicBezTo>
                      <a:pt x="668" y="278"/>
                      <a:pt x="668" y="278"/>
                      <a:pt x="668" y="278"/>
                    </a:cubicBezTo>
                    <a:cubicBezTo>
                      <a:pt x="667" y="278"/>
                      <a:pt x="667" y="278"/>
                      <a:pt x="667" y="277"/>
                    </a:cubicBezTo>
                    <a:cubicBezTo>
                      <a:pt x="666" y="276"/>
                      <a:pt x="664" y="276"/>
                      <a:pt x="664" y="275"/>
                    </a:cubicBezTo>
                    <a:cubicBezTo>
                      <a:pt x="663" y="274"/>
                      <a:pt x="663" y="273"/>
                      <a:pt x="662" y="273"/>
                    </a:cubicBezTo>
                    <a:cubicBezTo>
                      <a:pt x="661" y="272"/>
                      <a:pt x="659" y="272"/>
                      <a:pt x="658" y="270"/>
                    </a:cubicBezTo>
                    <a:cubicBezTo>
                      <a:pt x="658" y="270"/>
                      <a:pt x="658" y="270"/>
                      <a:pt x="658" y="270"/>
                    </a:cubicBezTo>
                    <a:cubicBezTo>
                      <a:pt x="658" y="270"/>
                      <a:pt x="658" y="270"/>
                      <a:pt x="658" y="270"/>
                    </a:cubicBezTo>
                    <a:cubicBezTo>
                      <a:pt x="657" y="271"/>
                      <a:pt x="657" y="272"/>
                      <a:pt x="656" y="273"/>
                    </a:cubicBezTo>
                    <a:cubicBezTo>
                      <a:pt x="656" y="273"/>
                      <a:pt x="656" y="273"/>
                      <a:pt x="656" y="273"/>
                    </a:cubicBezTo>
                    <a:cubicBezTo>
                      <a:pt x="655" y="273"/>
                      <a:pt x="655" y="274"/>
                      <a:pt x="655" y="274"/>
                    </a:cubicBezTo>
                    <a:cubicBezTo>
                      <a:pt x="654" y="274"/>
                      <a:pt x="655" y="273"/>
                      <a:pt x="654" y="273"/>
                    </a:cubicBezTo>
                    <a:cubicBezTo>
                      <a:pt x="653" y="274"/>
                      <a:pt x="653" y="273"/>
                      <a:pt x="652" y="273"/>
                    </a:cubicBezTo>
                    <a:cubicBezTo>
                      <a:pt x="652" y="273"/>
                      <a:pt x="652" y="273"/>
                      <a:pt x="652" y="273"/>
                    </a:cubicBezTo>
                    <a:cubicBezTo>
                      <a:pt x="652" y="273"/>
                      <a:pt x="652" y="273"/>
                      <a:pt x="652" y="273"/>
                    </a:cubicBezTo>
                    <a:cubicBezTo>
                      <a:pt x="652" y="275"/>
                      <a:pt x="651" y="277"/>
                      <a:pt x="651" y="279"/>
                    </a:cubicBezTo>
                    <a:cubicBezTo>
                      <a:pt x="651" y="279"/>
                      <a:pt x="652" y="280"/>
                      <a:pt x="652" y="280"/>
                    </a:cubicBezTo>
                    <a:cubicBezTo>
                      <a:pt x="651" y="282"/>
                      <a:pt x="652" y="283"/>
                      <a:pt x="653" y="284"/>
                    </a:cubicBezTo>
                    <a:cubicBezTo>
                      <a:pt x="653" y="284"/>
                      <a:pt x="653" y="285"/>
                      <a:pt x="652" y="286"/>
                    </a:cubicBezTo>
                    <a:cubicBezTo>
                      <a:pt x="652" y="286"/>
                      <a:pt x="652" y="286"/>
                      <a:pt x="652" y="286"/>
                    </a:cubicBezTo>
                    <a:cubicBezTo>
                      <a:pt x="652" y="286"/>
                      <a:pt x="652" y="286"/>
                      <a:pt x="652" y="286"/>
                    </a:cubicBezTo>
                    <a:cubicBezTo>
                      <a:pt x="651" y="287"/>
                      <a:pt x="650" y="288"/>
                      <a:pt x="651" y="289"/>
                    </a:cubicBezTo>
                    <a:cubicBezTo>
                      <a:pt x="652" y="289"/>
                      <a:pt x="651" y="290"/>
                      <a:pt x="651" y="290"/>
                    </a:cubicBezTo>
                    <a:cubicBezTo>
                      <a:pt x="651" y="290"/>
                      <a:pt x="651" y="290"/>
                      <a:pt x="651" y="290"/>
                    </a:cubicBezTo>
                    <a:cubicBezTo>
                      <a:pt x="650" y="291"/>
                      <a:pt x="649" y="290"/>
                      <a:pt x="649" y="290"/>
                    </a:cubicBezTo>
                    <a:cubicBezTo>
                      <a:pt x="649" y="289"/>
                      <a:pt x="647" y="289"/>
                      <a:pt x="647" y="288"/>
                    </a:cubicBezTo>
                    <a:cubicBezTo>
                      <a:pt x="647" y="288"/>
                      <a:pt x="646" y="287"/>
                      <a:pt x="646" y="287"/>
                    </a:cubicBezTo>
                    <a:cubicBezTo>
                      <a:pt x="645" y="288"/>
                      <a:pt x="645" y="288"/>
                      <a:pt x="646" y="289"/>
                    </a:cubicBezTo>
                    <a:cubicBezTo>
                      <a:pt x="647" y="290"/>
                      <a:pt x="648" y="291"/>
                      <a:pt x="650" y="291"/>
                    </a:cubicBezTo>
                    <a:cubicBezTo>
                      <a:pt x="650" y="292"/>
                      <a:pt x="650" y="292"/>
                      <a:pt x="651" y="292"/>
                    </a:cubicBezTo>
                    <a:cubicBezTo>
                      <a:pt x="651" y="292"/>
                      <a:pt x="652" y="292"/>
                      <a:pt x="652" y="293"/>
                    </a:cubicBezTo>
                    <a:cubicBezTo>
                      <a:pt x="652" y="293"/>
                      <a:pt x="652" y="293"/>
                      <a:pt x="652" y="293"/>
                    </a:cubicBezTo>
                    <a:cubicBezTo>
                      <a:pt x="651" y="293"/>
                      <a:pt x="651" y="294"/>
                      <a:pt x="652" y="294"/>
                    </a:cubicBezTo>
                    <a:cubicBezTo>
                      <a:pt x="652" y="294"/>
                      <a:pt x="652" y="295"/>
                      <a:pt x="653" y="294"/>
                    </a:cubicBezTo>
                    <a:cubicBezTo>
                      <a:pt x="653" y="294"/>
                      <a:pt x="653" y="294"/>
                      <a:pt x="653" y="294"/>
                    </a:cubicBezTo>
                    <a:cubicBezTo>
                      <a:pt x="653" y="294"/>
                      <a:pt x="652" y="294"/>
                      <a:pt x="652" y="293"/>
                    </a:cubicBezTo>
                    <a:cubicBezTo>
                      <a:pt x="654" y="294"/>
                      <a:pt x="656" y="293"/>
                      <a:pt x="657" y="295"/>
                    </a:cubicBezTo>
                    <a:cubicBezTo>
                      <a:pt x="656" y="296"/>
                      <a:pt x="656" y="295"/>
                      <a:pt x="655" y="295"/>
                    </a:cubicBezTo>
                    <a:cubicBezTo>
                      <a:pt x="655" y="295"/>
                      <a:pt x="654" y="295"/>
                      <a:pt x="654" y="295"/>
                    </a:cubicBezTo>
                    <a:cubicBezTo>
                      <a:pt x="652" y="296"/>
                      <a:pt x="650" y="294"/>
                      <a:pt x="649" y="293"/>
                    </a:cubicBezTo>
                    <a:cubicBezTo>
                      <a:pt x="649" y="293"/>
                      <a:pt x="649" y="293"/>
                      <a:pt x="649" y="293"/>
                    </a:cubicBezTo>
                    <a:cubicBezTo>
                      <a:pt x="648" y="293"/>
                      <a:pt x="648" y="293"/>
                      <a:pt x="647" y="293"/>
                    </a:cubicBezTo>
                    <a:cubicBezTo>
                      <a:pt x="645" y="292"/>
                      <a:pt x="643" y="291"/>
                      <a:pt x="641" y="290"/>
                    </a:cubicBezTo>
                    <a:cubicBezTo>
                      <a:pt x="639" y="289"/>
                      <a:pt x="638" y="289"/>
                      <a:pt x="637" y="290"/>
                    </a:cubicBezTo>
                    <a:cubicBezTo>
                      <a:pt x="636" y="290"/>
                      <a:pt x="635" y="290"/>
                      <a:pt x="634" y="290"/>
                    </a:cubicBezTo>
                    <a:cubicBezTo>
                      <a:pt x="633" y="289"/>
                      <a:pt x="631" y="289"/>
                      <a:pt x="629" y="289"/>
                    </a:cubicBezTo>
                    <a:cubicBezTo>
                      <a:pt x="628" y="288"/>
                      <a:pt x="628" y="289"/>
                      <a:pt x="627" y="288"/>
                    </a:cubicBezTo>
                    <a:cubicBezTo>
                      <a:pt x="627" y="288"/>
                      <a:pt x="628" y="288"/>
                      <a:pt x="628" y="288"/>
                    </a:cubicBezTo>
                    <a:cubicBezTo>
                      <a:pt x="628" y="287"/>
                      <a:pt x="629" y="288"/>
                      <a:pt x="629" y="288"/>
                    </a:cubicBezTo>
                    <a:cubicBezTo>
                      <a:pt x="629" y="288"/>
                      <a:pt x="630" y="289"/>
                      <a:pt x="630" y="288"/>
                    </a:cubicBezTo>
                    <a:cubicBezTo>
                      <a:pt x="630" y="288"/>
                      <a:pt x="630" y="288"/>
                      <a:pt x="630" y="288"/>
                    </a:cubicBezTo>
                    <a:cubicBezTo>
                      <a:pt x="631" y="287"/>
                      <a:pt x="631" y="285"/>
                      <a:pt x="629" y="285"/>
                    </a:cubicBezTo>
                    <a:cubicBezTo>
                      <a:pt x="629" y="285"/>
                      <a:pt x="628" y="285"/>
                      <a:pt x="628" y="285"/>
                    </a:cubicBezTo>
                    <a:cubicBezTo>
                      <a:pt x="627" y="285"/>
                      <a:pt x="626" y="284"/>
                      <a:pt x="626" y="284"/>
                    </a:cubicBezTo>
                    <a:cubicBezTo>
                      <a:pt x="625" y="284"/>
                      <a:pt x="625" y="285"/>
                      <a:pt x="625" y="285"/>
                    </a:cubicBezTo>
                    <a:cubicBezTo>
                      <a:pt x="625" y="286"/>
                      <a:pt x="626" y="286"/>
                      <a:pt x="626" y="287"/>
                    </a:cubicBezTo>
                    <a:cubicBezTo>
                      <a:pt x="626" y="287"/>
                      <a:pt x="626" y="287"/>
                      <a:pt x="626" y="287"/>
                    </a:cubicBezTo>
                    <a:cubicBezTo>
                      <a:pt x="624" y="287"/>
                      <a:pt x="623" y="287"/>
                      <a:pt x="621" y="286"/>
                    </a:cubicBezTo>
                    <a:cubicBezTo>
                      <a:pt x="619" y="285"/>
                      <a:pt x="617" y="283"/>
                      <a:pt x="618" y="280"/>
                    </a:cubicBezTo>
                    <a:cubicBezTo>
                      <a:pt x="618" y="279"/>
                      <a:pt x="618" y="279"/>
                      <a:pt x="618" y="278"/>
                    </a:cubicBezTo>
                    <a:cubicBezTo>
                      <a:pt x="618" y="278"/>
                      <a:pt x="619" y="278"/>
                      <a:pt x="619" y="278"/>
                    </a:cubicBezTo>
                    <a:cubicBezTo>
                      <a:pt x="619" y="278"/>
                      <a:pt x="620" y="278"/>
                      <a:pt x="620" y="278"/>
                    </a:cubicBezTo>
                    <a:cubicBezTo>
                      <a:pt x="620" y="278"/>
                      <a:pt x="621" y="278"/>
                      <a:pt x="621" y="278"/>
                    </a:cubicBezTo>
                    <a:cubicBezTo>
                      <a:pt x="621" y="277"/>
                      <a:pt x="620" y="276"/>
                      <a:pt x="619" y="276"/>
                    </a:cubicBezTo>
                    <a:cubicBezTo>
                      <a:pt x="619" y="275"/>
                      <a:pt x="618" y="275"/>
                      <a:pt x="618" y="275"/>
                    </a:cubicBezTo>
                    <a:cubicBezTo>
                      <a:pt x="616" y="275"/>
                      <a:pt x="614" y="275"/>
                      <a:pt x="612" y="275"/>
                    </a:cubicBezTo>
                    <a:cubicBezTo>
                      <a:pt x="611" y="275"/>
                      <a:pt x="610" y="275"/>
                      <a:pt x="609" y="275"/>
                    </a:cubicBezTo>
                    <a:cubicBezTo>
                      <a:pt x="608" y="274"/>
                      <a:pt x="607" y="273"/>
                      <a:pt x="605" y="273"/>
                    </a:cubicBezTo>
                    <a:cubicBezTo>
                      <a:pt x="603" y="273"/>
                      <a:pt x="602" y="273"/>
                      <a:pt x="600" y="272"/>
                    </a:cubicBezTo>
                    <a:cubicBezTo>
                      <a:pt x="598" y="271"/>
                      <a:pt x="597" y="272"/>
                      <a:pt x="596" y="273"/>
                    </a:cubicBezTo>
                    <a:cubicBezTo>
                      <a:pt x="595" y="273"/>
                      <a:pt x="595" y="273"/>
                      <a:pt x="595" y="273"/>
                    </a:cubicBezTo>
                    <a:cubicBezTo>
                      <a:pt x="595" y="274"/>
                      <a:pt x="594" y="274"/>
                      <a:pt x="594" y="274"/>
                    </a:cubicBezTo>
                    <a:cubicBezTo>
                      <a:pt x="594" y="275"/>
                      <a:pt x="593" y="275"/>
                      <a:pt x="593" y="275"/>
                    </a:cubicBezTo>
                    <a:cubicBezTo>
                      <a:pt x="591" y="274"/>
                      <a:pt x="589" y="275"/>
                      <a:pt x="587" y="276"/>
                    </a:cubicBezTo>
                    <a:cubicBezTo>
                      <a:pt x="586" y="276"/>
                      <a:pt x="586" y="276"/>
                      <a:pt x="586" y="276"/>
                    </a:cubicBezTo>
                    <a:cubicBezTo>
                      <a:pt x="585" y="277"/>
                      <a:pt x="585" y="278"/>
                      <a:pt x="585" y="279"/>
                    </a:cubicBezTo>
                    <a:cubicBezTo>
                      <a:pt x="586" y="280"/>
                      <a:pt x="587" y="280"/>
                      <a:pt x="587" y="280"/>
                    </a:cubicBezTo>
                    <a:cubicBezTo>
                      <a:pt x="588" y="281"/>
                      <a:pt x="588" y="281"/>
                      <a:pt x="589" y="281"/>
                    </a:cubicBezTo>
                    <a:cubicBezTo>
                      <a:pt x="588" y="281"/>
                      <a:pt x="588" y="281"/>
                      <a:pt x="587" y="281"/>
                    </a:cubicBezTo>
                    <a:cubicBezTo>
                      <a:pt x="587" y="281"/>
                      <a:pt x="586" y="281"/>
                      <a:pt x="586" y="282"/>
                    </a:cubicBezTo>
                    <a:cubicBezTo>
                      <a:pt x="585" y="282"/>
                      <a:pt x="585" y="284"/>
                      <a:pt x="585" y="285"/>
                    </a:cubicBezTo>
                    <a:cubicBezTo>
                      <a:pt x="584" y="285"/>
                      <a:pt x="584" y="284"/>
                      <a:pt x="584" y="284"/>
                    </a:cubicBezTo>
                    <a:cubicBezTo>
                      <a:pt x="583" y="283"/>
                      <a:pt x="583" y="284"/>
                      <a:pt x="582" y="284"/>
                    </a:cubicBezTo>
                    <a:cubicBezTo>
                      <a:pt x="581" y="284"/>
                      <a:pt x="581" y="283"/>
                      <a:pt x="582" y="283"/>
                    </a:cubicBezTo>
                    <a:cubicBezTo>
                      <a:pt x="582" y="283"/>
                      <a:pt x="582" y="283"/>
                      <a:pt x="583" y="283"/>
                    </a:cubicBezTo>
                    <a:cubicBezTo>
                      <a:pt x="583" y="283"/>
                      <a:pt x="584" y="283"/>
                      <a:pt x="584" y="283"/>
                    </a:cubicBezTo>
                    <a:cubicBezTo>
                      <a:pt x="584" y="282"/>
                      <a:pt x="585" y="282"/>
                      <a:pt x="585" y="282"/>
                    </a:cubicBezTo>
                    <a:cubicBezTo>
                      <a:pt x="585" y="281"/>
                      <a:pt x="585" y="280"/>
                      <a:pt x="584" y="280"/>
                    </a:cubicBezTo>
                    <a:cubicBezTo>
                      <a:pt x="583" y="280"/>
                      <a:pt x="583" y="279"/>
                      <a:pt x="583" y="278"/>
                    </a:cubicBezTo>
                    <a:cubicBezTo>
                      <a:pt x="582" y="277"/>
                      <a:pt x="584" y="276"/>
                      <a:pt x="584" y="274"/>
                    </a:cubicBezTo>
                    <a:cubicBezTo>
                      <a:pt x="584" y="272"/>
                      <a:pt x="583" y="270"/>
                      <a:pt x="582" y="268"/>
                    </a:cubicBezTo>
                    <a:cubicBezTo>
                      <a:pt x="582" y="267"/>
                      <a:pt x="581" y="266"/>
                      <a:pt x="580" y="267"/>
                    </a:cubicBezTo>
                    <a:cubicBezTo>
                      <a:pt x="580" y="267"/>
                      <a:pt x="580" y="267"/>
                      <a:pt x="580" y="267"/>
                    </a:cubicBezTo>
                    <a:cubicBezTo>
                      <a:pt x="580" y="267"/>
                      <a:pt x="580" y="268"/>
                      <a:pt x="581" y="268"/>
                    </a:cubicBezTo>
                    <a:cubicBezTo>
                      <a:pt x="581" y="269"/>
                      <a:pt x="581" y="270"/>
                      <a:pt x="580" y="271"/>
                    </a:cubicBezTo>
                    <a:cubicBezTo>
                      <a:pt x="580" y="271"/>
                      <a:pt x="580" y="271"/>
                      <a:pt x="579" y="272"/>
                    </a:cubicBezTo>
                    <a:cubicBezTo>
                      <a:pt x="577" y="272"/>
                      <a:pt x="576" y="271"/>
                      <a:pt x="574" y="271"/>
                    </a:cubicBezTo>
                    <a:cubicBezTo>
                      <a:pt x="571" y="271"/>
                      <a:pt x="570" y="269"/>
                      <a:pt x="569" y="267"/>
                    </a:cubicBezTo>
                    <a:cubicBezTo>
                      <a:pt x="569" y="266"/>
                      <a:pt x="569" y="266"/>
                      <a:pt x="569" y="265"/>
                    </a:cubicBezTo>
                    <a:cubicBezTo>
                      <a:pt x="569" y="265"/>
                      <a:pt x="569" y="265"/>
                      <a:pt x="570" y="265"/>
                    </a:cubicBezTo>
                    <a:cubicBezTo>
                      <a:pt x="570" y="265"/>
                      <a:pt x="570" y="265"/>
                      <a:pt x="570" y="265"/>
                    </a:cubicBezTo>
                    <a:cubicBezTo>
                      <a:pt x="571" y="265"/>
                      <a:pt x="571" y="264"/>
                      <a:pt x="571" y="264"/>
                    </a:cubicBezTo>
                    <a:cubicBezTo>
                      <a:pt x="571" y="264"/>
                      <a:pt x="571" y="264"/>
                      <a:pt x="571" y="264"/>
                    </a:cubicBezTo>
                    <a:cubicBezTo>
                      <a:pt x="571" y="264"/>
                      <a:pt x="570" y="264"/>
                      <a:pt x="570" y="264"/>
                    </a:cubicBezTo>
                    <a:cubicBezTo>
                      <a:pt x="569" y="264"/>
                      <a:pt x="569" y="264"/>
                      <a:pt x="568" y="265"/>
                    </a:cubicBezTo>
                    <a:cubicBezTo>
                      <a:pt x="568" y="265"/>
                      <a:pt x="568" y="265"/>
                      <a:pt x="568" y="265"/>
                    </a:cubicBezTo>
                    <a:cubicBezTo>
                      <a:pt x="568" y="265"/>
                      <a:pt x="568" y="266"/>
                      <a:pt x="568" y="266"/>
                    </a:cubicBezTo>
                    <a:cubicBezTo>
                      <a:pt x="568" y="266"/>
                      <a:pt x="568" y="267"/>
                      <a:pt x="567" y="267"/>
                    </a:cubicBezTo>
                    <a:cubicBezTo>
                      <a:pt x="567" y="267"/>
                      <a:pt x="567" y="267"/>
                      <a:pt x="566" y="266"/>
                    </a:cubicBezTo>
                    <a:cubicBezTo>
                      <a:pt x="566" y="265"/>
                      <a:pt x="565" y="265"/>
                      <a:pt x="564" y="265"/>
                    </a:cubicBezTo>
                    <a:cubicBezTo>
                      <a:pt x="563" y="264"/>
                      <a:pt x="561" y="264"/>
                      <a:pt x="560" y="265"/>
                    </a:cubicBezTo>
                    <a:cubicBezTo>
                      <a:pt x="560" y="265"/>
                      <a:pt x="560" y="265"/>
                      <a:pt x="560" y="265"/>
                    </a:cubicBezTo>
                    <a:cubicBezTo>
                      <a:pt x="560" y="267"/>
                      <a:pt x="559" y="268"/>
                      <a:pt x="558" y="270"/>
                    </a:cubicBezTo>
                    <a:cubicBezTo>
                      <a:pt x="557" y="271"/>
                      <a:pt x="558" y="272"/>
                      <a:pt x="559" y="272"/>
                    </a:cubicBezTo>
                    <a:cubicBezTo>
                      <a:pt x="561" y="272"/>
                      <a:pt x="562" y="272"/>
                      <a:pt x="564" y="271"/>
                    </a:cubicBezTo>
                    <a:cubicBezTo>
                      <a:pt x="564" y="271"/>
                      <a:pt x="564" y="271"/>
                      <a:pt x="565" y="271"/>
                    </a:cubicBezTo>
                    <a:cubicBezTo>
                      <a:pt x="565" y="271"/>
                      <a:pt x="565" y="270"/>
                      <a:pt x="565" y="270"/>
                    </a:cubicBezTo>
                    <a:cubicBezTo>
                      <a:pt x="565" y="270"/>
                      <a:pt x="565" y="270"/>
                      <a:pt x="566" y="270"/>
                    </a:cubicBezTo>
                    <a:cubicBezTo>
                      <a:pt x="566" y="271"/>
                      <a:pt x="567" y="271"/>
                      <a:pt x="567" y="272"/>
                    </a:cubicBezTo>
                    <a:cubicBezTo>
                      <a:pt x="566" y="272"/>
                      <a:pt x="566" y="272"/>
                      <a:pt x="566" y="273"/>
                    </a:cubicBezTo>
                    <a:cubicBezTo>
                      <a:pt x="566" y="273"/>
                      <a:pt x="566" y="273"/>
                      <a:pt x="566" y="273"/>
                    </a:cubicBezTo>
                    <a:cubicBezTo>
                      <a:pt x="566" y="273"/>
                      <a:pt x="565" y="273"/>
                      <a:pt x="565" y="273"/>
                    </a:cubicBezTo>
                    <a:cubicBezTo>
                      <a:pt x="564" y="273"/>
                      <a:pt x="563" y="275"/>
                      <a:pt x="562" y="276"/>
                    </a:cubicBezTo>
                    <a:cubicBezTo>
                      <a:pt x="561" y="277"/>
                      <a:pt x="561" y="278"/>
                      <a:pt x="560" y="278"/>
                    </a:cubicBezTo>
                    <a:cubicBezTo>
                      <a:pt x="559" y="278"/>
                      <a:pt x="558" y="278"/>
                      <a:pt x="557" y="277"/>
                    </a:cubicBezTo>
                    <a:cubicBezTo>
                      <a:pt x="557" y="277"/>
                      <a:pt x="556" y="276"/>
                      <a:pt x="556" y="276"/>
                    </a:cubicBezTo>
                    <a:cubicBezTo>
                      <a:pt x="556" y="276"/>
                      <a:pt x="556" y="276"/>
                      <a:pt x="556" y="276"/>
                    </a:cubicBezTo>
                    <a:cubicBezTo>
                      <a:pt x="555" y="277"/>
                      <a:pt x="556" y="278"/>
                      <a:pt x="556" y="279"/>
                    </a:cubicBezTo>
                    <a:cubicBezTo>
                      <a:pt x="555" y="279"/>
                      <a:pt x="555" y="280"/>
                      <a:pt x="554" y="280"/>
                    </a:cubicBezTo>
                    <a:cubicBezTo>
                      <a:pt x="552" y="281"/>
                      <a:pt x="551" y="281"/>
                      <a:pt x="549" y="282"/>
                    </a:cubicBezTo>
                    <a:cubicBezTo>
                      <a:pt x="549" y="282"/>
                      <a:pt x="549" y="282"/>
                      <a:pt x="549" y="282"/>
                    </a:cubicBezTo>
                    <a:cubicBezTo>
                      <a:pt x="549" y="282"/>
                      <a:pt x="549" y="282"/>
                      <a:pt x="549" y="282"/>
                    </a:cubicBezTo>
                    <a:cubicBezTo>
                      <a:pt x="549" y="282"/>
                      <a:pt x="549" y="282"/>
                      <a:pt x="549" y="282"/>
                    </a:cubicBezTo>
                    <a:cubicBezTo>
                      <a:pt x="549" y="282"/>
                      <a:pt x="549" y="282"/>
                      <a:pt x="549" y="282"/>
                    </a:cubicBezTo>
                    <a:cubicBezTo>
                      <a:pt x="549" y="283"/>
                      <a:pt x="550" y="283"/>
                      <a:pt x="550" y="283"/>
                    </a:cubicBezTo>
                    <a:cubicBezTo>
                      <a:pt x="550" y="283"/>
                      <a:pt x="550" y="283"/>
                      <a:pt x="550" y="283"/>
                    </a:cubicBezTo>
                    <a:cubicBezTo>
                      <a:pt x="550" y="283"/>
                      <a:pt x="550" y="283"/>
                      <a:pt x="550" y="284"/>
                    </a:cubicBezTo>
                    <a:cubicBezTo>
                      <a:pt x="549" y="284"/>
                      <a:pt x="548" y="283"/>
                      <a:pt x="547" y="284"/>
                    </a:cubicBezTo>
                    <a:cubicBezTo>
                      <a:pt x="547" y="284"/>
                      <a:pt x="547" y="284"/>
                      <a:pt x="547" y="284"/>
                    </a:cubicBezTo>
                    <a:cubicBezTo>
                      <a:pt x="547" y="284"/>
                      <a:pt x="547" y="284"/>
                      <a:pt x="547" y="284"/>
                    </a:cubicBezTo>
                    <a:cubicBezTo>
                      <a:pt x="546" y="285"/>
                      <a:pt x="546" y="285"/>
                      <a:pt x="545" y="285"/>
                    </a:cubicBezTo>
                    <a:cubicBezTo>
                      <a:pt x="544" y="285"/>
                      <a:pt x="542" y="284"/>
                      <a:pt x="541" y="285"/>
                    </a:cubicBezTo>
                    <a:cubicBezTo>
                      <a:pt x="539" y="286"/>
                      <a:pt x="538" y="286"/>
                      <a:pt x="537" y="284"/>
                    </a:cubicBezTo>
                    <a:cubicBezTo>
                      <a:pt x="536" y="284"/>
                      <a:pt x="536" y="284"/>
                      <a:pt x="536" y="284"/>
                    </a:cubicBezTo>
                    <a:cubicBezTo>
                      <a:pt x="536" y="284"/>
                      <a:pt x="536" y="285"/>
                      <a:pt x="536" y="285"/>
                    </a:cubicBezTo>
                    <a:cubicBezTo>
                      <a:pt x="534" y="287"/>
                      <a:pt x="535" y="290"/>
                      <a:pt x="538" y="291"/>
                    </a:cubicBezTo>
                    <a:cubicBezTo>
                      <a:pt x="539" y="291"/>
                      <a:pt x="539" y="291"/>
                      <a:pt x="539" y="292"/>
                    </a:cubicBezTo>
                    <a:cubicBezTo>
                      <a:pt x="538" y="292"/>
                      <a:pt x="537" y="291"/>
                      <a:pt x="536" y="291"/>
                    </a:cubicBezTo>
                    <a:cubicBezTo>
                      <a:pt x="535" y="290"/>
                      <a:pt x="534" y="290"/>
                      <a:pt x="534" y="291"/>
                    </a:cubicBezTo>
                    <a:cubicBezTo>
                      <a:pt x="534" y="291"/>
                      <a:pt x="533" y="291"/>
                      <a:pt x="533" y="291"/>
                    </a:cubicBezTo>
                    <a:cubicBezTo>
                      <a:pt x="533" y="292"/>
                      <a:pt x="532" y="293"/>
                      <a:pt x="532" y="293"/>
                    </a:cubicBezTo>
                    <a:cubicBezTo>
                      <a:pt x="531" y="294"/>
                      <a:pt x="530" y="294"/>
                      <a:pt x="529" y="294"/>
                    </a:cubicBezTo>
                    <a:cubicBezTo>
                      <a:pt x="529" y="294"/>
                      <a:pt x="528" y="294"/>
                      <a:pt x="528" y="294"/>
                    </a:cubicBezTo>
                    <a:cubicBezTo>
                      <a:pt x="528" y="294"/>
                      <a:pt x="528" y="294"/>
                      <a:pt x="528" y="295"/>
                    </a:cubicBezTo>
                    <a:cubicBezTo>
                      <a:pt x="527" y="296"/>
                      <a:pt x="525" y="297"/>
                      <a:pt x="525" y="299"/>
                    </a:cubicBezTo>
                    <a:cubicBezTo>
                      <a:pt x="525" y="297"/>
                      <a:pt x="524" y="298"/>
                      <a:pt x="523" y="298"/>
                    </a:cubicBezTo>
                    <a:cubicBezTo>
                      <a:pt x="523" y="298"/>
                      <a:pt x="523" y="298"/>
                      <a:pt x="522" y="299"/>
                    </a:cubicBezTo>
                    <a:cubicBezTo>
                      <a:pt x="522" y="299"/>
                      <a:pt x="522" y="299"/>
                      <a:pt x="522" y="299"/>
                    </a:cubicBezTo>
                    <a:cubicBezTo>
                      <a:pt x="522" y="299"/>
                      <a:pt x="523" y="299"/>
                      <a:pt x="523" y="299"/>
                    </a:cubicBezTo>
                    <a:cubicBezTo>
                      <a:pt x="523" y="299"/>
                      <a:pt x="523" y="299"/>
                      <a:pt x="523" y="299"/>
                    </a:cubicBezTo>
                    <a:cubicBezTo>
                      <a:pt x="523" y="299"/>
                      <a:pt x="524" y="299"/>
                      <a:pt x="524" y="299"/>
                    </a:cubicBezTo>
                    <a:cubicBezTo>
                      <a:pt x="524" y="299"/>
                      <a:pt x="524" y="299"/>
                      <a:pt x="524" y="299"/>
                    </a:cubicBezTo>
                    <a:cubicBezTo>
                      <a:pt x="524" y="299"/>
                      <a:pt x="524" y="300"/>
                      <a:pt x="524" y="300"/>
                    </a:cubicBezTo>
                    <a:cubicBezTo>
                      <a:pt x="523" y="300"/>
                      <a:pt x="523" y="300"/>
                      <a:pt x="522" y="300"/>
                    </a:cubicBezTo>
                    <a:cubicBezTo>
                      <a:pt x="521" y="300"/>
                      <a:pt x="521" y="299"/>
                      <a:pt x="520" y="299"/>
                    </a:cubicBezTo>
                    <a:cubicBezTo>
                      <a:pt x="520" y="299"/>
                      <a:pt x="520" y="298"/>
                      <a:pt x="521" y="298"/>
                    </a:cubicBezTo>
                    <a:cubicBezTo>
                      <a:pt x="521" y="298"/>
                      <a:pt x="521" y="298"/>
                      <a:pt x="521" y="298"/>
                    </a:cubicBezTo>
                    <a:cubicBezTo>
                      <a:pt x="522" y="298"/>
                      <a:pt x="522" y="298"/>
                      <a:pt x="522" y="297"/>
                    </a:cubicBezTo>
                    <a:cubicBezTo>
                      <a:pt x="523" y="297"/>
                      <a:pt x="523" y="296"/>
                      <a:pt x="524" y="296"/>
                    </a:cubicBezTo>
                    <a:cubicBezTo>
                      <a:pt x="524" y="296"/>
                      <a:pt x="524" y="296"/>
                      <a:pt x="525" y="296"/>
                    </a:cubicBezTo>
                    <a:cubicBezTo>
                      <a:pt x="525" y="296"/>
                      <a:pt x="525" y="296"/>
                      <a:pt x="525" y="295"/>
                    </a:cubicBezTo>
                    <a:cubicBezTo>
                      <a:pt x="525" y="295"/>
                      <a:pt x="525" y="294"/>
                      <a:pt x="526" y="294"/>
                    </a:cubicBezTo>
                    <a:cubicBezTo>
                      <a:pt x="526" y="294"/>
                      <a:pt x="527" y="293"/>
                      <a:pt x="528" y="294"/>
                    </a:cubicBezTo>
                    <a:cubicBezTo>
                      <a:pt x="529" y="294"/>
                      <a:pt x="530" y="293"/>
                      <a:pt x="530" y="293"/>
                    </a:cubicBezTo>
                    <a:cubicBezTo>
                      <a:pt x="530" y="293"/>
                      <a:pt x="531" y="292"/>
                      <a:pt x="531" y="292"/>
                    </a:cubicBezTo>
                    <a:cubicBezTo>
                      <a:pt x="531" y="292"/>
                      <a:pt x="531" y="292"/>
                      <a:pt x="531" y="291"/>
                    </a:cubicBezTo>
                    <a:cubicBezTo>
                      <a:pt x="531" y="291"/>
                      <a:pt x="531" y="291"/>
                      <a:pt x="532" y="291"/>
                    </a:cubicBezTo>
                    <a:cubicBezTo>
                      <a:pt x="532" y="291"/>
                      <a:pt x="532" y="291"/>
                      <a:pt x="532" y="291"/>
                    </a:cubicBezTo>
                    <a:cubicBezTo>
                      <a:pt x="533" y="291"/>
                      <a:pt x="533" y="290"/>
                      <a:pt x="533" y="290"/>
                    </a:cubicBezTo>
                    <a:cubicBezTo>
                      <a:pt x="533" y="289"/>
                      <a:pt x="533" y="288"/>
                      <a:pt x="533" y="287"/>
                    </a:cubicBezTo>
                    <a:cubicBezTo>
                      <a:pt x="534" y="286"/>
                      <a:pt x="534" y="285"/>
                      <a:pt x="534" y="284"/>
                    </a:cubicBezTo>
                    <a:cubicBezTo>
                      <a:pt x="534" y="284"/>
                      <a:pt x="534" y="283"/>
                      <a:pt x="534" y="283"/>
                    </a:cubicBezTo>
                    <a:cubicBezTo>
                      <a:pt x="534" y="283"/>
                      <a:pt x="534" y="283"/>
                      <a:pt x="535" y="283"/>
                    </a:cubicBezTo>
                    <a:cubicBezTo>
                      <a:pt x="535" y="282"/>
                      <a:pt x="535" y="281"/>
                      <a:pt x="535" y="281"/>
                    </a:cubicBezTo>
                    <a:cubicBezTo>
                      <a:pt x="536" y="281"/>
                      <a:pt x="536" y="281"/>
                      <a:pt x="537" y="281"/>
                    </a:cubicBezTo>
                    <a:cubicBezTo>
                      <a:pt x="538" y="282"/>
                      <a:pt x="538" y="282"/>
                      <a:pt x="539" y="281"/>
                    </a:cubicBezTo>
                    <a:cubicBezTo>
                      <a:pt x="539" y="281"/>
                      <a:pt x="539" y="281"/>
                      <a:pt x="539" y="280"/>
                    </a:cubicBezTo>
                    <a:cubicBezTo>
                      <a:pt x="539" y="279"/>
                      <a:pt x="540" y="278"/>
                      <a:pt x="540" y="277"/>
                    </a:cubicBezTo>
                    <a:cubicBezTo>
                      <a:pt x="542" y="276"/>
                      <a:pt x="542" y="276"/>
                      <a:pt x="540" y="275"/>
                    </a:cubicBezTo>
                    <a:cubicBezTo>
                      <a:pt x="540" y="275"/>
                      <a:pt x="541" y="275"/>
                      <a:pt x="541" y="274"/>
                    </a:cubicBezTo>
                    <a:cubicBezTo>
                      <a:pt x="541" y="274"/>
                      <a:pt x="541" y="274"/>
                      <a:pt x="541" y="274"/>
                    </a:cubicBezTo>
                    <a:cubicBezTo>
                      <a:pt x="541" y="274"/>
                      <a:pt x="542" y="274"/>
                      <a:pt x="542" y="274"/>
                    </a:cubicBezTo>
                    <a:cubicBezTo>
                      <a:pt x="543" y="274"/>
                      <a:pt x="544" y="274"/>
                      <a:pt x="545" y="274"/>
                    </a:cubicBezTo>
                    <a:cubicBezTo>
                      <a:pt x="546" y="274"/>
                      <a:pt x="547" y="273"/>
                      <a:pt x="549" y="272"/>
                    </a:cubicBezTo>
                    <a:cubicBezTo>
                      <a:pt x="550" y="271"/>
                      <a:pt x="551" y="270"/>
                      <a:pt x="551" y="269"/>
                    </a:cubicBezTo>
                    <a:cubicBezTo>
                      <a:pt x="552" y="267"/>
                      <a:pt x="553" y="265"/>
                      <a:pt x="554" y="264"/>
                    </a:cubicBezTo>
                    <a:cubicBezTo>
                      <a:pt x="555" y="263"/>
                      <a:pt x="555" y="263"/>
                      <a:pt x="556" y="263"/>
                    </a:cubicBezTo>
                    <a:cubicBezTo>
                      <a:pt x="557" y="263"/>
                      <a:pt x="557" y="262"/>
                      <a:pt x="558" y="262"/>
                    </a:cubicBezTo>
                    <a:cubicBezTo>
                      <a:pt x="558" y="262"/>
                      <a:pt x="559" y="261"/>
                      <a:pt x="559" y="261"/>
                    </a:cubicBezTo>
                    <a:cubicBezTo>
                      <a:pt x="560" y="260"/>
                      <a:pt x="560" y="259"/>
                      <a:pt x="560" y="258"/>
                    </a:cubicBezTo>
                    <a:cubicBezTo>
                      <a:pt x="560" y="257"/>
                      <a:pt x="559" y="258"/>
                      <a:pt x="558" y="257"/>
                    </a:cubicBezTo>
                    <a:cubicBezTo>
                      <a:pt x="559" y="257"/>
                      <a:pt x="559" y="257"/>
                      <a:pt x="559" y="257"/>
                    </a:cubicBezTo>
                    <a:cubicBezTo>
                      <a:pt x="560" y="256"/>
                      <a:pt x="561" y="256"/>
                      <a:pt x="562" y="255"/>
                    </a:cubicBezTo>
                    <a:cubicBezTo>
                      <a:pt x="563" y="255"/>
                      <a:pt x="563" y="254"/>
                      <a:pt x="563" y="252"/>
                    </a:cubicBezTo>
                    <a:cubicBezTo>
                      <a:pt x="565" y="252"/>
                      <a:pt x="566" y="252"/>
                      <a:pt x="567" y="251"/>
                    </a:cubicBezTo>
                    <a:cubicBezTo>
                      <a:pt x="568" y="251"/>
                      <a:pt x="568" y="250"/>
                      <a:pt x="569" y="249"/>
                    </a:cubicBezTo>
                    <a:cubicBezTo>
                      <a:pt x="569" y="249"/>
                      <a:pt x="569" y="249"/>
                      <a:pt x="570" y="248"/>
                    </a:cubicBezTo>
                    <a:cubicBezTo>
                      <a:pt x="570" y="248"/>
                      <a:pt x="571" y="248"/>
                      <a:pt x="571" y="248"/>
                    </a:cubicBezTo>
                    <a:cubicBezTo>
                      <a:pt x="572" y="248"/>
                      <a:pt x="573" y="247"/>
                      <a:pt x="573" y="247"/>
                    </a:cubicBezTo>
                    <a:cubicBezTo>
                      <a:pt x="574" y="247"/>
                      <a:pt x="574" y="246"/>
                      <a:pt x="574" y="245"/>
                    </a:cubicBezTo>
                    <a:cubicBezTo>
                      <a:pt x="574" y="245"/>
                      <a:pt x="574" y="244"/>
                      <a:pt x="574" y="244"/>
                    </a:cubicBezTo>
                    <a:cubicBezTo>
                      <a:pt x="575" y="243"/>
                      <a:pt x="576" y="242"/>
                      <a:pt x="577" y="242"/>
                    </a:cubicBezTo>
                    <a:cubicBezTo>
                      <a:pt x="579" y="241"/>
                      <a:pt x="580" y="240"/>
                      <a:pt x="581" y="239"/>
                    </a:cubicBezTo>
                    <a:cubicBezTo>
                      <a:pt x="581" y="239"/>
                      <a:pt x="581" y="239"/>
                      <a:pt x="581" y="239"/>
                    </a:cubicBezTo>
                    <a:cubicBezTo>
                      <a:pt x="582" y="238"/>
                      <a:pt x="582" y="237"/>
                      <a:pt x="583" y="236"/>
                    </a:cubicBezTo>
                    <a:cubicBezTo>
                      <a:pt x="584" y="234"/>
                      <a:pt x="586" y="232"/>
                      <a:pt x="585" y="229"/>
                    </a:cubicBezTo>
                    <a:cubicBezTo>
                      <a:pt x="585" y="229"/>
                      <a:pt x="585" y="229"/>
                      <a:pt x="586" y="229"/>
                    </a:cubicBezTo>
                    <a:cubicBezTo>
                      <a:pt x="587" y="227"/>
                      <a:pt x="586" y="227"/>
                      <a:pt x="585" y="226"/>
                    </a:cubicBezTo>
                    <a:cubicBezTo>
                      <a:pt x="583" y="225"/>
                      <a:pt x="583" y="225"/>
                      <a:pt x="583" y="223"/>
                    </a:cubicBezTo>
                    <a:cubicBezTo>
                      <a:pt x="583" y="223"/>
                      <a:pt x="583" y="222"/>
                      <a:pt x="583" y="222"/>
                    </a:cubicBezTo>
                    <a:cubicBezTo>
                      <a:pt x="583" y="222"/>
                      <a:pt x="582" y="222"/>
                      <a:pt x="582" y="222"/>
                    </a:cubicBezTo>
                    <a:cubicBezTo>
                      <a:pt x="582" y="222"/>
                      <a:pt x="582" y="222"/>
                      <a:pt x="582" y="222"/>
                    </a:cubicBezTo>
                    <a:cubicBezTo>
                      <a:pt x="581" y="223"/>
                      <a:pt x="581" y="223"/>
                      <a:pt x="581" y="224"/>
                    </a:cubicBezTo>
                    <a:cubicBezTo>
                      <a:pt x="581" y="225"/>
                      <a:pt x="581" y="225"/>
                      <a:pt x="581" y="225"/>
                    </a:cubicBezTo>
                    <a:cubicBezTo>
                      <a:pt x="581" y="225"/>
                      <a:pt x="581" y="225"/>
                      <a:pt x="580" y="225"/>
                    </a:cubicBezTo>
                    <a:cubicBezTo>
                      <a:pt x="580" y="225"/>
                      <a:pt x="580" y="225"/>
                      <a:pt x="580" y="224"/>
                    </a:cubicBezTo>
                    <a:cubicBezTo>
                      <a:pt x="580" y="224"/>
                      <a:pt x="580" y="224"/>
                      <a:pt x="580" y="223"/>
                    </a:cubicBezTo>
                    <a:cubicBezTo>
                      <a:pt x="580" y="222"/>
                      <a:pt x="580" y="221"/>
                      <a:pt x="580" y="220"/>
                    </a:cubicBezTo>
                    <a:cubicBezTo>
                      <a:pt x="580" y="219"/>
                      <a:pt x="578" y="219"/>
                      <a:pt x="577" y="218"/>
                    </a:cubicBezTo>
                    <a:cubicBezTo>
                      <a:pt x="577" y="218"/>
                      <a:pt x="577" y="217"/>
                      <a:pt x="577" y="216"/>
                    </a:cubicBezTo>
                    <a:cubicBezTo>
                      <a:pt x="577" y="217"/>
                      <a:pt x="578" y="217"/>
                      <a:pt x="578" y="217"/>
                    </a:cubicBezTo>
                    <a:cubicBezTo>
                      <a:pt x="580" y="219"/>
                      <a:pt x="582" y="221"/>
                      <a:pt x="584" y="222"/>
                    </a:cubicBezTo>
                    <a:cubicBezTo>
                      <a:pt x="585" y="222"/>
                      <a:pt x="585" y="223"/>
                      <a:pt x="585" y="224"/>
                    </a:cubicBezTo>
                    <a:cubicBezTo>
                      <a:pt x="584" y="224"/>
                      <a:pt x="584" y="224"/>
                      <a:pt x="584" y="225"/>
                    </a:cubicBezTo>
                    <a:cubicBezTo>
                      <a:pt x="584" y="225"/>
                      <a:pt x="584" y="225"/>
                      <a:pt x="585" y="225"/>
                    </a:cubicBezTo>
                    <a:cubicBezTo>
                      <a:pt x="585" y="225"/>
                      <a:pt x="585" y="225"/>
                      <a:pt x="585" y="225"/>
                    </a:cubicBezTo>
                    <a:cubicBezTo>
                      <a:pt x="585" y="225"/>
                      <a:pt x="585" y="224"/>
                      <a:pt x="585" y="224"/>
                    </a:cubicBezTo>
                    <a:cubicBezTo>
                      <a:pt x="586" y="222"/>
                      <a:pt x="587" y="220"/>
                      <a:pt x="587" y="218"/>
                    </a:cubicBezTo>
                    <a:cubicBezTo>
                      <a:pt x="587" y="218"/>
                      <a:pt x="588" y="217"/>
                      <a:pt x="587" y="216"/>
                    </a:cubicBezTo>
                    <a:cubicBezTo>
                      <a:pt x="586" y="215"/>
                      <a:pt x="587" y="214"/>
                      <a:pt x="585" y="213"/>
                    </a:cubicBezTo>
                    <a:cubicBezTo>
                      <a:pt x="585" y="213"/>
                      <a:pt x="584" y="211"/>
                      <a:pt x="584" y="210"/>
                    </a:cubicBezTo>
                    <a:cubicBezTo>
                      <a:pt x="585" y="208"/>
                      <a:pt x="584" y="207"/>
                      <a:pt x="583" y="206"/>
                    </a:cubicBezTo>
                    <a:cubicBezTo>
                      <a:pt x="583" y="205"/>
                      <a:pt x="582" y="205"/>
                      <a:pt x="581" y="205"/>
                    </a:cubicBezTo>
                    <a:cubicBezTo>
                      <a:pt x="581" y="206"/>
                      <a:pt x="581" y="206"/>
                      <a:pt x="581" y="207"/>
                    </a:cubicBezTo>
                    <a:cubicBezTo>
                      <a:pt x="582" y="207"/>
                      <a:pt x="582" y="208"/>
                      <a:pt x="581" y="208"/>
                    </a:cubicBezTo>
                    <a:cubicBezTo>
                      <a:pt x="581" y="208"/>
                      <a:pt x="581" y="209"/>
                      <a:pt x="581" y="209"/>
                    </a:cubicBezTo>
                    <a:cubicBezTo>
                      <a:pt x="581" y="209"/>
                      <a:pt x="581" y="209"/>
                      <a:pt x="581" y="209"/>
                    </a:cubicBezTo>
                    <a:cubicBezTo>
                      <a:pt x="581" y="209"/>
                      <a:pt x="581" y="209"/>
                      <a:pt x="581" y="210"/>
                    </a:cubicBezTo>
                    <a:cubicBezTo>
                      <a:pt x="581" y="210"/>
                      <a:pt x="581" y="211"/>
                      <a:pt x="581" y="211"/>
                    </a:cubicBezTo>
                    <a:cubicBezTo>
                      <a:pt x="581" y="211"/>
                      <a:pt x="581" y="211"/>
                      <a:pt x="580" y="211"/>
                    </a:cubicBezTo>
                    <a:cubicBezTo>
                      <a:pt x="580" y="211"/>
                      <a:pt x="579" y="212"/>
                      <a:pt x="579" y="211"/>
                    </a:cubicBezTo>
                    <a:cubicBezTo>
                      <a:pt x="581" y="209"/>
                      <a:pt x="581" y="209"/>
                      <a:pt x="579" y="207"/>
                    </a:cubicBezTo>
                    <a:cubicBezTo>
                      <a:pt x="579" y="207"/>
                      <a:pt x="578" y="207"/>
                      <a:pt x="579" y="206"/>
                    </a:cubicBezTo>
                    <a:cubicBezTo>
                      <a:pt x="580" y="205"/>
                      <a:pt x="579" y="203"/>
                      <a:pt x="579" y="201"/>
                    </a:cubicBezTo>
                    <a:cubicBezTo>
                      <a:pt x="579" y="199"/>
                      <a:pt x="578" y="198"/>
                      <a:pt x="578" y="196"/>
                    </a:cubicBezTo>
                    <a:cubicBezTo>
                      <a:pt x="577" y="194"/>
                      <a:pt x="576" y="194"/>
                      <a:pt x="574" y="195"/>
                    </a:cubicBezTo>
                    <a:cubicBezTo>
                      <a:pt x="574" y="195"/>
                      <a:pt x="573" y="194"/>
                      <a:pt x="572" y="194"/>
                    </a:cubicBezTo>
                    <a:cubicBezTo>
                      <a:pt x="571" y="193"/>
                      <a:pt x="570" y="191"/>
                      <a:pt x="569" y="191"/>
                    </a:cubicBezTo>
                    <a:cubicBezTo>
                      <a:pt x="567" y="191"/>
                      <a:pt x="565" y="191"/>
                      <a:pt x="563" y="192"/>
                    </a:cubicBezTo>
                    <a:cubicBezTo>
                      <a:pt x="561" y="193"/>
                      <a:pt x="560" y="193"/>
                      <a:pt x="558" y="192"/>
                    </a:cubicBezTo>
                    <a:cubicBezTo>
                      <a:pt x="557" y="191"/>
                      <a:pt x="557" y="191"/>
                      <a:pt x="556" y="191"/>
                    </a:cubicBezTo>
                    <a:cubicBezTo>
                      <a:pt x="555" y="192"/>
                      <a:pt x="553" y="192"/>
                      <a:pt x="552" y="192"/>
                    </a:cubicBezTo>
                    <a:cubicBezTo>
                      <a:pt x="551" y="193"/>
                      <a:pt x="551" y="192"/>
                      <a:pt x="550" y="192"/>
                    </a:cubicBezTo>
                    <a:cubicBezTo>
                      <a:pt x="549" y="191"/>
                      <a:pt x="548" y="191"/>
                      <a:pt x="548" y="191"/>
                    </a:cubicBezTo>
                    <a:cubicBezTo>
                      <a:pt x="547" y="192"/>
                      <a:pt x="547" y="193"/>
                      <a:pt x="547" y="193"/>
                    </a:cubicBezTo>
                    <a:cubicBezTo>
                      <a:pt x="547" y="194"/>
                      <a:pt x="547" y="195"/>
                      <a:pt x="547" y="196"/>
                    </a:cubicBezTo>
                    <a:cubicBezTo>
                      <a:pt x="547" y="196"/>
                      <a:pt x="547" y="197"/>
                      <a:pt x="546" y="197"/>
                    </a:cubicBezTo>
                    <a:cubicBezTo>
                      <a:pt x="545" y="198"/>
                      <a:pt x="545" y="198"/>
                      <a:pt x="544" y="197"/>
                    </a:cubicBezTo>
                    <a:cubicBezTo>
                      <a:pt x="543" y="197"/>
                      <a:pt x="542" y="197"/>
                      <a:pt x="542" y="197"/>
                    </a:cubicBezTo>
                    <a:cubicBezTo>
                      <a:pt x="542" y="197"/>
                      <a:pt x="542" y="197"/>
                      <a:pt x="542" y="198"/>
                    </a:cubicBezTo>
                    <a:cubicBezTo>
                      <a:pt x="542" y="198"/>
                      <a:pt x="541" y="198"/>
                      <a:pt x="541" y="198"/>
                    </a:cubicBezTo>
                    <a:cubicBezTo>
                      <a:pt x="540" y="199"/>
                      <a:pt x="538" y="198"/>
                      <a:pt x="537" y="198"/>
                    </a:cubicBezTo>
                    <a:cubicBezTo>
                      <a:pt x="536" y="198"/>
                      <a:pt x="536" y="197"/>
                      <a:pt x="536" y="196"/>
                    </a:cubicBezTo>
                    <a:cubicBezTo>
                      <a:pt x="536" y="196"/>
                      <a:pt x="537" y="196"/>
                      <a:pt x="537" y="196"/>
                    </a:cubicBezTo>
                    <a:cubicBezTo>
                      <a:pt x="537" y="196"/>
                      <a:pt x="537" y="196"/>
                      <a:pt x="537" y="196"/>
                    </a:cubicBezTo>
                    <a:cubicBezTo>
                      <a:pt x="538" y="196"/>
                      <a:pt x="538" y="196"/>
                      <a:pt x="538" y="196"/>
                    </a:cubicBezTo>
                    <a:cubicBezTo>
                      <a:pt x="539" y="196"/>
                      <a:pt x="539" y="196"/>
                      <a:pt x="539" y="195"/>
                    </a:cubicBezTo>
                    <a:cubicBezTo>
                      <a:pt x="539" y="191"/>
                      <a:pt x="542" y="190"/>
                      <a:pt x="543" y="187"/>
                    </a:cubicBezTo>
                    <a:cubicBezTo>
                      <a:pt x="544" y="186"/>
                      <a:pt x="544" y="186"/>
                      <a:pt x="543" y="186"/>
                    </a:cubicBezTo>
                    <a:cubicBezTo>
                      <a:pt x="543" y="185"/>
                      <a:pt x="542" y="184"/>
                      <a:pt x="541" y="183"/>
                    </a:cubicBezTo>
                    <a:cubicBezTo>
                      <a:pt x="540" y="182"/>
                      <a:pt x="540" y="182"/>
                      <a:pt x="539" y="182"/>
                    </a:cubicBezTo>
                    <a:cubicBezTo>
                      <a:pt x="537" y="182"/>
                      <a:pt x="534" y="182"/>
                      <a:pt x="533" y="184"/>
                    </a:cubicBezTo>
                    <a:cubicBezTo>
                      <a:pt x="532" y="184"/>
                      <a:pt x="532" y="184"/>
                      <a:pt x="532" y="184"/>
                    </a:cubicBezTo>
                    <a:cubicBezTo>
                      <a:pt x="532" y="184"/>
                      <a:pt x="531" y="184"/>
                      <a:pt x="531" y="184"/>
                    </a:cubicBezTo>
                    <a:cubicBezTo>
                      <a:pt x="531" y="184"/>
                      <a:pt x="530" y="184"/>
                      <a:pt x="530" y="184"/>
                    </a:cubicBezTo>
                    <a:cubicBezTo>
                      <a:pt x="530" y="183"/>
                      <a:pt x="530" y="183"/>
                      <a:pt x="530" y="183"/>
                    </a:cubicBezTo>
                    <a:cubicBezTo>
                      <a:pt x="531" y="183"/>
                      <a:pt x="531" y="183"/>
                      <a:pt x="531" y="183"/>
                    </a:cubicBezTo>
                    <a:cubicBezTo>
                      <a:pt x="531" y="183"/>
                      <a:pt x="532" y="183"/>
                      <a:pt x="532" y="183"/>
                    </a:cubicBezTo>
                    <a:cubicBezTo>
                      <a:pt x="532" y="183"/>
                      <a:pt x="532" y="182"/>
                      <a:pt x="532" y="182"/>
                    </a:cubicBezTo>
                    <a:cubicBezTo>
                      <a:pt x="533" y="182"/>
                      <a:pt x="533" y="181"/>
                      <a:pt x="532" y="181"/>
                    </a:cubicBezTo>
                    <a:cubicBezTo>
                      <a:pt x="532" y="180"/>
                      <a:pt x="531" y="180"/>
                      <a:pt x="531" y="181"/>
                    </a:cubicBezTo>
                    <a:cubicBezTo>
                      <a:pt x="530" y="181"/>
                      <a:pt x="529" y="181"/>
                      <a:pt x="529" y="181"/>
                    </a:cubicBezTo>
                    <a:cubicBezTo>
                      <a:pt x="527" y="182"/>
                      <a:pt x="525" y="180"/>
                      <a:pt x="523" y="181"/>
                    </a:cubicBezTo>
                    <a:cubicBezTo>
                      <a:pt x="523" y="181"/>
                      <a:pt x="523" y="181"/>
                      <a:pt x="522" y="181"/>
                    </a:cubicBezTo>
                    <a:cubicBezTo>
                      <a:pt x="522" y="181"/>
                      <a:pt x="522" y="180"/>
                      <a:pt x="522" y="180"/>
                    </a:cubicBezTo>
                    <a:cubicBezTo>
                      <a:pt x="522" y="180"/>
                      <a:pt x="522" y="180"/>
                      <a:pt x="522" y="180"/>
                    </a:cubicBezTo>
                    <a:cubicBezTo>
                      <a:pt x="524" y="180"/>
                      <a:pt x="525" y="178"/>
                      <a:pt x="526" y="178"/>
                    </a:cubicBezTo>
                    <a:cubicBezTo>
                      <a:pt x="528" y="178"/>
                      <a:pt x="529" y="178"/>
                      <a:pt x="530" y="177"/>
                    </a:cubicBezTo>
                    <a:cubicBezTo>
                      <a:pt x="530" y="177"/>
                      <a:pt x="531" y="176"/>
                      <a:pt x="531" y="175"/>
                    </a:cubicBezTo>
                    <a:cubicBezTo>
                      <a:pt x="531" y="175"/>
                      <a:pt x="531" y="175"/>
                      <a:pt x="531" y="175"/>
                    </a:cubicBezTo>
                    <a:cubicBezTo>
                      <a:pt x="532" y="174"/>
                      <a:pt x="532" y="173"/>
                      <a:pt x="533" y="173"/>
                    </a:cubicBezTo>
                    <a:cubicBezTo>
                      <a:pt x="533" y="173"/>
                      <a:pt x="534" y="173"/>
                      <a:pt x="534" y="173"/>
                    </a:cubicBezTo>
                    <a:cubicBezTo>
                      <a:pt x="535" y="173"/>
                      <a:pt x="535" y="173"/>
                      <a:pt x="535" y="173"/>
                    </a:cubicBezTo>
                    <a:cubicBezTo>
                      <a:pt x="535" y="173"/>
                      <a:pt x="535" y="172"/>
                      <a:pt x="535" y="172"/>
                    </a:cubicBezTo>
                    <a:cubicBezTo>
                      <a:pt x="534" y="171"/>
                      <a:pt x="533" y="169"/>
                      <a:pt x="533" y="168"/>
                    </a:cubicBezTo>
                    <a:cubicBezTo>
                      <a:pt x="533" y="167"/>
                      <a:pt x="533" y="166"/>
                      <a:pt x="532" y="167"/>
                    </a:cubicBezTo>
                    <a:cubicBezTo>
                      <a:pt x="528" y="167"/>
                      <a:pt x="527" y="166"/>
                      <a:pt x="526" y="163"/>
                    </a:cubicBezTo>
                    <a:cubicBezTo>
                      <a:pt x="525" y="163"/>
                      <a:pt x="525" y="162"/>
                      <a:pt x="524" y="163"/>
                    </a:cubicBezTo>
                    <a:cubicBezTo>
                      <a:pt x="524" y="163"/>
                      <a:pt x="523" y="163"/>
                      <a:pt x="523" y="162"/>
                    </a:cubicBezTo>
                    <a:cubicBezTo>
                      <a:pt x="522" y="161"/>
                      <a:pt x="521" y="161"/>
                      <a:pt x="520" y="161"/>
                    </a:cubicBezTo>
                    <a:cubicBezTo>
                      <a:pt x="520" y="162"/>
                      <a:pt x="520" y="162"/>
                      <a:pt x="520" y="162"/>
                    </a:cubicBezTo>
                    <a:cubicBezTo>
                      <a:pt x="519" y="163"/>
                      <a:pt x="519" y="164"/>
                      <a:pt x="518" y="164"/>
                    </a:cubicBezTo>
                    <a:cubicBezTo>
                      <a:pt x="518" y="164"/>
                      <a:pt x="517" y="165"/>
                      <a:pt x="517" y="165"/>
                    </a:cubicBezTo>
                    <a:cubicBezTo>
                      <a:pt x="516" y="164"/>
                      <a:pt x="515" y="164"/>
                      <a:pt x="515" y="165"/>
                    </a:cubicBezTo>
                    <a:cubicBezTo>
                      <a:pt x="514" y="165"/>
                      <a:pt x="514" y="166"/>
                      <a:pt x="513" y="166"/>
                    </a:cubicBezTo>
                    <a:cubicBezTo>
                      <a:pt x="513" y="167"/>
                      <a:pt x="513" y="167"/>
                      <a:pt x="512" y="168"/>
                    </a:cubicBezTo>
                    <a:cubicBezTo>
                      <a:pt x="512" y="168"/>
                      <a:pt x="512" y="168"/>
                      <a:pt x="512" y="168"/>
                    </a:cubicBezTo>
                    <a:cubicBezTo>
                      <a:pt x="511" y="168"/>
                      <a:pt x="511" y="168"/>
                      <a:pt x="511" y="168"/>
                    </a:cubicBezTo>
                    <a:cubicBezTo>
                      <a:pt x="511" y="168"/>
                      <a:pt x="511" y="168"/>
                      <a:pt x="511" y="169"/>
                    </a:cubicBezTo>
                    <a:cubicBezTo>
                      <a:pt x="511" y="169"/>
                      <a:pt x="510" y="170"/>
                      <a:pt x="510" y="170"/>
                    </a:cubicBezTo>
                    <a:cubicBezTo>
                      <a:pt x="508" y="172"/>
                      <a:pt x="507" y="173"/>
                      <a:pt x="506" y="175"/>
                    </a:cubicBezTo>
                    <a:cubicBezTo>
                      <a:pt x="506" y="175"/>
                      <a:pt x="506" y="175"/>
                      <a:pt x="506" y="175"/>
                    </a:cubicBezTo>
                    <a:cubicBezTo>
                      <a:pt x="506" y="175"/>
                      <a:pt x="505" y="176"/>
                      <a:pt x="505" y="176"/>
                    </a:cubicBezTo>
                    <a:cubicBezTo>
                      <a:pt x="504" y="178"/>
                      <a:pt x="503" y="179"/>
                      <a:pt x="503" y="180"/>
                    </a:cubicBezTo>
                    <a:cubicBezTo>
                      <a:pt x="502" y="181"/>
                      <a:pt x="501" y="182"/>
                      <a:pt x="502" y="183"/>
                    </a:cubicBezTo>
                    <a:cubicBezTo>
                      <a:pt x="502" y="184"/>
                      <a:pt x="502" y="184"/>
                      <a:pt x="502" y="184"/>
                    </a:cubicBezTo>
                    <a:cubicBezTo>
                      <a:pt x="502" y="185"/>
                      <a:pt x="501" y="185"/>
                      <a:pt x="501" y="185"/>
                    </a:cubicBezTo>
                    <a:cubicBezTo>
                      <a:pt x="501" y="185"/>
                      <a:pt x="500" y="185"/>
                      <a:pt x="500" y="185"/>
                    </a:cubicBezTo>
                    <a:cubicBezTo>
                      <a:pt x="500" y="185"/>
                      <a:pt x="500" y="185"/>
                      <a:pt x="500" y="185"/>
                    </a:cubicBezTo>
                    <a:cubicBezTo>
                      <a:pt x="499" y="187"/>
                      <a:pt x="499" y="190"/>
                      <a:pt x="501" y="191"/>
                    </a:cubicBezTo>
                    <a:cubicBezTo>
                      <a:pt x="502" y="191"/>
                      <a:pt x="502" y="192"/>
                      <a:pt x="502" y="193"/>
                    </a:cubicBezTo>
                    <a:cubicBezTo>
                      <a:pt x="501" y="195"/>
                      <a:pt x="500" y="196"/>
                      <a:pt x="500" y="198"/>
                    </a:cubicBezTo>
                    <a:cubicBezTo>
                      <a:pt x="498" y="198"/>
                      <a:pt x="496" y="200"/>
                      <a:pt x="494" y="199"/>
                    </a:cubicBezTo>
                    <a:cubicBezTo>
                      <a:pt x="494" y="199"/>
                      <a:pt x="494" y="199"/>
                      <a:pt x="494" y="199"/>
                    </a:cubicBezTo>
                    <a:cubicBezTo>
                      <a:pt x="492" y="200"/>
                      <a:pt x="490" y="200"/>
                      <a:pt x="487" y="199"/>
                    </a:cubicBezTo>
                    <a:cubicBezTo>
                      <a:pt x="487" y="199"/>
                      <a:pt x="486" y="198"/>
                      <a:pt x="486" y="199"/>
                    </a:cubicBezTo>
                    <a:cubicBezTo>
                      <a:pt x="486" y="199"/>
                      <a:pt x="486" y="199"/>
                      <a:pt x="486" y="200"/>
                    </a:cubicBezTo>
                    <a:cubicBezTo>
                      <a:pt x="486" y="201"/>
                      <a:pt x="486" y="202"/>
                      <a:pt x="487" y="202"/>
                    </a:cubicBezTo>
                    <a:cubicBezTo>
                      <a:pt x="489" y="204"/>
                      <a:pt x="491" y="207"/>
                      <a:pt x="492" y="209"/>
                    </a:cubicBezTo>
                    <a:cubicBezTo>
                      <a:pt x="492" y="210"/>
                      <a:pt x="492" y="211"/>
                      <a:pt x="492" y="211"/>
                    </a:cubicBezTo>
                    <a:cubicBezTo>
                      <a:pt x="492" y="211"/>
                      <a:pt x="492" y="210"/>
                      <a:pt x="491" y="210"/>
                    </a:cubicBezTo>
                    <a:cubicBezTo>
                      <a:pt x="491" y="209"/>
                      <a:pt x="490" y="209"/>
                      <a:pt x="490" y="209"/>
                    </a:cubicBezTo>
                    <a:cubicBezTo>
                      <a:pt x="489" y="209"/>
                      <a:pt x="488" y="209"/>
                      <a:pt x="488" y="208"/>
                    </a:cubicBezTo>
                    <a:cubicBezTo>
                      <a:pt x="489" y="206"/>
                      <a:pt x="487" y="206"/>
                      <a:pt x="487" y="206"/>
                    </a:cubicBezTo>
                    <a:cubicBezTo>
                      <a:pt x="485" y="207"/>
                      <a:pt x="485" y="207"/>
                      <a:pt x="485" y="205"/>
                    </a:cubicBezTo>
                    <a:cubicBezTo>
                      <a:pt x="484" y="206"/>
                      <a:pt x="482" y="207"/>
                      <a:pt x="481" y="208"/>
                    </a:cubicBezTo>
                    <a:cubicBezTo>
                      <a:pt x="481" y="208"/>
                      <a:pt x="481" y="208"/>
                      <a:pt x="480" y="208"/>
                    </a:cubicBezTo>
                    <a:cubicBezTo>
                      <a:pt x="480" y="208"/>
                      <a:pt x="480" y="208"/>
                      <a:pt x="480" y="208"/>
                    </a:cubicBezTo>
                    <a:cubicBezTo>
                      <a:pt x="480" y="209"/>
                      <a:pt x="480" y="209"/>
                      <a:pt x="479" y="209"/>
                    </a:cubicBezTo>
                    <a:cubicBezTo>
                      <a:pt x="480" y="209"/>
                      <a:pt x="480" y="209"/>
                      <a:pt x="480" y="209"/>
                    </a:cubicBezTo>
                    <a:cubicBezTo>
                      <a:pt x="480" y="210"/>
                      <a:pt x="480" y="210"/>
                      <a:pt x="480" y="210"/>
                    </a:cubicBezTo>
                    <a:cubicBezTo>
                      <a:pt x="480" y="211"/>
                      <a:pt x="479" y="211"/>
                      <a:pt x="479" y="210"/>
                    </a:cubicBezTo>
                    <a:cubicBezTo>
                      <a:pt x="479" y="210"/>
                      <a:pt x="478" y="210"/>
                      <a:pt x="478" y="210"/>
                    </a:cubicBezTo>
                    <a:cubicBezTo>
                      <a:pt x="478" y="211"/>
                      <a:pt x="476" y="211"/>
                      <a:pt x="478" y="212"/>
                    </a:cubicBezTo>
                    <a:cubicBezTo>
                      <a:pt x="478" y="212"/>
                      <a:pt x="478" y="213"/>
                      <a:pt x="478" y="213"/>
                    </a:cubicBezTo>
                    <a:cubicBezTo>
                      <a:pt x="478" y="214"/>
                      <a:pt x="478" y="213"/>
                      <a:pt x="477" y="213"/>
                    </a:cubicBezTo>
                    <a:cubicBezTo>
                      <a:pt x="477" y="213"/>
                      <a:pt x="476" y="213"/>
                      <a:pt x="476" y="213"/>
                    </a:cubicBezTo>
                    <a:cubicBezTo>
                      <a:pt x="475" y="214"/>
                      <a:pt x="474" y="214"/>
                      <a:pt x="474" y="213"/>
                    </a:cubicBezTo>
                    <a:cubicBezTo>
                      <a:pt x="474" y="213"/>
                      <a:pt x="475" y="212"/>
                      <a:pt x="475" y="212"/>
                    </a:cubicBezTo>
                    <a:cubicBezTo>
                      <a:pt x="475" y="211"/>
                      <a:pt x="475" y="211"/>
                      <a:pt x="474" y="210"/>
                    </a:cubicBezTo>
                    <a:cubicBezTo>
                      <a:pt x="473" y="210"/>
                      <a:pt x="473" y="211"/>
                      <a:pt x="472" y="211"/>
                    </a:cubicBezTo>
                    <a:cubicBezTo>
                      <a:pt x="472" y="212"/>
                      <a:pt x="471" y="212"/>
                      <a:pt x="471" y="213"/>
                    </a:cubicBezTo>
                    <a:cubicBezTo>
                      <a:pt x="472" y="213"/>
                      <a:pt x="473" y="213"/>
                      <a:pt x="473" y="213"/>
                    </a:cubicBezTo>
                    <a:cubicBezTo>
                      <a:pt x="473" y="215"/>
                      <a:pt x="471" y="216"/>
                      <a:pt x="469" y="216"/>
                    </a:cubicBezTo>
                    <a:cubicBezTo>
                      <a:pt x="469" y="215"/>
                      <a:pt x="470" y="215"/>
                      <a:pt x="470" y="215"/>
                    </a:cubicBezTo>
                    <a:cubicBezTo>
                      <a:pt x="470" y="214"/>
                      <a:pt x="470" y="213"/>
                      <a:pt x="469" y="212"/>
                    </a:cubicBezTo>
                    <a:cubicBezTo>
                      <a:pt x="469" y="212"/>
                      <a:pt x="469" y="212"/>
                      <a:pt x="468" y="213"/>
                    </a:cubicBezTo>
                    <a:cubicBezTo>
                      <a:pt x="468" y="215"/>
                      <a:pt x="467" y="214"/>
                      <a:pt x="466" y="214"/>
                    </a:cubicBezTo>
                    <a:cubicBezTo>
                      <a:pt x="465" y="213"/>
                      <a:pt x="466" y="212"/>
                      <a:pt x="466" y="212"/>
                    </a:cubicBezTo>
                    <a:cubicBezTo>
                      <a:pt x="467" y="210"/>
                      <a:pt x="466" y="209"/>
                      <a:pt x="465" y="209"/>
                    </a:cubicBezTo>
                    <a:cubicBezTo>
                      <a:pt x="463" y="208"/>
                      <a:pt x="462" y="209"/>
                      <a:pt x="461" y="209"/>
                    </a:cubicBezTo>
                    <a:cubicBezTo>
                      <a:pt x="460" y="210"/>
                      <a:pt x="459" y="210"/>
                      <a:pt x="459" y="209"/>
                    </a:cubicBezTo>
                    <a:cubicBezTo>
                      <a:pt x="459" y="208"/>
                      <a:pt x="458" y="208"/>
                      <a:pt x="458" y="209"/>
                    </a:cubicBezTo>
                    <a:cubicBezTo>
                      <a:pt x="457" y="209"/>
                      <a:pt x="457" y="211"/>
                      <a:pt x="455" y="209"/>
                    </a:cubicBezTo>
                    <a:cubicBezTo>
                      <a:pt x="455" y="209"/>
                      <a:pt x="452" y="209"/>
                      <a:pt x="452" y="209"/>
                    </a:cubicBezTo>
                    <a:cubicBezTo>
                      <a:pt x="452" y="210"/>
                      <a:pt x="452" y="210"/>
                      <a:pt x="452" y="210"/>
                    </a:cubicBezTo>
                    <a:cubicBezTo>
                      <a:pt x="453" y="211"/>
                      <a:pt x="451" y="211"/>
                      <a:pt x="451" y="211"/>
                    </a:cubicBezTo>
                    <a:cubicBezTo>
                      <a:pt x="450" y="211"/>
                      <a:pt x="450" y="211"/>
                      <a:pt x="449" y="211"/>
                    </a:cubicBezTo>
                    <a:cubicBezTo>
                      <a:pt x="449" y="211"/>
                      <a:pt x="449" y="210"/>
                      <a:pt x="449" y="210"/>
                    </a:cubicBezTo>
                    <a:cubicBezTo>
                      <a:pt x="448" y="209"/>
                      <a:pt x="448" y="210"/>
                      <a:pt x="448" y="211"/>
                    </a:cubicBezTo>
                    <a:cubicBezTo>
                      <a:pt x="448" y="212"/>
                      <a:pt x="447" y="212"/>
                      <a:pt x="447" y="212"/>
                    </a:cubicBezTo>
                    <a:cubicBezTo>
                      <a:pt x="445" y="212"/>
                      <a:pt x="446" y="214"/>
                      <a:pt x="445" y="215"/>
                    </a:cubicBezTo>
                    <a:cubicBezTo>
                      <a:pt x="445" y="215"/>
                      <a:pt x="446" y="215"/>
                      <a:pt x="446" y="215"/>
                    </a:cubicBezTo>
                    <a:cubicBezTo>
                      <a:pt x="446" y="215"/>
                      <a:pt x="446" y="215"/>
                      <a:pt x="446" y="214"/>
                    </a:cubicBezTo>
                    <a:cubicBezTo>
                      <a:pt x="446" y="214"/>
                      <a:pt x="447" y="213"/>
                      <a:pt x="447" y="214"/>
                    </a:cubicBezTo>
                    <a:cubicBezTo>
                      <a:pt x="448" y="216"/>
                      <a:pt x="450" y="215"/>
                      <a:pt x="452" y="215"/>
                    </a:cubicBezTo>
                    <a:cubicBezTo>
                      <a:pt x="451" y="216"/>
                      <a:pt x="451" y="216"/>
                      <a:pt x="450" y="216"/>
                    </a:cubicBezTo>
                    <a:cubicBezTo>
                      <a:pt x="447" y="218"/>
                      <a:pt x="444" y="219"/>
                      <a:pt x="441" y="219"/>
                    </a:cubicBezTo>
                    <a:cubicBezTo>
                      <a:pt x="441" y="219"/>
                      <a:pt x="440" y="219"/>
                      <a:pt x="440" y="220"/>
                    </a:cubicBezTo>
                    <a:cubicBezTo>
                      <a:pt x="440" y="221"/>
                      <a:pt x="439" y="221"/>
                      <a:pt x="439" y="220"/>
                    </a:cubicBezTo>
                    <a:cubicBezTo>
                      <a:pt x="438" y="220"/>
                      <a:pt x="437" y="220"/>
                      <a:pt x="437" y="221"/>
                    </a:cubicBezTo>
                    <a:cubicBezTo>
                      <a:pt x="437" y="223"/>
                      <a:pt x="435" y="222"/>
                      <a:pt x="434" y="223"/>
                    </a:cubicBezTo>
                    <a:cubicBezTo>
                      <a:pt x="434" y="224"/>
                      <a:pt x="434" y="222"/>
                      <a:pt x="433" y="222"/>
                    </a:cubicBezTo>
                    <a:cubicBezTo>
                      <a:pt x="433" y="222"/>
                      <a:pt x="433" y="224"/>
                      <a:pt x="431" y="222"/>
                    </a:cubicBezTo>
                    <a:cubicBezTo>
                      <a:pt x="431" y="222"/>
                      <a:pt x="431" y="222"/>
                      <a:pt x="431" y="223"/>
                    </a:cubicBezTo>
                    <a:cubicBezTo>
                      <a:pt x="430" y="223"/>
                      <a:pt x="429" y="223"/>
                      <a:pt x="428" y="223"/>
                    </a:cubicBezTo>
                    <a:cubicBezTo>
                      <a:pt x="427" y="224"/>
                      <a:pt x="425" y="224"/>
                      <a:pt x="425" y="225"/>
                    </a:cubicBezTo>
                    <a:cubicBezTo>
                      <a:pt x="425" y="226"/>
                      <a:pt x="425" y="226"/>
                      <a:pt x="425" y="226"/>
                    </a:cubicBezTo>
                    <a:cubicBezTo>
                      <a:pt x="424" y="227"/>
                      <a:pt x="423" y="226"/>
                      <a:pt x="423" y="227"/>
                    </a:cubicBezTo>
                    <a:cubicBezTo>
                      <a:pt x="423" y="228"/>
                      <a:pt x="422" y="228"/>
                      <a:pt x="422" y="227"/>
                    </a:cubicBezTo>
                    <a:cubicBezTo>
                      <a:pt x="420" y="226"/>
                      <a:pt x="420" y="228"/>
                      <a:pt x="419" y="228"/>
                    </a:cubicBezTo>
                    <a:cubicBezTo>
                      <a:pt x="418" y="229"/>
                      <a:pt x="418" y="229"/>
                      <a:pt x="418" y="230"/>
                    </a:cubicBezTo>
                    <a:cubicBezTo>
                      <a:pt x="416" y="231"/>
                      <a:pt x="414" y="233"/>
                      <a:pt x="413" y="236"/>
                    </a:cubicBezTo>
                    <a:cubicBezTo>
                      <a:pt x="413" y="236"/>
                      <a:pt x="413" y="238"/>
                      <a:pt x="412" y="237"/>
                    </a:cubicBezTo>
                    <a:cubicBezTo>
                      <a:pt x="410" y="236"/>
                      <a:pt x="408" y="237"/>
                      <a:pt x="406" y="236"/>
                    </a:cubicBezTo>
                    <a:cubicBezTo>
                      <a:pt x="406" y="235"/>
                      <a:pt x="405" y="236"/>
                      <a:pt x="405" y="237"/>
                    </a:cubicBezTo>
                    <a:cubicBezTo>
                      <a:pt x="404" y="237"/>
                      <a:pt x="405" y="237"/>
                      <a:pt x="405" y="237"/>
                    </a:cubicBezTo>
                    <a:cubicBezTo>
                      <a:pt x="406" y="238"/>
                      <a:pt x="407" y="238"/>
                      <a:pt x="409" y="238"/>
                    </a:cubicBezTo>
                    <a:cubicBezTo>
                      <a:pt x="409" y="238"/>
                      <a:pt x="410" y="239"/>
                      <a:pt x="410" y="239"/>
                    </a:cubicBezTo>
                    <a:cubicBezTo>
                      <a:pt x="410" y="240"/>
                      <a:pt x="410" y="240"/>
                      <a:pt x="409" y="241"/>
                    </a:cubicBezTo>
                    <a:cubicBezTo>
                      <a:pt x="409" y="241"/>
                      <a:pt x="408" y="241"/>
                      <a:pt x="408" y="240"/>
                    </a:cubicBezTo>
                    <a:cubicBezTo>
                      <a:pt x="408" y="240"/>
                      <a:pt x="407" y="240"/>
                      <a:pt x="407" y="240"/>
                    </a:cubicBezTo>
                    <a:cubicBezTo>
                      <a:pt x="407" y="240"/>
                      <a:pt x="407" y="240"/>
                      <a:pt x="407" y="241"/>
                    </a:cubicBezTo>
                    <a:cubicBezTo>
                      <a:pt x="408" y="242"/>
                      <a:pt x="407" y="242"/>
                      <a:pt x="406" y="243"/>
                    </a:cubicBezTo>
                    <a:cubicBezTo>
                      <a:pt x="406" y="240"/>
                      <a:pt x="406" y="240"/>
                      <a:pt x="404" y="240"/>
                    </a:cubicBezTo>
                    <a:cubicBezTo>
                      <a:pt x="403" y="240"/>
                      <a:pt x="401" y="240"/>
                      <a:pt x="402" y="242"/>
                    </a:cubicBezTo>
                    <a:cubicBezTo>
                      <a:pt x="402" y="242"/>
                      <a:pt x="402" y="243"/>
                      <a:pt x="402" y="242"/>
                    </a:cubicBezTo>
                    <a:cubicBezTo>
                      <a:pt x="401" y="242"/>
                      <a:pt x="401" y="242"/>
                      <a:pt x="400" y="242"/>
                    </a:cubicBezTo>
                    <a:cubicBezTo>
                      <a:pt x="400" y="242"/>
                      <a:pt x="400" y="243"/>
                      <a:pt x="401" y="243"/>
                    </a:cubicBezTo>
                    <a:cubicBezTo>
                      <a:pt x="402" y="244"/>
                      <a:pt x="402" y="245"/>
                      <a:pt x="402" y="246"/>
                    </a:cubicBezTo>
                    <a:cubicBezTo>
                      <a:pt x="401" y="246"/>
                      <a:pt x="400" y="247"/>
                      <a:pt x="400" y="245"/>
                    </a:cubicBezTo>
                    <a:cubicBezTo>
                      <a:pt x="400" y="245"/>
                      <a:pt x="400" y="244"/>
                      <a:pt x="399" y="244"/>
                    </a:cubicBezTo>
                    <a:cubicBezTo>
                      <a:pt x="398" y="244"/>
                      <a:pt x="399" y="245"/>
                      <a:pt x="399" y="245"/>
                    </a:cubicBezTo>
                    <a:cubicBezTo>
                      <a:pt x="399" y="246"/>
                      <a:pt x="399" y="247"/>
                      <a:pt x="398" y="246"/>
                    </a:cubicBezTo>
                    <a:cubicBezTo>
                      <a:pt x="397" y="246"/>
                      <a:pt x="397" y="247"/>
                      <a:pt x="397" y="248"/>
                    </a:cubicBezTo>
                    <a:cubicBezTo>
                      <a:pt x="397" y="248"/>
                      <a:pt x="398" y="249"/>
                      <a:pt x="398" y="249"/>
                    </a:cubicBezTo>
                    <a:cubicBezTo>
                      <a:pt x="400" y="249"/>
                      <a:pt x="401" y="251"/>
                      <a:pt x="403" y="251"/>
                    </a:cubicBezTo>
                    <a:cubicBezTo>
                      <a:pt x="403" y="252"/>
                      <a:pt x="403" y="253"/>
                      <a:pt x="403" y="254"/>
                    </a:cubicBezTo>
                    <a:cubicBezTo>
                      <a:pt x="402" y="253"/>
                      <a:pt x="401" y="253"/>
                      <a:pt x="399" y="254"/>
                    </a:cubicBezTo>
                    <a:cubicBezTo>
                      <a:pt x="399" y="255"/>
                      <a:pt x="400" y="255"/>
                      <a:pt x="400" y="255"/>
                    </a:cubicBezTo>
                    <a:cubicBezTo>
                      <a:pt x="400" y="256"/>
                      <a:pt x="400" y="255"/>
                      <a:pt x="399" y="255"/>
                    </a:cubicBezTo>
                    <a:cubicBezTo>
                      <a:pt x="399" y="255"/>
                      <a:pt x="398" y="255"/>
                      <a:pt x="398" y="255"/>
                    </a:cubicBezTo>
                    <a:cubicBezTo>
                      <a:pt x="398" y="256"/>
                      <a:pt x="398" y="256"/>
                      <a:pt x="398" y="257"/>
                    </a:cubicBezTo>
                    <a:cubicBezTo>
                      <a:pt x="398" y="258"/>
                      <a:pt x="399" y="257"/>
                      <a:pt x="399" y="257"/>
                    </a:cubicBezTo>
                    <a:cubicBezTo>
                      <a:pt x="401" y="257"/>
                      <a:pt x="402" y="258"/>
                      <a:pt x="403" y="260"/>
                    </a:cubicBezTo>
                    <a:cubicBezTo>
                      <a:pt x="404" y="260"/>
                      <a:pt x="404" y="260"/>
                      <a:pt x="404" y="261"/>
                    </a:cubicBezTo>
                    <a:cubicBezTo>
                      <a:pt x="403" y="261"/>
                      <a:pt x="404" y="261"/>
                      <a:pt x="404" y="262"/>
                    </a:cubicBezTo>
                    <a:cubicBezTo>
                      <a:pt x="405" y="262"/>
                      <a:pt x="405" y="263"/>
                      <a:pt x="406" y="263"/>
                    </a:cubicBezTo>
                    <a:cubicBezTo>
                      <a:pt x="405" y="264"/>
                      <a:pt x="404" y="263"/>
                      <a:pt x="403" y="264"/>
                    </a:cubicBezTo>
                    <a:cubicBezTo>
                      <a:pt x="404" y="265"/>
                      <a:pt x="405" y="265"/>
                      <a:pt x="406" y="266"/>
                    </a:cubicBezTo>
                    <a:cubicBezTo>
                      <a:pt x="406" y="266"/>
                      <a:pt x="406" y="267"/>
                      <a:pt x="406" y="268"/>
                    </a:cubicBezTo>
                    <a:cubicBezTo>
                      <a:pt x="406" y="268"/>
                      <a:pt x="405" y="268"/>
                      <a:pt x="405" y="268"/>
                    </a:cubicBezTo>
                    <a:cubicBezTo>
                      <a:pt x="403" y="268"/>
                      <a:pt x="401" y="267"/>
                      <a:pt x="399" y="268"/>
                    </a:cubicBezTo>
                    <a:cubicBezTo>
                      <a:pt x="398" y="269"/>
                      <a:pt x="398" y="270"/>
                      <a:pt x="396" y="269"/>
                    </a:cubicBezTo>
                    <a:cubicBezTo>
                      <a:pt x="395" y="269"/>
                      <a:pt x="395" y="270"/>
                      <a:pt x="395" y="271"/>
                    </a:cubicBezTo>
                    <a:cubicBezTo>
                      <a:pt x="395" y="272"/>
                      <a:pt x="393" y="272"/>
                      <a:pt x="392" y="272"/>
                    </a:cubicBezTo>
                    <a:cubicBezTo>
                      <a:pt x="391" y="271"/>
                      <a:pt x="389" y="271"/>
                      <a:pt x="388" y="271"/>
                    </a:cubicBezTo>
                    <a:cubicBezTo>
                      <a:pt x="387" y="272"/>
                      <a:pt x="385" y="272"/>
                      <a:pt x="383" y="273"/>
                    </a:cubicBezTo>
                    <a:cubicBezTo>
                      <a:pt x="382" y="273"/>
                      <a:pt x="381" y="274"/>
                      <a:pt x="380" y="274"/>
                    </a:cubicBezTo>
                    <a:cubicBezTo>
                      <a:pt x="378" y="274"/>
                      <a:pt x="378" y="274"/>
                      <a:pt x="378" y="274"/>
                    </a:cubicBezTo>
                    <a:cubicBezTo>
                      <a:pt x="375" y="274"/>
                      <a:pt x="373" y="273"/>
                      <a:pt x="370" y="274"/>
                    </a:cubicBezTo>
                    <a:cubicBezTo>
                      <a:pt x="368" y="274"/>
                      <a:pt x="365" y="276"/>
                      <a:pt x="362" y="275"/>
                    </a:cubicBezTo>
                    <a:cubicBezTo>
                      <a:pt x="362" y="275"/>
                      <a:pt x="361" y="275"/>
                      <a:pt x="361" y="276"/>
                    </a:cubicBezTo>
                    <a:cubicBezTo>
                      <a:pt x="361" y="276"/>
                      <a:pt x="361" y="277"/>
                      <a:pt x="362" y="277"/>
                    </a:cubicBezTo>
                    <a:cubicBezTo>
                      <a:pt x="363" y="277"/>
                      <a:pt x="363" y="278"/>
                      <a:pt x="362" y="279"/>
                    </a:cubicBezTo>
                    <a:cubicBezTo>
                      <a:pt x="362" y="279"/>
                      <a:pt x="362" y="280"/>
                      <a:pt x="361" y="280"/>
                    </a:cubicBezTo>
                    <a:cubicBezTo>
                      <a:pt x="360" y="281"/>
                      <a:pt x="360" y="282"/>
                      <a:pt x="362" y="282"/>
                    </a:cubicBezTo>
                    <a:cubicBezTo>
                      <a:pt x="362" y="283"/>
                      <a:pt x="363" y="283"/>
                      <a:pt x="362" y="284"/>
                    </a:cubicBezTo>
                    <a:cubicBezTo>
                      <a:pt x="361" y="285"/>
                      <a:pt x="362" y="286"/>
                      <a:pt x="363" y="288"/>
                    </a:cubicBezTo>
                    <a:cubicBezTo>
                      <a:pt x="364" y="289"/>
                      <a:pt x="364" y="290"/>
                      <a:pt x="363" y="292"/>
                    </a:cubicBezTo>
                    <a:cubicBezTo>
                      <a:pt x="363" y="293"/>
                      <a:pt x="363" y="295"/>
                      <a:pt x="363" y="297"/>
                    </a:cubicBezTo>
                    <a:cubicBezTo>
                      <a:pt x="363" y="297"/>
                      <a:pt x="364" y="297"/>
                      <a:pt x="363" y="298"/>
                    </a:cubicBezTo>
                    <a:cubicBezTo>
                      <a:pt x="363" y="300"/>
                      <a:pt x="364" y="301"/>
                      <a:pt x="365" y="302"/>
                    </a:cubicBezTo>
                    <a:cubicBezTo>
                      <a:pt x="365" y="303"/>
                      <a:pt x="366" y="303"/>
                      <a:pt x="368" y="303"/>
                    </a:cubicBezTo>
                    <a:cubicBezTo>
                      <a:pt x="369" y="303"/>
                      <a:pt x="371" y="305"/>
                      <a:pt x="372" y="305"/>
                    </a:cubicBezTo>
                    <a:cubicBezTo>
                      <a:pt x="373" y="304"/>
                      <a:pt x="373" y="305"/>
                      <a:pt x="373" y="305"/>
                    </a:cubicBezTo>
                    <a:cubicBezTo>
                      <a:pt x="374" y="307"/>
                      <a:pt x="374" y="308"/>
                      <a:pt x="374" y="309"/>
                    </a:cubicBezTo>
                    <a:cubicBezTo>
                      <a:pt x="375" y="311"/>
                      <a:pt x="376" y="313"/>
                      <a:pt x="378" y="313"/>
                    </a:cubicBezTo>
                    <a:cubicBezTo>
                      <a:pt x="380" y="314"/>
                      <a:pt x="381" y="315"/>
                      <a:pt x="381" y="317"/>
                    </a:cubicBezTo>
                    <a:cubicBezTo>
                      <a:pt x="381" y="317"/>
                      <a:pt x="381" y="318"/>
                      <a:pt x="382" y="318"/>
                    </a:cubicBezTo>
                    <a:cubicBezTo>
                      <a:pt x="383" y="319"/>
                      <a:pt x="383" y="321"/>
                      <a:pt x="381" y="322"/>
                    </a:cubicBezTo>
                    <a:cubicBezTo>
                      <a:pt x="381" y="323"/>
                      <a:pt x="381" y="323"/>
                      <a:pt x="381" y="323"/>
                    </a:cubicBezTo>
                    <a:cubicBezTo>
                      <a:pt x="381" y="325"/>
                      <a:pt x="381" y="326"/>
                      <a:pt x="380" y="327"/>
                    </a:cubicBezTo>
                    <a:cubicBezTo>
                      <a:pt x="379" y="327"/>
                      <a:pt x="380" y="330"/>
                      <a:pt x="380" y="331"/>
                    </a:cubicBezTo>
                    <a:cubicBezTo>
                      <a:pt x="381" y="333"/>
                      <a:pt x="382" y="335"/>
                      <a:pt x="382" y="338"/>
                    </a:cubicBezTo>
                    <a:cubicBezTo>
                      <a:pt x="382" y="339"/>
                      <a:pt x="383" y="340"/>
                      <a:pt x="383" y="342"/>
                    </a:cubicBezTo>
                    <a:cubicBezTo>
                      <a:pt x="384" y="343"/>
                      <a:pt x="384" y="343"/>
                      <a:pt x="383" y="344"/>
                    </a:cubicBezTo>
                    <a:cubicBezTo>
                      <a:pt x="383" y="345"/>
                      <a:pt x="382" y="345"/>
                      <a:pt x="382" y="344"/>
                    </a:cubicBezTo>
                    <a:cubicBezTo>
                      <a:pt x="382" y="343"/>
                      <a:pt x="382" y="342"/>
                      <a:pt x="381" y="342"/>
                    </a:cubicBezTo>
                    <a:cubicBezTo>
                      <a:pt x="381" y="342"/>
                      <a:pt x="381" y="342"/>
                      <a:pt x="381" y="342"/>
                    </a:cubicBezTo>
                    <a:cubicBezTo>
                      <a:pt x="381" y="342"/>
                      <a:pt x="380" y="342"/>
                      <a:pt x="381" y="343"/>
                    </a:cubicBezTo>
                    <a:cubicBezTo>
                      <a:pt x="381" y="343"/>
                      <a:pt x="381" y="345"/>
                      <a:pt x="382" y="346"/>
                    </a:cubicBezTo>
                    <a:cubicBezTo>
                      <a:pt x="381" y="346"/>
                      <a:pt x="380" y="346"/>
                      <a:pt x="379" y="347"/>
                    </a:cubicBezTo>
                    <a:cubicBezTo>
                      <a:pt x="379" y="347"/>
                      <a:pt x="378" y="347"/>
                      <a:pt x="378" y="347"/>
                    </a:cubicBezTo>
                    <a:cubicBezTo>
                      <a:pt x="378" y="348"/>
                      <a:pt x="379" y="349"/>
                      <a:pt x="379" y="349"/>
                    </a:cubicBezTo>
                    <a:cubicBezTo>
                      <a:pt x="379" y="349"/>
                      <a:pt x="379" y="350"/>
                      <a:pt x="379" y="350"/>
                    </a:cubicBezTo>
                    <a:cubicBezTo>
                      <a:pt x="378" y="350"/>
                      <a:pt x="378" y="349"/>
                      <a:pt x="378" y="349"/>
                    </a:cubicBezTo>
                    <a:cubicBezTo>
                      <a:pt x="377" y="349"/>
                      <a:pt x="378" y="349"/>
                      <a:pt x="378" y="350"/>
                    </a:cubicBezTo>
                    <a:cubicBezTo>
                      <a:pt x="377" y="349"/>
                      <a:pt x="376" y="349"/>
                      <a:pt x="376" y="348"/>
                    </a:cubicBezTo>
                    <a:cubicBezTo>
                      <a:pt x="376" y="347"/>
                      <a:pt x="377" y="347"/>
                      <a:pt x="377" y="346"/>
                    </a:cubicBezTo>
                    <a:cubicBezTo>
                      <a:pt x="378" y="345"/>
                      <a:pt x="379" y="343"/>
                      <a:pt x="377" y="342"/>
                    </a:cubicBezTo>
                    <a:cubicBezTo>
                      <a:pt x="377" y="342"/>
                      <a:pt x="377" y="341"/>
                      <a:pt x="377" y="341"/>
                    </a:cubicBezTo>
                    <a:cubicBezTo>
                      <a:pt x="378" y="341"/>
                      <a:pt x="378" y="340"/>
                      <a:pt x="379" y="339"/>
                    </a:cubicBezTo>
                    <a:cubicBezTo>
                      <a:pt x="379" y="338"/>
                      <a:pt x="378" y="336"/>
                      <a:pt x="379" y="335"/>
                    </a:cubicBezTo>
                    <a:cubicBezTo>
                      <a:pt x="380" y="334"/>
                      <a:pt x="379" y="333"/>
                      <a:pt x="378" y="333"/>
                    </a:cubicBezTo>
                    <a:cubicBezTo>
                      <a:pt x="378" y="333"/>
                      <a:pt x="378" y="333"/>
                      <a:pt x="378" y="334"/>
                    </a:cubicBezTo>
                    <a:cubicBezTo>
                      <a:pt x="378" y="334"/>
                      <a:pt x="377" y="335"/>
                      <a:pt x="377" y="335"/>
                    </a:cubicBezTo>
                    <a:cubicBezTo>
                      <a:pt x="377" y="335"/>
                      <a:pt x="376" y="334"/>
                      <a:pt x="376" y="334"/>
                    </a:cubicBezTo>
                    <a:cubicBezTo>
                      <a:pt x="376" y="334"/>
                      <a:pt x="376" y="333"/>
                      <a:pt x="375" y="333"/>
                    </a:cubicBezTo>
                    <a:cubicBezTo>
                      <a:pt x="375" y="334"/>
                      <a:pt x="375" y="336"/>
                      <a:pt x="376" y="337"/>
                    </a:cubicBezTo>
                    <a:cubicBezTo>
                      <a:pt x="376" y="337"/>
                      <a:pt x="376" y="337"/>
                      <a:pt x="376" y="337"/>
                    </a:cubicBezTo>
                    <a:cubicBezTo>
                      <a:pt x="373" y="338"/>
                      <a:pt x="375" y="341"/>
                      <a:pt x="373" y="341"/>
                    </a:cubicBezTo>
                    <a:cubicBezTo>
                      <a:pt x="373" y="341"/>
                      <a:pt x="373" y="342"/>
                      <a:pt x="373" y="342"/>
                    </a:cubicBezTo>
                    <a:cubicBezTo>
                      <a:pt x="373" y="342"/>
                      <a:pt x="374" y="343"/>
                      <a:pt x="373" y="343"/>
                    </a:cubicBezTo>
                    <a:cubicBezTo>
                      <a:pt x="372" y="343"/>
                      <a:pt x="372" y="342"/>
                      <a:pt x="372" y="342"/>
                    </a:cubicBezTo>
                    <a:cubicBezTo>
                      <a:pt x="372" y="341"/>
                      <a:pt x="372" y="341"/>
                      <a:pt x="373" y="340"/>
                    </a:cubicBezTo>
                    <a:cubicBezTo>
                      <a:pt x="374" y="340"/>
                      <a:pt x="373" y="339"/>
                      <a:pt x="373" y="339"/>
                    </a:cubicBezTo>
                    <a:cubicBezTo>
                      <a:pt x="373" y="339"/>
                      <a:pt x="374" y="338"/>
                      <a:pt x="374" y="337"/>
                    </a:cubicBezTo>
                    <a:cubicBezTo>
                      <a:pt x="373" y="336"/>
                      <a:pt x="373" y="335"/>
                      <a:pt x="374" y="335"/>
                    </a:cubicBezTo>
                    <a:cubicBezTo>
                      <a:pt x="375" y="334"/>
                      <a:pt x="375" y="334"/>
                      <a:pt x="374" y="333"/>
                    </a:cubicBezTo>
                    <a:cubicBezTo>
                      <a:pt x="374" y="333"/>
                      <a:pt x="374" y="333"/>
                      <a:pt x="373" y="333"/>
                    </a:cubicBezTo>
                    <a:cubicBezTo>
                      <a:pt x="373" y="333"/>
                      <a:pt x="373" y="334"/>
                      <a:pt x="373" y="334"/>
                    </a:cubicBezTo>
                    <a:cubicBezTo>
                      <a:pt x="373" y="333"/>
                      <a:pt x="373" y="333"/>
                      <a:pt x="373" y="333"/>
                    </a:cubicBezTo>
                    <a:cubicBezTo>
                      <a:pt x="374" y="332"/>
                      <a:pt x="374" y="331"/>
                      <a:pt x="373" y="330"/>
                    </a:cubicBezTo>
                    <a:cubicBezTo>
                      <a:pt x="372" y="328"/>
                      <a:pt x="373" y="327"/>
                      <a:pt x="374" y="326"/>
                    </a:cubicBezTo>
                    <a:cubicBezTo>
                      <a:pt x="375" y="325"/>
                      <a:pt x="376" y="324"/>
                      <a:pt x="377" y="324"/>
                    </a:cubicBezTo>
                    <a:cubicBezTo>
                      <a:pt x="378" y="324"/>
                      <a:pt x="379" y="323"/>
                      <a:pt x="378" y="323"/>
                    </a:cubicBezTo>
                    <a:cubicBezTo>
                      <a:pt x="377" y="321"/>
                      <a:pt x="378" y="321"/>
                      <a:pt x="379" y="320"/>
                    </a:cubicBezTo>
                    <a:cubicBezTo>
                      <a:pt x="380" y="319"/>
                      <a:pt x="380" y="317"/>
                      <a:pt x="379" y="317"/>
                    </a:cubicBezTo>
                    <a:cubicBezTo>
                      <a:pt x="378" y="316"/>
                      <a:pt x="376" y="316"/>
                      <a:pt x="374" y="317"/>
                    </a:cubicBezTo>
                    <a:cubicBezTo>
                      <a:pt x="372" y="318"/>
                      <a:pt x="370" y="318"/>
                      <a:pt x="368" y="317"/>
                    </a:cubicBezTo>
                    <a:cubicBezTo>
                      <a:pt x="368" y="317"/>
                      <a:pt x="367" y="317"/>
                      <a:pt x="367" y="316"/>
                    </a:cubicBezTo>
                    <a:cubicBezTo>
                      <a:pt x="367" y="314"/>
                      <a:pt x="365" y="313"/>
                      <a:pt x="364" y="312"/>
                    </a:cubicBezTo>
                    <a:cubicBezTo>
                      <a:pt x="364" y="311"/>
                      <a:pt x="363" y="311"/>
                      <a:pt x="363" y="310"/>
                    </a:cubicBezTo>
                    <a:cubicBezTo>
                      <a:pt x="363" y="309"/>
                      <a:pt x="363" y="309"/>
                      <a:pt x="362" y="309"/>
                    </a:cubicBezTo>
                    <a:cubicBezTo>
                      <a:pt x="360" y="308"/>
                      <a:pt x="357" y="307"/>
                      <a:pt x="356" y="305"/>
                    </a:cubicBezTo>
                    <a:cubicBezTo>
                      <a:pt x="354" y="302"/>
                      <a:pt x="351" y="303"/>
                      <a:pt x="348" y="303"/>
                    </a:cubicBezTo>
                    <a:cubicBezTo>
                      <a:pt x="347" y="303"/>
                      <a:pt x="346" y="303"/>
                      <a:pt x="344" y="304"/>
                    </a:cubicBezTo>
                    <a:cubicBezTo>
                      <a:pt x="344" y="304"/>
                      <a:pt x="343" y="305"/>
                      <a:pt x="343" y="304"/>
                    </a:cubicBezTo>
                    <a:cubicBezTo>
                      <a:pt x="343" y="303"/>
                      <a:pt x="343" y="303"/>
                      <a:pt x="344" y="303"/>
                    </a:cubicBezTo>
                    <a:cubicBezTo>
                      <a:pt x="345" y="303"/>
                      <a:pt x="345" y="302"/>
                      <a:pt x="346" y="301"/>
                    </a:cubicBezTo>
                    <a:cubicBezTo>
                      <a:pt x="346" y="301"/>
                      <a:pt x="347" y="300"/>
                      <a:pt x="346" y="300"/>
                    </a:cubicBezTo>
                    <a:cubicBezTo>
                      <a:pt x="346" y="298"/>
                      <a:pt x="342" y="297"/>
                      <a:pt x="341" y="298"/>
                    </a:cubicBezTo>
                    <a:cubicBezTo>
                      <a:pt x="339" y="300"/>
                      <a:pt x="338" y="302"/>
                      <a:pt x="337" y="303"/>
                    </a:cubicBezTo>
                    <a:cubicBezTo>
                      <a:pt x="336" y="304"/>
                      <a:pt x="337" y="305"/>
                      <a:pt x="338" y="305"/>
                    </a:cubicBezTo>
                    <a:cubicBezTo>
                      <a:pt x="340" y="305"/>
                      <a:pt x="341" y="305"/>
                      <a:pt x="343" y="305"/>
                    </a:cubicBezTo>
                    <a:cubicBezTo>
                      <a:pt x="343" y="306"/>
                      <a:pt x="342" y="307"/>
                      <a:pt x="341" y="307"/>
                    </a:cubicBezTo>
                    <a:cubicBezTo>
                      <a:pt x="340" y="308"/>
                      <a:pt x="340" y="308"/>
                      <a:pt x="340" y="309"/>
                    </a:cubicBezTo>
                    <a:cubicBezTo>
                      <a:pt x="341" y="309"/>
                      <a:pt x="341" y="310"/>
                      <a:pt x="341" y="309"/>
                    </a:cubicBezTo>
                    <a:cubicBezTo>
                      <a:pt x="343" y="308"/>
                      <a:pt x="344" y="309"/>
                      <a:pt x="345" y="310"/>
                    </a:cubicBezTo>
                    <a:cubicBezTo>
                      <a:pt x="346" y="312"/>
                      <a:pt x="346" y="313"/>
                      <a:pt x="345" y="314"/>
                    </a:cubicBezTo>
                    <a:cubicBezTo>
                      <a:pt x="344" y="315"/>
                      <a:pt x="342" y="315"/>
                      <a:pt x="341" y="314"/>
                    </a:cubicBezTo>
                    <a:cubicBezTo>
                      <a:pt x="340" y="313"/>
                      <a:pt x="338" y="312"/>
                      <a:pt x="337" y="310"/>
                    </a:cubicBezTo>
                    <a:cubicBezTo>
                      <a:pt x="337" y="310"/>
                      <a:pt x="336" y="310"/>
                      <a:pt x="336" y="310"/>
                    </a:cubicBezTo>
                    <a:cubicBezTo>
                      <a:pt x="335" y="310"/>
                      <a:pt x="334" y="310"/>
                      <a:pt x="334" y="311"/>
                    </a:cubicBezTo>
                    <a:cubicBezTo>
                      <a:pt x="332" y="312"/>
                      <a:pt x="331" y="313"/>
                      <a:pt x="331" y="314"/>
                    </a:cubicBezTo>
                    <a:cubicBezTo>
                      <a:pt x="331" y="316"/>
                      <a:pt x="332" y="318"/>
                      <a:pt x="332" y="320"/>
                    </a:cubicBezTo>
                    <a:cubicBezTo>
                      <a:pt x="332" y="320"/>
                      <a:pt x="333" y="321"/>
                      <a:pt x="333" y="321"/>
                    </a:cubicBezTo>
                    <a:cubicBezTo>
                      <a:pt x="334" y="321"/>
                      <a:pt x="335" y="322"/>
                      <a:pt x="335" y="322"/>
                    </a:cubicBezTo>
                    <a:cubicBezTo>
                      <a:pt x="337" y="324"/>
                      <a:pt x="339" y="324"/>
                      <a:pt x="340" y="326"/>
                    </a:cubicBezTo>
                    <a:cubicBezTo>
                      <a:pt x="341" y="327"/>
                      <a:pt x="341" y="326"/>
                      <a:pt x="342" y="326"/>
                    </a:cubicBezTo>
                    <a:cubicBezTo>
                      <a:pt x="343" y="325"/>
                      <a:pt x="344" y="328"/>
                      <a:pt x="346" y="327"/>
                    </a:cubicBezTo>
                    <a:cubicBezTo>
                      <a:pt x="347" y="327"/>
                      <a:pt x="346" y="328"/>
                      <a:pt x="346" y="328"/>
                    </a:cubicBezTo>
                    <a:cubicBezTo>
                      <a:pt x="346" y="331"/>
                      <a:pt x="347" y="333"/>
                      <a:pt x="349" y="334"/>
                    </a:cubicBezTo>
                    <a:cubicBezTo>
                      <a:pt x="348" y="334"/>
                      <a:pt x="347" y="334"/>
                      <a:pt x="347" y="334"/>
                    </a:cubicBezTo>
                    <a:cubicBezTo>
                      <a:pt x="346" y="333"/>
                      <a:pt x="344" y="334"/>
                      <a:pt x="344" y="332"/>
                    </a:cubicBezTo>
                    <a:cubicBezTo>
                      <a:pt x="344" y="330"/>
                      <a:pt x="343" y="329"/>
                      <a:pt x="341" y="329"/>
                    </a:cubicBezTo>
                    <a:cubicBezTo>
                      <a:pt x="338" y="330"/>
                      <a:pt x="336" y="328"/>
                      <a:pt x="333" y="328"/>
                    </a:cubicBezTo>
                    <a:cubicBezTo>
                      <a:pt x="331" y="328"/>
                      <a:pt x="329" y="328"/>
                      <a:pt x="327" y="326"/>
                    </a:cubicBezTo>
                    <a:cubicBezTo>
                      <a:pt x="326" y="325"/>
                      <a:pt x="325" y="324"/>
                      <a:pt x="326" y="323"/>
                    </a:cubicBezTo>
                    <a:cubicBezTo>
                      <a:pt x="327" y="321"/>
                      <a:pt x="327" y="319"/>
                      <a:pt x="326" y="318"/>
                    </a:cubicBezTo>
                    <a:cubicBezTo>
                      <a:pt x="326" y="317"/>
                      <a:pt x="325" y="316"/>
                      <a:pt x="326" y="314"/>
                    </a:cubicBezTo>
                    <a:cubicBezTo>
                      <a:pt x="326" y="313"/>
                      <a:pt x="327" y="312"/>
                      <a:pt x="327" y="310"/>
                    </a:cubicBezTo>
                    <a:cubicBezTo>
                      <a:pt x="327" y="309"/>
                      <a:pt x="327" y="308"/>
                      <a:pt x="328" y="306"/>
                    </a:cubicBezTo>
                    <a:cubicBezTo>
                      <a:pt x="329" y="304"/>
                      <a:pt x="327" y="302"/>
                      <a:pt x="328" y="299"/>
                    </a:cubicBezTo>
                    <a:cubicBezTo>
                      <a:pt x="328" y="299"/>
                      <a:pt x="328" y="299"/>
                      <a:pt x="328" y="298"/>
                    </a:cubicBezTo>
                    <a:cubicBezTo>
                      <a:pt x="327" y="297"/>
                      <a:pt x="326" y="296"/>
                      <a:pt x="326" y="296"/>
                    </a:cubicBezTo>
                    <a:cubicBezTo>
                      <a:pt x="327" y="294"/>
                      <a:pt x="326" y="294"/>
                      <a:pt x="325" y="293"/>
                    </a:cubicBezTo>
                    <a:cubicBezTo>
                      <a:pt x="324" y="292"/>
                      <a:pt x="324" y="290"/>
                      <a:pt x="322" y="289"/>
                    </a:cubicBezTo>
                    <a:cubicBezTo>
                      <a:pt x="322" y="289"/>
                      <a:pt x="322" y="289"/>
                      <a:pt x="322" y="288"/>
                    </a:cubicBezTo>
                    <a:cubicBezTo>
                      <a:pt x="324" y="287"/>
                      <a:pt x="322" y="287"/>
                      <a:pt x="321" y="286"/>
                    </a:cubicBezTo>
                    <a:cubicBezTo>
                      <a:pt x="320" y="286"/>
                      <a:pt x="319" y="286"/>
                      <a:pt x="319" y="287"/>
                    </a:cubicBezTo>
                    <a:cubicBezTo>
                      <a:pt x="318" y="288"/>
                      <a:pt x="318" y="290"/>
                      <a:pt x="320" y="291"/>
                    </a:cubicBezTo>
                    <a:cubicBezTo>
                      <a:pt x="323" y="293"/>
                      <a:pt x="324" y="295"/>
                      <a:pt x="324" y="298"/>
                    </a:cubicBezTo>
                    <a:cubicBezTo>
                      <a:pt x="324" y="299"/>
                      <a:pt x="324" y="299"/>
                      <a:pt x="324" y="300"/>
                    </a:cubicBezTo>
                    <a:cubicBezTo>
                      <a:pt x="325" y="303"/>
                      <a:pt x="325" y="306"/>
                      <a:pt x="323" y="308"/>
                    </a:cubicBezTo>
                    <a:cubicBezTo>
                      <a:pt x="322" y="311"/>
                      <a:pt x="319" y="312"/>
                      <a:pt x="317" y="313"/>
                    </a:cubicBezTo>
                    <a:cubicBezTo>
                      <a:pt x="316" y="314"/>
                      <a:pt x="314" y="314"/>
                      <a:pt x="314" y="316"/>
                    </a:cubicBezTo>
                    <a:cubicBezTo>
                      <a:pt x="314" y="318"/>
                      <a:pt x="314" y="319"/>
                      <a:pt x="313" y="320"/>
                    </a:cubicBezTo>
                    <a:cubicBezTo>
                      <a:pt x="312" y="321"/>
                      <a:pt x="312" y="322"/>
                      <a:pt x="311" y="323"/>
                    </a:cubicBezTo>
                    <a:cubicBezTo>
                      <a:pt x="310" y="324"/>
                      <a:pt x="311" y="325"/>
                      <a:pt x="311" y="325"/>
                    </a:cubicBezTo>
                    <a:cubicBezTo>
                      <a:pt x="314" y="326"/>
                      <a:pt x="315" y="328"/>
                      <a:pt x="315" y="330"/>
                    </a:cubicBezTo>
                    <a:cubicBezTo>
                      <a:pt x="315" y="331"/>
                      <a:pt x="316" y="332"/>
                      <a:pt x="317" y="333"/>
                    </a:cubicBezTo>
                    <a:cubicBezTo>
                      <a:pt x="316" y="335"/>
                      <a:pt x="317" y="336"/>
                      <a:pt x="318" y="338"/>
                    </a:cubicBezTo>
                    <a:cubicBezTo>
                      <a:pt x="319" y="340"/>
                      <a:pt x="320" y="341"/>
                      <a:pt x="319" y="343"/>
                    </a:cubicBezTo>
                    <a:cubicBezTo>
                      <a:pt x="318" y="345"/>
                      <a:pt x="318" y="346"/>
                      <a:pt x="317" y="347"/>
                    </a:cubicBezTo>
                    <a:cubicBezTo>
                      <a:pt x="316" y="348"/>
                      <a:pt x="315" y="349"/>
                      <a:pt x="315" y="350"/>
                    </a:cubicBezTo>
                    <a:cubicBezTo>
                      <a:pt x="316" y="352"/>
                      <a:pt x="315" y="354"/>
                      <a:pt x="315" y="357"/>
                    </a:cubicBezTo>
                    <a:cubicBezTo>
                      <a:pt x="314" y="358"/>
                      <a:pt x="314" y="359"/>
                      <a:pt x="315" y="360"/>
                    </a:cubicBezTo>
                    <a:cubicBezTo>
                      <a:pt x="317" y="363"/>
                      <a:pt x="317" y="365"/>
                      <a:pt x="316" y="367"/>
                    </a:cubicBezTo>
                    <a:cubicBezTo>
                      <a:pt x="315" y="368"/>
                      <a:pt x="316" y="369"/>
                      <a:pt x="317" y="370"/>
                    </a:cubicBezTo>
                    <a:cubicBezTo>
                      <a:pt x="317" y="371"/>
                      <a:pt x="318" y="370"/>
                      <a:pt x="318" y="370"/>
                    </a:cubicBezTo>
                    <a:cubicBezTo>
                      <a:pt x="319" y="370"/>
                      <a:pt x="321" y="369"/>
                      <a:pt x="322" y="370"/>
                    </a:cubicBezTo>
                    <a:cubicBezTo>
                      <a:pt x="323" y="371"/>
                      <a:pt x="324" y="370"/>
                      <a:pt x="325" y="369"/>
                    </a:cubicBezTo>
                    <a:cubicBezTo>
                      <a:pt x="326" y="369"/>
                      <a:pt x="326" y="368"/>
                      <a:pt x="327" y="367"/>
                    </a:cubicBezTo>
                    <a:cubicBezTo>
                      <a:pt x="331" y="367"/>
                      <a:pt x="333" y="369"/>
                      <a:pt x="336" y="370"/>
                    </a:cubicBezTo>
                    <a:cubicBezTo>
                      <a:pt x="337" y="373"/>
                      <a:pt x="339" y="373"/>
                      <a:pt x="340" y="374"/>
                    </a:cubicBezTo>
                    <a:cubicBezTo>
                      <a:pt x="342" y="375"/>
                      <a:pt x="342" y="376"/>
                      <a:pt x="342" y="378"/>
                    </a:cubicBezTo>
                    <a:cubicBezTo>
                      <a:pt x="343" y="380"/>
                      <a:pt x="344" y="382"/>
                      <a:pt x="345" y="385"/>
                    </a:cubicBezTo>
                    <a:cubicBezTo>
                      <a:pt x="345" y="386"/>
                      <a:pt x="345" y="386"/>
                      <a:pt x="344" y="386"/>
                    </a:cubicBezTo>
                    <a:cubicBezTo>
                      <a:pt x="343" y="386"/>
                      <a:pt x="342" y="387"/>
                      <a:pt x="342" y="388"/>
                    </a:cubicBezTo>
                    <a:cubicBezTo>
                      <a:pt x="341" y="390"/>
                      <a:pt x="341" y="392"/>
                      <a:pt x="341" y="394"/>
                    </a:cubicBezTo>
                    <a:cubicBezTo>
                      <a:pt x="341" y="395"/>
                      <a:pt x="341" y="396"/>
                      <a:pt x="342" y="395"/>
                    </a:cubicBezTo>
                    <a:cubicBezTo>
                      <a:pt x="343" y="395"/>
                      <a:pt x="343" y="395"/>
                      <a:pt x="343" y="396"/>
                    </a:cubicBezTo>
                    <a:cubicBezTo>
                      <a:pt x="343" y="397"/>
                      <a:pt x="345" y="397"/>
                      <a:pt x="345" y="397"/>
                    </a:cubicBezTo>
                    <a:cubicBezTo>
                      <a:pt x="345" y="398"/>
                      <a:pt x="344" y="398"/>
                      <a:pt x="344" y="399"/>
                    </a:cubicBezTo>
                    <a:cubicBezTo>
                      <a:pt x="343" y="399"/>
                      <a:pt x="343" y="400"/>
                      <a:pt x="343" y="400"/>
                    </a:cubicBezTo>
                    <a:cubicBezTo>
                      <a:pt x="342" y="400"/>
                      <a:pt x="342" y="401"/>
                      <a:pt x="342" y="401"/>
                    </a:cubicBezTo>
                    <a:cubicBezTo>
                      <a:pt x="342" y="399"/>
                      <a:pt x="342" y="398"/>
                      <a:pt x="341" y="397"/>
                    </a:cubicBezTo>
                    <a:cubicBezTo>
                      <a:pt x="340" y="396"/>
                      <a:pt x="339" y="396"/>
                      <a:pt x="339" y="395"/>
                    </a:cubicBezTo>
                    <a:cubicBezTo>
                      <a:pt x="339" y="394"/>
                      <a:pt x="338" y="394"/>
                      <a:pt x="339" y="394"/>
                    </a:cubicBezTo>
                    <a:cubicBezTo>
                      <a:pt x="340" y="393"/>
                      <a:pt x="339" y="392"/>
                      <a:pt x="339" y="392"/>
                    </a:cubicBezTo>
                    <a:cubicBezTo>
                      <a:pt x="339" y="390"/>
                      <a:pt x="339" y="389"/>
                      <a:pt x="339" y="388"/>
                    </a:cubicBezTo>
                    <a:cubicBezTo>
                      <a:pt x="340" y="387"/>
                      <a:pt x="340" y="386"/>
                      <a:pt x="339" y="386"/>
                    </a:cubicBezTo>
                    <a:cubicBezTo>
                      <a:pt x="338" y="386"/>
                      <a:pt x="339" y="385"/>
                      <a:pt x="339" y="385"/>
                    </a:cubicBezTo>
                    <a:cubicBezTo>
                      <a:pt x="339" y="383"/>
                      <a:pt x="340" y="381"/>
                      <a:pt x="339" y="380"/>
                    </a:cubicBezTo>
                    <a:cubicBezTo>
                      <a:pt x="338" y="379"/>
                      <a:pt x="337" y="378"/>
                      <a:pt x="336" y="377"/>
                    </a:cubicBezTo>
                    <a:cubicBezTo>
                      <a:pt x="335" y="377"/>
                      <a:pt x="335" y="376"/>
                      <a:pt x="335" y="375"/>
                    </a:cubicBezTo>
                    <a:cubicBezTo>
                      <a:pt x="335" y="374"/>
                      <a:pt x="334" y="372"/>
                      <a:pt x="332" y="373"/>
                    </a:cubicBezTo>
                    <a:cubicBezTo>
                      <a:pt x="331" y="373"/>
                      <a:pt x="330" y="373"/>
                      <a:pt x="330" y="373"/>
                    </a:cubicBezTo>
                    <a:cubicBezTo>
                      <a:pt x="327" y="374"/>
                      <a:pt x="325" y="375"/>
                      <a:pt x="323" y="376"/>
                    </a:cubicBezTo>
                    <a:cubicBezTo>
                      <a:pt x="321" y="377"/>
                      <a:pt x="320" y="378"/>
                      <a:pt x="320" y="380"/>
                    </a:cubicBezTo>
                    <a:cubicBezTo>
                      <a:pt x="320" y="381"/>
                      <a:pt x="320" y="382"/>
                      <a:pt x="320" y="383"/>
                    </a:cubicBezTo>
                    <a:cubicBezTo>
                      <a:pt x="319" y="383"/>
                      <a:pt x="319" y="384"/>
                      <a:pt x="320" y="384"/>
                    </a:cubicBezTo>
                    <a:cubicBezTo>
                      <a:pt x="321" y="385"/>
                      <a:pt x="322" y="387"/>
                      <a:pt x="322" y="389"/>
                    </a:cubicBezTo>
                    <a:cubicBezTo>
                      <a:pt x="323" y="392"/>
                      <a:pt x="323" y="394"/>
                      <a:pt x="322" y="397"/>
                    </a:cubicBezTo>
                    <a:cubicBezTo>
                      <a:pt x="321" y="398"/>
                      <a:pt x="320" y="399"/>
                      <a:pt x="319" y="399"/>
                    </a:cubicBezTo>
                    <a:cubicBezTo>
                      <a:pt x="318" y="401"/>
                      <a:pt x="317" y="403"/>
                      <a:pt x="317" y="405"/>
                    </a:cubicBezTo>
                    <a:cubicBezTo>
                      <a:pt x="317" y="406"/>
                      <a:pt x="317" y="408"/>
                      <a:pt x="316" y="409"/>
                    </a:cubicBezTo>
                    <a:cubicBezTo>
                      <a:pt x="314" y="410"/>
                      <a:pt x="313" y="412"/>
                      <a:pt x="311" y="413"/>
                    </a:cubicBezTo>
                    <a:cubicBezTo>
                      <a:pt x="310" y="413"/>
                      <a:pt x="311" y="413"/>
                      <a:pt x="310" y="413"/>
                    </a:cubicBezTo>
                    <a:cubicBezTo>
                      <a:pt x="310" y="414"/>
                      <a:pt x="309" y="415"/>
                      <a:pt x="308" y="415"/>
                    </a:cubicBezTo>
                    <a:cubicBezTo>
                      <a:pt x="306" y="415"/>
                      <a:pt x="306" y="416"/>
                      <a:pt x="306" y="418"/>
                    </a:cubicBezTo>
                    <a:cubicBezTo>
                      <a:pt x="306" y="418"/>
                      <a:pt x="305" y="418"/>
                      <a:pt x="305" y="418"/>
                    </a:cubicBezTo>
                    <a:cubicBezTo>
                      <a:pt x="304" y="417"/>
                      <a:pt x="302" y="415"/>
                      <a:pt x="301" y="414"/>
                    </a:cubicBezTo>
                    <a:cubicBezTo>
                      <a:pt x="300" y="413"/>
                      <a:pt x="300" y="411"/>
                      <a:pt x="300" y="410"/>
                    </a:cubicBezTo>
                    <a:cubicBezTo>
                      <a:pt x="299" y="409"/>
                      <a:pt x="300" y="409"/>
                      <a:pt x="300" y="409"/>
                    </a:cubicBezTo>
                    <a:cubicBezTo>
                      <a:pt x="301" y="409"/>
                      <a:pt x="302" y="410"/>
                      <a:pt x="302" y="409"/>
                    </a:cubicBezTo>
                    <a:cubicBezTo>
                      <a:pt x="304" y="408"/>
                      <a:pt x="304" y="406"/>
                      <a:pt x="305" y="405"/>
                    </a:cubicBezTo>
                    <a:cubicBezTo>
                      <a:pt x="305" y="404"/>
                      <a:pt x="305" y="404"/>
                      <a:pt x="304" y="404"/>
                    </a:cubicBezTo>
                    <a:cubicBezTo>
                      <a:pt x="304" y="404"/>
                      <a:pt x="304" y="403"/>
                      <a:pt x="304" y="403"/>
                    </a:cubicBezTo>
                    <a:cubicBezTo>
                      <a:pt x="304" y="402"/>
                      <a:pt x="305" y="402"/>
                      <a:pt x="305" y="402"/>
                    </a:cubicBezTo>
                    <a:cubicBezTo>
                      <a:pt x="306" y="402"/>
                      <a:pt x="307" y="403"/>
                      <a:pt x="306" y="401"/>
                    </a:cubicBezTo>
                    <a:cubicBezTo>
                      <a:pt x="306" y="401"/>
                      <a:pt x="306" y="400"/>
                      <a:pt x="307" y="400"/>
                    </a:cubicBezTo>
                    <a:cubicBezTo>
                      <a:pt x="307" y="398"/>
                      <a:pt x="309" y="397"/>
                      <a:pt x="310" y="396"/>
                    </a:cubicBezTo>
                    <a:cubicBezTo>
                      <a:pt x="311" y="395"/>
                      <a:pt x="312" y="393"/>
                      <a:pt x="311" y="391"/>
                    </a:cubicBezTo>
                    <a:cubicBezTo>
                      <a:pt x="310" y="388"/>
                      <a:pt x="310" y="386"/>
                      <a:pt x="313" y="384"/>
                    </a:cubicBezTo>
                    <a:cubicBezTo>
                      <a:pt x="314" y="384"/>
                      <a:pt x="313" y="382"/>
                      <a:pt x="315" y="381"/>
                    </a:cubicBezTo>
                    <a:cubicBezTo>
                      <a:pt x="315" y="381"/>
                      <a:pt x="314" y="381"/>
                      <a:pt x="314" y="381"/>
                    </a:cubicBezTo>
                    <a:cubicBezTo>
                      <a:pt x="313" y="379"/>
                      <a:pt x="312" y="377"/>
                      <a:pt x="310" y="376"/>
                    </a:cubicBezTo>
                    <a:cubicBezTo>
                      <a:pt x="307" y="375"/>
                      <a:pt x="306" y="370"/>
                      <a:pt x="307" y="367"/>
                    </a:cubicBezTo>
                    <a:cubicBezTo>
                      <a:pt x="307" y="367"/>
                      <a:pt x="308" y="367"/>
                      <a:pt x="308" y="366"/>
                    </a:cubicBezTo>
                    <a:cubicBezTo>
                      <a:pt x="307" y="364"/>
                      <a:pt x="308" y="362"/>
                      <a:pt x="307" y="360"/>
                    </a:cubicBezTo>
                    <a:cubicBezTo>
                      <a:pt x="307" y="360"/>
                      <a:pt x="307" y="359"/>
                      <a:pt x="307" y="359"/>
                    </a:cubicBezTo>
                    <a:cubicBezTo>
                      <a:pt x="308" y="358"/>
                      <a:pt x="308" y="357"/>
                      <a:pt x="308" y="356"/>
                    </a:cubicBezTo>
                    <a:cubicBezTo>
                      <a:pt x="308" y="354"/>
                      <a:pt x="307" y="352"/>
                      <a:pt x="307" y="350"/>
                    </a:cubicBezTo>
                    <a:cubicBezTo>
                      <a:pt x="307" y="349"/>
                      <a:pt x="307" y="349"/>
                      <a:pt x="307" y="349"/>
                    </a:cubicBezTo>
                    <a:cubicBezTo>
                      <a:pt x="305" y="348"/>
                      <a:pt x="307" y="346"/>
                      <a:pt x="308" y="345"/>
                    </a:cubicBezTo>
                    <a:cubicBezTo>
                      <a:pt x="309" y="344"/>
                      <a:pt x="309" y="343"/>
                      <a:pt x="308" y="342"/>
                    </a:cubicBezTo>
                    <a:cubicBezTo>
                      <a:pt x="308" y="341"/>
                      <a:pt x="308" y="341"/>
                      <a:pt x="308" y="340"/>
                    </a:cubicBezTo>
                    <a:cubicBezTo>
                      <a:pt x="309" y="338"/>
                      <a:pt x="309" y="335"/>
                      <a:pt x="308" y="333"/>
                    </a:cubicBezTo>
                    <a:cubicBezTo>
                      <a:pt x="308" y="333"/>
                      <a:pt x="307" y="332"/>
                      <a:pt x="307" y="332"/>
                    </a:cubicBezTo>
                    <a:cubicBezTo>
                      <a:pt x="308" y="331"/>
                      <a:pt x="308" y="330"/>
                      <a:pt x="307" y="330"/>
                    </a:cubicBezTo>
                    <a:cubicBezTo>
                      <a:pt x="305" y="328"/>
                      <a:pt x="304" y="326"/>
                      <a:pt x="303" y="324"/>
                    </a:cubicBezTo>
                    <a:cubicBezTo>
                      <a:pt x="302" y="323"/>
                      <a:pt x="302" y="321"/>
                      <a:pt x="303" y="320"/>
                    </a:cubicBezTo>
                    <a:cubicBezTo>
                      <a:pt x="305" y="319"/>
                      <a:pt x="306" y="317"/>
                      <a:pt x="305" y="315"/>
                    </a:cubicBezTo>
                    <a:cubicBezTo>
                      <a:pt x="306" y="314"/>
                      <a:pt x="306" y="314"/>
                      <a:pt x="306" y="314"/>
                    </a:cubicBezTo>
                    <a:cubicBezTo>
                      <a:pt x="307" y="313"/>
                      <a:pt x="307" y="312"/>
                      <a:pt x="307" y="311"/>
                    </a:cubicBezTo>
                    <a:cubicBezTo>
                      <a:pt x="307" y="311"/>
                      <a:pt x="307" y="310"/>
                      <a:pt x="308" y="309"/>
                    </a:cubicBezTo>
                    <a:cubicBezTo>
                      <a:pt x="309" y="308"/>
                      <a:pt x="309" y="307"/>
                      <a:pt x="309" y="305"/>
                    </a:cubicBezTo>
                    <a:cubicBezTo>
                      <a:pt x="309" y="305"/>
                      <a:pt x="309" y="304"/>
                      <a:pt x="309" y="304"/>
                    </a:cubicBezTo>
                    <a:cubicBezTo>
                      <a:pt x="309" y="301"/>
                      <a:pt x="309" y="299"/>
                      <a:pt x="309" y="296"/>
                    </a:cubicBezTo>
                    <a:cubicBezTo>
                      <a:pt x="309" y="295"/>
                      <a:pt x="308" y="295"/>
                      <a:pt x="307" y="294"/>
                    </a:cubicBezTo>
                    <a:cubicBezTo>
                      <a:pt x="304" y="292"/>
                      <a:pt x="300" y="291"/>
                      <a:pt x="296" y="291"/>
                    </a:cubicBezTo>
                    <a:cubicBezTo>
                      <a:pt x="295" y="291"/>
                      <a:pt x="295" y="291"/>
                      <a:pt x="294" y="291"/>
                    </a:cubicBezTo>
                    <a:cubicBezTo>
                      <a:pt x="292" y="292"/>
                      <a:pt x="290" y="291"/>
                      <a:pt x="289" y="292"/>
                    </a:cubicBezTo>
                    <a:cubicBezTo>
                      <a:pt x="289" y="292"/>
                      <a:pt x="288" y="292"/>
                      <a:pt x="288" y="292"/>
                    </a:cubicBezTo>
                    <a:cubicBezTo>
                      <a:pt x="288" y="291"/>
                      <a:pt x="288" y="291"/>
                      <a:pt x="288" y="291"/>
                    </a:cubicBezTo>
                    <a:cubicBezTo>
                      <a:pt x="288" y="290"/>
                      <a:pt x="289" y="290"/>
                      <a:pt x="289" y="290"/>
                    </a:cubicBezTo>
                    <a:cubicBezTo>
                      <a:pt x="287" y="289"/>
                      <a:pt x="287" y="290"/>
                      <a:pt x="286" y="291"/>
                    </a:cubicBezTo>
                    <a:cubicBezTo>
                      <a:pt x="285" y="292"/>
                      <a:pt x="285" y="293"/>
                      <a:pt x="284" y="295"/>
                    </a:cubicBezTo>
                    <a:cubicBezTo>
                      <a:pt x="282" y="297"/>
                      <a:pt x="283" y="301"/>
                      <a:pt x="282" y="304"/>
                    </a:cubicBezTo>
                    <a:cubicBezTo>
                      <a:pt x="281" y="307"/>
                      <a:pt x="281" y="309"/>
                      <a:pt x="281" y="311"/>
                    </a:cubicBezTo>
                    <a:cubicBezTo>
                      <a:pt x="281" y="312"/>
                      <a:pt x="281" y="312"/>
                      <a:pt x="281" y="313"/>
                    </a:cubicBezTo>
                    <a:cubicBezTo>
                      <a:pt x="279" y="316"/>
                      <a:pt x="279" y="318"/>
                      <a:pt x="277" y="321"/>
                    </a:cubicBezTo>
                    <a:cubicBezTo>
                      <a:pt x="275" y="322"/>
                      <a:pt x="274" y="324"/>
                      <a:pt x="272" y="325"/>
                    </a:cubicBezTo>
                    <a:cubicBezTo>
                      <a:pt x="269" y="327"/>
                      <a:pt x="269" y="329"/>
                      <a:pt x="268" y="331"/>
                    </a:cubicBezTo>
                    <a:cubicBezTo>
                      <a:pt x="267" y="332"/>
                      <a:pt x="268" y="332"/>
                      <a:pt x="269" y="332"/>
                    </a:cubicBezTo>
                    <a:cubicBezTo>
                      <a:pt x="269" y="333"/>
                      <a:pt x="268" y="334"/>
                      <a:pt x="268" y="335"/>
                    </a:cubicBezTo>
                    <a:cubicBezTo>
                      <a:pt x="268" y="336"/>
                      <a:pt x="268" y="336"/>
                      <a:pt x="268" y="337"/>
                    </a:cubicBezTo>
                    <a:cubicBezTo>
                      <a:pt x="269" y="337"/>
                      <a:pt x="269" y="337"/>
                      <a:pt x="270" y="336"/>
                    </a:cubicBezTo>
                    <a:cubicBezTo>
                      <a:pt x="271" y="335"/>
                      <a:pt x="272" y="336"/>
                      <a:pt x="272" y="338"/>
                    </a:cubicBezTo>
                    <a:cubicBezTo>
                      <a:pt x="272" y="338"/>
                      <a:pt x="272" y="339"/>
                      <a:pt x="272" y="340"/>
                    </a:cubicBezTo>
                    <a:cubicBezTo>
                      <a:pt x="271" y="341"/>
                      <a:pt x="272" y="343"/>
                      <a:pt x="271" y="345"/>
                    </a:cubicBezTo>
                    <a:cubicBezTo>
                      <a:pt x="271" y="347"/>
                      <a:pt x="271" y="349"/>
                      <a:pt x="272" y="351"/>
                    </a:cubicBezTo>
                    <a:cubicBezTo>
                      <a:pt x="272" y="352"/>
                      <a:pt x="273" y="352"/>
                      <a:pt x="272" y="353"/>
                    </a:cubicBezTo>
                    <a:cubicBezTo>
                      <a:pt x="272" y="353"/>
                      <a:pt x="271" y="354"/>
                      <a:pt x="270" y="354"/>
                    </a:cubicBezTo>
                    <a:cubicBezTo>
                      <a:pt x="269" y="353"/>
                      <a:pt x="269" y="354"/>
                      <a:pt x="269" y="354"/>
                    </a:cubicBezTo>
                    <a:cubicBezTo>
                      <a:pt x="269" y="356"/>
                      <a:pt x="269" y="358"/>
                      <a:pt x="269" y="360"/>
                    </a:cubicBezTo>
                    <a:cubicBezTo>
                      <a:pt x="270" y="360"/>
                      <a:pt x="270" y="358"/>
                      <a:pt x="271" y="359"/>
                    </a:cubicBezTo>
                    <a:cubicBezTo>
                      <a:pt x="272" y="360"/>
                      <a:pt x="273" y="360"/>
                      <a:pt x="274" y="361"/>
                    </a:cubicBezTo>
                    <a:cubicBezTo>
                      <a:pt x="275" y="362"/>
                      <a:pt x="276" y="363"/>
                      <a:pt x="277" y="363"/>
                    </a:cubicBezTo>
                    <a:cubicBezTo>
                      <a:pt x="277" y="363"/>
                      <a:pt x="277" y="363"/>
                      <a:pt x="277" y="363"/>
                    </a:cubicBezTo>
                    <a:cubicBezTo>
                      <a:pt x="277" y="366"/>
                      <a:pt x="278" y="369"/>
                      <a:pt x="279" y="372"/>
                    </a:cubicBezTo>
                    <a:cubicBezTo>
                      <a:pt x="280" y="373"/>
                      <a:pt x="281" y="374"/>
                      <a:pt x="283" y="373"/>
                    </a:cubicBezTo>
                    <a:cubicBezTo>
                      <a:pt x="284" y="373"/>
                      <a:pt x="285" y="373"/>
                      <a:pt x="286" y="373"/>
                    </a:cubicBezTo>
                    <a:cubicBezTo>
                      <a:pt x="285" y="374"/>
                      <a:pt x="284" y="374"/>
                      <a:pt x="284" y="374"/>
                    </a:cubicBezTo>
                    <a:cubicBezTo>
                      <a:pt x="284" y="376"/>
                      <a:pt x="283" y="377"/>
                      <a:pt x="283" y="378"/>
                    </a:cubicBezTo>
                    <a:cubicBezTo>
                      <a:pt x="282" y="381"/>
                      <a:pt x="280" y="383"/>
                      <a:pt x="280" y="386"/>
                    </a:cubicBezTo>
                    <a:cubicBezTo>
                      <a:pt x="280" y="386"/>
                      <a:pt x="280" y="386"/>
                      <a:pt x="280" y="386"/>
                    </a:cubicBezTo>
                    <a:cubicBezTo>
                      <a:pt x="279" y="387"/>
                      <a:pt x="279" y="387"/>
                      <a:pt x="278" y="386"/>
                    </a:cubicBezTo>
                    <a:cubicBezTo>
                      <a:pt x="277" y="386"/>
                      <a:pt x="278" y="386"/>
                      <a:pt x="278" y="385"/>
                    </a:cubicBezTo>
                    <a:cubicBezTo>
                      <a:pt x="279" y="384"/>
                      <a:pt x="278" y="384"/>
                      <a:pt x="277" y="383"/>
                    </a:cubicBezTo>
                    <a:cubicBezTo>
                      <a:pt x="277" y="383"/>
                      <a:pt x="275" y="382"/>
                      <a:pt x="275" y="382"/>
                    </a:cubicBezTo>
                    <a:cubicBezTo>
                      <a:pt x="274" y="380"/>
                      <a:pt x="272" y="378"/>
                      <a:pt x="271" y="377"/>
                    </a:cubicBezTo>
                    <a:cubicBezTo>
                      <a:pt x="270" y="377"/>
                      <a:pt x="270" y="376"/>
                      <a:pt x="271" y="375"/>
                    </a:cubicBezTo>
                    <a:cubicBezTo>
                      <a:pt x="268" y="375"/>
                      <a:pt x="266" y="374"/>
                      <a:pt x="264" y="372"/>
                    </a:cubicBezTo>
                    <a:cubicBezTo>
                      <a:pt x="262" y="370"/>
                      <a:pt x="259" y="369"/>
                      <a:pt x="256" y="367"/>
                    </a:cubicBezTo>
                    <a:cubicBezTo>
                      <a:pt x="255" y="365"/>
                      <a:pt x="253" y="363"/>
                      <a:pt x="251" y="362"/>
                    </a:cubicBezTo>
                    <a:cubicBezTo>
                      <a:pt x="249" y="361"/>
                      <a:pt x="248" y="361"/>
                      <a:pt x="246" y="360"/>
                    </a:cubicBezTo>
                    <a:cubicBezTo>
                      <a:pt x="243" y="359"/>
                      <a:pt x="241" y="358"/>
                      <a:pt x="238" y="358"/>
                    </a:cubicBezTo>
                    <a:cubicBezTo>
                      <a:pt x="235" y="358"/>
                      <a:pt x="233" y="358"/>
                      <a:pt x="231" y="356"/>
                    </a:cubicBezTo>
                    <a:cubicBezTo>
                      <a:pt x="229" y="355"/>
                      <a:pt x="228" y="355"/>
                      <a:pt x="228" y="358"/>
                    </a:cubicBezTo>
                    <a:cubicBezTo>
                      <a:pt x="228" y="359"/>
                      <a:pt x="227" y="360"/>
                      <a:pt x="226" y="359"/>
                    </a:cubicBezTo>
                    <a:cubicBezTo>
                      <a:pt x="225" y="359"/>
                      <a:pt x="224" y="360"/>
                      <a:pt x="224" y="360"/>
                    </a:cubicBezTo>
                    <a:cubicBezTo>
                      <a:pt x="224" y="361"/>
                      <a:pt x="224" y="363"/>
                      <a:pt x="225" y="364"/>
                    </a:cubicBezTo>
                    <a:cubicBezTo>
                      <a:pt x="226" y="365"/>
                      <a:pt x="226" y="366"/>
                      <a:pt x="227" y="368"/>
                    </a:cubicBezTo>
                    <a:cubicBezTo>
                      <a:pt x="227" y="368"/>
                      <a:pt x="227" y="370"/>
                      <a:pt x="228" y="370"/>
                    </a:cubicBezTo>
                    <a:cubicBezTo>
                      <a:pt x="229" y="370"/>
                      <a:pt x="229" y="370"/>
                      <a:pt x="229" y="371"/>
                    </a:cubicBezTo>
                    <a:cubicBezTo>
                      <a:pt x="229" y="374"/>
                      <a:pt x="228" y="376"/>
                      <a:pt x="226" y="377"/>
                    </a:cubicBezTo>
                    <a:cubicBezTo>
                      <a:pt x="225" y="378"/>
                      <a:pt x="224" y="379"/>
                      <a:pt x="223" y="378"/>
                    </a:cubicBezTo>
                    <a:cubicBezTo>
                      <a:pt x="221" y="377"/>
                      <a:pt x="221" y="378"/>
                      <a:pt x="221" y="379"/>
                    </a:cubicBezTo>
                    <a:cubicBezTo>
                      <a:pt x="221" y="380"/>
                      <a:pt x="222" y="380"/>
                      <a:pt x="222" y="381"/>
                    </a:cubicBezTo>
                    <a:cubicBezTo>
                      <a:pt x="222" y="382"/>
                      <a:pt x="222" y="384"/>
                      <a:pt x="220" y="384"/>
                    </a:cubicBezTo>
                    <a:cubicBezTo>
                      <a:pt x="220" y="385"/>
                      <a:pt x="217" y="383"/>
                      <a:pt x="216" y="383"/>
                    </a:cubicBezTo>
                    <a:cubicBezTo>
                      <a:pt x="216" y="382"/>
                      <a:pt x="217" y="379"/>
                      <a:pt x="218" y="378"/>
                    </a:cubicBezTo>
                    <a:cubicBezTo>
                      <a:pt x="218" y="378"/>
                      <a:pt x="218" y="378"/>
                      <a:pt x="218" y="377"/>
                    </a:cubicBezTo>
                    <a:cubicBezTo>
                      <a:pt x="217" y="376"/>
                      <a:pt x="218" y="374"/>
                      <a:pt x="215" y="374"/>
                    </a:cubicBezTo>
                    <a:cubicBezTo>
                      <a:pt x="216" y="373"/>
                      <a:pt x="217" y="373"/>
                      <a:pt x="217" y="372"/>
                    </a:cubicBezTo>
                    <a:cubicBezTo>
                      <a:pt x="216" y="372"/>
                      <a:pt x="215" y="372"/>
                      <a:pt x="214" y="373"/>
                    </a:cubicBezTo>
                    <a:cubicBezTo>
                      <a:pt x="212" y="374"/>
                      <a:pt x="210" y="374"/>
                      <a:pt x="209" y="376"/>
                    </a:cubicBezTo>
                    <a:cubicBezTo>
                      <a:pt x="209" y="376"/>
                      <a:pt x="209" y="376"/>
                      <a:pt x="209" y="376"/>
                    </a:cubicBezTo>
                    <a:cubicBezTo>
                      <a:pt x="207" y="376"/>
                      <a:pt x="206" y="377"/>
                      <a:pt x="206" y="379"/>
                    </a:cubicBezTo>
                    <a:cubicBezTo>
                      <a:pt x="205" y="381"/>
                      <a:pt x="203" y="382"/>
                      <a:pt x="201" y="380"/>
                    </a:cubicBezTo>
                    <a:cubicBezTo>
                      <a:pt x="200" y="379"/>
                      <a:pt x="199" y="379"/>
                      <a:pt x="198" y="380"/>
                    </a:cubicBezTo>
                    <a:cubicBezTo>
                      <a:pt x="198" y="380"/>
                      <a:pt x="197" y="380"/>
                      <a:pt x="197" y="380"/>
                    </a:cubicBezTo>
                    <a:cubicBezTo>
                      <a:pt x="196" y="379"/>
                      <a:pt x="195" y="379"/>
                      <a:pt x="194" y="380"/>
                    </a:cubicBezTo>
                    <a:cubicBezTo>
                      <a:pt x="193" y="380"/>
                      <a:pt x="193" y="380"/>
                      <a:pt x="193" y="380"/>
                    </a:cubicBezTo>
                    <a:cubicBezTo>
                      <a:pt x="191" y="380"/>
                      <a:pt x="190" y="381"/>
                      <a:pt x="189" y="383"/>
                    </a:cubicBezTo>
                    <a:cubicBezTo>
                      <a:pt x="188" y="383"/>
                      <a:pt x="187" y="384"/>
                      <a:pt x="188" y="386"/>
                    </a:cubicBezTo>
                    <a:cubicBezTo>
                      <a:pt x="189" y="386"/>
                      <a:pt x="188" y="387"/>
                      <a:pt x="188" y="387"/>
                    </a:cubicBezTo>
                    <a:cubicBezTo>
                      <a:pt x="187" y="388"/>
                      <a:pt x="186" y="387"/>
                      <a:pt x="186" y="386"/>
                    </a:cubicBezTo>
                    <a:cubicBezTo>
                      <a:pt x="186" y="385"/>
                      <a:pt x="185" y="386"/>
                      <a:pt x="184" y="386"/>
                    </a:cubicBezTo>
                    <a:cubicBezTo>
                      <a:pt x="184" y="386"/>
                      <a:pt x="184" y="386"/>
                      <a:pt x="184" y="387"/>
                    </a:cubicBezTo>
                    <a:cubicBezTo>
                      <a:pt x="183" y="386"/>
                      <a:pt x="182" y="387"/>
                      <a:pt x="181" y="387"/>
                    </a:cubicBezTo>
                    <a:cubicBezTo>
                      <a:pt x="180" y="385"/>
                      <a:pt x="179" y="385"/>
                      <a:pt x="178" y="386"/>
                    </a:cubicBezTo>
                    <a:cubicBezTo>
                      <a:pt x="177" y="387"/>
                      <a:pt x="176" y="387"/>
                      <a:pt x="176" y="385"/>
                    </a:cubicBezTo>
                    <a:cubicBezTo>
                      <a:pt x="177" y="385"/>
                      <a:pt x="177" y="385"/>
                      <a:pt x="177" y="385"/>
                    </a:cubicBezTo>
                    <a:cubicBezTo>
                      <a:pt x="178" y="384"/>
                      <a:pt x="179" y="383"/>
                      <a:pt x="181" y="384"/>
                    </a:cubicBezTo>
                    <a:cubicBezTo>
                      <a:pt x="181" y="385"/>
                      <a:pt x="182" y="385"/>
                      <a:pt x="182" y="384"/>
                    </a:cubicBezTo>
                    <a:cubicBezTo>
                      <a:pt x="181" y="383"/>
                      <a:pt x="182" y="381"/>
                      <a:pt x="180" y="380"/>
                    </a:cubicBezTo>
                    <a:cubicBezTo>
                      <a:pt x="180" y="380"/>
                      <a:pt x="180" y="379"/>
                      <a:pt x="180" y="379"/>
                    </a:cubicBezTo>
                    <a:cubicBezTo>
                      <a:pt x="181" y="378"/>
                      <a:pt x="180" y="377"/>
                      <a:pt x="181" y="376"/>
                    </a:cubicBezTo>
                    <a:cubicBezTo>
                      <a:pt x="181" y="375"/>
                      <a:pt x="181" y="375"/>
                      <a:pt x="180" y="375"/>
                    </a:cubicBezTo>
                    <a:cubicBezTo>
                      <a:pt x="181" y="374"/>
                      <a:pt x="178" y="375"/>
                      <a:pt x="180" y="374"/>
                    </a:cubicBezTo>
                    <a:cubicBezTo>
                      <a:pt x="181" y="373"/>
                      <a:pt x="182" y="374"/>
                      <a:pt x="184" y="373"/>
                    </a:cubicBezTo>
                    <a:cubicBezTo>
                      <a:pt x="182" y="373"/>
                      <a:pt x="180" y="372"/>
                      <a:pt x="179" y="374"/>
                    </a:cubicBezTo>
                    <a:cubicBezTo>
                      <a:pt x="178" y="374"/>
                      <a:pt x="177" y="374"/>
                      <a:pt x="177" y="375"/>
                    </a:cubicBezTo>
                    <a:cubicBezTo>
                      <a:pt x="175" y="376"/>
                      <a:pt x="173" y="377"/>
                      <a:pt x="172" y="378"/>
                    </a:cubicBezTo>
                    <a:cubicBezTo>
                      <a:pt x="171" y="379"/>
                      <a:pt x="170" y="380"/>
                      <a:pt x="172" y="380"/>
                    </a:cubicBezTo>
                    <a:cubicBezTo>
                      <a:pt x="172" y="380"/>
                      <a:pt x="172" y="381"/>
                      <a:pt x="173" y="381"/>
                    </a:cubicBezTo>
                    <a:cubicBezTo>
                      <a:pt x="173" y="382"/>
                      <a:pt x="173" y="383"/>
                      <a:pt x="172" y="384"/>
                    </a:cubicBezTo>
                    <a:cubicBezTo>
                      <a:pt x="171" y="385"/>
                      <a:pt x="170" y="385"/>
                      <a:pt x="170" y="385"/>
                    </a:cubicBezTo>
                    <a:cubicBezTo>
                      <a:pt x="169" y="384"/>
                      <a:pt x="170" y="384"/>
                      <a:pt x="170" y="383"/>
                    </a:cubicBezTo>
                    <a:cubicBezTo>
                      <a:pt x="170" y="383"/>
                      <a:pt x="169" y="380"/>
                      <a:pt x="169" y="381"/>
                    </a:cubicBezTo>
                    <a:cubicBezTo>
                      <a:pt x="168" y="381"/>
                      <a:pt x="166" y="381"/>
                      <a:pt x="165" y="382"/>
                    </a:cubicBezTo>
                    <a:cubicBezTo>
                      <a:pt x="164" y="383"/>
                      <a:pt x="163" y="384"/>
                      <a:pt x="161" y="384"/>
                    </a:cubicBezTo>
                    <a:cubicBezTo>
                      <a:pt x="160" y="384"/>
                      <a:pt x="159" y="384"/>
                      <a:pt x="159" y="385"/>
                    </a:cubicBezTo>
                    <a:cubicBezTo>
                      <a:pt x="158" y="386"/>
                      <a:pt x="157" y="387"/>
                      <a:pt x="156" y="388"/>
                    </a:cubicBezTo>
                    <a:cubicBezTo>
                      <a:pt x="156" y="388"/>
                      <a:pt x="156" y="388"/>
                      <a:pt x="156" y="388"/>
                    </a:cubicBezTo>
                    <a:cubicBezTo>
                      <a:pt x="155" y="388"/>
                      <a:pt x="154" y="390"/>
                      <a:pt x="153" y="391"/>
                    </a:cubicBezTo>
                    <a:cubicBezTo>
                      <a:pt x="153" y="391"/>
                      <a:pt x="153" y="391"/>
                      <a:pt x="153" y="390"/>
                    </a:cubicBezTo>
                    <a:cubicBezTo>
                      <a:pt x="152" y="391"/>
                      <a:pt x="151" y="393"/>
                      <a:pt x="149" y="394"/>
                    </a:cubicBezTo>
                    <a:cubicBezTo>
                      <a:pt x="148" y="394"/>
                      <a:pt x="148" y="394"/>
                      <a:pt x="147" y="394"/>
                    </a:cubicBezTo>
                    <a:cubicBezTo>
                      <a:pt x="147" y="395"/>
                      <a:pt x="146" y="395"/>
                      <a:pt x="145" y="394"/>
                    </a:cubicBezTo>
                    <a:cubicBezTo>
                      <a:pt x="145" y="394"/>
                      <a:pt x="145" y="393"/>
                      <a:pt x="144" y="393"/>
                    </a:cubicBezTo>
                    <a:cubicBezTo>
                      <a:pt x="143" y="393"/>
                      <a:pt x="143" y="393"/>
                      <a:pt x="144" y="394"/>
                    </a:cubicBezTo>
                    <a:cubicBezTo>
                      <a:pt x="144" y="394"/>
                      <a:pt x="145" y="395"/>
                      <a:pt x="145" y="395"/>
                    </a:cubicBezTo>
                    <a:cubicBezTo>
                      <a:pt x="145" y="396"/>
                      <a:pt x="145" y="397"/>
                      <a:pt x="145" y="397"/>
                    </a:cubicBezTo>
                    <a:cubicBezTo>
                      <a:pt x="146" y="397"/>
                      <a:pt x="146" y="398"/>
                      <a:pt x="146" y="398"/>
                    </a:cubicBezTo>
                    <a:cubicBezTo>
                      <a:pt x="147" y="398"/>
                      <a:pt x="147" y="399"/>
                      <a:pt x="147" y="399"/>
                    </a:cubicBezTo>
                    <a:cubicBezTo>
                      <a:pt x="146" y="398"/>
                      <a:pt x="146" y="398"/>
                      <a:pt x="145" y="398"/>
                    </a:cubicBezTo>
                    <a:cubicBezTo>
                      <a:pt x="145" y="398"/>
                      <a:pt x="145" y="398"/>
                      <a:pt x="145" y="398"/>
                    </a:cubicBezTo>
                    <a:cubicBezTo>
                      <a:pt x="145" y="398"/>
                      <a:pt x="144" y="397"/>
                      <a:pt x="144" y="397"/>
                    </a:cubicBezTo>
                    <a:cubicBezTo>
                      <a:pt x="144" y="397"/>
                      <a:pt x="143" y="398"/>
                      <a:pt x="143" y="398"/>
                    </a:cubicBezTo>
                    <a:cubicBezTo>
                      <a:pt x="142" y="398"/>
                      <a:pt x="142" y="398"/>
                      <a:pt x="142" y="398"/>
                    </a:cubicBezTo>
                    <a:cubicBezTo>
                      <a:pt x="141" y="398"/>
                      <a:pt x="141" y="399"/>
                      <a:pt x="141" y="399"/>
                    </a:cubicBezTo>
                    <a:cubicBezTo>
                      <a:pt x="140" y="399"/>
                      <a:pt x="140" y="399"/>
                      <a:pt x="140" y="398"/>
                    </a:cubicBezTo>
                    <a:cubicBezTo>
                      <a:pt x="139" y="398"/>
                      <a:pt x="138" y="399"/>
                      <a:pt x="138" y="399"/>
                    </a:cubicBezTo>
                    <a:cubicBezTo>
                      <a:pt x="138" y="400"/>
                      <a:pt x="138" y="400"/>
                      <a:pt x="139" y="401"/>
                    </a:cubicBezTo>
                    <a:cubicBezTo>
                      <a:pt x="140" y="403"/>
                      <a:pt x="138" y="403"/>
                      <a:pt x="138" y="405"/>
                    </a:cubicBezTo>
                    <a:cubicBezTo>
                      <a:pt x="138" y="405"/>
                      <a:pt x="138" y="405"/>
                      <a:pt x="138" y="406"/>
                    </a:cubicBezTo>
                    <a:cubicBezTo>
                      <a:pt x="138" y="406"/>
                      <a:pt x="138" y="406"/>
                      <a:pt x="138" y="406"/>
                    </a:cubicBezTo>
                    <a:cubicBezTo>
                      <a:pt x="138" y="407"/>
                      <a:pt x="138" y="408"/>
                      <a:pt x="138" y="408"/>
                    </a:cubicBezTo>
                    <a:cubicBezTo>
                      <a:pt x="138" y="409"/>
                      <a:pt x="138" y="410"/>
                      <a:pt x="137" y="410"/>
                    </a:cubicBezTo>
                    <a:cubicBezTo>
                      <a:pt x="137" y="411"/>
                      <a:pt x="137" y="411"/>
                      <a:pt x="137" y="412"/>
                    </a:cubicBezTo>
                    <a:cubicBezTo>
                      <a:pt x="136" y="411"/>
                      <a:pt x="136" y="411"/>
                      <a:pt x="135" y="411"/>
                    </a:cubicBezTo>
                    <a:cubicBezTo>
                      <a:pt x="134" y="412"/>
                      <a:pt x="134" y="412"/>
                      <a:pt x="133" y="412"/>
                    </a:cubicBezTo>
                    <a:cubicBezTo>
                      <a:pt x="132" y="413"/>
                      <a:pt x="131" y="413"/>
                      <a:pt x="130" y="413"/>
                    </a:cubicBezTo>
                    <a:cubicBezTo>
                      <a:pt x="130" y="413"/>
                      <a:pt x="129" y="415"/>
                      <a:pt x="129" y="414"/>
                    </a:cubicBezTo>
                    <a:cubicBezTo>
                      <a:pt x="128" y="413"/>
                      <a:pt x="130" y="413"/>
                      <a:pt x="130" y="412"/>
                    </a:cubicBezTo>
                    <a:cubicBezTo>
                      <a:pt x="130" y="412"/>
                      <a:pt x="128" y="412"/>
                      <a:pt x="128" y="412"/>
                    </a:cubicBezTo>
                    <a:cubicBezTo>
                      <a:pt x="127" y="413"/>
                      <a:pt x="126" y="413"/>
                      <a:pt x="126" y="412"/>
                    </a:cubicBezTo>
                    <a:cubicBezTo>
                      <a:pt x="125" y="412"/>
                      <a:pt x="125" y="411"/>
                      <a:pt x="125" y="410"/>
                    </a:cubicBezTo>
                    <a:cubicBezTo>
                      <a:pt x="124" y="409"/>
                      <a:pt x="124" y="408"/>
                      <a:pt x="124" y="407"/>
                    </a:cubicBezTo>
                    <a:cubicBezTo>
                      <a:pt x="123" y="406"/>
                      <a:pt x="123" y="406"/>
                      <a:pt x="122" y="406"/>
                    </a:cubicBezTo>
                    <a:cubicBezTo>
                      <a:pt x="121" y="406"/>
                      <a:pt x="121" y="405"/>
                      <a:pt x="120" y="405"/>
                    </a:cubicBezTo>
                    <a:cubicBezTo>
                      <a:pt x="119" y="404"/>
                      <a:pt x="119" y="404"/>
                      <a:pt x="119" y="403"/>
                    </a:cubicBezTo>
                    <a:cubicBezTo>
                      <a:pt x="119" y="402"/>
                      <a:pt x="119" y="401"/>
                      <a:pt x="120" y="400"/>
                    </a:cubicBezTo>
                    <a:cubicBezTo>
                      <a:pt x="120" y="400"/>
                      <a:pt x="121" y="400"/>
                      <a:pt x="121" y="399"/>
                    </a:cubicBezTo>
                    <a:cubicBezTo>
                      <a:pt x="122" y="399"/>
                      <a:pt x="121" y="398"/>
                      <a:pt x="121" y="397"/>
                    </a:cubicBezTo>
                    <a:cubicBezTo>
                      <a:pt x="122" y="397"/>
                      <a:pt x="123" y="396"/>
                      <a:pt x="124" y="396"/>
                    </a:cubicBezTo>
                    <a:cubicBezTo>
                      <a:pt x="125" y="396"/>
                      <a:pt x="126" y="396"/>
                      <a:pt x="127" y="396"/>
                    </a:cubicBezTo>
                    <a:cubicBezTo>
                      <a:pt x="127" y="396"/>
                      <a:pt x="128" y="395"/>
                      <a:pt x="129" y="395"/>
                    </a:cubicBezTo>
                    <a:cubicBezTo>
                      <a:pt x="130" y="395"/>
                      <a:pt x="130" y="396"/>
                      <a:pt x="131" y="395"/>
                    </a:cubicBezTo>
                    <a:cubicBezTo>
                      <a:pt x="131" y="395"/>
                      <a:pt x="131" y="394"/>
                      <a:pt x="131" y="394"/>
                    </a:cubicBezTo>
                    <a:cubicBezTo>
                      <a:pt x="131" y="393"/>
                      <a:pt x="130" y="393"/>
                      <a:pt x="130" y="392"/>
                    </a:cubicBezTo>
                    <a:cubicBezTo>
                      <a:pt x="130" y="391"/>
                      <a:pt x="130" y="391"/>
                      <a:pt x="130" y="391"/>
                    </a:cubicBezTo>
                    <a:cubicBezTo>
                      <a:pt x="130" y="390"/>
                      <a:pt x="129" y="391"/>
                      <a:pt x="129" y="390"/>
                    </a:cubicBezTo>
                    <a:cubicBezTo>
                      <a:pt x="129" y="390"/>
                      <a:pt x="130" y="390"/>
                      <a:pt x="130" y="389"/>
                    </a:cubicBezTo>
                    <a:cubicBezTo>
                      <a:pt x="129" y="389"/>
                      <a:pt x="129" y="389"/>
                      <a:pt x="129" y="389"/>
                    </a:cubicBezTo>
                    <a:cubicBezTo>
                      <a:pt x="129" y="388"/>
                      <a:pt x="128" y="388"/>
                      <a:pt x="128" y="388"/>
                    </a:cubicBezTo>
                    <a:cubicBezTo>
                      <a:pt x="128" y="388"/>
                      <a:pt x="127" y="387"/>
                      <a:pt x="127" y="387"/>
                    </a:cubicBezTo>
                    <a:cubicBezTo>
                      <a:pt x="127" y="387"/>
                      <a:pt x="127" y="387"/>
                      <a:pt x="126" y="386"/>
                    </a:cubicBezTo>
                    <a:cubicBezTo>
                      <a:pt x="126" y="386"/>
                      <a:pt x="126" y="386"/>
                      <a:pt x="126" y="386"/>
                    </a:cubicBezTo>
                    <a:cubicBezTo>
                      <a:pt x="126" y="385"/>
                      <a:pt x="126" y="385"/>
                      <a:pt x="126" y="385"/>
                    </a:cubicBezTo>
                    <a:cubicBezTo>
                      <a:pt x="126" y="384"/>
                      <a:pt x="126" y="384"/>
                      <a:pt x="126" y="384"/>
                    </a:cubicBezTo>
                    <a:cubicBezTo>
                      <a:pt x="126" y="383"/>
                      <a:pt x="123" y="382"/>
                      <a:pt x="122" y="382"/>
                    </a:cubicBezTo>
                    <a:cubicBezTo>
                      <a:pt x="120" y="382"/>
                      <a:pt x="118" y="382"/>
                      <a:pt x="116" y="382"/>
                    </a:cubicBezTo>
                    <a:cubicBezTo>
                      <a:pt x="114" y="382"/>
                      <a:pt x="113" y="382"/>
                      <a:pt x="111" y="381"/>
                    </a:cubicBezTo>
                    <a:cubicBezTo>
                      <a:pt x="111" y="381"/>
                      <a:pt x="111" y="381"/>
                      <a:pt x="110" y="380"/>
                    </a:cubicBezTo>
                    <a:cubicBezTo>
                      <a:pt x="110" y="380"/>
                      <a:pt x="110" y="380"/>
                      <a:pt x="110" y="380"/>
                    </a:cubicBezTo>
                    <a:cubicBezTo>
                      <a:pt x="109" y="380"/>
                      <a:pt x="109" y="379"/>
                      <a:pt x="108" y="379"/>
                    </a:cubicBezTo>
                    <a:cubicBezTo>
                      <a:pt x="107" y="380"/>
                      <a:pt x="109" y="382"/>
                      <a:pt x="110" y="382"/>
                    </a:cubicBezTo>
                    <a:cubicBezTo>
                      <a:pt x="111" y="384"/>
                      <a:pt x="113" y="385"/>
                      <a:pt x="114" y="386"/>
                    </a:cubicBezTo>
                    <a:cubicBezTo>
                      <a:pt x="114" y="387"/>
                      <a:pt x="114" y="388"/>
                      <a:pt x="114" y="389"/>
                    </a:cubicBezTo>
                    <a:cubicBezTo>
                      <a:pt x="114" y="389"/>
                      <a:pt x="114" y="390"/>
                      <a:pt x="114" y="390"/>
                    </a:cubicBezTo>
                    <a:cubicBezTo>
                      <a:pt x="114" y="390"/>
                      <a:pt x="114" y="391"/>
                      <a:pt x="114" y="391"/>
                    </a:cubicBezTo>
                    <a:cubicBezTo>
                      <a:pt x="114" y="391"/>
                      <a:pt x="115" y="391"/>
                      <a:pt x="115" y="391"/>
                    </a:cubicBezTo>
                    <a:cubicBezTo>
                      <a:pt x="115" y="392"/>
                      <a:pt x="113" y="392"/>
                      <a:pt x="114" y="393"/>
                    </a:cubicBezTo>
                    <a:cubicBezTo>
                      <a:pt x="114" y="394"/>
                      <a:pt x="115" y="393"/>
                      <a:pt x="114" y="394"/>
                    </a:cubicBezTo>
                    <a:cubicBezTo>
                      <a:pt x="113" y="394"/>
                      <a:pt x="113" y="394"/>
                      <a:pt x="113" y="395"/>
                    </a:cubicBezTo>
                    <a:cubicBezTo>
                      <a:pt x="113" y="395"/>
                      <a:pt x="114" y="395"/>
                      <a:pt x="114" y="396"/>
                    </a:cubicBezTo>
                    <a:cubicBezTo>
                      <a:pt x="114" y="396"/>
                      <a:pt x="113" y="396"/>
                      <a:pt x="113" y="396"/>
                    </a:cubicBezTo>
                    <a:cubicBezTo>
                      <a:pt x="113" y="397"/>
                      <a:pt x="113" y="397"/>
                      <a:pt x="113" y="397"/>
                    </a:cubicBezTo>
                    <a:cubicBezTo>
                      <a:pt x="113" y="397"/>
                      <a:pt x="114" y="397"/>
                      <a:pt x="114" y="398"/>
                    </a:cubicBezTo>
                    <a:cubicBezTo>
                      <a:pt x="114" y="398"/>
                      <a:pt x="113" y="398"/>
                      <a:pt x="113" y="398"/>
                    </a:cubicBezTo>
                    <a:cubicBezTo>
                      <a:pt x="112" y="399"/>
                      <a:pt x="112" y="401"/>
                      <a:pt x="112" y="401"/>
                    </a:cubicBezTo>
                    <a:cubicBezTo>
                      <a:pt x="111" y="403"/>
                      <a:pt x="111" y="404"/>
                      <a:pt x="111" y="405"/>
                    </a:cubicBezTo>
                    <a:cubicBezTo>
                      <a:pt x="111" y="406"/>
                      <a:pt x="111" y="406"/>
                      <a:pt x="111" y="407"/>
                    </a:cubicBezTo>
                    <a:cubicBezTo>
                      <a:pt x="112" y="407"/>
                      <a:pt x="112" y="407"/>
                      <a:pt x="113" y="407"/>
                    </a:cubicBezTo>
                    <a:cubicBezTo>
                      <a:pt x="114" y="406"/>
                      <a:pt x="114" y="408"/>
                      <a:pt x="115" y="408"/>
                    </a:cubicBezTo>
                    <a:cubicBezTo>
                      <a:pt x="115" y="409"/>
                      <a:pt x="115" y="409"/>
                      <a:pt x="116" y="410"/>
                    </a:cubicBezTo>
                    <a:cubicBezTo>
                      <a:pt x="116" y="410"/>
                      <a:pt x="116" y="411"/>
                      <a:pt x="116" y="412"/>
                    </a:cubicBezTo>
                    <a:cubicBezTo>
                      <a:pt x="116" y="413"/>
                      <a:pt x="115" y="413"/>
                      <a:pt x="115" y="414"/>
                    </a:cubicBezTo>
                    <a:cubicBezTo>
                      <a:pt x="115" y="414"/>
                      <a:pt x="116" y="414"/>
                      <a:pt x="116" y="415"/>
                    </a:cubicBezTo>
                    <a:cubicBezTo>
                      <a:pt x="116" y="415"/>
                      <a:pt x="116" y="415"/>
                      <a:pt x="116" y="415"/>
                    </a:cubicBezTo>
                    <a:cubicBezTo>
                      <a:pt x="116" y="416"/>
                      <a:pt x="115" y="416"/>
                      <a:pt x="115" y="417"/>
                    </a:cubicBezTo>
                    <a:cubicBezTo>
                      <a:pt x="115" y="418"/>
                      <a:pt x="115" y="418"/>
                      <a:pt x="115" y="418"/>
                    </a:cubicBezTo>
                    <a:cubicBezTo>
                      <a:pt x="114" y="419"/>
                      <a:pt x="113" y="421"/>
                      <a:pt x="113" y="422"/>
                    </a:cubicBezTo>
                    <a:cubicBezTo>
                      <a:pt x="113" y="423"/>
                      <a:pt x="114" y="424"/>
                      <a:pt x="114" y="426"/>
                    </a:cubicBezTo>
                    <a:cubicBezTo>
                      <a:pt x="114" y="426"/>
                      <a:pt x="113" y="426"/>
                      <a:pt x="113" y="426"/>
                    </a:cubicBezTo>
                    <a:cubicBezTo>
                      <a:pt x="113" y="427"/>
                      <a:pt x="114" y="427"/>
                      <a:pt x="114" y="427"/>
                    </a:cubicBezTo>
                    <a:cubicBezTo>
                      <a:pt x="114" y="428"/>
                      <a:pt x="114" y="429"/>
                      <a:pt x="114" y="429"/>
                    </a:cubicBezTo>
                    <a:cubicBezTo>
                      <a:pt x="113" y="428"/>
                      <a:pt x="113" y="426"/>
                      <a:pt x="113" y="425"/>
                    </a:cubicBezTo>
                    <a:cubicBezTo>
                      <a:pt x="112" y="425"/>
                      <a:pt x="112" y="423"/>
                      <a:pt x="111" y="424"/>
                    </a:cubicBezTo>
                    <a:cubicBezTo>
                      <a:pt x="110" y="424"/>
                      <a:pt x="109" y="425"/>
                      <a:pt x="109" y="425"/>
                    </a:cubicBezTo>
                    <a:cubicBezTo>
                      <a:pt x="109" y="426"/>
                      <a:pt x="111" y="427"/>
                      <a:pt x="110" y="427"/>
                    </a:cubicBezTo>
                    <a:cubicBezTo>
                      <a:pt x="109" y="427"/>
                      <a:pt x="109" y="426"/>
                      <a:pt x="109" y="426"/>
                    </a:cubicBezTo>
                    <a:cubicBezTo>
                      <a:pt x="108" y="426"/>
                      <a:pt x="108" y="426"/>
                      <a:pt x="108" y="425"/>
                    </a:cubicBezTo>
                    <a:cubicBezTo>
                      <a:pt x="108" y="425"/>
                      <a:pt x="109" y="424"/>
                      <a:pt x="110" y="423"/>
                    </a:cubicBezTo>
                    <a:cubicBezTo>
                      <a:pt x="110" y="423"/>
                      <a:pt x="111" y="423"/>
                      <a:pt x="110" y="422"/>
                    </a:cubicBezTo>
                    <a:cubicBezTo>
                      <a:pt x="110" y="422"/>
                      <a:pt x="110" y="421"/>
                      <a:pt x="109" y="421"/>
                    </a:cubicBezTo>
                    <a:cubicBezTo>
                      <a:pt x="109" y="421"/>
                      <a:pt x="109" y="421"/>
                      <a:pt x="108" y="421"/>
                    </a:cubicBezTo>
                    <a:cubicBezTo>
                      <a:pt x="108" y="420"/>
                      <a:pt x="108" y="420"/>
                      <a:pt x="108" y="419"/>
                    </a:cubicBezTo>
                    <a:cubicBezTo>
                      <a:pt x="107" y="419"/>
                      <a:pt x="106" y="420"/>
                      <a:pt x="105" y="420"/>
                    </a:cubicBezTo>
                    <a:cubicBezTo>
                      <a:pt x="105" y="420"/>
                      <a:pt x="104" y="420"/>
                      <a:pt x="103" y="420"/>
                    </a:cubicBezTo>
                    <a:cubicBezTo>
                      <a:pt x="103" y="420"/>
                      <a:pt x="104" y="419"/>
                      <a:pt x="104" y="419"/>
                    </a:cubicBezTo>
                    <a:cubicBezTo>
                      <a:pt x="104" y="418"/>
                      <a:pt x="103" y="418"/>
                      <a:pt x="102" y="418"/>
                    </a:cubicBezTo>
                    <a:cubicBezTo>
                      <a:pt x="101" y="418"/>
                      <a:pt x="100" y="417"/>
                      <a:pt x="100" y="419"/>
                    </a:cubicBezTo>
                    <a:cubicBezTo>
                      <a:pt x="99" y="420"/>
                      <a:pt x="99" y="421"/>
                      <a:pt x="98" y="422"/>
                    </a:cubicBezTo>
                    <a:cubicBezTo>
                      <a:pt x="97" y="423"/>
                      <a:pt x="96" y="424"/>
                      <a:pt x="95" y="425"/>
                    </a:cubicBezTo>
                    <a:cubicBezTo>
                      <a:pt x="94" y="426"/>
                      <a:pt x="93" y="426"/>
                      <a:pt x="92" y="427"/>
                    </a:cubicBezTo>
                    <a:cubicBezTo>
                      <a:pt x="91" y="427"/>
                      <a:pt x="90" y="427"/>
                      <a:pt x="90" y="428"/>
                    </a:cubicBezTo>
                    <a:cubicBezTo>
                      <a:pt x="89" y="429"/>
                      <a:pt x="89" y="430"/>
                      <a:pt x="88" y="431"/>
                    </a:cubicBezTo>
                    <a:cubicBezTo>
                      <a:pt x="87" y="432"/>
                      <a:pt x="86" y="432"/>
                      <a:pt x="85" y="433"/>
                    </a:cubicBezTo>
                    <a:cubicBezTo>
                      <a:pt x="84" y="434"/>
                      <a:pt x="84" y="434"/>
                      <a:pt x="84" y="436"/>
                    </a:cubicBezTo>
                    <a:cubicBezTo>
                      <a:pt x="84" y="437"/>
                      <a:pt x="84" y="438"/>
                      <a:pt x="85" y="439"/>
                    </a:cubicBezTo>
                    <a:cubicBezTo>
                      <a:pt x="86" y="440"/>
                      <a:pt x="86" y="441"/>
                      <a:pt x="86" y="442"/>
                    </a:cubicBezTo>
                    <a:cubicBezTo>
                      <a:pt x="87" y="442"/>
                      <a:pt x="88" y="443"/>
                      <a:pt x="88" y="444"/>
                    </a:cubicBezTo>
                    <a:cubicBezTo>
                      <a:pt x="88" y="444"/>
                      <a:pt x="88" y="445"/>
                      <a:pt x="89" y="445"/>
                    </a:cubicBezTo>
                    <a:cubicBezTo>
                      <a:pt x="89" y="446"/>
                      <a:pt x="89" y="446"/>
                      <a:pt x="89" y="447"/>
                    </a:cubicBezTo>
                    <a:cubicBezTo>
                      <a:pt x="89" y="447"/>
                      <a:pt x="89" y="447"/>
                      <a:pt x="89" y="448"/>
                    </a:cubicBezTo>
                    <a:cubicBezTo>
                      <a:pt x="89" y="448"/>
                      <a:pt x="89" y="449"/>
                      <a:pt x="89" y="449"/>
                    </a:cubicBezTo>
                    <a:cubicBezTo>
                      <a:pt x="89" y="450"/>
                      <a:pt x="88" y="450"/>
                      <a:pt x="87" y="450"/>
                    </a:cubicBezTo>
                    <a:cubicBezTo>
                      <a:pt x="86" y="450"/>
                      <a:pt x="86" y="449"/>
                      <a:pt x="85" y="449"/>
                    </a:cubicBezTo>
                    <a:cubicBezTo>
                      <a:pt x="85" y="448"/>
                      <a:pt x="85" y="448"/>
                      <a:pt x="84" y="449"/>
                    </a:cubicBezTo>
                    <a:cubicBezTo>
                      <a:pt x="84" y="449"/>
                      <a:pt x="84" y="449"/>
                      <a:pt x="85" y="449"/>
                    </a:cubicBezTo>
                    <a:cubicBezTo>
                      <a:pt x="85" y="449"/>
                      <a:pt x="85" y="449"/>
                      <a:pt x="85" y="449"/>
                    </a:cubicBezTo>
                    <a:cubicBezTo>
                      <a:pt x="85" y="450"/>
                      <a:pt x="84" y="450"/>
                      <a:pt x="84" y="450"/>
                    </a:cubicBezTo>
                    <a:cubicBezTo>
                      <a:pt x="83" y="450"/>
                      <a:pt x="82" y="449"/>
                      <a:pt x="82" y="449"/>
                    </a:cubicBezTo>
                    <a:cubicBezTo>
                      <a:pt x="81" y="449"/>
                      <a:pt x="80" y="447"/>
                      <a:pt x="79" y="447"/>
                    </a:cubicBezTo>
                    <a:cubicBezTo>
                      <a:pt x="78" y="446"/>
                      <a:pt x="77" y="447"/>
                      <a:pt x="76" y="446"/>
                    </a:cubicBezTo>
                    <a:cubicBezTo>
                      <a:pt x="76" y="446"/>
                      <a:pt x="75" y="445"/>
                      <a:pt x="75" y="446"/>
                    </a:cubicBezTo>
                    <a:cubicBezTo>
                      <a:pt x="75" y="446"/>
                      <a:pt x="75" y="447"/>
                      <a:pt x="75" y="447"/>
                    </a:cubicBezTo>
                    <a:cubicBezTo>
                      <a:pt x="75" y="447"/>
                      <a:pt x="74" y="447"/>
                      <a:pt x="74" y="447"/>
                    </a:cubicBezTo>
                    <a:cubicBezTo>
                      <a:pt x="74" y="447"/>
                      <a:pt x="74" y="447"/>
                      <a:pt x="73" y="447"/>
                    </a:cubicBezTo>
                    <a:cubicBezTo>
                      <a:pt x="73" y="448"/>
                      <a:pt x="73" y="448"/>
                      <a:pt x="73" y="448"/>
                    </a:cubicBezTo>
                    <a:cubicBezTo>
                      <a:pt x="73" y="448"/>
                      <a:pt x="73" y="447"/>
                      <a:pt x="73" y="447"/>
                    </a:cubicBezTo>
                    <a:cubicBezTo>
                      <a:pt x="73" y="446"/>
                      <a:pt x="74" y="446"/>
                      <a:pt x="74" y="446"/>
                    </a:cubicBezTo>
                    <a:cubicBezTo>
                      <a:pt x="74" y="446"/>
                      <a:pt x="75" y="446"/>
                      <a:pt x="75" y="445"/>
                    </a:cubicBezTo>
                    <a:cubicBezTo>
                      <a:pt x="75" y="445"/>
                      <a:pt x="74" y="445"/>
                      <a:pt x="73" y="445"/>
                    </a:cubicBezTo>
                    <a:cubicBezTo>
                      <a:pt x="73" y="445"/>
                      <a:pt x="72" y="445"/>
                      <a:pt x="72" y="444"/>
                    </a:cubicBezTo>
                    <a:cubicBezTo>
                      <a:pt x="71" y="444"/>
                      <a:pt x="71" y="444"/>
                      <a:pt x="71" y="443"/>
                    </a:cubicBezTo>
                    <a:cubicBezTo>
                      <a:pt x="70" y="442"/>
                      <a:pt x="69" y="441"/>
                      <a:pt x="68" y="440"/>
                    </a:cubicBezTo>
                    <a:cubicBezTo>
                      <a:pt x="67" y="440"/>
                      <a:pt x="66" y="439"/>
                      <a:pt x="65" y="440"/>
                    </a:cubicBezTo>
                    <a:cubicBezTo>
                      <a:pt x="64" y="440"/>
                      <a:pt x="65" y="441"/>
                      <a:pt x="65" y="442"/>
                    </a:cubicBezTo>
                    <a:cubicBezTo>
                      <a:pt x="64" y="442"/>
                      <a:pt x="64" y="443"/>
                      <a:pt x="64" y="443"/>
                    </a:cubicBezTo>
                    <a:cubicBezTo>
                      <a:pt x="63" y="444"/>
                      <a:pt x="63" y="444"/>
                      <a:pt x="63" y="444"/>
                    </a:cubicBezTo>
                    <a:cubicBezTo>
                      <a:pt x="62" y="444"/>
                      <a:pt x="62" y="443"/>
                      <a:pt x="62" y="444"/>
                    </a:cubicBezTo>
                    <a:cubicBezTo>
                      <a:pt x="62" y="444"/>
                      <a:pt x="62" y="444"/>
                      <a:pt x="62" y="444"/>
                    </a:cubicBezTo>
                    <a:cubicBezTo>
                      <a:pt x="62" y="445"/>
                      <a:pt x="63" y="445"/>
                      <a:pt x="63" y="445"/>
                    </a:cubicBezTo>
                    <a:cubicBezTo>
                      <a:pt x="63" y="445"/>
                      <a:pt x="62" y="446"/>
                      <a:pt x="62" y="446"/>
                    </a:cubicBezTo>
                    <a:cubicBezTo>
                      <a:pt x="62" y="446"/>
                      <a:pt x="62" y="446"/>
                      <a:pt x="62" y="447"/>
                    </a:cubicBezTo>
                    <a:cubicBezTo>
                      <a:pt x="63" y="447"/>
                      <a:pt x="63" y="447"/>
                      <a:pt x="63" y="447"/>
                    </a:cubicBezTo>
                    <a:cubicBezTo>
                      <a:pt x="64" y="447"/>
                      <a:pt x="64" y="448"/>
                      <a:pt x="64" y="448"/>
                    </a:cubicBezTo>
                    <a:cubicBezTo>
                      <a:pt x="64" y="449"/>
                      <a:pt x="65" y="450"/>
                      <a:pt x="66" y="451"/>
                    </a:cubicBezTo>
                    <a:cubicBezTo>
                      <a:pt x="66" y="452"/>
                      <a:pt x="66" y="452"/>
                      <a:pt x="67" y="453"/>
                    </a:cubicBezTo>
                    <a:cubicBezTo>
                      <a:pt x="68" y="453"/>
                      <a:pt x="69" y="453"/>
                      <a:pt x="69" y="453"/>
                    </a:cubicBezTo>
                    <a:cubicBezTo>
                      <a:pt x="69" y="453"/>
                      <a:pt x="70" y="453"/>
                      <a:pt x="70" y="453"/>
                    </a:cubicBezTo>
                    <a:cubicBezTo>
                      <a:pt x="70" y="452"/>
                      <a:pt x="70" y="452"/>
                      <a:pt x="70" y="452"/>
                    </a:cubicBezTo>
                    <a:cubicBezTo>
                      <a:pt x="71" y="452"/>
                      <a:pt x="71" y="452"/>
                      <a:pt x="71" y="452"/>
                    </a:cubicBezTo>
                    <a:cubicBezTo>
                      <a:pt x="71" y="453"/>
                      <a:pt x="72" y="453"/>
                      <a:pt x="72" y="453"/>
                    </a:cubicBezTo>
                    <a:cubicBezTo>
                      <a:pt x="72" y="453"/>
                      <a:pt x="72" y="454"/>
                      <a:pt x="72" y="454"/>
                    </a:cubicBezTo>
                    <a:cubicBezTo>
                      <a:pt x="72" y="454"/>
                      <a:pt x="72" y="454"/>
                      <a:pt x="72" y="455"/>
                    </a:cubicBezTo>
                    <a:cubicBezTo>
                      <a:pt x="72" y="455"/>
                      <a:pt x="73" y="456"/>
                      <a:pt x="73" y="457"/>
                    </a:cubicBezTo>
                    <a:cubicBezTo>
                      <a:pt x="73" y="457"/>
                      <a:pt x="73" y="458"/>
                      <a:pt x="72" y="459"/>
                    </a:cubicBezTo>
                    <a:cubicBezTo>
                      <a:pt x="72" y="460"/>
                      <a:pt x="71" y="460"/>
                      <a:pt x="70" y="460"/>
                    </a:cubicBezTo>
                    <a:cubicBezTo>
                      <a:pt x="69" y="460"/>
                      <a:pt x="70" y="461"/>
                      <a:pt x="69" y="461"/>
                    </a:cubicBezTo>
                    <a:cubicBezTo>
                      <a:pt x="68" y="462"/>
                      <a:pt x="67" y="461"/>
                      <a:pt x="67" y="461"/>
                    </a:cubicBezTo>
                    <a:cubicBezTo>
                      <a:pt x="67" y="460"/>
                      <a:pt x="66" y="460"/>
                      <a:pt x="65" y="460"/>
                    </a:cubicBezTo>
                    <a:cubicBezTo>
                      <a:pt x="65" y="460"/>
                      <a:pt x="65" y="460"/>
                      <a:pt x="65" y="460"/>
                    </a:cubicBezTo>
                    <a:cubicBezTo>
                      <a:pt x="65" y="460"/>
                      <a:pt x="65" y="460"/>
                      <a:pt x="65" y="460"/>
                    </a:cubicBezTo>
                    <a:cubicBezTo>
                      <a:pt x="65" y="460"/>
                      <a:pt x="65" y="460"/>
                      <a:pt x="64" y="460"/>
                    </a:cubicBezTo>
                    <a:cubicBezTo>
                      <a:pt x="64" y="459"/>
                      <a:pt x="64" y="460"/>
                      <a:pt x="63" y="460"/>
                    </a:cubicBezTo>
                    <a:cubicBezTo>
                      <a:pt x="63" y="459"/>
                      <a:pt x="63" y="459"/>
                      <a:pt x="62" y="459"/>
                    </a:cubicBezTo>
                    <a:cubicBezTo>
                      <a:pt x="62" y="459"/>
                      <a:pt x="60" y="458"/>
                      <a:pt x="61" y="458"/>
                    </a:cubicBezTo>
                    <a:cubicBezTo>
                      <a:pt x="61" y="457"/>
                      <a:pt x="60" y="457"/>
                      <a:pt x="60" y="457"/>
                    </a:cubicBezTo>
                    <a:cubicBezTo>
                      <a:pt x="60" y="457"/>
                      <a:pt x="60" y="457"/>
                      <a:pt x="60" y="456"/>
                    </a:cubicBezTo>
                    <a:cubicBezTo>
                      <a:pt x="60" y="456"/>
                      <a:pt x="60" y="456"/>
                      <a:pt x="60" y="456"/>
                    </a:cubicBezTo>
                    <a:cubicBezTo>
                      <a:pt x="60" y="455"/>
                      <a:pt x="60" y="455"/>
                      <a:pt x="59" y="455"/>
                    </a:cubicBezTo>
                    <a:cubicBezTo>
                      <a:pt x="59" y="455"/>
                      <a:pt x="59" y="455"/>
                      <a:pt x="59" y="455"/>
                    </a:cubicBezTo>
                    <a:cubicBezTo>
                      <a:pt x="59" y="455"/>
                      <a:pt x="59" y="455"/>
                      <a:pt x="59" y="455"/>
                    </a:cubicBezTo>
                    <a:cubicBezTo>
                      <a:pt x="59" y="456"/>
                      <a:pt x="59" y="455"/>
                      <a:pt x="58" y="455"/>
                    </a:cubicBezTo>
                    <a:cubicBezTo>
                      <a:pt x="58" y="455"/>
                      <a:pt x="58" y="454"/>
                      <a:pt x="58" y="454"/>
                    </a:cubicBezTo>
                    <a:cubicBezTo>
                      <a:pt x="58" y="453"/>
                      <a:pt x="57" y="452"/>
                      <a:pt x="56" y="452"/>
                    </a:cubicBezTo>
                    <a:cubicBezTo>
                      <a:pt x="56" y="453"/>
                      <a:pt x="56" y="453"/>
                      <a:pt x="56" y="453"/>
                    </a:cubicBezTo>
                    <a:cubicBezTo>
                      <a:pt x="56" y="453"/>
                      <a:pt x="55" y="453"/>
                      <a:pt x="55" y="453"/>
                    </a:cubicBezTo>
                    <a:cubicBezTo>
                      <a:pt x="55" y="453"/>
                      <a:pt x="55" y="454"/>
                      <a:pt x="54" y="453"/>
                    </a:cubicBezTo>
                    <a:cubicBezTo>
                      <a:pt x="54" y="453"/>
                      <a:pt x="53" y="453"/>
                      <a:pt x="53" y="452"/>
                    </a:cubicBezTo>
                    <a:cubicBezTo>
                      <a:pt x="53" y="452"/>
                      <a:pt x="53" y="452"/>
                      <a:pt x="52" y="452"/>
                    </a:cubicBezTo>
                    <a:cubicBezTo>
                      <a:pt x="52" y="452"/>
                      <a:pt x="52" y="452"/>
                      <a:pt x="52" y="451"/>
                    </a:cubicBezTo>
                    <a:cubicBezTo>
                      <a:pt x="52" y="451"/>
                      <a:pt x="52" y="451"/>
                      <a:pt x="51" y="450"/>
                    </a:cubicBezTo>
                    <a:cubicBezTo>
                      <a:pt x="51" y="450"/>
                      <a:pt x="51" y="450"/>
                      <a:pt x="51" y="450"/>
                    </a:cubicBezTo>
                    <a:cubicBezTo>
                      <a:pt x="50" y="450"/>
                      <a:pt x="51" y="450"/>
                      <a:pt x="51" y="450"/>
                    </a:cubicBezTo>
                    <a:cubicBezTo>
                      <a:pt x="51" y="449"/>
                      <a:pt x="52" y="449"/>
                      <a:pt x="51" y="448"/>
                    </a:cubicBezTo>
                    <a:cubicBezTo>
                      <a:pt x="51" y="448"/>
                      <a:pt x="51" y="448"/>
                      <a:pt x="51" y="448"/>
                    </a:cubicBezTo>
                    <a:cubicBezTo>
                      <a:pt x="51" y="448"/>
                      <a:pt x="51" y="447"/>
                      <a:pt x="51" y="447"/>
                    </a:cubicBezTo>
                    <a:cubicBezTo>
                      <a:pt x="51" y="447"/>
                      <a:pt x="50" y="447"/>
                      <a:pt x="51" y="446"/>
                    </a:cubicBezTo>
                    <a:cubicBezTo>
                      <a:pt x="51" y="446"/>
                      <a:pt x="52" y="445"/>
                      <a:pt x="51" y="445"/>
                    </a:cubicBezTo>
                    <a:cubicBezTo>
                      <a:pt x="51" y="444"/>
                      <a:pt x="51" y="444"/>
                      <a:pt x="51" y="444"/>
                    </a:cubicBezTo>
                    <a:cubicBezTo>
                      <a:pt x="51" y="444"/>
                      <a:pt x="50" y="443"/>
                      <a:pt x="50" y="443"/>
                    </a:cubicBezTo>
                    <a:cubicBezTo>
                      <a:pt x="50" y="443"/>
                      <a:pt x="51" y="443"/>
                      <a:pt x="51" y="442"/>
                    </a:cubicBezTo>
                    <a:cubicBezTo>
                      <a:pt x="51" y="442"/>
                      <a:pt x="50" y="442"/>
                      <a:pt x="50" y="442"/>
                    </a:cubicBezTo>
                    <a:cubicBezTo>
                      <a:pt x="50" y="442"/>
                      <a:pt x="50" y="441"/>
                      <a:pt x="50" y="441"/>
                    </a:cubicBezTo>
                    <a:cubicBezTo>
                      <a:pt x="50" y="441"/>
                      <a:pt x="50" y="441"/>
                      <a:pt x="50" y="441"/>
                    </a:cubicBezTo>
                    <a:cubicBezTo>
                      <a:pt x="49" y="441"/>
                      <a:pt x="50" y="440"/>
                      <a:pt x="50" y="440"/>
                    </a:cubicBezTo>
                    <a:cubicBezTo>
                      <a:pt x="50" y="439"/>
                      <a:pt x="50" y="439"/>
                      <a:pt x="49" y="439"/>
                    </a:cubicBezTo>
                    <a:cubicBezTo>
                      <a:pt x="49" y="438"/>
                      <a:pt x="49" y="438"/>
                      <a:pt x="48" y="438"/>
                    </a:cubicBezTo>
                    <a:cubicBezTo>
                      <a:pt x="48" y="437"/>
                      <a:pt x="48" y="437"/>
                      <a:pt x="48" y="437"/>
                    </a:cubicBezTo>
                    <a:cubicBezTo>
                      <a:pt x="48" y="437"/>
                      <a:pt x="47" y="437"/>
                      <a:pt x="47" y="437"/>
                    </a:cubicBezTo>
                    <a:cubicBezTo>
                      <a:pt x="48" y="436"/>
                      <a:pt x="48" y="436"/>
                      <a:pt x="49" y="436"/>
                    </a:cubicBezTo>
                    <a:cubicBezTo>
                      <a:pt x="49" y="435"/>
                      <a:pt x="49" y="436"/>
                      <a:pt x="50" y="436"/>
                    </a:cubicBezTo>
                    <a:cubicBezTo>
                      <a:pt x="50" y="435"/>
                      <a:pt x="50" y="435"/>
                      <a:pt x="50" y="435"/>
                    </a:cubicBezTo>
                    <a:cubicBezTo>
                      <a:pt x="50" y="435"/>
                      <a:pt x="50" y="434"/>
                      <a:pt x="50" y="434"/>
                    </a:cubicBezTo>
                    <a:cubicBezTo>
                      <a:pt x="51" y="434"/>
                      <a:pt x="50" y="433"/>
                      <a:pt x="50" y="433"/>
                    </a:cubicBezTo>
                    <a:cubicBezTo>
                      <a:pt x="50" y="432"/>
                      <a:pt x="50" y="432"/>
                      <a:pt x="50" y="432"/>
                    </a:cubicBezTo>
                    <a:cubicBezTo>
                      <a:pt x="50" y="432"/>
                      <a:pt x="50" y="431"/>
                      <a:pt x="50" y="432"/>
                    </a:cubicBezTo>
                    <a:cubicBezTo>
                      <a:pt x="50" y="431"/>
                      <a:pt x="50" y="431"/>
                      <a:pt x="50" y="430"/>
                    </a:cubicBezTo>
                    <a:cubicBezTo>
                      <a:pt x="50" y="429"/>
                      <a:pt x="52" y="432"/>
                      <a:pt x="52" y="431"/>
                    </a:cubicBezTo>
                    <a:cubicBezTo>
                      <a:pt x="52" y="431"/>
                      <a:pt x="51" y="431"/>
                      <a:pt x="51" y="431"/>
                    </a:cubicBezTo>
                    <a:cubicBezTo>
                      <a:pt x="51" y="430"/>
                      <a:pt x="51" y="430"/>
                      <a:pt x="51" y="430"/>
                    </a:cubicBezTo>
                    <a:cubicBezTo>
                      <a:pt x="51" y="430"/>
                      <a:pt x="51" y="429"/>
                      <a:pt x="51" y="429"/>
                    </a:cubicBezTo>
                    <a:cubicBezTo>
                      <a:pt x="51" y="429"/>
                      <a:pt x="51" y="429"/>
                      <a:pt x="51" y="428"/>
                    </a:cubicBezTo>
                    <a:cubicBezTo>
                      <a:pt x="51" y="428"/>
                      <a:pt x="50" y="428"/>
                      <a:pt x="50" y="427"/>
                    </a:cubicBezTo>
                    <a:cubicBezTo>
                      <a:pt x="50" y="427"/>
                      <a:pt x="50" y="427"/>
                      <a:pt x="50" y="427"/>
                    </a:cubicBezTo>
                    <a:cubicBezTo>
                      <a:pt x="50" y="426"/>
                      <a:pt x="50" y="426"/>
                      <a:pt x="49" y="426"/>
                    </a:cubicBezTo>
                    <a:cubicBezTo>
                      <a:pt x="49" y="425"/>
                      <a:pt x="49" y="425"/>
                      <a:pt x="48" y="424"/>
                    </a:cubicBezTo>
                    <a:cubicBezTo>
                      <a:pt x="48" y="424"/>
                      <a:pt x="47" y="424"/>
                      <a:pt x="46" y="423"/>
                    </a:cubicBezTo>
                    <a:cubicBezTo>
                      <a:pt x="46" y="423"/>
                      <a:pt x="46" y="423"/>
                      <a:pt x="46" y="423"/>
                    </a:cubicBezTo>
                    <a:cubicBezTo>
                      <a:pt x="46" y="423"/>
                      <a:pt x="45" y="423"/>
                      <a:pt x="45" y="423"/>
                    </a:cubicBezTo>
                    <a:cubicBezTo>
                      <a:pt x="45" y="423"/>
                      <a:pt x="45" y="423"/>
                      <a:pt x="45" y="423"/>
                    </a:cubicBezTo>
                    <a:cubicBezTo>
                      <a:pt x="45" y="423"/>
                      <a:pt x="45" y="423"/>
                      <a:pt x="44" y="423"/>
                    </a:cubicBezTo>
                    <a:cubicBezTo>
                      <a:pt x="44" y="422"/>
                      <a:pt x="44" y="422"/>
                      <a:pt x="44" y="422"/>
                    </a:cubicBezTo>
                    <a:cubicBezTo>
                      <a:pt x="44" y="422"/>
                      <a:pt x="43" y="422"/>
                      <a:pt x="43" y="422"/>
                    </a:cubicBezTo>
                    <a:cubicBezTo>
                      <a:pt x="42" y="421"/>
                      <a:pt x="41" y="421"/>
                      <a:pt x="41" y="421"/>
                    </a:cubicBezTo>
                    <a:cubicBezTo>
                      <a:pt x="41" y="420"/>
                      <a:pt x="42" y="421"/>
                      <a:pt x="43" y="420"/>
                    </a:cubicBezTo>
                    <a:cubicBezTo>
                      <a:pt x="43" y="420"/>
                      <a:pt x="42" y="420"/>
                      <a:pt x="42" y="420"/>
                    </a:cubicBezTo>
                    <a:cubicBezTo>
                      <a:pt x="42" y="420"/>
                      <a:pt x="43" y="420"/>
                      <a:pt x="43" y="420"/>
                    </a:cubicBezTo>
                    <a:cubicBezTo>
                      <a:pt x="43" y="419"/>
                      <a:pt x="43" y="419"/>
                      <a:pt x="43" y="419"/>
                    </a:cubicBezTo>
                    <a:cubicBezTo>
                      <a:pt x="43" y="419"/>
                      <a:pt x="43" y="418"/>
                      <a:pt x="43" y="418"/>
                    </a:cubicBezTo>
                    <a:cubicBezTo>
                      <a:pt x="43" y="418"/>
                      <a:pt x="43" y="419"/>
                      <a:pt x="42" y="419"/>
                    </a:cubicBezTo>
                    <a:cubicBezTo>
                      <a:pt x="42" y="419"/>
                      <a:pt x="41" y="419"/>
                      <a:pt x="41" y="418"/>
                    </a:cubicBezTo>
                    <a:cubicBezTo>
                      <a:pt x="41" y="418"/>
                      <a:pt x="40" y="418"/>
                      <a:pt x="40" y="418"/>
                    </a:cubicBezTo>
                    <a:cubicBezTo>
                      <a:pt x="39" y="418"/>
                      <a:pt x="39" y="418"/>
                      <a:pt x="38" y="418"/>
                    </a:cubicBezTo>
                    <a:cubicBezTo>
                      <a:pt x="39" y="417"/>
                      <a:pt x="40" y="417"/>
                      <a:pt x="40" y="417"/>
                    </a:cubicBezTo>
                    <a:cubicBezTo>
                      <a:pt x="41" y="417"/>
                      <a:pt x="42" y="418"/>
                      <a:pt x="42" y="417"/>
                    </a:cubicBezTo>
                    <a:cubicBezTo>
                      <a:pt x="42" y="417"/>
                      <a:pt x="40" y="417"/>
                      <a:pt x="40" y="417"/>
                    </a:cubicBezTo>
                    <a:cubicBezTo>
                      <a:pt x="39" y="417"/>
                      <a:pt x="38" y="418"/>
                      <a:pt x="38" y="417"/>
                    </a:cubicBezTo>
                    <a:cubicBezTo>
                      <a:pt x="38" y="417"/>
                      <a:pt x="38" y="417"/>
                      <a:pt x="39" y="417"/>
                    </a:cubicBezTo>
                    <a:cubicBezTo>
                      <a:pt x="39" y="416"/>
                      <a:pt x="39" y="416"/>
                      <a:pt x="39" y="416"/>
                    </a:cubicBezTo>
                    <a:cubicBezTo>
                      <a:pt x="40" y="415"/>
                      <a:pt x="40" y="416"/>
                      <a:pt x="41" y="416"/>
                    </a:cubicBezTo>
                    <a:cubicBezTo>
                      <a:pt x="41" y="416"/>
                      <a:pt x="40" y="415"/>
                      <a:pt x="40" y="415"/>
                    </a:cubicBezTo>
                    <a:cubicBezTo>
                      <a:pt x="39" y="415"/>
                      <a:pt x="39" y="415"/>
                      <a:pt x="38" y="415"/>
                    </a:cubicBezTo>
                    <a:cubicBezTo>
                      <a:pt x="38" y="415"/>
                      <a:pt x="38" y="415"/>
                      <a:pt x="37" y="415"/>
                    </a:cubicBezTo>
                    <a:cubicBezTo>
                      <a:pt x="37" y="414"/>
                      <a:pt x="38" y="415"/>
                      <a:pt x="38" y="414"/>
                    </a:cubicBezTo>
                    <a:cubicBezTo>
                      <a:pt x="38" y="414"/>
                      <a:pt x="38" y="414"/>
                      <a:pt x="37" y="413"/>
                    </a:cubicBezTo>
                    <a:cubicBezTo>
                      <a:pt x="36" y="413"/>
                      <a:pt x="36" y="412"/>
                      <a:pt x="34" y="412"/>
                    </a:cubicBezTo>
                    <a:cubicBezTo>
                      <a:pt x="35" y="411"/>
                      <a:pt x="35" y="411"/>
                      <a:pt x="35" y="411"/>
                    </a:cubicBezTo>
                    <a:cubicBezTo>
                      <a:pt x="35" y="411"/>
                      <a:pt x="36" y="410"/>
                      <a:pt x="35" y="409"/>
                    </a:cubicBezTo>
                    <a:cubicBezTo>
                      <a:pt x="35" y="409"/>
                      <a:pt x="34" y="409"/>
                      <a:pt x="34" y="409"/>
                    </a:cubicBezTo>
                    <a:cubicBezTo>
                      <a:pt x="34" y="409"/>
                      <a:pt x="34" y="408"/>
                      <a:pt x="34" y="408"/>
                    </a:cubicBezTo>
                    <a:cubicBezTo>
                      <a:pt x="33" y="408"/>
                      <a:pt x="33" y="408"/>
                      <a:pt x="32" y="408"/>
                    </a:cubicBezTo>
                    <a:cubicBezTo>
                      <a:pt x="32" y="408"/>
                      <a:pt x="31" y="408"/>
                      <a:pt x="31" y="407"/>
                    </a:cubicBezTo>
                    <a:cubicBezTo>
                      <a:pt x="31" y="407"/>
                      <a:pt x="32" y="407"/>
                      <a:pt x="33" y="407"/>
                    </a:cubicBezTo>
                    <a:cubicBezTo>
                      <a:pt x="34" y="407"/>
                      <a:pt x="34" y="407"/>
                      <a:pt x="35" y="407"/>
                    </a:cubicBezTo>
                    <a:cubicBezTo>
                      <a:pt x="35" y="407"/>
                      <a:pt x="36" y="408"/>
                      <a:pt x="36" y="408"/>
                    </a:cubicBezTo>
                    <a:cubicBezTo>
                      <a:pt x="37" y="408"/>
                      <a:pt x="38" y="408"/>
                      <a:pt x="38" y="408"/>
                    </a:cubicBezTo>
                    <a:cubicBezTo>
                      <a:pt x="39" y="408"/>
                      <a:pt x="37" y="409"/>
                      <a:pt x="37" y="409"/>
                    </a:cubicBezTo>
                    <a:cubicBezTo>
                      <a:pt x="37" y="411"/>
                      <a:pt x="39" y="412"/>
                      <a:pt x="40" y="412"/>
                    </a:cubicBezTo>
                    <a:cubicBezTo>
                      <a:pt x="40" y="413"/>
                      <a:pt x="42" y="415"/>
                      <a:pt x="42" y="414"/>
                    </a:cubicBezTo>
                    <a:cubicBezTo>
                      <a:pt x="43" y="414"/>
                      <a:pt x="42" y="413"/>
                      <a:pt x="43" y="413"/>
                    </a:cubicBezTo>
                    <a:cubicBezTo>
                      <a:pt x="43" y="413"/>
                      <a:pt x="44" y="414"/>
                      <a:pt x="44" y="414"/>
                    </a:cubicBezTo>
                    <a:cubicBezTo>
                      <a:pt x="44" y="414"/>
                      <a:pt x="44" y="414"/>
                      <a:pt x="44" y="415"/>
                    </a:cubicBezTo>
                    <a:cubicBezTo>
                      <a:pt x="45" y="415"/>
                      <a:pt x="45" y="415"/>
                      <a:pt x="46" y="415"/>
                    </a:cubicBezTo>
                    <a:cubicBezTo>
                      <a:pt x="46" y="415"/>
                      <a:pt x="46" y="414"/>
                      <a:pt x="46" y="414"/>
                    </a:cubicBezTo>
                    <a:cubicBezTo>
                      <a:pt x="46" y="413"/>
                      <a:pt x="46" y="414"/>
                      <a:pt x="46" y="414"/>
                    </a:cubicBezTo>
                    <a:cubicBezTo>
                      <a:pt x="46" y="415"/>
                      <a:pt x="46" y="415"/>
                      <a:pt x="47" y="415"/>
                    </a:cubicBezTo>
                    <a:cubicBezTo>
                      <a:pt x="47" y="415"/>
                      <a:pt x="48" y="415"/>
                      <a:pt x="49" y="416"/>
                    </a:cubicBezTo>
                    <a:cubicBezTo>
                      <a:pt x="49" y="416"/>
                      <a:pt x="48" y="416"/>
                      <a:pt x="48" y="416"/>
                    </a:cubicBezTo>
                    <a:cubicBezTo>
                      <a:pt x="48" y="416"/>
                      <a:pt x="48" y="417"/>
                      <a:pt x="48" y="418"/>
                    </a:cubicBezTo>
                    <a:cubicBezTo>
                      <a:pt x="49" y="418"/>
                      <a:pt x="50" y="417"/>
                      <a:pt x="50" y="417"/>
                    </a:cubicBezTo>
                    <a:cubicBezTo>
                      <a:pt x="51" y="416"/>
                      <a:pt x="52" y="417"/>
                      <a:pt x="53" y="418"/>
                    </a:cubicBezTo>
                    <a:cubicBezTo>
                      <a:pt x="54" y="419"/>
                      <a:pt x="55" y="420"/>
                      <a:pt x="56" y="420"/>
                    </a:cubicBezTo>
                    <a:cubicBezTo>
                      <a:pt x="58" y="421"/>
                      <a:pt x="60" y="422"/>
                      <a:pt x="62" y="422"/>
                    </a:cubicBezTo>
                    <a:cubicBezTo>
                      <a:pt x="64" y="422"/>
                      <a:pt x="67" y="422"/>
                      <a:pt x="68" y="423"/>
                    </a:cubicBezTo>
                    <a:cubicBezTo>
                      <a:pt x="69" y="424"/>
                      <a:pt x="70" y="425"/>
                      <a:pt x="71" y="425"/>
                    </a:cubicBezTo>
                    <a:cubicBezTo>
                      <a:pt x="72" y="425"/>
                      <a:pt x="73" y="425"/>
                      <a:pt x="74" y="426"/>
                    </a:cubicBezTo>
                    <a:cubicBezTo>
                      <a:pt x="76" y="426"/>
                      <a:pt x="77" y="425"/>
                      <a:pt x="78" y="425"/>
                    </a:cubicBezTo>
                    <a:cubicBezTo>
                      <a:pt x="79" y="425"/>
                      <a:pt x="80" y="425"/>
                      <a:pt x="81" y="424"/>
                    </a:cubicBezTo>
                    <a:cubicBezTo>
                      <a:pt x="82" y="424"/>
                      <a:pt x="82" y="424"/>
                      <a:pt x="83" y="423"/>
                    </a:cubicBezTo>
                    <a:cubicBezTo>
                      <a:pt x="84" y="423"/>
                      <a:pt x="85" y="423"/>
                      <a:pt x="86" y="422"/>
                    </a:cubicBezTo>
                    <a:cubicBezTo>
                      <a:pt x="86" y="422"/>
                      <a:pt x="87" y="421"/>
                      <a:pt x="88" y="420"/>
                    </a:cubicBezTo>
                    <a:cubicBezTo>
                      <a:pt x="88" y="420"/>
                      <a:pt x="88" y="420"/>
                      <a:pt x="89" y="420"/>
                    </a:cubicBezTo>
                    <a:cubicBezTo>
                      <a:pt x="89" y="420"/>
                      <a:pt x="89" y="419"/>
                      <a:pt x="90" y="419"/>
                    </a:cubicBezTo>
                    <a:cubicBezTo>
                      <a:pt x="90" y="419"/>
                      <a:pt x="90" y="418"/>
                      <a:pt x="90" y="418"/>
                    </a:cubicBezTo>
                    <a:cubicBezTo>
                      <a:pt x="90" y="418"/>
                      <a:pt x="90" y="418"/>
                      <a:pt x="91" y="417"/>
                    </a:cubicBezTo>
                    <a:cubicBezTo>
                      <a:pt x="91" y="417"/>
                      <a:pt x="91" y="417"/>
                      <a:pt x="91" y="416"/>
                    </a:cubicBezTo>
                    <a:cubicBezTo>
                      <a:pt x="91" y="416"/>
                      <a:pt x="92" y="416"/>
                      <a:pt x="92" y="415"/>
                    </a:cubicBezTo>
                    <a:cubicBezTo>
                      <a:pt x="93" y="414"/>
                      <a:pt x="93" y="414"/>
                      <a:pt x="94" y="413"/>
                    </a:cubicBezTo>
                    <a:cubicBezTo>
                      <a:pt x="94" y="412"/>
                      <a:pt x="94" y="411"/>
                      <a:pt x="94" y="411"/>
                    </a:cubicBezTo>
                    <a:cubicBezTo>
                      <a:pt x="94" y="410"/>
                      <a:pt x="94" y="410"/>
                      <a:pt x="94" y="410"/>
                    </a:cubicBezTo>
                    <a:cubicBezTo>
                      <a:pt x="95" y="410"/>
                      <a:pt x="95" y="408"/>
                      <a:pt x="95" y="408"/>
                    </a:cubicBezTo>
                    <a:cubicBezTo>
                      <a:pt x="95" y="407"/>
                      <a:pt x="95" y="407"/>
                      <a:pt x="95" y="407"/>
                    </a:cubicBezTo>
                    <a:cubicBezTo>
                      <a:pt x="95" y="407"/>
                      <a:pt x="95" y="407"/>
                      <a:pt x="95" y="407"/>
                    </a:cubicBezTo>
                    <a:cubicBezTo>
                      <a:pt x="95" y="406"/>
                      <a:pt x="95" y="406"/>
                      <a:pt x="95" y="406"/>
                    </a:cubicBezTo>
                    <a:cubicBezTo>
                      <a:pt x="94" y="406"/>
                      <a:pt x="94" y="406"/>
                      <a:pt x="94" y="406"/>
                    </a:cubicBezTo>
                    <a:cubicBezTo>
                      <a:pt x="92" y="406"/>
                      <a:pt x="94" y="403"/>
                      <a:pt x="93" y="402"/>
                    </a:cubicBezTo>
                    <a:cubicBezTo>
                      <a:pt x="93" y="402"/>
                      <a:pt x="93" y="402"/>
                      <a:pt x="92" y="401"/>
                    </a:cubicBezTo>
                    <a:cubicBezTo>
                      <a:pt x="92" y="401"/>
                      <a:pt x="92" y="400"/>
                      <a:pt x="92" y="400"/>
                    </a:cubicBezTo>
                    <a:cubicBezTo>
                      <a:pt x="92" y="400"/>
                      <a:pt x="93" y="400"/>
                      <a:pt x="93" y="399"/>
                    </a:cubicBezTo>
                    <a:cubicBezTo>
                      <a:pt x="93" y="399"/>
                      <a:pt x="93" y="397"/>
                      <a:pt x="92" y="397"/>
                    </a:cubicBezTo>
                    <a:cubicBezTo>
                      <a:pt x="92" y="397"/>
                      <a:pt x="92" y="397"/>
                      <a:pt x="91" y="397"/>
                    </a:cubicBezTo>
                    <a:cubicBezTo>
                      <a:pt x="90" y="397"/>
                      <a:pt x="91" y="395"/>
                      <a:pt x="90" y="395"/>
                    </a:cubicBezTo>
                    <a:cubicBezTo>
                      <a:pt x="89" y="396"/>
                      <a:pt x="90" y="396"/>
                      <a:pt x="89" y="397"/>
                    </a:cubicBezTo>
                    <a:cubicBezTo>
                      <a:pt x="89" y="397"/>
                      <a:pt x="88" y="396"/>
                      <a:pt x="88" y="396"/>
                    </a:cubicBezTo>
                    <a:cubicBezTo>
                      <a:pt x="88" y="395"/>
                      <a:pt x="89" y="395"/>
                      <a:pt x="89" y="395"/>
                    </a:cubicBezTo>
                    <a:cubicBezTo>
                      <a:pt x="89" y="394"/>
                      <a:pt x="87" y="393"/>
                      <a:pt x="87" y="393"/>
                    </a:cubicBezTo>
                    <a:cubicBezTo>
                      <a:pt x="86" y="392"/>
                      <a:pt x="86" y="392"/>
                      <a:pt x="86" y="391"/>
                    </a:cubicBezTo>
                    <a:cubicBezTo>
                      <a:pt x="85" y="391"/>
                      <a:pt x="85" y="390"/>
                      <a:pt x="85" y="389"/>
                    </a:cubicBezTo>
                    <a:cubicBezTo>
                      <a:pt x="84" y="389"/>
                      <a:pt x="84" y="389"/>
                      <a:pt x="84" y="390"/>
                    </a:cubicBezTo>
                    <a:cubicBezTo>
                      <a:pt x="84" y="390"/>
                      <a:pt x="84" y="390"/>
                      <a:pt x="85" y="390"/>
                    </a:cubicBezTo>
                    <a:cubicBezTo>
                      <a:pt x="85" y="391"/>
                      <a:pt x="85" y="391"/>
                      <a:pt x="85" y="392"/>
                    </a:cubicBezTo>
                    <a:cubicBezTo>
                      <a:pt x="84" y="391"/>
                      <a:pt x="83" y="391"/>
                      <a:pt x="82" y="390"/>
                    </a:cubicBezTo>
                    <a:cubicBezTo>
                      <a:pt x="82" y="390"/>
                      <a:pt x="81" y="389"/>
                      <a:pt x="81" y="389"/>
                    </a:cubicBezTo>
                    <a:cubicBezTo>
                      <a:pt x="80" y="389"/>
                      <a:pt x="80" y="388"/>
                      <a:pt x="79" y="388"/>
                    </a:cubicBezTo>
                    <a:cubicBezTo>
                      <a:pt x="79" y="388"/>
                      <a:pt x="79" y="388"/>
                      <a:pt x="79" y="388"/>
                    </a:cubicBezTo>
                    <a:cubicBezTo>
                      <a:pt x="79" y="387"/>
                      <a:pt x="79" y="387"/>
                      <a:pt x="79" y="387"/>
                    </a:cubicBezTo>
                    <a:cubicBezTo>
                      <a:pt x="78" y="387"/>
                      <a:pt x="78" y="387"/>
                      <a:pt x="78" y="386"/>
                    </a:cubicBezTo>
                    <a:cubicBezTo>
                      <a:pt x="78" y="386"/>
                      <a:pt x="78" y="386"/>
                      <a:pt x="77" y="386"/>
                    </a:cubicBezTo>
                    <a:cubicBezTo>
                      <a:pt x="77" y="386"/>
                      <a:pt x="77" y="385"/>
                      <a:pt x="77" y="385"/>
                    </a:cubicBezTo>
                    <a:cubicBezTo>
                      <a:pt x="77" y="385"/>
                      <a:pt x="76" y="385"/>
                      <a:pt x="76" y="386"/>
                    </a:cubicBezTo>
                    <a:cubicBezTo>
                      <a:pt x="77" y="386"/>
                      <a:pt x="77" y="386"/>
                      <a:pt x="77" y="387"/>
                    </a:cubicBezTo>
                    <a:cubicBezTo>
                      <a:pt x="77" y="387"/>
                      <a:pt x="76" y="386"/>
                      <a:pt x="76" y="386"/>
                    </a:cubicBezTo>
                    <a:cubicBezTo>
                      <a:pt x="75" y="386"/>
                      <a:pt x="75" y="386"/>
                      <a:pt x="75" y="385"/>
                    </a:cubicBezTo>
                    <a:cubicBezTo>
                      <a:pt x="75" y="385"/>
                      <a:pt x="75" y="385"/>
                      <a:pt x="74" y="384"/>
                    </a:cubicBezTo>
                    <a:cubicBezTo>
                      <a:pt x="74" y="384"/>
                      <a:pt x="74" y="384"/>
                      <a:pt x="74" y="383"/>
                    </a:cubicBezTo>
                    <a:cubicBezTo>
                      <a:pt x="73" y="383"/>
                      <a:pt x="73" y="383"/>
                      <a:pt x="73" y="383"/>
                    </a:cubicBezTo>
                    <a:cubicBezTo>
                      <a:pt x="72" y="382"/>
                      <a:pt x="72" y="382"/>
                      <a:pt x="72" y="381"/>
                    </a:cubicBezTo>
                    <a:cubicBezTo>
                      <a:pt x="71" y="381"/>
                      <a:pt x="71" y="379"/>
                      <a:pt x="70" y="379"/>
                    </a:cubicBezTo>
                    <a:cubicBezTo>
                      <a:pt x="69" y="379"/>
                      <a:pt x="68" y="378"/>
                      <a:pt x="67" y="378"/>
                    </a:cubicBezTo>
                    <a:cubicBezTo>
                      <a:pt x="67" y="377"/>
                      <a:pt x="67" y="377"/>
                      <a:pt x="67" y="377"/>
                    </a:cubicBezTo>
                    <a:cubicBezTo>
                      <a:pt x="66" y="376"/>
                      <a:pt x="66" y="376"/>
                      <a:pt x="65" y="375"/>
                    </a:cubicBezTo>
                    <a:cubicBezTo>
                      <a:pt x="65" y="375"/>
                      <a:pt x="65" y="375"/>
                      <a:pt x="64" y="375"/>
                    </a:cubicBezTo>
                    <a:cubicBezTo>
                      <a:pt x="64" y="374"/>
                      <a:pt x="64" y="374"/>
                      <a:pt x="63" y="374"/>
                    </a:cubicBezTo>
                    <a:cubicBezTo>
                      <a:pt x="62" y="373"/>
                      <a:pt x="61" y="373"/>
                      <a:pt x="61" y="372"/>
                    </a:cubicBezTo>
                    <a:cubicBezTo>
                      <a:pt x="61" y="372"/>
                      <a:pt x="61" y="372"/>
                      <a:pt x="60" y="372"/>
                    </a:cubicBezTo>
                    <a:cubicBezTo>
                      <a:pt x="60" y="371"/>
                      <a:pt x="60" y="371"/>
                      <a:pt x="59" y="371"/>
                    </a:cubicBezTo>
                    <a:cubicBezTo>
                      <a:pt x="59" y="371"/>
                      <a:pt x="59" y="370"/>
                      <a:pt x="58" y="370"/>
                    </a:cubicBezTo>
                    <a:cubicBezTo>
                      <a:pt x="57" y="370"/>
                      <a:pt x="56" y="370"/>
                      <a:pt x="55" y="369"/>
                    </a:cubicBezTo>
                    <a:cubicBezTo>
                      <a:pt x="55" y="369"/>
                      <a:pt x="54" y="368"/>
                      <a:pt x="53" y="369"/>
                    </a:cubicBezTo>
                    <a:cubicBezTo>
                      <a:pt x="53" y="369"/>
                      <a:pt x="54" y="370"/>
                      <a:pt x="53" y="370"/>
                    </a:cubicBezTo>
                    <a:cubicBezTo>
                      <a:pt x="53" y="370"/>
                      <a:pt x="53" y="370"/>
                      <a:pt x="53" y="370"/>
                    </a:cubicBezTo>
                    <a:cubicBezTo>
                      <a:pt x="52" y="370"/>
                      <a:pt x="52" y="370"/>
                      <a:pt x="52" y="370"/>
                    </a:cubicBezTo>
                    <a:cubicBezTo>
                      <a:pt x="52" y="370"/>
                      <a:pt x="52" y="370"/>
                      <a:pt x="51" y="369"/>
                    </a:cubicBezTo>
                    <a:cubicBezTo>
                      <a:pt x="51" y="369"/>
                      <a:pt x="51" y="369"/>
                      <a:pt x="51" y="369"/>
                    </a:cubicBezTo>
                    <a:cubicBezTo>
                      <a:pt x="50" y="369"/>
                      <a:pt x="50" y="369"/>
                      <a:pt x="49" y="369"/>
                    </a:cubicBezTo>
                    <a:cubicBezTo>
                      <a:pt x="49" y="368"/>
                      <a:pt x="48" y="368"/>
                      <a:pt x="48" y="368"/>
                    </a:cubicBezTo>
                    <a:cubicBezTo>
                      <a:pt x="48" y="368"/>
                      <a:pt x="48" y="368"/>
                      <a:pt x="47" y="368"/>
                    </a:cubicBezTo>
                    <a:cubicBezTo>
                      <a:pt x="47" y="368"/>
                      <a:pt x="46" y="368"/>
                      <a:pt x="45" y="368"/>
                    </a:cubicBezTo>
                    <a:cubicBezTo>
                      <a:pt x="45" y="368"/>
                      <a:pt x="45" y="367"/>
                      <a:pt x="45" y="367"/>
                    </a:cubicBezTo>
                    <a:cubicBezTo>
                      <a:pt x="44" y="367"/>
                      <a:pt x="44" y="368"/>
                      <a:pt x="44" y="368"/>
                    </a:cubicBezTo>
                    <a:cubicBezTo>
                      <a:pt x="44" y="368"/>
                      <a:pt x="44" y="368"/>
                      <a:pt x="43" y="368"/>
                    </a:cubicBezTo>
                    <a:cubicBezTo>
                      <a:pt x="43" y="367"/>
                      <a:pt x="43" y="367"/>
                      <a:pt x="43" y="367"/>
                    </a:cubicBezTo>
                    <a:cubicBezTo>
                      <a:pt x="42" y="368"/>
                      <a:pt x="43" y="369"/>
                      <a:pt x="43" y="369"/>
                    </a:cubicBezTo>
                    <a:cubicBezTo>
                      <a:pt x="43" y="370"/>
                      <a:pt x="42" y="371"/>
                      <a:pt x="42" y="371"/>
                    </a:cubicBezTo>
                    <a:cubicBezTo>
                      <a:pt x="42" y="372"/>
                      <a:pt x="41" y="372"/>
                      <a:pt x="40" y="372"/>
                    </a:cubicBezTo>
                    <a:cubicBezTo>
                      <a:pt x="40" y="373"/>
                      <a:pt x="39" y="372"/>
                      <a:pt x="39" y="373"/>
                    </a:cubicBezTo>
                    <a:cubicBezTo>
                      <a:pt x="39" y="373"/>
                      <a:pt x="39" y="375"/>
                      <a:pt x="38" y="374"/>
                    </a:cubicBezTo>
                    <a:cubicBezTo>
                      <a:pt x="38" y="373"/>
                      <a:pt x="39" y="372"/>
                      <a:pt x="40" y="371"/>
                    </a:cubicBezTo>
                    <a:cubicBezTo>
                      <a:pt x="41" y="371"/>
                      <a:pt x="41" y="371"/>
                      <a:pt x="42" y="370"/>
                    </a:cubicBezTo>
                    <a:cubicBezTo>
                      <a:pt x="42" y="370"/>
                      <a:pt x="42" y="370"/>
                      <a:pt x="41" y="370"/>
                    </a:cubicBezTo>
                    <a:cubicBezTo>
                      <a:pt x="41" y="370"/>
                      <a:pt x="41" y="370"/>
                      <a:pt x="41" y="369"/>
                    </a:cubicBezTo>
                    <a:cubicBezTo>
                      <a:pt x="41" y="369"/>
                      <a:pt x="41" y="369"/>
                      <a:pt x="41" y="369"/>
                    </a:cubicBezTo>
                    <a:cubicBezTo>
                      <a:pt x="41" y="369"/>
                      <a:pt x="42" y="368"/>
                      <a:pt x="41" y="368"/>
                    </a:cubicBezTo>
                    <a:cubicBezTo>
                      <a:pt x="40" y="368"/>
                      <a:pt x="40" y="368"/>
                      <a:pt x="41" y="368"/>
                    </a:cubicBezTo>
                    <a:cubicBezTo>
                      <a:pt x="41" y="368"/>
                      <a:pt x="42" y="367"/>
                      <a:pt x="42" y="367"/>
                    </a:cubicBezTo>
                    <a:cubicBezTo>
                      <a:pt x="42" y="367"/>
                      <a:pt x="41" y="367"/>
                      <a:pt x="41" y="367"/>
                    </a:cubicBezTo>
                    <a:cubicBezTo>
                      <a:pt x="42" y="366"/>
                      <a:pt x="42" y="366"/>
                      <a:pt x="42" y="366"/>
                    </a:cubicBezTo>
                    <a:cubicBezTo>
                      <a:pt x="42" y="365"/>
                      <a:pt x="40" y="366"/>
                      <a:pt x="40" y="366"/>
                    </a:cubicBezTo>
                    <a:cubicBezTo>
                      <a:pt x="39" y="366"/>
                      <a:pt x="39" y="366"/>
                      <a:pt x="39" y="366"/>
                    </a:cubicBezTo>
                    <a:cubicBezTo>
                      <a:pt x="38" y="367"/>
                      <a:pt x="38" y="367"/>
                      <a:pt x="38" y="367"/>
                    </a:cubicBezTo>
                    <a:cubicBezTo>
                      <a:pt x="38" y="368"/>
                      <a:pt x="38" y="368"/>
                      <a:pt x="37" y="368"/>
                    </a:cubicBezTo>
                    <a:cubicBezTo>
                      <a:pt x="37" y="368"/>
                      <a:pt x="38" y="367"/>
                      <a:pt x="38" y="367"/>
                    </a:cubicBezTo>
                    <a:cubicBezTo>
                      <a:pt x="38" y="367"/>
                      <a:pt x="39" y="365"/>
                      <a:pt x="39" y="365"/>
                    </a:cubicBezTo>
                    <a:cubicBezTo>
                      <a:pt x="39" y="364"/>
                      <a:pt x="37" y="366"/>
                      <a:pt x="37" y="366"/>
                    </a:cubicBezTo>
                    <a:cubicBezTo>
                      <a:pt x="37" y="365"/>
                      <a:pt x="38" y="365"/>
                      <a:pt x="37" y="365"/>
                    </a:cubicBezTo>
                    <a:cubicBezTo>
                      <a:pt x="37" y="364"/>
                      <a:pt x="37" y="364"/>
                      <a:pt x="36" y="364"/>
                    </a:cubicBezTo>
                    <a:cubicBezTo>
                      <a:pt x="35" y="365"/>
                      <a:pt x="34" y="365"/>
                      <a:pt x="33" y="366"/>
                    </a:cubicBezTo>
                    <a:cubicBezTo>
                      <a:pt x="33" y="365"/>
                      <a:pt x="34" y="365"/>
                      <a:pt x="35" y="365"/>
                    </a:cubicBezTo>
                    <a:cubicBezTo>
                      <a:pt x="35" y="364"/>
                      <a:pt x="35" y="364"/>
                      <a:pt x="35" y="363"/>
                    </a:cubicBezTo>
                    <a:cubicBezTo>
                      <a:pt x="35" y="363"/>
                      <a:pt x="35" y="363"/>
                      <a:pt x="34" y="363"/>
                    </a:cubicBezTo>
                    <a:cubicBezTo>
                      <a:pt x="34" y="363"/>
                      <a:pt x="34" y="363"/>
                      <a:pt x="34" y="363"/>
                    </a:cubicBezTo>
                    <a:cubicBezTo>
                      <a:pt x="33" y="362"/>
                      <a:pt x="32" y="362"/>
                      <a:pt x="32" y="363"/>
                    </a:cubicBezTo>
                    <a:cubicBezTo>
                      <a:pt x="32" y="363"/>
                      <a:pt x="32" y="362"/>
                      <a:pt x="32" y="362"/>
                    </a:cubicBezTo>
                    <a:cubicBezTo>
                      <a:pt x="32" y="361"/>
                      <a:pt x="32" y="362"/>
                      <a:pt x="32" y="361"/>
                    </a:cubicBezTo>
                    <a:cubicBezTo>
                      <a:pt x="32" y="361"/>
                      <a:pt x="32" y="361"/>
                      <a:pt x="32" y="361"/>
                    </a:cubicBezTo>
                    <a:cubicBezTo>
                      <a:pt x="32" y="360"/>
                      <a:pt x="32" y="360"/>
                      <a:pt x="32" y="360"/>
                    </a:cubicBezTo>
                    <a:cubicBezTo>
                      <a:pt x="33" y="359"/>
                      <a:pt x="33" y="360"/>
                      <a:pt x="33" y="360"/>
                    </a:cubicBezTo>
                    <a:cubicBezTo>
                      <a:pt x="33" y="361"/>
                      <a:pt x="33" y="361"/>
                      <a:pt x="34" y="361"/>
                    </a:cubicBezTo>
                    <a:cubicBezTo>
                      <a:pt x="35" y="361"/>
                      <a:pt x="36" y="362"/>
                      <a:pt x="37" y="362"/>
                    </a:cubicBezTo>
                    <a:cubicBezTo>
                      <a:pt x="37" y="362"/>
                      <a:pt x="38" y="363"/>
                      <a:pt x="39" y="362"/>
                    </a:cubicBezTo>
                    <a:cubicBezTo>
                      <a:pt x="39" y="362"/>
                      <a:pt x="39" y="361"/>
                      <a:pt x="39" y="361"/>
                    </a:cubicBezTo>
                    <a:cubicBezTo>
                      <a:pt x="39" y="360"/>
                      <a:pt x="39" y="360"/>
                      <a:pt x="38" y="359"/>
                    </a:cubicBezTo>
                    <a:cubicBezTo>
                      <a:pt x="38" y="359"/>
                      <a:pt x="38" y="359"/>
                      <a:pt x="37" y="359"/>
                    </a:cubicBezTo>
                    <a:cubicBezTo>
                      <a:pt x="37" y="359"/>
                      <a:pt x="37" y="359"/>
                      <a:pt x="36" y="359"/>
                    </a:cubicBezTo>
                    <a:cubicBezTo>
                      <a:pt x="35" y="359"/>
                      <a:pt x="35" y="358"/>
                      <a:pt x="35" y="357"/>
                    </a:cubicBezTo>
                    <a:cubicBezTo>
                      <a:pt x="34" y="357"/>
                      <a:pt x="34" y="357"/>
                      <a:pt x="33" y="357"/>
                    </a:cubicBezTo>
                    <a:cubicBezTo>
                      <a:pt x="33" y="356"/>
                      <a:pt x="31" y="354"/>
                      <a:pt x="31" y="356"/>
                    </a:cubicBezTo>
                    <a:cubicBezTo>
                      <a:pt x="31" y="356"/>
                      <a:pt x="33" y="358"/>
                      <a:pt x="32" y="359"/>
                    </a:cubicBezTo>
                    <a:cubicBezTo>
                      <a:pt x="32" y="360"/>
                      <a:pt x="31" y="357"/>
                      <a:pt x="30" y="358"/>
                    </a:cubicBezTo>
                    <a:cubicBezTo>
                      <a:pt x="29" y="359"/>
                      <a:pt x="31" y="361"/>
                      <a:pt x="30" y="361"/>
                    </a:cubicBezTo>
                    <a:cubicBezTo>
                      <a:pt x="29" y="361"/>
                      <a:pt x="29" y="360"/>
                      <a:pt x="28" y="361"/>
                    </a:cubicBezTo>
                    <a:cubicBezTo>
                      <a:pt x="28" y="361"/>
                      <a:pt x="28" y="361"/>
                      <a:pt x="28" y="361"/>
                    </a:cubicBezTo>
                    <a:cubicBezTo>
                      <a:pt x="28" y="362"/>
                      <a:pt x="27" y="362"/>
                      <a:pt x="27" y="362"/>
                    </a:cubicBezTo>
                    <a:cubicBezTo>
                      <a:pt x="27" y="361"/>
                      <a:pt x="28" y="361"/>
                      <a:pt x="28" y="360"/>
                    </a:cubicBezTo>
                    <a:cubicBezTo>
                      <a:pt x="28" y="360"/>
                      <a:pt x="27" y="359"/>
                      <a:pt x="27" y="359"/>
                    </a:cubicBezTo>
                    <a:cubicBezTo>
                      <a:pt x="26" y="359"/>
                      <a:pt x="26" y="359"/>
                      <a:pt x="25" y="359"/>
                    </a:cubicBezTo>
                    <a:cubicBezTo>
                      <a:pt x="25" y="359"/>
                      <a:pt x="24" y="358"/>
                      <a:pt x="24" y="358"/>
                    </a:cubicBezTo>
                    <a:cubicBezTo>
                      <a:pt x="24" y="359"/>
                      <a:pt x="25" y="361"/>
                      <a:pt x="25" y="362"/>
                    </a:cubicBezTo>
                    <a:cubicBezTo>
                      <a:pt x="25" y="362"/>
                      <a:pt x="25" y="363"/>
                      <a:pt x="24" y="364"/>
                    </a:cubicBezTo>
                    <a:cubicBezTo>
                      <a:pt x="24" y="364"/>
                      <a:pt x="23" y="364"/>
                      <a:pt x="22" y="364"/>
                    </a:cubicBezTo>
                    <a:cubicBezTo>
                      <a:pt x="21" y="363"/>
                      <a:pt x="22" y="363"/>
                      <a:pt x="21" y="362"/>
                    </a:cubicBezTo>
                    <a:cubicBezTo>
                      <a:pt x="21" y="362"/>
                      <a:pt x="20" y="361"/>
                      <a:pt x="20" y="361"/>
                    </a:cubicBezTo>
                    <a:cubicBezTo>
                      <a:pt x="19" y="362"/>
                      <a:pt x="20" y="362"/>
                      <a:pt x="20" y="363"/>
                    </a:cubicBezTo>
                    <a:cubicBezTo>
                      <a:pt x="20" y="363"/>
                      <a:pt x="20" y="365"/>
                      <a:pt x="19" y="365"/>
                    </a:cubicBezTo>
                    <a:cubicBezTo>
                      <a:pt x="19" y="366"/>
                      <a:pt x="18" y="367"/>
                      <a:pt x="18" y="367"/>
                    </a:cubicBezTo>
                    <a:cubicBezTo>
                      <a:pt x="18" y="367"/>
                      <a:pt x="17" y="367"/>
                      <a:pt x="17" y="367"/>
                    </a:cubicBezTo>
                    <a:cubicBezTo>
                      <a:pt x="16" y="367"/>
                      <a:pt x="16" y="368"/>
                      <a:pt x="16" y="368"/>
                    </a:cubicBezTo>
                    <a:cubicBezTo>
                      <a:pt x="15" y="369"/>
                      <a:pt x="14" y="368"/>
                      <a:pt x="14" y="369"/>
                    </a:cubicBezTo>
                    <a:cubicBezTo>
                      <a:pt x="13" y="370"/>
                      <a:pt x="13" y="371"/>
                      <a:pt x="13" y="371"/>
                    </a:cubicBezTo>
                    <a:cubicBezTo>
                      <a:pt x="13" y="372"/>
                      <a:pt x="12" y="373"/>
                      <a:pt x="11" y="373"/>
                    </a:cubicBezTo>
                    <a:cubicBezTo>
                      <a:pt x="11" y="374"/>
                      <a:pt x="10" y="374"/>
                      <a:pt x="9" y="375"/>
                    </a:cubicBezTo>
                    <a:cubicBezTo>
                      <a:pt x="9" y="375"/>
                      <a:pt x="8" y="375"/>
                      <a:pt x="8" y="376"/>
                    </a:cubicBezTo>
                    <a:cubicBezTo>
                      <a:pt x="8" y="376"/>
                      <a:pt x="10" y="376"/>
                      <a:pt x="10" y="377"/>
                    </a:cubicBezTo>
                    <a:cubicBezTo>
                      <a:pt x="11" y="378"/>
                      <a:pt x="9" y="380"/>
                      <a:pt x="9" y="381"/>
                    </a:cubicBezTo>
                    <a:cubicBezTo>
                      <a:pt x="8" y="383"/>
                      <a:pt x="8" y="384"/>
                      <a:pt x="9" y="385"/>
                    </a:cubicBezTo>
                    <a:cubicBezTo>
                      <a:pt x="9" y="387"/>
                      <a:pt x="9" y="388"/>
                      <a:pt x="10" y="389"/>
                    </a:cubicBezTo>
                    <a:cubicBezTo>
                      <a:pt x="11" y="389"/>
                      <a:pt x="12" y="390"/>
                      <a:pt x="13" y="390"/>
                    </a:cubicBezTo>
                    <a:cubicBezTo>
                      <a:pt x="15" y="391"/>
                      <a:pt x="15" y="393"/>
                      <a:pt x="16" y="394"/>
                    </a:cubicBezTo>
                    <a:cubicBezTo>
                      <a:pt x="16" y="395"/>
                      <a:pt x="16" y="395"/>
                      <a:pt x="17" y="396"/>
                    </a:cubicBezTo>
                    <a:cubicBezTo>
                      <a:pt x="17" y="396"/>
                      <a:pt x="18" y="397"/>
                      <a:pt x="18" y="397"/>
                    </a:cubicBezTo>
                    <a:cubicBezTo>
                      <a:pt x="18" y="398"/>
                      <a:pt x="18" y="401"/>
                      <a:pt x="18" y="401"/>
                    </a:cubicBezTo>
                    <a:cubicBezTo>
                      <a:pt x="17" y="402"/>
                      <a:pt x="17" y="402"/>
                      <a:pt x="17" y="403"/>
                    </a:cubicBezTo>
                    <a:cubicBezTo>
                      <a:pt x="16" y="403"/>
                      <a:pt x="16" y="404"/>
                      <a:pt x="16" y="404"/>
                    </a:cubicBezTo>
                    <a:cubicBezTo>
                      <a:pt x="14" y="406"/>
                      <a:pt x="11" y="410"/>
                      <a:pt x="12" y="412"/>
                    </a:cubicBezTo>
                    <a:cubicBezTo>
                      <a:pt x="13" y="413"/>
                      <a:pt x="13" y="414"/>
                      <a:pt x="13" y="414"/>
                    </a:cubicBezTo>
                    <a:cubicBezTo>
                      <a:pt x="14" y="415"/>
                      <a:pt x="14" y="416"/>
                      <a:pt x="14" y="416"/>
                    </a:cubicBezTo>
                    <a:cubicBezTo>
                      <a:pt x="15" y="418"/>
                      <a:pt x="15" y="418"/>
                      <a:pt x="15" y="420"/>
                    </a:cubicBezTo>
                    <a:cubicBezTo>
                      <a:pt x="15" y="421"/>
                      <a:pt x="16" y="422"/>
                      <a:pt x="17" y="423"/>
                    </a:cubicBezTo>
                    <a:cubicBezTo>
                      <a:pt x="18" y="424"/>
                      <a:pt x="18" y="426"/>
                      <a:pt x="18" y="427"/>
                    </a:cubicBezTo>
                    <a:cubicBezTo>
                      <a:pt x="19" y="428"/>
                      <a:pt x="19" y="429"/>
                      <a:pt x="19" y="431"/>
                    </a:cubicBezTo>
                    <a:cubicBezTo>
                      <a:pt x="19" y="431"/>
                      <a:pt x="19" y="432"/>
                      <a:pt x="19" y="432"/>
                    </a:cubicBezTo>
                    <a:cubicBezTo>
                      <a:pt x="19" y="432"/>
                      <a:pt x="18" y="432"/>
                      <a:pt x="18" y="432"/>
                    </a:cubicBezTo>
                    <a:cubicBezTo>
                      <a:pt x="17" y="432"/>
                      <a:pt x="16" y="432"/>
                      <a:pt x="17" y="433"/>
                    </a:cubicBezTo>
                    <a:cubicBezTo>
                      <a:pt x="17" y="433"/>
                      <a:pt x="17" y="433"/>
                      <a:pt x="17" y="434"/>
                    </a:cubicBezTo>
                    <a:cubicBezTo>
                      <a:pt x="17" y="435"/>
                      <a:pt x="17" y="435"/>
                      <a:pt x="17" y="436"/>
                    </a:cubicBezTo>
                    <a:cubicBezTo>
                      <a:pt x="17" y="437"/>
                      <a:pt x="16" y="437"/>
                      <a:pt x="16" y="438"/>
                    </a:cubicBezTo>
                    <a:cubicBezTo>
                      <a:pt x="16" y="438"/>
                      <a:pt x="16" y="439"/>
                      <a:pt x="16" y="439"/>
                    </a:cubicBezTo>
                    <a:cubicBezTo>
                      <a:pt x="16" y="439"/>
                      <a:pt x="16" y="439"/>
                      <a:pt x="17" y="439"/>
                    </a:cubicBezTo>
                    <a:cubicBezTo>
                      <a:pt x="17" y="439"/>
                      <a:pt x="17" y="439"/>
                      <a:pt x="17" y="440"/>
                    </a:cubicBezTo>
                    <a:cubicBezTo>
                      <a:pt x="17" y="440"/>
                      <a:pt x="17" y="441"/>
                      <a:pt x="17" y="441"/>
                    </a:cubicBezTo>
                    <a:cubicBezTo>
                      <a:pt x="17" y="442"/>
                      <a:pt x="16" y="441"/>
                      <a:pt x="16" y="442"/>
                    </a:cubicBezTo>
                    <a:cubicBezTo>
                      <a:pt x="15" y="443"/>
                      <a:pt x="16" y="444"/>
                      <a:pt x="16" y="445"/>
                    </a:cubicBezTo>
                    <a:cubicBezTo>
                      <a:pt x="17" y="446"/>
                      <a:pt x="17" y="446"/>
                      <a:pt x="18" y="446"/>
                    </a:cubicBezTo>
                    <a:cubicBezTo>
                      <a:pt x="18" y="446"/>
                      <a:pt x="19" y="446"/>
                      <a:pt x="19" y="446"/>
                    </a:cubicBezTo>
                    <a:cubicBezTo>
                      <a:pt x="19" y="447"/>
                      <a:pt x="19" y="447"/>
                      <a:pt x="19" y="447"/>
                    </a:cubicBezTo>
                    <a:cubicBezTo>
                      <a:pt x="19" y="448"/>
                      <a:pt x="20" y="448"/>
                      <a:pt x="20" y="448"/>
                    </a:cubicBezTo>
                    <a:cubicBezTo>
                      <a:pt x="20" y="448"/>
                      <a:pt x="19" y="449"/>
                      <a:pt x="19" y="449"/>
                    </a:cubicBezTo>
                    <a:cubicBezTo>
                      <a:pt x="18" y="450"/>
                      <a:pt x="18" y="450"/>
                      <a:pt x="18" y="451"/>
                    </a:cubicBezTo>
                    <a:cubicBezTo>
                      <a:pt x="19" y="451"/>
                      <a:pt x="19" y="451"/>
                      <a:pt x="19" y="452"/>
                    </a:cubicBezTo>
                    <a:cubicBezTo>
                      <a:pt x="19" y="452"/>
                      <a:pt x="19" y="452"/>
                      <a:pt x="19" y="453"/>
                    </a:cubicBezTo>
                    <a:cubicBezTo>
                      <a:pt x="19" y="453"/>
                      <a:pt x="20" y="453"/>
                      <a:pt x="21" y="454"/>
                    </a:cubicBezTo>
                    <a:cubicBezTo>
                      <a:pt x="21" y="454"/>
                      <a:pt x="21" y="454"/>
                      <a:pt x="21" y="455"/>
                    </a:cubicBezTo>
                    <a:cubicBezTo>
                      <a:pt x="21" y="455"/>
                      <a:pt x="22" y="455"/>
                      <a:pt x="22" y="455"/>
                    </a:cubicBezTo>
                    <a:cubicBezTo>
                      <a:pt x="22" y="455"/>
                      <a:pt x="22" y="455"/>
                      <a:pt x="22" y="456"/>
                    </a:cubicBezTo>
                    <a:cubicBezTo>
                      <a:pt x="22" y="456"/>
                      <a:pt x="22" y="456"/>
                      <a:pt x="22" y="457"/>
                    </a:cubicBezTo>
                    <a:cubicBezTo>
                      <a:pt x="23" y="458"/>
                      <a:pt x="21" y="459"/>
                      <a:pt x="20" y="461"/>
                    </a:cubicBezTo>
                    <a:cubicBezTo>
                      <a:pt x="20" y="462"/>
                      <a:pt x="20" y="461"/>
                      <a:pt x="19" y="462"/>
                    </a:cubicBezTo>
                    <a:cubicBezTo>
                      <a:pt x="18" y="462"/>
                      <a:pt x="18" y="463"/>
                      <a:pt x="19" y="463"/>
                    </a:cubicBezTo>
                    <a:cubicBezTo>
                      <a:pt x="19" y="464"/>
                      <a:pt x="20" y="464"/>
                      <a:pt x="21" y="465"/>
                    </a:cubicBezTo>
                    <a:cubicBezTo>
                      <a:pt x="21" y="466"/>
                      <a:pt x="21" y="466"/>
                      <a:pt x="22" y="467"/>
                    </a:cubicBezTo>
                    <a:cubicBezTo>
                      <a:pt x="23" y="467"/>
                      <a:pt x="24" y="467"/>
                      <a:pt x="24" y="468"/>
                    </a:cubicBezTo>
                    <a:cubicBezTo>
                      <a:pt x="25" y="468"/>
                      <a:pt x="25" y="469"/>
                      <a:pt x="25" y="469"/>
                    </a:cubicBezTo>
                    <a:cubicBezTo>
                      <a:pt x="26" y="470"/>
                      <a:pt x="27" y="470"/>
                      <a:pt x="27" y="471"/>
                    </a:cubicBezTo>
                    <a:cubicBezTo>
                      <a:pt x="27" y="472"/>
                      <a:pt x="27" y="472"/>
                      <a:pt x="28" y="473"/>
                    </a:cubicBezTo>
                    <a:cubicBezTo>
                      <a:pt x="28" y="474"/>
                      <a:pt x="29" y="475"/>
                      <a:pt x="29" y="475"/>
                    </a:cubicBezTo>
                    <a:cubicBezTo>
                      <a:pt x="29" y="476"/>
                      <a:pt x="28" y="476"/>
                      <a:pt x="28" y="476"/>
                    </a:cubicBezTo>
                    <a:cubicBezTo>
                      <a:pt x="28" y="477"/>
                      <a:pt x="28" y="477"/>
                      <a:pt x="28" y="478"/>
                    </a:cubicBezTo>
                    <a:cubicBezTo>
                      <a:pt x="28" y="479"/>
                      <a:pt x="27" y="480"/>
                      <a:pt x="27" y="480"/>
                    </a:cubicBezTo>
                    <a:cubicBezTo>
                      <a:pt x="27" y="481"/>
                      <a:pt x="26" y="482"/>
                      <a:pt x="25" y="482"/>
                    </a:cubicBezTo>
                    <a:cubicBezTo>
                      <a:pt x="25" y="483"/>
                      <a:pt x="25" y="484"/>
                      <a:pt x="24" y="484"/>
                    </a:cubicBezTo>
                    <a:cubicBezTo>
                      <a:pt x="23" y="485"/>
                      <a:pt x="23" y="485"/>
                      <a:pt x="23" y="486"/>
                    </a:cubicBezTo>
                    <a:cubicBezTo>
                      <a:pt x="22" y="487"/>
                      <a:pt x="20" y="489"/>
                      <a:pt x="19" y="490"/>
                    </a:cubicBezTo>
                    <a:cubicBezTo>
                      <a:pt x="18" y="492"/>
                      <a:pt x="17" y="493"/>
                      <a:pt x="16" y="495"/>
                    </a:cubicBezTo>
                    <a:cubicBezTo>
                      <a:pt x="16" y="495"/>
                      <a:pt x="15" y="496"/>
                      <a:pt x="15" y="496"/>
                    </a:cubicBezTo>
                    <a:cubicBezTo>
                      <a:pt x="15" y="497"/>
                      <a:pt x="15" y="497"/>
                      <a:pt x="14" y="497"/>
                    </a:cubicBezTo>
                    <a:cubicBezTo>
                      <a:pt x="14" y="497"/>
                      <a:pt x="14" y="498"/>
                      <a:pt x="14" y="498"/>
                    </a:cubicBezTo>
                    <a:cubicBezTo>
                      <a:pt x="13" y="499"/>
                      <a:pt x="11" y="500"/>
                      <a:pt x="10" y="501"/>
                    </a:cubicBezTo>
                    <a:cubicBezTo>
                      <a:pt x="10" y="502"/>
                      <a:pt x="9" y="503"/>
                      <a:pt x="9" y="503"/>
                    </a:cubicBezTo>
                    <a:cubicBezTo>
                      <a:pt x="8" y="503"/>
                      <a:pt x="8" y="504"/>
                      <a:pt x="7" y="504"/>
                    </a:cubicBezTo>
                    <a:cubicBezTo>
                      <a:pt x="7" y="505"/>
                      <a:pt x="6" y="506"/>
                      <a:pt x="5" y="507"/>
                    </a:cubicBezTo>
                    <a:cubicBezTo>
                      <a:pt x="5" y="507"/>
                      <a:pt x="4" y="508"/>
                      <a:pt x="4" y="509"/>
                    </a:cubicBezTo>
                    <a:cubicBezTo>
                      <a:pt x="5" y="509"/>
                      <a:pt x="6" y="508"/>
                      <a:pt x="7" y="508"/>
                    </a:cubicBezTo>
                    <a:cubicBezTo>
                      <a:pt x="7" y="507"/>
                      <a:pt x="8" y="507"/>
                      <a:pt x="8" y="507"/>
                    </a:cubicBezTo>
                    <a:cubicBezTo>
                      <a:pt x="9" y="506"/>
                      <a:pt x="9" y="506"/>
                      <a:pt x="10" y="506"/>
                    </a:cubicBezTo>
                    <a:cubicBezTo>
                      <a:pt x="10" y="507"/>
                      <a:pt x="9" y="507"/>
                      <a:pt x="9" y="508"/>
                    </a:cubicBezTo>
                    <a:cubicBezTo>
                      <a:pt x="9" y="508"/>
                      <a:pt x="10" y="509"/>
                      <a:pt x="10" y="509"/>
                    </a:cubicBezTo>
                    <a:cubicBezTo>
                      <a:pt x="9" y="510"/>
                      <a:pt x="8" y="508"/>
                      <a:pt x="8" y="508"/>
                    </a:cubicBezTo>
                    <a:cubicBezTo>
                      <a:pt x="7" y="508"/>
                      <a:pt x="10" y="512"/>
                      <a:pt x="10" y="511"/>
                    </a:cubicBezTo>
                    <a:cubicBezTo>
                      <a:pt x="11" y="511"/>
                      <a:pt x="11" y="513"/>
                      <a:pt x="12" y="513"/>
                    </a:cubicBezTo>
                    <a:cubicBezTo>
                      <a:pt x="12" y="514"/>
                      <a:pt x="13" y="514"/>
                      <a:pt x="14" y="514"/>
                    </a:cubicBezTo>
                    <a:cubicBezTo>
                      <a:pt x="15" y="514"/>
                      <a:pt x="16" y="513"/>
                      <a:pt x="17" y="513"/>
                    </a:cubicBezTo>
                    <a:cubicBezTo>
                      <a:pt x="18" y="514"/>
                      <a:pt x="17" y="514"/>
                      <a:pt x="18" y="515"/>
                    </a:cubicBezTo>
                    <a:cubicBezTo>
                      <a:pt x="18" y="516"/>
                      <a:pt x="19" y="515"/>
                      <a:pt x="20" y="516"/>
                    </a:cubicBezTo>
                    <a:cubicBezTo>
                      <a:pt x="20" y="516"/>
                      <a:pt x="20" y="518"/>
                      <a:pt x="19" y="518"/>
                    </a:cubicBezTo>
                    <a:cubicBezTo>
                      <a:pt x="19" y="518"/>
                      <a:pt x="18" y="517"/>
                      <a:pt x="17" y="517"/>
                    </a:cubicBezTo>
                    <a:cubicBezTo>
                      <a:pt x="16" y="516"/>
                      <a:pt x="15" y="516"/>
                      <a:pt x="14" y="516"/>
                    </a:cubicBezTo>
                    <a:cubicBezTo>
                      <a:pt x="13" y="516"/>
                      <a:pt x="13" y="516"/>
                      <a:pt x="13" y="516"/>
                    </a:cubicBezTo>
                    <a:cubicBezTo>
                      <a:pt x="12" y="516"/>
                      <a:pt x="12" y="517"/>
                      <a:pt x="11" y="517"/>
                    </a:cubicBezTo>
                    <a:cubicBezTo>
                      <a:pt x="12" y="517"/>
                      <a:pt x="12" y="517"/>
                      <a:pt x="12" y="518"/>
                    </a:cubicBezTo>
                    <a:cubicBezTo>
                      <a:pt x="12" y="518"/>
                      <a:pt x="11" y="518"/>
                      <a:pt x="11" y="518"/>
                    </a:cubicBezTo>
                    <a:cubicBezTo>
                      <a:pt x="11" y="519"/>
                      <a:pt x="10" y="519"/>
                      <a:pt x="9" y="519"/>
                    </a:cubicBezTo>
                    <a:cubicBezTo>
                      <a:pt x="9" y="518"/>
                      <a:pt x="8" y="517"/>
                      <a:pt x="8" y="518"/>
                    </a:cubicBezTo>
                    <a:cubicBezTo>
                      <a:pt x="7" y="519"/>
                      <a:pt x="8" y="520"/>
                      <a:pt x="8" y="520"/>
                    </a:cubicBezTo>
                    <a:cubicBezTo>
                      <a:pt x="7" y="521"/>
                      <a:pt x="6" y="520"/>
                      <a:pt x="6" y="520"/>
                    </a:cubicBezTo>
                    <a:cubicBezTo>
                      <a:pt x="6" y="519"/>
                      <a:pt x="6" y="518"/>
                      <a:pt x="5" y="519"/>
                    </a:cubicBezTo>
                    <a:cubicBezTo>
                      <a:pt x="5" y="519"/>
                      <a:pt x="5" y="520"/>
                      <a:pt x="5" y="521"/>
                    </a:cubicBezTo>
                    <a:cubicBezTo>
                      <a:pt x="5" y="522"/>
                      <a:pt x="5" y="522"/>
                      <a:pt x="5" y="523"/>
                    </a:cubicBezTo>
                    <a:cubicBezTo>
                      <a:pt x="6" y="523"/>
                      <a:pt x="6" y="524"/>
                      <a:pt x="6" y="525"/>
                    </a:cubicBezTo>
                    <a:cubicBezTo>
                      <a:pt x="6" y="525"/>
                      <a:pt x="5" y="525"/>
                      <a:pt x="5" y="525"/>
                    </a:cubicBezTo>
                    <a:cubicBezTo>
                      <a:pt x="5" y="525"/>
                      <a:pt x="5" y="525"/>
                      <a:pt x="5" y="525"/>
                    </a:cubicBezTo>
                    <a:cubicBezTo>
                      <a:pt x="4" y="526"/>
                      <a:pt x="4" y="527"/>
                      <a:pt x="3" y="528"/>
                    </a:cubicBezTo>
                    <a:cubicBezTo>
                      <a:pt x="3" y="528"/>
                      <a:pt x="3" y="529"/>
                      <a:pt x="2" y="530"/>
                    </a:cubicBezTo>
                    <a:cubicBezTo>
                      <a:pt x="2" y="531"/>
                      <a:pt x="1" y="531"/>
                      <a:pt x="1" y="531"/>
                    </a:cubicBezTo>
                    <a:cubicBezTo>
                      <a:pt x="1" y="532"/>
                      <a:pt x="1" y="533"/>
                      <a:pt x="1" y="533"/>
                    </a:cubicBezTo>
                    <a:cubicBezTo>
                      <a:pt x="1" y="534"/>
                      <a:pt x="1" y="535"/>
                      <a:pt x="2" y="536"/>
                    </a:cubicBezTo>
                    <a:cubicBezTo>
                      <a:pt x="2" y="537"/>
                      <a:pt x="2" y="537"/>
                      <a:pt x="2" y="538"/>
                    </a:cubicBezTo>
                    <a:cubicBezTo>
                      <a:pt x="1" y="539"/>
                      <a:pt x="2" y="540"/>
                      <a:pt x="2" y="541"/>
                    </a:cubicBezTo>
                    <a:cubicBezTo>
                      <a:pt x="2" y="541"/>
                      <a:pt x="2" y="541"/>
                      <a:pt x="3" y="542"/>
                    </a:cubicBezTo>
                    <a:cubicBezTo>
                      <a:pt x="3" y="542"/>
                      <a:pt x="3" y="543"/>
                      <a:pt x="3" y="543"/>
                    </a:cubicBezTo>
                    <a:cubicBezTo>
                      <a:pt x="3" y="543"/>
                      <a:pt x="4" y="543"/>
                      <a:pt x="3" y="544"/>
                    </a:cubicBezTo>
                    <a:cubicBezTo>
                      <a:pt x="3" y="544"/>
                      <a:pt x="3" y="544"/>
                      <a:pt x="2" y="544"/>
                    </a:cubicBezTo>
                    <a:cubicBezTo>
                      <a:pt x="2" y="545"/>
                      <a:pt x="2" y="545"/>
                      <a:pt x="2" y="545"/>
                    </a:cubicBezTo>
                    <a:cubicBezTo>
                      <a:pt x="1" y="546"/>
                      <a:pt x="1" y="546"/>
                      <a:pt x="1" y="547"/>
                    </a:cubicBezTo>
                    <a:cubicBezTo>
                      <a:pt x="0" y="547"/>
                      <a:pt x="0" y="548"/>
                      <a:pt x="0" y="548"/>
                    </a:cubicBezTo>
                    <a:cubicBezTo>
                      <a:pt x="0" y="548"/>
                      <a:pt x="1" y="548"/>
                      <a:pt x="2" y="548"/>
                    </a:cubicBezTo>
                    <a:cubicBezTo>
                      <a:pt x="2" y="549"/>
                      <a:pt x="2" y="549"/>
                      <a:pt x="2" y="549"/>
                    </a:cubicBezTo>
                    <a:cubicBezTo>
                      <a:pt x="2" y="550"/>
                      <a:pt x="4" y="550"/>
                      <a:pt x="4" y="551"/>
                    </a:cubicBezTo>
                    <a:cubicBezTo>
                      <a:pt x="4" y="552"/>
                      <a:pt x="4" y="552"/>
                      <a:pt x="4" y="553"/>
                    </a:cubicBezTo>
                    <a:cubicBezTo>
                      <a:pt x="3" y="553"/>
                      <a:pt x="3" y="553"/>
                      <a:pt x="3" y="554"/>
                    </a:cubicBezTo>
                    <a:cubicBezTo>
                      <a:pt x="3" y="554"/>
                      <a:pt x="3" y="554"/>
                      <a:pt x="3" y="555"/>
                    </a:cubicBezTo>
                    <a:cubicBezTo>
                      <a:pt x="3" y="556"/>
                      <a:pt x="3" y="556"/>
                      <a:pt x="2" y="557"/>
                    </a:cubicBezTo>
                    <a:cubicBezTo>
                      <a:pt x="3" y="557"/>
                      <a:pt x="3" y="556"/>
                      <a:pt x="4" y="556"/>
                    </a:cubicBezTo>
                    <a:cubicBezTo>
                      <a:pt x="4" y="557"/>
                      <a:pt x="4" y="557"/>
                      <a:pt x="4" y="557"/>
                    </a:cubicBezTo>
                    <a:cubicBezTo>
                      <a:pt x="4" y="558"/>
                      <a:pt x="4" y="558"/>
                      <a:pt x="5" y="558"/>
                    </a:cubicBezTo>
                    <a:cubicBezTo>
                      <a:pt x="5" y="559"/>
                      <a:pt x="5" y="559"/>
                      <a:pt x="5" y="560"/>
                    </a:cubicBezTo>
                    <a:cubicBezTo>
                      <a:pt x="5" y="560"/>
                      <a:pt x="5" y="560"/>
                      <a:pt x="5" y="560"/>
                    </a:cubicBezTo>
                    <a:cubicBezTo>
                      <a:pt x="6" y="561"/>
                      <a:pt x="6" y="562"/>
                      <a:pt x="6" y="563"/>
                    </a:cubicBezTo>
                    <a:cubicBezTo>
                      <a:pt x="6" y="564"/>
                      <a:pt x="6" y="565"/>
                      <a:pt x="6" y="565"/>
                    </a:cubicBezTo>
                    <a:cubicBezTo>
                      <a:pt x="6" y="566"/>
                      <a:pt x="6" y="567"/>
                      <a:pt x="7" y="566"/>
                    </a:cubicBezTo>
                    <a:cubicBezTo>
                      <a:pt x="8" y="566"/>
                      <a:pt x="8" y="565"/>
                      <a:pt x="9" y="566"/>
                    </a:cubicBezTo>
                    <a:cubicBezTo>
                      <a:pt x="9" y="567"/>
                      <a:pt x="9" y="568"/>
                      <a:pt x="10" y="568"/>
                    </a:cubicBezTo>
                    <a:cubicBezTo>
                      <a:pt x="11" y="567"/>
                      <a:pt x="11" y="566"/>
                      <a:pt x="13" y="567"/>
                    </a:cubicBezTo>
                    <a:cubicBezTo>
                      <a:pt x="13" y="567"/>
                      <a:pt x="14" y="567"/>
                      <a:pt x="15" y="567"/>
                    </a:cubicBezTo>
                    <a:cubicBezTo>
                      <a:pt x="15" y="568"/>
                      <a:pt x="14" y="568"/>
                      <a:pt x="14" y="569"/>
                    </a:cubicBezTo>
                    <a:cubicBezTo>
                      <a:pt x="14" y="569"/>
                      <a:pt x="14" y="570"/>
                      <a:pt x="14" y="571"/>
                    </a:cubicBezTo>
                    <a:cubicBezTo>
                      <a:pt x="15" y="570"/>
                      <a:pt x="15" y="569"/>
                      <a:pt x="17" y="570"/>
                    </a:cubicBezTo>
                    <a:cubicBezTo>
                      <a:pt x="17" y="568"/>
                      <a:pt x="20" y="569"/>
                      <a:pt x="21" y="569"/>
                    </a:cubicBezTo>
                    <a:cubicBezTo>
                      <a:pt x="22" y="569"/>
                      <a:pt x="22" y="570"/>
                      <a:pt x="22" y="571"/>
                    </a:cubicBezTo>
                    <a:cubicBezTo>
                      <a:pt x="22" y="571"/>
                      <a:pt x="22" y="571"/>
                      <a:pt x="22" y="571"/>
                    </a:cubicBezTo>
                    <a:cubicBezTo>
                      <a:pt x="23" y="571"/>
                      <a:pt x="23" y="571"/>
                      <a:pt x="23" y="571"/>
                    </a:cubicBezTo>
                    <a:cubicBezTo>
                      <a:pt x="23" y="571"/>
                      <a:pt x="23" y="572"/>
                      <a:pt x="24" y="572"/>
                    </a:cubicBezTo>
                    <a:cubicBezTo>
                      <a:pt x="24" y="572"/>
                      <a:pt x="25" y="572"/>
                      <a:pt x="25" y="573"/>
                    </a:cubicBezTo>
                    <a:cubicBezTo>
                      <a:pt x="24" y="573"/>
                      <a:pt x="24" y="573"/>
                      <a:pt x="24" y="573"/>
                    </a:cubicBezTo>
                    <a:cubicBezTo>
                      <a:pt x="24" y="574"/>
                      <a:pt x="25" y="574"/>
                      <a:pt x="25" y="574"/>
                    </a:cubicBezTo>
                    <a:cubicBezTo>
                      <a:pt x="24" y="575"/>
                      <a:pt x="24" y="575"/>
                      <a:pt x="24" y="575"/>
                    </a:cubicBezTo>
                    <a:cubicBezTo>
                      <a:pt x="24" y="576"/>
                      <a:pt x="24" y="576"/>
                      <a:pt x="24" y="576"/>
                    </a:cubicBezTo>
                    <a:cubicBezTo>
                      <a:pt x="25" y="576"/>
                      <a:pt x="25" y="577"/>
                      <a:pt x="25" y="577"/>
                    </a:cubicBezTo>
                    <a:cubicBezTo>
                      <a:pt x="25" y="578"/>
                      <a:pt x="25" y="578"/>
                      <a:pt x="25" y="578"/>
                    </a:cubicBezTo>
                    <a:cubicBezTo>
                      <a:pt x="25" y="579"/>
                      <a:pt x="25" y="579"/>
                      <a:pt x="25" y="579"/>
                    </a:cubicBezTo>
                    <a:cubicBezTo>
                      <a:pt x="24" y="579"/>
                      <a:pt x="24" y="579"/>
                      <a:pt x="24" y="580"/>
                    </a:cubicBezTo>
                    <a:cubicBezTo>
                      <a:pt x="24" y="579"/>
                      <a:pt x="23" y="581"/>
                      <a:pt x="24" y="581"/>
                    </a:cubicBezTo>
                    <a:cubicBezTo>
                      <a:pt x="24" y="582"/>
                      <a:pt x="25" y="582"/>
                      <a:pt x="25" y="582"/>
                    </a:cubicBezTo>
                    <a:cubicBezTo>
                      <a:pt x="25" y="582"/>
                      <a:pt x="25" y="583"/>
                      <a:pt x="25" y="583"/>
                    </a:cubicBezTo>
                    <a:cubicBezTo>
                      <a:pt x="26" y="583"/>
                      <a:pt x="26" y="583"/>
                      <a:pt x="26" y="584"/>
                    </a:cubicBezTo>
                    <a:cubicBezTo>
                      <a:pt x="26" y="584"/>
                      <a:pt x="26" y="585"/>
                      <a:pt x="26" y="585"/>
                    </a:cubicBezTo>
                    <a:cubicBezTo>
                      <a:pt x="26" y="585"/>
                      <a:pt x="26" y="585"/>
                      <a:pt x="27" y="585"/>
                    </a:cubicBezTo>
                    <a:cubicBezTo>
                      <a:pt x="27" y="585"/>
                      <a:pt x="27" y="586"/>
                      <a:pt x="27" y="586"/>
                    </a:cubicBezTo>
                    <a:cubicBezTo>
                      <a:pt x="27" y="586"/>
                      <a:pt x="27" y="587"/>
                      <a:pt x="27" y="587"/>
                    </a:cubicBezTo>
                    <a:cubicBezTo>
                      <a:pt x="28" y="588"/>
                      <a:pt x="29" y="589"/>
                      <a:pt x="30" y="589"/>
                    </a:cubicBezTo>
                    <a:cubicBezTo>
                      <a:pt x="31" y="590"/>
                      <a:pt x="31" y="590"/>
                      <a:pt x="31" y="591"/>
                    </a:cubicBezTo>
                    <a:cubicBezTo>
                      <a:pt x="30" y="592"/>
                      <a:pt x="31" y="593"/>
                      <a:pt x="32" y="593"/>
                    </a:cubicBezTo>
                    <a:cubicBezTo>
                      <a:pt x="33" y="593"/>
                      <a:pt x="33" y="593"/>
                      <a:pt x="34" y="593"/>
                    </a:cubicBezTo>
                    <a:cubicBezTo>
                      <a:pt x="34" y="594"/>
                      <a:pt x="35" y="594"/>
                      <a:pt x="35" y="595"/>
                    </a:cubicBezTo>
                    <a:cubicBezTo>
                      <a:pt x="35" y="595"/>
                      <a:pt x="34" y="595"/>
                      <a:pt x="34" y="595"/>
                    </a:cubicBezTo>
                    <a:cubicBezTo>
                      <a:pt x="35" y="595"/>
                      <a:pt x="35" y="595"/>
                      <a:pt x="35" y="596"/>
                    </a:cubicBezTo>
                    <a:cubicBezTo>
                      <a:pt x="35" y="596"/>
                      <a:pt x="36" y="596"/>
                      <a:pt x="36" y="596"/>
                    </a:cubicBezTo>
                    <a:cubicBezTo>
                      <a:pt x="36" y="597"/>
                      <a:pt x="37" y="597"/>
                      <a:pt x="36" y="598"/>
                    </a:cubicBezTo>
                    <a:cubicBezTo>
                      <a:pt x="36" y="598"/>
                      <a:pt x="36" y="598"/>
                      <a:pt x="36" y="598"/>
                    </a:cubicBezTo>
                    <a:cubicBezTo>
                      <a:pt x="35" y="598"/>
                      <a:pt x="35" y="598"/>
                      <a:pt x="35" y="599"/>
                    </a:cubicBezTo>
                    <a:cubicBezTo>
                      <a:pt x="35" y="599"/>
                      <a:pt x="35" y="600"/>
                      <a:pt x="34" y="600"/>
                    </a:cubicBezTo>
                    <a:cubicBezTo>
                      <a:pt x="34" y="600"/>
                      <a:pt x="33" y="601"/>
                      <a:pt x="33" y="601"/>
                    </a:cubicBezTo>
                    <a:cubicBezTo>
                      <a:pt x="33" y="601"/>
                      <a:pt x="32" y="601"/>
                      <a:pt x="31" y="601"/>
                    </a:cubicBezTo>
                    <a:cubicBezTo>
                      <a:pt x="31" y="600"/>
                      <a:pt x="30" y="600"/>
                      <a:pt x="30" y="599"/>
                    </a:cubicBezTo>
                    <a:cubicBezTo>
                      <a:pt x="29" y="599"/>
                      <a:pt x="28" y="599"/>
                      <a:pt x="28" y="600"/>
                    </a:cubicBezTo>
                    <a:cubicBezTo>
                      <a:pt x="27" y="601"/>
                      <a:pt x="27" y="601"/>
                      <a:pt x="27" y="602"/>
                    </a:cubicBezTo>
                    <a:cubicBezTo>
                      <a:pt x="27" y="603"/>
                      <a:pt x="28" y="603"/>
                      <a:pt x="28" y="603"/>
                    </a:cubicBezTo>
                    <a:cubicBezTo>
                      <a:pt x="28" y="604"/>
                      <a:pt x="29" y="604"/>
                      <a:pt x="29" y="604"/>
                    </a:cubicBezTo>
                    <a:cubicBezTo>
                      <a:pt x="29" y="605"/>
                      <a:pt x="28" y="605"/>
                      <a:pt x="28" y="605"/>
                    </a:cubicBezTo>
                    <a:cubicBezTo>
                      <a:pt x="28" y="606"/>
                      <a:pt x="29" y="606"/>
                      <a:pt x="29" y="606"/>
                    </a:cubicBezTo>
                    <a:cubicBezTo>
                      <a:pt x="29" y="607"/>
                      <a:pt x="29" y="608"/>
                      <a:pt x="29" y="609"/>
                    </a:cubicBezTo>
                    <a:cubicBezTo>
                      <a:pt x="29" y="610"/>
                      <a:pt x="30" y="611"/>
                      <a:pt x="30" y="611"/>
                    </a:cubicBezTo>
                    <a:cubicBezTo>
                      <a:pt x="30" y="611"/>
                      <a:pt x="30" y="611"/>
                      <a:pt x="30" y="612"/>
                    </a:cubicBezTo>
                    <a:cubicBezTo>
                      <a:pt x="30" y="612"/>
                      <a:pt x="30" y="612"/>
                      <a:pt x="30" y="612"/>
                    </a:cubicBezTo>
                    <a:cubicBezTo>
                      <a:pt x="31" y="612"/>
                      <a:pt x="31" y="612"/>
                      <a:pt x="32" y="612"/>
                    </a:cubicBezTo>
                    <a:cubicBezTo>
                      <a:pt x="33" y="612"/>
                      <a:pt x="34" y="612"/>
                      <a:pt x="34" y="611"/>
                    </a:cubicBezTo>
                    <a:cubicBezTo>
                      <a:pt x="34" y="610"/>
                      <a:pt x="34" y="609"/>
                      <a:pt x="36" y="609"/>
                    </a:cubicBezTo>
                    <a:cubicBezTo>
                      <a:pt x="36" y="610"/>
                      <a:pt x="37" y="610"/>
                      <a:pt x="37" y="610"/>
                    </a:cubicBezTo>
                    <a:cubicBezTo>
                      <a:pt x="38" y="610"/>
                      <a:pt x="39" y="610"/>
                      <a:pt x="39" y="609"/>
                    </a:cubicBezTo>
                    <a:cubicBezTo>
                      <a:pt x="40" y="609"/>
                      <a:pt x="42" y="608"/>
                      <a:pt x="42" y="609"/>
                    </a:cubicBezTo>
                    <a:cubicBezTo>
                      <a:pt x="43" y="609"/>
                      <a:pt x="43" y="609"/>
                      <a:pt x="43" y="609"/>
                    </a:cubicBezTo>
                    <a:cubicBezTo>
                      <a:pt x="44" y="609"/>
                      <a:pt x="45" y="610"/>
                      <a:pt x="45" y="610"/>
                    </a:cubicBezTo>
                    <a:cubicBezTo>
                      <a:pt x="45" y="611"/>
                      <a:pt x="46" y="612"/>
                      <a:pt x="46" y="613"/>
                    </a:cubicBezTo>
                    <a:cubicBezTo>
                      <a:pt x="46" y="613"/>
                      <a:pt x="46" y="613"/>
                      <a:pt x="46" y="614"/>
                    </a:cubicBezTo>
                    <a:cubicBezTo>
                      <a:pt x="47" y="614"/>
                      <a:pt x="47" y="614"/>
                      <a:pt x="47" y="614"/>
                    </a:cubicBezTo>
                    <a:cubicBezTo>
                      <a:pt x="48" y="614"/>
                      <a:pt x="48" y="615"/>
                      <a:pt x="48" y="615"/>
                    </a:cubicBezTo>
                    <a:cubicBezTo>
                      <a:pt x="48" y="616"/>
                      <a:pt x="47" y="616"/>
                      <a:pt x="47" y="616"/>
                    </a:cubicBezTo>
                    <a:cubicBezTo>
                      <a:pt x="46" y="616"/>
                      <a:pt x="45" y="616"/>
                      <a:pt x="46" y="617"/>
                    </a:cubicBezTo>
                    <a:cubicBezTo>
                      <a:pt x="46" y="617"/>
                      <a:pt x="47" y="617"/>
                      <a:pt x="47" y="618"/>
                    </a:cubicBezTo>
                    <a:cubicBezTo>
                      <a:pt x="47" y="618"/>
                      <a:pt x="47" y="619"/>
                      <a:pt x="47" y="619"/>
                    </a:cubicBezTo>
                    <a:cubicBezTo>
                      <a:pt x="47" y="620"/>
                      <a:pt x="47" y="619"/>
                      <a:pt x="47" y="620"/>
                    </a:cubicBezTo>
                    <a:cubicBezTo>
                      <a:pt x="47" y="620"/>
                      <a:pt x="47" y="621"/>
                      <a:pt x="46" y="621"/>
                    </a:cubicBezTo>
                    <a:cubicBezTo>
                      <a:pt x="47" y="621"/>
                      <a:pt x="48" y="621"/>
                      <a:pt x="49" y="621"/>
                    </a:cubicBezTo>
                    <a:cubicBezTo>
                      <a:pt x="50" y="621"/>
                      <a:pt x="50" y="622"/>
                      <a:pt x="50" y="622"/>
                    </a:cubicBezTo>
                    <a:cubicBezTo>
                      <a:pt x="50" y="622"/>
                      <a:pt x="51" y="621"/>
                      <a:pt x="51" y="621"/>
                    </a:cubicBezTo>
                    <a:cubicBezTo>
                      <a:pt x="52" y="621"/>
                      <a:pt x="52" y="621"/>
                      <a:pt x="53" y="622"/>
                    </a:cubicBezTo>
                    <a:cubicBezTo>
                      <a:pt x="53" y="623"/>
                      <a:pt x="54" y="623"/>
                      <a:pt x="54" y="623"/>
                    </a:cubicBezTo>
                    <a:cubicBezTo>
                      <a:pt x="54" y="623"/>
                      <a:pt x="54" y="624"/>
                      <a:pt x="54" y="624"/>
                    </a:cubicBezTo>
                    <a:cubicBezTo>
                      <a:pt x="54" y="624"/>
                      <a:pt x="54" y="624"/>
                      <a:pt x="54" y="625"/>
                    </a:cubicBezTo>
                    <a:cubicBezTo>
                      <a:pt x="55" y="625"/>
                      <a:pt x="54" y="625"/>
                      <a:pt x="55" y="626"/>
                    </a:cubicBezTo>
                    <a:cubicBezTo>
                      <a:pt x="55" y="626"/>
                      <a:pt x="55" y="626"/>
                      <a:pt x="55" y="627"/>
                    </a:cubicBezTo>
                    <a:cubicBezTo>
                      <a:pt x="55" y="627"/>
                      <a:pt x="54" y="628"/>
                      <a:pt x="55" y="629"/>
                    </a:cubicBezTo>
                    <a:cubicBezTo>
                      <a:pt x="55" y="629"/>
                      <a:pt x="55" y="629"/>
                      <a:pt x="56" y="629"/>
                    </a:cubicBezTo>
                    <a:cubicBezTo>
                      <a:pt x="56" y="630"/>
                      <a:pt x="56" y="630"/>
                      <a:pt x="56" y="630"/>
                    </a:cubicBezTo>
                    <a:cubicBezTo>
                      <a:pt x="56" y="630"/>
                      <a:pt x="56" y="630"/>
                      <a:pt x="56" y="630"/>
                    </a:cubicBezTo>
                    <a:cubicBezTo>
                      <a:pt x="57" y="630"/>
                      <a:pt x="58" y="630"/>
                      <a:pt x="58" y="630"/>
                    </a:cubicBezTo>
                    <a:cubicBezTo>
                      <a:pt x="59" y="630"/>
                      <a:pt x="60" y="630"/>
                      <a:pt x="60" y="631"/>
                    </a:cubicBezTo>
                    <a:cubicBezTo>
                      <a:pt x="61" y="631"/>
                      <a:pt x="63" y="631"/>
                      <a:pt x="63" y="632"/>
                    </a:cubicBezTo>
                    <a:cubicBezTo>
                      <a:pt x="63" y="632"/>
                      <a:pt x="64" y="631"/>
                      <a:pt x="64" y="631"/>
                    </a:cubicBezTo>
                    <a:cubicBezTo>
                      <a:pt x="65" y="630"/>
                      <a:pt x="65" y="631"/>
                      <a:pt x="66" y="631"/>
                    </a:cubicBezTo>
                    <a:cubicBezTo>
                      <a:pt x="67" y="630"/>
                      <a:pt x="68" y="629"/>
                      <a:pt x="69" y="630"/>
                    </a:cubicBezTo>
                    <a:cubicBezTo>
                      <a:pt x="70" y="631"/>
                      <a:pt x="70" y="633"/>
                      <a:pt x="71" y="634"/>
                    </a:cubicBezTo>
                    <a:cubicBezTo>
                      <a:pt x="71" y="634"/>
                      <a:pt x="72" y="634"/>
                      <a:pt x="72" y="635"/>
                    </a:cubicBezTo>
                    <a:cubicBezTo>
                      <a:pt x="72" y="635"/>
                      <a:pt x="73" y="635"/>
                      <a:pt x="73" y="635"/>
                    </a:cubicBezTo>
                    <a:cubicBezTo>
                      <a:pt x="73" y="634"/>
                      <a:pt x="73" y="633"/>
                      <a:pt x="74" y="633"/>
                    </a:cubicBezTo>
                    <a:cubicBezTo>
                      <a:pt x="74" y="633"/>
                      <a:pt x="74" y="634"/>
                      <a:pt x="75" y="634"/>
                    </a:cubicBezTo>
                    <a:cubicBezTo>
                      <a:pt x="75" y="634"/>
                      <a:pt x="75" y="635"/>
                      <a:pt x="76" y="635"/>
                    </a:cubicBezTo>
                    <a:cubicBezTo>
                      <a:pt x="77" y="635"/>
                      <a:pt x="77" y="635"/>
                      <a:pt x="77" y="635"/>
                    </a:cubicBezTo>
                    <a:cubicBezTo>
                      <a:pt x="78" y="636"/>
                      <a:pt x="79" y="636"/>
                      <a:pt x="79" y="636"/>
                    </a:cubicBezTo>
                    <a:cubicBezTo>
                      <a:pt x="79" y="636"/>
                      <a:pt x="79" y="636"/>
                      <a:pt x="80" y="636"/>
                    </a:cubicBezTo>
                    <a:cubicBezTo>
                      <a:pt x="81" y="636"/>
                      <a:pt x="81" y="636"/>
                      <a:pt x="81" y="637"/>
                    </a:cubicBezTo>
                    <a:cubicBezTo>
                      <a:pt x="81" y="637"/>
                      <a:pt x="82" y="637"/>
                      <a:pt x="83" y="637"/>
                    </a:cubicBezTo>
                    <a:cubicBezTo>
                      <a:pt x="83" y="637"/>
                      <a:pt x="83" y="638"/>
                      <a:pt x="83" y="638"/>
                    </a:cubicBezTo>
                    <a:cubicBezTo>
                      <a:pt x="84" y="638"/>
                      <a:pt x="84" y="639"/>
                      <a:pt x="84" y="639"/>
                    </a:cubicBezTo>
                    <a:cubicBezTo>
                      <a:pt x="85" y="639"/>
                      <a:pt x="85" y="638"/>
                      <a:pt x="85" y="638"/>
                    </a:cubicBezTo>
                    <a:cubicBezTo>
                      <a:pt x="86" y="638"/>
                      <a:pt x="86" y="638"/>
                      <a:pt x="86" y="638"/>
                    </a:cubicBezTo>
                    <a:cubicBezTo>
                      <a:pt x="87" y="639"/>
                      <a:pt x="86" y="640"/>
                      <a:pt x="86" y="640"/>
                    </a:cubicBezTo>
                    <a:cubicBezTo>
                      <a:pt x="87" y="641"/>
                      <a:pt x="87" y="641"/>
                      <a:pt x="87" y="642"/>
                    </a:cubicBezTo>
                    <a:cubicBezTo>
                      <a:pt x="86" y="642"/>
                      <a:pt x="85" y="643"/>
                      <a:pt x="85" y="644"/>
                    </a:cubicBezTo>
                    <a:cubicBezTo>
                      <a:pt x="84" y="644"/>
                      <a:pt x="83" y="644"/>
                      <a:pt x="84" y="645"/>
                    </a:cubicBezTo>
                    <a:cubicBezTo>
                      <a:pt x="84" y="646"/>
                      <a:pt x="84" y="646"/>
                      <a:pt x="85" y="646"/>
                    </a:cubicBezTo>
                    <a:cubicBezTo>
                      <a:pt x="85" y="646"/>
                      <a:pt x="86" y="646"/>
                      <a:pt x="86" y="646"/>
                    </a:cubicBezTo>
                    <a:cubicBezTo>
                      <a:pt x="86" y="647"/>
                      <a:pt x="84" y="647"/>
                      <a:pt x="84" y="647"/>
                    </a:cubicBezTo>
                    <a:cubicBezTo>
                      <a:pt x="83" y="648"/>
                      <a:pt x="84" y="649"/>
                      <a:pt x="85" y="649"/>
                    </a:cubicBezTo>
                    <a:cubicBezTo>
                      <a:pt x="85" y="650"/>
                      <a:pt x="85" y="650"/>
                      <a:pt x="85" y="650"/>
                    </a:cubicBezTo>
                    <a:cubicBezTo>
                      <a:pt x="85" y="651"/>
                      <a:pt x="85" y="651"/>
                      <a:pt x="85" y="652"/>
                    </a:cubicBezTo>
                    <a:cubicBezTo>
                      <a:pt x="85" y="652"/>
                      <a:pt x="86" y="652"/>
                      <a:pt x="86" y="652"/>
                    </a:cubicBezTo>
                    <a:cubicBezTo>
                      <a:pt x="86" y="653"/>
                      <a:pt x="85" y="653"/>
                      <a:pt x="85" y="653"/>
                    </a:cubicBezTo>
                    <a:cubicBezTo>
                      <a:pt x="85" y="653"/>
                      <a:pt x="85" y="654"/>
                      <a:pt x="85" y="654"/>
                    </a:cubicBezTo>
                    <a:cubicBezTo>
                      <a:pt x="85" y="654"/>
                      <a:pt x="84" y="654"/>
                      <a:pt x="84" y="655"/>
                    </a:cubicBezTo>
                    <a:cubicBezTo>
                      <a:pt x="84" y="655"/>
                      <a:pt x="84" y="655"/>
                      <a:pt x="84" y="655"/>
                    </a:cubicBezTo>
                    <a:cubicBezTo>
                      <a:pt x="84" y="656"/>
                      <a:pt x="84" y="656"/>
                      <a:pt x="84" y="656"/>
                    </a:cubicBezTo>
                    <a:cubicBezTo>
                      <a:pt x="83" y="657"/>
                      <a:pt x="82" y="656"/>
                      <a:pt x="81" y="656"/>
                    </a:cubicBezTo>
                    <a:cubicBezTo>
                      <a:pt x="81" y="656"/>
                      <a:pt x="80" y="656"/>
                      <a:pt x="79" y="656"/>
                    </a:cubicBezTo>
                    <a:cubicBezTo>
                      <a:pt x="78" y="656"/>
                      <a:pt x="78" y="656"/>
                      <a:pt x="78" y="657"/>
                    </a:cubicBezTo>
                    <a:cubicBezTo>
                      <a:pt x="77" y="658"/>
                      <a:pt x="78" y="658"/>
                      <a:pt x="77" y="658"/>
                    </a:cubicBezTo>
                    <a:cubicBezTo>
                      <a:pt x="76" y="659"/>
                      <a:pt x="76" y="658"/>
                      <a:pt x="75" y="659"/>
                    </a:cubicBezTo>
                    <a:cubicBezTo>
                      <a:pt x="74" y="659"/>
                      <a:pt x="74" y="659"/>
                      <a:pt x="74" y="660"/>
                    </a:cubicBezTo>
                    <a:cubicBezTo>
                      <a:pt x="74" y="660"/>
                      <a:pt x="74" y="661"/>
                      <a:pt x="74" y="662"/>
                    </a:cubicBezTo>
                    <a:cubicBezTo>
                      <a:pt x="74" y="662"/>
                      <a:pt x="74" y="662"/>
                      <a:pt x="74" y="662"/>
                    </a:cubicBezTo>
                    <a:cubicBezTo>
                      <a:pt x="74" y="662"/>
                      <a:pt x="73" y="663"/>
                      <a:pt x="74" y="664"/>
                    </a:cubicBezTo>
                    <a:cubicBezTo>
                      <a:pt x="74" y="663"/>
                      <a:pt x="76" y="663"/>
                      <a:pt x="77" y="663"/>
                    </a:cubicBezTo>
                    <a:cubicBezTo>
                      <a:pt x="77" y="663"/>
                      <a:pt x="77" y="663"/>
                      <a:pt x="78" y="663"/>
                    </a:cubicBezTo>
                    <a:cubicBezTo>
                      <a:pt x="78" y="663"/>
                      <a:pt x="78" y="662"/>
                      <a:pt x="79" y="662"/>
                    </a:cubicBezTo>
                    <a:cubicBezTo>
                      <a:pt x="80" y="662"/>
                      <a:pt x="81" y="662"/>
                      <a:pt x="81" y="664"/>
                    </a:cubicBezTo>
                    <a:cubicBezTo>
                      <a:pt x="81" y="665"/>
                      <a:pt x="80" y="665"/>
                      <a:pt x="79" y="665"/>
                    </a:cubicBezTo>
                    <a:cubicBezTo>
                      <a:pt x="79" y="665"/>
                      <a:pt x="78" y="665"/>
                      <a:pt x="78" y="666"/>
                    </a:cubicBezTo>
                    <a:cubicBezTo>
                      <a:pt x="77" y="666"/>
                      <a:pt x="75" y="666"/>
                      <a:pt x="75" y="667"/>
                    </a:cubicBezTo>
                    <a:cubicBezTo>
                      <a:pt x="75" y="667"/>
                      <a:pt x="75" y="667"/>
                      <a:pt x="75" y="667"/>
                    </a:cubicBezTo>
                    <a:cubicBezTo>
                      <a:pt x="75" y="667"/>
                      <a:pt x="75" y="667"/>
                      <a:pt x="76" y="667"/>
                    </a:cubicBezTo>
                    <a:cubicBezTo>
                      <a:pt x="76" y="668"/>
                      <a:pt x="76" y="668"/>
                      <a:pt x="76" y="668"/>
                    </a:cubicBezTo>
                    <a:cubicBezTo>
                      <a:pt x="75" y="669"/>
                      <a:pt x="74" y="667"/>
                      <a:pt x="73" y="667"/>
                    </a:cubicBezTo>
                    <a:cubicBezTo>
                      <a:pt x="73" y="667"/>
                      <a:pt x="72" y="668"/>
                      <a:pt x="71" y="668"/>
                    </a:cubicBezTo>
                    <a:cubicBezTo>
                      <a:pt x="71" y="668"/>
                      <a:pt x="71" y="668"/>
                      <a:pt x="71" y="668"/>
                    </a:cubicBezTo>
                    <a:cubicBezTo>
                      <a:pt x="71" y="669"/>
                      <a:pt x="71" y="669"/>
                      <a:pt x="71" y="669"/>
                    </a:cubicBezTo>
                    <a:cubicBezTo>
                      <a:pt x="71" y="670"/>
                      <a:pt x="72" y="671"/>
                      <a:pt x="72" y="671"/>
                    </a:cubicBezTo>
                    <a:cubicBezTo>
                      <a:pt x="73" y="671"/>
                      <a:pt x="73" y="671"/>
                      <a:pt x="73" y="671"/>
                    </a:cubicBezTo>
                    <a:cubicBezTo>
                      <a:pt x="74" y="672"/>
                      <a:pt x="74" y="672"/>
                      <a:pt x="74" y="672"/>
                    </a:cubicBezTo>
                    <a:cubicBezTo>
                      <a:pt x="75" y="673"/>
                      <a:pt x="75" y="673"/>
                      <a:pt x="76" y="673"/>
                    </a:cubicBezTo>
                    <a:cubicBezTo>
                      <a:pt x="76" y="674"/>
                      <a:pt x="74" y="674"/>
                      <a:pt x="74" y="673"/>
                    </a:cubicBezTo>
                    <a:cubicBezTo>
                      <a:pt x="73" y="673"/>
                      <a:pt x="73" y="674"/>
                      <a:pt x="73" y="674"/>
                    </a:cubicBezTo>
                    <a:cubicBezTo>
                      <a:pt x="73" y="675"/>
                      <a:pt x="73" y="675"/>
                      <a:pt x="73" y="676"/>
                    </a:cubicBezTo>
                    <a:cubicBezTo>
                      <a:pt x="72" y="675"/>
                      <a:pt x="72" y="675"/>
                      <a:pt x="72" y="674"/>
                    </a:cubicBezTo>
                    <a:cubicBezTo>
                      <a:pt x="71" y="675"/>
                      <a:pt x="72" y="676"/>
                      <a:pt x="71" y="677"/>
                    </a:cubicBezTo>
                    <a:cubicBezTo>
                      <a:pt x="71" y="678"/>
                      <a:pt x="70" y="678"/>
                      <a:pt x="70" y="678"/>
                    </a:cubicBezTo>
                    <a:cubicBezTo>
                      <a:pt x="70" y="679"/>
                      <a:pt x="70" y="679"/>
                      <a:pt x="70" y="679"/>
                    </a:cubicBezTo>
                    <a:cubicBezTo>
                      <a:pt x="71" y="681"/>
                      <a:pt x="70" y="681"/>
                      <a:pt x="69" y="681"/>
                    </a:cubicBezTo>
                    <a:cubicBezTo>
                      <a:pt x="69" y="681"/>
                      <a:pt x="67" y="681"/>
                      <a:pt x="67" y="682"/>
                    </a:cubicBezTo>
                    <a:cubicBezTo>
                      <a:pt x="67" y="682"/>
                      <a:pt x="66" y="682"/>
                      <a:pt x="66" y="681"/>
                    </a:cubicBezTo>
                    <a:cubicBezTo>
                      <a:pt x="66" y="681"/>
                      <a:pt x="66" y="681"/>
                      <a:pt x="66" y="681"/>
                    </a:cubicBezTo>
                    <a:cubicBezTo>
                      <a:pt x="65" y="680"/>
                      <a:pt x="64" y="680"/>
                      <a:pt x="64" y="681"/>
                    </a:cubicBezTo>
                    <a:cubicBezTo>
                      <a:pt x="65" y="681"/>
                      <a:pt x="65" y="681"/>
                      <a:pt x="65" y="681"/>
                    </a:cubicBezTo>
                    <a:cubicBezTo>
                      <a:pt x="65" y="682"/>
                      <a:pt x="63" y="682"/>
                      <a:pt x="63" y="682"/>
                    </a:cubicBezTo>
                    <a:cubicBezTo>
                      <a:pt x="63" y="683"/>
                      <a:pt x="64" y="683"/>
                      <a:pt x="65" y="683"/>
                    </a:cubicBezTo>
                    <a:cubicBezTo>
                      <a:pt x="66" y="684"/>
                      <a:pt x="67" y="685"/>
                      <a:pt x="68" y="686"/>
                    </a:cubicBezTo>
                    <a:cubicBezTo>
                      <a:pt x="68" y="686"/>
                      <a:pt x="68" y="687"/>
                      <a:pt x="69" y="687"/>
                    </a:cubicBezTo>
                    <a:cubicBezTo>
                      <a:pt x="69" y="687"/>
                      <a:pt x="70" y="687"/>
                      <a:pt x="71" y="687"/>
                    </a:cubicBezTo>
                    <a:cubicBezTo>
                      <a:pt x="71" y="687"/>
                      <a:pt x="71" y="687"/>
                      <a:pt x="72" y="688"/>
                    </a:cubicBezTo>
                    <a:cubicBezTo>
                      <a:pt x="72" y="688"/>
                      <a:pt x="73" y="689"/>
                      <a:pt x="73" y="689"/>
                    </a:cubicBezTo>
                    <a:cubicBezTo>
                      <a:pt x="75" y="690"/>
                      <a:pt x="76" y="690"/>
                      <a:pt x="78" y="691"/>
                    </a:cubicBezTo>
                    <a:cubicBezTo>
                      <a:pt x="79" y="692"/>
                      <a:pt x="80" y="693"/>
                      <a:pt x="81" y="695"/>
                    </a:cubicBezTo>
                    <a:cubicBezTo>
                      <a:pt x="81" y="695"/>
                      <a:pt x="82" y="696"/>
                      <a:pt x="82" y="696"/>
                    </a:cubicBezTo>
                    <a:cubicBezTo>
                      <a:pt x="83" y="696"/>
                      <a:pt x="83" y="697"/>
                      <a:pt x="84" y="697"/>
                    </a:cubicBezTo>
                    <a:cubicBezTo>
                      <a:pt x="84" y="697"/>
                      <a:pt x="84" y="698"/>
                      <a:pt x="84" y="698"/>
                    </a:cubicBezTo>
                    <a:cubicBezTo>
                      <a:pt x="85" y="699"/>
                      <a:pt x="85" y="699"/>
                      <a:pt x="85" y="699"/>
                    </a:cubicBezTo>
                    <a:cubicBezTo>
                      <a:pt x="86" y="698"/>
                      <a:pt x="87" y="697"/>
                      <a:pt x="88" y="698"/>
                    </a:cubicBezTo>
                    <a:cubicBezTo>
                      <a:pt x="88" y="698"/>
                      <a:pt x="89" y="698"/>
                      <a:pt x="89" y="698"/>
                    </a:cubicBezTo>
                    <a:cubicBezTo>
                      <a:pt x="89" y="698"/>
                      <a:pt x="90" y="698"/>
                      <a:pt x="90" y="698"/>
                    </a:cubicBezTo>
                    <a:cubicBezTo>
                      <a:pt x="91" y="698"/>
                      <a:pt x="91" y="698"/>
                      <a:pt x="92" y="699"/>
                    </a:cubicBezTo>
                    <a:cubicBezTo>
                      <a:pt x="92" y="699"/>
                      <a:pt x="92" y="699"/>
                      <a:pt x="93" y="699"/>
                    </a:cubicBezTo>
                    <a:cubicBezTo>
                      <a:pt x="93" y="699"/>
                      <a:pt x="94" y="699"/>
                      <a:pt x="94" y="699"/>
                    </a:cubicBezTo>
                    <a:cubicBezTo>
                      <a:pt x="95" y="700"/>
                      <a:pt x="95" y="700"/>
                      <a:pt x="95" y="700"/>
                    </a:cubicBezTo>
                    <a:cubicBezTo>
                      <a:pt x="96" y="701"/>
                      <a:pt x="97" y="701"/>
                      <a:pt x="98" y="701"/>
                    </a:cubicBezTo>
                    <a:cubicBezTo>
                      <a:pt x="98" y="701"/>
                      <a:pt x="99" y="701"/>
                      <a:pt x="99" y="701"/>
                    </a:cubicBezTo>
                    <a:cubicBezTo>
                      <a:pt x="100" y="701"/>
                      <a:pt x="100" y="701"/>
                      <a:pt x="101" y="701"/>
                    </a:cubicBezTo>
                    <a:cubicBezTo>
                      <a:pt x="102" y="701"/>
                      <a:pt x="103" y="702"/>
                      <a:pt x="104" y="701"/>
                    </a:cubicBezTo>
                    <a:cubicBezTo>
                      <a:pt x="104" y="701"/>
                      <a:pt x="104" y="701"/>
                      <a:pt x="105" y="701"/>
                    </a:cubicBezTo>
                    <a:cubicBezTo>
                      <a:pt x="105" y="701"/>
                      <a:pt x="106" y="702"/>
                      <a:pt x="106" y="702"/>
                    </a:cubicBezTo>
                    <a:cubicBezTo>
                      <a:pt x="106" y="702"/>
                      <a:pt x="106" y="703"/>
                      <a:pt x="107" y="703"/>
                    </a:cubicBezTo>
                    <a:cubicBezTo>
                      <a:pt x="107" y="703"/>
                      <a:pt x="108" y="704"/>
                      <a:pt x="108" y="704"/>
                    </a:cubicBezTo>
                    <a:cubicBezTo>
                      <a:pt x="109" y="704"/>
                      <a:pt x="109" y="704"/>
                      <a:pt x="110" y="704"/>
                    </a:cubicBezTo>
                    <a:cubicBezTo>
                      <a:pt x="110" y="705"/>
                      <a:pt x="110" y="705"/>
                      <a:pt x="111" y="705"/>
                    </a:cubicBezTo>
                    <a:cubicBezTo>
                      <a:pt x="111" y="705"/>
                      <a:pt x="111" y="705"/>
                      <a:pt x="111" y="706"/>
                    </a:cubicBezTo>
                    <a:cubicBezTo>
                      <a:pt x="111" y="706"/>
                      <a:pt x="111" y="706"/>
                      <a:pt x="111" y="706"/>
                    </a:cubicBezTo>
                    <a:cubicBezTo>
                      <a:pt x="111" y="707"/>
                      <a:pt x="112" y="706"/>
                      <a:pt x="112" y="707"/>
                    </a:cubicBezTo>
                    <a:cubicBezTo>
                      <a:pt x="112" y="707"/>
                      <a:pt x="113" y="706"/>
                      <a:pt x="113" y="706"/>
                    </a:cubicBezTo>
                    <a:cubicBezTo>
                      <a:pt x="113" y="706"/>
                      <a:pt x="113" y="706"/>
                      <a:pt x="113" y="706"/>
                    </a:cubicBezTo>
                    <a:cubicBezTo>
                      <a:pt x="114" y="706"/>
                      <a:pt x="115" y="706"/>
                      <a:pt x="115" y="706"/>
                    </a:cubicBezTo>
                    <a:cubicBezTo>
                      <a:pt x="116" y="705"/>
                      <a:pt x="117" y="705"/>
                      <a:pt x="118" y="706"/>
                    </a:cubicBezTo>
                    <a:cubicBezTo>
                      <a:pt x="118" y="706"/>
                      <a:pt x="118" y="705"/>
                      <a:pt x="119" y="705"/>
                    </a:cubicBezTo>
                    <a:cubicBezTo>
                      <a:pt x="119" y="705"/>
                      <a:pt x="120" y="706"/>
                      <a:pt x="120" y="706"/>
                    </a:cubicBezTo>
                    <a:cubicBezTo>
                      <a:pt x="121" y="706"/>
                      <a:pt x="121" y="706"/>
                      <a:pt x="121" y="707"/>
                    </a:cubicBezTo>
                    <a:cubicBezTo>
                      <a:pt x="122" y="707"/>
                      <a:pt x="122" y="707"/>
                      <a:pt x="123" y="707"/>
                    </a:cubicBezTo>
                    <a:cubicBezTo>
                      <a:pt x="123" y="707"/>
                      <a:pt x="124" y="707"/>
                      <a:pt x="124" y="708"/>
                    </a:cubicBezTo>
                    <a:cubicBezTo>
                      <a:pt x="124" y="708"/>
                      <a:pt x="124" y="709"/>
                      <a:pt x="124" y="709"/>
                    </a:cubicBezTo>
                    <a:cubicBezTo>
                      <a:pt x="123" y="710"/>
                      <a:pt x="124" y="711"/>
                      <a:pt x="125" y="711"/>
                    </a:cubicBezTo>
                    <a:cubicBezTo>
                      <a:pt x="126" y="711"/>
                      <a:pt x="126" y="711"/>
                      <a:pt x="126" y="712"/>
                    </a:cubicBezTo>
                    <a:cubicBezTo>
                      <a:pt x="126" y="712"/>
                      <a:pt x="127" y="712"/>
                      <a:pt x="127" y="712"/>
                    </a:cubicBezTo>
                    <a:cubicBezTo>
                      <a:pt x="127" y="712"/>
                      <a:pt x="127" y="712"/>
                      <a:pt x="128" y="712"/>
                    </a:cubicBezTo>
                    <a:cubicBezTo>
                      <a:pt x="128" y="713"/>
                      <a:pt x="129" y="712"/>
                      <a:pt x="129" y="713"/>
                    </a:cubicBezTo>
                    <a:cubicBezTo>
                      <a:pt x="130" y="713"/>
                      <a:pt x="130" y="714"/>
                      <a:pt x="130" y="714"/>
                    </a:cubicBezTo>
                    <a:cubicBezTo>
                      <a:pt x="131" y="714"/>
                      <a:pt x="131" y="713"/>
                      <a:pt x="131" y="714"/>
                    </a:cubicBezTo>
                    <a:cubicBezTo>
                      <a:pt x="132" y="714"/>
                      <a:pt x="132" y="714"/>
                      <a:pt x="132" y="714"/>
                    </a:cubicBezTo>
                    <a:cubicBezTo>
                      <a:pt x="132" y="715"/>
                      <a:pt x="132" y="715"/>
                      <a:pt x="133" y="715"/>
                    </a:cubicBezTo>
                    <a:cubicBezTo>
                      <a:pt x="133" y="715"/>
                      <a:pt x="133" y="715"/>
                      <a:pt x="133" y="716"/>
                    </a:cubicBezTo>
                    <a:cubicBezTo>
                      <a:pt x="133" y="716"/>
                      <a:pt x="133" y="716"/>
                      <a:pt x="134" y="716"/>
                    </a:cubicBezTo>
                    <a:cubicBezTo>
                      <a:pt x="134" y="717"/>
                      <a:pt x="134" y="717"/>
                      <a:pt x="135" y="718"/>
                    </a:cubicBezTo>
                    <a:cubicBezTo>
                      <a:pt x="135" y="718"/>
                      <a:pt x="136" y="719"/>
                      <a:pt x="136" y="719"/>
                    </a:cubicBezTo>
                    <a:cubicBezTo>
                      <a:pt x="137" y="719"/>
                      <a:pt x="138" y="719"/>
                      <a:pt x="138" y="719"/>
                    </a:cubicBezTo>
                    <a:cubicBezTo>
                      <a:pt x="139" y="719"/>
                      <a:pt x="139" y="718"/>
                      <a:pt x="139" y="718"/>
                    </a:cubicBezTo>
                    <a:cubicBezTo>
                      <a:pt x="139" y="717"/>
                      <a:pt x="141" y="717"/>
                      <a:pt x="141" y="716"/>
                    </a:cubicBezTo>
                    <a:cubicBezTo>
                      <a:pt x="142" y="716"/>
                      <a:pt x="143" y="714"/>
                      <a:pt x="143" y="713"/>
                    </a:cubicBezTo>
                    <a:cubicBezTo>
                      <a:pt x="142" y="711"/>
                      <a:pt x="142" y="711"/>
                      <a:pt x="142" y="711"/>
                    </a:cubicBezTo>
                    <a:cubicBezTo>
                      <a:pt x="141" y="709"/>
                      <a:pt x="139" y="707"/>
                      <a:pt x="138" y="705"/>
                    </a:cubicBezTo>
                    <a:cubicBezTo>
                      <a:pt x="138" y="704"/>
                      <a:pt x="137" y="703"/>
                      <a:pt x="137" y="703"/>
                    </a:cubicBezTo>
                    <a:cubicBezTo>
                      <a:pt x="137" y="701"/>
                      <a:pt x="137" y="700"/>
                      <a:pt x="138" y="699"/>
                    </a:cubicBezTo>
                    <a:cubicBezTo>
                      <a:pt x="138" y="698"/>
                      <a:pt x="139" y="697"/>
                      <a:pt x="138" y="696"/>
                    </a:cubicBezTo>
                    <a:cubicBezTo>
                      <a:pt x="138" y="695"/>
                      <a:pt x="138" y="695"/>
                      <a:pt x="138" y="695"/>
                    </a:cubicBezTo>
                    <a:cubicBezTo>
                      <a:pt x="138" y="695"/>
                      <a:pt x="137" y="695"/>
                      <a:pt x="137" y="696"/>
                    </a:cubicBezTo>
                    <a:cubicBezTo>
                      <a:pt x="136" y="695"/>
                      <a:pt x="136" y="693"/>
                      <a:pt x="136" y="693"/>
                    </a:cubicBezTo>
                    <a:cubicBezTo>
                      <a:pt x="135" y="692"/>
                      <a:pt x="134" y="692"/>
                      <a:pt x="133" y="691"/>
                    </a:cubicBezTo>
                    <a:cubicBezTo>
                      <a:pt x="133" y="691"/>
                      <a:pt x="132" y="690"/>
                      <a:pt x="132" y="689"/>
                    </a:cubicBezTo>
                    <a:cubicBezTo>
                      <a:pt x="132" y="688"/>
                      <a:pt x="133" y="687"/>
                      <a:pt x="134" y="687"/>
                    </a:cubicBezTo>
                    <a:cubicBezTo>
                      <a:pt x="134" y="687"/>
                      <a:pt x="134" y="687"/>
                      <a:pt x="134" y="687"/>
                    </a:cubicBezTo>
                    <a:cubicBezTo>
                      <a:pt x="135" y="687"/>
                      <a:pt x="135" y="687"/>
                      <a:pt x="135" y="686"/>
                    </a:cubicBezTo>
                    <a:cubicBezTo>
                      <a:pt x="136" y="685"/>
                      <a:pt x="136" y="683"/>
                      <a:pt x="137" y="682"/>
                    </a:cubicBezTo>
                    <a:cubicBezTo>
                      <a:pt x="137" y="681"/>
                      <a:pt x="137" y="680"/>
                      <a:pt x="138" y="680"/>
                    </a:cubicBezTo>
                    <a:cubicBezTo>
                      <a:pt x="138" y="679"/>
                      <a:pt x="139" y="679"/>
                      <a:pt x="140" y="680"/>
                    </a:cubicBezTo>
                    <a:cubicBezTo>
                      <a:pt x="140" y="680"/>
                      <a:pt x="140" y="680"/>
                      <a:pt x="140" y="680"/>
                    </a:cubicBezTo>
                    <a:cubicBezTo>
                      <a:pt x="140" y="680"/>
                      <a:pt x="141" y="680"/>
                      <a:pt x="141" y="679"/>
                    </a:cubicBezTo>
                    <a:cubicBezTo>
                      <a:pt x="141" y="679"/>
                      <a:pt x="141" y="679"/>
                      <a:pt x="141" y="678"/>
                    </a:cubicBezTo>
                    <a:cubicBezTo>
                      <a:pt x="141" y="678"/>
                      <a:pt x="142" y="678"/>
                      <a:pt x="142" y="678"/>
                    </a:cubicBezTo>
                    <a:cubicBezTo>
                      <a:pt x="143" y="678"/>
                      <a:pt x="144" y="678"/>
                      <a:pt x="145" y="678"/>
                    </a:cubicBezTo>
                    <a:cubicBezTo>
                      <a:pt x="146" y="677"/>
                      <a:pt x="146" y="677"/>
                      <a:pt x="146" y="676"/>
                    </a:cubicBezTo>
                    <a:cubicBezTo>
                      <a:pt x="146" y="676"/>
                      <a:pt x="147" y="676"/>
                      <a:pt x="147" y="676"/>
                    </a:cubicBezTo>
                    <a:cubicBezTo>
                      <a:pt x="147" y="675"/>
                      <a:pt x="147" y="674"/>
                      <a:pt x="148" y="673"/>
                    </a:cubicBezTo>
                    <a:cubicBezTo>
                      <a:pt x="148" y="674"/>
                      <a:pt x="148" y="674"/>
                      <a:pt x="148" y="674"/>
                    </a:cubicBezTo>
                    <a:cubicBezTo>
                      <a:pt x="149" y="674"/>
                      <a:pt x="149" y="674"/>
                      <a:pt x="149" y="674"/>
                    </a:cubicBezTo>
                    <a:cubicBezTo>
                      <a:pt x="149" y="674"/>
                      <a:pt x="149" y="674"/>
                      <a:pt x="149" y="673"/>
                    </a:cubicBezTo>
                    <a:cubicBezTo>
                      <a:pt x="149" y="673"/>
                      <a:pt x="149" y="672"/>
                      <a:pt x="149" y="672"/>
                    </a:cubicBezTo>
                    <a:cubicBezTo>
                      <a:pt x="146" y="669"/>
                      <a:pt x="146" y="669"/>
                      <a:pt x="146" y="669"/>
                    </a:cubicBezTo>
                    <a:cubicBezTo>
                      <a:pt x="144" y="669"/>
                      <a:pt x="144" y="669"/>
                      <a:pt x="144" y="669"/>
                    </a:cubicBezTo>
                    <a:cubicBezTo>
                      <a:pt x="144" y="668"/>
                      <a:pt x="144" y="668"/>
                      <a:pt x="144" y="668"/>
                    </a:cubicBezTo>
                    <a:cubicBezTo>
                      <a:pt x="145" y="667"/>
                      <a:pt x="145" y="667"/>
                      <a:pt x="145" y="667"/>
                    </a:cubicBezTo>
                    <a:cubicBezTo>
                      <a:pt x="146" y="668"/>
                      <a:pt x="146" y="668"/>
                      <a:pt x="146" y="668"/>
                    </a:cubicBezTo>
                    <a:cubicBezTo>
                      <a:pt x="147" y="667"/>
                      <a:pt x="147" y="667"/>
                      <a:pt x="147" y="667"/>
                    </a:cubicBezTo>
                    <a:cubicBezTo>
                      <a:pt x="142" y="658"/>
                      <a:pt x="142" y="658"/>
                      <a:pt x="142" y="658"/>
                    </a:cubicBezTo>
                    <a:cubicBezTo>
                      <a:pt x="142" y="658"/>
                      <a:pt x="140" y="657"/>
                      <a:pt x="140" y="657"/>
                    </a:cubicBezTo>
                    <a:cubicBezTo>
                      <a:pt x="139" y="657"/>
                      <a:pt x="137" y="657"/>
                      <a:pt x="137" y="657"/>
                    </a:cubicBezTo>
                    <a:cubicBezTo>
                      <a:pt x="137" y="657"/>
                      <a:pt x="136" y="658"/>
                      <a:pt x="136" y="658"/>
                    </a:cubicBezTo>
                    <a:cubicBezTo>
                      <a:pt x="136" y="658"/>
                      <a:pt x="135" y="657"/>
                      <a:pt x="135" y="657"/>
                    </a:cubicBezTo>
                    <a:cubicBezTo>
                      <a:pt x="135" y="657"/>
                      <a:pt x="134" y="656"/>
                      <a:pt x="134" y="656"/>
                    </a:cubicBezTo>
                    <a:cubicBezTo>
                      <a:pt x="134" y="656"/>
                      <a:pt x="135" y="654"/>
                      <a:pt x="135" y="654"/>
                    </a:cubicBezTo>
                    <a:cubicBezTo>
                      <a:pt x="135" y="654"/>
                      <a:pt x="135" y="652"/>
                      <a:pt x="135" y="652"/>
                    </a:cubicBezTo>
                    <a:cubicBezTo>
                      <a:pt x="135" y="651"/>
                      <a:pt x="133" y="651"/>
                      <a:pt x="133" y="651"/>
                    </a:cubicBezTo>
                    <a:cubicBezTo>
                      <a:pt x="133" y="651"/>
                      <a:pt x="130" y="650"/>
                      <a:pt x="130" y="650"/>
                    </a:cubicBezTo>
                    <a:cubicBezTo>
                      <a:pt x="130" y="650"/>
                      <a:pt x="131" y="648"/>
                      <a:pt x="131" y="648"/>
                    </a:cubicBezTo>
                    <a:cubicBezTo>
                      <a:pt x="131" y="647"/>
                      <a:pt x="131" y="647"/>
                      <a:pt x="132" y="646"/>
                    </a:cubicBezTo>
                    <a:cubicBezTo>
                      <a:pt x="132" y="646"/>
                      <a:pt x="133" y="645"/>
                      <a:pt x="133" y="644"/>
                    </a:cubicBezTo>
                    <a:cubicBezTo>
                      <a:pt x="133" y="644"/>
                      <a:pt x="134" y="643"/>
                      <a:pt x="134" y="643"/>
                    </a:cubicBezTo>
                    <a:cubicBezTo>
                      <a:pt x="133" y="642"/>
                      <a:pt x="133" y="642"/>
                      <a:pt x="133" y="642"/>
                    </a:cubicBezTo>
                    <a:cubicBezTo>
                      <a:pt x="132" y="640"/>
                      <a:pt x="132" y="640"/>
                      <a:pt x="132" y="640"/>
                    </a:cubicBezTo>
                    <a:cubicBezTo>
                      <a:pt x="132" y="640"/>
                      <a:pt x="132" y="640"/>
                      <a:pt x="132" y="640"/>
                    </a:cubicBezTo>
                    <a:cubicBezTo>
                      <a:pt x="132" y="639"/>
                      <a:pt x="133" y="635"/>
                      <a:pt x="133" y="635"/>
                    </a:cubicBezTo>
                    <a:cubicBezTo>
                      <a:pt x="135" y="635"/>
                      <a:pt x="135" y="635"/>
                      <a:pt x="135" y="635"/>
                    </a:cubicBezTo>
                    <a:cubicBezTo>
                      <a:pt x="135" y="635"/>
                      <a:pt x="136" y="633"/>
                      <a:pt x="136" y="633"/>
                    </a:cubicBezTo>
                    <a:cubicBezTo>
                      <a:pt x="136" y="633"/>
                      <a:pt x="136" y="632"/>
                      <a:pt x="136" y="632"/>
                    </a:cubicBezTo>
                    <a:cubicBezTo>
                      <a:pt x="136" y="632"/>
                      <a:pt x="136" y="630"/>
                      <a:pt x="136" y="630"/>
                    </a:cubicBezTo>
                    <a:cubicBezTo>
                      <a:pt x="138" y="629"/>
                      <a:pt x="138" y="629"/>
                      <a:pt x="138" y="629"/>
                    </a:cubicBezTo>
                    <a:cubicBezTo>
                      <a:pt x="138" y="629"/>
                      <a:pt x="140" y="632"/>
                      <a:pt x="141" y="632"/>
                    </a:cubicBezTo>
                    <a:cubicBezTo>
                      <a:pt x="141" y="633"/>
                      <a:pt x="141" y="634"/>
                      <a:pt x="141" y="634"/>
                    </a:cubicBezTo>
                    <a:cubicBezTo>
                      <a:pt x="141" y="634"/>
                      <a:pt x="142" y="635"/>
                      <a:pt x="142" y="635"/>
                    </a:cubicBezTo>
                    <a:cubicBezTo>
                      <a:pt x="142" y="636"/>
                      <a:pt x="144" y="636"/>
                      <a:pt x="144" y="636"/>
                    </a:cubicBezTo>
                    <a:cubicBezTo>
                      <a:pt x="147" y="634"/>
                      <a:pt x="147" y="634"/>
                      <a:pt x="147" y="634"/>
                    </a:cubicBezTo>
                    <a:cubicBezTo>
                      <a:pt x="145" y="632"/>
                      <a:pt x="145" y="632"/>
                      <a:pt x="145" y="632"/>
                    </a:cubicBezTo>
                    <a:cubicBezTo>
                      <a:pt x="145" y="632"/>
                      <a:pt x="145" y="630"/>
                      <a:pt x="145" y="629"/>
                    </a:cubicBezTo>
                    <a:cubicBezTo>
                      <a:pt x="145" y="629"/>
                      <a:pt x="145" y="628"/>
                      <a:pt x="145" y="628"/>
                    </a:cubicBezTo>
                    <a:cubicBezTo>
                      <a:pt x="145" y="627"/>
                      <a:pt x="145" y="627"/>
                      <a:pt x="145" y="627"/>
                    </a:cubicBezTo>
                    <a:cubicBezTo>
                      <a:pt x="147" y="627"/>
                      <a:pt x="147" y="627"/>
                      <a:pt x="147" y="627"/>
                    </a:cubicBezTo>
                    <a:cubicBezTo>
                      <a:pt x="150" y="625"/>
                      <a:pt x="150" y="625"/>
                      <a:pt x="150" y="625"/>
                    </a:cubicBezTo>
                    <a:cubicBezTo>
                      <a:pt x="150" y="622"/>
                      <a:pt x="150" y="622"/>
                      <a:pt x="150" y="622"/>
                    </a:cubicBezTo>
                    <a:cubicBezTo>
                      <a:pt x="153" y="622"/>
                      <a:pt x="153" y="622"/>
                      <a:pt x="153" y="622"/>
                    </a:cubicBezTo>
                    <a:cubicBezTo>
                      <a:pt x="156" y="619"/>
                      <a:pt x="156" y="619"/>
                      <a:pt x="156" y="619"/>
                    </a:cubicBezTo>
                    <a:cubicBezTo>
                      <a:pt x="157" y="618"/>
                      <a:pt x="157" y="618"/>
                      <a:pt x="157" y="618"/>
                    </a:cubicBezTo>
                    <a:cubicBezTo>
                      <a:pt x="158" y="617"/>
                      <a:pt x="158" y="617"/>
                      <a:pt x="158" y="617"/>
                    </a:cubicBezTo>
                    <a:cubicBezTo>
                      <a:pt x="159" y="616"/>
                      <a:pt x="159" y="616"/>
                      <a:pt x="159" y="616"/>
                    </a:cubicBezTo>
                    <a:cubicBezTo>
                      <a:pt x="160" y="615"/>
                      <a:pt x="160" y="615"/>
                      <a:pt x="160" y="615"/>
                    </a:cubicBezTo>
                    <a:cubicBezTo>
                      <a:pt x="160" y="615"/>
                      <a:pt x="162" y="616"/>
                      <a:pt x="162" y="616"/>
                    </a:cubicBezTo>
                    <a:cubicBezTo>
                      <a:pt x="162" y="616"/>
                      <a:pt x="163" y="617"/>
                      <a:pt x="163" y="617"/>
                    </a:cubicBezTo>
                    <a:cubicBezTo>
                      <a:pt x="163" y="617"/>
                      <a:pt x="163" y="618"/>
                      <a:pt x="164" y="618"/>
                    </a:cubicBezTo>
                    <a:cubicBezTo>
                      <a:pt x="164" y="618"/>
                      <a:pt x="164" y="617"/>
                      <a:pt x="164" y="617"/>
                    </a:cubicBezTo>
                    <a:cubicBezTo>
                      <a:pt x="164" y="617"/>
                      <a:pt x="166" y="618"/>
                      <a:pt x="166" y="617"/>
                    </a:cubicBezTo>
                    <a:cubicBezTo>
                      <a:pt x="166" y="617"/>
                      <a:pt x="167" y="616"/>
                      <a:pt x="167" y="616"/>
                    </a:cubicBezTo>
                    <a:cubicBezTo>
                      <a:pt x="167" y="616"/>
                      <a:pt x="168" y="616"/>
                      <a:pt x="169" y="616"/>
                    </a:cubicBezTo>
                    <a:cubicBezTo>
                      <a:pt x="169" y="616"/>
                      <a:pt x="170" y="615"/>
                      <a:pt x="170" y="615"/>
                    </a:cubicBezTo>
                    <a:cubicBezTo>
                      <a:pt x="170" y="615"/>
                      <a:pt x="171" y="618"/>
                      <a:pt x="171" y="618"/>
                    </a:cubicBezTo>
                    <a:cubicBezTo>
                      <a:pt x="172" y="619"/>
                      <a:pt x="173" y="618"/>
                      <a:pt x="173" y="618"/>
                    </a:cubicBezTo>
                    <a:cubicBezTo>
                      <a:pt x="176" y="617"/>
                      <a:pt x="176" y="617"/>
                      <a:pt x="176" y="617"/>
                    </a:cubicBezTo>
                    <a:cubicBezTo>
                      <a:pt x="176" y="617"/>
                      <a:pt x="178" y="620"/>
                      <a:pt x="178" y="620"/>
                    </a:cubicBezTo>
                    <a:cubicBezTo>
                      <a:pt x="179" y="620"/>
                      <a:pt x="180" y="621"/>
                      <a:pt x="181" y="621"/>
                    </a:cubicBezTo>
                    <a:cubicBezTo>
                      <a:pt x="181" y="621"/>
                      <a:pt x="182" y="623"/>
                      <a:pt x="182" y="623"/>
                    </a:cubicBezTo>
                    <a:cubicBezTo>
                      <a:pt x="182" y="623"/>
                      <a:pt x="184" y="624"/>
                      <a:pt x="184" y="625"/>
                    </a:cubicBezTo>
                    <a:cubicBezTo>
                      <a:pt x="184" y="625"/>
                      <a:pt x="184" y="626"/>
                      <a:pt x="184" y="626"/>
                    </a:cubicBezTo>
                    <a:cubicBezTo>
                      <a:pt x="183" y="627"/>
                      <a:pt x="184" y="628"/>
                      <a:pt x="184" y="628"/>
                    </a:cubicBezTo>
                    <a:cubicBezTo>
                      <a:pt x="185" y="629"/>
                      <a:pt x="186" y="628"/>
                      <a:pt x="186" y="628"/>
                    </a:cubicBezTo>
                    <a:cubicBezTo>
                      <a:pt x="186" y="628"/>
                      <a:pt x="186" y="627"/>
                      <a:pt x="186" y="627"/>
                    </a:cubicBezTo>
                    <a:cubicBezTo>
                      <a:pt x="186" y="626"/>
                      <a:pt x="185" y="624"/>
                      <a:pt x="185" y="624"/>
                    </a:cubicBezTo>
                    <a:cubicBezTo>
                      <a:pt x="185" y="624"/>
                      <a:pt x="185" y="624"/>
                      <a:pt x="185" y="623"/>
                    </a:cubicBezTo>
                    <a:cubicBezTo>
                      <a:pt x="185" y="622"/>
                      <a:pt x="186" y="623"/>
                      <a:pt x="186" y="623"/>
                    </a:cubicBezTo>
                    <a:cubicBezTo>
                      <a:pt x="187" y="623"/>
                      <a:pt x="188" y="624"/>
                      <a:pt x="188" y="624"/>
                    </a:cubicBezTo>
                    <a:cubicBezTo>
                      <a:pt x="189" y="624"/>
                      <a:pt x="188" y="625"/>
                      <a:pt x="188" y="625"/>
                    </a:cubicBezTo>
                    <a:cubicBezTo>
                      <a:pt x="188" y="625"/>
                      <a:pt x="192" y="628"/>
                      <a:pt x="192" y="628"/>
                    </a:cubicBezTo>
                    <a:cubicBezTo>
                      <a:pt x="193" y="628"/>
                      <a:pt x="193" y="628"/>
                      <a:pt x="193" y="628"/>
                    </a:cubicBezTo>
                    <a:cubicBezTo>
                      <a:pt x="193" y="628"/>
                      <a:pt x="195" y="626"/>
                      <a:pt x="195" y="626"/>
                    </a:cubicBezTo>
                    <a:cubicBezTo>
                      <a:pt x="195" y="626"/>
                      <a:pt x="196" y="625"/>
                      <a:pt x="196" y="624"/>
                    </a:cubicBezTo>
                    <a:cubicBezTo>
                      <a:pt x="196" y="624"/>
                      <a:pt x="197" y="625"/>
                      <a:pt x="197" y="625"/>
                    </a:cubicBezTo>
                    <a:cubicBezTo>
                      <a:pt x="197" y="625"/>
                      <a:pt x="197" y="624"/>
                      <a:pt x="197" y="624"/>
                    </a:cubicBezTo>
                    <a:cubicBezTo>
                      <a:pt x="197" y="623"/>
                      <a:pt x="198" y="623"/>
                      <a:pt x="198" y="623"/>
                    </a:cubicBezTo>
                    <a:cubicBezTo>
                      <a:pt x="198" y="623"/>
                      <a:pt x="199" y="623"/>
                      <a:pt x="199" y="623"/>
                    </a:cubicBezTo>
                    <a:cubicBezTo>
                      <a:pt x="200" y="622"/>
                      <a:pt x="200" y="622"/>
                      <a:pt x="200" y="622"/>
                    </a:cubicBezTo>
                    <a:cubicBezTo>
                      <a:pt x="200" y="622"/>
                      <a:pt x="202" y="622"/>
                      <a:pt x="202" y="622"/>
                    </a:cubicBezTo>
                    <a:cubicBezTo>
                      <a:pt x="203" y="622"/>
                      <a:pt x="204" y="624"/>
                      <a:pt x="204" y="624"/>
                    </a:cubicBezTo>
                    <a:cubicBezTo>
                      <a:pt x="204" y="624"/>
                      <a:pt x="205" y="624"/>
                      <a:pt x="206" y="624"/>
                    </a:cubicBezTo>
                    <a:cubicBezTo>
                      <a:pt x="206" y="624"/>
                      <a:pt x="206" y="624"/>
                      <a:pt x="207" y="624"/>
                    </a:cubicBezTo>
                    <a:cubicBezTo>
                      <a:pt x="207" y="623"/>
                      <a:pt x="207" y="623"/>
                      <a:pt x="207" y="622"/>
                    </a:cubicBezTo>
                    <a:cubicBezTo>
                      <a:pt x="207" y="622"/>
                      <a:pt x="208" y="622"/>
                      <a:pt x="208" y="622"/>
                    </a:cubicBezTo>
                    <a:cubicBezTo>
                      <a:pt x="208" y="622"/>
                      <a:pt x="209" y="623"/>
                      <a:pt x="209" y="622"/>
                    </a:cubicBezTo>
                    <a:cubicBezTo>
                      <a:pt x="209" y="622"/>
                      <a:pt x="211" y="622"/>
                      <a:pt x="211" y="622"/>
                    </a:cubicBezTo>
                    <a:cubicBezTo>
                      <a:pt x="211" y="623"/>
                      <a:pt x="211" y="623"/>
                      <a:pt x="211" y="623"/>
                    </a:cubicBezTo>
                    <a:cubicBezTo>
                      <a:pt x="212" y="623"/>
                      <a:pt x="212" y="623"/>
                      <a:pt x="212" y="623"/>
                    </a:cubicBezTo>
                    <a:cubicBezTo>
                      <a:pt x="212" y="623"/>
                      <a:pt x="212" y="625"/>
                      <a:pt x="212" y="625"/>
                    </a:cubicBezTo>
                    <a:cubicBezTo>
                      <a:pt x="212" y="625"/>
                      <a:pt x="214" y="627"/>
                      <a:pt x="214" y="627"/>
                    </a:cubicBezTo>
                    <a:cubicBezTo>
                      <a:pt x="219" y="627"/>
                      <a:pt x="219" y="627"/>
                      <a:pt x="219" y="627"/>
                    </a:cubicBezTo>
                    <a:cubicBezTo>
                      <a:pt x="219" y="629"/>
                      <a:pt x="219" y="629"/>
                      <a:pt x="219" y="629"/>
                    </a:cubicBezTo>
                    <a:cubicBezTo>
                      <a:pt x="220" y="629"/>
                      <a:pt x="220" y="629"/>
                      <a:pt x="220" y="629"/>
                    </a:cubicBezTo>
                    <a:cubicBezTo>
                      <a:pt x="220" y="629"/>
                      <a:pt x="222" y="626"/>
                      <a:pt x="222" y="626"/>
                    </a:cubicBezTo>
                    <a:cubicBezTo>
                      <a:pt x="222" y="626"/>
                      <a:pt x="222" y="625"/>
                      <a:pt x="222" y="625"/>
                    </a:cubicBezTo>
                    <a:cubicBezTo>
                      <a:pt x="222" y="625"/>
                      <a:pt x="224" y="627"/>
                      <a:pt x="224" y="627"/>
                    </a:cubicBezTo>
                    <a:cubicBezTo>
                      <a:pt x="228" y="627"/>
                      <a:pt x="228" y="627"/>
                      <a:pt x="228" y="627"/>
                    </a:cubicBezTo>
                    <a:cubicBezTo>
                      <a:pt x="228" y="627"/>
                      <a:pt x="229" y="626"/>
                      <a:pt x="230" y="626"/>
                    </a:cubicBezTo>
                    <a:cubicBezTo>
                      <a:pt x="230" y="626"/>
                      <a:pt x="231" y="625"/>
                      <a:pt x="231" y="625"/>
                    </a:cubicBezTo>
                    <a:cubicBezTo>
                      <a:pt x="232" y="625"/>
                      <a:pt x="232" y="624"/>
                      <a:pt x="232" y="624"/>
                    </a:cubicBezTo>
                    <a:cubicBezTo>
                      <a:pt x="232" y="621"/>
                      <a:pt x="232" y="621"/>
                      <a:pt x="232" y="621"/>
                    </a:cubicBezTo>
                    <a:cubicBezTo>
                      <a:pt x="233" y="620"/>
                      <a:pt x="233" y="620"/>
                      <a:pt x="233" y="620"/>
                    </a:cubicBezTo>
                    <a:cubicBezTo>
                      <a:pt x="232" y="619"/>
                      <a:pt x="232" y="619"/>
                      <a:pt x="232" y="619"/>
                    </a:cubicBezTo>
                    <a:cubicBezTo>
                      <a:pt x="231" y="618"/>
                      <a:pt x="231" y="618"/>
                      <a:pt x="231" y="618"/>
                    </a:cubicBezTo>
                    <a:cubicBezTo>
                      <a:pt x="229" y="618"/>
                      <a:pt x="229" y="618"/>
                      <a:pt x="229" y="618"/>
                    </a:cubicBezTo>
                    <a:cubicBezTo>
                      <a:pt x="229" y="618"/>
                      <a:pt x="228" y="618"/>
                      <a:pt x="228" y="618"/>
                    </a:cubicBezTo>
                    <a:cubicBezTo>
                      <a:pt x="228" y="618"/>
                      <a:pt x="228" y="617"/>
                      <a:pt x="228" y="617"/>
                    </a:cubicBezTo>
                    <a:cubicBezTo>
                      <a:pt x="225" y="617"/>
                      <a:pt x="225" y="617"/>
                      <a:pt x="225" y="617"/>
                    </a:cubicBezTo>
                    <a:cubicBezTo>
                      <a:pt x="225" y="614"/>
                      <a:pt x="225" y="614"/>
                      <a:pt x="225" y="614"/>
                    </a:cubicBezTo>
                    <a:cubicBezTo>
                      <a:pt x="222" y="613"/>
                      <a:pt x="222" y="613"/>
                      <a:pt x="222" y="613"/>
                    </a:cubicBezTo>
                    <a:cubicBezTo>
                      <a:pt x="227" y="610"/>
                      <a:pt x="227" y="610"/>
                      <a:pt x="227" y="610"/>
                    </a:cubicBezTo>
                    <a:cubicBezTo>
                      <a:pt x="229" y="608"/>
                      <a:pt x="229" y="608"/>
                      <a:pt x="229" y="608"/>
                    </a:cubicBezTo>
                    <a:cubicBezTo>
                      <a:pt x="227" y="606"/>
                      <a:pt x="227" y="606"/>
                      <a:pt x="227" y="606"/>
                    </a:cubicBezTo>
                    <a:cubicBezTo>
                      <a:pt x="227" y="604"/>
                      <a:pt x="227" y="604"/>
                      <a:pt x="227" y="604"/>
                    </a:cubicBezTo>
                    <a:cubicBezTo>
                      <a:pt x="229" y="602"/>
                      <a:pt x="229" y="602"/>
                      <a:pt x="229" y="602"/>
                    </a:cubicBezTo>
                    <a:cubicBezTo>
                      <a:pt x="229" y="602"/>
                      <a:pt x="231" y="601"/>
                      <a:pt x="232" y="602"/>
                    </a:cubicBezTo>
                    <a:cubicBezTo>
                      <a:pt x="232" y="602"/>
                      <a:pt x="232" y="602"/>
                      <a:pt x="233" y="602"/>
                    </a:cubicBezTo>
                    <a:cubicBezTo>
                      <a:pt x="233" y="602"/>
                      <a:pt x="234" y="602"/>
                      <a:pt x="235" y="602"/>
                    </a:cubicBezTo>
                    <a:cubicBezTo>
                      <a:pt x="235" y="602"/>
                      <a:pt x="236" y="602"/>
                      <a:pt x="236" y="602"/>
                    </a:cubicBezTo>
                    <a:cubicBezTo>
                      <a:pt x="236" y="601"/>
                      <a:pt x="236" y="601"/>
                      <a:pt x="236" y="601"/>
                    </a:cubicBezTo>
                    <a:cubicBezTo>
                      <a:pt x="236" y="600"/>
                      <a:pt x="235" y="600"/>
                      <a:pt x="235" y="600"/>
                    </a:cubicBezTo>
                    <a:cubicBezTo>
                      <a:pt x="235" y="600"/>
                      <a:pt x="235" y="600"/>
                      <a:pt x="234" y="600"/>
                    </a:cubicBezTo>
                    <a:cubicBezTo>
                      <a:pt x="234" y="600"/>
                      <a:pt x="234" y="600"/>
                      <a:pt x="234" y="599"/>
                    </a:cubicBezTo>
                    <a:cubicBezTo>
                      <a:pt x="233" y="599"/>
                      <a:pt x="232" y="598"/>
                      <a:pt x="231" y="598"/>
                    </a:cubicBezTo>
                    <a:cubicBezTo>
                      <a:pt x="230" y="598"/>
                      <a:pt x="230" y="597"/>
                      <a:pt x="230" y="597"/>
                    </a:cubicBezTo>
                    <a:cubicBezTo>
                      <a:pt x="230" y="597"/>
                      <a:pt x="230" y="597"/>
                      <a:pt x="230" y="597"/>
                    </a:cubicBezTo>
                    <a:cubicBezTo>
                      <a:pt x="231" y="596"/>
                      <a:pt x="232" y="596"/>
                      <a:pt x="233" y="596"/>
                    </a:cubicBezTo>
                    <a:cubicBezTo>
                      <a:pt x="233" y="596"/>
                      <a:pt x="232" y="595"/>
                      <a:pt x="232" y="595"/>
                    </a:cubicBezTo>
                    <a:cubicBezTo>
                      <a:pt x="232" y="595"/>
                      <a:pt x="232" y="595"/>
                      <a:pt x="232" y="595"/>
                    </a:cubicBezTo>
                    <a:cubicBezTo>
                      <a:pt x="231" y="595"/>
                      <a:pt x="230" y="594"/>
                      <a:pt x="229" y="594"/>
                    </a:cubicBezTo>
                    <a:cubicBezTo>
                      <a:pt x="228" y="594"/>
                      <a:pt x="228" y="594"/>
                      <a:pt x="228" y="594"/>
                    </a:cubicBezTo>
                    <a:cubicBezTo>
                      <a:pt x="228" y="594"/>
                      <a:pt x="228" y="594"/>
                      <a:pt x="228" y="594"/>
                    </a:cubicBezTo>
                    <a:cubicBezTo>
                      <a:pt x="229" y="593"/>
                      <a:pt x="229" y="593"/>
                      <a:pt x="229" y="593"/>
                    </a:cubicBezTo>
                    <a:cubicBezTo>
                      <a:pt x="230" y="592"/>
                      <a:pt x="229" y="592"/>
                      <a:pt x="229" y="592"/>
                    </a:cubicBezTo>
                    <a:cubicBezTo>
                      <a:pt x="229" y="592"/>
                      <a:pt x="228" y="591"/>
                      <a:pt x="228" y="591"/>
                    </a:cubicBezTo>
                    <a:cubicBezTo>
                      <a:pt x="228" y="591"/>
                      <a:pt x="228" y="591"/>
                      <a:pt x="228" y="591"/>
                    </a:cubicBezTo>
                    <a:cubicBezTo>
                      <a:pt x="228" y="591"/>
                      <a:pt x="228" y="591"/>
                      <a:pt x="228" y="591"/>
                    </a:cubicBezTo>
                    <a:cubicBezTo>
                      <a:pt x="228" y="591"/>
                      <a:pt x="229" y="591"/>
                      <a:pt x="229" y="591"/>
                    </a:cubicBezTo>
                    <a:cubicBezTo>
                      <a:pt x="230" y="591"/>
                      <a:pt x="230" y="591"/>
                      <a:pt x="230" y="590"/>
                    </a:cubicBezTo>
                    <a:cubicBezTo>
                      <a:pt x="230" y="590"/>
                      <a:pt x="230" y="590"/>
                      <a:pt x="230" y="590"/>
                    </a:cubicBezTo>
                    <a:cubicBezTo>
                      <a:pt x="230" y="590"/>
                      <a:pt x="231" y="590"/>
                      <a:pt x="232" y="590"/>
                    </a:cubicBezTo>
                    <a:cubicBezTo>
                      <a:pt x="232" y="590"/>
                      <a:pt x="233" y="590"/>
                      <a:pt x="233" y="589"/>
                    </a:cubicBezTo>
                    <a:cubicBezTo>
                      <a:pt x="233" y="589"/>
                      <a:pt x="234" y="590"/>
                      <a:pt x="235" y="590"/>
                    </a:cubicBezTo>
                    <a:cubicBezTo>
                      <a:pt x="236" y="590"/>
                      <a:pt x="235" y="590"/>
                      <a:pt x="236" y="590"/>
                    </a:cubicBezTo>
                    <a:cubicBezTo>
                      <a:pt x="236" y="589"/>
                      <a:pt x="237" y="589"/>
                      <a:pt x="237" y="589"/>
                    </a:cubicBezTo>
                    <a:cubicBezTo>
                      <a:pt x="239" y="590"/>
                      <a:pt x="239" y="590"/>
                      <a:pt x="239" y="590"/>
                    </a:cubicBezTo>
                    <a:cubicBezTo>
                      <a:pt x="239" y="590"/>
                      <a:pt x="240" y="589"/>
                      <a:pt x="240" y="589"/>
                    </a:cubicBezTo>
                    <a:cubicBezTo>
                      <a:pt x="240" y="589"/>
                      <a:pt x="242" y="589"/>
                      <a:pt x="243" y="588"/>
                    </a:cubicBezTo>
                    <a:cubicBezTo>
                      <a:pt x="243" y="588"/>
                      <a:pt x="243" y="588"/>
                      <a:pt x="244" y="587"/>
                    </a:cubicBezTo>
                    <a:cubicBezTo>
                      <a:pt x="244" y="587"/>
                      <a:pt x="244" y="587"/>
                      <a:pt x="245" y="587"/>
                    </a:cubicBezTo>
                    <a:cubicBezTo>
                      <a:pt x="245" y="587"/>
                      <a:pt x="246" y="587"/>
                      <a:pt x="247" y="587"/>
                    </a:cubicBezTo>
                    <a:cubicBezTo>
                      <a:pt x="247" y="587"/>
                      <a:pt x="248" y="587"/>
                      <a:pt x="248" y="587"/>
                    </a:cubicBezTo>
                    <a:cubicBezTo>
                      <a:pt x="248" y="587"/>
                      <a:pt x="249" y="587"/>
                      <a:pt x="249" y="587"/>
                    </a:cubicBezTo>
                    <a:cubicBezTo>
                      <a:pt x="249" y="586"/>
                      <a:pt x="251" y="586"/>
                      <a:pt x="251" y="586"/>
                    </a:cubicBezTo>
                    <a:cubicBezTo>
                      <a:pt x="252" y="586"/>
                      <a:pt x="253" y="585"/>
                      <a:pt x="253" y="585"/>
                    </a:cubicBezTo>
                    <a:cubicBezTo>
                      <a:pt x="257" y="586"/>
                      <a:pt x="257" y="586"/>
                      <a:pt x="257" y="586"/>
                    </a:cubicBezTo>
                    <a:cubicBezTo>
                      <a:pt x="257" y="586"/>
                      <a:pt x="257" y="585"/>
                      <a:pt x="257" y="584"/>
                    </a:cubicBezTo>
                    <a:cubicBezTo>
                      <a:pt x="257" y="584"/>
                      <a:pt x="257" y="583"/>
                      <a:pt x="257" y="583"/>
                    </a:cubicBezTo>
                    <a:cubicBezTo>
                      <a:pt x="257" y="583"/>
                      <a:pt x="259" y="583"/>
                      <a:pt x="260" y="583"/>
                    </a:cubicBezTo>
                    <a:cubicBezTo>
                      <a:pt x="260" y="582"/>
                      <a:pt x="261" y="583"/>
                      <a:pt x="261" y="583"/>
                    </a:cubicBezTo>
                    <a:cubicBezTo>
                      <a:pt x="261" y="583"/>
                      <a:pt x="262" y="582"/>
                      <a:pt x="262" y="582"/>
                    </a:cubicBezTo>
                    <a:cubicBezTo>
                      <a:pt x="262" y="582"/>
                      <a:pt x="264" y="582"/>
                      <a:pt x="264" y="582"/>
                    </a:cubicBezTo>
                    <a:cubicBezTo>
                      <a:pt x="264" y="582"/>
                      <a:pt x="274" y="580"/>
                      <a:pt x="274" y="580"/>
                    </a:cubicBezTo>
                    <a:cubicBezTo>
                      <a:pt x="274" y="579"/>
                      <a:pt x="277" y="578"/>
                      <a:pt x="278" y="578"/>
                    </a:cubicBezTo>
                    <a:cubicBezTo>
                      <a:pt x="278" y="578"/>
                      <a:pt x="278" y="578"/>
                      <a:pt x="278" y="577"/>
                    </a:cubicBezTo>
                    <a:cubicBezTo>
                      <a:pt x="278" y="577"/>
                      <a:pt x="278" y="577"/>
                      <a:pt x="278" y="576"/>
                    </a:cubicBezTo>
                    <a:cubicBezTo>
                      <a:pt x="277" y="576"/>
                      <a:pt x="278" y="576"/>
                      <a:pt x="278" y="576"/>
                    </a:cubicBezTo>
                    <a:cubicBezTo>
                      <a:pt x="278" y="576"/>
                      <a:pt x="280" y="575"/>
                      <a:pt x="280" y="575"/>
                    </a:cubicBezTo>
                    <a:cubicBezTo>
                      <a:pt x="281" y="575"/>
                      <a:pt x="281" y="574"/>
                      <a:pt x="281" y="574"/>
                    </a:cubicBezTo>
                    <a:cubicBezTo>
                      <a:pt x="281" y="574"/>
                      <a:pt x="283" y="574"/>
                      <a:pt x="283" y="574"/>
                    </a:cubicBezTo>
                    <a:cubicBezTo>
                      <a:pt x="283" y="574"/>
                      <a:pt x="284" y="574"/>
                      <a:pt x="284" y="574"/>
                    </a:cubicBezTo>
                    <a:cubicBezTo>
                      <a:pt x="287" y="574"/>
                      <a:pt x="287" y="574"/>
                      <a:pt x="287" y="574"/>
                    </a:cubicBezTo>
                    <a:cubicBezTo>
                      <a:pt x="287" y="574"/>
                      <a:pt x="289" y="576"/>
                      <a:pt x="290" y="576"/>
                    </a:cubicBezTo>
                    <a:cubicBezTo>
                      <a:pt x="290" y="576"/>
                      <a:pt x="291" y="576"/>
                      <a:pt x="291" y="576"/>
                    </a:cubicBezTo>
                    <a:cubicBezTo>
                      <a:pt x="291" y="576"/>
                      <a:pt x="292" y="575"/>
                      <a:pt x="292" y="575"/>
                    </a:cubicBezTo>
                    <a:cubicBezTo>
                      <a:pt x="292" y="575"/>
                      <a:pt x="293" y="575"/>
                      <a:pt x="294" y="575"/>
                    </a:cubicBezTo>
                    <a:cubicBezTo>
                      <a:pt x="295" y="575"/>
                      <a:pt x="296" y="576"/>
                      <a:pt x="296" y="576"/>
                    </a:cubicBezTo>
                    <a:cubicBezTo>
                      <a:pt x="296" y="577"/>
                      <a:pt x="296" y="578"/>
                      <a:pt x="296" y="578"/>
                    </a:cubicBezTo>
                    <a:cubicBezTo>
                      <a:pt x="296" y="578"/>
                      <a:pt x="296" y="579"/>
                      <a:pt x="296" y="579"/>
                    </a:cubicBezTo>
                    <a:cubicBezTo>
                      <a:pt x="296" y="580"/>
                      <a:pt x="296" y="581"/>
                      <a:pt x="296" y="581"/>
                    </a:cubicBezTo>
                    <a:cubicBezTo>
                      <a:pt x="296" y="581"/>
                      <a:pt x="297" y="582"/>
                      <a:pt x="298" y="582"/>
                    </a:cubicBezTo>
                    <a:cubicBezTo>
                      <a:pt x="299" y="583"/>
                      <a:pt x="298" y="584"/>
                      <a:pt x="298" y="584"/>
                    </a:cubicBezTo>
                    <a:cubicBezTo>
                      <a:pt x="298" y="584"/>
                      <a:pt x="296" y="586"/>
                      <a:pt x="296" y="586"/>
                    </a:cubicBezTo>
                    <a:cubicBezTo>
                      <a:pt x="296" y="586"/>
                      <a:pt x="296" y="587"/>
                      <a:pt x="297" y="588"/>
                    </a:cubicBezTo>
                    <a:cubicBezTo>
                      <a:pt x="298" y="588"/>
                      <a:pt x="298" y="588"/>
                      <a:pt x="298" y="588"/>
                    </a:cubicBezTo>
                    <a:cubicBezTo>
                      <a:pt x="298" y="588"/>
                      <a:pt x="300" y="588"/>
                      <a:pt x="300" y="588"/>
                    </a:cubicBezTo>
                    <a:cubicBezTo>
                      <a:pt x="300" y="589"/>
                      <a:pt x="301" y="588"/>
                      <a:pt x="302" y="588"/>
                    </a:cubicBezTo>
                    <a:cubicBezTo>
                      <a:pt x="302" y="588"/>
                      <a:pt x="303" y="588"/>
                      <a:pt x="303" y="588"/>
                    </a:cubicBezTo>
                    <a:cubicBezTo>
                      <a:pt x="304" y="587"/>
                      <a:pt x="303" y="586"/>
                      <a:pt x="303" y="586"/>
                    </a:cubicBezTo>
                    <a:cubicBezTo>
                      <a:pt x="304" y="585"/>
                      <a:pt x="304" y="586"/>
                      <a:pt x="305" y="586"/>
                    </a:cubicBezTo>
                    <a:cubicBezTo>
                      <a:pt x="306" y="587"/>
                      <a:pt x="305" y="588"/>
                      <a:pt x="305" y="588"/>
                    </a:cubicBezTo>
                    <a:cubicBezTo>
                      <a:pt x="305" y="589"/>
                      <a:pt x="305" y="590"/>
                      <a:pt x="306" y="590"/>
                    </a:cubicBezTo>
                    <a:cubicBezTo>
                      <a:pt x="306" y="590"/>
                      <a:pt x="307" y="590"/>
                      <a:pt x="307" y="589"/>
                    </a:cubicBezTo>
                    <a:cubicBezTo>
                      <a:pt x="307" y="589"/>
                      <a:pt x="307" y="589"/>
                      <a:pt x="308" y="589"/>
                    </a:cubicBezTo>
                    <a:cubicBezTo>
                      <a:pt x="308" y="588"/>
                      <a:pt x="309" y="589"/>
                      <a:pt x="309" y="589"/>
                    </a:cubicBezTo>
                    <a:cubicBezTo>
                      <a:pt x="310" y="589"/>
                      <a:pt x="310" y="589"/>
                      <a:pt x="310" y="589"/>
                    </a:cubicBezTo>
                    <a:cubicBezTo>
                      <a:pt x="312" y="590"/>
                      <a:pt x="312" y="590"/>
                      <a:pt x="312" y="590"/>
                    </a:cubicBezTo>
                    <a:cubicBezTo>
                      <a:pt x="312" y="590"/>
                      <a:pt x="313" y="590"/>
                      <a:pt x="314" y="589"/>
                    </a:cubicBezTo>
                    <a:cubicBezTo>
                      <a:pt x="315" y="588"/>
                      <a:pt x="315" y="590"/>
                      <a:pt x="315" y="590"/>
                    </a:cubicBezTo>
                    <a:cubicBezTo>
                      <a:pt x="315" y="590"/>
                      <a:pt x="315" y="591"/>
                      <a:pt x="314" y="591"/>
                    </a:cubicBezTo>
                    <a:cubicBezTo>
                      <a:pt x="313" y="592"/>
                      <a:pt x="314" y="592"/>
                      <a:pt x="313" y="592"/>
                    </a:cubicBezTo>
                    <a:cubicBezTo>
                      <a:pt x="313" y="592"/>
                      <a:pt x="312" y="592"/>
                      <a:pt x="312" y="593"/>
                    </a:cubicBezTo>
                    <a:cubicBezTo>
                      <a:pt x="312" y="593"/>
                      <a:pt x="312" y="594"/>
                      <a:pt x="312" y="595"/>
                    </a:cubicBezTo>
                    <a:cubicBezTo>
                      <a:pt x="312" y="595"/>
                      <a:pt x="314" y="596"/>
                      <a:pt x="314" y="596"/>
                    </a:cubicBezTo>
                    <a:cubicBezTo>
                      <a:pt x="314" y="595"/>
                      <a:pt x="314" y="595"/>
                      <a:pt x="314" y="595"/>
                    </a:cubicBezTo>
                    <a:cubicBezTo>
                      <a:pt x="314" y="595"/>
                      <a:pt x="315" y="594"/>
                      <a:pt x="315" y="594"/>
                    </a:cubicBezTo>
                    <a:cubicBezTo>
                      <a:pt x="315" y="593"/>
                      <a:pt x="317" y="594"/>
                      <a:pt x="317" y="594"/>
                    </a:cubicBezTo>
                    <a:cubicBezTo>
                      <a:pt x="318" y="595"/>
                      <a:pt x="319" y="596"/>
                      <a:pt x="319" y="596"/>
                    </a:cubicBezTo>
                    <a:cubicBezTo>
                      <a:pt x="320" y="596"/>
                      <a:pt x="320" y="595"/>
                      <a:pt x="320" y="594"/>
                    </a:cubicBezTo>
                    <a:cubicBezTo>
                      <a:pt x="320" y="594"/>
                      <a:pt x="320" y="594"/>
                      <a:pt x="320" y="594"/>
                    </a:cubicBezTo>
                    <a:cubicBezTo>
                      <a:pt x="321" y="593"/>
                      <a:pt x="321" y="594"/>
                      <a:pt x="322" y="593"/>
                    </a:cubicBezTo>
                    <a:cubicBezTo>
                      <a:pt x="322" y="593"/>
                      <a:pt x="322" y="592"/>
                      <a:pt x="322" y="592"/>
                    </a:cubicBezTo>
                    <a:cubicBezTo>
                      <a:pt x="322" y="592"/>
                      <a:pt x="322" y="592"/>
                      <a:pt x="323" y="592"/>
                    </a:cubicBezTo>
                    <a:cubicBezTo>
                      <a:pt x="324" y="593"/>
                      <a:pt x="324" y="592"/>
                      <a:pt x="324" y="592"/>
                    </a:cubicBezTo>
                    <a:cubicBezTo>
                      <a:pt x="324" y="592"/>
                      <a:pt x="326" y="592"/>
                      <a:pt x="326" y="591"/>
                    </a:cubicBezTo>
                    <a:cubicBezTo>
                      <a:pt x="326" y="591"/>
                      <a:pt x="326" y="590"/>
                      <a:pt x="326" y="590"/>
                    </a:cubicBezTo>
                    <a:cubicBezTo>
                      <a:pt x="327" y="588"/>
                      <a:pt x="327" y="588"/>
                      <a:pt x="327" y="588"/>
                    </a:cubicBezTo>
                    <a:cubicBezTo>
                      <a:pt x="327" y="588"/>
                      <a:pt x="327" y="588"/>
                      <a:pt x="328" y="588"/>
                    </a:cubicBezTo>
                    <a:cubicBezTo>
                      <a:pt x="329" y="588"/>
                      <a:pt x="329" y="588"/>
                      <a:pt x="330" y="588"/>
                    </a:cubicBezTo>
                    <a:cubicBezTo>
                      <a:pt x="330" y="588"/>
                      <a:pt x="332" y="587"/>
                      <a:pt x="332" y="587"/>
                    </a:cubicBezTo>
                    <a:cubicBezTo>
                      <a:pt x="332" y="587"/>
                      <a:pt x="332" y="586"/>
                      <a:pt x="332" y="586"/>
                    </a:cubicBezTo>
                    <a:cubicBezTo>
                      <a:pt x="333" y="586"/>
                      <a:pt x="334" y="586"/>
                      <a:pt x="335" y="586"/>
                    </a:cubicBezTo>
                    <a:cubicBezTo>
                      <a:pt x="335" y="586"/>
                      <a:pt x="335" y="585"/>
                      <a:pt x="335" y="585"/>
                    </a:cubicBezTo>
                    <a:cubicBezTo>
                      <a:pt x="335" y="585"/>
                      <a:pt x="336" y="585"/>
                      <a:pt x="336" y="585"/>
                    </a:cubicBezTo>
                    <a:cubicBezTo>
                      <a:pt x="336" y="585"/>
                      <a:pt x="336" y="586"/>
                      <a:pt x="336" y="586"/>
                    </a:cubicBezTo>
                    <a:cubicBezTo>
                      <a:pt x="336" y="586"/>
                      <a:pt x="336" y="587"/>
                      <a:pt x="336" y="587"/>
                    </a:cubicBezTo>
                    <a:cubicBezTo>
                      <a:pt x="336" y="587"/>
                      <a:pt x="335" y="588"/>
                      <a:pt x="335" y="588"/>
                    </a:cubicBezTo>
                    <a:cubicBezTo>
                      <a:pt x="333" y="588"/>
                      <a:pt x="333" y="588"/>
                      <a:pt x="333" y="588"/>
                    </a:cubicBezTo>
                    <a:cubicBezTo>
                      <a:pt x="333" y="589"/>
                      <a:pt x="333" y="589"/>
                      <a:pt x="333" y="589"/>
                    </a:cubicBezTo>
                    <a:cubicBezTo>
                      <a:pt x="343" y="598"/>
                      <a:pt x="343" y="598"/>
                      <a:pt x="343" y="598"/>
                    </a:cubicBezTo>
                    <a:cubicBezTo>
                      <a:pt x="358" y="626"/>
                      <a:pt x="358" y="626"/>
                      <a:pt x="358" y="626"/>
                    </a:cubicBezTo>
                    <a:cubicBezTo>
                      <a:pt x="358" y="624"/>
                      <a:pt x="358" y="624"/>
                      <a:pt x="358" y="624"/>
                    </a:cubicBezTo>
                    <a:cubicBezTo>
                      <a:pt x="360" y="624"/>
                      <a:pt x="360" y="624"/>
                      <a:pt x="360" y="624"/>
                    </a:cubicBezTo>
                    <a:cubicBezTo>
                      <a:pt x="360" y="624"/>
                      <a:pt x="361" y="623"/>
                      <a:pt x="361" y="623"/>
                    </a:cubicBezTo>
                    <a:cubicBezTo>
                      <a:pt x="361" y="622"/>
                      <a:pt x="361" y="622"/>
                      <a:pt x="360" y="622"/>
                    </a:cubicBezTo>
                    <a:cubicBezTo>
                      <a:pt x="360" y="621"/>
                      <a:pt x="361" y="621"/>
                      <a:pt x="361" y="621"/>
                    </a:cubicBezTo>
                    <a:cubicBezTo>
                      <a:pt x="361" y="621"/>
                      <a:pt x="363" y="620"/>
                      <a:pt x="363" y="620"/>
                    </a:cubicBezTo>
                    <a:cubicBezTo>
                      <a:pt x="364" y="621"/>
                      <a:pt x="365" y="621"/>
                      <a:pt x="365" y="621"/>
                    </a:cubicBezTo>
                    <a:cubicBezTo>
                      <a:pt x="365" y="621"/>
                      <a:pt x="365" y="622"/>
                      <a:pt x="365" y="623"/>
                    </a:cubicBezTo>
                    <a:cubicBezTo>
                      <a:pt x="365" y="623"/>
                      <a:pt x="365" y="623"/>
                      <a:pt x="365" y="623"/>
                    </a:cubicBezTo>
                    <a:cubicBezTo>
                      <a:pt x="365" y="624"/>
                      <a:pt x="367" y="624"/>
                      <a:pt x="367" y="624"/>
                    </a:cubicBezTo>
                    <a:cubicBezTo>
                      <a:pt x="367" y="624"/>
                      <a:pt x="367" y="624"/>
                      <a:pt x="367" y="625"/>
                    </a:cubicBezTo>
                    <a:cubicBezTo>
                      <a:pt x="367" y="625"/>
                      <a:pt x="367" y="625"/>
                      <a:pt x="368" y="626"/>
                    </a:cubicBezTo>
                    <a:cubicBezTo>
                      <a:pt x="368" y="626"/>
                      <a:pt x="369" y="625"/>
                      <a:pt x="369" y="625"/>
                    </a:cubicBezTo>
                    <a:cubicBezTo>
                      <a:pt x="369" y="625"/>
                      <a:pt x="370" y="625"/>
                      <a:pt x="371" y="625"/>
                    </a:cubicBezTo>
                    <a:cubicBezTo>
                      <a:pt x="371" y="626"/>
                      <a:pt x="372" y="626"/>
                      <a:pt x="373" y="626"/>
                    </a:cubicBezTo>
                    <a:cubicBezTo>
                      <a:pt x="373" y="626"/>
                      <a:pt x="374" y="626"/>
                      <a:pt x="374" y="626"/>
                    </a:cubicBezTo>
                    <a:cubicBezTo>
                      <a:pt x="374" y="626"/>
                      <a:pt x="375" y="626"/>
                      <a:pt x="375" y="625"/>
                    </a:cubicBezTo>
                    <a:cubicBezTo>
                      <a:pt x="375" y="625"/>
                      <a:pt x="376" y="624"/>
                      <a:pt x="376" y="624"/>
                    </a:cubicBezTo>
                    <a:cubicBezTo>
                      <a:pt x="376" y="624"/>
                      <a:pt x="376" y="624"/>
                      <a:pt x="376" y="624"/>
                    </a:cubicBezTo>
                    <a:cubicBezTo>
                      <a:pt x="376" y="624"/>
                      <a:pt x="376" y="624"/>
                      <a:pt x="376" y="624"/>
                    </a:cubicBezTo>
                    <a:cubicBezTo>
                      <a:pt x="376" y="624"/>
                      <a:pt x="376" y="625"/>
                      <a:pt x="376" y="625"/>
                    </a:cubicBezTo>
                    <a:cubicBezTo>
                      <a:pt x="376" y="625"/>
                      <a:pt x="378" y="625"/>
                      <a:pt x="378" y="624"/>
                    </a:cubicBezTo>
                    <a:cubicBezTo>
                      <a:pt x="378" y="624"/>
                      <a:pt x="378" y="623"/>
                      <a:pt x="378" y="623"/>
                    </a:cubicBezTo>
                    <a:cubicBezTo>
                      <a:pt x="380" y="623"/>
                      <a:pt x="380" y="623"/>
                      <a:pt x="380" y="623"/>
                    </a:cubicBezTo>
                    <a:cubicBezTo>
                      <a:pt x="381" y="624"/>
                      <a:pt x="381" y="624"/>
                      <a:pt x="381" y="624"/>
                    </a:cubicBezTo>
                    <a:cubicBezTo>
                      <a:pt x="381" y="624"/>
                      <a:pt x="383" y="624"/>
                      <a:pt x="383" y="625"/>
                    </a:cubicBezTo>
                    <a:cubicBezTo>
                      <a:pt x="383" y="625"/>
                      <a:pt x="384" y="626"/>
                      <a:pt x="384" y="626"/>
                    </a:cubicBezTo>
                    <a:cubicBezTo>
                      <a:pt x="384" y="627"/>
                      <a:pt x="385" y="628"/>
                      <a:pt x="385" y="628"/>
                    </a:cubicBezTo>
                    <a:cubicBezTo>
                      <a:pt x="385" y="628"/>
                      <a:pt x="386" y="630"/>
                      <a:pt x="386" y="630"/>
                    </a:cubicBezTo>
                    <a:cubicBezTo>
                      <a:pt x="386" y="630"/>
                      <a:pt x="386" y="632"/>
                      <a:pt x="386" y="632"/>
                    </a:cubicBezTo>
                    <a:cubicBezTo>
                      <a:pt x="386" y="632"/>
                      <a:pt x="388" y="631"/>
                      <a:pt x="389" y="631"/>
                    </a:cubicBezTo>
                    <a:cubicBezTo>
                      <a:pt x="389" y="631"/>
                      <a:pt x="390" y="632"/>
                      <a:pt x="390" y="632"/>
                    </a:cubicBezTo>
                    <a:cubicBezTo>
                      <a:pt x="390" y="632"/>
                      <a:pt x="392" y="633"/>
                      <a:pt x="392" y="633"/>
                    </a:cubicBezTo>
                    <a:cubicBezTo>
                      <a:pt x="392" y="633"/>
                      <a:pt x="392" y="634"/>
                      <a:pt x="392" y="635"/>
                    </a:cubicBezTo>
                    <a:cubicBezTo>
                      <a:pt x="392" y="635"/>
                      <a:pt x="392" y="636"/>
                      <a:pt x="392" y="636"/>
                    </a:cubicBezTo>
                    <a:cubicBezTo>
                      <a:pt x="392" y="636"/>
                      <a:pt x="392" y="637"/>
                      <a:pt x="393" y="637"/>
                    </a:cubicBezTo>
                    <a:cubicBezTo>
                      <a:pt x="393" y="638"/>
                      <a:pt x="394" y="638"/>
                      <a:pt x="394" y="638"/>
                    </a:cubicBezTo>
                    <a:cubicBezTo>
                      <a:pt x="394" y="638"/>
                      <a:pt x="395" y="638"/>
                      <a:pt x="396" y="638"/>
                    </a:cubicBezTo>
                    <a:cubicBezTo>
                      <a:pt x="397" y="639"/>
                      <a:pt x="397" y="639"/>
                      <a:pt x="398" y="639"/>
                    </a:cubicBezTo>
                    <a:cubicBezTo>
                      <a:pt x="399" y="639"/>
                      <a:pt x="399" y="639"/>
                      <a:pt x="400" y="639"/>
                    </a:cubicBezTo>
                    <a:cubicBezTo>
                      <a:pt x="400" y="639"/>
                      <a:pt x="400" y="638"/>
                      <a:pt x="400" y="638"/>
                    </a:cubicBezTo>
                    <a:cubicBezTo>
                      <a:pt x="401" y="637"/>
                      <a:pt x="402" y="636"/>
                      <a:pt x="402" y="636"/>
                    </a:cubicBezTo>
                    <a:cubicBezTo>
                      <a:pt x="402" y="636"/>
                      <a:pt x="403" y="636"/>
                      <a:pt x="403" y="636"/>
                    </a:cubicBezTo>
                    <a:cubicBezTo>
                      <a:pt x="403" y="636"/>
                      <a:pt x="402" y="637"/>
                      <a:pt x="402" y="638"/>
                    </a:cubicBezTo>
                    <a:cubicBezTo>
                      <a:pt x="402" y="638"/>
                      <a:pt x="403" y="638"/>
                      <a:pt x="403" y="639"/>
                    </a:cubicBezTo>
                    <a:cubicBezTo>
                      <a:pt x="403" y="639"/>
                      <a:pt x="404" y="640"/>
                      <a:pt x="404" y="640"/>
                    </a:cubicBezTo>
                    <a:cubicBezTo>
                      <a:pt x="404" y="640"/>
                      <a:pt x="405" y="641"/>
                      <a:pt x="405" y="641"/>
                    </a:cubicBezTo>
                    <a:cubicBezTo>
                      <a:pt x="405" y="641"/>
                      <a:pt x="406" y="642"/>
                      <a:pt x="406" y="642"/>
                    </a:cubicBezTo>
                    <a:cubicBezTo>
                      <a:pt x="407" y="643"/>
                      <a:pt x="407" y="643"/>
                      <a:pt x="407" y="643"/>
                    </a:cubicBezTo>
                    <a:cubicBezTo>
                      <a:pt x="410" y="643"/>
                      <a:pt x="410" y="643"/>
                      <a:pt x="410" y="643"/>
                    </a:cubicBezTo>
                    <a:cubicBezTo>
                      <a:pt x="411" y="642"/>
                      <a:pt x="411" y="642"/>
                      <a:pt x="411" y="642"/>
                    </a:cubicBezTo>
                    <a:cubicBezTo>
                      <a:pt x="412" y="642"/>
                      <a:pt x="412" y="642"/>
                      <a:pt x="412" y="642"/>
                    </a:cubicBezTo>
                    <a:cubicBezTo>
                      <a:pt x="413" y="640"/>
                      <a:pt x="413" y="640"/>
                      <a:pt x="413" y="640"/>
                    </a:cubicBezTo>
                    <a:cubicBezTo>
                      <a:pt x="413" y="640"/>
                      <a:pt x="415" y="640"/>
                      <a:pt x="415" y="640"/>
                    </a:cubicBezTo>
                    <a:cubicBezTo>
                      <a:pt x="415" y="640"/>
                      <a:pt x="417" y="640"/>
                      <a:pt x="417" y="640"/>
                    </a:cubicBezTo>
                    <a:cubicBezTo>
                      <a:pt x="418" y="639"/>
                      <a:pt x="418" y="639"/>
                      <a:pt x="418" y="639"/>
                    </a:cubicBezTo>
                    <a:cubicBezTo>
                      <a:pt x="418" y="639"/>
                      <a:pt x="418" y="639"/>
                      <a:pt x="418" y="639"/>
                    </a:cubicBezTo>
                    <a:cubicBezTo>
                      <a:pt x="419" y="639"/>
                      <a:pt x="419" y="639"/>
                      <a:pt x="419" y="639"/>
                    </a:cubicBezTo>
                    <a:cubicBezTo>
                      <a:pt x="419" y="639"/>
                      <a:pt x="420" y="638"/>
                      <a:pt x="420" y="638"/>
                    </a:cubicBezTo>
                    <a:cubicBezTo>
                      <a:pt x="420" y="638"/>
                      <a:pt x="421" y="638"/>
                      <a:pt x="421" y="638"/>
                    </a:cubicBezTo>
                    <a:cubicBezTo>
                      <a:pt x="422" y="638"/>
                      <a:pt x="422" y="638"/>
                      <a:pt x="423" y="638"/>
                    </a:cubicBezTo>
                    <a:cubicBezTo>
                      <a:pt x="423" y="638"/>
                      <a:pt x="423" y="637"/>
                      <a:pt x="423" y="637"/>
                    </a:cubicBezTo>
                    <a:cubicBezTo>
                      <a:pt x="423" y="637"/>
                      <a:pt x="423" y="636"/>
                      <a:pt x="423" y="636"/>
                    </a:cubicBezTo>
                    <a:cubicBezTo>
                      <a:pt x="422" y="636"/>
                      <a:pt x="423" y="635"/>
                      <a:pt x="423" y="635"/>
                    </a:cubicBezTo>
                    <a:cubicBezTo>
                      <a:pt x="423" y="635"/>
                      <a:pt x="423" y="635"/>
                      <a:pt x="423" y="635"/>
                    </a:cubicBezTo>
                    <a:cubicBezTo>
                      <a:pt x="423" y="635"/>
                      <a:pt x="425" y="634"/>
                      <a:pt x="425" y="634"/>
                    </a:cubicBezTo>
                    <a:cubicBezTo>
                      <a:pt x="425" y="634"/>
                      <a:pt x="427" y="633"/>
                      <a:pt x="427" y="633"/>
                    </a:cubicBezTo>
                    <a:cubicBezTo>
                      <a:pt x="427" y="632"/>
                      <a:pt x="428" y="632"/>
                      <a:pt x="428" y="632"/>
                    </a:cubicBezTo>
                    <a:cubicBezTo>
                      <a:pt x="430" y="631"/>
                      <a:pt x="430" y="631"/>
                      <a:pt x="430" y="631"/>
                    </a:cubicBezTo>
                    <a:cubicBezTo>
                      <a:pt x="430" y="631"/>
                      <a:pt x="430" y="631"/>
                      <a:pt x="430" y="631"/>
                    </a:cubicBezTo>
                    <a:cubicBezTo>
                      <a:pt x="432" y="629"/>
                      <a:pt x="432" y="629"/>
                      <a:pt x="432" y="629"/>
                    </a:cubicBezTo>
                    <a:cubicBezTo>
                      <a:pt x="435" y="629"/>
                      <a:pt x="435" y="629"/>
                      <a:pt x="435" y="629"/>
                    </a:cubicBezTo>
                    <a:cubicBezTo>
                      <a:pt x="437" y="626"/>
                      <a:pt x="437" y="626"/>
                      <a:pt x="437" y="626"/>
                    </a:cubicBezTo>
                    <a:cubicBezTo>
                      <a:pt x="440" y="626"/>
                      <a:pt x="440" y="626"/>
                      <a:pt x="440" y="626"/>
                    </a:cubicBezTo>
                    <a:cubicBezTo>
                      <a:pt x="441" y="625"/>
                      <a:pt x="441" y="625"/>
                      <a:pt x="441" y="625"/>
                    </a:cubicBezTo>
                    <a:cubicBezTo>
                      <a:pt x="442" y="626"/>
                      <a:pt x="442" y="626"/>
                      <a:pt x="442" y="626"/>
                    </a:cubicBezTo>
                    <a:cubicBezTo>
                      <a:pt x="443" y="626"/>
                      <a:pt x="443" y="626"/>
                      <a:pt x="443" y="626"/>
                    </a:cubicBezTo>
                    <a:cubicBezTo>
                      <a:pt x="444" y="625"/>
                      <a:pt x="444" y="625"/>
                      <a:pt x="444" y="625"/>
                    </a:cubicBezTo>
                    <a:cubicBezTo>
                      <a:pt x="446" y="626"/>
                      <a:pt x="446" y="626"/>
                      <a:pt x="446" y="626"/>
                    </a:cubicBezTo>
                    <a:cubicBezTo>
                      <a:pt x="446" y="628"/>
                      <a:pt x="446" y="628"/>
                      <a:pt x="446" y="628"/>
                    </a:cubicBezTo>
                    <a:cubicBezTo>
                      <a:pt x="454" y="628"/>
                      <a:pt x="454" y="628"/>
                      <a:pt x="454" y="628"/>
                    </a:cubicBezTo>
                    <a:cubicBezTo>
                      <a:pt x="454" y="628"/>
                      <a:pt x="454" y="630"/>
                      <a:pt x="454" y="630"/>
                    </a:cubicBezTo>
                    <a:cubicBezTo>
                      <a:pt x="454" y="630"/>
                      <a:pt x="455" y="632"/>
                      <a:pt x="455" y="632"/>
                    </a:cubicBezTo>
                    <a:cubicBezTo>
                      <a:pt x="455" y="632"/>
                      <a:pt x="456" y="633"/>
                      <a:pt x="456" y="633"/>
                    </a:cubicBezTo>
                    <a:cubicBezTo>
                      <a:pt x="456" y="633"/>
                      <a:pt x="458" y="633"/>
                      <a:pt x="459" y="634"/>
                    </a:cubicBezTo>
                    <a:cubicBezTo>
                      <a:pt x="459" y="634"/>
                      <a:pt x="460" y="634"/>
                      <a:pt x="460" y="634"/>
                    </a:cubicBezTo>
                    <a:cubicBezTo>
                      <a:pt x="460" y="635"/>
                      <a:pt x="462" y="635"/>
                      <a:pt x="462" y="635"/>
                    </a:cubicBezTo>
                    <a:cubicBezTo>
                      <a:pt x="465" y="633"/>
                      <a:pt x="465" y="633"/>
                      <a:pt x="465" y="633"/>
                    </a:cubicBezTo>
                    <a:cubicBezTo>
                      <a:pt x="468" y="635"/>
                      <a:pt x="468" y="635"/>
                      <a:pt x="468" y="635"/>
                    </a:cubicBezTo>
                    <a:cubicBezTo>
                      <a:pt x="473" y="635"/>
                      <a:pt x="473" y="635"/>
                      <a:pt x="473" y="635"/>
                    </a:cubicBezTo>
                    <a:cubicBezTo>
                      <a:pt x="474" y="636"/>
                      <a:pt x="474" y="636"/>
                      <a:pt x="474" y="636"/>
                    </a:cubicBezTo>
                    <a:cubicBezTo>
                      <a:pt x="476" y="636"/>
                      <a:pt x="476" y="636"/>
                      <a:pt x="476" y="636"/>
                    </a:cubicBezTo>
                    <a:cubicBezTo>
                      <a:pt x="478" y="634"/>
                      <a:pt x="478" y="634"/>
                      <a:pt x="478" y="634"/>
                    </a:cubicBezTo>
                    <a:cubicBezTo>
                      <a:pt x="478" y="635"/>
                      <a:pt x="478" y="635"/>
                      <a:pt x="478" y="635"/>
                    </a:cubicBezTo>
                    <a:cubicBezTo>
                      <a:pt x="479" y="635"/>
                      <a:pt x="479" y="635"/>
                      <a:pt x="479" y="635"/>
                    </a:cubicBezTo>
                    <a:cubicBezTo>
                      <a:pt x="480" y="633"/>
                      <a:pt x="480" y="633"/>
                      <a:pt x="480" y="633"/>
                    </a:cubicBezTo>
                    <a:cubicBezTo>
                      <a:pt x="481" y="631"/>
                      <a:pt x="481" y="631"/>
                      <a:pt x="481" y="631"/>
                    </a:cubicBezTo>
                    <a:cubicBezTo>
                      <a:pt x="481" y="629"/>
                      <a:pt x="481" y="629"/>
                      <a:pt x="481" y="629"/>
                    </a:cubicBezTo>
                    <a:cubicBezTo>
                      <a:pt x="480" y="627"/>
                      <a:pt x="480" y="627"/>
                      <a:pt x="480" y="627"/>
                    </a:cubicBezTo>
                    <a:cubicBezTo>
                      <a:pt x="480" y="625"/>
                      <a:pt x="480" y="625"/>
                      <a:pt x="480" y="625"/>
                    </a:cubicBezTo>
                    <a:cubicBezTo>
                      <a:pt x="479" y="625"/>
                      <a:pt x="479" y="625"/>
                      <a:pt x="479" y="625"/>
                    </a:cubicBezTo>
                    <a:cubicBezTo>
                      <a:pt x="479" y="625"/>
                      <a:pt x="478" y="624"/>
                      <a:pt x="478" y="623"/>
                    </a:cubicBezTo>
                    <a:cubicBezTo>
                      <a:pt x="478" y="622"/>
                      <a:pt x="478" y="622"/>
                      <a:pt x="478" y="622"/>
                    </a:cubicBezTo>
                    <a:cubicBezTo>
                      <a:pt x="479" y="621"/>
                      <a:pt x="479" y="621"/>
                      <a:pt x="479" y="620"/>
                    </a:cubicBezTo>
                    <a:cubicBezTo>
                      <a:pt x="480" y="620"/>
                      <a:pt x="479" y="620"/>
                      <a:pt x="479" y="619"/>
                    </a:cubicBezTo>
                    <a:cubicBezTo>
                      <a:pt x="479" y="619"/>
                      <a:pt x="480" y="619"/>
                      <a:pt x="480" y="619"/>
                    </a:cubicBezTo>
                    <a:cubicBezTo>
                      <a:pt x="480" y="619"/>
                      <a:pt x="481" y="618"/>
                      <a:pt x="481" y="618"/>
                    </a:cubicBezTo>
                    <a:cubicBezTo>
                      <a:pt x="481" y="617"/>
                      <a:pt x="482" y="616"/>
                      <a:pt x="482" y="615"/>
                    </a:cubicBezTo>
                    <a:cubicBezTo>
                      <a:pt x="482" y="615"/>
                      <a:pt x="482" y="615"/>
                      <a:pt x="482" y="615"/>
                    </a:cubicBezTo>
                    <a:cubicBezTo>
                      <a:pt x="484" y="614"/>
                      <a:pt x="484" y="614"/>
                      <a:pt x="484" y="614"/>
                    </a:cubicBezTo>
                    <a:cubicBezTo>
                      <a:pt x="484" y="614"/>
                      <a:pt x="485" y="613"/>
                      <a:pt x="485" y="613"/>
                    </a:cubicBezTo>
                    <a:cubicBezTo>
                      <a:pt x="485" y="613"/>
                      <a:pt x="485" y="612"/>
                      <a:pt x="485" y="611"/>
                    </a:cubicBezTo>
                    <a:cubicBezTo>
                      <a:pt x="485" y="611"/>
                      <a:pt x="485" y="610"/>
                      <a:pt x="485" y="610"/>
                    </a:cubicBezTo>
                    <a:cubicBezTo>
                      <a:pt x="489" y="613"/>
                      <a:pt x="489" y="613"/>
                      <a:pt x="489" y="613"/>
                    </a:cubicBezTo>
                    <a:cubicBezTo>
                      <a:pt x="492" y="613"/>
                      <a:pt x="492" y="613"/>
                      <a:pt x="492" y="613"/>
                    </a:cubicBezTo>
                    <a:cubicBezTo>
                      <a:pt x="492" y="615"/>
                      <a:pt x="492" y="615"/>
                      <a:pt x="492" y="615"/>
                    </a:cubicBezTo>
                    <a:cubicBezTo>
                      <a:pt x="497" y="615"/>
                      <a:pt x="497" y="615"/>
                      <a:pt x="497" y="615"/>
                    </a:cubicBezTo>
                    <a:cubicBezTo>
                      <a:pt x="500" y="618"/>
                      <a:pt x="500" y="618"/>
                      <a:pt x="500" y="618"/>
                    </a:cubicBezTo>
                    <a:cubicBezTo>
                      <a:pt x="500" y="618"/>
                      <a:pt x="502" y="618"/>
                      <a:pt x="503" y="618"/>
                    </a:cubicBezTo>
                    <a:cubicBezTo>
                      <a:pt x="503" y="618"/>
                      <a:pt x="504" y="618"/>
                      <a:pt x="504" y="618"/>
                    </a:cubicBezTo>
                    <a:cubicBezTo>
                      <a:pt x="504" y="618"/>
                      <a:pt x="506" y="619"/>
                      <a:pt x="506" y="619"/>
                    </a:cubicBezTo>
                    <a:cubicBezTo>
                      <a:pt x="507" y="619"/>
                      <a:pt x="507" y="620"/>
                      <a:pt x="508" y="620"/>
                    </a:cubicBezTo>
                    <a:cubicBezTo>
                      <a:pt x="508" y="621"/>
                      <a:pt x="508" y="622"/>
                      <a:pt x="508" y="622"/>
                    </a:cubicBezTo>
                    <a:cubicBezTo>
                      <a:pt x="508" y="622"/>
                      <a:pt x="508" y="626"/>
                      <a:pt x="508" y="626"/>
                    </a:cubicBezTo>
                    <a:cubicBezTo>
                      <a:pt x="509" y="627"/>
                      <a:pt x="509" y="627"/>
                      <a:pt x="509" y="627"/>
                    </a:cubicBezTo>
                    <a:cubicBezTo>
                      <a:pt x="509" y="627"/>
                      <a:pt x="510" y="628"/>
                      <a:pt x="510" y="628"/>
                    </a:cubicBezTo>
                    <a:cubicBezTo>
                      <a:pt x="510" y="629"/>
                      <a:pt x="512" y="630"/>
                      <a:pt x="512" y="630"/>
                    </a:cubicBezTo>
                    <a:cubicBezTo>
                      <a:pt x="513" y="631"/>
                      <a:pt x="513" y="631"/>
                      <a:pt x="513" y="631"/>
                    </a:cubicBezTo>
                    <a:cubicBezTo>
                      <a:pt x="514" y="631"/>
                      <a:pt x="514" y="631"/>
                      <a:pt x="514" y="631"/>
                    </a:cubicBezTo>
                    <a:cubicBezTo>
                      <a:pt x="515" y="632"/>
                      <a:pt x="515" y="632"/>
                      <a:pt x="515" y="632"/>
                    </a:cubicBezTo>
                    <a:cubicBezTo>
                      <a:pt x="515" y="632"/>
                      <a:pt x="520" y="632"/>
                      <a:pt x="520" y="632"/>
                    </a:cubicBezTo>
                    <a:cubicBezTo>
                      <a:pt x="520" y="632"/>
                      <a:pt x="521" y="633"/>
                      <a:pt x="521" y="633"/>
                    </a:cubicBezTo>
                    <a:cubicBezTo>
                      <a:pt x="523" y="630"/>
                      <a:pt x="523" y="630"/>
                      <a:pt x="523" y="630"/>
                    </a:cubicBezTo>
                    <a:cubicBezTo>
                      <a:pt x="524" y="630"/>
                      <a:pt x="524" y="630"/>
                      <a:pt x="524" y="630"/>
                    </a:cubicBezTo>
                    <a:cubicBezTo>
                      <a:pt x="526" y="630"/>
                      <a:pt x="526" y="630"/>
                      <a:pt x="526" y="630"/>
                    </a:cubicBezTo>
                    <a:cubicBezTo>
                      <a:pt x="527" y="629"/>
                      <a:pt x="527" y="629"/>
                      <a:pt x="527" y="629"/>
                    </a:cubicBezTo>
                    <a:cubicBezTo>
                      <a:pt x="533" y="629"/>
                      <a:pt x="533" y="629"/>
                      <a:pt x="533" y="629"/>
                    </a:cubicBezTo>
                    <a:cubicBezTo>
                      <a:pt x="535" y="631"/>
                      <a:pt x="535" y="631"/>
                      <a:pt x="535" y="631"/>
                    </a:cubicBezTo>
                    <a:cubicBezTo>
                      <a:pt x="536" y="631"/>
                      <a:pt x="536" y="631"/>
                      <a:pt x="536" y="631"/>
                    </a:cubicBezTo>
                    <a:cubicBezTo>
                      <a:pt x="536" y="630"/>
                      <a:pt x="536" y="630"/>
                      <a:pt x="536" y="630"/>
                    </a:cubicBezTo>
                    <a:cubicBezTo>
                      <a:pt x="538" y="630"/>
                      <a:pt x="538" y="630"/>
                      <a:pt x="538" y="630"/>
                    </a:cubicBezTo>
                    <a:cubicBezTo>
                      <a:pt x="538" y="630"/>
                      <a:pt x="539" y="631"/>
                      <a:pt x="540" y="631"/>
                    </a:cubicBezTo>
                    <a:cubicBezTo>
                      <a:pt x="540" y="631"/>
                      <a:pt x="541" y="632"/>
                      <a:pt x="541" y="632"/>
                    </a:cubicBezTo>
                    <a:cubicBezTo>
                      <a:pt x="541" y="633"/>
                      <a:pt x="542" y="634"/>
                      <a:pt x="542" y="634"/>
                    </a:cubicBezTo>
                    <a:cubicBezTo>
                      <a:pt x="544" y="634"/>
                      <a:pt x="544" y="634"/>
                      <a:pt x="544" y="634"/>
                    </a:cubicBezTo>
                    <a:cubicBezTo>
                      <a:pt x="547" y="635"/>
                      <a:pt x="547" y="635"/>
                      <a:pt x="547" y="635"/>
                    </a:cubicBezTo>
                    <a:cubicBezTo>
                      <a:pt x="547" y="638"/>
                      <a:pt x="547" y="638"/>
                      <a:pt x="547" y="638"/>
                    </a:cubicBezTo>
                    <a:cubicBezTo>
                      <a:pt x="548" y="638"/>
                      <a:pt x="548" y="638"/>
                      <a:pt x="548" y="638"/>
                    </a:cubicBezTo>
                    <a:cubicBezTo>
                      <a:pt x="550" y="640"/>
                      <a:pt x="550" y="640"/>
                      <a:pt x="550" y="640"/>
                    </a:cubicBezTo>
                    <a:cubicBezTo>
                      <a:pt x="550" y="641"/>
                      <a:pt x="550" y="641"/>
                      <a:pt x="550" y="641"/>
                    </a:cubicBezTo>
                    <a:cubicBezTo>
                      <a:pt x="550" y="641"/>
                      <a:pt x="555" y="641"/>
                      <a:pt x="555" y="641"/>
                    </a:cubicBezTo>
                    <a:cubicBezTo>
                      <a:pt x="556" y="641"/>
                      <a:pt x="561" y="643"/>
                      <a:pt x="561" y="643"/>
                    </a:cubicBezTo>
                    <a:cubicBezTo>
                      <a:pt x="562" y="643"/>
                      <a:pt x="562" y="643"/>
                      <a:pt x="562" y="643"/>
                    </a:cubicBezTo>
                    <a:cubicBezTo>
                      <a:pt x="564" y="642"/>
                      <a:pt x="564" y="642"/>
                      <a:pt x="564" y="642"/>
                    </a:cubicBezTo>
                    <a:cubicBezTo>
                      <a:pt x="565" y="642"/>
                      <a:pt x="565" y="642"/>
                      <a:pt x="565" y="642"/>
                    </a:cubicBezTo>
                    <a:cubicBezTo>
                      <a:pt x="567" y="643"/>
                      <a:pt x="567" y="643"/>
                      <a:pt x="567" y="643"/>
                    </a:cubicBezTo>
                    <a:cubicBezTo>
                      <a:pt x="575" y="640"/>
                      <a:pt x="575" y="640"/>
                      <a:pt x="575" y="640"/>
                    </a:cubicBezTo>
                    <a:cubicBezTo>
                      <a:pt x="581" y="638"/>
                      <a:pt x="581" y="638"/>
                      <a:pt x="581" y="638"/>
                    </a:cubicBezTo>
                    <a:cubicBezTo>
                      <a:pt x="584" y="634"/>
                      <a:pt x="584" y="634"/>
                      <a:pt x="584" y="634"/>
                    </a:cubicBezTo>
                    <a:cubicBezTo>
                      <a:pt x="589" y="631"/>
                      <a:pt x="589" y="631"/>
                      <a:pt x="589" y="631"/>
                    </a:cubicBezTo>
                    <a:cubicBezTo>
                      <a:pt x="589" y="631"/>
                      <a:pt x="590" y="631"/>
                      <a:pt x="590" y="631"/>
                    </a:cubicBezTo>
                    <a:cubicBezTo>
                      <a:pt x="590" y="631"/>
                      <a:pt x="593" y="632"/>
                      <a:pt x="593" y="632"/>
                    </a:cubicBezTo>
                    <a:cubicBezTo>
                      <a:pt x="596" y="634"/>
                      <a:pt x="596" y="634"/>
                      <a:pt x="596" y="634"/>
                    </a:cubicBezTo>
                    <a:cubicBezTo>
                      <a:pt x="598" y="635"/>
                      <a:pt x="598" y="635"/>
                      <a:pt x="598" y="635"/>
                    </a:cubicBezTo>
                    <a:cubicBezTo>
                      <a:pt x="600" y="635"/>
                      <a:pt x="600" y="635"/>
                      <a:pt x="600" y="635"/>
                    </a:cubicBezTo>
                    <a:cubicBezTo>
                      <a:pt x="603" y="633"/>
                      <a:pt x="603" y="633"/>
                      <a:pt x="603" y="633"/>
                    </a:cubicBezTo>
                    <a:cubicBezTo>
                      <a:pt x="607" y="636"/>
                      <a:pt x="607" y="636"/>
                      <a:pt x="607" y="636"/>
                    </a:cubicBezTo>
                    <a:cubicBezTo>
                      <a:pt x="608" y="637"/>
                      <a:pt x="608" y="637"/>
                      <a:pt x="608" y="637"/>
                    </a:cubicBezTo>
                    <a:cubicBezTo>
                      <a:pt x="610" y="638"/>
                      <a:pt x="610" y="638"/>
                      <a:pt x="610" y="638"/>
                    </a:cubicBezTo>
                    <a:cubicBezTo>
                      <a:pt x="612" y="639"/>
                      <a:pt x="612" y="639"/>
                      <a:pt x="612" y="639"/>
                    </a:cubicBezTo>
                    <a:cubicBezTo>
                      <a:pt x="614" y="639"/>
                      <a:pt x="614" y="639"/>
                      <a:pt x="614" y="639"/>
                    </a:cubicBezTo>
                    <a:cubicBezTo>
                      <a:pt x="619" y="635"/>
                      <a:pt x="619" y="635"/>
                      <a:pt x="619" y="635"/>
                    </a:cubicBezTo>
                    <a:cubicBezTo>
                      <a:pt x="622" y="634"/>
                      <a:pt x="622" y="634"/>
                      <a:pt x="622" y="634"/>
                    </a:cubicBezTo>
                    <a:cubicBezTo>
                      <a:pt x="622" y="634"/>
                      <a:pt x="624" y="633"/>
                      <a:pt x="624" y="633"/>
                    </a:cubicBezTo>
                    <a:cubicBezTo>
                      <a:pt x="624" y="632"/>
                      <a:pt x="624" y="631"/>
                      <a:pt x="624" y="631"/>
                    </a:cubicBezTo>
                    <a:cubicBezTo>
                      <a:pt x="624" y="631"/>
                      <a:pt x="623" y="631"/>
                      <a:pt x="623" y="630"/>
                    </a:cubicBezTo>
                    <a:cubicBezTo>
                      <a:pt x="623" y="630"/>
                      <a:pt x="623" y="630"/>
                      <a:pt x="623" y="630"/>
                    </a:cubicBezTo>
                    <a:cubicBezTo>
                      <a:pt x="624" y="629"/>
                      <a:pt x="624" y="629"/>
                      <a:pt x="624" y="629"/>
                    </a:cubicBezTo>
                    <a:cubicBezTo>
                      <a:pt x="624" y="627"/>
                      <a:pt x="624" y="627"/>
                      <a:pt x="624" y="627"/>
                    </a:cubicBezTo>
                    <a:cubicBezTo>
                      <a:pt x="625" y="626"/>
                      <a:pt x="625" y="626"/>
                      <a:pt x="625" y="626"/>
                    </a:cubicBezTo>
                    <a:cubicBezTo>
                      <a:pt x="625" y="626"/>
                      <a:pt x="627" y="622"/>
                      <a:pt x="627" y="622"/>
                    </a:cubicBezTo>
                    <a:cubicBezTo>
                      <a:pt x="627" y="622"/>
                      <a:pt x="629" y="617"/>
                      <a:pt x="629" y="617"/>
                    </a:cubicBezTo>
                    <a:cubicBezTo>
                      <a:pt x="629" y="617"/>
                      <a:pt x="630" y="615"/>
                      <a:pt x="630" y="615"/>
                    </a:cubicBezTo>
                    <a:cubicBezTo>
                      <a:pt x="634" y="612"/>
                      <a:pt x="634" y="612"/>
                      <a:pt x="634" y="612"/>
                    </a:cubicBezTo>
                    <a:cubicBezTo>
                      <a:pt x="634" y="612"/>
                      <a:pt x="634" y="612"/>
                      <a:pt x="634" y="612"/>
                    </a:cubicBezTo>
                    <a:cubicBezTo>
                      <a:pt x="634" y="611"/>
                      <a:pt x="634" y="610"/>
                      <a:pt x="633" y="610"/>
                    </a:cubicBezTo>
                    <a:cubicBezTo>
                      <a:pt x="633" y="609"/>
                      <a:pt x="633" y="609"/>
                      <a:pt x="633" y="609"/>
                    </a:cubicBezTo>
                    <a:cubicBezTo>
                      <a:pt x="633" y="608"/>
                      <a:pt x="633" y="607"/>
                      <a:pt x="633" y="607"/>
                    </a:cubicBezTo>
                    <a:cubicBezTo>
                      <a:pt x="633" y="607"/>
                      <a:pt x="634" y="607"/>
                      <a:pt x="634" y="606"/>
                    </a:cubicBezTo>
                    <a:cubicBezTo>
                      <a:pt x="634" y="606"/>
                      <a:pt x="632" y="606"/>
                      <a:pt x="632" y="606"/>
                    </a:cubicBezTo>
                    <a:cubicBezTo>
                      <a:pt x="631" y="605"/>
                      <a:pt x="630" y="605"/>
                      <a:pt x="630" y="605"/>
                    </a:cubicBezTo>
                    <a:cubicBezTo>
                      <a:pt x="630" y="605"/>
                      <a:pt x="629" y="606"/>
                      <a:pt x="629" y="606"/>
                    </a:cubicBezTo>
                    <a:cubicBezTo>
                      <a:pt x="629" y="605"/>
                      <a:pt x="629" y="605"/>
                      <a:pt x="629" y="605"/>
                    </a:cubicBezTo>
                    <a:cubicBezTo>
                      <a:pt x="629" y="605"/>
                      <a:pt x="629" y="604"/>
                      <a:pt x="629" y="603"/>
                    </a:cubicBezTo>
                    <a:cubicBezTo>
                      <a:pt x="629" y="603"/>
                      <a:pt x="631" y="602"/>
                      <a:pt x="631" y="602"/>
                    </a:cubicBezTo>
                    <a:cubicBezTo>
                      <a:pt x="632" y="601"/>
                      <a:pt x="634" y="598"/>
                      <a:pt x="634" y="598"/>
                    </a:cubicBezTo>
                    <a:cubicBezTo>
                      <a:pt x="634" y="598"/>
                      <a:pt x="635" y="598"/>
                      <a:pt x="635" y="598"/>
                    </a:cubicBezTo>
                    <a:cubicBezTo>
                      <a:pt x="635" y="598"/>
                      <a:pt x="637" y="598"/>
                      <a:pt x="638" y="598"/>
                    </a:cubicBezTo>
                    <a:cubicBezTo>
                      <a:pt x="639" y="598"/>
                      <a:pt x="639" y="597"/>
                      <a:pt x="639" y="597"/>
                    </a:cubicBezTo>
                    <a:cubicBezTo>
                      <a:pt x="639" y="597"/>
                      <a:pt x="640" y="597"/>
                      <a:pt x="641" y="597"/>
                    </a:cubicBezTo>
                    <a:cubicBezTo>
                      <a:pt x="642" y="596"/>
                      <a:pt x="642" y="596"/>
                      <a:pt x="642" y="596"/>
                    </a:cubicBezTo>
                    <a:cubicBezTo>
                      <a:pt x="643" y="596"/>
                      <a:pt x="643" y="596"/>
                      <a:pt x="644" y="596"/>
                    </a:cubicBezTo>
                    <a:cubicBezTo>
                      <a:pt x="644" y="596"/>
                      <a:pt x="644" y="596"/>
                      <a:pt x="645" y="597"/>
                    </a:cubicBezTo>
                    <a:cubicBezTo>
                      <a:pt x="646" y="597"/>
                      <a:pt x="646" y="597"/>
                      <a:pt x="646" y="596"/>
                    </a:cubicBezTo>
                    <a:cubicBezTo>
                      <a:pt x="647" y="596"/>
                      <a:pt x="647" y="596"/>
                      <a:pt x="647" y="596"/>
                    </a:cubicBezTo>
                    <a:cubicBezTo>
                      <a:pt x="647" y="596"/>
                      <a:pt x="650" y="595"/>
                      <a:pt x="650" y="595"/>
                    </a:cubicBezTo>
                    <a:cubicBezTo>
                      <a:pt x="650" y="595"/>
                      <a:pt x="652" y="595"/>
                      <a:pt x="652" y="595"/>
                    </a:cubicBezTo>
                    <a:cubicBezTo>
                      <a:pt x="653" y="595"/>
                      <a:pt x="654" y="596"/>
                      <a:pt x="655" y="596"/>
                    </a:cubicBezTo>
                    <a:cubicBezTo>
                      <a:pt x="655" y="596"/>
                      <a:pt x="657" y="598"/>
                      <a:pt x="660" y="599"/>
                    </a:cubicBezTo>
                    <a:cubicBezTo>
                      <a:pt x="661" y="600"/>
                      <a:pt x="661" y="600"/>
                      <a:pt x="661" y="600"/>
                    </a:cubicBezTo>
                    <a:cubicBezTo>
                      <a:pt x="661" y="600"/>
                      <a:pt x="661" y="600"/>
                      <a:pt x="661" y="600"/>
                    </a:cubicBezTo>
                    <a:cubicBezTo>
                      <a:pt x="662" y="600"/>
                      <a:pt x="662" y="600"/>
                      <a:pt x="663" y="599"/>
                    </a:cubicBezTo>
                    <a:cubicBezTo>
                      <a:pt x="663" y="599"/>
                      <a:pt x="663" y="599"/>
                      <a:pt x="664" y="599"/>
                    </a:cubicBezTo>
                    <a:cubicBezTo>
                      <a:pt x="665" y="599"/>
                      <a:pt x="665" y="599"/>
                      <a:pt x="666" y="600"/>
                    </a:cubicBezTo>
                    <a:cubicBezTo>
                      <a:pt x="668" y="601"/>
                      <a:pt x="667" y="601"/>
                      <a:pt x="667" y="602"/>
                    </a:cubicBezTo>
                    <a:cubicBezTo>
                      <a:pt x="668" y="603"/>
                      <a:pt x="668" y="603"/>
                      <a:pt x="669" y="604"/>
                    </a:cubicBezTo>
                    <a:cubicBezTo>
                      <a:pt x="670" y="604"/>
                      <a:pt x="669" y="605"/>
                      <a:pt x="669" y="605"/>
                    </a:cubicBezTo>
                    <a:cubicBezTo>
                      <a:pt x="669" y="606"/>
                      <a:pt x="669" y="606"/>
                      <a:pt x="669" y="606"/>
                    </a:cubicBezTo>
                    <a:cubicBezTo>
                      <a:pt x="670" y="607"/>
                      <a:pt x="671" y="608"/>
                      <a:pt x="671" y="608"/>
                    </a:cubicBezTo>
                    <a:cubicBezTo>
                      <a:pt x="672" y="609"/>
                      <a:pt x="671" y="609"/>
                      <a:pt x="671" y="610"/>
                    </a:cubicBezTo>
                    <a:cubicBezTo>
                      <a:pt x="671" y="610"/>
                      <a:pt x="672" y="610"/>
                      <a:pt x="672" y="610"/>
                    </a:cubicBezTo>
                    <a:cubicBezTo>
                      <a:pt x="673" y="611"/>
                      <a:pt x="673" y="612"/>
                      <a:pt x="673" y="612"/>
                    </a:cubicBezTo>
                    <a:cubicBezTo>
                      <a:pt x="673" y="612"/>
                      <a:pt x="673" y="613"/>
                      <a:pt x="672" y="613"/>
                    </a:cubicBezTo>
                    <a:cubicBezTo>
                      <a:pt x="672" y="614"/>
                      <a:pt x="673" y="614"/>
                      <a:pt x="673" y="614"/>
                    </a:cubicBezTo>
                    <a:cubicBezTo>
                      <a:pt x="673" y="615"/>
                      <a:pt x="674" y="615"/>
                      <a:pt x="674" y="616"/>
                    </a:cubicBezTo>
                    <a:cubicBezTo>
                      <a:pt x="674" y="617"/>
                      <a:pt x="674" y="617"/>
                      <a:pt x="674" y="617"/>
                    </a:cubicBezTo>
                    <a:cubicBezTo>
                      <a:pt x="674" y="617"/>
                      <a:pt x="674" y="618"/>
                      <a:pt x="675" y="618"/>
                    </a:cubicBezTo>
                    <a:cubicBezTo>
                      <a:pt x="675" y="619"/>
                      <a:pt x="675" y="619"/>
                      <a:pt x="675" y="620"/>
                    </a:cubicBezTo>
                    <a:cubicBezTo>
                      <a:pt x="675" y="620"/>
                      <a:pt x="675" y="621"/>
                      <a:pt x="675" y="621"/>
                    </a:cubicBezTo>
                    <a:cubicBezTo>
                      <a:pt x="675" y="622"/>
                      <a:pt x="675" y="622"/>
                      <a:pt x="676" y="622"/>
                    </a:cubicBezTo>
                    <a:cubicBezTo>
                      <a:pt x="676" y="623"/>
                      <a:pt x="676" y="623"/>
                      <a:pt x="677" y="624"/>
                    </a:cubicBezTo>
                    <a:cubicBezTo>
                      <a:pt x="678" y="625"/>
                      <a:pt x="678" y="626"/>
                      <a:pt x="678" y="626"/>
                    </a:cubicBezTo>
                    <a:cubicBezTo>
                      <a:pt x="678" y="627"/>
                      <a:pt x="678" y="628"/>
                      <a:pt x="678" y="628"/>
                    </a:cubicBezTo>
                    <a:cubicBezTo>
                      <a:pt x="678" y="629"/>
                      <a:pt x="679" y="631"/>
                      <a:pt x="679" y="631"/>
                    </a:cubicBezTo>
                    <a:cubicBezTo>
                      <a:pt x="679" y="631"/>
                      <a:pt x="680" y="632"/>
                      <a:pt x="680" y="632"/>
                    </a:cubicBezTo>
                    <a:cubicBezTo>
                      <a:pt x="680" y="632"/>
                      <a:pt x="680" y="633"/>
                      <a:pt x="680" y="633"/>
                    </a:cubicBezTo>
                    <a:cubicBezTo>
                      <a:pt x="680" y="634"/>
                      <a:pt x="680" y="634"/>
                      <a:pt x="680" y="634"/>
                    </a:cubicBezTo>
                    <a:cubicBezTo>
                      <a:pt x="680" y="635"/>
                      <a:pt x="680" y="636"/>
                      <a:pt x="680" y="636"/>
                    </a:cubicBezTo>
                    <a:cubicBezTo>
                      <a:pt x="680" y="636"/>
                      <a:pt x="680" y="637"/>
                      <a:pt x="680" y="637"/>
                    </a:cubicBezTo>
                    <a:cubicBezTo>
                      <a:pt x="681" y="637"/>
                      <a:pt x="682" y="638"/>
                      <a:pt x="682" y="638"/>
                    </a:cubicBezTo>
                    <a:cubicBezTo>
                      <a:pt x="688" y="638"/>
                      <a:pt x="688" y="638"/>
                      <a:pt x="688" y="638"/>
                    </a:cubicBezTo>
                    <a:cubicBezTo>
                      <a:pt x="688" y="639"/>
                      <a:pt x="688" y="639"/>
                      <a:pt x="688" y="639"/>
                    </a:cubicBezTo>
                    <a:cubicBezTo>
                      <a:pt x="688" y="639"/>
                      <a:pt x="689" y="640"/>
                      <a:pt x="690" y="640"/>
                    </a:cubicBezTo>
                    <a:cubicBezTo>
                      <a:pt x="690" y="641"/>
                      <a:pt x="692" y="641"/>
                      <a:pt x="692" y="641"/>
                    </a:cubicBezTo>
                    <a:cubicBezTo>
                      <a:pt x="693" y="640"/>
                      <a:pt x="693" y="640"/>
                      <a:pt x="693" y="640"/>
                    </a:cubicBezTo>
                    <a:cubicBezTo>
                      <a:pt x="693" y="640"/>
                      <a:pt x="694" y="641"/>
                      <a:pt x="694" y="641"/>
                    </a:cubicBezTo>
                    <a:cubicBezTo>
                      <a:pt x="694" y="642"/>
                      <a:pt x="698" y="646"/>
                      <a:pt x="698" y="646"/>
                    </a:cubicBezTo>
                    <a:cubicBezTo>
                      <a:pt x="698" y="646"/>
                      <a:pt x="701" y="646"/>
                      <a:pt x="701" y="646"/>
                    </a:cubicBezTo>
                    <a:cubicBezTo>
                      <a:pt x="701" y="646"/>
                      <a:pt x="700" y="648"/>
                      <a:pt x="700" y="648"/>
                    </a:cubicBezTo>
                    <a:cubicBezTo>
                      <a:pt x="700" y="649"/>
                      <a:pt x="700" y="649"/>
                      <a:pt x="700" y="649"/>
                    </a:cubicBezTo>
                    <a:cubicBezTo>
                      <a:pt x="702" y="650"/>
                      <a:pt x="702" y="650"/>
                      <a:pt x="702" y="650"/>
                    </a:cubicBezTo>
                    <a:cubicBezTo>
                      <a:pt x="702" y="652"/>
                      <a:pt x="702" y="652"/>
                      <a:pt x="702" y="652"/>
                    </a:cubicBezTo>
                    <a:cubicBezTo>
                      <a:pt x="701" y="654"/>
                      <a:pt x="701" y="654"/>
                      <a:pt x="701" y="654"/>
                    </a:cubicBezTo>
                    <a:cubicBezTo>
                      <a:pt x="703" y="658"/>
                      <a:pt x="703" y="658"/>
                      <a:pt x="703" y="658"/>
                    </a:cubicBezTo>
                    <a:cubicBezTo>
                      <a:pt x="714" y="658"/>
                      <a:pt x="714" y="658"/>
                      <a:pt x="714" y="658"/>
                    </a:cubicBezTo>
                    <a:cubicBezTo>
                      <a:pt x="714" y="656"/>
                      <a:pt x="714" y="656"/>
                      <a:pt x="714" y="656"/>
                    </a:cubicBezTo>
                    <a:cubicBezTo>
                      <a:pt x="715" y="655"/>
                      <a:pt x="715" y="655"/>
                      <a:pt x="715" y="655"/>
                    </a:cubicBezTo>
                    <a:cubicBezTo>
                      <a:pt x="717" y="654"/>
                      <a:pt x="717" y="654"/>
                      <a:pt x="717" y="654"/>
                    </a:cubicBezTo>
                    <a:cubicBezTo>
                      <a:pt x="721" y="653"/>
                      <a:pt x="721" y="653"/>
                      <a:pt x="721" y="653"/>
                    </a:cubicBezTo>
                    <a:cubicBezTo>
                      <a:pt x="722" y="653"/>
                      <a:pt x="722" y="652"/>
                      <a:pt x="723" y="652"/>
                    </a:cubicBezTo>
                    <a:cubicBezTo>
                      <a:pt x="723" y="652"/>
                      <a:pt x="723" y="651"/>
                      <a:pt x="723" y="651"/>
                    </a:cubicBezTo>
                    <a:cubicBezTo>
                      <a:pt x="724" y="651"/>
                      <a:pt x="724" y="651"/>
                      <a:pt x="724" y="651"/>
                    </a:cubicBezTo>
                    <a:cubicBezTo>
                      <a:pt x="726" y="651"/>
                      <a:pt x="727" y="651"/>
                      <a:pt x="729" y="652"/>
                    </a:cubicBezTo>
                    <a:cubicBezTo>
                      <a:pt x="728" y="653"/>
                      <a:pt x="728" y="654"/>
                      <a:pt x="728" y="655"/>
                    </a:cubicBezTo>
                    <a:cubicBezTo>
                      <a:pt x="728" y="656"/>
                      <a:pt x="729" y="657"/>
                      <a:pt x="729" y="658"/>
                    </a:cubicBezTo>
                    <a:cubicBezTo>
                      <a:pt x="729" y="658"/>
                      <a:pt x="729" y="658"/>
                      <a:pt x="729" y="658"/>
                    </a:cubicBezTo>
                    <a:cubicBezTo>
                      <a:pt x="729" y="659"/>
                      <a:pt x="729" y="659"/>
                      <a:pt x="729" y="659"/>
                    </a:cubicBezTo>
                    <a:cubicBezTo>
                      <a:pt x="728" y="660"/>
                      <a:pt x="727" y="660"/>
                      <a:pt x="726" y="661"/>
                    </a:cubicBezTo>
                    <a:cubicBezTo>
                      <a:pt x="726" y="661"/>
                      <a:pt x="725" y="661"/>
                      <a:pt x="725" y="662"/>
                    </a:cubicBezTo>
                    <a:cubicBezTo>
                      <a:pt x="725" y="662"/>
                      <a:pt x="725" y="662"/>
                      <a:pt x="725" y="662"/>
                    </a:cubicBezTo>
                    <a:cubicBezTo>
                      <a:pt x="725" y="663"/>
                      <a:pt x="725" y="665"/>
                      <a:pt x="724" y="666"/>
                    </a:cubicBezTo>
                    <a:cubicBezTo>
                      <a:pt x="724" y="667"/>
                      <a:pt x="723" y="667"/>
                      <a:pt x="723" y="668"/>
                    </a:cubicBezTo>
                    <a:cubicBezTo>
                      <a:pt x="722" y="669"/>
                      <a:pt x="722" y="670"/>
                      <a:pt x="723" y="670"/>
                    </a:cubicBezTo>
                    <a:cubicBezTo>
                      <a:pt x="723" y="671"/>
                      <a:pt x="723" y="671"/>
                      <a:pt x="723" y="671"/>
                    </a:cubicBezTo>
                    <a:cubicBezTo>
                      <a:pt x="723" y="671"/>
                      <a:pt x="723" y="672"/>
                      <a:pt x="723" y="672"/>
                    </a:cubicBezTo>
                    <a:cubicBezTo>
                      <a:pt x="722" y="673"/>
                      <a:pt x="722" y="673"/>
                      <a:pt x="722" y="673"/>
                    </a:cubicBezTo>
                    <a:cubicBezTo>
                      <a:pt x="721" y="675"/>
                      <a:pt x="721" y="676"/>
                      <a:pt x="720" y="677"/>
                    </a:cubicBezTo>
                    <a:cubicBezTo>
                      <a:pt x="720" y="678"/>
                      <a:pt x="720" y="679"/>
                      <a:pt x="719" y="679"/>
                    </a:cubicBezTo>
                    <a:cubicBezTo>
                      <a:pt x="718" y="679"/>
                      <a:pt x="718" y="680"/>
                      <a:pt x="718" y="680"/>
                    </a:cubicBezTo>
                    <a:cubicBezTo>
                      <a:pt x="718" y="681"/>
                      <a:pt x="718" y="682"/>
                      <a:pt x="718" y="682"/>
                    </a:cubicBezTo>
                    <a:cubicBezTo>
                      <a:pt x="718" y="683"/>
                      <a:pt x="718" y="683"/>
                      <a:pt x="717" y="683"/>
                    </a:cubicBezTo>
                    <a:cubicBezTo>
                      <a:pt x="717" y="684"/>
                      <a:pt x="717" y="683"/>
                      <a:pt x="716" y="683"/>
                    </a:cubicBezTo>
                    <a:cubicBezTo>
                      <a:pt x="714" y="683"/>
                      <a:pt x="711" y="682"/>
                      <a:pt x="709" y="681"/>
                    </a:cubicBezTo>
                    <a:cubicBezTo>
                      <a:pt x="708" y="682"/>
                      <a:pt x="708" y="683"/>
                      <a:pt x="708" y="684"/>
                    </a:cubicBezTo>
                    <a:cubicBezTo>
                      <a:pt x="707" y="684"/>
                      <a:pt x="707" y="684"/>
                      <a:pt x="707" y="684"/>
                    </a:cubicBezTo>
                    <a:cubicBezTo>
                      <a:pt x="706" y="684"/>
                      <a:pt x="706" y="684"/>
                      <a:pt x="706" y="684"/>
                    </a:cubicBezTo>
                    <a:cubicBezTo>
                      <a:pt x="705" y="684"/>
                      <a:pt x="704" y="685"/>
                      <a:pt x="703" y="686"/>
                    </a:cubicBezTo>
                    <a:cubicBezTo>
                      <a:pt x="703" y="686"/>
                      <a:pt x="703" y="686"/>
                      <a:pt x="703" y="686"/>
                    </a:cubicBezTo>
                    <a:cubicBezTo>
                      <a:pt x="703" y="687"/>
                      <a:pt x="703" y="687"/>
                      <a:pt x="703" y="687"/>
                    </a:cubicBezTo>
                    <a:cubicBezTo>
                      <a:pt x="704" y="689"/>
                      <a:pt x="705" y="691"/>
                      <a:pt x="705" y="692"/>
                    </a:cubicBezTo>
                    <a:cubicBezTo>
                      <a:pt x="705" y="693"/>
                      <a:pt x="705" y="693"/>
                      <a:pt x="705" y="693"/>
                    </a:cubicBezTo>
                    <a:cubicBezTo>
                      <a:pt x="705" y="694"/>
                      <a:pt x="705" y="694"/>
                      <a:pt x="705" y="695"/>
                    </a:cubicBezTo>
                    <a:cubicBezTo>
                      <a:pt x="704" y="697"/>
                      <a:pt x="706" y="699"/>
                      <a:pt x="705" y="701"/>
                    </a:cubicBezTo>
                    <a:cubicBezTo>
                      <a:pt x="704" y="701"/>
                      <a:pt x="704" y="701"/>
                      <a:pt x="704" y="702"/>
                    </a:cubicBezTo>
                    <a:cubicBezTo>
                      <a:pt x="704" y="702"/>
                      <a:pt x="704" y="702"/>
                      <a:pt x="704" y="703"/>
                    </a:cubicBezTo>
                    <a:cubicBezTo>
                      <a:pt x="704" y="703"/>
                      <a:pt x="704" y="704"/>
                      <a:pt x="703" y="704"/>
                    </a:cubicBezTo>
                    <a:cubicBezTo>
                      <a:pt x="703" y="705"/>
                      <a:pt x="702" y="705"/>
                      <a:pt x="702" y="705"/>
                    </a:cubicBezTo>
                    <a:cubicBezTo>
                      <a:pt x="701" y="705"/>
                      <a:pt x="701" y="705"/>
                      <a:pt x="700" y="705"/>
                    </a:cubicBezTo>
                    <a:cubicBezTo>
                      <a:pt x="700" y="705"/>
                      <a:pt x="700" y="706"/>
                      <a:pt x="700" y="706"/>
                    </a:cubicBezTo>
                    <a:cubicBezTo>
                      <a:pt x="700" y="706"/>
                      <a:pt x="700" y="706"/>
                      <a:pt x="700" y="707"/>
                    </a:cubicBezTo>
                    <a:cubicBezTo>
                      <a:pt x="700" y="707"/>
                      <a:pt x="701" y="707"/>
                      <a:pt x="701" y="708"/>
                    </a:cubicBezTo>
                    <a:cubicBezTo>
                      <a:pt x="701" y="708"/>
                      <a:pt x="701" y="708"/>
                      <a:pt x="701" y="708"/>
                    </a:cubicBezTo>
                    <a:cubicBezTo>
                      <a:pt x="701" y="706"/>
                      <a:pt x="702" y="705"/>
                      <a:pt x="704" y="706"/>
                    </a:cubicBezTo>
                    <a:cubicBezTo>
                      <a:pt x="705" y="706"/>
                      <a:pt x="705" y="706"/>
                      <a:pt x="705" y="705"/>
                    </a:cubicBezTo>
                    <a:cubicBezTo>
                      <a:pt x="705" y="703"/>
                      <a:pt x="707" y="701"/>
                      <a:pt x="709" y="700"/>
                    </a:cubicBezTo>
                    <a:cubicBezTo>
                      <a:pt x="709" y="700"/>
                      <a:pt x="709" y="700"/>
                      <a:pt x="710" y="700"/>
                    </a:cubicBezTo>
                    <a:cubicBezTo>
                      <a:pt x="710" y="700"/>
                      <a:pt x="710" y="700"/>
                      <a:pt x="710" y="700"/>
                    </a:cubicBezTo>
                    <a:cubicBezTo>
                      <a:pt x="710" y="701"/>
                      <a:pt x="709" y="701"/>
                      <a:pt x="709" y="701"/>
                    </a:cubicBezTo>
                    <a:cubicBezTo>
                      <a:pt x="709" y="701"/>
                      <a:pt x="709" y="701"/>
                      <a:pt x="709" y="701"/>
                    </a:cubicBezTo>
                    <a:cubicBezTo>
                      <a:pt x="710" y="702"/>
                      <a:pt x="710" y="701"/>
                      <a:pt x="710" y="701"/>
                    </a:cubicBezTo>
                    <a:cubicBezTo>
                      <a:pt x="710" y="701"/>
                      <a:pt x="711" y="700"/>
                      <a:pt x="711" y="701"/>
                    </a:cubicBezTo>
                    <a:cubicBezTo>
                      <a:pt x="712" y="701"/>
                      <a:pt x="712" y="701"/>
                      <a:pt x="712" y="701"/>
                    </a:cubicBezTo>
                    <a:cubicBezTo>
                      <a:pt x="712" y="701"/>
                      <a:pt x="712" y="702"/>
                      <a:pt x="712" y="702"/>
                    </a:cubicBezTo>
                    <a:cubicBezTo>
                      <a:pt x="712" y="702"/>
                      <a:pt x="712" y="702"/>
                      <a:pt x="712" y="702"/>
                    </a:cubicBezTo>
                    <a:cubicBezTo>
                      <a:pt x="712" y="704"/>
                      <a:pt x="713" y="704"/>
                      <a:pt x="714" y="704"/>
                    </a:cubicBezTo>
                    <a:cubicBezTo>
                      <a:pt x="715" y="704"/>
                      <a:pt x="716" y="704"/>
                      <a:pt x="716" y="705"/>
                    </a:cubicBezTo>
                    <a:cubicBezTo>
                      <a:pt x="718" y="705"/>
                      <a:pt x="719" y="705"/>
                      <a:pt x="720" y="704"/>
                    </a:cubicBezTo>
                    <a:cubicBezTo>
                      <a:pt x="722" y="704"/>
                      <a:pt x="724" y="702"/>
                      <a:pt x="726" y="701"/>
                    </a:cubicBezTo>
                    <a:cubicBezTo>
                      <a:pt x="729" y="699"/>
                      <a:pt x="732" y="697"/>
                      <a:pt x="734" y="694"/>
                    </a:cubicBezTo>
                    <a:cubicBezTo>
                      <a:pt x="734" y="692"/>
                      <a:pt x="734" y="691"/>
                      <a:pt x="735" y="690"/>
                    </a:cubicBezTo>
                    <a:cubicBezTo>
                      <a:pt x="736" y="689"/>
                      <a:pt x="737" y="689"/>
                      <a:pt x="738" y="688"/>
                    </a:cubicBezTo>
                    <a:cubicBezTo>
                      <a:pt x="740" y="684"/>
                      <a:pt x="743" y="680"/>
                      <a:pt x="747" y="677"/>
                    </a:cubicBezTo>
                    <a:cubicBezTo>
                      <a:pt x="749" y="674"/>
                      <a:pt x="750" y="671"/>
                      <a:pt x="753" y="669"/>
                    </a:cubicBezTo>
                    <a:cubicBezTo>
                      <a:pt x="753" y="669"/>
                      <a:pt x="753" y="669"/>
                      <a:pt x="753" y="668"/>
                    </a:cubicBezTo>
                    <a:cubicBezTo>
                      <a:pt x="753" y="666"/>
                      <a:pt x="754" y="664"/>
                      <a:pt x="756" y="662"/>
                    </a:cubicBezTo>
                    <a:cubicBezTo>
                      <a:pt x="757" y="661"/>
                      <a:pt x="758" y="659"/>
                      <a:pt x="758" y="657"/>
                    </a:cubicBezTo>
                    <a:cubicBezTo>
                      <a:pt x="759" y="657"/>
                      <a:pt x="759" y="656"/>
                      <a:pt x="760" y="655"/>
                    </a:cubicBezTo>
                    <a:cubicBezTo>
                      <a:pt x="761" y="654"/>
                      <a:pt x="762" y="652"/>
                      <a:pt x="764" y="650"/>
                    </a:cubicBezTo>
                    <a:cubicBezTo>
                      <a:pt x="765" y="650"/>
                      <a:pt x="765" y="649"/>
                      <a:pt x="765" y="648"/>
                    </a:cubicBezTo>
                    <a:cubicBezTo>
                      <a:pt x="765" y="646"/>
                      <a:pt x="766" y="644"/>
                      <a:pt x="766" y="642"/>
                    </a:cubicBezTo>
                    <a:cubicBezTo>
                      <a:pt x="766" y="642"/>
                      <a:pt x="766" y="642"/>
                      <a:pt x="766" y="641"/>
                    </a:cubicBezTo>
                    <a:cubicBezTo>
                      <a:pt x="766" y="641"/>
                      <a:pt x="766" y="641"/>
                      <a:pt x="766" y="641"/>
                    </a:cubicBezTo>
                    <a:cubicBezTo>
                      <a:pt x="767" y="640"/>
                      <a:pt x="767" y="639"/>
                      <a:pt x="767" y="638"/>
                    </a:cubicBezTo>
                    <a:cubicBezTo>
                      <a:pt x="767" y="638"/>
                      <a:pt x="767" y="638"/>
                      <a:pt x="767" y="637"/>
                    </a:cubicBezTo>
                    <a:cubicBezTo>
                      <a:pt x="767" y="636"/>
                      <a:pt x="767" y="636"/>
                      <a:pt x="767" y="635"/>
                    </a:cubicBezTo>
                    <a:cubicBezTo>
                      <a:pt x="767" y="635"/>
                      <a:pt x="767" y="634"/>
                      <a:pt x="767" y="634"/>
                    </a:cubicBezTo>
                    <a:cubicBezTo>
                      <a:pt x="767" y="634"/>
                      <a:pt x="768" y="634"/>
                      <a:pt x="768" y="633"/>
                    </a:cubicBezTo>
                    <a:cubicBezTo>
                      <a:pt x="768" y="633"/>
                      <a:pt x="768" y="632"/>
                      <a:pt x="767" y="632"/>
                    </a:cubicBezTo>
                    <a:cubicBezTo>
                      <a:pt x="767" y="632"/>
                      <a:pt x="767" y="631"/>
                      <a:pt x="767" y="631"/>
                    </a:cubicBezTo>
                    <a:cubicBezTo>
                      <a:pt x="767" y="630"/>
                      <a:pt x="767" y="630"/>
                      <a:pt x="767" y="630"/>
                    </a:cubicBezTo>
                    <a:cubicBezTo>
                      <a:pt x="767" y="630"/>
                      <a:pt x="767" y="629"/>
                      <a:pt x="767" y="628"/>
                    </a:cubicBezTo>
                    <a:cubicBezTo>
                      <a:pt x="767" y="627"/>
                      <a:pt x="767" y="627"/>
                      <a:pt x="767" y="627"/>
                    </a:cubicBezTo>
                    <a:cubicBezTo>
                      <a:pt x="767" y="626"/>
                      <a:pt x="767" y="625"/>
                      <a:pt x="767" y="624"/>
                    </a:cubicBezTo>
                    <a:cubicBezTo>
                      <a:pt x="768" y="624"/>
                      <a:pt x="768" y="623"/>
                      <a:pt x="768" y="622"/>
                    </a:cubicBezTo>
                    <a:cubicBezTo>
                      <a:pt x="769" y="619"/>
                      <a:pt x="769" y="617"/>
                      <a:pt x="771" y="615"/>
                    </a:cubicBezTo>
                    <a:cubicBezTo>
                      <a:pt x="773" y="614"/>
                      <a:pt x="773" y="612"/>
                      <a:pt x="773" y="611"/>
                    </a:cubicBezTo>
                    <a:cubicBezTo>
                      <a:pt x="773" y="611"/>
                      <a:pt x="773" y="611"/>
                      <a:pt x="773" y="610"/>
                    </a:cubicBezTo>
                    <a:cubicBezTo>
                      <a:pt x="773" y="610"/>
                      <a:pt x="772" y="609"/>
                      <a:pt x="772" y="609"/>
                    </a:cubicBezTo>
                    <a:cubicBezTo>
                      <a:pt x="771" y="608"/>
                      <a:pt x="771" y="608"/>
                      <a:pt x="771" y="607"/>
                    </a:cubicBezTo>
                    <a:cubicBezTo>
                      <a:pt x="771" y="607"/>
                      <a:pt x="771" y="607"/>
                      <a:pt x="771" y="607"/>
                    </a:cubicBezTo>
                    <a:cubicBezTo>
                      <a:pt x="772" y="605"/>
                      <a:pt x="772" y="605"/>
                      <a:pt x="772" y="604"/>
                    </a:cubicBezTo>
                    <a:cubicBezTo>
                      <a:pt x="772" y="603"/>
                      <a:pt x="772" y="603"/>
                      <a:pt x="770" y="602"/>
                    </a:cubicBezTo>
                    <a:cubicBezTo>
                      <a:pt x="770" y="601"/>
                      <a:pt x="769" y="601"/>
                      <a:pt x="769" y="600"/>
                    </a:cubicBezTo>
                    <a:cubicBezTo>
                      <a:pt x="770" y="600"/>
                      <a:pt x="770" y="600"/>
                      <a:pt x="771" y="601"/>
                    </a:cubicBezTo>
                    <a:cubicBezTo>
                      <a:pt x="772" y="601"/>
                      <a:pt x="773" y="600"/>
                      <a:pt x="773" y="599"/>
                    </a:cubicBezTo>
                    <a:cubicBezTo>
                      <a:pt x="773" y="599"/>
                      <a:pt x="773" y="599"/>
                      <a:pt x="773" y="599"/>
                    </a:cubicBezTo>
                    <a:cubicBezTo>
                      <a:pt x="773" y="598"/>
                      <a:pt x="773" y="598"/>
                      <a:pt x="772" y="598"/>
                    </a:cubicBezTo>
                    <a:cubicBezTo>
                      <a:pt x="770" y="596"/>
                      <a:pt x="768" y="594"/>
                      <a:pt x="767" y="593"/>
                    </a:cubicBezTo>
                    <a:cubicBezTo>
                      <a:pt x="766" y="592"/>
                      <a:pt x="766" y="592"/>
                      <a:pt x="766" y="592"/>
                    </a:cubicBezTo>
                    <a:cubicBezTo>
                      <a:pt x="766" y="592"/>
                      <a:pt x="766" y="592"/>
                      <a:pt x="766" y="591"/>
                    </a:cubicBezTo>
                    <a:cubicBezTo>
                      <a:pt x="766" y="591"/>
                      <a:pt x="766" y="591"/>
                      <a:pt x="766" y="591"/>
                    </a:cubicBezTo>
                    <a:cubicBezTo>
                      <a:pt x="766" y="590"/>
                      <a:pt x="765" y="589"/>
                      <a:pt x="764" y="588"/>
                    </a:cubicBezTo>
                    <a:cubicBezTo>
                      <a:pt x="763" y="587"/>
                      <a:pt x="761" y="586"/>
                      <a:pt x="759" y="588"/>
                    </a:cubicBezTo>
                    <a:cubicBezTo>
                      <a:pt x="758" y="588"/>
                      <a:pt x="757" y="587"/>
                      <a:pt x="755" y="586"/>
                    </a:cubicBezTo>
                    <a:cubicBezTo>
                      <a:pt x="755" y="587"/>
                      <a:pt x="755" y="588"/>
                      <a:pt x="755" y="589"/>
                    </a:cubicBezTo>
                    <a:cubicBezTo>
                      <a:pt x="755" y="590"/>
                      <a:pt x="755" y="590"/>
                      <a:pt x="755" y="591"/>
                    </a:cubicBezTo>
                    <a:cubicBezTo>
                      <a:pt x="755" y="592"/>
                      <a:pt x="754" y="592"/>
                      <a:pt x="754" y="593"/>
                    </a:cubicBezTo>
                    <a:cubicBezTo>
                      <a:pt x="754" y="593"/>
                      <a:pt x="754" y="593"/>
                      <a:pt x="754" y="593"/>
                    </a:cubicBezTo>
                    <a:cubicBezTo>
                      <a:pt x="754" y="594"/>
                      <a:pt x="754" y="595"/>
                      <a:pt x="752" y="595"/>
                    </a:cubicBezTo>
                    <a:cubicBezTo>
                      <a:pt x="752" y="595"/>
                      <a:pt x="752" y="595"/>
                      <a:pt x="752" y="594"/>
                    </a:cubicBezTo>
                    <a:cubicBezTo>
                      <a:pt x="754" y="593"/>
                      <a:pt x="754" y="591"/>
                      <a:pt x="754" y="589"/>
                    </a:cubicBezTo>
                    <a:cubicBezTo>
                      <a:pt x="754" y="589"/>
                      <a:pt x="754" y="589"/>
                      <a:pt x="754" y="590"/>
                    </a:cubicBezTo>
                    <a:cubicBezTo>
                      <a:pt x="753" y="590"/>
                      <a:pt x="753" y="590"/>
                      <a:pt x="753" y="590"/>
                    </a:cubicBezTo>
                    <a:cubicBezTo>
                      <a:pt x="753" y="591"/>
                      <a:pt x="753" y="592"/>
                      <a:pt x="752" y="592"/>
                    </a:cubicBezTo>
                    <a:cubicBezTo>
                      <a:pt x="751" y="594"/>
                      <a:pt x="748" y="595"/>
                      <a:pt x="746" y="595"/>
                    </a:cubicBezTo>
                    <a:cubicBezTo>
                      <a:pt x="745" y="595"/>
                      <a:pt x="745" y="595"/>
                      <a:pt x="745" y="594"/>
                    </a:cubicBezTo>
                    <a:cubicBezTo>
                      <a:pt x="745" y="594"/>
                      <a:pt x="745" y="594"/>
                      <a:pt x="745" y="594"/>
                    </a:cubicBezTo>
                    <a:cubicBezTo>
                      <a:pt x="745" y="594"/>
                      <a:pt x="745" y="594"/>
                      <a:pt x="746" y="593"/>
                    </a:cubicBezTo>
                    <a:cubicBezTo>
                      <a:pt x="747" y="593"/>
                      <a:pt x="748" y="592"/>
                      <a:pt x="748" y="591"/>
                    </a:cubicBezTo>
                    <a:cubicBezTo>
                      <a:pt x="748" y="591"/>
                      <a:pt x="747" y="590"/>
                      <a:pt x="746" y="589"/>
                    </a:cubicBezTo>
                    <a:cubicBezTo>
                      <a:pt x="746" y="589"/>
                      <a:pt x="746" y="589"/>
                      <a:pt x="746" y="588"/>
                    </a:cubicBezTo>
                    <a:cubicBezTo>
                      <a:pt x="746" y="588"/>
                      <a:pt x="746" y="588"/>
                      <a:pt x="747" y="588"/>
                    </a:cubicBezTo>
                    <a:cubicBezTo>
                      <a:pt x="747" y="588"/>
                      <a:pt x="748" y="587"/>
                      <a:pt x="748" y="587"/>
                    </a:cubicBezTo>
                    <a:cubicBezTo>
                      <a:pt x="748" y="587"/>
                      <a:pt x="748" y="587"/>
                      <a:pt x="748" y="587"/>
                    </a:cubicBezTo>
                    <a:cubicBezTo>
                      <a:pt x="747" y="586"/>
                      <a:pt x="747" y="586"/>
                      <a:pt x="746" y="586"/>
                    </a:cubicBezTo>
                    <a:cubicBezTo>
                      <a:pt x="745" y="587"/>
                      <a:pt x="745" y="587"/>
                      <a:pt x="745" y="588"/>
                    </a:cubicBezTo>
                    <a:cubicBezTo>
                      <a:pt x="745" y="588"/>
                      <a:pt x="745" y="589"/>
                      <a:pt x="745" y="589"/>
                    </a:cubicBezTo>
                    <a:cubicBezTo>
                      <a:pt x="745" y="589"/>
                      <a:pt x="745" y="589"/>
                      <a:pt x="745" y="590"/>
                    </a:cubicBezTo>
                    <a:cubicBezTo>
                      <a:pt x="745" y="590"/>
                      <a:pt x="745" y="591"/>
                      <a:pt x="744" y="592"/>
                    </a:cubicBezTo>
                    <a:cubicBezTo>
                      <a:pt x="743" y="592"/>
                      <a:pt x="742" y="591"/>
                      <a:pt x="742" y="592"/>
                    </a:cubicBezTo>
                    <a:cubicBezTo>
                      <a:pt x="741" y="592"/>
                      <a:pt x="741" y="591"/>
                      <a:pt x="741" y="591"/>
                    </a:cubicBezTo>
                    <a:cubicBezTo>
                      <a:pt x="741" y="591"/>
                      <a:pt x="741" y="590"/>
                      <a:pt x="742" y="590"/>
                    </a:cubicBezTo>
                    <a:cubicBezTo>
                      <a:pt x="742" y="589"/>
                      <a:pt x="742" y="588"/>
                      <a:pt x="742" y="588"/>
                    </a:cubicBezTo>
                    <a:cubicBezTo>
                      <a:pt x="742" y="587"/>
                      <a:pt x="742" y="586"/>
                      <a:pt x="742" y="585"/>
                    </a:cubicBezTo>
                    <a:cubicBezTo>
                      <a:pt x="742" y="584"/>
                      <a:pt x="742" y="584"/>
                      <a:pt x="742" y="583"/>
                    </a:cubicBezTo>
                    <a:cubicBezTo>
                      <a:pt x="742" y="583"/>
                      <a:pt x="742" y="583"/>
                      <a:pt x="742" y="583"/>
                    </a:cubicBezTo>
                    <a:cubicBezTo>
                      <a:pt x="742" y="583"/>
                      <a:pt x="742" y="582"/>
                      <a:pt x="741" y="583"/>
                    </a:cubicBezTo>
                    <a:cubicBezTo>
                      <a:pt x="739" y="583"/>
                      <a:pt x="737" y="582"/>
                      <a:pt x="735" y="583"/>
                    </a:cubicBezTo>
                    <a:cubicBezTo>
                      <a:pt x="735" y="583"/>
                      <a:pt x="735" y="583"/>
                      <a:pt x="735" y="583"/>
                    </a:cubicBezTo>
                    <a:cubicBezTo>
                      <a:pt x="734" y="582"/>
                      <a:pt x="733" y="582"/>
                      <a:pt x="733" y="582"/>
                    </a:cubicBezTo>
                    <a:cubicBezTo>
                      <a:pt x="732" y="581"/>
                      <a:pt x="731" y="581"/>
                      <a:pt x="731" y="580"/>
                    </a:cubicBezTo>
                    <a:cubicBezTo>
                      <a:pt x="731" y="579"/>
                      <a:pt x="732" y="579"/>
                      <a:pt x="733" y="578"/>
                    </a:cubicBezTo>
                    <a:cubicBezTo>
                      <a:pt x="734" y="577"/>
                      <a:pt x="735" y="577"/>
                      <a:pt x="736" y="575"/>
                    </a:cubicBezTo>
                    <a:cubicBezTo>
                      <a:pt x="737" y="574"/>
                      <a:pt x="739" y="573"/>
                      <a:pt x="739" y="572"/>
                    </a:cubicBezTo>
                    <a:cubicBezTo>
                      <a:pt x="741" y="570"/>
                      <a:pt x="744" y="568"/>
                      <a:pt x="746" y="567"/>
                    </a:cubicBezTo>
                    <a:cubicBezTo>
                      <a:pt x="747" y="566"/>
                      <a:pt x="748" y="565"/>
                      <a:pt x="748" y="563"/>
                    </a:cubicBezTo>
                    <a:cubicBezTo>
                      <a:pt x="749" y="562"/>
                      <a:pt x="751" y="561"/>
                      <a:pt x="751" y="559"/>
                    </a:cubicBezTo>
                    <a:cubicBezTo>
                      <a:pt x="752" y="559"/>
                      <a:pt x="752" y="558"/>
                      <a:pt x="752" y="557"/>
                    </a:cubicBezTo>
                    <a:cubicBezTo>
                      <a:pt x="752" y="557"/>
                      <a:pt x="752" y="557"/>
                      <a:pt x="752" y="557"/>
                    </a:cubicBezTo>
                    <a:cubicBezTo>
                      <a:pt x="754" y="557"/>
                      <a:pt x="754" y="555"/>
                      <a:pt x="754" y="554"/>
                    </a:cubicBezTo>
                    <a:cubicBezTo>
                      <a:pt x="755" y="554"/>
                      <a:pt x="756" y="554"/>
                      <a:pt x="756" y="553"/>
                    </a:cubicBezTo>
                    <a:cubicBezTo>
                      <a:pt x="756" y="551"/>
                      <a:pt x="758" y="551"/>
                      <a:pt x="759" y="550"/>
                    </a:cubicBezTo>
                    <a:cubicBezTo>
                      <a:pt x="760" y="549"/>
                      <a:pt x="761" y="549"/>
                      <a:pt x="761" y="548"/>
                    </a:cubicBezTo>
                    <a:cubicBezTo>
                      <a:pt x="762" y="548"/>
                      <a:pt x="763" y="546"/>
                      <a:pt x="764" y="545"/>
                    </a:cubicBezTo>
                    <a:cubicBezTo>
                      <a:pt x="767" y="544"/>
                      <a:pt x="767" y="543"/>
                      <a:pt x="768" y="541"/>
                    </a:cubicBezTo>
                    <a:cubicBezTo>
                      <a:pt x="768" y="538"/>
                      <a:pt x="769" y="536"/>
                      <a:pt x="772" y="535"/>
                    </a:cubicBezTo>
                    <a:cubicBezTo>
                      <a:pt x="773" y="534"/>
                      <a:pt x="774" y="534"/>
                      <a:pt x="774" y="533"/>
                    </a:cubicBezTo>
                    <a:cubicBezTo>
                      <a:pt x="775" y="532"/>
                      <a:pt x="776" y="531"/>
                      <a:pt x="776" y="529"/>
                    </a:cubicBezTo>
                    <a:cubicBezTo>
                      <a:pt x="779" y="526"/>
                      <a:pt x="782" y="524"/>
                      <a:pt x="787" y="524"/>
                    </a:cubicBezTo>
                    <a:cubicBezTo>
                      <a:pt x="787" y="524"/>
                      <a:pt x="787" y="524"/>
                      <a:pt x="787" y="524"/>
                    </a:cubicBezTo>
                    <a:cubicBezTo>
                      <a:pt x="788" y="523"/>
                      <a:pt x="789" y="523"/>
                      <a:pt x="790" y="523"/>
                    </a:cubicBezTo>
                    <a:cubicBezTo>
                      <a:pt x="793" y="523"/>
                      <a:pt x="795" y="523"/>
                      <a:pt x="797" y="523"/>
                    </a:cubicBezTo>
                    <a:cubicBezTo>
                      <a:pt x="797" y="523"/>
                      <a:pt x="798" y="523"/>
                      <a:pt x="798" y="523"/>
                    </a:cubicBezTo>
                    <a:cubicBezTo>
                      <a:pt x="799" y="523"/>
                      <a:pt x="799" y="523"/>
                      <a:pt x="799" y="523"/>
                    </a:cubicBezTo>
                    <a:cubicBezTo>
                      <a:pt x="800" y="524"/>
                      <a:pt x="802" y="523"/>
                      <a:pt x="803" y="523"/>
                    </a:cubicBezTo>
                    <a:cubicBezTo>
                      <a:pt x="803" y="523"/>
                      <a:pt x="803" y="523"/>
                      <a:pt x="803" y="523"/>
                    </a:cubicBezTo>
                    <a:cubicBezTo>
                      <a:pt x="804" y="523"/>
                      <a:pt x="804" y="524"/>
                      <a:pt x="803" y="524"/>
                    </a:cubicBezTo>
                    <a:cubicBezTo>
                      <a:pt x="803" y="525"/>
                      <a:pt x="803" y="525"/>
                      <a:pt x="804" y="526"/>
                    </a:cubicBezTo>
                    <a:cubicBezTo>
                      <a:pt x="804" y="526"/>
                      <a:pt x="804" y="526"/>
                      <a:pt x="804" y="526"/>
                    </a:cubicBezTo>
                    <a:cubicBezTo>
                      <a:pt x="804" y="526"/>
                      <a:pt x="805" y="526"/>
                      <a:pt x="805" y="526"/>
                    </a:cubicBezTo>
                    <a:cubicBezTo>
                      <a:pt x="807" y="526"/>
                      <a:pt x="806" y="524"/>
                      <a:pt x="806" y="523"/>
                    </a:cubicBezTo>
                    <a:cubicBezTo>
                      <a:pt x="807" y="523"/>
                      <a:pt x="807" y="522"/>
                      <a:pt x="808" y="522"/>
                    </a:cubicBezTo>
                    <a:cubicBezTo>
                      <a:pt x="808" y="523"/>
                      <a:pt x="809" y="523"/>
                      <a:pt x="809" y="523"/>
                    </a:cubicBezTo>
                    <a:cubicBezTo>
                      <a:pt x="809" y="523"/>
                      <a:pt x="810" y="523"/>
                      <a:pt x="810" y="523"/>
                    </a:cubicBezTo>
                    <a:cubicBezTo>
                      <a:pt x="810" y="523"/>
                      <a:pt x="810" y="523"/>
                      <a:pt x="810" y="523"/>
                    </a:cubicBezTo>
                    <a:cubicBezTo>
                      <a:pt x="811" y="524"/>
                      <a:pt x="811" y="524"/>
                      <a:pt x="812" y="524"/>
                    </a:cubicBezTo>
                    <a:cubicBezTo>
                      <a:pt x="812" y="524"/>
                      <a:pt x="812" y="524"/>
                      <a:pt x="812" y="524"/>
                    </a:cubicBezTo>
                    <a:cubicBezTo>
                      <a:pt x="815" y="525"/>
                      <a:pt x="817" y="525"/>
                      <a:pt x="818" y="523"/>
                    </a:cubicBezTo>
                    <a:cubicBezTo>
                      <a:pt x="819" y="523"/>
                      <a:pt x="819" y="523"/>
                      <a:pt x="820" y="523"/>
                    </a:cubicBezTo>
                    <a:cubicBezTo>
                      <a:pt x="820" y="523"/>
                      <a:pt x="820" y="523"/>
                      <a:pt x="820" y="524"/>
                    </a:cubicBezTo>
                    <a:cubicBezTo>
                      <a:pt x="820" y="524"/>
                      <a:pt x="821" y="524"/>
                      <a:pt x="821" y="525"/>
                    </a:cubicBezTo>
                    <a:cubicBezTo>
                      <a:pt x="821" y="525"/>
                      <a:pt x="821" y="525"/>
                      <a:pt x="821" y="525"/>
                    </a:cubicBezTo>
                    <a:cubicBezTo>
                      <a:pt x="822" y="525"/>
                      <a:pt x="823" y="525"/>
                      <a:pt x="824" y="524"/>
                    </a:cubicBezTo>
                    <a:cubicBezTo>
                      <a:pt x="824" y="524"/>
                      <a:pt x="824" y="524"/>
                      <a:pt x="824" y="524"/>
                    </a:cubicBezTo>
                    <a:cubicBezTo>
                      <a:pt x="824" y="523"/>
                      <a:pt x="823" y="523"/>
                      <a:pt x="823" y="523"/>
                    </a:cubicBezTo>
                    <a:cubicBezTo>
                      <a:pt x="823" y="523"/>
                      <a:pt x="823" y="523"/>
                      <a:pt x="823" y="523"/>
                    </a:cubicBezTo>
                    <a:cubicBezTo>
                      <a:pt x="823" y="523"/>
                      <a:pt x="823" y="523"/>
                      <a:pt x="823" y="523"/>
                    </a:cubicBezTo>
                    <a:cubicBezTo>
                      <a:pt x="823" y="522"/>
                      <a:pt x="823" y="522"/>
                      <a:pt x="823" y="522"/>
                    </a:cubicBezTo>
                    <a:cubicBezTo>
                      <a:pt x="823" y="522"/>
                      <a:pt x="823" y="522"/>
                      <a:pt x="823" y="522"/>
                    </a:cubicBezTo>
                    <a:cubicBezTo>
                      <a:pt x="825" y="522"/>
                      <a:pt x="825" y="522"/>
                      <a:pt x="826" y="521"/>
                    </a:cubicBezTo>
                    <a:cubicBezTo>
                      <a:pt x="826" y="521"/>
                      <a:pt x="826" y="521"/>
                      <a:pt x="826" y="521"/>
                    </a:cubicBezTo>
                    <a:cubicBezTo>
                      <a:pt x="826" y="521"/>
                      <a:pt x="826" y="521"/>
                      <a:pt x="826" y="520"/>
                    </a:cubicBezTo>
                    <a:cubicBezTo>
                      <a:pt x="826" y="519"/>
                      <a:pt x="827" y="519"/>
                      <a:pt x="827" y="519"/>
                    </a:cubicBezTo>
                    <a:cubicBezTo>
                      <a:pt x="828" y="519"/>
                      <a:pt x="830" y="518"/>
                      <a:pt x="831" y="519"/>
                    </a:cubicBezTo>
                    <a:cubicBezTo>
                      <a:pt x="832" y="520"/>
                      <a:pt x="833" y="520"/>
                      <a:pt x="834" y="520"/>
                    </a:cubicBezTo>
                    <a:cubicBezTo>
                      <a:pt x="834" y="520"/>
                      <a:pt x="834" y="520"/>
                      <a:pt x="834" y="520"/>
                    </a:cubicBezTo>
                    <a:cubicBezTo>
                      <a:pt x="834" y="521"/>
                      <a:pt x="835" y="521"/>
                      <a:pt x="835" y="521"/>
                    </a:cubicBezTo>
                    <a:cubicBezTo>
                      <a:pt x="835" y="521"/>
                      <a:pt x="835" y="521"/>
                      <a:pt x="835" y="521"/>
                    </a:cubicBezTo>
                    <a:cubicBezTo>
                      <a:pt x="835" y="521"/>
                      <a:pt x="835" y="521"/>
                      <a:pt x="835" y="521"/>
                    </a:cubicBezTo>
                    <a:cubicBezTo>
                      <a:pt x="835" y="522"/>
                      <a:pt x="835" y="522"/>
                      <a:pt x="835" y="522"/>
                    </a:cubicBezTo>
                    <a:cubicBezTo>
                      <a:pt x="835" y="522"/>
                      <a:pt x="835" y="522"/>
                      <a:pt x="835" y="522"/>
                    </a:cubicBezTo>
                    <a:cubicBezTo>
                      <a:pt x="836" y="522"/>
                      <a:pt x="836" y="523"/>
                      <a:pt x="837" y="522"/>
                    </a:cubicBezTo>
                    <a:cubicBezTo>
                      <a:pt x="837" y="522"/>
                      <a:pt x="837" y="522"/>
                      <a:pt x="837" y="522"/>
                    </a:cubicBezTo>
                    <a:cubicBezTo>
                      <a:pt x="837" y="522"/>
                      <a:pt x="837" y="522"/>
                      <a:pt x="838" y="522"/>
                    </a:cubicBezTo>
                    <a:cubicBezTo>
                      <a:pt x="838" y="521"/>
                      <a:pt x="839" y="521"/>
                      <a:pt x="840" y="521"/>
                    </a:cubicBezTo>
                    <a:cubicBezTo>
                      <a:pt x="840" y="521"/>
                      <a:pt x="840" y="521"/>
                      <a:pt x="841" y="521"/>
                    </a:cubicBezTo>
                    <a:cubicBezTo>
                      <a:pt x="841" y="521"/>
                      <a:pt x="841" y="521"/>
                      <a:pt x="841" y="521"/>
                    </a:cubicBezTo>
                    <a:cubicBezTo>
                      <a:pt x="842" y="522"/>
                      <a:pt x="842" y="523"/>
                      <a:pt x="843" y="524"/>
                    </a:cubicBezTo>
                    <a:cubicBezTo>
                      <a:pt x="843" y="524"/>
                      <a:pt x="843" y="524"/>
                      <a:pt x="843" y="524"/>
                    </a:cubicBezTo>
                    <a:cubicBezTo>
                      <a:pt x="844" y="525"/>
                      <a:pt x="844" y="525"/>
                      <a:pt x="844" y="525"/>
                    </a:cubicBezTo>
                    <a:cubicBezTo>
                      <a:pt x="845" y="525"/>
                      <a:pt x="845" y="525"/>
                      <a:pt x="846" y="525"/>
                    </a:cubicBezTo>
                    <a:cubicBezTo>
                      <a:pt x="845" y="527"/>
                      <a:pt x="844" y="526"/>
                      <a:pt x="843" y="526"/>
                    </a:cubicBezTo>
                    <a:cubicBezTo>
                      <a:pt x="842" y="526"/>
                      <a:pt x="840" y="527"/>
                      <a:pt x="839" y="527"/>
                    </a:cubicBezTo>
                    <a:cubicBezTo>
                      <a:pt x="840" y="528"/>
                      <a:pt x="840" y="530"/>
                      <a:pt x="841" y="530"/>
                    </a:cubicBezTo>
                    <a:cubicBezTo>
                      <a:pt x="841" y="531"/>
                      <a:pt x="842" y="531"/>
                      <a:pt x="843" y="530"/>
                    </a:cubicBezTo>
                    <a:cubicBezTo>
                      <a:pt x="843" y="530"/>
                      <a:pt x="843" y="530"/>
                      <a:pt x="843" y="530"/>
                    </a:cubicBezTo>
                    <a:cubicBezTo>
                      <a:pt x="844" y="530"/>
                      <a:pt x="845" y="530"/>
                      <a:pt x="845" y="530"/>
                    </a:cubicBezTo>
                    <a:cubicBezTo>
                      <a:pt x="845" y="529"/>
                      <a:pt x="845" y="529"/>
                      <a:pt x="845" y="529"/>
                    </a:cubicBezTo>
                    <a:cubicBezTo>
                      <a:pt x="847" y="529"/>
                      <a:pt x="848" y="529"/>
                      <a:pt x="849" y="529"/>
                    </a:cubicBezTo>
                    <a:cubicBezTo>
                      <a:pt x="850" y="530"/>
                      <a:pt x="851" y="530"/>
                      <a:pt x="851" y="529"/>
                    </a:cubicBezTo>
                    <a:cubicBezTo>
                      <a:pt x="851" y="529"/>
                      <a:pt x="851" y="528"/>
                      <a:pt x="851" y="528"/>
                    </a:cubicBezTo>
                    <a:cubicBezTo>
                      <a:pt x="852" y="527"/>
                      <a:pt x="854" y="527"/>
                      <a:pt x="855" y="525"/>
                    </a:cubicBezTo>
                    <a:cubicBezTo>
                      <a:pt x="855" y="525"/>
                      <a:pt x="856" y="525"/>
                      <a:pt x="856" y="526"/>
                    </a:cubicBezTo>
                    <a:cubicBezTo>
                      <a:pt x="857" y="526"/>
                      <a:pt x="857" y="526"/>
                      <a:pt x="858" y="527"/>
                    </a:cubicBezTo>
                    <a:cubicBezTo>
                      <a:pt x="858" y="527"/>
                      <a:pt x="858" y="527"/>
                      <a:pt x="858" y="527"/>
                    </a:cubicBezTo>
                    <a:cubicBezTo>
                      <a:pt x="859" y="528"/>
                      <a:pt x="860" y="527"/>
                      <a:pt x="861" y="526"/>
                    </a:cubicBezTo>
                    <a:cubicBezTo>
                      <a:pt x="861" y="526"/>
                      <a:pt x="861" y="526"/>
                      <a:pt x="861" y="526"/>
                    </a:cubicBezTo>
                    <a:cubicBezTo>
                      <a:pt x="861" y="526"/>
                      <a:pt x="862" y="526"/>
                      <a:pt x="862" y="526"/>
                    </a:cubicBezTo>
                    <a:cubicBezTo>
                      <a:pt x="863" y="526"/>
                      <a:pt x="864" y="526"/>
                      <a:pt x="865" y="526"/>
                    </a:cubicBezTo>
                    <a:cubicBezTo>
                      <a:pt x="866" y="526"/>
                      <a:pt x="867" y="525"/>
                      <a:pt x="866" y="523"/>
                    </a:cubicBezTo>
                    <a:cubicBezTo>
                      <a:pt x="866" y="523"/>
                      <a:pt x="866" y="523"/>
                      <a:pt x="865" y="523"/>
                    </a:cubicBezTo>
                    <a:cubicBezTo>
                      <a:pt x="865" y="522"/>
                      <a:pt x="864" y="522"/>
                      <a:pt x="864" y="522"/>
                    </a:cubicBezTo>
                    <a:cubicBezTo>
                      <a:pt x="863" y="520"/>
                      <a:pt x="861" y="521"/>
                      <a:pt x="860" y="522"/>
                    </a:cubicBezTo>
                    <a:cubicBezTo>
                      <a:pt x="860" y="521"/>
                      <a:pt x="860" y="521"/>
                      <a:pt x="860" y="521"/>
                    </a:cubicBezTo>
                    <a:cubicBezTo>
                      <a:pt x="860" y="519"/>
                      <a:pt x="859" y="517"/>
                      <a:pt x="861" y="516"/>
                    </a:cubicBezTo>
                    <a:cubicBezTo>
                      <a:pt x="862" y="516"/>
                      <a:pt x="862" y="515"/>
                      <a:pt x="862" y="515"/>
                    </a:cubicBezTo>
                    <a:cubicBezTo>
                      <a:pt x="862" y="514"/>
                      <a:pt x="862" y="514"/>
                      <a:pt x="862" y="514"/>
                    </a:cubicBezTo>
                    <a:cubicBezTo>
                      <a:pt x="862" y="514"/>
                      <a:pt x="862" y="513"/>
                      <a:pt x="862" y="513"/>
                    </a:cubicBezTo>
                    <a:cubicBezTo>
                      <a:pt x="863" y="513"/>
                      <a:pt x="863" y="513"/>
                      <a:pt x="863" y="512"/>
                    </a:cubicBezTo>
                    <a:cubicBezTo>
                      <a:pt x="864" y="510"/>
                      <a:pt x="866" y="509"/>
                      <a:pt x="868" y="508"/>
                    </a:cubicBezTo>
                    <a:cubicBezTo>
                      <a:pt x="869" y="507"/>
                      <a:pt x="870" y="505"/>
                      <a:pt x="871" y="505"/>
                    </a:cubicBezTo>
                    <a:cubicBezTo>
                      <a:pt x="872" y="504"/>
                      <a:pt x="872" y="503"/>
                      <a:pt x="872" y="501"/>
                    </a:cubicBezTo>
                    <a:cubicBezTo>
                      <a:pt x="873" y="501"/>
                      <a:pt x="873" y="500"/>
                      <a:pt x="874" y="499"/>
                    </a:cubicBezTo>
                    <a:cubicBezTo>
                      <a:pt x="874" y="499"/>
                      <a:pt x="874" y="499"/>
                      <a:pt x="874" y="499"/>
                    </a:cubicBezTo>
                    <a:cubicBezTo>
                      <a:pt x="875" y="499"/>
                      <a:pt x="875" y="499"/>
                      <a:pt x="875" y="499"/>
                    </a:cubicBezTo>
                    <a:cubicBezTo>
                      <a:pt x="875" y="499"/>
                      <a:pt x="875" y="499"/>
                      <a:pt x="875" y="499"/>
                    </a:cubicBezTo>
                    <a:cubicBezTo>
                      <a:pt x="876" y="498"/>
                      <a:pt x="877" y="498"/>
                      <a:pt x="876" y="497"/>
                    </a:cubicBezTo>
                    <a:cubicBezTo>
                      <a:pt x="876" y="495"/>
                      <a:pt x="876" y="494"/>
                      <a:pt x="878" y="493"/>
                    </a:cubicBezTo>
                    <a:cubicBezTo>
                      <a:pt x="878" y="493"/>
                      <a:pt x="878" y="493"/>
                      <a:pt x="878" y="493"/>
                    </a:cubicBezTo>
                    <a:cubicBezTo>
                      <a:pt x="878" y="493"/>
                      <a:pt x="878" y="493"/>
                      <a:pt x="878" y="493"/>
                    </a:cubicBezTo>
                    <a:cubicBezTo>
                      <a:pt x="878" y="492"/>
                      <a:pt x="878" y="492"/>
                      <a:pt x="879" y="492"/>
                    </a:cubicBezTo>
                    <a:cubicBezTo>
                      <a:pt x="879" y="492"/>
                      <a:pt x="880" y="492"/>
                      <a:pt x="880" y="492"/>
                    </a:cubicBezTo>
                    <a:cubicBezTo>
                      <a:pt x="881" y="492"/>
                      <a:pt x="881" y="492"/>
                      <a:pt x="882" y="491"/>
                    </a:cubicBezTo>
                    <a:cubicBezTo>
                      <a:pt x="882" y="491"/>
                      <a:pt x="882" y="490"/>
                      <a:pt x="882" y="490"/>
                    </a:cubicBezTo>
                    <a:cubicBezTo>
                      <a:pt x="883" y="490"/>
                      <a:pt x="883" y="490"/>
                      <a:pt x="884" y="490"/>
                    </a:cubicBezTo>
                    <a:cubicBezTo>
                      <a:pt x="884" y="490"/>
                      <a:pt x="884" y="490"/>
                      <a:pt x="884" y="490"/>
                    </a:cubicBezTo>
                    <a:cubicBezTo>
                      <a:pt x="886" y="491"/>
                      <a:pt x="886" y="490"/>
                      <a:pt x="887" y="489"/>
                    </a:cubicBezTo>
                    <a:cubicBezTo>
                      <a:pt x="888" y="490"/>
                      <a:pt x="890" y="490"/>
                      <a:pt x="891" y="490"/>
                    </a:cubicBezTo>
                    <a:cubicBezTo>
                      <a:pt x="893" y="489"/>
                      <a:pt x="894" y="489"/>
                      <a:pt x="895" y="491"/>
                    </a:cubicBezTo>
                    <a:cubicBezTo>
                      <a:pt x="895" y="491"/>
                      <a:pt x="896" y="491"/>
                      <a:pt x="896" y="492"/>
                    </a:cubicBezTo>
                    <a:cubicBezTo>
                      <a:pt x="896" y="492"/>
                      <a:pt x="896" y="492"/>
                      <a:pt x="896" y="492"/>
                    </a:cubicBezTo>
                    <a:cubicBezTo>
                      <a:pt x="897" y="492"/>
                      <a:pt x="898" y="492"/>
                      <a:pt x="899" y="491"/>
                    </a:cubicBezTo>
                    <a:cubicBezTo>
                      <a:pt x="899" y="490"/>
                      <a:pt x="899" y="490"/>
                      <a:pt x="900" y="489"/>
                    </a:cubicBezTo>
                    <a:cubicBezTo>
                      <a:pt x="900" y="489"/>
                      <a:pt x="901" y="489"/>
                      <a:pt x="901" y="490"/>
                    </a:cubicBezTo>
                    <a:cubicBezTo>
                      <a:pt x="901" y="491"/>
                      <a:pt x="901" y="492"/>
                      <a:pt x="900" y="493"/>
                    </a:cubicBezTo>
                    <a:cubicBezTo>
                      <a:pt x="899" y="495"/>
                      <a:pt x="897" y="497"/>
                      <a:pt x="898" y="499"/>
                    </a:cubicBezTo>
                    <a:cubicBezTo>
                      <a:pt x="898" y="500"/>
                      <a:pt x="898" y="500"/>
                      <a:pt x="898" y="501"/>
                    </a:cubicBezTo>
                    <a:cubicBezTo>
                      <a:pt x="898" y="501"/>
                      <a:pt x="897" y="501"/>
                      <a:pt x="898" y="502"/>
                    </a:cubicBezTo>
                    <a:cubicBezTo>
                      <a:pt x="898" y="502"/>
                      <a:pt x="899" y="502"/>
                      <a:pt x="899" y="502"/>
                    </a:cubicBezTo>
                    <a:cubicBezTo>
                      <a:pt x="900" y="502"/>
                      <a:pt x="900" y="501"/>
                      <a:pt x="900" y="501"/>
                    </a:cubicBezTo>
                    <a:cubicBezTo>
                      <a:pt x="900" y="501"/>
                      <a:pt x="900" y="501"/>
                      <a:pt x="900" y="501"/>
                    </a:cubicBezTo>
                    <a:cubicBezTo>
                      <a:pt x="900" y="501"/>
                      <a:pt x="900" y="501"/>
                      <a:pt x="900" y="501"/>
                    </a:cubicBezTo>
                    <a:cubicBezTo>
                      <a:pt x="901" y="501"/>
                      <a:pt x="901" y="501"/>
                      <a:pt x="901" y="501"/>
                    </a:cubicBezTo>
                    <a:cubicBezTo>
                      <a:pt x="902" y="501"/>
                      <a:pt x="902" y="501"/>
                      <a:pt x="902" y="501"/>
                    </a:cubicBezTo>
                    <a:cubicBezTo>
                      <a:pt x="902" y="501"/>
                      <a:pt x="901" y="502"/>
                      <a:pt x="901" y="502"/>
                    </a:cubicBezTo>
                    <a:cubicBezTo>
                      <a:pt x="901" y="502"/>
                      <a:pt x="901" y="502"/>
                      <a:pt x="901" y="502"/>
                    </a:cubicBezTo>
                    <a:cubicBezTo>
                      <a:pt x="900" y="503"/>
                      <a:pt x="899" y="505"/>
                      <a:pt x="900" y="506"/>
                    </a:cubicBezTo>
                    <a:cubicBezTo>
                      <a:pt x="900" y="506"/>
                      <a:pt x="900" y="506"/>
                      <a:pt x="900" y="506"/>
                    </a:cubicBezTo>
                    <a:cubicBezTo>
                      <a:pt x="900" y="507"/>
                      <a:pt x="900" y="507"/>
                      <a:pt x="900" y="507"/>
                    </a:cubicBezTo>
                    <a:cubicBezTo>
                      <a:pt x="900" y="507"/>
                      <a:pt x="900" y="507"/>
                      <a:pt x="901" y="506"/>
                    </a:cubicBezTo>
                    <a:cubicBezTo>
                      <a:pt x="901" y="506"/>
                      <a:pt x="901" y="506"/>
                      <a:pt x="901" y="506"/>
                    </a:cubicBezTo>
                    <a:cubicBezTo>
                      <a:pt x="902" y="506"/>
                      <a:pt x="903" y="505"/>
                      <a:pt x="903" y="505"/>
                    </a:cubicBezTo>
                    <a:cubicBezTo>
                      <a:pt x="904" y="505"/>
                      <a:pt x="905" y="505"/>
                      <a:pt x="905" y="504"/>
                    </a:cubicBezTo>
                    <a:cubicBezTo>
                      <a:pt x="905" y="504"/>
                      <a:pt x="905" y="504"/>
                      <a:pt x="905" y="504"/>
                    </a:cubicBezTo>
                    <a:cubicBezTo>
                      <a:pt x="907" y="501"/>
                      <a:pt x="909" y="498"/>
                      <a:pt x="912" y="496"/>
                    </a:cubicBezTo>
                    <a:cubicBezTo>
                      <a:pt x="913" y="496"/>
                      <a:pt x="913" y="495"/>
                      <a:pt x="913" y="495"/>
                    </a:cubicBezTo>
                    <a:cubicBezTo>
                      <a:pt x="914" y="494"/>
                      <a:pt x="914" y="492"/>
                      <a:pt x="916" y="492"/>
                    </a:cubicBezTo>
                    <a:cubicBezTo>
                      <a:pt x="916" y="492"/>
                      <a:pt x="917" y="492"/>
                      <a:pt x="917" y="492"/>
                    </a:cubicBezTo>
                    <a:cubicBezTo>
                      <a:pt x="917" y="491"/>
                      <a:pt x="918" y="491"/>
                      <a:pt x="918" y="491"/>
                    </a:cubicBezTo>
                    <a:cubicBezTo>
                      <a:pt x="918" y="491"/>
                      <a:pt x="919" y="492"/>
                      <a:pt x="919" y="493"/>
                    </a:cubicBezTo>
                    <a:cubicBezTo>
                      <a:pt x="919" y="493"/>
                      <a:pt x="919" y="493"/>
                      <a:pt x="919" y="493"/>
                    </a:cubicBezTo>
                    <a:cubicBezTo>
                      <a:pt x="919" y="493"/>
                      <a:pt x="919" y="493"/>
                      <a:pt x="920" y="493"/>
                    </a:cubicBezTo>
                    <a:cubicBezTo>
                      <a:pt x="920" y="493"/>
                      <a:pt x="921" y="492"/>
                      <a:pt x="921" y="492"/>
                    </a:cubicBezTo>
                    <a:cubicBezTo>
                      <a:pt x="921" y="491"/>
                      <a:pt x="921" y="491"/>
                      <a:pt x="921" y="491"/>
                    </a:cubicBezTo>
                    <a:cubicBezTo>
                      <a:pt x="921" y="491"/>
                      <a:pt x="921" y="491"/>
                      <a:pt x="921" y="491"/>
                    </a:cubicBezTo>
                    <a:cubicBezTo>
                      <a:pt x="920" y="491"/>
                      <a:pt x="920" y="490"/>
                      <a:pt x="920" y="490"/>
                    </a:cubicBezTo>
                    <a:cubicBezTo>
                      <a:pt x="919" y="490"/>
                      <a:pt x="919" y="489"/>
                      <a:pt x="920" y="488"/>
                    </a:cubicBezTo>
                    <a:cubicBezTo>
                      <a:pt x="920" y="487"/>
                      <a:pt x="920" y="486"/>
                      <a:pt x="920" y="486"/>
                    </a:cubicBezTo>
                    <a:cubicBezTo>
                      <a:pt x="920" y="485"/>
                      <a:pt x="920" y="484"/>
                      <a:pt x="920" y="484"/>
                    </a:cubicBezTo>
                    <a:cubicBezTo>
                      <a:pt x="921" y="483"/>
                      <a:pt x="921" y="482"/>
                      <a:pt x="921" y="481"/>
                    </a:cubicBezTo>
                    <a:cubicBezTo>
                      <a:pt x="921" y="480"/>
                      <a:pt x="922" y="479"/>
                      <a:pt x="923" y="479"/>
                    </a:cubicBezTo>
                    <a:cubicBezTo>
                      <a:pt x="924" y="479"/>
                      <a:pt x="925" y="479"/>
                      <a:pt x="926" y="479"/>
                    </a:cubicBezTo>
                    <a:cubicBezTo>
                      <a:pt x="927" y="477"/>
                      <a:pt x="929" y="477"/>
                      <a:pt x="931" y="479"/>
                    </a:cubicBezTo>
                    <a:cubicBezTo>
                      <a:pt x="931" y="479"/>
                      <a:pt x="931" y="478"/>
                      <a:pt x="931" y="478"/>
                    </a:cubicBezTo>
                    <a:cubicBezTo>
                      <a:pt x="931" y="479"/>
                      <a:pt x="931" y="479"/>
                      <a:pt x="931" y="479"/>
                    </a:cubicBezTo>
                    <a:cubicBezTo>
                      <a:pt x="932" y="479"/>
                      <a:pt x="932" y="479"/>
                      <a:pt x="932" y="479"/>
                    </a:cubicBezTo>
                    <a:cubicBezTo>
                      <a:pt x="932" y="480"/>
                      <a:pt x="933" y="480"/>
                      <a:pt x="933" y="480"/>
                    </a:cubicBezTo>
                    <a:cubicBezTo>
                      <a:pt x="933" y="480"/>
                      <a:pt x="932" y="480"/>
                      <a:pt x="931" y="480"/>
                    </a:cubicBezTo>
                    <a:cubicBezTo>
                      <a:pt x="930" y="480"/>
                      <a:pt x="928" y="481"/>
                      <a:pt x="927" y="483"/>
                    </a:cubicBezTo>
                    <a:cubicBezTo>
                      <a:pt x="927" y="483"/>
                      <a:pt x="927" y="484"/>
                      <a:pt x="927" y="485"/>
                    </a:cubicBezTo>
                    <a:cubicBezTo>
                      <a:pt x="927" y="485"/>
                      <a:pt x="927" y="486"/>
                      <a:pt x="926" y="487"/>
                    </a:cubicBezTo>
                    <a:cubicBezTo>
                      <a:pt x="926" y="487"/>
                      <a:pt x="926" y="487"/>
                      <a:pt x="926" y="487"/>
                    </a:cubicBezTo>
                    <a:cubicBezTo>
                      <a:pt x="926" y="489"/>
                      <a:pt x="926" y="490"/>
                      <a:pt x="926" y="491"/>
                    </a:cubicBezTo>
                    <a:cubicBezTo>
                      <a:pt x="925" y="492"/>
                      <a:pt x="925" y="492"/>
                      <a:pt x="925" y="492"/>
                    </a:cubicBezTo>
                    <a:cubicBezTo>
                      <a:pt x="925" y="492"/>
                      <a:pt x="925" y="493"/>
                      <a:pt x="925" y="493"/>
                    </a:cubicBezTo>
                    <a:cubicBezTo>
                      <a:pt x="925" y="493"/>
                      <a:pt x="925" y="493"/>
                      <a:pt x="925" y="493"/>
                    </a:cubicBezTo>
                    <a:cubicBezTo>
                      <a:pt x="924" y="494"/>
                      <a:pt x="924" y="494"/>
                      <a:pt x="924" y="495"/>
                    </a:cubicBezTo>
                    <a:cubicBezTo>
                      <a:pt x="925" y="496"/>
                      <a:pt x="925" y="496"/>
                      <a:pt x="926" y="497"/>
                    </a:cubicBezTo>
                    <a:cubicBezTo>
                      <a:pt x="925" y="498"/>
                      <a:pt x="925" y="499"/>
                      <a:pt x="923" y="500"/>
                    </a:cubicBezTo>
                    <a:cubicBezTo>
                      <a:pt x="923" y="501"/>
                      <a:pt x="923" y="501"/>
                      <a:pt x="923" y="502"/>
                    </a:cubicBezTo>
                    <a:cubicBezTo>
                      <a:pt x="924" y="502"/>
                      <a:pt x="924" y="502"/>
                      <a:pt x="924" y="502"/>
                    </a:cubicBezTo>
                    <a:cubicBezTo>
                      <a:pt x="923" y="503"/>
                      <a:pt x="922" y="503"/>
                      <a:pt x="921" y="504"/>
                    </a:cubicBezTo>
                    <a:cubicBezTo>
                      <a:pt x="921" y="504"/>
                      <a:pt x="921" y="504"/>
                      <a:pt x="921" y="504"/>
                    </a:cubicBezTo>
                    <a:cubicBezTo>
                      <a:pt x="919" y="505"/>
                      <a:pt x="918" y="505"/>
                      <a:pt x="917" y="506"/>
                    </a:cubicBezTo>
                    <a:cubicBezTo>
                      <a:pt x="916" y="507"/>
                      <a:pt x="915" y="507"/>
                      <a:pt x="915" y="508"/>
                    </a:cubicBezTo>
                    <a:cubicBezTo>
                      <a:pt x="915" y="508"/>
                      <a:pt x="915" y="508"/>
                      <a:pt x="915" y="508"/>
                    </a:cubicBezTo>
                    <a:cubicBezTo>
                      <a:pt x="914" y="508"/>
                      <a:pt x="913" y="508"/>
                      <a:pt x="912" y="509"/>
                    </a:cubicBezTo>
                    <a:cubicBezTo>
                      <a:pt x="912" y="509"/>
                      <a:pt x="912" y="509"/>
                      <a:pt x="912" y="509"/>
                    </a:cubicBezTo>
                    <a:cubicBezTo>
                      <a:pt x="912" y="510"/>
                      <a:pt x="912" y="511"/>
                      <a:pt x="912" y="512"/>
                    </a:cubicBezTo>
                    <a:cubicBezTo>
                      <a:pt x="912" y="512"/>
                      <a:pt x="911" y="513"/>
                      <a:pt x="910" y="513"/>
                    </a:cubicBezTo>
                    <a:cubicBezTo>
                      <a:pt x="910" y="514"/>
                      <a:pt x="909" y="514"/>
                      <a:pt x="909" y="515"/>
                    </a:cubicBezTo>
                    <a:cubicBezTo>
                      <a:pt x="908" y="516"/>
                      <a:pt x="907" y="517"/>
                      <a:pt x="906" y="518"/>
                    </a:cubicBezTo>
                    <a:cubicBezTo>
                      <a:pt x="906" y="519"/>
                      <a:pt x="905" y="520"/>
                      <a:pt x="904" y="520"/>
                    </a:cubicBezTo>
                    <a:cubicBezTo>
                      <a:pt x="903" y="521"/>
                      <a:pt x="903" y="521"/>
                      <a:pt x="902" y="521"/>
                    </a:cubicBezTo>
                    <a:cubicBezTo>
                      <a:pt x="902" y="521"/>
                      <a:pt x="902" y="521"/>
                      <a:pt x="902" y="521"/>
                    </a:cubicBezTo>
                    <a:cubicBezTo>
                      <a:pt x="902" y="522"/>
                      <a:pt x="902" y="522"/>
                      <a:pt x="902" y="522"/>
                    </a:cubicBezTo>
                    <a:cubicBezTo>
                      <a:pt x="901" y="522"/>
                      <a:pt x="901" y="523"/>
                      <a:pt x="901" y="523"/>
                    </a:cubicBezTo>
                    <a:cubicBezTo>
                      <a:pt x="901" y="523"/>
                      <a:pt x="901" y="524"/>
                      <a:pt x="900" y="524"/>
                    </a:cubicBezTo>
                    <a:cubicBezTo>
                      <a:pt x="900" y="524"/>
                      <a:pt x="900" y="524"/>
                      <a:pt x="899" y="525"/>
                    </a:cubicBezTo>
                    <a:cubicBezTo>
                      <a:pt x="899" y="525"/>
                      <a:pt x="899" y="526"/>
                      <a:pt x="898" y="526"/>
                    </a:cubicBezTo>
                    <a:cubicBezTo>
                      <a:pt x="898" y="527"/>
                      <a:pt x="898" y="527"/>
                      <a:pt x="897" y="528"/>
                    </a:cubicBezTo>
                    <a:cubicBezTo>
                      <a:pt x="897" y="528"/>
                      <a:pt x="897" y="529"/>
                      <a:pt x="897" y="530"/>
                    </a:cubicBezTo>
                    <a:cubicBezTo>
                      <a:pt x="897" y="530"/>
                      <a:pt x="897" y="531"/>
                      <a:pt x="896" y="531"/>
                    </a:cubicBezTo>
                    <a:cubicBezTo>
                      <a:pt x="896" y="531"/>
                      <a:pt x="895" y="532"/>
                      <a:pt x="895" y="533"/>
                    </a:cubicBezTo>
                    <a:cubicBezTo>
                      <a:pt x="893" y="536"/>
                      <a:pt x="890" y="538"/>
                      <a:pt x="887" y="540"/>
                    </a:cubicBezTo>
                    <a:cubicBezTo>
                      <a:pt x="887" y="541"/>
                      <a:pt x="886" y="542"/>
                      <a:pt x="885" y="542"/>
                    </a:cubicBezTo>
                    <a:cubicBezTo>
                      <a:pt x="885" y="541"/>
                      <a:pt x="884" y="541"/>
                      <a:pt x="884" y="541"/>
                    </a:cubicBezTo>
                    <a:cubicBezTo>
                      <a:pt x="883" y="541"/>
                      <a:pt x="883" y="542"/>
                      <a:pt x="882" y="543"/>
                    </a:cubicBezTo>
                    <a:cubicBezTo>
                      <a:pt x="882" y="543"/>
                      <a:pt x="882" y="543"/>
                      <a:pt x="881" y="544"/>
                    </a:cubicBezTo>
                    <a:cubicBezTo>
                      <a:pt x="881" y="544"/>
                      <a:pt x="880" y="544"/>
                      <a:pt x="879" y="544"/>
                    </a:cubicBezTo>
                    <a:cubicBezTo>
                      <a:pt x="879" y="544"/>
                      <a:pt x="879" y="544"/>
                      <a:pt x="879" y="544"/>
                    </a:cubicBezTo>
                    <a:cubicBezTo>
                      <a:pt x="879" y="544"/>
                      <a:pt x="879" y="544"/>
                      <a:pt x="879" y="544"/>
                    </a:cubicBezTo>
                    <a:cubicBezTo>
                      <a:pt x="879" y="544"/>
                      <a:pt x="879" y="544"/>
                      <a:pt x="879" y="544"/>
                    </a:cubicBezTo>
                    <a:cubicBezTo>
                      <a:pt x="879" y="543"/>
                      <a:pt x="878" y="544"/>
                      <a:pt x="878" y="544"/>
                    </a:cubicBezTo>
                    <a:cubicBezTo>
                      <a:pt x="877" y="544"/>
                      <a:pt x="877" y="545"/>
                      <a:pt x="878" y="545"/>
                    </a:cubicBezTo>
                    <a:cubicBezTo>
                      <a:pt x="878" y="545"/>
                      <a:pt x="878" y="545"/>
                      <a:pt x="878" y="545"/>
                    </a:cubicBezTo>
                    <a:cubicBezTo>
                      <a:pt x="878" y="546"/>
                      <a:pt x="878" y="546"/>
                      <a:pt x="879" y="547"/>
                    </a:cubicBezTo>
                    <a:cubicBezTo>
                      <a:pt x="879" y="548"/>
                      <a:pt x="879" y="548"/>
                      <a:pt x="879" y="548"/>
                    </a:cubicBezTo>
                    <a:cubicBezTo>
                      <a:pt x="879" y="549"/>
                      <a:pt x="878" y="549"/>
                      <a:pt x="878" y="549"/>
                    </a:cubicBezTo>
                    <a:cubicBezTo>
                      <a:pt x="878" y="549"/>
                      <a:pt x="878" y="549"/>
                      <a:pt x="878" y="549"/>
                    </a:cubicBezTo>
                    <a:cubicBezTo>
                      <a:pt x="878" y="549"/>
                      <a:pt x="878" y="550"/>
                      <a:pt x="878" y="550"/>
                    </a:cubicBezTo>
                    <a:cubicBezTo>
                      <a:pt x="878" y="550"/>
                      <a:pt x="878" y="550"/>
                      <a:pt x="878" y="550"/>
                    </a:cubicBezTo>
                    <a:cubicBezTo>
                      <a:pt x="878" y="550"/>
                      <a:pt x="877" y="551"/>
                      <a:pt x="877" y="551"/>
                    </a:cubicBezTo>
                    <a:cubicBezTo>
                      <a:pt x="877" y="552"/>
                      <a:pt x="877" y="552"/>
                      <a:pt x="876" y="553"/>
                    </a:cubicBezTo>
                    <a:cubicBezTo>
                      <a:pt x="875" y="554"/>
                      <a:pt x="874" y="555"/>
                      <a:pt x="872" y="557"/>
                    </a:cubicBezTo>
                    <a:cubicBezTo>
                      <a:pt x="872" y="557"/>
                      <a:pt x="872" y="557"/>
                      <a:pt x="872" y="557"/>
                    </a:cubicBezTo>
                    <a:cubicBezTo>
                      <a:pt x="872" y="558"/>
                      <a:pt x="872" y="558"/>
                      <a:pt x="871" y="559"/>
                    </a:cubicBezTo>
                    <a:cubicBezTo>
                      <a:pt x="871" y="559"/>
                      <a:pt x="871" y="559"/>
                      <a:pt x="871" y="559"/>
                    </a:cubicBezTo>
                    <a:cubicBezTo>
                      <a:pt x="871" y="560"/>
                      <a:pt x="871" y="560"/>
                      <a:pt x="871" y="560"/>
                    </a:cubicBezTo>
                    <a:cubicBezTo>
                      <a:pt x="871" y="560"/>
                      <a:pt x="871" y="561"/>
                      <a:pt x="871" y="561"/>
                    </a:cubicBezTo>
                    <a:cubicBezTo>
                      <a:pt x="871" y="562"/>
                      <a:pt x="870" y="562"/>
                      <a:pt x="870" y="563"/>
                    </a:cubicBezTo>
                    <a:cubicBezTo>
                      <a:pt x="870" y="564"/>
                      <a:pt x="870" y="565"/>
                      <a:pt x="870" y="565"/>
                    </a:cubicBezTo>
                    <a:cubicBezTo>
                      <a:pt x="870" y="566"/>
                      <a:pt x="869" y="567"/>
                      <a:pt x="869" y="568"/>
                    </a:cubicBezTo>
                    <a:cubicBezTo>
                      <a:pt x="869" y="568"/>
                      <a:pt x="869" y="568"/>
                      <a:pt x="869" y="568"/>
                    </a:cubicBezTo>
                    <a:cubicBezTo>
                      <a:pt x="869" y="572"/>
                      <a:pt x="869" y="576"/>
                      <a:pt x="869" y="580"/>
                    </a:cubicBezTo>
                    <a:cubicBezTo>
                      <a:pt x="869" y="581"/>
                      <a:pt x="869" y="581"/>
                      <a:pt x="869" y="581"/>
                    </a:cubicBezTo>
                    <a:cubicBezTo>
                      <a:pt x="869" y="581"/>
                      <a:pt x="869" y="581"/>
                      <a:pt x="869" y="581"/>
                    </a:cubicBezTo>
                    <a:cubicBezTo>
                      <a:pt x="870" y="581"/>
                      <a:pt x="870" y="582"/>
                      <a:pt x="870" y="582"/>
                    </a:cubicBezTo>
                    <a:cubicBezTo>
                      <a:pt x="870" y="583"/>
                      <a:pt x="870" y="583"/>
                      <a:pt x="870" y="583"/>
                    </a:cubicBezTo>
                    <a:cubicBezTo>
                      <a:pt x="870" y="585"/>
                      <a:pt x="870" y="586"/>
                      <a:pt x="871" y="587"/>
                    </a:cubicBezTo>
                    <a:cubicBezTo>
                      <a:pt x="871" y="587"/>
                      <a:pt x="871" y="587"/>
                      <a:pt x="871" y="588"/>
                    </a:cubicBezTo>
                    <a:cubicBezTo>
                      <a:pt x="871" y="589"/>
                      <a:pt x="871" y="589"/>
                      <a:pt x="871" y="590"/>
                    </a:cubicBezTo>
                    <a:cubicBezTo>
                      <a:pt x="871" y="590"/>
                      <a:pt x="871" y="590"/>
                      <a:pt x="871" y="590"/>
                    </a:cubicBezTo>
                    <a:cubicBezTo>
                      <a:pt x="871" y="592"/>
                      <a:pt x="871" y="593"/>
                      <a:pt x="871" y="594"/>
                    </a:cubicBezTo>
                    <a:cubicBezTo>
                      <a:pt x="872" y="594"/>
                      <a:pt x="872" y="594"/>
                      <a:pt x="872" y="594"/>
                    </a:cubicBezTo>
                    <a:cubicBezTo>
                      <a:pt x="872" y="595"/>
                      <a:pt x="872" y="595"/>
                      <a:pt x="872" y="595"/>
                    </a:cubicBezTo>
                    <a:cubicBezTo>
                      <a:pt x="872" y="596"/>
                      <a:pt x="872" y="597"/>
                      <a:pt x="872" y="598"/>
                    </a:cubicBezTo>
                    <a:cubicBezTo>
                      <a:pt x="872" y="599"/>
                      <a:pt x="872" y="599"/>
                      <a:pt x="872" y="599"/>
                    </a:cubicBezTo>
                    <a:cubicBezTo>
                      <a:pt x="872" y="599"/>
                      <a:pt x="872" y="600"/>
                      <a:pt x="873" y="600"/>
                    </a:cubicBezTo>
                    <a:cubicBezTo>
                      <a:pt x="873" y="601"/>
                      <a:pt x="872" y="602"/>
                      <a:pt x="873" y="603"/>
                    </a:cubicBezTo>
                    <a:cubicBezTo>
                      <a:pt x="873" y="603"/>
                      <a:pt x="873" y="603"/>
                      <a:pt x="873" y="604"/>
                    </a:cubicBezTo>
                    <a:cubicBezTo>
                      <a:pt x="874" y="605"/>
                      <a:pt x="874" y="606"/>
                      <a:pt x="874" y="607"/>
                    </a:cubicBezTo>
                    <a:cubicBezTo>
                      <a:pt x="874" y="608"/>
                      <a:pt x="874" y="609"/>
                      <a:pt x="875" y="610"/>
                    </a:cubicBezTo>
                    <a:cubicBezTo>
                      <a:pt x="875" y="611"/>
                      <a:pt x="875" y="611"/>
                      <a:pt x="875" y="611"/>
                    </a:cubicBezTo>
                    <a:cubicBezTo>
                      <a:pt x="875" y="612"/>
                      <a:pt x="875" y="613"/>
                      <a:pt x="875" y="614"/>
                    </a:cubicBezTo>
                    <a:cubicBezTo>
                      <a:pt x="875" y="616"/>
                      <a:pt x="875" y="618"/>
                      <a:pt x="875" y="619"/>
                    </a:cubicBezTo>
                    <a:cubicBezTo>
                      <a:pt x="876" y="620"/>
                      <a:pt x="876" y="620"/>
                      <a:pt x="876" y="621"/>
                    </a:cubicBezTo>
                    <a:cubicBezTo>
                      <a:pt x="877" y="622"/>
                      <a:pt x="877" y="623"/>
                      <a:pt x="877" y="623"/>
                    </a:cubicBezTo>
                    <a:cubicBezTo>
                      <a:pt x="877" y="623"/>
                      <a:pt x="877" y="623"/>
                      <a:pt x="877" y="623"/>
                    </a:cubicBezTo>
                    <a:cubicBezTo>
                      <a:pt x="878" y="623"/>
                      <a:pt x="878" y="622"/>
                      <a:pt x="878" y="622"/>
                    </a:cubicBezTo>
                    <a:cubicBezTo>
                      <a:pt x="879" y="622"/>
                      <a:pt x="879" y="622"/>
                      <a:pt x="879" y="622"/>
                    </a:cubicBezTo>
                    <a:cubicBezTo>
                      <a:pt x="879" y="621"/>
                      <a:pt x="880" y="621"/>
                      <a:pt x="880" y="621"/>
                    </a:cubicBezTo>
                    <a:cubicBezTo>
                      <a:pt x="881" y="620"/>
                      <a:pt x="882" y="619"/>
                      <a:pt x="883" y="618"/>
                    </a:cubicBezTo>
                    <a:cubicBezTo>
                      <a:pt x="885" y="616"/>
                      <a:pt x="887" y="614"/>
                      <a:pt x="887" y="611"/>
                    </a:cubicBezTo>
                    <a:cubicBezTo>
                      <a:pt x="887" y="611"/>
                      <a:pt x="887" y="611"/>
                      <a:pt x="887" y="611"/>
                    </a:cubicBezTo>
                    <a:cubicBezTo>
                      <a:pt x="889" y="610"/>
                      <a:pt x="889" y="609"/>
                      <a:pt x="889" y="608"/>
                    </a:cubicBezTo>
                    <a:cubicBezTo>
                      <a:pt x="889" y="608"/>
                      <a:pt x="889" y="607"/>
                      <a:pt x="889" y="607"/>
                    </a:cubicBezTo>
                    <a:cubicBezTo>
                      <a:pt x="889" y="607"/>
                      <a:pt x="889" y="607"/>
                      <a:pt x="889" y="606"/>
                    </a:cubicBezTo>
                    <a:cubicBezTo>
                      <a:pt x="889" y="606"/>
                      <a:pt x="889" y="605"/>
                      <a:pt x="889" y="605"/>
                    </a:cubicBezTo>
                    <a:cubicBezTo>
                      <a:pt x="889" y="604"/>
                      <a:pt x="890" y="604"/>
                      <a:pt x="890" y="603"/>
                    </a:cubicBezTo>
                    <a:cubicBezTo>
                      <a:pt x="890" y="603"/>
                      <a:pt x="889" y="602"/>
                      <a:pt x="889" y="602"/>
                    </a:cubicBezTo>
                    <a:cubicBezTo>
                      <a:pt x="888" y="602"/>
                      <a:pt x="888" y="602"/>
                      <a:pt x="888" y="601"/>
                    </a:cubicBezTo>
                    <a:cubicBezTo>
                      <a:pt x="888" y="601"/>
                      <a:pt x="888" y="601"/>
                      <a:pt x="889" y="601"/>
                    </a:cubicBezTo>
                    <a:cubicBezTo>
                      <a:pt x="889" y="600"/>
                      <a:pt x="889" y="600"/>
                      <a:pt x="889" y="601"/>
                    </a:cubicBezTo>
                    <a:cubicBezTo>
                      <a:pt x="891" y="602"/>
                      <a:pt x="892" y="601"/>
                      <a:pt x="893" y="600"/>
                    </a:cubicBezTo>
                    <a:cubicBezTo>
                      <a:pt x="894" y="599"/>
                      <a:pt x="895" y="599"/>
                      <a:pt x="896" y="598"/>
                    </a:cubicBezTo>
                    <a:cubicBezTo>
                      <a:pt x="897" y="598"/>
                      <a:pt x="898" y="599"/>
                      <a:pt x="899" y="600"/>
                    </a:cubicBezTo>
                    <a:cubicBezTo>
                      <a:pt x="899" y="600"/>
                      <a:pt x="899" y="599"/>
                      <a:pt x="899" y="599"/>
                    </a:cubicBezTo>
                    <a:cubicBezTo>
                      <a:pt x="899" y="599"/>
                      <a:pt x="899" y="599"/>
                      <a:pt x="899" y="598"/>
                    </a:cubicBezTo>
                    <a:cubicBezTo>
                      <a:pt x="898" y="598"/>
                      <a:pt x="898" y="597"/>
                      <a:pt x="898" y="596"/>
                    </a:cubicBezTo>
                    <a:cubicBezTo>
                      <a:pt x="898" y="596"/>
                      <a:pt x="898" y="595"/>
                      <a:pt x="898" y="595"/>
                    </a:cubicBezTo>
                    <a:cubicBezTo>
                      <a:pt x="898" y="595"/>
                      <a:pt x="898" y="595"/>
                      <a:pt x="898" y="594"/>
                    </a:cubicBezTo>
                    <a:cubicBezTo>
                      <a:pt x="898" y="594"/>
                      <a:pt x="898" y="594"/>
                      <a:pt x="898" y="593"/>
                    </a:cubicBezTo>
                    <a:cubicBezTo>
                      <a:pt x="898" y="593"/>
                      <a:pt x="898" y="593"/>
                      <a:pt x="898" y="593"/>
                    </a:cubicBezTo>
                    <a:cubicBezTo>
                      <a:pt x="898" y="593"/>
                      <a:pt x="898" y="592"/>
                      <a:pt x="898" y="592"/>
                    </a:cubicBezTo>
                    <a:cubicBezTo>
                      <a:pt x="898" y="592"/>
                      <a:pt x="898" y="591"/>
                      <a:pt x="898" y="591"/>
                    </a:cubicBezTo>
                    <a:cubicBezTo>
                      <a:pt x="899" y="589"/>
                      <a:pt x="900" y="587"/>
                      <a:pt x="901" y="586"/>
                    </a:cubicBezTo>
                    <a:cubicBezTo>
                      <a:pt x="902" y="585"/>
                      <a:pt x="904" y="584"/>
                      <a:pt x="905" y="583"/>
                    </a:cubicBezTo>
                    <a:cubicBezTo>
                      <a:pt x="906" y="583"/>
                      <a:pt x="906" y="583"/>
                      <a:pt x="907" y="583"/>
                    </a:cubicBezTo>
                    <a:cubicBezTo>
                      <a:pt x="909" y="584"/>
                      <a:pt x="910" y="584"/>
                      <a:pt x="911" y="582"/>
                    </a:cubicBezTo>
                    <a:cubicBezTo>
                      <a:pt x="913" y="581"/>
                      <a:pt x="913" y="581"/>
                      <a:pt x="913" y="580"/>
                    </a:cubicBezTo>
                    <a:cubicBezTo>
                      <a:pt x="913" y="580"/>
                      <a:pt x="913" y="579"/>
                      <a:pt x="912" y="578"/>
                    </a:cubicBezTo>
                    <a:cubicBezTo>
                      <a:pt x="912" y="578"/>
                      <a:pt x="912" y="578"/>
                      <a:pt x="912" y="578"/>
                    </a:cubicBezTo>
                    <a:cubicBezTo>
                      <a:pt x="912" y="577"/>
                      <a:pt x="911" y="576"/>
                      <a:pt x="911" y="575"/>
                    </a:cubicBezTo>
                    <a:cubicBezTo>
                      <a:pt x="911" y="574"/>
                      <a:pt x="911" y="574"/>
                      <a:pt x="911" y="573"/>
                    </a:cubicBezTo>
                    <a:cubicBezTo>
                      <a:pt x="911" y="572"/>
                      <a:pt x="911" y="571"/>
                      <a:pt x="911" y="570"/>
                    </a:cubicBezTo>
                    <a:cubicBezTo>
                      <a:pt x="912" y="569"/>
                      <a:pt x="913" y="568"/>
                      <a:pt x="913" y="566"/>
                    </a:cubicBezTo>
                    <a:cubicBezTo>
                      <a:pt x="912" y="565"/>
                      <a:pt x="913" y="565"/>
                      <a:pt x="914" y="564"/>
                    </a:cubicBezTo>
                    <a:cubicBezTo>
                      <a:pt x="915" y="564"/>
                      <a:pt x="916" y="564"/>
                      <a:pt x="916" y="563"/>
                    </a:cubicBezTo>
                    <a:cubicBezTo>
                      <a:pt x="915" y="560"/>
                      <a:pt x="918" y="561"/>
                      <a:pt x="919" y="560"/>
                    </a:cubicBezTo>
                    <a:cubicBezTo>
                      <a:pt x="918" y="561"/>
                      <a:pt x="918" y="562"/>
                      <a:pt x="918" y="562"/>
                    </a:cubicBezTo>
                    <a:cubicBezTo>
                      <a:pt x="917" y="563"/>
                      <a:pt x="917" y="563"/>
                      <a:pt x="917" y="564"/>
                    </a:cubicBezTo>
                    <a:cubicBezTo>
                      <a:pt x="918" y="565"/>
                      <a:pt x="918" y="565"/>
                      <a:pt x="919" y="566"/>
                    </a:cubicBezTo>
                    <a:cubicBezTo>
                      <a:pt x="919" y="566"/>
                      <a:pt x="920" y="566"/>
                      <a:pt x="921" y="564"/>
                    </a:cubicBezTo>
                    <a:cubicBezTo>
                      <a:pt x="922" y="564"/>
                      <a:pt x="922" y="563"/>
                      <a:pt x="922" y="563"/>
                    </a:cubicBezTo>
                    <a:cubicBezTo>
                      <a:pt x="921" y="561"/>
                      <a:pt x="921" y="560"/>
                      <a:pt x="921" y="558"/>
                    </a:cubicBezTo>
                    <a:cubicBezTo>
                      <a:pt x="921" y="558"/>
                      <a:pt x="921" y="557"/>
                      <a:pt x="921" y="557"/>
                    </a:cubicBezTo>
                    <a:cubicBezTo>
                      <a:pt x="920" y="557"/>
                      <a:pt x="920" y="557"/>
                      <a:pt x="919" y="557"/>
                    </a:cubicBezTo>
                    <a:cubicBezTo>
                      <a:pt x="919" y="557"/>
                      <a:pt x="919" y="557"/>
                      <a:pt x="919" y="557"/>
                    </a:cubicBezTo>
                    <a:cubicBezTo>
                      <a:pt x="918" y="557"/>
                      <a:pt x="918" y="556"/>
                      <a:pt x="918" y="556"/>
                    </a:cubicBezTo>
                    <a:cubicBezTo>
                      <a:pt x="918" y="554"/>
                      <a:pt x="918" y="553"/>
                      <a:pt x="918" y="551"/>
                    </a:cubicBezTo>
                    <a:cubicBezTo>
                      <a:pt x="917" y="550"/>
                      <a:pt x="918" y="549"/>
                      <a:pt x="919" y="548"/>
                    </a:cubicBezTo>
                    <a:cubicBezTo>
                      <a:pt x="920" y="547"/>
                      <a:pt x="921" y="546"/>
                      <a:pt x="921" y="545"/>
                    </a:cubicBezTo>
                    <a:cubicBezTo>
                      <a:pt x="921" y="544"/>
                      <a:pt x="921" y="544"/>
                      <a:pt x="921" y="544"/>
                    </a:cubicBezTo>
                    <a:cubicBezTo>
                      <a:pt x="920" y="544"/>
                      <a:pt x="920" y="544"/>
                      <a:pt x="920" y="544"/>
                    </a:cubicBezTo>
                    <a:cubicBezTo>
                      <a:pt x="920" y="543"/>
                      <a:pt x="919" y="543"/>
                      <a:pt x="919" y="543"/>
                    </a:cubicBezTo>
                    <a:cubicBezTo>
                      <a:pt x="918" y="543"/>
                      <a:pt x="918" y="543"/>
                      <a:pt x="918" y="542"/>
                    </a:cubicBezTo>
                    <a:cubicBezTo>
                      <a:pt x="917" y="542"/>
                      <a:pt x="917" y="542"/>
                      <a:pt x="917" y="542"/>
                    </a:cubicBezTo>
                    <a:cubicBezTo>
                      <a:pt x="917" y="542"/>
                      <a:pt x="917" y="542"/>
                      <a:pt x="917" y="542"/>
                    </a:cubicBezTo>
                    <a:cubicBezTo>
                      <a:pt x="916" y="542"/>
                      <a:pt x="916" y="543"/>
                      <a:pt x="916" y="543"/>
                    </a:cubicBezTo>
                    <a:cubicBezTo>
                      <a:pt x="916" y="544"/>
                      <a:pt x="915" y="544"/>
                      <a:pt x="915" y="544"/>
                    </a:cubicBezTo>
                    <a:cubicBezTo>
                      <a:pt x="915" y="544"/>
                      <a:pt x="915" y="544"/>
                      <a:pt x="914" y="544"/>
                    </a:cubicBezTo>
                    <a:cubicBezTo>
                      <a:pt x="914" y="543"/>
                      <a:pt x="914" y="543"/>
                      <a:pt x="914" y="544"/>
                    </a:cubicBezTo>
                    <a:cubicBezTo>
                      <a:pt x="913" y="544"/>
                      <a:pt x="913" y="544"/>
                      <a:pt x="913" y="544"/>
                    </a:cubicBezTo>
                    <a:cubicBezTo>
                      <a:pt x="913" y="544"/>
                      <a:pt x="913" y="544"/>
                      <a:pt x="913" y="544"/>
                    </a:cubicBezTo>
                    <a:cubicBezTo>
                      <a:pt x="913" y="543"/>
                      <a:pt x="913" y="543"/>
                      <a:pt x="913" y="543"/>
                    </a:cubicBezTo>
                    <a:cubicBezTo>
                      <a:pt x="913" y="539"/>
                      <a:pt x="913" y="539"/>
                      <a:pt x="913" y="539"/>
                    </a:cubicBezTo>
                    <a:cubicBezTo>
                      <a:pt x="913" y="538"/>
                      <a:pt x="913" y="538"/>
                      <a:pt x="913" y="538"/>
                    </a:cubicBezTo>
                    <a:cubicBezTo>
                      <a:pt x="914" y="537"/>
                      <a:pt x="913" y="537"/>
                      <a:pt x="914" y="536"/>
                    </a:cubicBezTo>
                    <a:cubicBezTo>
                      <a:pt x="914" y="535"/>
                      <a:pt x="915" y="534"/>
                      <a:pt x="915" y="533"/>
                    </a:cubicBezTo>
                    <a:cubicBezTo>
                      <a:pt x="915" y="533"/>
                      <a:pt x="915" y="532"/>
                      <a:pt x="915" y="532"/>
                    </a:cubicBezTo>
                    <a:cubicBezTo>
                      <a:pt x="917" y="531"/>
                      <a:pt x="919" y="530"/>
                      <a:pt x="919" y="527"/>
                    </a:cubicBezTo>
                    <a:cubicBezTo>
                      <a:pt x="919" y="527"/>
                      <a:pt x="920" y="527"/>
                      <a:pt x="920" y="527"/>
                    </a:cubicBezTo>
                    <a:cubicBezTo>
                      <a:pt x="920" y="527"/>
                      <a:pt x="921" y="527"/>
                      <a:pt x="921" y="527"/>
                    </a:cubicBezTo>
                    <a:cubicBezTo>
                      <a:pt x="921" y="527"/>
                      <a:pt x="921" y="526"/>
                      <a:pt x="921" y="526"/>
                    </a:cubicBezTo>
                    <a:cubicBezTo>
                      <a:pt x="919" y="525"/>
                      <a:pt x="920" y="525"/>
                      <a:pt x="921" y="525"/>
                    </a:cubicBezTo>
                    <a:cubicBezTo>
                      <a:pt x="922" y="524"/>
                      <a:pt x="922" y="523"/>
                      <a:pt x="921" y="523"/>
                    </a:cubicBezTo>
                    <a:cubicBezTo>
                      <a:pt x="921" y="523"/>
                      <a:pt x="921" y="523"/>
                      <a:pt x="921" y="523"/>
                    </a:cubicBezTo>
                    <a:cubicBezTo>
                      <a:pt x="921" y="523"/>
                      <a:pt x="921" y="522"/>
                      <a:pt x="921" y="522"/>
                    </a:cubicBezTo>
                    <a:cubicBezTo>
                      <a:pt x="920" y="521"/>
                      <a:pt x="921" y="521"/>
                      <a:pt x="922" y="520"/>
                    </a:cubicBezTo>
                    <a:cubicBezTo>
                      <a:pt x="923" y="519"/>
                      <a:pt x="922" y="518"/>
                      <a:pt x="922" y="517"/>
                    </a:cubicBezTo>
                    <a:cubicBezTo>
                      <a:pt x="923" y="517"/>
                      <a:pt x="923" y="516"/>
                      <a:pt x="923" y="516"/>
                    </a:cubicBezTo>
                    <a:cubicBezTo>
                      <a:pt x="924" y="516"/>
                      <a:pt x="925" y="517"/>
                      <a:pt x="924" y="515"/>
                    </a:cubicBezTo>
                    <a:cubicBezTo>
                      <a:pt x="924" y="515"/>
                      <a:pt x="924" y="515"/>
                      <a:pt x="924" y="515"/>
                    </a:cubicBezTo>
                    <a:cubicBezTo>
                      <a:pt x="924" y="515"/>
                      <a:pt x="924" y="515"/>
                      <a:pt x="924" y="515"/>
                    </a:cubicBezTo>
                    <a:cubicBezTo>
                      <a:pt x="924" y="515"/>
                      <a:pt x="924" y="515"/>
                      <a:pt x="924" y="515"/>
                    </a:cubicBezTo>
                    <a:cubicBezTo>
                      <a:pt x="925" y="514"/>
                      <a:pt x="925" y="515"/>
                      <a:pt x="925" y="515"/>
                    </a:cubicBezTo>
                    <a:cubicBezTo>
                      <a:pt x="926" y="515"/>
                      <a:pt x="927" y="515"/>
                      <a:pt x="928" y="515"/>
                    </a:cubicBezTo>
                    <a:cubicBezTo>
                      <a:pt x="928" y="515"/>
                      <a:pt x="928" y="514"/>
                      <a:pt x="928" y="514"/>
                    </a:cubicBezTo>
                    <a:cubicBezTo>
                      <a:pt x="928" y="514"/>
                      <a:pt x="928" y="514"/>
                      <a:pt x="928" y="514"/>
                    </a:cubicBezTo>
                    <a:cubicBezTo>
                      <a:pt x="929" y="514"/>
                      <a:pt x="930" y="514"/>
                      <a:pt x="930" y="515"/>
                    </a:cubicBezTo>
                    <a:cubicBezTo>
                      <a:pt x="931" y="515"/>
                      <a:pt x="931" y="516"/>
                      <a:pt x="931" y="516"/>
                    </a:cubicBezTo>
                    <a:cubicBezTo>
                      <a:pt x="931" y="516"/>
                      <a:pt x="931" y="516"/>
                      <a:pt x="931" y="516"/>
                    </a:cubicBezTo>
                    <a:cubicBezTo>
                      <a:pt x="932" y="518"/>
                      <a:pt x="933" y="517"/>
                      <a:pt x="933" y="516"/>
                    </a:cubicBezTo>
                    <a:cubicBezTo>
                      <a:pt x="934" y="515"/>
                      <a:pt x="934" y="515"/>
                      <a:pt x="933" y="514"/>
                    </a:cubicBezTo>
                    <a:cubicBezTo>
                      <a:pt x="935" y="513"/>
                      <a:pt x="936" y="512"/>
                      <a:pt x="937" y="511"/>
                    </a:cubicBezTo>
                    <a:cubicBezTo>
                      <a:pt x="938" y="511"/>
                      <a:pt x="938" y="511"/>
                      <a:pt x="938" y="511"/>
                    </a:cubicBezTo>
                    <a:cubicBezTo>
                      <a:pt x="939" y="509"/>
                      <a:pt x="940" y="509"/>
                      <a:pt x="941" y="509"/>
                    </a:cubicBezTo>
                    <a:cubicBezTo>
                      <a:pt x="941" y="509"/>
                      <a:pt x="941" y="509"/>
                      <a:pt x="941" y="509"/>
                    </a:cubicBezTo>
                    <a:cubicBezTo>
                      <a:pt x="941" y="512"/>
                      <a:pt x="941" y="512"/>
                      <a:pt x="941" y="512"/>
                    </a:cubicBezTo>
                    <a:cubicBezTo>
                      <a:pt x="941" y="513"/>
                      <a:pt x="941" y="513"/>
                      <a:pt x="941" y="513"/>
                    </a:cubicBezTo>
                    <a:cubicBezTo>
                      <a:pt x="940" y="515"/>
                      <a:pt x="940" y="516"/>
                      <a:pt x="941" y="517"/>
                    </a:cubicBezTo>
                    <a:cubicBezTo>
                      <a:pt x="943" y="517"/>
                      <a:pt x="943" y="515"/>
                      <a:pt x="945" y="513"/>
                    </a:cubicBezTo>
                    <a:cubicBezTo>
                      <a:pt x="946" y="512"/>
                      <a:pt x="946" y="510"/>
                      <a:pt x="948" y="510"/>
                    </a:cubicBezTo>
                    <a:cubicBezTo>
                      <a:pt x="949" y="510"/>
                      <a:pt x="950" y="509"/>
                      <a:pt x="951" y="508"/>
                    </a:cubicBezTo>
                    <a:cubicBezTo>
                      <a:pt x="952" y="508"/>
                      <a:pt x="953" y="508"/>
                      <a:pt x="954" y="507"/>
                    </a:cubicBezTo>
                    <a:cubicBezTo>
                      <a:pt x="956" y="506"/>
                      <a:pt x="958" y="507"/>
                      <a:pt x="960" y="507"/>
                    </a:cubicBezTo>
                    <a:cubicBezTo>
                      <a:pt x="961" y="507"/>
                      <a:pt x="962" y="507"/>
                      <a:pt x="962" y="507"/>
                    </a:cubicBezTo>
                    <a:cubicBezTo>
                      <a:pt x="963" y="508"/>
                      <a:pt x="963" y="508"/>
                      <a:pt x="963" y="509"/>
                    </a:cubicBezTo>
                    <a:cubicBezTo>
                      <a:pt x="963" y="509"/>
                      <a:pt x="963" y="509"/>
                      <a:pt x="963" y="509"/>
                    </a:cubicBezTo>
                    <a:cubicBezTo>
                      <a:pt x="964" y="509"/>
                      <a:pt x="964" y="509"/>
                      <a:pt x="964" y="509"/>
                    </a:cubicBezTo>
                    <a:cubicBezTo>
                      <a:pt x="965" y="510"/>
                      <a:pt x="965" y="511"/>
                      <a:pt x="966" y="512"/>
                    </a:cubicBezTo>
                    <a:cubicBezTo>
                      <a:pt x="966" y="512"/>
                      <a:pt x="966" y="512"/>
                      <a:pt x="966" y="512"/>
                    </a:cubicBezTo>
                    <a:cubicBezTo>
                      <a:pt x="966" y="512"/>
                      <a:pt x="966" y="512"/>
                      <a:pt x="966" y="512"/>
                    </a:cubicBezTo>
                    <a:cubicBezTo>
                      <a:pt x="966" y="513"/>
                      <a:pt x="966" y="514"/>
                      <a:pt x="967" y="514"/>
                    </a:cubicBezTo>
                    <a:cubicBezTo>
                      <a:pt x="967" y="515"/>
                      <a:pt x="967" y="515"/>
                      <a:pt x="967" y="515"/>
                    </a:cubicBezTo>
                    <a:cubicBezTo>
                      <a:pt x="968" y="515"/>
                      <a:pt x="969" y="516"/>
                      <a:pt x="969" y="515"/>
                    </a:cubicBezTo>
                    <a:cubicBezTo>
                      <a:pt x="970" y="515"/>
                      <a:pt x="970" y="514"/>
                      <a:pt x="970" y="514"/>
                    </a:cubicBezTo>
                    <a:cubicBezTo>
                      <a:pt x="970" y="512"/>
                      <a:pt x="971" y="511"/>
                      <a:pt x="972" y="509"/>
                    </a:cubicBezTo>
                    <a:cubicBezTo>
                      <a:pt x="972" y="509"/>
                      <a:pt x="973" y="509"/>
                      <a:pt x="973" y="508"/>
                    </a:cubicBezTo>
                    <a:cubicBezTo>
                      <a:pt x="974" y="507"/>
                      <a:pt x="975" y="507"/>
                      <a:pt x="976" y="506"/>
                    </a:cubicBezTo>
                    <a:cubicBezTo>
                      <a:pt x="977" y="505"/>
                      <a:pt x="978" y="504"/>
                      <a:pt x="979" y="504"/>
                    </a:cubicBezTo>
                    <a:cubicBezTo>
                      <a:pt x="981" y="503"/>
                      <a:pt x="981" y="502"/>
                      <a:pt x="981" y="501"/>
                    </a:cubicBezTo>
                    <a:cubicBezTo>
                      <a:pt x="981" y="500"/>
                      <a:pt x="981" y="500"/>
                      <a:pt x="981" y="500"/>
                    </a:cubicBezTo>
                    <a:cubicBezTo>
                      <a:pt x="983" y="501"/>
                      <a:pt x="983" y="501"/>
                      <a:pt x="983" y="498"/>
                    </a:cubicBezTo>
                    <a:cubicBezTo>
                      <a:pt x="983" y="498"/>
                      <a:pt x="983" y="499"/>
                      <a:pt x="983" y="499"/>
                    </a:cubicBezTo>
                    <a:cubicBezTo>
                      <a:pt x="984" y="499"/>
                      <a:pt x="985" y="498"/>
                      <a:pt x="986" y="498"/>
                    </a:cubicBezTo>
                    <a:cubicBezTo>
                      <a:pt x="986" y="497"/>
                      <a:pt x="987" y="497"/>
                      <a:pt x="986" y="496"/>
                    </a:cubicBezTo>
                    <a:cubicBezTo>
                      <a:pt x="986" y="496"/>
                      <a:pt x="986" y="496"/>
                      <a:pt x="986" y="496"/>
                    </a:cubicBezTo>
                    <a:cubicBezTo>
                      <a:pt x="985" y="496"/>
                      <a:pt x="985" y="496"/>
                      <a:pt x="986" y="495"/>
                    </a:cubicBezTo>
                    <a:cubicBezTo>
                      <a:pt x="986" y="495"/>
                      <a:pt x="986" y="495"/>
                      <a:pt x="986" y="495"/>
                    </a:cubicBezTo>
                    <a:cubicBezTo>
                      <a:pt x="986" y="495"/>
                      <a:pt x="986" y="495"/>
                      <a:pt x="986" y="495"/>
                    </a:cubicBezTo>
                    <a:cubicBezTo>
                      <a:pt x="987" y="495"/>
                      <a:pt x="987" y="495"/>
                      <a:pt x="987" y="495"/>
                    </a:cubicBezTo>
                    <a:cubicBezTo>
                      <a:pt x="987" y="496"/>
                      <a:pt x="988" y="496"/>
                      <a:pt x="989" y="495"/>
                    </a:cubicBezTo>
                    <a:cubicBezTo>
                      <a:pt x="989" y="494"/>
                      <a:pt x="991" y="493"/>
                      <a:pt x="991" y="492"/>
                    </a:cubicBezTo>
                    <a:cubicBezTo>
                      <a:pt x="991" y="491"/>
                      <a:pt x="991" y="491"/>
                      <a:pt x="992" y="492"/>
                    </a:cubicBezTo>
                    <a:cubicBezTo>
                      <a:pt x="993" y="492"/>
                      <a:pt x="994" y="492"/>
                      <a:pt x="993" y="491"/>
                    </a:cubicBezTo>
                    <a:cubicBezTo>
                      <a:pt x="993" y="489"/>
                      <a:pt x="994" y="489"/>
                      <a:pt x="995" y="489"/>
                    </a:cubicBezTo>
                    <a:cubicBezTo>
                      <a:pt x="997" y="490"/>
                      <a:pt x="998" y="489"/>
                      <a:pt x="999" y="488"/>
                    </a:cubicBezTo>
                    <a:cubicBezTo>
                      <a:pt x="1001" y="487"/>
                      <a:pt x="1003" y="485"/>
                      <a:pt x="1005" y="485"/>
                    </a:cubicBezTo>
                    <a:cubicBezTo>
                      <a:pt x="1007" y="484"/>
                      <a:pt x="1009" y="482"/>
                      <a:pt x="1011" y="481"/>
                    </a:cubicBezTo>
                    <a:cubicBezTo>
                      <a:pt x="1012" y="480"/>
                      <a:pt x="1012" y="480"/>
                      <a:pt x="1011" y="480"/>
                    </a:cubicBezTo>
                    <a:cubicBezTo>
                      <a:pt x="1012" y="479"/>
                      <a:pt x="1012" y="479"/>
                      <a:pt x="1012" y="479"/>
                    </a:cubicBezTo>
                    <a:cubicBezTo>
                      <a:pt x="1012" y="479"/>
                      <a:pt x="1013" y="480"/>
                      <a:pt x="1013" y="480"/>
                    </a:cubicBezTo>
                    <a:cubicBezTo>
                      <a:pt x="1013" y="480"/>
                      <a:pt x="1013" y="480"/>
                      <a:pt x="1014" y="480"/>
                    </a:cubicBezTo>
                    <a:cubicBezTo>
                      <a:pt x="1014" y="479"/>
                      <a:pt x="1015" y="479"/>
                      <a:pt x="1016" y="479"/>
                    </a:cubicBezTo>
                    <a:cubicBezTo>
                      <a:pt x="1016" y="479"/>
                      <a:pt x="1016" y="479"/>
                      <a:pt x="1016" y="479"/>
                    </a:cubicBezTo>
                    <a:cubicBezTo>
                      <a:pt x="1016" y="479"/>
                      <a:pt x="1016" y="479"/>
                      <a:pt x="1016" y="479"/>
                    </a:cubicBezTo>
                    <a:cubicBezTo>
                      <a:pt x="1015" y="479"/>
                      <a:pt x="1015" y="479"/>
                      <a:pt x="1014" y="478"/>
                    </a:cubicBezTo>
                    <a:cubicBezTo>
                      <a:pt x="1014" y="478"/>
                      <a:pt x="1014" y="477"/>
                      <a:pt x="1014" y="476"/>
                    </a:cubicBezTo>
                    <a:cubicBezTo>
                      <a:pt x="1014" y="476"/>
                      <a:pt x="1014" y="475"/>
                      <a:pt x="1014" y="475"/>
                    </a:cubicBezTo>
                    <a:cubicBezTo>
                      <a:pt x="1014" y="475"/>
                      <a:pt x="1015" y="475"/>
                      <a:pt x="1015" y="475"/>
                    </a:cubicBezTo>
                    <a:cubicBezTo>
                      <a:pt x="1015" y="475"/>
                      <a:pt x="1015" y="476"/>
                      <a:pt x="1015" y="476"/>
                    </a:cubicBezTo>
                    <a:cubicBezTo>
                      <a:pt x="1015" y="476"/>
                      <a:pt x="1015" y="476"/>
                      <a:pt x="1015" y="476"/>
                    </a:cubicBezTo>
                    <a:cubicBezTo>
                      <a:pt x="1016" y="477"/>
                      <a:pt x="1016" y="477"/>
                      <a:pt x="1017" y="477"/>
                    </a:cubicBezTo>
                    <a:cubicBezTo>
                      <a:pt x="1017" y="477"/>
                      <a:pt x="1017" y="478"/>
                      <a:pt x="1017" y="478"/>
                    </a:cubicBezTo>
                    <a:cubicBezTo>
                      <a:pt x="1017" y="478"/>
                      <a:pt x="1017" y="478"/>
                      <a:pt x="1017" y="479"/>
                    </a:cubicBezTo>
                    <a:cubicBezTo>
                      <a:pt x="1017" y="479"/>
                      <a:pt x="1017" y="479"/>
                      <a:pt x="1017" y="479"/>
                    </a:cubicBezTo>
                    <a:cubicBezTo>
                      <a:pt x="1021" y="479"/>
                      <a:pt x="1023" y="480"/>
                      <a:pt x="1026" y="481"/>
                    </a:cubicBezTo>
                    <a:cubicBezTo>
                      <a:pt x="1027" y="482"/>
                      <a:pt x="1027" y="483"/>
                      <a:pt x="1028" y="482"/>
                    </a:cubicBezTo>
                    <a:cubicBezTo>
                      <a:pt x="1029" y="482"/>
                      <a:pt x="1028" y="481"/>
                      <a:pt x="1028" y="480"/>
                    </a:cubicBezTo>
                    <a:cubicBezTo>
                      <a:pt x="1028" y="480"/>
                      <a:pt x="1028" y="480"/>
                      <a:pt x="1028" y="479"/>
                    </a:cubicBezTo>
                    <a:cubicBezTo>
                      <a:pt x="1028" y="479"/>
                      <a:pt x="1028" y="479"/>
                      <a:pt x="1028" y="479"/>
                    </a:cubicBezTo>
                    <a:cubicBezTo>
                      <a:pt x="1028" y="480"/>
                      <a:pt x="1029" y="480"/>
                      <a:pt x="1029" y="480"/>
                    </a:cubicBezTo>
                    <a:cubicBezTo>
                      <a:pt x="1029" y="480"/>
                      <a:pt x="1030" y="480"/>
                      <a:pt x="1030" y="479"/>
                    </a:cubicBezTo>
                    <a:cubicBezTo>
                      <a:pt x="1032" y="477"/>
                      <a:pt x="1032" y="476"/>
                      <a:pt x="1030" y="474"/>
                    </a:cubicBezTo>
                    <a:cubicBezTo>
                      <a:pt x="1030" y="474"/>
                      <a:pt x="1030" y="474"/>
                      <a:pt x="1030" y="474"/>
                    </a:cubicBezTo>
                    <a:cubicBezTo>
                      <a:pt x="1030" y="474"/>
                      <a:pt x="1030" y="473"/>
                      <a:pt x="1030" y="473"/>
                    </a:cubicBezTo>
                    <a:cubicBezTo>
                      <a:pt x="1030" y="473"/>
                      <a:pt x="1030" y="473"/>
                      <a:pt x="1030" y="473"/>
                    </a:cubicBezTo>
                    <a:cubicBezTo>
                      <a:pt x="1030" y="473"/>
                      <a:pt x="1030" y="473"/>
                      <a:pt x="1029" y="473"/>
                    </a:cubicBezTo>
                    <a:cubicBezTo>
                      <a:pt x="1029" y="473"/>
                      <a:pt x="1028" y="473"/>
                      <a:pt x="1028" y="472"/>
                    </a:cubicBezTo>
                    <a:cubicBezTo>
                      <a:pt x="1028" y="472"/>
                      <a:pt x="1029" y="472"/>
                      <a:pt x="1029" y="472"/>
                    </a:cubicBezTo>
                    <a:cubicBezTo>
                      <a:pt x="1030" y="472"/>
                      <a:pt x="1030" y="471"/>
                      <a:pt x="1030" y="470"/>
                    </a:cubicBezTo>
                    <a:cubicBezTo>
                      <a:pt x="1029" y="469"/>
                      <a:pt x="1028" y="469"/>
                      <a:pt x="1027" y="468"/>
                    </a:cubicBezTo>
                    <a:cubicBezTo>
                      <a:pt x="1027" y="466"/>
                      <a:pt x="1025" y="466"/>
                      <a:pt x="1025" y="464"/>
                    </a:cubicBezTo>
                    <a:cubicBezTo>
                      <a:pt x="1025" y="464"/>
                      <a:pt x="1025" y="464"/>
                      <a:pt x="1024" y="464"/>
                    </a:cubicBezTo>
                    <a:cubicBezTo>
                      <a:pt x="1024" y="464"/>
                      <a:pt x="1023" y="464"/>
                      <a:pt x="1023" y="464"/>
                    </a:cubicBezTo>
                    <a:cubicBezTo>
                      <a:pt x="1023" y="462"/>
                      <a:pt x="1024" y="463"/>
                      <a:pt x="1025" y="463"/>
                    </a:cubicBezTo>
                    <a:cubicBezTo>
                      <a:pt x="1026" y="463"/>
                      <a:pt x="1026" y="462"/>
                      <a:pt x="1026" y="462"/>
                    </a:cubicBezTo>
                    <a:cubicBezTo>
                      <a:pt x="1025" y="460"/>
                      <a:pt x="1026" y="457"/>
                      <a:pt x="1023" y="458"/>
                    </a:cubicBezTo>
                    <a:cubicBezTo>
                      <a:pt x="1023" y="458"/>
                      <a:pt x="1023" y="457"/>
                      <a:pt x="1023" y="457"/>
                    </a:cubicBezTo>
                    <a:cubicBezTo>
                      <a:pt x="1023" y="457"/>
                      <a:pt x="1025" y="457"/>
                      <a:pt x="1024" y="455"/>
                    </a:cubicBezTo>
                    <a:cubicBezTo>
                      <a:pt x="1024" y="455"/>
                      <a:pt x="1024" y="454"/>
                      <a:pt x="1023" y="453"/>
                    </a:cubicBezTo>
                    <a:cubicBezTo>
                      <a:pt x="1023" y="453"/>
                      <a:pt x="1023" y="453"/>
                      <a:pt x="1023" y="452"/>
                    </a:cubicBezTo>
                    <a:cubicBezTo>
                      <a:pt x="1022" y="454"/>
                      <a:pt x="1020" y="454"/>
                      <a:pt x="1019" y="453"/>
                    </a:cubicBezTo>
                    <a:cubicBezTo>
                      <a:pt x="1017" y="451"/>
                      <a:pt x="1016" y="450"/>
                      <a:pt x="1017" y="447"/>
                    </a:cubicBezTo>
                    <a:cubicBezTo>
                      <a:pt x="1017" y="447"/>
                      <a:pt x="1017" y="446"/>
                      <a:pt x="1017" y="446"/>
                    </a:cubicBezTo>
                    <a:cubicBezTo>
                      <a:pt x="1016" y="445"/>
                      <a:pt x="1016" y="446"/>
                      <a:pt x="1015" y="447"/>
                    </a:cubicBezTo>
                    <a:cubicBezTo>
                      <a:pt x="1014" y="447"/>
                      <a:pt x="1013" y="447"/>
                      <a:pt x="1013" y="448"/>
                    </a:cubicBezTo>
                    <a:cubicBezTo>
                      <a:pt x="1013" y="448"/>
                      <a:pt x="1013" y="448"/>
                      <a:pt x="1013" y="448"/>
                    </a:cubicBezTo>
                    <a:cubicBezTo>
                      <a:pt x="1011" y="448"/>
                      <a:pt x="1009" y="446"/>
                      <a:pt x="1009" y="444"/>
                    </a:cubicBezTo>
                    <a:cubicBezTo>
                      <a:pt x="1009" y="444"/>
                      <a:pt x="1009" y="444"/>
                      <a:pt x="1010" y="444"/>
                    </a:cubicBezTo>
                    <a:cubicBezTo>
                      <a:pt x="1010" y="444"/>
                      <a:pt x="1010" y="445"/>
                      <a:pt x="1012" y="444"/>
                    </a:cubicBezTo>
                    <a:cubicBezTo>
                      <a:pt x="1012" y="444"/>
                      <a:pt x="1013" y="444"/>
                      <a:pt x="1014" y="445"/>
                    </a:cubicBezTo>
                    <a:cubicBezTo>
                      <a:pt x="1014" y="445"/>
                      <a:pt x="1015" y="445"/>
                      <a:pt x="1015" y="444"/>
                    </a:cubicBezTo>
                    <a:cubicBezTo>
                      <a:pt x="1015" y="442"/>
                      <a:pt x="1016" y="443"/>
                      <a:pt x="1017" y="443"/>
                    </a:cubicBezTo>
                    <a:cubicBezTo>
                      <a:pt x="1017" y="444"/>
                      <a:pt x="1016" y="445"/>
                      <a:pt x="1018" y="445"/>
                    </a:cubicBezTo>
                    <a:cubicBezTo>
                      <a:pt x="1018" y="445"/>
                      <a:pt x="1018" y="447"/>
                      <a:pt x="1019" y="447"/>
                    </a:cubicBezTo>
                    <a:cubicBezTo>
                      <a:pt x="1021" y="447"/>
                      <a:pt x="1023" y="447"/>
                      <a:pt x="1025" y="447"/>
                    </a:cubicBezTo>
                    <a:cubicBezTo>
                      <a:pt x="1026" y="447"/>
                      <a:pt x="1026" y="447"/>
                      <a:pt x="1027" y="447"/>
                    </a:cubicBezTo>
                    <a:cubicBezTo>
                      <a:pt x="1028" y="446"/>
                      <a:pt x="1028" y="445"/>
                      <a:pt x="1030" y="445"/>
                    </a:cubicBezTo>
                    <a:cubicBezTo>
                      <a:pt x="1031" y="445"/>
                      <a:pt x="1032" y="444"/>
                      <a:pt x="1032" y="443"/>
                    </a:cubicBezTo>
                    <a:cubicBezTo>
                      <a:pt x="1033" y="441"/>
                      <a:pt x="1035" y="440"/>
                      <a:pt x="1036" y="439"/>
                    </a:cubicBezTo>
                    <a:cubicBezTo>
                      <a:pt x="1037" y="438"/>
                      <a:pt x="1038" y="437"/>
                      <a:pt x="1038" y="435"/>
                    </a:cubicBezTo>
                    <a:cubicBezTo>
                      <a:pt x="1037" y="435"/>
                      <a:pt x="1037" y="434"/>
                      <a:pt x="1038" y="434"/>
                    </a:cubicBezTo>
                    <a:cubicBezTo>
                      <a:pt x="1039" y="434"/>
                      <a:pt x="1039" y="431"/>
                      <a:pt x="1038" y="431"/>
                    </a:cubicBezTo>
                    <a:cubicBezTo>
                      <a:pt x="1036" y="429"/>
                      <a:pt x="1035" y="425"/>
                      <a:pt x="1037" y="422"/>
                    </a:cubicBezTo>
                    <a:cubicBezTo>
                      <a:pt x="1037" y="423"/>
                      <a:pt x="1037" y="423"/>
                      <a:pt x="1038" y="423"/>
                    </a:cubicBezTo>
                    <a:cubicBezTo>
                      <a:pt x="1039" y="423"/>
                      <a:pt x="1039" y="422"/>
                      <a:pt x="1039" y="421"/>
                    </a:cubicBezTo>
                    <a:cubicBezTo>
                      <a:pt x="1039" y="421"/>
                      <a:pt x="1039" y="421"/>
                      <a:pt x="1040" y="420"/>
                    </a:cubicBezTo>
                    <a:cubicBezTo>
                      <a:pt x="1040" y="420"/>
                      <a:pt x="1040" y="421"/>
                      <a:pt x="1040" y="421"/>
                    </a:cubicBezTo>
                    <a:cubicBezTo>
                      <a:pt x="1041" y="422"/>
                      <a:pt x="1041" y="422"/>
                      <a:pt x="1042" y="422"/>
                    </a:cubicBezTo>
                    <a:cubicBezTo>
                      <a:pt x="1043" y="422"/>
                      <a:pt x="1043" y="421"/>
                      <a:pt x="1043" y="420"/>
                    </a:cubicBezTo>
                    <a:cubicBezTo>
                      <a:pt x="1043" y="419"/>
                      <a:pt x="1044" y="419"/>
                      <a:pt x="1045" y="419"/>
                    </a:cubicBezTo>
                    <a:cubicBezTo>
                      <a:pt x="1045" y="419"/>
                      <a:pt x="1045" y="419"/>
                      <a:pt x="1045" y="419"/>
                    </a:cubicBezTo>
                    <a:cubicBezTo>
                      <a:pt x="1045" y="420"/>
                      <a:pt x="1045" y="420"/>
                      <a:pt x="1045" y="420"/>
                    </a:cubicBezTo>
                    <a:cubicBezTo>
                      <a:pt x="1045" y="421"/>
                      <a:pt x="1045" y="423"/>
                      <a:pt x="1043" y="424"/>
                    </a:cubicBezTo>
                    <a:cubicBezTo>
                      <a:pt x="1042" y="425"/>
                      <a:pt x="1042" y="428"/>
                      <a:pt x="1044" y="429"/>
                    </a:cubicBezTo>
                    <a:cubicBezTo>
                      <a:pt x="1045" y="430"/>
                      <a:pt x="1045" y="431"/>
                      <a:pt x="1044" y="432"/>
                    </a:cubicBezTo>
                    <a:cubicBezTo>
                      <a:pt x="1044" y="434"/>
                      <a:pt x="1045" y="434"/>
                      <a:pt x="1046" y="434"/>
                    </a:cubicBezTo>
                    <a:cubicBezTo>
                      <a:pt x="1049" y="434"/>
                      <a:pt x="1052" y="434"/>
                      <a:pt x="1054" y="431"/>
                    </a:cubicBezTo>
                    <a:cubicBezTo>
                      <a:pt x="1054" y="431"/>
                      <a:pt x="1054" y="431"/>
                      <a:pt x="1055" y="431"/>
                    </a:cubicBezTo>
                    <a:cubicBezTo>
                      <a:pt x="1055" y="431"/>
                      <a:pt x="1055" y="431"/>
                      <a:pt x="1055" y="431"/>
                    </a:cubicBezTo>
                    <a:cubicBezTo>
                      <a:pt x="1056" y="433"/>
                      <a:pt x="1059" y="433"/>
                      <a:pt x="1061" y="434"/>
                    </a:cubicBezTo>
                    <a:cubicBezTo>
                      <a:pt x="1061" y="434"/>
                      <a:pt x="1062" y="435"/>
                      <a:pt x="1062" y="435"/>
                    </a:cubicBezTo>
                    <a:cubicBezTo>
                      <a:pt x="1062" y="437"/>
                      <a:pt x="1063" y="438"/>
                      <a:pt x="1063" y="440"/>
                    </a:cubicBezTo>
                    <a:cubicBezTo>
                      <a:pt x="1063" y="440"/>
                      <a:pt x="1063" y="440"/>
                      <a:pt x="1063" y="441"/>
                    </a:cubicBezTo>
                    <a:cubicBezTo>
                      <a:pt x="1062" y="442"/>
                      <a:pt x="1063" y="442"/>
                      <a:pt x="1064" y="443"/>
                    </a:cubicBezTo>
                    <a:cubicBezTo>
                      <a:pt x="1064" y="443"/>
                      <a:pt x="1065" y="443"/>
                      <a:pt x="1065" y="444"/>
                    </a:cubicBezTo>
                    <a:cubicBezTo>
                      <a:pt x="1067" y="445"/>
                      <a:pt x="1067" y="445"/>
                      <a:pt x="1069" y="444"/>
                    </a:cubicBezTo>
                    <a:cubicBezTo>
                      <a:pt x="1069" y="444"/>
                      <a:pt x="1070" y="443"/>
                      <a:pt x="1070" y="443"/>
                    </a:cubicBezTo>
                    <a:cubicBezTo>
                      <a:pt x="1071" y="444"/>
                      <a:pt x="1071" y="444"/>
                      <a:pt x="1071" y="445"/>
                    </a:cubicBezTo>
                    <a:cubicBezTo>
                      <a:pt x="1070" y="446"/>
                      <a:pt x="1071" y="446"/>
                      <a:pt x="1071" y="447"/>
                    </a:cubicBezTo>
                    <a:cubicBezTo>
                      <a:pt x="1072" y="447"/>
                      <a:pt x="1074" y="448"/>
                      <a:pt x="1074" y="449"/>
                    </a:cubicBezTo>
                    <a:cubicBezTo>
                      <a:pt x="1075" y="449"/>
                      <a:pt x="1075" y="450"/>
                      <a:pt x="1075" y="450"/>
                    </a:cubicBezTo>
                    <a:cubicBezTo>
                      <a:pt x="1076" y="451"/>
                      <a:pt x="1077" y="452"/>
                      <a:pt x="1078" y="452"/>
                    </a:cubicBezTo>
                    <a:cubicBezTo>
                      <a:pt x="1079" y="451"/>
                      <a:pt x="1079" y="451"/>
                      <a:pt x="1079" y="452"/>
                    </a:cubicBezTo>
                    <a:cubicBezTo>
                      <a:pt x="1080" y="453"/>
                      <a:pt x="1081" y="453"/>
                      <a:pt x="1082" y="453"/>
                    </a:cubicBezTo>
                    <a:cubicBezTo>
                      <a:pt x="1083" y="452"/>
                      <a:pt x="1083" y="451"/>
                      <a:pt x="1082" y="450"/>
                    </a:cubicBezTo>
                    <a:cubicBezTo>
                      <a:pt x="1082" y="450"/>
                      <a:pt x="1081" y="450"/>
                      <a:pt x="1082" y="450"/>
                    </a:cubicBezTo>
                    <a:cubicBezTo>
                      <a:pt x="1082" y="449"/>
                      <a:pt x="1082" y="449"/>
                      <a:pt x="1083" y="450"/>
                    </a:cubicBezTo>
                    <a:cubicBezTo>
                      <a:pt x="1083" y="450"/>
                      <a:pt x="1083" y="450"/>
                      <a:pt x="1083" y="451"/>
                    </a:cubicBezTo>
                    <a:cubicBezTo>
                      <a:pt x="1084" y="452"/>
                      <a:pt x="1085" y="451"/>
                      <a:pt x="1085" y="451"/>
                    </a:cubicBezTo>
                    <a:cubicBezTo>
                      <a:pt x="1086" y="451"/>
                      <a:pt x="1086" y="451"/>
                      <a:pt x="1086" y="451"/>
                    </a:cubicBezTo>
                    <a:cubicBezTo>
                      <a:pt x="1086" y="450"/>
                      <a:pt x="1086" y="449"/>
                      <a:pt x="1086" y="449"/>
                    </a:cubicBezTo>
                    <a:cubicBezTo>
                      <a:pt x="1084" y="449"/>
                      <a:pt x="1083" y="447"/>
                      <a:pt x="1081" y="447"/>
                    </a:cubicBezTo>
                    <a:cubicBezTo>
                      <a:pt x="1085" y="446"/>
                      <a:pt x="1082" y="445"/>
                      <a:pt x="1082" y="444"/>
                    </a:cubicBezTo>
                    <a:cubicBezTo>
                      <a:pt x="1084" y="444"/>
                      <a:pt x="1084" y="444"/>
                      <a:pt x="1086" y="442"/>
                    </a:cubicBezTo>
                    <a:cubicBezTo>
                      <a:pt x="1087" y="441"/>
                      <a:pt x="1087" y="440"/>
                      <a:pt x="1086" y="438"/>
                    </a:cubicBezTo>
                    <a:cubicBezTo>
                      <a:pt x="1086" y="438"/>
                      <a:pt x="1085" y="438"/>
                      <a:pt x="1084" y="438"/>
                    </a:cubicBezTo>
                    <a:cubicBezTo>
                      <a:pt x="1085" y="438"/>
                      <a:pt x="1085" y="438"/>
                      <a:pt x="1086" y="438"/>
                    </a:cubicBezTo>
                    <a:cubicBezTo>
                      <a:pt x="1087" y="438"/>
                      <a:pt x="1088" y="436"/>
                      <a:pt x="1087" y="435"/>
                    </a:cubicBezTo>
                    <a:cubicBezTo>
                      <a:pt x="1086" y="434"/>
                      <a:pt x="1086" y="433"/>
                      <a:pt x="1086" y="432"/>
                    </a:cubicBezTo>
                    <a:cubicBezTo>
                      <a:pt x="1085" y="432"/>
                      <a:pt x="1085" y="432"/>
                      <a:pt x="1085" y="432"/>
                    </a:cubicBezTo>
                    <a:cubicBezTo>
                      <a:pt x="1085" y="432"/>
                      <a:pt x="1084" y="432"/>
                      <a:pt x="1084" y="431"/>
                    </a:cubicBezTo>
                    <a:cubicBezTo>
                      <a:pt x="1084" y="430"/>
                      <a:pt x="1085" y="431"/>
                      <a:pt x="1085" y="431"/>
                    </a:cubicBezTo>
                    <a:cubicBezTo>
                      <a:pt x="1086" y="430"/>
                      <a:pt x="1086" y="431"/>
                      <a:pt x="1087" y="432"/>
                    </a:cubicBezTo>
                    <a:cubicBezTo>
                      <a:pt x="1087" y="433"/>
                      <a:pt x="1087" y="433"/>
                      <a:pt x="1088" y="433"/>
                    </a:cubicBezTo>
                    <a:cubicBezTo>
                      <a:pt x="1090" y="433"/>
                      <a:pt x="1092" y="432"/>
                      <a:pt x="1094" y="433"/>
                    </a:cubicBezTo>
                    <a:cubicBezTo>
                      <a:pt x="1094" y="434"/>
                      <a:pt x="1095" y="434"/>
                      <a:pt x="1095" y="433"/>
                    </a:cubicBezTo>
                    <a:cubicBezTo>
                      <a:pt x="1095" y="433"/>
                      <a:pt x="1095" y="432"/>
                      <a:pt x="1095" y="432"/>
                    </a:cubicBezTo>
                    <a:cubicBezTo>
                      <a:pt x="1094" y="431"/>
                      <a:pt x="1094" y="431"/>
                      <a:pt x="1094" y="431"/>
                    </a:cubicBezTo>
                    <a:cubicBezTo>
                      <a:pt x="1093" y="430"/>
                      <a:pt x="1093" y="430"/>
                      <a:pt x="1093" y="429"/>
                    </a:cubicBezTo>
                    <a:cubicBezTo>
                      <a:pt x="1094" y="430"/>
                      <a:pt x="1095" y="431"/>
                      <a:pt x="1096" y="431"/>
                    </a:cubicBezTo>
                    <a:cubicBezTo>
                      <a:pt x="1098" y="432"/>
                      <a:pt x="1098" y="432"/>
                      <a:pt x="1098" y="430"/>
                    </a:cubicBezTo>
                    <a:cubicBezTo>
                      <a:pt x="1098" y="427"/>
                      <a:pt x="1100" y="425"/>
                      <a:pt x="1103" y="425"/>
                    </a:cubicBezTo>
                    <a:cubicBezTo>
                      <a:pt x="1104" y="425"/>
                      <a:pt x="1104" y="424"/>
                      <a:pt x="1104" y="424"/>
                    </a:cubicBezTo>
                    <a:cubicBezTo>
                      <a:pt x="1104" y="423"/>
                      <a:pt x="1104" y="423"/>
                      <a:pt x="1103" y="423"/>
                    </a:cubicBezTo>
                    <a:close/>
                    <a:moveTo>
                      <a:pt x="823" y="679"/>
                    </a:moveTo>
                    <a:cubicBezTo>
                      <a:pt x="822" y="679"/>
                      <a:pt x="822" y="679"/>
                      <a:pt x="821" y="680"/>
                    </a:cubicBezTo>
                    <a:cubicBezTo>
                      <a:pt x="821" y="680"/>
                      <a:pt x="820" y="682"/>
                      <a:pt x="818" y="681"/>
                    </a:cubicBezTo>
                    <a:cubicBezTo>
                      <a:pt x="818" y="681"/>
                      <a:pt x="818" y="681"/>
                      <a:pt x="817" y="680"/>
                    </a:cubicBezTo>
                    <a:cubicBezTo>
                      <a:pt x="817" y="681"/>
                      <a:pt x="817" y="682"/>
                      <a:pt x="816" y="682"/>
                    </a:cubicBezTo>
                    <a:cubicBezTo>
                      <a:pt x="815" y="683"/>
                      <a:pt x="815" y="683"/>
                      <a:pt x="814" y="684"/>
                    </a:cubicBezTo>
                    <a:cubicBezTo>
                      <a:pt x="813" y="685"/>
                      <a:pt x="812" y="686"/>
                      <a:pt x="811" y="688"/>
                    </a:cubicBezTo>
                    <a:cubicBezTo>
                      <a:pt x="811" y="688"/>
                      <a:pt x="810" y="688"/>
                      <a:pt x="810" y="688"/>
                    </a:cubicBezTo>
                    <a:cubicBezTo>
                      <a:pt x="810" y="689"/>
                      <a:pt x="810" y="689"/>
                      <a:pt x="811" y="689"/>
                    </a:cubicBezTo>
                    <a:cubicBezTo>
                      <a:pt x="811" y="689"/>
                      <a:pt x="811" y="688"/>
                      <a:pt x="812" y="688"/>
                    </a:cubicBezTo>
                    <a:cubicBezTo>
                      <a:pt x="812" y="688"/>
                      <a:pt x="812" y="688"/>
                      <a:pt x="812" y="688"/>
                    </a:cubicBezTo>
                    <a:cubicBezTo>
                      <a:pt x="813" y="687"/>
                      <a:pt x="815" y="686"/>
                      <a:pt x="815" y="684"/>
                    </a:cubicBezTo>
                    <a:cubicBezTo>
                      <a:pt x="818" y="684"/>
                      <a:pt x="820" y="682"/>
                      <a:pt x="822" y="681"/>
                    </a:cubicBezTo>
                    <a:cubicBezTo>
                      <a:pt x="823" y="680"/>
                      <a:pt x="823" y="680"/>
                      <a:pt x="823" y="680"/>
                    </a:cubicBezTo>
                    <a:cubicBezTo>
                      <a:pt x="823" y="680"/>
                      <a:pt x="823" y="680"/>
                      <a:pt x="823" y="680"/>
                    </a:cubicBezTo>
                    <a:cubicBezTo>
                      <a:pt x="823" y="679"/>
                      <a:pt x="823" y="679"/>
                      <a:pt x="823" y="679"/>
                    </a:cubicBezTo>
                    <a:close/>
                    <a:moveTo>
                      <a:pt x="834" y="672"/>
                    </a:moveTo>
                    <a:cubicBezTo>
                      <a:pt x="834" y="672"/>
                      <a:pt x="834" y="672"/>
                      <a:pt x="834" y="672"/>
                    </a:cubicBezTo>
                    <a:cubicBezTo>
                      <a:pt x="834" y="672"/>
                      <a:pt x="833" y="672"/>
                      <a:pt x="833" y="672"/>
                    </a:cubicBezTo>
                    <a:cubicBezTo>
                      <a:pt x="832" y="673"/>
                      <a:pt x="832" y="673"/>
                      <a:pt x="831" y="674"/>
                    </a:cubicBezTo>
                    <a:cubicBezTo>
                      <a:pt x="831" y="674"/>
                      <a:pt x="831" y="674"/>
                      <a:pt x="830" y="675"/>
                    </a:cubicBezTo>
                    <a:cubicBezTo>
                      <a:pt x="830" y="675"/>
                      <a:pt x="829" y="676"/>
                      <a:pt x="828" y="677"/>
                    </a:cubicBezTo>
                    <a:cubicBezTo>
                      <a:pt x="828" y="677"/>
                      <a:pt x="828" y="677"/>
                      <a:pt x="828" y="678"/>
                    </a:cubicBezTo>
                    <a:cubicBezTo>
                      <a:pt x="830" y="678"/>
                      <a:pt x="831" y="676"/>
                      <a:pt x="832" y="675"/>
                    </a:cubicBezTo>
                    <a:cubicBezTo>
                      <a:pt x="833" y="674"/>
                      <a:pt x="833" y="674"/>
                      <a:pt x="834" y="673"/>
                    </a:cubicBezTo>
                    <a:cubicBezTo>
                      <a:pt x="834" y="673"/>
                      <a:pt x="835" y="673"/>
                      <a:pt x="835" y="672"/>
                    </a:cubicBezTo>
                    <a:cubicBezTo>
                      <a:pt x="835" y="672"/>
                      <a:pt x="835" y="672"/>
                      <a:pt x="834" y="672"/>
                    </a:cubicBezTo>
                    <a:close/>
                    <a:moveTo>
                      <a:pt x="864" y="638"/>
                    </a:moveTo>
                    <a:cubicBezTo>
                      <a:pt x="864" y="638"/>
                      <a:pt x="864" y="638"/>
                      <a:pt x="864" y="638"/>
                    </a:cubicBezTo>
                    <a:cubicBezTo>
                      <a:pt x="863" y="638"/>
                      <a:pt x="863" y="639"/>
                      <a:pt x="863" y="640"/>
                    </a:cubicBezTo>
                    <a:cubicBezTo>
                      <a:pt x="863" y="640"/>
                      <a:pt x="863" y="640"/>
                      <a:pt x="863" y="640"/>
                    </a:cubicBezTo>
                    <a:cubicBezTo>
                      <a:pt x="863" y="640"/>
                      <a:pt x="863" y="640"/>
                      <a:pt x="863" y="640"/>
                    </a:cubicBezTo>
                    <a:cubicBezTo>
                      <a:pt x="863" y="641"/>
                      <a:pt x="863" y="641"/>
                      <a:pt x="863" y="641"/>
                    </a:cubicBezTo>
                    <a:cubicBezTo>
                      <a:pt x="863" y="641"/>
                      <a:pt x="863" y="641"/>
                      <a:pt x="864" y="641"/>
                    </a:cubicBezTo>
                    <a:cubicBezTo>
                      <a:pt x="864" y="641"/>
                      <a:pt x="864" y="641"/>
                      <a:pt x="864" y="641"/>
                    </a:cubicBezTo>
                    <a:cubicBezTo>
                      <a:pt x="864" y="640"/>
                      <a:pt x="864" y="640"/>
                      <a:pt x="864" y="640"/>
                    </a:cubicBezTo>
                    <a:cubicBezTo>
                      <a:pt x="864" y="639"/>
                      <a:pt x="864" y="639"/>
                      <a:pt x="864" y="639"/>
                    </a:cubicBezTo>
                    <a:cubicBezTo>
                      <a:pt x="864" y="638"/>
                      <a:pt x="864" y="638"/>
                      <a:pt x="864" y="638"/>
                    </a:cubicBezTo>
                    <a:cubicBezTo>
                      <a:pt x="864" y="638"/>
                      <a:pt x="864" y="638"/>
                      <a:pt x="864" y="638"/>
                    </a:cubicBezTo>
                    <a:cubicBezTo>
                      <a:pt x="864" y="638"/>
                      <a:pt x="864" y="638"/>
                      <a:pt x="864" y="638"/>
                    </a:cubicBezTo>
                    <a:cubicBezTo>
                      <a:pt x="864" y="638"/>
                      <a:pt x="864" y="638"/>
                      <a:pt x="864" y="638"/>
                    </a:cubicBezTo>
                    <a:close/>
                    <a:moveTo>
                      <a:pt x="805" y="689"/>
                    </a:moveTo>
                    <a:cubicBezTo>
                      <a:pt x="804" y="688"/>
                      <a:pt x="804" y="689"/>
                      <a:pt x="804" y="690"/>
                    </a:cubicBezTo>
                    <a:cubicBezTo>
                      <a:pt x="804" y="690"/>
                      <a:pt x="804" y="690"/>
                      <a:pt x="804" y="690"/>
                    </a:cubicBezTo>
                    <a:cubicBezTo>
                      <a:pt x="803" y="691"/>
                      <a:pt x="802" y="692"/>
                      <a:pt x="802" y="694"/>
                    </a:cubicBezTo>
                    <a:cubicBezTo>
                      <a:pt x="801" y="694"/>
                      <a:pt x="801" y="694"/>
                      <a:pt x="801" y="694"/>
                    </a:cubicBezTo>
                    <a:cubicBezTo>
                      <a:pt x="800" y="695"/>
                      <a:pt x="800" y="695"/>
                      <a:pt x="800" y="695"/>
                    </a:cubicBezTo>
                    <a:cubicBezTo>
                      <a:pt x="800" y="695"/>
                      <a:pt x="800" y="695"/>
                      <a:pt x="800" y="695"/>
                    </a:cubicBezTo>
                    <a:cubicBezTo>
                      <a:pt x="800" y="696"/>
                      <a:pt x="801" y="696"/>
                      <a:pt x="801" y="696"/>
                    </a:cubicBezTo>
                    <a:cubicBezTo>
                      <a:pt x="801" y="696"/>
                      <a:pt x="802" y="695"/>
                      <a:pt x="802" y="695"/>
                    </a:cubicBezTo>
                    <a:cubicBezTo>
                      <a:pt x="802" y="695"/>
                      <a:pt x="802" y="695"/>
                      <a:pt x="801" y="695"/>
                    </a:cubicBezTo>
                    <a:cubicBezTo>
                      <a:pt x="801" y="695"/>
                      <a:pt x="801" y="695"/>
                      <a:pt x="801" y="695"/>
                    </a:cubicBezTo>
                    <a:cubicBezTo>
                      <a:pt x="802" y="694"/>
                      <a:pt x="802" y="694"/>
                      <a:pt x="803" y="694"/>
                    </a:cubicBezTo>
                    <a:cubicBezTo>
                      <a:pt x="803" y="693"/>
                      <a:pt x="804" y="691"/>
                      <a:pt x="806" y="691"/>
                    </a:cubicBezTo>
                    <a:cubicBezTo>
                      <a:pt x="806" y="690"/>
                      <a:pt x="807" y="690"/>
                      <a:pt x="807" y="690"/>
                    </a:cubicBezTo>
                    <a:cubicBezTo>
                      <a:pt x="807" y="690"/>
                      <a:pt x="807" y="689"/>
                      <a:pt x="807" y="689"/>
                    </a:cubicBezTo>
                    <a:cubicBezTo>
                      <a:pt x="807" y="689"/>
                      <a:pt x="806" y="689"/>
                      <a:pt x="805" y="689"/>
                    </a:cubicBezTo>
                    <a:close/>
                    <a:moveTo>
                      <a:pt x="874" y="627"/>
                    </a:moveTo>
                    <a:cubicBezTo>
                      <a:pt x="875" y="627"/>
                      <a:pt x="875" y="626"/>
                      <a:pt x="875" y="625"/>
                    </a:cubicBezTo>
                    <a:cubicBezTo>
                      <a:pt x="875" y="625"/>
                      <a:pt x="875" y="625"/>
                      <a:pt x="875" y="625"/>
                    </a:cubicBezTo>
                    <a:cubicBezTo>
                      <a:pt x="875" y="625"/>
                      <a:pt x="875" y="625"/>
                      <a:pt x="875" y="625"/>
                    </a:cubicBezTo>
                    <a:cubicBezTo>
                      <a:pt x="875" y="625"/>
                      <a:pt x="875" y="625"/>
                      <a:pt x="875" y="625"/>
                    </a:cubicBezTo>
                    <a:cubicBezTo>
                      <a:pt x="874" y="625"/>
                      <a:pt x="874" y="625"/>
                      <a:pt x="873" y="626"/>
                    </a:cubicBezTo>
                    <a:cubicBezTo>
                      <a:pt x="873" y="626"/>
                      <a:pt x="873" y="627"/>
                      <a:pt x="874" y="627"/>
                    </a:cubicBezTo>
                    <a:close/>
                    <a:moveTo>
                      <a:pt x="809" y="695"/>
                    </a:moveTo>
                    <a:cubicBezTo>
                      <a:pt x="809" y="695"/>
                      <a:pt x="809" y="695"/>
                      <a:pt x="809" y="695"/>
                    </a:cubicBezTo>
                    <a:cubicBezTo>
                      <a:pt x="809" y="695"/>
                      <a:pt x="810" y="695"/>
                      <a:pt x="810" y="695"/>
                    </a:cubicBezTo>
                    <a:cubicBezTo>
                      <a:pt x="810" y="695"/>
                      <a:pt x="810" y="695"/>
                      <a:pt x="810" y="695"/>
                    </a:cubicBezTo>
                    <a:cubicBezTo>
                      <a:pt x="810" y="694"/>
                      <a:pt x="809" y="694"/>
                      <a:pt x="809" y="695"/>
                    </a:cubicBezTo>
                    <a:close/>
                    <a:moveTo>
                      <a:pt x="867" y="632"/>
                    </a:moveTo>
                    <a:cubicBezTo>
                      <a:pt x="867" y="632"/>
                      <a:pt x="867" y="632"/>
                      <a:pt x="867" y="632"/>
                    </a:cubicBezTo>
                    <a:cubicBezTo>
                      <a:pt x="867" y="632"/>
                      <a:pt x="867" y="632"/>
                      <a:pt x="867" y="633"/>
                    </a:cubicBezTo>
                    <a:cubicBezTo>
                      <a:pt x="867" y="633"/>
                      <a:pt x="867" y="633"/>
                      <a:pt x="867" y="633"/>
                    </a:cubicBezTo>
                    <a:cubicBezTo>
                      <a:pt x="868" y="633"/>
                      <a:pt x="868" y="633"/>
                      <a:pt x="868" y="633"/>
                    </a:cubicBezTo>
                    <a:cubicBezTo>
                      <a:pt x="869" y="632"/>
                      <a:pt x="869" y="632"/>
                      <a:pt x="870" y="632"/>
                    </a:cubicBezTo>
                    <a:cubicBezTo>
                      <a:pt x="871" y="631"/>
                      <a:pt x="872" y="630"/>
                      <a:pt x="872" y="629"/>
                    </a:cubicBezTo>
                    <a:cubicBezTo>
                      <a:pt x="873" y="629"/>
                      <a:pt x="873" y="628"/>
                      <a:pt x="873" y="628"/>
                    </a:cubicBezTo>
                    <a:cubicBezTo>
                      <a:pt x="873" y="627"/>
                      <a:pt x="873" y="626"/>
                      <a:pt x="873" y="626"/>
                    </a:cubicBezTo>
                    <a:cubicBezTo>
                      <a:pt x="873" y="626"/>
                      <a:pt x="873" y="626"/>
                      <a:pt x="872" y="626"/>
                    </a:cubicBezTo>
                    <a:cubicBezTo>
                      <a:pt x="872" y="626"/>
                      <a:pt x="872" y="626"/>
                      <a:pt x="872" y="626"/>
                    </a:cubicBezTo>
                    <a:cubicBezTo>
                      <a:pt x="871" y="625"/>
                      <a:pt x="871" y="626"/>
                      <a:pt x="871" y="627"/>
                    </a:cubicBezTo>
                    <a:cubicBezTo>
                      <a:pt x="870" y="629"/>
                      <a:pt x="870" y="630"/>
                      <a:pt x="868" y="630"/>
                    </a:cubicBezTo>
                    <a:cubicBezTo>
                      <a:pt x="867" y="630"/>
                      <a:pt x="867" y="631"/>
                      <a:pt x="867" y="632"/>
                    </a:cubicBezTo>
                    <a:close/>
                    <a:moveTo>
                      <a:pt x="860" y="645"/>
                    </a:moveTo>
                    <a:cubicBezTo>
                      <a:pt x="859" y="645"/>
                      <a:pt x="859" y="646"/>
                      <a:pt x="859" y="646"/>
                    </a:cubicBezTo>
                    <a:cubicBezTo>
                      <a:pt x="859" y="646"/>
                      <a:pt x="860" y="646"/>
                      <a:pt x="860" y="645"/>
                    </a:cubicBezTo>
                    <a:close/>
                    <a:moveTo>
                      <a:pt x="869" y="624"/>
                    </a:moveTo>
                    <a:cubicBezTo>
                      <a:pt x="869" y="624"/>
                      <a:pt x="869" y="624"/>
                      <a:pt x="869" y="624"/>
                    </a:cubicBezTo>
                    <a:cubicBezTo>
                      <a:pt x="869" y="624"/>
                      <a:pt x="869" y="624"/>
                      <a:pt x="869" y="624"/>
                    </a:cubicBezTo>
                    <a:cubicBezTo>
                      <a:pt x="869" y="624"/>
                      <a:pt x="869" y="624"/>
                      <a:pt x="869" y="624"/>
                    </a:cubicBezTo>
                    <a:cubicBezTo>
                      <a:pt x="869" y="624"/>
                      <a:pt x="869" y="624"/>
                      <a:pt x="869" y="624"/>
                    </a:cubicBezTo>
                    <a:cubicBezTo>
                      <a:pt x="869" y="624"/>
                      <a:pt x="869" y="624"/>
                      <a:pt x="869" y="624"/>
                    </a:cubicBezTo>
                    <a:cubicBezTo>
                      <a:pt x="869" y="624"/>
                      <a:pt x="869" y="624"/>
                      <a:pt x="869" y="624"/>
                    </a:cubicBezTo>
                    <a:cubicBezTo>
                      <a:pt x="869" y="624"/>
                      <a:pt x="869" y="624"/>
                      <a:pt x="869" y="624"/>
                    </a:cubicBezTo>
                    <a:cubicBezTo>
                      <a:pt x="869" y="625"/>
                      <a:pt x="869" y="625"/>
                      <a:pt x="869" y="625"/>
                    </a:cubicBezTo>
                    <a:cubicBezTo>
                      <a:pt x="869" y="625"/>
                      <a:pt x="869" y="625"/>
                      <a:pt x="869" y="624"/>
                    </a:cubicBezTo>
                    <a:close/>
                    <a:moveTo>
                      <a:pt x="846" y="664"/>
                    </a:moveTo>
                    <a:cubicBezTo>
                      <a:pt x="845" y="664"/>
                      <a:pt x="845" y="664"/>
                      <a:pt x="845" y="664"/>
                    </a:cubicBezTo>
                    <a:cubicBezTo>
                      <a:pt x="845" y="664"/>
                      <a:pt x="845" y="664"/>
                      <a:pt x="845" y="664"/>
                    </a:cubicBezTo>
                    <a:cubicBezTo>
                      <a:pt x="845" y="664"/>
                      <a:pt x="845" y="665"/>
                      <a:pt x="844" y="665"/>
                    </a:cubicBezTo>
                    <a:cubicBezTo>
                      <a:pt x="844" y="665"/>
                      <a:pt x="843" y="665"/>
                      <a:pt x="843" y="666"/>
                    </a:cubicBezTo>
                    <a:cubicBezTo>
                      <a:pt x="843" y="666"/>
                      <a:pt x="843" y="666"/>
                      <a:pt x="843" y="666"/>
                    </a:cubicBezTo>
                    <a:cubicBezTo>
                      <a:pt x="843" y="666"/>
                      <a:pt x="843" y="666"/>
                      <a:pt x="843" y="666"/>
                    </a:cubicBezTo>
                    <a:cubicBezTo>
                      <a:pt x="843" y="666"/>
                      <a:pt x="843" y="667"/>
                      <a:pt x="843" y="667"/>
                    </a:cubicBezTo>
                    <a:cubicBezTo>
                      <a:pt x="843" y="666"/>
                      <a:pt x="843" y="666"/>
                      <a:pt x="844" y="666"/>
                    </a:cubicBezTo>
                    <a:cubicBezTo>
                      <a:pt x="844" y="666"/>
                      <a:pt x="844" y="666"/>
                      <a:pt x="845" y="665"/>
                    </a:cubicBezTo>
                    <a:cubicBezTo>
                      <a:pt x="845" y="665"/>
                      <a:pt x="845" y="665"/>
                      <a:pt x="845" y="665"/>
                    </a:cubicBezTo>
                    <a:cubicBezTo>
                      <a:pt x="845" y="665"/>
                      <a:pt x="846" y="664"/>
                      <a:pt x="846" y="664"/>
                    </a:cubicBezTo>
                    <a:cubicBezTo>
                      <a:pt x="846" y="664"/>
                      <a:pt x="846" y="664"/>
                      <a:pt x="846" y="664"/>
                    </a:cubicBezTo>
                    <a:cubicBezTo>
                      <a:pt x="846" y="664"/>
                      <a:pt x="846" y="664"/>
                      <a:pt x="846" y="664"/>
                    </a:cubicBezTo>
                    <a:close/>
                    <a:moveTo>
                      <a:pt x="775" y="608"/>
                    </a:moveTo>
                    <a:cubicBezTo>
                      <a:pt x="775" y="609"/>
                      <a:pt x="774" y="610"/>
                      <a:pt x="775" y="611"/>
                    </a:cubicBezTo>
                    <a:cubicBezTo>
                      <a:pt x="775" y="613"/>
                      <a:pt x="775" y="615"/>
                      <a:pt x="777" y="616"/>
                    </a:cubicBezTo>
                    <a:cubicBezTo>
                      <a:pt x="778" y="618"/>
                      <a:pt x="778" y="619"/>
                      <a:pt x="779" y="621"/>
                    </a:cubicBezTo>
                    <a:cubicBezTo>
                      <a:pt x="779" y="621"/>
                      <a:pt x="779" y="621"/>
                      <a:pt x="779" y="622"/>
                    </a:cubicBezTo>
                    <a:cubicBezTo>
                      <a:pt x="779" y="622"/>
                      <a:pt x="779" y="623"/>
                      <a:pt x="779" y="623"/>
                    </a:cubicBezTo>
                    <a:cubicBezTo>
                      <a:pt x="778" y="624"/>
                      <a:pt x="778" y="625"/>
                      <a:pt x="778" y="626"/>
                    </a:cubicBezTo>
                    <a:cubicBezTo>
                      <a:pt x="778" y="626"/>
                      <a:pt x="778" y="626"/>
                      <a:pt x="778" y="627"/>
                    </a:cubicBezTo>
                    <a:cubicBezTo>
                      <a:pt x="778" y="629"/>
                      <a:pt x="778" y="631"/>
                      <a:pt x="778" y="632"/>
                    </a:cubicBezTo>
                    <a:cubicBezTo>
                      <a:pt x="778" y="636"/>
                      <a:pt x="778" y="639"/>
                      <a:pt x="778" y="642"/>
                    </a:cubicBezTo>
                    <a:cubicBezTo>
                      <a:pt x="778" y="643"/>
                      <a:pt x="778" y="643"/>
                      <a:pt x="777" y="644"/>
                    </a:cubicBezTo>
                    <a:cubicBezTo>
                      <a:pt x="777" y="645"/>
                      <a:pt x="777" y="646"/>
                      <a:pt x="777" y="647"/>
                    </a:cubicBezTo>
                    <a:cubicBezTo>
                      <a:pt x="777" y="648"/>
                      <a:pt x="777" y="649"/>
                      <a:pt x="777" y="649"/>
                    </a:cubicBezTo>
                    <a:cubicBezTo>
                      <a:pt x="778" y="650"/>
                      <a:pt x="778" y="651"/>
                      <a:pt x="778" y="652"/>
                    </a:cubicBezTo>
                    <a:cubicBezTo>
                      <a:pt x="778" y="653"/>
                      <a:pt x="778" y="654"/>
                      <a:pt x="778" y="655"/>
                    </a:cubicBezTo>
                    <a:cubicBezTo>
                      <a:pt x="777" y="657"/>
                      <a:pt x="777" y="658"/>
                      <a:pt x="777" y="659"/>
                    </a:cubicBezTo>
                    <a:cubicBezTo>
                      <a:pt x="777" y="660"/>
                      <a:pt x="777" y="661"/>
                      <a:pt x="778" y="662"/>
                    </a:cubicBezTo>
                    <a:cubicBezTo>
                      <a:pt x="778" y="662"/>
                      <a:pt x="778" y="663"/>
                      <a:pt x="778" y="663"/>
                    </a:cubicBezTo>
                    <a:cubicBezTo>
                      <a:pt x="778" y="663"/>
                      <a:pt x="778" y="664"/>
                      <a:pt x="777" y="664"/>
                    </a:cubicBezTo>
                    <a:cubicBezTo>
                      <a:pt x="777" y="666"/>
                      <a:pt x="776" y="667"/>
                      <a:pt x="776" y="668"/>
                    </a:cubicBezTo>
                    <a:cubicBezTo>
                      <a:pt x="776" y="669"/>
                      <a:pt x="776" y="669"/>
                      <a:pt x="776" y="669"/>
                    </a:cubicBezTo>
                    <a:cubicBezTo>
                      <a:pt x="776" y="670"/>
                      <a:pt x="776" y="671"/>
                      <a:pt x="776" y="672"/>
                    </a:cubicBezTo>
                    <a:cubicBezTo>
                      <a:pt x="776" y="672"/>
                      <a:pt x="776" y="672"/>
                      <a:pt x="776" y="672"/>
                    </a:cubicBezTo>
                    <a:cubicBezTo>
                      <a:pt x="776" y="672"/>
                      <a:pt x="776" y="673"/>
                      <a:pt x="776" y="673"/>
                    </a:cubicBezTo>
                    <a:cubicBezTo>
                      <a:pt x="776" y="673"/>
                      <a:pt x="777" y="674"/>
                      <a:pt x="777" y="674"/>
                    </a:cubicBezTo>
                    <a:cubicBezTo>
                      <a:pt x="778" y="674"/>
                      <a:pt x="779" y="673"/>
                      <a:pt x="779" y="672"/>
                    </a:cubicBezTo>
                    <a:cubicBezTo>
                      <a:pt x="779" y="671"/>
                      <a:pt x="780" y="670"/>
                      <a:pt x="780" y="668"/>
                    </a:cubicBezTo>
                    <a:cubicBezTo>
                      <a:pt x="780" y="667"/>
                      <a:pt x="781" y="667"/>
                      <a:pt x="782" y="667"/>
                    </a:cubicBezTo>
                    <a:cubicBezTo>
                      <a:pt x="782" y="668"/>
                      <a:pt x="783" y="668"/>
                      <a:pt x="784" y="668"/>
                    </a:cubicBezTo>
                    <a:cubicBezTo>
                      <a:pt x="785" y="668"/>
                      <a:pt x="786" y="669"/>
                      <a:pt x="786" y="669"/>
                    </a:cubicBezTo>
                    <a:cubicBezTo>
                      <a:pt x="787" y="670"/>
                      <a:pt x="787" y="672"/>
                      <a:pt x="787" y="673"/>
                    </a:cubicBezTo>
                    <a:cubicBezTo>
                      <a:pt x="788" y="672"/>
                      <a:pt x="788" y="671"/>
                      <a:pt x="788" y="670"/>
                    </a:cubicBezTo>
                    <a:cubicBezTo>
                      <a:pt x="788" y="669"/>
                      <a:pt x="787" y="668"/>
                      <a:pt x="787" y="667"/>
                    </a:cubicBezTo>
                    <a:cubicBezTo>
                      <a:pt x="787" y="666"/>
                      <a:pt x="786" y="666"/>
                      <a:pt x="786" y="666"/>
                    </a:cubicBezTo>
                    <a:cubicBezTo>
                      <a:pt x="786" y="666"/>
                      <a:pt x="786" y="667"/>
                      <a:pt x="785" y="667"/>
                    </a:cubicBezTo>
                    <a:cubicBezTo>
                      <a:pt x="785" y="667"/>
                      <a:pt x="785" y="667"/>
                      <a:pt x="785" y="666"/>
                    </a:cubicBezTo>
                    <a:cubicBezTo>
                      <a:pt x="785" y="666"/>
                      <a:pt x="785" y="666"/>
                      <a:pt x="785" y="666"/>
                    </a:cubicBezTo>
                    <a:cubicBezTo>
                      <a:pt x="785" y="666"/>
                      <a:pt x="785" y="666"/>
                      <a:pt x="785" y="666"/>
                    </a:cubicBezTo>
                    <a:cubicBezTo>
                      <a:pt x="784" y="664"/>
                      <a:pt x="784" y="662"/>
                      <a:pt x="783" y="661"/>
                    </a:cubicBezTo>
                    <a:cubicBezTo>
                      <a:pt x="781" y="659"/>
                      <a:pt x="781" y="657"/>
                      <a:pt x="781" y="655"/>
                    </a:cubicBezTo>
                    <a:cubicBezTo>
                      <a:pt x="781" y="655"/>
                      <a:pt x="781" y="655"/>
                      <a:pt x="781" y="654"/>
                    </a:cubicBezTo>
                    <a:cubicBezTo>
                      <a:pt x="781" y="653"/>
                      <a:pt x="781" y="652"/>
                      <a:pt x="782" y="651"/>
                    </a:cubicBezTo>
                    <a:cubicBezTo>
                      <a:pt x="782" y="649"/>
                      <a:pt x="783" y="648"/>
                      <a:pt x="783" y="646"/>
                    </a:cubicBezTo>
                    <a:cubicBezTo>
                      <a:pt x="783" y="646"/>
                      <a:pt x="784" y="645"/>
                      <a:pt x="784" y="645"/>
                    </a:cubicBezTo>
                    <a:cubicBezTo>
                      <a:pt x="784" y="643"/>
                      <a:pt x="784" y="642"/>
                      <a:pt x="786" y="641"/>
                    </a:cubicBezTo>
                    <a:cubicBezTo>
                      <a:pt x="787" y="641"/>
                      <a:pt x="787" y="641"/>
                      <a:pt x="787" y="641"/>
                    </a:cubicBezTo>
                    <a:cubicBezTo>
                      <a:pt x="787" y="641"/>
                      <a:pt x="786" y="640"/>
                      <a:pt x="786" y="640"/>
                    </a:cubicBezTo>
                    <a:cubicBezTo>
                      <a:pt x="786" y="640"/>
                      <a:pt x="786" y="640"/>
                      <a:pt x="786" y="640"/>
                    </a:cubicBezTo>
                    <a:cubicBezTo>
                      <a:pt x="787" y="640"/>
                      <a:pt x="787" y="640"/>
                      <a:pt x="787" y="640"/>
                    </a:cubicBezTo>
                    <a:cubicBezTo>
                      <a:pt x="788" y="641"/>
                      <a:pt x="790" y="641"/>
                      <a:pt x="791" y="642"/>
                    </a:cubicBezTo>
                    <a:cubicBezTo>
                      <a:pt x="792" y="642"/>
                      <a:pt x="792" y="643"/>
                      <a:pt x="793" y="643"/>
                    </a:cubicBezTo>
                    <a:cubicBezTo>
                      <a:pt x="793" y="643"/>
                      <a:pt x="793" y="643"/>
                      <a:pt x="793" y="643"/>
                    </a:cubicBezTo>
                    <a:cubicBezTo>
                      <a:pt x="793" y="641"/>
                      <a:pt x="792" y="640"/>
                      <a:pt x="792" y="639"/>
                    </a:cubicBezTo>
                    <a:cubicBezTo>
                      <a:pt x="792" y="637"/>
                      <a:pt x="791" y="635"/>
                      <a:pt x="791" y="634"/>
                    </a:cubicBezTo>
                    <a:cubicBezTo>
                      <a:pt x="789" y="630"/>
                      <a:pt x="789" y="626"/>
                      <a:pt x="788" y="622"/>
                    </a:cubicBezTo>
                    <a:cubicBezTo>
                      <a:pt x="788" y="622"/>
                      <a:pt x="788" y="622"/>
                      <a:pt x="788" y="621"/>
                    </a:cubicBezTo>
                    <a:cubicBezTo>
                      <a:pt x="788" y="621"/>
                      <a:pt x="788" y="620"/>
                      <a:pt x="788" y="620"/>
                    </a:cubicBezTo>
                    <a:cubicBezTo>
                      <a:pt x="788" y="619"/>
                      <a:pt x="787" y="618"/>
                      <a:pt x="786" y="617"/>
                    </a:cubicBezTo>
                    <a:cubicBezTo>
                      <a:pt x="786" y="617"/>
                      <a:pt x="786" y="617"/>
                      <a:pt x="786" y="617"/>
                    </a:cubicBezTo>
                    <a:cubicBezTo>
                      <a:pt x="786" y="617"/>
                      <a:pt x="786" y="617"/>
                      <a:pt x="786" y="617"/>
                    </a:cubicBezTo>
                    <a:cubicBezTo>
                      <a:pt x="786" y="617"/>
                      <a:pt x="786" y="616"/>
                      <a:pt x="786" y="616"/>
                    </a:cubicBezTo>
                    <a:cubicBezTo>
                      <a:pt x="786" y="614"/>
                      <a:pt x="785" y="613"/>
                      <a:pt x="785" y="612"/>
                    </a:cubicBezTo>
                    <a:cubicBezTo>
                      <a:pt x="785" y="612"/>
                      <a:pt x="785" y="612"/>
                      <a:pt x="785" y="611"/>
                    </a:cubicBezTo>
                    <a:cubicBezTo>
                      <a:pt x="785" y="611"/>
                      <a:pt x="785" y="610"/>
                      <a:pt x="785" y="610"/>
                    </a:cubicBezTo>
                    <a:cubicBezTo>
                      <a:pt x="785" y="609"/>
                      <a:pt x="785" y="609"/>
                      <a:pt x="785" y="608"/>
                    </a:cubicBezTo>
                    <a:cubicBezTo>
                      <a:pt x="786" y="607"/>
                      <a:pt x="786" y="606"/>
                      <a:pt x="786" y="605"/>
                    </a:cubicBezTo>
                    <a:cubicBezTo>
                      <a:pt x="786" y="604"/>
                      <a:pt x="786" y="603"/>
                      <a:pt x="785" y="602"/>
                    </a:cubicBezTo>
                    <a:cubicBezTo>
                      <a:pt x="785" y="601"/>
                      <a:pt x="784" y="600"/>
                      <a:pt x="784" y="598"/>
                    </a:cubicBezTo>
                    <a:cubicBezTo>
                      <a:pt x="784" y="598"/>
                      <a:pt x="784" y="598"/>
                      <a:pt x="784" y="598"/>
                    </a:cubicBezTo>
                    <a:cubicBezTo>
                      <a:pt x="785" y="597"/>
                      <a:pt x="785" y="597"/>
                      <a:pt x="785" y="596"/>
                    </a:cubicBezTo>
                    <a:cubicBezTo>
                      <a:pt x="785" y="596"/>
                      <a:pt x="785" y="596"/>
                      <a:pt x="785" y="595"/>
                    </a:cubicBezTo>
                    <a:cubicBezTo>
                      <a:pt x="784" y="594"/>
                      <a:pt x="783" y="592"/>
                      <a:pt x="783" y="591"/>
                    </a:cubicBezTo>
                    <a:cubicBezTo>
                      <a:pt x="783" y="590"/>
                      <a:pt x="784" y="589"/>
                      <a:pt x="784" y="589"/>
                    </a:cubicBezTo>
                    <a:cubicBezTo>
                      <a:pt x="784" y="589"/>
                      <a:pt x="784" y="589"/>
                      <a:pt x="784" y="588"/>
                    </a:cubicBezTo>
                    <a:cubicBezTo>
                      <a:pt x="784" y="588"/>
                      <a:pt x="784" y="588"/>
                      <a:pt x="783" y="587"/>
                    </a:cubicBezTo>
                    <a:cubicBezTo>
                      <a:pt x="783" y="587"/>
                      <a:pt x="783" y="586"/>
                      <a:pt x="782" y="585"/>
                    </a:cubicBezTo>
                    <a:cubicBezTo>
                      <a:pt x="782" y="586"/>
                      <a:pt x="781" y="586"/>
                      <a:pt x="781" y="586"/>
                    </a:cubicBezTo>
                    <a:cubicBezTo>
                      <a:pt x="780" y="587"/>
                      <a:pt x="780" y="587"/>
                      <a:pt x="780" y="587"/>
                    </a:cubicBezTo>
                    <a:cubicBezTo>
                      <a:pt x="780" y="588"/>
                      <a:pt x="780" y="588"/>
                      <a:pt x="780" y="589"/>
                    </a:cubicBezTo>
                    <a:cubicBezTo>
                      <a:pt x="781" y="589"/>
                      <a:pt x="781" y="589"/>
                      <a:pt x="781" y="590"/>
                    </a:cubicBezTo>
                    <a:cubicBezTo>
                      <a:pt x="782" y="590"/>
                      <a:pt x="782" y="591"/>
                      <a:pt x="782" y="592"/>
                    </a:cubicBezTo>
                    <a:cubicBezTo>
                      <a:pt x="782" y="593"/>
                      <a:pt x="782" y="594"/>
                      <a:pt x="781" y="594"/>
                    </a:cubicBezTo>
                    <a:cubicBezTo>
                      <a:pt x="781" y="594"/>
                      <a:pt x="781" y="594"/>
                      <a:pt x="781" y="594"/>
                    </a:cubicBezTo>
                    <a:cubicBezTo>
                      <a:pt x="781" y="595"/>
                      <a:pt x="781" y="595"/>
                      <a:pt x="782" y="595"/>
                    </a:cubicBezTo>
                    <a:cubicBezTo>
                      <a:pt x="781" y="595"/>
                      <a:pt x="781" y="595"/>
                      <a:pt x="781" y="595"/>
                    </a:cubicBezTo>
                    <a:cubicBezTo>
                      <a:pt x="781" y="596"/>
                      <a:pt x="781" y="596"/>
                      <a:pt x="780" y="597"/>
                    </a:cubicBezTo>
                    <a:cubicBezTo>
                      <a:pt x="780" y="597"/>
                      <a:pt x="779" y="597"/>
                      <a:pt x="779" y="596"/>
                    </a:cubicBezTo>
                    <a:cubicBezTo>
                      <a:pt x="779" y="595"/>
                      <a:pt x="778" y="595"/>
                      <a:pt x="777" y="596"/>
                    </a:cubicBezTo>
                    <a:cubicBezTo>
                      <a:pt x="776" y="596"/>
                      <a:pt x="776" y="597"/>
                      <a:pt x="776" y="598"/>
                    </a:cubicBezTo>
                    <a:cubicBezTo>
                      <a:pt x="776" y="598"/>
                      <a:pt x="776" y="598"/>
                      <a:pt x="776" y="599"/>
                    </a:cubicBezTo>
                    <a:cubicBezTo>
                      <a:pt x="776" y="600"/>
                      <a:pt x="776" y="600"/>
                      <a:pt x="776" y="601"/>
                    </a:cubicBezTo>
                    <a:cubicBezTo>
                      <a:pt x="776" y="602"/>
                      <a:pt x="776" y="603"/>
                      <a:pt x="776" y="603"/>
                    </a:cubicBezTo>
                    <a:cubicBezTo>
                      <a:pt x="776" y="605"/>
                      <a:pt x="775" y="607"/>
                      <a:pt x="775" y="608"/>
                    </a:cubicBezTo>
                    <a:close/>
                    <a:moveTo>
                      <a:pt x="795" y="646"/>
                    </a:moveTo>
                    <a:cubicBezTo>
                      <a:pt x="795" y="646"/>
                      <a:pt x="795" y="646"/>
                      <a:pt x="795" y="646"/>
                    </a:cubicBezTo>
                    <a:cubicBezTo>
                      <a:pt x="795" y="646"/>
                      <a:pt x="795" y="646"/>
                      <a:pt x="795" y="646"/>
                    </a:cubicBezTo>
                    <a:cubicBezTo>
                      <a:pt x="795" y="646"/>
                      <a:pt x="795" y="646"/>
                      <a:pt x="795" y="646"/>
                    </a:cubicBezTo>
                    <a:cubicBezTo>
                      <a:pt x="795" y="646"/>
                      <a:pt x="795" y="646"/>
                      <a:pt x="795" y="646"/>
                    </a:cubicBezTo>
                    <a:cubicBezTo>
                      <a:pt x="795" y="645"/>
                      <a:pt x="795" y="645"/>
                      <a:pt x="795" y="645"/>
                    </a:cubicBezTo>
                    <a:cubicBezTo>
                      <a:pt x="795" y="645"/>
                      <a:pt x="795" y="645"/>
                      <a:pt x="795" y="645"/>
                    </a:cubicBezTo>
                    <a:cubicBezTo>
                      <a:pt x="795" y="645"/>
                      <a:pt x="795" y="645"/>
                      <a:pt x="795" y="645"/>
                    </a:cubicBezTo>
                    <a:cubicBezTo>
                      <a:pt x="795" y="645"/>
                      <a:pt x="795" y="645"/>
                      <a:pt x="795" y="645"/>
                    </a:cubicBezTo>
                    <a:cubicBezTo>
                      <a:pt x="794" y="645"/>
                      <a:pt x="794" y="645"/>
                      <a:pt x="794" y="645"/>
                    </a:cubicBezTo>
                    <a:cubicBezTo>
                      <a:pt x="794" y="645"/>
                      <a:pt x="794" y="645"/>
                      <a:pt x="794" y="645"/>
                    </a:cubicBezTo>
                    <a:cubicBezTo>
                      <a:pt x="794" y="645"/>
                      <a:pt x="795" y="646"/>
                      <a:pt x="795" y="646"/>
                    </a:cubicBezTo>
                    <a:cubicBezTo>
                      <a:pt x="795" y="646"/>
                      <a:pt x="795" y="646"/>
                      <a:pt x="795" y="646"/>
                    </a:cubicBezTo>
                    <a:close/>
                    <a:moveTo>
                      <a:pt x="751" y="577"/>
                    </a:moveTo>
                    <a:cubicBezTo>
                      <a:pt x="750" y="577"/>
                      <a:pt x="749" y="576"/>
                      <a:pt x="749" y="576"/>
                    </a:cubicBezTo>
                    <a:cubicBezTo>
                      <a:pt x="748" y="576"/>
                      <a:pt x="747" y="576"/>
                      <a:pt x="747" y="577"/>
                    </a:cubicBezTo>
                    <a:cubicBezTo>
                      <a:pt x="746" y="578"/>
                      <a:pt x="745" y="579"/>
                      <a:pt x="745" y="580"/>
                    </a:cubicBezTo>
                    <a:cubicBezTo>
                      <a:pt x="745" y="580"/>
                      <a:pt x="745" y="580"/>
                      <a:pt x="745" y="581"/>
                    </a:cubicBezTo>
                    <a:cubicBezTo>
                      <a:pt x="745" y="581"/>
                      <a:pt x="745" y="581"/>
                      <a:pt x="745" y="581"/>
                    </a:cubicBezTo>
                    <a:cubicBezTo>
                      <a:pt x="745" y="581"/>
                      <a:pt x="745" y="581"/>
                      <a:pt x="745" y="581"/>
                    </a:cubicBezTo>
                    <a:cubicBezTo>
                      <a:pt x="746" y="581"/>
                      <a:pt x="746" y="580"/>
                      <a:pt x="747" y="580"/>
                    </a:cubicBezTo>
                    <a:cubicBezTo>
                      <a:pt x="747" y="581"/>
                      <a:pt x="747" y="581"/>
                      <a:pt x="747" y="581"/>
                    </a:cubicBezTo>
                    <a:cubicBezTo>
                      <a:pt x="747" y="581"/>
                      <a:pt x="747" y="581"/>
                      <a:pt x="748" y="582"/>
                    </a:cubicBezTo>
                    <a:cubicBezTo>
                      <a:pt x="748" y="582"/>
                      <a:pt x="748" y="582"/>
                      <a:pt x="749" y="581"/>
                    </a:cubicBezTo>
                    <a:cubicBezTo>
                      <a:pt x="750" y="581"/>
                      <a:pt x="750" y="579"/>
                      <a:pt x="752" y="578"/>
                    </a:cubicBezTo>
                    <a:cubicBezTo>
                      <a:pt x="752" y="578"/>
                      <a:pt x="752" y="578"/>
                      <a:pt x="752" y="578"/>
                    </a:cubicBezTo>
                    <a:cubicBezTo>
                      <a:pt x="752" y="578"/>
                      <a:pt x="752" y="578"/>
                      <a:pt x="751" y="578"/>
                    </a:cubicBezTo>
                    <a:cubicBezTo>
                      <a:pt x="751" y="578"/>
                      <a:pt x="751" y="578"/>
                      <a:pt x="751" y="578"/>
                    </a:cubicBezTo>
                    <a:cubicBezTo>
                      <a:pt x="751" y="577"/>
                      <a:pt x="751" y="577"/>
                      <a:pt x="751" y="577"/>
                    </a:cubicBezTo>
                    <a:close/>
                    <a:moveTo>
                      <a:pt x="744" y="577"/>
                    </a:moveTo>
                    <a:cubicBezTo>
                      <a:pt x="743" y="577"/>
                      <a:pt x="742" y="578"/>
                      <a:pt x="741" y="579"/>
                    </a:cubicBezTo>
                    <a:cubicBezTo>
                      <a:pt x="741" y="579"/>
                      <a:pt x="741" y="579"/>
                      <a:pt x="742" y="579"/>
                    </a:cubicBezTo>
                    <a:cubicBezTo>
                      <a:pt x="742" y="579"/>
                      <a:pt x="742" y="579"/>
                      <a:pt x="743" y="579"/>
                    </a:cubicBezTo>
                    <a:cubicBezTo>
                      <a:pt x="743" y="579"/>
                      <a:pt x="743" y="579"/>
                      <a:pt x="743" y="579"/>
                    </a:cubicBezTo>
                    <a:cubicBezTo>
                      <a:pt x="743" y="579"/>
                      <a:pt x="743" y="579"/>
                      <a:pt x="743" y="579"/>
                    </a:cubicBezTo>
                    <a:cubicBezTo>
                      <a:pt x="743" y="579"/>
                      <a:pt x="743" y="579"/>
                      <a:pt x="743" y="579"/>
                    </a:cubicBezTo>
                    <a:cubicBezTo>
                      <a:pt x="743" y="579"/>
                      <a:pt x="743" y="579"/>
                      <a:pt x="743" y="579"/>
                    </a:cubicBezTo>
                    <a:cubicBezTo>
                      <a:pt x="744" y="579"/>
                      <a:pt x="744" y="578"/>
                      <a:pt x="744" y="578"/>
                    </a:cubicBezTo>
                    <a:cubicBezTo>
                      <a:pt x="744" y="578"/>
                      <a:pt x="744" y="578"/>
                      <a:pt x="744" y="577"/>
                    </a:cubicBezTo>
                    <a:cubicBezTo>
                      <a:pt x="745" y="577"/>
                      <a:pt x="744" y="577"/>
                      <a:pt x="744" y="577"/>
                    </a:cubicBezTo>
                    <a:cubicBezTo>
                      <a:pt x="744" y="577"/>
                      <a:pt x="744" y="577"/>
                      <a:pt x="744" y="577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27" name="Freeform 840">
                <a:extLst>
                  <a:ext uri="{FF2B5EF4-FFF2-40B4-BE49-F238E27FC236}">
                    <a16:creationId xmlns:a16="http://schemas.microsoft.com/office/drawing/2014/main" id="{3E92E563-E357-4E8F-22C3-BCB811BCE3E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667750" y="4279900"/>
                <a:ext cx="295275" cy="495300"/>
              </a:xfrm>
              <a:custGeom>
                <a:avLst/>
                <a:gdLst>
                  <a:gd name="T0" fmla="*/ 25 w 71"/>
                  <a:gd name="T1" fmla="*/ 115 h 119"/>
                  <a:gd name="T2" fmla="*/ 23 w 71"/>
                  <a:gd name="T3" fmla="*/ 115 h 119"/>
                  <a:gd name="T4" fmla="*/ 22 w 71"/>
                  <a:gd name="T5" fmla="*/ 116 h 119"/>
                  <a:gd name="T6" fmla="*/ 23 w 71"/>
                  <a:gd name="T7" fmla="*/ 115 h 119"/>
                  <a:gd name="T8" fmla="*/ 25 w 71"/>
                  <a:gd name="T9" fmla="*/ 115 h 119"/>
                  <a:gd name="T10" fmla="*/ 25 w 71"/>
                  <a:gd name="T11" fmla="*/ 115 h 119"/>
                  <a:gd name="T12" fmla="*/ 25 w 71"/>
                  <a:gd name="T13" fmla="*/ 114 h 119"/>
                  <a:gd name="T14" fmla="*/ 26 w 71"/>
                  <a:gd name="T15" fmla="*/ 115 h 119"/>
                  <a:gd name="T16" fmla="*/ 20 w 71"/>
                  <a:gd name="T17" fmla="*/ 119 h 119"/>
                  <a:gd name="T18" fmla="*/ 23 w 71"/>
                  <a:gd name="T19" fmla="*/ 115 h 119"/>
                  <a:gd name="T20" fmla="*/ 22 w 71"/>
                  <a:gd name="T21" fmla="*/ 117 h 119"/>
                  <a:gd name="T22" fmla="*/ 23 w 71"/>
                  <a:gd name="T23" fmla="*/ 117 h 119"/>
                  <a:gd name="T24" fmla="*/ 26 w 71"/>
                  <a:gd name="T25" fmla="*/ 113 h 119"/>
                  <a:gd name="T26" fmla="*/ 28 w 71"/>
                  <a:gd name="T27" fmla="*/ 115 h 119"/>
                  <a:gd name="T28" fmla="*/ 25 w 71"/>
                  <a:gd name="T29" fmla="*/ 114 h 119"/>
                  <a:gd name="T30" fmla="*/ 25 w 71"/>
                  <a:gd name="T31" fmla="*/ 116 h 119"/>
                  <a:gd name="T32" fmla="*/ 31 w 71"/>
                  <a:gd name="T33" fmla="*/ 111 h 119"/>
                  <a:gd name="T34" fmla="*/ 36 w 71"/>
                  <a:gd name="T35" fmla="*/ 107 h 119"/>
                  <a:gd name="T36" fmla="*/ 55 w 71"/>
                  <a:gd name="T37" fmla="*/ 68 h 119"/>
                  <a:gd name="T38" fmla="*/ 49 w 71"/>
                  <a:gd name="T39" fmla="*/ 84 h 119"/>
                  <a:gd name="T40" fmla="*/ 35 w 71"/>
                  <a:gd name="T41" fmla="*/ 58 h 119"/>
                  <a:gd name="T42" fmla="*/ 36 w 71"/>
                  <a:gd name="T43" fmla="*/ 59 h 119"/>
                  <a:gd name="T44" fmla="*/ 35 w 71"/>
                  <a:gd name="T45" fmla="*/ 62 h 119"/>
                  <a:gd name="T46" fmla="*/ 36 w 71"/>
                  <a:gd name="T47" fmla="*/ 62 h 119"/>
                  <a:gd name="T48" fmla="*/ 37 w 71"/>
                  <a:gd name="T49" fmla="*/ 59 h 119"/>
                  <a:gd name="T50" fmla="*/ 37 w 71"/>
                  <a:gd name="T51" fmla="*/ 59 h 119"/>
                  <a:gd name="T52" fmla="*/ 39 w 71"/>
                  <a:gd name="T53" fmla="*/ 52 h 119"/>
                  <a:gd name="T54" fmla="*/ 25 w 71"/>
                  <a:gd name="T55" fmla="*/ 51 h 119"/>
                  <a:gd name="T56" fmla="*/ 18 w 71"/>
                  <a:gd name="T57" fmla="*/ 36 h 119"/>
                  <a:gd name="T58" fmla="*/ 22 w 71"/>
                  <a:gd name="T59" fmla="*/ 20 h 119"/>
                  <a:gd name="T60" fmla="*/ 36 w 71"/>
                  <a:gd name="T61" fmla="*/ 25 h 119"/>
                  <a:gd name="T62" fmla="*/ 33 w 71"/>
                  <a:gd name="T63" fmla="*/ 47 h 119"/>
                  <a:gd name="T64" fmla="*/ 48 w 71"/>
                  <a:gd name="T65" fmla="*/ 50 h 119"/>
                  <a:gd name="T66" fmla="*/ 36 w 71"/>
                  <a:gd name="T67" fmla="*/ 48 h 119"/>
                  <a:gd name="T68" fmla="*/ 18 w 71"/>
                  <a:gd name="T69" fmla="*/ 72 h 119"/>
                  <a:gd name="T70" fmla="*/ 7 w 71"/>
                  <a:gd name="T71" fmla="*/ 86 h 119"/>
                  <a:gd name="T72" fmla="*/ 23 w 71"/>
                  <a:gd name="T73" fmla="*/ 66 h 119"/>
                  <a:gd name="T74" fmla="*/ 22 w 71"/>
                  <a:gd name="T75" fmla="*/ 66 h 119"/>
                  <a:gd name="T76" fmla="*/ 1 w 71"/>
                  <a:gd name="T77" fmla="*/ 96 h 119"/>
                  <a:gd name="T78" fmla="*/ 29 w 71"/>
                  <a:gd name="T79" fmla="*/ 62 h 119"/>
                  <a:gd name="T80" fmla="*/ 57 w 71"/>
                  <a:gd name="T81" fmla="*/ 66 h 119"/>
                  <a:gd name="T82" fmla="*/ 62 w 71"/>
                  <a:gd name="T83" fmla="*/ 66 h 119"/>
                  <a:gd name="T84" fmla="*/ 46 w 71"/>
                  <a:gd name="T85" fmla="*/ 77 h 119"/>
                  <a:gd name="T86" fmla="*/ 47 w 71"/>
                  <a:gd name="T87" fmla="*/ 58 h 119"/>
                  <a:gd name="T88" fmla="*/ 43 w 71"/>
                  <a:gd name="T89" fmla="*/ 56 h 119"/>
                  <a:gd name="T90" fmla="*/ 64 w 71"/>
                  <a:gd name="T91" fmla="*/ 70 h 119"/>
                  <a:gd name="T92" fmla="*/ 68 w 71"/>
                  <a:gd name="T93" fmla="*/ 102 h 119"/>
                  <a:gd name="T94" fmla="*/ 60 w 71"/>
                  <a:gd name="T95" fmla="*/ 108 h 119"/>
                  <a:gd name="T96" fmla="*/ 45 w 71"/>
                  <a:gd name="T97" fmla="*/ 95 h 119"/>
                  <a:gd name="T98" fmla="*/ 38 w 71"/>
                  <a:gd name="T99" fmla="*/ 96 h 119"/>
                  <a:gd name="T100" fmla="*/ 51 w 71"/>
                  <a:gd name="T101" fmla="*/ 92 h 119"/>
                  <a:gd name="T102" fmla="*/ 64 w 71"/>
                  <a:gd name="T103" fmla="*/ 80 h 119"/>
                  <a:gd name="T104" fmla="*/ 65 w 71"/>
                  <a:gd name="T105" fmla="*/ 98 h 119"/>
                  <a:gd name="T106" fmla="*/ 47 w 71"/>
                  <a:gd name="T107" fmla="*/ 77 h 119"/>
                  <a:gd name="T108" fmla="*/ 52 w 71"/>
                  <a:gd name="T109" fmla="*/ 50 h 119"/>
                  <a:gd name="T110" fmla="*/ 32 w 71"/>
                  <a:gd name="T111" fmla="*/ 13 h 119"/>
                  <a:gd name="T112" fmla="*/ 55 w 71"/>
                  <a:gd name="T113" fmla="*/ 77 h 119"/>
                  <a:gd name="T114" fmla="*/ 33 w 71"/>
                  <a:gd name="T115" fmla="*/ 1 h 119"/>
                  <a:gd name="T116" fmla="*/ 33 w 71"/>
                  <a:gd name="T117" fmla="*/ 6 h 119"/>
                  <a:gd name="T118" fmla="*/ 35 w 71"/>
                  <a:gd name="T119" fmla="*/ 4 h 119"/>
                  <a:gd name="T120" fmla="*/ 34 w 71"/>
                  <a:gd name="T121" fmla="*/ 1 h 119"/>
                  <a:gd name="T122" fmla="*/ 36 w 71"/>
                  <a:gd name="T123" fmla="*/ 65 h 119"/>
                  <a:gd name="T124" fmla="*/ 32 w 71"/>
                  <a:gd name="T125" fmla="*/ 64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71" h="119">
                    <a:moveTo>
                      <a:pt x="39" y="101"/>
                    </a:moveTo>
                    <a:cubicBezTo>
                      <a:pt x="39" y="101"/>
                      <a:pt x="39" y="101"/>
                      <a:pt x="40" y="101"/>
                    </a:cubicBezTo>
                    <a:cubicBezTo>
                      <a:pt x="40" y="101"/>
                      <a:pt x="40" y="101"/>
                      <a:pt x="40" y="101"/>
                    </a:cubicBezTo>
                    <a:cubicBezTo>
                      <a:pt x="40" y="101"/>
                      <a:pt x="40" y="101"/>
                      <a:pt x="40" y="101"/>
                    </a:cubicBezTo>
                    <a:cubicBezTo>
                      <a:pt x="39" y="101"/>
                      <a:pt x="39" y="101"/>
                      <a:pt x="39" y="101"/>
                    </a:cubicBezTo>
                    <a:cubicBezTo>
                      <a:pt x="39" y="101"/>
                      <a:pt x="39" y="101"/>
                      <a:pt x="39" y="101"/>
                    </a:cubicBezTo>
                    <a:close/>
                    <a:moveTo>
                      <a:pt x="25" y="113"/>
                    </a:move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lose/>
                    <a:moveTo>
                      <a:pt x="25" y="114"/>
                    </a:move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lose/>
                    <a:moveTo>
                      <a:pt x="25" y="115"/>
                    </a:move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4" y="115"/>
                      <a:pt x="24" y="115"/>
                    </a:cubicBezTo>
                    <a:cubicBezTo>
                      <a:pt x="25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6"/>
                      <a:pt x="23" y="116"/>
                    </a:cubicBezTo>
                    <a:cubicBezTo>
                      <a:pt x="23" y="116"/>
                      <a:pt x="23" y="115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5"/>
                      <a:pt x="22" y="115"/>
                    </a:cubicBezTo>
                    <a:cubicBezTo>
                      <a:pt x="22" y="115"/>
                      <a:pt x="22" y="115"/>
                      <a:pt x="22" y="115"/>
                    </a:cubicBezTo>
                    <a:cubicBezTo>
                      <a:pt x="22" y="115"/>
                      <a:pt x="22" y="115"/>
                      <a:pt x="22" y="115"/>
                    </a:cubicBezTo>
                    <a:cubicBezTo>
                      <a:pt x="22" y="115"/>
                      <a:pt x="22" y="115"/>
                      <a:pt x="22" y="115"/>
                    </a:cubicBezTo>
                    <a:cubicBezTo>
                      <a:pt x="22" y="115"/>
                      <a:pt x="22" y="115"/>
                      <a:pt x="22" y="115"/>
                    </a:cubicBezTo>
                    <a:cubicBezTo>
                      <a:pt x="22" y="115"/>
                      <a:pt x="22" y="115"/>
                      <a:pt x="22" y="115"/>
                    </a:cubicBezTo>
                    <a:cubicBezTo>
                      <a:pt x="22" y="115"/>
                      <a:pt x="22" y="115"/>
                      <a:pt x="22" y="115"/>
                    </a:cubicBezTo>
                    <a:cubicBezTo>
                      <a:pt x="22" y="115"/>
                      <a:pt x="22" y="115"/>
                      <a:pt x="22" y="115"/>
                    </a:cubicBezTo>
                    <a:cubicBezTo>
                      <a:pt x="22" y="115"/>
                      <a:pt x="22" y="115"/>
                      <a:pt x="22" y="115"/>
                    </a:cubicBezTo>
                    <a:cubicBezTo>
                      <a:pt x="22" y="115"/>
                      <a:pt x="22" y="115"/>
                      <a:pt x="22" y="115"/>
                    </a:cubicBezTo>
                    <a:cubicBezTo>
                      <a:pt x="22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4" y="114"/>
                      <a:pt x="24" y="114"/>
                    </a:cubicBezTo>
                    <a:cubicBezTo>
                      <a:pt x="24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4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lose/>
                    <a:moveTo>
                      <a:pt x="22" y="116"/>
                    </a:move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lose/>
                    <a:moveTo>
                      <a:pt x="23" y="116"/>
                    </a:move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lose/>
                    <a:moveTo>
                      <a:pt x="25" y="115"/>
                    </a:move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lose/>
                    <a:moveTo>
                      <a:pt x="24" y="116"/>
                    </a:move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lose/>
                    <a:moveTo>
                      <a:pt x="25" y="114"/>
                    </a:move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lose/>
                    <a:moveTo>
                      <a:pt x="25" y="116"/>
                    </a:move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lose/>
                    <a:moveTo>
                      <a:pt x="25" y="115"/>
                    </a:move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lose/>
                    <a:moveTo>
                      <a:pt x="25" y="115"/>
                    </a:move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lose/>
                    <a:moveTo>
                      <a:pt x="25" y="116"/>
                    </a:move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lose/>
                    <a:moveTo>
                      <a:pt x="25" y="114"/>
                    </a:move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lose/>
                    <a:moveTo>
                      <a:pt x="25" y="114"/>
                    </a:move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lose/>
                    <a:moveTo>
                      <a:pt x="26" y="114"/>
                    </a:moveTo>
                    <a:cubicBezTo>
                      <a:pt x="26" y="114"/>
                      <a:pt x="26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lose/>
                    <a:moveTo>
                      <a:pt x="26" y="115"/>
                    </a:move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lose/>
                    <a:moveTo>
                      <a:pt x="25" y="114"/>
                    </a:move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lose/>
                    <a:moveTo>
                      <a:pt x="26" y="115"/>
                    </a:move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5" y="114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lose/>
                    <a:moveTo>
                      <a:pt x="25" y="114"/>
                    </a:move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lose/>
                    <a:moveTo>
                      <a:pt x="25" y="113"/>
                    </a:move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ubicBezTo>
                      <a:pt x="25" y="113"/>
                      <a:pt x="25" y="113"/>
                      <a:pt x="25" y="113"/>
                    </a:cubicBezTo>
                    <a:close/>
                    <a:moveTo>
                      <a:pt x="26" y="114"/>
                    </a:move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lose/>
                    <a:moveTo>
                      <a:pt x="25" y="115"/>
                    </a:move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lose/>
                    <a:moveTo>
                      <a:pt x="26" y="115"/>
                    </a:move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4"/>
                    </a:cubicBezTo>
                    <a:cubicBezTo>
                      <a:pt x="26" y="115"/>
                      <a:pt x="26" y="115"/>
                      <a:pt x="26" y="115"/>
                    </a:cubicBezTo>
                    <a:close/>
                    <a:moveTo>
                      <a:pt x="26" y="115"/>
                    </a:move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lose/>
                    <a:moveTo>
                      <a:pt x="26" y="114"/>
                    </a:move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6" y="113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6" y="114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lose/>
                    <a:moveTo>
                      <a:pt x="23" y="116"/>
                    </a:move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lose/>
                    <a:moveTo>
                      <a:pt x="22" y="116"/>
                    </a:move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ubicBezTo>
                      <a:pt x="22" y="116"/>
                      <a:pt x="22" y="116"/>
                      <a:pt x="22" y="116"/>
                    </a:cubicBezTo>
                    <a:close/>
                    <a:moveTo>
                      <a:pt x="24" y="116"/>
                    </a:move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lose/>
                    <a:moveTo>
                      <a:pt x="20" y="117"/>
                    </a:moveTo>
                    <a:cubicBezTo>
                      <a:pt x="20" y="117"/>
                      <a:pt x="20" y="117"/>
                      <a:pt x="20" y="117"/>
                    </a:cubicBezTo>
                    <a:cubicBezTo>
                      <a:pt x="20" y="117"/>
                      <a:pt x="20" y="117"/>
                      <a:pt x="20" y="117"/>
                    </a:cubicBezTo>
                    <a:cubicBezTo>
                      <a:pt x="20" y="117"/>
                      <a:pt x="20" y="118"/>
                      <a:pt x="20" y="118"/>
                    </a:cubicBezTo>
                    <a:cubicBezTo>
                      <a:pt x="20" y="118"/>
                      <a:pt x="20" y="117"/>
                      <a:pt x="20" y="117"/>
                    </a:cubicBezTo>
                    <a:close/>
                    <a:moveTo>
                      <a:pt x="20" y="118"/>
                    </a:move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7"/>
                      <a:pt x="20" y="117"/>
                    </a:cubicBezTo>
                    <a:cubicBezTo>
                      <a:pt x="20" y="117"/>
                      <a:pt x="20" y="117"/>
                      <a:pt x="20" y="117"/>
                    </a:cubicBezTo>
                    <a:cubicBezTo>
                      <a:pt x="20" y="117"/>
                      <a:pt x="20" y="117"/>
                      <a:pt x="20" y="117"/>
                    </a:cubicBezTo>
                    <a:cubicBezTo>
                      <a:pt x="20" y="117"/>
                      <a:pt x="20" y="117"/>
                      <a:pt x="20" y="117"/>
                    </a:cubicBezTo>
                    <a:cubicBezTo>
                      <a:pt x="20" y="117"/>
                      <a:pt x="20" y="117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lose/>
                    <a:moveTo>
                      <a:pt x="23" y="118"/>
                    </a:moveTo>
                    <a:cubicBezTo>
                      <a:pt x="23" y="118"/>
                      <a:pt x="23" y="118"/>
                      <a:pt x="23" y="118"/>
                    </a:cubicBezTo>
                    <a:cubicBezTo>
                      <a:pt x="23" y="118"/>
                      <a:pt x="23" y="118"/>
                      <a:pt x="23" y="118"/>
                    </a:cubicBezTo>
                    <a:cubicBezTo>
                      <a:pt x="23" y="118"/>
                      <a:pt x="22" y="118"/>
                      <a:pt x="22" y="118"/>
                    </a:cubicBezTo>
                    <a:cubicBezTo>
                      <a:pt x="22" y="118"/>
                      <a:pt x="22" y="118"/>
                      <a:pt x="22" y="118"/>
                    </a:cubicBezTo>
                    <a:cubicBezTo>
                      <a:pt x="22" y="118"/>
                      <a:pt x="22" y="118"/>
                      <a:pt x="22" y="118"/>
                    </a:cubicBezTo>
                    <a:cubicBezTo>
                      <a:pt x="22" y="118"/>
                      <a:pt x="22" y="118"/>
                      <a:pt x="22" y="118"/>
                    </a:cubicBezTo>
                    <a:cubicBezTo>
                      <a:pt x="22" y="118"/>
                      <a:pt x="22" y="118"/>
                      <a:pt x="22" y="118"/>
                    </a:cubicBezTo>
                    <a:cubicBezTo>
                      <a:pt x="22" y="118"/>
                      <a:pt x="22" y="118"/>
                      <a:pt x="22" y="118"/>
                    </a:cubicBezTo>
                    <a:cubicBezTo>
                      <a:pt x="22" y="118"/>
                      <a:pt x="22" y="118"/>
                      <a:pt x="22" y="118"/>
                    </a:cubicBezTo>
                    <a:cubicBezTo>
                      <a:pt x="22" y="118"/>
                      <a:pt x="22" y="118"/>
                      <a:pt x="22" y="118"/>
                    </a:cubicBezTo>
                    <a:cubicBezTo>
                      <a:pt x="23" y="118"/>
                      <a:pt x="23" y="118"/>
                      <a:pt x="23" y="118"/>
                    </a:cubicBezTo>
                    <a:cubicBezTo>
                      <a:pt x="23" y="118"/>
                      <a:pt x="23" y="118"/>
                      <a:pt x="23" y="118"/>
                    </a:cubicBezTo>
                    <a:cubicBezTo>
                      <a:pt x="23" y="118"/>
                      <a:pt x="23" y="118"/>
                      <a:pt x="23" y="118"/>
                    </a:cubicBezTo>
                    <a:cubicBezTo>
                      <a:pt x="23" y="118"/>
                      <a:pt x="23" y="118"/>
                      <a:pt x="23" y="118"/>
                    </a:cubicBezTo>
                    <a:close/>
                    <a:moveTo>
                      <a:pt x="23" y="117"/>
                    </a:move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lose/>
                    <a:moveTo>
                      <a:pt x="23" y="116"/>
                    </a:move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lose/>
                    <a:moveTo>
                      <a:pt x="23" y="115"/>
                    </a:move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lose/>
                    <a:moveTo>
                      <a:pt x="23" y="115"/>
                    </a:move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lose/>
                    <a:moveTo>
                      <a:pt x="19" y="117"/>
                    </a:moveTo>
                    <a:cubicBezTo>
                      <a:pt x="19" y="117"/>
                      <a:pt x="19" y="117"/>
                      <a:pt x="19" y="117"/>
                    </a:cubicBezTo>
                    <a:cubicBezTo>
                      <a:pt x="19" y="117"/>
                      <a:pt x="19" y="117"/>
                      <a:pt x="19" y="117"/>
                    </a:cubicBezTo>
                    <a:cubicBezTo>
                      <a:pt x="20" y="117"/>
                      <a:pt x="20" y="117"/>
                      <a:pt x="20" y="117"/>
                    </a:cubicBezTo>
                    <a:cubicBezTo>
                      <a:pt x="19" y="117"/>
                      <a:pt x="19" y="117"/>
                      <a:pt x="19" y="117"/>
                    </a:cubicBezTo>
                    <a:cubicBezTo>
                      <a:pt x="19" y="117"/>
                      <a:pt x="19" y="117"/>
                      <a:pt x="19" y="117"/>
                    </a:cubicBezTo>
                    <a:cubicBezTo>
                      <a:pt x="19" y="117"/>
                      <a:pt x="19" y="117"/>
                      <a:pt x="19" y="117"/>
                    </a:cubicBezTo>
                    <a:cubicBezTo>
                      <a:pt x="19" y="117"/>
                      <a:pt x="19" y="117"/>
                      <a:pt x="19" y="117"/>
                    </a:cubicBezTo>
                    <a:cubicBezTo>
                      <a:pt x="19" y="117"/>
                      <a:pt x="19" y="117"/>
                      <a:pt x="19" y="117"/>
                    </a:cubicBezTo>
                    <a:close/>
                    <a:moveTo>
                      <a:pt x="23" y="115"/>
                    </a:move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ubicBezTo>
                      <a:pt x="23" y="115"/>
                      <a:pt x="23" y="115"/>
                      <a:pt x="23" y="115"/>
                    </a:cubicBezTo>
                    <a:close/>
                    <a:moveTo>
                      <a:pt x="20" y="118"/>
                    </a:move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19" y="118"/>
                      <a:pt x="19" y="118"/>
                      <a:pt x="19" y="118"/>
                    </a:cubicBezTo>
                    <a:cubicBezTo>
                      <a:pt x="20" y="118"/>
                      <a:pt x="19" y="118"/>
                      <a:pt x="19" y="118"/>
                    </a:cubicBezTo>
                    <a:cubicBezTo>
                      <a:pt x="19" y="118"/>
                      <a:pt x="19" y="118"/>
                      <a:pt x="19" y="118"/>
                    </a:cubicBezTo>
                    <a:cubicBezTo>
                      <a:pt x="19" y="118"/>
                      <a:pt x="19" y="118"/>
                      <a:pt x="19" y="118"/>
                    </a:cubicBezTo>
                    <a:cubicBezTo>
                      <a:pt x="19" y="118"/>
                      <a:pt x="19" y="118"/>
                      <a:pt x="19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9"/>
                      <a:pt x="20" y="119"/>
                    </a:cubicBezTo>
                    <a:cubicBezTo>
                      <a:pt x="19" y="119"/>
                      <a:pt x="19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19" y="119"/>
                      <a:pt x="19" y="119"/>
                      <a:pt x="19" y="119"/>
                    </a:cubicBezTo>
                    <a:cubicBezTo>
                      <a:pt x="19" y="119"/>
                      <a:pt x="19" y="119"/>
                      <a:pt x="19" y="119"/>
                    </a:cubicBezTo>
                    <a:cubicBezTo>
                      <a:pt x="19" y="119"/>
                      <a:pt x="19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9"/>
                      <a:pt x="20" y="119"/>
                      <a:pt x="20" y="119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ubicBezTo>
                      <a:pt x="20" y="118"/>
                      <a:pt x="20" y="118"/>
                      <a:pt x="20" y="118"/>
                    </a:cubicBezTo>
                    <a:close/>
                    <a:moveTo>
                      <a:pt x="22" y="117"/>
                    </a:moveTo>
                    <a:cubicBezTo>
                      <a:pt x="22" y="117"/>
                      <a:pt x="22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ubicBezTo>
                      <a:pt x="22" y="117"/>
                      <a:pt x="22" y="117"/>
                      <a:pt x="22" y="117"/>
                    </a:cubicBezTo>
                    <a:close/>
                    <a:moveTo>
                      <a:pt x="24" y="116"/>
                    </a:move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4" y="117"/>
                    </a:cubicBezTo>
                    <a:cubicBezTo>
                      <a:pt x="24" y="117"/>
                      <a:pt x="24" y="117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lose/>
                    <a:moveTo>
                      <a:pt x="23" y="116"/>
                    </a:move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lose/>
                    <a:moveTo>
                      <a:pt x="23" y="116"/>
                    </a:move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lose/>
                    <a:moveTo>
                      <a:pt x="24" y="115"/>
                    </a:move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lose/>
                    <a:moveTo>
                      <a:pt x="24" y="116"/>
                    </a:move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ubicBezTo>
                      <a:pt x="24" y="116"/>
                      <a:pt x="24" y="116"/>
                      <a:pt x="24" y="116"/>
                    </a:cubicBezTo>
                    <a:close/>
                    <a:moveTo>
                      <a:pt x="23" y="117"/>
                    </a:move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lose/>
                    <a:moveTo>
                      <a:pt x="23" y="117"/>
                    </a:move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lose/>
                    <a:moveTo>
                      <a:pt x="23" y="116"/>
                    </a:move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lose/>
                    <a:moveTo>
                      <a:pt x="23" y="116"/>
                    </a:move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lose/>
                    <a:moveTo>
                      <a:pt x="23" y="116"/>
                    </a:move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ubicBezTo>
                      <a:pt x="23" y="116"/>
                      <a:pt x="23" y="116"/>
                      <a:pt x="23" y="116"/>
                    </a:cubicBezTo>
                    <a:close/>
                    <a:moveTo>
                      <a:pt x="23" y="117"/>
                    </a:move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ubicBezTo>
                      <a:pt x="23" y="117"/>
                      <a:pt x="23" y="117"/>
                      <a:pt x="23" y="117"/>
                    </a:cubicBezTo>
                    <a:close/>
                    <a:moveTo>
                      <a:pt x="27" y="115"/>
                    </a:move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8" y="115"/>
                    </a:cubicBezTo>
                    <a:cubicBezTo>
                      <a:pt x="28" y="115"/>
                      <a:pt x="28" y="115"/>
                      <a:pt x="28" y="115"/>
                    </a:cubicBezTo>
                    <a:cubicBezTo>
                      <a:pt x="28" y="115"/>
                      <a:pt x="28" y="115"/>
                      <a:pt x="28" y="115"/>
                    </a:cubicBezTo>
                    <a:cubicBezTo>
                      <a:pt x="28" y="115"/>
                      <a:pt x="28" y="115"/>
                      <a:pt x="28" y="115"/>
                    </a:cubicBezTo>
                    <a:cubicBezTo>
                      <a:pt x="28" y="115"/>
                      <a:pt x="27" y="115"/>
                      <a:pt x="27" y="115"/>
                    </a:cubicBezTo>
                    <a:close/>
                    <a:moveTo>
                      <a:pt x="26" y="113"/>
                    </a:moveTo>
                    <a:cubicBezTo>
                      <a:pt x="26" y="113"/>
                      <a:pt x="26" y="113"/>
                      <a:pt x="26" y="113"/>
                    </a:cubicBezTo>
                    <a:cubicBezTo>
                      <a:pt x="26" y="113"/>
                      <a:pt x="26" y="113"/>
                      <a:pt x="26" y="113"/>
                    </a:cubicBezTo>
                    <a:cubicBezTo>
                      <a:pt x="26" y="113"/>
                      <a:pt x="26" y="113"/>
                      <a:pt x="26" y="113"/>
                    </a:cubicBezTo>
                    <a:cubicBezTo>
                      <a:pt x="26" y="113"/>
                      <a:pt x="26" y="113"/>
                      <a:pt x="26" y="113"/>
                    </a:cubicBezTo>
                    <a:cubicBezTo>
                      <a:pt x="26" y="113"/>
                      <a:pt x="26" y="113"/>
                      <a:pt x="26" y="113"/>
                    </a:cubicBezTo>
                    <a:cubicBezTo>
                      <a:pt x="26" y="113"/>
                      <a:pt x="26" y="113"/>
                      <a:pt x="26" y="113"/>
                    </a:cubicBezTo>
                    <a:close/>
                    <a:moveTo>
                      <a:pt x="27" y="115"/>
                    </a:move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7" y="115"/>
                    </a:cubicBezTo>
                    <a:close/>
                    <a:moveTo>
                      <a:pt x="26" y="113"/>
                    </a:moveTo>
                    <a:cubicBezTo>
                      <a:pt x="26" y="113"/>
                      <a:pt x="26" y="113"/>
                      <a:pt x="26" y="113"/>
                    </a:cubicBezTo>
                    <a:cubicBezTo>
                      <a:pt x="26" y="113"/>
                      <a:pt x="26" y="113"/>
                      <a:pt x="26" y="113"/>
                    </a:cubicBezTo>
                    <a:cubicBezTo>
                      <a:pt x="26" y="113"/>
                      <a:pt x="26" y="113"/>
                      <a:pt x="26" y="113"/>
                    </a:cubicBezTo>
                    <a:cubicBezTo>
                      <a:pt x="26" y="113"/>
                      <a:pt x="26" y="113"/>
                      <a:pt x="26" y="113"/>
                    </a:cubicBezTo>
                    <a:cubicBezTo>
                      <a:pt x="26" y="113"/>
                      <a:pt x="26" y="113"/>
                      <a:pt x="26" y="113"/>
                    </a:cubicBezTo>
                    <a:cubicBezTo>
                      <a:pt x="26" y="113"/>
                      <a:pt x="26" y="113"/>
                      <a:pt x="26" y="113"/>
                    </a:cubicBezTo>
                    <a:cubicBezTo>
                      <a:pt x="26" y="113"/>
                      <a:pt x="26" y="113"/>
                      <a:pt x="26" y="113"/>
                    </a:cubicBezTo>
                    <a:close/>
                    <a:moveTo>
                      <a:pt x="26" y="114"/>
                    </a:move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lose/>
                    <a:moveTo>
                      <a:pt x="26" y="115"/>
                    </a:move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lose/>
                    <a:moveTo>
                      <a:pt x="27" y="115"/>
                    </a:move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7" y="115"/>
                    </a:cubicBezTo>
                    <a:cubicBezTo>
                      <a:pt x="27" y="115"/>
                      <a:pt x="27" y="115"/>
                      <a:pt x="27" y="115"/>
                    </a:cubicBezTo>
                    <a:close/>
                    <a:moveTo>
                      <a:pt x="26" y="114"/>
                    </a:move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lose/>
                    <a:moveTo>
                      <a:pt x="26" y="114"/>
                    </a:move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6" y="114"/>
                      <a:pt x="26" y="115"/>
                    </a:cubicBezTo>
                    <a:cubicBezTo>
                      <a:pt x="26" y="114"/>
                      <a:pt x="26" y="114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ubicBezTo>
                      <a:pt x="26" y="114"/>
                      <a:pt x="26" y="114"/>
                      <a:pt x="26" y="114"/>
                    </a:cubicBezTo>
                    <a:close/>
                    <a:moveTo>
                      <a:pt x="28" y="114"/>
                    </a:moveTo>
                    <a:cubicBezTo>
                      <a:pt x="28" y="114"/>
                      <a:pt x="28" y="114"/>
                      <a:pt x="28" y="114"/>
                    </a:cubicBezTo>
                    <a:cubicBezTo>
                      <a:pt x="28" y="114"/>
                      <a:pt x="28" y="114"/>
                      <a:pt x="28" y="114"/>
                    </a:cubicBezTo>
                    <a:cubicBezTo>
                      <a:pt x="28" y="115"/>
                      <a:pt x="28" y="115"/>
                      <a:pt x="28" y="115"/>
                    </a:cubicBezTo>
                    <a:cubicBezTo>
                      <a:pt x="28" y="115"/>
                      <a:pt x="28" y="115"/>
                      <a:pt x="28" y="114"/>
                    </a:cubicBezTo>
                    <a:cubicBezTo>
                      <a:pt x="28" y="114"/>
                      <a:pt x="28" y="114"/>
                      <a:pt x="28" y="114"/>
                    </a:cubicBezTo>
                    <a:cubicBezTo>
                      <a:pt x="28" y="114"/>
                      <a:pt x="28" y="114"/>
                      <a:pt x="28" y="114"/>
                    </a:cubicBezTo>
                    <a:close/>
                    <a:moveTo>
                      <a:pt x="28" y="115"/>
                    </a:moveTo>
                    <a:cubicBezTo>
                      <a:pt x="28" y="115"/>
                      <a:pt x="28" y="115"/>
                      <a:pt x="28" y="115"/>
                    </a:cubicBezTo>
                    <a:cubicBezTo>
                      <a:pt x="28" y="115"/>
                      <a:pt x="28" y="115"/>
                      <a:pt x="28" y="115"/>
                    </a:cubicBezTo>
                    <a:cubicBezTo>
                      <a:pt x="28" y="115"/>
                      <a:pt x="28" y="115"/>
                      <a:pt x="28" y="115"/>
                    </a:cubicBezTo>
                    <a:cubicBezTo>
                      <a:pt x="28" y="115"/>
                      <a:pt x="28" y="115"/>
                      <a:pt x="28" y="115"/>
                    </a:cubicBezTo>
                    <a:cubicBezTo>
                      <a:pt x="28" y="115"/>
                      <a:pt x="28" y="115"/>
                      <a:pt x="28" y="115"/>
                    </a:cubicBezTo>
                    <a:cubicBezTo>
                      <a:pt x="28" y="115"/>
                      <a:pt x="28" y="115"/>
                      <a:pt x="28" y="115"/>
                    </a:cubicBezTo>
                    <a:close/>
                    <a:moveTo>
                      <a:pt x="25" y="114"/>
                    </a:move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lose/>
                    <a:moveTo>
                      <a:pt x="27" y="113"/>
                    </a:moveTo>
                    <a:cubicBezTo>
                      <a:pt x="27" y="113"/>
                      <a:pt x="27" y="113"/>
                      <a:pt x="27" y="113"/>
                    </a:cubicBezTo>
                    <a:cubicBezTo>
                      <a:pt x="27" y="113"/>
                      <a:pt x="27" y="113"/>
                      <a:pt x="27" y="113"/>
                    </a:cubicBezTo>
                    <a:cubicBezTo>
                      <a:pt x="27" y="113"/>
                      <a:pt x="27" y="113"/>
                      <a:pt x="27" y="113"/>
                    </a:cubicBezTo>
                    <a:cubicBezTo>
                      <a:pt x="27" y="113"/>
                      <a:pt x="27" y="113"/>
                      <a:pt x="27" y="113"/>
                    </a:cubicBezTo>
                    <a:cubicBezTo>
                      <a:pt x="27" y="113"/>
                      <a:pt x="27" y="113"/>
                      <a:pt x="27" y="113"/>
                    </a:cubicBezTo>
                    <a:cubicBezTo>
                      <a:pt x="27" y="113"/>
                      <a:pt x="27" y="113"/>
                      <a:pt x="27" y="113"/>
                    </a:cubicBezTo>
                    <a:close/>
                    <a:moveTo>
                      <a:pt x="27" y="114"/>
                    </a:moveTo>
                    <a:cubicBezTo>
                      <a:pt x="27" y="114"/>
                      <a:pt x="27" y="114"/>
                      <a:pt x="27" y="114"/>
                    </a:cubicBezTo>
                    <a:cubicBezTo>
                      <a:pt x="27" y="114"/>
                      <a:pt x="27" y="114"/>
                      <a:pt x="27" y="114"/>
                    </a:cubicBezTo>
                    <a:cubicBezTo>
                      <a:pt x="27" y="114"/>
                      <a:pt x="27" y="114"/>
                      <a:pt x="27" y="114"/>
                    </a:cubicBezTo>
                    <a:cubicBezTo>
                      <a:pt x="27" y="114"/>
                      <a:pt x="27" y="114"/>
                      <a:pt x="27" y="114"/>
                    </a:cubicBezTo>
                    <a:close/>
                    <a:moveTo>
                      <a:pt x="27" y="113"/>
                    </a:moveTo>
                    <a:cubicBezTo>
                      <a:pt x="27" y="113"/>
                      <a:pt x="27" y="113"/>
                      <a:pt x="27" y="113"/>
                    </a:cubicBezTo>
                    <a:cubicBezTo>
                      <a:pt x="27" y="113"/>
                      <a:pt x="27" y="113"/>
                      <a:pt x="27" y="113"/>
                    </a:cubicBezTo>
                    <a:cubicBezTo>
                      <a:pt x="27" y="113"/>
                      <a:pt x="27" y="113"/>
                      <a:pt x="27" y="113"/>
                    </a:cubicBezTo>
                    <a:cubicBezTo>
                      <a:pt x="27" y="113"/>
                      <a:pt x="27" y="113"/>
                      <a:pt x="27" y="113"/>
                    </a:cubicBezTo>
                    <a:cubicBezTo>
                      <a:pt x="27" y="113"/>
                      <a:pt x="27" y="113"/>
                      <a:pt x="27" y="113"/>
                    </a:cubicBezTo>
                    <a:cubicBezTo>
                      <a:pt x="27" y="113"/>
                      <a:pt x="27" y="113"/>
                      <a:pt x="27" y="113"/>
                    </a:cubicBezTo>
                    <a:cubicBezTo>
                      <a:pt x="27" y="113"/>
                      <a:pt x="28" y="113"/>
                      <a:pt x="28" y="113"/>
                    </a:cubicBezTo>
                    <a:cubicBezTo>
                      <a:pt x="28" y="113"/>
                      <a:pt x="28" y="113"/>
                      <a:pt x="27" y="113"/>
                    </a:cubicBezTo>
                    <a:cubicBezTo>
                      <a:pt x="27" y="113"/>
                      <a:pt x="27" y="113"/>
                      <a:pt x="27" y="113"/>
                    </a:cubicBezTo>
                    <a:close/>
                    <a:moveTo>
                      <a:pt x="26" y="115"/>
                    </a:move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lose/>
                    <a:moveTo>
                      <a:pt x="25" y="114"/>
                    </a:move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lose/>
                    <a:moveTo>
                      <a:pt x="25" y="115"/>
                    </a:move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lose/>
                    <a:moveTo>
                      <a:pt x="25" y="114"/>
                    </a:move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lose/>
                    <a:moveTo>
                      <a:pt x="25" y="115"/>
                    </a:move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lose/>
                    <a:moveTo>
                      <a:pt x="25" y="114"/>
                    </a:move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lose/>
                    <a:moveTo>
                      <a:pt x="25" y="115"/>
                    </a:move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lose/>
                    <a:moveTo>
                      <a:pt x="25" y="114"/>
                    </a:move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lose/>
                    <a:moveTo>
                      <a:pt x="25" y="114"/>
                    </a:move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ubicBezTo>
                      <a:pt x="25" y="114"/>
                      <a:pt x="25" y="114"/>
                      <a:pt x="25" y="114"/>
                    </a:cubicBezTo>
                    <a:close/>
                    <a:moveTo>
                      <a:pt x="26" y="115"/>
                    </a:moveTo>
                    <a:cubicBezTo>
                      <a:pt x="26" y="115"/>
                      <a:pt x="26" y="115"/>
                      <a:pt x="26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5"/>
                      <a:pt x="25" y="115"/>
                    </a:cubicBezTo>
                    <a:cubicBezTo>
                      <a:pt x="25" y="115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6" y="116"/>
                      <a:pt x="26" y="116"/>
                      <a:pt x="26" y="116"/>
                    </a:cubicBezTo>
                    <a:cubicBezTo>
                      <a:pt x="26" y="116"/>
                      <a:pt x="26" y="116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ubicBezTo>
                      <a:pt x="26" y="115"/>
                      <a:pt x="26" y="115"/>
                      <a:pt x="26" y="115"/>
                    </a:cubicBezTo>
                    <a:close/>
                    <a:moveTo>
                      <a:pt x="25" y="116"/>
                    </a:move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5" y="116"/>
                      <a:pt x="25" y="116"/>
                      <a:pt x="25" y="116"/>
                    </a:cubicBezTo>
                    <a:close/>
                    <a:moveTo>
                      <a:pt x="65" y="78"/>
                    </a:moveTo>
                    <a:cubicBezTo>
                      <a:pt x="65" y="78"/>
                      <a:pt x="65" y="78"/>
                      <a:pt x="65" y="78"/>
                    </a:cubicBezTo>
                    <a:cubicBezTo>
                      <a:pt x="65" y="78"/>
                      <a:pt x="65" y="78"/>
                      <a:pt x="65" y="78"/>
                    </a:cubicBezTo>
                    <a:cubicBezTo>
                      <a:pt x="65" y="78"/>
                      <a:pt x="65" y="78"/>
                      <a:pt x="65" y="78"/>
                    </a:cubicBezTo>
                    <a:cubicBezTo>
                      <a:pt x="65" y="78"/>
                      <a:pt x="65" y="78"/>
                      <a:pt x="66" y="78"/>
                    </a:cubicBezTo>
                    <a:cubicBezTo>
                      <a:pt x="65" y="78"/>
                      <a:pt x="66" y="79"/>
                      <a:pt x="66" y="79"/>
                    </a:cubicBezTo>
                    <a:cubicBezTo>
                      <a:pt x="66" y="79"/>
                      <a:pt x="66" y="79"/>
                      <a:pt x="67" y="78"/>
                    </a:cubicBezTo>
                    <a:cubicBezTo>
                      <a:pt x="67" y="78"/>
                      <a:pt x="67" y="78"/>
                      <a:pt x="67" y="78"/>
                    </a:cubicBezTo>
                    <a:cubicBezTo>
                      <a:pt x="67" y="78"/>
                      <a:pt x="67" y="78"/>
                      <a:pt x="66" y="78"/>
                    </a:cubicBezTo>
                    <a:cubicBezTo>
                      <a:pt x="66" y="78"/>
                      <a:pt x="67" y="78"/>
                      <a:pt x="67" y="78"/>
                    </a:cubicBezTo>
                    <a:cubicBezTo>
                      <a:pt x="67" y="78"/>
                      <a:pt x="67" y="78"/>
                      <a:pt x="67" y="78"/>
                    </a:cubicBezTo>
                    <a:cubicBezTo>
                      <a:pt x="67" y="78"/>
                      <a:pt x="67" y="77"/>
                      <a:pt x="66" y="77"/>
                    </a:cubicBezTo>
                    <a:cubicBezTo>
                      <a:pt x="66" y="77"/>
                      <a:pt x="66" y="77"/>
                      <a:pt x="66" y="77"/>
                    </a:cubicBezTo>
                    <a:cubicBezTo>
                      <a:pt x="66" y="77"/>
                      <a:pt x="66" y="77"/>
                      <a:pt x="66" y="77"/>
                    </a:cubicBezTo>
                    <a:cubicBezTo>
                      <a:pt x="66" y="76"/>
                      <a:pt x="66" y="76"/>
                      <a:pt x="66" y="76"/>
                    </a:cubicBezTo>
                    <a:cubicBezTo>
                      <a:pt x="66" y="76"/>
                      <a:pt x="66" y="76"/>
                      <a:pt x="66" y="76"/>
                    </a:cubicBezTo>
                    <a:cubicBezTo>
                      <a:pt x="65" y="76"/>
                      <a:pt x="65" y="76"/>
                      <a:pt x="65" y="76"/>
                    </a:cubicBezTo>
                    <a:cubicBezTo>
                      <a:pt x="65" y="77"/>
                      <a:pt x="65" y="77"/>
                      <a:pt x="66" y="77"/>
                    </a:cubicBezTo>
                    <a:cubicBezTo>
                      <a:pt x="66" y="77"/>
                      <a:pt x="65" y="77"/>
                      <a:pt x="65" y="77"/>
                    </a:cubicBezTo>
                    <a:cubicBezTo>
                      <a:pt x="65" y="77"/>
                      <a:pt x="65" y="77"/>
                      <a:pt x="65" y="78"/>
                    </a:cubicBezTo>
                    <a:close/>
                    <a:moveTo>
                      <a:pt x="63" y="78"/>
                    </a:moveTo>
                    <a:cubicBezTo>
                      <a:pt x="63" y="78"/>
                      <a:pt x="63" y="78"/>
                      <a:pt x="63" y="78"/>
                    </a:cubicBezTo>
                    <a:cubicBezTo>
                      <a:pt x="63" y="78"/>
                      <a:pt x="63" y="78"/>
                      <a:pt x="63" y="78"/>
                    </a:cubicBezTo>
                    <a:cubicBezTo>
                      <a:pt x="63" y="78"/>
                      <a:pt x="63" y="78"/>
                      <a:pt x="63" y="78"/>
                    </a:cubicBezTo>
                    <a:cubicBezTo>
                      <a:pt x="63" y="78"/>
                      <a:pt x="63" y="78"/>
                      <a:pt x="63" y="78"/>
                    </a:cubicBezTo>
                    <a:cubicBezTo>
                      <a:pt x="63" y="78"/>
                      <a:pt x="63" y="78"/>
                      <a:pt x="63" y="78"/>
                    </a:cubicBezTo>
                    <a:cubicBezTo>
                      <a:pt x="63" y="78"/>
                      <a:pt x="63" y="78"/>
                      <a:pt x="63" y="78"/>
                    </a:cubicBezTo>
                    <a:cubicBezTo>
                      <a:pt x="63" y="78"/>
                      <a:pt x="63" y="78"/>
                      <a:pt x="63" y="78"/>
                    </a:cubicBezTo>
                    <a:cubicBezTo>
                      <a:pt x="63" y="78"/>
                      <a:pt x="63" y="78"/>
                      <a:pt x="63" y="78"/>
                    </a:cubicBezTo>
                    <a:close/>
                    <a:moveTo>
                      <a:pt x="64" y="79"/>
                    </a:moveTo>
                    <a:cubicBezTo>
                      <a:pt x="64" y="79"/>
                      <a:pt x="64" y="79"/>
                      <a:pt x="64" y="79"/>
                    </a:cubicBezTo>
                    <a:cubicBezTo>
                      <a:pt x="64" y="78"/>
                      <a:pt x="64" y="78"/>
                      <a:pt x="64" y="78"/>
                    </a:cubicBezTo>
                    <a:cubicBezTo>
                      <a:pt x="64" y="78"/>
                      <a:pt x="63" y="78"/>
                      <a:pt x="64" y="79"/>
                    </a:cubicBezTo>
                    <a:cubicBezTo>
                      <a:pt x="64" y="79"/>
                      <a:pt x="64" y="79"/>
                      <a:pt x="64" y="79"/>
                    </a:cubicBezTo>
                    <a:close/>
                    <a:moveTo>
                      <a:pt x="63" y="79"/>
                    </a:moveTo>
                    <a:cubicBezTo>
                      <a:pt x="63" y="79"/>
                      <a:pt x="63" y="79"/>
                      <a:pt x="63" y="79"/>
                    </a:cubicBezTo>
                    <a:cubicBezTo>
                      <a:pt x="63" y="79"/>
                      <a:pt x="63" y="79"/>
                      <a:pt x="63" y="79"/>
                    </a:cubicBezTo>
                    <a:cubicBezTo>
                      <a:pt x="63" y="79"/>
                      <a:pt x="63" y="79"/>
                      <a:pt x="63" y="79"/>
                    </a:cubicBezTo>
                    <a:cubicBezTo>
                      <a:pt x="63" y="79"/>
                      <a:pt x="63" y="79"/>
                      <a:pt x="63" y="79"/>
                    </a:cubicBezTo>
                    <a:close/>
                    <a:moveTo>
                      <a:pt x="65" y="80"/>
                    </a:moveTo>
                    <a:cubicBezTo>
                      <a:pt x="66" y="80"/>
                      <a:pt x="66" y="80"/>
                      <a:pt x="66" y="80"/>
                    </a:cubicBezTo>
                    <a:cubicBezTo>
                      <a:pt x="66" y="79"/>
                      <a:pt x="65" y="79"/>
                      <a:pt x="66" y="79"/>
                    </a:cubicBezTo>
                    <a:cubicBezTo>
                      <a:pt x="66" y="79"/>
                      <a:pt x="66" y="79"/>
                      <a:pt x="66" y="79"/>
                    </a:cubicBezTo>
                    <a:cubicBezTo>
                      <a:pt x="66" y="79"/>
                      <a:pt x="66" y="79"/>
                      <a:pt x="66" y="79"/>
                    </a:cubicBezTo>
                    <a:cubicBezTo>
                      <a:pt x="66" y="79"/>
                      <a:pt x="66" y="79"/>
                      <a:pt x="66" y="79"/>
                    </a:cubicBezTo>
                    <a:cubicBezTo>
                      <a:pt x="66" y="79"/>
                      <a:pt x="66" y="79"/>
                      <a:pt x="66" y="79"/>
                    </a:cubicBezTo>
                    <a:cubicBezTo>
                      <a:pt x="65" y="79"/>
                      <a:pt x="65" y="79"/>
                      <a:pt x="65" y="79"/>
                    </a:cubicBezTo>
                    <a:cubicBezTo>
                      <a:pt x="65" y="79"/>
                      <a:pt x="65" y="79"/>
                      <a:pt x="65" y="79"/>
                    </a:cubicBezTo>
                    <a:cubicBezTo>
                      <a:pt x="65" y="79"/>
                      <a:pt x="65" y="79"/>
                      <a:pt x="65" y="79"/>
                    </a:cubicBezTo>
                    <a:cubicBezTo>
                      <a:pt x="65" y="80"/>
                      <a:pt x="65" y="80"/>
                      <a:pt x="65" y="80"/>
                    </a:cubicBezTo>
                    <a:cubicBezTo>
                      <a:pt x="65" y="80"/>
                      <a:pt x="65" y="80"/>
                      <a:pt x="65" y="80"/>
                    </a:cubicBezTo>
                    <a:close/>
                    <a:moveTo>
                      <a:pt x="32" y="110"/>
                    </a:moveTo>
                    <a:cubicBezTo>
                      <a:pt x="32" y="110"/>
                      <a:pt x="32" y="110"/>
                      <a:pt x="32" y="110"/>
                    </a:cubicBezTo>
                    <a:cubicBezTo>
                      <a:pt x="32" y="110"/>
                      <a:pt x="32" y="110"/>
                      <a:pt x="32" y="110"/>
                    </a:cubicBezTo>
                    <a:cubicBezTo>
                      <a:pt x="32" y="110"/>
                      <a:pt x="32" y="110"/>
                      <a:pt x="32" y="110"/>
                    </a:cubicBezTo>
                    <a:cubicBezTo>
                      <a:pt x="32" y="110"/>
                      <a:pt x="32" y="110"/>
                      <a:pt x="32" y="110"/>
                    </a:cubicBezTo>
                    <a:close/>
                    <a:moveTo>
                      <a:pt x="31" y="111"/>
                    </a:moveTo>
                    <a:cubicBezTo>
                      <a:pt x="31" y="111"/>
                      <a:pt x="31" y="111"/>
                      <a:pt x="31" y="111"/>
                    </a:cubicBezTo>
                    <a:cubicBezTo>
                      <a:pt x="31" y="111"/>
                      <a:pt x="31" y="111"/>
                      <a:pt x="31" y="111"/>
                    </a:cubicBezTo>
                    <a:cubicBezTo>
                      <a:pt x="31" y="111"/>
                      <a:pt x="31" y="111"/>
                      <a:pt x="31" y="111"/>
                    </a:cubicBezTo>
                    <a:cubicBezTo>
                      <a:pt x="31" y="111"/>
                      <a:pt x="31" y="111"/>
                      <a:pt x="31" y="111"/>
                    </a:cubicBezTo>
                    <a:close/>
                    <a:moveTo>
                      <a:pt x="36" y="108"/>
                    </a:moveTo>
                    <a:cubicBezTo>
                      <a:pt x="36" y="108"/>
                      <a:pt x="36" y="108"/>
                      <a:pt x="36" y="108"/>
                    </a:cubicBezTo>
                    <a:cubicBezTo>
                      <a:pt x="36" y="108"/>
                      <a:pt x="36" y="108"/>
                      <a:pt x="36" y="108"/>
                    </a:cubicBezTo>
                    <a:close/>
                    <a:moveTo>
                      <a:pt x="33" y="108"/>
                    </a:moveTo>
                    <a:cubicBezTo>
                      <a:pt x="33" y="109"/>
                      <a:pt x="33" y="108"/>
                      <a:pt x="32" y="109"/>
                    </a:cubicBezTo>
                    <a:cubicBezTo>
                      <a:pt x="32" y="109"/>
                      <a:pt x="32" y="108"/>
                      <a:pt x="32" y="108"/>
                    </a:cubicBezTo>
                    <a:cubicBezTo>
                      <a:pt x="32" y="108"/>
                      <a:pt x="31" y="108"/>
                      <a:pt x="31" y="108"/>
                    </a:cubicBezTo>
                    <a:cubicBezTo>
                      <a:pt x="31" y="108"/>
                      <a:pt x="30" y="108"/>
                      <a:pt x="30" y="108"/>
                    </a:cubicBezTo>
                    <a:cubicBezTo>
                      <a:pt x="30" y="108"/>
                      <a:pt x="30" y="109"/>
                      <a:pt x="30" y="109"/>
                    </a:cubicBezTo>
                    <a:cubicBezTo>
                      <a:pt x="30" y="109"/>
                      <a:pt x="30" y="109"/>
                      <a:pt x="30" y="109"/>
                    </a:cubicBezTo>
                    <a:cubicBezTo>
                      <a:pt x="30" y="110"/>
                      <a:pt x="30" y="109"/>
                      <a:pt x="31" y="109"/>
                    </a:cubicBezTo>
                    <a:cubicBezTo>
                      <a:pt x="31" y="109"/>
                      <a:pt x="31" y="109"/>
                      <a:pt x="31" y="109"/>
                    </a:cubicBezTo>
                    <a:cubicBezTo>
                      <a:pt x="31" y="109"/>
                      <a:pt x="31" y="109"/>
                      <a:pt x="31" y="109"/>
                    </a:cubicBezTo>
                    <a:cubicBezTo>
                      <a:pt x="32" y="109"/>
                      <a:pt x="32" y="109"/>
                      <a:pt x="32" y="109"/>
                    </a:cubicBezTo>
                    <a:cubicBezTo>
                      <a:pt x="32" y="109"/>
                      <a:pt x="32" y="109"/>
                      <a:pt x="32" y="109"/>
                    </a:cubicBezTo>
                    <a:cubicBezTo>
                      <a:pt x="32" y="109"/>
                      <a:pt x="32" y="109"/>
                      <a:pt x="33" y="109"/>
                    </a:cubicBezTo>
                    <a:cubicBezTo>
                      <a:pt x="33" y="110"/>
                      <a:pt x="33" y="109"/>
                      <a:pt x="33" y="109"/>
                    </a:cubicBezTo>
                    <a:cubicBezTo>
                      <a:pt x="33" y="109"/>
                      <a:pt x="33" y="109"/>
                      <a:pt x="33" y="109"/>
                    </a:cubicBezTo>
                    <a:cubicBezTo>
                      <a:pt x="33" y="109"/>
                      <a:pt x="33" y="109"/>
                      <a:pt x="33" y="109"/>
                    </a:cubicBezTo>
                    <a:cubicBezTo>
                      <a:pt x="34" y="109"/>
                      <a:pt x="34" y="109"/>
                      <a:pt x="34" y="108"/>
                    </a:cubicBezTo>
                    <a:cubicBezTo>
                      <a:pt x="34" y="108"/>
                      <a:pt x="33" y="108"/>
                      <a:pt x="33" y="108"/>
                    </a:cubicBezTo>
                    <a:close/>
                    <a:moveTo>
                      <a:pt x="35" y="108"/>
                    </a:moveTo>
                    <a:cubicBezTo>
                      <a:pt x="35" y="108"/>
                      <a:pt x="35" y="108"/>
                      <a:pt x="35" y="108"/>
                    </a:cubicBezTo>
                    <a:cubicBezTo>
                      <a:pt x="34" y="108"/>
                      <a:pt x="35" y="108"/>
                      <a:pt x="35" y="108"/>
                    </a:cubicBezTo>
                    <a:cubicBezTo>
                      <a:pt x="35" y="108"/>
                      <a:pt x="35" y="108"/>
                      <a:pt x="35" y="108"/>
                    </a:cubicBezTo>
                    <a:cubicBezTo>
                      <a:pt x="35" y="108"/>
                      <a:pt x="35" y="108"/>
                      <a:pt x="35" y="108"/>
                    </a:cubicBezTo>
                    <a:close/>
                    <a:moveTo>
                      <a:pt x="34" y="108"/>
                    </a:moveTo>
                    <a:cubicBezTo>
                      <a:pt x="34" y="108"/>
                      <a:pt x="34" y="108"/>
                      <a:pt x="34" y="108"/>
                    </a:cubicBezTo>
                    <a:cubicBezTo>
                      <a:pt x="34" y="108"/>
                      <a:pt x="34" y="108"/>
                      <a:pt x="34" y="108"/>
                    </a:cubicBezTo>
                    <a:cubicBezTo>
                      <a:pt x="34" y="108"/>
                      <a:pt x="34" y="108"/>
                      <a:pt x="34" y="108"/>
                    </a:cubicBezTo>
                    <a:cubicBezTo>
                      <a:pt x="34" y="108"/>
                      <a:pt x="34" y="108"/>
                      <a:pt x="34" y="108"/>
                    </a:cubicBezTo>
                    <a:close/>
                    <a:moveTo>
                      <a:pt x="35" y="109"/>
                    </a:moveTo>
                    <a:cubicBezTo>
                      <a:pt x="35" y="109"/>
                      <a:pt x="35" y="109"/>
                      <a:pt x="35" y="109"/>
                    </a:cubicBezTo>
                    <a:cubicBezTo>
                      <a:pt x="35" y="109"/>
                      <a:pt x="35" y="109"/>
                      <a:pt x="35" y="109"/>
                    </a:cubicBezTo>
                    <a:cubicBezTo>
                      <a:pt x="35" y="109"/>
                      <a:pt x="35" y="109"/>
                      <a:pt x="35" y="109"/>
                    </a:cubicBezTo>
                    <a:cubicBezTo>
                      <a:pt x="35" y="109"/>
                      <a:pt x="35" y="109"/>
                      <a:pt x="35" y="109"/>
                    </a:cubicBezTo>
                    <a:close/>
                    <a:moveTo>
                      <a:pt x="27" y="108"/>
                    </a:moveTo>
                    <a:cubicBezTo>
                      <a:pt x="27" y="108"/>
                      <a:pt x="27" y="108"/>
                      <a:pt x="26" y="108"/>
                    </a:cubicBezTo>
                    <a:cubicBezTo>
                      <a:pt x="26" y="108"/>
                      <a:pt x="26" y="108"/>
                      <a:pt x="26" y="108"/>
                    </a:cubicBezTo>
                    <a:cubicBezTo>
                      <a:pt x="26" y="108"/>
                      <a:pt x="26" y="108"/>
                      <a:pt x="26" y="108"/>
                    </a:cubicBezTo>
                    <a:cubicBezTo>
                      <a:pt x="26" y="108"/>
                      <a:pt x="27" y="108"/>
                      <a:pt x="27" y="108"/>
                    </a:cubicBezTo>
                    <a:close/>
                    <a:moveTo>
                      <a:pt x="27" y="106"/>
                    </a:moveTo>
                    <a:cubicBezTo>
                      <a:pt x="27" y="106"/>
                      <a:pt x="27" y="106"/>
                      <a:pt x="27" y="106"/>
                    </a:cubicBezTo>
                    <a:cubicBezTo>
                      <a:pt x="27" y="106"/>
                      <a:pt x="27" y="106"/>
                      <a:pt x="27" y="106"/>
                    </a:cubicBezTo>
                    <a:cubicBezTo>
                      <a:pt x="27" y="107"/>
                      <a:pt x="27" y="107"/>
                      <a:pt x="27" y="107"/>
                    </a:cubicBezTo>
                    <a:cubicBezTo>
                      <a:pt x="27" y="107"/>
                      <a:pt x="27" y="107"/>
                      <a:pt x="27" y="107"/>
                    </a:cubicBezTo>
                    <a:cubicBezTo>
                      <a:pt x="27" y="106"/>
                      <a:pt x="27" y="106"/>
                      <a:pt x="27" y="106"/>
                    </a:cubicBezTo>
                    <a:cubicBezTo>
                      <a:pt x="27" y="106"/>
                      <a:pt x="27" y="106"/>
                      <a:pt x="27" y="106"/>
                    </a:cubicBezTo>
                    <a:close/>
                    <a:moveTo>
                      <a:pt x="28" y="107"/>
                    </a:moveTo>
                    <a:cubicBezTo>
                      <a:pt x="28" y="107"/>
                      <a:pt x="28" y="107"/>
                      <a:pt x="28" y="107"/>
                    </a:cubicBezTo>
                    <a:cubicBezTo>
                      <a:pt x="28" y="107"/>
                      <a:pt x="28" y="107"/>
                      <a:pt x="28" y="107"/>
                    </a:cubicBezTo>
                    <a:close/>
                    <a:moveTo>
                      <a:pt x="37" y="107"/>
                    </a:moveTo>
                    <a:cubicBezTo>
                      <a:pt x="37" y="107"/>
                      <a:pt x="37" y="107"/>
                      <a:pt x="36" y="107"/>
                    </a:cubicBezTo>
                    <a:cubicBezTo>
                      <a:pt x="36" y="107"/>
                      <a:pt x="36" y="107"/>
                      <a:pt x="36" y="107"/>
                    </a:cubicBezTo>
                    <a:cubicBezTo>
                      <a:pt x="36" y="107"/>
                      <a:pt x="37" y="107"/>
                      <a:pt x="37" y="107"/>
                    </a:cubicBezTo>
                    <a:close/>
                    <a:moveTo>
                      <a:pt x="28" y="106"/>
                    </a:moveTo>
                    <a:cubicBezTo>
                      <a:pt x="28" y="106"/>
                      <a:pt x="28" y="106"/>
                      <a:pt x="28" y="106"/>
                    </a:cubicBezTo>
                    <a:cubicBezTo>
                      <a:pt x="28" y="106"/>
                      <a:pt x="28" y="106"/>
                      <a:pt x="28" y="106"/>
                    </a:cubicBezTo>
                    <a:cubicBezTo>
                      <a:pt x="28" y="106"/>
                      <a:pt x="28" y="106"/>
                      <a:pt x="28" y="106"/>
                    </a:cubicBezTo>
                    <a:cubicBezTo>
                      <a:pt x="28" y="106"/>
                      <a:pt x="28" y="106"/>
                      <a:pt x="28" y="106"/>
                    </a:cubicBezTo>
                    <a:close/>
                    <a:moveTo>
                      <a:pt x="30" y="110"/>
                    </a:moveTo>
                    <a:cubicBezTo>
                      <a:pt x="30" y="111"/>
                      <a:pt x="30" y="111"/>
                      <a:pt x="30" y="111"/>
                    </a:cubicBezTo>
                    <a:cubicBezTo>
                      <a:pt x="30" y="111"/>
                      <a:pt x="30" y="111"/>
                      <a:pt x="30" y="111"/>
                    </a:cubicBezTo>
                    <a:cubicBezTo>
                      <a:pt x="30" y="111"/>
                      <a:pt x="30" y="111"/>
                      <a:pt x="30" y="111"/>
                    </a:cubicBezTo>
                    <a:cubicBezTo>
                      <a:pt x="30" y="111"/>
                      <a:pt x="30" y="111"/>
                      <a:pt x="30" y="111"/>
                    </a:cubicBezTo>
                    <a:cubicBezTo>
                      <a:pt x="30" y="111"/>
                      <a:pt x="30" y="110"/>
                      <a:pt x="30" y="110"/>
                    </a:cubicBezTo>
                    <a:close/>
                    <a:moveTo>
                      <a:pt x="30" y="111"/>
                    </a:moveTo>
                    <a:cubicBezTo>
                      <a:pt x="30" y="111"/>
                      <a:pt x="30" y="111"/>
                      <a:pt x="30" y="111"/>
                    </a:cubicBezTo>
                    <a:cubicBezTo>
                      <a:pt x="30" y="111"/>
                      <a:pt x="30" y="111"/>
                      <a:pt x="30" y="111"/>
                    </a:cubicBezTo>
                    <a:cubicBezTo>
                      <a:pt x="30" y="111"/>
                      <a:pt x="29" y="111"/>
                      <a:pt x="29" y="111"/>
                    </a:cubicBezTo>
                    <a:cubicBezTo>
                      <a:pt x="29" y="111"/>
                      <a:pt x="29" y="111"/>
                      <a:pt x="29" y="111"/>
                    </a:cubicBezTo>
                    <a:cubicBezTo>
                      <a:pt x="29" y="111"/>
                      <a:pt x="30" y="111"/>
                      <a:pt x="30" y="111"/>
                    </a:cubicBezTo>
                    <a:close/>
                    <a:moveTo>
                      <a:pt x="29" y="112"/>
                    </a:moveTo>
                    <a:cubicBezTo>
                      <a:pt x="29" y="112"/>
                      <a:pt x="29" y="112"/>
                      <a:pt x="29" y="112"/>
                    </a:cubicBezTo>
                    <a:cubicBezTo>
                      <a:pt x="29" y="112"/>
                      <a:pt x="29" y="112"/>
                      <a:pt x="29" y="112"/>
                    </a:cubicBezTo>
                    <a:cubicBezTo>
                      <a:pt x="29" y="112"/>
                      <a:pt x="29" y="112"/>
                      <a:pt x="29" y="112"/>
                    </a:cubicBezTo>
                    <a:cubicBezTo>
                      <a:pt x="29" y="112"/>
                      <a:pt x="29" y="112"/>
                      <a:pt x="30" y="112"/>
                    </a:cubicBezTo>
                    <a:cubicBezTo>
                      <a:pt x="30" y="112"/>
                      <a:pt x="30" y="112"/>
                      <a:pt x="30" y="112"/>
                    </a:cubicBezTo>
                    <a:cubicBezTo>
                      <a:pt x="30" y="112"/>
                      <a:pt x="30" y="112"/>
                      <a:pt x="30" y="112"/>
                    </a:cubicBezTo>
                    <a:cubicBezTo>
                      <a:pt x="30" y="112"/>
                      <a:pt x="30" y="112"/>
                      <a:pt x="30" y="112"/>
                    </a:cubicBezTo>
                    <a:cubicBezTo>
                      <a:pt x="30" y="111"/>
                      <a:pt x="30" y="112"/>
                      <a:pt x="29" y="112"/>
                    </a:cubicBezTo>
                    <a:close/>
                    <a:moveTo>
                      <a:pt x="36" y="108"/>
                    </a:moveTo>
                    <a:cubicBezTo>
                      <a:pt x="37" y="108"/>
                      <a:pt x="37" y="108"/>
                      <a:pt x="37" y="108"/>
                    </a:cubicBezTo>
                    <a:cubicBezTo>
                      <a:pt x="37" y="108"/>
                      <a:pt x="37" y="108"/>
                      <a:pt x="36" y="108"/>
                    </a:cubicBezTo>
                    <a:close/>
                    <a:moveTo>
                      <a:pt x="60" y="78"/>
                    </a:moveTo>
                    <a:cubicBezTo>
                      <a:pt x="60" y="78"/>
                      <a:pt x="60" y="78"/>
                      <a:pt x="61" y="78"/>
                    </a:cubicBezTo>
                    <a:cubicBezTo>
                      <a:pt x="60" y="78"/>
                      <a:pt x="60" y="77"/>
                      <a:pt x="60" y="77"/>
                    </a:cubicBezTo>
                    <a:cubicBezTo>
                      <a:pt x="60" y="77"/>
                      <a:pt x="60" y="76"/>
                      <a:pt x="59" y="76"/>
                    </a:cubicBezTo>
                    <a:cubicBezTo>
                      <a:pt x="59" y="76"/>
                      <a:pt x="59" y="76"/>
                      <a:pt x="59" y="75"/>
                    </a:cubicBezTo>
                    <a:cubicBezTo>
                      <a:pt x="59" y="75"/>
                      <a:pt x="59" y="75"/>
                      <a:pt x="59" y="75"/>
                    </a:cubicBezTo>
                    <a:cubicBezTo>
                      <a:pt x="60" y="75"/>
                      <a:pt x="60" y="75"/>
                      <a:pt x="60" y="75"/>
                    </a:cubicBezTo>
                    <a:cubicBezTo>
                      <a:pt x="60" y="75"/>
                      <a:pt x="60" y="74"/>
                      <a:pt x="60" y="74"/>
                    </a:cubicBezTo>
                    <a:cubicBezTo>
                      <a:pt x="60" y="74"/>
                      <a:pt x="59" y="74"/>
                      <a:pt x="59" y="74"/>
                    </a:cubicBezTo>
                    <a:cubicBezTo>
                      <a:pt x="60" y="74"/>
                      <a:pt x="59" y="73"/>
                      <a:pt x="59" y="73"/>
                    </a:cubicBezTo>
                    <a:cubicBezTo>
                      <a:pt x="59" y="73"/>
                      <a:pt x="59" y="73"/>
                      <a:pt x="59" y="73"/>
                    </a:cubicBezTo>
                    <a:cubicBezTo>
                      <a:pt x="59" y="73"/>
                      <a:pt x="59" y="73"/>
                      <a:pt x="59" y="73"/>
                    </a:cubicBezTo>
                    <a:cubicBezTo>
                      <a:pt x="59" y="72"/>
                      <a:pt x="59" y="72"/>
                      <a:pt x="58" y="72"/>
                    </a:cubicBezTo>
                    <a:cubicBezTo>
                      <a:pt x="58" y="72"/>
                      <a:pt x="58" y="72"/>
                      <a:pt x="58" y="72"/>
                    </a:cubicBezTo>
                    <a:cubicBezTo>
                      <a:pt x="58" y="71"/>
                      <a:pt x="58" y="71"/>
                      <a:pt x="58" y="71"/>
                    </a:cubicBezTo>
                    <a:cubicBezTo>
                      <a:pt x="58" y="70"/>
                      <a:pt x="58" y="70"/>
                      <a:pt x="58" y="69"/>
                    </a:cubicBezTo>
                    <a:cubicBezTo>
                      <a:pt x="58" y="69"/>
                      <a:pt x="58" y="68"/>
                      <a:pt x="57" y="68"/>
                    </a:cubicBezTo>
                    <a:cubicBezTo>
                      <a:pt x="57" y="68"/>
                      <a:pt x="57" y="68"/>
                      <a:pt x="57" y="67"/>
                    </a:cubicBezTo>
                    <a:cubicBezTo>
                      <a:pt x="57" y="67"/>
                      <a:pt x="57" y="67"/>
                      <a:pt x="57" y="67"/>
                    </a:cubicBezTo>
                    <a:cubicBezTo>
                      <a:pt x="57" y="67"/>
                      <a:pt x="57" y="67"/>
                      <a:pt x="57" y="67"/>
                    </a:cubicBezTo>
                    <a:cubicBezTo>
                      <a:pt x="57" y="67"/>
                      <a:pt x="57" y="67"/>
                      <a:pt x="57" y="67"/>
                    </a:cubicBezTo>
                    <a:cubicBezTo>
                      <a:pt x="57" y="67"/>
                      <a:pt x="57" y="67"/>
                      <a:pt x="57" y="67"/>
                    </a:cubicBezTo>
                    <a:cubicBezTo>
                      <a:pt x="56" y="67"/>
                      <a:pt x="56" y="67"/>
                      <a:pt x="56" y="67"/>
                    </a:cubicBezTo>
                    <a:cubicBezTo>
                      <a:pt x="56" y="67"/>
                      <a:pt x="56" y="67"/>
                      <a:pt x="56" y="67"/>
                    </a:cubicBezTo>
                    <a:cubicBezTo>
                      <a:pt x="56" y="67"/>
                      <a:pt x="56" y="67"/>
                      <a:pt x="56" y="67"/>
                    </a:cubicBezTo>
                    <a:cubicBezTo>
                      <a:pt x="55" y="67"/>
                      <a:pt x="55" y="67"/>
                      <a:pt x="55" y="68"/>
                    </a:cubicBezTo>
                    <a:cubicBezTo>
                      <a:pt x="55" y="68"/>
                      <a:pt x="55" y="68"/>
                      <a:pt x="54" y="68"/>
                    </a:cubicBezTo>
                    <a:cubicBezTo>
                      <a:pt x="54" y="68"/>
                      <a:pt x="54" y="68"/>
                      <a:pt x="54" y="68"/>
                    </a:cubicBezTo>
                    <a:cubicBezTo>
                      <a:pt x="54" y="67"/>
                      <a:pt x="54" y="67"/>
                      <a:pt x="54" y="67"/>
                    </a:cubicBezTo>
                    <a:cubicBezTo>
                      <a:pt x="54" y="67"/>
                      <a:pt x="54" y="67"/>
                      <a:pt x="54" y="67"/>
                    </a:cubicBezTo>
                    <a:cubicBezTo>
                      <a:pt x="54" y="67"/>
                      <a:pt x="54" y="67"/>
                      <a:pt x="54" y="67"/>
                    </a:cubicBezTo>
                    <a:cubicBezTo>
                      <a:pt x="54" y="67"/>
                      <a:pt x="54" y="67"/>
                      <a:pt x="54" y="67"/>
                    </a:cubicBezTo>
                    <a:cubicBezTo>
                      <a:pt x="54" y="67"/>
                      <a:pt x="54" y="67"/>
                      <a:pt x="54" y="67"/>
                    </a:cubicBezTo>
                    <a:cubicBezTo>
                      <a:pt x="53" y="67"/>
                      <a:pt x="53" y="67"/>
                      <a:pt x="53" y="67"/>
                    </a:cubicBezTo>
                    <a:cubicBezTo>
                      <a:pt x="53" y="67"/>
                      <a:pt x="53" y="66"/>
                      <a:pt x="53" y="66"/>
                    </a:cubicBezTo>
                    <a:cubicBezTo>
                      <a:pt x="53" y="66"/>
                      <a:pt x="53" y="66"/>
                      <a:pt x="53" y="66"/>
                    </a:cubicBezTo>
                    <a:cubicBezTo>
                      <a:pt x="52" y="66"/>
                      <a:pt x="52" y="66"/>
                      <a:pt x="52" y="67"/>
                    </a:cubicBezTo>
                    <a:cubicBezTo>
                      <a:pt x="52" y="67"/>
                      <a:pt x="53" y="67"/>
                      <a:pt x="53" y="67"/>
                    </a:cubicBezTo>
                    <a:cubicBezTo>
                      <a:pt x="53" y="67"/>
                      <a:pt x="53" y="67"/>
                      <a:pt x="53" y="68"/>
                    </a:cubicBezTo>
                    <a:cubicBezTo>
                      <a:pt x="53" y="68"/>
                      <a:pt x="53" y="68"/>
                      <a:pt x="53" y="68"/>
                    </a:cubicBezTo>
                    <a:cubicBezTo>
                      <a:pt x="53" y="68"/>
                      <a:pt x="53" y="68"/>
                      <a:pt x="53" y="69"/>
                    </a:cubicBezTo>
                    <a:cubicBezTo>
                      <a:pt x="53" y="69"/>
                      <a:pt x="53" y="69"/>
                      <a:pt x="53" y="69"/>
                    </a:cubicBezTo>
                    <a:cubicBezTo>
                      <a:pt x="53" y="69"/>
                      <a:pt x="53" y="69"/>
                      <a:pt x="53" y="69"/>
                    </a:cubicBezTo>
                    <a:cubicBezTo>
                      <a:pt x="53" y="69"/>
                      <a:pt x="53" y="69"/>
                      <a:pt x="53" y="70"/>
                    </a:cubicBezTo>
                    <a:cubicBezTo>
                      <a:pt x="53" y="70"/>
                      <a:pt x="53" y="70"/>
                      <a:pt x="53" y="70"/>
                    </a:cubicBezTo>
                    <a:cubicBezTo>
                      <a:pt x="53" y="70"/>
                      <a:pt x="53" y="70"/>
                      <a:pt x="53" y="70"/>
                    </a:cubicBezTo>
                    <a:cubicBezTo>
                      <a:pt x="53" y="70"/>
                      <a:pt x="53" y="71"/>
                      <a:pt x="53" y="71"/>
                    </a:cubicBezTo>
                    <a:cubicBezTo>
                      <a:pt x="53" y="71"/>
                      <a:pt x="54" y="71"/>
                      <a:pt x="54" y="71"/>
                    </a:cubicBezTo>
                    <a:cubicBezTo>
                      <a:pt x="54" y="71"/>
                      <a:pt x="54" y="71"/>
                      <a:pt x="54" y="71"/>
                    </a:cubicBezTo>
                    <a:cubicBezTo>
                      <a:pt x="54" y="71"/>
                      <a:pt x="54" y="71"/>
                      <a:pt x="54" y="71"/>
                    </a:cubicBezTo>
                    <a:cubicBezTo>
                      <a:pt x="55" y="70"/>
                      <a:pt x="55" y="70"/>
                      <a:pt x="54" y="70"/>
                    </a:cubicBezTo>
                    <a:cubicBezTo>
                      <a:pt x="55" y="70"/>
                      <a:pt x="55" y="70"/>
                      <a:pt x="56" y="71"/>
                    </a:cubicBezTo>
                    <a:cubicBezTo>
                      <a:pt x="56" y="71"/>
                      <a:pt x="56" y="71"/>
                      <a:pt x="56" y="71"/>
                    </a:cubicBezTo>
                    <a:cubicBezTo>
                      <a:pt x="56" y="71"/>
                      <a:pt x="56" y="72"/>
                      <a:pt x="56" y="72"/>
                    </a:cubicBezTo>
                    <a:cubicBezTo>
                      <a:pt x="56" y="72"/>
                      <a:pt x="57" y="72"/>
                      <a:pt x="56" y="73"/>
                    </a:cubicBezTo>
                    <a:cubicBezTo>
                      <a:pt x="56" y="73"/>
                      <a:pt x="56" y="73"/>
                      <a:pt x="56" y="73"/>
                    </a:cubicBezTo>
                    <a:cubicBezTo>
                      <a:pt x="56" y="74"/>
                      <a:pt x="56" y="74"/>
                      <a:pt x="56" y="75"/>
                    </a:cubicBezTo>
                    <a:cubicBezTo>
                      <a:pt x="56" y="75"/>
                      <a:pt x="56" y="75"/>
                      <a:pt x="56" y="76"/>
                    </a:cubicBezTo>
                    <a:cubicBezTo>
                      <a:pt x="56" y="76"/>
                      <a:pt x="56" y="76"/>
                      <a:pt x="56" y="76"/>
                    </a:cubicBezTo>
                    <a:cubicBezTo>
                      <a:pt x="56" y="76"/>
                      <a:pt x="57" y="76"/>
                      <a:pt x="57" y="76"/>
                    </a:cubicBezTo>
                    <a:cubicBezTo>
                      <a:pt x="57" y="76"/>
                      <a:pt x="58" y="77"/>
                      <a:pt x="58" y="77"/>
                    </a:cubicBezTo>
                    <a:cubicBezTo>
                      <a:pt x="58" y="77"/>
                      <a:pt x="58" y="77"/>
                      <a:pt x="58" y="77"/>
                    </a:cubicBezTo>
                    <a:cubicBezTo>
                      <a:pt x="58" y="77"/>
                      <a:pt x="58" y="77"/>
                      <a:pt x="58" y="77"/>
                    </a:cubicBezTo>
                    <a:cubicBezTo>
                      <a:pt x="59" y="77"/>
                      <a:pt x="58" y="77"/>
                      <a:pt x="58" y="76"/>
                    </a:cubicBezTo>
                    <a:cubicBezTo>
                      <a:pt x="58" y="76"/>
                      <a:pt x="58" y="75"/>
                      <a:pt x="58" y="75"/>
                    </a:cubicBezTo>
                    <a:cubicBezTo>
                      <a:pt x="58" y="75"/>
                      <a:pt x="58" y="74"/>
                      <a:pt x="58" y="74"/>
                    </a:cubicBezTo>
                    <a:cubicBezTo>
                      <a:pt x="58" y="75"/>
                      <a:pt x="59" y="75"/>
                      <a:pt x="59" y="76"/>
                    </a:cubicBezTo>
                    <a:cubicBezTo>
                      <a:pt x="59" y="76"/>
                      <a:pt x="59" y="77"/>
                      <a:pt x="60" y="77"/>
                    </a:cubicBezTo>
                    <a:cubicBezTo>
                      <a:pt x="59" y="78"/>
                      <a:pt x="60" y="78"/>
                      <a:pt x="60" y="78"/>
                    </a:cubicBezTo>
                    <a:close/>
                    <a:moveTo>
                      <a:pt x="49" y="83"/>
                    </a:moveTo>
                    <a:cubicBezTo>
                      <a:pt x="49" y="83"/>
                      <a:pt x="49" y="83"/>
                      <a:pt x="49" y="83"/>
                    </a:cubicBezTo>
                    <a:cubicBezTo>
                      <a:pt x="49" y="83"/>
                      <a:pt x="49" y="83"/>
                      <a:pt x="49" y="83"/>
                    </a:cubicBezTo>
                    <a:cubicBezTo>
                      <a:pt x="49" y="83"/>
                      <a:pt x="48" y="83"/>
                      <a:pt x="48" y="83"/>
                    </a:cubicBezTo>
                    <a:cubicBezTo>
                      <a:pt x="48" y="83"/>
                      <a:pt x="48" y="83"/>
                      <a:pt x="48" y="84"/>
                    </a:cubicBezTo>
                    <a:cubicBezTo>
                      <a:pt x="48" y="84"/>
                      <a:pt x="47" y="84"/>
                      <a:pt x="47" y="84"/>
                    </a:cubicBezTo>
                    <a:cubicBezTo>
                      <a:pt x="47" y="85"/>
                      <a:pt x="48" y="85"/>
                      <a:pt x="48" y="84"/>
                    </a:cubicBezTo>
                    <a:cubicBezTo>
                      <a:pt x="48" y="85"/>
                      <a:pt x="48" y="85"/>
                      <a:pt x="48" y="85"/>
                    </a:cubicBezTo>
                    <a:cubicBezTo>
                      <a:pt x="48" y="85"/>
                      <a:pt x="48" y="85"/>
                      <a:pt x="48" y="85"/>
                    </a:cubicBezTo>
                    <a:cubicBezTo>
                      <a:pt x="48" y="85"/>
                      <a:pt x="48" y="85"/>
                      <a:pt x="49" y="85"/>
                    </a:cubicBezTo>
                    <a:cubicBezTo>
                      <a:pt x="49" y="85"/>
                      <a:pt x="49" y="85"/>
                      <a:pt x="49" y="84"/>
                    </a:cubicBezTo>
                    <a:cubicBezTo>
                      <a:pt x="49" y="84"/>
                      <a:pt x="49" y="84"/>
                      <a:pt x="49" y="84"/>
                    </a:cubicBezTo>
                    <a:cubicBezTo>
                      <a:pt x="49" y="85"/>
                      <a:pt x="49" y="84"/>
                      <a:pt x="49" y="84"/>
                    </a:cubicBezTo>
                    <a:cubicBezTo>
                      <a:pt x="49" y="84"/>
                      <a:pt x="49" y="84"/>
                      <a:pt x="49" y="84"/>
                    </a:cubicBezTo>
                    <a:cubicBezTo>
                      <a:pt x="49" y="84"/>
                      <a:pt x="49" y="84"/>
                      <a:pt x="49" y="84"/>
                    </a:cubicBezTo>
                    <a:cubicBezTo>
                      <a:pt x="49" y="84"/>
                      <a:pt x="49" y="84"/>
                      <a:pt x="49" y="84"/>
                    </a:cubicBezTo>
                    <a:cubicBezTo>
                      <a:pt x="49" y="84"/>
                      <a:pt x="49" y="84"/>
                      <a:pt x="49" y="83"/>
                    </a:cubicBezTo>
                    <a:close/>
                    <a:moveTo>
                      <a:pt x="63" y="111"/>
                    </a:moveTo>
                    <a:cubicBezTo>
                      <a:pt x="63" y="111"/>
                      <a:pt x="63" y="111"/>
                      <a:pt x="63" y="111"/>
                    </a:cubicBezTo>
                    <a:cubicBezTo>
                      <a:pt x="63" y="111"/>
                      <a:pt x="63" y="111"/>
                      <a:pt x="63" y="111"/>
                    </a:cubicBezTo>
                    <a:cubicBezTo>
                      <a:pt x="63" y="111"/>
                      <a:pt x="64" y="111"/>
                      <a:pt x="63" y="111"/>
                    </a:cubicBezTo>
                    <a:cubicBezTo>
                      <a:pt x="63" y="111"/>
                      <a:pt x="63" y="111"/>
                      <a:pt x="63" y="111"/>
                    </a:cubicBezTo>
                    <a:close/>
                    <a:moveTo>
                      <a:pt x="64" y="110"/>
                    </a:moveTo>
                    <a:cubicBezTo>
                      <a:pt x="64" y="111"/>
                      <a:pt x="64" y="111"/>
                      <a:pt x="64" y="111"/>
                    </a:cubicBezTo>
                    <a:cubicBezTo>
                      <a:pt x="64" y="111"/>
                      <a:pt x="64" y="110"/>
                      <a:pt x="64" y="110"/>
                    </a:cubicBezTo>
                    <a:cubicBezTo>
                      <a:pt x="64" y="110"/>
                      <a:pt x="64" y="110"/>
                      <a:pt x="64" y="110"/>
                    </a:cubicBezTo>
                    <a:close/>
                    <a:moveTo>
                      <a:pt x="51" y="62"/>
                    </a:moveTo>
                    <a:cubicBezTo>
                      <a:pt x="51" y="62"/>
                      <a:pt x="51" y="62"/>
                      <a:pt x="51" y="62"/>
                    </a:cubicBezTo>
                    <a:cubicBezTo>
                      <a:pt x="51" y="63"/>
                      <a:pt x="52" y="62"/>
                      <a:pt x="52" y="62"/>
                    </a:cubicBezTo>
                    <a:cubicBezTo>
                      <a:pt x="52" y="62"/>
                      <a:pt x="51" y="62"/>
                      <a:pt x="51" y="62"/>
                    </a:cubicBezTo>
                    <a:close/>
                    <a:moveTo>
                      <a:pt x="57" y="65"/>
                    </a:moveTo>
                    <a:cubicBezTo>
                      <a:pt x="57" y="65"/>
                      <a:pt x="57" y="65"/>
                      <a:pt x="57" y="65"/>
                    </a:cubicBezTo>
                    <a:cubicBezTo>
                      <a:pt x="57" y="65"/>
                      <a:pt x="57" y="65"/>
                      <a:pt x="56" y="65"/>
                    </a:cubicBezTo>
                    <a:cubicBezTo>
                      <a:pt x="56" y="65"/>
                      <a:pt x="56" y="65"/>
                      <a:pt x="56" y="65"/>
                    </a:cubicBezTo>
                    <a:cubicBezTo>
                      <a:pt x="56" y="65"/>
                      <a:pt x="56" y="65"/>
                      <a:pt x="57" y="65"/>
                    </a:cubicBezTo>
                    <a:close/>
                    <a:moveTo>
                      <a:pt x="52" y="63"/>
                    </a:moveTo>
                    <a:cubicBezTo>
                      <a:pt x="52" y="63"/>
                      <a:pt x="52" y="63"/>
                      <a:pt x="52" y="63"/>
                    </a:cubicBezTo>
                    <a:cubicBezTo>
                      <a:pt x="52" y="63"/>
                      <a:pt x="53" y="63"/>
                      <a:pt x="53" y="63"/>
                    </a:cubicBezTo>
                    <a:cubicBezTo>
                      <a:pt x="53" y="63"/>
                      <a:pt x="52" y="63"/>
                      <a:pt x="52" y="63"/>
                    </a:cubicBezTo>
                    <a:close/>
                    <a:moveTo>
                      <a:pt x="56" y="66"/>
                    </a:moveTo>
                    <a:cubicBezTo>
                      <a:pt x="56" y="66"/>
                      <a:pt x="56" y="66"/>
                      <a:pt x="56" y="66"/>
                    </a:cubicBezTo>
                    <a:cubicBezTo>
                      <a:pt x="56" y="66"/>
                      <a:pt x="56" y="66"/>
                      <a:pt x="56" y="66"/>
                    </a:cubicBezTo>
                    <a:cubicBezTo>
                      <a:pt x="56" y="66"/>
                      <a:pt x="56" y="66"/>
                      <a:pt x="56" y="66"/>
                    </a:cubicBezTo>
                    <a:cubicBezTo>
                      <a:pt x="56" y="66"/>
                      <a:pt x="56" y="66"/>
                      <a:pt x="56" y="66"/>
                    </a:cubicBezTo>
                    <a:cubicBezTo>
                      <a:pt x="56" y="66"/>
                      <a:pt x="56" y="66"/>
                      <a:pt x="56" y="66"/>
                    </a:cubicBezTo>
                    <a:cubicBezTo>
                      <a:pt x="56" y="66"/>
                      <a:pt x="56" y="66"/>
                      <a:pt x="56" y="66"/>
                    </a:cubicBezTo>
                    <a:close/>
                    <a:moveTo>
                      <a:pt x="53" y="63"/>
                    </a:moveTo>
                    <a:cubicBezTo>
                      <a:pt x="53" y="63"/>
                      <a:pt x="53" y="63"/>
                      <a:pt x="53" y="63"/>
                    </a:cubicBezTo>
                    <a:cubicBezTo>
                      <a:pt x="53" y="63"/>
                      <a:pt x="53" y="63"/>
                      <a:pt x="53" y="63"/>
                    </a:cubicBezTo>
                    <a:cubicBezTo>
                      <a:pt x="53" y="63"/>
                      <a:pt x="53" y="63"/>
                      <a:pt x="53" y="63"/>
                    </a:cubicBezTo>
                    <a:cubicBezTo>
                      <a:pt x="53" y="63"/>
                      <a:pt x="53" y="63"/>
                      <a:pt x="53" y="63"/>
                    </a:cubicBezTo>
                    <a:close/>
                    <a:moveTo>
                      <a:pt x="55" y="65"/>
                    </a:moveTo>
                    <a:cubicBezTo>
                      <a:pt x="56" y="65"/>
                      <a:pt x="56" y="65"/>
                      <a:pt x="56" y="65"/>
                    </a:cubicBezTo>
                    <a:cubicBezTo>
                      <a:pt x="56" y="65"/>
                      <a:pt x="56" y="65"/>
                      <a:pt x="56" y="65"/>
                    </a:cubicBezTo>
                    <a:cubicBezTo>
                      <a:pt x="56" y="65"/>
                      <a:pt x="56" y="65"/>
                      <a:pt x="56" y="65"/>
                    </a:cubicBezTo>
                    <a:cubicBezTo>
                      <a:pt x="56" y="65"/>
                      <a:pt x="56" y="65"/>
                      <a:pt x="55" y="65"/>
                    </a:cubicBezTo>
                    <a:close/>
                    <a:moveTo>
                      <a:pt x="35" y="58"/>
                    </a:moveTo>
                    <a:cubicBezTo>
                      <a:pt x="35" y="58"/>
                      <a:pt x="35" y="58"/>
                      <a:pt x="35" y="58"/>
                    </a:cubicBezTo>
                    <a:cubicBezTo>
                      <a:pt x="35" y="58"/>
                      <a:pt x="35" y="58"/>
                      <a:pt x="35" y="58"/>
                    </a:cubicBezTo>
                    <a:cubicBezTo>
                      <a:pt x="35" y="58"/>
                      <a:pt x="35" y="58"/>
                      <a:pt x="35" y="58"/>
                    </a:cubicBezTo>
                    <a:cubicBezTo>
                      <a:pt x="36" y="58"/>
                      <a:pt x="36" y="58"/>
                      <a:pt x="36" y="58"/>
                    </a:cubicBezTo>
                    <a:cubicBezTo>
                      <a:pt x="36" y="58"/>
                      <a:pt x="36" y="58"/>
                      <a:pt x="36" y="58"/>
                    </a:cubicBezTo>
                    <a:cubicBezTo>
                      <a:pt x="36" y="58"/>
                      <a:pt x="36" y="58"/>
                      <a:pt x="36" y="58"/>
                    </a:cubicBezTo>
                    <a:cubicBezTo>
                      <a:pt x="36" y="58"/>
                      <a:pt x="36" y="58"/>
                      <a:pt x="36" y="58"/>
                    </a:cubicBezTo>
                    <a:cubicBezTo>
                      <a:pt x="36" y="58"/>
                      <a:pt x="36" y="58"/>
                      <a:pt x="36" y="58"/>
                    </a:cubicBezTo>
                    <a:cubicBezTo>
                      <a:pt x="36" y="58"/>
                      <a:pt x="36" y="57"/>
                      <a:pt x="36" y="57"/>
                    </a:cubicBezTo>
                    <a:cubicBezTo>
                      <a:pt x="36" y="57"/>
                      <a:pt x="36" y="57"/>
                      <a:pt x="36" y="58"/>
                    </a:cubicBezTo>
                    <a:cubicBezTo>
                      <a:pt x="36" y="58"/>
                      <a:pt x="36" y="58"/>
                      <a:pt x="36" y="58"/>
                    </a:cubicBezTo>
                    <a:cubicBezTo>
                      <a:pt x="36" y="58"/>
                      <a:pt x="36" y="58"/>
                      <a:pt x="36" y="58"/>
                    </a:cubicBezTo>
                    <a:cubicBezTo>
                      <a:pt x="35" y="58"/>
                      <a:pt x="35" y="58"/>
                      <a:pt x="35" y="58"/>
                    </a:cubicBezTo>
                    <a:cubicBezTo>
                      <a:pt x="35" y="58"/>
                      <a:pt x="35" y="58"/>
                      <a:pt x="35" y="58"/>
                    </a:cubicBezTo>
                    <a:cubicBezTo>
                      <a:pt x="35" y="58"/>
                      <a:pt x="35" y="58"/>
                      <a:pt x="35" y="58"/>
                    </a:cubicBezTo>
                    <a:cubicBezTo>
                      <a:pt x="35" y="58"/>
                      <a:pt x="35" y="58"/>
                      <a:pt x="35" y="58"/>
                    </a:cubicBezTo>
                    <a:close/>
                    <a:moveTo>
                      <a:pt x="35" y="57"/>
                    </a:moveTo>
                    <a:cubicBezTo>
                      <a:pt x="35" y="57"/>
                      <a:pt x="35" y="57"/>
                      <a:pt x="35" y="57"/>
                    </a:cubicBezTo>
                    <a:cubicBezTo>
                      <a:pt x="35" y="57"/>
                      <a:pt x="35" y="57"/>
                      <a:pt x="35" y="57"/>
                    </a:cubicBezTo>
                    <a:cubicBezTo>
                      <a:pt x="35" y="57"/>
                      <a:pt x="35" y="57"/>
                      <a:pt x="35" y="57"/>
                    </a:cubicBezTo>
                    <a:cubicBezTo>
                      <a:pt x="35" y="57"/>
                      <a:pt x="35" y="57"/>
                      <a:pt x="35" y="57"/>
                    </a:cubicBezTo>
                    <a:cubicBezTo>
                      <a:pt x="36" y="57"/>
                      <a:pt x="36" y="57"/>
                      <a:pt x="36" y="57"/>
                    </a:cubicBezTo>
                    <a:cubicBezTo>
                      <a:pt x="36" y="57"/>
                      <a:pt x="36" y="57"/>
                      <a:pt x="36" y="57"/>
                    </a:cubicBezTo>
                    <a:cubicBezTo>
                      <a:pt x="36" y="57"/>
                      <a:pt x="36" y="57"/>
                      <a:pt x="36" y="57"/>
                    </a:cubicBezTo>
                    <a:cubicBezTo>
                      <a:pt x="36" y="57"/>
                      <a:pt x="36" y="57"/>
                      <a:pt x="36" y="57"/>
                    </a:cubicBezTo>
                    <a:cubicBezTo>
                      <a:pt x="36" y="57"/>
                      <a:pt x="36" y="57"/>
                      <a:pt x="36" y="57"/>
                    </a:cubicBezTo>
                    <a:cubicBezTo>
                      <a:pt x="36" y="56"/>
                      <a:pt x="36" y="57"/>
                      <a:pt x="36" y="56"/>
                    </a:cubicBezTo>
                    <a:cubicBezTo>
                      <a:pt x="36" y="56"/>
                      <a:pt x="36" y="56"/>
                      <a:pt x="36" y="56"/>
                    </a:cubicBezTo>
                    <a:cubicBezTo>
                      <a:pt x="36" y="57"/>
                      <a:pt x="36" y="57"/>
                      <a:pt x="35" y="57"/>
                    </a:cubicBezTo>
                    <a:cubicBezTo>
                      <a:pt x="35" y="57"/>
                      <a:pt x="35" y="56"/>
                      <a:pt x="35" y="57"/>
                    </a:cubicBezTo>
                    <a:cubicBezTo>
                      <a:pt x="35" y="57"/>
                      <a:pt x="35" y="57"/>
                      <a:pt x="35" y="57"/>
                    </a:cubicBezTo>
                    <a:cubicBezTo>
                      <a:pt x="35" y="57"/>
                      <a:pt x="35" y="57"/>
                      <a:pt x="35" y="57"/>
                    </a:cubicBezTo>
                    <a:close/>
                    <a:moveTo>
                      <a:pt x="35" y="63"/>
                    </a:move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4"/>
                      <a:pt x="35" y="64"/>
                    </a:cubicBezTo>
                    <a:cubicBezTo>
                      <a:pt x="35" y="64"/>
                      <a:pt x="35" y="64"/>
                      <a:pt x="35" y="64"/>
                    </a:cubicBezTo>
                    <a:cubicBezTo>
                      <a:pt x="35" y="64"/>
                      <a:pt x="35" y="64"/>
                      <a:pt x="35" y="64"/>
                    </a:cubicBezTo>
                    <a:cubicBezTo>
                      <a:pt x="35" y="64"/>
                      <a:pt x="35" y="64"/>
                      <a:pt x="35" y="64"/>
                    </a:cubicBezTo>
                    <a:cubicBezTo>
                      <a:pt x="35" y="64"/>
                      <a:pt x="35" y="64"/>
                      <a:pt x="35" y="64"/>
                    </a:cubicBezTo>
                    <a:cubicBezTo>
                      <a:pt x="35" y="64"/>
                      <a:pt x="35" y="64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lose/>
                    <a:moveTo>
                      <a:pt x="36" y="59"/>
                    </a:move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5" y="59"/>
                    </a:cubicBezTo>
                    <a:cubicBezTo>
                      <a:pt x="35" y="59"/>
                      <a:pt x="35" y="59"/>
                      <a:pt x="35" y="59"/>
                    </a:cubicBezTo>
                    <a:cubicBezTo>
                      <a:pt x="35" y="59"/>
                      <a:pt x="35" y="59"/>
                      <a:pt x="35" y="59"/>
                    </a:cubicBezTo>
                    <a:cubicBezTo>
                      <a:pt x="35" y="59"/>
                      <a:pt x="35" y="59"/>
                      <a:pt x="35" y="59"/>
                    </a:cubicBezTo>
                    <a:cubicBezTo>
                      <a:pt x="35" y="59"/>
                      <a:pt x="35" y="59"/>
                      <a:pt x="35" y="59"/>
                    </a:cubicBezTo>
                    <a:cubicBezTo>
                      <a:pt x="35" y="59"/>
                      <a:pt x="35" y="59"/>
                      <a:pt x="35" y="59"/>
                    </a:cubicBezTo>
                    <a:cubicBezTo>
                      <a:pt x="35" y="59"/>
                      <a:pt x="35" y="59"/>
                      <a:pt x="35" y="59"/>
                    </a:cubicBezTo>
                    <a:cubicBezTo>
                      <a:pt x="35" y="59"/>
                      <a:pt x="35" y="59"/>
                      <a:pt x="35" y="59"/>
                    </a:cubicBezTo>
                    <a:cubicBezTo>
                      <a:pt x="35" y="59"/>
                      <a:pt x="35" y="59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0"/>
                      <a:pt x="35" y="60"/>
                    </a:cubicBezTo>
                    <a:cubicBezTo>
                      <a:pt x="35" y="60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1"/>
                      <a:pt x="35" y="61"/>
                    </a:cubicBezTo>
                    <a:cubicBezTo>
                      <a:pt x="35" y="61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3"/>
                      <a:pt x="36" y="63"/>
                      <a:pt x="36" y="63"/>
                    </a:cubicBezTo>
                    <a:cubicBezTo>
                      <a:pt x="36" y="63"/>
                      <a:pt x="35" y="63"/>
                      <a:pt x="35" y="63"/>
                    </a:cubicBezTo>
                    <a:cubicBezTo>
                      <a:pt x="35" y="63"/>
                      <a:pt x="35" y="63"/>
                      <a:pt x="36" y="63"/>
                    </a:cubicBezTo>
                    <a:cubicBezTo>
                      <a:pt x="36" y="63"/>
                      <a:pt x="36" y="63"/>
                      <a:pt x="36" y="63"/>
                    </a:cubicBezTo>
                    <a:cubicBezTo>
                      <a:pt x="36" y="63"/>
                      <a:pt x="36" y="63"/>
                      <a:pt x="36" y="63"/>
                    </a:cubicBezTo>
                    <a:cubicBezTo>
                      <a:pt x="36" y="63"/>
                      <a:pt x="36" y="63"/>
                      <a:pt x="36" y="63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6" y="63"/>
                      <a:pt x="36" y="63"/>
                      <a:pt x="36" y="63"/>
                    </a:cubicBezTo>
                    <a:cubicBezTo>
                      <a:pt x="36" y="63"/>
                      <a:pt x="36" y="63"/>
                      <a:pt x="36" y="63"/>
                    </a:cubicBezTo>
                    <a:cubicBezTo>
                      <a:pt x="36" y="63"/>
                      <a:pt x="36" y="63"/>
                      <a:pt x="36" y="63"/>
                    </a:cubicBezTo>
                    <a:cubicBezTo>
                      <a:pt x="36" y="63"/>
                      <a:pt x="36" y="63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2"/>
                      <a:pt x="36" y="62"/>
                    </a:cubicBezTo>
                    <a:cubicBezTo>
                      <a:pt x="36" y="62"/>
                      <a:pt x="36" y="61"/>
                      <a:pt x="36" y="61"/>
                    </a:cubicBezTo>
                    <a:cubicBezTo>
                      <a:pt x="36" y="61"/>
                      <a:pt x="36" y="61"/>
                      <a:pt x="36" y="61"/>
                    </a:cubicBezTo>
                    <a:cubicBezTo>
                      <a:pt x="36" y="61"/>
                      <a:pt x="36" y="61"/>
                      <a:pt x="36" y="61"/>
                    </a:cubicBezTo>
                    <a:cubicBezTo>
                      <a:pt x="36" y="61"/>
                      <a:pt x="36" y="61"/>
                      <a:pt x="36" y="61"/>
                    </a:cubicBezTo>
                    <a:cubicBezTo>
                      <a:pt x="36" y="61"/>
                      <a:pt x="36" y="61"/>
                      <a:pt x="36" y="61"/>
                    </a:cubicBezTo>
                    <a:cubicBezTo>
                      <a:pt x="36" y="61"/>
                      <a:pt x="36" y="61"/>
                      <a:pt x="36" y="61"/>
                    </a:cubicBezTo>
                    <a:cubicBezTo>
                      <a:pt x="36" y="61"/>
                      <a:pt x="36" y="61"/>
                      <a:pt x="36" y="61"/>
                    </a:cubicBezTo>
                    <a:cubicBezTo>
                      <a:pt x="36" y="61"/>
                      <a:pt x="36" y="61"/>
                      <a:pt x="36" y="61"/>
                    </a:cubicBezTo>
                    <a:cubicBezTo>
                      <a:pt x="36" y="61"/>
                      <a:pt x="36" y="61"/>
                      <a:pt x="36" y="61"/>
                    </a:cubicBezTo>
                    <a:cubicBezTo>
                      <a:pt x="36" y="61"/>
                      <a:pt x="36" y="61"/>
                      <a:pt x="36" y="61"/>
                    </a:cubicBezTo>
                    <a:cubicBezTo>
                      <a:pt x="36" y="61"/>
                      <a:pt x="36" y="61"/>
                      <a:pt x="36" y="61"/>
                    </a:cubicBezTo>
                    <a:cubicBezTo>
                      <a:pt x="36" y="61"/>
                      <a:pt x="36" y="60"/>
                      <a:pt x="36" y="60"/>
                    </a:cubicBezTo>
                    <a:cubicBezTo>
                      <a:pt x="36" y="60"/>
                      <a:pt x="36" y="60"/>
                      <a:pt x="36" y="60"/>
                    </a:cubicBezTo>
                    <a:cubicBezTo>
                      <a:pt x="36" y="60"/>
                      <a:pt x="36" y="60"/>
                      <a:pt x="36" y="60"/>
                    </a:cubicBezTo>
                    <a:cubicBezTo>
                      <a:pt x="36" y="60"/>
                      <a:pt x="36" y="60"/>
                      <a:pt x="36" y="60"/>
                    </a:cubicBezTo>
                    <a:cubicBezTo>
                      <a:pt x="36" y="60"/>
                      <a:pt x="36" y="60"/>
                      <a:pt x="36" y="60"/>
                    </a:cubicBezTo>
                    <a:cubicBezTo>
                      <a:pt x="36" y="60"/>
                      <a:pt x="36" y="60"/>
                      <a:pt x="36" y="60"/>
                    </a:cubicBezTo>
                    <a:cubicBezTo>
                      <a:pt x="36" y="60"/>
                      <a:pt x="36" y="60"/>
                      <a:pt x="36" y="60"/>
                    </a:cubicBezTo>
                    <a:cubicBezTo>
                      <a:pt x="36" y="60"/>
                      <a:pt x="36" y="60"/>
                      <a:pt x="36" y="60"/>
                    </a:cubicBezTo>
                    <a:cubicBezTo>
                      <a:pt x="36" y="60"/>
                      <a:pt x="36" y="60"/>
                      <a:pt x="36" y="60"/>
                    </a:cubicBezTo>
                    <a:cubicBezTo>
                      <a:pt x="36" y="60"/>
                      <a:pt x="36" y="60"/>
                      <a:pt x="36" y="60"/>
                    </a:cubicBezTo>
                    <a:cubicBezTo>
                      <a:pt x="36" y="60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ubicBezTo>
                      <a:pt x="36" y="59"/>
                      <a:pt x="36" y="59"/>
                      <a:pt x="36" y="59"/>
                    </a:cubicBezTo>
                    <a:close/>
                    <a:moveTo>
                      <a:pt x="37" y="59"/>
                    </a:move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lose/>
                    <a:moveTo>
                      <a:pt x="40" y="60"/>
                    </a:moveTo>
                    <a:cubicBezTo>
                      <a:pt x="40" y="60"/>
                      <a:pt x="40" y="60"/>
                      <a:pt x="40" y="60"/>
                    </a:cubicBezTo>
                    <a:cubicBezTo>
                      <a:pt x="40" y="60"/>
                      <a:pt x="39" y="60"/>
                      <a:pt x="39" y="60"/>
                    </a:cubicBezTo>
                    <a:cubicBezTo>
                      <a:pt x="39" y="60"/>
                      <a:pt x="39" y="60"/>
                      <a:pt x="39" y="60"/>
                    </a:cubicBezTo>
                    <a:cubicBezTo>
                      <a:pt x="38" y="60"/>
                      <a:pt x="38" y="60"/>
                      <a:pt x="38" y="60"/>
                    </a:cubicBezTo>
                    <a:cubicBezTo>
                      <a:pt x="39" y="61"/>
                      <a:pt x="39" y="61"/>
                      <a:pt x="39" y="61"/>
                    </a:cubicBezTo>
                    <a:cubicBezTo>
                      <a:pt x="39" y="61"/>
                      <a:pt x="40" y="61"/>
                      <a:pt x="40" y="61"/>
                    </a:cubicBezTo>
                    <a:cubicBezTo>
                      <a:pt x="40" y="61"/>
                      <a:pt x="40" y="61"/>
                      <a:pt x="40" y="61"/>
                    </a:cubicBezTo>
                    <a:cubicBezTo>
                      <a:pt x="40" y="61"/>
                      <a:pt x="40" y="60"/>
                      <a:pt x="40" y="60"/>
                    </a:cubicBezTo>
                    <a:close/>
                    <a:moveTo>
                      <a:pt x="37" y="59"/>
                    </a:move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lose/>
                    <a:moveTo>
                      <a:pt x="33" y="57"/>
                    </a:move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lose/>
                    <a:moveTo>
                      <a:pt x="37" y="59"/>
                    </a:move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60"/>
                      <a:pt x="37" y="60"/>
                    </a:cubicBezTo>
                    <a:cubicBezTo>
                      <a:pt x="37" y="60"/>
                      <a:pt x="37" y="60"/>
                      <a:pt x="37" y="60"/>
                    </a:cubicBezTo>
                    <a:cubicBezTo>
                      <a:pt x="37" y="60"/>
                      <a:pt x="37" y="60"/>
                      <a:pt x="37" y="60"/>
                    </a:cubicBezTo>
                    <a:cubicBezTo>
                      <a:pt x="37" y="60"/>
                      <a:pt x="37" y="60"/>
                      <a:pt x="37" y="60"/>
                    </a:cubicBezTo>
                    <a:cubicBezTo>
                      <a:pt x="37" y="60"/>
                      <a:pt x="37" y="60"/>
                      <a:pt x="37" y="60"/>
                    </a:cubicBezTo>
                    <a:cubicBezTo>
                      <a:pt x="37" y="60"/>
                      <a:pt x="37" y="60"/>
                      <a:pt x="37" y="60"/>
                    </a:cubicBezTo>
                    <a:cubicBezTo>
                      <a:pt x="37" y="60"/>
                      <a:pt x="37" y="60"/>
                      <a:pt x="37" y="60"/>
                    </a:cubicBezTo>
                    <a:cubicBezTo>
                      <a:pt x="38" y="60"/>
                      <a:pt x="38" y="60"/>
                      <a:pt x="38" y="60"/>
                    </a:cubicBezTo>
                    <a:cubicBezTo>
                      <a:pt x="38" y="60"/>
                      <a:pt x="38" y="60"/>
                      <a:pt x="38" y="60"/>
                    </a:cubicBezTo>
                    <a:cubicBezTo>
                      <a:pt x="38" y="60"/>
                      <a:pt x="38" y="60"/>
                      <a:pt x="38" y="60"/>
                    </a:cubicBezTo>
                    <a:cubicBezTo>
                      <a:pt x="38" y="60"/>
                      <a:pt x="38" y="60"/>
                      <a:pt x="38" y="60"/>
                    </a:cubicBezTo>
                    <a:cubicBezTo>
                      <a:pt x="38" y="60"/>
                      <a:pt x="38" y="59"/>
                      <a:pt x="38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lose/>
                    <a:moveTo>
                      <a:pt x="51" y="55"/>
                    </a:moveTo>
                    <a:cubicBezTo>
                      <a:pt x="51" y="55"/>
                      <a:pt x="51" y="56"/>
                      <a:pt x="51" y="56"/>
                    </a:cubicBezTo>
                    <a:cubicBezTo>
                      <a:pt x="51" y="56"/>
                      <a:pt x="51" y="57"/>
                      <a:pt x="51" y="57"/>
                    </a:cubicBezTo>
                    <a:cubicBezTo>
                      <a:pt x="51" y="58"/>
                      <a:pt x="51" y="58"/>
                      <a:pt x="50" y="59"/>
                    </a:cubicBezTo>
                    <a:cubicBezTo>
                      <a:pt x="50" y="59"/>
                      <a:pt x="50" y="59"/>
                      <a:pt x="50" y="59"/>
                    </a:cubicBezTo>
                    <a:cubicBezTo>
                      <a:pt x="49" y="59"/>
                      <a:pt x="49" y="58"/>
                      <a:pt x="49" y="58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49" y="58"/>
                      <a:pt x="49" y="58"/>
                      <a:pt x="49" y="57"/>
                    </a:cubicBezTo>
                    <a:cubicBezTo>
                      <a:pt x="48" y="57"/>
                      <a:pt x="49" y="57"/>
                      <a:pt x="48" y="57"/>
                    </a:cubicBezTo>
                    <a:cubicBezTo>
                      <a:pt x="48" y="57"/>
                      <a:pt x="48" y="57"/>
                      <a:pt x="48" y="57"/>
                    </a:cubicBezTo>
                    <a:cubicBezTo>
                      <a:pt x="48" y="57"/>
                      <a:pt x="48" y="57"/>
                      <a:pt x="48" y="57"/>
                    </a:cubicBezTo>
                    <a:cubicBezTo>
                      <a:pt x="49" y="57"/>
                      <a:pt x="49" y="56"/>
                      <a:pt x="49" y="57"/>
                    </a:cubicBezTo>
                    <a:cubicBezTo>
                      <a:pt x="49" y="57"/>
                      <a:pt x="49" y="56"/>
                      <a:pt x="49" y="56"/>
                    </a:cubicBezTo>
                    <a:cubicBezTo>
                      <a:pt x="49" y="56"/>
                      <a:pt x="49" y="56"/>
                      <a:pt x="50" y="56"/>
                    </a:cubicBezTo>
                    <a:cubicBezTo>
                      <a:pt x="50" y="56"/>
                      <a:pt x="50" y="56"/>
                      <a:pt x="50" y="56"/>
                    </a:cubicBezTo>
                    <a:cubicBezTo>
                      <a:pt x="49" y="56"/>
                      <a:pt x="49" y="56"/>
                      <a:pt x="49" y="56"/>
                    </a:cubicBezTo>
                    <a:cubicBezTo>
                      <a:pt x="49" y="56"/>
                      <a:pt x="49" y="56"/>
                      <a:pt x="49" y="56"/>
                    </a:cubicBezTo>
                    <a:cubicBezTo>
                      <a:pt x="49" y="56"/>
                      <a:pt x="49" y="56"/>
                      <a:pt x="48" y="56"/>
                    </a:cubicBezTo>
                    <a:cubicBezTo>
                      <a:pt x="48" y="56"/>
                      <a:pt x="48" y="56"/>
                      <a:pt x="48" y="56"/>
                    </a:cubicBezTo>
                    <a:cubicBezTo>
                      <a:pt x="48" y="56"/>
                      <a:pt x="48" y="56"/>
                      <a:pt x="48" y="56"/>
                    </a:cubicBezTo>
                    <a:cubicBezTo>
                      <a:pt x="48" y="57"/>
                      <a:pt x="48" y="56"/>
                      <a:pt x="48" y="57"/>
                    </a:cubicBezTo>
                    <a:cubicBezTo>
                      <a:pt x="48" y="57"/>
                      <a:pt x="48" y="57"/>
                      <a:pt x="48" y="57"/>
                    </a:cubicBezTo>
                    <a:cubicBezTo>
                      <a:pt x="47" y="57"/>
                      <a:pt x="47" y="56"/>
                      <a:pt x="47" y="56"/>
                    </a:cubicBezTo>
                    <a:cubicBezTo>
                      <a:pt x="47" y="56"/>
                      <a:pt x="47" y="56"/>
                      <a:pt x="47" y="56"/>
                    </a:cubicBezTo>
                    <a:cubicBezTo>
                      <a:pt x="47" y="56"/>
                      <a:pt x="47" y="56"/>
                      <a:pt x="47" y="56"/>
                    </a:cubicBezTo>
                    <a:cubicBezTo>
                      <a:pt x="46" y="56"/>
                      <a:pt x="46" y="56"/>
                      <a:pt x="46" y="56"/>
                    </a:cubicBezTo>
                    <a:cubicBezTo>
                      <a:pt x="46" y="56"/>
                      <a:pt x="46" y="56"/>
                      <a:pt x="46" y="56"/>
                    </a:cubicBezTo>
                    <a:cubicBezTo>
                      <a:pt x="45" y="55"/>
                      <a:pt x="45" y="55"/>
                      <a:pt x="45" y="56"/>
                    </a:cubicBezTo>
                    <a:cubicBezTo>
                      <a:pt x="45" y="56"/>
                      <a:pt x="44" y="56"/>
                      <a:pt x="44" y="55"/>
                    </a:cubicBezTo>
                    <a:cubicBezTo>
                      <a:pt x="44" y="55"/>
                      <a:pt x="44" y="55"/>
                      <a:pt x="44" y="55"/>
                    </a:cubicBezTo>
                    <a:cubicBezTo>
                      <a:pt x="44" y="55"/>
                      <a:pt x="44" y="54"/>
                      <a:pt x="44" y="54"/>
                    </a:cubicBezTo>
                    <a:cubicBezTo>
                      <a:pt x="44" y="54"/>
                      <a:pt x="44" y="54"/>
                      <a:pt x="44" y="54"/>
                    </a:cubicBezTo>
                    <a:cubicBezTo>
                      <a:pt x="44" y="54"/>
                      <a:pt x="44" y="54"/>
                      <a:pt x="44" y="54"/>
                    </a:cubicBezTo>
                    <a:cubicBezTo>
                      <a:pt x="44" y="54"/>
                      <a:pt x="44" y="53"/>
                      <a:pt x="44" y="53"/>
                    </a:cubicBezTo>
                    <a:cubicBezTo>
                      <a:pt x="44" y="53"/>
                      <a:pt x="43" y="52"/>
                      <a:pt x="43" y="52"/>
                    </a:cubicBezTo>
                    <a:cubicBezTo>
                      <a:pt x="43" y="52"/>
                      <a:pt x="42" y="52"/>
                      <a:pt x="42" y="52"/>
                    </a:cubicBezTo>
                    <a:cubicBezTo>
                      <a:pt x="41" y="52"/>
                      <a:pt x="41" y="52"/>
                      <a:pt x="41" y="51"/>
                    </a:cubicBezTo>
                    <a:cubicBezTo>
                      <a:pt x="41" y="51"/>
                      <a:pt x="41" y="51"/>
                      <a:pt x="41" y="51"/>
                    </a:cubicBezTo>
                    <a:cubicBezTo>
                      <a:pt x="41" y="51"/>
                      <a:pt x="41" y="51"/>
                      <a:pt x="41" y="50"/>
                    </a:cubicBezTo>
                    <a:cubicBezTo>
                      <a:pt x="40" y="50"/>
                      <a:pt x="40" y="50"/>
                      <a:pt x="40" y="50"/>
                    </a:cubicBezTo>
                    <a:cubicBezTo>
                      <a:pt x="40" y="50"/>
                      <a:pt x="39" y="50"/>
                      <a:pt x="39" y="50"/>
                    </a:cubicBezTo>
                    <a:cubicBezTo>
                      <a:pt x="39" y="49"/>
                      <a:pt x="39" y="49"/>
                      <a:pt x="39" y="49"/>
                    </a:cubicBezTo>
                    <a:cubicBezTo>
                      <a:pt x="39" y="49"/>
                      <a:pt x="39" y="49"/>
                      <a:pt x="39" y="49"/>
                    </a:cubicBezTo>
                    <a:cubicBezTo>
                      <a:pt x="39" y="49"/>
                      <a:pt x="39" y="49"/>
                      <a:pt x="39" y="49"/>
                    </a:cubicBezTo>
                    <a:cubicBezTo>
                      <a:pt x="38" y="49"/>
                      <a:pt x="38" y="49"/>
                      <a:pt x="38" y="49"/>
                    </a:cubicBezTo>
                    <a:cubicBezTo>
                      <a:pt x="38" y="49"/>
                      <a:pt x="38" y="50"/>
                      <a:pt x="38" y="50"/>
                    </a:cubicBezTo>
                    <a:cubicBezTo>
                      <a:pt x="39" y="50"/>
                      <a:pt x="39" y="50"/>
                      <a:pt x="38" y="51"/>
                    </a:cubicBezTo>
                    <a:cubicBezTo>
                      <a:pt x="38" y="51"/>
                      <a:pt x="38" y="51"/>
                      <a:pt x="38" y="51"/>
                    </a:cubicBezTo>
                    <a:cubicBezTo>
                      <a:pt x="39" y="51"/>
                      <a:pt x="39" y="52"/>
                      <a:pt x="39" y="52"/>
                    </a:cubicBezTo>
                    <a:cubicBezTo>
                      <a:pt x="39" y="52"/>
                      <a:pt x="39" y="52"/>
                      <a:pt x="39" y="52"/>
                    </a:cubicBezTo>
                    <a:cubicBezTo>
                      <a:pt x="39" y="52"/>
                      <a:pt x="39" y="52"/>
                      <a:pt x="39" y="52"/>
                    </a:cubicBezTo>
                    <a:cubicBezTo>
                      <a:pt x="39" y="52"/>
                      <a:pt x="39" y="53"/>
                      <a:pt x="39" y="53"/>
                    </a:cubicBezTo>
                    <a:cubicBezTo>
                      <a:pt x="40" y="53"/>
                      <a:pt x="40" y="53"/>
                      <a:pt x="40" y="54"/>
                    </a:cubicBezTo>
                    <a:cubicBezTo>
                      <a:pt x="40" y="54"/>
                      <a:pt x="40" y="54"/>
                      <a:pt x="40" y="54"/>
                    </a:cubicBezTo>
                    <a:cubicBezTo>
                      <a:pt x="40" y="54"/>
                      <a:pt x="40" y="54"/>
                      <a:pt x="40" y="54"/>
                    </a:cubicBezTo>
                    <a:cubicBezTo>
                      <a:pt x="40" y="54"/>
                      <a:pt x="40" y="54"/>
                      <a:pt x="40" y="54"/>
                    </a:cubicBezTo>
                    <a:cubicBezTo>
                      <a:pt x="40" y="54"/>
                      <a:pt x="40" y="54"/>
                      <a:pt x="40" y="54"/>
                    </a:cubicBezTo>
                    <a:cubicBezTo>
                      <a:pt x="40" y="54"/>
                      <a:pt x="40" y="54"/>
                      <a:pt x="40" y="55"/>
                    </a:cubicBezTo>
                    <a:cubicBezTo>
                      <a:pt x="39" y="55"/>
                      <a:pt x="39" y="55"/>
                      <a:pt x="39" y="54"/>
                    </a:cubicBezTo>
                    <a:cubicBezTo>
                      <a:pt x="39" y="54"/>
                      <a:pt x="39" y="54"/>
                      <a:pt x="39" y="53"/>
                    </a:cubicBezTo>
                    <a:cubicBezTo>
                      <a:pt x="39" y="53"/>
                      <a:pt x="39" y="53"/>
                      <a:pt x="39" y="53"/>
                    </a:cubicBezTo>
                    <a:cubicBezTo>
                      <a:pt x="38" y="53"/>
                      <a:pt x="38" y="53"/>
                      <a:pt x="38" y="53"/>
                    </a:cubicBezTo>
                    <a:cubicBezTo>
                      <a:pt x="38" y="53"/>
                      <a:pt x="38" y="53"/>
                      <a:pt x="38" y="52"/>
                    </a:cubicBezTo>
                    <a:cubicBezTo>
                      <a:pt x="38" y="52"/>
                      <a:pt x="38" y="52"/>
                      <a:pt x="38" y="52"/>
                    </a:cubicBezTo>
                    <a:cubicBezTo>
                      <a:pt x="37" y="52"/>
                      <a:pt x="37" y="52"/>
                      <a:pt x="37" y="52"/>
                    </a:cubicBezTo>
                    <a:cubicBezTo>
                      <a:pt x="37" y="52"/>
                      <a:pt x="36" y="52"/>
                      <a:pt x="36" y="51"/>
                    </a:cubicBezTo>
                    <a:cubicBezTo>
                      <a:pt x="36" y="51"/>
                      <a:pt x="36" y="51"/>
                      <a:pt x="36" y="51"/>
                    </a:cubicBezTo>
                    <a:cubicBezTo>
                      <a:pt x="36" y="51"/>
                      <a:pt x="36" y="51"/>
                      <a:pt x="36" y="51"/>
                    </a:cubicBezTo>
                    <a:cubicBezTo>
                      <a:pt x="36" y="50"/>
                      <a:pt x="35" y="50"/>
                      <a:pt x="35" y="50"/>
                    </a:cubicBezTo>
                    <a:cubicBezTo>
                      <a:pt x="35" y="50"/>
                      <a:pt x="35" y="50"/>
                      <a:pt x="34" y="50"/>
                    </a:cubicBezTo>
                    <a:cubicBezTo>
                      <a:pt x="34" y="50"/>
                      <a:pt x="34" y="50"/>
                      <a:pt x="34" y="50"/>
                    </a:cubicBezTo>
                    <a:cubicBezTo>
                      <a:pt x="34" y="50"/>
                      <a:pt x="34" y="50"/>
                      <a:pt x="34" y="50"/>
                    </a:cubicBezTo>
                    <a:cubicBezTo>
                      <a:pt x="33" y="50"/>
                      <a:pt x="33" y="49"/>
                      <a:pt x="33" y="49"/>
                    </a:cubicBezTo>
                    <a:cubicBezTo>
                      <a:pt x="33" y="49"/>
                      <a:pt x="33" y="49"/>
                      <a:pt x="33" y="49"/>
                    </a:cubicBezTo>
                    <a:cubicBezTo>
                      <a:pt x="33" y="49"/>
                      <a:pt x="33" y="49"/>
                      <a:pt x="32" y="49"/>
                    </a:cubicBezTo>
                    <a:cubicBezTo>
                      <a:pt x="32" y="50"/>
                      <a:pt x="32" y="50"/>
                      <a:pt x="32" y="50"/>
                    </a:cubicBezTo>
                    <a:cubicBezTo>
                      <a:pt x="32" y="50"/>
                      <a:pt x="31" y="50"/>
                      <a:pt x="31" y="50"/>
                    </a:cubicBezTo>
                    <a:cubicBezTo>
                      <a:pt x="31" y="50"/>
                      <a:pt x="31" y="50"/>
                      <a:pt x="31" y="50"/>
                    </a:cubicBezTo>
                    <a:cubicBezTo>
                      <a:pt x="31" y="50"/>
                      <a:pt x="31" y="51"/>
                      <a:pt x="31" y="51"/>
                    </a:cubicBezTo>
                    <a:cubicBezTo>
                      <a:pt x="31" y="51"/>
                      <a:pt x="31" y="51"/>
                      <a:pt x="31" y="51"/>
                    </a:cubicBezTo>
                    <a:cubicBezTo>
                      <a:pt x="31" y="51"/>
                      <a:pt x="31" y="51"/>
                      <a:pt x="31" y="51"/>
                    </a:cubicBezTo>
                    <a:cubicBezTo>
                      <a:pt x="31" y="51"/>
                      <a:pt x="31" y="52"/>
                      <a:pt x="30" y="52"/>
                    </a:cubicBezTo>
                    <a:cubicBezTo>
                      <a:pt x="30" y="52"/>
                      <a:pt x="30" y="52"/>
                      <a:pt x="30" y="52"/>
                    </a:cubicBezTo>
                    <a:cubicBezTo>
                      <a:pt x="30" y="52"/>
                      <a:pt x="30" y="52"/>
                      <a:pt x="29" y="52"/>
                    </a:cubicBezTo>
                    <a:cubicBezTo>
                      <a:pt x="29" y="52"/>
                      <a:pt x="29" y="52"/>
                      <a:pt x="29" y="52"/>
                    </a:cubicBezTo>
                    <a:cubicBezTo>
                      <a:pt x="29" y="52"/>
                      <a:pt x="29" y="52"/>
                      <a:pt x="29" y="52"/>
                    </a:cubicBezTo>
                    <a:cubicBezTo>
                      <a:pt x="29" y="52"/>
                      <a:pt x="29" y="52"/>
                      <a:pt x="29" y="52"/>
                    </a:cubicBezTo>
                    <a:cubicBezTo>
                      <a:pt x="29" y="52"/>
                      <a:pt x="29" y="52"/>
                      <a:pt x="29" y="52"/>
                    </a:cubicBezTo>
                    <a:cubicBezTo>
                      <a:pt x="29" y="52"/>
                      <a:pt x="29" y="52"/>
                      <a:pt x="28" y="52"/>
                    </a:cubicBezTo>
                    <a:cubicBezTo>
                      <a:pt x="28" y="52"/>
                      <a:pt x="28" y="52"/>
                      <a:pt x="28" y="52"/>
                    </a:cubicBezTo>
                    <a:cubicBezTo>
                      <a:pt x="28" y="52"/>
                      <a:pt x="28" y="52"/>
                      <a:pt x="28" y="52"/>
                    </a:cubicBezTo>
                    <a:cubicBezTo>
                      <a:pt x="28" y="52"/>
                      <a:pt x="28" y="52"/>
                      <a:pt x="28" y="51"/>
                    </a:cubicBezTo>
                    <a:cubicBezTo>
                      <a:pt x="28" y="51"/>
                      <a:pt x="28" y="51"/>
                      <a:pt x="28" y="51"/>
                    </a:cubicBezTo>
                    <a:cubicBezTo>
                      <a:pt x="28" y="51"/>
                      <a:pt x="28" y="51"/>
                      <a:pt x="28" y="51"/>
                    </a:cubicBezTo>
                    <a:cubicBezTo>
                      <a:pt x="28" y="51"/>
                      <a:pt x="28" y="51"/>
                      <a:pt x="28" y="51"/>
                    </a:cubicBezTo>
                    <a:cubicBezTo>
                      <a:pt x="28" y="51"/>
                      <a:pt x="28" y="51"/>
                      <a:pt x="28" y="51"/>
                    </a:cubicBezTo>
                    <a:cubicBezTo>
                      <a:pt x="28" y="51"/>
                      <a:pt x="28" y="51"/>
                      <a:pt x="28" y="51"/>
                    </a:cubicBezTo>
                    <a:cubicBezTo>
                      <a:pt x="28" y="51"/>
                      <a:pt x="28" y="51"/>
                      <a:pt x="28" y="51"/>
                    </a:cubicBezTo>
                    <a:cubicBezTo>
                      <a:pt x="27" y="51"/>
                      <a:pt x="27" y="51"/>
                      <a:pt x="27" y="51"/>
                    </a:cubicBezTo>
                    <a:cubicBezTo>
                      <a:pt x="27" y="51"/>
                      <a:pt x="27" y="52"/>
                      <a:pt x="27" y="51"/>
                    </a:cubicBezTo>
                    <a:cubicBezTo>
                      <a:pt x="26" y="51"/>
                      <a:pt x="26" y="51"/>
                      <a:pt x="27" y="51"/>
                    </a:cubicBezTo>
                    <a:cubicBezTo>
                      <a:pt x="27" y="50"/>
                      <a:pt x="27" y="50"/>
                      <a:pt x="27" y="50"/>
                    </a:cubicBezTo>
                    <a:cubicBezTo>
                      <a:pt x="27" y="50"/>
                      <a:pt x="27" y="50"/>
                      <a:pt x="27" y="50"/>
                    </a:cubicBezTo>
                    <a:cubicBezTo>
                      <a:pt x="26" y="50"/>
                      <a:pt x="26" y="50"/>
                      <a:pt x="25" y="50"/>
                    </a:cubicBezTo>
                    <a:cubicBezTo>
                      <a:pt x="25" y="50"/>
                      <a:pt x="25" y="50"/>
                      <a:pt x="25" y="50"/>
                    </a:cubicBezTo>
                    <a:cubicBezTo>
                      <a:pt x="25" y="50"/>
                      <a:pt x="25" y="51"/>
                      <a:pt x="25" y="51"/>
                    </a:cubicBezTo>
                    <a:cubicBezTo>
                      <a:pt x="25" y="51"/>
                      <a:pt x="25" y="51"/>
                      <a:pt x="25" y="51"/>
                    </a:cubicBezTo>
                    <a:cubicBezTo>
                      <a:pt x="25" y="51"/>
                      <a:pt x="25" y="51"/>
                      <a:pt x="25" y="51"/>
                    </a:cubicBezTo>
                    <a:cubicBezTo>
                      <a:pt x="25" y="51"/>
                      <a:pt x="25" y="51"/>
                      <a:pt x="25" y="51"/>
                    </a:cubicBezTo>
                    <a:cubicBezTo>
                      <a:pt x="25" y="50"/>
                      <a:pt x="25" y="50"/>
                      <a:pt x="25" y="50"/>
                    </a:cubicBezTo>
                    <a:cubicBezTo>
                      <a:pt x="25" y="50"/>
                      <a:pt x="25" y="50"/>
                      <a:pt x="25" y="50"/>
                    </a:cubicBezTo>
                    <a:cubicBezTo>
                      <a:pt x="25" y="49"/>
                      <a:pt x="25" y="49"/>
                      <a:pt x="24" y="48"/>
                    </a:cubicBezTo>
                    <a:cubicBezTo>
                      <a:pt x="24" y="48"/>
                      <a:pt x="24" y="48"/>
                      <a:pt x="24" y="48"/>
                    </a:cubicBezTo>
                    <a:cubicBezTo>
                      <a:pt x="24" y="48"/>
                      <a:pt x="24" y="48"/>
                      <a:pt x="24" y="48"/>
                    </a:cubicBezTo>
                    <a:cubicBezTo>
                      <a:pt x="24" y="48"/>
                      <a:pt x="24" y="48"/>
                      <a:pt x="24" y="48"/>
                    </a:cubicBezTo>
                    <a:cubicBezTo>
                      <a:pt x="24" y="48"/>
                      <a:pt x="25" y="48"/>
                      <a:pt x="25" y="48"/>
                    </a:cubicBezTo>
                    <a:cubicBezTo>
                      <a:pt x="25" y="47"/>
                      <a:pt x="25" y="47"/>
                      <a:pt x="25" y="47"/>
                    </a:cubicBezTo>
                    <a:cubicBezTo>
                      <a:pt x="25" y="47"/>
                      <a:pt x="25" y="47"/>
                      <a:pt x="25" y="47"/>
                    </a:cubicBezTo>
                    <a:cubicBezTo>
                      <a:pt x="25" y="47"/>
                      <a:pt x="26" y="47"/>
                      <a:pt x="26" y="46"/>
                    </a:cubicBezTo>
                    <a:cubicBezTo>
                      <a:pt x="26" y="46"/>
                      <a:pt x="26" y="46"/>
                      <a:pt x="26" y="46"/>
                    </a:cubicBezTo>
                    <a:cubicBezTo>
                      <a:pt x="27" y="46"/>
                      <a:pt x="27" y="46"/>
                      <a:pt x="27" y="46"/>
                    </a:cubicBezTo>
                    <a:cubicBezTo>
                      <a:pt x="27" y="46"/>
                      <a:pt x="27" y="45"/>
                      <a:pt x="27" y="45"/>
                    </a:cubicBezTo>
                    <a:cubicBezTo>
                      <a:pt x="27" y="45"/>
                      <a:pt x="27" y="45"/>
                      <a:pt x="27" y="45"/>
                    </a:cubicBezTo>
                    <a:cubicBezTo>
                      <a:pt x="27" y="45"/>
                      <a:pt x="27" y="45"/>
                      <a:pt x="27" y="44"/>
                    </a:cubicBezTo>
                    <a:cubicBezTo>
                      <a:pt x="26" y="44"/>
                      <a:pt x="26" y="44"/>
                      <a:pt x="26" y="44"/>
                    </a:cubicBezTo>
                    <a:cubicBezTo>
                      <a:pt x="26" y="44"/>
                      <a:pt x="26" y="44"/>
                      <a:pt x="26" y="44"/>
                    </a:cubicBezTo>
                    <a:cubicBezTo>
                      <a:pt x="26" y="44"/>
                      <a:pt x="26" y="44"/>
                      <a:pt x="25" y="44"/>
                    </a:cubicBezTo>
                    <a:cubicBezTo>
                      <a:pt x="25" y="44"/>
                      <a:pt x="25" y="44"/>
                      <a:pt x="25" y="44"/>
                    </a:cubicBezTo>
                    <a:cubicBezTo>
                      <a:pt x="25" y="44"/>
                      <a:pt x="24" y="44"/>
                      <a:pt x="24" y="43"/>
                    </a:cubicBezTo>
                    <a:cubicBezTo>
                      <a:pt x="24" y="43"/>
                      <a:pt x="24" y="43"/>
                      <a:pt x="24" y="43"/>
                    </a:cubicBezTo>
                    <a:cubicBezTo>
                      <a:pt x="24" y="43"/>
                      <a:pt x="24" y="43"/>
                      <a:pt x="24" y="43"/>
                    </a:cubicBezTo>
                    <a:cubicBezTo>
                      <a:pt x="24" y="44"/>
                      <a:pt x="24" y="44"/>
                      <a:pt x="24" y="44"/>
                    </a:cubicBezTo>
                    <a:cubicBezTo>
                      <a:pt x="24" y="45"/>
                      <a:pt x="24" y="45"/>
                      <a:pt x="24" y="46"/>
                    </a:cubicBezTo>
                    <a:cubicBezTo>
                      <a:pt x="24" y="46"/>
                      <a:pt x="24" y="46"/>
                      <a:pt x="24" y="46"/>
                    </a:cubicBezTo>
                    <a:cubicBezTo>
                      <a:pt x="24" y="46"/>
                      <a:pt x="24" y="46"/>
                      <a:pt x="24" y="46"/>
                    </a:cubicBezTo>
                    <a:cubicBezTo>
                      <a:pt x="24" y="46"/>
                      <a:pt x="24" y="46"/>
                      <a:pt x="24" y="46"/>
                    </a:cubicBezTo>
                    <a:cubicBezTo>
                      <a:pt x="23" y="46"/>
                      <a:pt x="23" y="46"/>
                      <a:pt x="23" y="46"/>
                    </a:cubicBezTo>
                    <a:cubicBezTo>
                      <a:pt x="23" y="46"/>
                      <a:pt x="23" y="46"/>
                      <a:pt x="23" y="46"/>
                    </a:cubicBezTo>
                    <a:cubicBezTo>
                      <a:pt x="23" y="45"/>
                      <a:pt x="23" y="45"/>
                      <a:pt x="23" y="45"/>
                    </a:cubicBezTo>
                    <a:cubicBezTo>
                      <a:pt x="22" y="45"/>
                      <a:pt x="22" y="45"/>
                      <a:pt x="22" y="44"/>
                    </a:cubicBezTo>
                    <a:cubicBezTo>
                      <a:pt x="22" y="44"/>
                      <a:pt x="22" y="44"/>
                      <a:pt x="22" y="44"/>
                    </a:cubicBezTo>
                    <a:cubicBezTo>
                      <a:pt x="22" y="44"/>
                      <a:pt x="22" y="44"/>
                      <a:pt x="22" y="44"/>
                    </a:cubicBezTo>
                    <a:cubicBezTo>
                      <a:pt x="22" y="44"/>
                      <a:pt x="22" y="44"/>
                      <a:pt x="22" y="44"/>
                    </a:cubicBezTo>
                    <a:cubicBezTo>
                      <a:pt x="22" y="44"/>
                      <a:pt x="22" y="44"/>
                      <a:pt x="22" y="44"/>
                    </a:cubicBezTo>
                    <a:cubicBezTo>
                      <a:pt x="22" y="44"/>
                      <a:pt x="22" y="44"/>
                      <a:pt x="22" y="43"/>
                    </a:cubicBezTo>
                    <a:cubicBezTo>
                      <a:pt x="22" y="43"/>
                      <a:pt x="22" y="43"/>
                      <a:pt x="21" y="43"/>
                    </a:cubicBezTo>
                    <a:cubicBezTo>
                      <a:pt x="21" y="43"/>
                      <a:pt x="21" y="43"/>
                      <a:pt x="21" y="43"/>
                    </a:cubicBezTo>
                    <a:cubicBezTo>
                      <a:pt x="21" y="43"/>
                      <a:pt x="21" y="44"/>
                      <a:pt x="21" y="44"/>
                    </a:cubicBezTo>
                    <a:cubicBezTo>
                      <a:pt x="21" y="44"/>
                      <a:pt x="21" y="44"/>
                      <a:pt x="21" y="44"/>
                    </a:cubicBezTo>
                    <a:cubicBezTo>
                      <a:pt x="21" y="44"/>
                      <a:pt x="20" y="44"/>
                      <a:pt x="20" y="43"/>
                    </a:cubicBezTo>
                    <a:cubicBezTo>
                      <a:pt x="20" y="43"/>
                      <a:pt x="20" y="43"/>
                      <a:pt x="20" y="43"/>
                    </a:cubicBezTo>
                    <a:cubicBezTo>
                      <a:pt x="20" y="43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0"/>
                    </a:cubicBezTo>
                    <a:cubicBezTo>
                      <a:pt x="20" y="40"/>
                      <a:pt x="20" y="40"/>
                      <a:pt x="20" y="40"/>
                    </a:cubicBezTo>
                    <a:cubicBezTo>
                      <a:pt x="19" y="40"/>
                      <a:pt x="19" y="40"/>
                      <a:pt x="19" y="39"/>
                    </a:cubicBezTo>
                    <a:cubicBezTo>
                      <a:pt x="19" y="39"/>
                      <a:pt x="19" y="39"/>
                      <a:pt x="19" y="39"/>
                    </a:cubicBezTo>
                    <a:cubicBezTo>
                      <a:pt x="19" y="38"/>
                      <a:pt x="19" y="38"/>
                      <a:pt x="19" y="38"/>
                    </a:cubicBezTo>
                    <a:cubicBezTo>
                      <a:pt x="19" y="38"/>
                      <a:pt x="19" y="38"/>
                      <a:pt x="19" y="37"/>
                    </a:cubicBezTo>
                    <a:cubicBezTo>
                      <a:pt x="19" y="37"/>
                      <a:pt x="19" y="37"/>
                      <a:pt x="19" y="37"/>
                    </a:cubicBezTo>
                    <a:cubicBezTo>
                      <a:pt x="19" y="37"/>
                      <a:pt x="19" y="37"/>
                      <a:pt x="19" y="37"/>
                    </a:cubicBezTo>
                    <a:cubicBezTo>
                      <a:pt x="19" y="37"/>
                      <a:pt x="18" y="37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9" y="36"/>
                      <a:pt x="19" y="36"/>
                    </a:cubicBezTo>
                    <a:cubicBezTo>
                      <a:pt x="19" y="36"/>
                      <a:pt x="19" y="36"/>
                      <a:pt x="19" y="35"/>
                    </a:cubicBezTo>
                    <a:cubicBezTo>
                      <a:pt x="18" y="35"/>
                      <a:pt x="18" y="35"/>
                      <a:pt x="18" y="35"/>
                    </a:cubicBezTo>
                    <a:cubicBezTo>
                      <a:pt x="18" y="35"/>
                      <a:pt x="18" y="35"/>
                      <a:pt x="18" y="35"/>
                    </a:cubicBezTo>
                    <a:cubicBezTo>
                      <a:pt x="18" y="35"/>
                      <a:pt x="18" y="35"/>
                      <a:pt x="18" y="35"/>
                    </a:cubicBezTo>
                    <a:cubicBezTo>
                      <a:pt x="18" y="35"/>
                      <a:pt x="18" y="35"/>
                      <a:pt x="18" y="35"/>
                    </a:cubicBezTo>
                    <a:cubicBezTo>
                      <a:pt x="18" y="35"/>
                      <a:pt x="18" y="35"/>
                      <a:pt x="18" y="35"/>
                    </a:cubicBezTo>
                    <a:cubicBezTo>
                      <a:pt x="18" y="34"/>
                      <a:pt x="18" y="34"/>
                      <a:pt x="18" y="33"/>
                    </a:cubicBezTo>
                    <a:cubicBezTo>
                      <a:pt x="18" y="33"/>
                      <a:pt x="18" y="33"/>
                      <a:pt x="18" y="33"/>
                    </a:cubicBezTo>
                    <a:cubicBezTo>
                      <a:pt x="18" y="32"/>
                      <a:pt x="18" y="32"/>
                      <a:pt x="18" y="32"/>
                    </a:cubicBezTo>
                    <a:cubicBezTo>
                      <a:pt x="18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19" y="33"/>
                      <a:pt x="20" y="33"/>
                      <a:pt x="20" y="33"/>
                    </a:cubicBezTo>
                    <a:cubicBezTo>
                      <a:pt x="20" y="33"/>
                      <a:pt x="20" y="34"/>
                      <a:pt x="20" y="34"/>
                    </a:cubicBezTo>
                    <a:cubicBezTo>
                      <a:pt x="20" y="34"/>
                      <a:pt x="20" y="34"/>
                      <a:pt x="20" y="34"/>
                    </a:cubicBezTo>
                    <a:cubicBezTo>
                      <a:pt x="20" y="34"/>
                      <a:pt x="20" y="34"/>
                      <a:pt x="20" y="34"/>
                    </a:cubicBezTo>
                    <a:cubicBezTo>
                      <a:pt x="21" y="34"/>
                      <a:pt x="21" y="34"/>
                      <a:pt x="21" y="34"/>
                    </a:cubicBezTo>
                    <a:cubicBezTo>
                      <a:pt x="21" y="34"/>
                      <a:pt x="21" y="34"/>
                      <a:pt x="21" y="34"/>
                    </a:cubicBezTo>
                    <a:cubicBezTo>
                      <a:pt x="21" y="34"/>
                      <a:pt x="22" y="34"/>
                      <a:pt x="22" y="34"/>
                    </a:cubicBezTo>
                    <a:cubicBezTo>
                      <a:pt x="22" y="34"/>
                      <a:pt x="22" y="34"/>
                      <a:pt x="22" y="34"/>
                    </a:cubicBezTo>
                    <a:cubicBezTo>
                      <a:pt x="22" y="33"/>
                      <a:pt x="22" y="33"/>
                      <a:pt x="22" y="33"/>
                    </a:cubicBezTo>
                    <a:cubicBezTo>
                      <a:pt x="22" y="33"/>
                      <a:pt x="22" y="33"/>
                      <a:pt x="22" y="33"/>
                    </a:cubicBezTo>
                    <a:cubicBezTo>
                      <a:pt x="22" y="33"/>
                      <a:pt x="22" y="33"/>
                      <a:pt x="22" y="33"/>
                    </a:cubicBezTo>
                    <a:cubicBezTo>
                      <a:pt x="22" y="33"/>
                      <a:pt x="22" y="32"/>
                      <a:pt x="22" y="32"/>
                    </a:cubicBezTo>
                    <a:cubicBezTo>
                      <a:pt x="22" y="32"/>
                      <a:pt x="22" y="31"/>
                      <a:pt x="22" y="31"/>
                    </a:cubicBezTo>
                    <a:cubicBezTo>
                      <a:pt x="22" y="31"/>
                      <a:pt x="21" y="30"/>
                      <a:pt x="22" y="30"/>
                    </a:cubicBezTo>
                    <a:cubicBezTo>
                      <a:pt x="22" y="29"/>
                      <a:pt x="22" y="29"/>
                      <a:pt x="22" y="29"/>
                    </a:cubicBezTo>
                    <a:cubicBezTo>
                      <a:pt x="22" y="29"/>
                      <a:pt x="22" y="29"/>
                      <a:pt x="22" y="29"/>
                    </a:cubicBezTo>
                    <a:cubicBezTo>
                      <a:pt x="21" y="29"/>
                      <a:pt x="21" y="28"/>
                      <a:pt x="22" y="28"/>
                    </a:cubicBezTo>
                    <a:cubicBezTo>
                      <a:pt x="22" y="28"/>
                      <a:pt x="22" y="28"/>
                      <a:pt x="22" y="28"/>
                    </a:cubicBezTo>
                    <a:cubicBezTo>
                      <a:pt x="22" y="28"/>
                      <a:pt x="22" y="28"/>
                      <a:pt x="22" y="28"/>
                    </a:cubicBezTo>
                    <a:cubicBezTo>
                      <a:pt x="22" y="28"/>
                      <a:pt x="22" y="28"/>
                      <a:pt x="22" y="28"/>
                    </a:cubicBezTo>
                    <a:cubicBezTo>
                      <a:pt x="22" y="28"/>
                      <a:pt x="22" y="28"/>
                      <a:pt x="22" y="28"/>
                    </a:cubicBezTo>
                    <a:cubicBezTo>
                      <a:pt x="22" y="28"/>
                      <a:pt x="22" y="28"/>
                      <a:pt x="22" y="27"/>
                    </a:cubicBezTo>
                    <a:cubicBezTo>
                      <a:pt x="22" y="27"/>
                      <a:pt x="22" y="27"/>
                      <a:pt x="22" y="27"/>
                    </a:cubicBezTo>
                    <a:cubicBezTo>
                      <a:pt x="22" y="27"/>
                      <a:pt x="22" y="27"/>
                      <a:pt x="22" y="27"/>
                    </a:cubicBezTo>
                    <a:cubicBezTo>
                      <a:pt x="22" y="26"/>
                      <a:pt x="22" y="26"/>
                      <a:pt x="22" y="26"/>
                    </a:cubicBezTo>
                    <a:cubicBezTo>
                      <a:pt x="22" y="26"/>
                      <a:pt x="22" y="25"/>
                      <a:pt x="22" y="25"/>
                    </a:cubicBezTo>
                    <a:cubicBezTo>
                      <a:pt x="22" y="25"/>
                      <a:pt x="22" y="25"/>
                      <a:pt x="22" y="25"/>
                    </a:cubicBezTo>
                    <a:cubicBezTo>
                      <a:pt x="22" y="24"/>
                      <a:pt x="22" y="24"/>
                      <a:pt x="22" y="24"/>
                    </a:cubicBezTo>
                    <a:cubicBezTo>
                      <a:pt x="22" y="24"/>
                      <a:pt x="22" y="24"/>
                      <a:pt x="22" y="24"/>
                    </a:cubicBezTo>
                    <a:cubicBezTo>
                      <a:pt x="22" y="24"/>
                      <a:pt x="22" y="23"/>
                      <a:pt x="21" y="23"/>
                    </a:cubicBezTo>
                    <a:cubicBezTo>
                      <a:pt x="21" y="23"/>
                      <a:pt x="21" y="23"/>
                      <a:pt x="21" y="23"/>
                    </a:cubicBezTo>
                    <a:cubicBezTo>
                      <a:pt x="21" y="22"/>
                      <a:pt x="22" y="22"/>
                      <a:pt x="22" y="22"/>
                    </a:cubicBezTo>
                    <a:cubicBezTo>
                      <a:pt x="22" y="22"/>
                      <a:pt x="22" y="22"/>
                      <a:pt x="22" y="22"/>
                    </a:cubicBezTo>
                    <a:cubicBezTo>
                      <a:pt x="22" y="22"/>
                      <a:pt x="22" y="21"/>
                      <a:pt x="22" y="21"/>
                    </a:cubicBezTo>
                    <a:cubicBezTo>
                      <a:pt x="22" y="21"/>
                      <a:pt x="22" y="21"/>
                      <a:pt x="22" y="21"/>
                    </a:cubicBezTo>
                    <a:cubicBezTo>
                      <a:pt x="22" y="21"/>
                      <a:pt x="22" y="20"/>
                      <a:pt x="22" y="20"/>
                    </a:cubicBezTo>
                    <a:cubicBezTo>
                      <a:pt x="22" y="20"/>
                      <a:pt x="22" y="20"/>
                      <a:pt x="22" y="20"/>
                    </a:cubicBezTo>
                    <a:cubicBezTo>
                      <a:pt x="22" y="20"/>
                      <a:pt x="22" y="20"/>
                      <a:pt x="22" y="20"/>
                    </a:cubicBezTo>
                    <a:cubicBezTo>
                      <a:pt x="22" y="20"/>
                      <a:pt x="22" y="20"/>
                      <a:pt x="22" y="20"/>
                    </a:cubicBezTo>
                    <a:cubicBezTo>
                      <a:pt x="22" y="20"/>
                      <a:pt x="22" y="19"/>
                      <a:pt x="22" y="19"/>
                    </a:cubicBezTo>
                    <a:cubicBezTo>
                      <a:pt x="22" y="19"/>
                      <a:pt x="22" y="19"/>
                      <a:pt x="22" y="19"/>
                    </a:cubicBezTo>
                    <a:cubicBezTo>
                      <a:pt x="22" y="18"/>
                      <a:pt x="23" y="18"/>
                      <a:pt x="23" y="18"/>
                    </a:cubicBezTo>
                    <a:cubicBezTo>
                      <a:pt x="23" y="17"/>
                      <a:pt x="23" y="17"/>
                      <a:pt x="23" y="17"/>
                    </a:cubicBezTo>
                    <a:cubicBezTo>
                      <a:pt x="23" y="17"/>
                      <a:pt x="22" y="17"/>
                      <a:pt x="22" y="17"/>
                    </a:cubicBezTo>
                    <a:cubicBezTo>
                      <a:pt x="22" y="17"/>
                      <a:pt x="22" y="16"/>
                      <a:pt x="23" y="16"/>
                    </a:cubicBezTo>
                    <a:cubicBezTo>
                      <a:pt x="23" y="16"/>
                      <a:pt x="23" y="16"/>
                      <a:pt x="23" y="16"/>
                    </a:cubicBezTo>
                    <a:cubicBezTo>
                      <a:pt x="23" y="16"/>
                      <a:pt x="24" y="16"/>
                      <a:pt x="24" y="16"/>
                    </a:cubicBezTo>
                    <a:cubicBezTo>
                      <a:pt x="24" y="16"/>
                      <a:pt x="24" y="16"/>
                      <a:pt x="24" y="16"/>
                    </a:cubicBezTo>
                    <a:cubicBezTo>
                      <a:pt x="24" y="15"/>
                      <a:pt x="24" y="15"/>
                      <a:pt x="24" y="15"/>
                    </a:cubicBezTo>
                    <a:cubicBezTo>
                      <a:pt x="24" y="15"/>
                      <a:pt x="24" y="15"/>
                      <a:pt x="24" y="15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5" y="15"/>
                      <a:pt x="25" y="16"/>
                      <a:pt x="25" y="16"/>
                    </a:cubicBezTo>
                    <a:cubicBezTo>
                      <a:pt x="25" y="16"/>
                      <a:pt x="25" y="16"/>
                      <a:pt x="25" y="16"/>
                    </a:cubicBezTo>
                    <a:cubicBezTo>
                      <a:pt x="25" y="16"/>
                      <a:pt x="25" y="16"/>
                      <a:pt x="25" y="16"/>
                    </a:cubicBezTo>
                    <a:cubicBezTo>
                      <a:pt x="25" y="16"/>
                      <a:pt x="25" y="16"/>
                      <a:pt x="25" y="16"/>
                    </a:cubicBezTo>
                    <a:cubicBezTo>
                      <a:pt x="25" y="15"/>
                      <a:pt x="25" y="15"/>
                      <a:pt x="26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6" y="15"/>
                      <a:pt x="27" y="15"/>
                      <a:pt x="27" y="15"/>
                    </a:cubicBezTo>
                    <a:cubicBezTo>
                      <a:pt x="27" y="15"/>
                      <a:pt x="27" y="15"/>
                      <a:pt x="27" y="15"/>
                    </a:cubicBezTo>
                    <a:cubicBezTo>
                      <a:pt x="27" y="15"/>
                      <a:pt x="28" y="16"/>
                      <a:pt x="28" y="16"/>
                    </a:cubicBezTo>
                    <a:cubicBezTo>
                      <a:pt x="29" y="16"/>
                      <a:pt x="29" y="16"/>
                      <a:pt x="29" y="16"/>
                    </a:cubicBezTo>
                    <a:cubicBezTo>
                      <a:pt x="29" y="16"/>
                      <a:pt x="29" y="16"/>
                      <a:pt x="29" y="16"/>
                    </a:cubicBezTo>
                    <a:cubicBezTo>
                      <a:pt x="29" y="16"/>
                      <a:pt x="29" y="16"/>
                      <a:pt x="29" y="16"/>
                    </a:cubicBezTo>
                    <a:cubicBezTo>
                      <a:pt x="30" y="17"/>
                      <a:pt x="30" y="17"/>
                      <a:pt x="30" y="17"/>
                    </a:cubicBezTo>
                    <a:cubicBezTo>
                      <a:pt x="30" y="17"/>
                      <a:pt x="30" y="17"/>
                      <a:pt x="30" y="17"/>
                    </a:cubicBezTo>
                    <a:cubicBezTo>
                      <a:pt x="31" y="17"/>
                      <a:pt x="32" y="17"/>
                      <a:pt x="32" y="17"/>
                    </a:cubicBezTo>
                    <a:cubicBezTo>
                      <a:pt x="32" y="17"/>
                      <a:pt x="32" y="17"/>
                      <a:pt x="32" y="17"/>
                    </a:cubicBezTo>
                    <a:cubicBezTo>
                      <a:pt x="32" y="17"/>
                      <a:pt x="33" y="17"/>
                      <a:pt x="33" y="17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3" y="17"/>
                      <a:pt x="34" y="16"/>
                      <a:pt x="34" y="16"/>
                    </a:cubicBezTo>
                    <a:cubicBezTo>
                      <a:pt x="34" y="16"/>
                      <a:pt x="34" y="16"/>
                      <a:pt x="34" y="16"/>
                    </a:cubicBezTo>
                    <a:cubicBezTo>
                      <a:pt x="34" y="16"/>
                      <a:pt x="34" y="16"/>
                      <a:pt x="34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8"/>
                      <a:pt x="35" y="18"/>
                      <a:pt x="34" y="18"/>
                    </a:cubicBezTo>
                    <a:cubicBezTo>
                      <a:pt x="34" y="18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1"/>
                      <a:pt x="34" y="21"/>
                      <a:pt x="34" y="21"/>
                    </a:cubicBezTo>
                    <a:cubicBezTo>
                      <a:pt x="34" y="21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3"/>
                    </a:cubicBezTo>
                    <a:cubicBezTo>
                      <a:pt x="35" y="23"/>
                      <a:pt x="35" y="23"/>
                      <a:pt x="35" y="24"/>
                    </a:cubicBezTo>
                    <a:cubicBezTo>
                      <a:pt x="35" y="24"/>
                      <a:pt x="35" y="24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4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6"/>
                      <a:pt x="37" y="26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7" y="26"/>
                    </a:cubicBezTo>
                    <a:cubicBezTo>
                      <a:pt x="37" y="27"/>
                      <a:pt x="37" y="27"/>
                      <a:pt x="37" y="27"/>
                    </a:cubicBezTo>
                    <a:cubicBezTo>
                      <a:pt x="37" y="27"/>
                      <a:pt x="37" y="28"/>
                      <a:pt x="37" y="28"/>
                    </a:cubicBezTo>
                    <a:cubicBezTo>
                      <a:pt x="36" y="28"/>
                      <a:pt x="37" y="28"/>
                      <a:pt x="36" y="28"/>
                    </a:cubicBezTo>
                    <a:cubicBezTo>
                      <a:pt x="36" y="28"/>
                      <a:pt x="36" y="28"/>
                      <a:pt x="36" y="28"/>
                    </a:cubicBezTo>
                    <a:cubicBezTo>
                      <a:pt x="36" y="29"/>
                      <a:pt x="36" y="29"/>
                      <a:pt x="36" y="29"/>
                    </a:cubicBezTo>
                    <a:cubicBezTo>
                      <a:pt x="36" y="30"/>
                      <a:pt x="36" y="30"/>
                      <a:pt x="36" y="30"/>
                    </a:cubicBezTo>
                    <a:cubicBezTo>
                      <a:pt x="36" y="30"/>
                      <a:pt x="35" y="30"/>
                      <a:pt x="35" y="30"/>
                    </a:cubicBezTo>
                    <a:cubicBezTo>
                      <a:pt x="35" y="30"/>
                      <a:pt x="35" y="30"/>
                      <a:pt x="35" y="30"/>
                    </a:cubicBezTo>
                    <a:cubicBezTo>
                      <a:pt x="35" y="30"/>
                      <a:pt x="35" y="30"/>
                      <a:pt x="35" y="30"/>
                    </a:cubicBezTo>
                    <a:cubicBezTo>
                      <a:pt x="35" y="30"/>
                      <a:pt x="35" y="30"/>
                      <a:pt x="35" y="30"/>
                    </a:cubicBezTo>
                    <a:cubicBezTo>
                      <a:pt x="35" y="30"/>
                      <a:pt x="35" y="31"/>
                      <a:pt x="35" y="31"/>
                    </a:cubicBezTo>
                    <a:cubicBezTo>
                      <a:pt x="35" y="31"/>
                      <a:pt x="35" y="31"/>
                      <a:pt x="35" y="31"/>
                    </a:cubicBezTo>
                    <a:cubicBezTo>
                      <a:pt x="35" y="31"/>
                      <a:pt x="35" y="32"/>
                      <a:pt x="35" y="32"/>
                    </a:cubicBezTo>
                    <a:cubicBezTo>
                      <a:pt x="35" y="32"/>
                      <a:pt x="35" y="32"/>
                      <a:pt x="35" y="32"/>
                    </a:cubicBezTo>
                    <a:cubicBezTo>
                      <a:pt x="35" y="32"/>
                      <a:pt x="35" y="32"/>
                      <a:pt x="35" y="32"/>
                    </a:cubicBezTo>
                    <a:cubicBezTo>
                      <a:pt x="34" y="33"/>
                      <a:pt x="34" y="33"/>
                      <a:pt x="34" y="34"/>
                    </a:cubicBezTo>
                    <a:cubicBezTo>
                      <a:pt x="34" y="34"/>
                      <a:pt x="34" y="34"/>
                      <a:pt x="34" y="34"/>
                    </a:cubicBezTo>
                    <a:cubicBezTo>
                      <a:pt x="34" y="34"/>
                      <a:pt x="34" y="33"/>
                      <a:pt x="34" y="33"/>
                    </a:cubicBezTo>
                    <a:cubicBezTo>
                      <a:pt x="34" y="33"/>
                      <a:pt x="34" y="33"/>
                      <a:pt x="34" y="33"/>
                    </a:cubicBezTo>
                    <a:cubicBezTo>
                      <a:pt x="34" y="33"/>
                      <a:pt x="34" y="33"/>
                      <a:pt x="34" y="32"/>
                    </a:cubicBezTo>
                    <a:cubicBezTo>
                      <a:pt x="35" y="32"/>
                      <a:pt x="35" y="32"/>
                      <a:pt x="34" y="32"/>
                    </a:cubicBezTo>
                    <a:cubicBezTo>
                      <a:pt x="34" y="32"/>
                      <a:pt x="34" y="32"/>
                      <a:pt x="34" y="32"/>
                    </a:cubicBezTo>
                    <a:cubicBezTo>
                      <a:pt x="34" y="33"/>
                      <a:pt x="34" y="33"/>
                      <a:pt x="34" y="33"/>
                    </a:cubicBezTo>
                    <a:cubicBezTo>
                      <a:pt x="34" y="33"/>
                      <a:pt x="34" y="33"/>
                      <a:pt x="33" y="33"/>
                    </a:cubicBezTo>
                    <a:cubicBezTo>
                      <a:pt x="33" y="33"/>
                      <a:pt x="33" y="33"/>
                      <a:pt x="32" y="33"/>
                    </a:cubicBezTo>
                    <a:cubicBezTo>
                      <a:pt x="32" y="34"/>
                      <a:pt x="32" y="34"/>
                      <a:pt x="32" y="34"/>
                    </a:cubicBezTo>
                    <a:cubicBezTo>
                      <a:pt x="32" y="34"/>
                      <a:pt x="32" y="34"/>
                      <a:pt x="31" y="34"/>
                    </a:cubicBezTo>
                    <a:cubicBezTo>
                      <a:pt x="31" y="34"/>
                      <a:pt x="31" y="34"/>
                      <a:pt x="31" y="34"/>
                    </a:cubicBezTo>
                    <a:cubicBezTo>
                      <a:pt x="31" y="34"/>
                      <a:pt x="31" y="35"/>
                      <a:pt x="31" y="35"/>
                    </a:cubicBezTo>
                    <a:cubicBezTo>
                      <a:pt x="30" y="35"/>
                      <a:pt x="31" y="35"/>
                      <a:pt x="31" y="36"/>
                    </a:cubicBezTo>
                    <a:cubicBezTo>
                      <a:pt x="31" y="36"/>
                      <a:pt x="31" y="36"/>
                      <a:pt x="31" y="36"/>
                    </a:cubicBezTo>
                    <a:cubicBezTo>
                      <a:pt x="31" y="36"/>
                      <a:pt x="32" y="36"/>
                      <a:pt x="31" y="36"/>
                    </a:cubicBezTo>
                    <a:cubicBezTo>
                      <a:pt x="31" y="37"/>
                      <a:pt x="31" y="37"/>
                      <a:pt x="31" y="37"/>
                    </a:cubicBezTo>
                    <a:cubicBezTo>
                      <a:pt x="31" y="38"/>
                      <a:pt x="30" y="38"/>
                      <a:pt x="30" y="38"/>
                    </a:cubicBezTo>
                    <a:cubicBezTo>
                      <a:pt x="30" y="38"/>
                      <a:pt x="30" y="38"/>
                      <a:pt x="30" y="38"/>
                    </a:cubicBezTo>
                    <a:cubicBezTo>
                      <a:pt x="30" y="38"/>
                      <a:pt x="30" y="38"/>
                      <a:pt x="30" y="39"/>
                    </a:cubicBezTo>
                    <a:cubicBezTo>
                      <a:pt x="30" y="39"/>
                      <a:pt x="30" y="39"/>
                      <a:pt x="30" y="39"/>
                    </a:cubicBezTo>
                    <a:cubicBezTo>
                      <a:pt x="30" y="39"/>
                      <a:pt x="30" y="39"/>
                      <a:pt x="30" y="39"/>
                    </a:cubicBezTo>
                    <a:cubicBezTo>
                      <a:pt x="30" y="39"/>
                      <a:pt x="30" y="40"/>
                      <a:pt x="30" y="40"/>
                    </a:cubicBezTo>
                    <a:cubicBezTo>
                      <a:pt x="30" y="40"/>
                      <a:pt x="30" y="40"/>
                      <a:pt x="30" y="40"/>
                    </a:cubicBezTo>
                    <a:cubicBezTo>
                      <a:pt x="30" y="40"/>
                      <a:pt x="30" y="40"/>
                      <a:pt x="30" y="40"/>
                    </a:cubicBezTo>
                    <a:cubicBezTo>
                      <a:pt x="31" y="41"/>
                      <a:pt x="31" y="41"/>
                      <a:pt x="31" y="41"/>
                    </a:cubicBezTo>
                    <a:cubicBezTo>
                      <a:pt x="31" y="41"/>
                      <a:pt x="31" y="41"/>
                      <a:pt x="31" y="41"/>
                    </a:cubicBezTo>
                    <a:cubicBezTo>
                      <a:pt x="31" y="42"/>
                      <a:pt x="31" y="42"/>
                      <a:pt x="31" y="42"/>
                    </a:cubicBezTo>
                    <a:cubicBezTo>
                      <a:pt x="31" y="42"/>
                      <a:pt x="31" y="43"/>
                      <a:pt x="31" y="43"/>
                    </a:cubicBezTo>
                    <a:cubicBezTo>
                      <a:pt x="32" y="43"/>
                      <a:pt x="32" y="43"/>
                      <a:pt x="32" y="43"/>
                    </a:cubicBezTo>
                    <a:cubicBezTo>
                      <a:pt x="32" y="43"/>
                      <a:pt x="32" y="44"/>
                      <a:pt x="32" y="44"/>
                    </a:cubicBezTo>
                    <a:cubicBezTo>
                      <a:pt x="32" y="44"/>
                      <a:pt x="32" y="44"/>
                      <a:pt x="32" y="44"/>
                    </a:cubicBezTo>
                    <a:cubicBezTo>
                      <a:pt x="32" y="44"/>
                      <a:pt x="32" y="44"/>
                      <a:pt x="32" y="44"/>
                    </a:cubicBezTo>
                    <a:cubicBezTo>
                      <a:pt x="32" y="44"/>
                      <a:pt x="32" y="45"/>
                      <a:pt x="32" y="45"/>
                    </a:cubicBezTo>
                    <a:cubicBezTo>
                      <a:pt x="32" y="45"/>
                      <a:pt x="32" y="45"/>
                      <a:pt x="32" y="45"/>
                    </a:cubicBezTo>
                    <a:cubicBezTo>
                      <a:pt x="32" y="46"/>
                      <a:pt x="32" y="46"/>
                      <a:pt x="33" y="47"/>
                    </a:cubicBezTo>
                    <a:cubicBezTo>
                      <a:pt x="33" y="47"/>
                      <a:pt x="33" y="47"/>
                      <a:pt x="33" y="47"/>
                    </a:cubicBezTo>
                    <a:cubicBezTo>
                      <a:pt x="33" y="47"/>
                      <a:pt x="33" y="47"/>
                      <a:pt x="33" y="47"/>
                    </a:cubicBezTo>
                    <a:cubicBezTo>
                      <a:pt x="33" y="48"/>
                      <a:pt x="33" y="48"/>
                      <a:pt x="33" y="48"/>
                    </a:cubicBezTo>
                    <a:cubicBezTo>
                      <a:pt x="33" y="48"/>
                      <a:pt x="34" y="49"/>
                      <a:pt x="34" y="49"/>
                    </a:cubicBezTo>
                    <a:cubicBezTo>
                      <a:pt x="35" y="49"/>
                      <a:pt x="35" y="49"/>
                      <a:pt x="36" y="49"/>
                    </a:cubicBezTo>
                    <a:cubicBezTo>
                      <a:pt x="36" y="49"/>
                      <a:pt x="36" y="49"/>
                      <a:pt x="36" y="49"/>
                    </a:cubicBezTo>
                    <a:cubicBezTo>
                      <a:pt x="36" y="49"/>
                      <a:pt x="36" y="49"/>
                      <a:pt x="36" y="49"/>
                    </a:cubicBezTo>
                    <a:cubicBezTo>
                      <a:pt x="36" y="49"/>
                      <a:pt x="36" y="49"/>
                      <a:pt x="36" y="49"/>
                    </a:cubicBezTo>
                    <a:cubicBezTo>
                      <a:pt x="36" y="49"/>
                      <a:pt x="36" y="49"/>
                      <a:pt x="37" y="49"/>
                    </a:cubicBezTo>
                    <a:cubicBezTo>
                      <a:pt x="37" y="49"/>
                      <a:pt x="37" y="49"/>
                      <a:pt x="37" y="49"/>
                    </a:cubicBezTo>
                    <a:cubicBezTo>
                      <a:pt x="37" y="49"/>
                      <a:pt x="37" y="48"/>
                      <a:pt x="36" y="48"/>
                    </a:cubicBezTo>
                    <a:cubicBezTo>
                      <a:pt x="36" y="48"/>
                      <a:pt x="36" y="48"/>
                      <a:pt x="36" y="48"/>
                    </a:cubicBezTo>
                    <a:cubicBezTo>
                      <a:pt x="36" y="48"/>
                      <a:pt x="36" y="48"/>
                      <a:pt x="36" y="47"/>
                    </a:cubicBezTo>
                    <a:cubicBezTo>
                      <a:pt x="36" y="47"/>
                      <a:pt x="36" y="47"/>
                      <a:pt x="36" y="47"/>
                    </a:cubicBezTo>
                    <a:cubicBezTo>
                      <a:pt x="36" y="47"/>
                      <a:pt x="36" y="47"/>
                      <a:pt x="36" y="47"/>
                    </a:cubicBezTo>
                    <a:cubicBezTo>
                      <a:pt x="37" y="47"/>
                      <a:pt x="36" y="47"/>
                      <a:pt x="36" y="47"/>
                    </a:cubicBezTo>
                    <a:cubicBezTo>
                      <a:pt x="37" y="47"/>
                      <a:pt x="36" y="48"/>
                      <a:pt x="37" y="48"/>
                    </a:cubicBezTo>
                    <a:cubicBezTo>
                      <a:pt x="37" y="48"/>
                      <a:pt x="37" y="48"/>
                      <a:pt x="37" y="48"/>
                    </a:cubicBezTo>
                    <a:cubicBezTo>
                      <a:pt x="37" y="48"/>
                      <a:pt x="37" y="48"/>
                      <a:pt x="37" y="48"/>
                    </a:cubicBezTo>
                    <a:cubicBezTo>
                      <a:pt x="37" y="47"/>
                      <a:pt x="37" y="47"/>
                      <a:pt x="37" y="47"/>
                    </a:cubicBezTo>
                    <a:cubicBezTo>
                      <a:pt x="37" y="47"/>
                      <a:pt x="37" y="47"/>
                      <a:pt x="37" y="46"/>
                    </a:cubicBezTo>
                    <a:cubicBezTo>
                      <a:pt x="38" y="46"/>
                      <a:pt x="38" y="46"/>
                      <a:pt x="39" y="46"/>
                    </a:cubicBezTo>
                    <a:cubicBezTo>
                      <a:pt x="39" y="46"/>
                      <a:pt x="39" y="46"/>
                      <a:pt x="39" y="46"/>
                    </a:cubicBezTo>
                    <a:cubicBezTo>
                      <a:pt x="39" y="46"/>
                      <a:pt x="39" y="46"/>
                      <a:pt x="39" y="46"/>
                    </a:cubicBezTo>
                    <a:cubicBezTo>
                      <a:pt x="39" y="46"/>
                      <a:pt x="39" y="46"/>
                      <a:pt x="39" y="46"/>
                    </a:cubicBezTo>
                    <a:cubicBezTo>
                      <a:pt x="39" y="46"/>
                      <a:pt x="39" y="46"/>
                      <a:pt x="39" y="46"/>
                    </a:cubicBezTo>
                    <a:cubicBezTo>
                      <a:pt x="40" y="46"/>
                      <a:pt x="40" y="46"/>
                      <a:pt x="40" y="46"/>
                    </a:cubicBezTo>
                    <a:cubicBezTo>
                      <a:pt x="40" y="47"/>
                      <a:pt x="41" y="46"/>
                      <a:pt x="41" y="47"/>
                    </a:cubicBezTo>
                    <a:cubicBezTo>
                      <a:pt x="41" y="47"/>
                      <a:pt x="41" y="47"/>
                      <a:pt x="42" y="47"/>
                    </a:cubicBezTo>
                    <a:cubicBezTo>
                      <a:pt x="42" y="48"/>
                      <a:pt x="42" y="48"/>
                      <a:pt x="42" y="48"/>
                    </a:cubicBezTo>
                    <a:cubicBezTo>
                      <a:pt x="42" y="48"/>
                      <a:pt x="42" y="48"/>
                      <a:pt x="42" y="48"/>
                    </a:cubicBezTo>
                    <a:cubicBezTo>
                      <a:pt x="43" y="49"/>
                      <a:pt x="43" y="49"/>
                      <a:pt x="43" y="49"/>
                    </a:cubicBezTo>
                    <a:cubicBezTo>
                      <a:pt x="43" y="49"/>
                      <a:pt x="43" y="49"/>
                      <a:pt x="42" y="49"/>
                    </a:cubicBezTo>
                    <a:cubicBezTo>
                      <a:pt x="42" y="49"/>
                      <a:pt x="42" y="50"/>
                      <a:pt x="42" y="50"/>
                    </a:cubicBezTo>
                    <a:cubicBezTo>
                      <a:pt x="42" y="50"/>
                      <a:pt x="42" y="50"/>
                      <a:pt x="43" y="50"/>
                    </a:cubicBezTo>
                    <a:cubicBezTo>
                      <a:pt x="43" y="50"/>
                      <a:pt x="43" y="50"/>
                      <a:pt x="43" y="50"/>
                    </a:cubicBezTo>
                    <a:cubicBezTo>
                      <a:pt x="43" y="50"/>
                      <a:pt x="43" y="50"/>
                      <a:pt x="44" y="50"/>
                    </a:cubicBezTo>
                    <a:cubicBezTo>
                      <a:pt x="44" y="50"/>
                      <a:pt x="44" y="50"/>
                      <a:pt x="44" y="50"/>
                    </a:cubicBezTo>
                    <a:cubicBezTo>
                      <a:pt x="44" y="50"/>
                      <a:pt x="44" y="50"/>
                      <a:pt x="44" y="50"/>
                    </a:cubicBezTo>
                    <a:cubicBezTo>
                      <a:pt x="44" y="50"/>
                      <a:pt x="44" y="50"/>
                      <a:pt x="44" y="49"/>
                    </a:cubicBezTo>
                    <a:cubicBezTo>
                      <a:pt x="44" y="49"/>
                      <a:pt x="44" y="49"/>
                      <a:pt x="44" y="49"/>
                    </a:cubicBezTo>
                    <a:cubicBezTo>
                      <a:pt x="44" y="49"/>
                      <a:pt x="44" y="49"/>
                      <a:pt x="44" y="49"/>
                    </a:cubicBezTo>
                    <a:cubicBezTo>
                      <a:pt x="44" y="49"/>
                      <a:pt x="44" y="49"/>
                      <a:pt x="44" y="48"/>
                    </a:cubicBezTo>
                    <a:cubicBezTo>
                      <a:pt x="43" y="48"/>
                      <a:pt x="43" y="48"/>
                      <a:pt x="43" y="48"/>
                    </a:cubicBezTo>
                    <a:cubicBezTo>
                      <a:pt x="43" y="48"/>
                      <a:pt x="44" y="48"/>
                      <a:pt x="44" y="48"/>
                    </a:cubicBezTo>
                    <a:cubicBezTo>
                      <a:pt x="44" y="48"/>
                      <a:pt x="44" y="48"/>
                      <a:pt x="44" y="48"/>
                    </a:cubicBezTo>
                    <a:cubicBezTo>
                      <a:pt x="44" y="48"/>
                      <a:pt x="44" y="48"/>
                      <a:pt x="45" y="48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5" y="48"/>
                      <a:pt x="45" y="48"/>
                      <a:pt x="45" y="49"/>
                    </a:cubicBezTo>
                    <a:cubicBezTo>
                      <a:pt x="45" y="49"/>
                      <a:pt x="45" y="49"/>
                      <a:pt x="45" y="49"/>
                    </a:cubicBezTo>
                    <a:cubicBezTo>
                      <a:pt x="45" y="48"/>
                      <a:pt x="46" y="49"/>
                      <a:pt x="46" y="49"/>
                    </a:cubicBezTo>
                    <a:cubicBezTo>
                      <a:pt x="46" y="49"/>
                      <a:pt x="47" y="49"/>
                      <a:pt x="47" y="49"/>
                    </a:cubicBezTo>
                    <a:cubicBezTo>
                      <a:pt x="47" y="49"/>
                      <a:pt x="47" y="49"/>
                      <a:pt x="47" y="49"/>
                    </a:cubicBezTo>
                    <a:cubicBezTo>
                      <a:pt x="47" y="49"/>
                      <a:pt x="47" y="49"/>
                      <a:pt x="48" y="49"/>
                    </a:cubicBezTo>
                    <a:cubicBezTo>
                      <a:pt x="48" y="49"/>
                      <a:pt x="48" y="49"/>
                      <a:pt x="48" y="49"/>
                    </a:cubicBezTo>
                    <a:cubicBezTo>
                      <a:pt x="48" y="49"/>
                      <a:pt x="49" y="50"/>
                      <a:pt x="49" y="50"/>
                    </a:cubicBezTo>
                    <a:cubicBezTo>
                      <a:pt x="49" y="50"/>
                      <a:pt x="49" y="50"/>
                      <a:pt x="49" y="50"/>
                    </a:cubicBezTo>
                    <a:cubicBezTo>
                      <a:pt x="49" y="50"/>
                      <a:pt x="49" y="50"/>
                      <a:pt x="49" y="50"/>
                    </a:cubicBezTo>
                    <a:cubicBezTo>
                      <a:pt x="49" y="50"/>
                      <a:pt x="48" y="50"/>
                      <a:pt x="48" y="50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50"/>
                      <a:pt x="48" y="50"/>
                      <a:pt x="47" y="50"/>
                    </a:cubicBezTo>
                    <a:cubicBezTo>
                      <a:pt x="47" y="50"/>
                      <a:pt x="47" y="50"/>
                      <a:pt x="46" y="50"/>
                    </a:cubicBezTo>
                    <a:cubicBezTo>
                      <a:pt x="46" y="51"/>
                      <a:pt x="46" y="51"/>
                      <a:pt x="46" y="51"/>
                    </a:cubicBezTo>
                    <a:cubicBezTo>
                      <a:pt x="46" y="51"/>
                      <a:pt x="46" y="51"/>
                      <a:pt x="46" y="52"/>
                    </a:cubicBezTo>
                    <a:cubicBezTo>
                      <a:pt x="46" y="52"/>
                      <a:pt x="46" y="52"/>
                      <a:pt x="47" y="52"/>
                    </a:cubicBezTo>
                    <a:cubicBezTo>
                      <a:pt x="47" y="52"/>
                      <a:pt x="47" y="52"/>
                      <a:pt x="47" y="52"/>
                    </a:cubicBezTo>
                    <a:cubicBezTo>
                      <a:pt x="47" y="52"/>
                      <a:pt x="47" y="53"/>
                      <a:pt x="48" y="53"/>
                    </a:cubicBezTo>
                    <a:cubicBezTo>
                      <a:pt x="48" y="53"/>
                      <a:pt x="48" y="53"/>
                      <a:pt x="48" y="53"/>
                    </a:cubicBezTo>
                    <a:cubicBezTo>
                      <a:pt x="48" y="54"/>
                      <a:pt x="48" y="54"/>
                      <a:pt x="48" y="54"/>
                    </a:cubicBezTo>
                    <a:cubicBezTo>
                      <a:pt x="48" y="54"/>
                      <a:pt x="48" y="53"/>
                      <a:pt x="48" y="53"/>
                    </a:cubicBezTo>
                    <a:cubicBezTo>
                      <a:pt x="48" y="53"/>
                      <a:pt x="48" y="53"/>
                      <a:pt x="48" y="53"/>
                    </a:cubicBezTo>
                    <a:cubicBezTo>
                      <a:pt x="48" y="53"/>
                      <a:pt x="48" y="53"/>
                      <a:pt x="48" y="53"/>
                    </a:cubicBezTo>
                    <a:cubicBezTo>
                      <a:pt x="48" y="53"/>
                      <a:pt x="49" y="53"/>
                      <a:pt x="49" y="53"/>
                    </a:cubicBezTo>
                    <a:cubicBezTo>
                      <a:pt x="49" y="53"/>
                      <a:pt x="49" y="53"/>
                      <a:pt x="49" y="54"/>
                    </a:cubicBezTo>
                    <a:cubicBezTo>
                      <a:pt x="49" y="54"/>
                      <a:pt x="48" y="54"/>
                      <a:pt x="48" y="54"/>
                    </a:cubicBezTo>
                    <a:cubicBezTo>
                      <a:pt x="48" y="54"/>
                      <a:pt x="48" y="54"/>
                      <a:pt x="48" y="54"/>
                    </a:cubicBezTo>
                    <a:cubicBezTo>
                      <a:pt x="48" y="54"/>
                      <a:pt x="48" y="54"/>
                      <a:pt x="48" y="54"/>
                    </a:cubicBezTo>
                    <a:cubicBezTo>
                      <a:pt x="48" y="55"/>
                      <a:pt x="48" y="55"/>
                      <a:pt x="48" y="55"/>
                    </a:cubicBezTo>
                    <a:cubicBezTo>
                      <a:pt x="48" y="55"/>
                      <a:pt x="48" y="55"/>
                      <a:pt x="48" y="55"/>
                    </a:cubicBezTo>
                    <a:cubicBezTo>
                      <a:pt x="48" y="55"/>
                      <a:pt x="48" y="55"/>
                      <a:pt x="48" y="55"/>
                    </a:cubicBezTo>
                    <a:cubicBezTo>
                      <a:pt x="48" y="55"/>
                      <a:pt x="48" y="55"/>
                      <a:pt x="48" y="55"/>
                    </a:cubicBezTo>
                    <a:cubicBezTo>
                      <a:pt x="48" y="54"/>
                      <a:pt x="49" y="54"/>
                      <a:pt x="49" y="54"/>
                    </a:cubicBezTo>
                    <a:cubicBezTo>
                      <a:pt x="49" y="55"/>
                      <a:pt x="49" y="55"/>
                      <a:pt x="49" y="55"/>
                    </a:cubicBezTo>
                    <a:cubicBezTo>
                      <a:pt x="50" y="55"/>
                      <a:pt x="50" y="55"/>
                      <a:pt x="50" y="55"/>
                    </a:cubicBezTo>
                    <a:cubicBezTo>
                      <a:pt x="50" y="55"/>
                      <a:pt x="50" y="55"/>
                      <a:pt x="50" y="55"/>
                    </a:cubicBezTo>
                    <a:cubicBezTo>
                      <a:pt x="50" y="55"/>
                      <a:pt x="50" y="55"/>
                      <a:pt x="51" y="55"/>
                    </a:cubicBezTo>
                    <a:cubicBezTo>
                      <a:pt x="51" y="55"/>
                      <a:pt x="51" y="55"/>
                      <a:pt x="51" y="55"/>
                    </a:cubicBezTo>
                    <a:cubicBezTo>
                      <a:pt x="51" y="55"/>
                      <a:pt x="51" y="55"/>
                      <a:pt x="51" y="55"/>
                    </a:cubicBezTo>
                    <a:close/>
                    <a:moveTo>
                      <a:pt x="27" y="40"/>
                    </a:moveTo>
                    <a:cubicBezTo>
                      <a:pt x="27" y="40"/>
                      <a:pt x="27" y="40"/>
                      <a:pt x="27" y="40"/>
                    </a:cubicBezTo>
                    <a:cubicBezTo>
                      <a:pt x="27" y="40"/>
                      <a:pt x="27" y="40"/>
                      <a:pt x="27" y="40"/>
                    </a:cubicBezTo>
                    <a:cubicBezTo>
                      <a:pt x="27" y="40"/>
                      <a:pt x="27" y="40"/>
                      <a:pt x="27" y="40"/>
                    </a:cubicBezTo>
                    <a:close/>
                    <a:moveTo>
                      <a:pt x="40" y="49"/>
                    </a:moveTo>
                    <a:cubicBezTo>
                      <a:pt x="40" y="49"/>
                      <a:pt x="40" y="48"/>
                      <a:pt x="40" y="48"/>
                    </a:cubicBezTo>
                    <a:cubicBezTo>
                      <a:pt x="40" y="48"/>
                      <a:pt x="40" y="49"/>
                      <a:pt x="40" y="49"/>
                    </a:cubicBezTo>
                    <a:close/>
                    <a:moveTo>
                      <a:pt x="39" y="52"/>
                    </a:moveTo>
                    <a:cubicBezTo>
                      <a:pt x="39" y="52"/>
                      <a:pt x="39" y="52"/>
                      <a:pt x="39" y="52"/>
                    </a:cubicBezTo>
                    <a:cubicBezTo>
                      <a:pt x="39" y="52"/>
                      <a:pt x="39" y="52"/>
                      <a:pt x="39" y="52"/>
                    </a:cubicBezTo>
                    <a:cubicBezTo>
                      <a:pt x="39" y="52"/>
                      <a:pt x="39" y="52"/>
                      <a:pt x="39" y="52"/>
                    </a:cubicBezTo>
                    <a:close/>
                    <a:moveTo>
                      <a:pt x="36" y="43"/>
                    </a:moveTo>
                    <a:cubicBezTo>
                      <a:pt x="36" y="43"/>
                      <a:pt x="36" y="43"/>
                      <a:pt x="36" y="43"/>
                    </a:cubicBezTo>
                    <a:cubicBezTo>
                      <a:pt x="36" y="43"/>
                      <a:pt x="36" y="42"/>
                      <a:pt x="35" y="43"/>
                    </a:cubicBezTo>
                    <a:cubicBezTo>
                      <a:pt x="35" y="43"/>
                      <a:pt x="35" y="42"/>
                      <a:pt x="35" y="43"/>
                    </a:cubicBezTo>
                    <a:cubicBezTo>
                      <a:pt x="35" y="43"/>
                      <a:pt x="35" y="43"/>
                      <a:pt x="35" y="43"/>
                    </a:cubicBezTo>
                    <a:cubicBezTo>
                      <a:pt x="35" y="43"/>
                      <a:pt x="36" y="43"/>
                      <a:pt x="36" y="43"/>
                    </a:cubicBezTo>
                    <a:cubicBezTo>
                      <a:pt x="36" y="43"/>
                      <a:pt x="36" y="43"/>
                      <a:pt x="36" y="43"/>
                    </a:cubicBezTo>
                    <a:close/>
                    <a:moveTo>
                      <a:pt x="34" y="42"/>
                    </a:moveTo>
                    <a:cubicBezTo>
                      <a:pt x="34" y="43"/>
                      <a:pt x="34" y="43"/>
                      <a:pt x="35" y="43"/>
                    </a:cubicBezTo>
                    <a:cubicBezTo>
                      <a:pt x="35" y="43"/>
                      <a:pt x="35" y="42"/>
                      <a:pt x="35" y="42"/>
                    </a:cubicBezTo>
                    <a:cubicBezTo>
                      <a:pt x="35" y="42"/>
                      <a:pt x="35" y="42"/>
                      <a:pt x="35" y="42"/>
                    </a:cubicBezTo>
                    <a:cubicBezTo>
                      <a:pt x="34" y="42"/>
                      <a:pt x="34" y="42"/>
                      <a:pt x="34" y="42"/>
                    </a:cubicBezTo>
                    <a:close/>
                    <a:moveTo>
                      <a:pt x="35" y="48"/>
                    </a:moveTo>
                    <a:cubicBezTo>
                      <a:pt x="35" y="48"/>
                      <a:pt x="35" y="48"/>
                      <a:pt x="35" y="48"/>
                    </a:cubicBezTo>
                    <a:cubicBezTo>
                      <a:pt x="35" y="48"/>
                      <a:pt x="35" y="48"/>
                      <a:pt x="35" y="49"/>
                    </a:cubicBezTo>
                    <a:cubicBezTo>
                      <a:pt x="35" y="49"/>
                      <a:pt x="36" y="49"/>
                      <a:pt x="36" y="49"/>
                    </a:cubicBezTo>
                    <a:cubicBezTo>
                      <a:pt x="36" y="48"/>
                      <a:pt x="36" y="48"/>
                      <a:pt x="36" y="48"/>
                    </a:cubicBezTo>
                    <a:cubicBezTo>
                      <a:pt x="35" y="48"/>
                      <a:pt x="35" y="48"/>
                      <a:pt x="34" y="47"/>
                    </a:cubicBezTo>
                    <a:cubicBezTo>
                      <a:pt x="34" y="47"/>
                      <a:pt x="34" y="47"/>
                      <a:pt x="34" y="47"/>
                    </a:cubicBezTo>
                    <a:cubicBezTo>
                      <a:pt x="34" y="47"/>
                      <a:pt x="34" y="47"/>
                      <a:pt x="34" y="47"/>
                    </a:cubicBezTo>
                    <a:cubicBezTo>
                      <a:pt x="34" y="47"/>
                      <a:pt x="34" y="47"/>
                      <a:pt x="34" y="47"/>
                    </a:cubicBezTo>
                    <a:cubicBezTo>
                      <a:pt x="34" y="48"/>
                      <a:pt x="34" y="48"/>
                      <a:pt x="35" y="48"/>
                    </a:cubicBezTo>
                    <a:close/>
                    <a:moveTo>
                      <a:pt x="37" y="43"/>
                    </a:moveTo>
                    <a:cubicBezTo>
                      <a:pt x="37" y="43"/>
                      <a:pt x="37" y="43"/>
                      <a:pt x="37" y="43"/>
                    </a:cubicBezTo>
                    <a:cubicBezTo>
                      <a:pt x="37" y="44"/>
                      <a:pt x="36" y="44"/>
                      <a:pt x="37" y="44"/>
                    </a:cubicBezTo>
                    <a:cubicBezTo>
                      <a:pt x="37" y="44"/>
                      <a:pt x="37" y="44"/>
                      <a:pt x="37" y="44"/>
                    </a:cubicBezTo>
                    <a:cubicBezTo>
                      <a:pt x="37" y="44"/>
                      <a:pt x="37" y="44"/>
                      <a:pt x="37" y="44"/>
                    </a:cubicBezTo>
                    <a:cubicBezTo>
                      <a:pt x="37" y="44"/>
                      <a:pt x="37" y="44"/>
                      <a:pt x="37" y="44"/>
                    </a:cubicBezTo>
                    <a:cubicBezTo>
                      <a:pt x="37" y="43"/>
                      <a:pt x="37" y="43"/>
                      <a:pt x="37" y="43"/>
                    </a:cubicBezTo>
                    <a:close/>
                    <a:moveTo>
                      <a:pt x="33" y="47"/>
                    </a:moveTo>
                    <a:cubicBezTo>
                      <a:pt x="33" y="47"/>
                      <a:pt x="33" y="47"/>
                      <a:pt x="33" y="47"/>
                    </a:cubicBezTo>
                    <a:cubicBezTo>
                      <a:pt x="33" y="47"/>
                      <a:pt x="33" y="47"/>
                      <a:pt x="33" y="47"/>
                    </a:cubicBezTo>
                    <a:cubicBezTo>
                      <a:pt x="33" y="47"/>
                      <a:pt x="33" y="47"/>
                      <a:pt x="33" y="47"/>
                    </a:cubicBezTo>
                    <a:cubicBezTo>
                      <a:pt x="33" y="47"/>
                      <a:pt x="33" y="47"/>
                      <a:pt x="33" y="47"/>
                    </a:cubicBezTo>
                    <a:close/>
                    <a:moveTo>
                      <a:pt x="33" y="42"/>
                    </a:moveTo>
                    <a:cubicBezTo>
                      <a:pt x="33" y="43"/>
                      <a:pt x="33" y="43"/>
                      <a:pt x="34" y="43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4" y="44"/>
                      <a:pt x="34" y="44"/>
                      <a:pt x="34" y="44"/>
                    </a:cubicBezTo>
                    <a:cubicBezTo>
                      <a:pt x="34" y="44"/>
                      <a:pt x="34" y="44"/>
                      <a:pt x="34" y="44"/>
                    </a:cubicBezTo>
                    <a:cubicBezTo>
                      <a:pt x="35" y="43"/>
                      <a:pt x="35" y="43"/>
                      <a:pt x="34" y="43"/>
                    </a:cubicBezTo>
                    <a:cubicBezTo>
                      <a:pt x="34" y="42"/>
                      <a:pt x="34" y="42"/>
                      <a:pt x="34" y="42"/>
                    </a:cubicBezTo>
                    <a:cubicBezTo>
                      <a:pt x="34" y="42"/>
                      <a:pt x="34" y="42"/>
                      <a:pt x="34" y="42"/>
                    </a:cubicBezTo>
                    <a:cubicBezTo>
                      <a:pt x="34" y="42"/>
                      <a:pt x="34" y="41"/>
                      <a:pt x="35" y="41"/>
                    </a:cubicBezTo>
                    <a:cubicBezTo>
                      <a:pt x="34" y="41"/>
                      <a:pt x="34" y="41"/>
                      <a:pt x="33" y="41"/>
                    </a:cubicBezTo>
                    <a:cubicBezTo>
                      <a:pt x="33" y="41"/>
                      <a:pt x="33" y="41"/>
                      <a:pt x="33" y="42"/>
                    </a:cubicBezTo>
                    <a:cubicBezTo>
                      <a:pt x="33" y="42"/>
                      <a:pt x="33" y="42"/>
                      <a:pt x="33" y="42"/>
                    </a:cubicBezTo>
                    <a:cubicBezTo>
                      <a:pt x="33" y="42"/>
                      <a:pt x="33" y="42"/>
                      <a:pt x="33" y="42"/>
                    </a:cubicBezTo>
                    <a:close/>
                    <a:moveTo>
                      <a:pt x="19" y="32"/>
                    </a:move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lose/>
                    <a:moveTo>
                      <a:pt x="19" y="32"/>
                    </a:move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20" y="33"/>
                      <a:pt x="19" y="33"/>
                      <a:pt x="19" y="33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lose/>
                    <a:moveTo>
                      <a:pt x="19" y="75"/>
                    </a:moveTo>
                    <a:cubicBezTo>
                      <a:pt x="19" y="75"/>
                      <a:pt x="19" y="75"/>
                      <a:pt x="19" y="75"/>
                    </a:cubicBezTo>
                    <a:cubicBezTo>
                      <a:pt x="19" y="74"/>
                      <a:pt x="19" y="75"/>
                      <a:pt x="18" y="75"/>
                    </a:cubicBezTo>
                    <a:cubicBezTo>
                      <a:pt x="18" y="74"/>
                      <a:pt x="18" y="74"/>
                      <a:pt x="18" y="74"/>
                    </a:cubicBezTo>
                    <a:cubicBezTo>
                      <a:pt x="18" y="74"/>
                      <a:pt x="18" y="74"/>
                      <a:pt x="18" y="73"/>
                    </a:cubicBezTo>
                    <a:cubicBezTo>
                      <a:pt x="18" y="73"/>
                      <a:pt x="18" y="74"/>
                      <a:pt x="18" y="73"/>
                    </a:cubicBezTo>
                    <a:cubicBezTo>
                      <a:pt x="17" y="73"/>
                      <a:pt x="18" y="73"/>
                      <a:pt x="17" y="72"/>
                    </a:cubicBezTo>
                    <a:cubicBezTo>
                      <a:pt x="17" y="72"/>
                      <a:pt x="17" y="72"/>
                      <a:pt x="18" y="72"/>
                    </a:cubicBezTo>
                    <a:cubicBezTo>
                      <a:pt x="18" y="72"/>
                      <a:pt x="18" y="72"/>
                      <a:pt x="18" y="72"/>
                    </a:cubicBezTo>
                    <a:cubicBezTo>
                      <a:pt x="18" y="72"/>
                      <a:pt x="18" y="72"/>
                      <a:pt x="18" y="72"/>
                    </a:cubicBezTo>
                    <a:cubicBezTo>
                      <a:pt x="18" y="72"/>
                      <a:pt x="18" y="72"/>
                      <a:pt x="18" y="72"/>
                    </a:cubicBezTo>
                    <a:cubicBezTo>
                      <a:pt x="18" y="72"/>
                      <a:pt x="18" y="72"/>
                      <a:pt x="18" y="72"/>
                    </a:cubicBezTo>
                    <a:cubicBezTo>
                      <a:pt x="18" y="72"/>
                      <a:pt x="18" y="71"/>
                      <a:pt x="18" y="72"/>
                    </a:cubicBezTo>
                    <a:cubicBezTo>
                      <a:pt x="18" y="72"/>
                      <a:pt x="18" y="71"/>
                      <a:pt x="18" y="71"/>
                    </a:cubicBezTo>
                    <a:cubicBezTo>
                      <a:pt x="18" y="71"/>
                      <a:pt x="18" y="71"/>
                      <a:pt x="18" y="71"/>
                    </a:cubicBezTo>
                    <a:cubicBezTo>
                      <a:pt x="18" y="71"/>
                      <a:pt x="18" y="70"/>
                      <a:pt x="18" y="70"/>
                    </a:cubicBezTo>
                    <a:cubicBezTo>
                      <a:pt x="18" y="70"/>
                      <a:pt x="17" y="70"/>
                      <a:pt x="17" y="69"/>
                    </a:cubicBezTo>
                    <a:cubicBezTo>
                      <a:pt x="18" y="69"/>
                      <a:pt x="17" y="69"/>
                      <a:pt x="17" y="69"/>
                    </a:cubicBezTo>
                    <a:cubicBezTo>
                      <a:pt x="17" y="69"/>
                      <a:pt x="17" y="69"/>
                      <a:pt x="17" y="69"/>
                    </a:cubicBezTo>
                    <a:cubicBezTo>
                      <a:pt x="17" y="70"/>
                      <a:pt x="17" y="70"/>
                      <a:pt x="17" y="70"/>
                    </a:cubicBezTo>
                    <a:cubicBezTo>
                      <a:pt x="17" y="70"/>
                      <a:pt x="17" y="70"/>
                      <a:pt x="17" y="70"/>
                    </a:cubicBezTo>
                    <a:cubicBezTo>
                      <a:pt x="17" y="71"/>
                      <a:pt x="17" y="71"/>
                      <a:pt x="17" y="71"/>
                    </a:cubicBezTo>
                    <a:cubicBezTo>
                      <a:pt x="17" y="71"/>
                      <a:pt x="17" y="71"/>
                      <a:pt x="17" y="71"/>
                    </a:cubicBezTo>
                    <a:cubicBezTo>
                      <a:pt x="17" y="71"/>
                      <a:pt x="17" y="72"/>
                      <a:pt x="17" y="72"/>
                    </a:cubicBezTo>
                    <a:cubicBezTo>
                      <a:pt x="17" y="72"/>
                      <a:pt x="17" y="72"/>
                      <a:pt x="16" y="72"/>
                    </a:cubicBezTo>
                    <a:cubicBezTo>
                      <a:pt x="16" y="72"/>
                      <a:pt x="16" y="72"/>
                      <a:pt x="16" y="72"/>
                    </a:cubicBezTo>
                    <a:cubicBezTo>
                      <a:pt x="16" y="72"/>
                      <a:pt x="16" y="72"/>
                      <a:pt x="16" y="72"/>
                    </a:cubicBezTo>
                    <a:cubicBezTo>
                      <a:pt x="16" y="73"/>
                      <a:pt x="16" y="73"/>
                      <a:pt x="16" y="73"/>
                    </a:cubicBezTo>
                    <a:cubicBezTo>
                      <a:pt x="16" y="73"/>
                      <a:pt x="16" y="73"/>
                      <a:pt x="16" y="73"/>
                    </a:cubicBezTo>
                    <a:cubicBezTo>
                      <a:pt x="16" y="73"/>
                      <a:pt x="17" y="73"/>
                      <a:pt x="17" y="73"/>
                    </a:cubicBezTo>
                    <a:cubicBezTo>
                      <a:pt x="17" y="73"/>
                      <a:pt x="17" y="73"/>
                      <a:pt x="17" y="73"/>
                    </a:cubicBezTo>
                    <a:cubicBezTo>
                      <a:pt x="17" y="74"/>
                      <a:pt x="17" y="74"/>
                      <a:pt x="17" y="74"/>
                    </a:cubicBezTo>
                    <a:cubicBezTo>
                      <a:pt x="17" y="74"/>
                      <a:pt x="17" y="74"/>
                      <a:pt x="17" y="74"/>
                    </a:cubicBezTo>
                    <a:cubicBezTo>
                      <a:pt x="16" y="74"/>
                      <a:pt x="16" y="73"/>
                      <a:pt x="16" y="73"/>
                    </a:cubicBezTo>
                    <a:cubicBezTo>
                      <a:pt x="16" y="73"/>
                      <a:pt x="16" y="73"/>
                      <a:pt x="16" y="73"/>
                    </a:cubicBezTo>
                    <a:cubicBezTo>
                      <a:pt x="15" y="73"/>
                      <a:pt x="16" y="73"/>
                      <a:pt x="16" y="73"/>
                    </a:cubicBezTo>
                    <a:cubicBezTo>
                      <a:pt x="16" y="73"/>
                      <a:pt x="16" y="73"/>
                      <a:pt x="16" y="73"/>
                    </a:cubicBezTo>
                    <a:cubicBezTo>
                      <a:pt x="16" y="74"/>
                      <a:pt x="16" y="74"/>
                      <a:pt x="16" y="74"/>
                    </a:cubicBezTo>
                    <a:cubicBezTo>
                      <a:pt x="16" y="74"/>
                      <a:pt x="17" y="74"/>
                      <a:pt x="16" y="74"/>
                    </a:cubicBezTo>
                    <a:cubicBezTo>
                      <a:pt x="16" y="75"/>
                      <a:pt x="16" y="75"/>
                      <a:pt x="16" y="76"/>
                    </a:cubicBezTo>
                    <a:cubicBezTo>
                      <a:pt x="16" y="76"/>
                      <a:pt x="15" y="76"/>
                      <a:pt x="15" y="77"/>
                    </a:cubicBezTo>
                    <a:cubicBezTo>
                      <a:pt x="15" y="77"/>
                      <a:pt x="15" y="77"/>
                      <a:pt x="15" y="77"/>
                    </a:cubicBezTo>
                    <a:cubicBezTo>
                      <a:pt x="15" y="77"/>
                      <a:pt x="15" y="77"/>
                      <a:pt x="15" y="77"/>
                    </a:cubicBezTo>
                    <a:cubicBezTo>
                      <a:pt x="15" y="77"/>
                      <a:pt x="15" y="76"/>
                      <a:pt x="15" y="76"/>
                    </a:cubicBezTo>
                    <a:cubicBezTo>
                      <a:pt x="15" y="76"/>
                      <a:pt x="15" y="76"/>
                      <a:pt x="15" y="76"/>
                    </a:cubicBezTo>
                    <a:cubicBezTo>
                      <a:pt x="15" y="76"/>
                      <a:pt x="15" y="76"/>
                      <a:pt x="15" y="76"/>
                    </a:cubicBezTo>
                    <a:cubicBezTo>
                      <a:pt x="15" y="77"/>
                      <a:pt x="15" y="77"/>
                      <a:pt x="14" y="77"/>
                    </a:cubicBezTo>
                    <a:cubicBezTo>
                      <a:pt x="14" y="77"/>
                      <a:pt x="14" y="77"/>
                      <a:pt x="14" y="77"/>
                    </a:cubicBezTo>
                    <a:cubicBezTo>
                      <a:pt x="14" y="77"/>
                      <a:pt x="14" y="77"/>
                      <a:pt x="14" y="77"/>
                    </a:cubicBezTo>
                    <a:cubicBezTo>
                      <a:pt x="14" y="77"/>
                      <a:pt x="14" y="77"/>
                      <a:pt x="14" y="77"/>
                    </a:cubicBezTo>
                    <a:cubicBezTo>
                      <a:pt x="14" y="78"/>
                      <a:pt x="14" y="78"/>
                      <a:pt x="14" y="78"/>
                    </a:cubicBezTo>
                    <a:cubicBezTo>
                      <a:pt x="14" y="78"/>
                      <a:pt x="14" y="78"/>
                      <a:pt x="14" y="78"/>
                    </a:cubicBezTo>
                    <a:cubicBezTo>
                      <a:pt x="14" y="78"/>
                      <a:pt x="14" y="78"/>
                      <a:pt x="14" y="78"/>
                    </a:cubicBezTo>
                    <a:cubicBezTo>
                      <a:pt x="13" y="78"/>
                      <a:pt x="13" y="78"/>
                      <a:pt x="13" y="78"/>
                    </a:cubicBezTo>
                    <a:cubicBezTo>
                      <a:pt x="13" y="79"/>
                      <a:pt x="13" y="79"/>
                      <a:pt x="13" y="79"/>
                    </a:cubicBezTo>
                    <a:cubicBezTo>
                      <a:pt x="13" y="79"/>
                      <a:pt x="13" y="79"/>
                      <a:pt x="13" y="80"/>
                    </a:cubicBezTo>
                    <a:cubicBezTo>
                      <a:pt x="13" y="80"/>
                      <a:pt x="13" y="79"/>
                      <a:pt x="13" y="79"/>
                    </a:cubicBezTo>
                    <a:cubicBezTo>
                      <a:pt x="13" y="79"/>
                      <a:pt x="13" y="79"/>
                      <a:pt x="13" y="79"/>
                    </a:cubicBezTo>
                    <a:cubicBezTo>
                      <a:pt x="12" y="79"/>
                      <a:pt x="12" y="79"/>
                      <a:pt x="12" y="79"/>
                    </a:cubicBezTo>
                    <a:cubicBezTo>
                      <a:pt x="12" y="80"/>
                      <a:pt x="12" y="80"/>
                      <a:pt x="12" y="81"/>
                    </a:cubicBezTo>
                    <a:cubicBezTo>
                      <a:pt x="11" y="81"/>
                      <a:pt x="11" y="81"/>
                      <a:pt x="11" y="81"/>
                    </a:cubicBezTo>
                    <a:cubicBezTo>
                      <a:pt x="11" y="82"/>
                      <a:pt x="10" y="82"/>
                      <a:pt x="10" y="82"/>
                    </a:cubicBezTo>
                    <a:cubicBezTo>
                      <a:pt x="10" y="83"/>
                      <a:pt x="10" y="83"/>
                      <a:pt x="9" y="83"/>
                    </a:cubicBezTo>
                    <a:cubicBezTo>
                      <a:pt x="9" y="84"/>
                      <a:pt x="9" y="84"/>
                      <a:pt x="8" y="85"/>
                    </a:cubicBezTo>
                    <a:cubicBezTo>
                      <a:pt x="8" y="85"/>
                      <a:pt x="8" y="85"/>
                      <a:pt x="7" y="86"/>
                    </a:cubicBezTo>
                    <a:cubicBezTo>
                      <a:pt x="7" y="86"/>
                      <a:pt x="7" y="86"/>
                      <a:pt x="7" y="86"/>
                    </a:cubicBezTo>
                    <a:cubicBezTo>
                      <a:pt x="7" y="86"/>
                      <a:pt x="7" y="86"/>
                      <a:pt x="7" y="86"/>
                    </a:cubicBezTo>
                    <a:cubicBezTo>
                      <a:pt x="7" y="86"/>
                      <a:pt x="6" y="86"/>
                      <a:pt x="6" y="86"/>
                    </a:cubicBezTo>
                    <a:cubicBezTo>
                      <a:pt x="6" y="86"/>
                      <a:pt x="6" y="86"/>
                      <a:pt x="6" y="86"/>
                    </a:cubicBezTo>
                    <a:cubicBezTo>
                      <a:pt x="6" y="86"/>
                      <a:pt x="6" y="87"/>
                      <a:pt x="5" y="87"/>
                    </a:cubicBezTo>
                    <a:cubicBezTo>
                      <a:pt x="5" y="87"/>
                      <a:pt x="5" y="87"/>
                      <a:pt x="5" y="87"/>
                    </a:cubicBezTo>
                    <a:cubicBezTo>
                      <a:pt x="5" y="87"/>
                      <a:pt x="5" y="88"/>
                      <a:pt x="4" y="88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4" y="88"/>
                      <a:pt x="4" y="89"/>
                      <a:pt x="4" y="89"/>
                    </a:cubicBezTo>
                    <a:cubicBezTo>
                      <a:pt x="3" y="89"/>
                      <a:pt x="3" y="89"/>
                      <a:pt x="3" y="89"/>
                    </a:cubicBezTo>
                    <a:cubicBezTo>
                      <a:pt x="3" y="90"/>
                      <a:pt x="3" y="89"/>
                      <a:pt x="3" y="90"/>
                    </a:cubicBezTo>
                    <a:cubicBezTo>
                      <a:pt x="3" y="90"/>
                      <a:pt x="3" y="90"/>
                      <a:pt x="2" y="90"/>
                    </a:cubicBezTo>
                    <a:cubicBezTo>
                      <a:pt x="2" y="90"/>
                      <a:pt x="2" y="91"/>
                      <a:pt x="2" y="91"/>
                    </a:cubicBezTo>
                    <a:cubicBezTo>
                      <a:pt x="2" y="91"/>
                      <a:pt x="2" y="92"/>
                      <a:pt x="2" y="92"/>
                    </a:cubicBezTo>
                    <a:cubicBezTo>
                      <a:pt x="2" y="92"/>
                      <a:pt x="2" y="93"/>
                      <a:pt x="2" y="93"/>
                    </a:cubicBezTo>
                    <a:cubicBezTo>
                      <a:pt x="2" y="92"/>
                      <a:pt x="2" y="92"/>
                      <a:pt x="2" y="92"/>
                    </a:cubicBezTo>
                    <a:cubicBezTo>
                      <a:pt x="2" y="92"/>
                      <a:pt x="3" y="92"/>
                      <a:pt x="3" y="92"/>
                    </a:cubicBezTo>
                    <a:cubicBezTo>
                      <a:pt x="3" y="91"/>
                      <a:pt x="3" y="91"/>
                      <a:pt x="4" y="91"/>
                    </a:cubicBezTo>
                    <a:cubicBezTo>
                      <a:pt x="4" y="91"/>
                      <a:pt x="4" y="91"/>
                      <a:pt x="4" y="91"/>
                    </a:cubicBezTo>
                    <a:cubicBezTo>
                      <a:pt x="4" y="91"/>
                      <a:pt x="4" y="91"/>
                      <a:pt x="4" y="91"/>
                    </a:cubicBezTo>
                    <a:cubicBezTo>
                      <a:pt x="4" y="90"/>
                      <a:pt x="4" y="90"/>
                      <a:pt x="5" y="90"/>
                    </a:cubicBezTo>
                    <a:cubicBezTo>
                      <a:pt x="5" y="90"/>
                      <a:pt x="5" y="90"/>
                      <a:pt x="5" y="90"/>
                    </a:cubicBezTo>
                    <a:cubicBezTo>
                      <a:pt x="6" y="90"/>
                      <a:pt x="6" y="89"/>
                      <a:pt x="6" y="89"/>
                    </a:cubicBezTo>
                    <a:cubicBezTo>
                      <a:pt x="7" y="89"/>
                      <a:pt x="8" y="88"/>
                      <a:pt x="8" y="88"/>
                    </a:cubicBezTo>
                    <a:cubicBezTo>
                      <a:pt x="8" y="88"/>
                      <a:pt x="8" y="88"/>
                      <a:pt x="8" y="87"/>
                    </a:cubicBezTo>
                    <a:cubicBezTo>
                      <a:pt x="8" y="87"/>
                      <a:pt x="8" y="87"/>
                      <a:pt x="8" y="87"/>
                    </a:cubicBezTo>
                    <a:cubicBezTo>
                      <a:pt x="8" y="86"/>
                      <a:pt x="9" y="86"/>
                      <a:pt x="9" y="86"/>
                    </a:cubicBezTo>
                    <a:cubicBezTo>
                      <a:pt x="10" y="86"/>
                      <a:pt x="10" y="85"/>
                      <a:pt x="11" y="85"/>
                    </a:cubicBezTo>
                    <a:cubicBezTo>
                      <a:pt x="11" y="85"/>
                      <a:pt x="11" y="84"/>
                      <a:pt x="12" y="84"/>
                    </a:cubicBezTo>
                    <a:cubicBezTo>
                      <a:pt x="12" y="84"/>
                      <a:pt x="12" y="83"/>
                      <a:pt x="12" y="83"/>
                    </a:cubicBezTo>
                    <a:cubicBezTo>
                      <a:pt x="12" y="83"/>
                      <a:pt x="12" y="83"/>
                      <a:pt x="12" y="82"/>
                    </a:cubicBezTo>
                    <a:cubicBezTo>
                      <a:pt x="13" y="82"/>
                      <a:pt x="12" y="82"/>
                      <a:pt x="12" y="82"/>
                    </a:cubicBezTo>
                    <a:cubicBezTo>
                      <a:pt x="12" y="82"/>
                      <a:pt x="12" y="82"/>
                      <a:pt x="12" y="82"/>
                    </a:cubicBezTo>
                    <a:cubicBezTo>
                      <a:pt x="12" y="82"/>
                      <a:pt x="12" y="82"/>
                      <a:pt x="12" y="82"/>
                    </a:cubicBezTo>
                    <a:cubicBezTo>
                      <a:pt x="12" y="82"/>
                      <a:pt x="12" y="82"/>
                      <a:pt x="12" y="82"/>
                    </a:cubicBezTo>
                    <a:cubicBezTo>
                      <a:pt x="12" y="82"/>
                      <a:pt x="12" y="81"/>
                      <a:pt x="12" y="81"/>
                    </a:cubicBezTo>
                    <a:cubicBezTo>
                      <a:pt x="12" y="82"/>
                      <a:pt x="12" y="82"/>
                      <a:pt x="12" y="82"/>
                    </a:cubicBezTo>
                    <a:cubicBezTo>
                      <a:pt x="12" y="82"/>
                      <a:pt x="12" y="82"/>
                      <a:pt x="12" y="82"/>
                    </a:cubicBezTo>
                    <a:cubicBezTo>
                      <a:pt x="13" y="82"/>
                      <a:pt x="13" y="82"/>
                      <a:pt x="13" y="81"/>
                    </a:cubicBezTo>
                    <a:cubicBezTo>
                      <a:pt x="13" y="81"/>
                      <a:pt x="13" y="81"/>
                      <a:pt x="13" y="81"/>
                    </a:cubicBezTo>
                    <a:cubicBezTo>
                      <a:pt x="12" y="81"/>
                      <a:pt x="12" y="81"/>
                      <a:pt x="12" y="81"/>
                    </a:cubicBezTo>
                    <a:cubicBezTo>
                      <a:pt x="12" y="81"/>
                      <a:pt x="12" y="81"/>
                      <a:pt x="12" y="80"/>
                    </a:cubicBezTo>
                    <a:cubicBezTo>
                      <a:pt x="13" y="80"/>
                      <a:pt x="13" y="80"/>
                      <a:pt x="13" y="80"/>
                    </a:cubicBezTo>
                    <a:cubicBezTo>
                      <a:pt x="13" y="80"/>
                      <a:pt x="13" y="80"/>
                      <a:pt x="13" y="80"/>
                    </a:cubicBezTo>
                    <a:cubicBezTo>
                      <a:pt x="13" y="80"/>
                      <a:pt x="13" y="80"/>
                      <a:pt x="13" y="80"/>
                    </a:cubicBezTo>
                    <a:cubicBezTo>
                      <a:pt x="14" y="80"/>
                      <a:pt x="15" y="80"/>
                      <a:pt x="15" y="80"/>
                    </a:cubicBezTo>
                    <a:cubicBezTo>
                      <a:pt x="16" y="80"/>
                      <a:pt x="16" y="79"/>
                      <a:pt x="16" y="79"/>
                    </a:cubicBezTo>
                    <a:cubicBezTo>
                      <a:pt x="16" y="79"/>
                      <a:pt x="16" y="78"/>
                      <a:pt x="16" y="78"/>
                    </a:cubicBezTo>
                    <a:cubicBezTo>
                      <a:pt x="16" y="78"/>
                      <a:pt x="16" y="78"/>
                      <a:pt x="17" y="77"/>
                    </a:cubicBezTo>
                    <a:cubicBezTo>
                      <a:pt x="17" y="77"/>
                      <a:pt x="17" y="77"/>
                      <a:pt x="17" y="77"/>
                    </a:cubicBezTo>
                    <a:cubicBezTo>
                      <a:pt x="17" y="77"/>
                      <a:pt x="18" y="77"/>
                      <a:pt x="18" y="77"/>
                    </a:cubicBezTo>
                    <a:cubicBezTo>
                      <a:pt x="18" y="77"/>
                      <a:pt x="18" y="77"/>
                      <a:pt x="18" y="77"/>
                    </a:cubicBezTo>
                    <a:cubicBezTo>
                      <a:pt x="18" y="76"/>
                      <a:pt x="19" y="76"/>
                      <a:pt x="19" y="76"/>
                    </a:cubicBezTo>
                    <a:cubicBezTo>
                      <a:pt x="19" y="76"/>
                      <a:pt x="20" y="76"/>
                      <a:pt x="19" y="75"/>
                    </a:cubicBezTo>
                    <a:close/>
                    <a:moveTo>
                      <a:pt x="23" y="65"/>
                    </a:moveTo>
                    <a:cubicBezTo>
                      <a:pt x="23" y="65"/>
                      <a:pt x="23" y="65"/>
                      <a:pt x="22" y="65"/>
                    </a:cubicBezTo>
                    <a:cubicBezTo>
                      <a:pt x="22" y="65"/>
                      <a:pt x="23" y="65"/>
                      <a:pt x="23" y="66"/>
                    </a:cubicBezTo>
                    <a:cubicBezTo>
                      <a:pt x="23" y="65"/>
                      <a:pt x="23" y="65"/>
                      <a:pt x="23" y="65"/>
                    </a:cubicBezTo>
                    <a:cubicBezTo>
                      <a:pt x="23" y="65"/>
                      <a:pt x="23" y="65"/>
                      <a:pt x="23" y="65"/>
                    </a:cubicBezTo>
                    <a:close/>
                    <a:moveTo>
                      <a:pt x="3" y="93"/>
                    </a:move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3"/>
                      <a:pt x="2" y="93"/>
                    </a:cubicBezTo>
                    <a:cubicBezTo>
                      <a:pt x="2" y="94"/>
                      <a:pt x="2" y="94"/>
                      <a:pt x="2" y="94"/>
                    </a:cubicBezTo>
                    <a:cubicBezTo>
                      <a:pt x="3" y="94"/>
                      <a:pt x="3" y="94"/>
                      <a:pt x="3" y="94"/>
                    </a:cubicBezTo>
                    <a:cubicBezTo>
                      <a:pt x="3" y="93"/>
                      <a:pt x="3" y="93"/>
                      <a:pt x="3" y="93"/>
                    </a:cubicBezTo>
                    <a:cubicBezTo>
                      <a:pt x="3" y="93"/>
                      <a:pt x="3" y="93"/>
                      <a:pt x="3" y="93"/>
                    </a:cubicBezTo>
                    <a:close/>
                    <a:moveTo>
                      <a:pt x="2" y="93"/>
                    </a:move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3"/>
                      <a:pt x="2" y="93"/>
                    </a:cubicBezTo>
                    <a:cubicBezTo>
                      <a:pt x="2" y="93"/>
                      <a:pt x="2" y="93"/>
                      <a:pt x="2" y="93"/>
                    </a:cubicBezTo>
                    <a:close/>
                    <a:moveTo>
                      <a:pt x="17" y="71"/>
                    </a:moveTo>
                    <a:cubicBezTo>
                      <a:pt x="17" y="71"/>
                      <a:pt x="17" y="71"/>
                      <a:pt x="17" y="71"/>
                    </a:cubicBezTo>
                    <a:cubicBezTo>
                      <a:pt x="17" y="70"/>
                      <a:pt x="16" y="70"/>
                      <a:pt x="16" y="70"/>
                    </a:cubicBezTo>
                    <a:cubicBezTo>
                      <a:pt x="16" y="70"/>
                      <a:pt x="16" y="70"/>
                      <a:pt x="16" y="71"/>
                    </a:cubicBezTo>
                    <a:cubicBezTo>
                      <a:pt x="16" y="71"/>
                      <a:pt x="16" y="71"/>
                      <a:pt x="17" y="71"/>
                    </a:cubicBezTo>
                    <a:close/>
                    <a:moveTo>
                      <a:pt x="23" y="64"/>
                    </a:moveTo>
                    <a:cubicBezTo>
                      <a:pt x="23" y="64"/>
                      <a:pt x="23" y="64"/>
                      <a:pt x="23" y="64"/>
                    </a:cubicBezTo>
                    <a:cubicBezTo>
                      <a:pt x="23" y="63"/>
                      <a:pt x="23" y="63"/>
                      <a:pt x="23" y="63"/>
                    </a:cubicBezTo>
                    <a:cubicBezTo>
                      <a:pt x="22" y="63"/>
                      <a:pt x="22" y="63"/>
                      <a:pt x="22" y="63"/>
                    </a:cubicBezTo>
                    <a:cubicBezTo>
                      <a:pt x="22" y="64"/>
                      <a:pt x="22" y="64"/>
                      <a:pt x="22" y="63"/>
                    </a:cubicBezTo>
                    <a:cubicBezTo>
                      <a:pt x="22" y="63"/>
                      <a:pt x="22" y="63"/>
                      <a:pt x="21" y="63"/>
                    </a:cubicBezTo>
                    <a:cubicBezTo>
                      <a:pt x="21" y="63"/>
                      <a:pt x="21" y="63"/>
                      <a:pt x="21" y="63"/>
                    </a:cubicBezTo>
                    <a:cubicBezTo>
                      <a:pt x="21" y="63"/>
                      <a:pt x="21" y="63"/>
                      <a:pt x="21" y="63"/>
                    </a:cubicBezTo>
                    <a:cubicBezTo>
                      <a:pt x="21" y="62"/>
                      <a:pt x="21" y="62"/>
                      <a:pt x="20" y="62"/>
                    </a:cubicBezTo>
                    <a:cubicBezTo>
                      <a:pt x="20" y="62"/>
                      <a:pt x="20" y="62"/>
                      <a:pt x="20" y="62"/>
                    </a:cubicBezTo>
                    <a:cubicBezTo>
                      <a:pt x="20" y="62"/>
                      <a:pt x="20" y="62"/>
                      <a:pt x="20" y="62"/>
                    </a:cubicBezTo>
                    <a:cubicBezTo>
                      <a:pt x="20" y="63"/>
                      <a:pt x="20" y="63"/>
                      <a:pt x="20" y="63"/>
                    </a:cubicBezTo>
                    <a:cubicBezTo>
                      <a:pt x="20" y="63"/>
                      <a:pt x="20" y="63"/>
                      <a:pt x="20" y="63"/>
                    </a:cubicBezTo>
                    <a:cubicBezTo>
                      <a:pt x="20" y="63"/>
                      <a:pt x="20" y="63"/>
                      <a:pt x="20" y="63"/>
                    </a:cubicBezTo>
                    <a:cubicBezTo>
                      <a:pt x="20" y="63"/>
                      <a:pt x="20" y="63"/>
                      <a:pt x="20" y="63"/>
                    </a:cubicBezTo>
                    <a:cubicBezTo>
                      <a:pt x="20" y="64"/>
                      <a:pt x="20" y="64"/>
                      <a:pt x="20" y="64"/>
                    </a:cubicBezTo>
                    <a:cubicBezTo>
                      <a:pt x="21" y="64"/>
                      <a:pt x="21" y="64"/>
                      <a:pt x="21" y="64"/>
                    </a:cubicBezTo>
                    <a:cubicBezTo>
                      <a:pt x="21" y="65"/>
                      <a:pt x="21" y="64"/>
                      <a:pt x="21" y="64"/>
                    </a:cubicBezTo>
                    <a:cubicBezTo>
                      <a:pt x="21" y="64"/>
                      <a:pt x="21" y="65"/>
                      <a:pt x="22" y="65"/>
                    </a:cubicBezTo>
                    <a:cubicBezTo>
                      <a:pt x="22" y="65"/>
                      <a:pt x="22" y="65"/>
                      <a:pt x="22" y="65"/>
                    </a:cubicBezTo>
                    <a:cubicBezTo>
                      <a:pt x="22" y="64"/>
                      <a:pt x="22" y="64"/>
                      <a:pt x="22" y="64"/>
                    </a:cubicBezTo>
                    <a:cubicBezTo>
                      <a:pt x="22" y="64"/>
                      <a:pt x="22" y="65"/>
                      <a:pt x="22" y="65"/>
                    </a:cubicBezTo>
                    <a:cubicBezTo>
                      <a:pt x="23" y="65"/>
                      <a:pt x="23" y="64"/>
                      <a:pt x="23" y="64"/>
                    </a:cubicBezTo>
                    <a:cubicBezTo>
                      <a:pt x="23" y="65"/>
                      <a:pt x="23" y="64"/>
                      <a:pt x="23" y="64"/>
                    </a:cubicBezTo>
                    <a:cubicBezTo>
                      <a:pt x="23" y="64"/>
                      <a:pt x="23" y="64"/>
                      <a:pt x="23" y="64"/>
                    </a:cubicBezTo>
                    <a:close/>
                    <a:moveTo>
                      <a:pt x="29" y="73"/>
                    </a:moveTo>
                    <a:cubicBezTo>
                      <a:pt x="29" y="73"/>
                      <a:pt x="29" y="73"/>
                      <a:pt x="29" y="73"/>
                    </a:cubicBezTo>
                    <a:cubicBezTo>
                      <a:pt x="29" y="73"/>
                      <a:pt x="29" y="73"/>
                      <a:pt x="29" y="73"/>
                    </a:cubicBezTo>
                    <a:cubicBezTo>
                      <a:pt x="29" y="73"/>
                      <a:pt x="29" y="72"/>
                      <a:pt x="29" y="72"/>
                    </a:cubicBezTo>
                    <a:cubicBezTo>
                      <a:pt x="29" y="73"/>
                      <a:pt x="29" y="73"/>
                      <a:pt x="29" y="73"/>
                    </a:cubicBezTo>
                    <a:close/>
                    <a:moveTo>
                      <a:pt x="28" y="70"/>
                    </a:moveTo>
                    <a:cubicBezTo>
                      <a:pt x="28" y="70"/>
                      <a:pt x="28" y="70"/>
                      <a:pt x="28" y="71"/>
                    </a:cubicBezTo>
                    <a:cubicBezTo>
                      <a:pt x="28" y="71"/>
                      <a:pt x="28" y="71"/>
                      <a:pt x="28" y="70"/>
                    </a:cubicBezTo>
                    <a:close/>
                    <a:moveTo>
                      <a:pt x="22" y="65"/>
                    </a:moveTo>
                    <a:cubicBezTo>
                      <a:pt x="22" y="65"/>
                      <a:pt x="22" y="65"/>
                      <a:pt x="22" y="65"/>
                    </a:cubicBezTo>
                    <a:cubicBezTo>
                      <a:pt x="22" y="65"/>
                      <a:pt x="22" y="65"/>
                      <a:pt x="22" y="65"/>
                    </a:cubicBezTo>
                    <a:cubicBezTo>
                      <a:pt x="22" y="65"/>
                      <a:pt x="22" y="65"/>
                      <a:pt x="22" y="65"/>
                    </a:cubicBezTo>
                    <a:cubicBezTo>
                      <a:pt x="22" y="65"/>
                      <a:pt x="22" y="65"/>
                      <a:pt x="22" y="65"/>
                    </a:cubicBezTo>
                    <a:close/>
                    <a:moveTo>
                      <a:pt x="22" y="66"/>
                    </a:moveTo>
                    <a:cubicBezTo>
                      <a:pt x="22" y="66"/>
                      <a:pt x="22" y="66"/>
                      <a:pt x="22" y="66"/>
                    </a:cubicBezTo>
                    <a:cubicBezTo>
                      <a:pt x="22" y="66"/>
                      <a:pt x="22" y="66"/>
                      <a:pt x="22" y="66"/>
                    </a:cubicBezTo>
                    <a:cubicBezTo>
                      <a:pt x="22" y="66"/>
                      <a:pt x="22" y="66"/>
                      <a:pt x="22" y="66"/>
                    </a:cubicBezTo>
                    <a:cubicBezTo>
                      <a:pt x="22" y="66"/>
                      <a:pt x="22" y="66"/>
                      <a:pt x="22" y="66"/>
                    </a:cubicBezTo>
                    <a:close/>
                    <a:moveTo>
                      <a:pt x="21" y="75"/>
                    </a:moveTo>
                    <a:cubicBezTo>
                      <a:pt x="21" y="75"/>
                      <a:pt x="21" y="75"/>
                      <a:pt x="21" y="75"/>
                    </a:cubicBezTo>
                    <a:cubicBezTo>
                      <a:pt x="21" y="75"/>
                      <a:pt x="21" y="75"/>
                      <a:pt x="21" y="75"/>
                    </a:cubicBezTo>
                    <a:cubicBezTo>
                      <a:pt x="20" y="75"/>
                      <a:pt x="20" y="75"/>
                      <a:pt x="20" y="75"/>
                    </a:cubicBezTo>
                    <a:cubicBezTo>
                      <a:pt x="20" y="75"/>
                      <a:pt x="20" y="75"/>
                      <a:pt x="20" y="75"/>
                    </a:cubicBezTo>
                    <a:cubicBezTo>
                      <a:pt x="20" y="75"/>
                      <a:pt x="20" y="76"/>
                      <a:pt x="20" y="76"/>
                    </a:cubicBezTo>
                    <a:cubicBezTo>
                      <a:pt x="20" y="76"/>
                      <a:pt x="20" y="76"/>
                      <a:pt x="20" y="76"/>
                    </a:cubicBezTo>
                    <a:cubicBezTo>
                      <a:pt x="20" y="76"/>
                      <a:pt x="20" y="76"/>
                      <a:pt x="20" y="76"/>
                    </a:cubicBezTo>
                    <a:cubicBezTo>
                      <a:pt x="20" y="76"/>
                      <a:pt x="20" y="76"/>
                      <a:pt x="20" y="76"/>
                    </a:cubicBezTo>
                    <a:cubicBezTo>
                      <a:pt x="21" y="76"/>
                      <a:pt x="21" y="76"/>
                      <a:pt x="21" y="75"/>
                    </a:cubicBezTo>
                    <a:cubicBezTo>
                      <a:pt x="21" y="75"/>
                      <a:pt x="21" y="75"/>
                      <a:pt x="21" y="75"/>
                    </a:cubicBezTo>
                    <a:close/>
                    <a:moveTo>
                      <a:pt x="21" y="65"/>
                    </a:moveTo>
                    <a:cubicBezTo>
                      <a:pt x="21" y="65"/>
                      <a:pt x="21" y="65"/>
                      <a:pt x="20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66"/>
                      <a:pt x="20" y="66"/>
                      <a:pt x="20" y="66"/>
                    </a:cubicBezTo>
                    <a:cubicBezTo>
                      <a:pt x="20" y="66"/>
                      <a:pt x="20" y="66"/>
                      <a:pt x="21" y="66"/>
                    </a:cubicBezTo>
                    <a:cubicBezTo>
                      <a:pt x="21" y="66"/>
                      <a:pt x="21" y="66"/>
                      <a:pt x="21" y="66"/>
                    </a:cubicBezTo>
                    <a:cubicBezTo>
                      <a:pt x="21" y="66"/>
                      <a:pt x="21" y="66"/>
                      <a:pt x="21" y="66"/>
                    </a:cubicBezTo>
                    <a:cubicBezTo>
                      <a:pt x="20" y="67"/>
                      <a:pt x="20" y="67"/>
                      <a:pt x="21" y="67"/>
                    </a:cubicBezTo>
                    <a:cubicBezTo>
                      <a:pt x="21" y="67"/>
                      <a:pt x="21" y="67"/>
                      <a:pt x="21" y="67"/>
                    </a:cubicBezTo>
                    <a:cubicBezTo>
                      <a:pt x="21" y="67"/>
                      <a:pt x="21" y="67"/>
                      <a:pt x="21" y="66"/>
                    </a:cubicBezTo>
                    <a:cubicBezTo>
                      <a:pt x="21" y="66"/>
                      <a:pt x="21" y="66"/>
                      <a:pt x="21" y="65"/>
                    </a:cubicBezTo>
                    <a:cubicBezTo>
                      <a:pt x="21" y="65"/>
                      <a:pt x="21" y="65"/>
                      <a:pt x="21" y="65"/>
                    </a:cubicBezTo>
                    <a:close/>
                    <a:moveTo>
                      <a:pt x="15" y="76"/>
                    </a:moveTo>
                    <a:cubicBezTo>
                      <a:pt x="15" y="76"/>
                      <a:pt x="15" y="76"/>
                      <a:pt x="15" y="75"/>
                    </a:cubicBezTo>
                    <a:cubicBezTo>
                      <a:pt x="15" y="75"/>
                      <a:pt x="15" y="75"/>
                      <a:pt x="15" y="75"/>
                    </a:cubicBezTo>
                    <a:cubicBezTo>
                      <a:pt x="15" y="75"/>
                      <a:pt x="15" y="75"/>
                      <a:pt x="15" y="76"/>
                    </a:cubicBezTo>
                    <a:cubicBezTo>
                      <a:pt x="15" y="76"/>
                      <a:pt x="15" y="76"/>
                      <a:pt x="15" y="76"/>
                    </a:cubicBezTo>
                    <a:close/>
                    <a:moveTo>
                      <a:pt x="1" y="94"/>
                    </a:moveTo>
                    <a:cubicBezTo>
                      <a:pt x="2" y="94"/>
                      <a:pt x="2" y="94"/>
                      <a:pt x="2" y="94"/>
                    </a:cubicBezTo>
                    <a:cubicBezTo>
                      <a:pt x="2" y="94"/>
                      <a:pt x="2" y="94"/>
                      <a:pt x="1" y="94"/>
                    </a:cubicBezTo>
                    <a:close/>
                    <a:moveTo>
                      <a:pt x="1" y="93"/>
                    </a:moveTo>
                    <a:cubicBezTo>
                      <a:pt x="1" y="93"/>
                      <a:pt x="1" y="93"/>
                      <a:pt x="1" y="93"/>
                    </a:cubicBezTo>
                    <a:cubicBezTo>
                      <a:pt x="1" y="93"/>
                      <a:pt x="1" y="94"/>
                      <a:pt x="1" y="94"/>
                    </a:cubicBezTo>
                    <a:cubicBezTo>
                      <a:pt x="1" y="94"/>
                      <a:pt x="1" y="93"/>
                      <a:pt x="1" y="93"/>
                    </a:cubicBezTo>
                    <a:cubicBezTo>
                      <a:pt x="1" y="93"/>
                      <a:pt x="1" y="93"/>
                      <a:pt x="1" y="93"/>
                    </a:cubicBezTo>
                    <a:close/>
                    <a:moveTo>
                      <a:pt x="19" y="69"/>
                    </a:moveTo>
                    <a:cubicBezTo>
                      <a:pt x="19" y="69"/>
                      <a:pt x="20" y="69"/>
                      <a:pt x="20" y="69"/>
                    </a:cubicBezTo>
                    <a:cubicBezTo>
                      <a:pt x="20" y="69"/>
                      <a:pt x="20" y="69"/>
                      <a:pt x="20" y="68"/>
                    </a:cubicBezTo>
                    <a:cubicBezTo>
                      <a:pt x="20" y="68"/>
                      <a:pt x="20" y="68"/>
                      <a:pt x="20" y="68"/>
                    </a:cubicBezTo>
                    <a:cubicBezTo>
                      <a:pt x="20" y="69"/>
                      <a:pt x="19" y="69"/>
                      <a:pt x="19" y="69"/>
                    </a:cubicBezTo>
                    <a:cubicBezTo>
                      <a:pt x="19" y="69"/>
                      <a:pt x="19" y="69"/>
                      <a:pt x="19" y="69"/>
                    </a:cubicBezTo>
                    <a:close/>
                    <a:moveTo>
                      <a:pt x="1" y="94"/>
                    </a:moveTo>
                    <a:cubicBezTo>
                      <a:pt x="1" y="94"/>
                      <a:pt x="1" y="94"/>
                      <a:pt x="1" y="94"/>
                    </a:cubicBezTo>
                    <a:cubicBezTo>
                      <a:pt x="0" y="94"/>
                      <a:pt x="0" y="94"/>
                      <a:pt x="0" y="95"/>
                    </a:cubicBezTo>
                    <a:cubicBezTo>
                      <a:pt x="0" y="95"/>
                      <a:pt x="0" y="95"/>
                      <a:pt x="0" y="95"/>
                    </a:cubicBezTo>
                    <a:cubicBezTo>
                      <a:pt x="0" y="95"/>
                      <a:pt x="0" y="95"/>
                      <a:pt x="0" y="96"/>
                    </a:cubicBezTo>
                    <a:cubicBezTo>
                      <a:pt x="0" y="96"/>
                      <a:pt x="0" y="96"/>
                      <a:pt x="0" y="96"/>
                    </a:cubicBezTo>
                    <a:cubicBezTo>
                      <a:pt x="0" y="96"/>
                      <a:pt x="0" y="96"/>
                      <a:pt x="0" y="96"/>
                    </a:cubicBezTo>
                    <a:cubicBezTo>
                      <a:pt x="1" y="96"/>
                      <a:pt x="0" y="97"/>
                      <a:pt x="1" y="97"/>
                    </a:cubicBezTo>
                    <a:cubicBezTo>
                      <a:pt x="1" y="96"/>
                      <a:pt x="1" y="96"/>
                      <a:pt x="1" y="96"/>
                    </a:cubicBezTo>
                    <a:cubicBezTo>
                      <a:pt x="1" y="96"/>
                      <a:pt x="1" y="96"/>
                      <a:pt x="1" y="96"/>
                    </a:cubicBezTo>
                    <a:cubicBezTo>
                      <a:pt x="1" y="95"/>
                      <a:pt x="1" y="95"/>
                      <a:pt x="1" y="95"/>
                    </a:cubicBezTo>
                    <a:cubicBezTo>
                      <a:pt x="1" y="95"/>
                      <a:pt x="1" y="94"/>
                      <a:pt x="1" y="94"/>
                    </a:cubicBezTo>
                    <a:close/>
                    <a:moveTo>
                      <a:pt x="18" y="71"/>
                    </a:moveTo>
                    <a:cubicBezTo>
                      <a:pt x="18" y="71"/>
                      <a:pt x="18" y="71"/>
                      <a:pt x="18" y="71"/>
                    </a:cubicBezTo>
                    <a:cubicBezTo>
                      <a:pt x="18" y="71"/>
                      <a:pt x="18" y="71"/>
                      <a:pt x="18" y="71"/>
                    </a:cubicBezTo>
                    <a:cubicBezTo>
                      <a:pt x="18" y="71"/>
                      <a:pt x="19" y="71"/>
                      <a:pt x="18" y="71"/>
                    </a:cubicBezTo>
                    <a:cubicBezTo>
                      <a:pt x="18" y="71"/>
                      <a:pt x="18" y="71"/>
                      <a:pt x="18" y="71"/>
                    </a:cubicBezTo>
                    <a:close/>
                    <a:moveTo>
                      <a:pt x="19" y="70"/>
                    </a:moveTo>
                    <a:cubicBezTo>
                      <a:pt x="19" y="70"/>
                      <a:pt x="19" y="70"/>
                      <a:pt x="19" y="70"/>
                    </a:cubicBezTo>
                    <a:cubicBezTo>
                      <a:pt x="19" y="70"/>
                      <a:pt x="19" y="70"/>
                      <a:pt x="19" y="70"/>
                    </a:cubicBezTo>
                    <a:cubicBezTo>
                      <a:pt x="19" y="70"/>
                      <a:pt x="19" y="70"/>
                      <a:pt x="19" y="70"/>
                    </a:cubicBezTo>
                    <a:close/>
                    <a:moveTo>
                      <a:pt x="31" y="61"/>
                    </a:moveTo>
                    <a:cubicBezTo>
                      <a:pt x="31" y="60"/>
                      <a:pt x="31" y="60"/>
                      <a:pt x="31" y="60"/>
                    </a:cubicBezTo>
                    <a:cubicBezTo>
                      <a:pt x="32" y="60"/>
                      <a:pt x="32" y="60"/>
                      <a:pt x="32" y="60"/>
                    </a:cubicBezTo>
                    <a:cubicBezTo>
                      <a:pt x="32" y="60"/>
                      <a:pt x="32" y="59"/>
                      <a:pt x="32" y="59"/>
                    </a:cubicBezTo>
                    <a:cubicBezTo>
                      <a:pt x="32" y="59"/>
                      <a:pt x="32" y="59"/>
                      <a:pt x="32" y="59"/>
                    </a:cubicBezTo>
                    <a:cubicBezTo>
                      <a:pt x="32" y="59"/>
                      <a:pt x="32" y="59"/>
                      <a:pt x="31" y="58"/>
                    </a:cubicBezTo>
                    <a:cubicBezTo>
                      <a:pt x="31" y="58"/>
                      <a:pt x="31" y="58"/>
                      <a:pt x="31" y="58"/>
                    </a:cubicBezTo>
                    <a:cubicBezTo>
                      <a:pt x="31" y="58"/>
                      <a:pt x="31" y="58"/>
                      <a:pt x="31" y="58"/>
                    </a:cubicBezTo>
                    <a:cubicBezTo>
                      <a:pt x="31" y="58"/>
                      <a:pt x="31" y="57"/>
                      <a:pt x="31" y="56"/>
                    </a:cubicBezTo>
                    <a:cubicBezTo>
                      <a:pt x="31" y="56"/>
                      <a:pt x="31" y="56"/>
                      <a:pt x="32" y="56"/>
                    </a:cubicBezTo>
                    <a:cubicBezTo>
                      <a:pt x="32" y="56"/>
                      <a:pt x="32" y="56"/>
                      <a:pt x="32" y="55"/>
                    </a:cubicBezTo>
                    <a:cubicBezTo>
                      <a:pt x="31" y="55"/>
                      <a:pt x="31" y="55"/>
                      <a:pt x="31" y="55"/>
                    </a:cubicBezTo>
                    <a:cubicBezTo>
                      <a:pt x="31" y="55"/>
                      <a:pt x="31" y="55"/>
                      <a:pt x="31" y="55"/>
                    </a:cubicBezTo>
                    <a:cubicBezTo>
                      <a:pt x="31" y="55"/>
                      <a:pt x="31" y="55"/>
                      <a:pt x="31" y="55"/>
                    </a:cubicBezTo>
                    <a:cubicBezTo>
                      <a:pt x="31" y="55"/>
                      <a:pt x="30" y="55"/>
                      <a:pt x="30" y="54"/>
                    </a:cubicBezTo>
                    <a:cubicBezTo>
                      <a:pt x="30" y="54"/>
                      <a:pt x="29" y="54"/>
                      <a:pt x="29" y="54"/>
                    </a:cubicBezTo>
                    <a:cubicBezTo>
                      <a:pt x="29" y="53"/>
                      <a:pt x="29" y="53"/>
                      <a:pt x="29" y="53"/>
                    </a:cubicBezTo>
                    <a:cubicBezTo>
                      <a:pt x="29" y="53"/>
                      <a:pt x="29" y="53"/>
                      <a:pt x="29" y="54"/>
                    </a:cubicBezTo>
                    <a:cubicBezTo>
                      <a:pt x="29" y="54"/>
                      <a:pt x="28" y="53"/>
                      <a:pt x="28" y="54"/>
                    </a:cubicBezTo>
                    <a:cubicBezTo>
                      <a:pt x="28" y="54"/>
                      <a:pt x="28" y="54"/>
                      <a:pt x="28" y="54"/>
                    </a:cubicBezTo>
                    <a:cubicBezTo>
                      <a:pt x="28" y="53"/>
                      <a:pt x="27" y="53"/>
                      <a:pt x="27" y="53"/>
                    </a:cubicBezTo>
                    <a:cubicBezTo>
                      <a:pt x="27" y="53"/>
                      <a:pt x="27" y="53"/>
                      <a:pt x="27" y="53"/>
                    </a:cubicBezTo>
                    <a:cubicBezTo>
                      <a:pt x="27" y="53"/>
                      <a:pt x="27" y="53"/>
                      <a:pt x="27" y="53"/>
                    </a:cubicBezTo>
                    <a:cubicBezTo>
                      <a:pt x="26" y="53"/>
                      <a:pt x="26" y="53"/>
                      <a:pt x="26" y="53"/>
                    </a:cubicBezTo>
                    <a:cubicBezTo>
                      <a:pt x="26" y="53"/>
                      <a:pt x="26" y="53"/>
                      <a:pt x="26" y="53"/>
                    </a:cubicBezTo>
                    <a:cubicBezTo>
                      <a:pt x="26" y="53"/>
                      <a:pt x="25" y="53"/>
                      <a:pt x="25" y="53"/>
                    </a:cubicBezTo>
                    <a:cubicBezTo>
                      <a:pt x="25" y="53"/>
                      <a:pt x="25" y="53"/>
                      <a:pt x="25" y="53"/>
                    </a:cubicBezTo>
                    <a:cubicBezTo>
                      <a:pt x="24" y="53"/>
                      <a:pt x="24" y="53"/>
                      <a:pt x="24" y="53"/>
                    </a:cubicBezTo>
                    <a:cubicBezTo>
                      <a:pt x="24" y="53"/>
                      <a:pt x="24" y="53"/>
                      <a:pt x="24" y="53"/>
                    </a:cubicBezTo>
                    <a:cubicBezTo>
                      <a:pt x="23" y="53"/>
                      <a:pt x="23" y="53"/>
                      <a:pt x="23" y="53"/>
                    </a:cubicBezTo>
                    <a:cubicBezTo>
                      <a:pt x="23" y="53"/>
                      <a:pt x="23" y="53"/>
                      <a:pt x="23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4"/>
                      <a:pt x="23" y="54"/>
                      <a:pt x="24" y="54"/>
                    </a:cubicBezTo>
                    <a:cubicBezTo>
                      <a:pt x="24" y="54"/>
                      <a:pt x="24" y="54"/>
                      <a:pt x="24" y="54"/>
                    </a:cubicBezTo>
                    <a:cubicBezTo>
                      <a:pt x="24" y="54"/>
                      <a:pt x="24" y="55"/>
                      <a:pt x="24" y="55"/>
                    </a:cubicBezTo>
                    <a:cubicBezTo>
                      <a:pt x="24" y="55"/>
                      <a:pt x="24" y="55"/>
                      <a:pt x="25" y="55"/>
                    </a:cubicBezTo>
                    <a:cubicBezTo>
                      <a:pt x="25" y="55"/>
                      <a:pt x="25" y="55"/>
                      <a:pt x="25" y="55"/>
                    </a:cubicBezTo>
                    <a:cubicBezTo>
                      <a:pt x="25" y="56"/>
                      <a:pt x="26" y="56"/>
                      <a:pt x="26" y="57"/>
                    </a:cubicBezTo>
                    <a:cubicBezTo>
                      <a:pt x="26" y="57"/>
                      <a:pt x="26" y="57"/>
                      <a:pt x="26" y="58"/>
                    </a:cubicBezTo>
                    <a:cubicBezTo>
                      <a:pt x="26" y="58"/>
                      <a:pt x="26" y="58"/>
                      <a:pt x="26" y="59"/>
                    </a:cubicBezTo>
                    <a:cubicBezTo>
                      <a:pt x="26" y="59"/>
                      <a:pt x="27" y="59"/>
                      <a:pt x="27" y="59"/>
                    </a:cubicBezTo>
                    <a:cubicBezTo>
                      <a:pt x="27" y="59"/>
                      <a:pt x="27" y="59"/>
                      <a:pt x="27" y="59"/>
                    </a:cubicBezTo>
                    <a:cubicBezTo>
                      <a:pt x="27" y="60"/>
                      <a:pt x="27" y="60"/>
                      <a:pt x="27" y="60"/>
                    </a:cubicBezTo>
                    <a:cubicBezTo>
                      <a:pt x="27" y="61"/>
                      <a:pt x="28" y="61"/>
                      <a:pt x="28" y="61"/>
                    </a:cubicBezTo>
                    <a:cubicBezTo>
                      <a:pt x="28" y="61"/>
                      <a:pt x="28" y="62"/>
                      <a:pt x="29" y="62"/>
                    </a:cubicBezTo>
                    <a:cubicBezTo>
                      <a:pt x="29" y="62"/>
                      <a:pt x="29" y="62"/>
                      <a:pt x="29" y="62"/>
                    </a:cubicBezTo>
                    <a:cubicBezTo>
                      <a:pt x="29" y="62"/>
                      <a:pt x="29" y="62"/>
                      <a:pt x="29" y="62"/>
                    </a:cubicBezTo>
                    <a:cubicBezTo>
                      <a:pt x="29" y="62"/>
                      <a:pt x="29" y="62"/>
                      <a:pt x="29" y="62"/>
                    </a:cubicBezTo>
                    <a:cubicBezTo>
                      <a:pt x="29" y="62"/>
                      <a:pt x="29" y="62"/>
                      <a:pt x="29" y="62"/>
                    </a:cubicBezTo>
                    <a:cubicBezTo>
                      <a:pt x="30" y="62"/>
                      <a:pt x="30" y="62"/>
                      <a:pt x="30" y="62"/>
                    </a:cubicBezTo>
                    <a:cubicBezTo>
                      <a:pt x="30" y="62"/>
                      <a:pt x="30" y="62"/>
                      <a:pt x="30" y="62"/>
                    </a:cubicBezTo>
                    <a:cubicBezTo>
                      <a:pt x="30" y="62"/>
                      <a:pt x="30" y="62"/>
                      <a:pt x="30" y="62"/>
                    </a:cubicBezTo>
                    <a:cubicBezTo>
                      <a:pt x="31" y="62"/>
                      <a:pt x="30" y="62"/>
                      <a:pt x="31" y="62"/>
                    </a:cubicBezTo>
                    <a:cubicBezTo>
                      <a:pt x="31" y="62"/>
                      <a:pt x="31" y="62"/>
                      <a:pt x="31" y="62"/>
                    </a:cubicBezTo>
                    <a:cubicBezTo>
                      <a:pt x="31" y="61"/>
                      <a:pt x="31" y="61"/>
                      <a:pt x="31" y="61"/>
                    </a:cubicBezTo>
                    <a:cubicBezTo>
                      <a:pt x="31" y="61"/>
                      <a:pt x="31" y="61"/>
                      <a:pt x="31" y="61"/>
                    </a:cubicBezTo>
                    <a:close/>
                    <a:moveTo>
                      <a:pt x="29" y="63"/>
                    </a:moveTo>
                    <a:cubicBezTo>
                      <a:pt x="29" y="63"/>
                      <a:pt x="29" y="62"/>
                      <a:pt x="29" y="62"/>
                    </a:cubicBezTo>
                    <a:cubicBezTo>
                      <a:pt x="29" y="62"/>
                      <a:pt x="29" y="62"/>
                      <a:pt x="28" y="62"/>
                    </a:cubicBezTo>
                    <a:cubicBezTo>
                      <a:pt x="28" y="62"/>
                      <a:pt x="28" y="62"/>
                      <a:pt x="28" y="62"/>
                    </a:cubicBezTo>
                    <a:cubicBezTo>
                      <a:pt x="28" y="63"/>
                      <a:pt x="29" y="63"/>
                      <a:pt x="29" y="63"/>
                    </a:cubicBezTo>
                    <a:close/>
                    <a:moveTo>
                      <a:pt x="23" y="51"/>
                    </a:moveTo>
                    <a:cubicBezTo>
                      <a:pt x="23" y="51"/>
                      <a:pt x="22" y="51"/>
                      <a:pt x="22" y="51"/>
                    </a:cubicBezTo>
                    <a:cubicBezTo>
                      <a:pt x="22" y="51"/>
                      <a:pt x="22" y="51"/>
                      <a:pt x="22" y="51"/>
                    </a:cubicBezTo>
                    <a:cubicBezTo>
                      <a:pt x="22" y="51"/>
                      <a:pt x="22" y="51"/>
                      <a:pt x="22" y="51"/>
                    </a:cubicBezTo>
                    <a:cubicBezTo>
                      <a:pt x="21" y="51"/>
                      <a:pt x="21" y="51"/>
                      <a:pt x="21" y="51"/>
                    </a:cubicBezTo>
                    <a:cubicBezTo>
                      <a:pt x="21" y="50"/>
                      <a:pt x="21" y="50"/>
                      <a:pt x="20" y="50"/>
                    </a:cubicBezTo>
                    <a:cubicBezTo>
                      <a:pt x="20" y="50"/>
                      <a:pt x="20" y="51"/>
                      <a:pt x="20" y="51"/>
                    </a:cubicBezTo>
                    <a:cubicBezTo>
                      <a:pt x="20" y="51"/>
                      <a:pt x="21" y="51"/>
                      <a:pt x="21" y="51"/>
                    </a:cubicBezTo>
                    <a:cubicBezTo>
                      <a:pt x="21" y="51"/>
                      <a:pt x="21" y="51"/>
                      <a:pt x="21" y="51"/>
                    </a:cubicBezTo>
                    <a:cubicBezTo>
                      <a:pt x="21" y="52"/>
                      <a:pt x="22" y="52"/>
                      <a:pt x="22" y="52"/>
                    </a:cubicBezTo>
                    <a:cubicBezTo>
                      <a:pt x="22" y="52"/>
                      <a:pt x="22" y="52"/>
                      <a:pt x="22" y="52"/>
                    </a:cubicBezTo>
                    <a:cubicBezTo>
                      <a:pt x="23" y="52"/>
                      <a:pt x="23" y="52"/>
                      <a:pt x="23" y="52"/>
                    </a:cubicBezTo>
                    <a:cubicBezTo>
                      <a:pt x="23" y="52"/>
                      <a:pt x="23" y="52"/>
                      <a:pt x="23" y="52"/>
                    </a:cubicBezTo>
                    <a:cubicBezTo>
                      <a:pt x="23" y="52"/>
                      <a:pt x="23" y="52"/>
                      <a:pt x="23" y="52"/>
                    </a:cubicBezTo>
                    <a:cubicBezTo>
                      <a:pt x="23" y="52"/>
                      <a:pt x="23" y="52"/>
                      <a:pt x="22" y="52"/>
                    </a:cubicBezTo>
                    <a:cubicBezTo>
                      <a:pt x="22" y="52"/>
                      <a:pt x="22" y="52"/>
                      <a:pt x="22" y="51"/>
                    </a:cubicBezTo>
                    <a:cubicBezTo>
                      <a:pt x="22" y="51"/>
                      <a:pt x="22" y="51"/>
                      <a:pt x="22" y="51"/>
                    </a:cubicBezTo>
                    <a:cubicBezTo>
                      <a:pt x="22" y="51"/>
                      <a:pt x="22" y="51"/>
                      <a:pt x="22" y="51"/>
                    </a:cubicBezTo>
                    <a:cubicBezTo>
                      <a:pt x="22" y="51"/>
                      <a:pt x="23" y="51"/>
                      <a:pt x="23" y="51"/>
                    </a:cubicBezTo>
                    <a:close/>
                    <a:moveTo>
                      <a:pt x="63" y="69"/>
                    </a:moveTo>
                    <a:cubicBezTo>
                      <a:pt x="63" y="69"/>
                      <a:pt x="63" y="69"/>
                      <a:pt x="63" y="69"/>
                    </a:cubicBezTo>
                    <a:cubicBezTo>
                      <a:pt x="63" y="69"/>
                      <a:pt x="63" y="69"/>
                      <a:pt x="63" y="68"/>
                    </a:cubicBezTo>
                    <a:cubicBezTo>
                      <a:pt x="62" y="69"/>
                      <a:pt x="62" y="69"/>
                      <a:pt x="62" y="69"/>
                    </a:cubicBezTo>
                    <a:cubicBezTo>
                      <a:pt x="62" y="69"/>
                      <a:pt x="62" y="69"/>
                      <a:pt x="62" y="69"/>
                    </a:cubicBezTo>
                    <a:cubicBezTo>
                      <a:pt x="62" y="68"/>
                      <a:pt x="62" y="68"/>
                      <a:pt x="62" y="68"/>
                    </a:cubicBezTo>
                    <a:cubicBezTo>
                      <a:pt x="62" y="69"/>
                      <a:pt x="61" y="69"/>
                      <a:pt x="61" y="69"/>
                    </a:cubicBezTo>
                    <a:cubicBezTo>
                      <a:pt x="61" y="69"/>
                      <a:pt x="60" y="69"/>
                      <a:pt x="60" y="69"/>
                    </a:cubicBezTo>
                    <a:cubicBezTo>
                      <a:pt x="60" y="69"/>
                      <a:pt x="60" y="69"/>
                      <a:pt x="60" y="69"/>
                    </a:cubicBezTo>
                    <a:cubicBezTo>
                      <a:pt x="60" y="69"/>
                      <a:pt x="60" y="69"/>
                      <a:pt x="60" y="69"/>
                    </a:cubicBezTo>
                    <a:cubicBezTo>
                      <a:pt x="60" y="69"/>
                      <a:pt x="60" y="69"/>
                      <a:pt x="59" y="69"/>
                    </a:cubicBezTo>
                    <a:cubicBezTo>
                      <a:pt x="59" y="69"/>
                      <a:pt x="59" y="68"/>
                      <a:pt x="59" y="68"/>
                    </a:cubicBezTo>
                    <a:cubicBezTo>
                      <a:pt x="59" y="68"/>
                      <a:pt x="59" y="68"/>
                      <a:pt x="58" y="68"/>
                    </a:cubicBezTo>
                    <a:cubicBezTo>
                      <a:pt x="58" y="68"/>
                      <a:pt x="58" y="68"/>
                      <a:pt x="58" y="68"/>
                    </a:cubicBezTo>
                    <a:cubicBezTo>
                      <a:pt x="58" y="68"/>
                      <a:pt x="58" y="68"/>
                      <a:pt x="58" y="67"/>
                    </a:cubicBezTo>
                    <a:cubicBezTo>
                      <a:pt x="58" y="67"/>
                      <a:pt x="58" y="67"/>
                      <a:pt x="58" y="67"/>
                    </a:cubicBezTo>
                    <a:cubicBezTo>
                      <a:pt x="58" y="67"/>
                      <a:pt x="58" y="67"/>
                      <a:pt x="58" y="67"/>
                    </a:cubicBezTo>
                    <a:cubicBezTo>
                      <a:pt x="58" y="67"/>
                      <a:pt x="58" y="67"/>
                      <a:pt x="58" y="67"/>
                    </a:cubicBezTo>
                    <a:cubicBezTo>
                      <a:pt x="58" y="67"/>
                      <a:pt x="58" y="67"/>
                      <a:pt x="57" y="67"/>
                    </a:cubicBezTo>
                    <a:cubicBezTo>
                      <a:pt x="57" y="67"/>
                      <a:pt x="57" y="67"/>
                      <a:pt x="57" y="67"/>
                    </a:cubicBezTo>
                    <a:cubicBezTo>
                      <a:pt x="57" y="67"/>
                      <a:pt x="57" y="67"/>
                      <a:pt x="57" y="66"/>
                    </a:cubicBezTo>
                    <a:cubicBezTo>
                      <a:pt x="57" y="66"/>
                      <a:pt x="57" y="66"/>
                      <a:pt x="57" y="66"/>
                    </a:cubicBezTo>
                    <a:cubicBezTo>
                      <a:pt x="57" y="66"/>
                      <a:pt x="57" y="66"/>
                      <a:pt x="57" y="66"/>
                    </a:cubicBezTo>
                    <a:cubicBezTo>
                      <a:pt x="57" y="66"/>
                      <a:pt x="57" y="66"/>
                      <a:pt x="57" y="66"/>
                    </a:cubicBezTo>
                    <a:cubicBezTo>
                      <a:pt x="57" y="66"/>
                      <a:pt x="57" y="65"/>
                      <a:pt x="57" y="65"/>
                    </a:cubicBezTo>
                    <a:cubicBezTo>
                      <a:pt x="57" y="65"/>
                      <a:pt x="57" y="65"/>
                      <a:pt x="57" y="65"/>
                    </a:cubicBezTo>
                    <a:cubicBezTo>
                      <a:pt x="57" y="65"/>
                      <a:pt x="57" y="65"/>
                      <a:pt x="58" y="65"/>
                    </a:cubicBezTo>
                    <a:cubicBezTo>
                      <a:pt x="58" y="65"/>
                      <a:pt x="58" y="64"/>
                      <a:pt x="58" y="64"/>
                    </a:cubicBezTo>
                    <a:cubicBezTo>
                      <a:pt x="58" y="64"/>
                      <a:pt x="58" y="64"/>
                      <a:pt x="58" y="64"/>
                    </a:cubicBezTo>
                    <a:cubicBezTo>
                      <a:pt x="57" y="64"/>
                      <a:pt x="57" y="64"/>
                      <a:pt x="57" y="64"/>
                    </a:cubicBezTo>
                    <a:cubicBezTo>
                      <a:pt x="57" y="64"/>
                      <a:pt x="57" y="64"/>
                      <a:pt x="57" y="64"/>
                    </a:cubicBezTo>
                    <a:cubicBezTo>
                      <a:pt x="56" y="64"/>
                      <a:pt x="56" y="64"/>
                      <a:pt x="56" y="64"/>
                    </a:cubicBezTo>
                    <a:cubicBezTo>
                      <a:pt x="56" y="64"/>
                      <a:pt x="56" y="64"/>
                      <a:pt x="56" y="64"/>
                    </a:cubicBezTo>
                    <a:cubicBezTo>
                      <a:pt x="56" y="63"/>
                      <a:pt x="55" y="63"/>
                      <a:pt x="55" y="63"/>
                    </a:cubicBezTo>
                    <a:cubicBezTo>
                      <a:pt x="55" y="63"/>
                      <a:pt x="55" y="62"/>
                      <a:pt x="55" y="62"/>
                    </a:cubicBezTo>
                    <a:cubicBezTo>
                      <a:pt x="55" y="62"/>
                      <a:pt x="54" y="62"/>
                      <a:pt x="54" y="62"/>
                    </a:cubicBezTo>
                    <a:cubicBezTo>
                      <a:pt x="54" y="62"/>
                      <a:pt x="54" y="62"/>
                      <a:pt x="54" y="62"/>
                    </a:cubicBezTo>
                    <a:cubicBezTo>
                      <a:pt x="54" y="62"/>
                      <a:pt x="53" y="62"/>
                      <a:pt x="53" y="62"/>
                    </a:cubicBezTo>
                    <a:cubicBezTo>
                      <a:pt x="53" y="62"/>
                      <a:pt x="53" y="62"/>
                      <a:pt x="53" y="62"/>
                    </a:cubicBezTo>
                    <a:cubicBezTo>
                      <a:pt x="53" y="62"/>
                      <a:pt x="53" y="61"/>
                      <a:pt x="53" y="61"/>
                    </a:cubicBezTo>
                    <a:cubicBezTo>
                      <a:pt x="52" y="61"/>
                      <a:pt x="52" y="61"/>
                      <a:pt x="52" y="60"/>
                    </a:cubicBezTo>
                    <a:cubicBezTo>
                      <a:pt x="52" y="60"/>
                      <a:pt x="52" y="60"/>
                      <a:pt x="52" y="59"/>
                    </a:cubicBezTo>
                    <a:cubicBezTo>
                      <a:pt x="52" y="59"/>
                      <a:pt x="52" y="59"/>
                      <a:pt x="52" y="59"/>
                    </a:cubicBezTo>
                    <a:cubicBezTo>
                      <a:pt x="52" y="59"/>
                      <a:pt x="52" y="59"/>
                      <a:pt x="52" y="58"/>
                    </a:cubicBezTo>
                    <a:cubicBezTo>
                      <a:pt x="52" y="58"/>
                      <a:pt x="52" y="59"/>
                      <a:pt x="52" y="59"/>
                    </a:cubicBezTo>
                    <a:cubicBezTo>
                      <a:pt x="52" y="59"/>
                      <a:pt x="52" y="59"/>
                      <a:pt x="52" y="59"/>
                    </a:cubicBezTo>
                    <a:cubicBezTo>
                      <a:pt x="53" y="59"/>
                      <a:pt x="53" y="58"/>
                      <a:pt x="53" y="59"/>
                    </a:cubicBezTo>
                    <a:cubicBezTo>
                      <a:pt x="53" y="59"/>
                      <a:pt x="53" y="59"/>
                      <a:pt x="53" y="59"/>
                    </a:cubicBezTo>
                    <a:cubicBezTo>
                      <a:pt x="53" y="58"/>
                      <a:pt x="53" y="58"/>
                      <a:pt x="53" y="58"/>
                    </a:cubicBezTo>
                    <a:cubicBezTo>
                      <a:pt x="54" y="58"/>
                      <a:pt x="54" y="58"/>
                      <a:pt x="53" y="59"/>
                    </a:cubicBezTo>
                    <a:cubicBezTo>
                      <a:pt x="54" y="59"/>
                      <a:pt x="54" y="59"/>
                      <a:pt x="54" y="59"/>
                    </a:cubicBezTo>
                    <a:cubicBezTo>
                      <a:pt x="54" y="58"/>
                      <a:pt x="54" y="58"/>
                      <a:pt x="55" y="59"/>
                    </a:cubicBezTo>
                    <a:cubicBezTo>
                      <a:pt x="55" y="59"/>
                      <a:pt x="55" y="59"/>
                      <a:pt x="55" y="59"/>
                    </a:cubicBezTo>
                    <a:cubicBezTo>
                      <a:pt x="55" y="59"/>
                      <a:pt x="56" y="59"/>
                      <a:pt x="56" y="58"/>
                    </a:cubicBezTo>
                    <a:cubicBezTo>
                      <a:pt x="56" y="58"/>
                      <a:pt x="56" y="58"/>
                      <a:pt x="57" y="58"/>
                    </a:cubicBezTo>
                    <a:cubicBezTo>
                      <a:pt x="57" y="58"/>
                      <a:pt x="57" y="58"/>
                      <a:pt x="57" y="58"/>
                    </a:cubicBezTo>
                    <a:cubicBezTo>
                      <a:pt x="57" y="58"/>
                      <a:pt x="57" y="58"/>
                      <a:pt x="57" y="58"/>
                    </a:cubicBezTo>
                    <a:cubicBezTo>
                      <a:pt x="57" y="58"/>
                      <a:pt x="57" y="58"/>
                      <a:pt x="57" y="58"/>
                    </a:cubicBezTo>
                    <a:cubicBezTo>
                      <a:pt x="57" y="58"/>
                      <a:pt x="57" y="58"/>
                      <a:pt x="57" y="58"/>
                    </a:cubicBezTo>
                    <a:cubicBezTo>
                      <a:pt x="58" y="58"/>
                      <a:pt x="58" y="58"/>
                      <a:pt x="58" y="58"/>
                    </a:cubicBezTo>
                    <a:cubicBezTo>
                      <a:pt x="58" y="58"/>
                      <a:pt x="58" y="58"/>
                      <a:pt x="58" y="58"/>
                    </a:cubicBezTo>
                    <a:cubicBezTo>
                      <a:pt x="58" y="58"/>
                      <a:pt x="58" y="58"/>
                      <a:pt x="58" y="58"/>
                    </a:cubicBezTo>
                    <a:cubicBezTo>
                      <a:pt x="59" y="58"/>
                      <a:pt x="58" y="58"/>
                      <a:pt x="58" y="58"/>
                    </a:cubicBezTo>
                    <a:cubicBezTo>
                      <a:pt x="59" y="58"/>
                      <a:pt x="59" y="59"/>
                      <a:pt x="59" y="59"/>
                    </a:cubicBezTo>
                    <a:cubicBezTo>
                      <a:pt x="59" y="59"/>
                      <a:pt x="59" y="59"/>
                      <a:pt x="59" y="59"/>
                    </a:cubicBezTo>
                    <a:cubicBezTo>
                      <a:pt x="59" y="60"/>
                      <a:pt x="59" y="60"/>
                      <a:pt x="60" y="60"/>
                    </a:cubicBezTo>
                    <a:cubicBezTo>
                      <a:pt x="60" y="60"/>
                      <a:pt x="60" y="60"/>
                      <a:pt x="60" y="60"/>
                    </a:cubicBezTo>
                    <a:cubicBezTo>
                      <a:pt x="60" y="60"/>
                      <a:pt x="60" y="60"/>
                      <a:pt x="60" y="60"/>
                    </a:cubicBezTo>
                    <a:cubicBezTo>
                      <a:pt x="60" y="60"/>
                      <a:pt x="61" y="60"/>
                      <a:pt x="61" y="61"/>
                    </a:cubicBezTo>
                    <a:cubicBezTo>
                      <a:pt x="61" y="61"/>
                      <a:pt x="61" y="61"/>
                      <a:pt x="61" y="61"/>
                    </a:cubicBezTo>
                    <a:cubicBezTo>
                      <a:pt x="60" y="61"/>
                      <a:pt x="60" y="61"/>
                      <a:pt x="61" y="61"/>
                    </a:cubicBezTo>
                    <a:cubicBezTo>
                      <a:pt x="61" y="61"/>
                      <a:pt x="61" y="61"/>
                      <a:pt x="61" y="62"/>
                    </a:cubicBezTo>
                    <a:cubicBezTo>
                      <a:pt x="61" y="62"/>
                      <a:pt x="61" y="62"/>
                      <a:pt x="61" y="62"/>
                    </a:cubicBezTo>
                    <a:cubicBezTo>
                      <a:pt x="60" y="62"/>
                      <a:pt x="60" y="63"/>
                      <a:pt x="61" y="63"/>
                    </a:cubicBezTo>
                    <a:cubicBezTo>
                      <a:pt x="61" y="64"/>
                      <a:pt x="61" y="64"/>
                      <a:pt x="61" y="64"/>
                    </a:cubicBezTo>
                    <a:cubicBezTo>
                      <a:pt x="61" y="65"/>
                      <a:pt x="61" y="65"/>
                      <a:pt x="61" y="65"/>
                    </a:cubicBezTo>
                    <a:cubicBezTo>
                      <a:pt x="61" y="65"/>
                      <a:pt x="61" y="65"/>
                      <a:pt x="61" y="65"/>
                    </a:cubicBezTo>
                    <a:cubicBezTo>
                      <a:pt x="61" y="65"/>
                      <a:pt x="61" y="66"/>
                      <a:pt x="61" y="66"/>
                    </a:cubicBezTo>
                    <a:cubicBezTo>
                      <a:pt x="61" y="66"/>
                      <a:pt x="61" y="66"/>
                      <a:pt x="62" y="66"/>
                    </a:cubicBezTo>
                    <a:cubicBezTo>
                      <a:pt x="62" y="66"/>
                      <a:pt x="62" y="66"/>
                      <a:pt x="62" y="66"/>
                    </a:cubicBezTo>
                    <a:cubicBezTo>
                      <a:pt x="62" y="66"/>
                      <a:pt x="62" y="66"/>
                      <a:pt x="62" y="66"/>
                    </a:cubicBezTo>
                    <a:cubicBezTo>
                      <a:pt x="62" y="67"/>
                      <a:pt x="62" y="67"/>
                      <a:pt x="62" y="67"/>
                    </a:cubicBezTo>
                    <a:cubicBezTo>
                      <a:pt x="62" y="67"/>
                      <a:pt x="62" y="67"/>
                      <a:pt x="62" y="67"/>
                    </a:cubicBezTo>
                    <a:cubicBezTo>
                      <a:pt x="62" y="67"/>
                      <a:pt x="62" y="67"/>
                      <a:pt x="62" y="67"/>
                    </a:cubicBezTo>
                    <a:cubicBezTo>
                      <a:pt x="62" y="67"/>
                      <a:pt x="62" y="67"/>
                      <a:pt x="62" y="67"/>
                    </a:cubicBezTo>
                    <a:cubicBezTo>
                      <a:pt x="62" y="68"/>
                      <a:pt x="62" y="68"/>
                      <a:pt x="62" y="68"/>
                    </a:cubicBezTo>
                    <a:cubicBezTo>
                      <a:pt x="62" y="68"/>
                      <a:pt x="62" y="68"/>
                      <a:pt x="62" y="68"/>
                    </a:cubicBezTo>
                    <a:cubicBezTo>
                      <a:pt x="62" y="68"/>
                      <a:pt x="62" y="68"/>
                      <a:pt x="62" y="68"/>
                    </a:cubicBezTo>
                    <a:cubicBezTo>
                      <a:pt x="62" y="68"/>
                      <a:pt x="63" y="68"/>
                      <a:pt x="63" y="68"/>
                    </a:cubicBezTo>
                    <a:cubicBezTo>
                      <a:pt x="63" y="69"/>
                      <a:pt x="63" y="69"/>
                      <a:pt x="63" y="69"/>
                    </a:cubicBezTo>
                    <a:cubicBezTo>
                      <a:pt x="63" y="69"/>
                      <a:pt x="63" y="69"/>
                      <a:pt x="63" y="69"/>
                    </a:cubicBezTo>
                    <a:close/>
                    <a:moveTo>
                      <a:pt x="52" y="58"/>
                    </a:moveTo>
                    <a:cubicBezTo>
                      <a:pt x="52" y="58"/>
                      <a:pt x="53" y="58"/>
                      <a:pt x="53" y="58"/>
                    </a:cubicBezTo>
                    <a:cubicBezTo>
                      <a:pt x="53" y="58"/>
                      <a:pt x="53" y="58"/>
                      <a:pt x="53" y="58"/>
                    </a:cubicBezTo>
                    <a:cubicBezTo>
                      <a:pt x="53" y="58"/>
                      <a:pt x="53" y="58"/>
                      <a:pt x="53" y="58"/>
                    </a:cubicBezTo>
                    <a:cubicBezTo>
                      <a:pt x="53" y="58"/>
                      <a:pt x="52" y="58"/>
                      <a:pt x="52" y="58"/>
                    </a:cubicBezTo>
                    <a:close/>
                    <a:moveTo>
                      <a:pt x="52" y="58"/>
                    </a:moveTo>
                    <a:cubicBezTo>
                      <a:pt x="52" y="58"/>
                      <a:pt x="52" y="58"/>
                      <a:pt x="52" y="58"/>
                    </a:cubicBezTo>
                    <a:cubicBezTo>
                      <a:pt x="52" y="58"/>
                      <a:pt x="52" y="58"/>
                      <a:pt x="52" y="58"/>
                    </a:cubicBezTo>
                    <a:cubicBezTo>
                      <a:pt x="53" y="58"/>
                      <a:pt x="53" y="58"/>
                      <a:pt x="53" y="58"/>
                    </a:cubicBezTo>
                    <a:cubicBezTo>
                      <a:pt x="53" y="58"/>
                      <a:pt x="53" y="58"/>
                      <a:pt x="52" y="58"/>
                    </a:cubicBezTo>
                    <a:close/>
                    <a:moveTo>
                      <a:pt x="57" y="58"/>
                    </a:moveTo>
                    <a:cubicBezTo>
                      <a:pt x="57" y="58"/>
                      <a:pt x="57" y="58"/>
                      <a:pt x="58" y="58"/>
                    </a:cubicBezTo>
                    <a:cubicBezTo>
                      <a:pt x="58" y="58"/>
                      <a:pt x="58" y="58"/>
                      <a:pt x="58" y="57"/>
                    </a:cubicBezTo>
                    <a:cubicBezTo>
                      <a:pt x="58" y="57"/>
                      <a:pt x="57" y="57"/>
                      <a:pt x="57" y="57"/>
                    </a:cubicBezTo>
                    <a:cubicBezTo>
                      <a:pt x="57" y="57"/>
                      <a:pt x="57" y="57"/>
                      <a:pt x="57" y="57"/>
                    </a:cubicBezTo>
                    <a:cubicBezTo>
                      <a:pt x="57" y="57"/>
                      <a:pt x="57" y="58"/>
                      <a:pt x="57" y="58"/>
                    </a:cubicBezTo>
                    <a:close/>
                    <a:moveTo>
                      <a:pt x="52" y="59"/>
                    </a:moveTo>
                    <a:cubicBezTo>
                      <a:pt x="52" y="60"/>
                      <a:pt x="52" y="60"/>
                      <a:pt x="52" y="60"/>
                    </a:cubicBezTo>
                    <a:cubicBezTo>
                      <a:pt x="52" y="60"/>
                      <a:pt x="52" y="60"/>
                      <a:pt x="52" y="59"/>
                    </a:cubicBezTo>
                    <a:close/>
                    <a:moveTo>
                      <a:pt x="51" y="59"/>
                    </a:moveTo>
                    <a:cubicBezTo>
                      <a:pt x="51" y="59"/>
                      <a:pt x="51" y="59"/>
                      <a:pt x="51" y="59"/>
                    </a:cubicBezTo>
                    <a:cubicBezTo>
                      <a:pt x="51" y="60"/>
                      <a:pt x="51" y="60"/>
                      <a:pt x="51" y="60"/>
                    </a:cubicBezTo>
                    <a:cubicBezTo>
                      <a:pt x="51" y="60"/>
                      <a:pt x="51" y="60"/>
                      <a:pt x="51" y="60"/>
                    </a:cubicBezTo>
                    <a:cubicBezTo>
                      <a:pt x="51" y="60"/>
                      <a:pt x="51" y="59"/>
                      <a:pt x="51" y="59"/>
                    </a:cubicBezTo>
                    <a:close/>
                    <a:moveTo>
                      <a:pt x="40" y="82"/>
                    </a:moveTo>
                    <a:cubicBezTo>
                      <a:pt x="41" y="82"/>
                      <a:pt x="41" y="83"/>
                      <a:pt x="41" y="83"/>
                    </a:cubicBezTo>
                    <a:cubicBezTo>
                      <a:pt x="41" y="83"/>
                      <a:pt x="42" y="83"/>
                      <a:pt x="42" y="83"/>
                    </a:cubicBezTo>
                    <a:cubicBezTo>
                      <a:pt x="43" y="83"/>
                      <a:pt x="43" y="83"/>
                      <a:pt x="43" y="84"/>
                    </a:cubicBezTo>
                    <a:cubicBezTo>
                      <a:pt x="43" y="84"/>
                      <a:pt x="43" y="84"/>
                      <a:pt x="43" y="84"/>
                    </a:cubicBezTo>
                    <a:cubicBezTo>
                      <a:pt x="43" y="85"/>
                      <a:pt x="43" y="85"/>
                      <a:pt x="44" y="85"/>
                    </a:cubicBezTo>
                    <a:cubicBezTo>
                      <a:pt x="44" y="85"/>
                      <a:pt x="44" y="85"/>
                      <a:pt x="45" y="85"/>
                    </a:cubicBezTo>
                    <a:cubicBezTo>
                      <a:pt x="45" y="85"/>
                      <a:pt x="45" y="85"/>
                      <a:pt x="45" y="85"/>
                    </a:cubicBezTo>
                    <a:cubicBezTo>
                      <a:pt x="46" y="85"/>
                      <a:pt x="46" y="84"/>
                      <a:pt x="46" y="83"/>
                    </a:cubicBezTo>
                    <a:cubicBezTo>
                      <a:pt x="46" y="83"/>
                      <a:pt x="46" y="83"/>
                      <a:pt x="46" y="83"/>
                    </a:cubicBezTo>
                    <a:cubicBezTo>
                      <a:pt x="46" y="83"/>
                      <a:pt x="46" y="82"/>
                      <a:pt x="45" y="82"/>
                    </a:cubicBezTo>
                    <a:cubicBezTo>
                      <a:pt x="45" y="82"/>
                      <a:pt x="45" y="82"/>
                      <a:pt x="45" y="82"/>
                    </a:cubicBezTo>
                    <a:cubicBezTo>
                      <a:pt x="45" y="81"/>
                      <a:pt x="45" y="81"/>
                      <a:pt x="45" y="81"/>
                    </a:cubicBezTo>
                    <a:cubicBezTo>
                      <a:pt x="45" y="81"/>
                      <a:pt x="45" y="81"/>
                      <a:pt x="45" y="81"/>
                    </a:cubicBezTo>
                    <a:cubicBezTo>
                      <a:pt x="45" y="81"/>
                      <a:pt x="45" y="81"/>
                      <a:pt x="45" y="81"/>
                    </a:cubicBezTo>
                    <a:cubicBezTo>
                      <a:pt x="45" y="80"/>
                      <a:pt x="45" y="80"/>
                      <a:pt x="45" y="80"/>
                    </a:cubicBezTo>
                    <a:cubicBezTo>
                      <a:pt x="45" y="80"/>
                      <a:pt x="45" y="79"/>
                      <a:pt x="45" y="79"/>
                    </a:cubicBezTo>
                    <a:cubicBezTo>
                      <a:pt x="45" y="79"/>
                      <a:pt x="45" y="79"/>
                      <a:pt x="45" y="78"/>
                    </a:cubicBezTo>
                    <a:cubicBezTo>
                      <a:pt x="45" y="78"/>
                      <a:pt x="45" y="78"/>
                      <a:pt x="45" y="78"/>
                    </a:cubicBezTo>
                    <a:cubicBezTo>
                      <a:pt x="46" y="78"/>
                      <a:pt x="46" y="78"/>
                      <a:pt x="46" y="78"/>
                    </a:cubicBezTo>
                    <a:cubicBezTo>
                      <a:pt x="46" y="77"/>
                      <a:pt x="46" y="77"/>
                      <a:pt x="46" y="77"/>
                    </a:cubicBezTo>
                    <a:cubicBezTo>
                      <a:pt x="46" y="77"/>
                      <a:pt x="46" y="76"/>
                      <a:pt x="46" y="75"/>
                    </a:cubicBezTo>
                    <a:cubicBezTo>
                      <a:pt x="46" y="75"/>
                      <a:pt x="46" y="75"/>
                      <a:pt x="46" y="75"/>
                    </a:cubicBezTo>
                    <a:cubicBezTo>
                      <a:pt x="46" y="75"/>
                      <a:pt x="46" y="75"/>
                      <a:pt x="46" y="75"/>
                    </a:cubicBezTo>
                    <a:cubicBezTo>
                      <a:pt x="46" y="75"/>
                      <a:pt x="46" y="75"/>
                      <a:pt x="46" y="75"/>
                    </a:cubicBezTo>
                    <a:cubicBezTo>
                      <a:pt x="46" y="75"/>
                      <a:pt x="46" y="75"/>
                      <a:pt x="47" y="74"/>
                    </a:cubicBezTo>
                    <a:cubicBezTo>
                      <a:pt x="47" y="74"/>
                      <a:pt x="47" y="74"/>
                      <a:pt x="47" y="74"/>
                    </a:cubicBezTo>
                    <a:cubicBezTo>
                      <a:pt x="47" y="74"/>
                      <a:pt x="47" y="74"/>
                      <a:pt x="47" y="74"/>
                    </a:cubicBezTo>
                    <a:cubicBezTo>
                      <a:pt x="47" y="73"/>
                      <a:pt x="47" y="73"/>
                      <a:pt x="47" y="73"/>
                    </a:cubicBezTo>
                    <a:cubicBezTo>
                      <a:pt x="47" y="73"/>
                      <a:pt x="47" y="73"/>
                      <a:pt x="47" y="73"/>
                    </a:cubicBezTo>
                    <a:cubicBezTo>
                      <a:pt x="47" y="73"/>
                      <a:pt x="47" y="72"/>
                      <a:pt x="47" y="72"/>
                    </a:cubicBezTo>
                    <a:cubicBezTo>
                      <a:pt x="48" y="72"/>
                      <a:pt x="48" y="72"/>
                      <a:pt x="47" y="72"/>
                    </a:cubicBezTo>
                    <a:cubicBezTo>
                      <a:pt x="47" y="72"/>
                      <a:pt x="47" y="71"/>
                      <a:pt x="47" y="71"/>
                    </a:cubicBezTo>
                    <a:cubicBezTo>
                      <a:pt x="47" y="71"/>
                      <a:pt x="47" y="71"/>
                      <a:pt x="46" y="71"/>
                    </a:cubicBezTo>
                    <a:cubicBezTo>
                      <a:pt x="46" y="71"/>
                      <a:pt x="46" y="71"/>
                      <a:pt x="46" y="71"/>
                    </a:cubicBezTo>
                    <a:cubicBezTo>
                      <a:pt x="46" y="71"/>
                      <a:pt x="46" y="71"/>
                      <a:pt x="46" y="71"/>
                    </a:cubicBezTo>
                    <a:cubicBezTo>
                      <a:pt x="46" y="71"/>
                      <a:pt x="46" y="71"/>
                      <a:pt x="46" y="71"/>
                    </a:cubicBezTo>
                    <a:cubicBezTo>
                      <a:pt x="45" y="71"/>
                      <a:pt x="45" y="71"/>
                      <a:pt x="45" y="71"/>
                    </a:cubicBezTo>
                    <a:cubicBezTo>
                      <a:pt x="45" y="71"/>
                      <a:pt x="45" y="71"/>
                      <a:pt x="45" y="71"/>
                    </a:cubicBezTo>
                    <a:cubicBezTo>
                      <a:pt x="45" y="71"/>
                      <a:pt x="45" y="71"/>
                      <a:pt x="44" y="71"/>
                    </a:cubicBezTo>
                    <a:cubicBezTo>
                      <a:pt x="44" y="71"/>
                      <a:pt x="44" y="71"/>
                      <a:pt x="44" y="71"/>
                    </a:cubicBezTo>
                    <a:cubicBezTo>
                      <a:pt x="44" y="71"/>
                      <a:pt x="44" y="71"/>
                      <a:pt x="44" y="71"/>
                    </a:cubicBezTo>
                    <a:cubicBezTo>
                      <a:pt x="43" y="71"/>
                      <a:pt x="43" y="71"/>
                      <a:pt x="43" y="72"/>
                    </a:cubicBezTo>
                    <a:cubicBezTo>
                      <a:pt x="43" y="72"/>
                      <a:pt x="43" y="72"/>
                      <a:pt x="43" y="72"/>
                    </a:cubicBezTo>
                    <a:cubicBezTo>
                      <a:pt x="43" y="73"/>
                      <a:pt x="43" y="73"/>
                      <a:pt x="43" y="74"/>
                    </a:cubicBezTo>
                    <a:cubicBezTo>
                      <a:pt x="42" y="74"/>
                      <a:pt x="42" y="74"/>
                      <a:pt x="42" y="74"/>
                    </a:cubicBezTo>
                    <a:cubicBezTo>
                      <a:pt x="42" y="74"/>
                      <a:pt x="42" y="74"/>
                      <a:pt x="42" y="74"/>
                    </a:cubicBezTo>
                    <a:cubicBezTo>
                      <a:pt x="42" y="74"/>
                      <a:pt x="42" y="75"/>
                      <a:pt x="42" y="75"/>
                    </a:cubicBezTo>
                    <a:cubicBezTo>
                      <a:pt x="42" y="75"/>
                      <a:pt x="42" y="75"/>
                      <a:pt x="42" y="75"/>
                    </a:cubicBezTo>
                    <a:cubicBezTo>
                      <a:pt x="42" y="75"/>
                      <a:pt x="42" y="75"/>
                      <a:pt x="42" y="75"/>
                    </a:cubicBezTo>
                    <a:cubicBezTo>
                      <a:pt x="42" y="75"/>
                      <a:pt x="42" y="75"/>
                      <a:pt x="42" y="75"/>
                    </a:cubicBezTo>
                    <a:cubicBezTo>
                      <a:pt x="42" y="76"/>
                      <a:pt x="42" y="76"/>
                      <a:pt x="42" y="76"/>
                    </a:cubicBezTo>
                    <a:cubicBezTo>
                      <a:pt x="42" y="76"/>
                      <a:pt x="42" y="76"/>
                      <a:pt x="42" y="76"/>
                    </a:cubicBezTo>
                    <a:cubicBezTo>
                      <a:pt x="42" y="77"/>
                      <a:pt x="42" y="77"/>
                      <a:pt x="42" y="77"/>
                    </a:cubicBezTo>
                    <a:cubicBezTo>
                      <a:pt x="42" y="77"/>
                      <a:pt x="43" y="77"/>
                      <a:pt x="42" y="78"/>
                    </a:cubicBezTo>
                    <a:cubicBezTo>
                      <a:pt x="42" y="78"/>
                      <a:pt x="42" y="78"/>
                      <a:pt x="42" y="78"/>
                    </a:cubicBezTo>
                    <a:cubicBezTo>
                      <a:pt x="41" y="78"/>
                      <a:pt x="41" y="78"/>
                      <a:pt x="41" y="78"/>
                    </a:cubicBezTo>
                    <a:cubicBezTo>
                      <a:pt x="41" y="78"/>
                      <a:pt x="40" y="78"/>
                      <a:pt x="40" y="78"/>
                    </a:cubicBezTo>
                    <a:cubicBezTo>
                      <a:pt x="40" y="78"/>
                      <a:pt x="40" y="78"/>
                      <a:pt x="40" y="78"/>
                    </a:cubicBezTo>
                    <a:cubicBezTo>
                      <a:pt x="39" y="78"/>
                      <a:pt x="39" y="78"/>
                      <a:pt x="40" y="79"/>
                    </a:cubicBezTo>
                    <a:cubicBezTo>
                      <a:pt x="40" y="79"/>
                      <a:pt x="39" y="79"/>
                      <a:pt x="39" y="79"/>
                    </a:cubicBezTo>
                    <a:cubicBezTo>
                      <a:pt x="39" y="80"/>
                      <a:pt x="39" y="80"/>
                      <a:pt x="39" y="80"/>
                    </a:cubicBezTo>
                    <a:cubicBezTo>
                      <a:pt x="39" y="80"/>
                      <a:pt x="39" y="80"/>
                      <a:pt x="39" y="81"/>
                    </a:cubicBezTo>
                    <a:cubicBezTo>
                      <a:pt x="39" y="81"/>
                      <a:pt x="39" y="81"/>
                      <a:pt x="40" y="81"/>
                    </a:cubicBezTo>
                    <a:cubicBezTo>
                      <a:pt x="40" y="81"/>
                      <a:pt x="40" y="81"/>
                      <a:pt x="40" y="81"/>
                    </a:cubicBezTo>
                    <a:cubicBezTo>
                      <a:pt x="40" y="82"/>
                      <a:pt x="40" y="82"/>
                      <a:pt x="40" y="82"/>
                    </a:cubicBezTo>
                    <a:close/>
                    <a:moveTo>
                      <a:pt x="47" y="59"/>
                    </a:moveTo>
                    <a:cubicBezTo>
                      <a:pt x="47" y="59"/>
                      <a:pt x="47" y="60"/>
                      <a:pt x="48" y="60"/>
                    </a:cubicBezTo>
                    <a:cubicBezTo>
                      <a:pt x="48" y="60"/>
                      <a:pt x="48" y="60"/>
                      <a:pt x="48" y="60"/>
                    </a:cubicBezTo>
                    <a:cubicBezTo>
                      <a:pt x="48" y="60"/>
                      <a:pt x="48" y="60"/>
                      <a:pt x="48" y="60"/>
                    </a:cubicBezTo>
                    <a:cubicBezTo>
                      <a:pt x="48" y="60"/>
                      <a:pt x="48" y="60"/>
                      <a:pt x="48" y="60"/>
                    </a:cubicBezTo>
                    <a:cubicBezTo>
                      <a:pt x="48" y="60"/>
                      <a:pt x="48" y="60"/>
                      <a:pt x="48" y="60"/>
                    </a:cubicBezTo>
                    <a:cubicBezTo>
                      <a:pt x="48" y="60"/>
                      <a:pt x="48" y="60"/>
                      <a:pt x="48" y="60"/>
                    </a:cubicBezTo>
                    <a:cubicBezTo>
                      <a:pt x="48" y="59"/>
                      <a:pt x="48" y="59"/>
                      <a:pt x="48" y="59"/>
                    </a:cubicBezTo>
                    <a:cubicBezTo>
                      <a:pt x="48" y="58"/>
                      <a:pt x="48" y="58"/>
                      <a:pt x="47" y="58"/>
                    </a:cubicBezTo>
                    <a:cubicBezTo>
                      <a:pt x="47" y="58"/>
                      <a:pt x="47" y="58"/>
                      <a:pt x="47" y="58"/>
                    </a:cubicBezTo>
                    <a:cubicBezTo>
                      <a:pt x="47" y="58"/>
                      <a:pt x="47" y="58"/>
                      <a:pt x="47" y="58"/>
                    </a:cubicBezTo>
                    <a:cubicBezTo>
                      <a:pt x="47" y="58"/>
                      <a:pt x="47" y="58"/>
                      <a:pt x="47" y="58"/>
                    </a:cubicBezTo>
                    <a:cubicBezTo>
                      <a:pt x="47" y="58"/>
                      <a:pt x="47" y="59"/>
                      <a:pt x="47" y="59"/>
                    </a:cubicBezTo>
                    <a:cubicBezTo>
                      <a:pt x="47" y="59"/>
                      <a:pt x="47" y="59"/>
                      <a:pt x="47" y="59"/>
                    </a:cubicBezTo>
                    <a:close/>
                    <a:moveTo>
                      <a:pt x="46" y="59"/>
                    </a:moveTo>
                    <a:cubicBezTo>
                      <a:pt x="46" y="59"/>
                      <a:pt x="46" y="59"/>
                      <a:pt x="46" y="59"/>
                    </a:cubicBezTo>
                    <a:cubicBezTo>
                      <a:pt x="45" y="59"/>
                      <a:pt x="45" y="59"/>
                      <a:pt x="45" y="60"/>
                    </a:cubicBezTo>
                    <a:cubicBezTo>
                      <a:pt x="45" y="60"/>
                      <a:pt x="45" y="60"/>
                      <a:pt x="45" y="60"/>
                    </a:cubicBezTo>
                    <a:cubicBezTo>
                      <a:pt x="45" y="59"/>
                      <a:pt x="45" y="59"/>
                      <a:pt x="45" y="59"/>
                    </a:cubicBezTo>
                    <a:cubicBezTo>
                      <a:pt x="45" y="59"/>
                      <a:pt x="45" y="59"/>
                      <a:pt x="44" y="59"/>
                    </a:cubicBezTo>
                    <a:cubicBezTo>
                      <a:pt x="44" y="59"/>
                      <a:pt x="44" y="59"/>
                      <a:pt x="44" y="59"/>
                    </a:cubicBezTo>
                    <a:cubicBezTo>
                      <a:pt x="44" y="59"/>
                      <a:pt x="44" y="59"/>
                      <a:pt x="44" y="59"/>
                    </a:cubicBezTo>
                    <a:cubicBezTo>
                      <a:pt x="44" y="59"/>
                      <a:pt x="44" y="59"/>
                      <a:pt x="44" y="60"/>
                    </a:cubicBezTo>
                    <a:cubicBezTo>
                      <a:pt x="45" y="60"/>
                      <a:pt x="45" y="60"/>
                      <a:pt x="45" y="60"/>
                    </a:cubicBezTo>
                    <a:cubicBezTo>
                      <a:pt x="45" y="61"/>
                      <a:pt x="44" y="61"/>
                      <a:pt x="44" y="61"/>
                    </a:cubicBezTo>
                    <a:cubicBezTo>
                      <a:pt x="44" y="61"/>
                      <a:pt x="44" y="61"/>
                      <a:pt x="44" y="62"/>
                    </a:cubicBezTo>
                    <a:cubicBezTo>
                      <a:pt x="44" y="62"/>
                      <a:pt x="45" y="61"/>
                      <a:pt x="45" y="61"/>
                    </a:cubicBezTo>
                    <a:cubicBezTo>
                      <a:pt x="45" y="62"/>
                      <a:pt x="45" y="62"/>
                      <a:pt x="45" y="62"/>
                    </a:cubicBezTo>
                    <a:cubicBezTo>
                      <a:pt x="45" y="62"/>
                      <a:pt x="44" y="62"/>
                      <a:pt x="44" y="63"/>
                    </a:cubicBezTo>
                    <a:cubicBezTo>
                      <a:pt x="44" y="63"/>
                      <a:pt x="44" y="63"/>
                      <a:pt x="44" y="63"/>
                    </a:cubicBezTo>
                    <a:cubicBezTo>
                      <a:pt x="44" y="63"/>
                      <a:pt x="44" y="63"/>
                      <a:pt x="44" y="63"/>
                    </a:cubicBezTo>
                    <a:cubicBezTo>
                      <a:pt x="44" y="63"/>
                      <a:pt x="44" y="64"/>
                      <a:pt x="44" y="64"/>
                    </a:cubicBezTo>
                    <a:cubicBezTo>
                      <a:pt x="44" y="64"/>
                      <a:pt x="44" y="64"/>
                      <a:pt x="44" y="64"/>
                    </a:cubicBezTo>
                    <a:cubicBezTo>
                      <a:pt x="44" y="64"/>
                      <a:pt x="44" y="64"/>
                      <a:pt x="44" y="64"/>
                    </a:cubicBezTo>
                    <a:cubicBezTo>
                      <a:pt x="45" y="63"/>
                      <a:pt x="45" y="63"/>
                      <a:pt x="46" y="62"/>
                    </a:cubicBezTo>
                    <a:cubicBezTo>
                      <a:pt x="46" y="62"/>
                      <a:pt x="46" y="62"/>
                      <a:pt x="46" y="61"/>
                    </a:cubicBezTo>
                    <a:cubicBezTo>
                      <a:pt x="46" y="61"/>
                      <a:pt x="47" y="62"/>
                      <a:pt x="47" y="62"/>
                    </a:cubicBezTo>
                    <a:cubicBezTo>
                      <a:pt x="47" y="62"/>
                      <a:pt x="47" y="62"/>
                      <a:pt x="47" y="62"/>
                    </a:cubicBezTo>
                    <a:cubicBezTo>
                      <a:pt x="48" y="63"/>
                      <a:pt x="48" y="63"/>
                      <a:pt x="48" y="63"/>
                    </a:cubicBezTo>
                    <a:cubicBezTo>
                      <a:pt x="48" y="63"/>
                      <a:pt x="48" y="63"/>
                      <a:pt x="48" y="63"/>
                    </a:cubicBezTo>
                    <a:cubicBezTo>
                      <a:pt x="49" y="63"/>
                      <a:pt x="49" y="64"/>
                      <a:pt x="49" y="64"/>
                    </a:cubicBezTo>
                    <a:cubicBezTo>
                      <a:pt x="49" y="64"/>
                      <a:pt x="49" y="64"/>
                      <a:pt x="50" y="64"/>
                    </a:cubicBezTo>
                    <a:cubicBezTo>
                      <a:pt x="50" y="64"/>
                      <a:pt x="50" y="64"/>
                      <a:pt x="50" y="65"/>
                    </a:cubicBezTo>
                    <a:cubicBezTo>
                      <a:pt x="50" y="65"/>
                      <a:pt x="51" y="65"/>
                      <a:pt x="51" y="65"/>
                    </a:cubicBezTo>
                    <a:cubicBezTo>
                      <a:pt x="51" y="65"/>
                      <a:pt x="51" y="65"/>
                      <a:pt x="51" y="65"/>
                    </a:cubicBezTo>
                    <a:cubicBezTo>
                      <a:pt x="51" y="64"/>
                      <a:pt x="51" y="64"/>
                      <a:pt x="50" y="64"/>
                    </a:cubicBezTo>
                    <a:cubicBezTo>
                      <a:pt x="50" y="64"/>
                      <a:pt x="50" y="63"/>
                      <a:pt x="50" y="63"/>
                    </a:cubicBezTo>
                    <a:cubicBezTo>
                      <a:pt x="50" y="63"/>
                      <a:pt x="50" y="63"/>
                      <a:pt x="50" y="63"/>
                    </a:cubicBezTo>
                    <a:cubicBezTo>
                      <a:pt x="50" y="63"/>
                      <a:pt x="50" y="63"/>
                      <a:pt x="50" y="63"/>
                    </a:cubicBezTo>
                    <a:cubicBezTo>
                      <a:pt x="50" y="63"/>
                      <a:pt x="50" y="63"/>
                      <a:pt x="50" y="63"/>
                    </a:cubicBezTo>
                    <a:cubicBezTo>
                      <a:pt x="50" y="63"/>
                      <a:pt x="50" y="63"/>
                      <a:pt x="50" y="63"/>
                    </a:cubicBezTo>
                    <a:cubicBezTo>
                      <a:pt x="50" y="63"/>
                      <a:pt x="50" y="63"/>
                      <a:pt x="50" y="63"/>
                    </a:cubicBezTo>
                    <a:cubicBezTo>
                      <a:pt x="50" y="62"/>
                      <a:pt x="49" y="62"/>
                      <a:pt x="49" y="61"/>
                    </a:cubicBezTo>
                    <a:cubicBezTo>
                      <a:pt x="49" y="61"/>
                      <a:pt x="49" y="61"/>
                      <a:pt x="49" y="61"/>
                    </a:cubicBezTo>
                    <a:cubicBezTo>
                      <a:pt x="48" y="61"/>
                      <a:pt x="48" y="61"/>
                      <a:pt x="48" y="61"/>
                    </a:cubicBezTo>
                    <a:cubicBezTo>
                      <a:pt x="48" y="61"/>
                      <a:pt x="47" y="60"/>
                      <a:pt x="47" y="60"/>
                    </a:cubicBezTo>
                    <a:cubicBezTo>
                      <a:pt x="47" y="60"/>
                      <a:pt x="47" y="60"/>
                      <a:pt x="46" y="60"/>
                    </a:cubicBezTo>
                    <a:cubicBezTo>
                      <a:pt x="46" y="60"/>
                      <a:pt x="46" y="60"/>
                      <a:pt x="46" y="60"/>
                    </a:cubicBezTo>
                    <a:cubicBezTo>
                      <a:pt x="46" y="59"/>
                      <a:pt x="46" y="59"/>
                      <a:pt x="46" y="59"/>
                    </a:cubicBezTo>
                    <a:cubicBezTo>
                      <a:pt x="46" y="59"/>
                      <a:pt x="46" y="59"/>
                      <a:pt x="46" y="59"/>
                    </a:cubicBezTo>
                    <a:close/>
                    <a:moveTo>
                      <a:pt x="45" y="57"/>
                    </a:moveTo>
                    <a:cubicBezTo>
                      <a:pt x="44" y="57"/>
                      <a:pt x="44" y="57"/>
                      <a:pt x="44" y="57"/>
                    </a:cubicBezTo>
                    <a:cubicBezTo>
                      <a:pt x="44" y="56"/>
                      <a:pt x="44" y="56"/>
                      <a:pt x="44" y="56"/>
                    </a:cubicBezTo>
                    <a:cubicBezTo>
                      <a:pt x="44" y="56"/>
                      <a:pt x="44" y="56"/>
                      <a:pt x="44" y="56"/>
                    </a:cubicBezTo>
                    <a:cubicBezTo>
                      <a:pt x="43" y="56"/>
                      <a:pt x="43" y="56"/>
                      <a:pt x="43" y="55"/>
                    </a:cubicBezTo>
                    <a:cubicBezTo>
                      <a:pt x="43" y="55"/>
                      <a:pt x="42" y="55"/>
                      <a:pt x="42" y="55"/>
                    </a:cubicBezTo>
                    <a:cubicBezTo>
                      <a:pt x="42" y="55"/>
                      <a:pt x="42" y="55"/>
                      <a:pt x="42" y="55"/>
                    </a:cubicBezTo>
                    <a:cubicBezTo>
                      <a:pt x="42" y="55"/>
                      <a:pt x="42" y="56"/>
                      <a:pt x="42" y="56"/>
                    </a:cubicBezTo>
                    <a:cubicBezTo>
                      <a:pt x="43" y="56"/>
                      <a:pt x="43" y="56"/>
                      <a:pt x="43" y="56"/>
                    </a:cubicBezTo>
                    <a:cubicBezTo>
                      <a:pt x="44" y="57"/>
                      <a:pt x="44" y="57"/>
                      <a:pt x="45" y="57"/>
                    </a:cubicBezTo>
                    <a:cubicBezTo>
                      <a:pt x="45" y="57"/>
                      <a:pt x="45" y="58"/>
                      <a:pt x="45" y="58"/>
                    </a:cubicBezTo>
                    <a:cubicBezTo>
                      <a:pt x="45" y="58"/>
                      <a:pt x="45" y="58"/>
                      <a:pt x="45" y="58"/>
                    </a:cubicBezTo>
                    <a:cubicBezTo>
                      <a:pt x="45" y="58"/>
                      <a:pt x="45" y="58"/>
                      <a:pt x="45" y="57"/>
                    </a:cubicBezTo>
                    <a:cubicBezTo>
                      <a:pt x="45" y="57"/>
                      <a:pt x="45" y="57"/>
                      <a:pt x="45" y="57"/>
                    </a:cubicBezTo>
                    <a:close/>
                    <a:moveTo>
                      <a:pt x="34" y="54"/>
                    </a:moveTo>
                    <a:cubicBezTo>
                      <a:pt x="35" y="54"/>
                      <a:pt x="35" y="55"/>
                      <a:pt x="35" y="55"/>
                    </a:cubicBezTo>
                    <a:cubicBezTo>
                      <a:pt x="35" y="55"/>
                      <a:pt x="35" y="55"/>
                      <a:pt x="35" y="55"/>
                    </a:cubicBezTo>
                    <a:cubicBezTo>
                      <a:pt x="35" y="55"/>
                      <a:pt x="35" y="54"/>
                      <a:pt x="35" y="54"/>
                    </a:cubicBezTo>
                    <a:cubicBezTo>
                      <a:pt x="35" y="54"/>
                      <a:pt x="36" y="54"/>
                      <a:pt x="36" y="54"/>
                    </a:cubicBezTo>
                    <a:cubicBezTo>
                      <a:pt x="36" y="54"/>
                      <a:pt x="36" y="53"/>
                      <a:pt x="36" y="53"/>
                    </a:cubicBezTo>
                    <a:cubicBezTo>
                      <a:pt x="36" y="53"/>
                      <a:pt x="36" y="53"/>
                      <a:pt x="36" y="53"/>
                    </a:cubicBezTo>
                    <a:cubicBezTo>
                      <a:pt x="36" y="53"/>
                      <a:pt x="36" y="53"/>
                      <a:pt x="35" y="53"/>
                    </a:cubicBezTo>
                    <a:cubicBezTo>
                      <a:pt x="35" y="53"/>
                      <a:pt x="35" y="53"/>
                      <a:pt x="35" y="53"/>
                    </a:cubicBezTo>
                    <a:cubicBezTo>
                      <a:pt x="35" y="52"/>
                      <a:pt x="35" y="52"/>
                      <a:pt x="35" y="52"/>
                    </a:cubicBezTo>
                    <a:cubicBezTo>
                      <a:pt x="34" y="52"/>
                      <a:pt x="34" y="52"/>
                      <a:pt x="34" y="52"/>
                    </a:cubicBezTo>
                    <a:cubicBezTo>
                      <a:pt x="34" y="52"/>
                      <a:pt x="34" y="52"/>
                      <a:pt x="34" y="53"/>
                    </a:cubicBezTo>
                    <a:cubicBezTo>
                      <a:pt x="34" y="53"/>
                      <a:pt x="34" y="53"/>
                      <a:pt x="33" y="53"/>
                    </a:cubicBezTo>
                    <a:cubicBezTo>
                      <a:pt x="33" y="53"/>
                      <a:pt x="34" y="53"/>
                      <a:pt x="33" y="53"/>
                    </a:cubicBezTo>
                    <a:cubicBezTo>
                      <a:pt x="34" y="54"/>
                      <a:pt x="34" y="54"/>
                      <a:pt x="34" y="54"/>
                    </a:cubicBezTo>
                    <a:close/>
                    <a:moveTo>
                      <a:pt x="52" y="98"/>
                    </a:moveTo>
                    <a:cubicBezTo>
                      <a:pt x="52" y="98"/>
                      <a:pt x="53" y="98"/>
                      <a:pt x="53" y="97"/>
                    </a:cubicBezTo>
                    <a:cubicBezTo>
                      <a:pt x="52" y="97"/>
                      <a:pt x="52" y="97"/>
                      <a:pt x="52" y="98"/>
                    </a:cubicBezTo>
                    <a:close/>
                    <a:moveTo>
                      <a:pt x="44" y="68"/>
                    </a:moveTo>
                    <a:cubicBezTo>
                      <a:pt x="44" y="68"/>
                      <a:pt x="44" y="69"/>
                      <a:pt x="44" y="69"/>
                    </a:cubicBezTo>
                    <a:cubicBezTo>
                      <a:pt x="44" y="69"/>
                      <a:pt x="44" y="69"/>
                      <a:pt x="44" y="69"/>
                    </a:cubicBezTo>
                    <a:cubicBezTo>
                      <a:pt x="44" y="69"/>
                      <a:pt x="44" y="69"/>
                      <a:pt x="44" y="69"/>
                    </a:cubicBezTo>
                    <a:cubicBezTo>
                      <a:pt x="44" y="69"/>
                      <a:pt x="44" y="68"/>
                      <a:pt x="44" y="68"/>
                    </a:cubicBezTo>
                    <a:close/>
                    <a:moveTo>
                      <a:pt x="44" y="67"/>
                    </a:moveTo>
                    <a:cubicBezTo>
                      <a:pt x="45" y="67"/>
                      <a:pt x="44" y="67"/>
                      <a:pt x="45" y="67"/>
                    </a:cubicBezTo>
                    <a:cubicBezTo>
                      <a:pt x="45" y="67"/>
                      <a:pt x="45" y="67"/>
                      <a:pt x="45" y="67"/>
                    </a:cubicBezTo>
                    <a:cubicBezTo>
                      <a:pt x="45" y="67"/>
                      <a:pt x="44" y="67"/>
                      <a:pt x="44" y="67"/>
                    </a:cubicBezTo>
                    <a:cubicBezTo>
                      <a:pt x="44" y="67"/>
                      <a:pt x="44" y="67"/>
                      <a:pt x="44" y="67"/>
                    </a:cubicBezTo>
                    <a:close/>
                    <a:moveTo>
                      <a:pt x="40" y="75"/>
                    </a:moveTo>
                    <a:cubicBezTo>
                      <a:pt x="40" y="76"/>
                      <a:pt x="40" y="76"/>
                      <a:pt x="40" y="75"/>
                    </a:cubicBezTo>
                    <a:cubicBezTo>
                      <a:pt x="40" y="75"/>
                      <a:pt x="40" y="75"/>
                      <a:pt x="41" y="75"/>
                    </a:cubicBezTo>
                    <a:cubicBezTo>
                      <a:pt x="41" y="75"/>
                      <a:pt x="41" y="75"/>
                      <a:pt x="41" y="75"/>
                    </a:cubicBezTo>
                    <a:cubicBezTo>
                      <a:pt x="41" y="75"/>
                      <a:pt x="41" y="74"/>
                      <a:pt x="41" y="74"/>
                    </a:cubicBezTo>
                    <a:cubicBezTo>
                      <a:pt x="41" y="74"/>
                      <a:pt x="41" y="74"/>
                      <a:pt x="41" y="74"/>
                    </a:cubicBezTo>
                    <a:cubicBezTo>
                      <a:pt x="41" y="74"/>
                      <a:pt x="42" y="73"/>
                      <a:pt x="41" y="73"/>
                    </a:cubicBezTo>
                    <a:cubicBezTo>
                      <a:pt x="41" y="73"/>
                      <a:pt x="41" y="73"/>
                      <a:pt x="41" y="73"/>
                    </a:cubicBezTo>
                    <a:cubicBezTo>
                      <a:pt x="41" y="73"/>
                      <a:pt x="41" y="73"/>
                      <a:pt x="41" y="73"/>
                    </a:cubicBezTo>
                    <a:cubicBezTo>
                      <a:pt x="41" y="73"/>
                      <a:pt x="41" y="73"/>
                      <a:pt x="40" y="73"/>
                    </a:cubicBezTo>
                    <a:cubicBezTo>
                      <a:pt x="41" y="73"/>
                      <a:pt x="41" y="73"/>
                      <a:pt x="41" y="73"/>
                    </a:cubicBezTo>
                    <a:cubicBezTo>
                      <a:pt x="41" y="74"/>
                      <a:pt x="40" y="74"/>
                      <a:pt x="40" y="74"/>
                    </a:cubicBezTo>
                    <a:cubicBezTo>
                      <a:pt x="40" y="74"/>
                      <a:pt x="40" y="74"/>
                      <a:pt x="40" y="74"/>
                    </a:cubicBezTo>
                    <a:cubicBezTo>
                      <a:pt x="40" y="74"/>
                      <a:pt x="40" y="74"/>
                      <a:pt x="40" y="75"/>
                    </a:cubicBezTo>
                    <a:cubicBezTo>
                      <a:pt x="40" y="75"/>
                      <a:pt x="40" y="75"/>
                      <a:pt x="40" y="75"/>
                    </a:cubicBezTo>
                    <a:cubicBezTo>
                      <a:pt x="40" y="75"/>
                      <a:pt x="40" y="75"/>
                      <a:pt x="40" y="75"/>
                    </a:cubicBezTo>
                    <a:cubicBezTo>
                      <a:pt x="40" y="75"/>
                      <a:pt x="40" y="75"/>
                      <a:pt x="40" y="75"/>
                    </a:cubicBezTo>
                    <a:cubicBezTo>
                      <a:pt x="40" y="75"/>
                      <a:pt x="40" y="75"/>
                      <a:pt x="40" y="75"/>
                    </a:cubicBezTo>
                    <a:close/>
                    <a:moveTo>
                      <a:pt x="64" y="70"/>
                    </a:moveTo>
                    <a:cubicBezTo>
                      <a:pt x="64" y="69"/>
                      <a:pt x="64" y="69"/>
                      <a:pt x="64" y="69"/>
                    </a:cubicBezTo>
                    <a:cubicBezTo>
                      <a:pt x="64" y="69"/>
                      <a:pt x="64" y="69"/>
                      <a:pt x="63" y="69"/>
                    </a:cubicBezTo>
                    <a:cubicBezTo>
                      <a:pt x="63" y="69"/>
                      <a:pt x="63" y="69"/>
                      <a:pt x="63" y="69"/>
                    </a:cubicBezTo>
                    <a:cubicBezTo>
                      <a:pt x="63" y="69"/>
                      <a:pt x="63" y="69"/>
                      <a:pt x="63" y="69"/>
                    </a:cubicBezTo>
                    <a:cubicBezTo>
                      <a:pt x="63" y="69"/>
                      <a:pt x="63" y="70"/>
                      <a:pt x="64" y="70"/>
                    </a:cubicBezTo>
                    <a:close/>
                    <a:moveTo>
                      <a:pt x="64" y="71"/>
                    </a:moveTo>
                    <a:cubicBezTo>
                      <a:pt x="64" y="71"/>
                      <a:pt x="63" y="71"/>
                      <a:pt x="63" y="71"/>
                    </a:cubicBezTo>
                    <a:cubicBezTo>
                      <a:pt x="63" y="71"/>
                      <a:pt x="63" y="71"/>
                      <a:pt x="63" y="71"/>
                    </a:cubicBezTo>
                    <a:cubicBezTo>
                      <a:pt x="63" y="71"/>
                      <a:pt x="63" y="71"/>
                      <a:pt x="63" y="71"/>
                    </a:cubicBezTo>
                    <a:cubicBezTo>
                      <a:pt x="63" y="71"/>
                      <a:pt x="63" y="71"/>
                      <a:pt x="63" y="71"/>
                    </a:cubicBezTo>
                    <a:cubicBezTo>
                      <a:pt x="63" y="71"/>
                      <a:pt x="63" y="71"/>
                      <a:pt x="63" y="71"/>
                    </a:cubicBezTo>
                    <a:cubicBezTo>
                      <a:pt x="63" y="72"/>
                      <a:pt x="63" y="72"/>
                      <a:pt x="64" y="72"/>
                    </a:cubicBezTo>
                    <a:cubicBezTo>
                      <a:pt x="64" y="72"/>
                      <a:pt x="64" y="72"/>
                      <a:pt x="64" y="72"/>
                    </a:cubicBezTo>
                    <a:cubicBezTo>
                      <a:pt x="64" y="72"/>
                      <a:pt x="64" y="71"/>
                      <a:pt x="64" y="71"/>
                    </a:cubicBezTo>
                    <a:close/>
                    <a:moveTo>
                      <a:pt x="62" y="78"/>
                    </a:moveTo>
                    <a:cubicBezTo>
                      <a:pt x="62" y="78"/>
                      <a:pt x="62" y="78"/>
                      <a:pt x="62" y="78"/>
                    </a:cubicBezTo>
                    <a:cubicBezTo>
                      <a:pt x="62" y="78"/>
                      <a:pt x="62" y="78"/>
                      <a:pt x="62" y="78"/>
                    </a:cubicBezTo>
                    <a:cubicBezTo>
                      <a:pt x="62" y="78"/>
                      <a:pt x="62" y="78"/>
                      <a:pt x="62" y="78"/>
                    </a:cubicBezTo>
                    <a:cubicBezTo>
                      <a:pt x="62" y="78"/>
                      <a:pt x="62" y="78"/>
                      <a:pt x="62" y="78"/>
                    </a:cubicBezTo>
                    <a:close/>
                    <a:moveTo>
                      <a:pt x="63" y="78"/>
                    </a:moveTo>
                    <a:cubicBezTo>
                      <a:pt x="64" y="78"/>
                      <a:pt x="63" y="78"/>
                      <a:pt x="63" y="78"/>
                    </a:cubicBezTo>
                    <a:cubicBezTo>
                      <a:pt x="63" y="77"/>
                      <a:pt x="63" y="77"/>
                      <a:pt x="63" y="77"/>
                    </a:cubicBezTo>
                    <a:cubicBezTo>
                      <a:pt x="63" y="77"/>
                      <a:pt x="63" y="76"/>
                      <a:pt x="63" y="76"/>
                    </a:cubicBezTo>
                    <a:cubicBezTo>
                      <a:pt x="63" y="76"/>
                      <a:pt x="63" y="75"/>
                      <a:pt x="63" y="74"/>
                    </a:cubicBezTo>
                    <a:cubicBezTo>
                      <a:pt x="63" y="74"/>
                      <a:pt x="63" y="74"/>
                      <a:pt x="63" y="74"/>
                    </a:cubicBezTo>
                    <a:cubicBezTo>
                      <a:pt x="63" y="74"/>
                      <a:pt x="63" y="74"/>
                      <a:pt x="63" y="74"/>
                    </a:cubicBezTo>
                    <a:cubicBezTo>
                      <a:pt x="63" y="74"/>
                      <a:pt x="63" y="74"/>
                      <a:pt x="63" y="74"/>
                    </a:cubicBezTo>
                    <a:cubicBezTo>
                      <a:pt x="62" y="74"/>
                      <a:pt x="63" y="74"/>
                      <a:pt x="62" y="74"/>
                    </a:cubicBezTo>
                    <a:cubicBezTo>
                      <a:pt x="62" y="74"/>
                      <a:pt x="62" y="74"/>
                      <a:pt x="62" y="74"/>
                    </a:cubicBezTo>
                    <a:cubicBezTo>
                      <a:pt x="62" y="74"/>
                      <a:pt x="62" y="74"/>
                      <a:pt x="62" y="74"/>
                    </a:cubicBezTo>
                    <a:cubicBezTo>
                      <a:pt x="62" y="74"/>
                      <a:pt x="62" y="74"/>
                      <a:pt x="62" y="74"/>
                    </a:cubicBezTo>
                    <a:cubicBezTo>
                      <a:pt x="62" y="74"/>
                      <a:pt x="62" y="75"/>
                      <a:pt x="62" y="75"/>
                    </a:cubicBezTo>
                    <a:cubicBezTo>
                      <a:pt x="62" y="75"/>
                      <a:pt x="62" y="75"/>
                      <a:pt x="62" y="75"/>
                    </a:cubicBezTo>
                    <a:cubicBezTo>
                      <a:pt x="62" y="75"/>
                      <a:pt x="62" y="75"/>
                      <a:pt x="62" y="75"/>
                    </a:cubicBezTo>
                    <a:cubicBezTo>
                      <a:pt x="62" y="76"/>
                      <a:pt x="62" y="76"/>
                      <a:pt x="62" y="76"/>
                    </a:cubicBezTo>
                    <a:cubicBezTo>
                      <a:pt x="62" y="76"/>
                      <a:pt x="62" y="77"/>
                      <a:pt x="62" y="76"/>
                    </a:cubicBezTo>
                    <a:cubicBezTo>
                      <a:pt x="62" y="77"/>
                      <a:pt x="62" y="77"/>
                      <a:pt x="63" y="77"/>
                    </a:cubicBezTo>
                    <a:cubicBezTo>
                      <a:pt x="63" y="77"/>
                      <a:pt x="63" y="77"/>
                      <a:pt x="63" y="77"/>
                    </a:cubicBezTo>
                    <a:cubicBezTo>
                      <a:pt x="63" y="78"/>
                      <a:pt x="63" y="78"/>
                      <a:pt x="63" y="78"/>
                    </a:cubicBezTo>
                    <a:cubicBezTo>
                      <a:pt x="63" y="78"/>
                      <a:pt x="63" y="78"/>
                      <a:pt x="63" y="78"/>
                    </a:cubicBezTo>
                    <a:cubicBezTo>
                      <a:pt x="63" y="78"/>
                      <a:pt x="63" y="78"/>
                      <a:pt x="63" y="78"/>
                    </a:cubicBezTo>
                    <a:close/>
                    <a:moveTo>
                      <a:pt x="71" y="97"/>
                    </a:moveTo>
                    <a:cubicBezTo>
                      <a:pt x="71" y="97"/>
                      <a:pt x="71" y="97"/>
                      <a:pt x="71" y="97"/>
                    </a:cubicBezTo>
                    <a:cubicBezTo>
                      <a:pt x="71" y="98"/>
                      <a:pt x="70" y="98"/>
                      <a:pt x="70" y="99"/>
                    </a:cubicBezTo>
                    <a:cubicBezTo>
                      <a:pt x="70" y="99"/>
                      <a:pt x="70" y="99"/>
                      <a:pt x="70" y="99"/>
                    </a:cubicBezTo>
                    <a:cubicBezTo>
                      <a:pt x="70" y="99"/>
                      <a:pt x="69" y="99"/>
                      <a:pt x="69" y="99"/>
                    </a:cubicBezTo>
                    <a:cubicBezTo>
                      <a:pt x="69" y="99"/>
                      <a:pt x="69" y="99"/>
                      <a:pt x="69" y="99"/>
                    </a:cubicBezTo>
                    <a:cubicBezTo>
                      <a:pt x="69" y="99"/>
                      <a:pt x="69" y="100"/>
                      <a:pt x="70" y="100"/>
                    </a:cubicBezTo>
                    <a:cubicBezTo>
                      <a:pt x="70" y="100"/>
                      <a:pt x="70" y="100"/>
                      <a:pt x="70" y="100"/>
                    </a:cubicBezTo>
                    <a:cubicBezTo>
                      <a:pt x="70" y="100"/>
                      <a:pt x="69" y="100"/>
                      <a:pt x="69" y="100"/>
                    </a:cubicBezTo>
                    <a:cubicBezTo>
                      <a:pt x="69" y="100"/>
                      <a:pt x="69" y="100"/>
                      <a:pt x="69" y="100"/>
                    </a:cubicBezTo>
                    <a:cubicBezTo>
                      <a:pt x="69" y="100"/>
                      <a:pt x="69" y="99"/>
                      <a:pt x="69" y="99"/>
                    </a:cubicBezTo>
                    <a:cubicBezTo>
                      <a:pt x="69" y="99"/>
                      <a:pt x="68" y="99"/>
                      <a:pt x="68" y="99"/>
                    </a:cubicBezTo>
                    <a:cubicBezTo>
                      <a:pt x="68" y="100"/>
                      <a:pt x="68" y="100"/>
                      <a:pt x="69" y="100"/>
                    </a:cubicBezTo>
                    <a:cubicBezTo>
                      <a:pt x="69" y="100"/>
                      <a:pt x="69" y="101"/>
                      <a:pt x="69" y="101"/>
                    </a:cubicBezTo>
                    <a:cubicBezTo>
                      <a:pt x="69" y="102"/>
                      <a:pt x="69" y="102"/>
                      <a:pt x="69" y="103"/>
                    </a:cubicBezTo>
                    <a:cubicBezTo>
                      <a:pt x="69" y="103"/>
                      <a:pt x="69" y="104"/>
                      <a:pt x="69" y="104"/>
                    </a:cubicBezTo>
                    <a:cubicBezTo>
                      <a:pt x="69" y="104"/>
                      <a:pt x="69" y="104"/>
                      <a:pt x="69" y="104"/>
                    </a:cubicBezTo>
                    <a:cubicBezTo>
                      <a:pt x="69" y="104"/>
                      <a:pt x="68" y="103"/>
                      <a:pt x="68" y="103"/>
                    </a:cubicBezTo>
                    <a:cubicBezTo>
                      <a:pt x="68" y="103"/>
                      <a:pt x="68" y="103"/>
                      <a:pt x="68" y="103"/>
                    </a:cubicBezTo>
                    <a:cubicBezTo>
                      <a:pt x="68" y="103"/>
                      <a:pt x="68" y="102"/>
                      <a:pt x="68" y="102"/>
                    </a:cubicBezTo>
                    <a:cubicBezTo>
                      <a:pt x="68" y="102"/>
                      <a:pt x="68" y="102"/>
                      <a:pt x="68" y="102"/>
                    </a:cubicBezTo>
                    <a:cubicBezTo>
                      <a:pt x="68" y="102"/>
                      <a:pt x="68" y="102"/>
                      <a:pt x="68" y="102"/>
                    </a:cubicBezTo>
                    <a:cubicBezTo>
                      <a:pt x="68" y="101"/>
                      <a:pt x="68" y="101"/>
                      <a:pt x="68" y="101"/>
                    </a:cubicBezTo>
                    <a:cubicBezTo>
                      <a:pt x="68" y="101"/>
                      <a:pt x="68" y="101"/>
                      <a:pt x="68" y="101"/>
                    </a:cubicBezTo>
                    <a:cubicBezTo>
                      <a:pt x="68" y="100"/>
                      <a:pt x="68" y="100"/>
                      <a:pt x="68" y="100"/>
                    </a:cubicBezTo>
                    <a:cubicBezTo>
                      <a:pt x="67" y="100"/>
                      <a:pt x="67" y="100"/>
                      <a:pt x="67" y="100"/>
                    </a:cubicBezTo>
                    <a:cubicBezTo>
                      <a:pt x="67" y="99"/>
                      <a:pt x="67" y="99"/>
                      <a:pt x="67" y="99"/>
                    </a:cubicBezTo>
                    <a:cubicBezTo>
                      <a:pt x="67" y="99"/>
                      <a:pt x="67" y="99"/>
                      <a:pt x="67" y="98"/>
                    </a:cubicBezTo>
                    <a:cubicBezTo>
                      <a:pt x="67" y="98"/>
                      <a:pt x="67" y="98"/>
                      <a:pt x="66" y="98"/>
                    </a:cubicBezTo>
                    <a:cubicBezTo>
                      <a:pt x="66" y="98"/>
                      <a:pt x="66" y="98"/>
                      <a:pt x="66" y="97"/>
                    </a:cubicBezTo>
                    <a:cubicBezTo>
                      <a:pt x="66" y="97"/>
                      <a:pt x="66" y="97"/>
                      <a:pt x="66" y="97"/>
                    </a:cubicBezTo>
                    <a:cubicBezTo>
                      <a:pt x="66" y="97"/>
                      <a:pt x="66" y="97"/>
                      <a:pt x="66" y="97"/>
                    </a:cubicBezTo>
                    <a:cubicBezTo>
                      <a:pt x="66" y="96"/>
                      <a:pt x="66" y="96"/>
                      <a:pt x="66" y="96"/>
                    </a:cubicBezTo>
                    <a:cubicBezTo>
                      <a:pt x="65" y="97"/>
                      <a:pt x="65" y="97"/>
                      <a:pt x="65" y="97"/>
                    </a:cubicBezTo>
                    <a:cubicBezTo>
                      <a:pt x="65" y="97"/>
                      <a:pt x="64" y="97"/>
                      <a:pt x="64" y="97"/>
                    </a:cubicBezTo>
                    <a:cubicBezTo>
                      <a:pt x="64" y="98"/>
                      <a:pt x="64" y="98"/>
                      <a:pt x="65" y="98"/>
                    </a:cubicBezTo>
                    <a:cubicBezTo>
                      <a:pt x="65" y="98"/>
                      <a:pt x="65" y="98"/>
                      <a:pt x="65" y="98"/>
                    </a:cubicBezTo>
                    <a:cubicBezTo>
                      <a:pt x="65" y="98"/>
                      <a:pt x="65" y="98"/>
                      <a:pt x="64" y="98"/>
                    </a:cubicBezTo>
                    <a:cubicBezTo>
                      <a:pt x="64" y="99"/>
                      <a:pt x="64" y="99"/>
                      <a:pt x="64" y="99"/>
                    </a:cubicBezTo>
                    <a:cubicBezTo>
                      <a:pt x="63" y="99"/>
                      <a:pt x="63" y="99"/>
                      <a:pt x="63" y="100"/>
                    </a:cubicBezTo>
                    <a:cubicBezTo>
                      <a:pt x="63" y="100"/>
                      <a:pt x="63" y="100"/>
                      <a:pt x="63" y="100"/>
                    </a:cubicBezTo>
                    <a:cubicBezTo>
                      <a:pt x="63" y="100"/>
                      <a:pt x="63" y="100"/>
                      <a:pt x="63" y="100"/>
                    </a:cubicBezTo>
                    <a:cubicBezTo>
                      <a:pt x="63" y="101"/>
                      <a:pt x="63" y="101"/>
                      <a:pt x="63" y="101"/>
                    </a:cubicBezTo>
                    <a:cubicBezTo>
                      <a:pt x="63" y="101"/>
                      <a:pt x="63" y="101"/>
                      <a:pt x="63" y="101"/>
                    </a:cubicBezTo>
                    <a:cubicBezTo>
                      <a:pt x="63" y="101"/>
                      <a:pt x="63" y="101"/>
                      <a:pt x="63" y="102"/>
                    </a:cubicBezTo>
                    <a:cubicBezTo>
                      <a:pt x="63" y="102"/>
                      <a:pt x="63" y="102"/>
                      <a:pt x="63" y="102"/>
                    </a:cubicBezTo>
                    <a:cubicBezTo>
                      <a:pt x="63" y="102"/>
                      <a:pt x="63" y="102"/>
                      <a:pt x="63" y="102"/>
                    </a:cubicBezTo>
                    <a:cubicBezTo>
                      <a:pt x="63" y="102"/>
                      <a:pt x="64" y="102"/>
                      <a:pt x="64" y="103"/>
                    </a:cubicBezTo>
                    <a:cubicBezTo>
                      <a:pt x="64" y="103"/>
                      <a:pt x="64" y="103"/>
                      <a:pt x="64" y="103"/>
                    </a:cubicBezTo>
                    <a:cubicBezTo>
                      <a:pt x="64" y="103"/>
                      <a:pt x="64" y="103"/>
                      <a:pt x="64" y="103"/>
                    </a:cubicBezTo>
                    <a:cubicBezTo>
                      <a:pt x="64" y="103"/>
                      <a:pt x="64" y="103"/>
                      <a:pt x="64" y="103"/>
                    </a:cubicBezTo>
                    <a:cubicBezTo>
                      <a:pt x="64" y="103"/>
                      <a:pt x="64" y="103"/>
                      <a:pt x="64" y="103"/>
                    </a:cubicBezTo>
                    <a:cubicBezTo>
                      <a:pt x="64" y="103"/>
                      <a:pt x="64" y="103"/>
                      <a:pt x="64" y="103"/>
                    </a:cubicBezTo>
                    <a:cubicBezTo>
                      <a:pt x="65" y="104"/>
                      <a:pt x="65" y="104"/>
                      <a:pt x="65" y="104"/>
                    </a:cubicBezTo>
                    <a:cubicBezTo>
                      <a:pt x="65" y="104"/>
                      <a:pt x="65" y="104"/>
                      <a:pt x="65" y="104"/>
                    </a:cubicBezTo>
                    <a:cubicBezTo>
                      <a:pt x="65" y="104"/>
                      <a:pt x="65" y="104"/>
                      <a:pt x="65" y="104"/>
                    </a:cubicBezTo>
                    <a:cubicBezTo>
                      <a:pt x="65" y="104"/>
                      <a:pt x="65" y="105"/>
                      <a:pt x="65" y="105"/>
                    </a:cubicBezTo>
                    <a:cubicBezTo>
                      <a:pt x="65" y="105"/>
                      <a:pt x="65" y="106"/>
                      <a:pt x="65" y="107"/>
                    </a:cubicBezTo>
                    <a:cubicBezTo>
                      <a:pt x="65" y="107"/>
                      <a:pt x="65" y="107"/>
                      <a:pt x="65" y="107"/>
                    </a:cubicBezTo>
                    <a:cubicBezTo>
                      <a:pt x="65" y="107"/>
                      <a:pt x="64" y="108"/>
                      <a:pt x="64" y="108"/>
                    </a:cubicBezTo>
                    <a:cubicBezTo>
                      <a:pt x="64" y="108"/>
                      <a:pt x="64" y="108"/>
                      <a:pt x="64" y="108"/>
                    </a:cubicBezTo>
                    <a:cubicBezTo>
                      <a:pt x="64" y="108"/>
                      <a:pt x="64" y="109"/>
                      <a:pt x="63" y="109"/>
                    </a:cubicBezTo>
                    <a:cubicBezTo>
                      <a:pt x="63" y="110"/>
                      <a:pt x="63" y="110"/>
                      <a:pt x="63" y="110"/>
                    </a:cubicBezTo>
                    <a:cubicBezTo>
                      <a:pt x="63" y="110"/>
                      <a:pt x="63" y="110"/>
                      <a:pt x="63" y="110"/>
                    </a:cubicBezTo>
                    <a:cubicBezTo>
                      <a:pt x="63" y="110"/>
                      <a:pt x="62" y="110"/>
                      <a:pt x="62" y="109"/>
                    </a:cubicBezTo>
                    <a:cubicBezTo>
                      <a:pt x="63" y="109"/>
                      <a:pt x="62" y="109"/>
                      <a:pt x="62" y="109"/>
                    </a:cubicBezTo>
                    <a:cubicBezTo>
                      <a:pt x="62" y="109"/>
                      <a:pt x="62" y="109"/>
                      <a:pt x="62" y="108"/>
                    </a:cubicBezTo>
                    <a:cubicBezTo>
                      <a:pt x="61" y="108"/>
                      <a:pt x="62" y="108"/>
                      <a:pt x="62" y="108"/>
                    </a:cubicBezTo>
                    <a:cubicBezTo>
                      <a:pt x="62" y="108"/>
                      <a:pt x="62" y="108"/>
                      <a:pt x="62" y="107"/>
                    </a:cubicBezTo>
                    <a:cubicBezTo>
                      <a:pt x="62" y="107"/>
                      <a:pt x="62" y="107"/>
                      <a:pt x="62" y="107"/>
                    </a:cubicBezTo>
                    <a:cubicBezTo>
                      <a:pt x="62" y="107"/>
                      <a:pt x="62" y="107"/>
                      <a:pt x="62" y="107"/>
                    </a:cubicBezTo>
                    <a:cubicBezTo>
                      <a:pt x="62" y="107"/>
                      <a:pt x="62" y="107"/>
                      <a:pt x="62" y="107"/>
                    </a:cubicBezTo>
                    <a:cubicBezTo>
                      <a:pt x="62" y="106"/>
                      <a:pt x="62" y="106"/>
                      <a:pt x="62" y="106"/>
                    </a:cubicBezTo>
                    <a:cubicBezTo>
                      <a:pt x="62" y="106"/>
                      <a:pt x="62" y="106"/>
                      <a:pt x="62" y="106"/>
                    </a:cubicBezTo>
                    <a:cubicBezTo>
                      <a:pt x="61" y="106"/>
                      <a:pt x="61" y="106"/>
                      <a:pt x="61" y="106"/>
                    </a:cubicBezTo>
                    <a:cubicBezTo>
                      <a:pt x="61" y="107"/>
                      <a:pt x="61" y="107"/>
                      <a:pt x="61" y="107"/>
                    </a:cubicBezTo>
                    <a:cubicBezTo>
                      <a:pt x="61" y="107"/>
                      <a:pt x="61" y="108"/>
                      <a:pt x="61" y="108"/>
                    </a:cubicBezTo>
                    <a:cubicBezTo>
                      <a:pt x="60" y="108"/>
                      <a:pt x="60" y="108"/>
                      <a:pt x="60" y="108"/>
                    </a:cubicBezTo>
                    <a:cubicBezTo>
                      <a:pt x="59" y="108"/>
                      <a:pt x="59" y="108"/>
                      <a:pt x="58" y="107"/>
                    </a:cubicBezTo>
                    <a:cubicBezTo>
                      <a:pt x="58" y="107"/>
                      <a:pt x="58" y="107"/>
                      <a:pt x="58" y="107"/>
                    </a:cubicBezTo>
                    <a:cubicBezTo>
                      <a:pt x="58" y="107"/>
                      <a:pt x="57" y="107"/>
                      <a:pt x="57" y="107"/>
                    </a:cubicBezTo>
                    <a:cubicBezTo>
                      <a:pt x="57" y="107"/>
                      <a:pt x="56" y="107"/>
                      <a:pt x="56" y="106"/>
                    </a:cubicBezTo>
                    <a:cubicBezTo>
                      <a:pt x="56" y="106"/>
                      <a:pt x="56" y="106"/>
                      <a:pt x="56" y="106"/>
                    </a:cubicBezTo>
                    <a:cubicBezTo>
                      <a:pt x="55" y="106"/>
                      <a:pt x="55" y="106"/>
                      <a:pt x="55" y="106"/>
                    </a:cubicBezTo>
                    <a:cubicBezTo>
                      <a:pt x="55" y="106"/>
                      <a:pt x="55" y="106"/>
                      <a:pt x="55" y="106"/>
                    </a:cubicBezTo>
                    <a:cubicBezTo>
                      <a:pt x="54" y="106"/>
                      <a:pt x="54" y="106"/>
                      <a:pt x="54" y="106"/>
                    </a:cubicBezTo>
                    <a:cubicBezTo>
                      <a:pt x="54" y="106"/>
                      <a:pt x="54" y="105"/>
                      <a:pt x="54" y="105"/>
                    </a:cubicBezTo>
                    <a:cubicBezTo>
                      <a:pt x="54" y="105"/>
                      <a:pt x="54" y="105"/>
                      <a:pt x="54" y="105"/>
                    </a:cubicBezTo>
                    <a:cubicBezTo>
                      <a:pt x="53" y="105"/>
                      <a:pt x="53" y="104"/>
                      <a:pt x="53" y="103"/>
                    </a:cubicBezTo>
                    <a:cubicBezTo>
                      <a:pt x="53" y="103"/>
                      <a:pt x="53" y="103"/>
                      <a:pt x="53" y="103"/>
                    </a:cubicBezTo>
                    <a:cubicBezTo>
                      <a:pt x="53" y="103"/>
                      <a:pt x="53" y="102"/>
                      <a:pt x="53" y="102"/>
                    </a:cubicBezTo>
                    <a:cubicBezTo>
                      <a:pt x="53" y="102"/>
                      <a:pt x="53" y="102"/>
                      <a:pt x="53" y="102"/>
                    </a:cubicBezTo>
                    <a:cubicBezTo>
                      <a:pt x="53" y="102"/>
                      <a:pt x="53" y="102"/>
                      <a:pt x="53" y="102"/>
                    </a:cubicBezTo>
                    <a:cubicBezTo>
                      <a:pt x="53" y="102"/>
                      <a:pt x="53" y="102"/>
                      <a:pt x="53" y="102"/>
                    </a:cubicBezTo>
                    <a:cubicBezTo>
                      <a:pt x="53" y="102"/>
                      <a:pt x="53" y="102"/>
                      <a:pt x="52" y="102"/>
                    </a:cubicBezTo>
                    <a:cubicBezTo>
                      <a:pt x="52" y="102"/>
                      <a:pt x="52" y="101"/>
                      <a:pt x="52" y="101"/>
                    </a:cubicBezTo>
                    <a:cubicBezTo>
                      <a:pt x="52" y="100"/>
                      <a:pt x="52" y="100"/>
                      <a:pt x="53" y="99"/>
                    </a:cubicBezTo>
                    <a:cubicBezTo>
                      <a:pt x="53" y="99"/>
                      <a:pt x="53" y="99"/>
                      <a:pt x="53" y="99"/>
                    </a:cubicBezTo>
                    <a:cubicBezTo>
                      <a:pt x="53" y="99"/>
                      <a:pt x="53" y="99"/>
                      <a:pt x="53" y="99"/>
                    </a:cubicBezTo>
                    <a:cubicBezTo>
                      <a:pt x="54" y="98"/>
                      <a:pt x="54" y="98"/>
                      <a:pt x="54" y="97"/>
                    </a:cubicBezTo>
                    <a:cubicBezTo>
                      <a:pt x="54" y="97"/>
                      <a:pt x="54" y="97"/>
                      <a:pt x="54" y="97"/>
                    </a:cubicBezTo>
                    <a:cubicBezTo>
                      <a:pt x="54" y="97"/>
                      <a:pt x="54" y="97"/>
                      <a:pt x="54" y="97"/>
                    </a:cubicBezTo>
                    <a:cubicBezTo>
                      <a:pt x="54" y="97"/>
                      <a:pt x="54" y="97"/>
                      <a:pt x="54" y="97"/>
                    </a:cubicBezTo>
                    <a:cubicBezTo>
                      <a:pt x="53" y="97"/>
                      <a:pt x="53" y="96"/>
                      <a:pt x="53" y="96"/>
                    </a:cubicBezTo>
                    <a:cubicBezTo>
                      <a:pt x="52" y="95"/>
                      <a:pt x="52" y="95"/>
                      <a:pt x="52" y="95"/>
                    </a:cubicBezTo>
                    <a:cubicBezTo>
                      <a:pt x="51" y="95"/>
                      <a:pt x="51" y="95"/>
                      <a:pt x="51" y="95"/>
                    </a:cubicBezTo>
                    <a:cubicBezTo>
                      <a:pt x="51" y="95"/>
                      <a:pt x="51" y="95"/>
                      <a:pt x="51" y="95"/>
                    </a:cubicBezTo>
                    <a:cubicBezTo>
                      <a:pt x="50" y="95"/>
                      <a:pt x="50" y="95"/>
                      <a:pt x="50" y="94"/>
                    </a:cubicBezTo>
                    <a:cubicBezTo>
                      <a:pt x="50" y="94"/>
                      <a:pt x="50" y="94"/>
                      <a:pt x="49" y="94"/>
                    </a:cubicBezTo>
                    <a:cubicBezTo>
                      <a:pt x="49" y="94"/>
                      <a:pt x="49" y="94"/>
                      <a:pt x="49" y="94"/>
                    </a:cubicBezTo>
                    <a:cubicBezTo>
                      <a:pt x="49" y="94"/>
                      <a:pt x="49" y="94"/>
                      <a:pt x="49" y="94"/>
                    </a:cubicBezTo>
                    <a:cubicBezTo>
                      <a:pt x="49" y="94"/>
                      <a:pt x="48" y="94"/>
                      <a:pt x="48" y="94"/>
                    </a:cubicBezTo>
                    <a:cubicBezTo>
                      <a:pt x="48" y="94"/>
                      <a:pt x="48" y="94"/>
                      <a:pt x="48" y="95"/>
                    </a:cubicBezTo>
                    <a:cubicBezTo>
                      <a:pt x="48" y="95"/>
                      <a:pt x="48" y="95"/>
                      <a:pt x="48" y="95"/>
                    </a:cubicBezTo>
                    <a:cubicBezTo>
                      <a:pt x="48" y="95"/>
                      <a:pt x="48" y="95"/>
                      <a:pt x="48" y="95"/>
                    </a:cubicBezTo>
                    <a:cubicBezTo>
                      <a:pt x="48" y="96"/>
                      <a:pt x="48" y="96"/>
                      <a:pt x="47" y="96"/>
                    </a:cubicBezTo>
                    <a:cubicBezTo>
                      <a:pt x="47" y="96"/>
                      <a:pt x="47" y="96"/>
                      <a:pt x="47" y="96"/>
                    </a:cubicBezTo>
                    <a:cubicBezTo>
                      <a:pt x="47" y="96"/>
                      <a:pt x="48" y="96"/>
                      <a:pt x="48" y="97"/>
                    </a:cubicBezTo>
                    <a:cubicBezTo>
                      <a:pt x="48" y="97"/>
                      <a:pt x="48" y="97"/>
                      <a:pt x="48" y="97"/>
                    </a:cubicBezTo>
                    <a:cubicBezTo>
                      <a:pt x="48" y="97"/>
                      <a:pt x="48" y="97"/>
                      <a:pt x="48" y="97"/>
                    </a:cubicBezTo>
                    <a:cubicBezTo>
                      <a:pt x="48" y="97"/>
                      <a:pt x="48" y="97"/>
                      <a:pt x="48" y="97"/>
                    </a:cubicBezTo>
                    <a:cubicBezTo>
                      <a:pt x="48" y="98"/>
                      <a:pt x="48" y="98"/>
                      <a:pt x="48" y="97"/>
                    </a:cubicBezTo>
                    <a:cubicBezTo>
                      <a:pt x="48" y="97"/>
                      <a:pt x="47" y="97"/>
                      <a:pt x="47" y="97"/>
                    </a:cubicBezTo>
                    <a:cubicBezTo>
                      <a:pt x="47" y="97"/>
                      <a:pt x="47" y="97"/>
                      <a:pt x="47" y="97"/>
                    </a:cubicBezTo>
                    <a:cubicBezTo>
                      <a:pt x="47" y="97"/>
                      <a:pt x="47" y="96"/>
                      <a:pt x="47" y="96"/>
                    </a:cubicBezTo>
                    <a:cubicBezTo>
                      <a:pt x="47" y="96"/>
                      <a:pt x="46" y="96"/>
                      <a:pt x="46" y="97"/>
                    </a:cubicBezTo>
                    <a:cubicBezTo>
                      <a:pt x="46" y="97"/>
                      <a:pt x="46" y="97"/>
                      <a:pt x="46" y="97"/>
                    </a:cubicBezTo>
                    <a:cubicBezTo>
                      <a:pt x="46" y="97"/>
                      <a:pt x="46" y="97"/>
                      <a:pt x="46" y="96"/>
                    </a:cubicBezTo>
                    <a:cubicBezTo>
                      <a:pt x="46" y="96"/>
                      <a:pt x="46" y="96"/>
                      <a:pt x="46" y="96"/>
                    </a:cubicBezTo>
                    <a:cubicBezTo>
                      <a:pt x="46" y="96"/>
                      <a:pt x="46" y="96"/>
                      <a:pt x="46" y="96"/>
                    </a:cubicBezTo>
                    <a:cubicBezTo>
                      <a:pt x="46" y="96"/>
                      <a:pt x="46" y="96"/>
                      <a:pt x="46" y="96"/>
                    </a:cubicBezTo>
                    <a:cubicBezTo>
                      <a:pt x="46" y="96"/>
                      <a:pt x="46" y="95"/>
                      <a:pt x="46" y="95"/>
                    </a:cubicBezTo>
                    <a:cubicBezTo>
                      <a:pt x="46" y="95"/>
                      <a:pt x="46" y="95"/>
                      <a:pt x="46" y="95"/>
                    </a:cubicBezTo>
                    <a:cubicBezTo>
                      <a:pt x="46" y="95"/>
                      <a:pt x="46" y="95"/>
                      <a:pt x="46" y="95"/>
                    </a:cubicBezTo>
                    <a:cubicBezTo>
                      <a:pt x="46" y="95"/>
                      <a:pt x="45" y="95"/>
                      <a:pt x="45" y="95"/>
                    </a:cubicBezTo>
                    <a:cubicBezTo>
                      <a:pt x="45" y="95"/>
                      <a:pt x="45" y="96"/>
                      <a:pt x="45" y="96"/>
                    </a:cubicBezTo>
                    <a:cubicBezTo>
                      <a:pt x="45" y="96"/>
                      <a:pt x="45" y="96"/>
                      <a:pt x="45" y="96"/>
                    </a:cubicBezTo>
                    <a:cubicBezTo>
                      <a:pt x="45" y="96"/>
                      <a:pt x="45" y="96"/>
                      <a:pt x="45" y="96"/>
                    </a:cubicBezTo>
                    <a:cubicBezTo>
                      <a:pt x="45" y="96"/>
                      <a:pt x="45" y="96"/>
                      <a:pt x="45" y="97"/>
                    </a:cubicBezTo>
                    <a:cubicBezTo>
                      <a:pt x="45" y="97"/>
                      <a:pt x="45" y="97"/>
                      <a:pt x="45" y="97"/>
                    </a:cubicBezTo>
                    <a:cubicBezTo>
                      <a:pt x="45" y="97"/>
                      <a:pt x="44" y="97"/>
                      <a:pt x="44" y="97"/>
                    </a:cubicBezTo>
                    <a:cubicBezTo>
                      <a:pt x="44" y="97"/>
                      <a:pt x="44" y="97"/>
                      <a:pt x="44" y="97"/>
                    </a:cubicBezTo>
                    <a:cubicBezTo>
                      <a:pt x="44" y="97"/>
                      <a:pt x="44" y="97"/>
                      <a:pt x="44" y="97"/>
                    </a:cubicBezTo>
                    <a:cubicBezTo>
                      <a:pt x="44" y="97"/>
                      <a:pt x="44" y="97"/>
                      <a:pt x="44" y="97"/>
                    </a:cubicBezTo>
                    <a:cubicBezTo>
                      <a:pt x="44" y="97"/>
                      <a:pt x="44" y="98"/>
                      <a:pt x="44" y="98"/>
                    </a:cubicBezTo>
                    <a:cubicBezTo>
                      <a:pt x="44" y="98"/>
                      <a:pt x="44" y="98"/>
                      <a:pt x="44" y="98"/>
                    </a:cubicBezTo>
                    <a:cubicBezTo>
                      <a:pt x="44" y="97"/>
                      <a:pt x="44" y="97"/>
                      <a:pt x="44" y="97"/>
                    </a:cubicBezTo>
                    <a:cubicBezTo>
                      <a:pt x="44" y="97"/>
                      <a:pt x="44" y="97"/>
                      <a:pt x="44" y="98"/>
                    </a:cubicBezTo>
                    <a:cubicBezTo>
                      <a:pt x="45" y="98"/>
                      <a:pt x="44" y="98"/>
                      <a:pt x="44" y="98"/>
                    </a:cubicBezTo>
                    <a:cubicBezTo>
                      <a:pt x="44" y="98"/>
                      <a:pt x="44" y="98"/>
                      <a:pt x="44" y="98"/>
                    </a:cubicBezTo>
                    <a:cubicBezTo>
                      <a:pt x="44" y="98"/>
                      <a:pt x="44" y="98"/>
                      <a:pt x="44" y="98"/>
                    </a:cubicBezTo>
                    <a:cubicBezTo>
                      <a:pt x="44" y="98"/>
                      <a:pt x="44" y="98"/>
                      <a:pt x="43" y="98"/>
                    </a:cubicBezTo>
                    <a:cubicBezTo>
                      <a:pt x="43" y="98"/>
                      <a:pt x="43" y="98"/>
                      <a:pt x="43" y="98"/>
                    </a:cubicBezTo>
                    <a:cubicBezTo>
                      <a:pt x="43" y="97"/>
                      <a:pt x="43" y="97"/>
                      <a:pt x="43" y="97"/>
                    </a:cubicBezTo>
                    <a:cubicBezTo>
                      <a:pt x="43" y="97"/>
                      <a:pt x="43" y="97"/>
                      <a:pt x="43" y="97"/>
                    </a:cubicBezTo>
                    <a:cubicBezTo>
                      <a:pt x="43" y="97"/>
                      <a:pt x="43" y="97"/>
                      <a:pt x="43" y="97"/>
                    </a:cubicBezTo>
                    <a:cubicBezTo>
                      <a:pt x="43" y="96"/>
                      <a:pt x="43" y="96"/>
                      <a:pt x="43" y="96"/>
                    </a:cubicBezTo>
                    <a:cubicBezTo>
                      <a:pt x="43" y="96"/>
                      <a:pt x="43" y="96"/>
                      <a:pt x="43" y="96"/>
                    </a:cubicBezTo>
                    <a:cubicBezTo>
                      <a:pt x="43" y="96"/>
                      <a:pt x="43" y="95"/>
                      <a:pt x="43" y="95"/>
                    </a:cubicBezTo>
                    <a:cubicBezTo>
                      <a:pt x="43" y="95"/>
                      <a:pt x="43" y="95"/>
                      <a:pt x="43" y="95"/>
                    </a:cubicBezTo>
                    <a:cubicBezTo>
                      <a:pt x="43" y="95"/>
                      <a:pt x="43" y="95"/>
                      <a:pt x="43" y="95"/>
                    </a:cubicBezTo>
                    <a:cubicBezTo>
                      <a:pt x="42" y="95"/>
                      <a:pt x="42" y="95"/>
                      <a:pt x="42" y="95"/>
                    </a:cubicBezTo>
                    <a:cubicBezTo>
                      <a:pt x="42" y="95"/>
                      <a:pt x="42" y="95"/>
                      <a:pt x="41" y="95"/>
                    </a:cubicBezTo>
                    <a:cubicBezTo>
                      <a:pt x="41" y="95"/>
                      <a:pt x="41" y="96"/>
                      <a:pt x="41" y="96"/>
                    </a:cubicBezTo>
                    <a:cubicBezTo>
                      <a:pt x="41" y="96"/>
                      <a:pt x="41" y="96"/>
                      <a:pt x="41" y="96"/>
                    </a:cubicBezTo>
                    <a:cubicBezTo>
                      <a:pt x="40" y="97"/>
                      <a:pt x="41" y="96"/>
                      <a:pt x="41" y="97"/>
                    </a:cubicBezTo>
                    <a:cubicBezTo>
                      <a:pt x="41" y="97"/>
                      <a:pt x="41" y="97"/>
                      <a:pt x="40" y="97"/>
                    </a:cubicBezTo>
                    <a:cubicBezTo>
                      <a:pt x="40" y="97"/>
                      <a:pt x="40" y="97"/>
                      <a:pt x="40" y="98"/>
                    </a:cubicBezTo>
                    <a:cubicBezTo>
                      <a:pt x="40" y="98"/>
                      <a:pt x="40" y="98"/>
                      <a:pt x="40" y="98"/>
                    </a:cubicBezTo>
                    <a:cubicBezTo>
                      <a:pt x="40" y="98"/>
                      <a:pt x="40" y="98"/>
                      <a:pt x="40" y="98"/>
                    </a:cubicBezTo>
                    <a:cubicBezTo>
                      <a:pt x="40" y="98"/>
                      <a:pt x="40" y="98"/>
                      <a:pt x="40" y="98"/>
                    </a:cubicBezTo>
                    <a:cubicBezTo>
                      <a:pt x="39" y="98"/>
                      <a:pt x="40" y="99"/>
                      <a:pt x="39" y="99"/>
                    </a:cubicBezTo>
                    <a:cubicBezTo>
                      <a:pt x="39" y="99"/>
                      <a:pt x="39" y="99"/>
                      <a:pt x="39" y="99"/>
                    </a:cubicBezTo>
                    <a:cubicBezTo>
                      <a:pt x="39" y="99"/>
                      <a:pt x="39" y="100"/>
                      <a:pt x="39" y="100"/>
                    </a:cubicBezTo>
                    <a:cubicBezTo>
                      <a:pt x="39" y="100"/>
                      <a:pt x="39" y="100"/>
                      <a:pt x="39" y="100"/>
                    </a:cubicBezTo>
                    <a:cubicBezTo>
                      <a:pt x="39" y="100"/>
                      <a:pt x="39" y="100"/>
                      <a:pt x="39" y="100"/>
                    </a:cubicBezTo>
                    <a:cubicBezTo>
                      <a:pt x="39" y="101"/>
                      <a:pt x="39" y="101"/>
                      <a:pt x="39" y="101"/>
                    </a:cubicBezTo>
                    <a:cubicBezTo>
                      <a:pt x="39" y="101"/>
                      <a:pt x="39" y="101"/>
                      <a:pt x="39" y="102"/>
                    </a:cubicBezTo>
                    <a:cubicBezTo>
                      <a:pt x="39" y="102"/>
                      <a:pt x="38" y="102"/>
                      <a:pt x="38" y="102"/>
                    </a:cubicBezTo>
                    <a:cubicBezTo>
                      <a:pt x="38" y="102"/>
                      <a:pt x="38" y="102"/>
                      <a:pt x="38" y="101"/>
                    </a:cubicBezTo>
                    <a:cubicBezTo>
                      <a:pt x="38" y="101"/>
                      <a:pt x="38" y="101"/>
                      <a:pt x="37" y="101"/>
                    </a:cubicBezTo>
                    <a:cubicBezTo>
                      <a:pt x="37" y="101"/>
                      <a:pt x="37" y="101"/>
                      <a:pt x="37" y="101"/>
                    </a:cubicBezTo>
                    <a:cubicBezTo>
                      <a:pt x="37" y="101"/>
                      <a:pt x="37" y="101"/>
                      <a:pt x="37" y="101"/>
                    </a:cubicBezTo>
                    <a:cubicBezTo>
                      <a:pt x="37" y="101"/>
                      <a:pt x="37" y="100"/>
                      <a:pt x="37" y="100"/>
                    </a:cubicBezTo>
                    <a:cubicBezTo>
                      <a:pt x="37" y="100"/>
                      <a:pt x="37" y="100"/>
                      <a:pt x="37" y="100"/>
                    </a:cubicBezTo>
                    <a:cubicBezTo>
                      <a:pt x="37" y="100"/>
                      <a:pt x="37" y="100"/>
                      <a:pt x="37" y="100"/>
                    </a:cubicBezTo>
                    <a:cubicBezTo>
                      <a:pt x="37" y="99"/>
                      <a:pt x="37" y="99"/>
                      <a:pt x="38" y="99"/>
                    </a:cubicBezTo>
                    <a:cubicBezTo>
                      <a:pt x="38" y="99"/>
                      <a:pt x="38" y="99"/>
                      <a:pt x="38" y="99"/>
                    </a:cubicBezTo>
                    <a:cubicBezTo>
                      <a:pt x="37" y="98"/>
                      <a:pt x="38" y="98"/>
                      <a:pt x="38" y="97"/>
                    </a:cubicBezTo>
                    <a:cubicBezTo>
                      <a:pt x="38" y="97"/>
                      <a:pt x="38" y="97"/>
                      <a:pt x="38" y="97"/>
                    </a:cubicBezTo>
                    <a:cubicBezTo>
                      <a:pt x="38" y="97"/>
                      <a:pt x="38" y="97"/>
                      <a:pt x="38" y="97"/>
                    </a:cubicBezTo>
                    <a:cubicBezTo>
                      <a:pt x="38" y="97"/>
                      <a:pt x="38" y="97"/>
                      <a:pt x="38" y="96"/>
                    </a:cubicBezTo>
                    <a:cubicBezTo>
                      <a:pt x="38" y="96"/>
                      <a:pt x="38" y="96"/>
                      <a:pt x="38" y="96"/>
                    </a:cubicBezTo>
                    <a:cubicBezTo>
                      <a:pt x="38" y="96"/>
                      <a:pt x="38" y="96"/>
                      <a:pt x="38" y="96"/>
                    </a:cubicBezTo>
                    <a:cubicBezTo>
                      <a:pt x="38" y="96"/>
                      <a:pt x="38" y="96"/>
                      <a:pt x="38" y="96"/>
                    </a:cubicBezTo>
                    <a:cubicBezTo>
                      <a:pt x="38" y="96"/>
                      <a:pt x="38" y="96"/>
                      <a:pt x="38" y="96"/>
                    </a:cubicBezTo>
                    <a:cubicBezTo>
                      <a:pt x="38" y="95"/>
                      <a:pt x="38" y="95"/>
                      <a:pt x="38" y="95"/>
                    </a:cubicBezTo>
                    <a:cubicBezTo>
                      <a:pt x="39" y="94"/>
                      <a:pt x="39" y="94"/>
                      <a:pt x="39" y="94"/>
                    </a:cubicBezTo>
                    <a:cubicBezTo>
                      <a:pt x="39" y="93"/>
                      <a:pt x="39" y="93"/>
                      <a:pt x="40" y="93"/>
                    </a:cubicBezTo>
                    <a:cubicBezTo>
                      <a:pt x="40" y="93"/>
                      <a:pt x="40" y="93"/>
                      <a:pt x="40" y="93"/>
                    </a:cubicBezTo>
                    <a:cubicBezTo>
                      <a:pt x="41" y="93"/>
                      <a:pt x="41" y="93"/>
                      <a:pt x="41" y="93"/>
                    </a:cubicBezTo>
                    <a:cubicBezTo>
                      <a:pt x="41" y="93"/>
                      <a:pt x="41" y="93"/>
                      <a:pt x="41" y="93"/>
                    </a:cubicBezTo>
                    <a:cubicBezTo>
                      <a:pt x="41" y="93"/>
                      <a:pt x="41" y="93"/>
                      <a:pt x="42" y="92"/>
                    </a:cubicBezTo>
                    <a:cubicBezTo>
                      <a:pt x="42" y="92"/>
                      <a:pt x="42" y="92"/>
                      <a:pt x="42" y="92"/>
                    </a:cubicBezTo>
                    <a:cubicBezTo>
                      <a:pt x="42" y="92"/>
                      <a:pt x="42" y="92"/>
                      <a:pt x="42" y="92"/>
                    </a:cubicBezTo>
                    <a:cubicBezTo>
                      <a:pt x="42" y="92"/>
                      <a:pt x="43" y="92"/>
                      <a:pt x="43" y="92"/>
                    </a:cubicBezTo>
                    <a:cubicBezTo>
                      <a:pt x="43" y="92"/>
                      <a:pt x="43" y="92"/>
                      <a:pt x="43" y="92"/>
                    </a:cubicBezTo>
                    <a:cubicBezTo>
                      <a:pt x="44" y="92"/>
                      <a:pt x="44" y="92"/>
                      <a:pt x="44" y="91"/>
                    </a:cubicBezTo>
                    <a:cubicBezTo>
                      <a:pt x="44" y="91"/>
                      <a:pt x="44" y="91"/>
                      <a:pt x="44" y="91"/>
                    </a:cubicBezTo>
                    <a:cubicBezTo>
                      <a:pt x="44" y="91"/>
                      <a:pt x="44" y="91"/>
                      <a:pt x="44" y="91"/>
                    </a:cubicBezTo>
                    <a:cubicBezTo>
                      <a:pt x="44" y="91"/>
                      <a:pt x="44" y="91"/>
                      <a:pt x="44" y="91"/>
                    </a:cubicBezTo>
                    <a:cubicBezTo>
                      <a:pt x="44" y="91"/>
                      <a:pt x="44" y="91"/>
                      <a:pt x="44" y="91"/>
                    </a:cubicBezTo>
                    <a:cubicBezTo>
                      <a:pt x="44" y="90"/>
                      <a:pt x="44" y="90"/>
                      <a:pt x="44" y="90"/>
                    </a:cubicBezTo>
                    <a:cubicBezTo>
                      <a:pt x="44" y="90"/>
                      <a:pt x="44" y="90"/>
                      <a:pt x="44" y="90"/>
                    </a:cubicBezTo>
                    <a:cubicBezTo>
                      <a:pt x="44" y="89"/>
                      <a:pt x="45" y="89"/>
                      <a:pt x="46" y="89"/>
                    </a:cubicBezTo>
                    <a:cubicBezTo>
                      <a:pt x="46" y="89"/>
                      <a:pt x="46" y="89"/>
                      <a:pt x="46" y="89"/>
                    </a:cubicBezTo>
                    <a:cubicBezTo>
                      <a:pt x="46" y="89"/>
                      <a:pt x="46" y="89"/>
                      <a:pt x="46" y="89"/>
                    </a:cubicBezTo>
                    <a:cubicBezTo>
                      <a:pt x="47" y="89"/>
                      <a:pt x="46" y="89"/>
                      <a:pt x="47" y="88"/>
                    </a:cubicBezTo>
                    <a:cubicBezTo>
                      <a:pt x="47" y="88"/>
                      <a:pt x="47" y="88"/>
                      <a:pt x="47" y="88"/>
                    </a:cubicBezTo>
                    <a:cubicBezTo>
                      <a:pt x="47" y="88"/>
                      <a:pt x="47" y="88"/>
                      <a:pt x="47" y="88"/>
                    </a:cubicBezTo>
                    <a:cubicBezTo>
                      <a:pt x="47" y="88"/>
                      <a:pt x="47" y="88"/>
                      <a:pt x="47" y="88"/>
                    </a:cubicBezTo>
                    <a:cubicBezTo>
                      <a:pt x="47" y="87"/>
                      <a:pt x="47" y="88"/>
                      <a:pt x="47" y="88"/>
                    </a:cubicBezTo>
                    <a:cubicBezTo>
                      <a:pt x="48" y="88"/>
                      <a:pt x="48" y="88"/>
                      <a:pt x="48" y="88"/>
                    </a:cubicBezTo>
                    <a:cubicBezTo>
                      <a:pt x="48" y="88"/>
                      <a:pt x="48" y="88"/>
                      <a:pt x="49" y="88"/>
                    </a:cubicBezTo>
                    <a:cubicBezTo>
                      <a:pt x="49" y="88"/>
                      <a:pt x="49" y="88"/>
                      <a:pt x="49" y="88"/>
                    </a:cubicBezTo>
                    <a:cubicBezTo>
                      <a:pt x="49" y="88"/>
                      <a:pt x="49" y="88"/>
                      <a:pt x="49" y="88"/>
                    </a:cubicBezTo>
                    <a:cubicBezTo>
                      <a:pt x="49" y="88"/>
                      <a:pt x="49" y="88"/>
                      <a:pt x="49" y="88"/>
                    </a:cubicBezTo>
                    <a:cubicBezTo>
                      <a:pt x="50" y="88"/>
                      <a:pt x="50" y="89"/>
                      <a:pt x="50" y="89"/>
                    </a:cubicBezTo>
                    <a:cubicBezTo>
                      <a:pt x="50" y="89"/>
                      <a:pt x="50" y="89"/>
                      <a:pt x="50" y="89"/>
                    </a:cubicBezTo>
                    <a:cubicBezTo>
                      <a:pt x="50" y="89"/>
                      <a:pt x="51" y="89"/>
                      <a:pt x="51" y="90"/>
                    </a:cubicBezTo>
                    <a:cubicBezTo>
                      <a:pt x="51" y="90"/>
                      <a:pt x="51" y="90"/>
                      <a:pt x="51" y="90"/>
                    </a:cubicBezTo>
                    <a:cubicBezTo>
                      <a:pt x="51" y="90"/>
                      <a:pt x="51" y="90"/>
                      <a:pt x="51" y="91"/>
                    </a:cubicBezTo>
                    <a:cubicBezTo>
                      <a:pt x="51" y="91"/>
                      <a:pt x="51" y="91"/>
                      <a:pt x="51" y="92"/>
                    </a:cubicBezTo>
                    <a:cubicBezTo>
                      <a:pt x="50" y="92"/>
                      <a:pt x="50" y="92"/>
                      <a:pt x="50" y="92"/>
                    </a:cubicBezTo>
                    <a:cubicBezTo>
                      <a:pt x="50" y="92"/>
                      <a:pt x="50" y="92"/>
                      <a:pt x="50" y="92"/>
                    </a:cubicBezTo>
                    <a:cubicBezTo>
                      <a:pt x="50" y="92"/>
                      <a:pt x="50" y="92"/>
                      <a:pt x="50" y="92"/>
                    </a:cubicBezTo>
                    <a:cubicBezTo>
                      <a:pt x="50" y="93"/>
                      <a:pt x="50" y="93"/>
                      <a:pt x="50" y="93"/>
                    </a:cubicBezTo>
                    <a:cubicBezTo>
                      <a:pt x="50" y="93"/>
                      <a:pt x="49" y="93"/>
                      <a:pt x="49" y="93"/>
                    </a:cubicBezTo>
                    <a:cubicBezTo>
                      <a:pt x="49" y="93"/>
                      <a:pt x="49" y="93"/>
                      <a:pt x="49" y="93"/>
                    </a:cubicBezTo>
                    <a:cubicBezTo>
                      <a:pt x="49" y="93"/>
                      <a:pt x="49" y="93"/>
                      <a:pt x="49" y="93"/>
                    </a:cubicBezTo>
                    <a:cubicBezTo>
                      <a:pt x="49" y="93"/>
                      <a:pt x="49" y="93"/>
                      <a:pt x="50" y="93"/>
                    </a:cubicBezTo>
                    <a:cubicBezTo>
                      <a:pt x="50" y="93"/>
                      <a:pt x="50" y="93"/>
                      <a:pt x="50" y="93"/>
                    </a:cubicBezTo>
                    <a:cubicBezTo>
                      <a:pt x="50" y="93"/>
                      <a:pt x="50" y="93"/>
                      <a:pt x="50" y="93"/>
                    </a:cubicBezTo>
                    <a:cubicBezTo>
                      <a:pt x="50" y="93"/>
                      <a:pt x="50" y="93"/>
                      <a:pt x="50" y="93"/>
                    </a:cubicBezTo>
                    <a:cubicBezTo>
                      <a:pt x="50" y="93"/>
                      <a:pt x="50" y="93"/>
                      <a:pt x="50" y="93"/>
                    </a:cubicBezTo>
                    <a:cubicBezTo>
                      <a:pt x="50" y="93"/>
                      <a:pt x="50" y="93"/>
                      <a:pt x="50" y="93"/>
                    </a:cubicBezTo>
                    <a:cubicBezTo>
                      <a:pt x="50" y="92"/>
                      <a:pt x="51" y="92"/>
                      <a:pt x="51" y="92"/>
                    </a:cubicBezTo>
                    <a:cubicBezTo>
                      <a:pt x="51" y="92"/>
                      <a:pt x="51" y="92"/>
                      <a:pt x="51" y="92"/>
                    </a:cubicBezTo>
                    <a:cubicBezTo>
                      <a:pt x="51" y="92"/>
                      <a:pt x="51" y="92"/>
                      <a:pt x="51" y="92"/>
                    </a:cubicBezTo>
                    <a:cubicBezTo>
                      <a:pt x="51" y="92"/>
                      <a:pt x="51" y="92"/>
                      <a:pt x="51" y="92"/>
                    </a:cubicBezTo>
                    <a:cubicBezTo>
                      <a:pt x="51" y="92"/>
                      <a:pt x="51" y="92"/>
                      <a:pt x="52" y="92"/>
                    </a:cubicBezTo>
                    <a:cubicBezTo>
                      <a:pt x="52" y="92"/>
                      <a:pt x="52" y="92"/>
                      <a:pt x="52" y="91"/>
                    </a:cubicBezTo>
                    <a:cubicBezTo>
                      <a:pt x="52" y="91"/>
                      <a:pt x="52" y="91"/>
                      <a:pt x="52" y="91"/>
                    </a:cubicBezTo>
                    <a:cubicBezTo>
                      <a:pt x="52" y="91"/>
                      <a:pt x="52" y="91"/>
                      <a:pt x="53" y="91"/>
                    </a:cubicBezTo>
                    <a:cubicBezTo>
                      <a:pt x="53" y="91"/>
                      <a:pt x="53" y="91"/>
                      <a:pt x="53" y="91"/>
                    </a:cubicBezTo>
                    <a:cubicBezTo>
                      <a:pt x="53" y="91"/>
                      <a:pt x="53" y="91"/>
                      <a:pt x="53" y="91"/>
                    </a:cubicBezTo>
                    <a:cubicBezTo>
                      <a:pt x="53" y="91"/>
                      <a:pt x="54" y="91"/>
                      <a:pt x="54" y="90"/>
                    </a:cubicBezTo>
                    <a:cubicBezTo>
                      <a:pt x="54" y="90"/>
                      <a:pt x="53" y="90"/>
                      <a:pt x="53" y="90"/>
                    </a:cubicBezTo>
                    <a:cubicBezTo>
                      <a:pt x="53" y="90"/>
                      <a:pt x="53" y="90"/>
                      <a:pt x="54" y="90"/>
                    </a:cubicBezTo>
                    <a:cubicBezTo>
                      <a:pt x="54" y="90"/>
                      <a:pt x="54" y="89"/>
                      <a:pt x="54" y="89"/>
                    </a:cubicBezTo>
                    <a:cubicBezTo>
                      <a:pt x="54" y="89"/>
                      <a:pt x="54" y="89"/>
                      <a:pt x="54" y="89"/>
                    </a:cubicBezTo>
                    <a:cubicBezTo>
                      <a:pt x="53" y="89"/>
                      <a:pt x="53" y="88"/>
                      <a:pt x="54" y="88"/>
                    </a:cubicBezTo>
                    <a:cubicBezTo>
                      <a:pt x="54" y="88"/>
                      <a:pt x="54" y="88"/>
                      <a:pt x="54" y="88"/>
                    </a:cubicBezTo>
                    <a:cubicBezTo>
                      <a:pt x="54" y="88"/>
                      <a:pt x="54" y="88"/>
                      <a:pt x="54" y="88"/>
                    </a:cubicBezTo>
                    <a:cubicBezTo>
                      <a:pt x="54" y="88"/>
                      <a:pt x="54" y="88"/>
                      <a:pt x="54" y="88"/>
                    </a:cubicBezTo>
                    <a:cubicBezTo>
                      <a:pt x="55" y="87"/>
                      <a:pt x="55" y="88"/>
                      <a:pt x="55" y="88"/>
                    </a:cubicBezTo>
                    <a:cubicBezTo>
                      <a:pt x="55" y="88"/>
                      <a:pt x="55" y="88"/>
                      <a:pt x="55" y="88"/>
                    </a:cubicBezTo>
                    <a:cubicBezTo>
                      <a:pt x="55" y="88"/>
                      <a:pt x="55" y="88"/>
                      <a:pt x="56" y="88"/>
                    </a:cubicBezTo>
                    <a:cubicBezTo>
                      <a:pt x="56" y="88"/>
                      <a:pt x="56" y="88"/>
                      <a:pt x="56" y="88"/>
                    </a:cubicBezTo>
                    <a:cubicBezTo>
                      <a:pt x="56" y="88"/>
                      <a:pt x="56" y="88"/>
                      <a:pt x="56" y="89"/>
                    </a:cubicBezTo>
                    <a:cubicBezTo>
                      <a:pt x="57" y="89"/>
                      <a:pt x="57" y="89"/>
                      <a:pt x="57" y="89"/>
                    </a:cubicBezTo>
                    <a:cubicBezTo>
                      <a:pt x="57" y="88"/>
                      <a:pt x="57" y="88"/>
                      <a:pt x="57" y="88"/>
                    </a:cubicBezTo>
                    <a:cubicBezTo>
                      <a:pt x="57" y="88"/>
                      <a:pt x="57" y="88"/>
                      <a:pt x="57" y="87"/>
                    </a:cubicBezTo>
                    <a:cubicBezTo>
                      <a:pt x="57" y="87"/>
                      <a:pt x="57" y="87"/>
                      <a:pt x="57" y="87"/>
                    </a:cubicBezTo>
                    <a:cubicBezTo>
                      <a:pt x="57" y="86"/>
                      <a:pt x="57" y="86"/>
                      <a:pt x="57" y="86"/>
                    </a:cubicBezTo>
                    <a:cubicBezTo>
                      <a:pt x="57" y="86"/>
                      <a:pt x="57" y="86"/>
                      <a:pt x="57" y="86"/>
                    </a:cubicBezTo>
                    <a:cubicBezTo>
                      <a:pt x="57" y="85"/>
                      <a:pt x="57" y="85"/>
                      <a:pt x="57" y="85"/>
                    </a:cubicBezTo>
                    <a:cubicBezTo>
                      <a:pt x="57" y="85"/>
                      <a:pt x="57" y="85"/>
                      <a:pt x="57" y="85"/>
                    </a:cubicBezTo>
                    <a:cubicBezTo>
                      <a:pt x="58" y="85"/>
                      <a:pt x="58" y="85"/>
                      <a:pt x="58" y="85"/>
                    </a:cubicBezTo>
                    <a:cubicBezTo>
                      <a:pt x="58" y="85"/>
                      <a:pt x="59" y="85"/>
                      <a:pt x="59" y="86"/>
                    </a:cubicBezTo>
                    <a:cubicBezTo>
                      <a:pt x="59" y="86"/>
                      <a:pt x="60" y="86"/>
                      <a:pt x="60" y="86"/>
                    </a:cubicBezTo>
                    <a:cubicBezTo>
                      <a:pt x="60" y="86"/>
                      <a:pt x="60" y="85"/>
                      <a:pt x="60" y="85"/>
                    </a:cubicBezTo>
                    <a:cubicBezTo>
                      <a:pt x="60" y="85"/>
                      <a:pt x="60" y="85"/>
                      <a:pt x="60" y="84"/>
                    </a:cubicBezTo>
                    <a:cubicBezTo>
                      <a:pt x="60" y="84"/>
                      <a:pt x="60" y="84"/>
                      <a:pt x="60" y="84"/>
                    </a:cubicBezTo>
                    <a:cubicBezTo>
                      <a:pt x="60" y="84"/>
                      <a:pt x="60" y="84"/>
                      <a:pt x="60" y="84"/>
                    </a:cubicBezTo>
                    <a:cubicBezTo>
                      <a:pt x="60" y="84"/>
                      <a:pt x="61" y="84"/>
                      <a:pt x="61" y="85"/>
                    </a:cubicBezTo>
                    <a:cubicBezTo>
                      <a:pt x="61" y="85"/>
                      <a:pt x="62" y="85"/>
                      <a:pt x="62" y="85"/>
                    </a:cubicBezTo>
                    <a:cubicBezTo>
                      <a:pt x="62" y="84"/>
                      <a:pt x="63" y="84"/>
                      <a:pt x="63" y="84"/>
                    </a:cubicBezTo>
                    <a:cubicBezTo>
                      <a:pt x="63" y="84"/>
                      <a:pt x="63" y="84"/>
                      <a:pt x="63" y="83"/>
                    </a:cubicBezTo>
                    <a:cubicBezTo>
                      <a:pt x="62" y="83"/>
                      <a:pt x="62" y="82"/>
                      <a:pt x="62" y="82"/>
                    </a:cubicBezTo>
                    <a:cubicBezTo>
                      <a:pt x="62" y="82"/>
                      <a:pt x="62" y="82"/>
                      <a:pt x="62" y="82"/>
                    </a:cubicBezTo>
                    <a:cubicBezTo>
                      <a:pt x="62" y="81"/>
                      <a:pt x="62" y="80"/>
                      <a:pt x="61" y="80"/>
                    </a:cubicBezTo>
                    <a:cubicBezTo>
                      <a:pt x="61" y="80"/>
                      <a:pt x="61" y="79"/>
                      <a:pt x="61" y="79"/>
                    </a:cubicBezTo>
                    <a:cubicBezTo>
                      <a:pt x="61" y="79"/>
                      <a:pt x="61" y="79"/>
                      <a:pt x="62" y="79"/>
                    </a:cubicBezTo>
                    <a:cubicBezTo>
                      <a:pt x="62" y="79"/>
                      <a:pt x="62" y="78"/>
                      <a:pt x="62" y="78"/>
                    </a:cubicBezTo>
                    <a:cubicBezTo>
                      <a:pt x="62" y="78"/>
                      <a:pt x="62" y="78"/>
                      <a:pt x="62" y="78"/>
                    </a:cubicBezTo>
                    <a:cubicBezTo>
                      <a:pt x="62" y="78"/>
                      <a:pt x="62" y="78"/>
                      <a:pt x="62" y="78"/>
                    </a:cubicBezTo>
                    <a:cubicBezTo>
                      <a:pt x="62" y="78"/>
                      <a:pt x="62" y="78"/>
                      <a:pt x="62" y="79"/>
                    </a:cubicBezTo>
                    <a:cubicBezTo>
                      <a:pt x="62" y="79"/>
                      <a:pt x="62" y="79"/>
                      <a:pt x="62" y="79"/>
                    </a:cubicBezTo>
                    <a:cubicBezTo>
                      <a:pt x="62" y="79"/>
                      <a:pt x="62" y="79"/>
                      <a:pt x="63" y="79"/>
                    </a:cubicBezTo>
                    <a:cubicBezTo>
                      <a:pt x="63" y="79"/>
                      <a:pt x="63" y="79"/>
                      <a:pt x="63" y="79"/>
                    </a:cubicBezTo>
                    <a:cubicBezTo>
                      <a:pt x="63" y="79"/>
                      <a:pt x="63" y="79"/>
                      <a:pt x="63" y="79"/>
                    </a:cubicBezTo>
                    <a:cubicBezTo>
                      <a:pt x="63" y="79"/>
                      <a:pt x="63" y="79"/>
                      <a:pt x="63" y="79"/>
                    </a:cubicBezTo>
                    <a:cubicBezTo>
                      <a:pt x="63" y="79"/>
                      <a:pt x="63" y="79"/>
                      <a:pt x="63" y="79"/>
                    </a:cubicBezTo>
                    <a:cubicBezTo>
                      <a:pt x="63" y="80"/>
                      <a:pt x="63" y="80"/>
                      <a:pt x="63" y="80"/>
                    </a:cubicBezTo>
                    <a:cubicBezTo>
                      <a:pt x="63" y="80"/>
                      <a:pt x="64" y="80"/>
                      <a:pt x="64" y="80"/>
                    </a:cubicBezTo>
                    <a:cubicBezTo>
                      <a:pt x="64" y="80"/>
                      <a:pt x="64" y="80"/>
                      <a:pt x="65" y="80"/>
                    </a:cubicBezTo>
                    <a:cubicBezTo>
                      <a:pt x="65" y="80"/>
                      <a:pt x="65" y="80"/>
                      <a:pt x="65" y="81"/>
                    </a:cubicBezTo>
                    <a:cubicBezTo>
                      <a:pt x="65" y="81"/>
                      <a:pt x="65" y="81"/>
                      <a:pt x="65" y="81"/>
                    </a:cubicBezTo>
                    <a:cubicBezTo>
                      <a:pt x="65" y="81"/>
                      <a:pt x="66" y="81"/>
                      <a:pt x="66" y="82"/>
                    </a:cubicBezTo>
                    <a:cubicBezTo>
                      <a:pt x="66" y="82"/>
                      <a:pt x="66" y="82"/>
                      <a:pt x="66" y="82"/>
                    </a:cubicBezTo>
                    <a:cubicBezTo>
                      <a:pt x="67" y="82"/>
                      <a:pt x="67" y="82"/>
                      <a:pt x="67" y="82"/>
                    </a:cubicBezTo>
                    <a:cubicBezTo>
                      <a:pt x="67" y="82"/>
                      <a:pt x="67" y="82"/>
                      <a:pt x="67" y="82"/>
                    </a:cubicBezTo>
                    <a:cubicBezTo>
                      <a:pt x="67" y="82"/>
                      <a:pt x="67" y="82"/>
                      <a:pt x="67" y="82"/>
                    </a:cubicBezTo>
                    <a:cubicBezTo>
                      <a:pt x="67" y="82"/>
                      <a:pt x="67" y="83"/>
                      <a:pt x="67" y="83"/>
                    </a:cubicBezTo>
                    <a:cubicBezTo>
                      <a:pt x="67" y="83"/>
                      <a:pt x="67" y="83"/>
                      <a:pt x="67" y="83"/>
                    </a:cubicBezTo>
                    <a:cubicBezTo>
                      <a:pt x="68" y="83"/>
                      <a:pt x="68" y="84"/>
                      <a:pt x="68" y="84"/>
                    </a:cubicBezTo>
                    <a:cubicBezTo>
                      <a:pt x="68" y="84"/>
                      <a:pt x="68" y="84"/>
                      <a:pt x="68" y="84"/>
                    </a:cubicBezTo>
                    <a:cubicBezTo>
                      <a:pt x="68" y="84"/>
                      <a:pt x="68" y="84"/>
                      <a:pt x="68" y="84"/>
                    </a:cubicBezTo>
                    <a:cubicBezTo>
                      <a:pt x="68" y="84"/>
                      <a:pt x="69" y="85"/>
                      <a:pt x="68" y="85"/>
                    </a:cubicBezTo>
                    <a:cubicBezTo>
                      <a:pt x="68" y="85"/>
                      <a:pt x="68" y="85"/>
                      <a:pt x="68" y="85"/>
                    </a:cubicBezTo>
                    <a:cubicBezTo>
                      <a:pt x="69" y="85"/>
                      <a:pt x="69" y="85"/>
                      <a:pt x="68" y="85"/>
                    </a:cubicBezTo>
                    <a:cubicBezTo>
                      <a:pt x="68" y="86"/>
                      <a:pt x="68" y="86"/>
                      <a:pt x="67" y="87"/>
                    </a:cubicBezTo>
                    <a:cubicBezTo>
                      <a:pt x="67" y="87"/>
                      <a:pt x="67" y="87"/>
                      <a:pt x="67" y="87"/>
                    </a:cubicBezTo>
                    <a:cubicBezTo>
                      <a:pt x="67" y="87"/>
                      <a:pt x="67" y="87"/>
                      <a:pt x="67" y="88"/>
                    </a:cubicBezTo>
                    <a:cubicBezTo>
                      <a:pt x="68" y="87"/>
                      <a:pt x="68" y="87"/>
                      <a:pt x="69" y="87"/>
                    </a:cubicBezTo>
                    <a:cubicBezTo>
                      <a:pt x="69" y="87"/>
                      <a:pt x="69" y="87"/>
                      <a:pt x="69" y="88"/>
                    </a:cubicBezTo>
                    <a:cubicBezTo>
                      <a:pt x="69" y="88"/>
                      <a:pt x="69" y="88"/>
                      <a:pt x="69" y="88"/>
                    </a:cubicBezTo>
                    <a:cubicBezTo>
                      <a:pt x="69" y="88"/>
                      <a:pt x="69" y="88"/>
                      <a:pt x="69" y="88"/>
                    </a:cubicBezTo>
                    <a:cubicBezTo>
                      <a:pt x="69" y="88"/>
                      <a:pt x="69" y="88"/>
                      <a:pt x="69" y="88"/>
                    </a:cubicBezTo>
                    <a:cubicBezTo>
                      <a:pt x="69" y="89"/>
                      <a:pt x="69" y="89"/>
                      <a:pt x="69" y="89"/>
                    </a:cubicBezTo>
                    <a:cubicBezTo>
                      <a:pt x="69" y="89"/>
                      <a:pt x="69" y="89"/>
                      <a:pt x="69" y="89"/>
                    </a:cubicBezTo>
                    <a:cubicBezTo>
                      <a:pt x="69" y="90"/>
                      <a:pt x="69" y="90"/>
                      <a:pt x="69" y="90"/>
                    </a:cubicBezTo>
                    <a:cubicBezTo>
                      <a:pt x="69" y="90"/>
                      <a:pt x="69" y="90"/>
                      <a:pt x="69" y="90"/>
                    </a:cubicBezTo>
                    <a:cubicBezTo>
                      <a:pt x="69" y="90"/>
                      <a:pt x="69" y="89"/>
                      <a:pt x="70" y="90"/>
                    </a:cubicBezTo>
                    <a:cubicBezTo>
                      <a:pt x="70" y="90"/>
                      <a:pt x="70" y="91"/>
                      <a:pt x="70" y="91"/>
                    </a:cubicBezTo>
                    <a:cubicBezTo>
                      <a:pt x="70" y="91"/>
                      <a:pt x="70" y="91"/>
                      <a:pt x="69" y="91"/>
                    </a:cubicBezTo>
                    <a:cubicBezTo>
                      <a:pt x="70" y="92"/>
                      <a:pt x="70" y="92"/>
                      <a:pt x="69" y="92"/>
                    </a:cubicBezTo>
                    <a:cubicBezTo>
                      <a:pt x="69" y="92"/>
                      <a:pt x="69" y="92"/>
                      <a:pt x="69" y="92"/>
                    </a:cubicBezTo>
                    <a:cubicBezTo>
                      <a:pt x="69" y="92"/>
                      <a:pt x="69" y="92"/>
                      <a:pt x="70" y="93"/>
                    </a:cubicBezTo>
                    <a:cubicBezTo>
                      <a:pt x="70" y="93"/>
                      <a:pt x="70" y="93"/>
                      <a:pt x="70" y="93"/>
                    </a:cubicBezTo>
                    <a:cubicBezTo>
                      <a:pt x="70" y="93"/>
                      <a:pt x="70" y="93"/>
                      <a:pt x="70" y="93"/>
                    </a:cubicBezTo>
                    <a:cubicBezTo>
                      <a:pt x="70" y="93"/>
                      <a:pt x="71" y="93"/>
                      <a:pt x="71" y="93"/>
                    </a:cubicBezTo>
                    <a:cubicBezTo>
                      <a:pt x="71" y="93"/>
                      <a:pt x="71" y="94"/>
                      <a:pt x="71" y="94"/>
                    </a:cubicBezTo>
                    <a:cubicBezTo>
                      <a:pt x="71" y="94"/>
                      <a:pt x="71" y="94"/>
                      <a:pt x="71" y="95"/>
                    </a:cubicBezTo>
                    <a:cubicBezTo>
                      <a:pt x="71" y="95"/>
                      <a:pt x="71" y="95"/>
                      <a:pt x="71" y="95"/>
                    </a:cubicBezTo>
                    <a:cubicBezTo>
                      <a:pt x="71" y="95"/>
                      <a:pt x="71" y="95"/>
                      <a:pt x="71" y="95"/>
                    </a:cubicBezTo>
                    <a:cubicBezTo>
                      <a:pt x="71" y="95"/>
                      <a:pt x="71" y="96"/>
                      <a:pt x="71" y="96"/>
                    </a:cubicBezTo>
                    <a:cubicBezTo>
                      <a:pt x="71" y="96"/>
                      <a:pt x="71" y="96"/>
                      <a:pt x="71" y="96"/>
                    </a:cubicBezTo>
                    <a:cubicBezTo>
                      <a:pt x="71" y="96"/>
                      <a:pt x="71" y="96"/>
                      <a:pt x="71" y="96"/>
                    </a:cubicBezTo>
                    <a:cubicBezTo>
                      <a:pt x="71" y="96"/>
                      <a:pt x="71" y="96"/>
                      <a:pt x="71" y="97"/>
                    </a:cubicBezTo>
                    <a:close/>
                    <a:moveTo>
                      <a:pt x="61" y="85"/>
                    </a:moveTo>
                    <a:cubicBezTo>
                      <a:pt x="61" y="85"/>
                      <a:pt x="61" y="85"/>
                      <a:pt x="60" y="85"/>
                    </a:cubicBezTo>
                    <a:cubicBezTo>
                      <a:pt x="61" y="85"/>
                      <a:pt x="61" y="85"/>
                      <a:pt x="61" y="85"/>
                    </a:cubicBezTo>
                    <a:close/>
                    <a:moveTo>
                      <a:pt x="65" y="98"/>
                    </a:moveTo>
                    <a:cubicBezTo>
                      <a:pt x="65" y="98"/>
                      <a:pt x="65" y="98"/>
                      <a:pt x="65" y="98"/>
                    </a:cubicBezTo>
                    <a:cubicBezTo>
                      <a:pt x="65" y="98"/>
                      <a:pt x="65" y="98"/>
                      <a:pt x="65" y="98"/>
                    </a:cubicBezTo>
                    <a:cubicBezTo>
                      <a:pt x="65" y="98"/>
                      <a:pt x="65" y="98"/>
                      <a:pt x="65" y="98"/>
                    </a:cubicBezTo>
                    <a:cubicBezTo>
                      <a:pt x="65" y="98"/>
                      <a:pt x="65" y="98"/>
                      <a:pt x="65" y="98"/>
                    </a:cubicBezTo>
                    <a:cubicBezTo>
                      <a:pt x="65" y="98"/>
                      <a:pt x="65" y="98"/>
                      <a:pt x="65" y="98"/>
                    </a:cubicBezTo>
                    <a:cubicBezTo>
                      <a:pt x="65" y="98"/>
                      <a:pt x="65" y="98"/>
                      <a:pt x="65" y="98"/>
                    </a:cubicBezTo>
                    <a:cubicBezTo>
                      <a:pt x="65" y="98"/>
                      <a:pt x="65" y="98"/>
                      <a:pt x="65" y="98"/>
                    </a:cubicBezTo>
                    <a:cubicBezTo>
                      <a:pt x="65" y="98"/>
                      <a:pt x="65" y="98"/>
                      <a:pt x="65" y="98"/>
                    </a:cubicBezTo>
                    <a:cubicBezTo>
                      <a:pt x="65" y="98"/>
                      <a:pt x="65" y="98"/>
                      <a:pt x="65" y="98"/>
                    </a:cubicBezTo>
                    <a:cubicBezTo>
                      <a:pt x="65" y="99"/>
                      <a:pt x="65" y="99"/>
                      <a:pt x="65" y="99"/>
                    </a:cubicBezTo>
                    <a:cubicBezTo>
                      <a:pt x="65" y="99"/>
                      <a:pt x="65" y="99"/>
                      <a:pt x="65" y="99"/>
                    </a:cubicBezTo>
                    <a:cubicBezTo>
                      <a:pt x="65" y="100"/>
                      <a:pt x="65" y="100"/>
                      <a:pt x="65" y="100"/>
                    </a:cubicBezTo>
                    <a:cubicBezTo>
                      <a:pt x="66" y="100"/>
                      <a:pt x="66" y="100"/>
                      <a:pt x="66" y="99"/>
                    </a:cubicBezTo>
                    <a:cubicBezTo>
                      <a:pt x="66" y="99"/>
                      <a:pt x="65" y="99"/>
                      <a:pt x="65" y="98"/>
                    </a:cubicBezTo>
                    <a:cubicBezTo>
                      <a:pt x="65" y="98"/>
                      <a:pt x="65" y="98"/>
                      <a:pt x="65" y="98"/>
                    </a:cubicBezTo>
                    <a:cubicBezTo>
                      <a:pt x="65" y="98"/>
                      <a:pt x="65" y="98"/>
                      <a:pt x="65" y="98"/>
                    </a:cubicBezTo>
                    <a:cubicBezTo>
                      <a:pt x="66" y="98"/>
                      <a:pt x="66" y="98"/>
                      <a:pt x="65" y="98"/>
                    </a:cubicBezTo>
                    <a:close/>
                    <a:moveTo>
                      <a:pt x="65" y="100"/>
                    </a:moveTo>
                    <a:cubicBezTo>
                      <a:pt x="65" y="100"/>
                      <a:pt x="65" y="100"/>
                      <a:pt x="65" y="100"/>
                    </a:cubicBezTo>
                    <a:cubicBezTo>
                      <a:pt x="65" y="100"/>
                      <a:pt x="65" y="100"/>
                      <a:pt x="65" y="100"/>
                    </a:cubicBezTo>
                    <a:cubicBezTo>
                      <a:pt x="65" y="99"/>
                      <a:pt x="65" y="99"/>
                      <a:pt x="65" y="100"/>
                    </a:cubicBezTo>
                    <a:close/>
                    <a:moveTo>
                      <a:pt x="46" y="82"/>
                    </a:moveTo>
                    <a:cubicBezTo>
                      <a:pt x="47" y="82"/>
                      <a:pt x="47" y="82"/>
                      <a:pt x="47" y="81"/>
                    </a:cubicBezTo>
                    <a:cubicBezTo>
                      <a:pt x="47" y="80"/>
                      <a:pt x="47" y="80"/>
                      <a:pt x="48" y="79"/>
                    </a:cubicBezTo>
                    <a:cubicBezTo>
                      <a:pt x="48" y="79"/>
                      <a:pt x="48" y="78"/>
                      <a:pt x="48" y="78"/>
                    </a:cubicBezTo>
                    <a:cubicBezTo>
                      <a:pt x="48" y="78"/>
                      <a:pt x="48" y="77"/>
                      <a:pt x="48" y="77"/>
                    </a:cubicBezTo>
                    <a:cubicBezTo>
                      <a:pt x="49" y="77"/>
                      <a:pt x="49" y="77"/>
                      <a:pt x="49" y="77"/>
                    </a:cubicBezTo>
                    <a:cubicBezTo>
                      <a:pt x="49" y="77"/>
                      <a:pt x="49" y="76"/>
                      <a:pt x="49" y="76"/>
                    </a:cubicBezTo>
                    <a:cubicBezTo>
                      <a:pt x="50" y="76"/>
                      <a:pt x="50" y="76"/>
                      <a:pt x="50" y="76"/>
                    </a:cubicBezTo>
                    <a:cubicBezTo>
                      <a:pt x="50" y="76"/>
                      <a:pt x="50" y="76"/>
                      <a:pt x="50" y="76"/>
                    </a:cubicBezTo>
                    <a:cubicBezTo>
                      <a:pt x="50" y="76"/>
                      <a:pt x="50" y="76"/>
                      <a:pt x="51" y="76"/>
                    </a:cubicBezTo>
                    <a:cubicBezTo>
                      <a:pt x="51" y="76"/>
                      <a:pt x="51" y="76"/>
                      <a:pt x="51" y="76"/>
                    </a:cubicBezTo>
                    <a:cubicBezTo>
                      <a:pt x="51" y="75"/>
                      <a:pt x="51" y="75"/>
                      <a:pt x="51" y="75"/>
                    </a:cubicBezTo>
                    <a:cubicBezTo>
                      <a:pt x="51" y="75"/>
                      <a:pt x="51" y="75"/>
                      <a:pt x="51" y="75"/>
                    </a:cubicBezTo>
                    <a:cubicBezTo>
                      <a:pt x="51" y="75"/>
                      <a:pt x="51" y="75"/>
                      <a:pt x="51" y="75"/>
                    </a:cubicBezTo>
                    <a:cubicBezTo>
                      <a:pt x="51" y="75"/>
                      <a:pt x="51" y="75"/>
                      <a:pt x="51" y="75"/>
                    </a:cubicBezTo>
                    <a:cubicBezTo>
                      <a:pt x="51" y="74"/>
                      <a:pt x="51" y="74"/>
                      <a:pt x="51" y="74"/>
                    </a:cubicBezTo>
                    <a:cubicBezTo>
                      <a:pt x="51" y="73"/>
                      <a:pt x="51" y="73"/>
                      <a:pt x="51" y="73"/>
                    </a:cubicBezTo>
                    <a:cubicBezTo>
                      <a:pt x="51" y="73"/>
                      <a:pt x="51" y="72"/>
                      <a:pt x="51" y="72"/>
                    </a:cubicBezTo>
                    <a:cubicBezTo>
                      <a:pt x="51" y="72"/>
                      <a:pt x="51" y="71"/>
                      <a:pt x="51" y="71"/>
                    </a:cubicBezTo>
                    <a:cubicBezTo>
                      <a:pt x="51" y="71"/>
                      <a:pt x="51" y="71"/>
                      <a:pt x="51" y="70"/>
                    </a:cubicBezTo>
                    <a:cubicBezTo>
                      <a:pt x="51" y="70"/>
                      <a:pt x="51" y="70"/>
                      <a:pt x="50" y="70"/>
                    </a:cubicBezTo>
                    <a:cubicBezTo>
                      <a:pt x="50" y="70"/>
                      <a:pt x="50" y="70"/>
                      <a:pt x="50" y="70"/>
                    </a:cubicBezTo>
                    <a:cubicBezTo>
                      <a:pt x="51" y="69"/>
                      <a:pt x="51" y="69"/>
                      <a:pt x="51" y="69"/>
                    </a:cubicBezTo>
                    <a:cubicBezTo>
                      <a:pt x="51" y="69"/>
                      <a:pt x="51" y="68"/>
                      <a:pt x="51" y="68"/>
                    </a:cubicBezTo>
                    <a:cubicBezTo>
                      <a:pt x="51" y="68"/>
                      <a:pt x="51" y="68"/>
                      <a:pt x="51" y="68"/>
                    </a:cubicBezTo>
                    <a:cubicBezTo>
                      <a:pt x="50" y="68"/>
                      <a:pt x="50" y="68"/>
                      <a:pt x="50" y="69"/>
                    </a:cubicBezTo>
                    <a:cubicBezTo>
                      <a:pt x="50" y="69"/>
                      <a:pt x="50" y="69"/>
                      <a:pt x="50" y="69"/>
                    </a:cubicBezTo>
                    <a:cubicBezTo>
                      <a:pt x="50" y="69"/>
                      <a:pt x="50" y="69"/>
                      <a:pt x="50" y="69"/>
                    </a:cubicBezTo>
                    <a:cubicBezTo>
                      <a:pt x="50" y="69"/>
                      <a:pt x="50" y="69"/>
                      <a:pt x="50" y="69"/>
                    </a:cubicBezTo>
                    <a:cubicBezTo>
                      <a:pt x="50" y="69"/>
                      <a:pt x="50" y="69"/>
                      <a:pt x="50" y="70"/>
                    </a:cubicBezTo>
                    <a:cubicBezTo>
                      <a:pt x="50" y="70"/>
                      <a:pt x="50" y="70"/>
                      <a:pt x="50" y="70"/>
                    </a:cubicBezTo>
                    <a:cubicBezTo>
                      <a:pt x="50" y="70"/>
                      <a:pt x="50" y="71"/>
                      <a:pt x="50" y="71"/>
                    </a:cubicBezTo>
                    <a:cubicBezTo>
                      <a:pt x="49" y="71"/>
                      <a:pt x="49" y="71"/>
                      <a:pt x="50" y="71"/>
                    </a:cubicBezTo>
                    <a:cubicBezTo>
                      <a:pt x="49" y="72"/>
                      <a:pt x="49" y="72"/>
                      <a:pt x="49" y="73"/>
                    </a:cubicBezTo>
                    <a:cubicBezTo>
                      <a:pt x="49" y="73"/>
                      <a:pt x="49" y="73"/>
                      <a:pt x="48" y="73"/>
                    </a:cubicBezTo>
                    <a:cubicBezTo>
                      <a:pt x="48" y="73"/>
                      <a:pt x="48" y="73"/>
                      <a:pt x="49" y="73"/>
                    </a:cubicBezTo>
                    <a:cubicBezTo>
                      <a:pt x="49" y="74"/>
                      <a:pt x="49" y="74"/>
                      <a:pt x="48" y="74"/>
                    </a:cubicBezTo>
                    <a:cubicBezTo>
                      <a:pt x="48" y="74"/>
                      <a:pt x="48" y="74"/>
                      <a:pt x="48" y="74"/>
                    </a:cubicBezTo>
                    <a:cubicBezTo>
                      <a:pt x="48" y="75"/>
                      <a:pt x="48" y="75"/>
                      <a:pt x="48" y="75"/>
                    </a:cubicBezTo>
                    <a:cubicBezTo>
                      <a:pt x="48" y="75"/>
                      <a:pt x="48" y="75"/>
                      <a:pt x="48" y="75"/>
                    </a:cubicBezTo>
                    <a:cubicBezTo>
                      <a:pt x="48" y="75"/>
                      <a:pt x="48" y="76"/>
                      <a:pt x="48" y="76"/>
                    </a:cubicBezTo>
                    <a:cubicBezTo>
                      <a:pt x="47" y="76"/>
                      <a:pt x="47" y="76"/>
                      <a:pt x="47" y="76"/>
                    </a:cubicBezTo>
                    <a:cubicBezTo>
                      <a:pt x="47" y="76"/>
                      <a:pt x="47" y="77"/>
                      <a:pt x="47" y="77"/>
                    </a:cubicBezTo>
                    <a:cubicBezTo>
                      <a:pt x="47" y="77"/>
                      <a:pt x="47" y="77"/>
                      <a:pt x="47" y="77"/>
                    </a:cubicBezTo>
                    <a:cubicBezTo>
                      <a:pt x="47" y="77"/>
                      <a:pt x="47" y="78"/>
                      <a:pt x="47" y="78"/>
                    </a:cubicBezTo>
                    <a:cubicBezTo>
                      <a:pt x="46" y="78"/>
                      <a:pt x="46" y="78"/>
                      <a:pt x="46" y="78"/>
                    </a:cubicBezTo>
                    <a:cubicBezTo>
                      <a:pt x="47" y="79"/>
                      <a:pt x="47" y="79"/>
                      <a:pt x="46" y="79"/>
                    </a:cubicBezTo>
                    <a:cubicBezTo>
                      <a:pt x="46" y="79"/>
                      <a:pt x="46" y="79"/>
                      <a:pt x="46" y="80"/>
                    </a:cubicBezTo>
                    <a:cubicBezTo>
                      <a:pt x="46" y="80"/>
                      <a:pt x="46" y="80"/>
                      <a:pt x="46" y="80"/>
                    </a:cubicBezTo>
                    <a:cubicBezTo>
                      <a:pt x="46" y="80"/>
                      <a:pt x="46" y="80"/>
                      <a:pt x="46" y="80"/>
                    </a:cubicBezTo>
                    <a:cubicBezTo>
                      <a:pt x="46" y="81"/>
                      <a:pt x="46" y="81"/>
                      <a:pt x="46" y="81"/>
                    </a:cubicBezTo>
                    <a:cubicBezTo>
                      <a:pt x="46" y="81"/>
                      <a:pt x="46" y="82"/>
                      <a:pt x="46" y="82"/>
                    </a:cubicBezTo>
                    <a:cubicBezTo>
                      <a:pt x="46" y="82"/>
                      <a:pt x="46" y="82"/>
                      <a:pt x="46" y="82"/>
                    </a:cubicBezTo>
                    <a:cubicBezTo>
                      <a:pt x="46" y="82"/>
                      <a:pt x="46" y="82"/>
                      <a:pt x="46" y="82"/>
                    </a:cubicBezTo>
                    <a:cubicBezTo>
                      <a:pt x="46" y="82"/>
                      <a:pt x="46" y="82"/>
                      <a:pt x="46" y="82"/>
                    </a:cubicBezTo>
                    <a:close/>
                    <a:moveTo>
                      <a:pt x="53" y="73"/>
                    </a:moveTo>
                    <a:cubicBezTo>
                      <a:pt x="53" y="73"/>
                      <a:pt x="53" y="73"/>
                      <a:pt x="53" y="73"/>
                    </a:cubicBezTo>
                    <a:cubicBezTo>
                      <a:pt x="53" y="73"/>
                      <a:pt x="53" y="73"/>
                      <a:pt x="53" y="73"/>
                    </a:cubicBezTo>
                    <a:cubicBezTo>
                      <a:pt x="53" y="73"/>
                      <a:pt x="54" y="73"/>
                      <a:pt x="54" y="73"/>
                    </a:cubicBezTo>
                    <a:cubicBezTo>
                      <a:pt x="54" y="73"/>
                      <a:pt x="54" y="73"/>
                      <a:pt x="54" y="73"/>
                    </a:cubicBezTo>
                    <a:cubicBezTo>
                      <a:pt x="54" y="72"/>
                      <a:pt x="54" y="72"/>
                      <a:pt x="54" y="72"/>
                    </a:cubicBezTo>
                    <a:cubicBezTo>
                      <a:pt x="54" y="72"/>
                      <a:pt x="54" y="72"/>
                      <a:pt x="54" y="72"/>
                    </a:cubicBezTo>
                    <a:cubicBezTo>
                      <a:pt x="54" y="73"/>
                      <a:pt x="54" y="73"/>
                      <a:pt x="53" y="72"/>
                    </a:cubicBezTo>
                    <a:cubicBezTo>
                      <a:pt x="53" y="72"/>
                      <a:pt x="53" y="72"/>
                      <a:pt x="53" y="72"/>
                    </a:cubicBezTo>
                    <a:cubicBezTo>
                      <a:pt x="53" y="72"/>
                      <a:pt x="53" y="73"/>
                      <a:pt x="53" y="73"/>
                    </a:cubicBezTo>
                    <a:cubicBezTo>
                      <a:pt x="53" y="73"/>
                      <a:pt x="53" y="73"/>
                      <a:pt x="53" y="73"/>
                    </a:cubicBezTo>
                    <a:close/>
                    <a:moveTo>
                      <a:pt x="51" y="76"/>
                    </a:moveTo>
                    <a:cubicBezTo>
                      <a:pt x="51" y="76"/>
                      <a:pt x="51" y="76"/>
                      <a:pt x="51" y="76"/>
                    </a:cubicBezTo>
                    <a:cubicBezTo>
                      <a:pt x="51" y="76"/>
                      <a:pt x="51" y="76"/>
                      <a:pt x="51" y="76"/>
                    </a:cubicBezTo>
                    <a:cubicBezTo>
                      <a:pt x="51" y="76"/>
                      <a:pt x="51" y="76"/>
                      <a:pt x="51" y="76"/>
                    </a:cubicBezTo>
                    <a:cubicBezTo>
                      <a:pt x="51" y="76"/>
                      <a:pt x="51" y="76"/>
                      <a:pt x="51" y="76"/>
                    </a:cubicBezTo>
                    <a:close/>
                    <a:moveTo>
                      <a:pt x="55" y="72"/>
                    </a:moveTo>
                    <a:cubicBezTo>
                      <a:pt x="54" y="72"/>
                      <a:pt x="54" y="72"/>
                      <a:pt x="54" y="72"/>
                    </a:cubicBezTo>
                    <a:cubicBezTo>
                      <a:pt x="54" y="72"/>
                      <a:pt x="54" y="72"/>
                      <a:pt x="54" y="72"/>
                    </a:cubicBezTo>
                    <a:cubicBezTo>
                      <a:pt x="55" y="72"/>
                      <a:pt x="55" y="72"/>
                      <a:pt x="55" y="72"/>
                    </a:cubicBezTo>
                    <a:cubicBezTo>
                      <a:pt x="55" y="72"/>
                      <a:pt x="55" y="71"/>
                      <a:pt x="55" y="72"/>
                    </a:cubicBezTo>
                    <a:close/>
                    <a:moveTo>
                      <a:pt x="48" y="68"/>
                    </a:moveTo>
                    <a:cubicBezTo>
                      <a:pt x="48" y="69"/>
                      <a:pt x="48" y="69"/>
                      <a:pt x="48" y="69"/>
                    </a:cubicBezTo>
                    <a:cubicBezTo>
                      <a:pt x="48" y="69"/>
                      <a:pt x="48" y="69"/>
                      <a:pt x="49" y="69"/>
                    </a:cubicBezTo>
                    <a:cubicBezTo>
                      <a:pt x="49" y="69"/>
                      <a:pt x="49" y="69"/>
                      <a:pt x="49" y="69"/>
                    </a:cubicBezTo>
                    <a:cubicBezTo>
                      <a:pt x="49" y="69"/>
                      <a:pt x="49" y="69"/>
                      <a:pt x="49" y="69"/>
                    </a:cubicBezTo>
                    <a:cubicBezTo>
                      <a:pt x="49" y="68"/>
                      <a:pt x="48" y="68"/>
                      <a:pt x="48" y="68"/>
                    </a:cubicBezTo>
                    <a:close/>
                    <a:moveTo>
                      <a:pt x="50" y="68"/>
                    </a:moveTo>
                    <a:cubicBezTo>
                      <a:pt x="50" y="68"/>
                      <a:pt x="50" y="68"/>
                      <a:pt x="50" y="68"/>
                    </a:cubicBezTo>
                    <a:cubicBezTo>
                      <a:pt x="50" y="68"/>
                      <a:pt x="50" y="68"/>
                      <a:pt x="50" y="68"/>
                    </a:cubicBezTo>
                    <a:cubicBezTo>
                      <a:pt x="50" y="68"/>
                      <a:pt x="50" y="68"/>
                      <a:pt x="50" y="68"/>
                    </a:cubicBezTo>
                    <a:cubicBezTo>
                      <a:pt x="50" y="68"/>
                      <a:pt x="50" y="68"/>
                      <a:pt x="50" y="68"/>
                    </a:cubicBezTo>
                    <a:close/>
                    <a:moveTo>
                      <a:pt x="51" y="48"/>
                    </a:moveTo>
                    <a:cubicBezTo>
                      <a:pt x="52" y="48"/>
                      <a:pt x="52" y="48"/>
                      <a:pt x="52" y="48"/>
                    </a:cubicBezTo>
                    <a:cubicBezTo>
                      <a:pt x="52" y="48"/>
                      <a:pt x="52" y="48"/>
                      <a:pt x="51" y="48"/>
                    </a:cubicBezTo>
                    <a:cubicBezTo>
                      <a:pt x="51" y="48"/>
                      <a:pt x="51" y="48"/>
                      <a:pt x="51" y="48"/>
                    </a:cubicBezTo>
                    <a:cubicBezTo>
                      <a:pt x="51" y="48"/>
                      <a:pt x="51" y="48"/>
                      <a:pt x="51" y="48"/>
                    </a:cubicBezTo>
                    <a:close/>
                    <a:moveTo>
                      <a:pt x="50" y="51"/>
                    </a:moveTo>
                    <a:cubicBezTo>
                      <a:pt x="50" y="51"/>
                      <a:pt x="50" y="51"/>
                      <a:pt x="51" y="51"/>
                    </a:cubicBezTo>
                    <a:cubicBezTo>
                      <a:pt x="51" y="51"/>
                      <a:pt x="51" y="51"/>
                      <a:pt x="51" y="51"/>
                    </a:cubicBezTo>
                    <a:cubicBezTo>
                      <a:pt x="51" y="51"/>
                      <a:pt x="51" y="51"/>
                      <a:pt x="51" y="51"/>
                    </a:cubicBezTo>
                    <a:cubicBezTo>
                      <a:pt x="51" y="51"/>
                      <a:pt x="51" y="51"/>
                      <a:pt x="51" y="51"/>
                    </a:cubicBezTo>
                    <a:cubicBezTo>
                      <a:pt x="52" y="51"/>
                      <a:pt x="52" y="51"/>
                      <a:pt x="52" y="51"/>
                    </a:cubicBezTo>
                    <a:cubicBezTo>
                      <a:pt x="52" y="51"/>
                      <a:pt x="52" y="51"/>
                      <a:pt x="52" y="50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2" y="50"/>
                      <a:pt x="52" y="49"/>
                      <a:pt x="52" y="49"/>
                    </a:cubicBezTo>
                    <a:cubicBezTo>
                      <a:pt x="52" y="49"/>
                      <a:pt x="52" y="49"/>
                      <a:pt x="52" y="49"/>
                    </a:cubicBezTo>
                    <a:cubicBezTo>
                      <a:pt x="52" y="49"/>
                      <a:pt x="52" y="49"/>
                      <a:pt x="52" y="49"/>
                    </a:cubicBezTo>
                    <a:cubicBezTo>
                      <a:pt x="52" y="49"/>
                      <a:pt x="52" y="49"/>
                      <a:pt x="52" y="49"/>
                    </a:cubicBezTo>
                    <a:cubicBezTo>
                      <a:pt x="52" y="48"/>
                      <a:pt x="52" y="48"/>
                      <a:pt x="52" y="48"/>
                    </a:cubicBezTo>
                    <a:cubicBezTo>
                      <a:pt x="51" y="48"/>
                      <a:pt x="51" y="48"/>
                      <a:pt x="51" y="48"/>
                    </a:cubicBezTo>
                    <a:cubicBezTo>
                      <a:pt x="51" y="48"/>
                      <a:pt x="51" y="48"/>
                      <a:pt x="51" y="48"/>
                    </a:cubicBezTo>
                    <a:cubicBezTo>
                      <a:pt x="51" y="48"/>
                      <a:pt x="51" y="48"/>
                      <a:pt x="51" y="48"/>
                    </a:cubicBezTo>
                    <a:cubicBezTo>
                      <a:pt x="51" y="47"/>
                      <a:pt x="51" y="47"/>
                      <a:pt x="51" y="47"/>
                    </a:cubicBezTo>
                    <a:cubicBezTo>
                      <a:pt x="50" y="47"/>
                      <a:pt x="50" y="48"/>
                      <a:pt x="50" y="48"/>
                    </a:cubicBezTo>
                    <a:cubicBezTo>
                      <a:pt x="50" y="49"/>
                      <a:pt x="50" y="49"/>
                      <a:pt x="50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49" y="50"/>
                      <a:pt x="49" y="50"/>
                      <a:pt x="49" y="50"/>
                    </a:cubicBezTo>
                    <a:cubicBezTo>
                      <a:pt x="49" y="51"/>
                      <a:pt x="50" y="51"/>
                      <a:pt x="50" y="51"/>
                    </a:cubicBezTo>
                    <a:close/>
                    <a:moveTo>
                      <a:pt x="56" y="84"/>
                    </a:moveTo>
                    <a:cubicBezTo>
                      <a:pt x="56" y="84"/>
                      <a:pt x="57" y="84"/>
                      <a:pt x="57" y="84"/>
                    </a:cubicBezTo>
                    <a:cubicBezTo>
                      <a:pt x="57" y="84"/>
                      <a:pt x="57" y="84"/>
                      <a:pt x="57" y="84"/>
                    </a:cubicBezTo>
                    <a:cubicBezTo>
                      <a:pt x="57" y="84"/>
                      <a:pt x="57" y="83"/>
                      <a:pt x="57" y="83"/>
                    </a:cubicBezTo>
                    <a:cubicBezTo>
                      <a:pt x="57" y="83"/>
                      <a:pt x="56" y="83"/>
                      <a:pt x="56" y="83"/>
                    </a:cubicBezTo>
                    <a:cubicBezTo>
                      <a:pt x="56" y="83"/>
                      <a:pt x="56" y="83"/>
                      <a:pt x="56" y="83"/>
                    </a:cubicBezTo>
                    <a:cubicBezTo>
                      <a:pt x="56" y="84"/>
                      <a:pt x="56" y="84"/>
                      <a:pt x="56" y="84"/>
                    </a:cubicBezTo>
                    <a:close/>
                    <a:moveTo>
                      <a:pt x="48" y="49"/>
                    </a:moveTo>
                    <a:cubicBezTo>
                      <a:pt x="48" y="49"/>
                      <a:pt x="48" y="48"/>
                      <a:pt x="48" y="48"/>
                    </a:cubicBezTo>
                    <a:cubicBezTo>
                      <a:pt x="48" y="48"/>
                      <a:pt x="48" y="48"/>
                      <a:pt x="48" y="48"/>
                    </a:cubicBezTo>
                    <a:cubicBezTo>
                      <a:pt x="48" y="49"/>
                      <a:pt x="48" y="49"/>
                      <a:pt x="48" y="49"/>
                    </a:cubicBezTo>
                    <a:close/>
                    <a:moveTo>
                      <a:pt x="46" y="49"/>
                    </a:moveTo>
                    <a:cubicBezTo>
                      <a:pt x="47" y="49"/>
                      <a:pt x="47" y="49"/>
                      <a:pt x="47" y="48"/>
                    </a:cubicBezTo>
                    <a:cubicBezTo>
                      <a:pt x="47" y="48"/>
                      <a:pt x="46" y="48"/>
                      <a:pt x="46" y="49"/>
                    </a:cubicBezTo>
                    <a:cubicBezTo>
                      <a:pt x="46" y="49"/>
                      <a:pt x="46" y="49"/>
                      <a:pt x="46" y="49"/>
                    </a:cubicBezTo>
                    <a:close/>
                    <a:moveTo>
                      <a:pt x="41" y="45"/>
                    </a:moveTo>
                    <a:cubicBezTo>
                      <a:pt x="41" y="45"/>
                      <a:pt x="41" y="45"/>
                      <a:pt x="41" y="45"/>
                    </a:cubicBezTo>
                    <a:cubicBezTo>
                      <a:pt x="41" y="45"/>
                      <a:pt x="41" y="45"/>
                      <a:pt x="41" y="45"/>
                    </a:cubicBezTo>
                    <a:cubicBezTo>
                      <a:pt x="41" y="45"/>
                      <a:pt x="41" y="45"/>
                      <a:pt x="41" y="45"/>
                    </a:cubicBezTo>
                    <a:cubicBezTo>
                      <a:pt x="41" y="45"/>
                      <a:pt x="41" y="45"/>
                      <a:pt x="41" y="45"/>
                    </a:cubicBezTo>
                    <a:close/>
                    <a:moveTo>
                      <a:pt x="41" y="45"/>
                    </a:moveTo>
                    <a:cubicBezTo>
                      <a:pt x="41" y="45"/>
                      <a:pt x="41" y="45"/>
                      <a:pt x="41" y="45"/>
                    </a:cubicBezTo>
                    <a:cubicBezTo>
                      <a:pt x="41" y="45"/>
                      <a:pt x="41" y="45"/>
                      <a:pt x="41" y="45"/>
                    </a:cubicBezTo>
                    <a:cubicBezTo>
                      <a:pt x="41" y="45"/>
                      <a:pt x="41" y="45"/>
                      <a:pt x="41" y="45"/>
                    </a:cubicBezTo>
                    <a:cubicBezTo>
                      <a:pt x="41" y="45"/>
                      <a:pt x="41" y="45"/>
                      <a:pt x="41" y="45"/>
                    </a:cubicBezTo>
                    <a:close/>
                    <a:moveTo>
                      <a:pt x="28" y="13"/>
                    </a:moveTo>
                    <a:cubicBezTo>
                      <a:pt x="28" y="13"/>
                      <a:pt x="28" y="13"/>
                      <a:pt x="29" y="13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8" y="13"/>
                      <a:pt x="28" y="13"/>
                      <a:pt x="28" y="13"/>
                    </a:cubicBezTo>
                    <a:close/>
                    <a:moveTo>
                      <a:pt x="32" y="13"/>
                    </a:moveTo>
                    <a:cubicBezTo>
                      <a:pt x="32" y="13"/>
                      <a:pt x="32" y="13"/>
                      <a:pt x="32" y="13"/>
                    </a:cubicBezTo>
                    <a:cubicBezTo>
                      <a:pt x="32" y="13"/>
                      <a:pt x="32" y="13"/>
                      <a:pt x="32" y="13"/>
                    </a:cubicBezTo>
                    <a:cubicBezTo>
                      <a:pt x="32" y="12"/>
                      <a:pt x="33" y="12"/>
                      <a:pt x="32" y="12"/>
                    </a:cubicBezTo>
                    <a:cubicBezTo>
                      <a:pt x="32" y="12"/>
                      <a:pt x="32" y="12"/>
                      <a:pt x="32" y="12"/>
                    </a:cubicBezTo>
                    <a:cubicBezTo>
                      <a:pt x="32" y="12"/>
                      <a:pt x="31" y="13"/>
                      <a:pt x="32" y="13"/>
                    </a:cubicBezTo>
                    <a:cubicBezTo>
                      <a:pt x="32" y="13"/>
                      <a:pt x="32" y="13"/>
                      <a:pt x="32" y="13"/>
                    </a:cubicBezTo>
                    <a:cubicBezTo>
                      <a:pt x="31" y="13"/>
                      <a:pt x="31" y="13"/>
                      <a:pt x="31" y="13"/>
                    </a:cubicBezTo>
                    <a:cubicBezTo>
                      <a:pt x="31" y="13"/>
                      <a:pt x="31" y="13"/>
                      <a:pt x="32" y="13"/>
                    </a:cubicBezTo>
                    <a:close/>
                    <a:moveTo>
                      <a:pt x="28" y="10"/>
                    </a:moveTo>
                    <a:cubicBezTo>
                      <a:pt x="28" y="10"/>
                      <a:pt x="28" y="10"/>
                      <a:pt x="29" y="10"/>
                    </a:cubicBezTo>
                    <a:cubicBezTo>
                      <a:pt x="29" y="10"/>
                      <a:pt x="29" y="10"/>
                      <a:pt x="29" y="10"/>
                    </a:cubicBezTo>
                    <a:cubicBezTo>
                      <a:pt x="29" y="10"/>
                      <a:pt x="29" y="10"/>
                      <a:pt x="29" y="10"/>
                    </a:cubicBezTo>
                    <a:cubicBezTo>
                      <a:pt x="29" y="10"/>
                      <a:pt x="29" y="10"/>
                      <a:pt x="29" y="10"/>
                    </a:cubicBezTo>
                    <a:cubicBezTo>
                      <a:pt x="29" y="10"/>
                      <a:pt x="29" y="10"/>
                      <a:pt x="29" y="9"/>
                    </a:cubicBezTo>
                    <a:cubicBezTo>
                      <a:pt x="29" y="9"/>
                      <a:pt x="29" y="9"/>
                      <a:pt x="29" y="9"/>
                    </a:cubicBezTo>
                    <a:cubicBezTo>
                      <a:pt x="29" y="9"/>
                      <a:pt x="29" y="9"/>
                      <a:pt x="28" y="9"/>
                    </a:cubicBezTo>
                    <a:cubicBezTo>
                      <a:pt x="28" y="9"/>
                      <a:pt x="28" y="10"/>
                      <a:pt x="28" y="10"/>
                    </a:cubicBezTo>
                    <a:cubicBezTo>
                      <a:pt x="28" y="10"/>
                      <a:pt x="28" y="10"/>
                      <a:pt x="28" y="10"/>
                    </a:cubicBezTo>
                    <a:close/>
                    <a:moveTo>
                      <a:pt x="27" y="12"/>
                    </a:moveTo>
                    <a:cubicBezTo>
                      <a:pt x="27" y="12"/>
                      <a:pt x="27" y="12"/>
                      <a:pt x="27" y="11"/>
                    </a:cubicBezTo>
                    <a:cubicBezTo>
                      <a:pt x="27" y="11"/>
                      <a:pt x="27" y="11"/>
                      <a:pt x="27" y="11"/>
                    </a:cubicBezTo>
                    <a:cubicBezTo>
                      <a:pt x="27" y="12"/>
                      <a:pt x="27" y="12"/>
                      <a:pt x="27" y="12"/>
                    </a:cubicBezTo>
                    <a:close/>
                    <a:moveTo>
                      <a:pt x="50" y="80"/>
                    </a:moveTo>
                    <a:cubicBezTo>
                      <a:pt x="50" y="80"/>
                      <a:pt x="50" y="81"/>
                      <a:pt x="50" y="81"/>
                    </a:cubicBezTo>
                    <a:cubicBezTo>
                      <a:pt x="50" y="81"/>
                      <a:pt x="50" y="81"/>
                      <a:pt x="50" y="81"/>
                    </a:cubicBezTo>
                    <a:cubicBezTo>
                      <a:pt x="50" y="81"/>
                      <a:pt x="50" y="81"/>
                      <a:pt x="50" y="81"/>
                    </a:cubicBezTo>
                    <a:cubicBezTo>
                      <a:pt x="50" y="81"/>
                      <a:pt x="51" y="81"/>
                      <a:pt x="51" y="81"/>
                    </a:cubicBezTo>
                    <a:cubicBezTo>
                      <a:pt x="51" y="81"/>
                      <a:pt x="51" y="81"/>
                      <a:pt x="51" y="81"/>
                    </a:cubicBezTo>
                    <a:cubicBezTo>
                      <a:pt x="51" y="81"/>
                      <a:pt x="52" y="81"/>
                      <a:pt x="52" y="81"/>
                    </a:cubicBezTo>
                    <a:cubicBezTo>
                      <a:pt x="52" y="81"/>
                      <a:pt x="53" y="81"/>
                      <a:pt x="54" y="80"/>
                    </a:cubicBezTo>
                    <a:cubicBezTo>
                      <a:pt x="54" y="80"/>
                      <a:pt x="54" y="80"/>
                      <a:pt x="54" y="80"/>
                    </a:cubicBezTo>
                    <a:cubicBezTo>
                      <a:pt x="54" y="80"/>
                      <a:pt x="55" y="80"/>
                      <a:pt x="55" y="79"/>
                    </a:cubicBezTo>
                    <a:cubicBezTo>
                      <a:pt x="55" y="79"/>
                      <a:pt x="55" y="79"/>
                      <a:pt x="55" y="79"/>
                    </a:cubicBezTo>
                    <a:cubicBezTo>
                      <a:pt x="55" y="79"/>
                      <a:pt x="55" y="79"/>
                      <a:pt x="55" y="80"/>
                    </a:cubicBezTo>
                    <a:cubicBezTo>
                      <a:pt x="55" y="80"/>
                      <a:pt x="55" y="80"/>
                      <a:pt x="55" y="80"/>
                    </a:cubicBezTo>
                    <a:cubicBezTo>
                      <a:pt x="55" y="79"/>
                      <a:pt x="55" y="79"/>
                      <a:pt x="55" y="79"/>
                    </a:cubicBezTo>
                    <a:cubicBezTo>
                      <a:pt x="56" y="79"/>
                      <a:pt x="56" y="79"/>
                      <a:pt x="55" y="79"/>
                    </a:cubicBezTo>
                    <a:cubicBezTo>
                      <a:pt x="55" y="79"/>
                      <a:pt x="55" y="79"/>
                      <a:pt x="55" y="79"/>
                    </a:cubicBezTo>
                    <a:cubicBezTo>
                      <a:pt x="55" y="79"/>
                      <a:pt x="55" y="79"/>
                      <a:pt x="55" y="78"/>
                    </a:cubicBezTo>
                    <a:cubicBezTo>
                      <a:pt x="55" y="78"/>
                      <a:pt x="55" y="78"/>
                      <a:pt x="55" y="78"/>
                    </a:cubicBezTo>
                    <a:cubicBezTo>
                      <a:pt x="55" y="78"/>
                      <a:pt x="55" y="78"/>
                      <a:pt x="55" y="77"/>
                    </a:cubicBezTo>
                    <a:cubicBezTo>
                      <a:pt x="55" y="77"/>
                      <a:pt x="55" y="77"/>
                      <a:pt x="54" y="77"/>
                    </a:cubicBezTo>
                    <a:cubicBezTo>
                      <a:pt x="54" y="77"/>
                      <a:pt x="54" y="77"/>
                      <a:pt x="54" y="77"/>
                    </a:cubicBezTo>
                    <a:cubicBezTo>
                      <a:pt x="54" y="77"/>
                      <a:pt x="54" y="76"/>
                      <a:pt x="53" y="77"/>
                    </a:cubicBezTo>
                    <a:cubicBezTo>
                      <a:pt x="53" y="76"/>
                      <a:pt x="52" y="76"/>
                      <a:pt x="52" y="77"/>
                    </a:cubicBezTo>
                    <a:cubicBezTo>
                      <a:pt x="52" y="77"/>
                      <a:pt x="52" y="77"/>
                      <a:pt x="52" y="77"/>
                    </a:cubicBezTo>
                    <a:cubicBezTo>
                      <a:pt x="51" y="77"/>
                      <a:pt x="51" y="77"/>
                      <a:pt x="51" y="77"/>
                    </a:cubicBezTo>
                    <a:cubicBezTo>
                      <a:pt x="51" y="77"/>
                      <a:pt x="51" y="77"/>
                      <a:pt x="51" y="77"/>
                    </a:cubicBezTo>
                    <a:cubicBezTo>
                      <a:pt x="51" y="78"/>
                      <a:pt x="51" y="78"/>
                      <a:pt x="51" y="78"/>
                    </a:cubicBezTo>
                    <a:cubicBezTo>
                      <a:pt x="51" y="78"/>
                      <a:pt x="51" y="78"/>
                      <a:pt x="51" y="78"/>
                    </a:cubicBezTo>
                    <a:cubicBezTo>
                      <a:pt x="50" y="78"/>
                      <a:pt x="50" y="79"/>
                      <a:pt x="49" y="79"/>
                    </a:cubicBezTo>
                    <a:cubicBezTo>
                      <a:pt x="49" y="79"/>
                      <a:pt x="49" y="80"/>
                      <a:pt x="49" y="80"/>
                    </a:cubicBezTo>
                    <a:cubicBezTo>
                      <a:pt x="50" y="80"/>
                      <a:pt x="50" y="80"/>
                      <a:pt x="50" y="80"/>
                    </a:cubicBezTo>
                    <a:cubicBezTo>
                      <a:pt x="50" y="80"/>
                      <a:pt x="50" y="80"/>
                      <a:pt x="50" y="80"/>
                    </a:cubicBezTo>
                    <a:cubicBezTo>
                      <a:pt x="50" y="80"/>
                      <a:pt x="50" y="80"/>
                      <a:pt x="50" y="80"/>
                    </a:cubicBezTo>
                    <a:cubicBezTo>
                      <a:pt x="50" y="80"/>
                      <a:pt x="50" y="80"/>
                      <a:pt x="50" y="80"/>
                    </a:cubicBezTo>
                    <a:close/>
                    <a:moveTo>
                      <a:pt x="49" y="81"/>
                    </a:moveTo>
                    <a:cubicBezTo>
                      <a:pt x="50" y="81"/>
                      <a:pt x="50" y="81"/>
                      <a:pt x="50" y="81"/>
                    </a:cubicBezTo>
                    <a:cubicBezTo>
                      <a:pt x="50" y="81"/>
                      <a:pt x="50" y="81"/>
                      <a:pt x="50" y="81"/>
                    </a:cubicBezTo>
                    <a:cubicBezTo>
                      <a:pt x="50" y="81"/>
                      <a:pt x="50" y="81"/>
                      <a:pt x="50" y="80"/>
                    </a:cubicBezTo>
                    <a:cubicBezTo>
                      <a:pt x="50" y="81"/>
                      <a:pt x="49" y="81"/>
                      <a:pt x="49" y="81"/>
                    </a:cubicBezTo>
                    <a:cubicBezTo>
                      <a:pt x="49" y="81"/>
                      <a:pt x="49" y="81"/>
                      <a:pt x="49" y="81"/>
                    </a:cubicBezTo>
                    <a:cubicBezTo>
                      <a:pt x="49" y="81"/>
                      <a:pt x="49" y="81"/>
                      <a:pt x="49" y="81"/>
                    </a:cubicBezTo>
                    <a:close/>
                    <a:moveTo>
                      <a:pt x="55" y="77"/>
                    </a:moveTo>
                    <a:cubicBezTo>
                      <a:pt x="55" y="77"/>
                      <a:pt x="55" y="77"/>
                      <a:pt x="55" y="77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55" y="76"/>
                      <a:pt x="55" y="77"/>
                      <a:pt x="55" y="77"/>
                    </a:cubicBezTo>
                    <a:cubicBezTo>
                      <a:pt x="55" y="77"/>
                      <a:pt x="55" y="77"/>
                      <a:pt x="55" y="77"/>
                    </a:cubicBezTo>
                    <a:close/>
                    <a:moveTo>
                      <a:pt x="53" y="76"/>
                    </a:moveTo>
                    <a:cubicBezTo>
                      <a:pt x="53" y="76"/>
                      <a:pt x="53" y="76"/>
                      <a:pt x="53" y="76"/>
                    </a:cubicBezTo>
                    <a:cubicBezTo>
                      <a:pt x="53" y="76"/>
                      <a:pt x="53" y="76"/>
                      <a:pt x="53" y="76"/>
                    </a:cubicBezTo>
                    <a:cubicBezTo>
                      <a:pt x="53" y="76"/>
                      <a:pt x="53" y="76"/>
                      <a:pt x="52" y="76"/>
                    </a:cubicBezTo>
                    <a:cubicBezTo>
                      <a:pt x="52" y="76"/>
                      <a:pt x="52" y="76"/>
                      <a:pt x="52" y="76"/>
                    </a:cubicBezTo>
                    <a:cubicBezTo>
                      <a:pt x="52" y="76"/>
                      <a:pt x="52" y="76"/>
                      <a:pt x="53" y="76"/>
                    </a:cubicBezTo>
                    <a:close/>
                    <a:moveTo>
                      <a:pt x="53" y="65"/>
                    </a:moveTo>
                    <a:cubicBezTo>
                      <a:pt x="53" y="65"/>
                      <a:pt x="53" y="65"/>
                      <a:pt x="53" y="65"/>
                    </a:cubicBezTo>
                    <a:cubicBezTo>
                      <a:pt x="53" y="65"/>
                      <a:pt x="53" y="66"/>
                      <a:pt x="53" y="66"/>
                    </a:cubicBezTo>
                    <a:cubicBezTo>
                      <a:pt x="53" y="66"/>
                      <a:pt x="53" y="66"/>
                      <a:pt x="53" y="66"/>
                    </a:cubicBezTo>
                    <a:cubicBezTo>
                      <a:pt x="53" y="66"/>
                      <a:pt x="53" y="66"/>
                      <a:pt x="53" y="66"/>
                    </a:cubicBezTo>
                    <a:cubicBezTo>
                      <a:pt x="53" y="66"/>
                      <a:pt x="53" y="66"/>
                      <a:pt x="53" y="66"/>
                    </a:cubicBezTo>
                    <a:cubicBezTo>
                      <a:pt x="53" y="66"/>
                      <a:pt x="54" y="66"/>
                      <a:pt x="54" y="66"/>
                    </a:cubicBezTo>
                    <a:cubicBezTo>
                      <a:pt x="54" y="67"/>
                      <a:pt x="54" y="67"/>
                      <a:pt x="54" y="67"/>
                    </a:cubicBezTo>
                    <a:cubicBezTo>
                      <a:pt x="54" y="67"/>
                      <a:pt x="54" y="67"/>
                      <a:pt x="54" y="67"/>
                    </a:cubicBezTo>
                    <a:cubicBezTo>
                      <a:pt x="54" y="67"/>
                      <a:pt x="55" y="67"/>
                      <a:pt x="55" y="66"/>
                    </a:cubicBezTo>
                    <a:cubicBezTo>
                      <a:pt x="55" y="66"/>
                      <a:pt x="55" y="66"/>
                      <a:pt x="55" y="66"/>
                    </a:cubicBezTo>
                    <a:cubicBezTo>
                      <a:pt x="55" y="66"/>
                      <a:pt x="55" y="66"/>
                      <a:pt x="54" y="66"/>
                    </a:cubicBezTo>
                    <a:cubicBezTo>
                      <a:pt x="54" y="66"/>
                      <a:pt x="54" y="66"/>
                      <a:pt x="54" y="65"/>
                    </a:cubicBezTo>
                    <a:cubicBezTo>
                      <a:pt x="54" y="65"/>
                      <a:pt x="53" y="65"/>
                      <a:pt x="53" y="65"/>
                    </a:cubicBezTo>
                    <a:close/>
                    <a:moveTo>
                      <a:pt x="52" y="64"/>
                    </a:moveTo>
                    <a:cubicBezTo>
                      <a:pt x="52" y="64"/>
                      <a:pt x="52" y="64"/>
                      <a:pt x="52" y="64"/>
                    </a:cubicBezTo>
                    <a:cubicBezTo>
                      <a:pt x="52" y="64"/>
                      <a:pt x="52" y="64"/>
                      <a:pt x="52" y="64"/>
                    </a:cubicBezTo>
                    <a:cubicBezTo>
                      <a:pt x="53" y="64"/>
                      <a:pt x="53" y="64"/>
                      <a:pt x="53" y="64"/>
                    </a:cubicBezTo>
                    <a:cubicBezTo>
                      <a:pt x="53" y="64"/>
                      <a:pt x="53" y="64"/>
                      <a:pt x="52" y="64"/>
                    </a:cubicBezTo>
                    <a:close/>
                    <a:moveTo>
                      <a:pt x="28" y="53"/>
                    </a:moveTo>
                    <a:cubicBezTo>
                      <a:pt x="28" y="53"/>
                      <a:pt x="28" y="53"/>
                      <a:pt x="28" y="52"/>
                    </a:cubicBezTo>
                    <a:cubicBezTo>
                      <a:pt x="28" y="52"/>
                      <a:pt x="28" y="52"/>
                      <a:pt x="28" y="52"/>
                    </a:cubicBezTo>
                    <a:cubicBezTo>
                      <a:pt x="28" y="53"/>
                      <a:pt x="28" y="53"/>
                      <a:pt x="28" y="53"/>
                    </a:cubicBezTo>
                    <a:close/>
                    <a:moveTo>
                      <a:pt x="27" y="52"/>
                    </a:moveTo>
                    <a:cubicBezTo>
                      <a:pt x="27" y="52"/>
                      <a:pt x="27" y="52"/>
                      <a:pt x="27" y="52"/>
                    </a:cubicBezTo>
                    <a:cubicBezTo>
                      <a:pt x="27" y="52"/>
                      <a:pt x="27" y="52"/>
                      <a:pt x="27" y="52"/>
                    </a:cubicBezTo>
                    <a:cubicBezTo>
                      <a:pt x="27" y="52"/>
                      <a:pt x="26" y="52"/>
                      <a:pt x="26" y="52"/>
                    </a:cubicBezTo>
                    <a:cubicBezTo>
                      <a:pt x="26" y="52"/>
                      <a:pt x="26" y="52"/>
                      <a:pt x="26" y="52"/>
                    </a:cubicBezTo>
                    <a:cubicBezTo>
                      <a:pt x="27" y="52"/>
                      <a:pt x="27" y="52"/>
                      <a:pt x="27" y="52"/>
                    </a:cubicBezTo>
                    <a:close/>
                    <a:moveTo>
                      <a:pt x="32" y="1"/>
                    </a:move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3" y="1"/>
                    </a:cubicBezTo>
                    <a:cubicBezTo>
                      <a:pt x="33" y="1"/>
                      <a:pt x="33" y="1"/>
                      <a:pt x="33" y="1"/>
                    </a:cubicBezTo>
                    <a:cubicBezTo>
                      <a:pt x="33" y="1"/>
                      <a:pt x="33" y="1"/>
                      <a:pt x="33" y="1"/>
                    </a:cubicBezTo>
                    <a:cubicBezTo>
                      <a:pt x="33" y="1"/>
                      <a:pt x="33" y="1"/>
                      <a:pt x="33" y="1"/>
                    </a:cubicBezTo>
                    <a:cubicBezTo>
                      <a:pt x="33" y="1"/>
                      <a:pt x="33" y="1"/>
                      <a:pt x="33" y="1"/>
                    </a:cubicBezTo>
                    <a:cubicBezTo>
                      <a:pt x="33" y="1"/>
                      <a:pt x="33" y="1"/>
                      <a:pt x="33" y="1"/>
                    </a:cubicBezTo>
                    <a:cubicBezTo>
                      <a:pt x="33" y="1"/>
                      <a:pt x="33" y="1"/>
                      <a:pt x="33" y="1"/>
                    </a:cubicBezTo>
                    <a:cubicBezTo>
                      <a:pt x="33" y="1"/>
                      <a:pt x="33" y="1"/>
                      <a:pt x="33" y="1"/>
                    </a:cubicBezTo>
                    <a:cubicBezTo>
                      <a:pt x="33" y="1"/>
                      <a:pt x="33" y="1"/>
                      <a:pt x="33" y="1"/>
                    </a:cubicBezTo>
                    <a:cubicBezTo>
                      <a:pt x="33" y="1"/>
                      <a:pt x="33" y="1"/>
                      <a:pt x="33" y="1"/>
                    </a:cubicBezTo>
                    <a:cubicBezTo>
                      <a:pt x="33" y="1"/>
                      <a:pt x="33" y="1"/>
                      <a:pt x="33" y="1"/>
                    </a:cubicBezTo>
                    <a:cubicBezTo>
                      <a:pt x="33" y="1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2" y="0"/>
                      <a:pt x="32" y="0"/>
                    </a:cubicBezTo>
                    <a:cubicBezTo>
                      <a:pt x="32" y="0"/>
                      <a:pt x="32" y="0"/>
                      <a:pt x="32" y="0"/>
                    </a:cubicBezTo>
                    <a:cubicBezTo>
                      <a:pt x="32" y="0"/>
                      <a:pt x="32" y="0"/>
                      <a:pt x="32" y="0"/>
                    </a:cubicBezTo>
                    <a:cubicBezTo>
                      <a:pt x="32" y="0"/>
                      <a:pt x="32" y="0"/>
                      <a:pt x="32" y="0"/>
                    </a:cubicBezTo>
                    <a:cubicBezTo>
                      <a:pt x="32" y="0"/>
                      <a:pt x="32" y="0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ubicBezTo>
                      <a:pt x="32" y="1"/>
                      <a:pt x="32" y="1"/>
                      <a:pt x="32" y="1"/>
                    </a:cubicBezTo>
                    <a:close/>
                    <a:moveTo>
                      <a:pt x="33" y="6"/>
                    </a:move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5"/>
                      <a:pt x="33" y="5"/>
                      <a:pt x="33" y="5"/>
                    </a:cubicBezTo>
                    <a:cubicBezTo>
                      <a:pt x="33" y="5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7"/>
                    </a:cubicBezTo>
                    <a:cubicBezTo>
                      <a:pt x="33" y="7"/>
                      <a:pt x="33" y="7"/>
                      <a:pt x="33" y="7"/>
                    </a:cubicBezTo>
                    <a:cubicBezTo>
                      <a:pt x="33" y="7"/>
                      <a:pt x="33" y="7"/>
                      <a:pt x="33" y="7"/>
                    </a:cubicBezTo>
                    <a:cubicBezTo>
                      <a:pt x="33" y="7"/>
                      <a:pt x="33" y="7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lose/>
                    <a:moveTo>
                      <a:pt x="34" y="5"/>
                    </a:move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5" y="4"/>
                      <a:pt x="34" y="4"/>
                    </a:cubicBezTo>
                    <a:cubicBezTo>
                      <a:pt x="34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5" y="4"/>
                      <a:pt x="35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4" y="4"/>
                      <a:pt x="34" y="4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ubicBezTo>
                      <a:pt x="34" y="5"/>
                      <a:pt x="34" y="5"/>
                      <a:pt x="34" y="5"/>
                    </a:cubicBezTo>
                    <a:close/>
                    <a:moveTo>
                      <a:pt x="33" y="6"/>
                    </a:move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3" y="6"/>
                      <a:pt x="33" y="6"/>
                      <a:pt x="33" y="6"/>
                    </a:cubicBezTo>
                    <a:cubicBezTo>
                      <a:pt x="32" y="6"/>
                      <a:pt x="33" y="6"/>
                      <a:pt x="32" y="6"/>
                    </a:cubicBezTo>
                    <a:cubicBezTo>
                      <a:pt x="32" y="6"/>
                      <a:pt x="32" y="6"/>
                      <a:pt x="32" y="6"/>
                    </a:cubicBezTo>
                    <a:cubicBezTo>
                      <a:pt x="32" y="6"/>
                      <a:pt x="32" y="6"/>
                      <a:pt x="33" y="6"/>
                    </a:cubicBezTo>
                    <a:close/>
                    <a:moveTo>
                      <a:pt x="34" y="1"/>
                    </a:moveTo>
                    <a:cubicBezTo>
                      <a:pt x="34" y="1"/>
                      <a:pt x="34" y="1"/>
                      <a:pt x="34" y="1"/>
                    </a:cubicBezTo>
                    <a:cubicBezTo>
                      <a:pt x="34" y="1"/>
                      <a:pt x="34" y="1"/>
                      <a:pt x="34" y="1"/>
                    </a:cubicBezTo>
                    <a:cubicBezTo>
                      <a:pt x="34" y="1"/>
                      <a:pt x="34" y="1"/>
                      <a:pt x="34" y="1"/>
                    </a:cubicBezTo>
                    <a:cubicBezTo>
                      <a:pt x="34" y="1"/>
                      <a:pt x="34" y="1"/>
                      <a:pt x="34" y="1"/>
                    </a:cubicBezTo>
                    <a:cubicBezTo>
                      <a:pt x="34" y="1"/>
                      <a:pt x="34" y="1"/>
                      <a:pt x="34" y="1"/>
                    </a:cubicBezTo>
                    <a:cubicBezTo>
                      <a:pt x="34" y="1"/>
                      <a:pt x="34" y="1"/>
                      <a:pt x="34" y="1"/>
                    </a:cubicBezTo>
                    <a:cubicBezTo>
                      <a:pt x="34" y="1"/>
                      <a:pt x="34" y="1"/>
                      <a:pt x="34" y="1"/>
                    </a:cubicBezTo>
                    <a:cubicBezTo>
                      <a:pt x="34" y="1"/>
                      <a:pt x="34" y="1"/>
                      <a:pt x="34" y="1"/>
                    </a:cubicBezTo>
                    <a:close/>
                    <a:moveTo>
                      <a:pt x="35" y="103"/>
                    </a:moveTo>
                    <a:cubicBezTo>
                      <a:pt x="35" y="103"/>
                      <a:pt x="35" y="104"/>
                      <a:pt x="35" y="104"/>
                    </a:cubicBezTo>
                    <a:cubicBezTo>
                      <a:pt x="35" y="104"/>
                      <a:pt x="35" y="104"/>
                      <a:pt x="35" y="104"/>
                    </a:cubicBezTo>
                    <a:cubicBezTo>
                      <a:pt x="35" y="104"/>
                      <a:pt x="35" y="104"/>
                      <a:pt x="35" y="104"/>
                    </a:cubicBezTo>
                    <a:cubicBezTo>
                      <a:pt x="35" y="104"/>
                      <a:pt x="35" y="104"/>
                      <a:pt x="35" y="103"/>
                    </a:cubicBezTo>
                    <a:close/>
                    <a:moveTo>
                      <a:pt x="40" y="103"/>
                    </a:moveTo>
                    <a:cubicBezTo>
                      <a:pt x="40" y="103"/>
                      <a:pt x="39" y="103"/>
                      <a:pt x="39" y="103"/>
                    </a:cubicBezTo>
                    <a:cubicBezTo>
                      <a:pt x="39" y="103"/>
                      <a:pt x="39" y="103"/>
                      <a:pt x="39" y="103"/>
                    </a:cubicBezTo>
                    <a:cubicBezTo>
                      <a:pt x="38" y="103"/>
                      <a:pt x="38" y="103"/>
                      <a:pt x="38" y="103"/>
                    </a:cubicBezTo>
                    <a:cubicBezTo>
                      <a:pt x="37" y="103"/>
                      <a:pt x="37" y="103"/>
                      <a:pt x="37" y="103"/>
                    </a:cubicBezTo>
                    <a:cubicBezTo>
                      <a:pt x="37" y="103"/>
                      <a:pt x="37" y="103"/>
                      <a:pt x="37" y="103"/>
                    </a:cubicBezTo>
                    <a:cubicBezTo>
                      <a:pt x="36" y="103"/>
                      <a:pt x="36" y="104"/>
                      <a:pt x="36" y="104"/>
                    </a:cubicBezTo>
                    <a:cubicBezTo>
                      <a:pt x="36" y="104"/>
                      <a:pt x="36" y="104"/>
                      <a:pt x="36" y="104"/>
                    </a:cubicBezTo>
                    <a:cubicBezTo>
                      <a:pt x="37" y="104"/>
                      <a:pt x="37" y="104"/>
                      <a:pt x="37" y="104"/>
                    </a:cubicBezTo>
                    <a:cubicBezTo>
                      <a:pt x="37" y="105"/>
                      <a:pt x="37" y="105"/>
                      <a:pt x="38" y="105"/>
                    </a:cubicBezTo>
                    <a:cubicBezTo>
                      <a:pt x="38" y="105"/>
                      <a:pt x="39" y="105"/>
                      <a:pt x="39" y="105"/>
                    </a:cubicBezTo>
                    <a:cubicBezTo>
                      <a:pt x="39" y="105"/>
                      <a:pt x="39" y="105"/>
                      <a:pt x="39" y="104"/>
                    </a:cubicBezTo>
                    <a:cubicBezTo>
                      <a:pt x="39" y="104"/>
                      <a:pt x="39" y="104"/>
                      <a:pt x="40" y="104"/>
                    </a:cubicBezTo>
                    <a:cubicBezTo>
                      <a:pt x="40" y="104"/>
                      <a:pt x="40" y="104"/>
                      <a:pt x="40" y="104"/>
                    </a:cubicBezTo>
                    <a:cubicBezTo>
                      <a:pt x="40" y="103"/>
                      <a:pt x="40" y="103"/>
                      <a:pt x="40" y="103"/>
                    </a:cubicBezTo>
                    <a:close/>
                    <a:moveTo>
                      <a:pt x="31" y="65"/>
                    </a:moveTo>
                    <a:cubicBezTo>
                      <a:pt x="31" y="65"/>
                      <a:pt x="32" y="65"/>
                      <a:pt x="32" y="65"/>
                    </a:cubicBezTo>
                    <a:cubicBezTo>
                      <a:pt x="32" y="65"/>
                      <a:pt x="32" y="65"/>
                      <a:pt x="32" y="65"/>
                    </a:cubicBezTo>
                    <a:cubicBezTo>
                      <a:pt x="32" y="65"/>
                      <a:pt x="32" y="65"/>
                      <a:pt x="31" y="65"/>
                    </a:cubicBezTo>
                    <a:close/>
                    <a:moveTo>
                      <a:pt x="36" y="75"/>
                    </a:moveTo>
                    <a:cubicBezTo>
                      <a:pt x="36" y="74"/>
                      <a:pt x="36" y="74"/>
                      <a:pt x="36" y="74"/>
                    </a:cubicBezTo>
                    <a:cubicBezTo>
                      <a:pt x="36" y="74"/>
                      <a:pt x="36" y="74"/>
                      <a:pt x="36" y="73"/>
                    </a:cubicBezTo>
                    <a:cubicBezTo>
                      <a:pt x="36" y="73"/>
                      <a:pt x="35" y="73"/>
                      <a:pt x="35" y="73"/>
                    </a:cubicBezTo>
                    <a:cubicBezTo>
                      <a:pt x="35" y="73"/>
                      <a:pt x="36" y="73"/>
                      <a:pt x="36" y="73"/>
                    </a:cubicBezTo>
                    <a:cubicBezTo>
                      <a:pt x="35" y="72"/>
                      <a:pt x="36" y="72"/>
                      <a:pt x="36" y="72"/>
                    </a:cubicBezTo>
                    <a:cubicBezTo>
                      <a:pt x="36" y="72"/>
                      <a:pt x="36" y="72"/>
                      <a:pt x="36" y="71"/>
                    </a:cubicBezTo>
                    <a:cubicBezTo>
                      <a:pt x="36" y="71"/>
                      <a:pt x="36" y="71"/>
                      <a:pt x="36" y="71"/>
                    </a:cubicBezTo>
                    <a:cubicBezTo>
                      <a:pt x="36" y="71"/>
                      <a:pt x="36" y="71"/>
                      <a:pt x="36" y="71"/>
                    </a:cubicBezTo>
                    <a:cubicBezTo>
                      <a:pt x="36" y="71"/>
                      <a:pt x="36" y="71"/>
                      <a:pt x="36" y="70"/>
                    </a:cubicBezTo>
                    <a:cubicBezTo>
                      <a:pt x="36" y="70"/>
                      <a:pt x="36" y="70"/>
                      <a:pt x="36" y="70"/>
                    </a:cubicBezTo>
                    <a:cubicBezTo>
                      <a:pt x="36" y="69"/>
                      <a:pt x="36" y="69"/>
                      <a:pt x="36" y="69"/>
                    </a:cubicBezTo>
                    <a:cubicBezTo>
                      <a:pt x="36" y="69"/>
                      <a:pt x="36" y="69"/>
                      <a:pt x="36" y="69"/>
                    </a:cubicBezTo>
                    <a:cubicBezTo>
                      <a:pt x="36" y="69"/>
                      <a:pt x="36" y="69"/>
                      <a:pt x="36" y="68"/>
                    </a:cubicBezTo>
                    <a:cubicBezTo>
                      <a:pt x="36" y="68"/>
                      <a:pt x="36" y="68"/>
                      <a:pt x="36" y="68"/>
                    </a:cubicBezTo>
                    <a:cubicBezTo>
                      <a:pt x="36" y="68"/>
                      <a:pt x="36" y="68"/>
                      <a:pt x="36" y="68"/>
                    </a:cubicBezTo>
                    <a:cubicBezTo>
                      <a:pt x="36" y="67"/>
                      <a:pt x="36" y="67"/>
                      <a:pt x="36" y="67"/>
                    </a:cubicBezTo>
                    <a:cubicBezTo>
                      <a:pt x="36" y="67"/>
                      <a:pt x="36" y="66"/>
                      <a:pt x="36" y="66"/>
                    </a:cubicBezTo>
                    <a:cubicBezTo>
                      <a:pt x="36" y="66"/>
                      <a:pt x="36" y="66"/>
                      <a:pt x="36" y="66"/>
                    </a:cubicBezTo>
                    <a:cubicBezTo>
                      <a:pt x="36" y="66"/>
                      <a:pt x="36" y="66"/>
                      <a:pt x="36" y="66"/>
                    </a:cubicBezTo>
                    <a:cubicBezTo>
                      <a:pt x="35" y="66"/>
                      <a:pt x="35" y="65"/>
                      <a:pt x="35" y="66"/>
                    </a:cubicBezTo>
                    <a:cubicBezTo>
                      <a:pt x="35" y="66"/>
                      <a:pt x="35" y="66"/>
                      <a:pt x="35" y="66"/>
                    </a:cubicBezTo>
                    <a:cubicBezTo>
                      <a:pt x="35" y="66"/>
                      <a:pt x="34" y="66"/>
                      <a:pt x="35" y="65"/>
                    </a:cubicBezTo>
                    <a:cubicBezTo>
                      <a:pt x="34" y="65"/>
                      <a:pt x="35" y="65"/>
                      <a:pt x="35" y="65"/>
                    </a:cubicBezTo>
                    <a:cubicBezTo>
                      <a:pt x="34" y="65"/>
                      <a:pt x="34" y="64"/>
                      <a:pt x="34" y="64"/>
                    </a:cubicBezTo>
                    <a:cubicBezTo>
                      <a:pt x="34" y="64"/>
                      <a:pt x="35" y="64"/>
                      <a:pt x="35" y="64"/>
                    </a:cubicBezTo>
                    <a:cubicBezTo>
                      <a:pt x="35" y="64"/>
                      <a:pt x="35" y="64"/>
                      <a:pt x="35" y="64"/>
                    </a:cubicBezTo>
                    <a:cubicBezTo>
                      <a:pt x="35" y="64"/>
                      <a:pt x="35" y="64"/>
                      <a:pt x="35" y="64"/>
                    </a:cubicBezTo>
                    <a:cubicBezTo>
                      <a:pt x="35" y="64"/>
                      <a:pt x="35" y="64"/>
                      <a:pt x="35" y="64"/>
                    </a:cubicBezTo>
                    <a:cubicBezTo>
                      <a:pt x="35" y="64"/>
                      <a:pt x="35" y="64"/>
                      <a:pt x="36" y="64"/>
                    </a:cubicBezTo>
                    <a:cubicBezTo>
                      <a:pt x="36" y="64"/>
                      <a:pt x="36" y="64"/>
                      <a:pt x="36" y="64"/>
                    </a:cubicBezTo>
                    <a:cubicBezTo>
                      <a:pt x="36" y="64"/>
                      <a:pt x="36" y="65"/>
                      <a:pt x="36" y="65"/>
                    </a:cubicBezTo>
                    <a:cubicBezTo>
                      <a:pt x="36" y="65"/>
                      <a:pt x="36" y="65"/>
                      <a:pt x="36" y="65"/>
                    </a:cubicBezTo>
                    <a:cubicBezTo>
                      <a:pt x="36" y="65"/>
                      <a:pt x="37" y="65"/>
                      <a:pt x="37" y="65"/>
                    </a:cubicBezTo>
                    <a:cubicBezTo>
                      <a:pt x="37" y="65"/>
                      <a:pt x="37" y="65"/>
                      <a:pt x="37" y="65"/>
                    </a:cubicBezTo>
                    <a:cubicBezTo>
                      <a:pt x="37" y="65"/>
                      <a:pt x="37" y="65"/>
                      <a:pt x="38" y="65"/>
                    </a:cubicBezTo>
                    <a:cubicBezTo>
                      <a:pt x="38" y="65"/>
                      <a:pt x="38" y="65"/>
                      <a:pt x="38" y="65"/>
                    </a:cubicBezTo>
                    <a:cubicBezTo>
                      <a:pt x="38" y="65"/>
                      <a:pt x="38" y="66"/>
                      <a:pt x="38" y="66"/>
                    </a:cubicBezTo>
                    <a:cubicBezTo>
                      <a:pt x="38" y="66"/>
                      <a:pt x="38" y="66"/>
                      <a:pt x="38" y="66"/>
                    </a:cubicBezTo>
                    <a:cubicBezTo>
                      <a:pt x="39" y="66"/>
                      <a:pt x="39" y="66"/>
                      <a:pt x="39" y="66"/>
                    </a:cubicBezTo>
                    <a:cubicBezTo>
                      <a:pt x="39" y="66"/>
                      <a:pt x="39" y="67"/>
                      <a:pt x="39" y="67"/>
                    </a:cubicBezTo>
                    <a:cubicBezTo>
                      <a:pt x="39" y="67"/>
                      <a:pt x="39" y="67"/>
                      <a:pt x="39" y="67"/>
                    </a:cubicBezTo>
                    <a:cubicBezTo>
                      <a:pt x="39" y="67"/>
                      <a:pt x="40" y="67"/>
                      <a:pt x="40" y="67"/>
                    </a:cubicBezTo>
                    <a:cubicBezTo>
                      <a:pt x="40" y="67"/>
                      <a:pt x="40" y="67"/>
                      <a:pt x="40" y="67"/>
                    </a:cubicBezTo>
                    <a:cubicBezTo>
                      <a:pt x="40" y="67"/>
                      <a:pt x="40" y="67"/>
                      <a:pt x="40" y="67"/>
                    </a:cubicBezTo>
                    <a:cubicBezTo>
                      <a:pt x="40" y="67"/>
                      <a:pt x="41" y="67"/>
                      <a:pt x="41" y="67"/>
                    </a:cubicBezTo>
                    <a:cubicBezTo>
                      <a:pt x="41" y="67"/>
                      <a:pt x="41" y="66"/>
                      <a:pt x="41" y="66"/>
                    </a:cubicBezTo>
                    <a:cubicBezTo>
                      <a:pt x="41" y="66"/>
                      <a:pt x="41" y="66"/>
                      <a:pt x="41" y="66"/>
                    </a:cubicBezTo>
                    <a:cubicBezTo>
                      <a:pt x="41" y="66"/>
                      <a:pt x="42" y="66"/>
                      <a:pt x="42" y="66"/>
                    </a:cubicBezTo>
                    <a:cubicBezTo>
                      <a:pt x="42" y="67"/>
                      <a:pt x="42" y="67"/>
                      <a:pt x="42" y="67"/>
                    </a:cubicBezTo>
                    <a:cubicBezTo>
                      <a:pt x="42" y="67"/>
                      <a:pt x="42" y="67"/>
                      <a:pt x="42" y="67"/>
                    </a:cubicBezTo>
                    <a:cubicBezTo>
                      <a:pt x="42" y="67"/>
                      <a:pt x="42" y="67"/>
                      <a:pt x="42" y="67"/>
                    </a:cubicBezTo>
                    <a:cubicBezTo>
                      <a:pt x="43" y="67"/>
                      <a:pt x="43" y="67"/>
                      <a:pt x="44" y="67"/>
                    </a:cubicBezTo>
                    <a:cubicBezTo>
                      <a:pt x="44" y="67"/>
                      <a:pt x="44" y="67"/>
                      <a:pt x="44" y="67"/>
                    </a:cubicBezTo>
                    <a:cubicBezTo>
                      <a:pt x="44" y="66"/>
                      <a:pt x="44" y="66"/>
                      <a:pt x="44" y="66"/>
                    </a:cubicBezTo>
                    <a:cubicBezTo>
                      <a:pt x="44" y="67"/>
                      <a:pt x="44" y="67"/>
                      <a:pt x="44" y="68"/>
                    </a:cubicBezTo>
                    <a:cubicBezTo>
                      <a:pt x="44" y="68"/>
                      <a:pt x="44" y="68"/>
                      <a:pt x="44" y="69"/>
                    </a:cubicBezTo>
                    <a:cubicBezTo>
                      <a:pt x="44" y="69"/>
                      <a:pt x="44" y="69"/>
                      <a:pt x="44" y="69"/>
                    </a:cubicBezTo>
                    <a:cubicBezTo>
                      <a:pt x="44" y="69"/>
                      <a:pt x="44" y="69"/>
                      <a:pt x="44" y="69"/>
                    </a:cubicBezTo>
                    <a:cubicBezTo>
                      <a:pt x="44" y="70"/>
                      <a:pt x="44" y="69"/>
                      <a:pt x="44" y="70"/>
                    </a:cubicBezTo>
                    <a:cubicBezTo>
                      <a:pt x="44" y="70"/>
                      <a:pt x="43" y="70"/>
                      <a:pt x="43" y="70"/>
                    </a:cubicBezTo>
                    <a:cubicBezTo>
                      <a:pt x="43" y="70"/>
                      <a:pt x="43" y="70"/>
                      <a:pt x="43" y="70"/>
                    </a:cubicBezTo>
                    <a:cubicBezTo>
                      <a:pt x="43" y="70"/>
                      <a:pt x="44" y="70"/>
                      <a:pt x="43" y="71"/>
                    </a:cubicBezTo>
                    <a:cubicBezTo>
                      <a:pt x="43" y="71"/>
                      <a:pt x="43" y="71"/>
                      <a:pt x="43" y="70"/>
                    </a:cubicBezTo>
                    <a:cubicBezTo>
                      <a:pt x="43" y="70"/>
                      <a:pt x="43" y="70"/>
                      <a:pt x="43" y="70"/>
                    </a:cubicBezTo>
                    <a:cubicBezTo>
                      <a:pt x="43" y="70"/>
                      <a:pt x="43" y="70"/>
                      <a:pt x="43" y="70"/>
                    </a:cubicBezTo>
                    <a:cubicBezTo>
                      <a:pt x="43" y="71"/>
                      <a:pt x="42" y="71"/>
                      <a:pt x="42" y="71"/>
                    </a:cubicBezTo>
                    <a:cubicBezTo>
                      <a:pt x="42" y="71"/>
                      <a:pt x="42" y="71"/>
                      <a:pt x="42" y="71"/>
                    </a:cubicBezTo>
                    <a:cubicBezTo>
                      <a:pt x="42" y="71"/>
                      <a:pt x="42" y="71"/>
                      <a:pt x="42" y="71"/>
                    </a:cubicBezTo>
                    <a:cubicBezTo>
                      <a:pt x="42" y="71"/>
                      <a:pt x="42" y="71"/>
                      <a:pt x="42" y="71"/>
                    </a:cubicBezTo>
                    <a:cubicBezTo>
                      <a:pt x="42" y="71"/>
                      <a:pt x="42" y="71"/>
                      <a:pt x="42" y="71"/>
                    </a:cubicBezTo>
                    <a:cubicBezTo>
                      <a:pt x="42" y="71"/>
                      <a:pt x="42" y="72"/>
                      <a:pt x="42" y="72"/>
                    </a:cubicBezTo>
                    <a:cubicBezTo>
                      <a:pt x="42" y="73"/>
                      <a:pt x="41" y="73"/>
                      <a:pt x="40" y="73"/>
                    </a:cubicBezTo>
                    <a:cubicBezTo>
                      <a:pt x="40" y="73"/>
                      <a:pt x="40" y="73"/>
                      <a:pt x="40" y="73"/>
                    </a:cubicBezTo>
                    <a:cubicBezTo>
                      <a:pt x="40" y="73"/>
                      <a:pt x="40" y="73"/>
                      <a:pt x="40" y="73"/>
                    </a:cubicBezTo>
                    <a:cubicBezTo>
                      <a:pt x="40" y="73"/>
                      <a:pt x="40" y="73"/>
                      <a:pt x="40" y="73"/>
                    </a:cubicBezTo>
                    <a:cubicBezTo>
                      <a:pt x="40" y="73"/>
                      <a:pt x="40" y="73"/>
                      <a:pt x="40" y="73"/>
                    </a:cubicBezTo>
                    <a:cubicBezTo>
                      <a:pt x="40" y="73"/>
                      <a:pt x="40" y="73"/>
                      <a:pt x="40" y="73"/>
                    </a:cubicBezTo>
                    <a:cubicBezTo>
                      <a:pt x="40" y="73"/>
                      <a:pt x="40" y="73"/>
                      <a:pt x="39" y="73"/>
                    </a:cubicBezTo>
                    <a:cubicBezTo>
                      <a:pt x="39" y="73"/>
                      <a:pt x="39" y="74"/>
                      <a:pt x="38" y="74"/>
                    </a:cubicBezTo>
                    <a:cubicBezTo>
                      <a:pt x="38" y="74"/>
                      <a:pt x="38" y="74"/>
                      <a:pt x="38" y="74"/>
                    </a:cubicBezTo>
                    <a:cubicBezTo>
                      <a:pt x="37" y="74"/>
                      <a:pt x="37" y="74"/>
                      <a:pt x="37" y="74"/>
                    </a:cubicBezTo>
                    <a:cubicBezTo>
                      <a:pt x="37" y="75"/>
                      <a:pt x="37" y="75"/>
                      <a:pt x="36" y="75"/>
                    </a:cubicBezTo>
                    <a:cubicBezTo>
                      <a:pt x="36" y="75"/>
                      <a:pt x="36" y="75"/>
                      <a:pt x="36" y="75"/>
                    </a:cubicBezTo>
                    <a:cubicBezTo>
                      <a:pt x="36" y="76"/>
                      <a:pt x="36" y="76"/>
                      <a:pt x="35" y="75"/>
                    </a:cubicBezTo>
                    <a:cubicBezTo>
                      <a:pt x="35" y="75"/>
                      <a:pt x="35" y="75"/>
                      <a:pt x="35" y="75"/>
                    </a:cubicBezTo>
                    <a:cubicBezTo>
                      <a:pt x="35" y="75"/>
                      <a:pt x="35" y="75"/>
                      <a:pt x="36" y="75"/>
                    </a:cubicBezTo>
                    <a:close/>
                    <a:moveTo>
                      <a:pt x="32" y="65"/>
                    </a:moveTo>
                    <a:cubicBezTo>
                      <a:pt x="32" y="64"/>
                      <a:pt x="32" y="64"/>
                      <a:pt x="32" y="64"/>
                    </a:cubicBezTo>
                    <a:cubicBezTo>
                      <a:pt x="32" y="64"/>
                      <a:pt x="32" y="65"/>
                      <a:pt x="32" y="65"/>
                    </a:cubicBezTo>
                    <a:cubicBezTo>
                      <a:pt x="32" y="65"/>
                      <a:pt x="32" y="65"/>
                      <a:pt x="32" y="65"/>
                    </a:cubicBezTo>
                    <a:close/>
                    <a:moveTo>
                      <a:pt x="31" y="63"/>
                    </a:moveTo>
                    <a:cubicBezTo>
                      <a:pt x="31" y="63"/>
                      <a:pt x="31" y="63"/>
                      <a:pt x="31" y="63"/>
                    </a:cubicBezTo>
                    <a:cubicBezTo>
                      <a:pt x="31" y="63"/>
                      <a:pt x="31" y="63"/>
                      <a:pt x="31" y="63"/>
                    </a:cubicBezTo>
                    <a:cubicBezTo>
                      <a:pt x="31" y="64"/>
                      <a:pt x="31" y="64"/>
                      <a:pt x="31" y="64"/>
                    </a:cubicBezTo>
                    <a:cubicBezTo>
                      <a:pt x="31" y="64"/>
                      <a:pt x="31" y="64"/>
                      <a:pt x="31" y="64"/>
                    </a:cubicBezTo>
                    <a:cubicBezTo>
                      <a:pt x="31" y="64"/>
                      <a:pt x="31" y="64"/>
                      <a:pt x="31" y="64"/>
                    </a:cubicBezTo>
                    <a:cubicBezTo>
                      <a:pt x="31" y="64"/>
                      <a:pt x="31" y="63"/>
                      <a:pt x="31" y="63"/>
                    </a:cubicBezTo>
                    <a:close/>
                    <a:moveTo>
                      <a:pt x="30" y="65"/>
                    </a:moveTo>
                    <a:cubicBezTo>
                      <a:pt x="30" y="65"/>
                      <a:pt x="30" y="65"/>
                      <a:pt x="31" y="65"/>
                    </a:cubicBezTo>
                    <a:cubicBezTo>
                      <a:pt x="31" y="65"/>
                      <a:pt x="31" y="65"/>
                      <a:pt x="30" y="65"/>
                    </a:cubicBezTo>
                    <a:close/>
                    <a:moveTo>
                      <a:pt x="51" y="54"/>
                    </a:moveTo>
                    <a:cubicBezTo>
                      <a:pt x="51" y="54"/>
                      <a:pt x="51" y="54"/>
                      <a:pt x="51" y="54"/>
                    </a:cubicBezTo>
                    <a:cubicBezTo>
                      <a:pt x="51" y="54"/>
                      <a:pt x="50" y="54"/>
                      <a:pt x="50" y="54"/>
                    </a:cubicBezTo>
                    <a:cubicBezTo>
                      <a:pt x="50" y="54"/>
                      <a:pt x="51" y="54"/>
                      <a:pt x="51" y="54"/>
                    </a:cubicBezTo>
                    <a:cubicBezTo>
                      <a:pt x="51" y="54"/>
                      <a:pt x="51" y="54"/>
                      <a:pt x="51" y="54"/>
                    </a:cubicBezTo>
                    <a:close/>
                    <a:moveTo>
                      <a:pt x="49" y="53"/>
                    </a:moveTo>
                    <a:cubicBezTo>
                      <a:pt x="49" y="53"/>
                      <a:pt x="49" y="53"/>
                      <a:pt x="49" y="54"/>
                    </a:cubicBezTo>
                    <a:cubicBezTo>
                      <a:pt x="49" y="54"/>
                      <a:pt x="50" y="54"/>
                      <a:pt x="50" y="53"/>
                    </a:cubicBezTo>
                    <a:cubicBezTo>
                      <a:pt x="50" y="53"/>
                      <a:pt x="49" y="53"/>
                      <a:pt x="49" y="53"/>
                    </a:cubicBezTo>
                    <a:cubicBezTo>
                      <a:pt x="49" y="53"/>
                      <a:pt x="49" y="53"/>
                      <a:pt x="49" y="53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28" name="Freeform 842">
                <a:extLst>
                  <a:ext uri="{FF2B5EF4-FFF2-40B4-BE49-F238E27FC236}">
                    <a16:creationId xmlns:a16="http://schemas.microsoft.com/office/drawing/2014/main" id="{98331FBB-4B2D-474D-1505-F41EA2F4F7A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94538" y="3767138"/>
                <a:ext cx="407987" cy="428625"/>
              </a:xfrm>
              <a:custGeom>
                <a:avLst/>
                <a:gdLst>
                  <a:gd name="T0" fmla="*/ 95 w 98"/>
                  <a:gd name="T1" fmla="*/ 40 h 103"/>
                  <a:gd name="T2" fmla="*/ 92 w 98"/>
                  <a:gd name="T3" fmla="*/ 43 h 103"/>
                  <a:gd name="T4" fmla="*/ 93 w 98"/>
                  <a:gd name="T5" fmla="*/ 46 h 103"/>
                  <a:gd name="T6" fmla="*/ 93 w 98"/>
                  <a:gd name="T7" fmla="*/ 48 h 103"/>
                  <a:gd name="T8" fmla="*/ 85 w 98"/>
                  <a:gd name="T9" fmla="*/ 56 h 103"/>
                  <a:gd name="T10" fmla="*/ 77 w 98"/>
                  <a:gd name="T11" fmla="*/ 66 h 103"/>
                  <a:gd name="T12" fmla="*/ 70 w 98"/>
                  <a:gd name="T13" fmla="*/ 73 h 103"/>
                  <a:gd name="T14" fmla="*/ 66 w 98"/>
                  <a:gd name="T15" fmla="*/ 71 h 103"/>
                  <a:gd name="T16" fmla="*/ 58 w 98"/>
                  <a:gd name="T17" fmla="*/ 79 h 103"/>
                  <a:gd name="T18" fmla="*/ 63 w 98"/>
                  <a:gd name="T19" fmla="*/ 83 h 103"/>
                  <a:gd name="T20" fmla="*/ 63 w 98"/>
                  <a:gd name="T21" fmla="*/ 86 h 103"/>
                  <a:gd name="T22" fmla="*/ 63 w 98"/>
                  <a:gd name="T23" fmla="*/ 89 h 103"/>
                  <a:gd name="T24" fmla="*/ 66 w 98"/>
                  <a:gd name="T25" fmla="*/ 92 h 103"/>
                  <a:gd name="T26" fmla="*/ 69 w 98"/>
                  <a:gd name="T27" fmla="*/ 99 h 103"/>
                  <a:gd name="T28" fmla="*/ 66 w 98"/>
                  <a:gd name="T29" fmla="*/ 100 h 103"/>
                  <a:gd name="T30" fmla="*/ 62 w 98"/>
                  <a:gd name="T31" fmla="*/ 100 h 103"/>
                  <a:gd name="T32" fmla="*/ 60 w 98"/>
                  <a:gd name="T33" fmla="*/ 100 h 103"/>
                  <a:gd name="T34" fmla="*/ 53 w 98"/>
                  <a:gd name="T35" fmla="*/ 102 h 103"/>
                  <a:gd name="T36" fmla="*/ 50 w 98"/>
                  <a:gd name="T37" fmla="*/ 102 h 103"/>
                  <a:gd name="T38" fmla="*/ 46 w 98"/>
                  <a:gd name="T39" fmla="*/ 102 h 103"/>
                  <a:gd name="T40" fmla="*/ 41 w 98"/>
                  <a:gd name="T41" fmla="*/ 95 h 103"/>
                  <a:gd name="T42" fmla="*/ 35 w 98"/>
                  <a:gd name="T43" fmla="*/ 90 h 103"/>
                  <a:gd name="T44" fmla="*/ 26 w 98"/>
                  <a:gd name="T45" fmla="*/ 92 h 103"/>
                  <a:gd name="T46" fmla="*/ 17 w 98"/>
                  <a:gd name="T47" fmla="*/ 92 h 103"/>
                  <a:gd name="T48" fmla="*/ 5 w 98"/>
                  <a:gd name="T49" fmla="*/ 92 h 103"/>
                  <a:gd name="T50" fmla="*/ 7 w 98"/>
                  <a:gd name="T51" fmla="*/ 88 h 103"/>
                  <a:gd name="T52" fmla="*/ 9 w 98"/>
                  <a:gd name="T53" fmla="*/ 83 h 103"/>
                  <a:gd name="T54" fmla="*/ 16 w 98"/>
                  <a:gd name="T55" fmla="*/ 80 h 103"/>
                  <a:gd name="T56" fmla="*/ 13 w 98"/>
                  <a:gd name="T57" fmla="*/ 77 h 103"/>
                  <a:gd name="T58" fmla="*/ 9 w 98"/>
                  <a:gd name="T59" fmla="*/ 68 h 103"/>
                  <a:gd name="T60" fmla="*/ 4 w 98"/>
                  <a:gd name="T61" fmla="*/ 62 h 103"/>
                  <a:gd name="T62" fmla="*/ 14 w 98"/>
                  <a:gd name="T63" fmla="*/ 60 h 103"/>
                  <a:gd name="T64" fmla="*/ 28 w 98"/>
                  <a:gd name="T65" fmla="*/ 60 h 103"/>
                  <a:gd name="T66" fmla="*/ 36 w 98"/>
                  <a:gd name="T67" fmla="*/ 56 h 103"/>
                  <a:gd name="T68" fmla="*/ 37 w 98"/>
                  <a:gd name="T69" fmla="*/ 49 h 103"/>
                  <a:gd name="T70" fmla="*/ 46 w 98"/>
                  <a:gd name="T71" fmla="*/ 46 h 103"/>
                  <a:gd name="T72" fmla="*/ 47 w 98"/>
                  <a:gd name="T73" fmla="*/ 44 h 103"/>
                  <a:gd name="T74" fmla="*/ 51 w 98"/>
                  <a:gd name="T75" fmla="*/ 43 h 103"/>
                  <a:gd name="T76" fmla="*/ 57 w 98"/>
                  <a:gd name="T77" fmla="*/ 41 h 103"/>
                  <a:gd name="T78" fmla="*/ 57 w 98"/>
                  <a:gd name="T79" fmla="*/ 36 h 103"/>
                  <a:gd name="T80" fmla="*/ 62 w 98"/>
                  <a:gd name="T81" fmla="*/ 31 h 103"/>
                  <a:gd name="T82" fmla="*/ 63 w 98"/>
                  <a:gd name="T83" fmla="*/ 27 h 103"/>
                  <a:gd name="T84" fmla="*/ 64 w 98"/>
                  <a:gd name="T85" fmla="*/ 24 h 103"/>
                  <a:gd name="T86" fmla="*/ 67 w 98"/>
                  <a:gd name="T87" fmla="*/ 24 h 103"/>
                  <a:gd name="T88" fmla="*/ 68 w 98"/>
                  <a:gd name="T89" fmla="*/ 21 h 103"/>
                  <a:gd name="T90" fmla="*/ 72 w 98"/>
                  <a:gd name="T91" fmla="*/ 15 h 103"/>
                  <a:gd name="T92" fmla="*/ 72 w 98"/>
                  <a:gd name="T93" fmla="*/ 11 h 103"/>
                  <a:gd name="T94" fmla="*/ 72 w 98"/>
                  <a:gd name="T95" fmla="*/ 4 h 103"/>
                  <a:gd name="T96" fmla="*/ 78 w 98"/>
                  <a:gd name="T97" fmla="*/ 1 h 103"/>
                  <a:gd name="T98" fmla="*/ 87 w 98"/>
                  <a:gd name="T99" fmla="*/ 0 h 103"/>
                  <a:gd name="T100" fmla="*/ 83 w 98"/>
                  <a:gd name="T101" fmla="*/ 2 h 103"/>
                  <a:gd name="T102" fmla="*/ 79 w 98"/>
                  <a:gd name="T103" fmla="*/ 5 h 103"/>
                  <a:gd name="T104" fmla="*/ 83 w 98"/>
                  <a:gd name="T105" fmla="*/ 9 h 103"/>
                  <a:gd name="T106" fmla="*/ 85 w 98"/>
                  <a:gd name="T107" fmla="*/ 11 h 103"/>
                  <a:gd name="T108" fmla="*/ 88 w 98"/>
                  <a:gd name="T109" fmla="*/ 14 h 103"/>
                  <a:gd name="T110" fmla="*/ 87 w 98"/>
                  <a:gd name="T111" fmla="*/ 18 h 103"/>
                  <a:gd name="T112" fmla="*/ 85 w 98"/>
                  <a:gd name="T113" fmla="*/ 22 h 103"/>
                  <a:gd name="T114" fmla="*/ 86 w 98"/>
                  <a:gd name="T115" fmla="*/ 28 h 103"/>
                  <a:gd name="T116" fmla="*/ 89 w 98"/>
                  <a:gd name="T117" fmla="*/ 33 h 103"/>
                  <a:gd name="T118" fmla="*/ 94 w 98"/>
                  <a:gd name="T119" fmla="*/ 34 h 103"/>
                  <a:gd name="T120" fmla="*/ 97 w 98"/>
                  <a:gd name="T121" fmla="*/ 37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98" h="103">
                    <a:moveTo>
                      <a:pt x="98" y="38"/>
                    </a:moveTo>
                    <a:cubicBezTo>
                      <a:pt x="97" y="40"/>
                      <a:pt x="97" y="40"/>
                      <a:pt x="97" y="40"/>
                    </a:cubicBezTo>
                    <a:cubicBezTo>
                      <a:pt x="95" y="40"/>
                      <a:pt x="95" y="40"/>
                      <a:pt x="95" y="40"/>
                    </a:cubicBezTo>
                    <a:cubicBezTo>
                      <a:pt x="95" y="40"/>
                      <a:pt x="92" y="42"/>
                      <a:pt x="92" y="42"/>
                    </a:cubicBezTo>
                    <a:cubicBezTo>
                      <a:pt x="92" y="43"/>
                      <a:pt x="92" y="43"/>
                      <a:pt x="92" y="43"/>
                    </a:cubicBezTo>
                    <a:cubicBezTo>
                      <a:pt x="92" y="43"/>
                      <a:pt x="92" y="43"/>
                      <a:pt x="92" y="43"/>
                    </a:cubicBezTo>
                    <a:cubicBezTo>
                      <a:pt x="92" y="43"/>
                      <a:pt x="92" y="43"/>
                      <a:pt x="92" y="43"/>
                    </a:cubicBezTo>
                    <a:cubicBezTo>
                      <a:pt x="93" y="44"/>
                      <a:pt x="93" y="44"/>
                      <a:pt x="93" y="44"/>
                    </a:cubicBezTo>
                    <a:cubicBezTo>
                      <a:pt x="93" y="44"/>
                      <a:pt x="93" y="46"/>
                      <a:pt x="93" y="46"/>
                    </a:cubicBezTo>
                    <a:cubicBezTo>
                      <a:pt x="93" y="46"/>
                      <a:pt x="93" y="46"/>
                      <a:pt x="93" y="46"/>
                    </a:cubicBezTo>
                    <a:cubicBezTo>
                      <a:pt x="92" y="47"/>
                      <a:pt x="92" y="47"/>
                      <a:pt x="92" y="47"/>
                    </a:cubicBezTo>
                    <a:cubicBezTo>
                      <a:pt x="93" y="48"/>
                      <a:pt x="93" y="48"/>
                      <a:pt x="93" y="48"/>
                    </a:cubicBezTo>
                    <a:cubicBezTo>
                      <a:pt x="88" y="52"/>
                      <a:pt x="88" y="52"/>
                      <a:pt x="88" y="52"/>
                    </a:cubicBezTo>
                    <a:cubicBezTo>
                      <a:pt x="88" y="55"/>
                      <a:pt x="88" y="55"/>
                      <a:pt x="88" y="55"/>
                    </a:cubicBezTo>
                    <a:cubicBezTo>
                      <a:pt x="85" y="56"/>
                      <a:pt x="85" y="56"/>
                      <a:pt x="85" y="56"/>
                    </a:cubicBezTo>
                    <a:cubicBezTo>
                      <a:pt x="85" y="56"/>
                      <a:pt x="84" y="58"/>
                      <a:pt x="84" y="59"/>
                    </a:cubicBezTo>
                    <a:cubicBezTo>
                      <a:pt x="83" y="59"/>
                      <a:pt x="82" y="64"/>
                      <a:pt x="82" y="64"/>
                    </a:cubicBezTo>
                    <a:cubicBezTo>
                      <a:pt x="82" y="64"/>
                      <a:pt x="78" y="66"/>
                      <a:pt x="77" y="66"/>
                    </a:cubicBezTo>
                    <a:cubicBezTo>
                      <a:pt x="77" y="67"/>
                      <a:pt x="76" y="68"/>
                      <a:pt x="76" y="68"/>
                    </a:cubicBezTo>
                    <a:cubicBezTo>
                      <a:pt x="76" y="69"/>
                      <a:pt x="75" y="72"/>
                      <a:pt x="75" y="72"/>
                    </a:cubicBezTo>
                    <a:cubicBezTo>
                      <a:pt x="75" y="72"/>
                      <a:pt x="71" y="73"/>
                      <a:pt x="70" y="73"/>
                    </a:cubicBezTo>
                    <a:cubicBezTo>
                      <a:pt x="70" y="73"/>
                      <a:pt x="69" y="73"/>
                      <a:pt x="69" y="73"/>
                    </a:cubicBezTo>
                    <a:cubicBezTo>
                      <a:pt x="67" y="74"/>
                      <a:pt x="67" y="74"/>
                      <a:pt x="67" y="74"/>
                    </a:cubicBezTo>
                    <a:cubicBezTo>
                      <a:pt x="66" y="71"/>
                      <a:pt x="66" y="71"/>
                      <a:pt x="66" y="71"/>
                    </a:cubicBezTo>
                    <a:cubicBezTo>
                      <a:pt x="64" y="71"/>
                      <a:pt x="64" y="71"/>
                      <a:pt x="64" y="71"/>
                    </a:cubicBezTo>
                    <a:cubicBezTo>
                      <a:pt x="64" y="71"/>
                      <a:pt x="61" y="75"/>
                      <a:pt x="61" y="75"/>
                    </a:cubicBezTo>
                    <a:cubicBezTo>
                      <a:pt x="61" y="75"/>
                      <a:pt x="58" y="79"/>
                      <a:pt x="58" y="79"/>
                    </a:cubicBezTo>
                    <a:cubicBezTo>
                      <a:pt x="58" y="81"/>
                      <a:pt x="58" y="81"/>
                      <a:pt x="58" y="81"/>
                    </a:cubicBezTo>
                    <a:cubicBezTo>
                      <a:pt x="58" y="81"/>
                      <a:pt x="60" y="82"/>
                      <a:pt x="60" y="82"/>
                    </a:cubicBezTo>
                    <a:cubicBezTo>
                      <a:pt x="60" y="82"/>
                      <a:pt x="63" y="83"/>
                      <a:pt x="63" y="83"/>
                    </a:cubicBezTo>
                    <a:cubicBezTo>
                      <a:pt x="63" y="83"/>
                      <a:pt x="63" y="84"/>
                      <a:pt x="63" y="85"/>
                    </a:cubicBezTo>
                    <a:cubicBezTo>
                      <a:pt x="63" y="86"/>
                      <a:pt x="63" y="86"/>
                      <a:pt x="63" y="86"/>
                    </a:cubicBezTo>
                    <a:cubicBezTo>
                      <a:pt x="63" y="86"/>
                      <a:pt x="63" y="86"/>
                      <a:pt x="63" y="86"/>
                    </a:cubicBezTo>
                    <a:cubicBezTo>
                      <a:pt x="63" y="87"/>
                      <a:pt x="62" y="87"/>
                      <a:pt x="62" y="88"/>
                    </a:cubicBezTo>
                    <a:cubicBezTo>
                      <a:pt x="62" y="88"/>
                      <a:pt x="62" y="88"/>
                      <a:pt x="62" y="88"/>
                    </a:cubicBezTo>
                    <a:cubicBezTo>
                      <a:pt x="62" y="88"/>
                      <a:pt x="63" y="89"/>
                      <a:pt x="63" y="89"/>
                    </a:cubicBezTo>
                    <a:cubicBezTo>
                      <a:pt x="63" y="89"/>
                      <a:pt x="64" y="89"/>
                      <a:pt x="64" y="89"/>
                    </a:cubicBezTo>
                    <a:cubicBezTo>
                      <a:pt x="66" y="89"/>
                      <a:pt x="66" y="89"/>
                      <a:pt x="66" y="89"/>
                    </a:cubicBezTo>
                    <a:cubicBezTo>
                      <a:pt x="66" y="92"/>
                      <a:pt x="66" y="92"/>
                      <a:pt x="66" y="92"/>
                    </a:cubicBezTo>
                    <a:cubicBezTo>
                      <a:pt x="69" y="97"/>
                      <a:pt x="69" y="97"/>
                      <a:pt x="69" y="97"/>
                    </a:cubicBezTo>
                    <a:cubicBezTo>
                      <a:pt x="69" y="97"/>
                      <a:pt x="69" y="98"/>
                      <a:pt x="69" y="98"/>
                    </a:cubicBezTo>
                    <a:cubicBezTo>
                      <a:pt x="68" y="98"/>
                      <a:pt x="69" y="99"/>
                      <a:pt x="69" y="99"/>
                    </a:cubicBezTo>
                    <a:cubicBezTo>
                      <a:pt x="69" y="99"/>
                      <a:pt x="69" y="99"/>
                      <a:pt x="69" y="99"/>
                    </a:cubicBezTo>
                    <a:cubicBezTo>
                      <a:pt x="69" y="99"/>
                      <a:pt x="67" y="100"/>
                      <a:pt x="67" y="100"/>
                    </a:cubicBezTo>
                    <a:cubicBezTo>
                      <a:pt x="67" y="100"/>
                      <a:pt x="66" y="100"/>
                      <a:pt x="66" y="100"/>
                    </a:cubicBezTo>
                    <a:cubicBezTo>
                      <a:pt x="65" y="99"/>
                      <a:pt x="65" y="99"/>
                      <a:pt x="65" y="99"/>
                    </a:cubicBezTo>
                    <a:cubicBezTo>
                      <a:pt x="65" y="99"/>
                      <a:pt x="64" y="99"/>
                      <a:pt x="64" y="99"/>
                    </a:cubicBezTo>
                    <a:cubicBezTo>
                      <a:pt x="64" y="99"/>
                      <a:pt x="63" y="100"/>
                      <a:pt x="62" y="100"/>
                    </a:cubicBezTo>
                    <a:cubicBezTo>
                      <a:pt x="62" y="100"/>
                      <a:pt x="62" y="100"/>
                      <a:pt x="62" y="100"/>
                    </a:cubicBezTo>
                    <a:cubicBezTo>
                      <a:pt x="60" y="100"/>
                      <a:pt x="60" y="100"/>
                      <a:pt x="60" y="100"/>
                    </a:cubicBezTo>
                    <a:cubicBezTo>
                      <a:pt x="60" y="100"/>
                      <a:pt x="60" y="100"/>
                      <a:pt x="60" y="100"/>
                    </a:cubicBezTo>
                    <a:cubicBezTo>
                      <a:pt x="54" y="100"/>
                      <a:pt x="54" y="100"/>
                      <a:pt x="54" y="100"/>
                    </a:cubicBezTo>
                    <a:cubicBezTo>
                      <a:pt x="54" y="100"/>
                      <a:pt x="53" y="100"/>
                      <a:pt x="53" y="100"/>
                    </a:cubicBezTo>
                    <a:cubicBezTo>
                      <a:pt x="53" y="100"/>
                      <a:pt x="53" y="102"/>
                      <a:pt x="53" y="102"/>
                    </a:cubicBezTo>
                    <a:cubicBezTo>
                      <a:pt x="51" y="102"/>
                      <a:pt x="51" y="102"/>
                      <a:pt x="51" y="102"/>
                    </a:cubicBezTo>
                    <a:cubicBezTo>
                      <a:pt x="51" y="102"/>
                      <a:pt x="51" y="102"/>
                      <a:pt x="51" y="102"/>
                    </a:cubicBezTo>
                    <a:cubicBezTo>
                      <a:pt x="51" y="102"/>
                      <a:pt x="50" y="102"/>
                      <a:pt x="50" y="102"/>
                    </a:cubicBezTo>
                    <a:cubicBezTo>
                      <a:pt x="50" y="102"/>
                      <a:pt x="50" y="103"/>
                      <a:pt x="49" y="103"/>
                    </a:cubicBezTo>
                    <a:cubicBezTo>
                      <a:pt x="49" y="103"/>
                      <a:pt x="49" y="103"/>
                      <a:pt x="49" y="102"/>
                    </a:cubicBezTo>
                    <a:cubicBezTo>
                      <a:pt x="48" y="102"/>
                      <a:pt x="47" y="102"/>
                      <a:pt x="46" y="102"/>
                    </a:cubicBezTo>
                    <a:cubicBezTo>
                      <a:pt x="45" y="102"/>
                      <a:pt x="45" y="101"/>
                      <a:pt x="44" y="100"/>
                    </a:cubicBezTo>
                    <a:cubicBezTo>
                      <a:pt x="44" y="99"/>
                      <a:pt x="44" y="99"/>
                      <a:pt x="44" y="98"/>
                    </a:cubicBezTo>
                    <a:cubicBezTo>
                      <a:pt x="44" y="96"/>
                      <a:pt x="43" y="95"/>
                      <a:pt x="41" y="95"/>
                    </a:cubicBezTo>
                    <a:cubicBezTo>
                      <a:pt x="40" y="95"/>
                      <a:pt x="39" y="95"/>
                      <a:pt x="40" y="93"/>
                    </a:cubicBezTo>
                    <a:cubicBezTo>
                      <a:pt x="40" y="91"/>
                      <a:pt x="39" y="90"/>
                      <a:pt x="37" y="90"/>
                    </a:cubicBezTo>
                    <a:cubicBezTo>
                      <a:pt x="37" y="90"/>
                      <a:pt x="36" y="90"/>
                      <a:pt x="35" y="90"/>
                    </a:cubicBezTo>
                    <a:cubicBezTo>
                      <a:pt x="34" y="91"/>
                      <a:pt x="32" y="91"/>
                      <a:pt x="31" y="91"/>
                    </a:cubicBezTo>
                    <a:cubicBezTo>
                      <a:pt x="30" y="91"/>
                      <a:pt x="29" y="92"/>
                      <a:pt x="28" y="91"/>
                    </a:cubicBezTo>
                    <a:cubicBezTo>
                      <a:pt x="27" y="92"/>
                      <a:pt x="27" y="91"/>
                      <a:pt x="26" y="92"/>
                    </a:cubicBezTo>
                    <a:cubicBezTo>
                      <a:pt x="24" y="93"/>
                      <a:pt x="23" y="91"/>
                      <a:pt x="22" y="90"/>
                    </a:cubicBezTo>
                    <a:cubicBezTo>
                      <a:pt x="21" y="91"/>
                      <a:pt x="19" y="91"/>
                      <a:pt x="18" y="91"/>
                    </a:cubicBezTo>
                    <a:cubicBezTo>
                      <a:pt x="18" y="91"/>
                      <a:pt x="18" y="92"/>
                      <a:pt x="17" y="92"/>
                    </a:cubicBezTo>
                    <a:cubicBezTo>
                      <a:pt x="16" y="92"/>
                      <a:pt x="15" y="92"/>
                      <a:pt x="14" y="92"/>
                    </a:cubicBezTo>
                    <a:cubicBezTo>
                      <a:pt x="12" y="91"/>
                      <a:pt x="10" y="92"/>
                      <a:pt x="8" y="93"/>
                    </a:cubicBezTo>
                    <a:cubicBezTo>
                      <a:pt x="7" y="93"/>
                      <a:pt x="6" y="92"/>
                      <a:pt x="5" y="92"/>
                    </a:cubicBezTo>
                    <a:cubicBezTo>
                      <a:pt x="5" y="92"/>
                      <a:pt x="5" y="92"/>
                      <a:pt x="5" y="92"/>
                    </a:cubicBezTo>
                    <a:cubicBezTo>
                      <a:pt x="5" y="90"/>
                      <a:pt x="5" y="90"/>
                      <a:pt x="5" y="90"/>
                    </a:cubicBezTo>
                    <a:cubicBezTo>
                      <a:pt x="7" y="88"/>
                      <a:pt x="7" y="88"/>
                      <a:pt x="7" y="88"/>
                    </a:cubicBezTo>
                    <a:cubicBezTo>
                      <a:pt x="7" y="85"/>
                      <a:pt x="7" y="85"/>
                      <a:pt x="7" y="85"/>
                    </a:cubicBezTo>
                    <a:cubicBezTo>
                      <a:pt x="9" y="85"/>
                      <a:pt x="9" y="85"/>
                      <a:pt x="9" y="85"/>
                    </a:cubicBezTo>
                    <a:cubicBezTo>
                      <a:pt x="9" y="83"/>
                      <a:pt x="9" y="83"/>
                      <a:pt x="9" y="83"/>
                    </a:cubicBezTo>
                    <a:cubicBezTo>
                      <a:pt x="13" y="83"/>
                      <a:pt x="13" y="83"/>
                      <a:pt x="13" y="83"/>
                    </a:cubicBezTo>
                    <a:cubicBezTo>
                      <a:pt x="15" y="82"/>
                      <a:pt x="15" y="82"/>
                      <a:pt x="15" y="82"/>
                    </a:cubicBezTo>
                    <a:cubicBezTo>
                      <a:pt x="16" y="80"/>
                      <a:pt x="16" y="80"/>
                      <a:pt x="16" y="80"/>
                    </a:cubicBezTo>
                    <a:cubicBezTo>
                      <a:pt x="16" y="79"/>
                      <a:pt x="16" y="79"/>
                      <a:pt x="16" y="79"/>
                    </a:cubicBezTo>
                    <a:cubicBezTo>
                      <a:pt x="15" y="77"/>
                      <a:pt x="15" y="77"/>
                      <a:pt x="15" y="77"/>
                    </a:cubicBezTo>
                    <a:cubicBezTo>
                      <a:pt x="13" y="77"/>
                      <a:pt x="13" y="77"/>
                      <a:pt x="13" y="77"/>
                    </a:cubicBezTo>
                    <a:cubicBezTo>
                      <a:pt x="13" y="70"/>
                      <a:pt x="13" y="70"/>
                      <a:pt x="13" y="70"/>
                    </a:cubicBezTo>
                    <a:cubicBezTo>
                      <a:pt x="11" y="70"/>
                      <a:pt x="11" y="70"/>
                      <a:pt x="11" y="70"/>
                    </a:cubicBezTo>
                    <a:cubicBezTo>
                      <a:pt x="9" y="68"/>
                      <a:pt x="9" y="68"/>
                      <a:pt x="9" y="68"/>
                    </a:cubicBezTo>
                    <a:cubicBezTo>
                      <a:pt x="7" y="67"/>
                      <a:pt x="7" y="67"/>
                      <a:pt x="7" y="67"/>
                    </a:cubicBezTo>
                    <a:cubicBezTo>
                      <a:pt x="4" y="64"/>
                      <a:pt x="4" y="64"/>
                      <a:pt x="4" y="64"/>
                    </a:cubicBezTo>
                    <a:cubicBezTo>
                      <a:pt x="4" y="62"/>
                      <a:pt x="4" y="62"/>
                      <a:pt x="4" y="62"/>
                    </a:cubicBezTo>
                    <a:cubicBezTo>
                      <a:pt x="0" y="57"/>
                      <a:pt x="0" y="57"/>
                      <a:pt x="0" y="57"/>
                    </a:cubicBezTo>
                    <a:cubicBezTo>
                      <a:pt x="11" y="61"/>
                      <a:pt x="11" y="61"/>
                      <a:pt x="11" y="61"/>
                    </a:cubicBezTo>
                    <a:cubicBezTo>
                      <a:pt x="14" y="60"/>
                      <a:pt x="14" y="60"/>
                      <a:pt x="14" y="60"/>
                    </a:cubicBezTo>
                    <a:cubicBezTo>
                      <a:pt x="21" y="61"/>
                      <a:pt x="21" y="61"/>
                      <a:pt x="21" y="61"/>
                    </a:cubicBezTo>
                    <a:cubicBezTo>
                      <a:pt x="24" y="59"/>
                      <a:pt x="24" y="59"/>
                      <a:pt x="24" y="59"/>
                    </a:cubicBezTo>
                    <a:cubicBezTo>
                      <a:pt x="24" y="59"/>
                      <a:pt x="28" y="60"/>
                      <a:pt x="28" y="60"/>
                    </a:cubicBezTo>
                    <a:cubicBezTo>
                      <a:pt x="28" y="60"/>
                      <a:pt x="30" y="59"/>
                      <a:pt x="31" y="59"/>
                    </a:cubicBezTo>
                    <a:cubicBezTo>
                      <a:pt x="31" y="59"/>
                      <a:pt x="37" y="57"/>
                      <a:pt x="37" y="57"/>
                    </a:cubicBezTo>
                    <a:cubicBezTo>
                      <a:pt x="37" y="57"/>
                      <a:pt x="37" y="56"/>
                      <a:pt x="36" y="56"/>
                    </a:cubicBezTo>
                    <a:cubicBezTo>
                      <a:pt x="36" y="55"/>
                      <a:pt x="36" y="53"/>
                      <a:pt x="36" y="53"/>
                    </a:cubicBezTo>
                    <a:cubicBezTo>
                      <a:pt x="36" y="53"/>
                      <a:pt x="37" y="50"/>
                      <a:pt x="37" y="50"/>
                    </a:cubicBezTo>
                    <a:cubicBezTo>
                      <a:pt x="37" y="50"/>
                      <a:pt x="37" y="49"/>
                      <a:pt x="37" y="49"/>
                    </a:cubicBezTo>
                    <a:cubicBezTo>
                      <a:pt x="41" y="46"/>
                      <a:pt x="41" y="46"/>
                      <a:pt x="41" y="46"/>
                    </a:cubicBezTo>
                    <a:cubicBezTo>
                      <a:pt x="41" y="46"/>
                      <a:pt x="42" y="47"/>
                      <a:pt x="43" y="47"/>
                    </a:cubicBezTo>
                    <a:cubicBezTo>
                      <a:pt x="43" y="47"/>
                      <a:pt x="46" y="46"/>
                      <a:pt x="46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5" y="44"/>
                      <a:pt x="45" y="44"/>
                      <a:pt x="45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9" y="42"/>
                      <a:pt x="49" y="42"/>
                      <a:pt x="49" y="42"/>
                    </a:cubicBezTo>
                    <a:cubicBezTo>
                      <a:pt x="49" y="42"/>
                      <a:pt x="50" y="42"/>
                      <a:pt x="51" y="42"/>
                    </a:cubicBezTo>
                    <a:cubicBezTo>
                      <a:pt x="51" y="42"/>
                      <a:pt x="51" y="43"/>
                      <a:pt x="51" y="43"/>
                    </a:cubicBezTo>
                    <a:cubicBezTo>
                      <a:pt x="53" y="42"/>
                      <a:pt x="53" y="42"/>
                      <a:pt x="53" y="42"/>
                    </a:cubicBezTo>
                    <a:cubicBezTo>
                      <a:pt x="55" y="44"/>
                      <a:pt x="55" y="44"/>
                      <a:pt x="55" y="44"/>
                    </a:cubicBezTo>
                    <a:cubicBezTo>
                      <a:pt x="57" y="41"/>
                      <a:pt x="57" y="41"/>
                      <a:pt x="57" y="41"/>
                    </a:cubicBezTo>
                    <a:cubicBezTo>
                      <a:pt x="57" y="39"/>
                      <a:pt x="57" y="39"/>
                      <a:pt x="57" y="39"/>
                    </a:cubicBezTo>
                    <a:cubicBezTo>
                      <a:pt x="57" y="39"/>
                      <a:pt x="57" y="38"/>
                      <a:pt x="57" y="38"/>
                    </a:cubicBezTo>
                    <a:cubicBezTo>
                      <a:pt x="57" y="38"/>
                      <a:pt x="57" y="36"/>
                      <a:pt x="57" y="36"/>
                    </a:cubicBezTo>
                    <a:cubicBezTo>
                      <a:pt x="58" y="35"/>
                      <a:pt x="58" y="35"/>
                      <a:pt x="58" y="35"/>
                    </a:cubicBezTo>
                    <a:cubicBezTo>
                      <a:pt x="58" y="32"/>
                      <a:pt x="58" y="32"/>
                      <a:pt x="58" y="32"/>
                    </a:cubicBezTo>
                    <a:cubicBezTo>
                      <a:pt x="62" y="31"/>
                      <a:pt x="62" y="31"/>
                      <a:pt x="62" y="31"/>
                    </a:cubicBezTo>
                    <a:cubicBezTo>
                      <a:pt x="64" y="30"/>
                      <a:pt x="64" y="30"/>
                      <a:pt x="64" y="30"/>
                    </a:cubicBezTo>
                    <a:cubicBezTo>
                      <a:pt x="64" y="30"/>
                      <a:pt x="64" y="29"/>
                      <a:pt x="64" y="28"/>
                    </a:cubicBezTo>
                    <a:cubicBezTo>
                      <a:pt x="64" y="28"/>
                      <a:pt x="63" y="27"/>
                      <a:pt x="63" y="27"/>
                    </a:cubicBezTo>
                    <a:cubicBezTo>
                      <a:pt x="61" y="25"/>
                      <a:pt x="61" y="25"/>
                      <a:pt x="61" y="25"/>
                    </a:cubicBezTo>
                    <a:cubicBezTo>
                      <a:pt x="61" y="24"/>
                      <a:pt x="61" y="24"/>
                      <a:pt x="61" y="24"/>
                    </a:cubicBezTo>
                    <a:cubicBezTo>
                      <a:pt x="64" y="24"/>
                      <a:pt x="64" y="24"/>
                      <a:pt x="64" y="24"/>
                    </a:cubicBezTo>
                    <a:cubicBezTo>
                      <a:pt x="64" y="25"/>
                      <a:pt x="64" y="25"/>
                      <a:pt x="64" y="25"/>
                    </a:cubicBezTo>
                    <a:cubicBezTo>
                      <a:pt x="66" y="25"/>
                      <a:pt x="66" y="25"/>
                      <a:pt x="66" y="25"/>
                    </a:cubicBezTo>
                    <a:cubicBezTo>
                      <a:pt x="67" y="24"/>
                      <a:pt x="67" y="24"/>
                      <a:pt x="67" y="24"/>
                    </a:cubicBezTo>
                    <a:cubicBezTo>
                      <a:pt x="69" y="24"/>
                      <a:pt x="69" y="24"/>
                      <a:pt x="69" y="24"/>
                    </a:cubicBezTo>
                    <a:cubicBezTo>
                      <a:pt x="70" y="22"/>
                      <a:pt x="70" y="22"/>
                      <a:pt x="70" y="22"/>
                    </a:cubicBezTo>
                    <a:cubicBezTo>
                      <a:pt x="68" y="21"/>
                      <a:pt x="68" y="21"/>
                      <a:pt x="68" y="21"/>
                    </a:cubicBezTo>
                    <a:cubicBezTo>
                      <a:pt x="68" y="20"/>
                      <a:pt x="68" y="20"/>
                      <a:pt x="68" y="20"/>
                    </a:cubicBezTo>
                    <a:cubicBezTo>
                      <a:pt x="68" y="20"/>
                      <a:pt x="71" y="17"/>
                      <a:pt x="71" y="17"/>
                    </a:cubicBezTo>
                    <a:cubicBezTo>
                      <a:pt x="71" y="17"/>
                      <a:pt x="72" y="16"/>
                      <a:pt x="72" y="15"/>
                    </a:cubicBezTo>
                    <a:cubicBezTo>
                      <a:pt x="72" y="15"/>
                      <a:pt x="72" y="14"/>
                      <a:pt x="72" y="13"/>
                    </a:cubicBezTo>
                    <a:cubicBezTo>
                      <a:pt x="72" y="13"/>
                      <a:pt x="72" y="12"/>
                      <a:pt x="72" y="12"/>
                    </a:cubicBezTo>
                    <a:cubicBezTo>
                      <a:pt x="72" y="12"/>
                      <a:pt x="72" y="11"/>
                      <a:pt x="72" y="11"/>
                    </a:cubicBezTo>
                    <a:cubicBezTo>
                      <a:pt x="71" y="8"/>
                      <a:pt x="71" y="8"/>
                      <a:pt x="71" y="8"/>
                    </a:cubicBezTo>
                    <a:cubicBezTo>
                      <a:pt x="70" y="7"/>
                      <a:pt x="70" y="7"/>
                      <a:pt x="70" y="7"/>
                    </a:cubicBezTo>
                    <a:cubicBezTo>
                      <a:pt x="72" y="4"/>
                      <a:pt x="72" y="4"/>
                      <a:pt x="72" y="4"/>
                    </a:cubicBezTo>
                    <a:cubicBezTo>
                      <a:pt x="74" y="4"/>
                      <a:pt x="74" y="4"/>
                      <a:pt x="74" y="4"/>
                    </a:cubicBezTo>
                    <a:cubicBezTo>
                      <a:pt x="74" y="4"/>
                      <a:pt x="74" y="3"/>
                      <a:pt x="74" y="3"/>
                    </a:cubicBezTo>
                    <a:cubicBezTo>
                      <a:pt x="74" y="3"/>
                      <a:pt x="78" y="1"/>
                      <a:pt x="78" y="1"/>
                    </a:cubicBezTo>
                    <a:cubicBezTo>
                      <a:pt x="79" y="0"/>
                      <a:pt x="79" y="0"/>
                      <a:pt x="79" y="0"/>
                    </a:cubicBezTo>
                    <a:cubicBezTo>
                      <a:pt x="85" y="0"/>
                      <a:pt x="85" y="0"/>
                      <a:pt x="85" y="0"/>
                    </a:cubicBezTo>
                    <a:cubicBezTo>
                      <a:pt x="87" y="0"/>
                      <a:pt x="87" y="0"/>
                      <a:pt x="87" y="0"/>
                    </a:cubicBezTo>
                    <a:cubicBezTo>
                      <a:pt x="88" y="0"/>
                      <a:pt x="88" y="0"/>
                      <a:pt x="88" y="0"/>
                    </a:cubicBezTo>
                    <a:cubicBezTo>
                      <a:pt x="87" y="1"/>
                      <a:pt x="87" y="1"/>
                      <a:pt x="87" y="1"/>
                    </a:cubicBezTo>
                    <a:cubicBezTo>
                      <a:pt x="83" y="2"/>
                      <a:pt x="83" y="2"/>
                      <a:pt x="83" y="2"/>
                    </a:cubicBezTo>
                    <a:cubicBezTo>
                      <a:pt x="83" y="2"/>
                      <a:pt x="82" y="3"/>
                      <a:pt x="82" y="4"/>
                    </a:cubicBezTo>
                    <a:cubicBezTo>
                      <a:pt x="82" y="4"/>
                      <a:pt x="81" y="5"/>
                      <a:pt x="80" y="5"/>
                    </a:cubicBezTo>
                    <a:cubicBezTo>
                      <a:pt x="80" y="5"/>
                      <a:pt x="79" y="5"/>
                      <a:pt x="79" y="5"/>
                    </a:cubicBezTo>
                    <a:cubicBezTo>
                      <a:pt x="79" y="7"/>
                      <a:pt x="79" y="7"/>
                      <a:pt x="79" y="7"/>
                    </a:cubicBezTo>
                    <a:cubicBezTo>
                      <a:pt x="80" y="8"/>
                      <a:pt x="80" y="8"/>
                      <a:pt x="80" y="8"/>
                    </a:cubicBezTo>
                    <a:cubicBezTo>
                      <a:pt x="80" y="8"/>
                      <a:pt x="83" y="9"/>
                      <a:pt x="83" y="9"/>
                    </a:cubicBezTo>
                    <a:cubicBezTo>
                      <a:pt x="83" y="9"/>
                      <a:pt x="84" y="10"/>
                      <a:pt x="84" y="11"/>
                    </a:cubicBezTo>
                    <a:cubicBezTo>
                      <a:pt x="84" y="11"/>
                      <a:pt x="84" y="11"/>
                      <a:pt x="84" y="11"/>
                    </a:cubicBezTo>
                    <a:cubicBezTo>
                      <a:pt x="85" y="11"/>
                      <a:pt x="85" y="11"/>
                      <a:pt x="85" y="11"/>
                    </a:cubicBezTo>
                    <a:cubicBezTo>
                      <a:pt x="85" y="11"/>
                      <a:pt x="87" y="12"/>
                      <a:pt x="87" y="12"/>
                    </a:cubicBezTo>
                    <a:cubicBezTo>
                      <a:pt x="87" y="12"/>
                      <a:pt x="88" y="14"/>
                      <a:pt x="88" y="14"/>
                    </a:cubicBezTo>
                    <a:cubicBezTo>
                      <a:pt x="88" y="14"/>
                      <a:pt x="88" y="14"/>
                      <a:pt x="88" y="14"/>
                    </a:cubicBezTo>
                    <a:cubicBezTo>
                      <a:pt x="88" y="14"/>
                      <a:pt x="90" y="16"/>
                      <a:pt x="90" y="16"/>
                    </a:cubicBezTo>
                    <a:cubicBezTo>
                      <a:pt x="92" y="18"/>
                      <a:pt x="92" y="18"/>
                      <a:pt x="92" y="18"/>
                    </a:cubicBezTo>
                    <a:cubicBezTo>
                      <a:pt x="87" y="18"/>
                      <a:pt x="87" y="18"/>
                      <a:pt x="87" y="18"/>
                    </a:cubicBezTo>
                    <a:cubicBezTo>
                      <a:pt x="87" y="18"/>
                      <a:pt x="86" y="19"/>
                      <a:pt x="86" y="19"/>
                    </a:cubicBezTo>
                    <a:cubicBezTo>
                      <a:pt x="86" y="20"/>
                      <a:pt x="85" y="22"/>
                      <a:pt x="85" y="22"/>
                    </a:cubicBezTo>
                    <a:cubicBezTo>
                      <a:pt x="85" y="22"/>
                      <a:pt x="85" y="22"/>
                      <a:pt x="85" y="22"/>
                    </a:cubicBezTo>
                    <a:cubicBezTo>
                      <a:pt x="85" y="22"/>
                      <a:pt x="85" y="24"/>
                      <a:pt x="85" y="24"/>
                    </a:cubicBezTo>
                    <a:cubicBezTo>
                      <a:pt x="86" y="25"/>
                      <a:pt x="86" y="26"/>
                      <a:pt x="86" y="26"/>
                    </a:cubicBezTo>
                    <a:cubicBezTo>
                      <a:pt x="86" y="26"/>
                      <a:pt x="86" y="28"/>
                      <a:pt x="86" y="28"/>
                    </a:cubicBezTo>
                    <a:cubicBezTo>
                      <a:pt x="86" y="29"/>
                      <a:pt x="86" y="30"/>
                      <a:pt x="86" y="30"/>
                    </a:cubicBezTo>
                    <a:cubicBezTo>
                      <a:pt x="86" y="31"/>
                      <a:pt x="87" y="32"/>
                      <a:pt x="87" y="32"/>
                    </a:cubicBezTo>
                    <a:cubicBezTo>
                      <a:pt x="87" y="32"/>
                      <a:pt x="88" y="33"/>
                      <a:pt x="89" y="33"/>
                    </a:cubicBezTo>
                    <a:cubicBezTo>
                      <a:pt x="89" y="33"/>
                      <a:pt x="91" y="34"/>
                      <a:pt x="91" y="34"/>
                    </a:cubicBezTo>
                    <a:cubicBezTo>
                      <a:pt x="91" y="34"/>
                      <a:pt x="92" y="34"/>
                      <a:pt x="92" y="34"/>
                    </a:cubicBezTo>
                    <a:cubicBezTo>
                      <a:pt x="93" y="34"/>
                      <a:pt x="94" y="34"/>
                      <a:pt x="94" y="34"/>
                    </a:cubicBezTo>
                    <a:cubicBezTo>
                      <a:pt x="94" y="37"/>
                      <a:pt x="94" y="37"/>
                      <a:pt x="94" y="37"/>
                    </a:cubicBezTo>
                    <a:cubicBezTo>
                      <a:pt x="95" y="37"/>
                      <a:pt x="95" y="37"/>
                      <a:pt x="95" y="37"/>
                    </a:cubicBezTo>
                    <a:cubicBezTo>
                      <a:pt x="97" y="37"/>
                      <a:pt x="97" y="37"/>
                      <a:pt x="97" y="37"/>
                    </a:cubicBezTo>
                    <a:lnTo>
                      <a:pt x="98" y="38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29" name="Freeform 844">
                <a:extLst>
                  <a:ext uri="{FF2B5EF4-FFF2-40B4-BE49-F238E27FC236}">
                    <a16:creationId xmlns:a16="http://schemas.microsoft.com/office/drawing/2014/main" id="{B822097B-9B97-BA36-CE33-50CDA82DE31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885238" y="3541713"/>
                <a:ext cx="177800" cy="196850"/>
              </a:xfrm>
              <a:custGeom>
                <a:avLst/>
                <a:gdLst>
                  <a:gd name="T0" fmla="*/ 39 w 43"/>
                  <a:gd name="T1" fmla="*/ 1 h 47"/>
                  <a:gd name="T2" fmla="*/ 38 w 43"/>
                  <a:gd name="T3" fmla="*/ 0 h 47"/>
                  <a:gd name="T4" fmla="*/ 37 w 43"/>
                  <a:gd name="T5" fmla="*/ 2 h 47"/>
                  <a:gd name="T6" fmla="*/ 35 w 43"/>
                  <a:gd name="T7" fmla="*/ 6 h 47"/>
                  <a:gd name="T8" fmla="*/ 34 w 43"/>
                  <a:gd name="T9" fmla="*/ 5 h 47"/>
                  <a:gd name="T10" fmla="*/ 32 w 43"/>
                  <a:gd name="T11" fmla="*/ 8 h 47"/>
                  <a:gd name="T12" fmla="*/ 25 w 43"/>
                  <a:gd name="T13" fmla="*/ 9 h 47"/>
                  <a:gd name="T14" fmla="*/ 27 w 43"/>
                  <a:gd name="T15" fmla="*/ 12 h 47"/>
                  <a:gd name="T16" fmla="*/ 26 w 43"/>
                  <a:gd name="T17" fmla="*/ 14 h 47"/>
                  <a:gd name="T18" fmla="*/ 24 w 43"/>
                  <a:gd name="T19" fmla="*/ 14 h 47"/>
                  <a:gd name="T20" fmla="*/ 17 w 43"/>
                  <a:gd name="T21" fmla="*/ 11 h 47"/>
                  <a:gd name="T22" fmla="*/ 15 w 43"/>
                  <a:gd name="T23" fmla="*/ 13 h 47"/>
                  <a:gd name="T24" fmla="*/ 13 w 43"/>
                  <a:gd name="T25" fmla="*/ 16 h 47"/>
                  <a:gd name="T26" fmla="*/ 10 w 43"/>
                  <a:gd name="T27" fmla="*/ 19 h 47"/>
                  <a:gd name="T28" fmla="*/ 6 w 43"/>
                  <a:gd name="T29" fmla="*/ 22 h 47"/>
                  <a:gd name="T30" fmla="*/ 1 w 43"/>
                  <a:gd name="T31" fmla="*/ 26 h 47"/>
                  <a:gd name="T32" fmla="*/ 1 w 43"/>
                  <a:gd name="T33" fmla="*/ 29 h 47"/>
                  <a:gd name="T34" fmla="*/ 6 w 43"/>
                  <a:gd name="T35" fmla="*/ 31 h 47"/>
                  <a:gd name="T36" fmla="*/ 7 w 43"/>
                  <a:gd name="T37" fmla="*/ 33 h 47"/>
                  <a:gd name="T38" fmla="*/ 6 w 43"/>
                  <a:gd name="T39" fmla="*/ 35 h 47"/>
                  <a:gd name="T40" fmla="*/ 4 w 43"/>
                  <a:gd name="T41" fmla="*/ 41 h 47"/>
                  <a:gd name="T42" fmla="*/ 3 w 43"/>
                  <a:gd name="T43" fmla="*/ 42 h 47"/>
                  <a:gd name="T44" fmla="*/ 3 w 43"/>
                  <a:gd name="T45" fmla="*/ 43 h 47"/>
                  <a:gd name="T46" fmla="*/ 4 w 43"/>
                  <a:gd name="T47" fmla="*/ 44 h 47"/>
                  <a:gd name="T48" fmla="*/ 5 w 43"/>
                  <a:gd name="T49" fmla="*/ 45 h 47"/>
                  <a:gd name="T50" fmla="*/ 8 w 43"/>
                  <a:gd name="T51" fmla="*/ 46 h 47"/>
                  <a:gd name="T52" fmla="*/ 13 w 43"/>
                  <a:gd name="T53" fmla="*/ 46 h 47"/>
                  <a:gd name="T54" fmla="*/ 13 w 43"/>
                  <a:gd name="T55" fmla="*/ 47 h 47"/>
                  <a:gd name="T56" fmla="*/ 15 w 43"/>
                  <a:gd name="T57" fmla="*/ 46 h 47"/>
                  <a:gd name="T58" fmla="*/ 19 w 43"/>
                  <a:gd name="T59" fmla="*/ 42 h 47"/>
                  <a:gd name="T60" fmla="*/ 25 w 43"/>
                  <a:gd name="T61" fmla="*/ 42 h 47"/>
                  <a:gd name="T62" fmla="*/ 26 w 43"/>
                  <a:gd name="T63" fmla="*/ 41 h 47"/>
                  <a:gd name="T64" fmla="*/ 26 w 43"/>
                  <a:gd name="T65" fmla="*/ 38 h 47"/>
                  <a:gd name="T66" fmla="*/ 21 w 43"/>
                  <a:gd name="T67" fmla="*/ 34 h 47"/>
                  <a:gd name="T68" fmla="*/ 21 w 43"/>
                  <a:gd name="T69" fmla="*/ 30 h 47"/>
                  <a:gd name="T70" fmla="*/ 27 w 43"/>
                  <a:gd name="T71" fmla="*/ 26 h 47"/>
                  <a:gd name="T72" fmla="*/ 29 w 43"/>
                  <a:gd name="T73" fmla="*/ 24 h 47"/>
                  <a:gd name="T74" fmla="*/ 35 w 43"/>
                  <a:gd name="T75" fmla="*/ 19 h 47"/>
                  <a:gd name="T76" fmla="*/ 36 w 43"/>
                  <a:gd name="T77" fmla="*/ 15 h 47"/>
                  <a:gd name="T78" fmla="*/ 36 w 43"/>
                  <a:gd name="T79" fmla="*/ 13 h 47"/>
                  <a:gd name="T80" fmla="*/ 41 w 43"/>
                  <a:gd name="T81" fmla="*/ 5 h 47"/>
                  <a:gd name="T82" fmla="*/ 42 w 43"/>
                  <a:gd name="T83" fmla="*/ 6 h 47"/>
                  <a:gd name="T84" fmla="*/ 42 w 43"/>
                  <a:gd name="T85" fmla="*/ 5 h 47"/>
                  <a:gd name="T86" fmla="*/ 42 w 43"/>
                  <a:gd name="T87" fmla="*/ 4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43" h="47">
                    <a:moveTo>
                      <a:pt x="41" y="3"/>
                    </a:moveTo>
                    <a:cubicBezTo>
                      <a:pt x="39" y="1"/>
                      <a:pt x="39" y="1"/>
                      <a:pt x="39" y="1"/>
                    </a:cubicBezTo>
                    <a:cubicBezTo>
                      <a:pt x="39" y="0"/>
                      <a:pt x="39" y="0"/>
                      <a:pt x="39" y="0"/>
                    </a:cubicBezTo>
                    <a:cubicBezTo>
                      <a:pt x="38" y="0"/>
                      <a:pt x="38" y="0"/>
                      <a:pt x="38" y="0"/>
                    </a:cubicBezTo>
                    <a:cubicBezTo>
                      <a:pt x="38" y="0"/>
                      <a:pt x="38" y="1"/>
                      <a:pt x="38" y="1"/>
                    </a:cubicBezTo>
                    <a:cubicBezTo>
                      <a:pt x="38" y="1"/>
                      <a:pt x="37" y="2"/>
                      <a:pt x="37" y="2"/>
                    </a:cubicBezTo>
                    <a:cubicBezTo>
                      <a:pt x="37" y="2"/>
                      <a:pt x="36" y="5"/>
                      <a:pt x="36" y="5"/>
                    </a:cubicBezTo>
                    <a:cubicBezTo>
                      <a:pt x="35" y="6"/>
                      <a:pt x="35" y="6"/>
                      <a:pt x="35" y="6"/>
                    </a:cubicBezTo>
                    <a:cubicBezTo>
                      <a:pt x="35" y="6"/>
                      <a:pt x="35" y="5"/>
                      <a:pt x="35" y="5"/>
                    </a:cubicBezTo>
                    <a:cubicBezTo>
                      <a:pt x="35" y="5"/>
                      <a:pt x="34" y="5"/>
                      <a:pt x="34" y="5"/>
                    </a:cubicBezTo>
                    <a:cubicBezTo>
                      <a:pt x="34" y="5"/>
                      <a:pt x="33" y="8"/>
                      <a:pt x="32" y="8"/>
                    </a:cubicBezTo>
                    <a:cubicBezTo>
                      <a:pt x="32" y="8"/>
                      <a:pt x="32" y="8"/>
                      <a:pt x="32" y="8"/>
                    </a:cubicBezTo>
                    <a:cubicBezTo>
                      <a:pt x="31" y="8"/>
                      <a:pt x="30" y="9"/>
                      <a:pt x="30" y="9"/>
                    </a:cubicBezTo>
                    <a:cubicBezTo>
                      <a:pt x="25" y="9"/>
                      <a:pt x="25" y="9"/>
                      <a:pt x="25" y="9"/>
                    </a:cubicBezTo>
                    <a:cubicBezTo>
                      <a:pt x="25" y="9"/>
                      <a:pt x="25" y="11"/>
                      <a:pt x="25" y="11"/>
                    </a:cubicBezTo>
                    <a:cubicBezTo>
                      <a:pt x="25" y="11"/>
                      <a:pt x="26" y="12"/>
                      <a:pt x="27" y="12"/>
                    </a:cubicBezTo>
                    <a:cubicBezTo>
                      <a:pt x="27" y="12"/>
                      <a:pt x="27" y="13"/>
                      <a:pt x="27" y="13"/>
                    </a:cubicBezTo>
                    <a:cubicBezTo>
                      <a:pt x="27" y="13"/>
                      <a:pt x="26" y="14"/>
                      <a:pt x="26" y="14"/>
                    </a:cubicBezTo>
                    <a:cubicBezTo>
                      <a:pt x="25" y="15"/>
                      <a:pt x="25" y="15"/>
                      <a:pt x="25" y="15"/>
                    </a:cubicBezTo>
                    <a:cubicBezTo>
                      <a:pt x="24" y="14"/>
                      <a:pt x="24" y="14"/>
                      <a:pt x="24" y="14"/>
                    </a:cubicBezTo>
                    <a:cubicBezTo>
                      <a:pt x="20" y="14"/>
                      <a:pt x="20" y="14"/>
                      <a:pt x="20" y="14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1"/>
                      <a:pt x="17" y="12"/>
                      <a:pt x="17" y="12"/>
                    </a:cubicBezTo>
                    <a:cubicBezTo>
                      <a:pt x="17" y="12"/>
                      <a:pt x="15" y="13"/>
                      <a:pt x="15" y="13"/>
                    </a:cubicBezTo>
                    <a:cubicBezTo>
                      <a:pt x="15" y="13"/>
                      <a:pt x="15" y="15"/>
                      <a:pt x="15" y="15"/>
                    </a:cubicBezTo>
                    <a:cubicBezTo>
                      <a:pt x="15" y="15"/>
                      <a:pt x="13" y="15"/>
                      <a:pt x="13" y="16"/>
                    </a:cubicBezTo>
                    <a:cubicBezTo>
                      <a:pt x="13" y="16"/>
                      <a:pt x="11" y="19"/>
                      <a:pt x="11" y="19"/>
                    </a:cubicBezTo>
                    <a:cubicBezTo>
                      <a:pt x="10" y="19"/>
                      <a:pt x="10" y="19"/>
                      <a:pt x="10" y="19"/>
                    </a:cubicBezTo>
                    <a:cubicBezTo>
                      <a:pt x="8" y="21"/>
                      <a:pt x="8" y="21"/>
                      <a:pt x="8" y="21"/>
                    </a:cubicBezTo>
                    <a:cubicBezTo>
                      <a:pt x="8" y="21"/>
                      <a:pt x="6" y="22"/>
                      <a:pt x="6" y="22"/>
                    </a:cubicBezTo>
                    <a:cubicBezTo>
                      <a:pt x="6" y="22"/>
                      <a:pt x="3" y="24"/>
                      <a:pt x="3" y="25"/>
                    </a:cubicBezTo>
                    <a:cubicBezTo>
                      <a:pt x="2" y="25"/>
                      <a:pt x="1" y="26"/>
                      <a:pt x="1" y="26"/>
                    </a:cubicBez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1" y="28"/>
                      <a:pt x="1" y="29"/>
                    </a:cubicBezTo>
                    <a:cubicBezTo>
                      <a:pt x="2" y="29"/>
                      <a:pt x="2" y="30"/>
                      <a:pt x="3" y="30"/>
                    </a:cubicBezTo>
                    <a:cubicBezTo>
                      <a:pt x="4" y="30"/>
                      <a:pt x="5" y="30"/>
                      <a:pt x="6" y="31"/>
                    </a:cubicBezTo>
                    <a:cubicBezTo>
                      <a:pt x="6" y="31"/>
                      <a:pt x="7" y="32"/>
                      <a:pt x="7" y="32"/>
                    </a:cubicBezTo>
                    <a:cubicBezTo>
                      <a:pt x="7" y="32"/>
                      <a:pt x="7" y="32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6" y="34"/>
                      <a:pt x="6" y="34"/>
                      <a:pt x="6" y="35"/>
                    </a:cubicBezTo>
                    <a:cubicBezTo>
                      <a:pt x="5" y="36"/>
                      <a:pt x="5" y="37"/>
                      <a:pt x="6" y="38"/>
                    </a:cubicBezTo>
                    <a:cubicBezTo>
                      <a:pt x="5" y="39"/>
                      <a:pt x="4" y="40"/>
                      <a:pt x="4" y="41"/>
                    </a:cubicBezTo>
                    <a:cubicBezTo>
                      <a:pt x="3" y="41"/>
                      <a:pt x="3" y="42"/>
                      <a:pt x="3" y="42"/>
                    </a:cubicBezTo>
                    <a:cubicBezTo>
                      <a:pt x="3" y="42"/>
                      <a:pt x="3" y="42"/>
                      <a:pt x="3" y="42"/>
                    </a:cubicBezTo>
                    <a:cubicBezTo>
                      <a:pt x="3" y="42"/>
                      <a:pt x="3" y="43"/>
                      <a:pt x="3" y="43"/>
                    </a:cubicBezTo>
                    <a:cubicBezTo>
                      <a:pt x="3" y="43"/>
                      <a:pt x="3" y="43"/>
                      <a:pt x="3" y="43"/>
                    </a:cubicBezTo>
                    <a:cubicBezTo>
                      <a:pt x="3" y="43"/>
                      <a:pt x="3" y="43"/>
                      <a:pt x="3" y="43"/>
                    </a:cubicBezTo>
                    <a:cubicBezTo>
                      <a:pt x="4" y="43"/>
                      <a:pt x="5" y="43"/>
                      <a:pt x="4" y="44"/>
                    </a:cubicBezTo>
                    <a:cubicBezTo>
                      <a:pt x="4" y="44"/>
                      <a:pt x="4" y="44"/>
                      <a:pt x="4" y="44"/>
                    </a:cubicBezTo>
                    <a:cubicBezTo>
                      <a:pt x="4" y="45"/>
                      <a:pt x="5" y="45"/>
                      <a:pt x="5" y="45"/>
                    </a:cubicBezTo>
                    <a:cubicBezTo>
                      <a:pt x="6" y="45"/>
                      <a:pt x="6" y="46"/>
                      <a:pt x="7" y="46"/>
                    </a:cubicBezTo>
                    <a:cubicBezTo>
                      <a:pt x="8" y="46"/>
                      <a:pt x="8" y="46"/>
                      <a:pt x="8" y="46"/>
                    </a:cubicBezTo>
                    <a:cubicBezTo>
                      <a:pt x="9" y="47"/>
                      <a:pt x="11" y="47"/>
                      <a:pt x="12" y="46"/>
                    </a:cubicBezTo>
                    <a:cubicBezTo>
                      <a:pt x="12" y="46"/>
                      <a:pt x="13" y="46"/>
                      <a:pt x="13" y="46"/>
                    </a:cubicBezTo>
                    <a:cubicBezTo>
                      <a:pt x="13" y="46"/>
                      <a:pt x="13" y="46"/>
                      <a:pt x="13" y="46"/>
                    </a:cubicBezTo>
                    <a:cubicBezTo>
                      <a:pt x="13" y="46"/>
                      <a:pt x="13" y="47"/>
                      <a:pt x="13" y="47"/>
                    </a:cubicBezTo>
                    <a:cubicBezTo>
                      <a:pt x="14" y="47"/>
                      <a:pt x="14" y="47"/>
                      <a:pt x="14" y="47"/>
                    </a:cubicBezTo>
                    <a:cubicBezTo>
                      <a:pt x="15" y="47"/>
                      <a:pt x="15" y="46"/>
                      <a:pt x="15" y="46"/>
                    </a:cubicBezTo>
                    <a:cubicBezTo>
                      <a:pt x="16" y="45"/>
                      <a:pt x="17" y="44"/>
                      <a:pt x="18" y="43"/>
                    </a:cubicBezTo>
                    <a:cubicBezTo>
                      <a:pt x="18" y="43"/>
                      <a:pt x="18" y="42"/>
                      <a:pt x="19" y="42"/>
                    </a:cubicBezTo>
                    <a:cubicBezTo>
                      <a:pt x="19" y="42"/>
                      <a:pt x="20" y="42"/>
                      <a:pt x="20" y="42"/>
                    </a:cubicBezTo>
                    <a:cubicBezTo>
                      <a:pt x="22" y="42"/>
                      <a:pt x="23" y="42"/>
                      <a:pt x="25" y="42"/>
                    </a:cubicBezTo>
                    <a:cubicBezTo>
                      <a:pt x="25" y="42"/>
                      <a:pt x="25" y="42"/>
                      <a:pt x="26" y="42"/>
                    </a:cubicBezTo>
                    <a:cubicBezTo>
                      <a:pt x="26" y="42"/>
                      <a:pt x="26" y="41"/>
                      <a:pt x="26" y="41"/>
                    </a:cubicBezTo>
                    <a:cubicBezTo>
                      <a:pt x="27" y="41"/>
                      <a:pt x="27" y="40"/>
                      <a:pt x="27" y="40"/>
                    </a:cubicBezTo>
                    <a:cubicBezTo>
                      <a:pt x="27" y="39"/>
                      <a:pt x="26" y="38"/>
                      <a:pt x="26" y="38"/>
                    </a:cubicBezTo>
                    <a:cubicBezTo>
                      <a:pt x="25" y="37"/>
                      <a:pt x="25" y="37"/>
                      <a:pt x="24" y="37"/>
                    </a:cubicBezTo>
                    <a:cubicBezTo>
                      <a:pt x="23" y="36"/>
                      <a:pt x="22" y="35"/>
                      <a:pt x="21" y="34"/>
                    </a:cubicBezTo>
                    <a:cubicBezTo>
                      <a:pt x="21" y="34"/>
                      <a:pt x="21" y="33"/>
                      <a:pt x="20" y="33"/>
                    </a:cubicBezTo>
                    <a:cubicBezTo>
                      <a:pt x="21" y="32"/>
                      <a:pt x="21" y="31"/>
                      <a:pt x="21" y="30"/>
                    </a:cubicBezTo>
                    <a:cubicBezTo>
                      <a:pt x="21" y="29"/>
                      <a:pt x="21" y="28"/>
                      <a:pt x="22" y="28"/>
                    </a:cubicBezTo>
                    <a:cubicBezTo>
                      <a:pt x="24" y="28"/>
                      <a:pt x="25" y="26"/>
                      <a:pt x="27" y="26"/>
                    </a:cubicBezTo>
                    <a:cubicBezTo>
                      <a:pt x="27" y="26"/>
                      <a:pt x="28" y="26"/>
                      <a:pt x="28" y="25"/>
                    </a:cubicBezTo>
                    <a:cubicBezTo>
                      <a:pt x="28" y="25"/>
                      <a:pt x="28" y="25"/>
                      <a:pt x="29" y="24"/>
                    </a:cubicBezTo>
                    <a:cubicBezTo>
                      <a:pt x="30" y="23"/>
                      <a:pt x="32" y="22"/>
                      <a:pt x="33" y="20"/>
                    </a:cubicBezTo>
                    <a:cubicBezTo>
                      <a:pt x="34" y="20"/>
                      <a:pt x="34" y="20"/>
                      <a:pt x="35" y="19"/>
                    </a:cubicBezTo>
                    <a:cubicBezTo>
                      <a:pt x="36" y="19"/>
                      <a:pt x="36" y="19"/>
                      <a:pt x="36" y="18"/>
                    </a:cubicBezTo>
                    <a:cubicBezTo>
                      <a:pt x="36" y="17"/>
                      <a:pt x="36" y="16"/>
                      <a:pt x="36" y="15"/>
                    </a:cubicBezTo>
                    <a:cubicBezTo>
                      <a:pt x="36" y="15"/>
                      <a:pt x="36" y="15"/>
                      <a:pt x="36" y="14"/>
                    </a:cubicBezTo>
                    <a:cubicBezTo>
                      <a:pt x="36" y="14"/>
                      <a:pt x="36" y="14"/>
                      <a:pt x="36" y="13"/>
                    </a:cubicBezTo>
                    <a:cubicBezTo>
                      <a:pt x="36" y="12"/>
                      <a:pt x="36" y="11"/>
                      <a:pt x="37" y="11"/>
                    </a:cubicBezTo>
                    <a:cubicBezTo>
                      <a:pt x="38" y="9"/>
                      <a:pt x="40" y="7"/>
                      <a:pt x="41" y="5"/>
                    </a:cubicBezTo>
                    <a:cubicBezTo>
                      <a:pt x="42" y="5"/>
                      <a:pt x="42" y="5"/>
                      <a:pt x="42" y="6"/>
                    </a:cubicBezTo>
                    <a:cubicBezTo>
                      <a:pt x="42" y="6"/>
                      <a:pt x="42" y="6"/>
                      <a:pt x="42" y="6"/>
                    </a:cubicBezTo>
                    <a:cubicBezTo>
                      <a:pt x="42" y="6"/>
                      <a:pt x="43" y="6"/>
                      <a:pt x="43" y="6"/>
                    </a:cubicBezTo>
                    <a:cubicBezTo>
                      <a:pt x="43" y="6"/>
                      <a:pt x="42" y="5"/>
                      <a:pt x="42" y="5"/>
                    </a:cubicBezTo>
                    <a:cubicBezTo>
                      <a:pt x="43" y="5"/>
                      <a:pt x="43" y="5"/>
                      <a:pt x="43" y="5"/>
                    </a:cubicBezTo>
                    <a:cubicBezTo>
                      <a:pt x="42" y="4"/>
                      <a:pt x="42" y="4"/>
                      <a:pt x="42" y="4"/>
                    </a:cubicBezTo>
                    <a:lnTo>
                      <a:pt x="41" y="3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30" name="Freeform 845">
                <a:extLst>
                  <a:ext uri="{FF2B5EF4-FFF2-40B4-BE49-F238E27FC236}">
                    <a16:creationId xmlns:a16="http://schemas.microsoft.com/office/drawing/2014/main" id="{FB6C9B38-90AC-B981-EC01-A4F50A54777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635875" y="3987800"/>
                <a:ext cx="228600" cy="130175"/>
              </a:xfrm>
              <a:custGeom>
                <a:avLst/>
                <a:gdLst>
                  <a:gd name="T0" fmla="*/ 2 w 55"/>
                  <a:gd name="T1" fmla="*/ 9 h 31"/>
                  <a:gd name="T2" fmla="*/ 0 w 55"/>
                  <a:gd name="T3" fmla="*/ 12 h 31"/>
                  <a:gd name="T4" fmla="*/ 10 w 55"/>
                  <a:gd name="T5" fmla="*/ 18 h 31"/>
                  <a:gd name="T6" fmla="*/ 13 w 55"/>
                  <a:gd name="T7" fmla="*/ 19 h 31"/>
                  <a:gd name="T8" fmla="*/ 16 w 55"/>
                  <a:gd name="T9" fmla="*/ 21 h 31"/>
                  <a:gd name="T10" fmla="*/ 18 w 55"/>
                  <a:gd name="T11" fmla="*/ 22 h 31"/>
                  <a:gd name="T12" fmla="*/ 22 w 55"/>
                  <a:gd name="T13" fmla="*/ 24 h 31"/>
                  <a:gd name="T14" fmla="*/ 25 w 55"/>
                  <a:gd name="T15" fmla="*/ 24 h 31"/>
                  <a:gd name="T16" fmla="*/ 27 w 55"/>
                  <a:gd name="T17" fmla="*/ 22 h 31"/>
                  <a:gd name="T18" fmla="*/ 31 w 55"/>
                  <a:gd name="T19" fmla="*/ 24 h 31"/>
                  <a:gd name="T20" fmla="*/ 34 w 55"/>
                  <a:gd name="T21" fmla="*/ 28 h 31"/>
                  <a:gd name="T22" fmla="*/ 37 w 55"/>
                  <a:gd name="T23" fmla="*/ 27 h 31"/>
                  <a:gd name="T24" fmla="*/ 39 w 55"/>
                  <a:gd name="T25" fmla="*/ 29 h 31"/>
                  <a:gd name="T26" fmla="*/ 43 w 55"/>
                  <a:gd name="T27" fmla="*/ 29 h 31"/>
                  <a:gd name="T28" fmla="*/ 46 w 55"/>
                  <a:gd name="T29" fmla="*/ 31 h 31"/>
                  <a:gd name="T30" fmla="*/ 48 w 55"/>
                  <a:gd name="T31" fmla="*/ 31 h 31"/>
                  <a:gd name="T32" fmla="*/ 50 w 55"/>
                  <a:gd name="T33" fmla="*/ 31 h 31"/>
                  <a:gd name="T34" fmla="*/ 52 w 55"/>
                  <a:gd name="T35" fmla="*/ 31 h 31"/>
                  <a:gd name="T36" fmla="*/ 54 w 55"/>
                  <a:gd name="T37" fmla="*/ 31 h 31"/>
                  <a:gd name="T38" fmla="*/ 54 w 55"/>
                  <a:gd name="T39" fmla="*/ 26 h 31"/>
                  <a:gd name="T40" fmla="*/ 55 w 55"/>
                  <a:gd name="T41" fmla="*/ 21 h 31"/>
                  <a:gd name="T42" fmla="*/ 53 w 55"/>
                  <a:gd name="T43" fmla="*/ 19 h 31"/>
                  <a:gd name="T44" fmla="*/ 48 w 55"/>
                  <a:gd name="T45" fmla="*/ 20 h 31"/>
                  <a:gd name="T46" fmla="*/ 43 w 55"/>
                  <a:gd name="T47" fmla="*/ 18 h 31"/>
                  <a:gd name="T48" fmla="*/ 41 w 55"/>
                  <a:gd name="T49" fmla="*/ 18 h 31"/>
                  <a:gd name="T50" fmla="*/ 39 w 55"/>
                  <a:gd name="T51" fmla="*/ 17 h 31"/>
                  <a:gd name="T52" fmla="*/ 34 w 55"/>
                  <a:gd name="T53" fmla="*/ 16 h 31"/>
                  <a:gd name="T54" fmla="*/ 33 w 55"/>
                  <a:gd name="T55" fmla="*/ 14 h 31"/>
                  <a:gd name="T56" fmla="*/ 28 w 55"/>
                  <a:gd name="T57" fmla="*/ 12 h 31"/>
                  <a:gd name="T58" fmla="*/ 28 w 55"/>
                  <a:gd name="T59" fmla="*/ 9 h 31"/>
                  <a:gd name="T60" fmla="*/ 26 w 55"/>
                  <a:gd name="T61" fmla="*/ 9 h 31"/>
                  <a:gd name="T62" fmla="*/ 23 w 55"/>
                  <a:gd name="T63" fmla="*/ 9 h 31"/>
                  <a:gd name="T64" fmla="*/ 21 w 55"/>
                  <a:gd name="T65" fmla="*/ 6 h 31"/>
                  <a:gd name="T66" fmla="*/ 18 w 55"/>
                  <a:gd name="T67" fmla="*/ 5 h 31"/>
                  <a:gd name="T68" fmla="*/ 15 w 55"/>
                  <a:gd name="T69" fmla="*/ 3 h 31"/>
                  <a:gd name="T70" fmla="*/ 14 w 55"/>
                  <a:gd name="T71" fmla="*/ 1 h 31"/>
                  <a:gd name="T72" fmla="*/ 12 w 55"/>
                  <a:gd name="T73" fmla="*/ 0 h 31"/>
                  <a:gd name="T74" fmla="*/ 9 w 55"/>
                  <a:gd name="T75" fmla="*/ 2 h 31"/>
                  <a:gd name="T76" fmla="*/ 7 w 55"/>
                  <a:gd name="T77" fmla="*/ 3 h 31"/>
                  <a:gd name="T78" fmla="*/ 3 w 55"/>
                  <a:gd name="T79" fmla="*/ 4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55" h="31">
                    <a:moveTo>
                      <a:pt x="2" y="5"/>
                    </a:moveTo>
                    <a:cubicBezTo>
                      <a:pt x="2" y="9"/>
                      <a:pt x="2" y="9"/>
                      <a:pt x="2" y="9"/>
                    </a:cubicBezTo>
                    <a:cubicBezTo>
                      <a:pt x="0" y="10"/>
                      <a:pt x="0" y="10"/>
                      <a:pt x="0" y="10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2" y="14"/>
                      <a:pt x="2" y="14"/>
                      <a:pt x="2" y="14"/>
                    </a:cubicBezTo>
                    <a:cubicBezTo>
                      <a:pt x="10" y="18"/>
                      <a:pt x="10" y="18"/>
                      <a:pt x="10" y="18"/>
                    </a:cubicBezTo>
                    <a:cubicBezTo>
                      <a:pt x="12" y="19"/>
                      <a:pt x="12" y="19"/>
                      <a:pt x="12" y="19"/>
                    </a:cubicBezTo>
                    <a:cubicBezTo>
                      <a:pt x="13" y="19"/>
                      <a:pt x="13" y="19"/>
                      <a:pt x="13" y="19"/>
                    </a:cubicBezTo>
                    <a:cubicBezTo>
                      <a:pt x="16" y="21"/>
                      <a:pt x="16" y="21"/>
                      <a:pt x="16" y="21"/>
                    </a:cubicBezTo>
                    <a:cubicBezTo>
                      <a:pt x="16" y="21"/>
                      <a:pt x="16" y="21"/>
                      <a:pt x="16" y="21"/>
                    </a:cubicBezTo>
                    <a:cubicBezTo>
                      <a:pt x="18" y="21"/>
                      <a:pt x="18" y="21"/>
                      <a:pt x="18" y="21"/>
                    </a:cubicBezTo>
                    <a:cubicBezTo>
                      <a:pt x="18" y="22"/>
                      <a:pt x="18" y="22"/>
                      <a:pt x="18" y="22"/>
                    </a:cubicBezTo>
                    <a:cubicBezTo>
                      <a:pt x="21" y="23"/>
                      <a:pt x="21" y="23"/>
                      <a:pt x="21" y="23"/>
                    </a:cubicBezTo>
                    <a:cubicBezTo>
                      <a:pt x="22" y="24"/>
                      <a:pt x="22" y="24"/>
                      <a:pt x="22" y="24"/>
                    </a:cubicBezTo>
                    <a:cubicBezTo>
                      <a:pt x="23" y="23"/>
                      <a:pt x="23" y="23"/>
                      <a:pt x="23" y="23"/>
                    </a:cubicBezTo>
                    <a:cubicBezTo>
                      <a:pt x="23" y="23"/>
                      <a:pt x="25" y="24"/>
                      <a:pt x="25" y="24"/>
                    </a:cubicBezTo>
                    <a:cubicBezTo>
                      <a:pt x="25" y="24"/>
                      <a:pt x="26" y="23"/>
                      <a:pt x="26" y="23"/>
                    </a:cubicBezTo>
                    <a:cubicBezTo>
                      <a:pt x="27" y="22"/>
                      <a:pt x="27" y="22"/>
                      <a:pt x="27" y="22"/>
                    </a:cubicBezTo>
                    <a:cubicBezTo>
                      <a:pt x="27" y="22"/>
                      <a:pt x="29" y="23"/>
                      <a:pt x="29" y="23"/>
                    </a:cubicBezTo>
                    <a:cubicBezTo>
                      <a:pt x="29" y="23"/>
                      <a:pt x="31" y="24"/>
                      <a:pt x="31" y="24"/>
                    </a:cubicBezTo>
                    <a:cubicBezTo>
                      <a:pt x="31" y="26"/>
                      <a:pt x="31" y="26"/>
                      <a:pt x="31" y="26"/>
                    </a:cubicBezTo>
                    <a:cubicBezTo>
                      <a:pt x="34" y="28"/>
                      <a:pt x="34" y="28"/>
                      <a:pt x="34" y="28"/>
                    </a:cubicBezTo>
                    <a:cubicBezTo>
                      <a:pt x="36" y="28"/>
                      <a:pt x="36" y="28"/>
                      <a:pt x="36" y="28"/>
                    </a:cubicBezTo>
                    <a:cubicBezTo>
                      <a:pt x="37" y="27"/>
                      <a:pt x="37" y="27"/>
                      <a:pt x="37" y="27"/>
                    </a:cubicBezTo>
                    <a:cubicBezTo>
                      <a:pt x="37" y="27"/>
                      <a:pt x="38" y="28"/>
                      <a:pt x="38" y="28"/>
                    </a:cubicBezTo>
                    <a:cubicBezTo>
                      <a:pt x="38" y="28"/>
                      <a:pt x="39" y="29"/>
                      <a:pt x="39" y="29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43" y="29"/>
                      <a:pt x="43" y="29"/>
                      <a:pt x="43" y="29"/>
                    </a:cubicBezTo>
                    <a:cubicBezTo>
                      <a:pt x="44" y="30"/>
                      <a:pt x="44" y="30"/>
                      <a:pt x="44" y="30"/>
                    </a:cubicBezTo>
                    <a:cubicBezTo>
                      <a:pt x="46" y="31"/>
                      <a:pt x="46" y="31"/>
                      <a:pt x="46" y="31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8" y="31"/>
                      <a:pt x="48" y="31"/>
                    </a:cubicBezTo>
                    <a:cubicBezTo>
                      <a:pt x="48" y="31"/>
                      <a:pt x="49" y="31"/>
                      <a:pt x="49" y="31"/>
                    </a:cubicBezTo>
                    <a:cubicBezTo>
                      <a:pt x="50" y="31"/>
                      <a:pt x="50" y="31"/>
                      <a:pt x="50" y="31"/>
                    </a:cubicBezTo>
                    <a:cubicBezTo>
                      <a:pt x="50" y="31"/>
                      <a:pt x="51" y="30"/>
                      <a:pt x="51" y="31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2" y="31"/>
                      <a:pt x="52" y="30"/>
                      <a:pt x="53" y="30"/>
                    </a:cubicBezTo>
                    <a:cubicBezTo>
                      <a:pt x="53" y="30"/>
                      <a:pt x="54" y="31"/>
                      <a:pt x="54" y="31"/>
                    </a:cubicBezTo>
                    <a:cubicBezTo>
                      <a:pt x="55" y="29"/>
                      <a:pt x="55" y="29"/>
                      <a:pt x="55" y="29"/>
                    </a:cubicBezTo>
                    <a:cubicBezTo>
                      <a:pt x="55" y="29"/>
                      <a:pt x="54" y="26"/>
                      <a:pt x="54" y="26"/>
                    </a:cubicBezTo>
                    <a:cubicBezTo>
                      <a:pt x="54" y="25"/>
                      <a:pt x="54" y="22"/>
                      <a:pt x="54" y="22"/>
                    </a:cubicBezTo>
                    <a:cubicBezTo>
                      <a:pt x="54" y="22"/>
                      <a:pt x="55" y="21"/>
                      <a:pt x="55" y="21"/>
                    </a:cubicBezTo>
                    <a:cubicBezTo>
                      <a:pt x="55" y="21"/>
                      <a:pt x="55" y="19"/>
                      <a:pt x="55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2" y="20"/>
                      <a:pt x="51" y="20"/>
                    </a:cubicBezTo>
                    <a:cubicBezTo>
                      <a:pt x="50" y="20"/>
                      <a:pt x="48" y="20"/>
                      <a:pt x="48" y="20"/>
                    </a:cubicBezTo>
                    <a:cubicBezTo>
                      <a:pt x="48" y="20"/>
                      <a:pt x="45" y="18"/>
                      <a:pt x="45" y="18"/>
                    </a:cubicBezTo>
                    <a:cubicBezTo>
                      <a:pt x="45" y="18"/>
                      <a:pt x="43" y="18"/>
                      <a:pt x="43" y="18"/>
                    </a:cubicBezTo>
                    <a:cubicBezTo>
                      <a:pt x="43" y="18"/>
                      <a:pt x="43" y="19"/>
                      <a:pt x="42" y="19"/>
                    </a:cubicBezTo>
                    <a:cubicBezTo>
                      <a:pt x="41" y="19"/>
                      <a:pt x="41" y="18"/>
                      <a:pt x="41" y="18"/>
                    </a:cubicBezTo>
                    <a:cubicBezTo>
                      <a:pt x="40" y="18"/>
                      <a:pt x="40" y="18"/>
                      <a:pt x="40" y="18"/>
                    </a:cubicBezTo>
                    <a:cubicBezTo>
                      <a:pt x="40" y="18"/>
                      <a:pt x="39" y="17"/>
                      <a:pt x="39" y="17"/>
                    </a:cubicBezTo>
                    <a:cubicBezTo>
                      <a:pt x="38" y="16"/>
                      <a:pt x="38" y="16"/>
                      <a:pt x="37" y="16"/>
                    </a:cubicBezTo>
                    <a:cubicBezTo>
                      <a:pt x="37" y="16"/>
                      <a:pt x="35" y="16"/>
                      <a:pt x="34" y="16"/>
                    </a:cubicBezTo>
                    <a:cubicBezTo>
                      <a:pt x="34" y="16"/>
                      <a:pt x="33" y="16"/>
                      <a:pt x="33" y="15"/>
                    </a:cubicBezTo>
                    <a:cubicBezTo>
                      <a:pt x="33" y="15"/>
                      <a:pt x="34" y="14"/>
                      <a:pt x="33" y="14"/>
                    </a:cubicBezTo>
                    <a:cubicBezTo>
                      <a:pt x="33" y="14"/>
                      <a:pt x="32" y="14"/>
                      <a:pt x="31" y="14"/>
                    </a:cubicBezTo>
                    <a:cubicBezTo>
                      <a:pt x="30" y="14"/>
                      <a:pt x="28" y="12"/>
                      <a:pt x="28" y="12"/>
                    </a:cubicBezTo>
                    <a:cubicBezTo>
                      <a:pt x="28" y="11"/>
                      <a:pt x="28" y="11"/>
                      <a:pt x="28" y="11"/>
                    </a:cubicBezTo>
                    <a:cubicBezTo>
                      <a:pt x="28" y="9"/>
                      <a:pt x="28" y="9"/>
                      <a:pt x="28" y="9"/>
                    </a:cubicBezTo>
                    <a:cubicBezTo>
                      <a:pt x="26" y="9"/>
                      <a:pt x="26" y="9"/>
                      <a:pt x="26" y="9"/>
                    </a:cubicBezTo>
                    <a:cubicBezTo>
                      <a:pt x="26" y="9"/>
                      <a:pt x="26" y="9"/>
                      <a:pt x="26" y="9"/>
                    </a:cubicBezTo>
                    <a:cubicBezTo>
                      <a:pt x="24" y="9"/>
                      <a:pt x="24" y="9"/>
                      <a:pt x="24" y="9"/>
                    </a:cubicBezTo>
                    <a:cubicBezTo>
                      <a:pt x="24" y="9"/>
                      <a:pt x="23" y="9"/>
                      <a:pt x="23" y="9"/>
                    </a:cubicBezTo>
                    <a:cubicBezTo>
                      <a:pt x="23" y="8"/>
                      <a:pt x="22" y="7"/>
                      <a:pt x="22" y="7"/>
                    </a:cubicBezTo>
                    <a:cubicBezTo>
                      <a:pt x="22" y="7"/>
                      <a:pt x="22" y="6"/>
                      <a:pt x="21" y="6"/>
                    </a:cubicBezTo>
                    <a:cubicBezTo>
                      <a:pt x="21" y="6"/>
                      <a:pt x="19" y="6"/>
                      <a:pt x="19" y="6"/>
                    </a:cubicBezTo>
                    <a:cubicBezTo>
                      <a:pt x="19" y="6"/>
                      <a:pt x="18" y="6"/>
                      <a:pt x="18" y="5"/>
                    </a:cubicBezTo>
                    <a:cubicBezTo>
                      <a:pt x="18" y="5"/>
                      <a:pt x="17" y="4"/>
                      <a:pt x="17" y="4"/>
                    </a:cubicBezTo>
                    <a:cubicBezTo>
                      <a:pt x="17" y="4"/>
                      <a:pt x="15" y="3"/>
                      <a:pt x="15" y="3"/>
                    </a:cubicBezTo>
                    <a:cubicBezTo>
                      <a:pt x="14" y="3"/>
                      <a:pt x="14" y="3"/>
                      <a:pt x="14" y="3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4" y="1"/>
                      <a:pt x="13" y="1"/>
                      <a:pt x="13" y="0"/>
                    </a:cubicBezTo>
                    <a:cubicBezTo>
                      <a:pt x="13" y="0"/>
                      <a:pt x="12" y="0"/>
                      <a:pt x="12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3" y="4"/>
                      <a:pt x="3" y="4"/>
                      <a:pt x="3" y="4"/>
                    </a:cubicBezTo>
                    <a:lnTo>
                      <a:pt x="2" y="5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31" name="Freeform 846">
                <a:extLst>
                  <a:ext uri="{FF2B5EF4-FFF2-40B4-BE49-F238E27FC236}">
                    <a16:creationId xmlns:a16="http://schemas.microsoft.com/office/drawing/2014/main" id="{8E9F9BB3-9331-9200-3726-A940BD30618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972425" y="4054475"/>
                <a:ext cx="250825" cy="550863"/>
              </a:xfrm>
              <a:custGeom>
                <a:avLst/>
                <a:gdLst>
                  <a:gd name="T0" fmla="*/ 57 w 60"/>
                  <a:gd name="T1" fmla="*/ 54 h 132"/>
                  <a:gd name="T2" fmla="*/ 54 w 60"/>
                  <a:gd name="T3" fmla="*/ 59 h 132"/>
                  <a:gd name="T4" fmla="*/ 49 w 60"/>
                  <a:gd name="T5" fmla="*/ 62 h 132"/>
                  <a:gd name="T6" fmla="*/ 42 w 60"/>
                  <a:gd name="T7" fmla="*/ 66 h 132"/>
                  <a:gd name="T8" fmla="*/ 40 w 60"/>
                  <a:gd name="T9" fmla="*/ 73 h 132"/>
                  <a:gd name="T10" fmla="*/ 42 w 60"/>
                  <a:gd name="T11" fmla="*/ 81 h 132"/>
                  <a:gd name="T12" fmla="*/ 48 w 60"/>
                  <a:gd name="T13" fmla="*/ 89 h 132"/>
                  <a:gd name="T14" fmla="*/ 46 w 60"/>
                  <a:gd name="T15" fmla="*/ 96 h 132"/>
                  <a:gd name="T16" fmla="*/ 52 w 60"/>
                  <a:gd name="T17" fmla="*/ 109 h 132"/>
                  <a:gd name="T18" fmla="*/ 54 w 60"/>
                  <a:gd name="T19" fmla="*/ 120 h 132"/>
                  <a:gd name="T20" fmla="*/ 50 w 60"/>
                  <a:gd name="T21" fmla="*/ 129 h 132"/>
                  <a:gd name="T22" fmla="*/ 48 w 60"/>
                  <a:gd name="T23" fmla="*/ 129 h 132"/>
                  <a:gd name="T24" fmla="*/ 49 w 60"/>
                  <a:gd name="T25" fmla="*/ 124 h 132"/>
                  <a:gd name="T26" fmla="*/ 49 w 60"/>
                  <a:gd name="T27" fmla="*/ 119 h 132"/>
                  <a:gd name="T28" fmla="*/ 48 w 60"/>
                  <a:gd name="T29" fmla="*/ 114 h 132"/>
                  <a:gd name="T30" fmla="*/ 46 w 60"/>
                  <a:gd name="T31" fmla="*/ 108 h 132"/>
                  <a:gd name="T32" fmla="*/ 44 w 60"/>
                  <a:gd name="T33" fmla="*/ 106 h 132"/>
                  <a:gd name="T34" fmla="*/ 42 w 60"/>
                  <a:gd name="T35" fmla="*/ 100 h 132"/>
                  <a:gd name="T36" fmla="*/ 41 w 60"/>
                  <a:gd name="T37" fmla="*/ 92 h 132"/>
                  <a:gd name="T38" fmla="*/ 40 w 60"/>
                  <a:gd name="T39" fmla="*/ 89 h 132"/>
                  <a:gd name="T40" fmla="*/ 37 w 60"/>
                  <a:gd name="T41" fmla="*/ 88 h 132"/>
                  <a:gd name="T42" fmla="*/ 33 w 60"/>
                  <a:gd name="T43" fmla="*/ 81 h 132"/>
                  <a:gd name="T44" fmla="*/ 33 w 60"/>
                  <a:gd name="T45" fmla="*/ 87 h 132"/>
                  <a:gd name="T46" fmla="*/ 30 w 60"/>
                  <a:gd name="T47" fmla="*/ 86 h 132"/>
                  <a:gd name="T48" fmla="*/ 28 w 60"/>
                  <a:gd name="T49" fmla="*/ 89 h 132"/>
                  <a:gd name="T50" fmla="*/ 23 w 60"/>
                  <a:gd name="T51" fmla="*/ 92 h 132"/>
                  <a:gd name="T52" fmla="*/ 20 w 60"/>
                  <a:gd name="T53" fmla="*/ 92 h 132"/>
                  <a:gd name="T54" fmla="*/ 18 w 60"/>
                  <a:gd name="T55" fmla="*/ 92 h 132"/>
                  <a:gd name="T56" fmla="*/ 19 w 60"/>
                  <a:gd name="T57" fmla="*/ 88 h 132"/>
                  <a:gd name="T58" fmla="*/ 17 w 60"/>
                  <a:gd name="T59" fmla="*/ 92 h 132"/>
                  <a:gd name="T60" fmla="*/ 17 w 60"/>
                  <a:gd name="T61" fmla="*/ 88 h 132"/>
                  <a:gd name="T62" fmla="*/ 18 w 60"/>
                  <a:gd name="T63" fmla="*/ 82 h 132"/>
                  <a:gd name="T64" fmla="*/ 17 w 60"/>
                  <a:gd name="T65" fmla="*/ 77 h 132"/>
                  <a:gd name="T66" fmla="*/ 15 w 60"/>
                  <a:gd name="T67" fmla="*/ 73 h 132"/>
                  <a:gd name="T68" fmla="*/ 12 w 60"/>
                  <a:gd name="T69" fmla="*/ 70 h 132"/>
                  <a:gd name="T70" fmla="*/ 9 w 60"/>
                  <a:gd name="T71" fmla="*/ 70 h 132"/>
                  <a:gd name="T72" fmla="*/ 9 w 60"/>
                  <a:gd name="T73" fmla="*/ 69 h 132"/>
                  <a:gd name="T74" fmla="*/ 11 w 60"/>
                  <a:gd name="T75" fmla="*/ 67 h 132"/>
                  <a:gd name="T76" fmla="*/ 9 w 60"/>
                  <a:gd name="T77" fmla="*/ 64 h 132"/>
                  <a:gd name="T78" fmla="*/ 6 w 60"/>
                  <a:gd name="T79" fmla="*/ 62 h 132"/>
                  <a:gd name="T80" fmla="*/ 5 w 60"/>
                  <a:gd name="T81" fmla="*/ 61 h 132"/>
                  <a:gd name="T82" fmla="*/ 1 w 60"/>
                  <a:gd name="T83" fmla="*/ 60 h 132"/>
                  <a:gd name="T84" fmla="*/ 0 w 60"/>
                  <a:gd name="T85" fmla="*/ 55 h 132"/>
                  <a:gd name="T86" fmla="*/ 4 w 60"/>
                  <a:gd name="T87" fmla="*/ 49 h 132"/>
                  <a:gd name="T88" fmla="*/ 18 w 60"/>
                  <a:gd name="T89" fmla="*/ 30 h 132"/>
                  <a:gd name="T90" fmla="*/ 19 w 60"/>
                  <a:gd name="T91" fmla="*/ 21 h 132"/>
                  <a:gd name="T92" fmla="*/ 22 w 60"/>
                  <a:gd name="T93" fmla="*/ 11 h 132"/>
                  <a:gd name="T94" fmla="*/ 27 w 60"/>
                  <a:gd name="T95" fmla="*/ 6 h 132"/>
                  <a:gd name="T96" fmla="*/ 34 w 60"/>
                  <a:gd name="T97" fmla="*/ 5 h 132"/>
                  <a:gd name="T98" fmla="*/ 34 w 60"/>
                  <a:gd name="T99" fmla="*/ 0 h 132"/>
                  <a:gd name="T100" fmla="*/ 40 w 60"/>
                  <a:gd name="T101" fmla="*/ 1 h 132"/>
                  <a:gd name="T102" fmla="*/ 45 w 60"/>
                  <a:gd name="T103" fmla="*/ 11 h 132"/>
                  <a:gd name="T104" fmla="*/ 39 w 60"/>
                  <a:gd name="T105" fmla="*/ 25 h 132"/>
                  <a:gd name="T106" fmla="*/ 39 w 60"/>
                  <a:gd name="T107" fmla="*/ 31 h 132"/>
                  <a:gd name="T108" fmla="*/ 45 w 60"/>
                  <a:gd name="T109" fmla="*/ 35 h 132"/>
                  <a:gd name="T110" fmla="*/ 50 w 60"/>
                  <a:gd name="T111" fmla="*/ 40 h 132"/>
                  <a:gd name="T112" fmla="*/ 50 w 60"/>
                  <a:gd name="T113" fmla="*/ 46 h 132"/>
                  <a:gd name="T114" fmla="*/ 52 w 60"/>
                  <a:gd name="T115" fmla="*/ 51 h 132"/>
                  <a:gd name="T116" fmla="*/ 60 w 60"/>
                  <a:gd name="T117" fmla="*/ 52 h 132"/>
                  <a:gd name="T118" fmla="*/ 10 w 60"/>
                  <a:gd name="T119" fmla="*/ 72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0" h="132">
                    <a:moveTo>
                      <a:pt x="60" y="52"/>
                    </a:moveTo>
                    <a:cubicBezTo>
                      <a:pt x="60" y="52"/>
                      <a:pt x="59" y="53"/>
                      <a:pt x="59" y="53"/>
                    </a:cubicBezTo>
                    <a:cubicBezTo>
                      <a:pt x="59" y="53"/>
                      <a:pt x="58" y="54"/>
                      <a:pt x="57" y="54"/>
                    </a:cubicBezTo>
                    <a:cubicBezTo>
                      <a:pt x="57" y="54"/>
                      <a:pt x="57" y="54"/>
                      <a:pt x="57" y="54"/>
                    </a:cubicBezTo>
                    <a:cubicBezTo>
                      <a:pt x="56" y="54"/>
                      <a:pt x="56" y="55"/>
                      <a:pt x="56" y="55"/>
                    </a:cubicBezTo>
                    <a:cubicBezTo>
                      <a:pt x="55" y="56"/>
                      <a:pt x="56" y="56"/>
                      <a:pt x="56" y="57"/>
                    </a:cubicBezTo>
                    <a:cubicBezTo>
                      <a:pt x="56" y="58"/>
                      <a:pt x="56" y="57"/>
                      <a:pt x="55" y="57"/>
                    </a:cubicBezTo>
                    <a:cubicBezTo>
                      <a:pt x="54" y="58"/>
                      <a:pt x="54" y="58"/>
                      <a:pt x="54" y="59"/>
                    </a:cubicBezTo>
                    <a:cubicBezTo>
                      <a:pt x="54" y="59"/>
                      <a:pt x="53" y="59"/>
                      <a:pt x="52" y="59"/>
                    </a:cubicBezTo>
                    <a:cubicBezTo>
                      <a:pt x="51" y="59"/>
                      <a:pt x="50" y="60"/>
                      <a:pt x="50" y="60"/>
                    </a:cubicBezTo>
                    <a:cubicBezTo>
                      <a:pt x="50" y="61"/>
                      <a:pt x="50" y="61"/>
                      <a:pt x="50" y="62"/>
                    </a:cubicBezTo>
                    <a:cubicBezTo>
                      <a:pt x="50" y="62"/>
                      <a:pt x="49" y="62"/>
                      <a:pt x="49" y="62"/>
                    </a:cubicBezTo>
                    <a:cubicBezTo>
                      <a:pt x="48" y="62"/>
                      <a:pt x="48" y="62"/>
                      <a:pt x="47" y="63"/>
                    </a:cubicBezTo>
                    <a:cubicBezTo>
                      <a:pt x="47" y="63"/>
                      <a:pt x="47" y="65"/>
                      <a:pt x="46" y="65"/>
                    </a:cubicBezTo>
                    <a:cubicBezTo>
                      <a:pt x="46" y="65"/>
                      <a:pt x="45" y="66"/>
                      <a:pt x="44" y="66"/>
                    </a:cubicBezTo>
                    <a:cubicBezTo>
                      <a:pt x="44" y="66"/>
                      <a:pt x="43" y="66"/>
                      <a:pt x="42" y="66"/>
                    </a:cubicBezTo>
                    <a:cubicBezTo>
                      <a:pt x="42" y="66"/>
                      <a:pt x="41" y="66"/>
                      <a:pt x="40" y="67"/>
                    </a:cubicBezTo>
                    <a:cubicBezTo>
                      <a:pt x="40" y="67"/>
                      <a:pt x="40" y="69"/>
                      <a:pt x="40" y="70"/>
                    </a:cubicBezTo>
                    <a:cubicBezTo>
                      <a:pt x="40" y="70"/>
                      <a:pt x="39" y="71"/>
                      <a:pt x="39" y="71"/>
                    </a:cubicBezTo>
                    <a:cubicBezTo>
                      <a:pt x="39" y="72"/>
                      <a:pt x="40" y="73"/>
                      <a:pt x="40" y="73"/>
                    </a:cubicBezTo>
                    <a:cubicBezTo>
                      <a:pt x="39" y="74"/>
                      <a:pt x="38" y="74"/>
                      <a:pt x="37" y="75"/>
                    </a:cubicBezTo>
                    <a:cubicBezTo>
                      <a:pt x="36" y="76"/>
                      <a:pt x="37" y="76"/>
                      <a:pt x="38" y="76"/>
                    </a:cubicBezTo>
                    <a:cubicBezTo>
                      <a:pt x="38" y="76"/>
                      <a:pt x="39" y="76"/>
                      <a:pt x="40" y="78"/>
                    </a:cubicBezTo>
                    <a:cubicBezTo>
                      <a:pt x="41" y="81"/>
                      <a:pt x="42" y="80"/>
                      <a:pt x="42" y="81"/>
                    </a:cubicBezTo>
                    <a:cubicBezTo>
                      <a:pt x="42" y="81"/>
                      <a:pt x="43" y="83"/>
                      <a:pt x="44" y="84"/>
                    </a:cubicBezTo>
                    <a:cubicBezTo>
                      <a:pt x="44" y="85"/>
                      <a:pt x="46" y="86"/>
                      <a:pt x="46" y="86"/>
                    </a:cubicBezTo>
                    <a:cubicBezTo>
                      <a:pt x="46" y="86"/>
                      <a:pt x="46" y="87"/>
                      <a:pt x="46" y="88"/>
                    </a:cubicBezTo>
                    <a:cubicBezTo>
                      <a:pt x="47" y="88"/>
                      <a:pt x="48" y="89"/>
                      <a:pt x="48" y="89"/>
                    </a:cubicBezTo>
                    <a:cubicBezTo>
                      <a:pt x="48" y="90"/>
                      <a:pt x="47" y="90"/>
                      <a:pt x="46" y="91"/>
                    </a:cubicBezTo>
                    <a:cubicBezTo>
                      <a:pt x="46" y="91"/>
                      <a:pt x="46" y="92"/>
                      <a:pt x="46" y="92"/>
                    </a:cubicBezTo>
                    <a:cubicBezTo>
                      <a:pt x="46" y="93"/>
                      <a:pt x="46" y="93"/>
                      <a:pt x="46" y="94"/>
                    </a:cubicBezTo>
                    <a:cubicBezTo>
                      <a:pt x="46" y="95"/>
                      <a:pt x="46" y="95"/>
                      <a:pt x="46" y="96"/>
                    </a:cubicBezTo>
                    <a:cubicBezTo>
                      <a:pt x="45" y="96"/>
                      <a:pt x="45" y="97"/>
                      <a:pt x="45" y="98"/>
                    </a:cubicBezTo>
                    <a:cubicBezTo>
                      <a:pt x="45" y="98"/>
                      <a:pt x="46" y="100"/>
                      <a:pt x="47" y="101"/>
                    </a:cubicBezTo>
                    <a:cubicBezTo>
                      <a:pt x="48" y="102"/>
                      <a:pt x="50" y="103"/>
                      <a:pt x="51" y="105"/>
                    </a:cubicBezTo>
                    <a:cubicBezTo>
                      <a:pt x="52" y="106"/>
                      <a:pt x="52" y="107"/>
                      <a:pt x="52" y="109"/>
                    </a:cubicBezTo>
                    <a:cubicBezTo>
                      <a:pt x="52" y="111"/>
                      <a:pt x="52" y="111"/>
                      <a:pt x="52" y="111"/>
                    </a:cubicBezTo>
                    <a:cubicBezTo>
                      <a:pt x="53" y="112"/>
                      <a:pt x="53" y="113"/>
                      <a:pt x="54" y="115"/>
                    </a:cubicBezTo>
                    <a:cubicBezTo>
                      <a:pt x="54" y="116"/>
                      <a:pt x="54" y="117"/>
                      <a:pt x="54" y="118"/>
                    </a:cubicBezTo>
                    <a:cubicBezTo>
                      <a:pt x="54" y="119"/>
                      <a:pt x="54" y="120"/>
                      <a:pt x="54" y="120"/>
                    </a:cubicBezTo>
                    <a:cubicBezTo>
                      <a:pt x="54" y="121"/>
                      <a:pt x="54" y="121"/>
                      <a:pt x="54" y="122"/>
                    </a:cubicBezTo>
                    <a:cubicBezTo>
                      <a:pt x="53" y="122"/>
                      <a:pt x="53" y="124"/>
                      <a:pt x="53" y="125"/>
                    </a:cubicBezTo>
                    <a:cubicBezTo>
                      <a:pt x="52" y="125"/>
                      <a:pt x="51" y="126"/>
                      <a:pt x="51" y="127"/>
                    </a:cubicBezTo>
                    <a:cubicBezTo>
                      <a:pt x="51" y="127"/>
                      <a:pt x="50" y="128"/>
                      <a:pt x="50" y="129"/>
                    </a:cubicBezTo>
                    <a:cubicBezTo>
                      <a:pt x="50" y="130"/>
                      <a:pt x="49" y="132"/>
                      <a:pt x="49" y="132"/>
                    </a:cubicBezTo>
                    <a:cubicBezTo>
                      <a:pt x="49" y="132"/>
                      <a:pt x="48" y="132"/>
                      <a:pt x="48" y="132"/>
                    </a:cubicBezTo>
                    <a:cubicBezTo>
                      <a:pt x="48" y="132"/>
                      <a:pt x="48" y="132"/>
                      <a:pt x="48" y="131"/>
                    </a:cubicBezTo>
                    <a:cubicBezTo>
                      <a:pt x="48" y="130"/>
                      <a:pt x="48" y="130"/>
                      <a:pt x="48" y="129"/>
                    </a:cubicBezTo>
                    <a:cubicBezTo>
                      <a:pt x="47" y="129"/>
                      <a:pt x="47" y="128"/>
                      <a:pt x="47" y="128"/>
                    </a:cubicBezTo>
                    <a:cubicBezTo>
                      <a:pt x="48" y="128"/>
                      <a:pt x="48" y="127"/>
                      <a:pt x="49" y="127"/>
                    </a:cubicBezTo>
                    <a:cubicBezTo>
                      <a:pt x="49" y="126"/>
                      <a:pt x="50" y="126"/>
                      <a:pt x="49" y="125"/>
                    </a:cubicBezTo>
                    <a:cubicBezTo>
                      <a:pt x="49" y="125"/>
                      <a:pt x="48" y="125"/>
                      <a:pt x="49" y="124"/>
                    </a:cubicBezTo>
                    <a:cubicBezTo>
                      <a:pt x="49" y="124"/>
                      <a:pt x="50" y="123"/>
                      <a:pt x="50" y="123"/>
                    </a:cubicBezTo>
                    <a:cubicBezTo>
                      <a:pt x="50" y="123"/>
                      <a:pt x="49" y="121"/>
                      <a:pt x="49" y="121"/>
                    </a:cubicBezTo>
                    <a:cubicBezTo>
                      <a:pt x="49" y="121"/>
                      <a:pt x="49" y="121"/>
                      <a:pt x="50" y="120"/>
                    </a:cubicBezTo>
                    <a:cubicBezTo>
                      <a:pt x="50" y="120"/>
                      <a:pt x="50" y="119"/>
                      <a:pt x="49" y="119"/>
                    </a:cubicBezTo>
                    <a:cubicBezTo>
                      <a:pt x="49" y="118"/>
                      <a:pt x="49" y="118"/>
                      <a:pt x="48" y="118"/>
                    </a:cubicBezTo>
                    <a:cubicBezTo>
                      <a:pt x="48" y="117"/>
                      <a:pt x="48" y="117"/>
                      <a:pt x="49" y="117"/>
                    </a:cubicBezTo>
                    <a:cubicBezTo>
                      <a:pt x="49" y="116"/>
                      <a:pt x="49" y="116"/>
                      <a:pt x="49" y="115"/>
                    </a:cubicBezTo>
                    <a:cubicBezTo>
                      <a:pt x="49" y="115"/>
                      <a:pt x="49" y="115"/>
                      <a:pt x="48" y="114"/>
                    </a:cubicBezTo>
                    <a:cubicBezTo>
                      <a:pt x="48" y="114"/>
                      <a:pt x="47" y="114"/>
                      <a:pt x="47" y="113"/>
                    </a:cubicBezTo>
                    <a:cubicBezTo>
                      <a:pt x="47" y="112"/>
                      <a:pt x="47" y="110"/>
                      <a:pt x="47" y="110"/>
                    </a:cubicBezTo>
                    <a:cubicBezTo>
                      <a:pt x="47" y="110"/>
                      <a:pt x="46" y="110"/>
                      <a:pt x="46" y="109"/>
                    </a:cubicBezTo>
                    <a:cubicBezTo>
                      <a:pt x="46" y="108"/>
                      <a:pt x="46" y="108"/>
                      <a:pt x="46" y="108"/>
                    </a:cubicBezTo>
                    <a:cubicBezTo>
                      <a:pt x="46" y="108"/>
                      <a:pt x="46" y="107"/>
                      <a:pt x="45" y="108"/>
                    </a:cubicBezTo>
                    <a:cubicBezTo>
                      <a:pt x="45" y="108"/>
                      <a:pt x="45" y="109"/>
                      <a:pt x="45" y="108"/>
                    </a:cubicBezTo>
                    <a:cubicBezTo>
                      <a:pt x="45" y="108"/>
                      <a:pt x="44" y="108"/>
                      <a:pt x="44" y="108"/>
                    </a:cubicBezTo>
                    <a:cubicBezTo>
                      <a:pt x="44" y="107"/>
                      <a:pt x="44" y="107"/>
                      <a:pt x="44" y="106"/>
                    </a:cubicBezTo>
                    <a:cubicBezTo>
                      <a:pt x="44" y="105"/>
                      <a:pt x="44" y="104"/>
                      <a:pt x="44" y="104"/>
                    </a:cubicBezTo>
                    <a:cubicBezTo>
                      <a:pt x="44" y="104"/>
                      <a:pt x="44" y="103"/>
                      <a:pt x="43" y="102"/>
                    </a:cubicBezTo>
                    <a:cubicBezTo>
                      <a:pt x="43" y="102"/>
                      <a:pt x="43" y="101"/>
                      <a:pt x="43" y="101"/>
                    </a:cubicBezTo>
                    <a:cubicBezTo>
                      <a:pt x="43" y="101"/>
                      <a:pt x="43" y="100"/>
                      <a:pt x="42" y="100"/>
                    </a:cubicBezTo>
                    <a:cubicBezTo>
                      <a:pt x="42" y="100"/>
                      <a:pt x="42" y="99"/>
                      <a:pt x="42" y="99"/>
                    </a:cubicBezTo>
                    <a:cubicBezTo>
                      <a:pt x="42" y="98"/>
                      <a:pt x="42" y="98"/>
                      <a:pt x="41" y="97"/>
                    </a:cubicBezTo>
                    <a:cubicBezTo>
                      <a:pt x="41" y="97"/>
                      <a:pt x="41" y="96"/>
                      <a:pt x="41" y="96"/>
                    </a:cubicBezTo>
                    <a:cubicBezTo>
                      <a:pt x="41" y="92"/>
                      <a:pt x="41" y="92"/>
                      <a:pt x="41" y="92"/>
                    </a:cubicBezTo>
                    <a:cubicBezTo>
                      <a:pt x="41" y="92"/>
                      <a:pt x="40" y="92"/>
                      <a:pt x="40" y="92"/>
                    </a:cubicBezTo>
                    <a:cubicBezTo>
                      <a:pt x="40" y="91"/>
                      <a:pt x="40" y="91"/>
                      <a:pt x="40" y="91"/>
                    </a:cubicBezTo>
                    <a:cubicBezTo>
                      <a:pt x="40" y="91"/>
                      <a:pt x="40" y="91"/>
                      <a:pt x="40" y="90"/>
                    </a:cubicBezTo>
                    <a:cubicBezTo>
                      <a:pt x="40" y="90"/>
                      <a:pt x="40" y="89"/>
                      <a:pt x="40" y="89"/>
                    </a:cubicBezTo>
                    <a:cubicBezTo>
                      <a:pt x="40" y="89"/>
                      <a:pt x="40" y="89"/>
                      <a:pt x="40" y="88"/>
                    </a:cubicBezTo>
                    <a:cubicBezTo>
                      <a:pt x="40" y="88"/>
                      <a:pt x="40" y="87"/>
                      <a:pt x="39" y="87"/>
                    </a:cubicBezTo>
                    <a:cubicBezTo>
                      <a:pt x="39" y="87"/>
                      <a:pt x="39" y="88"/>
                      <a:pt x="38" y="88"/>
                    </a:cubicBezTo>
                    <a:cubicBezTo>
                      <a:pt x="38" y="88"/>
                      <a:pt x="38" y="88"/>
                      <a:pt x="37" y="88"/>
                    </a:cubicBezTo>
                    <a:cubicBezTo>
                      <a:pt x="37" y="87"/>
                      <a:pt x="37" y="87"/>
                      <a:pt x="37" y="87"/>
                    </a:cubicBezTo>
                    <a:cubicBezTo>
                      <a:pt x="37" y="86"/>
                      <a:pt x="36" y="84"/>
                      <a:pt x="35" y="84"/>
                    </a:cubicBezTo>
                    <a:cubicBezTo>
                      <a:pt x="35" y="83"/>
                      <a:pt x="35" y="82"/>
                      <a:pt x="34" y="82"/>
                    </a:cubicBezTo>
                    <a:cubicBezTo>
                      <a:pt x="34" y="82"/>
                      <a:pt x="33" y="81"/>
                      <a:pt x="33" y="81"/>
                    </a:cubicBezTo>
                    <a:cubicBezTo>
                      <a:pt x="33" y="81"/>
                      <a:pt x="33" y="82"/>
                      <a:pt x="33" y="83"/>
                    </a:cubicBezTo>
                    <a:cubicBezTo>
                      <a:pt x="33" y="83"/>
                      <a:pt x="34" y="84"/>
                      <a:pt x="34" y="84"/>
                    </a:cubicBezTo>
                    <a:cubicBezTo>
                      <a:pt x="34" y="84"/>
                      <a:pt x="34" y="85"/>
                      <a:pt x="34" y="85"/>
                    </a:cubicBezTo>
                    <a:cubicBezTo>
                      <a:pt x="33" y="86"/>
                      <a:pt x="34" y="87"/>
                      <a:pt x="33" y="87"/>
                    </a:cubicBezTo>
                    <a:cubicBezTo>
                      <a:pt x="33" y="87"/>
                      <a:pt x="33" y="87"/>
                      <a:pt x="33" y="87"/>
                    </a:cubicBezTo>
                    <a:cubicBezTo>
                      <a:pt x="32" y="87"/>
                      <a:pt x="32" y="88"/>
                      <a:pt x="32" y="88"/>
                    </a:cubicBezTo>
                    <a:cubicBezTo>
                      <a:pt x="32" y="88"/>
                      <a:pt x="31" y="87"/>
                      <a:pt x="30" y="87"/>
                    </a:cubicBezTo>
                    <a:cubicBezTo>
                      <a:pt x="30" y="87"/>
                      <a:pt x="30" y="86"/>
                      <a:pt x="30" y="86"/>
                    </a:cubicBezTo>
                    <a:cubicBezTo>
                      <a:pt x="30" y="87"/>
                      <a:pt x="30" y="87"/>
                      <a:pt x="30" y="88"/>
                    </a:cubicBezTo>
                    <a:cubicBezTo>
                      <a:pt x="30" y="88"/>
                      <a:pt x="31" y="88"/>
                      <a:pt x="31" y="89"/>
                    </a:cubicBezTo>
                    <a:cubicBezTo>
                      <a:pt x="31" y="89"/>
                      <a:pt x="31" y="89"/>
                      <a:pt x="30" y="89"/>
                    </a:cubicBezTo>
                    <a:cubicBezTo>
                      <a:pt x="29" y="89"/>
                      <a:pt x="28" y="89"/>
                      <a:pt x="28" y="89"/>
                    </a:cubicBezTo>
                    <a:cubicBezTo>
                      <a:pt x="28" y="89"/>
                      <a:pt x="28" y="89"/>
                      <a:pt x="27" y="90"/>
                    </a:cubicBezTo>
                    <a:cubicBezTo>
                      <a:pt x="27" y="90"/>
                      <a:pt x="26" y="91"/>
                      <a:pt x="26" y="91"/>
                    </a:cubicBezTo>
                    <a:cubicBezTo>
                      <a:pt x="26" y="91"/>
                      <a:pt x="26" y="91"/>
                      <a:pt x="25" y="92"/>
                    </a:cubicBezTo>
                    <a:cubicBezTo>
                      <a:pt x="25" y="92"/>
                      <a:pt x="24" y="92"/>
                      <a:pt x="23" y="92"/>
                    </a:cubicBezTo>
                    <a:cubicBezTo>
                      <a:pt x="23" y="92"/>
                      <a:pt x="22" y="92"/>
                      <a:pt x="22" y="92"/>
                    </a:cubicBezTo>
                    <a:cubicBezTo>
                      <a:pt x="22" y="92"/>
                      <a:pt x="22" y="92"/>
                      <a:pt x="21" y="92"/>
                    </a:cubicBezTo>
                    <a:cubicBezTo>
                      <a:pt x="21" y="92"/>
                      <a:pt x="20" y="91"/>
                      <a:pt x="20" y="91"/>
                    </a:cubicBezTo>
                    <a:cubicBezTo>
                      <a:pt x="20" y="91"/>
                      <a:pt x="20" y="92"/>
                      <a:pt x="20" y="92"/>
                    </a:cubicBezTo>
                    <a:cubicBezTo>
                      <a:pt x="20" y="92"/>
                      <a:pt x="19" y="92"/>
                      <a:pt x="19" y="92"/>
                    </a:cubicBezTo>
                    <a:cubicBezTo>
                      <a:pt x="19" y="92"/>
                      <a:pt x="19" y="94"/>
                      <a:pt x="19" y="93"/>
                    </a:cubicBezTo>
                    <a:cubicBezTo>
                      <a:pt x="18" y="93"/>
                      <a:pt x="18" y="94"/>
                      <a:pt x="18" y="93"/>
                    </a:cubicBezTo>
                    <a:cubicBezTo>
                      <a:pt x="18" y="93"/>
                      <a:pt x="18" y="92"/>
                      <a:pt x="18" y="92"/>
                    </a:cubicBezTo>
                    <a:cubicBezTo>
                      <a:pt x="18" y="91"/>
                      <a:pt x="18" y="91"/>
                      <a:pt x="19" y="91"/>
                    </a:cubicBezTo>
                    <a:cubicBezTo>
                      <a:pt x="19" y="90"/>
                      <a:pt x="19" y="90"/>
                      <a:pt x="20" y="90"/>
                    </a:cubicBezTo>
                    <a:cubicBezTo>
                      <a:pt x="20" y="89"/>
                      <a:pt x="20" y="88"/>
                      <a:pt x="20" y="88"/>
                    </a:cubicBezTo>
                    <a:cubicBezTo>
                      <a:pt x="20" y="88"/>
                      <a:pt x="19" y="87"/>
                      <a:pt x="19" y="88"/>
                    </a:cubicBezTo>
                    <a:cubicBezTo>
                      <a:pt x="19" y="88"/>
                      <a:pt x="19" y="89"/>
                      <a:pt x="19" y="90"/>
                    </a:cubicBezTo>
                    <a:cubicBezTo>
                      <a:pt x="19" y="90"/>
                      <a:pt x="18" y="90"/>
                      <a:pt x="18" y="90"/>
                    </a:cubicBezTo>
                    <a:cubicBezTo>
                      <a:pt x="18" y="91"/>
                      <a:pt x="17" y="91"/>
                      <a:pt x="17" y="91"/>
                    </a:cubicBezTo>
                    <a:cubicBezTo>
                      <a:pt x="17" y="92"/>
                      <a:pt x="17" y="92"/>
                      <a:pt x="17" y="92"/>
                    </a:cubicBezTo>
                    <a:cubicBezTo>
                      <a:pt x="16" y="92"/>
                      <a:pt x="16" y="92"/>
                      <a:pt x="16" y="92"/>
                    </a:cubicBezTo>
                    <a:cubicBezTo>
                      <a:pt x="16" y="91"/>
                      <a:pt x="17" y="91"/>
                      <a:pt x="16" y="91"/>
                    </a:cubicBezTo>
                    <a:cubicBezTo>
                      <a:pt x="16" y="90"/>
                      <a:pt x="16" y="90"/>
                      <a:pt x="16" y="89"/>
                    </a:cubicBezTo>
                    <a:cubicBezTo>
                      <a:pt x="16" y="89"/>
                      <a:pt x="16" y="88"/>
                      <a:pt x="17" y="88"/>
                    </a:cubicBezTo>
                    <a:cubicBezTo>
                      <a:pt x="17" y="87"/>
                      <a:pt x="17" y="86"/>
                      <a:pt x="17" y="85"/>
                    </a:cubicBezTo>
                    <a:cubicBezTo>
                      <a:pt x="17" y="85"/>
                      <a:pt x="17" y="85"/>
                      <a:pt x="17" y="84"/>
                    </a:cubicBezTo>
                    <a:cubicBezTo>
                      <a:pt x="17" y="84"/>
                      <a:pt x="18" y="83"/>
                      <a:pt x="18" y="83"/>
                    </a:cubicBezTo>
                    <a:cubicBezTo>
                      <a:pt x="18" y="83"/>
                      <a:pt x="18" y="83"/>
                      <a:pt x="18" y="82"/>
                    </a:cubicBezTo>
                    <a:cubicBezTo>
                      <a:pt x="18" y="82"/>
                      <a:pt x="18" y="81"/>
                      <a:pt x="18" y="81"/>
                    </a:cubicBezTo>
                    <a:cubicBezTo>
                      <a:pt x="18" y="80"/>
                      <a:pt x="17" y="80"/>
                      <a:pt x="17" y="79"/>
                    </a:cubicBezTo>
                    <a:cubicBezTo>
                      <a:pt x="17" y="79"/>
                      <a:pt x="17" y="78"/>
                      <a:pt x="17" y="78"/>
                    </a:cubicBezTo>
                    <a:cubicBezTo>
                      <a:pt x="17" y="77"/>
                      <a:pt x="17" y="77"/>
                      <a:pt x="17" y="77"/>
                    </a:cubicBezTo>
                    <a:cubicBezTo>
                      <a:pt x="17" y="77"/>
                      <a:pt x="16" y="76"/>
                      <a:pt x="16" y="76"/>
                    </a:cubicBezTo>
                    <a:cubicBezTo>
                      <a:pt x="16" y="76"/>
                      <a:pt x="15" y="75"/>
                      <a:pt x="15" y="75"/>
                    </a:cubicBezTo>
                    <a:cubicBezTo>
                      <a:pt x="15" y="75"/>
                      <a:pt x="15" y="75"/>
                      <a:pt x="15" y="74"/>
                    </a:cubicBezTo>
                    <a:cubicBezTo>
                      <a:pt x="15" y="74"/>
                      <a:pt x="15" y="73"/>
                      <a:pt x="15" y="73"/>
                    </a:cubicBezTo>
                    <a:cubicBezTo>
                      <a:pt x="14" y="73"/>
                      <a:pt x="14" y="72"/>
                      <a:pt x="13" y="71"/>
                    </a:cubicBezTo>
                    <a:cubicBezTo>
                      <a:pt x="13" y="71"/>
                      <a:pt x="13" y="71"/>
                      <a:pt x="13" y="70"/>
                    </a:cubicBezTo>
                    <a:cubicBezTo>
                      <a:pt x="13" y="69"/>
                      <a:pt x="13" y="69"/>
                      <a:pt x="12" y="69"/>
                    </a:cubicBezTo>
                    <a:cubicBezTo>
                      <a:pt x="12" y="69"/>
                      <a:pt x="12" y="69"/>
                      <a:pt x="12" y="70"/>
                    </a:cubicBezTo>
                    <a:cubicBezTo>
                      <a:pt x="12" y="71"/>
                      <a:pt x="13" y="71"/>
                      <a:pt x="12" y="72"/>
                    </a:cubicBezTo>
                    <a:cubicBezTo>
                      <a:pt x="12" y="72"/>
                      <a:pt x="12" y="72"/>
                      <a:pt x="11" y="72"/>
                    </a:cubicBezTo>
                    <a:cubicBezTo>
                      <a:pt x="11" y="72"/>
                      <a:pt x="11" y="71"/>
                      <a:pt x="10" y="71"/>
                    </a:cubicBezTo>
                    <a:cubicBezTo>
                      <a:pt x="10" y="71"/>
                      <a:pt x="9" y="71"/>
                      <a:pt x="9" y="70"/>
                    </a:cubicBezTo>
                    <a:cubicBezTo>
                      <a:pt x="9" y="70"/>
                      <a:pt x="9" y="69"/>
                      <a:pt x="8" y="69"/>
                    </a:cubicBezTo>
                    <a:cubicBezTo>
                      <a:pt x="8" y="69"/>
                      <a:pt x="7" y="68"/>
                      <a:pt x="7" y="68"/>
                    </a:cubicBezTo>
                    <a:cubicBezTo>
                      <a:pt x="7" y="68"/>
                      <a:pt x="8" y="67"/>
                      <a:pt x="8" y="67"/>
                    </a:cubicBezTo>
                    <a:cubicBezTo>
                      <a:pt x="8" y="67"/>
                      <a:pt x="9" y="68"/>
                      <a:pt x="9" y="69"/>
                    </a:cubicBezTo>
                    <a:cubicBezTo>
                      <a:pt x="10" y="69"/>
                      <a:pt x="11" y="69"/>
                      <a:pt x="10" y="69"/>
                    </a:cubicBezTo>
                    <a:cubicBezTo>
                      <a:pt x="10" y="68"/>
                      <a:pt x="10" y="68"/>
                      <a:pt x="10" y="68"/>
                    </a:cubicBezTo>
                    <a:cubicBezTo>
                      <a:pt x="10" y="67"/>
                      <a:pt x="10" y="67"/>
                      <a:pt x="10" y="67"/>
                    </a:cubicBezTo>
                    <a:cubicBezTo>
                      <a:pt x="10" y="67"/>
                      <a:pt x="10" y="67"/>
                      <a:pt x="11" y="67"/>
                    </a:cubicBezTo>
                    <a:cubicBezTo>
                      <a:pt x="11" y="67"/>
                      <a:pt x="11" y="68"/>
                      <a:pt x="11" y="67"/>
                    </a:cubicBezTo>
                    <a:cubicBezTo>
                      <a:pt x="11" y="67"/>
                      <a:pt x="12" y="67"/>
                      <a:pt x="11" y="66"/>
                    </a:cubicBezTo>
                    <a:cubicBezTo>
                      <a:pt x="11" y="66"/>
                      <a:pt x="11" y="65"/>
                      <a:pt x="10" y="65"/>
                    </a:cubicBezTo>
                    <a:cubicBezTo>
                      <a:pt x="10" y="64"/>
                      <a:pt x="10" y="64"/>
                      <a:pt x="9" y="64"/>
                    </a:cubicBezTo>
                    <a:cubicBezTo>
                      <a:pt x="8" y="64"/>
                      <a:pt x="8" y="64"/>
                      <a:pt x="8" y="64"/>
                    </a:cubicBezTo>
                    <a:cubicBezTo>
                      <a:pt x="8" y="64"/>
                      <a:pt x="8" y="63"/>
                      <a:pt x="7" y="63"/>
                    </a:cubicBezTo>
                    <a:cubicBezTo>
                      <a:pt x="7" y="63"/>
                      <a:pt x="7" y="63"/>
                      <a:pt x="7" y="63"/>
                    </a:cubicBezTo>
                    <a:cubicBezTo>
                      <a:pt x="7" y="63"/>
                      <a:pt x="6" y="62"/>
                      <a:pt x="6" y="62"/>
                    </a:cubicBezTo>
                    <a:cubicBezTo>
                      <a:pt x="6" y="63"/>
                      <a:pt x="7" y="63"/>
                      <a:pt x="6" y="63"/>
                    </a:cubicBezTo>
                    <a:cubicBezTo>
                      <a:pt x="5" y="63"/>
                      <a:pt x="4" y="63"/>
                      <a:pt x="4" y="63"/>
                    </a:cubicBezTo>
                    <a:cubicBezTo>
                      <a:pt x="4" y="63"/>
                      <a:pt x="5" y="62"/>
                      <a:pt x="5" y="62"/>
                    </a:cubicBezTo>
                    <a:cubicBezTo>
                      <a:pt x="5" y="62"/>
                      <a:pt x="6" y="61"/>
                      <a:pt x="5" y="61"/>
                    </a:cubicBezTo>
                    <a:cubicBezTo>
                      <a:pt x="5" y="61"/>
                      <a:pt x="4" y="61"/>
                      <a:pt x="4" y="61"/>
                    </a:cubicBezTo>
                    <a:cubicBezTo>
                      <a:pt x="4" y="61"/>
                      <a:pt x="4" y="61"/>
                      <a:pt x="4" y="61"/>
                    </a:cubicBezTo>
                    <a:cubicBezTo>
                      <a:pt x="3" y="61"/>
                      <a:pt x="4" y="62"/>
                      <a:pt x="3" y="62"/>
                    </a:cubicBezTo>
                    <a:cubicBezTo>
                      <a:pt x="3" y="62"/>
                      <a:pt x="2" y="61"/>
                      <a:pt x="1" y="60"/>
                    </a:cubicBezTo>
                    <a:cubicBezTo>
                      <a:pt x="1" y="60"/>
                      <a:pt x="1" y="60"/>
                      <a:pt x="1" y="59"/>
                    </a:cubicBezTo>
                    <a:cubicBezTo>
                      <a:pt x="0" y="59"/>
                      <a:pt x="0" y="58"/>
                      <a:pt x="0" y="58"/>
                    </a:cubicBezTo>
                    <a:cubicBezTo>
                      <a:pt x="0" y="58"/>
                      <a:pt x="0" y="57"/>
                      <a:pt x="0" y="57"/>
                    </a:cubicBezTo>
                    <a:cubicBezTo>
                      <a:pt x="0" y="57"/>
                      <a:pt x="0" y="56"/>
                      <a:pt x="0" y="55"/>
                    </a:cubicBezTo>
                    <a:cubicBezTo>
                      <a:pt x="0" y="55"/>
                      <a:pt x="0" y="54"/>
                      <a:pt x="1" y="54"/>
                    </a:cubicBezTo>
                    <a:cubicBezTo>
                      <a:pt x="2" y="54"/>
                      <a:pt x="3" y="53"/>
                      <a:pt x="3" y="52"/>
                    </a:cubicBezTo>
                    <a:cubicBezTo>
                      <a:pt x="3" y="51"/>
                      <a:pt x="3" y="51"/>
                      <a:pt x="3" y="50"/>
                    </a:cubicBezTo>
                    <a:cubicBezTo>
                      <a:pt x="3" y="50"/>
                      <a:pt x="3" y="50"/>
                      <a:pt x="4" y="49"/>
                    </a:cubicBezTo>
                    <a:cubicBezTo>
                      <a:pt x="5" y="48"/>
                      <a:pt x="7" y="41"/>
                      <a:pt x="7" y="41"/>
                    </a:cubicBezTo>
                    <a:cubicBezTo>
                      <a:pt x="7" y="40"/>
                      <a:pt x="8" y="33"/>
                      <a:pt x="8" y="33"/>
                    </a:cubicBezTo>
                    <a:cubicBezTo>
                      <a:pt x="8" y="33"/>
                      <a:pt x="14" y="32"/>
                      <a:pt x="14" y="32"/>
                    </a:cubicBezTo>
                    <a:cubicBezTo>
                      <a:pt x="15" y="32"/>
                      <a:pt x="17" y="31"/>
                      <a:pt x="18" y="30"/>
                    </a:cubicBezTo>
                    <a:cubicBezTo>
                      <a:pt x="18" y="29"/>
                      <a:pt x="19" y="28"/>
                      <a:pt x="19" y="27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0" y="23"/>
                      <a:pt x="19" y="23"/>
                      <a:pt x="19" y="22"/>
                    </a:cubicBezTo>
                    <a:cubicBezTo>
                      <a:pt x="19" y="22"/>
                      <a:pt x="18" y="22"/>
                      <a:pt x="19" y="21"/>
                    </a:cubicBezTo>
                    <a:cubicBezTo>
                      <a:pt x="19" y="20"/>
                      <a:pt x="20" y="19"/>
                      <a:pt x="20" y="19"/>
                    </a:cubicBezTo>
                    <a:cubicBezTo>
                      <a:pt x="21" y="18"/>
                      <a:pt x="21" y="16"/>
                      <a:pt x="21" y="15"/>
                    </a:cubicBezTo>
                    <a:cubicBezTo>
                      <a:pt x="21" y="15"/>
                      <a:pt x="20" y="15"/>
                      <a:pt x="21" y="14"/>
                    </a:cubicBezTo>
                    <a:cubicBezTo>
                      <a:pt x="21" y="13"/>
                      <a:pt x="22" y="12"/>
                      <a:pt x="22" y="11"/>
                    </a:cubicBezTo>
                    <a:cubicBezTo>
                      <a:pt x="23" y="11"/>
                      <a:pt x="23" y="10"/>
                      <a:pt x="23" y="10"/>
                    </a:cubicBezTo>
                    <a:cubicBezTo>
                      <a:pt x="24" y="10"/>
                      <a:pt x="24" y="10"/>
                      <a:pt x="25" y="9"/>
                    </a:cubicBezTo>
                    <a:cubicBezTo>
                      <a:pt x="25" y="9"/>
                      <a:pt x="26" y="9"/>
                      <a:pt x="26" y="8"/>
                    </a:cubicBezTo>
                    <a:cubicBezTo>
                      <a:pt x="26" y="7"/>
                      <a:pt x="27" y="7"/>
                      <a:pt x="27" y="6"/>
                    </a:cubicBezTo>
                    <a:cubicBezTo>
                      <a:pt x="28" y="6"/>
                      <a:pt x="29" y="6"/>
                      <a:pt x="29" y="6"/>
                    </a:cubicBezTo>
                    <a:cubicBezTo>
                      <a:pt x="30" y="5"/>
                      <a:pt x="31" y="4"/>
                      <a:pt x="31" y="4"/>
                    </a:cubicBezTo>
                    <a:cubicBezTo>
                      <a:pt x="31" y="4"/>
                      <a:pt x="31" y="5"/>
                      <a:pt x="32" y="5"/>
                    </a:cubicBezTo>
                    <a:cubicBezTo>
                      <a:pt x="33" y="5"/>
                      <a:pt x="34" y="5"/>
                      <a:pt x="34" y="5"/>
                    </a:cubicBezTo>
                    <a:cubicBezTo>
                      <a:pt x="33" y="5"/>
                      <a:pt x="33" y="4"/>
                      <a:pt x="33" y="3"/>
                    </a:cubicBezTo>
                    <a:cubicBezTo>
                      <a:pt x="33" y="3"/>
                      <a:pt x="33" y="3"/>
                      <a:pt x="34" y="2"/>
                    </a:cubicBezTo>
                    <a:cubicBezTo>
                      <a:pt x="34" y="2"/>
                      <a:pt x="35" y="2"/>
                      <a:pt x="35" y="2"/>
                    </a:cubicBezTo>
                    <a:cubicBezTo>
                      <a:pt x="34" y="1"/>
                      <a:pt x="34" y="1"/>
                      <a:pt x="34" y="0"/>
                    </a:cubicBezTo>
                    <a:cubicBezTo>
                      <a:pt x="35" y="0"/>
                      <a:pt x="35" y="0"/>
                      <a:pt x="35" y="0"/>
                    </a:cubicBezTo>
                    <a:cubicBezTo>
                      <a:pt x="35" y="0"/>
                      <a:pt x="36" y="0"/>
                      <a:pt x="37" y="0"/>
                    </a:cubicBezTo>
                    <a:cubicBezTo>
                      <a:pt x="37" y="0"/>
                      <a:pt x="38" y="0"/>
                      <a:pt x="38" y="0"/>
                    </a:cubicBezTo>
                    <a:cubicBezTo>
                      <a:pt x="38" y="0"/>
                      <a:pt x="40" y="1"/>
                      <a:pt x="40" y="1"/>
                    </a:cubicBezTo>
                    <a:cubicBezTo>
                      <a:pt x="40" y="2"/>
                      <a:pt x="42" y="3"/>
                      <a:pt x="42" y="3"/>
                    </a:cubicBezTo>
                    <a:cubicBezTo>
                      <a:pt x="42" y="4"/>
                      <a:pt x="42" y="4"/>
                      <a:pt x="44" y="5"/>
                    </a:cubicBezTo>
                    <a:cubicBezTo>
                      <a:pt x="45" y="6"/>
                      <a:pt x="44" y="7"/>
                      <a:pt x="45" y="8"/>
                    </a:cubicBezTo>
                    <a:cubicBezTo>
                      <a:pt x="45" y="9"/>
                      <a:pt x="45" y="10"/>
                      <a:pt x="45" y="11"/>
                    </a:cubicBezTo>
                    <a:cubicBezTo>
                      <a:pt x="46" y="12"/>
                      <a:pt x="46" y="13"/>
                      <a:pt x="46" y="14"/>
                    </a:cubicBezTo>
                    <a:cubicBezTo>
                      <a:pt x="46" y="15"/>
                      <a:pt x="44" y="17"/>
                      <a:pt x="44" y="17"/>
                    </a:cubicBezTo>
                    <a:cubicBezTo>
                      <a:pt x="44" y="18"/>
                      <a:pt x="40" y="22"/>
                      <a:pt x="40" y="22"/>
                    </a:cubicBezTo>
                    <a:cubicBezTo>
                      <a:pt x="39" y="23"/>
                      <a:pt x="40" y="24"/>
                      <a:pt x="39" y="25"/>
                    </a:cubicBezTo>
                    <a:cubicBezTo>
                      <a:pt x="39" y="25"/>
                      <a:pt x="38" y="25"/>
                      <a:pt x="38" y="25"/>
                    </a:cubicBezTo>
                    <a:cubicBezTo>
                      <a:pt x="38" y="25"/>
                      <a:pt x="37" y="26"/>
                      <a:pt x="37" y="27"/>
                    </a:cubicBezTo>
                    <a:cubicBezTo>
                      <a:pt x="37" y="28"/>
                      <a:pt x="37" y="29"/>
                      <a:pt x="37" y="29"/>
                    </a:cubicBezTo>
                    <a:cubicBezTo>
                      <a:pt x="37" y="30"/>
                      <a:pt x="38" y="31"/>
                      <a:pt x="39" y="31"/>
                    </a:cubicBezTo>
                    <a:cubicBezTo>
                      <a:pt x="40" y="32"/>
                      <a:pt x="39" y="33"/>
                      <a:pt x="39" y="34"/>
                    </a:cubicBezTo>
                    <a:cubicBezTo>
                      <a:pt x="39" y="35"/>
                      <a:pt x="41" y="34"/>
                      <a:pt x="42" y="34"/>
                    </a:cubicBezTo>
                    <a:cubicBezTo>
                      <a:pt x="42" y="33"/>
                      <a:pt x="44" y="33"/>
                      <a:pt x="44" y="33"/>
                    </a:cubicBezTo>
                    <a:cubicBezTo>
                      <a:pt x="44" y="33"/>
                      <a:pt x="45" y="35"/>
                      <a:pt x="45" y="35"/>
                    </a:cubicBezTo>
                    <a:cubicBezTo>
                      <a:pt x="45" y="35"/>
                      <a:pt x="47" y="35"/>
                      <a:pt x="47" y="36"/>
                    </a:cubicBezTo>
                    <a:cubicBezTo>
                      <a:pt x="48" y="36"/>
                      <a:pt x="47" y="37"/>
                      <a:pt x="47" y="38"/>
                    </a:cubicBezTo>
                    <a:cubicBezTo>
                      <a:pt x="47" y="39"/>
                      <a:pt x="49" y="39"/>
                      <a:pt x="49" y="39"/>
                    </a:cubicBezTo>
                    <a:cubicBezTo>
                      <a:pt x="49" y="39"/>
                      <a:pt x="49" y="40"/>
                      <a:pt x="50" y="40"/>
                    </a:cubicBezTo>
                    <a:cubicBezTo>
                      <a:pt x="51" y="39"/>
                      <a:pt x="51" y="39"/>
                      <a:pt x="52" y="40"/>
                    </a:cubicBezTo>
                    <a:cubicBezTo>
                      <a:pt x="52" y="40"/>
                      <a:pt x="53" y="40"/>
                      <a:pt x="53" y="41"/>
                    </a:cubicBezTo>
                    <a:cubicBezTo>
                      <a:pt x="53" y="42"/>
                      <a:pt x="52" y="43"/>
                      <a:pt x="52" y="44"/>
                    </a:cubicBezTo>
                    <a:cubicBezTo>
                      <a:pt x="51" y="45"/>
                      <a:pt x="50" y="46"/>
                      <a:pt x="50" y="46"/>
                    </a:cubicBezTo>
                    <a:cubicBezTo>
                      <a:pt x="49" y="47"/>
                      <a:pt x="53" y="44"/>
                      <a:pt x="54" y="44"/>
                    </a:cubicBezTo>
                    <a:cubicBezTo>
                      <a:pt x="54" y="44"/>
                      <a:pt x="54" y="46"/>
                      <a:pt x="55" y="46"/>
                    </a:cubicBezTo>
                    <a:cubicBezTo>
                      <a:pt x="56" y="46"/>
                      <a:pt x="51" y="48"/>
                      <a:pt x="52" y="49"/>
                    </a:cubicBezTo>
                    <a:cubicBezTo>
                      <a:pt x="52" y="49"/>
                      <a:pt x="52" y="50"/>
                      <a:pt x="52" y="51"/>
                    </a:cubicBezTo>
                    <a:cubicBezTo>
                      <a:pt x="53" y="52"/>
                      <a:pt x="53" y="52"/>
                      <a:pt x="54" y="51"/>
                    </a:cubicBezTo>
                    <a:cubicBezTo>
                      <a:pt x="56" y="51"/>
                      <a:pt x="57" y="51"/>
                      <a:pt x="58" y="50"/>
                    </a:cubicBezTo>
                    <a:cubicBezTo>
                      <a:pt x="58" y="50"/>
                      <a:pt x="60" y="50"/>
                      <a:pt x="60" y="51"/>
                    </a:cubicBezTo>
                    <a:cubicBezTo>
                      <a:pt x="60" y="51"/>
                      <a:pt x="60" y="52"/>
                      <a:pt x="60" y="52"/>
                    </a:cubicBezTo>
                    <a:close/>
                    <a:moveTo>
                      <a:pt x="9" y="73"/>
                    </a:moveTo>
                    <a:cubicBezTo>
                      <a:pt x="9" y="73"/>
                      <a:pt x="9" y="74"/>
                      <a:pt x="9" y="74"/>
                    </a:cubicBezTo>
                    <a:cubicBezTo>
                      <a:pt x="10" y="74"/>
                      <a:pt x="11" y="74"/>
                      <a:pt x="11" y="74"/>
                    </a:cubicBezTo>
                    <a:cubicBezTo>
                      <a:pt x="11" y="73"/>
                      <a:pt x="10" y="72"/>
                      <a:pt x="10" y="72"/>
                    </a:cubicBezTo>
                    <a:cubicBezTo>
                      <a:pt x="9" y="72"/>
                      <a:pt x="8" y="72"/>
                      <a:pt x="9" y="73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32" name="Freeform 847">
                <a:extLst>
                  <a:ext uri="{FF2B5EF4-FFF2-40B4-BE49-F238E27FC236}">
                    <a16:creationId xmlns:a16="http://schemas.microsoft.com/office/drawing/2014/main" id="{E3FDE133-1BBC-A6EE-EA73-45D86AF19FC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851775" y="3154363"/>
                <a:ext cx="908050" cy="442913"/>
              </a:xfrm>
              <a:custGeom>
                <a:avLst/>
                <a:gdLst>
                  <a:gd name="T0" fmla="*/ 4 w 218"/>
                  <a:gd name="T1" fmla="*/ 40 h 106"/>
                  <a:gd name="T2" fmla="*/ 10 w 218"/>
                  <a:gd name="T3" fmla="*/ 45 h 106"/>
                  <a:gd name="T4" fmla="*/ 16 w 218"/>
                  <a:gd name="T5" fmla="*/ 46 h 106"/>
                  <a:gd name="T6" fmla="*/ 22 w 218"/>
                  <a:gd name="T7" fmla="*/ 57 h 106"/>
                  <a:gd name="T8" fmla="*/ 22 w 218"/>
                  <a:gd name="T9" fmla="*/ 62 h 106"/>
                  <a:gd name="T10" fmla="*/ 20 w 218"/>
                  <a:gd name="T11" fmla="*/ 70 h 106"/>
                  <a:gd name="T12" fmla="*/ 29 w 218"/>
                  <a:gd name="T13" fmla="*/ 74 h 106"/>
                  <a:gd name="T14" fmla="*/ 52 w 218"/>
                  <a:gd name="T15" fmla="*/ 81 h 106"/>
                  <a:gd name="T16" fmla="*/ 58 w 218"/>
                  <a:gd name="T17" fmla="*/ 94 h 106"/>
                  <a:gd name="T18" fmla="*/ 81 w 218"/>
                  <a:gd name="T19" fmla="*/ 97 h 106"/>
                  <a:gd name="T20" fmla="*/ 95 w 218"/>
                  <a:gd name="T21" fmla="*/ 98 h 106"/>
                  <a:gd name="T22" fmla="*/ 113 w 218"/>
                  <a:gd name="T23" fmla="*/ 104 h 106"/>
                  <a:gd name="T24" fmla="*/ 117 w 218"/>
                  <a:gd name="T25" fmla="*/ 106 h 106"/>
                  <a:gd name="T26" fmla="*/ 153 w 218"/>
                  <a:gd name="T27" fmla="*/ 96 h 106"/>
                  <a:gd name="T28" fmla="*/ 164 w 218"/>
                  <a:gd name="T29" fmla="*/ 84 h 106"/>
                  <a:gd name="T30" fmla="*/ 164 w 218"/>
                  <a:gd name="T31" fmla="*/ 74 h 106"/>
                  <a:gd name="T32" fmla="*/ 177 w 218"/>
                  <a:gd name="T33" fmla="*/ 76 h 106"/>
                  <a:gd name="T34" fmla="*/ 193 w 218"/>
                  <a:gd name="T35" fmla="*/ 67 h 106"/>
                  <a:gd name="T36" fmla="*/ 201 w 218"/>
                  <a:gd name="T37" fmla="*/ 59 h 106"/>
                  <a:gd name="T38" fmla="*/ 211 w 218"/>
                  <a:gd name="T39" fmla="*/ 57 h 106"/>
                  <a:gd name="T40" fmla="*/ 218 w 218"/>
                  <a:gd name="T41" fmla="*/ 55 h 106"/>
                  <a:gd name="T42" fmla="*/ 200 w 218"/>
                  <a:gd name="T43" fmla="*/ 47 h 106"/>
                  <a:gd name="T44" fmla="*/ 188 w 218"/>
                  <a:gd name="T45" fmla="*/ 45 h 106"/>
                  <a:gd name="T46" fmla="*/ 196 w 218"/>
                  <a:gd name="T47" fmla="*/ 26 h 106"/>
                  <a:gd name="T48" fmla="*/ 186 w 218"/>
                  <a:gd name="T49" fmla="*/ 24 h 106"/>
                  <a:gd name="T50" fmla="*/ 174 w 218"/>
                  <a:gd name="T51" fmla="*/ 24 h 106"/>
                  <a:gd name="T52" fmla="*/ 155 w 218"/>
                  <a:gd name="T53" fmla="*/ 32 h 106"/>
                  <a:gd name="T54" fmla="*/ 145 w 218"/>
                  <a:gd name="T55" fmla="*/ 31 h 106"/>
                  <a:gd name="T56" fmla="*/ 137 w 218"/>
                  <a:gd name="T57" fmla="*/ 28 h 106"/>
                  <a:gd name="T58" fmla="*/ 131 w 218"/>
                  <a:gd name="T59" fmla="*/ 22 h 106"/>
                  <a:gd name="T60" fmla="*/ 126 w 218"/>
                  <a:gd name="T61" fmla="*/ 21 h 106"/>
                  <a:gd name="T62" fmla="*/ 116 w 218"/>
                  <a:gd name="T63" fmla="*/ 20 h 106"/>
                  <a:gd name="T64" fmla="*/ 110 w 218"/>
                  <a:gd name="T65" fmla="*/ 22 h 106"/>
                  <a:gd name="T66" fmla="*/ 102 w 218"/>
                  <a:gd name="T67" fmla="*/ 20 h 106"/>
                  <a:gd name="T68" fmla="*/ 98 w 218"/>
                  <a:gd name="T69" fmla="*/ 12 h 106"/>
                  <a:gd name="T70" fmla="*/ 93 w 218"/>
                  <a:gd name="T71" fmla="*/ 8 h 106"/>
                  <a:gd name="T72" fmla="*/ 82 w 218"/>
                  <a:gd name="T73" fmla="*/ 3 h 106"/>
                  <a:gd name="T74" fmla="*/ 75 w 218"/>
                  <a:gd name="T75" fmla="*/ 3 h 106"/>
                  <a:gd name="T76" fmla="*/ 71 w 218"/>
                  <a:gd name="T77" fmla="*/ 8 h 106"/>
                  <a:gd name="T78" fmla="*/ 68 w 218"/>
                  <a:gd name="T79" fmla="*/ 12 h 106"/>
                  <a:gd name="T80" fmla="*/ 70 w 218"/>
                  <a:gd name="T81" fmla="*/ 17 h 106"/>
                  <a:gd name="T82" fmla="*/ 69 w 218"/>
                  <a:gd name="T83" fmla="*/ 25 h 106"/>
                  <a:gd name="T84" fmla="*/ 64 w 218"/>
                  <a:gd name="T85" fmla="*/ 26 h 106"/>
                  <a:gd name="T86" fmla="*/ 52 w 218"/>
                  <a:gd name="T87" fmla="*/ 25 h 106"/>
                  <a:gd name="T88" fmla="*/ 45 w 218"/>
                  <a:gd name="T89" fmla="*/ 22 h 106"/>
                  <a:gd name="T90" fmla="*/ 36 w 218"/>
                  <a:gd name="T91" fmla="*/ 16 h 106"/>
                  <a:gd name="T92" fmla="*/ 31 w 218"/>
                  <a:gd name="T93" fmla="*/ 15 h 106"/>
                  <a:gd name="T94" fmla="*/ 22 w 218"/>
                  <a:gd name="T95" fmla="*/ 19 h 106"/>
                  <a:gd name="T96" fmla="*/ 17 w 218"/>
                  <a:gd name="T97" fmla="*/ 23 h 106"/>
                  <a:gd name="T98" fmla="*/ 13 w 218"/>
                  <a:gd name="T99" fmla="*/ 26 h 106"/>
                  <a:gd name="T100" fmla="*/ 10 w 218"/>
                  <a:gd name="T101" fmla="*/ 28 h 106"/>
                  <a:gd name="T102" fmla="*/ 7 w 218"/>
                  <a:gd name="T103" fmla="*/ 30 h 106"/>
                  <a:gd name="T104" fmla="*/ 1 w 218"/>
                  <a:gd name="T105" fmla="*/ 32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18" h="106">
                    <a:moveTo>
                      <a:pt x="0" y="36"/>
                    </a:moveTo>
                    <a:cubicBezTo>
                      <a:pt x="2" y="37"/>
                      <a:pt x="2" y="37"/>
                      <a:pt x="2" y="37"/>
                    </a:cubicBezTo>
                    <a:cubicBezTo>
                      <a:pt x="2" y="39"/>
                      <a:pt x="2" y="39"/>
                      <a:pt x="2" y="39"/>
                    </a:cubicBezTo>
                    <a:cubicBezTo>
                      <a:pt x="2" y="39"/>
                      <a:pt x="4" y="40"/>
                      <a:pt x="4" y="40"/>
                    </a:cubicBezTo>
                    <a:cubicBezTo>
                      <a:pt x="4" y="40"/>
                      <a:pt x="5" y="41"/>
                      <a:pt x="5" y="41"/>
                    </a:cubicBezTo>
                    <a:cubicBezTo>
                      <a:pt x="6" y="42"/>
                      <a:pt x="6" y="42"/>
                      <a:pt x="6" y="42"/>
                    </a:cubicBezTo>
                    <a:cubicBezTo>
                      <a:pt x="8" y="45"/>
                      <a:pt x="8" y="45"/>
                      <a:pt x="8" y="45"/>
                    </a:cubicBezTo>
                    <a:cubicBezTo>
                      <a:pt x="8" y="45"/>
                      <a:pt x="10" y="45"/>
                      <a:pt x="10" y="45"/>
                    </a:cubicBezTo>
                    <a:cubicBezTo>
                      <a:pt x="10" y="45"/>
                      <a:pt x="11" y="44"/>
                      <a:pt x="11" y="44"/>
                    </a:cubicBezTo>
                    <a:cubicBezTo>
                      <a:pt x="12" y="44"/>
                      <a:pt x="12" y="45"/>
                      <a:pt x="13" y="45"/>
                    </a:cubicBezTo>
                    <a:cubicBezTo>
                      <a:pt x="13" y="45"/>
                      <a:pt x="14" y="46"/>
                      <a:pt x="14" y="46"/>
                    </a:cubicBezTo>
                    <a:cubicBezTo>
                      <a:pt x="16" y="46"/>
                      <a:pt x="16" y="46"/>
                      <a:pt x="16" y="46"/>
                    </a:cubicBezTo>
                    <a:cubicBezTo>
                      <a:pt x="17" y="47"/>
                      <a:pt x="17" y="47"/>
                      <a:pt x="17" y="47"/>
                    </a:cubicBezTo>
                    <a:cubicBezTo>
                      <a:pt x="17" y="47"/>
                      <a:pt x="18" y="48"/>
                      <a:pt x="18" y="48"/>
                    </a:cubicBezTo>
                    <a:cubicBezTo>
                      <a:pt x="18" y="48"/>
                      <a:pt x="19" y="53"/>
                      <a:pt x="19" y="53"/>
                    </a:cubicBezTo>
                    <a:cubicBezTo>
                      <a:pt x="22" y="57"/>
                      <a:pt x="22" y="57"/>
                      <a:pt x="22" y="57"/>
                    </a:cubicBezTo>
                    <a:cubicBezTo>
                      <a:pt x="22" y="57"/>
                      <a:pt x="22" y="58"/>
                      <a:pt x="22" y="59"/>
                    </a:cubicBezTo>
                    <a:cubicBezTo>
                      <a:pt x="22" y="59"/>
                      <a:pt x="22" y="60"/>
                      <a:pt x="22" y="60"/>
                    </a:cubicBezTo>
                    <a:cubicBezTo>
                      <a:pt x="22" y="60"/>
                      <a:pt x="21" y="61"/>
                      <a:pt x="21" y="61"/>
                    </a:cubicBezTo>
                    <a:cubicBezTo>
                      <a:pt x="21" y="61"/>
                      <a:pt x="22" y="62"/>
                      <a:pt x="22" y="62"/>
                    </a:cubicBezTo>
                    <a:cubicBezTo>
                      <a:pt x="22" y="63"/>
                      <a:pt x="22" y="65"/>
                      <a:pt x="22" y="65"/>
                    </a:cubicBezTo>
                    <a:cubicBezTo>
                      <a:pt x="22" y="65"/>
                      <a:pt x="21" y="66"/>
                      <a:pt x="21" y="66"/>
                    </a:cubicBezTo>
                    <a:cubicBezTo>
                      <a:pt x="21" y="67"/>
                      <a:pt x="20" y="68"/>
                      <a:pt x="20" y="68"/>
                    </a:cubicBezTo>
                    <a:cubicBezTo>
                      <a:pt x="20" y="68"/>
                      <a:pt x="20" y="70"/>
                      <a:pt x="20" y="70"/>
                    </a:cubicBezTo>
                    <a:cubicBezTo>
                      <a:pt x="20" y="70"/>
                      <a:pt x="20" y="71"/>
                      <a:pt x="21" y="71"/>
                    </a:cubicBezTo>
                    <a:cubicBezTo>
                      <a:pt x="21" y="72"/>
                      <a:pt x="22" y="72"/>
                      <a:pt x="22" y="72"/>
                    </a:cubicBezTo>
                    <a:cubicBezTo>
                      <a:pt x="23" y="72"/>
                      <a:pt x="25" y="73"/>
                      <a:pt x="25" y="73"/>
                    </a:cubicBezTo>
                    <a:cubicBezTo>
                      <a:pt x="25" y="73"/>
                      <a:pt x="29" y="74"/>
                      <a:pt x="29" y="74"/>
                    </a:cubicBezTo>
                    <a:cubicBezTo>
                      <a:pt x="38" y="74"/>
                      <a:pt x="38" y="74"/>
                      <a:pt x="38" y="74"/>
                    </a:cubicBezTo>
                    <a:cubicBezTo>
                      <a:pt x="41" y="75"/>
                      <a:pt x="41" y="75"/>
                      <a:pt x="41" y="75"/>
                    </a:cubicBezTo>
                    <a:cubicBezTo>
                      <a:pt x="49" y="81"/>
                      <a:pt x="49" y="81"/>
                      <a:pt x="49" y="81"/>
                    </a:cubicBezTo>
                    <a:cubicBezTo>
                      <a:pt x="52" y="81"/>
                      <a:pt x="52" y="81"/>
                      <a:pt x="52" y="81"/>
                    </a:cubicBezTo>
                    <a:cubicBezTo>
                      <a:pt x="52" y="83"/>
                      <a:pt x="52" y="83"/>
                      <a:pt x="52" y="83"/>
                    </a:cubicBezTo>
                    <a:cubicBezTo>
                      <a:pt x="53" y="84"/>
                      <a:pt x="53" y="84"/>
                      <a:pt x="53" y="84"/>
                    </a:cubicBezTo>
                    <a:cubicBezTo>
                      <a:pt x="55" y="90"/>
                      <a:pt x="55" y="90"/>
                      <a:pt x="55" y="90"/>
                    </a:cubicBezTo>
                    <a:cubicBezTo>
                      <a:pt x="58" y="94"/>
                      <a:pt x="58" y="94"/>
                      <a:pt x="58" y="94"/>
                    </a:cubicBezTo>
                    <a:cubicBezTo>
                      <a:pt x="59" y="95"/>
                      <a:pt x="59" y="95"/>
                      <a:pt x="59" y="95"/>
                    </a:cubicBezTo>
                    <a:cubicBezTo>
                      <a:pt x="62" y="95"/>
                      <a:pt x="62" y="95"/>
                      <a:pt x="62" y="95"/>
                    </a:cubicBezTo>
                    <a:cubicBezTo>
                      <a:pt x="64" y="95"/>
                      <a:pt x="64" y="95"/>
                      <a:pt x="64" y="95"/>
                    </a:cubicBezTo>
                    <a:cubicBezTo>
                      <a:pt x="81" y="97"/>
                      <a:pt x="81" y="97"/>
                      <a:pt x="81" y="97"/>
                    </a:cubicBezTo>
                    <a:cubicBezTo>
                      <a:pt x="86" y="97"/>
                      <a:pt x="86" y="97"/>
                      <a:pt x="86" y="97"/>
                    </a:cubicBezTo>
                    <a:cubicBezTo>
                      <a:pt x="89" y="96"/>
                      <a:pt x="89" y="96"/>
                      <a:pt x="89" y="96"/>
                    </a:cubicBezTo>
                    <a:cubicBezTo>
                      <a:pt x="89" y="96"/>
                      <a:pt x="92" y="97"/>
                      <a:pt x="92" y="97"/>
                    </a:cubicBezTo>
                    <a:cubicBezTo>
                      <a:pt x="92" y="97"/>
                      <a:pt x="95" y="98"/>
                      <a:pt x="95" y="98"/>
                    </a:cubicBezTo>
                    <a:cubicBezTo>
                      <a:pt x="95" y="98"/>
                      <a:pt x="97" y="100"/>
                      <a:pt x="97" y="100"/>
                    </a:cubicBezTo>
                    <a:cubicBezTo>
                      <a:pt x="101" y="101"/>
                      <a:pt x="101" y="101"/>
                      <a:pt x="101" y="101"/>
                    </a:cubicBezTo>
                    <a:cubicBezTo>
                      <a:pt x="107" y="104"/>
                      <a:pt x="107" y="104"/>
                      <a:pt x="107" y="104"/>
                    </a:cubicBezTo>
                    <a:cubicBezTo>
                      <a:pt x="113" y="104"/>
                      <a:pt x="113" y="104"/>
                      <a:pt x="113" y="104"/>
                    </a:cubicBezTo>
                    <a:cubicBezTo>
                      <a:pt x="114" y="105"/>
                      <a:pt x="114" y="105"/>
                      <a:pt x="114" y="105"/>
                    </a:cubicBezTo>
                    <a:cubicBezTo>
                      <a:pt x="116" y="106"/>
                      <a:pt x="116" y="106"/>
                      <a:pt x="116" y="106"/>
                    </a:cubicBezTo>
                    <a:cubicBezTo>
                      <a:pt x="117" y="106"/>
                      <a:pt x="117" y="106"/>
                      <a:pt x="117" y="106"/>
                    </a:cubicBezTo>
                    <a:cubicBezTo>
                      <a:pt x="117" y="106"/>
                      <a:pt x="117" y="106"/>
                      <a:pt x="117" y="106"/>
                    </a:cubicBezTo>
                    <a:cubicBezTo>
                      <a:pt x="122" y="103"/>
                      <a:pt x="122" y="103"/>
                      <a:pt x="122" y="103"/>
                    </a:cubicBezTo>
                    <a:cubicBezTo>
                      <a:pt x="133" y="98"/>
                      <a:pt x="133" y="98"/>
                      <a:pt x="133" y="98"/>
                    </a:cubicBezTo>
                    <a:cubicBezTo>
                      <a:pt x="148" y="98"/>
                      <a:pt x="148" y="98"/>
                      <a:pt x="148" y="98"/>
                    </a:cubicBezTo>
                    <a:cubicBezTo>
                      <a:pt x="153" y="96"/>
                      <a:pt x="153" y="96"/>
                      <a:pt x="153" y="96"/>
                    </a:cubicBezTo>
                    <a:cubicBezTo>
                      <a:pt x="154" y="95"/>
                      <a:pt x="154" y="95"/>
                      <a:pt x="154" y="95"/>
                    </a:cubicBezTo>
                    <a:cubicBezTo>
                      <a:pt x="158" y="90"/>
                      <a:pt x="158" y="90"/>
                      <a:pt x="158" y="90"/>
                    </a:cubicBezTo>
                    <a:cubicBezTo>
                      <a:pt x="164" y="87"/>
                      <a:pt x="164" y="87"/>
                      <a:pt x="164" y="87"/>
                    </a:cubicBezTo>
                    <a:cubicBezTo>
                      <a:pt x="164" y="84"/>
                      <a:pt x="164" y="84"/>
                      <a:pt x="164" y="84"/>
                    </a:cubicBezTo>
                    <a:cubicBezTo>
                      <a:pt x="164" y="84"/>
                      <a:pt x="161" y="82"/>
                      <a:pt x="161" y="82"/>
                    </a:cubicBezTo>
                    <a:cubicBezTo>
                      <a:pt x="161" y="81"/>
                      <a:pt x="161" y="79"/>
                      <a:pt x="161" y="79"/>
                    </a:cubicBezTo>
                    <a:cubicBezTo>
                      <a:pt x="161" y="79"/>
                      <a:pt x="161" y="78"/>
                      <a:pt x="162" y="77"/>
                    </a:cubicBezTo>
                    <a:cubicBezTo>
                      <a:pt x="162" y="77"/>
                      <a:pt x="164" y="74"/>
                      <a:pt x="164" y="74"/>
                    </a:cubicBezTo>
                    <a:cubicBezTo>
                      <a:pt x="166" y="74"/>
                      <a:pt x="166" y="74"/>
                      <a:pt x="166" y="74"/>
                    </a:cubicBezTo>
                    <a:cubicBezTo>
                      <a:pt x="170" y="76"/>
                      <a:pt x="170" y="76"/>
                      <a:pt x="170" y="76"/>
                    </a:cubicBezTo>
                    <a:cubicBezTo>
                      <a:pt x="173" y="76"/>
                      <a:pt x="173" y="76"/>
                      <a:pt x="173" y="76"/>
                    </a:cubicBezTo>
                    <a:cubicBezTo>
                      <a:pt x="177" y="76"/>
                      <a:pt x="177" y="76"/>
                      <a:pt x="177" y="76"/>
                    </a:cubicBezTo>
                    <a:cubicBezTo>
                      <a:pt x="180" y="73"/>
                      <a:pt x="180" y="73"/>
                      <a:pt x="180" y="73"/>
                    </a:cubicBezTo>
                    <a:cubicBezTo>
                      <a:pt x="182" y="70"/>
                      <a:pt x="182" y="70"/>
                      <a:pt x="182" y="70"/>
                    </a:cubicBezTo>
                    <a:cubicBezTo>
                      <a:pt x="190" y="70"/>
                      <a:pt x="190" y="70"/>
                      <a:pt x="190" y="70"/>
                    </a:cubicBezTo>
                    <a:cubicBezTo>
                      <a:pt x="193" y="67"/>
                      <a:pt x="193" y="67"/>
                      <a:pt x="193" y="67"/>
                    </a:cubicBezTo>
                    <a:cubicBezTo>
                      <a:pt x="193" y="65"/>
                      <a:pt x="193" y="65"/>
                      <a:pt x="193" y="65"/>
                    </a:cubicBezTo>
                    <a:cubicBezTo>
                      <a:pt x="196" y="61"/>
                      <a:pt x="196" y="61"/>
                      <a:pt x="196" y="61"/>
                    </a:cubicBezTo>
                    <a:cubicBezTo>
                      <a:pt x="201" y="61"/>
                      <a:pt x="201" y="61"/>
                      <a:pt x="201" y="61"/>
                    </a:cubicBezTo>
                    <a:cubicBezTo>
                      <a:pt x="201" y="59"/>
                      <a:pt x="201" y="59"/>
                      <a:pt x="201" y="59"/>
                    </a:cubicBezTo>
                    <a:cubicBezTo>
                      <a:pt x="204" y="59"/>
                      <a:pt x="204" y="59"/>
                      <a:pt x="204" y="59"/>
                    </a:cubicBezTo>
                    <a:cubicBezTo>
                      <a:pt x="206" y="58"/>
                      <a:pt x="206" y="58"/>
                      <a:pt x="206" y="58"/>
                    </a:cubicBezTo>
                    <a:cubicBezTo>
                      <a:pt x="207" y="57"/>
                      <a:pt x="207" y="57"/>
                      <a:pt x="207" y="57"/>
                    </a:cubicBezTo>
                    <a:cubicBezTo>
                      <a:pt x="211" y="57"/>
                      <a:pt x="211" y="57"/>
                      <a:pt x="211" y="57"/>
                    </a:cubicBezTo>
                    <a:cubicBezTo>
                      <a:pt x="214" y="58"/>
                      <a:pt x="214" y="58"/>
                      <a:pt x="214" y="58"/>
                    </a:cubicBezTo>
                    <a:cubicBezTo>
                      <a:pt x="216" y="58"/>
                      <a:pt x="216" y="58"/>
                      <a:pt x="216" y="58"/>
                    </a:cubicBezTo>
                    <a:cubicBezTo>
                      <a:pt x="218" y="58"/>
                      <a:pt x="218" y="58"/>
                      <a:pt x="218" y="58"/>
                    </a:cubicBezTo>
                    <a:cubicBezTo>
                      <a:pt x="218" y="55"/>
                      <a:pt x="218" y="55"/>
                      <a:pt x="218" y="55"/>
                    </a:cubicBezTo>
                    <a:cubicBezTo>
                      <a:pt x="209" y="45"/>
                      <a:pt x="209" y="45"/>
                      <a:pt x="209" y="45"/>
                    </a:cubicBezTo>
                    <a:cubicBezTo>
                      <a:pt x="204" y="45"/>
                      <a:pt x="204" y="45"/>
                      <a:pt x="204" y="45"/>
                    </a:cubicBezTo>
                    <a:cubicBezTo>
                      <a:pt x="201" y="48"/>
                      <a:pt x="201" y="48"/>
                      <a:pt x="201" y="48"/>
                    </a:cubicBezTo>
                    <a:cubicBezTo>
                      <a:pt x="200" y="47"/>
                      <a:pt x="200" y="47"/>
                      <a:pt x="200" y="47"/>
                    </a:cubicBezTo>
                    <a:cubicBezTo>
                      <a:pt x="197" y="45"/>
                      <a:pt x="197" y="45"/>
                      <a:pt x="197" y="45"/>
                    </a:cubicBezTo>
                    <a:cubicBezTo>
                      <a:pt x="193" y="45"/>
                      <a:pt x="193" y="45"/>
                      <a:pt x="193" y="45"/>
                    </a:cubicBezTo>
                    <a:cubicBezTo>
                      <a:pt x="191" y="48"/>
                      <a:pt x="191" y="48"/>
                      <a:pt x="191" y="48"/>
                    </a:cubicBezTo>
                    <a:cubicBezTo>
                      <a:pt x="188" y="45"/>
                      <a:pt x="188" y="45"/>
                      <a:pt x="188" y="45"/>
                    </a:cubicBezTo>
                    <a:cubicBezTo>
                      <a:pt x="188" y="43"/>
                      <a:pt x="188" y="43"/>
                      <a:pt x="188" y="43"/>
                    </a:cubicBezTo>
                    <a:cubicBezTo>
                      <a:pt x="190" y="42"/>
                      <a:pt x="190" y="42"/>
                      <a:pt x="190" y="42"/>
                    </a:cubicBezTo>
                    <a:cubicBezTo>
                      <a:pt x="190" y="39"/>
                      <a:pt x="190" y="39"/>
                      <a:pt x="190" y="39"/>
                    </a:cubicBezTo>
                    <a:cubicBezTo>
                      <a:pt x="196" y="26"/>
                      <a:pt x="196" y="26"/>
                      <a:pt x="196" y="26"/>
                    </a:cubicBezTo>
                    <a:cubicBezTo>
                      <a:pt x="193" y="23"/>
                      <a:pt x="193" y="23"/>
                      <a:pt x="193" y="23"/>
                    </a:cubicBezTo>
                    <a:cubicBezTo>
                      <a:pt x="190" y="25"/>
                      <a:pt x="190" y="25"/>
                      <a:pt x="190" y="25"/>
                    </a:cubicBezTo>
                    <a:cubicBezTo>
                      <a:pt x="188" y="25"/>
                      <a:pt x="188" y="25"/>
                      <a:pt x="188" y="25"/>
                    </a:cubicBezTo>
                    <a:cubicBezTo>
                      <a:pt x="186" y="24"/>
                      <a:pt x="186" y="24"/>
                      <a:pt x="186" y="24"/>
                    </a:cubicBezTo>
                    <a:cubicBezTo>
                      <a:pt x="183" y="22"/>
                      <a:pt x="183" y="22"/>
                      <a:pt x="183" y="22"/>
                    </a:cubicBezTo>
                    <a:cubicBezTo>
                      <a:pt x="183" y="22"/>
                      <a:pt x="180" y="21"/>
                      <a:pt x="180" y="21"/>
                    </a:cubicBezTo>
                    <a:cubicBezTo>
                      <a:pt x="180" y="21"/>
                      <a:pt x="179" y="21"/>
                      <a:pt x="179" y="21"/>
                    </a:cubicBezTo>
                    <a:cubicBezTo>
                      <a:pt x="174" y="24"/>
                      <a:pt x="174" y="24"/>
                      <a:pt x="174" y="24"/>
                    </a:cubicBezTo>
                    <a:cubicBezTo>
                      <a:pt x="171" y="28"/>
                      <a:pt x="171" y="28"/>
                      <a:pt x="171" y="28"/>
                    </a:cubicBezTo>
                    <a:cubicBezTo>
                      <a:pt x="165" y="30"/>
                      <a:pt x="165" y="30"/>
                      <a:pt x="165" y="30"/>
                    </a:cubicBezTo>
                    <a:cubicBezTo>
                      <a:pt x="157" y="33"/>
                      <a:pt x="157" y="33"/>
                      <a:pt x="157" y="33"/>
                    </a:cubicBezTo>
                    <a:cubicBezTo>
                      <a:pt x="155" y="32"/>
                      <a:pt x="155" y="32"/>
                      <a:pt x="155" y="32"/>
                    </a:cubicBezTo>
                    <a:cubicBezTo>
                      <a:pt x="154" y="32"/>
                      <a:pt x="154" y="32"/>
                      <a:pt x="154" y="32"/>
                    </a:cubicBezTo>
                    <a:cubicBezTo>
                      <a:pt x="152" y="33"/>
                      <a:pt x="152" y="33"/>
                      <a:pt x="152" y="33"/>
                    </a:cubicBezTo>
                    <a:cubicBezTo>
                      <a:pt x="151" y="33"/>
                      <a:pt x="151" y="33"/>
                      <a:pt x="151" y="33"/>
                    </a:cubicBezTo>
                    <a:cubicBezTo>
                      <a:pt x="151" y="33"/>
                      <a:pt x="146" y="31"/>
                      <a:pt x="145" y="31"/>
                    </a:cubicBezTo>
                    <a:cubicBezTo>
                      <a:pt x="145" y="31"/>
                      <a:pt x="140" y="31"/>
                      <a:pt x="140" y="31"/>
                    </a:cubicBezTo>
                    <a:cubicBezTo>
                      <a:pt x="140" y="30"/>
                      <a:pt x="140" y="30"/>
                      <a:pt x="140" y="30"/>
                    </a:cubicBezTo>
                    <a:cubicBezTo>
                      <a:pt x="138" y="28"/>
                      <a:pt x="138" y="28"/>
                      <a:pt x="138" y="28"/>
                    </a:cubicBezTo>
                    <a:cubicBezTo>
                      <a:pt x="137" y="28"/>
                      <a:pt x="137" y="28"/>
                      <a:pt x="137" y="28"/>
                    </a:cubicBezTo>
                    <a:cubicBezTo>
                      <a:pt x="137" y="25"/>
                      <a:pt x="137" y="25"/>
                      <a:pt x="137" y="25"/>
                    </a:cubicBezTo>
                    <a:cubicBezTo>
                      <a:pt x="134" y="24"/>
                      <a:pt x="134" y="24"/>
                      <a:pt x="134" y="24"/>
                    </a:cubicBezTo>
                    <a:cubicBezTo>
                      <a:pt x="132" y="24"/>
                      <a:pt x="132" y="24"/>
                      <a:pt x="132" y="24"/>
                    </a:cubicBezTo>
                    <a:cubicBezTo>
                      <a:pt x="132" y="24"/>
                      <a:pt x="131" y="23"/>
                      <a:pt x="131" y="22"/>
                    </a:cubicBezTo>
                    <a:cubicBezTo>
                      <a:pt x="131" y="22"/>
                      <a:pt x="130" y="21"/>
                      <a:pt x="130" y="21"/>
                    </a:cubicBezTo>
                    <a:cubicBezTo>
                      <a:pt x="129" y="21"/>
                      <a:pt x="128" y="20"/>
                      <a:pt x="128" y="20"/>
                    </a:cubicBezTo>
                    <a:cubicBezTo>
                      <a:pt x="126" y="20"/>
                      <a:pt x="126" y="20"/>
                      <a:pt x="126" y="20"/>
                    </a:cubicBezTo>
                    <a:cubicBezTo>
                      <a:pt x="126" y="21"/>
                      <a:pt x="126" y="21"/>
                      <a:pt x="126" y="21"/>
                    </a:cubicBezTo>
                    <a:cubicBezTo>
                      <a:pt x="125" y="21"/>
                      <a:pt x="125" y="21"/>
                      <a:pt x="125" y="21"/>
                    </a:cubicBezTo>
                    <a:cubicBezTo>
                      <a:pt x="123" y="19"/>
                      <a:pt x="123" y="19"/>
                      <a:pt x="123" y="19"/>
                    </a:cubicBezTo>
                    <a:cubicBezTo>
                      <a:pt x="117" y="19"/>
                      <a:pt x="117" y="19"/>
                      <a:pt x="117" y="19"/>
                    </a:cubicBezTo>
                    <a:cubicBezTo>
                      <a:pt x="116" y="20"/>
                      <a:pt x="116" y="20"/>
                      <a:pt x="116" y="20"/>
                    </a:cubicBezTo>
                    <a:cubicBezTo>
                      <a:pt x="114" y="20"/>
                      <a:pt x="114" y="20"/>
                      <a:pt x="114" y="20"/>
                    </a:cubicBezTo>
                    <a:cubicBezTo>
                      <a:pt x="113" y="20"/>
                      <a:pt x="113" y="20"/>
                      <a:pt x="113" y="20"/>
                    </a:cubicBezTo>
                    <a:cubicBezTo>
                      <a:pt x="111" y="23"/>
                      <a:pt x="111" y="23"/>
                      <a:pt x="111" y="23"/>
                    </a:cubicBezTo>
                    <a:cubicBezTo>
                      <a:pt x="111" y="23"/>
                      <a:pt x="110" y="22"/>
                      <a:pt x="110" y="22"/>
                    </a:cubicBezTo>
                    <a:cubicBezTo>
                      <a:pt x="110" y="22"/>
                      <a:pt x="105" y="22"/>
                      <a:pt x="105" y="22"/>
                    </a:cubicBezTo>
                    <a:cubicBezTo>
                      <a:pt x="104" y="21"/>
                      <a:pt x="104" y="21"/>
                      <a:pt x="104" y="21"/>
                    </a:cubicBezTo>
                    <a:cubicBezTo>
                      <a:pt x="103" y="21"/>
                      <a:pt x="103" y="21"/>
                      <a:pt x="103" y="21"/>
                    </a:cubicBezTo>
                    <a:cubicBezTo>
                      <a:pt x="102" y="20"/>
                      <a:pt x="102" y="20"/>
                      <a:pt x="102" y="20"/>
                    </a:cubicBezTo>
                    <a:cubicBezTo>
                      <a:pt x="102" y="20"/>
                      <a:pt x="100" y="19"/>
                      <a:pt x="100" y="18"/>
                    </a:cubicBezTo>
                    <a:cubicBezTo>
                      <a:pt x="100" y="18"/>
                      <a:pt x="99" y="17"/>
                      <a:pt x="99" y="17"/>
                    </a:cubicBezTo>
                    <a:cubicBezTo>
                      <a:pt x="98" y="16"/>
                      <a:pt x="98" y="16"/>
                      <a:pt x="98" y="16"/>
                    </a:cubicBezTo>
                    <a:cubicBezTo>
                      <a:pt x="98" y="16"/>
                      <a:pt x="98" y="12"/>
                      <a:pt x="98" y="12"/>
                    </a:cubicBezTo>
                    <a:cubicBezTo>
                      <a:pt x="98" y="12"/>
                      <a:pt x="98" y="11"/>
                      <a:pt x="98" y="10"/>
                    </a:cubicBezTo>
                    <a:cubicBezTo>
                      <a:pt x="97" y="10"/>
                      <a:pt x="97" y="9"/>
                      <a:pt x="96" y="9"/>
                    </a:cubicBezTo>
                    <a:cubicBezTo>
                      <a:pt x="96" y="9"/>
                      <a:pt x="94" y="8"/>
                      <a:pt x="94" y="8"/>
                    </a:cubicBezTo>
                    <a:cubicBezTo>
                      <a:pt x="94" y="8"/>
                      <a:pt x="93" y="8"/>
                      <a:pt x="93" y="8"/>
                    </a:cubicBezTo>
                    <a:cubicBezTo>
                      <a:pt x="92" y="8"/>
                      <a:pt x="90" y="8"/>
                      <a:pt x="90" y="8"/>
                    </a:cubicBezTo>
                    <a:cubicBezTo>
                      <a:pt x="87" y="5"/>
                      <a:pt x="87" y="5"/>
                      <a:pt x="87" y="5"/>
                    </a:cubicBezTo>
                    <a:cubicBezTo>
                      <a:pt x="82" y="5"/>
                      <a:pt x="82" y="5"/>
                      <a:pt x="82" y="5"/>
                    </a:cubicBezTo>
                    <a:cubicBezTo>
                      <a:pt x="82" y="3"/>
                      <a:pt x="82" y="3"/>
                      <a:pt x="82" y="3"/>
                    </a:cubicBezTo>
                    <a:cubicBezTo>
                      <a:pt x="79" y="3"/>
                      <a:pt x="79" y="3"/>
                      <a:pt x="79" y="3"/>
                    </a:cubicBezTo>
                    <a:cubicBezTo>
                      <a:pt x="75" y="0"/>
                      <a:pt x="75" y="0"/>
                      <a:pt x="75" y="0"/>
                    </a:cubicBezTo>
                    <a:cubicBezTo>
                      <a:pt x="75" y="0"/>
                      <a:pt x="75" y="1"/>
                      <a:pt x="75" y="1"/>
                    </a:cubicBezTo>
                    <a:cubicBezTo>
                      <a:pt x="75" y="2"/>
                      <a:pt x="75" y="3"/>
                      <a:pt x="75" y="3"/>
                    </a:cubicBezTo>
                    <a:cubicBezTo>
                      <a:pt x="75" y="3"/>
                      <a:pt x="74" y="4"/>
                      <a:pt x="74" y="4"/>
                    </a:cubicBezTo>
                    <a:cubicBezTo>
                      <a:pt x="72" y="5"/>
                      <a:pt x="72" y="5"/>
                      <a:pt x="72" y="5"/>
                    </a:cubicBezTo>
                    <a:cubicBezTo>
                      <a:pt x="72" y="5"/>
                      <a:pt x="72" y="5"/>
                      <a:pt x="72" y="5"/>
                    </a:cubicBezTo>
                    <a:cubicBezTo>
                      <a:pt x="72" y="6"/>
                      <a:pt x="71" y="7"/>
                      <a:pt x="71" y="8"/>
                    </a:cubicBezTo>
                    <a:cubicBezTo>
                      <a:pt x="71" y="8"/>
                      <a:pt x="70" y="9"/>
                      <a:pt x="70" y="9"/>
                    </a:cubicBezTo>
                    <a:cubicBezTo>
                      <a:pt x="70" y="9"/>
                      <a:pt x="69" y="9"/>
                      <a:pt x="69" y="9"/>
                    </a:cubicBezTo>
                    <a:cubicBezTo>
                      <a:pt x="69" y="10"/>
                      <a:pt x="70" y="10"/>
                      <a:pt x="69" y="10"/>
                    </a:cubicBezTo>
                    <a:cubicBezTo>
                      <a:pt x="69" y="11"/>
                      <a:pt x="69" y="11"/>
                      <a:pt x="68" y="12"/>
                    </a:cubicBezTo>
                    <a:cubicBezTo>
                      <a:pt x="68" y="12"/>
                      <a:pt x="68" y="12"/>
                      <a:pt x="68" y="13"/>
                    </a:cubicBezTo>
                    <a:cubicBezTo>
                      <a:pt x="68" y="14"/>
                      <a:pt x="69" y="15"/>
                      <a:pt x="69" y="15"/>
                    </a:cubicBezTo>
                    <a:cubicBezTo>
                      <a:pt x="70" y="15"/>
                      <a:pt x="70" y="15"/>
                      <a:pt x="70" y="15"/>
                    </a:cubicBezTo>
                    <a:cubicBezTo>
                      <a:pt x="70" y="17"/>
                      <a:pt x="70" y="17"/>
                      <a:pt x="70" y="17"/>
                    </a:cubicBezTo>
                    <a:cubicBezTo>
                      <a:pt x="71" y="19"/>
                      <a:pt x="71" y="19"/>
                      <a:pt x="71" y="19"/>
                    </a:cubicBezTo>
                    <a:cubicBezTo>
                      <a:pt x="71" y="21"/>
                      <a:pt x="71" y="21"/>
                      <a:pt x="71" y="21"/>
                    </a:cubicBezTo>
                    <a:cubicBezTo>
                      <a:pt x="70" y="23"/>
                      <a:pt x="70" y="23"/>
                      <a:pt x="70" y="23"/>
                    </a:cubicBezTo>
                    <a:cubicBezTo>
                      <a:pt x="69" y="25"/>
                      <a:pt x="69" y="25"/>
                      <a:pt x="69" y="25"/>
                    </a:cubicBezTo>
                    <a:cubicBezTo>
                      <a:pt x="68" y="25"/>
                      <a:pt x="68" y="25"/>
                      <a:pt x="68" y="25"/>
                    </a:cubicBezTo>
                    <a:cubicBezTo>
                      <a:pt x="68" y="24"/>
                      <a:pt x="68" y="24"/>
                      <a:pt x="68" y="24"/>
                    </a:cubicBezTo>
                    <a:cubicBezTo>
                      <a:pt x="66" y="26"/>
                      <a:pt x="66" y="26"/>
                      <a:pt x="66" y="26"/>
                    </a:cubicBezTo>
                    <a:cubicBezTo>
                      <a:pt x="64" y="26"/>
                      <a:pt x="64" y="26"/>
                      <a:pt x="64" y="26"/>
                    </a:cubicBezTo>
                    <a:cubicBezTo>
                      <a:pt x="63" y="25"/>
                      <a:pt x="63" y="25"/>
                      <a:pt x="63" y="25"/>
                    </a:cubicBezTo>
                    <a:cubicBezTo>
                      <a:pt x="58" y="25"/>
                      <a:pt x="58" y="25"/>
                      <a:pt x="58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2" y="25"/>
                      <a:pt x="52" y="25"/>
                      <a:pt x="52" y="25"/>
                    </a:cubicBezTo>
                    <a:cubicBezTo>
                      <a:pt x="52" y="25"/>
                      <a:pt x="50" y="25"/>
                      <a:pt x="50" y="24"/>
                    </a:cubicBezTo>
                    <a:cubicBezTo>
                      <a:pt x="50" y="24"/>
                      <a:pt x="49" y="24"/>
                      <a:pt x="49" y="24"/>
                    </a:cubicBezTo>
                    <a:cubicBezTo>
                      <a:pt x="48" y="23"/>
                      <a:pt x="46" y="23"/>
                      <a:pt x="46" y="23"/>
                    </a:cubicBezTo>
                    <a:cubicBezTo>
                      <a:pt x="46" y="23"/>
                      <a:pt x="45" y="22"/>
                      <a:pt x="45" y="22"/>
                    </a:cubicBezTo>
                    <a:cubicBezTo>
                      <a:pt x="45" y="22"/>
                      <a:pt x="44" y="20"/>
                      <a:pt x="44" y="20"/>
                    </a:cubicBezTo>
                    <a:cubicBezTo>
                      <a:pt x="44" y="20"/>
                      <a:pt x="44" y="18"/>
                      <a:pt x="44" y="18"/>
                    </a:cubicBezTo>
                    <a:cubicBezTo>
                      <a:pt x="36" y="18"/>
                      <a:pt x="36" y="18"/>
                      <a:pt x="36" y="18"/>
                    </a:cubicBezTo>
                    <a:cubicBezTo>
                      <a:pt x="36" y="16"/>
                      <a:pt x="36" y="16"/>
                      <a:pt x="36" y="16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3" y="16"/>
                      <a:pt x="33" y="16"/>
                      <a:pt x="33" y="16"/>
                    </a:cubicBezTo>
                    <a:cubicBezTo>
                      <a:pt x="32" y="16"/>
                      <a:pt x="32" y="16"/>
                      <a:pt x="32" y="16"/>
                    </a:cubicBezTo>
                    <a:cubicBezTo>
                      <a:pt x="31" y="15"/>
                      <a:pt x="31" y="15"/>
                      <a:pt x="31" y="15"/>
                    </a:cubicBezTo>
                    <a:cubicBezTo>
                      <a:pt x="30" y="16"/>
                      <a:pt x="30" y="16"/>
                      <a:pt x="30" y="16"/>
                    </a:cubicBezTo>
                    <a:cubicBezTo>
                      <a:pt x="27" y="16"/>
                      <a:pt x="27" y="16"/>
                      <a:pt x="27" y="16"/>
                    </a:cubicBezTo>
                    <a:cubicBezTo>
                      <a:pt x="25" y="19"/>
                      <a:pt x="25" y="19"/>
                      <a:pt x="25" y="19"/>
                    </a:cubicBezTo>
                    <a:cubicBezTo>
                      <a:pt x="22" y="19"/>
                      <a:pt x="22" y="19"/>
                      <a:pt x="22" y="19"/>
                    </a:cubicBezTo>
                    <a:cubicBezTo>
                      <a:pt x="20" y="21"/>
                      <a:pt x="20" y="21"/>
                      <a:pt x="20" y="21"/>
                    </a:cubicBezTo>
                    <a:cubicBezTo>
                      <a:pt x="20" y="21"/>
                      <a:pt x="20" y="21"/>
                      <a:pt x="20" y="21"/>
                    </a:cubicBezTo>
                    <a:cubicBezTo>
                      <a:pt x="18" y="22"/>
                      <a:pt x="18" y="22"/>
                      <a:pt x="18" y="22"/>
                    </a:cubicBezTo>
                    <a:cubicBezTo>
                      <a:pt x="18" y="22"/>
                      <a:pt x="17" y="22"/>
                      <a:pt x="17" y="23"/>
                    </a:cubicBezTo>
                    <a:cubicBezTo>
                      <a:pt x="17" y="23"/>
                      <a:pt x="15" y="24"/>
                      <a:pt x="15" y="24"/>
                    </a:cubicBezTo>
                    <a:cubicBezTo>
                      <a:pt x="15" y="24"/>
                      <a:pt x="13" y="25"/>
                      <a:pt x="13" y="25"/>
                    </a:cubicBezTo>
                    <a:cubicBezTo>
                      <a:pt x="13" y="25"/>
                      <a:pt x="13" y="25"/>
                      <a:pt x="13" y="25"/>
                    </a:cubicBezTo>
                    <a:cubicBezTo>
                      <a:pt x="13" y="25"/>
                      <a:pt x="12" y="26"/>
                      <a:pt x="13" y="26"/>
                    </a:cubicBezTo>
                    <a:cubicBezTo>
                      <a:pt x="13" y="26"/>
                      <a:pt x="13" y="27"/>
                      <a:pt x="13" y="27"/>
                    </a:cubicBezTo>
                    <a:cubicBezTo>
                      <a:pt x="13" y="27"/>
                      <a:pt x="13" y="28"/>
                      <a:pt x="13" y="28"/>
                    </a:cubicBezTo>
                    <a:cubicBezTo>
                      <a:pt x="12" y="28"/>
                      <a:pt x="12" y="28"/>
                      <a:pt x="11" y="28"/>
                    </a:cubicBezTo>
                    <a:cubicBezTo>
                      <a:pt x="11" y="28"/>
                      <a:pt x="10" y="28"/>
                      <a:pt x="10" y="28"/>
                    </a:cubicBezTo>
                    <a:cubicBezTo>
                      <a:pt x="10" y="28"/>
                      <a:pt x="9" y="29"/>
                      <a:pt x="9" y="29"/>
                    </a:cubicBezTo>
                    <a:cubicBezTo>
                      <a:pt x="9" y="29"/>
                      <a:pt x="9" y="29"/>
                      <a:pt x="8" y="29"/>
                    </a:cubicBezTo>
                    <a:cubicBezTo>
                      <a:pt x="8" y="29"/>
                      <a:pt x="8" y="29"/>
                      <a:pt x="8" y="29"/>
                    </a:cubicBezTo>
                    <a:cubicBezTo>
                      <a:pt x="8" y="29"/>
                      <a:pt x="8" y="29"/>
                      <a:pt x="7" y="30"/>
                    </a:cubicBezTo>
                    <a:cubicBezTo>
                      <a:pt x="7" y="30"/>
                      <a:pt x="5" y="30"/>
                      <a:pt x="5" y="30"/>
                    </a:cubicBezTo>
                    <a:cubicBezTo>
                      <a:pt x="5" y="30"/>
                      <a:pt x="3" y="30"/>
                      <a:pt x="3" y="30"/>
                    </a:cubicBezTo>
                    <a:cubicBezTo>
                      <a:pt x="2" y="32"/>
                      <a:pt x="2" y="32"/>
                      <a:pt x="2" y="32"/>
                    </a:cubicBezTo>
                    <a:cubicBezTo>
                      <a:pt x="1" y="32"/>
                      <a:pt x="1" y="32"/>
                      <a:pt x="1" y="32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1" y="34"/>
                      <a:pt x="1" y="34"/>
                      <a:pt x="1" y="34"/>
                    </a:cubicBezTo>
                    <a:lnTo>
                      <a:pt x="0" y="36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33" name="Freeform 848">
                <a:extLst>
                  <a:ext uri="{FF2B5EF4-FFF2-40B4-BE49-F238E27FC236}">
                    <a16:creationId xmlns:a16="http://schemas.microsoft.com/office/drawing/2014/main" id="{04C11AFB-2B25-15D8-D360-E2B6B7F823E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205788" y="4683125"/>
                <a:ext cx="536575" cy="192088"/>
              </a:xfrm>
              <a:custGeom>
                <a:avLst/>
                <a:gdLst>
                  <a:gd name="T0" fmla="*/ 77 w 129"/>
                  <a:gd name="T1" fmla="*/ 36 h 46"/>
                  <a:gd name="T2" fmla="*/ 114 w 129"/>
                  <a:gd name="T3" fmla="*/ 2 h 46"/>
                  <a:gd name="T4" fmla="*/ 115 w 129"/>
                  <a:gd name="T5" fmla="*/ 3 h 46"/>
                  <a:gd name="T6" fmla="*/ 115 w 129"/>
                  <a:gd name="T7" fmla="*/ 2 h 46"/>
                  <a:gd name="T8" fmla="*/ 124 w 129"/>
                  <a:gd name="T9" fmla="*/ 19 h 46"/>
                  <a:gd name="T10" fmla="*/ 125 w 129"/>
                  <a:gd name="T11" fmla="*/ 20 h 46"/>
                  <a:gd name="T12" fmla="*/ 127 w 129"/>
                  <a:gd name="T13" fmla="*/ 14 h 46"/>
                  <a:gd name="T14" fmla="*/ 125 w 129"/>
                  <a:gd name="T15" fmla="*/ 14 h 46"/>
                  <a:gd name="T16" fmla="*/ 123 w 129"/>
                  <a:gd name="T17" fmla="*/ 12 h 46"/>
                  <a:gd name="T18" fmla="*/ 122 w 129"/>
                  <a:gd name="T19" fmla="*/ 12 h 46"/>
                  <a:gd name="T20" fmla="*/ 120 w 129"/>
                  <a:gd name="T21" fmla="*/ 13 h 46"/>
                  <a:gd name="T22" fmla="*/ 121 w 129"/>
                  <a:gd name="T23" fmla="*/ 12 h 46"/>
                  <a:gd name="T24" fmla="*/ 121 w 129"/>
                  <a:gd name="T25" fmla="*/ 11 h 46"/>
                  <a:gd name="T26" fmla="*/ 120 w 129"/>
                  <a:gd name="T27" fmla="*/ 11 h 46"/>
                  <a:gd name="T28" fmla="*/ 118 w 129"/>
                  <a:gd name="T29" fmla="*/ 11 h 46"/>
                  <a:gd name="T30" fmla="*/ 118 w 129"/>
                  <a:gd name="T31" fmla="*/ 10 h 46"/>
                  <a:gd name="T32" fmla="*/ 119 w 129"/>
                  <a:gd name="T33" fmla="*/ 9 h 46"/>
                  <a:gd name="T34" fmla="*/ 117 w 129"/>
                  <a:gd name="T35" fmla="*/ 7 h 46"/>
                  <a:gd name="T36" fmla="*/ 116 w 129"/>
                  <a:gd name="T37" fmla="*/ 5 h 46"/>
                  <a:gd name="T38" fmla="*/ 114 w 129"/>
                  <a:gd name="T39" fmla="*/ 5 h 46"/>
                  <a:gd name="T40" fmla="*/ 113 w 129"/>
                  <a:gd name="T41" fmla="*/ 7 h 46"/>
                  <a:gd name="T42" fmla="*/ 113 w 129"/>
                  <a:gd name="T43" fmla="*/ 5 h 46"/>
                  <a:gd name="T44" fmla="*/ 112 w 129"/>
                  <a:gd name="T45" fmla="*/ 5 h 46"/>
                  <a:gd name="T46" fmla="*/ 110 w 129"/>
                  <a:gd name="T47" fmla="*/ 9 h 46"/>
                  <a:gd name="T48" fmla="*/ 108 w 129"/>
                  <a:gd name="T49" fmla="*/ 11 h 46"/>
                  <a:gd name="T50" fmla="*/ 105 w 129"/>
                  <a:gd name="T51" fmla="*/ 14 h 46"/>
                  <a:gd name="T52" fmla="*/ 105 w 129"/>
                  <a:gd name="T53" fmla="*/ 17 h 46"/>
                  <a:gd name="T54" fmla="*/ 103 w 129"/>
                  <a:gd name="T55" fmla="*/ 21 h 46"/>
                  <a:gd name="T56" fmla="*/ 101 w 129"/>
                  <a:gd name="T57" fmla="*/ 19 h 46"/>
                  <a:gd name="T58" fmla="*/ 99 w 129"/>
                  <a:gd name="T59" fmla="*/ 25 h 46"/>
                  <a:gd name="T60" fmla="*/ 94 w 129"/>
                  <a:gd name="T61" fmla="*/ 22 h 46"/>
                  <a:gd name="T62" fmla="*/ 91 w 129"/>
                  <a:gd name="T63" fmla="*/ 27 h 46"/>
                  <a:gd name="T64" fmla="*/ 89 w 129"/>
                  <a:gd name="T65" fmla="*/ 30 h 46"/>
                  <a:gd name="T66" fmla="*/ 80 w 129"/>
                  <a:gd name="T67" fmla="*/ 33 h 46"/>
                  <a:gd name="T68" fmla="*/ 78 w 129"/>
                  <a:gd name="T69" fmla="*/ 35 h 46"/>
                  <a:gd name="T70" fmla="*/ 78 w 129"/>
                  <a:gd name="T71" fmla="*/ 37 h 46"/>
                  <a:gd name="T72" fmla="*/ 77 w 129"/>
                  <a:gd name="T73" fmla="*/ 37 h 46"/>
                  <a:gd name="T74" fmla="*/ 77 w 129"/>
                  <a:gd name="T75" fmla="*/ 38 h 46"/>
                  <a:gd name="T76" fmla="*/ 76 w 129"/>
                  <a:gd name="T77" fmla="*/ 40 h 46"/>
                  <a:gd name="T78" fmla="*/ 76 w 129"/>
                  <a:gd name="T79" fmla="*/ 41 h 46"/>
                  <a:gd name="T80" fmla="*/ 77 w 129"/>
                  <a:gd name="T81" fmla="*/ 43 h 46"/>
                  <a:gd name="T82" fmla="*/ 76 w 129"/>
                  <a:gd name="T83" fmla="*/ 43 h 46"/>
                  <a:gd name="T84" fmla="*/ 72 w 129"/>
                  <a:gd name="T85" fmla="*/ 42 h 46"/>
                  <a:gd name="T86" fmla="*/ 72 w 129"/>
                  <a:gd name="T87" fmla="*/ 41 h 46"/>
                  <a:gd name="T88" fmla="*/ 71 w 129"/>
                  <a:gd name="T89" fmla="*/ 41 h 46"/>
                  <a:gd name="T90" fmla="*/ 74 w 129"/>
                  <a:gd name="T91" fmla="*/ 46 h 46"/>
                  <a:gd name="T92" fmla="*/ 103 w 129"/>
                  <a:gd name="T93" fmla="*/ 35 h 46"/>
                  <a:gd name="T94" fmla="*/ 120 w 129"/>
                  <a:gd name="T95" fmla="*/ 22 h 46"/>
                  <a:gd name="T96" fmla="*/ 123 w 129"/>
                  <a:gd name="T97" fmla="*/ 22 h 46"/>
                  <a:gd name="T98" fmla="*/ 125 w 129"/>
                  <a:gd name="T99" fmla="*/ 21 h 46"/>
                  <a:gd name="T100" fmla="*/ 125 w 129"/>
                  <a:gd name="T101" fmla="*/ 21 h 46"/>
                  <a:gd name="T102" fmla="*/ 122 w 129"/>
                  <a:gd name="T103" fmla="*/ 18 h 46"/>
                  <a:gd name="T104" fmla="*/ 123 w 129"/>
                  <a:gd name="T105" fmla="*/ 17 h 46"/>
                  <a:gd name="T106" fmla="*/ 127 w 129"/>
                  <a:gd name="T107" fmla="*/ 17 h 46"/>
                  <a:gd name="T108" fmla="*/ 7 w 129"/>
                  <a:gd name="T109" fmla="*/ 7 h 46"/>
                  <a:gd name="T110" fmla="*/ 2 w 129"/>
                  <a:gd name="T111" fmla="*/ 8 h 46"/>
                  <a:gd name="T112" fmla="*/ 9 w 129"/>
                  <a:gd name="T113" fmla="*/ 26 h 46"/>
                  <a:gd name="T114" fmla="*/ 23 w 129"/>
                  <a:gd name="T115" fmla="*/ 36 h 46"/>
                  <a:gd name="T116" fmla="*/ 28 w 129"/>
                  <a:gd name="T117" fmla="*/ 33 h 46"/>
                  <a:gd name="T118" fmla="*/ 23 w 129"/>
                  <a:gd name="T119" fmla="*/ 14 h 46"/>
                  <a:gd name="T120" fmla="*/ 12 w 129"/>
                  <a:gd name="T121" fmla="*/ 7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29" h="46">
                    <a:moveTo>
                      <a:pt x="77" y="35"/>
                    </a:moveTo>
                    <a:cubicBezTo>
                      <a:pt x="77" y="35"/>
                      <a:pt x="77" y="34"/>
                      <a:pt x="77" y="34"/>
                    </a:cubicBezTo>
                    <a:cubicBezTo>
                      <a:pt x="77" y="34"/>
                      <a:pt x="77" y="34"/>
                      <a:pt x="77" y="34"/>
                    </a:cubicBezTo>
                    <a:cubicBezTo>
                      <a:pt x="78" y="34"/>
                      <a:pt x="78" y="34"/>
                      <a:pt x="78" y="34"/>
                    </a:cubicBezTo>
                    <a:cubicBezTo>
                      <a:pt x="78" y="35"/>
                      <a:pt x="78" y="35"/>
                      <a:pt x="78" y="35"/>
                    </a:cubicBezTo>
                    <a:cubicBezTo>
                      <a:pt x="78" y="35"/>
                      <a:pt x="78" y="36"/>
                      <a:pt x="78" y="36"/>
                    </a:cubicBezTo>
                    <a:cubicBezTo>
                      <a:pt x="78" y="36"/>
                      <a:pt x="78" y="36"/>
                      <a:pt x="78" y="36"/>
                    </a:cubicBezTo>
                    <a:cubicBezTo>
                      <a:pt x="78" y="36"/>
                      <a:pt x="78" y="36"/>
                      <a:pt x="78" y="36"/>
                    </a:cubicBezTo>
                    <a:cubicBezTo>
                      <a:pt x="78" y="36"/>
                      <a:pt x="77" y="36"/>
                      <a:pt x="77" y="36"/>
                    </a:cubicBezTo>
                    <a:cubicBezTo>
                      <a:pt x="77" y="36"/>
                      <a:pt x="77" y="36"/>
                      <a:pt x="77" y="36"/>
                    </a:cubicBezTo>
                    <a:cubicBezTo>
                      <a:pt x="77" y="36"/>
                      <a:pt x="77" y="36"/>
                      <a:pt x="77" y="35"/>
                    </a:cubicBezTo>
                    <a:cubicBezTo>
                      <a:pt x="77" y="35"/>
                      <a:pt x="77" y="35"/>
                      <a:pt x="77" y="35"/>
                    </a:cubicBezTo>
                    <a:close/>
                    <a:moveTo>
                      <a:pt x="113" y="3"/>
                    </a:moveTo>
                    <a:cubicBezTo>
                      <a:pt x="113" y="3"/>
                      <a:pt x="113" y="3"/>
                      <a:pt x="114" y="3"/>
                    </a:cubicBezTo>
                    <a:cubicBezTo>
                      <a:pt x="114" y="3"/>
                      <a:pt x="114" y="3"/>
                      <a:pt x="114" y="2"/>
                    </a:cubicBezTo>
                    <a:cubicBezTo>
                      <a:pt x="114" y="2"/>
                      <a:pt x="114" y="2"/>
                      <a:pt x="114" y="2"/>
                    </a:cubicBezTo>
                    <a:cubicBezTo>
                      <a:pt x="114" y="2"/>
                      <a:pt x="114" y="2"/>
                      <a:pt x="114" y="2"/>
                    </a:cubicBezTo>
                    <a:cubicBezTo>
                      <a:pt x="114" y="2"/>
                      <a:pt x="114" y="2"/>
                      <a:pt x="114" y="2"/>
                    </a:cubicBezTo>
                    <a:cubicBezTo>
                      <a:pt x="114" y="2"/>
                      <a:pt x="114" y="2"/>
                      <a:pt x="114" y="2"/>
                    </a:cubicBezTo>
                    <a:cubicBezTo>
                      <a:pt x="114" y="2"/>
                      <a:pt x="114" y="2"/>
                      <a:pt x="114" y="2"/>
                    </a:cubicBezTo>
                    <a:cubicBezTo>
                      <a:pt x="113" y="2"/>
                      <a:pt x="113" y="2"/>
                      <a:pt x="113" y="2"/>
                    </a:cubicBezTo>
                    <a:cubicBezTo>
                      <a:pt x="113" y="2"/>
                      <a:pt x="113" y="2"/>
                      <a:pt x="113" y="3"/>
                    </a:cubicBezTo>
                    <a:cubicBezTo>
                      <a:pt x="113" y="3"/>
                      <a:pt x="113" y="3"/>
                      <a:pt x="113" y="3"/>
                    </a:cubicBezTo>
                    <a:cubicBezTo>
                      <a:pt x="113" y="3"/>
                      <a:pt x="113" y="3"/>
                      <a:pt x="113" y="3"/>
                    </a:cubicBezTo>
                    <a:close/>
                    <a:moveTo>
                      <a:pt x="114" y="3"/>
                    </a:moveTo>
                    <a:cubicBezTo>
                      <a:pt x="114" y="3"/>
                      <a:pt x="114" y="3"/>
                      <a:pt x="114" y="4"/>
                    </a:cubicBezTo>
                    <a:cubicBezTo>
                      <a:pt x="114" y="3"/>
                      <a:pt x="115" y="3"/>
                      <a:pt x="115" y="3"/>
                    </a:cubicBezTo>
                    <a:cubicBezTo>
                      <a:pt x="115" y="3"/>
                      <a:pt x="115" y="3"/>
                      <a:pt x="115" y="3"/>
                    </a:cubicBezTo>
                    <a:cubicBezTo>
                      <a:pt x="115" y="3"/>
                      <a:pt x="115" y="3"/>
                      <a:pt x="115" y="3"/>
                    </a:cubicBezTo>
                    <a:cubicBezTo>
                      <a:pt x="115" y="3"/>
                      <a:pt x="116" y="3"/>
                      <a:pt x="116" y="3"/>
                    </a:cubicBezTo>
                    <a:cubicBezTo>
                      <a:pt x="116" y="3"/>
                      <a:pt x="116" y="3"/>
                      <a:pt x="116" y="3"/>
                    </a:cubicBezTo>
                    <a:cubicBezTo>
                      <a:pt x="116" y="2"/>
                      <a:pt x="116" y="2"/>
                      <a:pt x="116" y="2"/>
                    </a:cubicBezTo>
                    <a:cubicBezTo>
                      <a:pt x="116" y="2"/>
                      <a:pt x="116" y="2"/>
                      <a:pt x="116" y="2"/>
                    </a:cubicBezTo>
                    <a:cubicBezTo>
                      <a:pt x="116" y="2"/>
                      <a:pt x="115" y="2"/>
                      <a:pt x="115" y="2"/>
                    </a:cubicBezTo>
                    <a:cubicBezTo>
                      <a:pt x="115" y="2"/>
                      <a:pt x="115" y="2"/>
                      <a:pt x="115" y="2"/>
                    </a:cubicBezTo>
                    <a:cubicBezTo>
                      <a:pt x="115" y="2"/>
                      <a:pt x="115" y="2"/>
                      <a:pt x="115" y="2"/>
                    </a:cubicBezTo>
                    <a:cubicBezTo>
                      <a:pt x="115" y="2"/>
                      <a:pt x="115" y="2"/>
                      <a:pt x="115" y="2"/>
                    </a:cubicBezTo>
                    <a:cubicBezTo>
                      <a:pt x="114" y="2"/>
                      <a:pt x="114" y="2"/>
                      <a:pt x="114" y="2"/>
                    </a:cubicBezTo>
                    <a:cubicBezTo>
                      <a:pt x="114" y="2"/>
                      <a:pt x="114" y="3"/>
                      <a:pt x="114" y="3"/>
                    </a:cubicBezTo>
                    <a:cubicBezTo>
                      <a:pt x="114" y="3"/>
                      <a:pt x="114" y="3"/>
                      <a:pt x="114" y="3"/>
                    </a:cubicBezTo>
                    <a:cubicBezTo>
                      <a:pt x="114" y="3"/>
                      <a:pt x="114" y="3"/>
                      <a:pt x="114" y="3"/>
                    </a:cubicBezTo>
                    <a:close/>
                    <a:moveTo>
                      <a:pt x="125" y="20"/>
                    </a:moveTo>
                    <a:cubicBezTo>
                      <a:pt x="125" y="20"/>
                      <a:pt x="125" y="20"/>
                      <a:pt x="125" y="20"/>
                    </a:cubicBezTo>
                    <a:cubicBezTo>
                      <a:pt x="125" y="20"/>
                      <a:pt x="125" y="20"/>
                      <a:pt x="125" y="20"/>
                    </a:cubicBezTo>
                    <a:cubicBezTo>
                      <a:pt x="124" y="20"/>
                      <a:pt x="124" y="19"/>
                      <a:pt x="124" y="19"/>
                    </a:cubicBezTo>
                    <a:cubicBezTo>
                      <a:pt x="124" y="19"/>
                      <a:pt x="124" y="19"/>
                      <a:pt x="124" y="19"/>
                    </a:cubicBezTo>
                    <a:cubicBezTo>
                      <a:pt x="124" y="19"/>
                      <a:pt x="124" y="19"/>
                      <a:pt x="124" y="19"/>
                    </a:cubicBezTo>
                    <a:cubicBezTo>
                      <a:pt x="124" y="19"/>
                      <a:pt x="124" y="19"/>
                      <a:pt x="123" y="20"/>
                    </a:cubicBezTo>
                    <a:cubicBezTo>
                      <a:pt x="123" y="20"/>
                      <a:pt x="124" y="20"/>
                      <a:pt x="124" y="20"/>
                    </a:cubicBezTo>
                    <a:cubicBezTo>
                      <a:pt x="124" y="20"/>
                      <a:pt x="124" y="20"/>
                      <a:pt x="124" y="20"/>
                    </a:cubicBezTo>
                    <a:cubicBezTo>
                      <a:pt x="124" y="20"/>
                      <a:pt x="124" y="20"/>
                      <a:pt x="124" y="20"/>
                    </a:cubicBezTo>
                    <a:cubicBezTo>
                      <a:pt x="124" y="20"/>
                      <a:pt x="124" y="20"/>
                      <a:pt x="124" y="20"/>
                    </a:cubicBezTo>
                    <a:cubicBezTo>
                      <a:pt x="124" y="20"/>
                      <a:pt x="124" y="20"/>
                      <a:pt x="125" y="20"/>
                    </a:cubicBezTo>
                    <a:cubicBezTo>
                      <a:pt x="125" y="20"/>
                      <a:pt x="125" y="20"/>
                      <a:pt x="125" y="20"/>
                    </a:cubicBezTo>
                    <a:cubicBezTo>
                      <a:pt x="125" y="20"/>
                      <a:pt x="125" y="20"/>
                      <a:pt x="125" y="20"/>
                    </a:cubicBezTo>
                    <a:cubicBezTo>
                      <a:pt x="125" y="20"/>
                      <a:pt x="125" y="20"/>
                      <a:pt x="125" y="20"/>
                    </a:cubicBezTo>
                    <a:cubicBezTo>
                      <a:pt x="125" y="20"/>
                      <a:pt x="125" y="20"/>
                      <a:pt x="125" y="20"/>
                    </a:cubicBezTo>
                    <a:close/>
                    <a:moveTo>
                      <a:pt x="129" y="15"/>
                    </a:moveTo>
                    <a:cubicBezTo>
                      <a:pt x="129" y="15"/>
                      <a:pt x="129" y="15"/>
                      <a:pt x="129" y="14"/>
                    </a:cubicBezTo>
                    <a:cubicBezTo>
                      <a:pt x="129" y="14"/>
                      <a:pt x="128" y="14"/>
                      <a:pt x="128" y="14"/>
                    </a:cubicBezTo>
                    <a:cubicBezTo>
                      <a:pt x="128" y="14"/>
                      <a:pt x="128" y="14"/>
                      <a:pt x="128" y="14"/>
                    </a:cubicBezTo>
                    <a:cubicBezTo>
                      <a:pt x="128" y="14"/>
                      <a:pt x="128" y="14"/>
                      <a:pt x="128" y="14"/>
                    </a:cubicBezTo>
                    <a:cubicBezTo>
                      <a:pt x="128" y="14"/>
                      <a:pt x="127" y="14"/>
                      <a:pt x="127" y="14"/>
                    </a:cubicBezTo>
                    <a:cubicBezTo>
                      <a:pt x="127" y="14"/>
                      <a:pt x="127" y="14"/>
                      <a:pt x="127" y="15"/>
                    </a:cubicBezTo>
                    <a:cubicBezTo>
                      <a:pt x="127" y="15"/>
                      <a:pt x="127" y="15"/>
                      <a:pt x="127" y="15"/>
                    </a:cubicBezTo>
                    <a:cubicBezTo>
                      <a:pt x="127" y="14"/>
                      <a:pt x="127" y="14"/>
                      <a:pt x="127" y="14"/>
                    </a:cubicBezTo>
                    <a:cubicBezTo>
                      <a:pt x="127" y="14"/>
                      <a:pt x="127" y="14"/>
                      <a:pt x="127" y="14"/>
                    </a:cubicBezTo>
                    <a:cubicBezTo>
                      <a:pt x="127" y="14"/>
                      <a:pt x="126" y="14"/>
                      <a:pt x="126" y="14"/>
                    </a:cubicBezTo>
                    <a:cubicBezTo>
                      <a:pt x="126" y="14"/>
                      <a:pt x="126" y="13"/>
                      <a:pt x="125" y="13"/>
                    </a:cubicBezTo>
                    <a:cubicBezTo>
                      <a:pt x="125" y="13"/>
                      <a:pt x="125" y="13"/>
                      <a:pt x="125" y="13"/>
                    </a:cubicBezTo>
                    <a:cubicBezTo>
                      <a:pt x="125" y="13"/>
                      <a:pt x="125" y="13"/>
                      <a:pt x="125" y="13"/>
                    </a:cubicBezTo>
                    <a:cubicBezTo>
                      <a:pt x="125" y="13"/>
                      <a:pt x="125" y="14"/>
                      <a:pt x="125" y="14"/>
                    </a:cubicBezTo>
                    <a:cubicBezTo>
                      <a:pt x="125" y="13"/>
                      <a:pt x="125" y="13"/>
                      <a:pt x="125" y="13"/>
                    </a:cubicBezTo>
                    <a:cubicBezTo>
                      <a:pt x="125" y="13"/>
                      <a:pt x="125" y="13"/>
                      <a:pt x="125" y="13"/>
                    </a:cubicBezTo>
                    <a:cubicBezTo>
                      <a:pt x="125" y="13"/>
                      <a:pt x="125" y="13"/>
                      <a:pt x="125" y="13"/>
                    </a:cubicBezTo>
                    <a:cubicBezTo>
                      <a:pt x="125" y="13"/>
                      <a:pt x="125" y="13"/>
                      <a:pt x="125" y="13"/>
                    </a:cubicBezTo>
                    <a:cubicBezTo>
                      <a:pt x="124" y="12"/>
                      <a:pt x="124" y="12"/>
                      <a:pt x="124" y="12"/>
                    </a:cubicBezTo>
                    <a:cubicBezTo>
                      <a:pt x="124" y="12"/>
                      <a:pt x="124" y="12"/>
                      <a:pt x="124" y="12"/>
                    </a:cubicBezTo>
                    <a:cubicBezTo>
                      <a:pt x="124" y="12"/>
                      <a:pt x="124" y="12"/>
                      <a:pt x="124" y="12"/>
                    </a:cubicBezTo>
                    <a:cubicBezTo>
                      <a:pt x="124" y="12"/>
                      <a:pt x="123" y="12"/>
                      <a:pt x="123" y="12"/>
                    </a:cubicBezTo>
                    <a:cubicBezTo>
                      <a:pt x="123" y="12"/>
                      <a:pt x="123" y="12"/>
                      <a:pt x="123" y="12"/>
                    </a:cubicBezTo>
                    <a:cubicBezTo>
                      <a:pt x="123" y="12"/>
                      <a:pt x="123" y="12"/>
                      <a:pt x="123" y="12"/>
                    </a:cubicBezTo>
                    <a:cubicBezTo>
                      <a:pt x="123" y="12"/>
                      <a:pt x="123" y="12"/>
                      <a:pt x="123" y="12"/>
                    </a:cubicBezTo>
                    <a:cubicBezTo>
                      <a:pt x="123" y="12"/>
                      <a:pt x="123" y="12"/>
                      <a:pt x="123" y="12"/>
                    </a:cubicBezTo>
                    <a:cubicBezTo>
                      <a:pt x="123" y="12"/>
                      <a:pt x="123" y="12"/>
                      <a:pt x="123" y="12"/>
                    </a:cubicBezTo>
                    <a:cubicBezTo>
                      <a:pt x="123" y="12"/>
                      <a:pt x="123" y="12"/>
                      <a:pt x="122" y="12"/>
                    </a:cubicBezTo>
                    <a:cubicBezTo>
                      <a:pt x="122" y="12"/>
                      <a:pt x="122" y="12"/>
                      <a:pt x="122" y="12"/>
                    </a:cubicBezTo>
                    <a:cubicBezTo>
                      <a:pt x="122" y="12"/>
                      <a:pt x="122" y="12"/>
                      <a:pt x="122" y="12"/>
                    </a:cubicBezTo>
                    <a:cubicBezTo>
                      <a:pt x="122" y="12"/>
                      <a:pt x="122" y="12"/>
                      <a:pt x="122" y="12"/>
                    </a:cubicBezTo>
                    <a:cubicBezTo>
                      <a:pt x="122" y="12"/>
                      <a:pt x="122" y="12"/>
                      <a:pt x="122" y="12"/>
                    </a:cubicBezTo>
                    <a:cubicBezTo>
                      <a:pt x="122" y="12"/>
                      <a:pt x="122" y="12"/>
                      <a:pt x="122" y="12"/>
                    </a:cubicBezTo>
                    <a:cubicBezTo>
                      <a:pt x="122" y="12"/>
                      <a:pt x="122" y="12"/>
                      <a:pt x="122" y="13"/>
                    </a:cubicBezTo>
                    <a:cubicBezTo>
                      <a:pt x="122" y="13"/>
                      <a:pt x="122" y="13"/>
                      <a:pt x="122" y="13"/>
                    </a:cubicBezTo>
                    <a:cubicBezTo>
                      <a:pt x="122" y="13"/>
                      <a:pt x="122" y="13"/>
                      <a:pt x="122" y="13"/>
                    </a:cubicBezTo>
                    <a:cubicBezTo>
                      <a:pt x="121" y="13"/>
                      <a:pt x="121" y="13"/>
                      <a:pt x="121" y="13"/>
                    </a:cubicBezTo>
                    <a:cubicBezTo>
                      <a:pt x="121" y="13"/>
                      <a:pt x="121" y="13"/>
                      <a:pt x="121" y="13"/>
                    </a:cubicBezTo>
                    <a:cubicBezTo>
                      <a:pt x="121" y="13"/>
                      <a:pt x="121" y="13"/>
                      <a:pt x="121" y="13"/>
                    </a:cubicBezTo>
                    <a:cubicBezTo>
                      <a:pt x="121" y="13"/>
                      <a:pt x="121" y="13"/>
                      <a:pt x="121" y="13"/>
                    </a:cubicBezTo>
                    <a:cubicBezTo>
                      <a:pt x="121" y="13"/>
                      <a:pt x="120" y="13"/>
                      <a:pt x="120" y="13"/>
                    </a:cubicBezTo>
                    <a:cubicBezTo>
                      <a:pt x="120" y="13"/>
                      <a:pt x="121" y="13"/>
                      <a:pt x="120" y="12"/>
                    </a:cubicBezTo>
                    <a:cubicBezTo>
                      <a:pt x="120" y="12"/>
                      <a:pt x="120" y="12"/>
                      <a:pt x="120" y="12"/>
                    </a:cubicBezTo>
                    <a:cubicBezTo>
                      <a:pt x="120" y="12"/>
                      <a:pt x="120" y="12"/>
                      <a:pt x="120" y="12"/>
                    </a:cubicBezTo>
                    <a:cubicBezTo>
                      <a:pt x="120" y="12"/>
                      <a:pt x="120" y="12"/>
                      <a:pt x="120" y="12"/>
                    </a:cubicBezTo>
                    <a:cubicBezTo>
                      <a:pt x="120" y="12"/>
                      <a:pt x="120" y="12"/>
                      <a:pt x="120" y="12"/>
                    </a:cubicBezTo>
                    <a:cubicBezTo>
                      <a:pt x="120" y="12"/>
                      <a:pt x="121" y="12"/>
                      <a:pt x="121" y="12"/>
                    </a:cubicBezTo>
                    <a:cubicBezTo>
                      <a:pt x="121" y="12"/>
                      <a:pt x="121" y="12"/>
                      <a:pt x="121" y="12"/>
                    </a:cubicBezTo>
                    <a:cubicBezTo>
                      <a:pt x="121" y="12"/>
                      <a:pt x="121" y="12"/>
                      <a:pt x="121" y="12"/>
                    </a:cubicBezTo>
                    <a:cubicBezTo>
                      <a:pt x="121" y="12"/>
                      <a:pt x="121" y="12"/>
                      <a:pt x="121" y="12"/>
                    </a:cubicBezTo>
                    <a:cubicBezTo>
                      <a:pt x="121" y="12"/>
                      <a:pt x="121" y="12"/>
                      <a:pt x="121" y="12"/>
                    </a:cubicBezTo>
                    <a:cubicBezTo>
                      <a:pt x="121" y="12"/>
                      <a:pt x="121" y="12"/>
                      <a:pt x="121" y="12"/>
                    </a:cubicBezTo>
                    <a:cubicBezTo>
                      <a:pt x="121" y="12"/>
                      <a:pt x="121" y="12"/>
                      <a:pt x="121" y="12"/>
                    </a:cubicBezTo>
                    <a:cubicBezTo>
                      <a:pt x="121" y="12"/>
                      <a:pt x="122" y="12"/>
                      <a:pt x="122" y="12"/>
                    </a:cubicBezTo>
                    <a:cubicBezTo>
                      <a:pt x="122" y="12"/>
                      <a:pt x="122" y="12"/>
                      <a:pt x="121" y="12"/>
                    </a:cubicBezTo>
                    <a:cubicBezTo>
                      <a:pt x="121" y="11"/>
                      <a:pt x="121" y="11"/>
                      <a:pt x="121" y="11"/>
                    </a:cubicBezTo>
                    <a:cubicBezTo>
                      <a:pt x="121" y="11"/>
                      <a:pt x="121" y="11"/>
                      <a:pt x="121" y="11"/>
                    </a:cubicBezTo>
                    <a:cubicBezTo>
                      <a:pt x="121" y="11"/>
                      <a:pt x="121" y="11"/>
                      <a:pt x="121" y="11"/>
                    </a:cubicBezTo>
                    <a:cubicBezTo>
                      <a:pt x="121" y="11"/>
                      <a:pt x="121" y="11"/>
                      <a:pt x="121" y="11"/>
                    </a:cubicBezTo>
                    <a:cubicBezTo>
                      <a:pt x="121" y="11"/>
                      <a:pt x="121" y="11"/>
                      <a:pt x="121" y="11"/>
                    </a:cubicBezTo>
                    <a:cubicBezTo>
                      <a:pt x="121" y="11"/>
                      <a:pt x="121" y="11"/>
                      <a:pt x="121" y="11"/>
                    </a:cubicBezTo>
                    <a:cubicBezTo>
                      <a:pt x="121" y="10"/>
                      <a:pt x="121" y="10"/>
                      <a:pt x="121" y="10"/>
                    </a:cubicBezTo>
                    <a:cubicBezTo>
                      <a:pt x="121" y="10"/>
                      <a:pt x="121" y="10"/>
                      <a:pt x="121" y="10"/>
                    </a:cubicBezTo>
                    <a:cubicBezTo>
                      <a:pt x="121" y="10"/>
                      <a:pt x="121" y="11"/>
                      <a:pt x="120" y="11"/>
                    </a:cubicBezTo>
                    <a:cubicBezTo>
                      <a:pt x="120" y="11"/>
                      <a:pt x="120" y="11"/>
                      <a:pt x="120" y="11"/>
                    </a:cubicBezTo>
                    <a:cubicBezTo>
                      <a:pt x="120" y="11"/>
                      <a:pt x="120" y="11"/>
                      <a:pt x="120" y="11"/>
                    </a:cubicBezTo>
                    <a:cubicBezTo>
                      <a:pt x="120" y="11"/>
                      <a:pt x="120" y="11"/>
                      <a:pt x="120" y="11"/>
                    </a:cubicBezTo>
                    <a:cubicBezTo>
                      <a:pt x="120" y="11"/>
                      <a:pt x="120" y="11"/>
                      <a:pt x="120" y="11"/>
                    </a:cubicBezTo>
                    <a:cubicBezTo>
                      <a:pt x="120" y="11"/>
                      <a:pt x="119" y="11"/>
                      <a:pt x="119" y="11"/>
                    </a:cubicBezTo>
                    <a:cubicBezTo>
                      <a:pt x="119" y="11"/>
                      <a:pt x="119" y="11"/>
                      <a:pt x="119" y="11"/>
                    </a:cubicBezTo>
                    <a:cubicBezTo>
                      <a:pt x="119" y="11"/>
                      <a:pt x="119" y="11"/>
                      <a:pt x="119" y="11"/>
                    </a:cubicBezTo>
                    <a:cubicBezTo>
                      <a:pt x="119" y="11"/>
                      <a:pt x="119" y="11"/>
                      <a:pt x="118" y="11"/>
                    </a:cubicBezTo>
                    <a:cubicBezTo>
                      <a:pt x="118" y="11"/>
                      <a:pt x="118" y="11"/>
                      <a:pt x="118" y="11"/>
                    </a:cubicBezTo>
                    <a:cubicBezTo>
                      <a:pt x="118" y="11"/>
                      <a:pt x="118" y="11"/>
                      <a:pt x="118" y="11"/>
                    </a:cubicBezTo>
                    <a:cubicBezTo>
                      <a:pt x="118" y="12"/>
                      <a:pt x="118" y="12"/>
                      <a:pt x="117" y="12"/>
                    </a:cubicBezTo>
                    <a:cubicBezTo>
                      <a:pt x="117" y="12"/>
                      <a:pt x="118" y="11"/>
                      <a:pt x="118" y="11"/>
                    </a:cubicBezTo>
                    <a:cubicBezTo>
                      <a:pt x="118" y="11"/>
                      <a:pt x="118" y="11"/>
                      <a:pt x="118" y="11"/>
                    </a:cubicBezTo>
                    <a:cubicBezTo>
                      <a:pt x="118" y="11"/>
                      <a:pt x="118" y="11"/>
                      <a:pt x="119" y="11"/>
                    </a:cubicBezTo>
                    <a:cubicBezTo>
                      <a:pt x="119" y="11"/>
                      <a:pt x="119" y="11"/>
                      <a:pt x="119" y="11"/>
                    </a:cubicBezTo>
                    <a:cubicBezTo>
                      <a:pt x="119" y="11"/>
                      <a:pt x="119" y="11"/>
                      <a:pt x="119" y="11"/>
                    </a:cubicBezTo>
                    <a:cubicBezTo>
                      <a:pt x="119" y="11"/>
                      <a:pt x="119" y="11"/>
                      <a:pt x="119" y="11"/>
                    </a:cubicBezTo>
                    <a:cubicBezTo>
                      <a:pt x="119" y="11"/>
                      <a:pt x="119" y="11"/>
                      <a:pt x="119" y="11"/>
                    </a:cubicBezTo>
                    <a:cubicBezTo>
                      <a:pt x="118" y="11"/>
                      <a:pt x="118" y="11"/>
                      <a:pt x="118" y="11"/>
                    </a:cubicBezTo>
                    <a:cubicBezTo>
                      <a:pt x="118" y="11"/>
                      <a:pt x="118" y="11"/>
                      <a:pt x="118" y="11"/>
                    </a:cubicBezTo>
                    <a:cubicBezTo>
                      <a:pt x="118" y="11"/>
                      <a:pt x="118" y="10"/>
                      <a:pt x="118" y="10"/>
                    </a:cubicBezTo>
                    <a:cubicBezTo>
                      <a:pt x="118" y="10"/>
                      <a:pt x="118" y="10"/>
                      <a:pt x="118" y="10"/>
                    </a:cubicBezTo>
                    <a:cubicBezTo>
                      <a:pt x="118" y="10"/>
                      <a:pt x="118" y="10"/>
                      <a:pt x="118" y="10"/>
                    </a:cubicBezTo>
                    <a:cubicBezTo>
                      <a:pt x="118" y="10"/>
                      <a:pt x="118" y="10"/>
                      <a:pt x="118" y="10"/>
                    </a:cubicBezTo>
                    <a:cubicBezTo>
                      <a:pt x="118" y="10"/>
                      <a:pt x="118" y="10"/>
                      <a:pt x="118" y="10"/>
                    </a:cubicBezTo>
                    <a:cubicBezTo>
                      <a:pt x="118" y="10"/>
                      <a:pt x="118" y="10"/>
                      <a:pt x="118" y="10"/>
                    </a:cubicBezTo>
                    <a:cubicBezTo>
                      <a:pt x="118" y="10"/>
                      <a:pt x="118" y="9"/>
                      <a:pt x="118" y="9"/>
                    </a:cubicBezTo>
                    <a:cubicBezTo>
                      <a:pt x="118" y="9"/>
                      <a:pt x="118" y="9"/>
                      <a:pt x="118" y="9"/>
                    </a:cubicBezTo>
                    <a:cubicBezTo>
                      <a:pt x="119" y="9"/>
                      <a:pt x="119" y="9"/>
                      <a:pt x="119" y="9"/>
                    </a:cubicBezTo>
                    <a:cubicBezTo>
                      <a:pt x="119" y="9"/>
                      <a:pt x="119" y="9"/>
                      <a:pt x="119" y="9"/>
                    </a:cubicBezTo>
                    <a:cubicBezTo>
                      <a:pt x="119" y="9"/>
                      <a:pt x="119" y="9"/>
                      <a:pt x="119" y="9"/>
                    </a:cubicBezTo>
                    <a:cubicBezTo>
                      <a:pt x="119" y="8"/>
                      <a:pt x="119" y="8"/>
                      <a:pt x="119" y="8"/>
                    </a:cubicBezTo>
                    <a:cubicBezTo>
                      <a:pt x="119" y="8"/>
                      <a:pt x="119" y="8"/>
                      <a:pt x="119" y="8"/>
                    </a:cubicBezTo>
                    <a:cubicBezTo>
                      <a:pt x="119" y="8"/>
                      <a:pt x="119" y="8"/>
                      <a:pt x="118" y="8"/>
                    </a:cubicBezTo>
                    <a:cubicBezTo>
                      <a:pt x="118" y="7"/>
                      <a:pt x="118" y="7"/>
                      <a:pt x="118" y="7"/>
                    </a:cubicBezTo>
                    <a:cubicBezTo>
                      <a:pt x="118" y="7"/>
                      <a:pt x="118" y="7"/>
                      <a:pt x="118" y="7"/>
                    </a:cubicBezTo>
                    <a:cubicBezTo>
                      <a:pt x="118" y="7"/>
                      <a:pt x="117" y="7"/>
                      <a:pt x="117" y="7"/>
                    </a:cubicBezTo>
                    <a:cubicBezTo>
                      <a:pt x="117" y="7"/>
                      <a:pt x="118" y="7"/>
                      <a:pt x="117" y="7"/>
                    </a:cubicBezTo>
                    <a:cubicBezTo>
                      <a:pt x="117" y="7"/>
                      <a:pt x="117" y="7"/>
                      <a:pt x="117" y="7"/>
                    </a:cubicBezTo>
                    <a:cubicBezTo>
                      <a:pt x="117" y="7"/>
                      <a:pt x="117" y="7"/>
                      <a:pt x="117" y="7"/>
                    </a:cubicBezTo>
                    <a:cubicBezTo>
                      <a:pt x="117" y="7"/>
                      <a:pt x="117" y="7"/>
                      <a:pt x="117" y="7"/>
                    </a:cubicBezTo>
                    <a:cubicBezTo>
                      <a:pt x="117" y="7"/>
                      <a:pt x="117" y="7"/>
                      <a:pt x="117" y="7"/>
                    </a:cubicBezTo>
                    <a:cubicBezTo>
                      <a:pt x="117" y="7"/>
                      <a:pt x="117" y="7"/>
                      <a:pt x="117" y="7"/>
                    </a:cubicBezTo>
                    <a:cubicBezTo>
                      <a:pt x="116" y="7"/>
                      <a:pt x="116" y="7"/>
                      <a:pt x="116" y="7"/>
                    </a:cubicBezTo>
                    <a:cubicBezTo>
                      <a:pt x="116" y="7"/>
                      <a:pt x="116" y="7"/>
                      <a:pt x="116" y="6"/>
                    </a:cubicBezTo>
                    <a:cubicBezTo>
                      <a:pt x="116" y="6"/>
                      <a:pt x="116" y="6"/>
                      <a:pt x="116" y="6"/>
                    </a:cubicBezTo>
                    <a:cubicBezTo>
                      <a:pt x="116" y="6"/>
                      <a:pt x="116" y="6"/>
                      <a:pt x="115" y="6"/>
                    </a:cubicBezTo>
                    <a:cubicBezTo>
                      <a:pt x="115" y="5"/>
                      <a:pt x="115" y="5"/>
                      <a:pt x="116" y="5"/>
                    </a:cubicBezTo>
                    <a:cubicBezTo>
                      <a:pt x="115" y="5"/>
                      <a:pt x="116" y="5"/>
                      <a:pt x="116" y="5"/>
                    </a:cubicBezTo>
                    <a:cubicBezTo>
                      <a:pt x="116" y="5"/>
                      <a:pt x="115" y="5"/>
                      <a:pt x="115" y="4"/>
                    </a:cubicBezTo>
                    <a:cubicBezTo>
                      <a:pt x="115" y="4"/>
                      <a:pt x="115" y="4"/>
                      <a:pt x="115" y="4"/>
                    </a:cubicBezTo>
                    <a:cubicBezTo>
                      <a:pt x="115" y="4"/>
                      <a:pt x="115" y="4"/>
                      <a:pt x="115" y="4"/>
                    </a:cubicBezTo>
                    <a:cubicBezTo>
                      <a:pt x="115" y="4"/>
                      <a:pt x="114" y="4"/>
                      <a:pt x="114" y="4"/>
                    </a:cubicBezTo>
                    <a:cubicBezTo>
                      <a:pt x="114" y="4"/>
                      <a:pt x="114" y="5"/>
                      <a:pt x="114" y="5"/>
                    </a:cubicBezTo>
                    <a:cubicBezTo>
                      <a:pt x="114" y="5"/>
                      <a:pt x="114" y="5"/>
                      <a:pt x="114" y="5"/>
                    </a:cubicBezTo>
                    <a:cubicBezTo>
                      <a:pt x="114" y="5"/>
                      <a:pt x="114" y="5"/>
                      <a:pt x="114" y="5"/>
                    </a:cubicBezTo>
                    <a:cubicBezTo>
                      <a:pt x="114" y="5"/>
                      <a:pt x="114" y="5"/>
                      <a:pt x="114" y="5"/>
                    </a:cubicBezTo>
                    <a:cubicBezTo>
                      <a:pt x="114" y="5"/>
                      <a:pt x="115" y="5"/>
                      <a:pt x="114" y="5"/>
                    </a:cubicBezTo>
                    <a:cubicBezTo>
                      <a:pt x="114" y="5"/>
                      <a:pt x="114" y="5"/>
                      <a:pt x="114" y="5"/>
                    </a:cubicBezTo>
                    <a:cubicBezTo>
                      <a:pt x="114" y="5"/>
                      <a:pt x="114" y="5"/>
                      <a:pt x="114" y="6"/>
                    </a:cubicBezTo>
                    <a:cubicBezTo>
                      <a:pt x="114" y="6"/>
                      <a:pt x="114" y="6"/>
                      <a:pt x="114" y="6"/>
                    </a:cubicBezTo>
                    <a:cubicBezTo>
                      <a:pt x="114" y="6"/>
                      <a:pt x="114" y="6"/>
                      <a:pt x="114" y="6"/>
                    </a:cubicBezTo>
                    <a:cubicBezTo>
                      <a:pt x="114" y="6"/>
                      <a:pt x="114" y="6"/>
                      <a:pt x="114" y="6"/>
                    </a:cubicBezTo>
                    <a:cubicBezTo>
                      <a:pt x="114" y="7"/>
                      <a:pt x="113" y="7"/>
                      <a:pt x="113" y="7"/>
                    </a:cubicBezTo>
                    <a:cubicBezTo>
                      <a:pt x="113" y="7"/>
                      <a:pt x="113" y="7"/>
                      <a:pt x="113" y="7"/>
                    </a:cubicBezTo>
                    <a:cubicBezTo>
                      <a:pt x="113" y="7"/>
                      <a:pt x="113" y="7"/>
                      <a:pt x="113" y="7"/>
                    </a:cubicBezTo>
                    <a:cubicBezTo>
                      <a:pt x="113" y="7"/>
                      <a:pt x="113" y="7"/>
                      <a:pt x="113" y="7"/>
                    </a:cubicBezTo>
                    <a:cubicBezTo>
                      <a:pt x="113" y="7"/>
                      <a:pt x="113" y="7"/>
                      <a:pt x="113" y="7"/>
                    </a:cubicBezTo>
                    <a:cubicBezTo>
                      <a:pt x="113" y="7"/>
                      <a:pt x="113" y="7"/>
                      <a:pt x="113" y="7"/>
                    </a:cubicBezTo>
                    <a:cubicBezTo>
                      <a:pt x="112" y="7"/>
                      <a:pt x="112" y="7"/>
                      <a:pt x="112" y="7"/>
                    </a:cubicBezTo>
                    <a:cubicBezTo>
                      <a:pt x="112" y="7"/>
                      <a:pt x="112" y="7"/>
                      <a:pt x="112" y="7"/>
                    </a:cubicBezTo>
                    <a:cubicBezTo>
                      <a:pt x="113" y="7"/>
                      <a:pt x="113" y="6"/>
                      <a:pt x="113" y="6"/>
                    </a:cubicBezTo>
                    <a:cubicBezTo>
                      <a:pt x="113" y="6"/>
                      <a:pt x="113" y="6"/>
                      <a:pt x="113" y="6"/>
                    </a:cubicBezTo>
                    <a:cubicBezTo>
                      <a:pt x="113" y="6"/>
                      <a:pt x="113" y="6"/>
                      <a:pt x="113" y="6"/>
                    </a:cubicBezTo>
                    <a:cubicBezTo>
                      <a:pt x="113" y="5"/>
                      <a:pt x="113" y="5"/>
                      <a:pt x="113" y="5"/>
                    </a:cubicBezTo>
                    <a:cubicBezTo>
                      <a:pt x="113" y="5"/>
                      <a:pt x="112" y="5"/>
                      <a:pt x="113" y="5"/>
                    </a:cubicBezTo>
                    <a:cubicBezTo>
                      <a:pt x="113" y="5"/>
                      <a:pt x="113" y="5"/>
                      <a:pt x="113" y="5"/>
                    </a:cubicBezTo>
                    <a:cubicBezTo>
                      <a:pt x="113" y="5"/>
                      <a:pt x="113" y="5"/>
                      <a:pt x="113" y="5"/>
                    </a:cubicBezTo>
                    <a:cubicBezTo>
                      <a:pt x="113" y="5"/>
                      <a:pt x="113" y="5"/>
                      <a:pt x="113" y="5"/>
                    </a:cubicBezTo>
                    <a:cubicBezTo>
                      <a:pt x="113" y="5"/>
                      <a:pt x="113" y="5"/>
                      <a:pt x="113" y="5"/>
                    </a:cubicBezTo>
                    <a:cubicBezTo>
                      <a:pt x="113" y="4"/>
                      <a:pt x="112" y="4"/>
                      <a:pt x="112" y="4"/>
                    </a:cubicBezTo>
                    <a:cubicBezTo>
                      <a:pt x="112" y="4"/>
                      <a:pt x="112" y="4"/>
                      <a:pt x="112" y="4"/>
                    </a:cubicBezTo>
                    <a:cubicBezTo>
                      <a:pt x="112" y="4"/>
                      <a:pt x="112" y="4"/>
                      <a:pt x="112" y="4"/>
                    </a:cubicBezTo>
                    <a:cubicBezTo>
                      <a:pt x="112" y="5"/>
                      <a:pt x="112" y="5"/>
                      <a:pt x="112" y="5"/>
                    </a:cubicBezTo>
                    <a:cubicBezTo>
                      <a:pt x="112" y="5"/>
                      <a:pt x="112" y="5"/>
                      <a:pt x="112" y="5"/>
                    </a:cubicBezTo>
                    <a:cubicBezTo>
                      <a:pt x="111" y="5"/>
                      <a:pt x="112" y="5"/>
                      <a:pt x="112" y="6"/>
                    </a:cubicBezTo>
                    <a:cubicBezTo>
                      <a:pt x="112" y="6"/>
                      <a:pt x="111" y="6"/>
                      <a:pt x="111" y="6"/>
                    </a:cubicBezTo>
                    <a:cubicBezTo>
                      <a:pt x="111" y="6"/>
                      <a:pt x="112" y="6"/>
                      <a:pt x="112" y="6"/>
                    </a:cubicBezTo>
                    <a:cubicBezTo>
                      <a:pt x="112" y="6"/>
                      <a:pt x="111" y="7"/>
                      <a:pt x="111" y="7"/>
                    </a:cubicBezTo>
                    <a:cubicBezTo>
                      <a:pt x="111" y="7"/>
                      <a:pt x="111" y="7"/>
                      <a:pt x="111" y="7"/>
                    </a:cubicBezTo>
                    <a:cubicBezTo>
                      <a:pt x="111" y="7"/>
                      <a:pt x="111" y="7"/>
                      <a:pt x="111" y="8"/>
                    </a:cubicBezTo>
                    <a:cubicBezTo>
                      <a:pt x="111" y="8"/>
                      <a:pt x="110" y="8"/>
                      <a:pt x="110" y="8"/>
                    </a:cubicBezTo>
                    <a:cubicBezTo>
                      <a:pt x="110" y="8"/>
                      <a:pt x="110" y="8"/>
                      <a:pt x="110" y="9"/>
                    </a:cubicBezTo>
                    <a:cubicBezTo>
                      <a:pt x="110" y="9"/>
                      <a:pt x="110" y="9"/>
                      <a:pt x="110" y="9"/>
                    </a:cubicBezTo>
                    <a:cubicBezTo>
                      <a:pt x="109" y="9"/>
                      <a:pt x="109" y="9"/>
                      <a:pt x="109" y="9"/>
                    </a:cubicBezTo>
                    <a:cubicBezTo>
                      <a:pt x="109" y="9"/>
                      <a:pt x="109" y="9"/>
                      <a:pt x="109" y="9"/>
                    </a:cubicBezTo>
                    <a:cubicBezTo>
                      <a:pt x="109" y="9"/>
                      <a:pt x="109" y="9"/>
                      <a:pt x="109" y="9"/>
                    </a:cubicBezTo>
                    <a:cubicBezTo>
                      <a:pt x="109" y="10"/>
                      <a:pt x="109" y="10"/>
                      <a:pt x="109" y="10"/>
                    </a:cubicBezTo>
                    <a:cubicBezTo>
                      <a:pt x="109" y="10"/>
                      <a:pt x="109" y="10"/>
                      <a:pt x="108" y="10"/>
                    </a:cubicBezTo>
                    <a:cubicBezTo>
                      <a:pt x="108" y="10"/>
                      <a:pt x="108" y="10"/>
                      <a:pt x="108" y="10"/>
                    </a:cubicBezTo>
                    <a:cubicBezTo>
                      <a:pt x="108" y="10"/>
                      <a:pt x="108" y="10"/>
                      <a:pt x="108" y="10"/>
                    </a:cubicBezTo>
                    <a:cubicBezTo>
                      <a:pt x="108" y="11"/>
                      <a:pt x="108" y="11"/>
                      <a:pt x="108" y="11"/>
                    </a:cubicBezTo>
                    <a:cubicBezTo>
                      <a:pt x="108" y="11"/>
                      <a:pt x="108" y="11"/>
                      <a:pt x="108" y="11"/>
                    </a:cubicBezTo>
                    <a:cubicBezTo>
                      <a:pt x="108" y="11"/>
                      <a:pt x="108" y="11"/>
                      <a:pt x="108" y="12"/>
                    </a:cubicBezTo>
                    <a:cubicBezTo>
                      <a:pt x="108" y="12"/>
                      <a:pt x="108" y="12"/>
                      <a:pt x="108" y="12"/>
                    </a:cubicBezTo>
                    <a:cubicBezTo>
                      <a:pt x="108" y="12"/>
                      <a:pt x="108" y="13"/>
                      <a:pt x="108" y="13"/>
                    </a:cubicBezTo>
                    <a:cubicBezTo>
                      <a:pt x="107" y="13"/>
                      <a:pt x="107" y="13"/>
                      <a:pt x="107" y="13"/>
                    </a:cubicBezTo>
                    <a:cubicBezTo>
                      <a:pt x="107" y="13"/>
                      <a:pt x="107" y="14"/>
                      <a:pt x="107" y="14"/>
                    </a:cubicBezTo>
                    <a:cubicBezTo>
                      <a:pt x="107" y="14"/>
                      <a:pt x="107" y="14"/>
                      <a:pt x="107" y="14"/>
                    </a:cubicBezTo>
                    <a:cubicBezTo>
                      <a:pt x="106" y="14"/>
                      <a:pt x="106" y="14"/>
                      <a:pt x="106" y="14"/>
                    </a:cubicBezTo>
                    <a:cubicBezTo>
                      <a:pt x="105" y="14"/>
                      <a:pt x="105" y="14"/>
                      <a:pt x="105" y="14"/>
                    </a:cubicBezTo>
                    <a:cubicBezTo>
                      <a:pt x="105" y="14"/>
                      <a:pt x="105" y="14"/>
                      <a:pt x="105" y="14"/>
                    </a:cubicBezTo>
                    <a:cubicBezTo>
                      <a:pt x="105" y="14"/>
                      <a:pt x="105" y="14"/>
                      <a:pt x="104" y="15"/>
                    </a:cubicBezTo>
                    <a:cubicBezTo>
                      <a:pt x="104" y="15"/>
                      <a:pt x="104" y="15"/>
                      <a:pt x="104" y="15"/>
                    </a:cubicBezTo>
                    <a:cubicBezTo>
                      <a:pt x="104" y="15"/>
                      <a:pt x="103" y="16"/>
                      <a:pt x="103" y="16"/>
                    </a:cubicBezTo>
                    <a:cubicBezTo>
                      <a:pt x="103" y="16"/>
                      <a:pt x="103" y="16"/>
                      <a:pt x="104" y="16"/>
                    </a:cubicBezTo>
                    <a:cubicBezTo>
                      <a:pt x="104" y="16"/>
                      <a:pt x="104" y="16"/>
                      <a:pt x="104" y="16"/>
                    </a:cubicBezTo>
                    <a:cubicBezTo>
                      <a:pt x="104" y="16"/>
                      <a:pt x="104" y="16"/>
                      <a:pt x="104" y="16"/>
                    </a:cubicBezTo>
                    <a:cubicBezTo>
                      <a:pt x="104" y="16"/>
                      <a:pt x="104" y="17"/>
                      <a:pt x="104" y="17"/>
                    </a:cubicBezTo>
                    <a:cubicBezTo>
                      <a:pt x="105" y="17"/>
                      <a:pt x="105" y="17"/>
                      <a:pt x="105" y="17"/>
                    </a:cubicBezTo>
                    <a:cubicBezTo>
                      <a:pt x="105" y="17"/>
                      <a:pt x="105" y="17"/>
                      <a:pt x="105" y="17"/>
                    </a:cubicBezTo>
                    <a:cubicBezTo>
                      <a:pt x="105" y="17"/>
                      <a:pt x="105" y="17"/>
                      <a:pt x="105" y="17"/>
                    </a:cubicBezTo>
                    <a:cubicBezTo>
                      <a:pt x="105" y="17"/>
                      <a:pt x="105" y="17"/>
                      <a:pt x="105" y="18"/>
                    </a:cubicBezTo>
                    <a:cubicBezTo>
                      <a:pt x="105" y="18"/>
                      <a:pt x="104" y="18"/>
                      <a:pt x="104" y="18"/>
                    </a:cubicBezTo>
                    <a:cubicBezTo>
                      <a:pt x="104" y="18"/>
                      <a:pt x="104" y="18"/>
                      <a:pt x="104" y="18"/>
                    </a:cubicBezTo>
                    <a:cubicBezTo>
                      <a:pt x="104" y="18"/>
                      <a:pt x="104" y="18"/>
                      <a:pt x="104" y="18"/>
                    </a:cubicBezTo>
                    <a:cubicBezTo>
                      <a:pt x="104" y="18"/>
                      <a:pt x="104" y="18"/>
                      <a:pt x="104" y="18"/>
                    </a:cubicBezTo>
                    <a:cubicBezTo>
                      <a:pt x="104" y="18"/>
                      <a:pt x="104" y="19"/>
                      <a:pt x="104" y="19"/>
                    </a:cubicBezTo>
                    <a:cubicBezTo>
                      <a:pt x="104" y="19"/>
                      <a:pt x="104" y="20"/>
                      <a:pt x="104" y="21"/>
                    </a:cubicBezTo>
                    <a:cubicBezTo>
                      <a:pt x="104" y="21"/>
                      <a:pt x="103" y="22"/>
                      <a:pt x="103" y="21"/>
                    </a:cubicBezTo>
                    <a:cubicBezTo>
                      <a:pt x="103" y="21"/>
                      <a:pt x="103" y="20"/>
                      <a:pt x="103" y="20"/>
                    </a:cubicBezTo>
                    <a:cubicBezTo>
                      <a:pt x="103" y="20"/>
                      <a:pt x="103" y="19"/>
                      <a:pt x="103" y="18"/>
                    </a:cubicBezTo>
                    <a:cubicBezTo>
                      <a:pt x="102" y="18"/>
                      <a:pt x="102" y="18"/>
                      <a:pt x="102" y="18"/>
                    </a:cubicBezTo>
                    <a:cubicBezTo>
                      <a:pt x="102" y="18"/>
                      <a:pt x="102" y="19"/>
                      <a:pt x="102" y="19"/>
                    </a:cubicBezTo>
                    <a:cubicBezTo>
                      <a:pt x="102" y="19"/>
                      <a:pt x="102" y="19"/>
                      <a:pt x="102" y="19"/>
                    </a:cubicBezTo>
                    <a:cubicBezTo>
                      <a:pt x="102" y="19"/>
                      <a:pt x="102" y="19"/>
                      <a:pt x="102" y="19"/>
                    </a:cubicBezTo>
                    <a:cubicBezTo>
                      <a:pt x="102" y="19"/>
                      <a:pt x="102" y="19"/>
                      <a:pt x="102" y="19"/>
                    </a:cubicBezTo>
                    <a:cubicBezTo>
                      <a:pt x="102" y="19"/>
                      <a:pt x="101" y="19"/>
                      <a:pt x="101" y="19"/>
                    </a:cubicBezTo>
                    <a:cubicBezTo>
                      <a:pt x="101" y="19"/>
                      <a:pt x="101" y="19"/>
                      <a:pt x="101" y="19"/>
                    </a:cubicBezTo>
                    <a:cubicBezTo>
                      <a:pt x="101" y="19"/>
                      <a:pt x="101" y="19"/>
                      <a:pt x="101" y="19"/>
                    </a:cubicBezTo>
                    <a:cubicBezTo>
                      <a:pt x="101" y="19"/>
                      <a:pt x="101" y="19"/>
                      <a:pt x="101" y="19"/>
                    </a:cubicBezTo>
                    <a:cubicBezTo>
                      <a:pt x="101" y="19"/>
                      <a:pt x="101" y="19"/>
                      <a:pt x="101" y="18"/>
                    </a:cubicBezTo>
                    <a:cubicBezTo>
                      <a:pt x="101" y="18"/>
                      <a:pt x="101" y="18"/>
                      <a:pt x="101" y="18"/>
                    </a:cubicBezTo>
                    <a:cubicBezTo>
                      <a:pt x="102" y="18"/>
                      <a:pt x="101" y="18"/>
                      <a:pt x="101" y="18"/>
                    </a:cubicBezTo>
                    <a:cubicBezTo>
                      <a:pt x="101" y="18"/>
                      <a:pt x="101" y="18"/>
                      <a:pt x="101" y="18"/>
                    </a:cubicBezTo>
                    <a:cubicBezTo>
                      <a:pt x="101" y="19"/>
                      <a:pt x="101" y="21"/>
                      <a:pt x="101" y="21"/>
                    </a:cubicBezTo>
                    <a:cubicBezTo>
                      <a:pt x="101" y="21"/>
                      <a:pt x="101" y="22"/>
                      <a:pt x="101" y="23"/>
                    </a:cubicBezTo>
                    <a:cubicBezTo>
                      <a:pt x="101" y="23"/>
                      <a:pt x="100" y="24"/>
                      <a:pt x="99" y="25"/>
                    </a:cubicBezTo>
                    <a:cubicBezTo>
                      <a:pt x="99" y="25"/>
                      <a:pt x="99" y="24"/>
                      <a:pt x="99" y="23"/>
                    </a:cubicBezTo>
                    <a:cubicBezTo>
                      <a:pt x="99" y="23"/>
                      <a:pt x="98" y="22"/>
                      <a:pt x="98" y="21"/>
                    </a:cubicBezTo>
                    <a:cubicBezTo>
                      <a:pt x="98" y="21"/>
                      <a:pt x="98" y="21"/>
                      <a:pt x="98" y="20"/>
                    </a:cubicBezTo>
                    <a:cubicBezTo>
                      <a:pt x="97" y="20"/>
                      <a:pt x="97" y="20"/>
                      <a:pt x="97" y="20"/>
                    </a:cubicBezTo>
                    <a:cubicBezTo>
                      <a:pt x="97" y="21"/>
                      <a:pt x="97" y="21"/>
                      <a:pt x="96" y="21"/>
                    </a:cubicBezTo>
                    <a:cubicBezTo>
                      <a:pt x="96" y="21"/>
                      <a:pt x="96" y="21"/>
                      <a:pt x="95" y="21"/>
                    </a:cubicBezTo>
                    <a:cubicBezTo>
                      <a:pt x="95" y="21"/>
                      <a:pt x="95" y="21"/>
                      <a:pt x="95" y="21"/>
                    </a:cubicBezTo>
                    <a:cubicBezTo>
                      <a:pt x="95" y="21"/>
                      <a:pt x="95" y="21"/>
                      <a:pt x="94" y="21"/>
                    </a:cubicBezTo>
                    <a:cubicBezTo>
                      <a:pt x="94" y="21"/>
                      <a:pt x="94" y="22"/>
                      <a:pt x="94" y="22"/>
                    </a:cubicBezTo>
                    <a:cubicBezTo>
                      <a:pt x="94" y="22"/>
                      <a:pt x="94" y="23"/>
                      <a:pt x="94" y="23"/>
                    </a:cubicBezTo>
                    <a:cubicBezTo>
                      <a:pt x="94" y="23"/>
                      <a:pt x="94" y="23"/>
                      <a:pt x="94" y="24"/>
                    </a:cubicBezTo>
                    <a:cubicBezTo>
                      <a:pt x="93" y="24"/>
                      <a:pt x="93" y="24"/>
                      <a:pt x="93" y="25"/>
                    </a:cubicBezTo>
                    <a:cubicBezTo>
                      <a:pt x="93" y="25"/>
                      <a:pt x="93" y="25"/>
                      <a:pt x="92" y="25"/>
                    </a:cubicBezTo>
                    <a:cubicBezTo>
                      <a:pt x="92" y="26"/>
                      <a:pt x="92" y="26"/>
                      <a:pt x="92" y="26"/>
                    </a:cubicBezTo>
                    <a:cubicBezTo>
                      <a:pt x="92" y="26"/>
                      <a:pt x="91" y="26"/>
                      <a:pt x="91" y="26"/>
                    </a:cubicBezTo>
                    <a:cubicBezTo>
                      <a:pt x="91" y="26"/>
                      <a:pt x="91" y="27"/>
                      <a:pt x="91" y="27"/>
                    </a:cubicBezTo>
                    <a:cubicBezTo>
                      <a:pt x="91" y="27"/>
                      <a:pt x="91" y="27"/>
                      <a:pt x="91" y="27"/>
                    </a:cubicBezTo>
                    <a:cubicBezTo>
                      <a:pt x="91" y="27"/>
                      <a:pt x="91" y="27"/>
                      <a:pt x="91" y="27"/>
                    </a:cubicBezTo>
                    <a:cubicBezTo>
                      <a:pt x="91" y="28"/>
                      <a:pt x="90" y="28"/>
                      <a:pt x="90" y="28"/>
                    </a:cubicBezTo>
                    <a:cubicBezTo>
                      <a:pt x="90" y="28"/>
                      <a:pt x="90" y="28"/>
                      <a:pt x="90" y="28"/>
                    </a:cubicBezTo>
                    <a:cubicBezTo>
                      <a:pt x="90" y="28"/>
                      <a:pt x="90" y="28"/>
                      <a:pt x="90" y="28"/>
                    </a:cubicBezTo>
                    <a:cubicBezTo>
                      <a:pt x="90" y="29"/>
                      <a:pt x="90" y="29"/>
                      <a:pt x="90" y="29"/>
                    </a:cubicBezTo>
                    <a:cubicBezTo>
                      <a:pt x="89" y="29"/>
                      <a:pt x="89" y="29"/>
                      <a:pt x="89" y="29"/>
                    </a:cubicBezTo>
                    <a:cubicBezTo>
                      <a:pt x="89" y="29"/>
                      <a:pt x="89" y="29"/>
                      <a:pt x="89" y="29"/>
                    </a:cubicBezTo>
                    <a:cubicBezTo>
                      <a:pt x="89" y="30"/>
                      <a:pt x="89" y="30"/>
                      <a:pt x="89" y="30"/>
                    </a:cubicBezTo>
                    <a:cubicBezTo>
                      <a:pt x="89" y="30"/>
                      <a:pt x="89" y="30"/>
                      <a:pt x="89" y="30"/>
                    </a:cubicBezTo>
                    <a:cubicBezTo>
                      <a:pt x="89" y="30"/>
                      <a:pt x="89" y="30"/>
                      <a:pt x="89" y="30"/>
                    </a:cubicBezTo>
                    <a:cubicBezTo>
                      <a:pt x="88" y="31"/>
                      <a:pt x="88" y="31"/>
                      <a:pt x="88" y="31"/>
                    </a:cubicBezTo>
                    <a:cubicBezTo>
                      <a:pt x="88" y="31"/>
                      <a:pt x="87" y="31"/>
                      <a:pt x="87" y="31"/>
                    </a:cubicBezTo>
                    <a:cubicBezTo>
                      <a:pt x="86" y="31"/>
                      <a:pt x="86" y="32"/>
                      <a:pt x="86" y="32"/>
                    </a:cubicBezTo>
                    <a:cubicBezTo>
                      <a:pt x="86" y="32"/>
                      <a:pt x="85" y="32"/>
                      <a:pt x="85" y="32"/>
                    </a:cubicBezTo>
                    <a:cubicBezTo>
                      <a:pt x="85" y="32"/>
                      <a:pt x="85" y="32"/>
                      <a:pt x="84" y="32"/>
                    </a:cubicBezTo>
                    <a:cubicBezTo>
                      <a:pt x="84" y="32"/>
                      <a:pt x="84" y="32"/>
                      <a:pt x="84" y="32"/>
                    </a:cubicBezTo>
                    <a:cubicBezTo>
                      <a:pt x="83" y="32"/>
                      <a:pt x="83" y="32"/>
                      <a:pt x="83" y="32"/>
                    </a:cubicBezTo>
                    <a:cubicBezTo>
                      <a:pt x="83" y="33"/>
                      <a:pt x="82" y="33"/>
                      <a:pt x="82" y="33"/>
                    </a:cubicBezTo>
                    <a:cubicBezTo>
                      <a:pt x="81" y="33"/>
                      <a:pt x="81" y="33"/>
                      <a:pt x="80" y="33"/>
                    </a:cubicBezTo>
                    <a:cubicBezTo>
                      <a:pt x="80" y="33"/>
                      <a:pt x="80" y="33"/>
                      <a:pt x="80" y="33"/>
                    </a:cubicBezTo>
                    <a:cubicBezTo>
                      <a:pt x="80" y="33"/>
                      <a:pt x="80" y="33"/>
                      <a:pt x="80" y="33"/>
                    </a:cubicBezTo>
                    <a:cubicBezTo>
                      <a:pt x="80" y="33"/>
                      <a:pt x="80" y="33"/>
                      <a:pt x="80" y="33"/>
                    </a:cubicBezTo>
                    <a:cubicBezTo>
                      <a:pt x="80" y="34"/>
                      <a:pt x="79" y="33"/>
                      <a:pt x="79" y="33"/>
                    </a:cubicBezTo>
                    <a:cubicBezTo>
                      <a:pt x="79" y="33"/>
                      <a:pt x="79" y="34"/>
                      <a:pt x="79" y="34"/>
                    </a:cubicBezTo>
                    <a:cubicBezTo>
                      <a:pt x="79" y="34"/>
                      <a:pt x="79" y="34"/>
                      <a:pt x="78" y="34"/>
                    </a:cubicBezTo>
                    <a:cubicBezTo>
                      <a:pt x="78" y="34"/>
                      <a:pt x="78" y="34"/>
                      <a:pt x="78" y="34"/>
                    </a:cubicBezTo>
                    <a:cubicBezTo>
                      <a:pt x="78" y="34"/>
                      <a:pt x="78" y="35"/>
                      <a:pt x="78" y="35"/>
                    </a:cubicBezTo>
                    <a:cubicBezTo>
                      <a:pt x="78" y="35"/>
                      <a:pt x="78" y="35"/>
                      <a:pt x="78" y="35"/>
                    </a:cubicBezTo>
                    <a:cubicBezTo>
                      <a:pt x="78" y="36"/>
                      <a:pt x="78" y="36"/>
                      <a:pt x="78" y="36"/>
                    </a:cubicBezTo>
                    <a:cubicBezTo>
                      <a:pt x="78" y="36"/>
                      <a:pt x="78" y="36"/>
                      <a:pt x="78" y="36"/>
                    </a:cubicBezTo>
                    <a:cubicBezTo>
                      <a:pt x="79" y="36"/>
                      <a:pt x="79" y="36"/>
                      <a:pt x="79" y="36"/>
                    </a:cubicBezTo>
                    <a:cubicBezTo>
                      <a:pt x="79" y="36"/>
                      <a:pt x="79" y="36"/>
                      <a:pt x="79" y="36"/>
                    </a:cubicBezTo>
                    <a:cubicBezTo>
                      <a:pt x="79" y="36"/>
                      <a:pt x="79" y="36"/>
                      <a:pt x="79" y="36"/>
                    </a:cubicBezTo>
                    <a:cubicBezTo>
                      <a:pt x="79" y="36"/>
                      <a:pt x="78" y="36"/>
                      <a:pt x="78" y="36"/>
                    </a:cubicBezTo>
                    <a:cubicBezTo>
                      <a:pt x="78" y="36"/>
                      <a:pt x="78" y="36"/>
                      <a:pt x="78" y="36"/>
                    </a:cubicBezTo>
                    <a:cubicBezTo>
                      <a:pt x="78" y="36"/>
                      <a:pt x="78" y="36"/>
                      <a:pt x="78" y="36"/>
                    </a:cubicBezTo>
                    <a:cubicBezTo>
                      <a:pt x="78" y="36"/>
                      <a:pt x="78" y="36"/>
                      <a:pt x="78" y="37"/>
                    </a:cubicBezTo>
                    <a:cubicBezTo>
                      <a:pt x="78" y="37"/>
                      <a:pt x="78" y="37"/>
                      <a:pt x="78" y="37"/>
                    </a:cubicBezTo>
                    <a:cubicBezTo>
                      <a:pt x="78" y="36"/>
                      <a:pt x="78" y="36"/>
                      <a:pt x="78" y="37"/>
                    </a:cubicBezTo>
                    <a:cubicBezTo>
                      <a:pt x="78" y="37"/>
                      <a:pt x="77" y="37"/>
                      <a:pt x="77" y="37"/>
                    </a:cubicBezTo>
                    <a:cubicBezTo>
                      <a:pt x="77" y="37"/>
                      <a:pt x="77" y="37"/>
                      <a:pt x="77" y="37"/>
                    </a:cubicBezTo>
                    <a:cubicBezTo>
                      <a:pt x="77" y="36"/>
                      <a:pt x="77" y="36"/>
                      <a:pt x="77" y="36"/>
                    </a:cubicBezTo>
                    <a:cubicBezTo>
                      <a:pt x="77" y="36"/>
                      <a:pt x="77" y="36"/>
                      <a:pt x="77" y="36"/>
                    </a:cubicBezTo>
                    <a:cubicBezTo>
                      <a:pt x="76" y="36"/>
                      <a:pt x="77" y="37"/>
                      <a:pt x="77" y="37"/>
                    </a:cubicBezTo>
                    <a:cubicBezTo>
                      <a:pt x="77" y="37"/>
                      <a:pt x="76" y="37"/>
                      <a:pt x="77" y="37"/>
                    </a:cubicBezTo>
                    <a:cubicBezTo>
                      <a:pt x="77" y="37"/>
                      <a:pt x="77" y="37"/>
                      <a:pt x="77" y="37"/>
                    </a:cubicBezTo>
                    <a:cubicBezTo>
                      <a:pt x="77" y="38"/>
                      <a:pt x="77" y="38"/>
                      <a:pt x="77" y="38"/>
                    </a:cubicBezTo>
                    <a:cubicBezTo>
                      <a:pt x="77" y="38"/>
                      <a:pt x="77" y="38"/>
                      <a:pt x="77" y="38"/>
                    </a:cubicBezTo>
                    <a:cubicBezTo>
                      <a:pt x="76" y="38"/>
                      <a:pt x="76" y="38"/>
                      <a:pt x="76" y="38"/>
                    </a:cubicBezTo>
                    <a:cubicBezTo>
                      <a:pt x="76" y="38"/>
                      <a:pt x="77" y="38"/>
                      <a:pt x="77" y="38"/>
                    </a:cubicBezTo>
                    <a:cubicBezTo>
                      <a:pt x="77" y="38"/>
                      <a:pt x="77" y="38"/>
                      <a:pt x="77" y="38"/>
                    </a:cubicBezTo>
                    <a:cubicBezTo>
                      <a:pt x="77" y="38"/>
                      <a:pt x="77" y="38"/>
                      <a:pt x="77" y="38"/>
                    </a:cubicBezTo>
                    <a:cubicBezTo>
                      <a:pt x="78" y="38"/>
                      <a:pt x="78" y="38"/>
                      <a:pt x="78" y="38"/>
                    </a:cubicBezTo>
                    <a:cubicBezTo>
                      <a:pt x="78" y="38"/>
                      <a:pt x="77" y="38"/>
                      <a:pt x="77" y="38"/>
                    </a:cubicBezTo>
                    <a:cubicBezTo>
                      <a:pt x="77" y="38"/>
                      <a:pt x="77" y="38"/>
                      <a:pt x="77" y="38"/>
                    </a:cubicBezTo>
                    <a:cubicBezTo>
                      <a:pt x="77" y="38"/>
                      <a:pt x="77" y="38"/>
                      <a:pt x="77" y="38"/>
                    </a:cubicBezTo>
                    <a:cubicBezTo>
                      <a:pt x="77" y="38"/>
                      <a:pt x="77" y="38"/>
                      <a:pt x="77" y="38"/>
                    </a:cubicBezTo>
                    <a:cubicBezTo>
                      <a:pt x="76" y="39"/>
                      <a:pt x="77" y="39"/>
                      <a:pt x="77" y="39"/>
                    </a:cubicBezTo>
                    <a:cubicBezTo>
                      <a:pt x="76" y="39"/>
                      <a:pt x="76" y="39"/>
                      <a:pt x="76" y="39"/>
                    </a:cubicBezTo>
                    <a:cubicBezTo>
                      <a:pt x="76" y="39"/>
                      <a:pt x="76" y="39"/>
                      <a:pt x="76" y="39"/>
                    </a:cubicBezTo>
                    <a:cubicBezTo>
                      <a:pt x="76" y="39"/>
                      <a:pt x="76" y="40"/>
                      <a:pt x="76" y="40"/>
                    </a:cubicBezTo>
                    <a:cubicBezTo>
                      <a:pt x="76" y="40"/>
                      <a:pt x="76" y="40"/>
                      <a:pt x="76" y="40"/>
                    </a:cubicBezTo>
                    <a:cubicBezTo>
                      <a:pt x="76" y="40"/>
                      <a:pt x="76" y="40"/>
                      <a:pt x="76" y="40"/>
                    </a:cubicBezTo>
                    <a:cubicBezTo>
                      <a:pt x="76" y="40"/>
                      <a:pt x="76" y="40"/>
                      <a:pt x="76" y="40"/>
                    </a:cubicBezTo>
                    <a:cubicBezTo>
                      <a:pt x="76" y="41"/>
                      <a:pt x="76" y="41"/>
                      <a:pt x="76" y="41"/>
                    </a:cubicBezTo>
                    <a:cubicBezTo>
                      <a:pt x="76" y="41"/>
                      <a:pt x="76" y="41"/>
                      <a:pt x="76" y="41"/>
                    </a:cubicBezTo>
                    <a:cubicBezTo>
                      <a:pt x="76" y="41"/>
                      <a:pt x="76" y="41"/>
                      <a:pt x="77" y="41"/>
                    </a:cubicBezTo>
                    <a:cubicBezTo>
                      <a:pt x="77" y="41"/>
                      <a:pt x="77" y="41"/>
                      <a:pt x="77" y="41"/>
                    </a:cubicBezTo>
                    <a:cubicBezTo>
                      <a:pt x="77" y="42"/>
                      <a:pt x="77" y="42"/>
                      <a:pt x="77" y="42"/>
                    </a:cubicBezTo>
                    <a:cubicBezTo>
                      <a:pt x="77" y="42"/>
                      <a:pt x="77" y="42"/>
                      <a:pt x="77" y="42"/>
                    </a:cubicBezTo>
                    <a:cubicBezTo>
                      <a:pt x="77" y="42"/>
                      <a:pt x="77" y="42"/>
                      <a:pt x="77" y="42"/>
                    </a:cubicBezTo>
                    <a:cubicBezTo>
                      <a:pt x="77" y="42"/>
                      <a:pt x="77" y="42"/>
                      <a:pt x="77" y="41"/>
                    </a:cubicBezTo>
                    <a:cubicBezTo>
                      <a:pt x="77" y="41"/>
                      <a:pt x="77" y="41"/>
                      <a:pt x="76" y="41"/>
                    </a:cubicBezTo>
                    <a:cubicBezTo>
                      <a:pt x="76" y="41"/>
                      <a:pt x="76" y="41"/>
                      <a:pt x="76" y="41"/>
                    </a:cubicBezTo>
                    <a:cubicBezTo>
                      <a:pt x="76" y="41"/>
                      <a:pt x="76" y="41"/>
                      <a:pt x="76" y="41"/>
                    </a:cubicBezTo>
                    <a:cubicBezTo>
                      <a:pt x="75" y="41"/>
                      <a:pt x="75" y="42"/>
                      <a:pt x="75" y="42"/>
                    </a:cubicBezTo>
                    <a:cubicBezTo>
                      <a:pt x="75" y="42"/>
                      <a:pt x="75" y="42"/>
                      <a:pt x="75" y="42"/>
                    </a:cubicBezTo>
                    <a:cubicBezTo>
                      <a:pt x="75" y="42"/>
                      <a:pt x="76" y="42"/>
                      <a:pt x="76" y="42"/>
                    </a:cubicBezTo>
                    <a:cubicBezTo>
                      <a:pt x="76" y="42"/>
                      <a:pt x="76" y="43"/>
                      <a:pt x="76" y="43"/>
                    </a:cubicBezTo>
                    <a:cubicBezTo>
                      <a:pt x="76" y="43"/>
                      <a:pt x="76" y="43"/>
                      <a:pt x="76" y="43"/>
                    </a:cubicBezTo>
                    <a:cubicBezTo>
                      <a:pt x="76" y="43"/>
                      <a:pt x="77" y="43"/>
                      <a:pt x="77" y="43"/>
                    </a:cubicBezTo>
                    <a:cubicBezTo>
                      <a:pt x="77" y="43"/>
                      <a:pt x="77" y="43"/>
                      <a:pt x="77" y="43"/>
                    </a:cubicBezTo>
                    <a:cubicBezTo>
                      <a:pt x="77" y="43"/>
                      <a:pt x="77" y="43"/>
                      <a:pt x="77" y="43"/>
                    </a:cubicBezTo>
                    <a:cubicBezTo>
                      <a:pt x="77" y="43"/>
                      <a:pt x="77" y="43"/>
                      <a:pt x="78" y="43"/>
                    </a:cubicBezTo>
                    <a:cubicBezTo>
                      <a:pt x="78" y="43"/>
                      <a:pt x="78" y="43"/>
                      <a:pt x="78" y="43"/>
                    </a:cubicBezTo>
                    <a:cubicBezTo>
                      <a:pt x="78" y="43"/>
                      <a:pt x="78" y="43"/>
                      <a:pt x="77" y="43"/>
                    </a:cubicBezTo>
                    <a:cubicBezTo>
                      <a:pt x="77" y="43"/>
                      <a:pt x="77" y="43"/>
                      <a:pt x="77" y="43"/>
                    </a:cubicBezTo>
                    <a:cubicBezTo>
                      <a:pt x="77" y="43"/>
                      <a:pt x="77" y="43"/>
                      <a:pt x="77" y="43"/>
                    </a:cubicBezTo>
                    <a:cubicBezTo>
                      <a:pt x="77" y="43"/>
                      <a:pt x="77" y="43"/>
                      <a:pt x="77" y="43"/>
                    </a:cubicBezTo>
                    <a:cubicBezTo>
                      <a:pt x="76" y="43"/>
                      <a:pt x="76" y="43"/>
                      <a:pt x="76" y="43"/>
                    </a:cubicBezTo>
                    <a:cubicBezTo>
                      <a:pt x="76" y="43"/>
                      <a:pt x="76" y="43"/>
                      <a:pt x="76" y="43"/>
                    </a:cubicBezTo>
                    <a:cubicBezTo>
                      <a:pt x="76" y="43"/>
                      <a:pt x="76" y="43"/>
                      <a:pt x="76" y="43"/>
                    </a:cubicBezTo>
                    <a:cubicBezTo>
                      <a:pt x="75" y="42"/>
                      <a:pt x="75" y="42"/>
                      <a:pt x="75" y="42"/>
                    </a:cubicBezTo>
                    <a:cubicBezTo>
                      <a:pt x="75" y="42"/>
                      <a:pt x="74" y="42"/>
                      <a:pt x="74" y="42"/>
                    </a:cubicBezTo>
                    <a:cubicBezTo>
                      <a:pt x="74" y="42"/>
                      <a:pt x="74" y="42"/>
                      <a:pt x="74" y="42"/>
                    </a:cubicBezTo>
                    <a:cubicBezTo>
                      <a:pt x="74" y="42"/>
                      <a:pt x="73" y="43"/>
                      <a:pt x="73" y="43"/>
                    </a:cubicBezTo>
                    <a:cubicBezTo>
                      <a:pt x="73" y="43"/>
                      <a:pt x="73" y="43"/>
                      <a:pt x="74" y="43"/>
                    </a:cubicBezTo>
                    <a:cubicBezTo>
                      <a:pt x="74" y="42"/>
                      <a:pt x="74" y="42"/>
                      <a:pt x="74" y="42"/>
                    </a:cubicBezTo>
                    <a:cubicBezTo>
                      <a:pt x="74" y="42"/>
                      <a:pt x="73" y="42"/>
                      <a:pt x="73" y="42"/>
                    </a:cubicBezTo>
                    <a:cubicBezTo>
                      <a:pt x="73" y="42"/>
                      <a:pt x="72" y="42"/>
                      <a:pt x="72" y="42"/>
                    </a:cubicBezTo>
                    <a:cubicBezTo>
                      <a:pt x="72" y="42"/>
                      <a:pt x="72" y="42"/>
                      <a:pt x="72" y="42"/>
                    </a:cubicBezTo>
                    <a:cubicBezTo>
                      <a:pt x="72" y="42"/>
                      <a:pt x="72" y="42"/>
                      <a:pt x="72" y="42"/>
                    </a:cubicBezTo>
                    <a:cubicBezTo>
                      <a:pt x="72" y="42"/>
                      <a:pt x="72" y="42"/>
                      <a:pt x="72" y="42"/>
                    </a:cubicBezTo>
                    <a:cubicBezTo>
                      <a:pt x="72" y="42"/>
                      <a:pt x="72" y="42"/>
                      <a:pt x="72" y="42"/>
                    </a:cubicBezTo>
                    <a:cubicBezTo>
                      <a:pt x="72" y="42"/>
                      <a:pt x="72" y="42"/>
                      <a:pt x="72" y="42"/>
                    </a:cubicBezTo>
                    <a:cubicBezTo>
                      <a:pt x="72" y="42"/>
                      <a:pt x="72" y="42"/>
                      <a:pt x="72" y="42"/>
                    </a:cubicBezTo>
                    <a:cubicBezTo>
                      <a:pt x="72" y="42"/>
                      <a:pt x="72" y="42"/>
                      <a:pt x="72" y="41"/>
                    </a:cubicBezTo>
                    <a:cubicBezTo>
                      <a:pt x="72" y="41"/>
                      <a:pt x="72" y="41"/>
                      <a:pt x="72" y="41"/>
                    </a:cubicBezTo>
                    <a:cubicBezTo>
                      <a:pt x="72" y="41"/>
                      <a:pt x="72" y="41"/>
                      <a:pt x="72" y="41"/>
                    </a:cubicBezTo>
                    <a:cubicBezTo>
                      <a:pt x="72" y="41"/>
                      <a:pt x="72" y="41"/>
                      <a:pt x="72" y="41"/>
                    </a:cubicBezTo>
                    <a:cubicBezTo>
                      <a:pt x="72" y="41"/>
                      <a:pt x="72" y="41"/>
                      <a:pt x="72" y="41"/>
                    </a:cubicBezTo>
                    <a:cubicBezTo>
                      <a:pt x="72" y="41"/>
                      <a:pt x="72" y="41"/>
                      <a:pt x="72" y="41"/>
                    </a:cubicBezTo>
                    <a:cubicBezTo>
                      <a:pt x="72" y="41"/>
                      <a:pt x="72" y="41"/>
                      <a:pt x="71" y="41"/>
                    </a:cubicBezTo>
                    <a:cubicBezTo>
                      <a:pt x="71" y="41"/>
                      <a:pt x="71" y="41"/>
                      <a:pt x="71" y="41"/>
                    </a:cubicBezTo>
                    <a:cubicBezTo>
                      <a:pt x="71" y="41"/>
                      <a:pt x="71" y="41"/>
                      <a:pt x="71" y="41"/>
                    </a:cubicBezTo>
                    <a:cubicBezTo>
                      <a:pt x="71" y="41"/>
                      <a:pt x="71" y="41"/>
                      <a:pt x="71" y="41"/>
                    </a:cubicBezTo>
                    <a:cubicBezTo>
                      <a:pt x="71" y="41"/>
                      <a:pt x="71" y="41"/>
                      <a:pt x="71" y="41"/>
                    </a:cubicBezTo>
                    <a:cubicBezTo>
                      <a:pt x="71" y="41"/>
                      <a:pt x="71" y="41"/>
                      <a:pt x="71" y="41"/>
                    </a:cubicBezTo>
                    <a:cubicBezTo>
                      <a:pt x="71" y="41"/>
                      <a:pt x="70" y="41"/>
                      <a:pt x="70" y="41"/>
                    </a:cubicBezTo>
                    <a:cubicBezTo>
                      <a:pt x="70" y="41"/>
                      <a:pt x="70" y="41"/>
                      <a:pt x="70" y="41"/>
                    </a:cubicBezTo>
                    <a:cubicBezTo>
                      <a:pt x="70" y="41"/>
                      <a:pt x="70" y="41"/>
                      <a:pt x="70" y="41"/>
                    </a:cubicBezTo>
                    <a:cubicBezTo>
                      <a:pt x="70" y="41"/>
                      <a:pt x="70" y="41"/>
                      <a:pt x="70" y="41"/>
                    </a:cubicBezTo>
                    <a:cubicBezTo>
                      <a:pt x="69" y="41"/>
                      <a:pt x="69" y="41"/>
                      <a:pt x="69" y="41"/>
                    </a:cubicBezTo>
                    <a:cubicBezTo>
                      <a:pt x="69" y="41"/>
                      <a:pt x="69" y="41"/>
                      <a:pt x="69" y="41"/>
                    </a:cubicBezTo>
                    <a:cubicBezTo>
                      <a:pt x="70" y="42"/>
                      <a:pt x="70" y="43"/>
                      <a:pt x="70" y="43"/>
                    </a:cubicBezTo>
                    <a:cubicBezTo>
                      <a:pt x="70" y="43"/>
                      <a:pt x="72" y="45"/>
                      <a:pt x="72" y="45"/>
                    </a:cubicBezTo>
                    <a:cubicBezTo>
                      <a:pt x="72" y="46"/>
                      <a:pt x="73" y="46"/>
                      <a:pt x="74" y="46"/>
                    </a:cubicBezTo>
                    <a:cubicBezTo>
                      <a:pt x="74" y="46"/>
                      <a:pt x="76" y="45"/>
                      <a:pt x="77" y="45"/>
                    </a:cubicBezTo>
                    <a:cubicBezTo>
                      <a:pt x="78" y="45"/>
                      <a:pt x="81" y="46"/>
                      <a:pt x="82" y="45"/>
                    </a:cubicBezTo>
                    <a:cubicBezTo>
                      <a:pt x="83" y="45"/>
                      <a:pt x="85" y="43"/>
                      <a:pt x="86" y="43"/>
                    </a:cubicBezTo>
                    <a:cubicBezTo>
                      <a:pt x="87" y="42"/>
                      <a:pt x="88" y="41"/>
                      <a:pt x="90" y="42"/>
                    </a:cubicBezTo>
                    <a:cubicBezTo>
                      <a:pt x="91" y="42"/>
                      <a:pt x="92" y="44"/>
                      <a:pt x="94" y="43"/>
                    </a:cubicBezTo>
                    <a:cubicBezTo>
                      <a:pt x="95" y="43"/>
                      <a:pt x="96" y="42"/>
                      <a:pt x="97" y="42"/>
                    </a:cubicBezTo>
                    <a:cubicBezTo>
                      <a:pt x="98" y="42"/>
                      <a:pt x="100" y="42"/>
                      <a:pt x="101" y="42"/>
                    </a:cubicBezTo>
                    <a:cubicBezTo>
                      <a:pt x="101" y="41"/>
                      <a:pt x="100" y="40"/>
                      <a:pt x="100" y="39"/>
                    </a:cubicBezTo>
                    <a:cubicBezTo>
                      <a:pt x="101" y="38"/>
                      <a:pt x="102" y="36"/>
                      <a:pt x="103" y="35"/>
                    </a:cubicBezTo>
                    <a:cubicBezTo>
                      <a:pt x="103" y="34"/>
                      <a:pt x="102" y="34"/>
                      <a:pt x="104" y="33"/>
                    </a:cubicBezTo>
                    <a:cubicBezTo>
                      <a:pt x="105" y="31"/>
                      <a:pt x="106" y="30"/>
                      <a:pt x="106" y="29"/>
                    </a:cubicBezTo>
                    <a:cubicBezTo>
                      <a:pt x="106" y="27"/>
                      <a:pt x="107" y="22"/>
                      <a:pt x="108" y="22"/>
                    </a:cubicBezTo>
                    <a:cubicBezTo>
                      <a:pt x="108" y="21"/>
                      <a:pt x="108" y="21"/>
                      <a:pt x="109" y="20"/>
                    </a:cubicBezTo>
                    <a:cubicBezTo>
                      <a:pt x="109" y="20"/>
                      <a:pt x="112" y="21"/>
                      <a:pt x="113" y="21"/>
                    </a:cubicBezTo>
                    <a:cubicBezTo>
                      <a:pt x="114" y="21"/>
                      <a:pt x="117" y="20"/>
                      <a:pt x="117" y="20"/>
                    </a:cubicBezTo>
                    <a:cubicBezTo>
                      <a:pt x="117" y="20"/>
                      <a:pt x="119" y="21"/>
                      <a:pt x="119" y="21"/>
                    </a:cubicBezTo>
                    <a:cubicBezTo>
                      <a:pt x="119" y="21"/>
                      <a:pt x="119" y="22"/>
                      <a:pt x="119" y="22"/>
                    </a:cubicBezTo>
                    <a:cubicBezTo>
                      <a:pt x="119" y="22"/>
                      <a:pt x="120" y="22"/>
                      <a:pt x="120" y="22"/>
                    </a:cubicBezTo>
                    <a:cubicBezTo>
                      <a:pt x="120" y="22"/>
                      <a:pt x="120" y="22"/>
                      <a:pt x="120" y="22"/>
                    </a:cubicBezTo>
                    <a:cubicBezTo>
                      <a:pt x="120" y="22"/>
                      <a:pt x="120" y="22"/>
                      <a:pt x="120" y="22"/>
                    </a:cubicBezTo>
                    <a:cubicBezTo>
                      <a:pt x="120" y="22"/>
                      <a:pt x="120" y="22"/>
                      <a:pt x="120" y="22"/>
                    </a:cubicBezTo>
                    <a:cubicBezTo>
                      <a:pt x="120" y="23"/>
                      <a:pt x="121" y="22"/>
                      <a:pt x="121" y="22"/>
                    </a:cubicBezTo>
                    <a:cubicBezTo>
                      <a:pt x="121" y="22"/>
                      <a:pt x="121" y="23"/>
                      <a:pt x="121" y="23"/>
                    </a:cubicBezTo>
                    <a:cubicBezTo>
                      <a:pt x="121" y="23"/>
                      <a:pt x="122" y="22"/>
                      <a:pt x="122" y="22"/>
                    </a:cubicBezTo>
                    <a:cubicBezTo>
                      <a:pt x="122" y="22"/>
                      <a:pt x="122" y="22"/>
                      <a:pt x="122" y="22"/>
                    </a:cubicBezTo>
                    <a:cubicBezTo>
                      <a:pt x="122" y="22"/>
                      <a:pt x="123" y="22"/>
                      <a:pt x="123" y="22"/>
                    </a:cubicBezTo>
                    <a:cubicBezTo>
                      <a:pt x="123" y="22"/>
                      <a:pt x="123" y="22"/>
                      <a:pt x="123" y="22"/>
                    </a:cubicBezTo>
                    <a:cubicBezTo>
                      <a:pt x="123" y="22"/>
                      <a:pt x="123" y="22"/>
                      <a:pt x="124" y="22"/>
                    </a:cubicBezTo>
                    <a:cubicBezTo>
                      <a:pt x="124" y="22"/>
                      <a:pt x="123" y="22"/>
                      <a:pt x="123" y="22"/>
                    </a:cubicBezTo>
                    <a:cubicBezTo>
                      <a:pt x="124" y="22"/>
                      <a:pt x="124" y="22"/>
                      <a:pt x="124" y="22"/>
                    </a:cubicBezTo>
                    <a:cubicBezTo>
                      <a:pt x="124" y="22"/>
                      <a:pt x="124" y="22"/>
                      <a:pt x="124" y="22"/>
                    </a:cubicBezTo>
                    <a:cubicBezTo>
                      <a:pt x="124" y="22"/>
                      <a:pt x="124" y="22"/>
                      <a:pt x="124" y="22"/>
                    </a:cubicBezTo>
                    <a:cubicBezTo>
                      <a:pt x="124" y="22"/>
                      <a:pt x="124" y="22"/>
                      <a:pt x="125" y="22"/>
                    </a:cubicBezTo>
                    <a:cubicBezTo>
                      <a:pt x="125" y="22"/>
                      <a:pt x="125" y="22"/>
                      <a:pt x="125" y="21"/>
                    </a:cubicBezTo>
                    <a:cubicBezTo>
                      <a:pt x="125" y="21"/>
                      <a:pt x="125" y="21"/>
                      <a:pt x="125" y="21"/>
                    </a:cubicBezTo>
                    <a:cubicBezTo>
                      <a:pt x="125" y="21"/>
                      <a:pt x="125" y="21"/>
                      <a:pt x="125" y="21"/>
                    </a:cubicBezTo>
                    <a:cubicBezTo>
                      <a:pt x="125" y="21"/>
                      <a:pt x="125" y="21"/>
                      <a:pt x="125" y="21"/>
                    </a:cubicBezTo>
                    <a:cubicBezTo>
                      <a:pt x="125" y="21"/>
                      <a:pt x="125" y="21"/>
                      <a:pt x="125" y="21"/>
                    </a:cubicBezTo>
                    <a:cubicBezTo>
                      <a:pt x="125" y="21"/>
                      <a:pt x="125" y="21"/>
                      <a:pt x="125" y="21"/>
                    </a:cubicBezTo>
                    <a:cubicBezTo>
                      <a:pt x="125" y="21"/>
                      <a:pt x="125" y="21"/>
                      <a:pt x="125" y="21"/>
                    </a:cubicBezTo>
                    <a:cubicBezTo>
                      <a:pt x="125" y="21"/>
                      <a:pt x="125" y="21"/>
                      <a:pt x="125" y="21"/>
                    </a:cubicBezTo>
                    <a:cubicBezTo>
                      <a:pt x="125" y="21"/>
                      <a:pt x="125" y="21"/>
                      <a:pt x="125" y="21"/>
                    </a:cubicBezTo>
                    <a:cubicBezTo>
                      <a:pt x="125" y="21"/>
                      <a:pt x="125" y="21"/>
                      <a:pt x="125" y="20"/>
                    </a:cubicBezTo>
                    <a:cubicBezTo>
                      <a:pt x="125" y="20"/>
                      <a:pt x="125" y="20"/>
                      <a:pt x="125" y="20"/>
                    </a:cubicBezTo>
                    <a:cubicBezTo>
                      <a:pt x="125" y="21"/>
                      <a:pt x="125" y="21"/>
                      <a:pt x="125" y="21"/>
                    </a:cubicBezTo>
                    <a:cubicBezTo>
                      <a:pt x="125" y="21"/>
                      <a:pt x="124" y="21"/>
                      <a:pt x="124" y="21"/>
                    </a:cubicBezTo>
                    <a:cubicBezTo>
                      <a:pt x="124" y="20"/>
                      <a:pt x="124" y="20"/>
                      <a:pt x="124" y="20"/>
                    </a:cubicBezTo>
                    <a:cubicBezTo>
                      <a:pt x="124" y="20"/>
                      <a:pt x="124" y="20"/>
                      <a:pt x="124" y="20"/>
                    </a:cubicBezTo>
                    <a:cubicBezTo>
                      <a:pt x="124" y="20"/>
                      <a:pt x="124" y="20"/>
                      <a:pt x="123" y="20"/>
                    </a:cubicBezTo>
                    <a:cubicBezTo>
                      <a:pt x="123" y="20"/>
                      <a:pt x="123" y="20"/>
                      <a:pt x="123" y="20"/>
                    </a:cubicBezTo>
                    <a:cubicBezTo>
                      <a:pt x="123" y="20"/>
                      <a:pt x="123" y="20"/>
                      <a:pt x="123" y="19"/>
                    </a:cubicBezTo>
                    <a:cubicBezTo>
                      <a:pt x="123" y="19"/>
                      <a:pt x="123" y="19"/>
                      <a:pt x="122" y="19"/>
                    </a:cubicBezTo>
                    <a:cubicBezTo>
                      <a:pt x="122" y="19"/>
                      <a:pt x="122" y="19"/>
                      <a:pt x="122" y="19"/>
                    </a:cubicBezTo>
                    <a:cubicBezTo>
                      <a:pt x="122" y="19"/>
                      <a:pt x="122" y="19"/>
                      <a:pt x="122" y="18"/>
                    </a:cubicBezTo>
                    <a:cubicBezTo>
                      <a:pt x="122" y="18"/>
                      <a:pt x="122" y="18"/>
                      <a:pt x="122" y="18"/>
                    </a:cubicBezTo>
                    <a:cubicBezTo>
                      <a:pt x="122" y="18"/>
                      <a:pt x="122" y="18"/>
                      <a:pt x="122" y="18"/>
                    </a:cubicBezTo>
                    <a:cubicBezTo>
                      <a:pt x="122" y="18"/>
                      <a:pt x="122" y="18"/>
                      <a:pt x="122" y="18"/>
                    </a:cubicBezTo>
                    <a:cubicBezTo>
                      <a:pt x="122" y="18"/>
                      <a:pt x="122" y="18"/>
                      <a:pt x="122" y="18"/>
                    </a:cubicBezTo>
                    <a:cubicBezTo>
                      <a:pt x="123" y="17"/>
                      <a:pt x="123" y="18"/>
                      <a:pt x="123" y="18"/>
                    </a:cubicBezTo>
                    <a:cubicBezTo>
                      <a:pt x="123" y="18"/>
                      <a:pt x="124" y="18"/>
                      <a:pt x="124" y="17"/>
                    </a:cubicBezTo>
                    <a:cubicBezTo>
                      <a:pt x="124" y="17"/>
                      <a:pt x="123" y="17"/>
                      <a:pt x="123" y="17"/>
                    </a:cubicBezTo>
                    <a:cubicBezTo>
                      <a:pt x="123" y="17"/>
                      <a:pt x="123" y="17"/>
                      <a:pt x="123" y="18"/>
                    </a:cubicBezTo>
                    <a:cubicBezTo>
                      <a:pt x="123" y="18"/>
                      <a:pt x="123" y="17"/>
                      <a:pt x="123" y="17"/>
                    </a:cubicBezTo>
                    <a:cubicBezTo>
                      <a:pt x="123" y="17"/>
                      <a:pt x="123" y="17"/>
                      <a:pt x="123" y="17"/>
                    </a:cubicBezTo>
                    <a:cubicBezTo>
                      <a:pt x="124" y="17"/>
                      <a:pt x="124" y="17"/>
                      <a:pt x="124" y="17"/>
                    </a:cubicBezTo>
                    <a:cubicBezTo>
                      <a:pt x="124" y="17"/>
                      <a:pt x="124" y="18"/>
                      <a:pt x="124" y="18"/>
                    </a:cubicBezTo>
                    <a:cubicBezTo>
                      <a:pt x="124" y="18"/>
                      <a:pt x="125" y="18"/>
                      <a:pt x="125" y="18"/>
                    </a:cubicBezTo>
                    <a:cubicBezTo>
                      <a:pt x="125" y="18"/>
                      <a:pt x="125" y="18"/>
                      <a:pt x="125" y="18"/>
                    </a:cubicBezTo>
                    <a:cubicBezTo>
                      <a:pt x="126" y="18"/>
                      <a:pt x="126" y="18"/>
                      <a:pt x="126" y="18"/>
                    </a:cubicBezTo>
                    <a:cubicBezTo>
                      <a:pt x="126" y="18"/>
                      <a:pt x="126" y="17"/>
                      <a:pt x="126" y="17"/>
                    </a:cubicBezTo>
                    <a:cubicBezTo>
                      <a:pt x="126" y="17"/>
                      <a:pt x="127" y="17"/>
                      <a:pt x="127" y="17"/>
                    </a:cubicBezTo>
                    <a:cubicBezTo>
                      <a:pt x="127" y="17"/>
                      <a:pt x="127" y="17"/>
                      <a:pt x="127" y="17"/>
                    </a:cubicBezTo>
                    <a:cubicBezTo>
                      <a:pt x="127" y="17"/>
                      <a:pt x="128" y="17"/>
                      <a:pt x="128" y="17"/>
                    </a:cubicBezTo>
                    <a:cubicBezTo>
                      <a:pt x="128" y="17"/>
                      <a:pt x="128" y="17"/>
                      <a:pt x="128" y="16"/>
                    </a:cubicBezTo>
                    <a:cubicBezTo>
                      <a:pt x="129" y="16"/>
                      <a:pt x="129" y="16"/>
                      <a:pt x="129" y="16"/>
                    </a:cubicBezTo>
                    <a:cubicBezTo>
                      <a:pt x="129" y="16"/>
                      <a:pt x="129" y="16"/>
                      <a:pt x="129" y="16"/>
                    </a:cubicBezTo>
                    <a:cubicBezTo>
                      <a:pt x="129" y="16"/>
                      <a:pt x="129" y="16"/>
                      <a:pt x="129" y="15"/>
                    </a:cubicBezTo>
                    <a:close/>
                    <a:moveTo>
                      <a:pt x="12" y="7"/>
                    </a:moveTo>
                    <a:cubicBezTo>
                      <a:pt x="12" y="7"/>
                      <a:pt x="11" y="6"/>
                      <a:pt x="10" y="6"/>
                    </a:cubicBezTo>
                    <a:cubicBezTo>
                      <a:pt x="10" y="6"/>
                      <a:pt x="9" y="7"/>
                      <a:pt x="8" y="8"/>
                    </a:cubicBezTo>
                    <a:cubicBezTo>
                      <a:pt x="7" y="8"/>
                      <a:pt x="7" y="7"/>
                      <a:pt x="7" y="7"/>
                    </a:cubicBezTo>
                    <a:cubicBezTo>
                      <a:pt x="6" y="6"/>
                      <a:pt x="7" y="6"/>
                      <a:pt x="7" y="5"/>
                    </a:cubicBezTo>
                    <a:cubicBezTo>
                      <a:pt x="7" y="5"/>
                      <a:pt x="8" y="4"/>
                      <a:pt x="8" y="3"/>
                    </a:cubicBezTo>
                    <a:cubicBezTo>
                      <a:pt x="7" y="3"/>
                      <a:pt x="6" y="3"/>
                      <a:pt x="6" y="2"/>
                    </a:cubicBezTo>
                    <a:cubicBezTo>
                      <a:pt x="5" y="2"/>
                      <a:pt x="5" y="2"/>
                      <a:pt x="4" y="2"/>
                    </a:cubicBezTo>
                    <a:cubicBezTo>
                      <a:pt x="4" y="2"/>
                      <a:pt x="3" y="1"/>
                      <a:pt x="2" y="1"/>
                    </a:cubicBezTo>
                    <a:cubicBezTo>
                      <a:pt x="2" y="0"/>
                      <a:pt x="1" y="1"/>
                      <a:pt x="1" y="2"/>
                    </a:cubicBezTo>
                    <a:cubicBezTo>
                      <a:pt x="1" y="2"/>
                      <a:pt x="1" y="2"/>
                      <a:pt x="0" y="3"/>
                    </a:cubicBezTo>
                    <a:cubicBezTo>
                      <a:pt x="1" y="4"/>
                      <a:pt x="1" y="4"/>
                      <a:pt x="1" y="5"/>
                    </a:cubicBezTo>
                    <a:cubicBezTo>
                      <a:pt x="2" y="6"/>
                      <a:pt x="2" y="7"/>
                      <a:pt x="2" y="8"/>
                    </a:cubicBezTo>
                    <a:cubicBezTo>
                      <a:pt x="2" y="9"/>
                      <a:pt x="3" y="10"/>
                      <a:pt x="3" y="11"/>
                    </a:cubicBezTo>
                    <a:cubicBezTo>
                      <a:pt x="3" y="11"/>
                      <a:pt x="4" y="13"/>
                      <a:pt x="4" y="13"/>
                    </a:cubicBezTo>
                    <a:cubicBezTo>
                      <a:pt x="4" y="14"/>
                      <a:pt x="4" y="15"/>
                      <a:pt x="4" y="15"/>
                    </a:cubicBezTo>
                    <a:cubicBezTo>
                      <a:pt x="4" y="16"/>
                      <a:pt x="3" y="16"/>
                      <a:pt x="4" y="17"/>
                    </a:cubicBezTo>
                    <a:cubicBezTo>
                      <a:pt x="4" y="18"/>
                      <a:pt x="4" y="19"/>
                      <a:pt x="4" y="19"/>
                    </a:cubicBezTo>
                    <a:cubicBezTo>
                      <a:pt x="5" y="20"/>
                      <a:pt x="5" y="21"/>
                      <a:pt x="6" y="21"/>
                    </a:cubicBezTo>
                    <a:cubicBezTo>
                      <a:pt x="7" y="22"/>
                      <a:pt x="7" y="22"/>
                      <a:pt x="9" y="23"/>
                    </a:cubicBezTo>
                    <a:cubicBezTo>
                      <a:pt x="10" y="24"/>
                      <a:pt x="10" y="25"/>
                      <a:pt x="10" y="26"/>
                    </a:cubicBezTo>
                    <a:cubicBezTo>
                      <a:pt x="10" y="26"/>
                      <a:pt x="9" y="26"/>
                      <a:pt x="9" y="26"/>
                    </a:cubicBezTo>
                    <a:cubicBezTo>
                      <a:pt x="9" y="27"/>
                      <a:pt x="9" y="27"/>
                      <a:pt x="9" y="28"/>
                    </a:cubicBezTo>
                    <a:cubicBezTo>
                      <a:pt x="10" y="28"/>
                      <a:pt x="10" y="28"/>
                      <a:pt x="11" y="28"/>
                    </a:cubicBezTo>
                    <a:cubicBezTo>
                      <a:pt x="13" y="29"/>
                      <a:pt x="13" y="29"/>
                      <a:pt x="14" y="30"/>
                    </a:cubicBezTo>
                    <a:cubicBezTo>
                      <a:pt x="15" y="30"/>
                      <a:pt x="14" y="30"/>
                      <a:pt x="15" y="31"/>
                    </a:cubicBezTo>
                    <a:cubicBezTo>
                      <a:pt x="15" y="33"/>
                      <a:pt x="15" y="32"/>
                      <a:pt x="16" y="33"/>
                    </a:cubicBezTo>
                    <a:cubicBezTo>
                      <a:pt x="17" y="33"/>
                      <a:pt x="17" y="33"/>
                      <a:pt x="18" y="33"/>
                    </a:cubicBezTo>
                    <a:cubicBezTo>
                      <a:pt x="19" y="33"/>
                      <a:pt x="18" y="33"/>
                      <a:pt x="19" y="34"/>
                    </a:cubicBezTo>
                    <a:cubicBezTo>
                      <a:pt x="19" y="34"/>
                      <a:pt x="20" y="35"/>
                      <a:pt x="20" y="35"/>
                    </a:cubicBezTo>
                    <a:cubicBezTo>
                      <a:pt x="21" y="36"/>
                      <a:pt x="22" y="36"/>
                      <a:pt x="23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7"/>
                      <a:pt x="25" y="37"/>
                      <a:pt x="26" y="37"/>
                    </a:cubicBezTo>
                    <a:cubicBezTo>
                      <a:pt x="26" y="38"/>
                      <a:pt x="27" y="38"/>
                      <a:pt x="28" y="37"/>
                    </a:cubicBezTo>
                    <a:cubicBezTo>
                      <a:pt x="28" y="37"/>
                      <a:pt x="28" y="37"/>
                      <a:pt x="28" y="36"/>
                    </a:cubicBezTo>
                    <a:cubicBezTo>
                      <a:pt x="28" y="36"/>
                      <a:pt x="28" y="36"/>
                      <a:pt x="29" y="36"/>
                    </a:cubicBezTo>
                    <a:cubicBezTo>
                      <a:pt x="29" y="36"/>
                      <a:pt x="29" y="37"/>
                      <a:pt x="29" y="37"/>
                    </a:cubicBezTo>
                    <a:cubicBezTo>
                      <a:pt x="29" y="38"/>
                      <a:pt x="30" y="37"/>
                      <a:pt x="30" y="36"/>
                    </a:cubicBezTo>
                    <a:cubicBezTo>
                      <a:pt x="30" y="36"/>
                      <a:pt x="30" y="35"/>
                      <a:pt x="30" y="35"/>
                    </a:cubicBezTo>
                    <a:cubicBezTo>
                      <a:pt x="29" y="34"/>
                      <a:pt x="29" y="34"/>
                      <a:pt x="28" y="33"/>
                    </a:cubicBezTo>
                    <a:cubicBezTo>
                      <a:pt x="28" y="33"/>
                      <a:pt x="28" y="32"/>
                      <a:pt x="27" y="31"/>
                    </a:cubicBezTo>
                    <a:cubicBezTo>
                      <a:pt x="27" y="31"/>
                      <a:pt x="27" y="30"/>
                      <a:pt x="27" y="29"/>
                    </a:cubicBezTo>
                    <a:cubicBezTo>
                      <a:pt x="27" y="29"/>
                      <a:pt x="27" y="29"/>
                      <a:pt x="26" y="28"/>
                    </a:cubicBezTo>
                    <a:cubicBezTo>
                      <a:pt x="26" y="28"/>
                      <a:pt x="25" y="28"/>
                      <a:pt x="24" y="27"/>
                    </a:cubicBezTo>
                    <a:cubicBezTo>
                      <a:pt x="24" y="26"/>
                      <a:pt x="24" y="26"/>
                      <a:pt x="24" y="25"/>
                    </a:cubicBezTo>
                    <a:cubicBezTo>
                      <a:pt x="24" y="25"/>
                      <a:pt x="24" y="22"/>
                      <a:pt x="23" y="22"/>
                    </a:cubicBezTo>
                    <a:cubicBezTo>
                      <a:pt x="23" y="22"/>
                      <a:pt x="23" y="21"/>
                      <a:pt x="23" y="20"/>
                    </a:cubicBezTo>
                    <a:cubicBezTo>
                      <a:pt x="23" y="20"/>
                      <a:pt x="23" y="17"/>
                      <a:pt x="23" y="16"/>
                    </a:cubicBezTo>
                    <a:cubicBezTo>
                      <a:pt x="24" y="15"/>
                      <a:pt x="23" y="14"/>
                      <a:pt x="23" y="14"/>
                    </a:cubicBezTo>
                    <a:cubicBezTo>
                      <a:pt x="23" y="13"/>
                      <a:pt x="23" y="12"/>
                      <a:pt x="22" y="12"/>
                    </a:cubicBezTo>
                    <a:cubicBezTo>
                      <a:pt x="22" y="11"/>
                      <a:pt x="21" y="10"/>
                      <a:pt x="20" y="10"/>
                    </a:cubicBezTo>
                    <a:cubicBezTo>
                      <a:pt x="20" y="9"/>
                      <a:pt x="18" y="8"/>
                      <a:pt x="18" y="7"/>
                    </a:cubicBezTo>
                    <a:cubicBezTo>
                      <a:pt x="18" y="7"/>
                      <a:pt x="16" y="6"/>
                      <a:pt x="16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5" y="4"/>
                      <a:pt x="15" y="4"/>
                      <a:pt x="15" y="5"/>
                    </a:cubicBezTo>
                    <a:cubicBezTo>
                      <a:pt x="14" y="5"/>
                      <a:pt x="14" y="5"/>
                      <a:pt x="13" y="5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7"/>
                      <a:pt x="12" y="7"/>
                      <a:pt x="12" y="7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34" name="Freeform 850">
                <a:extLst>
                  <a:ext uri="{FF2B5EF4-FFF2-40B4-BE49-F238E27FC236}">
                    <a16:creationId xmlns:a16="http://schemas.microsoft.com/office/drawing/2014/main" id="{8FF56CBD-D205-520D-2513-492DA1F7AC9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193088" y="4241800"/>
                <a:ext cx="233362" cy="254000"/>
              </a:xfrm>
              <a:custGeom>
                <a:avLst/>
                <a:gdLst>
                  <a:gd name="T0" fmla="*/ 54 w 56"/>
                  <a:gd name="T1" fmla="*/ 47 h 61"/>
                  <a:gd name="T2" fmla="*/ 54 w 56"/>
                  <a:gd name="T3" fmla="*/ 45 h 61"/>
                  <a:gd name="T4" fmla="*/ 50 w 56"/>
                  <a:gd name="T5" fmla="*/ 42 h 61"/>
                  <a:gd name="T6" fmla="*/ 47 w 56"/>
                  <a:gd name="T7" fmla="*/ 39 h 61"/>
                  <a:gd name="T8" fmla="*/ 44 w 56"/>
                  <a:gd name="T9" fmla="*/ 36 h 61"/>
                  <a:gd name="T10" fmla="*/ 40 w 56"/>
                  <a:gd name="T11" fmla="*/ 31 h 61"/>
                  <a:gd name="T12" fmla="*/ 36 w 56"/>
                  <a:gd name="T13" fmla="*/ 28 h 61"/>
                  <a:gd name="T14" fmla="*/ 32 w 56"/>
                  <a:gd name="T15" fmla="*/ 27 h 61"/>
                  <a:gd name="T16" fmla="*/ 29 w 56"/>
                  <a:gd name="T17" fmla="*/ 24 h 61"/>
                  <a:gd name="T18" fmla="*/ 29 w 56"/>
                  <a:gd name="T19" fmla="*/ 21 h 61"/>
                  <a:gd name="T20" fmla="*/ 33 w 56"/>
                  <a:gd name="T21" fmla="*/ 19 h 61"/>
                  <a:gd name="T22" fmla="*/ 35 w 56"/>
                  <a:gd name="T23" fmla="*/ 16 h 61"/>
                  <a:gd name="T24" fmla="*/ 33 w 56"/>
                  <a:gd name="T25" fmla="*/ 13 h 61"/>
                  <a:gd name="T26" fmla="*/ 27 w 56"/>
                  <a:gd name="T27" fmla="*/ 11 h 61"/>
                  <a:gd name="T28" fmla="*/ 22 w 56"/>
                  <a:gd name="T29" fmla="*/ 11 h 61"/>
                  <a:gd name="T30" fmla="*/ 18 w 56"/>
                  <a:gd name="T31" fmla="*/ 7 h 61"/>
                  <a:gd name="T32" fmla="*/ 17 w 56"/>
                  <a:gd name="T33" fmla="*/ 3 h 61"/>
                  <a:gd name="T34" fmla="*/ 14 w 56"/>
                  <a:gd name="T35" fmla="*/ 0 h 61"/>
                  <a:gd name="T36" fmla="*/ 10 w 56"/>
                  <a:gd name="T37" fmla="*/ 3 h 61"/>
                  <a:gd name="T38" fmla="*/ 8 w 56"/>
                  <a:gd name="T39" fmla="*/ 8 h 61"/>
                  <a:gd name="T40" fmla="*/ 4 w 56"/>
                  <a:gd name="T41" fmla="*/ 9 h 61"/>
                  <a:gd name="T42" fmla="*/ 3 w 56"/>
                  <a:gd name="T43" fmla="*/ 12 h 61"/>
                  <a:gd name="T44" fmla="*/ 0 w 56"/>
                  <a:gd name="T45" fmla="*/ 14 h 61"/>
                  <a:gd name="T46" fmla="*/ 4 w 56"/>
                  <a:gd name="T47" fmla="*/ 16 h 61"/>
                  <a:gd name="T48" fmla="*/ 4 w 56"/>
                  <a:gd name="T49" fmla="*/ 22 h 61"/>
                  <a:gd name="T50" fmla="*/ 9 w 56"/>
                  <a:gd name="T51" fmla="*/ 23 h 61"/>
                  <a:gd name="T52" fmla="*/ 9 w 56"/>
                  <a:gd name="T53" fmla="*/ 27 h 61"/>
                  <a:gd name="T54" fmla="*/ 9 w 56"/>
                  <a:gd name="T55" fmla="*/ 34 h 61"/>
                  <a:gd name="T56" fmla="*/ 13 w 56"/>
                  <a:gd name="T57" fmla="*/ 32 h 61"/>
                  <a:gd name="T58" fmla="*/ 16 w 56"/>
                  <a:gd name="T59" fmla="*/ 32 h 61"/>
                  <a:gd name="T60" fmla="*/ 22 w 56"/>
                  <a:gd name="T61" fmla="*/ 33 h 61"/>
                  <a:gd name="T62" fmla="*/ 25 w 56"/>
                  <a:gd name="T63" fmla="*/ 30 h 61"/>
                  <a:gd name="T64" fmla="*/ 29 w 56"/>
                  <a:gd name="T65" fmla="*/ 31 h 61"/>
                  <a:gd name="T66" fmla="*/ 35 w 56"/>
                  <a:gd name="T67" fmla="*/ 38 h 61"/>
                  <a:gd name="T68" fmla="*/ 35 w 56"/>
                  <a:gd name="T69" fmla="*/ 43 h 61"/>
                  <a:gd name="T70" fmla="*/ 40 w 56"/>
                  <a:gd name="T71" fmla="*/ 45 h 61"/>
                  <a:gd name="T72" fmla="*/ 42 w 56"/>
                  <a:gd name="T73" fmla="*/ 49 h 61"/>
                  <a:gd name="T74" fmla="*/ 42 w 56"/>
                  <a:gd name="T75" fmla="*/ 53 h 61"/>
                  <a:gd name="T76" fmla="*/ 40 w 56"/>
                  <a:gd name="T77" fmla="*/ 57 h 61"/>
                  <a:gd name="T78" fmla="*/ 44 w 56"/>
                  <a:gd name="T79" fmla="*/ 60 h 61"/>
                  <a:gd name="T80" fmla="*/ 47 w 56"/>
                  <a:gd name="T81" fmla="*/ 58 h 61"/>
                  <a:gd name="T82" fmla="*/ 50 w 56"/>
                  <a:gd name="T83" fmla="*/ 56 h 61"/>
                  <a:gd name="T84" fmla="*/ 54 w 56"/>
                  <a:gd name="T85" fmla="*/ 57 h 61"/>
                  <a:gd name="T86" fmla="*/ 54 w 56"/>
                  <a:gd name="T87" fmla="*/ 53 h 61"/>
                  <a:gd name="T88" fmla="*/ 56 w 56"/>
                  <a:gd name="T89" fmla="*/ 49 h 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56" h="61">
                    <a:moveTo>
                      <a:pt x="56" y="49"/>
                    </a:moveTo>
                    <a:cubicBezTo>
                      <a:pt x="55" y="49"/>
                      <a:pt x="54" y="49"/>
                      <a:pt x="54" y="48"/>
                    </a:cubicBezTo>
                    <a:cubicBezTo>
                      <a:pt x="54" y="48"/>
                      <a:pt x="54" y="47"/>
                      <a:pt x="54" y="47"/>
                    </a:cubicBezTo>
                    <a:cubicBezTo>
                      <a:pt x="55" y="46"/>
                      <a:pt x="55" y="46"/>
                      <a:pt x="55" y="46"/>
                    </a:cubicBezTo>
                    <a:cubicBezTo>
                      <a:pt x="55" y="45"/>
                      <a:pt x="55" y="45"/>
                      <a:pt x="55" y="45"/>
                    </a:cubicBezTo>
                    <a:cubicBezTo>
                      <a:pt x="55" y="45"/>
                      <a:pt x="54" y="45"/>
                      <a:pt x="54" y="45"/>
                    </a:cubicBezTo>
                    <a:cubicBezTo>
                      <a:pt x="53" y="45"/>
                      <a:pt x="53" y="44"/>
                      <a:pt x="52" y="44"/>
                    </a:cubicBezTo>
                    <a:cubicBezTo>
                      <a:pt x="52" y="43"/>
                      <a:pt x="51" y="44"/>
                      <a:pt x="51" y="43"/>
                    </a:cubicBezTo>
                    <a:cubicBezTo>
                      <a:pt x="50" y="43"/>
                      <a:pt x="50" y="43"/>
                      <a:pt x="50" y="42"/>
                    </a:cubicBezTo>
                    <a:cubicBezTo>
                      <a:pt x="50" y="42"/>
                      <a:pt x="50" y="42"/>
                      <a:pt x="49" y="42"/>
                    </a:cubicBezTo>
                    <a:cubicBezTo>
                      <a:pt x="49" y="41"/>
                      <a:pt x="48" y="41"/>
                      <a:pt x="48" y="41"/>
                    </a:cubicBezTo>
                    <a:cubicBezTo>
                      <a:pt x="48" y="40"/>
                      <a:pt x="47" y="39"/>
                      <a:pt x="47" y="39"/>
                    </a:cubicBezTo>
                    <a:cubicBezTo>
                      <a:pt x="47" y="39"/>
                      <a:pt x="46" y="39"/>
                      <a:pt x="46" y="38"/>
                    </a:cubicBezTo>
                    <a:cubicBezTo>
                      <a:pt x="45" y="38"/>
                      <a:pt x="44" y="38"/>
                      <a:pt x="44" y="38"/>
                    </a:cubicBezTo>
                    <a:cubicBezTo>
                      <a:pt x="44" y="37"/>
                      <a:pt x="44" y="37"/>
                      <a:pt x="44" y="36"/>
                    </a:cubicBezTo>
                    <a:cubicBezTo>
                      <a:pt x="43" y="36"/>
                      <a:pt x="42" y="35"/>
                      <a:pt x="42" y="35"/>
                    </a:cubicBezTo>
                    <a:cubicBezTo>
                      <a:pt x="42" y="34"/>
                      <a:pt x="42" y="33"/>
                      <a:pt x="41" y="33"/>
                    </a:cubicBezTo>
                    <a:cubicBezTo>
                      <a:pt x="41" y="33"/>
                      <a:pt x="40" y="32"/>
                      <a:pt x="40" y="31"/>
                    </a:cubicBezTo>
                    <a:cubicBezTo>
                      <a:pt x="40" y="31"/>
                      <a:pt x="39" y="31"/>
                      <a:pt x="39" y="31"/>
                    </a:cubicBezTo>
                    <a:cubicBezTo>
                      <a:pt x="38" y="30"/>
                      <a:pt x="37" y="29"/>
                      <a:pt x="37" y="29"/>
                    </a:cubicBezTo>
                    <a:cubicBezTo>
                      <a:pt x="37" y="29"/>
                      <a:pt x="37" y="28"/>
                      <a:pt x="36" y="28"/>
                    </a:cubicBezTo>
                    <a:cubicBezTo>
                      <a:pt x="36" y="28"/>
                      <a:pt x="35" y="28"/>
                      <a:pt x="35" y="28"/>
                    </a:cubicBezTo>
                    <a:cubicBezTo>
                      <a:pt x="34" y="28"/>
                      <a:pt x="34" y="27"/>
                      <a:pt x="34" y="27"/>
                    </a:cubicBezTo>
                    <a:cubicBezTo>
                      <a:pt x="33" y="27"/>
                      <a:pt x="32" y="27"/>
                      <a:pt x="32" y="27"/>
                    </a:cubicBezTo>
                    <a:cubicBezTo>
                      <a:pt x="31" y="27"/>
                      <a:pt x="31" y="26"/>
                      <a:pt x="31" y="26"/>
                    </a:cubicBezTo>
                    <a:cubicBezTo>
                      <a:pt x="30" y="26"/>
                      <a:pt x="29" y="25"/>
                      <a:pt x="29" y="25"/>
                    </a:cubicBezTo>
                    <a:cubicBezTo>
                      <a:pt x="29" y="25"/>
                      <a:pt x="29" y="24"/>
                      <a:pt x="29" y="24"/>
                    </a:cubicBezTo>
                    <a:cubicBezTo>
                      <a:pt x="30" y="24"/>
                      <a:pt x="30" y="23"/>
                      <a:pt x="29" y="23"/>
                    </a:cubicBezTo>
                    <a:cubicBezTo>
                      <a:pt x="29" y="23"/>
                      <a:pt x="28" y="22"/>
                      <a:pt x="28" y="22"/>
                    </a:cubicBezTo>
                    <a:cubicBezTo>
                      <a:pt x="28" y="22"/>
                      <a:pt x="29" y="21"/>
                      <a:pt x="29" y="21"/>
                    </a:cubicBezTo>
                    <a:cubicBezTo>
                      <a:pt x="29" y="21"/>
                      <a:pt x="30" y="21"/>
                      <a:pt x="31" y="21"/>
                    </a:cubicBezTo>
                    <a:cubicBezTo>
                      <a:pt x="31" y="20"/>
                      <a:pt x="32" y="20"/>
                      <a:pt x="32" y="20"/>
                    </a:cubicBezTo>
                    <a:cubicBezTo>
                      <a:pt x="33" y="20"/>
                      <a:pt x="33" y="20"/>
                      <a:pt x="33" y="19"/>
                    </a:cubicBezTo>
                    <a:cubicBezTo>
                      <a:pt x="33" y="19"/>
                      <a:pt x="33" y="18"/>
                      <a:pt x="34" y="18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7"/>
                      <a:pt x="35" y="17"/>
                      <a:pt x="35" y="16"/>
                    </a:cubicBezTo>
                    <a:cubicBezTo>
                      <a:pt x="35" y="16"/>
                      <a:pt x="35" y="16"/>
                      <a:pt x="34" y="15"/>
                    </a:cubicBezTo>
                    <a:cubicBezTo>
                      <a:pt x="33" y="15"/>
                      <a:pt x="33" y="15"/>
                      <a:pt x="33" y="14"/>
                    </a:cubicBezTo>
                    <a:cubicBezTo>
                      <a:pt x="33" y="14"/>
                      <a:pt x="33" y="13"/>
                      <a:pt x="33" y="13"/>
                    </a:cubicBezTo>
                    <a:cubicBezTo>
                      <a:pt x="32" y="13"/>
                      <a:pt x="31" y="12"/>
                      <a:pt x="31" y="12"/>
                    </a:cubicBezTo>
                    <a:cubicBezTo>
                      <a:pt x="30" y="12"/>
                      <a:pt x="30" y="11"/>
                      <a:pt x="30" y="11"/>
                    </a:cubicBezTo>
                    <a:cubicBezTo>
                      <a:pt x="29" y="11"/>
                      <a:pt x="28" y="11"/>
                      <a:pt x="27" y="11"/>
                    </a:cubicBezTo>
                    <a:cubicBezTo>
                      <a:pt x="27" y="12"/>
                      <a:pt x="27" y="12"/>
                      <a:pt x="26" y="12"/>
                    </a:cubicBezTo>
                    <a:cubicBezTo>
                      <a:pt x="26" y="12"/>
                      <a:pt x="25" y="11"/>
                      <a:pt x="25" y="11"/>
                    </a:cubicBezTo>
                    <a:cubicBezTo>
                      <a:pt x="24" y="11"/>
                      <a:pt x="22" y="11"/>
                      <a:pt x="22" y="11"/>
                    </a:cubicBezTo>
                    <a:cubicBezTo>
                      <a:pt x="22" y="11"/>
                      <a:pt x="21" y="10"/>
                      <a:pt x="20" y="9"/>
                    </a:cubicBezTo>
                    <a:cubicBezTo>
                      <a:pt x="20" y="9"/>
                      <a:pt x="19" y="8"/>
                      <a:pt x="19" y="8"/>
                    </a:cubicBezTo>
                    <a:cubicBezTo>
                      <a:pt x="19" y="7"/>
                      <a:pt x="18" y="7"/>
                      <a:pt x="18" y="7"/>
                    </a:cubicBezTo>
                    <a:cubicBezTo>
                      <a:pt x="19" y="6"/>
                      <a:pt x="19" y="6"/>
                      <a:pt x="19" y="5"/>
                    </a:cubicBezTo>
                    <a:cubicBezTo>
                      <a:pt x="18" y="5"/>
                      <a:pt x="18" y="5"/>
                      <a:pt x="18" y="4"/>
                    </a:cubicBezTo>
                    <a:cubicBezTo>
                      <a:pt x="17" y="4"/>
                      <a:pt x="17" y="3"/>
                      <a:pt x="17" y="3"/>
                    </a:cubicBezTo>
                    <a:cubicBezTo>
                      <a:pt x="16" y="2"/>
                      <a:pt x="16" y="2"/>
                      <a:pt x="15" y="1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14" y="0"/>
                      <a:pt x="11" y="0"/>
                      <a:pt x="11" y="0"/>
                    </a:cubicBezTo>
                    <a:cubicBezTo>
                      <a:pt x="11" y="0"/>
                      <a:pt x="10" y="1"/>
                      <a:pt x="10" y="1"/>
                    </a:cubicBezTo>
                    <a:cubicBezTo>
                      <a:pt x="10" y="2"/>
                      <a:pt x="10" y="3"/>
                      <a:pt x="10" y="3"/>
                    </a:cubicBezTo>
                    <a:cubicBezTo>
                      <a:pt x="10" y="3"/>
                      <a:pt x="10" y="5"/>
                      <a:pt x="11" y="6"/>
                    </a:cubicBezTo>
                    <a:cubicBezTo>
                      <a:pt x="11" y="6"/>
                      <a:pt x="11" y="8"/>
                      <a:pt x="11" y="8"/>
                    </a:cubicBezTo>
                    <a:cubicBezTo>
                      <a:pt x="10" y="8"/>
                      <a:pt x="9" y="8"/>
                      <a:pt x="8" y="8"/>
                    </a:cubicBezTo>
                    <a:cubicBezTo>
                      <a:pt x="8" y="8"/>
                      <a:pt x="7" y="7"/>
                      <a:pt x="7" y="7"/>
                    </a:cubicBezTo>
                    <a:cubicBezTo>
                      <a:pt x="7" y="7"/>
                      <a:pt x="6" y="8"/>
                      <a:pt x="6" y="8"/>
                    </a:cubicBezTo>
                    <a:cubicBezTo>
                      <a:pt x="6" y="8"/>
                      <a:pt x="5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3" y="9"/>
                      <a:pt x="3" y="10"/>
                      <a:pt x="3" y="10"/>
                    </a:cubicBezTo>
                    <a:cubicBezTo>
                      <a:pt x="2" y="11"/>
                      <a:pt x="3" y="11"/>
                      <a:pt x="3" y="12"/>
                    </a:cubicBezTo>
                    <a:cubicBezTo>
                      <a:pt x="3" y="13"/>
                      <a:pt x="3" y="12"/>
                      <a:pt x="2" y="12"/>
                    </a:cubicBezTo>
                    <a:cubicBezTo>
                      <a:pt x="1" y="13"/>
                      <a:pt x="1" y="13"/>
                      <a:pt x="1" y="14"/>
                    </a:cubicBezTo>
                    <a:cubicBezTo>
                      <a:pt x="1" y="14"/>
                      <a:pt x="0" y="14"/>
                      <a:pt x="0" y="14"/>
                    </a:cubicBezTo>
                    <a:cubicBezTo>
                      <a:pt x="0" y="15"/>
                      <a:pt x="0" y="15"/>
                      <a:pt x="0" y="16"/>
                    </a:cubicBezTo>
                    <a:cubicBezTo>
                      <a:pt x="1" y="16"/>
                      <a:pt x="2" y="15"/>
                      <a:pt x="2" y="15"/>
                    </a:cubicBezTo>
                    <a:cubicBezTo>
                      <a:pt x="2" y="15"/>
                      <a:pt x="4" y="16"/>
                      <a:pt x="4" y="16"/>
                    </a:cubicBezTo>
                    <a:cubicBezTo>
                      <a:pt x="4" y="17"/>
                      <a:pt x="4" y="18"/>
                      <a:pt x="4" y="19"/>
                    </a:cubicBezTo>
                    <a:cubicBezTo>
                      <a:pt x="4" y="19"/>
                      <a:pt x="4" y="20"/>
                      <a:pt x="4" y="20"/>
                    </a:cubicBezTo>
                    <a:cubicBezTo>
                      <a:pt x="4" y="20"/>
                      <a:pt x="4" y="21"/>
                      <a:pt x="4" y="22"/>
                    </a:cubicBezTo>
                    <a:cubicBezTo>
                      <a:pt x="4" y="22"/>
                      <a:pt x="5" y="22"/>
                      <a:pt x="6" y="21"/>
                    </a:cubicBezTo>
                    <a:cubicBezTo>
                      <a:pt x="7" y="21"/>
                      <a:pt x="8" y="21"/>
                      <a:pt x="9" y="21"/>
                    </a:cubicBezTo>
                    <a:cubicBezTo>
                      <a:pt x="10" y="21"/>
                      <a:pt x="9" y="22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9" y="25"/>
                      <a:pt x="9" y="26"/>
                    </a:cubicBezTo>
                    <a:cubicBezTo>
                      <a:pt x="9" y="27"/>
                      <a:pt x="9" y="27"/>
                      <a:pt x="9" y="27"/>
                    </a:cubicBezTo>
                    <a:cubicBezTo>
                      <a:pt x="8" y="28"/>
                      <a:pt x="9" y="29"/>
                      <a:pt x="9" y="29"/>
                    </a:cubicBezTo>
                    <a:cubicBezTo>
                      <a:pt x="9" y="30"/>
                      <a:pt x="9" y="31"/>
                      <a:pt x="9" y="31"/>
                    </a:cubicBezTo>
                    <a:cubicBezTo>
                      <a:pt x="9" y="32"/>
                      <a:pt x="9" y="34"/>
                      <a:pt x="9" y="34"/>
                    </a:cubicBezTo>
                    <a:cubicBezTo>
                      <a:pt x="10" y="35"/>
                      <a:pt x="10" y="34"/>
                      <a:pt x="10" y="33"/>
                    </a:cubicBezTo>
                    <a:cubicBezTo>
                      <a:pt x="11" y="33"/>
                      <a:pt x="11" y="33"/>
                      <a:pt x="12" y="33"/>
                    </a:cubicBezTo>
                    <a:cubicBezTo>
                      <a:pt x="13" y="33"/>
                      <a:pt x="13" y="32"/>
                      <a:pt x="13" y="32"/>
                    </a:cubicBezTo>
                    <a:cubicBezTo>
                      <a:pt x="13" y="31"/>
                      <a:pt x="13" y="31"/>
                      <a:pt x="14" y="31"/>
                    </a:cubicBezTo>
                    <a:cubicBezTo>
                      <a:pt x="14" y="31"/>
                      <a:pt x="14" y="31"/>
                      <a:pt x="15" y="31"/>
                    </a:cubicBezTo>
                    <a:cubicBezTo>
                      <a:pt x="15" y="31"/>
                      <a:pt x="16" y="31"/>
                      <a:pt x="16" y="32"/>
                    </a:cubicBezTo>
                    <a:cubicBezTo>
                      <a:pt x="17" y="32"/>
                      <a:pt x="18" y="32"/>
                      <a:pt x="19" y="32"/>
                    </a:cubicBezTo>
                    <a:cubicBezTo>
                      <a:pt x="19" y="32"/>
                      <a:pt x="19" y="33"/>
                      <a:pt x="20" y="33"/>
                    </a:cubicBezTo>
                    <a:cubicBezTo>
                      <a:pt x="20" y="33"/>
                      <a:pt x="22" y="33"/>
                      <a:pt x="22" y="33"/>
                    </a:cubicBezTo>
                    <a:cubicBezTo>
                      <a:pt x="23" y="33"/>
                      <a:pt x="23" y="32"/>
                      <a:pt x="23" y="32"/>
                    </a:cubicBezTo>
                    <a:cubicBezTo>
                      <a:pt x="23" y="31"/>
                      <a:pt x="23" y="31"/>
                      <a:pt x="24" y="31"/>
                    </a:cubicBezTo>
                    <a:cubicBezTo>
                      <a:pt x="24" y="30"/>
                      <a:pt x="24" y="30"/>
                      <a:pt x="25" y="30"/>
                    </a:cubicBezTo>
                    <a:cubicBezTo>
                      <a:pt x="25" y="30"/>
                      <a:pt x="25" y="30"/>
                      <a:pt x="26" y="29"/>
                    </a:cubicBezTo>
                    <a:cubicBezTo>
                      <a:pt x="26" y="29"/>
                      <a:pt x="27" y="29"/>
                      <a:pt x="27" y="30"/>
                    </a:cubicBezTo>
                    <a:cubicBezTo>
                      <a:pt x="28" y="30"/>
                      <a:pt x="29" y="30"/>
                      <a:pt x="29" y="31"/>
                    </a:cubicBezTo>
                    <a:cubicBezTo>
                      <a:pt x="30" y="31"/>
                      <a:pt x="30" y="31"/>
                      <a:pt x="31" y="32"/>
                    </a:cubicBezTo>
                    <a:cubicBezTo>
                      <a:pt x="32" y="33"/>
                      <a:pt x="33" y="34"/>
                      <a:pt x="34" y="34"/>
                    </a:cubicBezTo>
                    <a:cubicBezTo>
                      <a:pt x="35" y="35"/>
                      <a:pt x="35" y="37"/>
                      <a:pt x="35" y="38"/>
                    </a:cubicBezTo>
                    <a:cubicBezTo>
                      <a:pt x="35" y="39"/>
                      <a:pt x="35" y="39"/>
                      <a:pt x="35" y="39"/>
                    </a:cubicBezTo>
                    <a:cubicBezTo>
                      <a:pt x="35" y="39"/>
                      <a:pt x="36" y="40"/>
                      <a:pt x="36" y="41"/>
                    </a:cubicBezTo>
                    <a:cubicBezTo>
                      <a:pt x="35" y="42"/>
                      <a:pt x="35" y="42"/>
                      <a:pt x="35" y="43"/>
                    </a:cubicBezTo>
                    <a:cubicBezTo>
                      <a:pt x="35" y="43"/>
                      <a:pt x="36" y="44"/>
                      <a:pt x="36" y="44"/>
                    </a:cubicBezTo>
                    <a:cubicBezTo>
                      <a:pt x="37" y="44"/>
                      <a:pt x="37" y="45"/>
                      <a:pt x="38" y="45"/>
                    </a:cubicBezTo>
                    <a:cubicBezTo>
                      <a:pt x="38" y="45"/>
                      <a:pt x="39" y="45"/>
                      <a:pt x="40" y="45"/>
                    </a:cubicBezTo>
                    <a:cubicBezTo>
                      <a:pt x="40" y="46"/>
                      <a:pt x="40" y="46"/>
                      <a:pt x="40" y="47"/>
                    </a:cubicBezTo>
                    <a:cubicBezTo>
                      <a:pt x="40" y="47"/>
                      <a:pt x="41" y="47"/>
                      <a:pt x="41" y="48"/>
                    </a:cubicBezTo>
                    <a:cubicBezTo>
                      <a:pt x="42" y="48"/>
                      <a:pt x="42" y="49"/>
                      <a:pt x="42" y="49"/>
                    </a:cubicBezTo>
                    <a:cubicBezTo>
                      <a:pt x="42" y="49"/>
                      <a:pt x="42" y="50"/>
                      <a:pt x="42" y="50"/>
                    </a:cubicBezTo>
                    <a:cubicBezTo>
                      <a:pt x="42" y="50"/>
                      <a:pt x="42" y="51"/>
                      <a:pt x="41" y="51"/>
                    </a:cubicBezTo>
                    <a:cubicBezTo>
                      <a:pt x="41" y="52"/>
                      <a:pt x="41" y="53"/>
                      <a:pt x="42" y="53"/>
                    </a:cubicBezTo>
                    <a:cubicBezTo>
                      <a:pt x="42" y="53"/>
                      <a:pt x="42" y="55"/>
                      <a:pt x="42" y="55"/>
                    </a:cubicBezTo>
                    <a:cubicBezTo>
                      <a:pt x="42" y="56"/>
                      <a:pt x="41" y="56"/>
                      <a:pt x="41" y="56"/>
                    </a:cubicBezTo>
                    <a:cubicBezTo>
                      <a:pt x="40" y="57"/>
                      <a:pt x="40" y="57"/>
                      <a:pt x="40" y="57"/>
                    </a:cubicBezTo>
                    <a:cubicBezTo>
                      <a:pt x="40" y="57"/>
                      <a:pt x="40" y="57"/>
                      <a:pt x="40" y="57"/>
                    </a:cubicBezTo>
                    <a:cubicBezTo>
                      <a:pt x="41" y="58"/>
                      <a:pt x="41" y="59"/>
                      <a:pt x="42" y="59"/>
                    </a:cubicBezTo>
                    <a:cubicBezTo>
                      <a:pt x="43" y="59"/>
                      <a:pt x="44" y="59"/>
                      <a:pt x="44" y="60"/>
                    </a:cubicBezTo>
                    <a:cubicBezTo>
                      <a:pt x="45" y="60"/>
                      <a:pt x="46" y="61"/>
                      <a:pt x="46" y="61"/>
                    </a:cubicBezTo>
                    <a:cubicBezTo>
                      <a:pt x="47" y="61"/>
                      <a:pt x="47" y="61"/>
                      <a:pt x="47" y="60"/>
                    </a:cubicBezTo>
                    <a:cubicBezTo>
                      <a:pt x="47" y="59"/>
                      <a:pt x="48" y="59"/>
                      <a:pt x="47" y="58"/>
                    </a:cubicBezTo>
                    <a:cubicBezTo>
                      <a:pt x="46" y="57"/>
                      <a:pt x="46" y="57"/>
                      <a:pt x="46" y="56"/>
                    </a:cubicBezTo>
                    <a:cubicBezTo>
                      <a:pt x="47" y="56"/>
                      <a:pt x="47" y="56"/>
                      <a:pt x="48" y="56"/>
                    </a:cubicBezTo>
                    <a:cubicBezTo>
                      <a:pt x="49" y="56"/>
                      <a:pt x="49" y="56"/>
                      <a:pt x="50" y="56"/>
                    </a:cubicBezTo>
                    <a:cubicBezTo>
                      <a:pt x="51" y="57"/>
                      <a:pt x="51" y="57"/>
                      <a:pt x="52" y="57"/>
                    </a:cubicBezTo>
                    <a:cubicBezTo>
                      <a:pt x="52" y="57"/>
                      <a:pt x="53" y="58"/>
                      <a:pt x="54" y="58"/>
                    </a:cubicBezTo>
                    <a:cubicBezTo>
                      <a:pt x="54" y="58"/>
                      <a:pt x="54" y="57"/>
                      <a:pt x="54" y="57"/>
                    </a:cubicBezTo>
                    <a:cubicBezTo>
                      <a:pt x="54" y="57"/>
                      <a:pt x="55" y="56"/>
                      <a:pt x="55" y="56"/>
                    </a:cubicBezTo>
                    <a:cubicBezTo>
                      <a:pt x="55" y="55"/>
                      <a:pt x="55" y="55"/>
                      <a:pt x="54" y="54"/>
                    </a:cubicBezTo>
                    <a:cubicBezTo>
                      <a:pt x="54" y="53"/>
                      <a:pt x="54" y="53"/>
                      <a:pt x="54" y="53"/>
                    </a:cubicBezTo>
                    <a:cubicBezTo>
                      <a:pt x="54" y="52"/>
                      <a:pt x="54" y="52"/>
                      <a:pt x="54" y="52"/>
                    </a:cubicBezTo>
                    <a:cubicBezTo>
                      <a:pt x="55" y="51"/>
                      <a:pt x="56" y="51"/>
                      <a:pt x="56" y="50"/>
                    </a:cubicBezTo>
                    <a:cubicBezTo>
                      <a:pt x="56" y="50"/>
                      <a:pt x="56" y="49"/>
                      <a:pt x="56" y="49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35" name="Freeform 851">
                <a:extLst>
                  <a:ext uri="{FF2B5EF4-FFF2-40B4-BE49-F238E27FC236}">
                    <a16:creationId xmlns:a16="http://schemas.microsoft.com/office/drawing/2014/main" id="{67FEB9AC-AC02-1DB3-90FC-F4FA3F6416B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332663" y="3533775"/>
                <a:ext cx="307975" cy="150813"/>
              </a:xfrm>
              <a:custGeom>
                <a:avLst/>
                <a:gdLst>
                  <a:gd name="T0" fmla="*/ 7 w 74"/>
                  <a:gd name="T1" fmla="*/ 29 h 36"/>
                  <a:gd name="T2" fmla="*/ 4 w 74"/>
                  <a:gd name="T3" fmla="*/ 28 h 36"/>
                  <a:gd name="T4" fmla="*/ 1 w 74"/>
                  <a:gd name="T5" fmla="*/ 29 h 36"/>
                  <a:gd name="T6" fmla="*/ 0 w 74"/>
                  <a:gd name="T7" fmla="*/ 30 h 36"/>
                  <a:gd name="T8" fmla="*/ 1 w 74"/>
                  <a:gd name="T9" fmla="*/ 33 h 36"/>
                  <a:gd name="T10" fmla="*/ 9 w 74"/>
                  <a:gd name="T11" fmla="*/ 33 h 36"/>
                  <a:gd name="T12" fmla="*/ 12 w 74"/>
                  <a:gd name="T13" fmla="*/ 34 h 36"/>
                  <a:gd name="T14" fmla="*/ 15 w 74"/>
                  <a:gd name="T15" fmla="*/ 33 h 36"/>
                  <a:gd name="T16" fmla="*/ 17 w 74"/>
                  <a:gd name="T17" fmla="*/ 34 h 36"/>
                  <a:gd name="T18" fmla="*/ 19 w 74"/>
                  <a:gd name="T19" fmla="*/ 35 h 36"/>
                  <a:gd name="T20" fmla="*/ 22 w 74"/>
                  <a:gd name="T21" fmla="*/ 35 h 36"/>
                  <a:gd name="T22" fmla="*/ 25 w 74"/>
                  <a:gd name="T23" fmla="*/ 35 h 36"/>
                  <a:gd name="T24" fmla="*/ 30 w 74"/>
                  <a:gd name="T25" fmla="*/ 34 h 36"/>
                  <a:gd name="T26" fmla="*/ 32 w 74"/>
                  <a:gd name="T27" fmla="*/ 32 h 36"/>
                  <a:gd name="T28" fmla="*/ 31 w 74"/>
                  <a:gd name="T29" fmla="*/ 30 h 36"/>
                  <a:gd name="T30" fmla="*/ 34 w 74"/>
                  <a:gd name="T31" fmla="*/ 28 h 36"/>
                  <a:gd name="T32" fmla="*/ 37 w 74"/>
                  <a:gd name="T33" fmla="*/ 26 h 36"/>
                  <a:gd name="T34" fmla="*/ 38 w 74"/>
                  <a:gd name="T35" fmla="*/ 25 h 36"/>
                  <a:gd name="T36" fmla="*/ 42 w 74"/>
                  <a:gd name="T37" fmla="*/ 24 h 36"/>
                  <a:gd name="T38" fmla="*/ 45 w 74"/>
                  <a:gd name="T39" fmla="*/ 26 h 36"/>
                  <a:gd name="T40" fmla="*/ 48 w 74"/>
                  <a:gd name="T41" fmla="*/ 26 h 36"/>
                  <a:gd name="T42" fmla="*/ 50 w 74"/>
                  <a:gd name="T43" fmla="*/ 23 h 36"/>
                  <a:gd name="T44" fmla="*/ 52 w 74"/>
                  <a:gd name="T45" fmla="*/ 20 h 36"/>
                  <a:gd name="T46" fmla="*/ 58 w 74"/>
                  <a:gd name="T47" fmla="*/ 19 h 36"/>
                  <a:gd name="T48" fmla="*/ 60 w 74"/>
                  <a:gd name="T49" fmla="*/ 16 h 36"/>
                  <a:gd name="T50" fmla="*/ 70 w 74"/>
                  <a:gd name="T51" fmla="*/ 13 h 36"/>
                  <a:gd name="T52" fmla="*/ 73 w 74"/>
                  <a:gd name="T53" fmla="*/ 11 h 36"/>
                  <a:gd name="T54" fmla="*/ 72 w 74"/>
                  <a:gd name="T55" fmla="*/ 7 h 36"/>
                  <a:gd name="T56" fmla="*/ 67 w 74"/>
                  <a:gd name="T57" fmla="*/ 5 h 36"/>
                  <a:gd name="T58" fmla="*/ 61 w 74"/>
                  <a:gd name="T59" fmla="*/ 3 h 36"/>
                  <a:gd name="T60" fmla="*/ 54 w 74"/>
                  <a:gd name="T61" fmla="*/ 2 h 36"/>
                  <a:gd name="T62" fmla="*/ 49 w 74"/>
                  <a:gd name="T63" fmla="*/ 3 h 36"/>
                  <a:gd name="T64" fmla="*/ 45 w 74"/>
                  <a:gd name="T65" fmla="*/ 3 h 36"/>
                  <a:gd name="T66" fmla="*/ 42 w 74"/>
                  <a:gd name="T67" fmla="*/ 3 h 36"/>
                  <a:gd name="T68" fmla="*/ 37 w 74"/>
                  <a:gd name="T69" fmla="*/ 2 h 36"/>
                  <a:gd name="T70" fmla="*/ 31 w 74"/>
                  <a:gd name="T71" fmla="*/ 1 h 36"/>
                  <a:gd name="T72" fmla="*/ 28 w 74"/>
                  <a:gd name="T73" fmla="*/ 4 h 36"/>
                  <a:gd name="T74" fmla="*/ 19 w 74"/>
                  <a:gd name="T75" fmla="*/ 4 h 36"/>
                  <a:gd name="T76" fmla="*/ 13 w 74"/>
                  <a:gd name="T77" fmla="*/ 4 h 36"/>
                  <a:gd name="T78" fmla="*/ 12 w 74"/>
                  <a:gd name="T79" fmla="*/ 6 h 36"/>
                  <a:gd name="T80" fmla="*/ 11 w 74"/>
                  <a:gd name="T81" fmla="*/ 8 h 36"/>
                  <a:gd name="T82" fmla="*/ 12 w 74"/>
                  <a:gd name="T83" fmla="*/ 10 h 36"/>
                  <a:gd name="T84" fmla="*/ 10 w 74"/>
                  <a:gd name="T85" fmla="*/ 12 h 36"/>
                  <a:gd name="T86" fmla="*/ 6 w 74"/>
                  <a:gd name="T87" fmla="*/ 16 h 36"/>
                  <a:gd name="T88" fmla="*/ 10 w 74"/>
                  <a:gd name="T89" fmla="*/ 17 h 36"/>
                  <a:gd name="T90" fmla="*/ 12 w 74"/>
                  <a:gd name="T91" fmla="*/ 19 h 36"/>
                  <a:gd name="T92" fmla="*/ 14 w 74"/>
                  <a:gd name="T93" fmla="*/ 18 h 36"/>
                  <a:gd name="T94" fmla="*/ 15 w 74"/>
                  <a:gd name="T95" fmla="*/ 16 h 36"/>
                  <a:gd name="T96" fmla="*/ 17 w 74"/>
                  <a:gd name="T97" fmla="*/ 18 h 36"/>
                  <a:gd name="T98" fmla="*/ 19 w 74"/>
                  <a:gd name="T99" fmla="*/ 20 h 36"/>
                  <a:gd name="T100" fmla="*/ 23 w 74"/>
                  <a:gd name="T101" fmla="*/ 22 h 36"/>
                  <a:gd name="T102" fmla="*/ 26 w 74"/>
                  <a:gd name="T103" fmla="*/ 23 h 36"/>
                  <a:gd name="T104" fmla="*/ 23 w 74"/>
                  <a:gd name="T105" fmla="*/ 25 h 36"/>
                  <a:gd name="T106" fmla="*/ 21 w 74"/>
                  <a:gd name="T107" fmla="*/ 24 h 36"/>
                  <a:gd name="T108" fmla="*/ 19 w 74"/>
                  <a:gd name="T109" fmla="*/ 25 h 36"/>
                  <a:gd name="T110" fmla="*/ 16 w 74"/>
                  <a:gd name="T111" fmla="*/ 28 h 36"/>
                  <a:gd name="T112" fmla="*/ 14 w 74"/>
                  <a:gd name="T113" fmla="*/ 26 h 36"/>
                  <a:gd name="T114" fmla="*/ 12 w 74"/>
                  <a:gd name="T115" fmla="*/ 27 h 36"/>
                  <a:gd name="T116" fmla="*/ 12 w 74"/>
                  <a:gd name="T117" fmla="*/ 30 h 36"/>
                  <a:gd name="T118" fmla="*/ 11 w 74"/>
                  <a:gd name="T119" fmla="*/ 28 h 36"/>
                  <a:gd name="T120" fmla="*/ 10 w 74"/>
                  <a:gd name="T121" fmla="*/ 28 h 36"/>
                  <a:gd name="T122" fmla="*/ 9 w 74"/>
                  <a:gd name="T123" fmla="*/ 3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74" h="36">
                    <a:moveTo>
                      <a:pt x="9" y="30"/>
                    </a:moveTo>
                    <a:cubicBezTo>
                      <a:pt x="7" y="29"/>
                      <a:pt x="7" y="29"/>
                      <a:pt x="7" y="29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4" y="28"/>
                      <a:pt x="4" y="28"/>
                      <a:pt x="4" y="28"/>
                    </a:cubicBezTo>
                    <a:cubicBezTo>
                      <a:pt x="2" y="28"/>
                      <a:pt x="2" y="28"/>
                      <a:pt x="2" y="28"/>
                    </a:cubicBezTo>
                    <a:cubicBezTo>
                      <a:pt x="1" y="29"/>
                      <a:pt x="1" y="29"/>
                      <a:pt x="1" y="29"/>
                    </a:cubicBez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0" y="30"/>
                      <a:pt x="0" y="30"/>
                    </a:cubicBezTo>
                    <a:cubicBezTo>
                      <a:pt x="0" y="31"/>
                      <a:pt x="0" y="32"/>
                      <a:pt x="0" y="32"/>
                    </a:cubicBezTo>
                    <a:cubicBezTo>
                      <a:pt x="1" y="33"/>
                      <a:pt x="1" y="33"/>
                      <a:pt x="1" y="33"/>
                    </a:cubicBezTo>
                    <a:cubicBezTo>
                      <a:pt x="3" y="33"/>
                      <a:pt x="3" y="33"/>
                      <a:pt x="3" y="33"/>
                    </a:cubicBezTo>
                    <a:cubicBezTo>
                      <a:pt x="9" y="33"/>
                      <a:pt x="9" y="33"/>
                      <a:pt x="9" y="33"/>
                    </a:cubicBezTo>
                    <a:cubicBezTo>
                      <a:pt x="10" y="34"/>
                      <a:pt x="10" y="34"/>
                      <a:pt x="10" y="34"/>
                    </a:cubicBezTo>
                    <a:cubicBezTo>
                      <a:pt x="12" y="34"/>
                      <a:pt x="12" y="34"/>
                      <a:pt x="12" y="34"/>
                    </a:cubicBezTo>
                    <a:cubicBezTo>
                      <a:pt x="12" y="34"/>
                      <a:pt x="14" y="33"/>
                      <a:pt x="14" y="33"/>
                    </a:cubicBezTo>
                    <a:cubicBezTo>
                      <a:pt x="14" y="33"/>
                      <a:pt x="15" y="33"/>
                      <a:pt x="15" y="33"/>
                    </a:cubicBezTo>
                    <a:cubicBezTo>
                      <a:pt x="16" y="34"/>
                      <a:pt x="16" y="34"/>
                      <a:pt x="16" y="34"/>
                    </a:cubicBezTo>
                    <a:cubicBezTo>
                      <a:pt x="16" y="34"/>
                      <a:pt x="17" y="34"/>
                      <a:pt x="17" y="34"/>
                    </a:cubicBezTo>
                    <a:cubicBezTo>
                      <a:pt x="17" y="34"/>
                      <a:pt x="17" y="35"/>
                      <a:pt x="17" y="35"/>
                    </a:cubicBezTo>
                    <a:cubicBezTo>
                      <a:pt x="17" y="35"/>
                      <a:pt x="19" y="35"/>
                      <a:pt x="19" y="35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1" y="35"/>
                      <a:pt x="22" y="35"/>
                    </a:cubicBezTo>
                    <a:cubicBezTo>
                      <a:pt x="22" y="35"/>
                      <a:pt x="23" y="34"/>
                      <a:pt x="23" y="34"/>
                    </a:cubicBezTo>
                    <a:cubicBezTo>
                      <a:pt x="24" y="34"/>
                      <a:pt x="25" y="34"/>
                      <a:pt x="25" y="35"/>
                    </a:cubicBezTo>
                    <a:cubicBezTo>
                      <a:pt x="25" y="35"/>
                      <a:pt x="28" y="34"/>
                      <a:pt x="28" y="34"/>
                    </a:cubicBezTo>
                    <a:cubicBezTo>
                      <a:pt x="28" y="34"/>
                      <a:pt x="30" y="34"/>
                      <a:pt x="30" y="34"/>
                    </a:cubicBezTo>
                    <a:cubicBezTo>
                      <a:pt x="30" y="34"/>
                      <a:pt x="31" y="34"/>
                      <a:pt x="31" y="34"/>
                    </a:cubicBezTo>
                    <a:cubicBezTo>
                      <a:pt x="31" y="34"/>
                      <a:pt x="32" y="33"/>
                      <a:pt x="32" y="32"/>
                    </a:cubicBezTo>
                    <a:cubicBezTo>
                      <a:pt x="31" y="32"/>
                      <a:pt x="31" y="32"/>
                      <a:pt x="31" y="31"/>
                    </a:cubicBezTo>
                    <a:cubicBezTo>
                      <a:pt x="31" y="31"/>
                      <a:pt x="31" y="30"/>
                      <a:pt x="31" y="30"/>
                    </a:cubicBezTo>
                    <a:cubicBezTo>
                      <a:pt x="32" y="29"/>
                      <a:pt x="33" y="29"/>
                      <a:pt x="33" y="29"/>
                    </a:cubicBezTo>
                    <a:cubicBezTo>
                      <a:pt x="33" y="29"/>
                      <a:pt x="34" y="29"/>
                      <a:pt x="34" y="28"/>
                    </a:cubicBezTo>
                    <a:cubicBezTo>
                      <a:pt x="34" y="28"/>
                      <a:pt x="36" y="27"/>
                      <a:pt x="36" y="27"/>
                    </a:cubicBezTo>
                    <a:cubicBezTo>
                      <a:pt x="36" y="27"/>
                      <a:pt x="37" y="26"/>
                      <a:pt x="37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5"/>
                      <a:pt x="38" y="25"/>
                    </a:cubicBezTo>
                    <a:cubicBezTo>
                      <a:pt x="39" y="25"/>
                      <a:pt x="40" y="25"/>
                      <a:pt x="40" y="25"/>
                    </a:cubicBezTo>
                    <a:cubicBezTo>
                      <a:pt x="42" y="24"/>
                      <a:pt x="42" y="24"/>
                      <a:pt x="42" y="24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7" y="25"/>
                      <a:pt x="47" y="25"/>
                      <a:pt x="47" y="25"/>
                    </a:cubicBezTo>
                    <a:cubicBezTo>
                      <a:pt x="48" y="26"/>
                      <a:pt x="48" y="26"/>
                      <a:pt x="48" y="26"/>
                    </a:cubicBezTo>
                    <a:cubicBezTo>
                      <a:pt x="49" y="25"/>
                      <a:pt x="49" y="25"/>
                      <a:pt x="49" y="25"/>
                    </a:cubicBezTo>
                    <a:cubicBezTo>
                      <a:pt x="49" y="25"/>
                      <a:pt x="50" y="23"/>
                      <a:pt x="50" y="23"/>
                    </a:cubicBezTo>
                    <a:cubicBezTo>
                      <a:pt x="50" y="23"/>
                      <a:pt x="50" y="22"/>
                      <a:pt x="50" y="21"/>
                    </a:cubicBezTo>
                    <a:cubicBezTo>
                      <a:pt x="50" y="21"/>
                      <a:pt x="52" y="20"/>
                      <a:pt x="52" y="20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58" y="19"/>
                      <a:pt x="58" y="19"/>
                      <a:pt x="58" y="19"/>
                    </a:cubicBezTo>
                    <a:cubicBezTo>
                      <a:pt x="60" y="18"/>
                      <a:pt x="60" y="18"/>
                      <a:pt x="60" y="18"/>
                    </a:cubicBezTo>
                    <a:cubicBezTo>
                      <a:pt x="60" y="16"/>
                      <a:pt x="60" y="16"/>
                      <a:pt x="60" y="16"/>
                    </a:cubicBezTo>
                    <a:cubicBezTo>
                      <a:pt x="65" y="15"/>
                      <a:pt x="65" y="15"/>
                      <a:pt x="65" y="15"/>
                    </a:cubicBezTo>
                    <a:cubicBezTo>
                      <a:pt x="70" y="13"/>
                      <a:pt x="70" y="13"/>
                      <a:pt x="70" y="13"/>
                    </a:cubicBezTo>
                    <a:cubicBezTo>
                      <a:pt x="70" y="13"/>
                      <a:pt x="72" y="11"/>
                      <a:pt x="72" y="11"/>
                    </a:cubicBezTo>
                    <a:cubicBezTo>
                      <a:pt x="72" y="11"/>
                      <a:pt x="73" y="11"/>
                      <a:pt x="73" y="11"/>
                    </a:cubicBezTo>
                    <a:cubicBezTo>
                      <a:pt x="74" y="9"/>
                      <a:pt x="74" y="9"/>
                      <a:pt x="74" y="9"/>
                    </a:cubicBezTo>
                    <a:cubicBezTo>
                      <a:pt x="72" y="7"/>
                      <a:pt x="72" y="7"/>
                      <a:pt x="72" y="7"/>
                    </a:cubicBezTo>
                    <a:cubicBezTo>
                      <a:pt x="69" y="7"/>
                      <a:pt x="69" y="7"/>
                      <a:pt x="69" y="7"/>
                    </a:cubicBezTo>
                    <a:cubicBezTo>
                      <a:pt x="67" y="5"/>
                      <a:pt x="67" y="5"/>
                      <a:pt x="67" y="5"/>
                    </a:cubicBezTo>
                    <a:cubicBezTo>
                      <a:pt x="67" y="4"/>
                      <a:pt x="67" y="4"/>
                      <a:pt x="67" y="4"/>
                    </a:cubicBezTo>
                    <a:cubicBezTo>
                      <a:pt x="61" y="3"/>
                      <a:pt x="61" y="3"/>
                      <a:pt x="61" y="3"/>
                    </a:cubicBezTo>
                    <a:cubicBezTo>
                      <a:pt x="55" y="3"/>
                      <a:pt x="55" y="3"/>
                      <a:pt x="55" y="3"/>
                    </a:cubicBezTo>
                    <a:cubicBezTo>
                      <a:pt x="54" y="2"/>
                      <a:pt x="54" y="2"/>
                      <a:pt x="54" y="2"/>
                    </a:cubicBezTo>
                    <a:cubicBezTo>
                      <a:pt x="51" y="2"/>
                      <a:pt x="51" y="2"/>
                      <a:pt x="51" y="2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47" y="3"/>
                      <a:pt x="47" y="3"/>
                      <a:pt x="47" y="3"/>
                    </a:cubicBezTo>
                    <a:cubicBezTo>
                      <a:pt x="45" y="3"/>
                      <a:pt x="45" y="3"/>
                      <a:pt x="45" y="3"/>
                    </a:cubicBezTo>
                    <a:cubicBezTo>
                      <a:pt x="45" y="3"/>
                      <a:pt x="43" y="4"/>
                      <a:pt x="43" y="4"/>
                    </a:cubicBezTo>
                    <a:cubicBezTo>
                      <a:pt x="42" y="4"/>
                      <a:pt x="42" y="4"/>
                      <a:pt x="42" y="3"/>
                    </a:cubicBezTo>
                    <a:cubicBezTo>
                      <a:pt x="41" y="3"/>
                      <a:pt x="39" y="3"/>
                      <a:pt x="39" y="3"/>
                    </a:cubicBezTo>
                    <a:cubicBezTo>
                      <a:pt x="39" y="3"/>
                      <a:pt x="37" y="2"/>
                      <a:pt x="37" y="2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3" y="0"/>
                      <a:pt x="31" y="1"/>
                      <a:pt x="31" y="1"/>
                    </a:cubicBezTo>
                    <a:cubicBezTo>
                      <a:pt x="31" y="1"/>
                      <a:pt x="29" y="2"/>
                      <a:pt x="29" y="2"/>
                    </a:cubicBezTo>
                    <a:cubicBezTo>
                      <a:pt x="28" y="4"/>
                      <a:pt x="28" y="4"/>
                      <a:pt x="28" y="4"/>
                    </a:cubicBezTo>
                    <a:cubicBezTo>
                      <a:pt x="28" y="8"/>
                      <a:pt x="28" y="8"/>
                      <a:pt x="28" y="8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3" y="4"/>
                      <a:pt x="13" y="4"/>
                    </a:cubicBezTo>
                    <a:cubicBezTo>
                      <a:pt x="13" y="4"/>
                      <a:pt x="13" y="5"/>
                      <a:pt x="13" y="5"/>
                    </a:cubicBezTo>
                    <a:cubicBezTo>
                      <a:pt x="12" y="6"/>
                      <a:pt x="12" y="6"/>
                      <a:pt x="12" y="6"/>
                    </a:cubicBezTo>
                    <a:cubicBezTo>
                      <a:pt x="12" y="7"/>
                      <a:pt x="12" y="7"/>
                      <a:pt x="12" y="7"/>
                    </a:cubicBezTo>
                    <a:cubicBezTo>
                      <a:pt x="11" y="8"/>
                      <a:pt x="11" y="8"/>
                      <a:pt x="11" y="8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1" y="10"/>
                      <a:pt x="11" y="10"/>
                      <a:pt x="11" y="10"/>
                    </a:cubicBezTo>
                    <a:cubicBezTo>
                      <a:pt x="10" y="12"/>
                      <a:pt x="10" y="12"/>
                      <a:pt x="10" y="12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6" y="16"/>
                      <a:pt x="6" y="16"/>
                      <a:pt x="6" y="16"/>
                    </a:cubicBezTo>
                    <a:cubicBezTo>
                      <a:pt x="6" y="16"/>
                      <a:pt x="8" y="16"/>
                      <a:pt x="8" y="16"/>
                    </a:cubicBezTo>
                    <a:cubicBezTo>
                      <a:pt x="8" y="16"/>
                      <a:pt x="10" y="17"/>
                      <a:pt x="10" y="17"/>
                    </a:cubicBezTo>
                    <a:cubicBezTo>
                      <a:pt x="10" y="17"/>
                      <a:pt x="10" y="19"/>
                      <a:pt x="10" y="19"/>
                    </a:cubicBezTo>
                    <a:cubicBezTo>
                      <a:pt x="11" y="19"/>
                      <a:pt x="12" y="19"/>
                      <a:pt x="12" y="19"/>
                    </a:cubicBezTo>
                    <a:cubicBezTo>
                      <a:pt x="13" y="19"/>
                      <a:pt x="14" y="19"/>
                      <a:pt x="14" y="19"/>
                    </a:cubicBezTo>
                    <a:cubicBezTo>
                      <a:pt x="14" y="18"/>
                      <a:pt x="14" y="18"/>
                      <a:pt x="14" y="18"/>
                    </a:cubicBezTo>
                    <a:cubicBezTo>
                      <a:pt x="15" y="18"/>
                      <a:pt x="15" y="18"/>
                      <a:pt x="15" y="18"/>
                    </a:cubicBezTo>
                    <a:cubicBezTo>
                      <a:pt x="15" y="18"/>
                      <a:pt x="15" y="16"/>
                      <a:pt x="15" y="16"/>
                    </a:cubicBezTo>
                    <a:cubicBezTo>
                      <a:pt x="15" y="16"/>
                      <a:pt x="16" y="16"/>
                      <a:pt x="17" y="16"/>
                    </a:cubicBezTo>
                    <a:cubicBezTo>
                      <a:pt x="17" y="17"/>
                      <a:pt x="17" y="18"/>
                      <a:pt x="17" y="18"/>
                    </a:cubicBezTo>
                    <a:cubicBezTo>
                      <a:pt x="17" y="19"/>
                      <a:pt x="18" y="18"/>
                      <a:pt x="19" y="19"/>
                    </a:cubicBezTo>
                    <a:cubicBezTo>
                      <a:pt x="20" y="19"/>
                      <a:pt x="19" y="20"/>
                      <a:pt x="19" y="20"/>
                    </a:cubicBezTo>
                    <a:cubicBezTo>
                      <a:pt x="19" y="20"/>
                      <a:pt x="21" y="20"/>
                      <a:pt x="21" y="20"/>
                    </a:cubicBezTo>
                    <a:cubicBezTo>
                      <a:pt x="21" y="21"/>
                      <a:pt x="22" y="22"/>
                      <a:pt x="23" y="22"/>
                    </a:cubicBezTo>
                    <a:cubicBezTo>
                      <a:pt x="23" y="22"/>
                      <a:pt x="25" y="22"/>
                      <a:pt x="25" y="22"/>
                    </a:cubicBezTo>
                    <a:cubicBezTo>
                      <a:pt x="26" y="23"/>
                      <a:pt x="26" y="23"/>
                      <a:pt x="26" y="23"/>
                    </a:cubicBezTo>
                    <a:cubicBezTo>
                      <a:pt x="26" y="23"/>
                      <a:pt x="24" y="23"/>
                      <a:pt x="24" y="23"/>
                    </a:cubicBezTo>
                    <a:cubicBezTo>
                      <a:pt x="24" y="23"/>
                      <a:pt x="23" y="24"/>
                      <a:pt x="23" y="25"/>
                    </a:cubicBezTo>
                    <a:cubicBezTo>
                      <a:pt x="23" y="25"/>
                      <a:pt x="23" y="24"/>
                      <a:pt x="22" y="24"/>
                    </a:cubicBezTo>
                    <a:cubicBezTo>
                      <a:pt x="22" y="24"/>
                      <a:pt x="21" y="24"/>
                      <a:pt x="21" y="24"/>
                    </a:cubicBezTo>
                    <a:cubicBezTo>
                      <a:pt x="21" y="25"/>
                      <a:pt x="21" y="25"/>
                      <a:pt x="21" y="25"/>
                    </a:cubicBezTo>
                    <a:cubicBezTo>
                      <a:pt x="21" y="25"/>
                      <a:pt x="19" y="25"/>
                      <a:pt x="19" y="25"/>
                    </a:cubicBezTo>
                    <a:cubicBezTo>
                      <a:pt x="19" y="26"/>
                      <a:pt x="18" y="26"/>
                      <a:pt x="18" y="27"/>
                    </a:cubicBezTo>
                    <a:cubicBezTo>
                      <a:pt x="18" y="27"/>
                      <a:pt x="17" y="27"/>
                      <a:pt x="16" y="28"/>
                    </a:cubicBezTo>
                    <a:cubicBezTo>
                      <a:pt x="16" y="28"/>
                      <a:pt x="15" y="27"/>
                      <a:pt x="15" y="27"/>
                    </a:cubicBezTo>
                    <a:cubicBezTo>
                      <a:pt x="15" y="27"/>
                      <a:pt x="14" y="26"/>
                      <a:pt x="14" y="26"/>
                    </a:cubicBezTo>
                    <a:cubicBezTo>
                      <a:pt x="14" y="26"/>
                      <a:pt x="13" y="26"/>
                      <a:pt x="12" y="26"/>
                    </a:cubicBezTo>
                    <a:cubicBezTo>
                      <a:pt x="12" y="26"/>
                      <a:pt x="12" y="27"/>
                      <a:pt x="12" y="27"/>
                    </a:cubicBezTo>
                    <a:cubicBezTo>
                      <a:pt x="12" y="27"/>
                      <a:pt x="13" y="28"/>
                      <a:pt x="12" y="29"/>
                    </a:cubicBezTo>
                    <a:cubicBezTo>
                      <a:pt x="12" y="29"/>
                      <a:pt x="12" y="30"/>
                      <a:pt x="12" y="30"/>
                    </a:cubicBezTo>
                    <a:cubicBezTo>
                      <a:pt x="12" y="30"/>
                      <a:pt x="12" y="29"/>
                      <a:pt x="12" y="29"/>
                    </a:cubicBezTo>
                    <a:cubicBezTo>
                      <a:pt x="12" y="29"/>
                      <a:pt x="12" y="28"/>
                      <a:pt x="11" y="28"/>
                    </a:cubicBezTo>
                    <a:cubicBezTo>
                      <a:pt x="11" y="28"/>
                      <a:pt x="11" y="28"/>
                      <a:pt x="11" y="28"/>
                    </a:cubicBezTo>
                    <a:cubicBezTo>
                      <a:pt x="10" y="28"/>
                      <a:pt x="10" y="28"/>
                      <a:pt x="10" y="28"/>
                    </a:cubicBezTo>
                    <a:cubicBezTo>
                      <a:pt x="9" y="29"/>
                      <a:pt x="9" y="29"/>
                      <a:pt x="9" y="29"/>
                    </a:cubicBezTo>
                    <a:lnTo>
                      <a:pt x="9" y="30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36" name="Freeform 853">
                <a:extLst>
                  <a:ext uri="{FF2B5EF4-FFF2-40B4-BE49-F238E27FC236}">
                    <a16:creationId xmlns:a16="http://schemas.microsoft.com/office/drawing/2014/main" id="{25387966-E69B-238A-73DB-BC5DCFD3308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686550" y="3005138"/>
                <a:ext cx="1144587" cy="628650"/>
              </a:xfrm>
              <a:custGeom>
                <a:avLst/>
                <a:gdLst>
                  <a:gd name="T0" fmla="*/ 82 w 275"/>
                  <a:gd name="T1" fmla="*/ 105 h 151"/>
                  <a:gd name="T2" fmla="*/ 126 w 275"/>
                  <a:gd name="T3" fmla="*/ 123 h 151"/>
                  <a:gd name="T4" fmla="*/ 136 w 275"/>
                  <a:gd name="T5" fmla="*/ 139 h 151"/>
                  <a:gd name="T6" fmla="*/ 149 w 275"/>
                  <a:gd name="T7" fmla="*/ 148 h 151"/>
                  <a:gd name="T8" fmla="*/ 164 w 275"/>
                  <a:gd name="T9" fmla="*/ 138 h 151"/>
                  <a:gd name="T10" fmla="*/ 174 w 275"/>
                  <a:gd name="T11" fmla="*/ 131 h 151"/>
                  <a:gd name="T12" fmla="*/ 197 w 275"/>
                  <a:gd name="T13" fmla="*/ 130 h 151"/>
                  <a:gd name="T14" fmla="*/ 216 w 275"/>
                  <a:gd name="T15" fmla="*/ 130 h 151"/>
                  <a:gd name="T16" fmla="*/ 229 w 275"/>
                  <a:gd name="T17" fmla="*/ 133 h 151"/>
                  <a:gd name="T18" fmla="*/ 233 w 275"/>
                  <a:gd name="T19" fmla="*/ 127 h 151"/>
                  <a:gd name="T20" fmla="*/ 228 w 275"/>
                  <a:gd name="T21" fmla="*/ 112 h 151"/>
                  <a:gd name="T22" fmla="*/ 241 w 275"/>
                  <a:gd name="T23" fmla="*/ 108 h 151"/>
                  <a:gd name="T24" fmla="*/ 259 w 275"/>
                  <a:gd name="T25" fmla="*/ 91 h 151"/>
                  <a:gd name="T26" fmla="*/ 265 w 275"/>
                  <a:gd name="T27" fmla="*/ 83 h 151"/>
                  <a:gd name="T28" fmla="*/ 273 w 275"/>
                  <a:gd name="T29" fmla="*/ 70 h 151"/>
                  <a:gd name="T30" fmla="*/ 270 w 275"/>
                  <a:gd name="T31" fmla="*/ 65 h 151"/>
                  <a:gd name="T32" fmla="*/ 260 w 275"/>
                  <a:gd name="T33" fmla="*/ 58 h 151"/>
                  <a:gd name="T34" fmla="*/ 250 w 275"/>
                  <a:gd name="T35" fmla="*/ 49 h 151"/>
                  <a:gd name="T36" fmla="*/ 241 w 275"/>
                  <a:gd name="T37" fmla="*/ 51 h 151"/>
                  <a:gd name="T38" fmla="*/ 233 w 275"/>
                  <a:gd name="T39" fmla="*/ 46 h 151"/>
                  <a:gd name="T40" fmla="*/ 203 w 275"/>
                  <a:gd name="T41" fmla="*/ 15 h 151"/>
                  <a:gd name="T42" fmla="*/ 202 w 275"/>
                  <a:gd name="T43" fmla="*/ 12 h 151"/>
                  <a:gd name="T44" fmla="*/ 193 w 275"/>
                  <a:gd name="T45" fmla="*/ 18 h 151"/>
                  <a:gd name="T46" fmla="*/ 184 w 275"/>
                  <a:gd name="T47" fmla="*/ 21 h 151"/>
                  <a:gd name="T48" fmla="*/ 182 w 275"/>
                  <a:gd name="T49" fmla="*/ 16 h 151"/>
                  <a:gd name="T50" fmla="*/ 173 w 275"/>
                  <a:gd name="T51" fmla="*/ 12 h 151"/>
                  <a:gd name="T52" fmla="*/ 168 w 275"/>
                  <a:gd name="T53" fmla="*/ 8 h 151"/>
                  <a:gd name="T54" fmla="*/ 160 w 275"/>
                  <a:gd name="T55" fmla="*/ 2 h 151"/>
                  <a:gd name="T56" fmla="*/ 148 w 275"/>
                  <a:gd name="T57" fmla="*/ 3 h 151"/>
                  <a:gd name="T58" fmla="*/ 127 w 275"/>
                  <a:gd name="T59" fmla="*/ 10 h 151"/>
                  <a:gd name="T60" fmla="*/ 114 w 275"/>
                  <a:gd name="T61" fmla="*/ 13 h 151"/>
                  <a:gd name="T62" fmla="*/ 102 w 275"/>
                  <a:gd name="T63" fmla="*/ 16 h 151"/>
                  <a:gd name="T64" fmla="*/ 99 w 275"/>
                  <a:gd name="T65" fmla="*/ 19 h 151"/>
                  <a:gd name="T66" fmla="*/ 100 w 275"/>
                  <a:gd name="T67" fmla="*/ 23 h 151"/>
                  <a:gd name="T68" fmla="*/ 103 w 275"/>
                  <a:gd name="T69" fmla="*/ 28 h 151"/>
                  <a:gd name="T70" fmla="*/ 95 w 275"/>
                  <a:gd name="T71" fmla="*/ 40 h 151"/>
                  <a:gd name="T72" fmla="*/ 102 w 275"/>
                  <a:gd name="T73" fmla="*/ 47 h 151"/>
                  <a:gd name="T74" fmla="*/ 90 w 275"/>
                  <a:gd name="T75" fmla="*/ 55 h 151"/>
                  <a:gd name="T76" fmla="*/ 79 w 275"/>
                  <a:gd name="T77" fmla="*/ 48 h 151"/>
                  <a:gd name="T78" fmla="*/ 69 w 275"/>
                  <a:gd name="T79" fmla="*/ 49 h 151"/>
                  <a:gd name="T80" fmla="*/ 58 w 275"/>
                  <a:gd name="T81" fmla="*/ 51 h 151"/>
                  <a:gd name="T82" fmla="*/ 54 w 275"/>
                  <a:gd name="T83" fmla="*/ 52 h 151"/>
                  <a:gd name="T84" fmla="*/ 40 w 275"/>
                  <a:gd name="T85" fmla="*/ 41 h 151"/>
                  <a:gd name="T86" fmla="*/ 30 w 275"/>
                  <a:gd name="T87" fmla="*/ 41 h 151"/>
                  <a:gd name="T88" fmla="*/ 17 w 275"/>
                  <a:gd name="T89" fmla="*/ 53 h 151"/>
                  <a:gd name="T90" fmla="*/ 11 w 275"/>
                  <a:gd name="T91" fmla="*/ 60 h 151"/>
                  <a:gd name="T92" fmla="*/ 2 w 275"/>
                  <a:gd name="T93" fmla="*/ 66 h 151"/>
                  <a:gd name="T94" fmla="*/ 3 w 275"/>
                  <a:gd name="T95" fmla="*/ 77 h 151"/>
                  <a:gd name="T96" fmla="*/ 12 w 275"/>
                  <a:gd name="T97" fmla="*/ 84 h 151"/>
                  <a:gd name="T98" fmla="*/ 21 w 275"/>
                  <a:gd name="T99" fmla="*/ 99 h 151"/>
                  <a:gd name="T100" fmla="*/ 38 w 275"/>
                  <a:gd name="T101" fmla="*/ 93 h 151"/>
                  <a:gd name="T102" fmla="*/ 47 w 275"/>
                  <a:gd name="T103" fmla="*/ 97 h 151"/>
                  <a:gd name="T104" fmla="*/ 53 w 275"/>
                  <a:gd name="T105" fmla="*/ 103 h 151"/>
                  <a:gd name="T106" fmla="*/ 49 w 275"/>
                  <a:gd name="T107" fmla="*/ 111 h 151"/>
                  <a:gd name="T108" fmla="*/ 46 w 275"/>
                  <a:gd name="T109" fmla="*/ 114 h 151"/>
                  <a:gd name="T110" fmla="*/ 37 w 275"/>
                  <a:gd name="T111" fmla="*/ 106 h 151"/>
                  <a:gd name="T112" fmla="*/ 33 w 275"/>
                  <a:gd name="T113" fmla="*/ 115 h 151"/>
                  <a:gd name="T114" fmla="*/ 30 w 275"/>
                  <a:gd name="T115" fmla="*/ 120 h 151"/>
                  <a:gd name="T116" fmla="*/ 43 w 275"/>
                  <a:gd name="T117" fmla="*/ 132 h 1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275" h="151">
                    <a:moveTo>
                      <a:pt x="48" y="136"/>
                    </a:moveTo>
                    <a:cubicBezTo>
                      <a:pt x="48" y="136"/>
                      <a:pt x="51" y="135"/>
                      <a:pt x="51" y="135"/>
                    </a:cubicBezTo>
                    <a:cubicBezTo>
                      <a:pt x="51" y="135"/>
                      <a:pt x="54" y="135"/>
                      <a:pt x="55" y="136"/>
                    </a:cubicBezTo>
                    <a:cubicBezTo>
                      <a:pt x="56" y="137"/>
                      <a:pt x="59" y="141"/>
                      <a:pt x="59" y="141"/>
                    </a:cubicBezTo>
                    <a:cubicBezTo>
                      <a:pt x="61" y="145"/>
                      <a:pt x="61" y="145"/>
                      <a:pt x="61" y="145"/>
                    </a:cubicBezTo>
                    <a:cubicBezTo>
                      <a:pt x="65" y="145"/>
                      <a:pt x="65" y="145"/>
                      <a:pt x="65" y="145"/>
                    </a:cubicBezTo>
                    <a:cubicBezTo>
                      <a:pt x="65" y="110"/>
                      <a:pt x="65" y="110"/>
                      <a:pt x="65" y="110"/>
                    </a:cubicBezTo>
                    <a:cubicBezTo>
                      <a:pt x="82" y="105"/>
                      <a:pt x="82" y="105"/>
                      <a:pt x="82" y="105"/>
                    </a:cubicBezTo>
                    <a:cubicBezTo>
                      <a:pt x="92" y="110"/>
                      <a:pt x="92" y="110"/>
                      <a:pt x="92" y="110"/>
                    </a:cubicBezTo>
                    <a:cubicBezTo>
                      <a:pt x="99" y="116"/>
                      <a:pt x="99" y="116"/>
                      <a:pt x="99" y="116"/>
                    </a:cubicBezTo>
                    <a:cubicBezTo>
                      <a:pt x="100" y="118"/>
                      <a:pt x="100" y="118"/>
                      <a:pt x="100" y="118"/>
                    </a:cubicBezTo>
                    <a:cubicBezTo>
                      <a:pt x="105" y="124"/>
                      <a:pt x="105" y="124"/>
                      <a:pt x="105" y="124"/>
                    </a:cubicBezTo>
                    <a:cubicBezTo>
                      <a:pt x="111" y="123"/>
                      <a:pt x="111" y="123"/>
                      <a:pt x="111" y="123"/>
                    </a:cubicBezTo>
                    <a:cubicBezTo>
                      <a:pt x="119" y="123"/>
                      <a:pt x="119" y="123"/>
                      <a:pt x="119" y="123"/>
                    </a:cubicBezTo>
                    <a:cubicBezTo>
                      <a:pt x="123" y="124"/>
                      <a:pt x="123" y="124"/>
                      <a:pt x="123" y="124"/>
                    </a:cubicBezTo>
                    <a:cubicBezTo>
                      <a:pt x="126" y="123"/>
                      <a:pt x="126" y="123"/>
                      <a:pt x="126" y="123"/>
                    </a:cubicBezTo>
                    <a:cubicBezTo>
                      <a:pt x="129" y="126"/>
                      <a:pt x="129" y="126"/>
                      <a:pt x="129" y="126"/>
                    </a:cubicBezTo>
                    <a:cubicBezTo>
                      <a:pt x="131" y="130"/>
                      <a:pt x="131" y="130"/>
                      <a:pt x="131" y="130"/>
                    </a:cubicBezTo>
                    <a:cubicBezTo>
                      <a:pt x="132" y="130"/>
                      <a:pt x="132" y="130"/>
                      <a:pt x="132" y="130"/>
                    </a:cubicBezTo>
                    <a:cubicBezTo>
                      <a:pt x="133" y="129"/>
                      <a:pt x="133" y="129"/>
                      <a:pt x="133" y="129"/>
                    </a:cubicBezTo>
                    <a:cubicBezTo>
                      <a:pt x="133" y="129"/>
                      <a:pt x="133" y="129"/>
                      <a:pt x="133" y="129"/>
                    </a:cubicBezTo>
                    <a:cubicBezTo>
                      <a:pt x="133" y="129"/>
                      <a:pt x="133" y="134"/>
                      <a:pt x="133" y="134"/>
                    </a:cubicBezTo>
                    <a:cubicBezTo>
                      <a:pt x="133" y="134"/>
                      <a:pt x="133" y="139"/>
                      <a:pt x="133" y="139"/>
                    </a:cubicBezTo>
                    <a:cubicBezTo>
                      <a:pt x="136" y="139"/>
                      <a:pt x="136" y="139"/>
                      <a:pt x="136" y="139"/>
                    </a:cubicBezTo>
                    <a:cubicBezTo>
                      <a:pt x="137" y="146"/>
                      <a:pt x="137" y="146"/>
                      <a:pt x="137" y="146"/>
                    </a:cubicBezTo>
                    <a:cubicBezTo>
                      <a:pt x="146" y="146"/>
                      <a:pt x="146" y="146"/>
                      <a:pt x="146" y="146"/>
                    </a:cubicBezTo>
                    <a:cubicBezTo>
                      <a:pt x="147" y="147"/>
                      <a:pt x="147" y="147"/>
                      <a:pt x="147" y="147"/>
                    </a:cubicBezTo>
                    <a:cubicBezTo>
                      <a:pt x="146" y="149"/>
                      <a:pt x="146" y="149"/>
                      <a:pt x="146" y="149"/>
                    </a:cubicBezTo>
                    <a:cubicBezTo>
                      <a:pt x="150" y="151"/>
                      <a:pt x="150" y="151"/>
                      <a:pt x="150" y="151"/>
                    </a:cubicBezTo>
                    <a:cubicBezTo>
                      <a:pt x="151" y="151"/>
                      <a:pt x="151" y="151"/>
                      <a:pt x="151" y="151"/>
                    </a:cubicBezTo>
                    <a:cubicBezTo>
                      <a:pt x="151" y="151"/>
                      <a:pt x="151" y="150"/>
                      <a:pt x="150" y="150"/>
                    </a:cubicBezTo>
                    <a:cubicBezTo>
                      <a:pt x="150" y="149"/>
                      <a:pt x="149" y="148"/>
                      <a:pt x="149" y="148"/>
                    </a:cubicBezTo>
                    <a:cubicBezTo>
                      <a:pt x="151" y="147"/>
                      <a:pt x="151" y="147"/>
                      <a:pt x="151" y="147"/>
                    </a:cubicBezTo>
                    <a:cubicBezTo>
                      <a:pt x="153" y="146"/>
                      <a:pt x="153" y="146"/>
                      <a:pt x="153" y="146"/>
                    </a:cubicBezTo>
                    <a:cubicBezTo>
                      <a:pt x="153" y="144"/>
                      <a:pt x="153" y="144"/>
                      <a:pt x="153" y="144"/>
                    </a:cubicBezTo>
                    <a:cubicBezTo>
                      <a:pt x="155" y="143"/>
                      <a:pt x="155" y="143"/>
                      <a:pt x="155" y="143"/>
                    </a:cubicBezTo>
                    <a:cubicBezTo>
                      <a:pt x="156" y="142"/>
                      <a:pt x="156" y="142"/>
                      <a:pt x="156" y="142"/>
                    </a:cubicBezTo>
                    <a:cubicBezTo>
                      <a:pt x="159" y="141"/>
                      <a:pt x="159" y="141"/>
                      <a:pt x="159" y="141"/>
                    </a:cubicBezTo>
                    <a:cubicBezTo>
                      <a:pt x="159" y="141"/>
                      <a:pt x="162" y="138"/>
                      <a:pt x="162" y="138"/>
                    </a:cubicBezTo>
                    <a:cubicBezTo>
                      <a:pt x="163" y="138"/>
                      <a:pt x="164" y="138"/>
                      <a:pt x="164" y="138"/>
                    </a:cubicBezTo>
                    <a:cubicBezTo>
                      <a:pt x="166" y="136"/>
                      <a:pt x="166" y="136"/>
                      <a:pt x="166" y="136"/>
                    </a:cubicBezTo>
                    <a:cubicBezTo>
                      <a:pt x="166" y="135"/>
                      <a:pt x="166" y="135"/>
                      <a:pt x="166" y="135"/>
                    </a:cubicBezTo>
                    <a:cubicBezTo>
                      <a:pt x="167" y="134"/>
                      <a:pt x="167" y="134"/>
                      <a:pt x="167" y="134"/>
                    </a:cubicBezTo>
                    <a:cubicBezTo>
                      <a:pt x="167" y="133"/>
                      <a:pt x="167" y="133"/>
                      <a:pt x="167" y="133"/>
                    </a:cubicBezTo>
                    <a:cubicBezTo>
                      <a:pt x="168" y="132"/>
                      <a:pt x="168" y="132"/>
                      <a:pt x="168" y="132"/>
                    </a:cubicBezTo>
                    <a:cubicBezTo>
                      <a:pt x="168" y="132"/>
                      <a:pt x="168" y="131"/>
                      <a:pt x="168" y="131"/>
                    </a:cubicBezTo>
                    <a:cubicBezTo>
                      <a:pt x="168" y="131"/>
                      <a:pt x="172" y="130"/>
                      <a:pt x="172" y="130"/>
                    </a:cubicBezTo>
                    <a:cubicBezTo>
                      <a:pt x="174" y="131"/>
                      <a:pt x="174" y="131"/>
                      <a:pt x="174" y="131"/>
                    </a:cubicBezTo>
                    <a:cubicBezTo>
                      <a:pt x="183" y="135"/>
                      <a:pt x="183" y="135"/>
                      <a:pt x="183" y="135"/>
                    </a:cubicBezTo>
                    <a:cubicBezTo>
                      <a:pt x="183" y="131"/>
                      <a:pt x="183" y="131"/>
                      <a:pt x="183" y="131"/>
                    </a:cubicBezTo>
                    <a:cubicBezTo>
                      <a:pt x="184" y="129"/>
                      <a:pt x="184" y="129"/>
                      <a:pt x="184" y="129"/>
                    </a:cubicBezTo>
                    <a:cubicBezTo>
                      <a:pt x="184" y="129"/>
                      <a:pt x="186" y="128"/>
                      <a:pt x="186" y="128"/>
                    </a:cubicBezTo>
                    <a:cubicBezTo>
                      <a:pt x="186" y="128"/>
                      <a:pt x="188" y="127"/>
                      <a:pt x="188" y="127"/>
                    </a:cubicBezTo>
                    <a:cubicBezTo>
                      <a:pt x="192" y="129"/>
                      <a:pt x="192" y="129"/>
                      <a:pt x="192" y="129"/>
                    </a:cubicBezTo>
                    <a:cubicBezTo>
                      <a:pt x="192" y="129"/>
                      <a:pt x="194" y="130"/>
                      <a:pt x="194" y="130"/>
                    </a:cubicBezTo>
                    <a:cubicBezTo>
                      <a:pt x="194" y="130"/>
                      <a:pt x="196" y="130"/>
                      <a:pt x="197" y="130"/>
                    </a:cubicBezTo>
                    <a:cubicBezTo>
                      <a:pt x="197" y="131"/>
                      <a:pt x="197" y="131"/>
                      <a:pt x="198" y="131"/>
                    </a:cubicBezTo>
                    <a:cubicBezTo>
                      <a:pt x="198" y="131"/>
                      <a:pt x="200" y="130"/>
                      <a:pt x="200" y="130"/>
                    </a:cubicBezTo>
                    <a:cubicBezTo>
                      <a:pt x="202" y="130"/>
                      <a:pt x="202" y="130"/>
                      <a:pt x="202" y="130"/>
                    </a:cubicBezTo>
                    <a:cubicBezTo>
                      <a:pt x="204" y="130"/>
                      <a:pt x="204" y="130"/>
                      <a:pt x="204" y="130"/>
                    </a:cubicBezTo>
                    <a:cubicBezTo>
                      <a:pt x="206" y="129"/>
                      <a:pt x="206" y="129"/>
                      <a:pt x="206" y="129"/>
                    </a:cubicBezTo>
                    <a:cubicBezTo>
                      <a:pt x="209" y="129"/>
                      <a:pt x="209" y="129"/>
                      <a:pt x="209" y="129"/>
                    </a:cubicBezTo>
                    <a:cubicBezTo>
                      <a:pt x="210" y="130"/>
                      <a:pt x="210" y="130"/>
                      <a:pt x="210" y="130"/>
                    </a:cubicBezTo>
                    <a:cubicBezTo>
                      <a:pt x="216" y="130"/>
                      <a:pt x="216" y="130"/>
                      <a:pt x="216" y="130"/>
                    </a:cubicBezTo>
                    <a:cubicBezTo>
                      <a:pt x="222" y="131"/>
                      <a:pt x="222" y="131"/>
                      <a:pt x="222" y="131"/>
                    </a:cubicBezTo>
                    <a:cubicBezTo>
                      <a:pt x="222" y="132"/>
                      <a:pt x="222" y="132"/>
                      <a:pt x="222" y="132"/>
                    </a:cubicBezTo>
                    <a:cubicBezTo>
                      <a:pt x="224" y="134"/>
                      <a:pt x="224" y="134"/>
                      <a:pt x="224" y="134"/>
                    </a:cubicBezTo>
                    <a:cubicBezTo>
                      <a:pt x="227" y="134"/>
                      <a:pt x="227" y="134"/>
                      <a:pt x="227" y="134"/>
                    </a:cubicBezTo>
                    <a:cubicBezTo>
                      <a:pt x="229" y="136"/>
                      <a:pt x="229" y="136"/>
                      <a:pt x="229" y="136"/>
                    </a:cubicBezTo>
                    <a:cubicBezTo>
                      <a:pt x="229" y="136"/>
                      <a:pt x="229" y="136"/>
                      <a:pt x="229" y="136"/>
                    </a:cubicBezTo>
                    <a:cubicBezTo>
                      <a:pt x="229" y="136"/>
                      <a:pt x="229" y="134"/>
                      <a:pt x="229" y="134"/>
                    </a:cubicBezTo>
                    <a:cubicBezTo>
                      <a:pt x="229" y="134"/>
                      <a:pt x="229" y="133"/>
                      <a:pt x="229" y="133"/>
                    </a:cubicBezTo>
                    <a:cubicBezTo>
                      <a:pt x="228" y="133"/>
                      <a:pt x="228" y="132"/>
                      <a:pt x="228" y="132"/>
                    </a:cubicBezTo>
                    <a:cubicBezTo>
                      <a:pt x="230" y="130"/>
                      <a:pt x="230" y="130"/>
                      <a:pt x="230" y="130"/>
                    </a:cubicBezTo>
                    <a:cubicBezTo>
                      <a:pt x="231" y="130"/>
                      <a:pt x="231" y="130"/>
                      <a:pt x="231" y="130"/>
                    </a:cubicBezTo>
                    <a:cubicBezTo>
                      <a:pt x="231" y="130"/>
                      <a:pt x="232" y="130"/>
                      <a:pt x="231" y="130"/>
                    </a:cubicBezTo>
                    <a:cubicBezTo>
                      <a:pt x="231" y="130"/>
                      <a:pt x="230" y="129"/>
                      <a:pt x="230" y="129"/>
                    </a:cubicBezTo>
                    <a:cubicBezTo>
                      <a:pt x="230" y="129"/>
                      <a:pt x="230" y="129"/>
                      <a:pt x="230" y="129"/>
                    </a:cubicBezTo>
                    <a:cubicBezTo>
                      <a:pt x="231" y="128"/>
                      <a:pt x="231" y="128"/>
                      <a:pt x="231" y="128"/>
                    </a:cubicBezTo>
                    <a:cubicBezTo>
                      <a:pt x="233" y="127"/>
                      <a:pt x="233" y="127"/>
                      <a:pt x="233" y="127"/>
                    </a:cubicBezTo>
                    <a:cubicBezTo>
                      <a:pt x="233" y="126"/>
                      <a:pt x="233" y="126"/>
                      <a:pt x="233" y="126"/>
                    </a:cubicBezTo>
                    <a:cubicBezTo>
                      <a:pt x="233" y="126"/>
                      <a:pt x="232" y="125"/>
                      <a:pt x="232" y="125"/>
                    </a:cubicBezTo>
                    <a:cubicBezTo>
                      <a:pt x="232" y="125"/>
                      <a:pt x="232" y="123"/>
                      <a:pt x="232" y="123"/>
                    </a:cubicBezTo>
                    <a:cubicBezTo>
                      <a:pt x="231" y="121"/>
                      <a:pt x="231" y="121"/>
                      <a:pt x="231" y="121"/>
                    </a:cubicBezTo>
                    <a:cubicBezTo>
                      <a:pt x="230" y="119"/>
                      <a:pt x="230" y="119"/>
                      <a:pt x="230" y="119"/>
                    </a:cubicBezTo>
                    <a:cubicBezTo>
                      <a:pt x="230" y="114"/>
                      <a:pt x="230" y="114"/>
                      <a:pt x="230" y="114"/>
                    </a:cubicBezTo>
                    <a:cubicBezTo>
                      <a:pt x="229" y="113"/>
                      <a:pt x="229" y="113"/>
                      <a:pt x="229" y="113"/>
                    </a:cubicBezTo>
                    <a:cubicBezTo>
                      <a:pt x="228" y="112"/>
                      <a:pt x="228" y="112"/>
                      <a:pt x="228" y="112"/>
                    </a:cubicBezTo>
                    <a:cubicBezTo>
                      <a:pt x="228" y="112"/>
                      <a:pt x="227" y="112"/>
                      <a:pt x="227" y="112"/>
                    </a:cubicBezTo>
                    <a:cubicBezTo>
                      <a:pt x="227" y="112"/>
                      <a:pt x="227" y="111"/>
                      <a:pt x="227" y="111"/>
                    </a:cubicBezTo>
                    <a:cubicBezTo>
                      <a:pt x="229" y="110"/>
                      <a:pt x="229" y="110"/>
                      <a:pt x="229" y="110"/>
                    </a:cubicBezTo>
                    <a:cubicBezTo>
                      <a:pt x="232" y="109"/>
                      <a:pt x="232" y="109"/>
                      <a:pt x="232" y="109"/>
                    </a:cubicBezTo>
                    <a:cubicBezTo>
                      <a:pt x="232" y="109"/>
                      <a:pt x="234" y="109"/>
                      <a:pt x="234" y="109"/>
                    </a:cubicBezTo>
                    <a:cubicBezTo>
                      <a:pt x="235" y="109"/>
                      <a:pt x="236" y="108"/>
                      <a:pt x="236" y="108"/>
                    </a:cubicBezTo>
                    <a:cubicBezTo>
                      <a:pt x="236" y="108"/>
                      <a:pt x="239" y="106"/>
                      <a:pt x="239" y="106"/>
                    </a:cubicBezTo>
                    <a:cubicBezTo>
                      <a:pt x="241" y="108"/>
                      <a:pt x="241" y="108"/>
                      <a:pt x="241" y="108"/>
                    </a:cubicBezTo>
                    <a:cubicBezTo>
                      <a:pt x="245" y="108"/>
                      <a:pt x="245" y="108"/>
                      <a:pt x="245" y="108"/>
                    </a:cubicBezTo>
                    <a:cubicBezTo>
                      <a:pt x="245" y="106"/>
                      <a:pt x="245" y="106"/>
                      <a:pt x="245" y="106"/>
                    </a:cubicBezTo>
                    <a:cubicBezTo>
                      <a:pt x="245" y="106"/>
                      <a:pt x="243" y="106"/>
                      <a:pt x="243" y="106"/>
                    </a:cubicBezTo>
                    <a:cubicBezTo>
                      <a:pt x="243" y="106"/>
                      <a:pt x="242" y="105"/>
                      <a:pt x="242" y="105"/>
                    </a:cubicBezTo>
                    <a:cubicBezTo>
                      <a:pt x="245" y="98"/>
                      <a:pt x="245" y="98"/>
                      <a:pt x="245" y="98"/>
                    </a:cubicBezTo>
                    <a:cubicBezTo>
                      <a:pt x="248" y="88"/>
                      <a:pt x="248" y="88"/>
                      <a:pt x="248" y="88"/>
                    </a:cubicBezTo>
                    <a:cubicBezTo>
                      <a:pt x="253" y="91"/>
                      <a:pt x="253" y="91"/>
                      <a:pt x="253" y="91"/>
                    </a:cubicBezTo>
                    <a:cubicBezTo>
                      <a:pt x="259" y="91"/>
                      <a:pt x="259" y="91"/>
                      <a:pt x="259" y="91"/>
                    </a:cubicBezTo>
                    <a:cubicBezTo>
                      <a:pt x="261" y="92"/>
                      <a:pt x="261" y="92"/>
                      <a:pt x="261" y="92"/>
                    </a:cubicBezTo>
                    <a:cubicBezTo>
                      <a:pt x="263" y="91"/>
                      <a:pt x="263" y="91"/>
                      <a:pt x="263" y="91"/>
                    </a:cubicBezTo>
                    <a:cubicBezTo>
                      <a:pt x="264" y="90"/>
                      <a:pt x="264" y="90"/>
                      <a:pt x="264" y="90"/>
                    </a:cubicBezTo>
                    <a:cubicBezTo>
                      <a:pt x="265" y="90"/>
                      <a:pt x="265" y="90"/>
                      <a:pt x="265" y="90"/>
                    </a:cubicBezTo>
                    <a:cubicBezTo>
                      <a:pt x="266" y="89"/>
                      <a:pt x="266" y="89"/>
                      <a:pt x="266" y="89"/>
                    </a:cubicBezTo>
                    <a:cubicBezTo>
                      <a:pt x="266" y="87"/>
                      <a:pt x="266" y="87"/>
                      <a:pt x="266" y="87"/>
                    </a:cubicBezTo>
                    <a:cubicBezTo>
                      <a:pt x="265" y="87"/>
                      <a:pt x="265" y="87"/>
                      <a:pt x="265" y="87"/>
                    </a:cubicBezTo>
                    <a:cubicBezTo>
                      <a:pt x="265" y="83"/>
                      <a:pt x="265" y="83"/>
                      <a:pt x="265" y="83"/>
                    </a:cubicBezTo>
                    <a:cubicBezTo>
                      <a:pt x="265" y="83"/>
                      <a:pt x="265" y="82"/>
                      <a:pt x="265" y="82"/>
                    </a:cubicBezTo>
                    <a:cubicBezTo>
                      <a:pt x="265" y="82"/>
                      <a:pt x="265" y="80"/>
                      <a:pt x="265" y="80"/>
                    </a:cubicBezTo>
                    <a:cubicBezTo>
                      <a:pt x="265" y="80"/>
                      <a:pt x="265" y="79"/>
                      <a:pt x="265" y="79"/>
                    </a:cubicBezTo>
                    <a:cubicBezTo>
                      <a:pt x="265" y="79"/>
                      <a:pt x="266" y="77"/>
                      <a:pt x="266" y="77"/>
                    </a:cubicBezTo>
                    <a:cubicBezTo>
                      <a:pt x="266" y="77"/>
                      <a:pt x="268" y="76"/>
                      <a:pt x="269" y="76"/>
                    </a:cubicBezTo>
                    <a:cubicBezTo>
                      <a:pt x="269" y="76"/>
                      <a:pt x="271" y="75"/>
                      <a:pt x="272" y="75"/>
                    </a:cubicBezTo>
                    <a:cubicBezTo>
                      <a:pt x="272" y="75"/>
                      <a:pt x="273" y="74"/>
                      <a:pt x="273" y="74"/>
                    </a:cubicBezTo>
                    <a:cubicBezTo>
                      <a:pt x="273" y="70"/>
                      <a:pt x="273" y="70"/>
                      <a:pt x="273" y="70"/>
                    </a:cubicBezTo>
                    <a:cubicBezTo>
                      <a:pt x="275" y="67"/>
                      <a:pt x="275" y="67"/>
                      <a:pt x="275" y="67"/>
                    </a:cubicBezTo>
                    <a:cubicBezTo>
                      <a:pt x="275" y="67"/>
                      <a:pt x="274" y="66"/>
                      <a:pt x="274" y="66"/>
                    </a:cubicBezTo>
                    <a:cubicBezTo>
                      <a:pt x="274" y="66"/>
                      <a:pt x="273" y="65"/>
                      <a:pt x="273" y="65"/>
                    </a:cubicBezTo>
                    <a:cubicBezTo>
                      <a:pt x="273" y="64"/>
                      <a:pt x="272" y="64"/>
                      <a:pt x="272" y="64"/>
                    </a:cubicBezTo>
                    <a:cubicBezTo>
                      <a:pt x="272" y="63"/>
                      <a:pt x="273" y="62"/>
                      <a:pt x="273" y="62"/>
                    </a:cubicBezTo>
                    <a:cubicBezTo>
                      <a:pt x="273" y="62"/>
                      <a:pt x="272" y="62"/>
                      <a:pt x="272" y="62"/>
                    </a:cubicBezTo>
                    <a:cubicBezTo>
                      <a:pt x="272" y="62"/>
                      <a:pt x="271" y="63"/>
                      <a:pt x="270" y="64"/>
                    </a:cubicBezTo>
                    <a:cubicBezTo>
                      <a:pt x="270" y="64"/>
                      <a:pt x="270" y="65"/>
                      <a:pt x="270" y="65"/>
                    </a:cubicBezTo>
                    <a:cubicBezTo>
                      <a:pt x="269" y="65"/>
                      <a:pt x="269" y="65"/>
                      <a:pt x="268" y="65"/>
                    </a:cubicBezTo>
                    <a:cubicBezTo>
                      <a:pt x="267" y="65"/>
                      <a:pt x="267" y="65"/>
                      <a:pt x="266" y="64"/>
                    </a:cubicBezTo>
                    <a:cubicBezTo>
                      <a:pt x="265" y="64"/>
                      <a:pt x="264" y="64"/>
                      <a:pt x="264" y="64"/>
                    </a:cubicBezTo>
                    <a:cubicBezTo>
                      <a:pt x="264" y="64"/>
                      <a:pt x="263" y="64"/>
                      <a:pt x="263" y="63"/>
                    </a:cubicBezTo>
                    <a:cubicBezTo>
                      <a:pt x="262" y="63"/>
                      <a:pt x="262" y="62"/>
                      <a:pt x="262" y="62"/>
                    </a:cubicBezTo>
                    <a:cubicBezTo>
                      <a:pt x="262" y="62"/>
                      <a:pt x="262" y="61"/>
                      <a:pt x="262" y="61"/>
                    </a:cubicBezTo>
                    <a:cubicBezTo>
                      <a:pt x="262" y="60"/>
                      <a:pt x="262" y="59"/>
                      <a:pt x="262" y="59"/>
                    </a:cubicBezTo>
                    <a:cubicBezTo>
                      <a:pt x="262" y="59"/>
                      <a:pt x="260" y="58"/>
                      <a:pt x="260" y="58"/>
                    </a:cubicBezTo>
                    <a:cubicBezTo>
                      <a:pt x="260" y="58"/>
                      <a:pt x="259" y="57"/>
                      <a:pt x="259" y="57"/>
                    </a:cubicBezTo>
                    <a:cubicBezTo>
                      <a:pt x="258" y="57"/>
                      <a:pt x="256" y="58"/>
                      <a:pt x="256" y="58"/>
                    </a:cubicBezTo>
                    <a:cubicBezTo>
                      <a:pt x="256" y="58"/>
                      <a:pt x="256" y="56"/>
                      <a:pt x="256" y="56"/>
                    </a:cubicBezTo>
                    <a:cubicBezTo>
                      <a:pt x="256" y="56"/>
                      <a:pt x="255" y="54"/>
                      <a:pt x="255" y="54"/>
                    </a:cubicBezTo>
                    <a:cubicBezTo>
                      <a:pt x="255" y="54"/>
                      <a:pt x="254" y="53"/>
                      <a:pt x="254" y="52"/>
                    </a:cubicBezTo>
                    <a:cubicBezTo>
                      <a:pt x="254" y="52"/>
                      <a:pt x="253" y="51"/>
                      <a:pt x="253" y="51"/>
                    </a:cubicBezTo>
                    <a:cubicBezTo>
                      <a:pt x="253" y="50"/>
                      <a:pt x="251" y="50"/>
                      <a:pt x="251" y="50"/>
                    </a:cubicBezTo>
                    <a:cubicBezTo>
                      <a:pt x="250" y="49"/>
                      <a:pt x="250" y="49"/>
                      <a:pt x="250" y="49"/>
                    </a:cubicBezTo>
                    <a:cubicBezTo>
                      <a:pt x="248" y="49"/>
                      <a:pt x="248" y="49"/>
                      <a:pt x="248" y="49"/>
                    </a:cubicBezTo>
                    <a:cubicBezTo>
                      <a:pt x="248" y="49"/>
                      <a:pt x="248" y="50"/>
                      <a:pt x="248" y="50"/>
                    </a:cubicBezTo>
                    <a:cubicBezTo>
                      <a:pt x="248" y="51"/>
                      <a:pt x="246" y="51"/>
                      <a:pt x="246" y="51"/>
                    </a:cubicBezTo>
                    <a:cubicBezTo>
                      <a:pt x="246" y="51"/>
                      <a:pt x="246" y="50"/>
                      <a:pt x="246" y="50"/>
                    </a:cubicBezTo>
                    <a:cubicBezTo>
                      <a:pt x="246" y="50"/>
                      <a:pt x="245" y="51"/>
                      <a:pt x="245" y="51"/>
                    </a:cubicBezTo>
                    <a:cubicBezTo>
                      <a:pt x="245" y="52"/>
                      <a:pt x="244" y="52"/>
                      <a:pt x="244" y="52"/>
                    </a:cubicBezTo>
                    <a:cubicBezTo>
                      <a:pt x="244" y="52"/>
                      <a:pt x="243" y="52"/>
                      <a:pt x="243" y="52"/>
                    </a:cubicBezTo>
                    <a:cubicBezTo>
                      <a:pt x="242" y="52"/>
                      <a:pt x="241" y="52"/>
                      <a:pt x="241" y="51"/>
                    </a:cubicBezTo>
                    <a:cubicBezTo>
                      <a:pt x="240" y="51"/>
                      <a:pt x="239" y="51"/>
                      <a:pt x="239" y="51"/>
                    </a:cubicBezTo>
                    <a:cubicBezTo>
                      <a:pt x="239" y="51"/>
                      <a:pt x="238" y="52"/>
                      <a:pt x="238" y="52"/>
                    </a:cubicBezTo>
                    <a:cubicBezTo>
                      <a:pt x="237" y="51"/>
                      <a:pt x="237" y="51"/>
                      <a:pt x="237" y="51"/>
                    </a:cubicBezTo>
                    <a:cubicBezTo>
                      <a:pt x="237" y="50"/>
                      <a:pt x="237" y="50"/>
                      <a:pt x="237" y="50"/>
                    </a:cubicBezTo>
                    <a:cubicBezTo>
                      <a:pt x="237" y="50"/>
                      <a:pt x="235" y="50"/>
                      <a:pt x="235" y="49"/>
                    </a:cubicBezTo>
                    <a:cubicBezTo>
                      <a:pt x="235" y="49"/>
                      <a:pt x="235" y="49"/>
                      <a:pt x="235" y="49"/>
                    </a:cubicBezTo>
                    <a:cubicBezTo>
                      <a:pt x="235" y="48"/>
                      <a:pt x="235" y="47"/>
                      <a:pt x="235" y="47"/>
                    </a:cubicBezTo>
                    <a:cubicBezTo>
                      <a:pt x="235" y="47"/>
                      <a:pt x="234" y="47"/>
                      <a:pt x="233" y="46"/>
                    </a:cubicBezTo>
                    <a:cubicBezTo>
                      <a:pt x="233" y="46"/>
                      <a:pt x="231" y="47"/>
                      <a:pt x="231" y="47"/>
                    </a:cubicBezTo>
                    <a:cubicBezTo>
                      <a:pt x="231" y="47"/>
                      <a:pt x="230" y="47"/>
                      <a:pt x="230" y="48"/>
                    </a:cubicBezTo>
                    <a:cubicBezTo>
                      <a:pt x="231" y="48"/>
                      <a:pt x="231" y="48"/>
                      <a:pt x="231" y="49"/>
                    </a:cubicBezTo>
                    <a:cubicBezTo>
                      <a:pt x="231" y="49"/>
                      <a:pt x="230" y="50"/>
                      <a:pt x="230" y="50"/>
                    </a:cubicBezTo>
                    <a:cubicBezTo>
                      <a:pt x="228" y="50"/>
                      <a:pt x="228" y="50"/>
                      <a:pt x="228" y="50"/>
                    </a:cubicBezTo>
                    <a:cubicBezTo>
                      <a:pt x="228" y="52"/>
                      <a:pt x="228" y="52"/>
                      <a:pt x="228" y="52"/>
                    </a:cubicBezTo>
                    <a:cubicBezTo>
                      <a:pt x="213" y="24"/>
                      <a:pt x="213" y="24"/>
                      <a:pt x="213" y="24"/>
                    </a:cubicBezTo>
                    <a:cubicBezTo>
                      <a:pt x="203" y="15"/>
                      <a:pt x="203" y="15"/>
                      <a:pt x="203" y="15"/>
                    </a:cubicBezTo>
                    <a:cubicBezTo>
                      <a:pt x="203" y="14"/>
                      <a:pt x="203" y="14"/>
                      <a:pt x="203" y="14"/>
                    </a:cubicBezTo>
                    <a:cubicBezTo>
                      <a:pt x="205" y="14"/>
                      <a:pt x="205" y="14"/>
                      <a:pt x="205" y="14"/>
                    </a:cubicBezTo>
                    <a:cubicBezTo>
                      <a:pt x="205" y="14"/>
                      <a:pt x="206" y="13"/>
                      <a:pt x="206" y="13"/>
                    </a:cubicBezTo>
                    <a:cubicBezTo>
                      <a:pt x="206" y="13"/>
                      <a:pt x="206" y="12"/>
                      <a:pt x="206" y="12"/>
                    </a:cubicBezTo>
                    <a:cubicBezTo>
                      <a:pt x="206" y="12"/>
                      <a:pt x="206" y="11"/>
                      <a:pt x="206" y="11"/>
                    </a:cubicBezTo>
                    <a:cubicBezTo>
                      <a:pt x="206" y="11"/>
                      <a:pt x="205" y="11"/>
                      <a:pt x="205" y="11"/>
                    </a:cubicBezTo>
                    <a:cubicBezTo>
                      <a:pt x="205" y="11"/>
                      <a:pt x="205" y="12"/>
                      <a:pt x="205" y="12"/>
                    </a:cubicBezTo>
                    <a:cubicBezTo>
                      <a:pt x="204" y="12"/>
                      <a:pt x="203" y="12"/>
                      <a:pt x="202" y="12"/>
                    </a:cubicBezTo>
                    <a:cubicBezTo>
                      <a:pt x="202" y="12"/>
                      <a:pt x="202" y="13"/>
                      <a:pt x="202" y="13"/>
                    </a:cubicBezTo>
                    <a:cubicBezTo>
                      <a:pt x="202" y="13"/>
                      <a:pt x="200" y="14"/>
                      <a:pt x="200" y="14"/>
                    </a:cubicBezTo>
                    <a:cubicBezTo>
                      <a:pt x="199" y="14"/>
                      <a:pt x="199" y="14"/>
                      <a:pt x="198" y="14"/>
                    </a:cubicBezTo>
                    <a:cubicBezTo>
                      <a:pt x="197" y="14"/>
                      <a:pt x="197" y="14"/>
                      <a:pt x="197" y="14"/>
                    </a:cubicBezTo>
                    <a:cubicBezTo>
                      <a:pt x="196" y="16"/>
                      <a:pt x="196" y="16"/>
                      <a:pt x="196" y="16"/>
                    </a:cubicBezTo>
                    <a:cubicBezTo>
                      <a:pt x="196" y="16"/>
                      <a:pt x="196" y="17"/>
                      <a:pt x="196" y="17"/>
                    </a:cubicBezTo>
                    <a:cubicBezTo>
                      <a:pt x="196" y="18"/>
                      <a:pt x="194" y="18"/>
                      <a:pt x="194" y="18"/>
                    </a:cubicBezTo>
                    <a:cubicBezTo>
                      <a:pt x="194" y="18"/>
                      <a:pt x="194" y="19"/>
                      <a:pt x="193" y="18"/>
                    </a:cubicBezTo>
                    <a:cubicBezTo>
                      <a:pt x="192" y="18"/>
                      <a:pt x="192" y="18"/>
                      <a:pt x="192" y="18"/>
                    </a:cubicBezTo>
                    <a:cubicBezTo>
                      <a:pt x="192" y="18"/>
                      <a:pt x="192" y="19"/>
                      <a:pt x="192" y="19"/>
                    </a:cubicBezTo>
                    <a:cubicBezTo>
                      <a:pt x="191" y="20"/>
                      <a:pt x="191" y="19"/>
                      <a:pt x="190" y="20"/>
                    </a:cubicBezTo>
                    <a:cubicBezTo>
                      <a:pt x="190" y="20"/>
                      <a:pt x="190" y="20"/>
                      <a:pt x="190" y="20"/>
                    </a:cubicBezTo>
                    <a:cubicBezTo>
                      <a:pt x="190" y="21"/>
                      <a:pt x="190" y="22"/>
                      <a:pt x="189" y="22"/>
                    </a:cubicBezTo>
                    <a:cubicBezTo>
                      <a:pt x="189" y="22"/>
                      <a:pt x="188" y="21"/>
                      <a:pt x="187" y="20"/>
                    </a:cubicBezTo>
                    <a:cubicBezTo>
                      <a:pt x="187" y="20"/>
                      <a:pt x="185" y="19"/>
                      <a:pt x="185" y="20"/>
                    </a:cubicBezTo>
                    <a:cubicBezTo>
                      <a:pt x="185" y="20"/>
                      <a:pt x="184" y="21"/>
                      <a:pt x="184" y="21"/>
                    </a:cubicBezTo>
                    <a:cubicBezTo>
                      <a:pt x="184" y="22"/>
                      <a:pt x="184" y="22"/>
                      <a:pt x="184" y="22"/>
                    </a:cubicBezTo>
                    <a:cubicBezTo>
                      <a:pt x="184" y="22"/>
                      <a:pt x="182" y="21"/>
                      <a:pt x="182" y="21"/>
                    </a:cubicBezTo>
                    <a:cubicBezTo>
                      <a:pt x="182" y="20"/>
                      <a:pt x="182" y="19"/>
                      <a:pt x="182" y="19"/>
                    </a:cubicBezTo>
                    <a:cubicBezTo>
                      <a:pt x="182" y="18"/>
                      <a:pt x="183" y="18"/>
                      <a:pt x="183" y="18"/>
                    </a:cubicBezTo>
                    <a:cubicBezTo>
                      <a:pt x="184" y="18"/>
                      <a:pt x="183" y="18"/>
                      <a:pt x="184" y="17"/>
                    </a:cubicBezTo>
                    <a:cubicBezTo>
                      <a:pt x="185" y="17"/>
                      <a:pt x="185" y="16"/>
                      <a:pt x="185" y="16"/>
                    </a:cubicBezTo>
                    <a:cubicBezTo>
                      <a:pt x="185" y="16"/>
                      <a:pt x="185" y="14"/>
                      <a:pt x="184" y="15"/>
                    </a:cubicBezTo>
                    <a:cubicBezTo>
                      <a:pt x="183" y="16"/>
                      <a:pt x="182" y="16"/>
                      <a:pt x="182" y="16"/>
                    </a:cubicBezTo>
                    <a:cubicBezTo>
                      <a:pt x="180" y="15"/>
                      <a:pt x="180" y="15"/>
                      <a:pt x="180" y="15"/>
                    </a:cubicBezTo>
                    <a:cubicBezTo>
                      <a:pt x="179" y="15"/>
                      <a:pt x="179" y="15"/>
                      <a:pt x="179" y="15"/>
                    </a:cubicBezTo>
                    <a:cubicBezTo>
                      <a:pt x="179" y="15"/>
                      <a:pt x="178" y="14"/>
                      <a:pt x="178" y="15"/>
                    </a:cubicBezTo>
                    <a:cubicBezTo>
                      <a:pt x="177" y="15"/>
                      <a:pt x="177" y="15"/>
                      <a:pt x="177" y="15"/>
                    </a:cubicBezTo>
                    <a:cubicBezTo>
                      <a:pt x="177" y="16"/>
                      <a:pt x="176" y="16"/>
                      <a:pt x="176" y="16"/>
                    </a:cubicBezTo>
                    <a:cubicBezTo>
                      <a:pt x="175" y="16"/>
                      <a:pt x="175" y="15"/>
                      <a:pt x="175" y="14"/>
                    </a:cubicBezTo>
                    <a:cubicBezTo>
                      <a:pt x="175" y="14"/>
                      <a:pt x="176" y="13"/>
                      <a:pt x="175" y="12"/>
                    </a:cubicBezTo>
                    <a:cubicBezTo>
                      <a:pt x="174" y="12"/>
                      <a:pt x="174" y="11"/>
                      <a:pt x="173" y="12"/>
                    </a:cubicBezTo>
                    <a:cubicBezTo>
                      <a:pt x="173" y="12"/>
                      <a:pt x="174" y="13"/>
                      <a:pt x="173" y="14"/>
                    </a:cubicBezTo>
                    <a:cubicBezTo>
                      <a:pt x="173" y="14"/>
                      <a:pt x="172" y="14"/>
                      <a:pt x="172" y="14"/>
                    </a:cubicBezTo>
                    <a:cubicBezTo>
                      <a:pt x="171" y="14"/>
                      <a:pt x="170" y="15"/>
                      <a:pt x="170" y="14"/>
                    </a:cubicBezTo>
                    <a:cubicBezTo>
                      <a:pt x="170" y="14"/>
                      <a:pt x="168" y="14"/>
                      <a:pt x="168" y="14"/>
                    </a:cubicBezTo>
                    <a:cubicBezTo>
                      <a:pt x="168" y="14"/>
                      <a:pt x="168" y="14"/>
                      <a:pt x="167" y="14"/>
                    </a:cubicBezTo>
                    <a:cubicBezTo>
                      <a:pt x="166" y="13"/>
                      <a:pt x="166" y="12"/>
                      <a:pt x="166" y="12"/>
                    </a:cubicBezTo>
                    <a:cubicBezTo>
                      <a:pt x="166" y="12"/>
                      <a:pt x="168" y="10"/>
                      <a:pt x="168" y="10"/>
                    </a:cubicBezTo>
                    <a:cubicBezTo>
                      <a:pt x="168" y="10"/>
                      <a:pt x="169" y="9"/>
                      <a:pt x="168" y="8"/>
                    </a:cubicBezTo>
                    <a:cubicBezTo>
                      <a:pt x="167" y="8"/>
                      <a:pt x="166" y="7"/>
                      <a:pt x="166" y="7"/>
                    </a:cubicBezTo>
                    <a:cubicBezTo>
                      <a:pt x="166" y="7"/>
                      <a:pt x="166" y="6"/>
                      <a:pt x="166" y="5"/>
                    </a:cubicBezTo>
                    <a:cubicBezTo>
                      <a:pt x="166" y="5"/>
                      <a:pt x="166" y="4"/>
                      <a:pt x="166" y="4"/>
                    </a:cubicBezTo>
                    <a:cubicBezTo>
                      <a:pt x="166" y="4"/>
                      <a:pt x="166" y="3"/>
                      <a:pt x="166" y="2"/>
                    </a:cubicBezTo>
                    <a:cubicBezTo>
                      <a:pt x="166" y="2"/>
                      <a:pt x="165" y="1"/>
                      <a:pt x="164" y="1"/>
                    </a:cubicBezTo>
                    <a:cubicBezTo>
                      <a:pt x="163" y="1"/>
                      <a:pt x="162" y="1"/>
                      <a:pt x="162" y="1"/>
                    </a:cubicBezTo>
                    <a:cubicBezTo>
                      <a:pt x="162" y="1"/>
                      <a:pt x="161" y="2"/>
                      <a:pt x="161" y="2"/>
                    </a:cubicBezTo>
                    <a:cubicBezTo>
                      <a:pt x="161" y="2"/>
                      <a:pt x="160" y="2"/>
                      <a:pt x="160" y="2"/>
                    </a:cubicBezTo>
                    <a:cubicBezTo>
                      <a:pt x="159" y="2"/>
                      <a:pt x="157" y="0"/>
                      <a:pt x="157" y="0"/>
                    </a:cubicBezTo>
                    <a:cubicBezTo>
                      <a:pt x="154" y="0"/>
                      <a:pt x="154" y="0"/>
                      <a:pt x="154" y="0"/>
                    </a:cubicBezTo>
                    <a:cubicBezTo>
                      <a:pt x="154" y="0"/>
                      <a:pt x="153" y="0"/>
                      <a:pt x="153" y="0"/>
                    </a:cubicBezTo>
                    <a:cubicBezTo>
                      <a:pt x="153" y="0"/>
                      <a:pt x="151" y="0"/>
                      <a:pt x="151" y="0"/>
                    </a:cubicBezTo>
                    <a:cubicBezTo>
                      <a:pt x="151" y="0"/>
                      <a:pt x="151" y="1"/>
                      <a:pt x="150" y="1"/>
                    </a:cubicBezTo>
                    <a:cubicBezTo>
                      <a:pt x="150" y="1"/>
                      <a:pt x="148" y="2"/>
                      <a:pt x="148" y="2"/>
                    </a:cubicBezTo>
                    <a:cubicBezTo>
                      <a:pt x="148" y="2"/>
                      <a:pt x="147" y="2"/>
                      <a:pt x="148" y="2"/>
                    </a:cubicBezTo>
                    <a:cubicBezTo>
                      <a:pt x="148" y="3"/>
                      <a:pt x="148" y="3"/>
                      <a:pt x="148" y="3"/>
                    </a:cubicBezTo>
                    <a:cubicBezTo>
                      <a:pt x="148" y="4"/>
                      <a:pt x="148" y="4"/>
                      <a:pt x="148" y="4"/>
                    </a:cubicBezTo>
                    <a:cubicBezTo>
                      <a:pt x="147" y="4"/>
                      <a:pt x="144" y="5"/>
                      <a:pt x="144" y="6"/>
                    </a:cubicBezTo>
                    <a:cubicBezTo>
                      <a:pt x="144" y="6"/>
                      <a:pt x="134" y="8"/>
                      <a:pt x="134" y="8"/>
                    </a:cubicBezTo>
                    <a:cubicBezTo>
                      <a:pt x="134" y="8"/>
                      <a:pt x="132" y="8"/>
                      <a:pt x="132" y="8"/>
                    </a:cubicBezTo>
                    <a:cubicBezTo>
                      <a:pt x="132" y="8"/>
                      <a:pt x="131" y="9"/>
                      <a:pt x="131" y="9"/>
                    </a:cubicBezTo>
                    <a:cubicBezTo>
                      <a:pt x="131" y="9"/>
                      <a:pt x="130" y="8"/>
                      <a:pt x="130" y="9"/>
                    </a:cubicBezTo>
                    <a:cubicBezTo>
                      <a:pt x="129" y="9"/>
                      <a:pt x="127" y="9"/>
                      <a:pt x="127" y="9"/>
                    </a:cubicBezTo>
                    <a:cubicBezTo>
                      <a:pt x="127" y="9"/>
                      <a:pt x="127" y="10"/>
                      <a:pt x="127" y="10"/>
                    </a:cubicBezTo>
                    <a:cubicBezTo>
                      <a:pt x="127" y="11"/>
                      <a:pt x="127" y="12"/>
                      <a:pt x="127" y="12"/>
                    </a:cubicBezTo>
                    <a:cubicBezTo>
                      <a:pt x="123" y="11"/>
                      <a:pt x="123" y="11"/>
                      <a:pt x="123" y="11"/>
                    </a:cubicBezTo>
                    <a:cubicBezTo>
                      <a:pt x="123" y="11"/>
                      <a:pt x="122" y="12"/>
                      <a:pt x="121" y="12"/>
                    </a:cubicBezTo>
                    <a:cubicBezTo>
                      <a:pt x="121" y="12"/>
                      <a:pt x="119" y="12"/>
                      <a:pt x="119" y="13"/>
                    </a:cubicBezTo>
                    <a:cubicBezTo>
                      <a:pt x="119" y="13"/>
                      <a:pt x="118" y="13"/>
                      <a:pt x="118" y="13"/>
                    </a:cubicBezTo>
                    <a:cubicBezTo>
                      <a:pt x="118" y="13"/>
                      <a:pt x="117" y="13"/>
                      <a:pt x="117" y="13"/>
                    </a:cubicBezTo>
                    <a:cubicBezTo>
                      <a:pt x="116" y="13"/>
                      <a:pt x="115" y="13"/>
                      <a:pt x="115" y="13"/>
                    </a:cubicBezTo>
                    <a:cubicBezTo>
                      <a:pt x="114" y="13"/>
                      <a:pt x="114" y="13"/>
                      <a:pt x="114" y="13"/>
                    </a:cubicBezTo>
                    <a:cubicBezTo>
                      <a:pt x="113" y="14"/>
                      <a:pt x="113" y="14"/>
                      <a:pt x="113" y="14"/>
                    </a:cubicBezTo>
                    <a:cubicBezTo>
                      <a:pt x="112" y="15"/>
                      <a:pt x="110" y="15"/>
                      <a:pt x="110" y="15"/>
                    </a:cubicBezTo>
                    <a:cubicBezTo>
                      <a:pt x="110" y="15"/>
                      <a:pt x="109" y="16"/>
                      <a:pt x="109" y="16"/>
                    </a:cubicBezTo>
                    <a:cubicBezTo>
                      <a:pt x="107" y="15"/>
                      <a:pt x="107" y="15"/>
                      <a:pt x="107" y="15"/>
                    </a:cubicBezTo>
                    <a:cubicBezTo>
                      <a:pt x="107" y="15"/>
                      <a:pt x="106" y="15"/>
                      <a:pt x="106" y="16"/>
                    </a:cubicBezTo>
                    <a:cubicBezTo>
                      <a:pt x="105" y="16"/>
                      <a:pt x="106" y="16"/>
                      <a:pt x="105" y="16"/>
                    </a:cubicBezTo>
                    <a:cubicBezTo>
                      <a:pt x="104" y="16"/>
                      <a:pt x="103" y="15"/>
                      <a:pt x="103" y="15"/>
                    </a:cubicBezTo>
                    <a:cubicBezTo>
                      <a:pt x="103" y="16"/>
                      <a:pt x="102" y="16"/>
                      <a:pt x="102" y="16"/>
                    </a:cubicBezTo>
                    <a:cubicBezTo>
                      <a:pt x="101" y="16"/>
                      <a:pt x="100" y="16"/>
                      <a:pt x="100" y="16"/>
                    </a:cubicBezTo>
                    <a:cubicBezTo>
                      <a:pt x="100" y="16"/>
                      <a:pt x="100" y="16"/>
                      <a:pt x="100" y="16"/>
                    </a:cubicBezTo>
                    <a:cubicBezTo>
                      <a:pt x="100" y="17"/>
                      <a:pt x="100" y="17"/>
                      <a:pt x="99" y="17"/>
                    </a:cubicBezTo>
                    <a:cubicBezTo>
                      <a:pt x="99" y="17"/>
                      <a:pt x="98" y="17"/>
                      <a:pt x="98" y="17"/>
                    </a:cubicBezTo>
                    <a:cubicBezTo>
                      <a:pt x="98" y="17"/>
                      <a:pt x="98" y="17"/>
                      <a:pt x="98" y="17"/>
                    </a:cubicBezTo>
                    <a:cubicBezTo>
                      <a:pt x="98" y="17"/>
                      <a:pt x="98" y="17"/>
                      <a:pt x="98" y="17"/>
                    </a:cubicBezTo>
                    <a:cubicBezTo>
                      <a:pt x="98" y="17"/>
                      <a:pt x="99" y="18"/>
                      <a:pt x="99" y="18"/>
                    </a:cubicBezTo>
                    <a:cubicBezTo>
                      <a:pt x="99" y="18"/>
                      <a:pt x="100" y="18"/>
                      <a:pt x="99" y="19"/>
                    </a:cubicBezTo>
                    <a:cubicBezTo>
                      <a:pt x="99" y="19"/>
                      <a:pt x="99" y="19"/>
                      <a:pt x="98" y="20"/>
                    </a:cubicBezTo>
                    <a:cubicBezTo>
                      <a:pt x="98" y="20"/>
                      <a:pt x="98" y="20"/>
                      <a:pt x="98" y="20"/>
                    </a:cubicBezTo>
                    <a:cubicBezTo>
                      <a:pt x="98" y="20"/>
                      <a:pt x="98" y="20"/>
                      <a:pt x="99" y="20"/>
                    </a:cubicBezTo>
                    <a:cubicBezTo>
                      <a:pt x="100" y="20"/>
                      <a:pt x="101" y="21"/>
                      <a:pt x="102" y="21"/>
                    </a:cubicBezTo>
                    <a:cubicBezTo>
                      <a:pt x="102" y="21"/>
                      <a:pt x="102" y="21"/>
                      <a:pt x="102" y="21"/>
                    </a:cubicBezTo>
                    <a:cubicBezTo>
                      <a:pt x="102" y="21"/>
                      <a:pt x="103" y="22"/>
                      <a:pt x="103" y="22"/>
                    </a:cubicBezTo>
                    <a:cubicBezTo>
                      <a:pt x="102" y="22"/>
                      <a:pt x="101" y="22"/>
                      <a:pt x="100" y="23"/>
                    </a:cubicBezTo>
                    <a:cubicBezTo>
                      <a:pt x="100" y="23"/>
                      <a:pt x="100" y="23"/>
                      <a:pt x="100" y="23"/>
                    </a:cubicBezTo>
                    <a:cubicBezTo>
                      <a:pt x="100" y="23"/>
                      <a:pt x="100" y="24"/>
                      <a:pt x="101" y="24"/>
                    </a:cubicBezTo>
                    <a:cubicBezTo>
                      <a:pt x="102" y="24"/>
                      <a:pt x="103" y="25"/>
                      <a:pt x="104" y="25"/>
                    </a:cubicBezTo>
                    <a:cubicBezTo>
                      <a:pt x="104" y="26"/>
                      <a:pt x="104" y="26"/>
                      <a:pt x="104" y="26"/>
                    </a:cubicBezTo>
                    <a:cubicBezTo>
                      <a:pt x="105" y="26"/>
                      <a:pt x="105" y="26"/>
                      <a:pt x="105" y="26"/>
                    </a:cubicBezTo>
                    <a:cubicBezTo>
                      <a:pt x="105" y="26"/>
                      <a:pt x="106" y="26"/>
                      <a:pt x="106" y="27"/>
                    </a:cubicBezTo>
                    <a:cubicBezTo>
                      <a:pt x="106" y="27"/>
                      <a:pt x="106" y="27"/>
                      <a:pt x="106" y="28"/>
                    </a:cubicBezTo>
                    <a:cubicBezTo>
                      <a:pt x="106" y="28"/>
                      <a:pt x="105" y="28"/>
                      <a:pt x="105" y="28"/>
                    </a:cubicBezTo>
                    <a:cubicBezTo>
                      <a:pt x="104" y="28"/>
                      <a:pt x="103" y="28"/>
                      <a:pt x="103" y="28"/>
                    </a:cubicBezTo>
                    <a:cubicBezTo>
                      <a:pt x="102" y="28"/>
                      <a:pt x="102" y="28"/>
                      <a:pt x="102" y="28"/>
                    </a:cubicBezTo>
                    <a:cubicBezTo>
                      <a:pt x="101" y="27"/>
                      <a:pt x="99" y="28"/>
                      <a:pt x="99" y="28"/>
                    </a:cubicBezTo>
                    <a:cubicBezTo>
                      <a:pt x="97" y="30"/>
                      <a:pt x="97" y="30"/>
                      <a:pt x="97" y="30"/>
                    </a:cubicBezTo>
                    <a:cubicBezTo>
                      <a:pt x="97" y="32"/>
                      <a:pt x="97" y="32"/>
                      <a:pt x="97" y="32"/>
                    </a:cubicBezTo>
                    <a:cubicBezTo>
                      <a:pt x="99" y="34"/>
                      <a:pt x="99" y="34"/>
                      <a:pt x="99" y="34"/>
                    </a:cubicBezTo>
                    <a:cubicBezTo>
                      <a:pt x="97" y="36"/>
                      <a:pt x="97" y="36"/>
                      <a:pt x="97" y="36"/>
                    </a:cubicBezTo>
                    <a:cubicBezTo>
                      <a:pt x="92" y="39"/>
                      <a:pt x="92" y="39"/>
                      <a:pt x="92" y="39"/>
                    </a:cubicBezTo>
                    <a:cubicBezTo>
                      <a:pt x="95" y="40"/>
                      <a:pt x="95" y="40"/>
                      <a:pt x="95" y="40"/>
                    </a:cubicBezTo>
                    <a:cubicBezTo>
                      <a:pt x="95" y="43"/>
                      <a:pt x="95" y="43"/>
                      <a:pt x="95" y="43"/>
                    </a:cubicBezTo>
                    <a:cubicBezTo>
                      <a:pt x="98" y="43"/>
                      <a:pt x="98" y="43"/>
                      <a:pt x="98" y="43"/>
                    </a:cubicBezTo>
                    <a:cubicBezTo>
                      <a:pt x="98" y="43"/>
                      <a:pt x="98" y="44"/>
                      <a:pt x="98" y="44"/>
                    </a:cubicBezTo>
                    <a:cubicBezTo>
                      <a:pt x="98" y="44"/>
                      <a:pt x="99" y="44"/>
                      <a:pt x="99" y="44"/>
                    </a:cubicBezTo>
                    <a:cubicBezTo>
                      <a:pt x="101" y="44"/>
                      <a:pt x="101" y="44"/>
                      <a:pt x="101" y="44"/>
                    </a:cubicBezTo>
                    <a:cubicBezTo>
                      <a:pt x="102" y="45"/>
                      <a:pt x="102" y="45"/>
                      <a:pt x="102" y="45"/>
                    </a:cubicBezTo>
                    <a:cubicBezTo>
                      <a:pt x="103" y="46"/>
                      <a:pt x="103" y="46"/>
                      <a:pt x="103" y="46"/>
                    </a:cubicBezTo>
                    <a:cubicBezTo>
                      <a:pt x="102" y="47"/>
                      <a:pt x="102" y="47"/>
                      <a:pt x="102" y="47"/>
                    </a:cubicBezTo>
                    <a:cubicBezTo>
                      <a:pt x="102" y="50"/>
                      <a:pt x="102" y="50"/>
                      <a:pt x="102" y="50"/>
                    </a:cubicBezTo>
                    <a:cubicBezTo>
                      <a:pt x="102" y="50"/>
                      <a:pt x="102" y="51"/>
                      <a:pt x="101" y="51"/>
                    </a:cubicBezTo>
                    <a:cubicBezTo>
                      <a:pt x="101" y="51"/>
                      <a:pt x="100" y="52"/>
                      <a:pt x="100" y="52"/>
                    </a:cubicBezTo>
                    <a:cubicBezTo>
                      <a:pt x="99" y="52"/>
                      <a:pt x="98" y="53"/>
                      <a:pt x="98" y="53"/>
                    </a:cubicBezTo>
                    <a:cubicBezTo>
                      <a:pt x="94" y="53"/>
                      <a:pt x="94" y="53"/>
                      <a:pt x="94" y="53"/>
                    </a:cubicBezTo>
                    <a:cubicBezTo>
                      <a:pt x="94" y="53"/>
                      <a:pt x="92" y="51"/>
                      <a:pt x="92" y="51"/>
                    </a:cubicBezTo>
                    <a:cubicBezTo>
                      <a:pt x="92" y="51"/>
                      <a:pt x="92" y="52"/>
                      <a:pt x="92" y="52"/>
                    </a:cubicBezTo>
                    <a:cubicBezTo>
                      <a:pt x="92" y="52"/>
                      <a:pt x="90" y="55"/>
                      <a:pt x="90" y="55"/>
                    </a:cubicBezTo>
                    <a:cubicBezTo>
                      <a:pt x="89" y="55"/>
                      <a:pt x="89" y="55"/>
                      <a:pt x="89" y="55"/>
                    </a:cubicBezTo>
                    <a:cubicBezTo>
                      <a:pt x="89" y="53"/>
                      <a:pt x="89" y="53"/>
                      <a:pt x="89" y="53"/>
                    </a:cubicBezTo>
                    <a:cubicBezTo>
                      <a:pt x="84" y="53"/>
                      <a:pt x="84" y="53"/>
                      <a:pt x="84" y="53"/>
                    </a:cubicBezTo>
                    <a:cubicBezTo>
                      <a:pt x="84" y="53"/>
                      <a:pt x="82" y="51"/>
                      <a:pt x="82" y="51"/>
                    </a:cubicBezTo>
                    <a:cubicBezTo>
                      <a:pt x="82" y="51"/>
                      <a:pt x="82" y="49"/>
                      <a:pt x="82" y="49"/>
                    </a:cubicBezTo>
                    <a:cubicBezTo>
                      <a:pt x="81" y="49"/>
                      <a:pt x="81" y="49"/>
                      <a:pt x="81" y="49"/>
                    </a:cubicBezTo>
                    <a:cubicBezTo>
                      <a:pt x="81" y="48"/>
                      <a:pt x="81" y="48"/>
                      <a:pt x="81" y="48"/>
                    </a:cubicBezTo>
                    <a:cubicBezTo>
                      <a:pt x="81" y="48"/>
                      <a:pt x="79" y="48"/>
                      <a:pt x="79" y="48"/>
                    </a:cubicBezTo>
                    <a:cubicBezTo>
                      <a:pt x="79" y="49"/>
                      <a:pt x="78" y="48"/>
                      <a:pt x="78" y="48"/>
                    </a:cubicBezTo>
                    <a:cubicBezTo>
                      <a:pt x="78" y="48"/>
                      <a:pt x="77" y="48"/>
                      <a:pt x="77" y="48"/>
                    </a:cubicBezTo>
                    <a:cubicBezTo>
                      <a:pt x="77" y="49"/>
                      <a:pt x="77" y="49"/>
                      <a:pt x="77" y="50"/>
                    </a:cubicBezTo>
                    <a:cubicBezTo>
                      <a:pt x="76" y="50"/>
                      <a:pt x="76" y="50"/>
                      <a:pt x="76" y="50"/>
                    </a:cubicBezTo>
                    <a:cubicBezTo>
                      <a:pt x="75" y="50"/>
                      <a:pt x="74" y="50"/>
                      <a:pt x="74" y="50"/>
                    </a:cubicBezTo>
                    <a:cubicBezTo>
                      <a:pt x="74" y="50"/>
                      <a:pt x="73" y="48"/>
                      <a:pt x="72" y="48"/>
                    </a:cubicBezTo>
                    <a:cubicBezTo>
                      <a:pt x="72" y="48"/>
                      <a:pt x="70" y="48"/>
                      <a:pt x="70" y="48"/>
                    </a:cubicBezTo>
                    <a:cubicBezTo>
                      <a:pt x="69" y="49"/>
                      <a:pt x="69" y="49"/>
                      <a:pt x="69" y="49"/>
                    </a:cubicBezTo>
                    <a:cubicBezTo>
                      <a:pt x="69" y="49"/>
                      <a:pt x="68" y="49"/>
                      <a:pt x="68" y="49"/>
                    </a:cubicBezTo>
                    <a:cubicBezTo>
                      <a:pt x="68" y="49"/>
                      <a:pt x="67" y="49"/>
                      <a:pt x="67" y="50"/>
                    </a:cubicBezTo>
                    <a:cubicBezTo>
                      <a:pt x="67" y="50"/>
                      <a:pt x="67" y="51"/>
                      <a:pt x="67" y="51"/>
                    </a:cubicBezTo>
                    <a:cubicBezTo>
                      <a:pt x="67" y="51"/>
                      <a:pt x="66" y="50"/>
                      <a:pt x="66" y="50"/>
                    </a:cubicBezTo>
                    <a:cubicBezTo>
                      <a:pt x="66" y="51"/>
                      <a:pt x="65" y="52"/>
                      <a:pt x="65" y="52"/>
                    </a:cubicBezTo>
                    <a:cubicBezTo>
                      <a:pt x="65" y="52"/>
                      <a:pt x="63" y="54"/>
                      <a:pt x="63" y="54"/>
                    </a:cubicBezTo>
                    <a:cubicBezTo>
                      <a:pt x="62" y="54"/>
                      <a:pt x="62" y="54"/>
                      <a:pt x="62" y="54"/>
                    </a:cubicBezTo>
                    <a:cubicBezTo>
                      <a:pt x="62" y="54"/>
                      <a:pt x="58" y="51"/>
                      <a:pt x="58" y="51"/>
                    </a:cubicBezTo>
                    <a:cubicBezTo>
                      <a:pt x="58" y="51"/>
                      <a:pt x="59" y="50"/>
                      <a:pt x="58" y="50"/>
                    </a:cubicBezTo>
                    <a:cubicBezTo>
                      <a:pt x="58" y="50"/>
                      <a:pt x="57" y="49"/>
                      <a:pt x="56" y="49"/>
                    </a:cubicBezTo>
                    <a:cubicBezTo>
                      <a:pt x="56" y="49"/>
                      <a:pt x="55" y="48"/>
                      <a:pt x="55" y="49"/>
                    </a:cubicBezTo>
                    <a:cubicBezTo>
                      <a:pt x="55" y="50"/>
                      <a:pt x="55" y="50"/>
                      <a:pt x="55" y="50"/>
                    </a:cubicBezTo>
                    <a:cubicBezTo>
                      <a:pt x="55" y="50"/>
                      <a:pt x="56" y="52"/>
                      <a:pt x="56" y="53"/>
                    </a:cubicBezTo>
                    <a:cubicBezTo>
                      <a:pt x="56" y="53"/>
                      <a:pt x="56" y="54"/>
                      <a:pt x="56" y="54"/>
                    </a:cubicBezTo>
                    <a:cubicBezTo>
                      <a:pt x="56" y="54"/>
                      <a:pt x="55" y="55"/>
                      <a:pt x="54" y="54"/>
                    </a:cubicBezTo>
                    <a:cubicBezTo>
                      <a:pt x="54" y="54"/>
                      <a:pt x="53" y="53"/>
                      <a:pt x="54" y="52"/>
                    </a:cubicBezTo>
                    <a:cubicBezTo>
                      <a:pt x="54" y="52"/>
                      <a:pt x="54" y="51"/>
                      <a:pt x="54" y="51"/>
                    </a:cubicBezTo>
                    <a:cubicBezTo>
                      <a:pt x="54" y="50"/>
                      <a:pt x="52" y="49"/>
                      <a:pt x="52" y="49"/>
                    </a:cubicBezTo>
                    <a:cubicBezTo>
                      <a:pt x="52" y="49"/>
                      <a:pt x="51" y="47"/>
                      <a:pt x="51" y="47"/>
                    </a:cubicBezTo>
                    <a:cubicBezTo>
                      <a:pt x="50" y="47"/>
                      <a:pt x="49" y="46"/>
                      <a:pt x="48" y="46"/>
                    </a:cubicBezTo>
                    <a:cubicBezTo>
                      <a:pt x="48" y="46"/>
                      <a:pt x="46" y="43"/>
                      <a:pt x="46" y="43"/>
                    </a:cubicBezTo>
                    <a:cubicBezTo>
                      <a:pt x="43" y="44"/>
                      <a:pt x="43" y="44"/>
                      <a:pt x="43" y="44"/>
                    </a:cubicBezTo>
                    <a:cubicBezTo>
                      <a:pt x="43" y="44"/>
                      <a:pt x="42" y="45"/>
                      <a:pt x="41" y="44"/>
                    </a:cubicBezTo>
                    <a:cubicBezTo>
                      <a:pt x="41" y="44"/>
                      <a:pt x="40" y="41"/>
                      <a:pt x="40" y="41"/>
                    </a:cubicBezTo>
                    <a:cubicBezTo>
                      <a:pt x="40" y="41"/>
                      <a:pt x="39" y="42"/>
                      <a:pt x="39" y="42"/>
                    </a:cubicBezTo>
                    <a:cubicBezTo>
                      <a:pt x="38" y="42"/>
                      <a:pt x="37" y="42"/>
                      <a:pt x="37" y="42"/>
                    </a:cubicBezTo>
                    <a:cubicBezTo>
                      <a:pt x="37" y="42"/>
                      <a:pt x="36" y="43"/>
                      <a:pt x="36" y="43"/>
                    </a:cubicBezTo>
                    <a:cubicBezTo>
                      <a:pt x="36" y="44"/>
                      <a:pt x="34" y="43"/>
                      <a:pt x="34" y="43"/>
                    </a:cubicBezTo>
                    <a:cubicBezTo>
                      <a:pt x="34" y="43"/>
                      <a:pt x="34" y="44"/>
                      <a:pt x="34" y="44"/>
                    </a:cubicBezTo>
                    <a:cubicBezTo>
                      <a:pt x="33" y="44"/>
                      <a:pt x="33" y="43"/>
                      <a:pt x="33" y="43"/>
                    </a:cubicBezTo>
                    <a:cubicBezTo>
                      <a:pt x="33" y="43"/>
                      <a:pt x="32" y="42"/>
                      <a:pt x="32" y="42"/>
                    </a:cubicBezTo>
                    <a:cubicBezTo>
                      <a:pt x="32" y="42"/>
                      <a:pt x="30" y="41"/>
                      <a:pt x="30" y="41"/>
                    </a:cubicBezTo>
                    <a:cubicBezTo>
                      <a:pt x="29" y="42"/>
                      <a:pt x="29" y="42"/>
                      <a:pt x="29" y="42"/>
                    </a:cubicBezTo>
                    <a:cubicBezTo>
                      <a:pt x="28" y="43"/>
                      <a:pt x="28" y="43"/>
                      <a:pt x="28" y="43"/>
                    </a:cubicBezTo>
                    <a:cubicBezTo>
                      <a:pt x="27" y="44"/>
                      <a:pt x="27" y="44"/>
                      <a:pt x="27" y="44"/>
                    </a:cubicBezTo>
                    <a:cubicBezTo>
                      <a:pt x="26" y="45"/>
                      <a:pt x="26" y="45"/>
                      <a:pt x="26" y="45"/>
                    </a:cubicBezTo>
                    <a:cubicBezTo>
                      <a:pt x="23" y="48"/>
                      <a:pt x="23" y="48"/>
                      <a:pt x="23" y="48"/>
                    </a:cubicBezTo>
                    <a:cubicBezTo>
                      <a:pt x="20" y="48"/>
                      <a:pt x="20" y="48"/>
                      <a:pt x="20" y="48"/>
                    </a:cubicBezTo>
                    <a:cubicBezTo>
                      <a:pt x="20" y="51"/>
                      <a:pt x="20" y="51"/>
                      <a:pt x="20" y="51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5" y="53"/>
                      <a:pt x="15" y="53"/>
                      <a:pt x="15" y="53"/>
                    </a:cubicBezTo>
                    <a:cubicBezTo>
                      <a:pt x="15" y="54"/>
                      <a:pt x="15" y="54"/>
                      <a:pt x="15" y="54"/>
                    </a:cubicBezTo>
                    <a:cubicBezTo>
                      <a:pt x="15" y="54"/>
                      <a:pt x="15" y="55"/>
                      <a:pt x="15" y="55"/>
                    </a:cubicBezTo>
                    <a:cubicBezTo>
                      <a:pt x="15" y="56"/>
                      <a:pt x="15" y="58"/>
                      <a:pt x="15" y="58"/>
                    </a:cubicBezTo>
                    <a:cubicBezTo>
                      <a:pt x="17" y="60"/>
                      <a:pt x="17" y="60"/>
                      <a:pt x="17" y="60"/>
                    </a:cubicBezTo>
                    <a:cubicBezTo>
                      <a:pt x="14" y="62"/>
                      <a:pt x="14" y="62"/>
                      <a:pt x="14" y="62"/>
                    </a:cubicBezTo>
                    <a:cubicBezTo>
                      <a:pt x="14" y="62"/>
                      <a:pt x="12" y="62"/>
                      <a:pt x="12" y="61"/>
                    </a:cubicBezTo>
                    <a:cubicBezTo>
                      <a:pt x="12" y="61"/>
                      <a:pt x="11" y="60"/>
                      <a:pt x="11" y="60"/>
                    </a:cubicBezTo>
                    <a:cubicBezTo>
                      <a:pt x="11" y="60"/>
                      <a:pt x="11" y="59"/>
                      <a:pt x="11" y="58"/>
                    </a:cubicBezTo>
                    <a:cubicBezTo>
                      <a:pt x="10" y="58"/>
                      <a:pt x="8" y="55"/>
                      <a:pt x="8" y="55"/>
                    </a:cubicBezTo>
                    <a:cubicBezTo>
                      <a:pt x="6" y="56"/>
                      <a:pt x="6" y="56"/>
                      <a:pt x="6" y="56"/>
                    </a:cubicBezTo>
                    <a:cubicBezTo>
                      <a:pt x="6" y="56"/>
                      <a:pt x="6" y="58"/>
                      <a:pt x="6" y="58"/>
                    </a:cubicBezTo>
                    <a:cubicBezTo>
                      <a:pt x="6" y="58"/>
                      <a:pt x="6" y="59"/>
                      <a:pt x="6" y="59"/>
                    </a:cubicBezTo>
                    <a:cubicBezTo>
                      <a:pt x="6" y="59"/>
                      <a:pt x="5" y="61"/>
                      <a:pt x="5" y="61"/>
                    </a:cubicBezTo>
                    <a:cubicBezTo>
                      <a:pt x="3" y="61"/>
                      <a:pt x="3" y="61"/>
                      <a:pt x="3" y="61"/>
                    </a:cubicBezTo>
                    <a:cubicBezTo>
                      <a:pt x="3" y="61"/>
                      <a:pt x="2" y="65"/>
                      <a:pt x="2" y="66"/>
                    </a:cubicBezTo>
                    <a:cubicBezTo>
                      <a:pt x="2" y="66"/>
                      <a:pt x="2" y="66"/>
                      <a:pt x="2" y="66"/>
                    </a:cubicBezTo>
                    <a:cubicBezTo>
                      <a:pt x="3" y="68"/>
                      <a:pt x="3" y="68"/>
                      <a:pt x="3" y="68"/>
                    </a:cubicBezTo>
                    <a:cubicBezTo>
                      <a:pt x="4" y="69"/>
                      <a:pt x="4" y="69"/>
                      <a:pt x="4" y="69"/>
                    </a:cubicBezTo>
                    <a:cubicBezTo>
                      <a:pt x="4" y="69"/>
                      <a:pt x="3" y="70"/>
                      <a:pt x="3" y="70"/>
                    </a:cubicBezTo>
                    <a:cubicBezTo>
                      <a:pt x="3" y="71"/>
                      <a:pt x="2" y="72"/>
                      <a:pt x="2" y="72"/>
                    </a:cubicBezTo>
                    <a:cubicBezTo>
                      <a:pt x="1" y="73"/>
                      <a:pt x="1" y="73"/>
                      <a:pt x="1" y="74"/>
                    </a:cubicBezTo>
                    <a:cubicBezTo>
                      <a:pt x="1" y="74"/>
                      <a:pt x="0" y="76"/>
                      <a:pt x="0" y="76"/>
                    </a:cubicBezTo>
                    <a:cubicBezTo>
                      <a:pt x="0" y="76"/>
                      <a:pt x="3" y="77"/>
                      <a:pt x="3" y="77"/>
                    </a:cubicBezTo>
                    <a:cubicBezTo>
                      <a:pt x="3" y="77"/>
                      <a:pt x="5" y="77"/>
                      <a:pt x="5" y="78"/>
                    </a:cubicBezTo>
                    <a:cubicBezTo>
                      <a:pt x="5" y="78"/>
                      <a:pt x="5" y="80"/>
                      <a:pt x="5" y="80"/>
                    </a:cubicBezTo>
                    <a:cubicBezTo>
                      <a:pt x="5" y="80"/>
                      <a:pt x="4" y="82"/>
                      <a:pt x="4" y="82"/>
                    </a:cubicBezTo>
                    <a:cubicBezTo>
                      <a:pt x="4" y="82"/>
                      <a:pt x="5" y="83"/>
                      <a:pt x="5" y="83"/>
                    </a:cubicBezTo>
                    <a:cubicBezTo>
                      <a:pt x="5" y="83"/>
                      <a:pt x="6" y="84"/>
                      <a:pt x="6" y="84"/>
                    </a:cubicBezTo>
                    <a:cubicBezTo>
                      <a:pt x="6" y="84"/>
                      <a:pt x="7" y="83"/>
                      <a:pt x="7" y="83"/>
                    </a:cubicBezTo>
                    <a:cubicBezTo>
                      <a:pt x="7" y="83"/>
                      <a:pt x="9" y="83"/>
                      <a:pt x="10" y="83"/>
                    </a:cubicBezTo>
                    <a:cubicBezTo>
                      <a:pt x="10" y="83"/>
                      <a:pt x="12" y="84"/>
                      <a:pt x="12" y="84"/>
                    </a:cubicBezTo>
                    <a:cubicBezTo>
                      <a:pt x="17" y="93"/>
                      <a:pt x="17" y="93"/>
                      <a:pt x="17" y="93"/>
                    </a:cubicBezTo>
                    <a:cubicBezTo>
                      <a:pt x="16" y="94"/>
                      <a:pt x="16" y="94"/>
                      <a:pt x="16" y="94"/>
                    </a:cubicBezTo>
                    <a:cubicBezTo>
                      <a:pt x="15" y="93"/>
                      <a:pt x="15" y="93"/>
                      <a:pt x="15" y="93"/>
                    </a:cubicBezTo>
                    <a:cubicBezTo>
                      <a:pt x="14" y="94"/>
                      <a:pt x="14" y="94"/>
                      <a:pt x="14" y="94"/>
                    </a:cubicBezTo>
                    <a:cubicBezTo>
                      <a:pt x="14" y="95"/>
                      <a:pt x="14" y="95"/>
                      <a:pt x="14" y="95"/>
                    </a:cubicBezTo>
                    <a:cubicBezTo>
                      <a:pt x="16" y="95"/>
                      <a:pt x="16" y="95"/>
                      <a:pt x="16" y="95"/>
                    </a:cubicBezTo>
                    <a:cubicBezTo>
                      <a:pt x="19" y="98"/>
                      <a:pt x="19" y="98"/>
                      <a:pt x="19" y="98"/>
                    </a:cubicBezTo>
                    <a:cubicBezTo>
                      <a:pt x="20" y="98"/>
                      <a:pt x="20" y="99"/>
                      <a:pt x="21" y="99"/>
                    </a:cubicBezTo>
                    <a:cubicBezTo>
                      <a:pt x="22" y="99"/>
                      <a:pt x="23" y="99"/>
                      <a:pt x="23" y="98"/>
                    </a:cubicBezTo>
                    <a:cubicBezTo>
                      <a:pt x="23" y="98"/>
                      <a:pt x="23" y="97"/>
                      <a:pt x="23" y="97"/>
                    </a:cubicBezTo>
                    <a:cubicBezTo>
                      <a:pt x="24" y="95"/>
                      <a:pt x="26" y="93"/>
                      <a:pt x="28" y="92"/>
                    </a:cubicBezTo>
                    <a:cubicBezTo>
                      <a:pt x="29" y="92"/>
                      <a:pt x="29" y="92"/>
                      <a:pt x="30" y="91"/>
                    </a:cubicBezTo>
                    <a:cubicBezTo>
                      <a:pt x="31" y="91"/>
                      <a:pt x="32" y="90"/>
                      <a:pt x="33" y="90"/>
                    </a:cubicBezTo>
                    <a:cubicBezTo>
                      <a:pt x="34" y="90"/>
                      <a:pt x="34" y="91"/>
                      <a:pt x="35" y="92"/>
                    </a:cubicBezTo>
                    <a:cubicBezTo>
                      <a:pt x="36" y="92"/>
                      <a:pt x="36" y="93"/>
                      <a:pt x="37" y="93"/>
                    </a:cubicBezTo>
                    <a:cubicBezTo>
                      <a:pt x="38" y="93"/>
                      <a:pt x="38" y="92"/>
                      <a:pt x="38" y="93"/>
                    </a:cubicBezTo>
                    <a:cubicBezTo>
                      <a:pt x="39" y="93"/>
                      <a:pt x="39" y="93"/>
                      <a:pt x="39" y="93"/>
                    </a:cubicBezTo>
                    <a:cubicBezTo>
                      <a:pt x="40" y="94"/>
                      <a:pt x="40" y="93"/>
                      <a:pt x="40" y="93"/>
                    </a:cubicBezTo>
                    <a:cubicBezTo>
                      <a:pt x="41" y="92"/>
                      <a:pt x="40" y="92"/>
                      <a:pt x="41" y="92"/>
                    </a:cubicBezTo>
                    <a:cubicBezTo>
                      <a:pt x="41" y="91"/>
                      <a:pt x="41" y="91"/>
                      <a:pt x="41" y="91"/>
                    </a:cubicBezTo>
                    <a:cubicBezTo>
                      <a:pt x="42" y="91"/>
                      <a:pt x="42" y="92"/>
                      <a:pt x="43" y="92"/>
                    </a:cubicBezTo>
                    <a:cubicBezTo>
                      <a:pt x="44" y="92"/>
                      <a:pt x="45" y="92"/>
                      <a:pt x="45" y="92"/>
                    </a:cubicBezTo>
                    <a:cubicBezTo>
                      <a:pt x="45" y="92"/>
                      <a:pt x="45" y="93"/>
                      <a:pt x="45" y="93"/>
                    </a:cubicBezTo>
                    <a:cubicBezTo>
                      <a:pt x="46" y="94"/>
                      <a:pt x="47" y="96"/>
                      <a:pt x="47" y="97"/>
                    </a:cubicBezTo>
                    <a:cubicBezTo>
                      <a:pt x="47" y="98"/>
                      <a:pt x="47" y="98"/>
                      <a:pt x="47" y="98"/>
                    </a:cubicBezTo>
                    <a:cubicBezTo>
                      <a:pt x="47" y="99"/>
                      <a:pt x="47" y="99"/>
                      <a:pt x="47" y="99"/>
                    </a:cubicBezTo>
                    <a:cubicBezTo>
                      <a:pt x="46" y="100"/>
                      <a:pt x="47" y="101"/>
                      <a:pt x="46" y="101"/>
                    </a:cubicBezTo>
                    <a:cubicBezTo>
                      <a:pt x="46" y="102"/>
                      <a:pt x="45" y="102"/>
                      <a:pt x="45" y="103"/>
                    </a:cubicBezTo>
                    <a:cubicBezTo>
                      <a:pt x="45" y="103"/>
                      <a:pt x="46" y="103"/>
                      <a:pt x="46" y="104"/>
                    </a:cubicBezTo>
                    <a:cubicBezTo>
                      <a:pt x="47" y="104"/>
                      <a:pt x="48" y="105"/>
                      <a:pt x="49" y="106"/>
                    </a:cubicBezTo>
                    <a:cubicBezTo>
                      <a:pt x="49" y="105"/>
                      <a:pt x="49" y="104"/>
                      <a:pt x="50" y="104"/>
                    </a:cubicBezTo>
                    <a:cubicBezTo>
                      <a:pt x="51" y="103"/>
                      <a:pt x="52" y="103"/>
                      <a:pt x="53" y="103"/>
                    </a:cubicBezTo>
                    <a:cubicBezTo>
                      <a:pt x="54" y="104"/>
                      <a:pt x="54" y="105"/>
                      <a:pt x="55" y="106"/>
                    </a:cubicBezTo>
                    <a:cubicBezTo>
                      <a:pt x="56" y="107"/>
                      <a:pt x="57" y="107"/>
                      <a:pt x="57" y="108"/>
                    </a:cubicBezTo>
                    <a:cubicBezTo>
                      <a:pt x="57" y="109"/>
                      <a:pt x="56" y="110"/>
                      <a:pt x="56" y="110"/>
                    </a:cubicBezTo>
                    <a:cubicBezTo>
                      <a:pt x="55" y="110"/>
                      <a:pt x="54" y="111"/>
                      <a:pt x="54" y="111"/>
                    </a:cubicBezTo>
                    <a:cubicBezTo>
                      <a:pt x="53" y="111"/>
                      <a:pt x="53" y="111"/>
                      <a:pt x="53" y="110"/>
                    </a:cubicBezTo>
                    <a:cubicBezTo>
                      <a:pt x="52" y="110"/>
                      <a:pt x="52" y="111"/>
                      <a:pt x="52" y="111"/>
                    </a:cubicBezTo>
                    <a:cubicBezTo>
                      <a:pt x="51" y="111"/>
                      <a:pt x="51" y="111"/>
                      <a:pt x="50" y="111"/>
                    </a:cubicBezTo>
                    <a:cubicBezTo>
                      <a:pt x="50" y="111"/>
                      <a:pt x="50" y="111"/>
                      <a:pt x="49" y="111"/>
                    </a:cubicBezTo>
                    <a:cubicBezTo>
                      <a:pt x="49" y="112"/>
                      <a:pt x="49" y="112"/>
                      <a:pt x="49" y="112"/>
                    </a:cubicBezTo>
                    <a:cubicBezTo>
                      <a:pt x="48" y="114"/>
                      <a:pt x="47" y="115"/>
                      <a:pt x="46" y="117"/>
                    </a:cubicBezTo>
                    <a:cubicBezTo>
                      <a:pt x="46" y="117"/>
                      <a:pt x="46" y="117"/>
                      <a:pt x="45" y="118"/>
                    </a:cubicBezTo>
                    <a:cubicBezTo>
                      <a:pt x="45" y="118"/>
                      <a:pt x="44" y="118"/>
                      <a:pt x="44" y="117"/>
                    </a:cubicBezTo>
                    <a:cubicBezTo>
                      <a:pt x="43" y="117"/>
                      <a:pt x="43" y="117"/>
                      <a:pt x="43" y="117"/>
                    </a:cubicBezTo>
                    <a:cubicBezTo>
                      <a:pt x="43" y="117"/>
                      <a:pt x="44" y="116"/>
                      <a:pt x="44" y="116"/>
                    </a:cubicBezTo>
                    <a:cubicBezTo>
                      <a:pt x="44" y="116"/>
                      <a:pt x="45" y="116"/>
                      <a:pt x="45" y="116"/>
                    </a:cubicBezTo>
                    <a:cubicBezTo>
                      <a:pt x="46" y="116"/>
                      <a:pt x="46" y="115"/>
                      <a:pt x="46" y="114"/>
                    </a:cubicBezTo>
                    <a:cubicBezTo>
                      <a:pt x="47" y="113"/>
                      <a:pt x="47" y="112"/>
                      <a:pt x="48" y="112"/>
                    </a:cubicBezTo>
                    <a:cubicBezTo>
                      <a:pt x="48" y="111"/>
                      <a:pt x="49" y="111"/>
                      <a:pt x="49" y="110"/>
                    </a:cubicBezTo>
                    <a:cubicBezTo>
                      <a:pt x="50" y="110"/>
                      <a:pt x="49" y="109"/>
                      <a:pt x="49" y="108"/>
                    </a:cubicBezTo>
                    <a:cubicBezTo>
                      <a:pt x="48" y="108"/>
                      <a:pt x="48" y="109"/>
                      <a:pt x="47" y="109"/>
                    </a:cubicBezTo>
                    <a:cubicBezTo>
                      <a:pt x="46" y="109"/>
                      <a:pt x="45" y="109"/>
                      <a:pt x="44" y="108"/>
                    </a:cubicBezTo>
                    <a:cubicBezTo>
                      <a:pt x="43" y="108"/>
                      <a:pt x="43" y="108"/>
                      <a:pt x="43" y="108"/>
                    </a:cubicBezTo>
                    <a:cubicBezTo>
                      <a:pt x="41" y="107"/>
                      <a:pt x="40" y="108"/>
                      <a:pt x="39" y="107"/>
                    </a:cubicBezTo>
                    <a:cubicBezTo>
                      <a:pt x="38" y="107"/>
                      <a:pt x="38" y="106"/>
                      <a:pt x="37" y="106"/>
                    </a:cubicBezTo>
                    <a:cubicBezTo>
                      <a:pt x="37" y="106"/>
                      <a:pt x="37" y="107"/>
                      <a:pt x="36" y="107"/>
                    </a:cubicBezTo>
                    <a:cubicBezTo>
                      <a:pt x="35" y="107"/>
                      <a:pt x="34" y="107"/>
                      <a:pt x="33" y="108"/>
                    </a:cubicBezTo>
                    <a:cubicBezTo>
                      <a:pt x="33" y="109"/>
                      <a:pt x="33" y="109"/>
                      <a:pt x="33" y="110"/>
                    </a:cubicBezTo>
                    <a:cubicBezTo>
                      <a:pt x="33" y="110"/>
                      <a:pt x="32" y="110"/>
                      <a:pt x="32" y="111"/>
                    </a:cubicBezTo>
                    <a:cubicBezTo>
                      <a:pt x="31" y="112"/>
                      <a:pt x="32" y="113"/>
                      <a:pt x="33" y="114"/>
                    </a:cubicBezTo>
                    <a:cubicBezTo>
                      <a:pt x="34" y="114"/>
                      <a:pt x="34" y="114"/>
                      <a:pt x="35" y="114"/>
                    </a:cubicBezTo>
                    <a:cubicBezTo>
                      <a:pt x="35" y="114"/>
                      <a:pt x="35" y="115"/>
                      <a:pt x="35" y="115"/>
                    </a:cubicBezTo>
                    <a:cubicBezTo>
                      <a:pt x="34" y="116"/>
                      <a:pt x="34" y="116"/>
                      <a:pt x="33" y="115"/>
                    </a:cubicBezTo>
                    <a:cubicBezTo>
                      <a:pt x="33" y="115"/>
                      <a:pt x="33" y="115"/>
                      <a:pt x="33" y="115"/>
                    </a:cubicBezTo>
                    <a:cubicBezTo>
                      <a:pt x="33" y="115"/>
                      <a:pt x="32" y="115"/>
                      <a:pt x="32" y="115"/>
                    </a:cubicBezTo>
                    <a:cubicBezTo>
                      <a:pt x="31" y="115"/>
                      <a:pt x="31" y="115"/>
                      <a:pt x="31" y="115"/>
                    </a:cubicBezTo>
                    <a:cubicBezTo>
                      <a:pt x="30" y="114"/>
                      <a:pt x="29" y="114"/>
                      <a:pt x="28" y="114"/>
                    </a:cubicBezTo>
                    <a:cubicBezTo>
                      <a:pt x="27" y="114"/>
                      <a:pt x="27" y="114"/>
                      <a:pt x="26" y="114"/>
                    </a:cubicBezTo>
                    <a:cubicBezTo>
                      <a:pt x="25" y="115"/>
                      <a:pt x="25" y="116"/>
                      <a:pt x="25" y="116"/>
                    </a:cubicBezTo>
                    <a:cubicBezTo>
                      <a:pt x="26" y="117"/>
                      <a:pt x="27" y="117"/>
                      <a:pt x="28" y="117"/>
                    </a:cubicBezTo>
                    <a:cubicBezTo>
                      <a:pt x="29" y="118"/>
                      <a:pt x="30" y="119"/>
                      <a:pt x="30" y="120"/>
                    </a:cubicBezTo>
                    <a:cubicBezTo>
                      <a:pt x="30" y="121"/>
                      <a:pt x="31" y="123"/>
                      <a:pt x="32" y="123"/>
                    </a:cubicBezTo>
                    <a:cubicBezTo>
                      <a:pt x="32" y="124"/>
                      <a:pt x="33" y="124"/>
                      <a:pt x="33" y="124"/>
                    </a:cubicBezTo>
                    <a:cubicBezTo>
                      <a:pt x="33" y="125"/>
                      <a:pt x="33" y="125"/>
                      <a:pt x="33" y="126"/>
                    </a:cubicBezTo>
                    <a:cubicBezTo>
                      <a:pt x="33" y="126"/>
                      <a:pt x="33" y="127"/>
                      <a:pt x="33" y="128"/>
                    </a:cubicBezTo>
                    <a:cubicBezTo>
                      <a:pt x="34" y="128"/>
                      <a:pt x="35" y="128"/>
                      <a:pt x="36" y="129"/>
                    </a:cubicBezTo>
                    <a:cubicBezTo>
                      <a:pt x="36" y="129"/>
                      <a:pt x="36" y="130"/>
                      <a:pt x="37" y="130"/>
                    </a:cubicBezTo>
                    <a:cubicBezTo>
                      <a:pt x="37" y="131"/>
                      <a:pt x="39" y="131"/>
                      <a:pt x="40" y="131"/>
                    </a:cubicBezTo>
                    <a:cubicBezTo>
                      <a:pt x="41" y="131"/>
                      <a:pt x="42" y="131"/>
                      <a:pt x="43" y="132"/>
                    </a:cubicBezTo>
                    <a:cubicBezTo>
                      <a:pt x="43" y="132"/>
                      <a:pt x="43" y="132"/>
                      <a:pt x="43" y="132"/>
                    </a:cubicBezTo>
                    <a:cubicBezTo>
                      <a:pt x="43" y="133"/>
                      <a:pt x="43" y="133"/>
                      <a:pt x="43" y="133"/>
                    </a:cubicBezTo>
                    <a:cubicBezTo>
                      <a:pt x="42" y="134"/>
                      <a:pt x="42" y="136"/>
                      <a:pt x="41" y="137"/>
                    </a:cubicBezTo>
                    <a:cubicBezTo>
                      <a:pt x="40" y="138"/>
                      <a:pt x="41" y="139"/>
                      <a:pt x="41" y="139"/>
                    </a:cubicBezTo>
                    <a:cubicBezTo>
                      <a:pt x="41" y="140"/>
                      <a:pt x="41" y="140"/>
                      <a:pt x="41" y="140"/>
                    </a:cubicBezTo>
                    <a:cubicBezTo>
                      <a:pt x="42" y="139"/>
                      <a:pt x="44" y="138"/>
                      <a:pt x="44" y="138"/>
                    </a:cubicBezTo>
                    <a:cubicBezTo>
                      <a:pt x="44" y="137"/>
                      <a:pt x="48" y="136"/>
                      <a:pt x="48" y="136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37" name="Freeform 855">
                <a:extLst>
                  <a:ext uri="{FF2B5EF4-FFF2-40B4-BE49-F238E27FC236}">
                    <a16:creationId xmlns:a16="http://schemas.microsoft.com/office/drawing/2014/main" id="{BE92EC03-E3E5-11FE-C917-471A5826C23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026525" y="3841750"/>
                <a:ext cx="3175" cy="4763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1 h 1"/>
                  <a:gd name="T4" fmla="*/ 0 w 1"/>
                  <a:gd name="T5" fmla="*/ 1 h 1"/>
                  <a:gd name="T6" fmla="*/ 1 w 1"/>
                  <a:gd name="T7" fmla="*/ 0 h 1"/>
                  <a:gd name="T8" fmla="*/ 0 w 1"/>
                  <a:gd name="T9" fmla="*/ 0 h 1"/>
                  <a:gd name="T10" fmla="*/ 0 w 1"/>
                  <a:gd name="T11" fmla="*/ 1 h 1"/>
                  <a:gd name="T12" fmla="*/ 0 w 1"/>
                  <a:gd name="T13" fmla="*/ 1 h 1"/>
                  <a:gd name="T14" fmla="*/ 0 w 1"/>
                  <a:gd name="T15" fmla="*/ 1 h 1"/>
                  <a:gd name="T16" fmla="*/ 0 w 1"/>
                  <a:gd name="T17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1" y="1"/>
                      <a:pt x="1" y="0"/>
                    </a:cubicBezTo>
                    <a:cubicBezTo>
                      <a:pt x="1" y="0"/>
                      <a:pt x="1" y="0"/>
                      <a:pt x="0" y="0"/>
                    </a:cubicBezTo>
                    <a:cubicBezTo>
                      <a:pt x="0" y="0"/>
                      <a:pt x="0" y="0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38" name="Freeform 856">
                <a:extLst>
                  <a:ext uri="{FF2B5EF4-FFF2-40B4-BE49-F238E27FC236}">
                    <a16:creationId xmlns:a16="http://schemas.microsoft.com/office/drawing/2014/main" id="{E0F45B67-A716-26DE-9A06-98587F81BE8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021763" y="3859213"/>
                <a:ext cx="0" cy="3175"/>
              </a:xfrm>
              <a:custGeom>
                <a:avLst/>
                <a:gdLst>
                  <a:gd name="T0" fmla="*/ 0 h 1"/>
                  <a:gd name="T1" fmla="*/ 0 h 1"/>
                  <a:gd name="T2" fmla="*/ 0 h 1"/>
                  <a:gd name="T3" fmla="*/ 0 h 1"/>
                  <a:gd name="T4" fmla="*/ 0 h 1"/>
                  <a:gd name="T5" fmla="*/ 0 h 1"/>
                  <a:gd name="T6" fmla="*/ 0 h 1"/>
                  <a:gd name="T7" fmla="*/ 0 h 1"/>
                  <a:gd name="T8" fmla="*/ 0 h 1"/>
                  <a:gd name="T9" fmla="*/ 0 h 1"/>
                  <a:gd name="T10" fmla="*/ 0 h 1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  <a:cxn ang="0">
                    <a:pos x="0" y="T3"/>
                  </a:cxn>
                  <a:cxn ang="0">
                    <a:pos x="0" y="T4"/>
                  </a:cxn>
                  <a:cxn ang="0">
                    <a:pos x="0" y="T5"/>
                  </a:cxn>
                  <a:cxn ang="0">
                    <a:pos x="0" y="T6"/>
                  </a:cxn>
                  <a:cxn ang="0">
                    <a:pos x="0" y="T7"/>
                  </a:cxn>
                  <a:cxn ang="0">
                    <a:pos x="0" y="T8"/>
                  </a:cxn>
                  <a:cxn ang="0">
                    <a:pos x="0" y="T9"/>
                  </a:cxn>
                  <a:cxn ang="0">
                    <a:pos x="0" y="T10"/>
                  </a:cxn>
                </a:cxnLst>
                <a:rect l="0" t="0" r="r" b="b"/>
                <a:pathLst>
                  <a:path h="1"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0" y="1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39" name="Freeform 857">
                <a:extLst>
                  <a:ext uri="{FF2B5EF4-FFF2-40B4-BE49-F238E27FC236}">
                    <a16:creationId xmlns:a16="http://schemas.microsoft.com/office/drawing/2014/main" id="{DE3F2FAA-CF20-C0CD-8DBB-CD4866D434D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867775" y="4179888"/>
                <a:ext cx="4762" cy="0"/>
              </a:xfrm>
              <a:custGeom>
                <a:avLst/>
                <a:gdLst>
                  <a:gd name="T0" fmla="*/ 0 w 1"/>
                  <a:gd name="T1" fmla="*/ 0 w 1"/>
                  <a:gd name="T2" fmla="*/ 1 w 1"/>
                  <a:gd name="T3" fmla="*/ 0 w 1"/>
                  <a:gd name="T4" fmla="*/ 0 w 1"/>
                  <a:gd name="T5" fmla="*/ 0 w 1"/>
                  <a:gd name="T6" fmla="*/ 0 w 1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  <a:cxn ang="0">
                    <a:pos x="T5" y="0"/>
                  </a:cxn>
                  <a:cxn ang="0">
                    <a:pos x="T6" y="0"/>
                  </a:cxn>
                </a:cxnLst>
                <a:rect l="0" t="0" r="r" b="b"/>
                <a:pathLst>
                  <a:path w="1"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40" name="Freeform 858">
                <a:extLst>
                  <a:ext uri="{FF2B5EF4-FFF2-40B4-BE49-F238E27FC236}">
                    <a16:creationId xmlns:a16="http://schemas.microsoft.com/office/drawing/2014/main" id="{DD5D30AB-903E-D78B-A475-84881AF23F2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972550" y="3441700"/>
                <a:ext cx="515937" cy="646113"/>
              </a:xfrm>
              <a:custGeom>
                <a:avLst/>
                <a:gdLst>
                  <a:gd name="T0" fmla="*/ 1 w 124"/>
                  <a:gd name="T1" fmla="*/ 153 h 155"/>
                  <a:gd name="T2" fmla="*/ 1 w 124"/>
                  <a:gd name="T3" fmla="*/ 154 h 155"/>
                  <a:gd name="T4" fmla="*/ 0 w 124"/>
                  <a:gd name="T5" fmla="*/ 154 h 155"/>
                  <a:gd name="T6" fmla="*/ 2 w 124"/>
                  <a:gd name="T7" fmla="*/ 152 h 155"/>
                  <a:gd name="T8" fmla="*/ 3 w 124"/>
                  <a:gd name="T9" fmla="*/ 151 h 155"/>
                  <a:gd name="T10" fmla="*/ 4 w 124"/>
                  <a:gd name="T11" fmla="*/ 151 h 155"/>
                  <a:gd name="T12" fmla="*/ 8 w 124"/>
                  <a:gd name="T13" fmla="*/ 146 h 155"/>
                  <a:gd name="T14" fmla="*/ 12 w 124"/>
                  <a:gd name="T15" fmla="*/ 141 h 155"/>
                  <a:gd name="T16" fmla="*/ 12 w 124"/>
                  <a:gd name="T17" fmla="*/ 142 h 155"/>
                  <a:gd name="T18" fmla="*/ 13 w 124"/>
                  <a:gd name="T19" fmla="*/ 140 h 155"/>
                  <a:gd name="T20" fmla="*/ 12 w 124"/>
                  <a:gd name="T21" fmla="*/ 141 h 155"/>
                  <a:gd name="T22" fmla="*/ 12 w 124"/>
                  <a:gd name="T23" fmla="*/ 140 h 155"/>
                  <a:gd name="T24" fmla="*/ 15 w 124"/>
                  <a:gd name="T25" fmla="*/ 140 h 155"/>
                  <a:gd name="T26" fmla="*/ 2 w 124"/>
                  <a:gd name="T27" fmla="*/ 153 h 155"/>
                  <a:gd name="T28" fmla="*/ 2 w 124"/>
                  <a:gd name="T29" fmla="*/ 153 h 155"/>
                  <a:gd name="T30" fmla="*/ 31 w 124"/>
                  <a:gd name="T31" fmla="*/ 104 h 155"/>
                  <a:gd name="T32" fmla="*/ 49 w 124"/>
                  <a:gd name="T33" fmla="*/ 100 h 155"/>
                  <a:gd name="T34" fmla="*/ 40 w 124"/>
                  <a:gd name="T35" fmla="*/ 102 h 155"/>
                  <a:gd name="T36" fmla="*/ 35 w 124"/>
                  <a:gd name="T37" fmla="*/ 108 h 155"/>
                  <a:gd name="T38" fmla="*/ 38 w 124"/>
                  <a:gd name="T39" fmla="*/ 111 h 155"/>
                  <a:gd name="T40" fmla="*/ 49 w 124"/>
                  <a:gd name="T41" fmla="*/ 103 h 155"/>
                  <a:gd name="T42" fmla="*/ 29 w 124"/>
                  <a:gd name="T43" fmla="*/ 108 h 155"/>
                  <a:gd name="T44" fmla="*/ 21 w 124"/>
                  <a:gd name="T45" fmla="*/ 103 h 155"/>
                  <a:gd name="T46" fmla="*/ 15 w 124"/>
                  <a:gd name="T47" fmla="*/ 109 h 155"/>
                  <a:gd name="T48" fmla="*/ 16 w 124"/>
                  <a:gd name="T49" fmla="*/ 112 h 155"/>
                  <a:gd name="T50" fmla="*/ 20 w 124"/>
                  <a:gd name="T51" fmla="*/ 110 h 155"/>
                  <a:gd name="T52" fmla="*/ 19 w 124"/>
                  <a:gd name="T53" fmla="*/ 120 h 155"/>
                  <a:gd name="T54" fmla="*/ 23 w 124"/>
                  <a:gd name="T55" fmla="*/ 124 h 155"/>
                  <a:gd name="T56" fmla="*/ 30 w 124"/>
                  <a:gd name="T57" fmla="*/ 112 h 155"/>
                  <a:gd name="T58" fmla="*/ 12 w 124"/>
                  <a:gd name="T59" fmla="*/ 110 h 155"/>
                  <a:gd name="T60" fmla="*/ 9 w 124"/>
                  <a:gd name="T61" fmla="*/ 113 h 155"/>
                  <a:gd name="T62" fmla="*/ 11 w 124"/>
                  <a:gd name="T63" fmla="*/ 108 h 155"/>
                  <a:gd name="T64" fmla="*/ 19 w 124"/>
                  <a:gd name="T65" fmla="*/ 116 h 155"/>
                  <a:gd name="T66" fmla="*/ 24 w 124"/>
                  <a:gd name="T67" fmla="*/ 130 h 155"/>
                  <a:gd name="T68" fmla="*/ 47 w 124"/>
                  <a:gd name="T69" fmla="*/ 98 h 155"/>
                  <a:gd name="T70" fmla="*/ 98 w 124"/>
                  <a:gd name="T71" fmla="*/ 49 h 155"/>
                  <a:gd name="T72" fmla="*/ 91 w 124"/>
                  <a:gd name="T73" fmla="*/ 43 h 155"/>
                  <a:gd name="T74" fmla="*/ 86 w 124"/>
                  <a:gd name="T75" fmla="*/ 54 h 155"/>
                  <a:gd name="T76" fmla="*/ 76 w 124"/>
                  <a:gd name="T77" fmla="*/ 74 h 155"/>
                  <a:gd name="T78" fmla="*/ 67 w 124"/>
                  <a:gd name="T79" fmla="*/ 73 h 155"/>
                  <a:gd name="T80" fmla="*/ 56 w 124"/>
                  <a:gd name="T81" fmla="*/ 89 h 155"/>
                  <a:gd name="T82" fmla="*/ 49 w 124"/>
                  <a:gd name="T83" fmla="*/ 88 h 155"/>
                  <a:gd name="T84" fmla="*/ 32 w 124"/>
                  <a:gd name="T85" fmla="*/ 94 h 155"/>
                  <a:gd name="T86" fmla="*/ 25 w 124"/>
                  <a:gd name="T87" fmla="*/ 102 h 155"/>
                  <a:gd name="T88" fmla="*/ 34 w 124"/>
                  <a:gd name="T89" fmla="*/ 100 h 155"/>
                  <a:gd name="T90" fmla="*/ 40 w 124"/>
                  <a:gd name="T91" fmla="*/ 99 h 155"/>
                  <a:gd name="T92" fmla="*/ 46 w 124"/>
                  <a:gd name="T93" fmla="*/ 96 h 155"/>
                  <a:gd name="T94" fmla="*/ 53 w 124"/>
                  <a:gd name="T95" fmla="*/ 99 h 155"/>
                  <a:gd name="T96" fmla="*/ 58 w 124"/>
                  <a:gd name="T97" fmla="*/ 104 h 155"/>
                  <a:gd name="T98" fmla="*/ 63 w 124"/>
                  <a:gd name="T99" fmla="*/ 94 h 155"/>
                  <a:gd name="T100" fmla="*/ 68 w 124"/>
                  <a:gd name="T101" fmla="*/ 97 h 155"/>
                  <a:gd name="T102" fmla="*/ 79 w 124"/>
                  <a:gd name="T103" fmla="*/ 94 h 155"/>
                  <a:gd name="T104" fmla="*/ 84 w 124"/>
                  <a:gd name="T105" fmla="*/ 93 h 155"/>
                  <a:gd name="T106" fmla="*/ 90 w 124"/>
                  <a:gd name="T107" fmla="*/ 79 h 155"/>
                  <a:gd name="T108" fmla="*/ 96 w 124"/>
                  <a:gd name="T109" fmla="*/ 64 h 155"/>
                  <a:gd name="T110" fmla="*/ 98 w 124"/>
                  <a:gd name="T111" fmla="*/ 58 h 155"/>
                  <a:gd name="T112" fmla="*/ 52 w 124"/>
                  <a:gd name="T113" fmla="*/ 97 h 155"/>
                  <a:gd name="T114" fmla="*/ 122 w 124"/>
                  <a:gd name="T115" fmla="*/ 22 h 155"/>
                  <a:gd name="T116" fmla="*/ 105 w 124"/>
                  <a:gd name="T117" fmla="*/ 9 h 155"/>
                  <a:gd name="T118" fmla="*/ 88 w 124"/>
                  <a:gd name="T119" fmla="*/ 21 h 155"/>
                  <a:gd name="T120" fmla="*/ 90 w 124"/>
                  <a:gd name="T121" fmla="*/ 35 h 155"/>
                  <a:gd name="T122" fmla="*/ 100 w 124"/>
                  <a:gd name="T123" fmla="*/ 30 h 155"/>
                  <a:gd name="T124" fmla="*/ 120 w 124"/>
                  <a:gd name="T125" fmla="*/ 24 h 1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4" h="155">
                    <a:moveTo>
                      <a:pt x="10" y="144"/>
                    </a:moveTo>
                    <a:cubicBezTo>
                      <a:pt x="10" y="144"/>
                      <a:pt x="10" y="144"/>
                      <a:pt x="10" y="144"/>
                    </a:cubicBezTo>
                    <a:cubicBezTo>
                      <a:pt x="10" y="144"/>
                      <a:pt x="10" y="144"/>
                      <a:pt x="10" y="144"/>
                    </a:cubicBezTo>
                    <a:cubicBezTo>
                      <a:pt x="10" y="144"/>
                      <a:pt x="10" y="144"/>
                      <a:pt x="10" y="144"/>
                    </a:cubicBezTo>
                    <a:cubicBezTo>
                      <a:pt x="10" y="144"/>
                      <a:pt x="10" y="144"/>
                      <a:pt x="10" y="145"/>
                    </a:cubicBezTo>
                    <a:cubicBezTo>
                      <a:pt x="10" y="145"/>
                      <a:pt x="10" y="145"/>
                      <a:pt x="10" y="145"/>
                    </a:cubicBezTo>
                    <a:cubicBezTo>
                      <a:pt x="10" y="145"/>
                      <a:pt x="10" y="145"/>
                      <a:pt x="10" y="145"/>
                    </a:cubicBezTo>
                    <a:cubicBezTo>
                      <a:pt x="9" y="145"/>
                      <a:pt x="9" y="145"/>
                      <a:pt x="9" y="144"/>
                    </a:cubicBezTo>
                    <a:cubicBezTo>
                      <a:pt x="9" y="144"/>
                      <a:pt x="9" y="144"/>
                      <a:pt x="9" y="144"/>
                    </a:cubicBezTo>
                    <a:cubicBezTo>
                      <a:pt x="9" y="144"/>
                      <a:pt x="9" y="144"/>
                      <a:pt x="9" y="144"/>
                    </a:cubicBezTo>
                    <a:cubicBezTo>
                      <a:pt x="9" y="144"/>
                      <a:pt x="9" y="144"/>
                      <a:pt x="9" y="144"/>
                    </a:cubicBezTo>
                    <a:cubicBezTo>
                      <a:pt x="9" y="144"/>
                      <a:pt x="9" y="144"/>
                      <a:pt x="9" y="144"/>
                    </a:cubicBezTo>
                    <a:cubicBezTo>
                      <a:pt x="9" y="144"/>
                      <a:pt x="9" y="144"/>
                      <a:pt x="9" y="144"/>
                    </a:cubicBezTo>
                    <a:cubicBezTo>
                      <a:pt x="9" y="144"/>
                      <a:pt x="9" y="144"/>
                      <a:pt x="9" y="143"/>
                    </a:cubicBezTo>
                    <a:cubicBezTo>
                      <a:pt x="9" y="143"/>
                      <a:pt x="9" y="143"/>
                      <a:pt x="9" y="143"/>
                    </a:cubicBezTo>
                    <a:cubicBezTo>
                      <a:pt x="9" y="143"/>
                      <a:pt x="9" y="143"/>
                      <a:pt x="9" y="143"/>
                    </a:cubicBezTo>
                    <a:cubicBezTo>
                      <a:pt x="9" y="143"/>
                      <a:pt x="9" y="143"/>
                      <a:pt x="9" y="143"/>
                    </a:cubicBezTo>
                    <a:cubicBezTo>
                      <a:pt x="9" y="143"/>
                      <a:pt x="9" y="143"/>
                      <a:pt x="9" y="143"/>
                    </a:cubicBezTo>
                    <a:cubicBezTo>
                      <a:pt x="9" y="143"/>
                      <a:pt x="9" y="143"/>
                      <a:pt x="9" y="143"/>
                    </a:cubicBezTo>
                    <a:cubicBezTo>
                      <a:pt x="9" y="143"/>
                      <a:pt x="9" y="143"/>
                      <a:pt x="10" y="143"/>
                    </a:cubicBezTo>
                    <a:cubicBezTo>
                      <a:pt x="10" y="143"/>
                      <a:pt x="10" y="143"/>
                      <a:pt x="10" y="143"/>
                    </a:cubicBezTo>
                    <a:cubicBezTo>
                      <a:pt x="10" y="143"/>
                      <a:pt x="10" y="143"/>
                      <a:pt x="10" y="143"/>
                    </a:cubicBezTo>
                    <a:cubicBezTo>
                      <a:pt x="10" y="143"/>
                      <a:pt x="10" y="143"/>
                      <a:pt x="10" y="143"/>
                    </a:cubicBezTo>
                    <a:cubicBezTo>
                      <a:pt x="10" y="143"/>
                      <a:pt x="10" y="143"/>
                      <a:pt x="10" y="143"/>
                    </a:cubicBezTo>
                    <a:cubicBezTo>
                      <a:pt x="10" y="143"/>
                      <a:pt x="10" y="143"/>
                      <a:pt x="10" y="143"/>
                    </a:cubicBezTo>
                    <a:cubicBezTo>
                      <a:pt x="10" y="143"/>
                      <a:pt x="10" y="143"/>
                      <a:pt x="10" y="143"/>
                    </a:cubicBezTo>
                    <a:cubicBezTo>
                      <a:pt x="10" y="143"/>
                      <a:pt x="10" y="143"/>
                      <a:pt x="10" y="143"/>
                    </a:cubicBezTo>
                    <a:cubicBezTo>
                      <a:pt x="10" y="143"/>
                      <a:pt x="10" y="144"/>
                      <a:pt x="10" y="144"/>
                    </a:cubicBezTo>
                    <a:cubicBezTo>
                      <a:pt x="10" y="144"/>
                      <a:pt x="10" y="144"/>
                      <a:pt x="10" y="144"/>
                    </a:cubicBezTo>
                    <a:cubicBezTo>
                      <a:pt x="10" y="144"/>
                      <a:pt x="10" y="144"/>
                      <a:pt x="10" y="144"/>
                    </a:cubicBezTo>
                    <a:cubicBezTo>
                      <a:pt x="10" y="144"/>
                      <a:pt x="10" y="144"/>
                      <a:pt x="10" y="144"/>
                    </a:cubicBezTo>
                    <a:close/>
                    <a:moveTo>
                      <a:pt x="2" y="152"/>
                    </a:moveTo>
                    <a:cubicBezTo>
                      <a:pt x="1" y="152"/>
                      <a:pt x="1" y="152"/>
                      <a:pt x="1" y="152"/>
                    </a:cubicBezTo>
                    <a:cubicBezTo>
                      <a:pt x="1" y="152"/>
                      <a:pt x="1" y="152"/>
                      <a:pt x="1" y="152"/>
                    </a:cubicBezTo>
                    <a:cubicBezTo>
                      <a:pt x="1" y="152"/>
                      <a:pt x="1" y="152"/>
                      <a:pt x="1" y="152"/>
                    </a:cubicBezTo>
                    <a:cubicBezTo>
                      <a:pt x="1" y="152"/>
                      <a:pt x="1" y="153"/>
                      <a:pt x="1" y="153"/>
                    </a:cubicBezTo>
                    <a:cubicBezTo>
                      <a:pt x="1" y="153"/>
                      <a:pt x="1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1" y="153"/>
                      <a:pt x="1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1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3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0" y="155"/>
                    </a:cubicBezTo>
                    <a:cubicBezTo>
                      <a:pt x="0" y="155"/>
                      <a:pt x="0" y="155"/>
                      <a:pt x="0" y="155"/>
                    </a:cubicBezTo>
                    <a:cubicBezTo>
                      <a:pt x="0" y="155"/>
                      <a:pt x="0" y="155"/>
                      <a:pt x="0" y="155"/>
                    </a:cubicBezTo>
                    <a:cubicBezTo>
                      <a:pt x="0" y="155"/>
                      <a:pt x="0" y="155"/>
                      <a:pt x="0" y="155"/>
                    </a:cubicBezTo>
                    <a:cubicBezTo>
                      <a:pt x="0" y="155"/>
                      <a:pt x="0" y="155"/>
                      <a:pt x="0" y="155"/>
                    </a:cubicBezTo>
                    <a:cubicBezTo>
                      <a:pt x="0" y="155"/>
                      <a:pt x="0" y="155"/>
                      <a:pt x="0" y="155"/>
                    </a:cubicBezTo>
                    <a:cubicBezTo>
                      <a:pt x="0" y="155"/>
                      <a:pt x="0" y="155"/>
                      <a:pt x="0" y="155"/>
                    </a:cubicBezTo>
                    <a:cubicBezTo>
                      <a:pt x="0" y="155"/>
                      <a:pt x="0" y="155"/>
                      <a:pt x="0" y="155"/>
                    </a:cubicBezTo>
                    <a:cubicBezTo>
                      <a:pt x="0" y="155"/>
                      <a:pt x="0" y="155"/>
                      <a:pt x="0" y="155"/>
                    </a:cubicBezTo>
                    <a:cubicBezTo>
                      <a:pt x="0" y="155"/>
                      <a:pt x="0" y="155"/>
                      <a:pt x="0" y="155"/>
                    </a:cubicBezTo>
                    <a:cubicBezTo>
                      <a:pt x="0" y="155"/>
                      <a:pt x="0" y="155"/>
                      <a:pt x="0" y="155"/>
                    </a:cubicBezTo>
                    <a:cubicBezTo>
                      <a:pt x="0" y="155"/>
                      <a:pt x="0" y="155"/>
                      <a:pt x="0" y="155"/>
                    </a:cubicBezTo>
                    <a:cubicBezTo>
                      <a:pt x="0" y="155"/>
                      <a:pt x="0" y="155"/>
                      <a:pt x="0" y="155"/>
                    </a:cubicBezTo>
                    <a:cubicBezTo>
                      <a:pt x="0" y="155"/>
                      <a:pt x="0" y="155"/>
                      <a:pt x="0" y="155"/>
                    </a:cubicBezTo>
                    <a:cubicBezTo>
                      <a:pt x="0" y="155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4"/>
                    </a:cubicBezTo>
                    <a:cubicBezTo>
                      <a:pt x="0" y="154"/>
                      <a:pt x="0" y="154"/>
                      <a:pt x="0" y="153"/>
                    </a:cubicBezTo>
                    <a:cubicBezTo>
                      <a:pt x="0" y="153"/>
                      <a:pt x="0" y="153"/>
                      <a:pt x="0" y="153"/>
                    </a:cubicBezTo>
                    <a:cubicBezTo>
                      <a:pt x="0" y="153"/>
                      <a:pt x="0" y="153"/>
                      <a:pt x="0" y="153"/>
                    </a:cubicBezTo>
                    <a:cubicBezTo>
                      <a:pt x="0" y="153"/>
                      <a:pt x="0" y="153"/>
                      <a:pt x="0" y="153"/>
                    </a:cubicBezTo>
                    <a:cubicBezTo>
                      <a:pt x="0" y="153"/>
                      <a:pt x="0" y="153"/>
                      <a:pt x="0" y="153"/>
                    </a:cubicBezTo>
                    <a:cubicBezTo>
                      <a:pt x="0" y="153"/>
                      <a:pt x="0" y="153"/>
                      <a:pt x="0" y="153"/>
                    </a:cubicBezTo>
                    <a:cubicBezTo>
                      <a:pt x="0" y="153"/>
                      <a:pt x="0" y="153"/>
                      <a:pt x="0" y="153"/>
                    </a:cubicBezTo>
                    <a:cubicBezTo>
                      <a:pt x="0" y="153"/>
                      <a:pt x="0" y="153"/>
                      <a:pt x="0" y="153"/>
                    </a:cubicBezTo>
                    <a:cubicBezTo>
                      <a:pt x="0" y="153"/>
                      <a:pt x="0" y="153"/>
                      <a:pt x="0" y="153"/>
                    </a:cubicBezTo>
                    <a:cubicBezTo>
                      <a:pt x="0" y="153"/>
                      <a:pt x="0" y="153"/>
                      <a:pt x="0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3"/>
                      <a:pt x="1" y="153"/>
                      <a:pt x="1" y="153"/>
                    </a:cubicBezTo>
                    <a:cubicBezTo>
                      <a:pt x="1" y="152"/>
                      <a:pt x="1" y="152"/>
                      <a:pt x="1" y="152"/>
                    </a:cubicBezTo>
                    <a:cubicBezTo>
                      <a:pt x="1" y="152"/>
                      <a:pt x="1" y="152"/>
                      <a:pt x="1" y="152"/>
                    </a:cubicBezTo>
                    <a:cubicBezTo>
                      <a:pt x="1" y="152"/>
                      <a:pt x="1" y="152"/>
                      <a:pt x="1" y="152"/>
                    </a:cubicBezTo>
                    <a:cubicBezTo>
                      <a:pt x="1" y="152"/>
                      <a:pt x="1" y="152"/>
                      <a:pt x="1" y="152"/>
                    </a:cubicBezTo>
                    <a:cubicBezTo>
                      <a:pt x="1" y="152"/>
                      <a:pt x="1" y="152"/>
                      <a:pt x="1" y="152"/>
                    </a:cubicBezTo>
                    <a:cubicBezTo>
                      <a:pt x="1" y="152"/>
                      <a:pt x="1" y="152"/>
                      <a:pt x="1" y="152"/>
                    </a:cubicBezTo>
                    <a:cubicBezTo>
                      <a:pt x="1" y="152"/>
                      <a:pt x="1" y="152"/>
                      <a:pt x="1" y="152"/>
                    </a:cubicBezTo>
                    <a:cubicBezTo>
                      <a:pt x="1" y="152"/>
                      <a:pt x="1" y="152"/>
                      <a:pt x="1" y="152"/>
                    </a:cubicBezTo>
                    <a:cubicBezTo>
                      <a:pt x="1" y="152"/>
                      <a:pt x="1" y="152"/>
                      <a:pt x="1" y="152"/>
                    </a:cubicBezTo>
                    <a:cubicBezTo>
                      <a:pt x="1" y="152"/>
                      <a:pt x="1" y="152"/>
                      <a:pt x="1" y="152"/>
                    </a:cubicBezTo>
                    <a:cubicBezTo>
                      <a:pt x="1" y="152"/>
                      <a:pt x="1" y="152"/>
                      <a:pt x="1" y="152"/>
                    </a:cubicBezTo>
                    <a:cubicBezTo>
                      <a:pt x="1" y="152"/>
                      <a:pt x="1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0"/>
                    </a:cubicBezTo>
                    <a:cubicBezTo>
                      <a:pt x="2" y="150"/>
                      <a:pt x="2" y="150"/>
                      <a:pt x="2" y="150"/>
                    </a:cubicBezTo>
                    <a:cubicBezTo>
                      <a:pt x="2" y="150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0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2" y="151"/>
                      <a:pt x="2" y="151"/>
                    </a:cubicBezTo>
                    <a:cubicBezTo>
                      <a:pt x="2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4" y="151"/>
                    </a:cubicBezTo>
                    <a:cubicBezTo>
                      <a:pt x="4" y="151"/>
                      <a:pt x="4" y="151"/>
                      <a:pt x="4" y="151"/>
                    </a:cubicBezTo>
                    <a:cubicBezTo>
                      <a:pt x="4" y="151"/>
                      <a:pt x="4" y="151"/>
                      <a:pt x="4" y="151"/>
                    </a:cubicBezTo>
                    <a:cubicBezTo>
                      <a:pt x="4" y="151"/>
                      <a:pt x="4" y="151"/>
                      <a:pt x="4" y="151"/>
                    </a:cubicBezTo>
                    <a:cubicBezTo>
                      <a:pt x="4" y="150"/>
                      <a:pt x="4" y="150"/>
                      <a:pt x="4" y="150"/>
                    </a:cubicBezTo>
                    <a:cubicBezTo>
                      <a:pt x="4" y="150"/>
                      <a:pt x="4" y="150"/>
                      <a:pt x="4" y="150"/>
                    </a:cubicBezTo>
                    <a:cubicBezTo>
                      <a:pt x="4" y="150"/>
                      <a:pt x="4" y="150"/>
                      <a:pt x="4" y="150"/>
                    </a:cubicBezTo>
                    <a:cubicBezTo>
                      <a:pt x="4" y="150"/>
                      <a:pt x="4" y="150"/>
                      <a:pt x="4" y="150"/>
                    </a:cubicBezTo>
                    <a:cubicBezTo>
                      <a:pt x="4" y="150"/>
                      <a:pt x="4" y="150"/>
                      <a:pt x="4" y="150"/>
                    </a:cubicBezTo>
                    <a:cubicBezTo>
                      <a:pt x="4" y="150"/>
                      <a:pt x="4" y="150"/>
                      <a:pt x="4" y="150"/>
                    </a:cubicBezTo>
                    <a:cubicBezTo>
                      <a:pt x="4" y="150"/>
                      <a:pt x="4" y="150"/>
                      <a:pt x="4" y="150"/>
                    </a:cubicBezTo>
                    <a:cubicBezTo>
                      <a:pt x="4" y="150"/>
                      <a:pt x="4" y="150"/>
                      <a:pt x="4" y="150"/>
                    </a:cubicBezTo>
                    <a:cubicBezTo>
                      <a:pt x="4" y="150"/>
                      <a:pt x="4" y="150"/>
                      <a:pt x="4" y="150"/>
                    </a:cubicBezTo>
                    <a:cubicBezTo>
                      <a:pt x="4" y="150"/>
                      <a:pt x="4" y="150"/>
                      <a:pt x="4" y="150"/>
                    </a:cubicBezTo>
                    <a:cubicBezTo>
                      <a:pt x="4" y="150"/>
                      <a:pt x="4" y="150"/>
                      <a:pt x="4" y="150"/>
                    </a:cubicBezTo>
                    <a:cubicBezTo>
                      <a:pt x="5" y="150"/>
                      <a:pt x="5" y="150"/>
                      <a:pt x="5" y="150"/>
                    </a:cubicBezTo>
                    <a:cubicBezTo>
                      <a:pt x="5" y="150"/>
                      <a:pt x="5" y="150"/>
                      <a:pt x="5" y="150"/>
                    </a:cubicBezTo>
                    <a:cubicBezTo>
                      <a:pt x="5" y="150"/>
                      <a:pt x="5" y="150"/>
                      <a:pt x="5" y="150"/>
                    </a:cubicBezTo>
                    <a:cubicBezTo>
                      <a:pt x="5" y="150"/>
                      <a:pt x="5" y="150"/>
                      <a:pt x="5" y="150"/>
                    </a:cubicBezTo>
                    <a:cubicBezTo>
                      <a:pt x="5" y="150"/>
                      <a:pt x="5" y="150"/>
                      <a:pt x="5" y="150"/>
                    </a:cubicBezTo>
                    <a:cubicBezTo>
                      <a:pt x="5" y="150"/>
                      <a:pt x="5" y="150"/>
                      <a:pt x="5" y="150"/>
                    </a:cubicBezTo>
                    <a:cubicBezTo>
                      <a:pt x="5" y="150"/>
                      <a:pt x="5" y="150"/>
                      <a:pt x="5" y="150"/>
                    </a:cubicBezTo>
                    <a:cubicBezTo>
                      <a:pt x="5" y="150"/>
                      <a:pt x="5" y="150"/>
                      <a:pt x="5" y="150"/>
                    </a:cubicBezTo>
                    <a:cubicBezTo>
                      <a:pt x="5" y="150"/>
                      <a:pt x="5" y="150"/>
                      <a:pt x="5" y="150"/>
                    </a:cubicBezTo>
                    <a:cubicBezTo>
                      <a:pt x="5" y="150"/>
                      <a:pt x="5" y="150"/>
                      <a:pt x="5" y="150"/>
                    </a:cubicBezTo>
                    <a:cubicBezTo>
                      <a:pt x="5" y="150"/>
                      <a:pt x="5" y="151"/>
                      <a:pt x="5" y="151"/>
                    </a:cubicBezTo>
                    <a:cubicBezTo>
                      <a:pt x="5" y="151"/>
                      <a:pt x="5" y="151"/>
                      <a:pt x="5" y="151"/>
                    </a:cubicBezTo>
                    <a:cubicBezTo>
                      <a:pt x="5" y="151"/>
                      <a:pt x="5" y="151"/>
                      <a:pt x="4" y="151"/>
                    </a:cubicBezTo>
                    <a:cubicBezTo>
                      <a:pt x="4" y="151"/>
                      <a:pt x="4" y="151"/>
                      <a:pt x="4" y="151"/>
                    </a:cubicBezTo>
                    <a:cubicBezTo>
                      <a:pt x="4" y="151"/>
                      <a:pt x="4" y="151"/>
                      <a:pt x="4" y="151"/>
                    </a:cubicBezTo>
                    <a:cubicBezTo>
                      <a:pt x="4" y="151"/>
                      <a:pt x="4" y="151"/>
                      <a:pt x="4" y="151"/>
                    </a:cubicBezTo>
                    <a:cubicBezTo>
                      <a:pt x="4" y="151"/>
                      <a:pt x="4" y="151"/>
                      <a:pt x="4" y="151"/>
                    </a:cubicBezTo>
                    <a:cubicBezTo>
                      <a:pt x="4" y="151"/>
                      <a:pt x="4" y="151"/>
                      <a:pt x="4" y="151"/>
                    </a:cubicBezTo>
                    <a:cubicBezTo>
                      <a:pt x="4" y="151"/>
                      <a:pt x="4" y="151"/>
                      <a:pt x="4" y="151"/>
                    </a:cubicBezTo>
                    <a:cubicBezTo>
                      <a:pt x="4" y="151"/>
                      <a:pt x="4" y="151"/>
                      <a:pt x="4" y="151"/>
                    </a:cubicBezTo>
                    <a:cubicBezTo>
                      <a:pt x="4" y="151"/>
                      <a:pt x="4" y="151"/>
                      <a:pt x="4" y="151"/>
                    </a:cubicBezTo>
                    <a:cubicBezTo>
                      <a:pt x="4" y="151"/>
                      <a:pt x="3" y="151"/>
                      <a:pt x="3" y="151"/>
                    </a:cubicBezTo>
                    <a:cubicBezTo>
                      <a:pt x="4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2"/>
                    </a:cubicBezTo>
                    <a:cubicBezTo>
                      <a:pt x="3" y="152"/>
                      <a:pt x="3" y="152"/>
                      <a:pt x="3" y="152"/>
                    </a:cubicBezTo>
                    <a:cubicBezTo>
                      <a:pt x="3" y="152"/>
                      <a:pt x="3" y="152"/>
                      <a:pt x="3" y="152"/>
                    </a:cubicBezTo>
                    <a:cubicBezTo>
                      <a:pt x="3" y="152"/>
                      <a:pt x="3" y="152"/>
                      <a:pt x="3" y="152"/>
                    </a:cubicBezTo>
                    <a:cubicBezTo>
                      <a:pt x="3" y="152"/>
                      <a:pt x="3" y="152"/>
                      <a:pt x="3" y="152"/>
                    </a:cubicBezTo>
                    <a:cubicBezTo>
                      <a:pt x="3" y="152"/>
                      <a:pt x="3" y="152"/>
                      <a:pt x="3" y="152"/>
                    </a:cubicBezTo>
                    <a:cubicBezTo>
                      <a:pt x="3" y="152"/>
                      <a:pt x="3" y="152"/>
                      <a:pt x="3" y="152"/>
                    </a:cubicBezTo>
                    <a:cubicBezTo>
                      <a:pt x="3" y="152"/>
                      <a:pt x="3" y="152"/>
                      <a:pt x="3" y="152"/>
                    </a:cubicBezTo>
                    <a:cubicBezTo>
                      <a:pt x="3" y="152"/>
                      <a:pt x="3" y="152"/>
                      <a:pt x="3" y="152"/>
                    </a:cubicBezTo>
                    <a:cubicBezTo>
                      <a:pt x="3" y="152"/>
                      <a:pt x="3" y="152"/>
                      <a:pt x="3" y="152"/>
                    </a:cubicBezTo>
                    <a:cubicBezTo>
                      <a:pt x="3" y="152"/>
                      <a:pt x="3" y="152"/>
                      <a:pt x="3" y="152"/>
                    </a:cubicBezTo>
                    <a:cubicBezTo>
                      <a:pt x="3" y="152"/>
                      <a:pt x="3" y="152"/>
                      <a:pt x="3" y="152"/>
                    </a:cubicBezTo>
                    <a:cubicBezTo>
                      <a:pt x="3" y="152"/>
                      <a:pt x="3" y="152"/>
                      <a:pt x="3" y="152"/>
                    </a:cubicBezTo>
                    <a:cubicBezTo>
                      <a:pt x="3" y="152"/>
                      <a:pt x="3" y="152"/>
                      <a:pt x="3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cubicBezTo>
                      <a:pt x="2" y="152"/>
                      <a:pt x="2" y="152"/>
                      <a:pt x="2" y="152"/>
                    </a:cubicBezTo>
                    <a:moveTo>
                      <a:pt x="8" y="146"/>
                    </a:moveTo>
                    <a:cubicBezTo>
                      <a:pt x="8" y="146"/>
                      <a:pt x="8" y="146"/>
                      <a:pt x="8" y="146"/>
                    </a:cubicBezTo>
                    <a:cubicBezTo>
                      <a:pt x="8" y="146"/>
                      <a:pt x="8" y="146"/>
                      <a:pt x="8" y="146"/>
                    </a:cubicBezTo>
                    <a:cubicBezTo>
                      <a:pt x="7" y="146"/>
                      <a:pt x="7" y="146"/>
                      <a:pt x="7" y="146"/>
                    </a:cubicBezTo>
                    <a:cubicBezTo>
                      <a:pt x="7" y="146"/>
                      <a:pt x="7" y="146"/>
                      <a:pt x="7" y="146"/>
                    </a:cubicBezTo>
                    <a:cubicBezTo>
                      <a:pt x="7" y="146"/>
                      <a:pt x="7" y="146"/>
                      <a:pt x="7" y="146"/>
                    </a:cubicBezTo>
                    <a:cubicBezTo>
                      <a:pt x="7" y="146"/>
                      <a:pt x="7" y="146"/>
                      <a:pt x="7" y="146"/>
                    </a:cubicBezTo>
                    <a:cubicBezTo>
                      <a:pt x="7" y="146"/>
                      <a:pt x="7" y="146"/>
                      <a:pt x="7" y="146"/>
                    </a:cubicBezTo>
                    <a:cubicBezTo>
                      <a:pt x="7" y="146"/>
                      <a:pt x="7" y="146"/>
                      <a:pt x="7" y="146"/>
                    </a:cubicBezTo>
                    <a:cubicBezTo>
                      <a:pt x="7" y="146"/>
                      <a:pt x="7" y="146"/>
                      <a:pt x="7" y="146"/>
                    </a:cubicBezTo>
                    <a:cubicBezTo>
                      <a:pt x="7" y="146"/>
                      <a:pt x="7" y="146"/>
                      <a:pt x="7" y="146"/>
                    </a:cubicBezTo>
                    <a:cubicBezTo>
                      <a:pt x="7" y="146"/>
                      <a:pt x="7" y="147"/>
                      <a:pt x="7" y="147"/>
                    </a:cubicBezTo>
                    <a:cubicBezTo>
                      <a:pt x="7" y="147"/>
                      <a:pt x="7" y="147"/>
                      <a:pt x="7" y="147"/>
                    </a:cubicBezTo>
                    <a:cubicBezTo>
                      <a:pt x="7" y="147"/>
                      <a:pt x="7" y="146"/>
                      <a:pt x="7" y="146"/>
                    </a:cubicBezTo>
                    <a:cubicBezTo>
                      <a:pt x="7" y="146"/>
                      <a:pt x="8" y="146"/>
                      <a:pt x="8" y="146"/>
                    </a:cubicBezTo>
                    <a:cubicBezTo>
                      <a:pt x="8" y="146"/>
                      <a:pt x="8" y="146"/>
                      <a:pt x="8" y="146"/>
                    </a:cubicBezTo>
                    <a:cubicBezTo>
                      <a:pt x="8" y="146"/>
                      <a:pt x="8" y="146"/>
                      <a:pt x="8" y="146"/>
                    </a:cubicBezTo>
                    <a:close/>
                    <a:moveTo>
                      <a:pt x="12" y="142"/>
                    </a:move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2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3" y="142"/>
                    </a:cubicBezTo>
                    <a:cubicBezTo>
                      <a:pt x="13" y="142"/>
                      <a:pt x="12" y="142"/>
                      <a:pt x="12" y="142"/>
                    </a:cubicBezTo>
                    <a:close/>
                    <a:moveTo>
                      <a:pt x="17" y="140"/>
                    </a:moveTo>
                    <a:cubicBezTo>
                      <a:pt x="17" y="140"/>
                      <a:pt x="17" y="140"/>
                      <a:pt x="17" y="140"/>
                    </a:cubicBezTo>
                    <a:cubicBezTo>
                      <a:pt x="17" y="140"/>
                      <a:pt x="17" y="140"/>
                      <a:pt x="17" y="140"/>
                    </a:cubicBezTo>
                    <a:cubicBezTo>
                      <a:pt x="17" y="141"/>
                      <a:pt x="17" y="141"/>
                      <a:pt x="16" y="141"/>
                    </a:cubicBezTo>
                    <a:cubicBezTo>
                      <a:pt x="16" y="141"/>
                      <a:pt x="16" y="141"/>
                      <a:pt x="16" y="141"/>
                    </a:cubicBezTo>
                    <a:cubicBezTo>
                      <a:pt x="16" y="141"/>
                      <a:pt x="16" y="141"/>
                      <a:pt x="16" y="141"/>
                    </a:cubicBezTo>
                    <a:cubicBezTo>
                      <a:pt x="16" y="141"/>
                      <a:pt x="16" y="141"/>
                      <a:pt x="16" y="141"/>
                    </a:cubicBezTo>
                    <a:cubicBezTo>
                      <a:pt x="16" y="141"/>
                      <a:pt x="16" y="141"/>
                      <a:pt x="16" y="141"/>
                    </a:cubicBezTo>
                    <a:cubicBezTo>
                      <a:pt x="16" y="141"/>
                      <a:pt x="16" y="141"/>
                      <a:pt x="17" y="141"/>
                    </a:cubicBezTo>
                    <a:cubicBezTo>
                      <a:pt x="17" y="141"/>
                      <a:pt x="17" y="141"/>
                      <a:pt x="17" y="141"/>
                    </a:cubicBezTo>
                    <a:cubicBezTo>
                      <a:pt x="17" y="141"/>
                      <a:pt x="17" y="141"/>
                      <a:pt x="17" y="141"/>
                    </a:cubicBezTo>
                    <a:cubicBezTo>
                      <a:pt x="17" y="141"/>
                      <a:pt x="17" y="141"/>
                      <a:pt x="17" y="141"/>
                    </a:cubicBezTo>
                    <a:cubicBezTo>
                      <a:pt x="17" y="141"/>
                      <a:pt x="17" y="140"/>
                      <a:pt x="17" y="140"/>
                    </a:cubicBezTo>
                    <a:close/>
                    <a:moveTo>
                      <a:pt x="15" y="140"/>
                    </a:moveTo>
                    <a:cubicBezTo>
                      <a:pt x="15" y="140"/>
                      <a:pt x="15" y="140"/>
                      <a:pt x="15" y="140"/>
                    </a:cubicBezTo>
                    <a:cubicBezTo>
                      <a:pt x="15" y="140"/>
                      <a:pt x="15" y="140"/>
                      <a:pt x="15" y="140"/>
                    </a:cubicBezTo>
                    <a:cubicBezTo>
                      <a:pt x="15" y="140"/>
                      <a:pt x="15" y="140"/>
                      <a:pt x="15" y="140"/>
                    </a:cubicBezTo>
                    <a:cubicBezTo>
                      <a:pt x="15" y="140"/>
                      <a:pt x="15" y="140"/>
                      <a:pt x="15" y="140"/>
                    </a:cubicBezTo>
                    <a:cubicBezTo>
                      <a:pt x="15" y="140"/>
                      <a:pt x="15" y="140"/>
                      <a:pt x="15" y="140"/>
                    </a:cubicBezTo>
                    <a:cubicBezTo>
                      <a:pt x="15" y="140"/>
                      <a:pt x="15" y="140"/>
                      <a:pt x="15" y="140"/>
                    </a:cubicBezTo>
                    <a:cubicBezTo>
                      <a:pt x="15" y="140"/>
                      <a:pt x="15" y="140"/>
                      <a:pt x="15" y="140"/>
                    </a:cubicBezTo>
                    <a:cubicBezTo>
                      <a:pt x="15" y="140"/>
                      <a:pt x="15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1"/>
                    </a:cubicBezTo>
                    <a:cubicBezTo>
                      <a:pt x="14" y="141"/>
                      <a:pt x="14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0"/>
                      <a:pt x="13" y="141"/>
                      <a:pt x="13" y="140"/>
                    </a:cubicBezTo>
                    <a:cubicBezTo>
                      <a:pt x="13" y="140"/>
                      <a:pt x="13" y="140"/>
                      <a:pt x="13" y="140"/>
                    </a:cubicBezTo>
                    <a:cubicBezTo>
                      <a:pt x="13" y="140"/>
                      <a:pt x="13" y="140"/>
                      <a:pt x="13" y="140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3" y="141"/>
                      <a:pt x="13" y="141"/>
                      <a:pt x="13" y="142"/>
                    </a:cubicBezTo>
                    <a:cubicBezTo>
                      <a:pt x="13" y="142"/>
                      <a:pt x="13" y="142"/>
                      <a:pt x="13" y="142"/>
                    </a:cubicBezTo>
                    <a:cubicBezTo>
                      <a:pt x="13" y="142"/>
                      <a:pt x="13" y="142"/>
                      <a:pt x="13" y="142"/>
                    </a:cubicBezTo>
                    <a:cubicBezTo>
                      <a:pt x="13" y="142"/>
                      <a:pt x="13" y="142"/>
                      <a:pt x="13" y="142"/>
                    </a:cubicBezTo>
                    <a:cubicBezTo>
                      <a:pt x="13" y="142"/>
                      <a:pt x="13" y="142"/>
                      <a:pt x="12" y="142"/>
                    </a:cubicBezTo>
                    <a:cubicBezTo>
                      <a:pt x="12" y="142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1" y="141"/>
                      <a:pt x="11" y="141"/>
                    </a:cubicBezTo>
                    <a:cubicBezTo>
                      <a:pt x="11" y="141"/>
                      <a:pt x="11" y="141"/>
                      <a:pt x="11" y="141"/>
                    </a:cubicBezTo>
                    <a:cubicBezTo>
                      <a:pt x="11" y="141"/>
                      <a:pt x="11" y="141"/>
                      <a:pt x="11" y="140"/>
                    </a:cubicBezTo>
                    <a:cubicBezTo>
                      <a:pt x="11" y="140"/>
                      <a:pt x="11" y="140"/>
                      <a:pt x="11" y="140"/>
                    </a:cubicBezTo>
                    <a:cubicBezTo>
                      <a:pt x="11" y="140"/>
                      <a:pt x="11" y="141"/>
                      <a:pt x="12" y="140"/>
                    </a:cubicBezTo>
                    <a:cubicBezTo>
                      <a:pt x="12" y="140"/>
                      <a:pt x="12" y="140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1"/>
                    </a:cubicBezTo>
                    <a:cubicBezTo>
                      <a:pt x="12" y="141"/>
                      <a:pt x="12" y="141"/>
                      <a:pt x="12" y="141"/>
                    </a:cubicBezTo>
                    <a:cubicBezTo>
                      <a:pt x="12" y="141"/>
                      <a:pt x="12" y="140"/>
                      <a:pt x="12" y="141"/>
                    </a:cubicBezTo>
                    <a:cubicBezTo>
                      <a:pt x="12" y="141"/>
                      <a:pt x="12" y="141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3" y="140"/>
                      <a:pt x="13" y="140"/>
                    </a:cubicBezTo>
                    <a:cubicBezTo>
                      <a:pt x="13" y="140"/>
                      <a:pt x="13" y="140"/>
                      <a:pt x="13" y="140"/>
                    </a:cubicBezTo>
                    <a:cubicBezTo>
                      <a:pt x="13" y="140"/>
                      <a:pt x="13" y="140"/>
                      <a:pt x="13" y="140"/>
                    </a:cubicBezTo>
                    <a:cubicBezTo>
                      <a:pt x="13" y="140"/>
                      <a:pt x="13" y="140"/>
                      <a:pt x="13" y="140"/>
                    </a:cubicBezTo>
                    <a:cubicBezTo>
                      <a:pt x="13" y="140"/>
                      <a:pt x="13" y="140"/>
                      <a:pt x="13" y="140"/>
                    </a:cubicBezTo>
                    <a:cubicBezTo>
                      <a:pt x="13" y="140"/>
                      <a:pt x="13" y="140"/>
                      <a:pt x="13" y="140"/>
                    </a:cubicBezTo>
                    <a:cubicBezTo>
                      <a:pt x="13" y="140"/>
                      <a:pt x="13" y="140"/>
                      <a:pt x="13" y="140"/>
                    </a:cubicBezTo>
                    <a:cubicBezTo>
                      <a:pt x="13" y="140"/>
                      <a:pt x="13" y="140"/>
                      <a:pt x="13" y="140"/>
                    </a:cubicBezTo>
                    <a:cubicBezTo>
                      <a:pt x="13" y="140"/>
                      <a:pt x="13" y="140"/>
                      <a:pt x="13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4" y="139"/>
                      <a:pt x="14" y="139"/>
                    </a:cubicBezTo>
                    <a:cubicBezTo>
                      <a:pt x="14" y="139"/>
                      <a:pt x="14" y="139"/>
                      <a:pt x="14" y="139"/>
                    </a:cubicBezTo>
                    <a:cubicBezTo>
                      <a:pt x="14" y="139"/>
                      <a:pt x="14" y="139"/>
                      <a:pt x="14" y="139"/>
                    </a:cubicBezTo>
                    <a:cubicBezTo>
                      <a:pt x="14" y="139"/>
                      <a:pt x="14" y="139"/>
                      <a:pt x="15" y="139"/>
                    </a:cubicBezTo>
                    <a:cubicBezTo>
                      <a:pt x="15" y="139"/>
                      <a:pt x="15" y="139"/>
                      <a:pt x="15" y="139"/>
                    </a:cubicBezTo>
                    <a:cubicBezTo>
                      <a:pt x="15" y="139"/>
                      <a:pt x="15" y="139"/>
                      <a:pt x="14" y="139"/>
                    </a:cubicBezTo>
                    <a:cubicBezTo>
                      <a:pt x="14" y="139"/>
                      <a:pt x="14" y="140"/>
                      <a:pt x="14" y="140"/>
                    </a:cubicBezTo>
                    <a:cubicBezTo>
                      <a:pt x="14" y="140"/>
                      <a:pt x="14" y="140"/>
                      <a:pt x="14" y="140"/>
                    </a:cubicBezTo>
                    <a:cubicBezTo>
                      <a:pt x="14" y="140"/>
                      <a:pt x="15" y="140"/>
                      <a:pt x="15" y="140"/>
                    </a:cubicBezTo>
                    <a:cubicBezTo>
                      <a:pt x="15" y="140"/>
                      <a:pt x="15" y="139"/>
                      <a:pt x="15" y="139"/>
                    </a:cubicBezTo>
                    <a:cubicBezTo>
                      <a:pt x="15" y="140"/>
                      <a:pt x="15" y="140"/>
                      <a:pt x="15" y="140"/>
                    </a:cubicBezTo>
                    <a:cubicBezTo>
                      <a:pt x="15" y="140"/>
                      <a:pt x="15" y="140"/>
                      <a:pt x="15" y="140"/>
                    </a:cubicBezTo>
                    <a:cubicBezTo>
                      <a:pt x="14" y="140"/>
                      <a:pt x="15" y="140"/>
                      <a:pt x="15" y="140"/>
                    </a:cubicBezTo>
                    <a:cubicBezTo>
                      <a:pt x="15" y="140"/>
                      <a:pt x="15" y="140"/>
                      <a:pt x="15" y="140"/>
                    </a:cubicBezTo>
                    <a:cubicBezTo>
                      <a:pt x="15" y="140"/>
                      <a:pt x="15" y="140"/>
                      <a:pt x="15" y="140"/>
                    </a:cubicBezTo>
                    <a:cubicBezTo>
                      <a:pt x="15" y="140"/>
                      <a:pt x="15" y="140"/>
                      <a:pt x="15" y="140"/>
                    </a:cubicBezTo>
                    <a:cubicBezTo>
                      <a:pt x="15" y="140"/>
                      <a:pt x="15" y="139"/>
                      <a:pt x="15" y="139"/>
                    </a:cubicBezTo>
                    <a:cubicBezTo>
                      <a:pt x="15" y="139"/>
                      <a:pt x="15" y="140"/>
                      <a:pt x="15" y="140"/>
                    </a:cubicBezTo>
                    <a:cubicBezTo>
                      <a:pt x="15" y="140"/>
                      <a:pt x="15" y="140"/>
                      <a:pt x="15" y="140"/>
                    </a:cubicBezTo>
                    <a:cubicBezTo>
                      <a:pt x="15" y="140"/>
                      <a:pt x="15" y="140"/>
                      <a:pt x="15" y="139"/>
                    </a:cubicBezTo>
                    <a:cubicBezTo>
                      <a:pt x="15" y="139"/>
                      <a:pt x="15" y="139"/>
                      <a:pt x="15" y="139"/>
                    </a:cubicBezTo>
                    <a:cubicBezTo>
                      <a:pt x="15" y="139"/>
                      <a:pt x="15" y="139"/>
                      <a:pt x="15" y="139"/>
                    </a:cubicBezTo>
                    <a:cubicBezTo>
                      <a:pt x="15" y="139"/>
                      <a:pt x="15" y="139"/>
                      <a:pt x="15" y="139"/>
                    </a:cubicBezTo>
                    <a:cubicBezTo>
                      <a:pt x="15" y="139"/>
                      <a:pt x="15" y="139"/>
                      <a:pt x="15" y="139"/>
                    </a:cubicBezTo>
                    <a:cubicBezTo>
                      <a:pt x="15" y="139"/>
                      <a:pt x="15" y="139"/>
                      <a:pt x="15" y="139"/>
                    </a:cubicBezTo>
                    <a:cubicBezTo>
                      <a:pt x="15" y="139"/>
                      <a:pt x="15" y="139"/>
                      <a:pt x="15" y="139"/>
                    </a:cubicBezTo>
                    <a:cubicBezTo>
                      <a:pt x="15" y="139"/>
                      <a:pt x="15" y="139"/>
                      <a:pt x="15" y="139"/>
                    </a:cubicBezTo>
                    <a:cubicBezTo>
                      <a:pt x="15" y="139"/>
                      <a:pt x="15" y="139"/>
                      <a:pt x="15" y="139"/>
                    </a:cubicBezTo>
                    <a:cubicBezTo>
                      <a:pt x="15" y="139"/>
                      <a:pt x="15" y="139"/>
                      <a:pt x="15" y="139"/>
                    </a:cubicBezTo>
                    <a:cubicBezTo>
                      <a:pt x="15" y="139"/>
                      <a:pt x="15" y="139"/>
                      <a:pt x="15" y="139"/>
                    </a:cubicBezTo>
                    <a:cubicBezTo>
                      <a:pt x="15" y="139"/>
                      <a:pt x="15" y="140"/>
                      <a:pt x="15" y="140"/>
                    </a:cubicBezTo>
                    <a:close/>
                    <a:moveTo>
                      <a:pt x="12" y="142"/>
                    </a:move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ubicBezTo>
                      <a:pt x="12" y="142"/>
                      <a:pt x="12" y="142"/>
                      <a:pt x="12" y="142"/>
                    </a:cubicBezTo>
                    <a:close/>
                    <a:moveTo>
                      <a:pt x="2" y="153"/>
                    </a:move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lose/>
                    <a:moveTo>
                      <a:pt x="2" y="153"/>
                    </a:move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lose/>
                    <a:moveTo>
                      <a:pt x="11" y="142"/>
                    </a:moveTo>
                    <a:cubicBezTo>
                      <a:pt x="11" y="142"/>
                      <a:pt x="11" y="142"/>
                      <a:pt x="11" y="142"/>
                    </a:cubicBezTo>
                    <a:cubicBezTo>
                      <a:pt x="11" y="142"/>
                      <a:pt x="11" y="142"/>
                      <a:pt x="11" y="142"/>
                    </a:cubicBezTo>
                    <a:cubicBezTo>
                      <a:pt x="11" y="142"/>
                      <a:pt x="11" y="142"/>
                      <a:pt x="11" y="142"/>
                    </a:cubicBezTo>
                    <a:cubicBezTo>
                      <a:pt x="11" y="142"/>
                      <a:pt x="11" y="142"/>
                      <a:pt x="11" y="142"/>
                    </a:cubicBezTo>
                    <a:cubicBezTo>
                      <a:pt x="11" y="142"/>
                      <a:pt x="11" y="142"/>
                      <a:pt x="11" y="142"/>
                    </a:cubicBezTo>
                    <a:cubicBezTo>
                      <a:pt x="11" y="142"/>
                      <a:pt x="11" y="142"/>
                      <a:pt x="11" y="142"/>
                    </a:cubicBezTo>
                    <a:close/>
                    <a:moveTo>
                      <a:pt x="3" y="151"/>
                    </a:move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lose/>
                    <a:moveTo>
                      <a:pt x="12" y="140"/>
                    </a:move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ubicBezTo>
                      <a:pt x="12" y="140"/>
                      <a:pt x="12" y="140"/>
                      <a:pt x="12" y="140"/>
                    </a:cubicBezTo>
                    <a:close/>
                    <a:moveTo>
                      <a:pt x="3" y="151"/>
                    </a:move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ubicBezTo>
                      <a:pt x="3" y="151"/>
                      <a:pt x="3" y="151"/>
                      <a:pt x="3" y="151"/>
                    </a:cubicBezTo>
                    <a:close/>
                    <a:moveTo>
                      <a:pt x="2" y="153"/>
                    </a:move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lose/>
                    <a:moveTo>
                      <a:pt x="2" y="153"/>
                    </a:moveTo>
                    <a:cubicBezTo>
                      <a:pt x="2" y="153"/>
                      <a:pt x="2" y="153"/>
                      <a:pt x="2" y="153"/>
                    </a:cubicBezTo>
                    <a:cubicBezTo>
                      <a:pt x="2" y="153"/>
                      <a:pt x="2" y="153"/>
                      <a:pt x="2" y="153"/>
                    </a:cubicBezTo>
                    <a:close/>
                    <a:moveTo>
                      <a:pt x="2" y="154"/>
                    </a:moveTo>
                    <a:cubicBezTo>
                      <a:pt x="2" y="154"/>
                      <a:pt x="2" y="154"/>
                      <a:pt x="2" y="154"/>
                    </a:cubicBezTo>
                    <a:cubicBezTo>
                      <a:pt x="2" y="154"/>
                      <a:pt x="2" y="154"/>
                      <a:pt x="2" y="154"/>
                    </a:cubicBezTo>
                    <a:cubicBezTo>
                      <a:pt x="2" y="154"/>
                      <a:pt x="2" y="154"/>
                      <a:pt x="2" y="154"/>
                    </a:cubicBezTo>
                    <a:cubicBezTo>
                      <a:pt x="2" y="154"/>
                      <a:pt x="2" y="154"/>
                      <a:pt x="2" y="154"/>
                    </a:cubicBezTo>
                    <a:close/>
                    <a:moveTo>
                      <a:pt x="1" y="154"/>
                    </a:move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1" y="154"/>
                    </a:cubicBezTo>
                    <a:cubicBezTo>
                      <a:pt x="1" y="154"/>
                      <a:pt x="1" y="154"/>
                      <a:pt x="2" y="154"/>
                    </a:cubicBezTo>
                    <a:cubicBezTo>
                      <a:pt x="2" y="154"/>
                      <a:pt x="2" y="154"/>
                      <a:pt x="2" y="154"/>
                    </a:cubicBezTo>
                    <a:cubicBezTo>
                      <a:pt x="1" y="154"/>
                      <a:pt x="1" y="154"/>
                      <a:pt x="1" y="154"/>
                    </a:cubicBezTo>
                    <a:close/>
                    <a:moveTo>
                      <a:pt x="32" y="103"/>
                    </a:moveTo>
                    <a:cubicBezTo>
                      <a:pt x="32" y="103"/>
                      <a:pt x="31" y="103"/>
                      <a:pt x="31" y="104"/>
                    </a:cubicBezTo>
                    <a:cubicBezTo>
                      <a:pt x="32" y="104"/>
                      <a:pt x="32" y="104"/>
                      <a:pt x="32" y="103"/>
                    </a:cubicBezTo>
                    <a:close/>
                    <a:moveTo>
                      <a:pt x="33" y="103"/>
                    </a:moveTo>
                    <a:cubicBezTo>
                      <a:pt x="33" y="103"/>
                      <a:pt x="33" y="103"/>
                      <a:pt x="33" y="102"/>
                    </a:cubicBezTo>
                    <a:cubicBezTo>
                      <a:pt x="33" y="102"/>
                      <a:pt x="32" y="102"/>
                      <a:pt x="32" y="103"/>
                    </a:cubicBezTo>
                    <a:cubicBezTo>
                      <a:pt x="32" y="103"/>
                      <a:pt x="32" y="103"/>
                      <a:pt x="32" y="103"/>
                    </a:cubicBezTo>
                    <a:cubicBezTo>
                      <a:pt x="32" y="103"/>
                      <a:pt x="33" y="103"/>
                      <a:pt x="33" y="103"/>
                    </a:cubicBezTo>
                    <a:cubicBezTo>
                      <a:pt x="33" y="103"/>
                      <a:pt x="33" y="103"/>
                      <a:pt x="33" y="103"/>
                    </a:cubicBezTo>
                    <a:cubicBezTo>
                      <a:pt x="33" y="103"/>
                      <a:pt x="34" y="103"/>
                      <a:pt x="34" y="103"/>
                    </a:cubicBezTo>
                    <a:cubicBezTo>
                      <a:pt x="34" y="103"/>
                      <a:pt x="34" y="103"/>
                      <a:pt x="34" y="103"/>
                    </a:cubicBezTo>
                    <a:cubicBezTo>
                      <a:pt x="34" y="103"/>
                      <a:pt x="34" y="103"/>
                      <a:pt x="34" y="103"/>
                    </a:cubicBezTo>
                    <a:cubicBezTo>
                      <a:pt x="34" y="102"/>
                      <a:pt x="34" y="103"/>
                      <a:pt x="34" y="103"/>
                    </a:cubicBezTo>
                    <a:cubicBezTo>
                      <a:pt x="33" y="103"/>
                      <a:pt x="33" y="103"/>
                      <a:pt x="33" y="103"/>
                    </a:cubicBezTo>
                    <a:close/>
                    <a:moveTo>
                      <a:pt x="30" y="103"/>
                    </a:moveTo>
                    <a:cubicBezTo>
                      <a:pt x="30" y="103"/>
                      <a:pt x="30" y="102"/>
                      <a:pt x="30" y="102"/>
                    </a:cubicBezTo>
                    <a:cubicBezTo>
                      <a:pt x="30" y="102"/>
                      <a:pt x="30" y="102"/>
                      <a:pt x="30" y="103"/>
                    </a:cubicBezTo>
                    <a:close/>
                    <a:moveTo>
                      <a:pt x="31" y="104"/>
                    </a:moveTo>
                    <a:cubicBezTo>
                      <a:pt x="31" y="104"/>
                      <a:pt x="31" y="104"/>
                      <a:pt x="31" y="104"/>
                    </a:cubicBezTo>
                    <a:cubicBezTo>
                      <a:pt x="31" y="104"/>
                      <a:pt x="31" y="104"/>
                      <a:pt x="31" y="104"/>
                    </a:cubicBezTo>
                    <a:cubicBezTo>
                      <a:pt x="31" y="104"/>
                      <a:pt x="31" y="104"/>
                      <a:pt x="31" y="104"/>
                    </a:cubicBezTo>
                    <a:cubicBezTo>
                      <a:pt x="31" y="104"/>
                      <a:pt x="31" y="104"/>
                      <a:pt x="31" y="104"/>
                    </a:cubicBezTo>
                    <a:close/>
                    <a:moveTo>
                      <a:pt x="32" y="104"/>
                    </a:moveTo>
                    <a:cubicBezTo>
                      <a:pt x="32" y="104"/>
                      <a:pt x="33" y="104"/>
                      <a:pt x="33" y="104"/>
                    </a:cubicBezTo>
                    <a:cubicBezTo>
                      <a:pt x="33" y="104"/>
                      <a:pt x="33" y="104"/>
                      <a:pt x="32" y="104"/>
                    </a:cubicBezTo>
                    <a:close/>
                    <a:moveTo>
                      <a:pt x="83" y="103"/>
                    </a:moveTo>
                    <a:cubicBezTo>
                      <a:pt x="83" y="103"/>
                      <a:pt x="82" y="103"/>
                      <a:pt x="82" y="103"/>
                    </a:cubicBezTo>
                    <a:cubicBezTo>
                      <a:pt x="82" y="103"/>
                      <a:pt x="83" y="103"/>
                      <a:pt x="83" y="103"/>
                    </a:cubicBezTo>
                    <a:cubicBezTo>
                      <a:pt x="83" y="103"/>
                      <a:pt x="83" y="103"/>
                      <a:pt x="83" y="103"/>
                    </a:cubicBezTo>
                    <a:cubicBezTo>
                      <a:pt x="83" y="103"/>
                      <a:pt x="83" y="103"/>
                      <a:pt x="83" y="103"/>
                    </a:cubicBezTo>
                    <a:close/>
                    <a:moveTo>
                      <a:pt x="81" y="96"/>
                    </a:moveTo>
                    <a:cubicBezTo>
                      <a:pt x="81" y="96"/>
                      <a:pt x="81" y="96"/>
                      <a:pt x="81" y="96"/>
                    </a:cubicBezTo>
                    <a:cubicBezTo>
                      <a:pt x="81" y="96"/>
                      <a:pt x="81" y="97"/>
                      <a:pt x="81" y="97"/>
                    </a:cubicBezTo>
                    <a:cubicBezTo>
                      <a:pt x="82" y="97"/>
                      <a:pt x="81" y="96"/>
                      <a:pt x="82" y="96"/>
                    </a:cubicBezTo>
                    <a:cubicBezTo>
                      <a:pt x="82" y="96"/>
                      <a:pt x="81" y="96"/>
                      <a:pt x="81" y="96"/>
                    </a:cubicBezTo>
                    <a:close/>
                    <a:moveTo>
                      <a:pt x="80" y="99"/>
                    </a:moveTo>
                    <a:cubicBezTo>
                      <a:pt x="80" y="99"/>
                      <a:pt x="81" y="99"/>
                      <a:pt x="80" y="99"/>
                    </a:cubicBezTo>
                    <a:cubicBezTo>
                      <a:pt x="80" y="99"/>
                      <a:pt x="80" y="99"/>
                      <a:pt x="80" y="99"/>
                    </a:cubicBezTo>
                    <a:close/>
                    <a:moveTo>
                      <a:pt x="84" y="109"/>
                    </a:moveTo>
                    <a:cubicBezTo>
                      <a:pt x="84" y="109"/>
                      <a:pt x="84" y="109"/>
                      <a:pt x="84" y="109"/>
                    </a:cubicBezTo>
                    <a:cubicBezTo>
                      <a:pt x="84" y="109"/>
                      <a:pt x="84" y="109"/>
                      <a:pt x="84" y="110"/>
                    </a:cubicBezTo>
                    <a:cubicBezTo>
                      <a:pt x="84" y="110"/>
                      <a:pt x="84" y="110"/>
                      <a:pt x="84" y="110"/>
                    </a:cubicBezTo>
                    <a:cubicBezTo>
                      <a:pt x="84" y="110"/>
                      <a:pt x="84" y="110"/>
                      <a:pt x="84" y="109"/>
                    </a:cubicBezTo>
                    <a:cubicBezTo>
                      <a:pt x="84" y="109"/>
                      <a:pt x="84" y="109"/>
                      <a:pt x="84" y="109"/>
                    </a:cubicBezTo>
                    <a:close/>
                    <a:moveTo>
                      <a:pt x="82" y="101"/>
                    </a:moveTo>
                    <a:cubicBezTo>
                      <a:pt x="82" y="101"/>
                      <a:pt x="82" y="101"/>
                      <a:pt x="82" y="101"/>
                    </a:cubicBezTo>
                    <a:cubicBezTo>
                      <a:pt x="82" y="102"/>
                      <a:pt x="82" y="102"/>
                      <a:pt x="82" y="102"/>
                    </a:cubicBezTo>
                    <a:cubicBezTo>
                      <a:pt x="82" y="102"/>
                      <a:pt x="82" y="102"/>
                      <a:pt x="82" y="101"/>
                    </a:cubicBezTo>
                    <a:cubicBezTo>
                      <a:pt x="82" y="101"/>
                      <a:pt x="82" y="101"/>
                      <a:pt x="82" y="101"/>
                    </a:cubicBezTo>
                    <a:close/>
                    <a:moveTo>
                      <a:pt x="49" y="103"/>
                    </a:moveTo>
                    <a:cubicBezTo>
                      <a:pt x="49" y="103"/>
                      <a:pt x="49" y="103"/>
                      <a:pt x="49" y="103"/>
                    </a:cubicBezTo>
                    <a:cubicBezTo>
                      <a:pt x="49" y="103"/>
                      <a:pt x="49" y="102"/>
                      <a:pt x="49" y="102"/>
                    </a:cubicBezTo>
                    <a:cubicBezTo>
                      <a:pt x="49" y="102"/>
                      <a:pt x="49" y="102"/>
                      <a:pt x="48" y="102"/>
                    </a:cubicBezTo>
                    <a:cubicBezTo>
                      <a:pt x="48" y="102"/>
                      <a:pt x="48" y="101"/>
                      <a:pt x="49" y="101"/>
                    </a:cubicBezTo>
                    <a:cubicBezTo>
                      <a:pt x="49" y="101"/>
                      <a:pt x="49" y="101"/>
                      <a:pt x="49" y="101"/>
                    </a:cubicBezTo>
                    <a:cubicBezTo>
                      <a:pt x="49" y="101"/>
                      <a:pt x="49" y="101"/>
                      <a:pt x="49" y="100"/>
                    </a:cubicBezTo>
                    <a:cubicBezTo>
                      <a:pt x="49" y="100"/>
                      <a:pt x="49" y="100"/>
                      <a:pt x="49" y="100"/>
                    </a:cubicBezTo>
                    <a:cubicBezTo>
                      <a:pt x="49" y="100"/>
                      <a:pt x="49" y="100"/>
                      <a:pt x="49" y="100"/>
                    </a:cubicBezTo>
                    <a:cubicBezTo>
                      <a:pt x="49" y="100"/>
                      <a:pt x="48" y="100"/>
                      <a:pt x="48" y="100"/>
                    </a:cubicBezTo>
                    <a:cubicBezTo>
                      <a:pt x="48" y="100"/>
                      <a:pt x="48" y="100"/>
                      <a:pt x="48" y="100"/>
                    </a:cubicBezTo>
                    <a:cubicBezTo>
                      <a:pt x="48" y="100"/>
                      <a:pt x="48" y="100"/>
                      <a:pt x="48" y="100"/>
                    </a:cubicBezTo>
                    <a:cubicBezTo>
                      <a:pt x="48" y="100"/>
                      <a:pt x="48" y="100"/>
                      <a:pt x="47" y="100"/>
                    </a:cubicBezTo>
                    <a:cubicBezTo>
                      <a:pt x="47" y="100"/>
                      <a:pt x="47" y="100"/>
                      <a:pt x="47" y="100"/>
                    </a:cubicBezTo>
                    <a:cubicBezTo>
                      <a:pt x="47" y="100"/>
                      <a:pt x="46" y="100"/>
                      <a:pt x="46" y="100"/>
                    </a:cubicBezTo>
                    <a:cubicBezTo>
                      <a:pt x="46" y="100"/>
                      <a:pt x="46" y="99"/>
                      <a:pt x="46" y="99"/>
                    </a:cubicBezTo>
                    <a:cubicBezTo>
                      <a:pt x="46" y="99"/>
                      <a:pt x="46" y="99"/>
                      <a:pt x="46" y="99"/>
                    </a:cubicBezTo>
                    <a:cubicBezTo>
                      <a:pt x="46" y="99"/>
                      <a:pt x="46" y="99"/>
                      <a:pt x="46" y="99"/>
                    </a:cubicBezTo>
                    <a:cubicBezTo>
                      <a:pt x="46" y="99"/>
                      <a:pt x="46" y="99"/>
                      <a:pt x="46" y="99"/>
                    </a:cubicBezTo>
                    <a:cubicBezTo>
                      <a:pt x="46" y="99"/>
                      <a:pt x="45" y="99"/>
                      <a:pt x="45" y="99"/>
                    </a:cubicBezTo>
                    <a:cubicBezTo>
                      <a:pt x="45" y="99"/>
                      <a:pt x="45" y="99"/>
                      <a:pt x="45" y="99"/>
                    </a:cubicBezTo>
                    <a:cubicBezTo>
                      <a:pt x="45" y="99"/>
                      <a:pt x="45" y="99"/>
                      <a:pt x="45" y="99"/>
                    </a:cubicBezTo>
                    <a:cubicBezTo>
                      <a:pt x="45" y="99"/>
                      <a:pt x="44" y="99"/>
                      <a:pt x="44" y="99"/>
                    </a:cubicBezTo>
                    <a:cubicBezTo>
                      <a:pt x="44" y="99"/>
                      <a:pt x="44" y="99"/>
                      <a:pt x="44" y="99"/>
                    </a:cubicBezTo>
                    <a:cubicBezTo>
                      <a:pt x="44" y="99"/>
                      <a:pt x="44" y="99"/>
                      <a:pt x="44" y="99"/>
                    </a:cubicBezTo>
                    <a:cubicBezTo>
                      <a:pt x="44" y="99"/>
                      <a:pt x="44" y="99"/>
                      <a:pt x="44" y="99"/>
                    </a:cubicBezTo>
                    <a:cubicBezTo>
                      <a:pt x="44" y="99"/>
                      <a:pt x="44" y="99"/>
                      <a:pt x="44" y="99"/>
                    </a:cubicBezTo>
                    <a:cubicBezTo>
                      <a:pt x="43" y="100"/>
                      <a:pt x="43" y="100"/>
                      <a:pt x="43" y="100"/>
                    </a:cubicBezTo>
                    <a:cubicBezTo>
                      <a:pt x="43" y="100"/>
                      <a:pt x="43" y="100"/>
                      <a:pt x="43" y="100"/>
                    </a:cubicBezTo>
                    <a:cubicBezTo>
                      <a:pt x="43" y="100"/>
                      <a:pt x="43" y="100"/>
                      <a:pt x="43" y="100"/>
                    </a:cubicBezTo>
                    <a:cubicBezTo>
                      <a:pt x="42" y="100"/>
                      <a:pt x="42" y="100"/>
                      <a:pt x="42" y="100"/>
                    </a:cubicBezTo>
                    <a:cubicBezTo>
                      <a:pt x="42" y="100"/>
                      <a:pt x="42" y="100"/>
                      <a:pt x="42" y="100"/>
                    </a:cubicBezTo>
                    <a:cubicBezTo>
                      <a:pt x="42" y="100"/>
                      <a:pt x="42" y="100"/>
                      <a:pt x="42" y="100"/>
                    </a:cubicBezTo>
                    <a:cubicBezTo>
                      <a:pt x="42" y="100"/>
                      <a:pt x="42" y="100"/>
                      <a:pt x="42" y="100"/>
                    </a:cubicBezTo>
                    <a:cubicBezTo>
                      <a:pt x="42" y="100"/>
                      <a:pt x="42" y="100"/>
                      <a:pt x="42" y="101"/>
                    </a:cubicBezTo>
                    <a:cubicBezTo>
                      <a:pt x="42" y="101"/>
                      <a:pt x="42" y="101"/>
                      <a:pt x="42" y="101"/>
                    </a:cubicBezTo>
                    <a:cubicBezTo>
                      <a:pt x="42" y="101"/>
                      <a:pt x="42" y="101"/>
                      <a:pt x="42" y="101"/>
                    </a:cubicBezTo>
                    <a:cubicBezTo>
                      <a:pt x="42" y="102"/>
                      <a:pt x="42" y="102"/>
                      <a:pt x="42" y="102"/>
                    </a:cubicBezTo>
                    <a:cubicBezTo>
                      <a:pt x="42" y="102"/>
                      <a:pt x="42" y="102"/>
                      <a:pt x="42" y="102"/>
                    </a:cubicBezTo>
                    <a:cubicBezTo>
                      <a:pt x="42" y="102"/>
                      <a:pt x="41" y="102"/>
                      <a:pt x="41" y="102"/>
                    </a:cubicBezTo>
                    <a:cubicBezTo>
                      <a:pt x="41" y="102"/>
                      <a:pt x="41" y="102"/>
                      <a:pt x="41" y="102"/>
                    </a:cubicBezTo>
                    <a:cubicBezTo>
                      <a:pt x="41" y="102"/>
                      <a:pt x="40" y="102"/>
                      <a:pt x="40" y="102"/>
                    </a:cubicBezTo>
                    <a:cubicBezTo>
                      <a:pt x="40" y="102"/>
                      <a:pt x="40" y="102"/>
                      <a:pt x="40" y="102"/>
                    </a:cubicBezTo>
                    <a:cubicBezTo>
                      <a:pt x="39" y="102"/>
                      <a:pt x="39" y="102"/>
                      <a:pt x="39" y="102"/>
                    </a:cubicBezTo>
                    <a:cubicBezTo>
                      <a:pt x="39" y="102"/>
                      <a:pt x="39" y="103"/>
                      <a:pt x="39" y="103"/>
                    </a:cubicBezTo>
                    <a:cubicBezTo>
                      <a:pt x="39" y="103"/>
                      <a:pt x="38" y="103"/>
                      <a:pt x="38" y="103"/>
                    </a:cubicBezTo>
                    <a:cubicBezTo>
                      <a:pt x="38" y="102"/>
                      <a:pt x="38" y="102"/>
                      <a:pt x="38" y="102"/>
                    </a:cubicBezTo>
                    <a:cubicBezTo>
                      <a:pt x="38" y="102"/>
                      <a:pt x="38" y="102"/>
                      <a:pt x="38" y="102"/>
                    </a:cubicBezTo>
                    <a:cubicBezTo>
                      <a:pt x="38" y="102"/>
                      <a:pt x="38" y="102"/>
                      <a:pt x="38" y="102"/>
                    </a:cubicBezTo>
                    <a:cubicBezTo>
                      <a:pt x="38" y="102"/>
                      <a:pt x="38" y="101"/>
                      <a:pt x="38" y="101"/>
                    </a:cubicBezTo>
                    <a:cubicBezTo>
                      <a:pt x="38" y="101"/>
                      <a:pt x="38" y="101"/>
                      <a:pt x="38" y="101"/>
                    </a:cubicBezTo>
                    <a:cubicBezTo>
                      <a:pt x="38" y="101"/>
                      <a:pt x="38" y="101"/>
                      <a:pt x="38" y="101"/>
                    </a:cubicBezTo>
                    <a:cubicBezTo>
                      <a:pt x="37" y="101"/>
                      <a:pt x="37" y="101"/>
                      <a:pt x="37" y="101"/>
                    </a:cubicBezTo>
                    <a:cubicBezTo>
                      <a:pt x="37" y="101"/>
                      <a:pt x="37" y="101"/>
                      <a:pt x="37" y="101"/>
                    </a:cubicBezTo>
                    <a:cubicBezTo>
                      <a:pt x="37" y="101"/>
                      <a:pt x="37" y="102"/>
                      <a:pt x="37" y="102"/>
                    </a:cubicBezTo>
                    <a:cubicBezTo>
                      <a:pt x="36" y="102"/>
                      <a:pt x="36" y="102"/>
                      <a:pt x="36" y="103"/>
                    </a:cubicBezTo>
                    <a:cubicBezTo>
                      <a:pt x="36" y="103"/>
                      <a:pt x="36" y="103"/>
                      <a:pt x="36" y="103"/>
                    </a:cubicBezTo>
                    <a:cubicBezTo>
                      <a:pt x="36" y="103"/>
                      <a:pt x="36" y="104"/>
                      <a:pt x="36" y="104"/>
                    </a:cubicBezTo>
                    <a:cubicBezTo>
                      <a:pt x="36" y="104"/>
                      <a:pt x="36" y="104"/>
                      <a:pt x="36" y="104"/>
                    </a:cubicBezTo>
                    <a:cubicBezTo>
                      <a:pt x="36" y="104"/>
                      <a:pt x="36" y="104"/>
                      <a:pt x="36" y="104"/>
                    </a:cubicBezTo>
                    <a:cubicBezTo>
                      <a:pt x="35" y="105"/>
                      <a:pt x="35" y="105"/>
                      <a:pt x="35" y="105"/>
                    </a:cubicBezTo>
                    <a:cubicBezTo>
                      <a:pt x="34" y="105"/>
                      <a:pt x="34" y="105"/>
                      <a:pt x="34" y="106"/>
                    </a:cubicBezTo>
                    <a:cubicBezTo>
                      <a:pt x="34" y="106"/>
                      <a:pt x="34" y="106"/>
                      <a:pt x="34" y="106"/>
                    </a:cubicBezTo>
                    <a:cubicBezTo>
                      <a:pt x="33" y="106"/>
                      <a:pt x="32" y="107"/>
                      <a:pt x="32" y="107"/>
                    </a:cubicBezTo>
                    <a:cubicBezTo>
                      <a:pt x="32" y="107"/>
                      <a:pt x="32" y="107"/>
                      <a:pt x="32" y="107"/>
                    </a:cubicBezTo>
                    <a:cubicBezTo>
                      <a:pt x="32" y="107"/>
                      <a:pt x="32" y="107"/>
                      <a:pt x="32" y="107"/>
                    </a:cubicBezTo>
                    <a:cubicBezTo>
                      <a:pt x="32" y="107"/>
                      <a:pt x="32" y="107"/>
                      <a:pt x="32" y="107"/>
                    </a:cubicBezTo>
                    <a:cubicBezTo>
                      <a:pt x="32" y="107"/>
                      <a:pt x="33" y="107"/>
                      <a:pt x="33" y="106"/>
                    </a:cubicBezTo>
                    <a:cubicBezTo>
                      <a:pt x="33" y="106"/>
                      <a:pt x="33" y="106"/>
                      <a:pt x="34" y="106"/>
                    </a:cubicBezTo>
                    <a:cubicBezTo>
                      <a:pt x="34" y="107"/>
                      <a:pt x="34" y="107"/>
                      <a:pt x="34" y="107"/>
                    </a:cubicBezTo>
                    <a:cubicBezTo>
                      <a:pt x="34" y="107"/>
                      <a:pt x="34" y="107"/>
                      <a:pt x="34" y="107"/>
                    </a:cubicBezTo>
                    <a:cubicBezTo>
                      <a:pt x="34" y="107"/>
                      <a:pt x="34" y="107"/>
                      <a:pt x="34" y="107"/>
                    </a:cubicBezTo>
                    <a:cubicBezTo>
                      <a:pt x="34" y="107"/>
                      <a:pt x="34" y="108"/>
                      <a:pt x="34" y="108"/>
                    </a:cubicBezTo>
                    <a:cubicBezTo>
                      <a:pt x="34" y="108"/>
                      <a:pt x="34" y="108"/>
                      <a:pt x="34" y="108"/>
                    </a:cubicBezTo>
                    <a:cubicBezTo>
                      <a:pt x="34" y="108"/>
                      <a:pt x="34" y="108"/>
                      <a:pt x="35" y="108"/>
                    </a:cubicBezTo>
                    <a:cubicBezTo>
                      <a:pt x="35" y="108"/>
                      <a:pt x="35" y="108"/>
                      <a:pt x="35" y="108"/>
                    </a:cubicBezTo>
                    <a:cubicBezTo>
                      <a:pt x="35" y="108"/>
                      <a:pt x="35" y="108"/>
                      <a:pt x="35" y="108"/>
                    </a:cubicBezTo>
                    <a:cubicBezTo>
                      <a:pt x="35" y="108"/>
                      <a:pt x="35" y="108"/>
                      <a:pt x="35" y="108"/>
                    </a:cubicBezTo>
                    <a:cubicBezTo>
                      <a:pt x="35" y="108"/>
                      <a:pt x="35" y="108"/>
                      <a:pt x="35" y="108"/>
                    </a:cubicBezTo>
                    <a:cubicBezTo>
                      <a:pt x="34" y="108"/>
                      <a:pt x="34" y="108"/>
                      <a:pt x="35" y="108"/>
                    </a:cubicBezTo>
                    <a:cubicBezTo>
                      <a:pt x="35" y="108"/>
                      <a:pt x="35" y="108"/>
                      <a:pt x="35" y="108"/>
                    </a:cubicBezTo>
                    <a:cubicBezTo>
                      <a:pt x="35" y="108"/>
                      <a:pt x="34" y="109"/>
                      <a:pt x="34" y="109"/>
                    </a:cubicBezTo>
                    <a:cubicBezTo>
                      <a:pt x="34" y="109"/>
                      <a:pt x="34" y="109"/>
                      <a:pt x="34" y="109"/>
                    </a:cubicBezTo>
                    <a:cubicBezTo>
                      <a:pt x="34" y="109"/>
                      <a:pt x="34" y="109"/>
                      <a:pt x="34" y="109"/>
                    </a:cubicBezTo>
                    <a:cubicBezTo>
                      <a:pt x="34" y="109"/>
                      <a:pt x="34" y="109"/>
                      <a:pt x="34" y="109"/>
                    </a:cubicBezTo>
                    <a:cubicBezTo>
                      <a:pt x="34" y="109"/>
                      <a:pt x="34" y="109"/>
                      <a:pt x="34" y="109"/>
                    </a:cubicBezTo>
                    <a:cubicBezTo>
                      <a:pt x="34" y="109"/>
                      <a:pt x="34" y="109"/>
                      <a:pt x="34" y="109"/>
                    </a:cubicBezTo>
                    <a:cubicBezTo>
                      <a:pt x="34" y="109"/>
                      <a:pt x="34" y="109"/>
                      <a:pt x="34" y="110"/>
                    </a:cubicBezTo>
                    <a:cubicBezTo>
                      <a:pt x="34" y="110"/>
                      <a:pt x="34" y="110"/>
                      <a:pt x="34" y="110"/>
                    </a:cubicBezTo>
                    <a:cubicBezTo>
                      <a:pt x="34" y="110"/>
                      <a:pt x="34" y="110"/>
                      <a:pt x="34" y="110"/>
                    </a:cubicBezTo>
                    <a:cubicBezTo>
                      <a:pt x="34" y="110"/>
                      <a:pt x="34" y="110"/>
                      <a:pt x="34" y="110"/>
                    </a:cubicBezTo>
                    <a:cubicBezTo>
                      <a:pt x="34" y="110"/>
                      <a:pt x="34" y="110"/>
                      <a:pt x="34" y="110"/>
                    </a:cubicBezTo>
                    <a:cubicBezTo>
                      <a:pt x="34" y="110"/>
                      <a:pt x="34" y="110"/>
                      <a:pt x="34" y="110"/>
                    </a:cubicBezTo>
                    <a:cubicBezTo>
                      <a:pt x="34" y="110"/>
                      <a:pt x="34" y="110"/>
                      <a:pt x="34" y="110"/>
                    </a:cubicBezTo>
                    <a:cubicBezTo>
                      <a:pt x="34" y="110"/>
                      <a:pt x="34" y="111"/>
                      <a:pt x="34" y="111"/>
                    </a:cubicBezTo>
                    <a:cubicBezTo>
                      <a:pt x="34" y="111"/>
                      <a:pt x="34" y="111"/>
                      <a:pt x="34" y="111"/>
                    </a:cubicBezTo>
                    <a:cubicBezTo>
                      <a:pt x="34" y="111"/>
                      <a:pt x="34" y="111"/>
                      <a:pt x="34" y="111"/>
                    </a:cubicBezTo>
                    <a:cubicBezTo>
                      <a:pt x="34" y="111"/>
                      <a:pt x="34" y="111"/>
                      <a:pt x="35" y="111"/>
                    </a:cubicBezTo>
                    <a:cubicBezTo>
                      <a:pt x="35" y="111"/>
                      <a:pt x="35" y="111"/>
                      <a:pt x="35" y="111"/>
                    </a:cubicBezTo>
                    <a:cubicBezTo>
                      <a:pt x="35" y="111"/>
                      <a:pt x="35" y="111"/>
                      <a:pt x="35" y="111"/>
                    </a:cubicBezTo>
                    <a:cubicBezTo>
                      <a:pt x="35" y="111"/>
                      <a:pt x="35" y="111"/>
                      <a:pt x="35" y="111"/>
                    </a:cubicBezTo>
                    <a:cubicBezTo>
                      <a:pt x="35" y="111"/>
                      <a:pt x="35" y="111"/>
                      <a:pt x="35" y="111"/>
                    </a:cubicBezTo>
                    <a:cubicBezTo>
                      <a:pt x="35" y="111"/>
                      <a:pt x="35" y="111"/>
                      <a:pt x="35" y="111"/>
                    </a:cubicBezTo>
                    <a:cubicBezTo>
                      <a:pt x="35" y="111"/>
                      <a:pt x="36" y="111"/>
                      <a:pt x="36" y="111"/>
                    </a:cubicBezTo>
                    <a:cubicBezTo>
                      <a:pt x="36" y="111"/>
                      <a:pt x="36" y="111"/>
                      <a:pt x="36" y="111"/>
                    </a:cubicBezTo>
                    <a:cubicBezTo>
                      <a:pt x="36" y="111"/>
                      <a:pt x="36" y="111"/>
                      <a:pt x="36" y="111"/>
                    </a:cubicBezTo>
                    <a:cubicBezTo>
                      <a:pt x="35" y="112"/>
                      <a:pt x="35" y="112"/>
                      <a:pt x="35" y="112"/>
                    </a:cubicBezTo>
                    <a:cubicBezTo>
                      <a:pt x="35" y="112"/>
                      <a:pt x="36" y="112"/>
                      <a:pt x="36" y="112"/>
                    </a:cubicBezTo>
                    <a:cubicBezTo>
                      <a:pt x="36" y="112"/>
                      <a:pt x="36" y="112"/>
                      <a:pt x="36" y="112"/>
                    </a:cubicBezTo>
                    <a:cubicBezTo>
                      <a:pt x="36" y="112"/>
                      <a:pt x="36" y="112"/>
                      <a:pt x="37" y="112"/>
                    </a:cubicBezTo>
                    <a:cubicBezTo>
                      <a:pt x="37" y="112"/>
                      <a:pt x="37" y="112"/>
                      <a:pt x="37" y="112"/>
                    </a:cubicBezTo>
                    <a:cubicBezTo>
                      <a:pt x="38" y="112"/>
                      <a:pt x="38" y="112"/>
                      <a:pt x="38" y="112"/>
                    </a:cubicBezTo>
                    <a:cubicBezTo>
                      <a:pt x="38" y="112"/>
                      <a:pt x="38" y="112"/>
                      <a:pt x="38" y="112"/>
                    </a:cubicBezTo>
                    <a:cubicBezTo>
                      <a:pt x="37" y="112"/>
                      <a:pt x="37" y="111"/>
                      <a:pt x="38" y="111"/>
                    </a:cubicBezTo>
                    <a:cubicBezTo>
                      <a:pt x="38" y="111"/>
                      <a:pt x="38" y="111"/>
                      <a:pt x="38" y="111"/>
                    </a:cubicBezTo>
                    <a:cubicBezTo>
                      <a:pt x="38" y="111"/>
                      <a:pt x="38" y="110"/>
                      <a:pt x="38" y="110"/>
                    </a:cubicBezTo>
                    <a:cubicBezTo>
                      <a:pt x="38" y="110"/>
                      <a:pt x="38" y="110"/>
                      <a:pt x="38" y="110"/>
                    </a:cubicBezTo>
                    <a:cubicBezTo>
                      <a:pt x="38" y="110"/>
                      <a:pt x="38" y="110"/>
                      <a:pt x="38" y="110"/>
                    </a:cubicBezTo>
                    <a:cubicBezTo>
                      <a:pt x="38" y="110"/>
                      <a:pt x="38" y="110"/>
                      <a:pt x="38" y="110"/>
                    </a:cubicBezTo>
                    <a:cubicBezTo>
                      <a:pt x="38" y="110"/>
                      <a:pt x="38" y="110"/>
                      <a:pt x="38" y="110"/>
                    </a:cubicBezTo>
                    <a:cubicBezTo>
                      <a:pt x="39" y="110"/>
                      <a:pt x="39" y="109"/>
                      <a:pt x="39" y="109"/>
                    </a:cubicBezTo>
                    <a:cubicBezTo>
                      <a:pt x="39" y="109"/>
                      <a:pt x="39" y="109"/>
                      <a:pt x="39" y="109"/>
                    </a:cubicBezTo>
                    <a:cubicBezTo>
                      <a:pt x="40" y="109"/>
                      <a:pt x="39" y="108"/>
                      <a:pt x="39" y="108"/>
                    </a:cubicBezTo>
                    <a:cubicBezTo>
                      <a:pt x="39" y="107"/>
                      <a:pt x="40" y="107"/>
                      <a:pt x="40" y="107"/>
                    </a:cubicBezTo>
                    <a:cubicBezTo>
                      <a:pt x="40" y="107"/>
                      <a:pt x="40" y="107"/>
                      <a:pt x="40" y="107"/>
                    </a:cubicBezTo>
                    <a:cubicBezTo>
                      <a:pt x="40" y="107"/>
                      <a:pt x="40" y="107"/>
                      <a:pt x="41" y="107"/>
                    </a:cubicBezTo>
                    <a:cubicBezTo>
                      <a:pt x="41" y="107"/>
                      <a:pt x="41" y="107"/>
                      <a:pt x="41" y="107"/>
                    </a:cubicBezTo>
                    <a:cubicBezTo>
                      <a:pt x="41" y="107"/>
                      <a:pt x="41" y="107"/>
                      <a:pt x="41" y="106"/>
                    </a:cubicBezTo>
                    <a:cubicBezTo>
                      <a:pt x="41" y="106"/>
                      <a:pt x="41" y="106"/>
                      <a:pt x="42" y="106"/>
                    </a:cubicBezTo>
                    <a:cubicBezTo>
                      <a:pt x="42" y="106"/>
                      <a:pt x="42" y="106"/>
                      <a:pt x="42" y="106"/>
                    </a:cubicBezTo>
                    <a:cubicBezTo>
                      <a:pt x="42" y="106"/>
                      <a:pt x="42" y="106"/>
                      <a:pt x="42" y="106"/>
                    </a:cubicBezTo>
                    <a:cubicBezTo>
                      <a:pt x="42" y="106"/>
                      <a:pt x="42" y="106"/>
                      <a:pt x="43" y="106"/>
                    </a:cubicBezTo>
                    <a:cubicBezTo>
                      <a:pt x="43" y="106"/>
                      <a:pt x="43" y="106"/>
                      <a:pt x="44" y="106"/>
                    </a:cubicBezTo>
                    <a:cubicBezTo>
                      <a:pt x="44" y="106"/>
                      <a:pt x="44" y="106"/>
                      <a:pt x="44" y="106"/>
                    </a:cubicBezTo>
                    <a:cubicBezTo>
                      <a:pt x="44" y="106"/>
                      <a:pt x="44" y="106"/>
                      <a:pt x="44" y="106"/>
                    </a:cubicBezTo>
                    <a:cubicBezTo>
                      <a:pt x="44" y="107"/>
                      <a:pt x="45" y="107"/>
                      <a:pt x="45" y="108"/>
                    </a:cubicBezTo>
                    <a:cubicBezTo>
                      <a:pt x="45" y="108"/>
                      <a:pt x="46" y="108"/>
                      <a:pt x="46" y="108"/>
                    </a:cubicBezTo>
                    <a:cubicBezTo>
                      <a:pt x="46" y="108"/>
                      <a:pt x="46" y="108"/>
                      <a:pt x="46" y="108"/>
                    </a:cubicBezTo>
                    <a:cubicBezTo>
                      <a:pt x="46" y="108"/>
                      <a:pt x="46" y="108"/>
                      <a:pt x="46" y="108"/>
                    </a:cubicBezTo>
                    <a:cubicBezTo>
                      <a:pt x="46" y="107"/>
                      <a:pt x="46" y="107"/>
                      <a:pt x="46" y="107"/>
                    </a:cubicBezTo>
                    <a:cubicBezTo>
                      <a:pt x="46" y="106"/>
                      <a:pt x="47" y="106"/>
                      <a:pt x="47" y="106"/>
                    </a:cubicBezTo>
                    <a:cubicBezTo>
                      <a:pt x="47" y="106"/>
                      <a:pt x="47" y="106"/>
                      <a:pt x="47" y="106"/>
                    </a:cubicBezTo>
                    <a:cubicBezTo>
                      <a:pt x="47" y="106"/>
                      <a:pt x="47" y="106"/>
                      <a:pt x="47" y="106"/>
                    </a:cubicBezTo>
                    <a:cubicBezTo>
                      <a:pt x="47" y="105"/>
                      <a:pt x="47" y="105"/>
                      <a:pt x="47" y="105"/>
                    </a:cubicBezTo>
                    <a:cubicBezTo>
                      <a:pt x="47" y="105"/>
                      <a:pt x="47" y="105"/>
                      <a:pt x="48" y="105"/>
                    </a:cubicBezTo>
                    <a:cubicBezTo>
                      <a:pt x="48" y="105"/>
                      <a:pt x="48" y="104"/>
                      <a:pt x="48" y="104"/>
                    </a:cubicBezTo>
                    <a:cubicBezTo>
                      <a:pt x="48" y="104"/>
                      <a:pt x="48" y="104"/>
                      <a:pt x="48" y="104"/>
                    </a:cubicBezTo>
                    <a:cubicBezTo>
                      <a:pt x="48" y="104"/>
                      <a:pt x="48" y="104"/>
                      <a:pt x="49" y="104"/>
                    </a:cubicBez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103"/>
                      <a:pt x="49" y="103"/>
                      <a:pt x="49" y="103"/>
                    </a:cubicBezTo>
                    <a:close/>
                    <a:moveTo>
                      <a:pt x="34" y="109"/>
                    </a:moveTo>
                    <a:cubicBezTo>
                      <a:pt x="34" y="109"/>
                      <a:pt x="34" y="109"/>
                      <a:pt x="34" y="109"/>
                    </a:cubicBezTo>
                    <a:cubicBezTo>
                      <a:pt x="34" y="109"/>
                      <a:pt x="34" y="109"/>
                      <a:pt x="34" y="109"/>
                    </a:cubicBezTo>
                    <a:cubicBezTo>
                      <a:pt x="34" y="109"/>
                      <a:pt x="34" y="109"/>
                      <a:pt x="34" y="109"/>
                    </a:cubicBezTo>
                    <a:close/>
                    <a:moveTo>
                      <a:pt x="38" y="85"/>
                    </a:moveTo>
                    <a:cubicBezTo>
                      <a:pt x="38" y="85"/>
                      <a:pt x="38" y="85"/>
                      <a:pt x="38" y="85"/>
                    </a:cubicBezTo>
                    <a:cubicBezTo>
                      <a:pt x="38" y="85"/>
                      <a:pt x="38" y="85"/>
                      <a:pt x="38" y="84"/>
                    </a:cubicBezTo>
                    <a:cubicBezTo>
                      <a:pt x="38" y="84"/>
                      <a:pt x="38" y="84"/>
                      <a:pt x="38" y="85"/>
                    </a:cubicBezTo>
                    <a:cubicBezTo>
                      <a:pt x="37" y="85"/>
                      <a:pt x="37" y="85"/>
                      <a:pt x="38" y="85"/>
                    </a:cubicBezTo>
                    <a:cubicBezTo>
                      <a:pt x="38" y="85"/>
                      <a:pt x="38" y="85"/>
                      <a:pt x="38" y="85"/>
                    </a:cubicBezTo>
                    <a:close/>
                    <a:moveTo>
                      <a:pt x="38" y="85"/>
                    </a:moveTo>
                    <a:cubicBezTo>
                      <a:pt x="38" y="85"/>
                      <a:pt x="38" y="85"/>
                      <a:pt x="38" y="85"/>
                    </a:cubicBezTo>
                    <a:cubicBezTo>
                      <a:pt x="39" y="85"/>
                      <a:pt x="39" y="85"/>
                      <a:pt x="39" y="85"/>
                    </a:cubicBezTo>
                    <a:cubicBezTo>
                      <a:pt x="39" y="85"/>
                      <a:pt x="39" y="85"/>
                      <a:pt x="38" y="85"/>
                    </a:cubicBezTo>
                    <a:cubicBezTo>
                      <a:pt x="38" y="85"/>
                      <a:pt x="38" y="85"/>
                      <a:pt x="38" y="85"/>
                    </a:cubicBezTo>
                    <a:close/>
                    <a:moveTo>
                      <a:pt x="40" y="84"/>
                    </a:moveTo>
                    <a:cubicBezTo>
                      <a:pt x="40" y="84"/>
                      <a:pt x="40" y="84"/>
                      <a:pt x="40" y="83"/>
                    </a:cubicBezTo>
                    <a:cubicBezTo>
                      <a:pt x="40" y="83"/>
                      <a:pt x="40" y="83"/>
                      <a:pt x="40" y="83"/>
                    </a:cubicBezTo>
                    <a:cubicBezTo>
                      <a:pt x="39" y="83"/>
                      <a:pt x="39" y="83"/>
                      <a:pt x="39" y="83"/>
                    </a:cubicBezTo>
                    <a:cubicBezTo>
                      <a:pt x="39" y="84"/>
                      <a:pt x="39" y="84"/>
                      <a:pt x="40" y="84"/>
                    </a:cubicBezTo>
                    <a:close/>
                    <a:moveTo>
                      <a:pt x="38" y="85"/>
                    </a:moveTo>
                    <a:cubicBezTo>
                      <a:pt x="38" y="85"/>
                      <a:pt x="38" y="85"/>
                      <a:pt x="38" y="85"/>
                    </a:cubicBezTo>
                    <a:cubicBezTo>
                      <a:pt x="38" y="85"/>
                      <a:pt x="38" y="85"/>
                      <a:pt x="38" y="85"/>
                    </a:cubicBezTo>
                    <a:close/>
                    <a:moveTo>
                      <a:pt x="31" y="111"/>
                    </a:moveTo>
                    <a:cubicBezTo>
                      <a:pt x="31" y="111"/>
                      <a:pt x="31" y="111"/>
                      <a:pt x="31" y="111"/>
                    </a:cubicBezTo>
                    <a:cubicBezTo>
                      <a:pt x="31" y="111"/>
                      <a:pt x="30" y="110"/>
                      <a:pt x="30" y="110"/>
                    </a:cubicBezTo>
                    <a:cubicBezTo>
                      <a:pt x="30" y="110"/>
                      <a:pt x="31" y="110"/>
                      <a:pt x="31" y="110"/>
                    </a:cubicBezTo>
                    <a:cubicBezTo>
                      <a:pt x="31" y="110"/>
                      <a:pt x="31" y="110"/>
                      <a:pt x="31" y="110"/>
                    </a:cubicBezTo>
                    <a:cubicBezTo>
                      <a:pt x="31" y="110"/>
                      <a:pt x="31" y="110"/>
                      <a:pt x="31" y="110"/>
                    </a:cubicBezTo>
                    <a:cubicBezTo>
                      <a:pt x="31" y="110"/>
                      <a:pt x="30" y="110"/>
                      <a:pt x="30" y="110"/>
                    </a:cubicBezTo>
                    <a:cubicBezTo>
                      <a:pt x="30" y="110"/>
                      <a:pt x="30" y="110"/>
                      <a:pt x="30" y="109"/>
                    </a:cubicBezTo>
                    <a:cubicBezTo>
                      <a:pt x="30" y="109"/>
                      <a:pt x="30" y="109"/>
                      <a:pt x="30" y="109"/>
                    </a:cubicBezTo>
                    <a:cubicBezTo>
                      <a:pt x="30" y="109"/>
                      <a:pt x="30" y="109"/>
                      <a:pt x="30" y="109"/>
                    </a:cubicBezTo>
                    <a:cubicBezTo>
                      <a:pt x="30" y="109"/>
                      <a:pt x="30" y="109"/>
                      <a:pt x="30" y="109"/>
                    </a:cubicBezTo>
                    <a:cubicBezTo>
                      <a:pt x="30" y="109"/>
                      <a:pt x="30" y="109"/>
                      <a:pt x="30" y="108"/>
                    </a:cubicBezTo>
                    <a:cubicBezTo>
                      <a:pt x="30" y="108"/>
                      <a:pt x="29" y="108"/>
                      <a:pt x="29" y="108"/>
                    </a:cubicBezTo>
                    <a:cubicBezTo>
                      <a:pt x="29" y="108"/>
                      <a:pt x="29" y="108"/>
                      <a:pt x="28" y="108"/>
                    </a:cubicBezTo>
                    <a:cubicBezTo>
                      <a:pt x="28" y="108"/>
                      <a:pt x="28" y="108"/>
                      <a:pt x="28" y="108"/>
                    </a:cubicBezTo>
                    <a:cubicBezTo>
                      <a:pt x="28" y="108"/>
                      <a:pt x="28" y="108"/>
                      <a:pt x="28" y="108"/>
                    </a:cubicBezTo>
                    <a:cubicBezTo>
                      <a:pt x="28" y="108"/>
                      <a:pt x="28" y="107"/>
                      <a:pt x="28" y="107"/>
                    </a:cubicBezTo>
                    <a:cubicBezTo>
                      <a:pt x="28" y="107"/>
                      <a:pt x="28" y="107"/>
                      <a:pt x="28" y="107"/>
                    </a:cubicBezTo>
                    <a:cubicBezTo>
                      <a:pt x="28" y="107"/>
                      <a:pt x="28" y="107"/>
                      <a:pt x="28" y="107"/>
                    </a:cubicBezTo>
                    <a:cubicBezTo>
                      <a:pt x="28" y="107"/>
                      <a:pt x="28" y="107"/>
                      <a:pt x="28" y="107"/>
                    </a:cubicBezTo>
                    <a:cubicBezTo>
                      <a:pt x="29" y="107"/>
                      <a:pt x="29" y="107"/>
                      <a:pt x="29" y="107"/>
                    </a:cubicBezTo>
                    <a:cubicBezTo>
                      <a:pt x="29" y="107"/>
                      <a:pt x="29" y="107"/>
                      <a:pt x="29" y="106"/>
                    </a:cubicBezTo>
                    <a:cubicBezTo>
                      <a:pt x="29" y="106"/>
                      <a:pt x="29" y="105"/>
                      <a:pt x="29" y="105"/>
                    </a:cubicBezTo>
                    <a:cubicBezTo>
                      <a:pt x="28" y="105"/>
                      <a:pt x="28" y="105"/>
                      <a:pt x="27" y="105"/>
                    </a:cubicBezTo>
                    <a:cubicBezTo>
                      <a:pt x="27" y="105"/>
                      <a:pt x="27" y="106"/>
                      <a:pt x="27" y="106"/>
                    </a:cubicBezTo>
                    <a:cubicBezTo>
                      <a:pt x="26" y="106"/>
                      <a:pt x="26" y="106"/>
                      <a:pt x="26" y="105"/>
                    </a:cubicBezTo>
                    <a:cubicBezTo>
                      <a:pt x="26" y="105"/>
                      <a:pt x="26" y="105"/>
                      <a:pt x="25" y="105"/>
                    </a:cubicBezTo>
                    <a:cubicBezTo>
                      <a:pt x="25" y="105"/>
                      <a:pt x="25" y="105"/>
                      <a:pt x="25" y="105"/>
                    </a:cubicBezTo>
                    <a:cubicBezTo>
                      <a:pt x="25" y="105"/>
                      <a:pt x="25" y="105"/>
                      <a:pt x="25" y="105"/>
                    </a:cubicBezTo>
                    <a:cubicBezTo>
                      <a:pt x="25" y="105"/>
                      <a:pt x="25" y="105"/>
                      <a:pt x="25" y="105"/>
                    </a:cubicBezTo>
                    <a:cubicBezTo>
                      <a:pt x="25" y="105"/>
                      <a:pt x="25" y="105"/>
                      <a:pt x="25" y="105"/>
                    </a:cubicBezTo>
                    <a:cubicBezTo>
                      <a:pt x="25" y="105"/>
                      <a:pt x="25" y="105"/>
                      <a:pt x="25" y="105"/>
                    </a:cubicBezTo>
                    <a:cubicBezTo>
                      <a:pt x="24" y="105"/>
                      <a:pt x="24" y="105"/>
                      <a:pt x="24" y="104"/>
                    </a:cubicBez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103"/>
                      <a:pt x="24" y="103"/>
                      <a:pt x="24" y="103"/>
                    </a:cubicBezTo>
                    <a:cubicBezTo>
                      <a:pt x="24" y="103"/>
                      <a:pt x="24" y="103"/>
                      <a:pt x="24" y="103"/>
                    </a:cubicBezTo>
                    <a:cubicBezTo>
                      <a:pt x="24" y="103"/>
                      <a:pt x="24" y="103"/>
                      <a:pt x="24" y="103"/>
                    </a:cubicBezTo>
                    <a:cubicBezTo>
                      <a:pt x="24" y="103"/>
                      <a:pt x="24" y="103"/>
                      <a:pt x="24" y="103"/>
                    </a:cubicBezTo>
                    <a:cubicBezTo>
                      <a:pt x="24" y="103"/>
                      <a:pt x="24" y="103"/>
                      <a:pt x="24" y="103"/>
                    </a:cubicBezTo>
                    <a:cubicBezTo>
                      <a:pt x="24" y="103"/>
                      <a:pt x="24" y="103"/>
                      <a:pt x="24" y="103"/>
                    </a:cubicBezTo>
                    <a:cubicBezTo>
                      <a:pt x="24" y="103"/>
                      <a:pt x="24" y="103"/>
                      <a:pt x="23" y="103"/>
                    </a:cubicBezTo>
                    <a:cubicBezTo>
                      <a:pt x="23" y="103"/>
                      <a:pt x="23" y="103"/>
                      <a:pt x="23" y="103"/>
                    </a:cubicBezTo>
                    <a:cubicBezTo>
                      <a:pt x="23" y="103"/>
                      <a:pt x="23" y="103"/>
                      <a:pt x="23" y="103"/>
                    </a:cubicBezTo>
                    <a:cubicBezTo>
                      <a:pt x="23" y="102"/>
                      <a:pt x="23" y="102"/>
                      <a:pt x="23" y="103"/>
                    </a:cubicBezTo>
                    <a:cubicBezTo>
                      <a:pt x="23" y="103"/>
                      <a:pt x="22" y="103"/>
                      <a:pt x="22" y="103"/>
                    </a:cubicBezTo>
                    <a:cubicBezTo>
                      <a:pt x="22" y="103"/>
                      <a:pt x="22" y="103"/>
                      <a:pt x="22" y="103"/>
                    </a:cubicBezTo>
                    <a:cubicBezTo>
                      <a:pt x="22" y="103"/>
                      <a:pt x="21" y="103"/>
                      <a:pt x="21" y="103"/>
                    </a:cubicBezTo>
                    <a:cubicBezTo>
                      <a:pt x="21" y="103"/>
                      <a:pt x="21" y="103"/>
                      <a:pt x="21" y="103"/>
                    </a:cubicBezTo>
                    <a:cubicBezTo>
                      <a:pt x="20" y="103"/>
                      <a:pt x="20" y="104"/>
                      <a:pt x="21" y="104"/>
                    </a:cubicBezTo>
                    <a:cubicBezTo>
                      <a:pt x="20" y="104"/>
                      <a:pt x="20" y="104"/>
                      <a:pt x="20" y="104"/>
                    </a:cubicBezTo>
                    <a:cubicBezTo>
                      <a:pt x="20" y="104"/>
                      <a:pt x="20" y="104"/>
                      <a:pt x="20" y="105"/>
                    </a:cubicBezTo>
                    <a:cubicBezTo>
                      <a:pt x="20" y="105"/>
                      <a:pt x="20" y="105"/>
                      <a:pt x="19" y="105"/>
                    </a:cubicBezTo>
                    <a:cubicBezTo>
                      <a:pt x="19" y="105"/>
                      <a:pt x="19" y="105"/>
                      <a:pt x="19" y="105"/>
                    </a:cubicBezTo>
                    <a:cubicBezTo>
                      <a:pt x="19" y="105"/>
                      <a:pt x="19" y="105"/>
                      <a:pt x="19" y="105"/>
                    </a:cubicBezTo>
                    <a:cubicBezTo>
                      <a:pt x="18" y="105"/>
                      <a:pt x="18" y="105"/>
                      <a:pt x="18" y="105"/>
                    </a:cubicBezTo>
                    <a:cubicBezTo>
                      <a:pt x="18" y="105"/>
                      <a:pt x="18" y="105"/>
                      <a:pt x="18" y="106"/>
                    </a:cubicBezTo>
                    <a:cubicBezTo>
                      <a:pt x="18" y="106"/>
                      <a:pt x="18" y="106"/>
                      <a:pt x="18" y="106"/>
                    </a:cubicBezTo>
                    <a:cubicBezTo>
                      <a:pt x="18" y="106"/>
                      <a:pt x="18" y="106"/>
                      <a:pt x="18" y="106"/>
                    </a:cubicBezTo>
                    <a:cubicBezTo>
                      <a:pt x="18" y="106"/>
                      <a:pt x="18" y="106"/>
                      <a:pt x="18" y="106"/>
                    </a:cubicBezTo>
                    <a:cubicBezTo>
                      <a:pt x="18" y="106"/>
                      <a:pt x="18" y="106"/>
                      <a:pt x="18" y="106"/>
                    </a:cubicBezTo>
                    <a:cubicBezTo>
                      <a:pt x="18" y="106"/>
                      <a:pt x="18" y="106"/>
                      <a:pt x="18" y="107"/>
                    </a:cubicBezTo>
                    <a:cubicBezTo>
                      <a:pt x="18" y="107"/>
                      <a:pt x="17" y="107"/>
                      <a:pt x="17" y="107"/>
                    </a:cubicBezTo>
                    <a:cubicBezTo>
                      <a:pt x="17" y="106"/>
                      <a:pt x="17" y="106"/>
                      <a:pt x="17" y="106"/>
                    </a:cubicBezTo>
                    <a:cubicBezTo>
                      <a:pt x="17" y="106"/>
                      <a:pt x="17" y="106"/>
                      <a:pt x="17" y="106"/>
                    </a:cubicBezTo>
                    <a:cubicBezTo>
                      <a:pt x="17" y="106"/>
                      <a:pt x="16" y="106"/>
                      <a:pt x="16" y="106"/>
                    </a:cubicBezTo>
                    <a:cubicBezTo>
                      <a:pt x="16" y="106"/>
                      <a:pt x="16" y="106"/>
                      <a:pt x="16" y="106"/>
                    </a:cubicBezTo>
                    <a:cubicBezTo>
                      <a:pt x="16" y="106"/>
                      <a:pt x="16" y="106"/>
                      <a:pt x="16" y="107"/>
                    </a:cubicBezTo>
                    <a:cubicBezTo>
                      <a:pt x="16" y="107"/>
                      <a:pt x="16" y="107"/>
                      <a:pt x="16" y="107"/>
                    </a:cubicBezTo>
                    <a:cubicBezTo>
                      <a:pt x="16" y="107"/>
                      <a:pt x="16" y="107"/>
                      <a:pt x="16" y="107"/>
                    </a:cubicBezTo>
                    <a:cubicBezTo>
                      <a:pt x="16" y="107"/>
                      <a:pt x="16" y="107"/>
                      <a:pt x="16" y="107"/>
                    </a:cubicBezTo>
                    <a:cubicBezTo>
                      <a:pt x="16" y="107"/>
                      <a:pt x="16" y="107"/>
                      <a:pt x="16" y="107"/>
                    </a:cubicBezTo>
                    <a:cubicBezTo>
                      <a:pt x="16" y="107"/>
                      <a:pt x="16" y="107"/>
                      <a:pt x="16" y="107"/>
                    </a:cubicBezTo>
                    <a:cubicBezTo>
                      <a:pt x="16" y="107"/>
                      <a:pt x="16" y="107"/>
                      <a:pt x="16" y="107"/>
                    </a:cubicBezTo>
                    <a:cubicBezTo>
                      <a:pt x="16" y="107"/>
                      <a:pt x="16" y="108"/>
                      <a:pt x="16" y="108"/>
                    </a:cubicBezTo>
                    <a:cubicBezTo>
                      <a:pt x="16" y="108"/>
                      <a:pt x="16" y="108"/>
                      <a:pt x="16" y="108"/>
                    </a:cubicBezTo>
                    <a:cubicBezTo>
                      <a:pt x="16" y="107"/>
                      <a:pt x="16" y="107"/>
                      <a:pt x="16" y="107"/>
                    </a:cubicBezTo>
                    <a:cubicBezTo>
                      <a:pt x="16" y="107"/>
                      <a:pt x="16" y="107"/>
                      <a:pt x="16" y="107"/>
                    </a:cubicBezTo>
                    <a:cubicBezTo>
                      <a:pt x="16" y="107"/>
                      <a:pt x="16" y="107"/>
                      <a:pt x="16" y="107"/>
                    </a:cubicBezTo>
                    <a:cubicBezTo>
                      <a:pt x="15" y="107"/>
                      <a:pt x="15" y="107"/>
                      <a:pt x="15" y="107"/>
                    </a:cubicBezTo>
                    <a:cubicBezTo>
                      <a:pt x="15" y="107"/>
                      <a:pt x="15" y="107"/>
                      <a:pt x="14" y="107"/>
                    </a:cubicBezTo>
                    <a:cubicBezTo>
                      <a:pt x="14" y="108"/>
                      <a:pt x="15" y="108"/>
                      <a:pt x="14" y="108"/>
                    </a:cubicBezTo>
                    <a:cubicBezTo>
                      <a:pt x="14" y="108"/>
                      <a:pt x="14" y="109"/>
                      <a:pt x="15" y="109"/>
                    </a:cubicBezTo>
                    <a:cubicBezTo>
                      <a:pt x="15" y="109"/>
                      <a:pt x="15" y="109"/>
                      <a:pt x="15" y="109"/>
                    </a:cubicBezTo>
                    <a:cubicBezTo>
                      <a:pt x="15" y="109"/>
                      <a:pt x="15" y="109"/>
                      <a:pt x="15" y="110"/>
                    </a:cubicBezTo>
                    <a:cubicBezTo>
                      <a:pt x="15" y="109"/>
                      <a:pt x="15" y="109"/>
                      <a:pt x="15" y="109"/>
                    </a:cubicBezTo>
                    <a:cubicBezTo>
                      <a:pt x="16" y="110"/>
                      <a:pt x="16" y="110"/>
                      <a:pt x="16" y="110"/>
                    </a:cubicBezTo>
                    <a:cubicBezTo>
                      <a:pt x="16" y="110"/>
                      <a:pt x="16" y="110"/>
                      <a:pt x="16" y="110"/>
                    </a:cubicBezTo>
                    <a:cubicBezTo>
                      <a:pt x="16" y="110"/>
                      <a:pt x="16" y="110"/>
                      <a:pt x="16" y="110"/>
                    </a:cubicBezTo>
                    <a:cubicBezTo>
                      <a:pt x="16" y="110"/>
                      <a:pt x="16" y="110"/>
                      <a:pt x="16" y="110"/>
                    </a:cubicBezTo>
                    <a:cubicBezTo>
                      <a:pt x="16" y="110"/>
                      <a:pt x="16" y="110"/>
                      <a:pt x="16" y="110"/>
                    </a:cubicBezTo>
                    <a:cubicBezTo>
                      <a:pt x="16" y="110"/>
                      <a:pt x="17" y="110"/>
                      <a:pt x="17" y="110"/>
                    </a:cubicBezTo>
                    <a:cubicBezTo>
                      <a:pt x="17" y="110"/>
                      <a:pt x="17" y="110"/>
                      <a:pt x="17" y="110"/>
                    </a:cubicBezTo>
                    <a:cubicBezTo>
                      <a:pt x="17" y="110"/>
                      <a:pt x="17" y="110"/>
                      <a:pt x="17" y="111"/>
                    </a:cubicBezTo>
                    <a:cubicBezTo>
                      <a:pt x="17" y="111"/>
                      <a:pt x="17" y="111"/>
                      <a:pt x="17" y="111"/>
                    </a:cubicBezTo>
                    <a:cubicBezTo>
                      <a:pt x="17" y="111"/>
                      <a:pt x="17" y="111"/>
                      <a:pt x="17" y="111"/>
                    </a:cubicBezTo>
                    <a:cubicBezTo>
                      <a:pt x="17" y="111"/>
                      <a:pt x="17" y="111"/>
                      <a:pt x="17" y="111"/>
                    </a:cubicBezTo>
                    <a:cubicBezTo>
                      <a:pt x="17" y="111"/>
                      <a:pt x="17" y="111"/>
                      <a:pt x="17" y="111"/>
                    </a:cubicBezTo>
                    <a:cubicBezTo>
                      <a:pt x="17" y="111"/>
                      <a:pt x="17" y="111"/>
                      <a:pt x="17" y="112"/>
                    </a:cubicBezTo>
                    <a:cubicBezTo>
                      <a:pt x="17" y="112"/>
                      <a:pt x="17" y="111"/>
                      <a:pt x="17" y="111"/>
                    </a:cubicBezTo>
                    <a:cubicBezTo>
                      <a:pt x="17" y="111"/>
                      <a:pt x="16" y="111"/>
                      <a:pt x="16" y="111"/>
                    </a:cubicBezTo>
                    <a:cubicBezTo>
                      <a:pt x="16" y="111"/>
                      <a:pt x="16" y="111"/>
                      <a:pt x="16" y="111"/>
                    </a:cubicBezTo>
                    <a:cubicBezTo>
                      <a:pt x="16" y="112"/>
                      <a:pt x="16" y="111"/>
                      <a:pt x="16" y="111"/>
                    </a:cubicBezTo>
                    <a:cubicBezTo>
                      <a:pt x="16" y="111"/>
                      <a:pt x="16" y="111"/>
                      <a:pt x="16" y="111"/>
                    </a:cubicBezTo>
                    <a:cubicBezTo>
                      <a:pt x="16" y="111"/>
                      <a:pt x="16" y="111"/>
                      <a:pt x="16" y="111"/>
                    </a:cubicBezTo>
                    <a:cubicBezTo>
                      <a:pt x="16" y="111"/>
                      <a:pt x="16" y="111"/>
                      <a:pt x="16" y="111"/>
                    </a:cubicBezTo>
                    <a:cubicBezTo>
                      <a:pt x="16" y="111"/>
                      <a:pt x="16" y="111"/>
                      <a:pt x="16" y="111"/>
                    </a:cubicBezTo>
                    <a:cubicBezTo>
                      <a:pt x="16" y="111"/>
                      <a:pt x="16" y="111"/>
                      <a:pt x="16" y="111"/>
                    </a:cubicBezTo>
                    <a:cubicBezTo>
                      <a:pt x="16" y="111"/>
                      <a:pt x="16" y="111"/>
                      <a:pt x="16" y="111"/>
                    </a:cubicBezTo>
                    <a:cubicBezTo>
                      <a:pt x="16" y="111"/>
                      <a:pt x="16" y="111"/>
                      <a:pt x="16" y="111"/>
                    </a:cubicBezTo>
                    <a:cubicBezTo>
                      <a:pt x="16" y="111"/>
                      <a:pt x="16" y="111"/>
                      <a:pt x="16" y="110"/>
                    </a:cubicBezTo>
                    <a:cubicBezTo>
                      <a:pt x="16" y="110"/>
                      <a:pt x="16" y="110"/>
                      <a:pt x="16" y="110"/>
                    </a:cubicBezTo>
                    <a:cubicBezTo>
                      <a:pt x="16" y="110"/>
                      <a:pt x="16" y="110"/>
                      <a:pt x="16" y="110"/>
                    </a:cubicBezTo>
                    <a:cubicBezTo>
                      <a:pt x="16" y="110"/>
                      <a:pt x="16" y="110"/>
                      <a:pt x="16" y="110"/>
                    </a:cubicBezTo>
                    <a:cubicBezTo>
                      <a:pt x="16" y="110"/>
                      <a:pt x="16" y="110"/>
                      <a:pt x="16" y="110"/>
                    </a:cubicBezTo>
                    <a:cubicBezTo>
                      <a:pt x="15" y="110"/>
                      <a:pt x="15" y="110"/>
                      <a:pt x="15" y="110"/>
                    </a:cubicBezTo>
                    <a:cubicBezTo>
                      <a:pt x="15" y="110"/>
                      <a:pt x="15" y="110"/>
                      <a:pt x="15" y="110"/>
                    </a:cubicBezTo>
                    <a:cubicBezTo>
                      <a:pt x="15" y="110"/>
                      <a:pt x="15" y="110"/>
                      <a:pt x="15" y="110"/>
                    </a:cubicBezTo>
                    <a:cubicBezTo>
                      <a:pt x="15" y="110"/>
                      <a:pt x="15" y="111"/>
                      <a:pt x="15" y="112"/>
                    </a:cubicBezTo>
                    <a:cubicBezTo>
                      <a:pt x="16" y="112"/>
                      <a:pt x="16" y="112"/>
                      <a:pt x="16" y="112"/>
                    </a:cubicBezTo>
                    <a:cubicBezTo>
                      <a:pt x="16" y="112"/>
                      <a:pt x="16" y="112"/>
                      <a:pt x="16" y="112"/>
                    </a:cubicBezTo>
                    <a:cubicBezTo>
                      <a:pt x="16" y="112"/>
                      <a:pt x="16" y="113"/>
                      <a:pt x="16" y="113"/>
                    </a:cubicBezTo>
                    <a:cubicBezTo>
                      <a:pt x="16" y="113"/>
                      <a:pt x="16" y="113"/>
                      <a:pt x="16" y="113"/>
                    </a:cubicBezTo>
                    <a:cubicBezTo>
                      <a:pt x="16" y="113"/>
                      <a:pt x="16" y="113"/>
                      <a:pt x="16" y="114"/>
                    </a:cubicBezTo>
                    <a:cubicBezTo>
                      <a:pt x="16" y="113"/>
                      <a:pt x="17" y="113"/>
                      <a:pt x="17" y="113"/>
                    </a:cubicBezTo>
                    <a:cubicBezTo>
                      <a:pt x="17" y="112"/>
                      <a:pt x="17" y="112"/>
                      <a:pt x="17" y="112"/>
                    </a:cubicBezTo>
                    <a:cubicBezTo>
                      <a:pt x="17" y="112"/>
                      <a:pt x="17" y="112"/>
                      <a:pt x="17" y="112"/>
                    </a:cubicBezTo>
                    <a:cubicBezTo>
                      <a:pt x="17" y="112"/>
                      <a:pt x="17" y="112"/>
                      <a:pt x="18" y="112"/>
                    </a:cubicBezTo>
                    <a:cubicBezTo>
                      <a:pt x="18" y="112"/>
                      <a:pt x="18" y="112"/>
                      <a:pt x="18" y="112"/>
                    </a:cubicBezTo>
                    <a:cubicBezTo>
                      <a:pt x="19" y="112"/>
                      <a:pt x="19" y="112"/>
                      <a:pt x="19" y="112"/>
                    </a:cubicBezTo>
                    <a:cubicBezTo>
                      <a:pt x="19" y="113"/>
                      <a:pt x="19" y="113"/>
                      <a:pt x="19" y="113"/>
                    </a:cubicBezTo>
                    <a:cubicBezTo>
                      <a:pt x="18" y="113"/>
                      <a:pt x="18" y="113"/>
                      <a:pt x="18" y="113"/>
                    </a:cubicBezTo>
                    <a:cubicBezTo>
                      <a:pt x="18" y="113"/>
                      <a:pt x="18" y="113"/>
                      <a:pt x="19" y="113"/>
                    </a:cubicBezTo>
                    <a:cubicBezTo>
                      <a:pt x="19" y="113"/>
                      <a:pt x="19" y="113"/>
                      <a:pt x="19" y="113"/>
                    </a:cubicBezTo>
                    <a:cubicBezTo>
                      <a:pt x="19" y="113"/>
                      <a:pt x="19" y="113"/>
                      <a:pt x="19" y="113"/>
                    </a:cubicBezTo>
                    <a:cubicBezTo>
                      <a:pt x="20" y="113"/>
                      <a:pt x="20" y="113"/>
                      <a:pt x="20" y="112"/>
                    </a:cubicBezTo>
                    <a:cubicBezTo>
                      <a:pt x="20" y="112"/>
                      <a:pt x="20" y="112"/>
                      <a:pt x="20" y="112"/>
                    </a:cubicBezTo>
                    <a:cubicBezTo>
                      <a:pt x="20" y="111"/>
                      <a:pt x="20" y="111"/>
                      <a:pt x="19" y="111"/>
                    </a:cubicBezTo>
                    <a:cubicBezTo>
                      <a:pt x="19" y="111"/>
                      <a:pt x="19" y="111"/>
                      <a:pt x="19" y="111"/>
                    </a:cubicBezTo>
                    <a:cubicBezTo>
                      <a:pt x="19" y="111"/>
                      <a:pt x="19" y="111"/>
                      <a:pt x="19" y="111"/>
                    </a:cubicBezTo>
                    <a:cubicBezTo>
                      <a:pt x="19" y="112"/>
                      <a:pt x="18" y="111"/>
                      <a:pt x="18" y="111"/>
                    </a:cubicBezTo>
                    <a:cubicBezTo>
                      <a:pt x="18" y="111"/>
                      <a:pt x="18" y="111"/>
                      <a:pt x="18" y="111"/>
                    </a:cubicBezTo>
                    <a:cubicBezTo>
                      <a:pt x="19" y="111"/>
                      <a:pt x="19" y="111"/>
                      <a:pt x="19" y="111"/>
                    </a:cubicBezTo>
                    <a:cubicBezTo>
                      <a:pt x="19" y="111"/>
                      <a:pt x="19" y="111"/>
                      <a:pt x="19" y="111"/>
                    </a:cubicBezTo>
                    <a:cubicBezTo>
                      <a:pt x="19" y="111"/>
                      <a:pt x="19" y="110"/>
                      <a:pt x="19" y="110"/>
                    </a:cubicBezTo>
                    <a:cubicBezTo>
                      <a:pt x="19" y="110"/>
                      <a:pt x="19" y="110"/>
                      <a:pt x="18" y="110"/>
                    </a:cubicBezTo>
                    <a:cubicBezTo>
                      <a:pt x="18" y="109"/>
                      <a:pt x="18" y="109"/>
                      <a:pt x="19" y="109"/>
                    </a:cubicBezTo>
                    <a:cubicBezTo>
                      <a:pt x="19" y="109"/>
                      <a:pt x="19" y="109"/>
                      <a:pt x="19" y="108"/>
                    </a:cubicBezTo>
                    <a:cubicBezTo>
                      <a:pt x="19" y="109"/>
                      <a:pt x="19" y="109"/>
                      <a:pt x="19" y="109"/>
                    </a:cubicBezTo>
                    <a:cubicBezTo>
                      <a:pt x="19" y="109"/>
                      <a:pt x="20" y="109"/>
                      <a:pt x="20" y="109"/>
                    </a:cubicBezTo>
                    <a:cubicBezTo>
                      <a:pt x="20" y="109"/>
                      <a:pt x="20" y="109"/>
                      <a:pt x="20" y="109"/>
                    </a:cubicBezTo>
                    <a:cubicBezTo>
                      <a:pt x="20" y="109"/>
                      <a:pt x="20" y="109"/>
                      <a:pt x="20" y="109"/>
                    </a:cubicBezTo>
                    <a:cubicBezTo>
                      <a:pt x="20" y="109"/>
                      <a:pt x="20" y="109"/>
                      <a:pt x="20" y="109"/>
                    </a:cubicBezTo>
                    <a:cubicBezTo>
                      <a:pt x="20" y="109"/>
                      <a:pt x="20" y="109"/>
                      <a:pt x="20" y="109"/>
                    </a:cubicBezTo>
                    <a:cubicBezTo>
                      <a:pt x="20" y="109"/>
                      <a:pt x="20" y="110"/>
                      <a:pt x="20" y="110"/>
                    </a:cubicBezTo>
                    <a:cubicBezTo>
                      <a:pt x="20" y="110"/>
                      <a:pt x="20" y="110"/>
                      <a:pt x="20" y="110"/>
                    </a:cubicBezTo>
                    <a:cubicBezTo>
                      <a:pt x="20" y="110"/>
                      <a:pt x="20" y="110"/>
                      <a:pt x="20" y="110"/>
                    </a:cubicBezTo>
                    <a:cubicBezTo>
                      <a:pt x="20" y="110"/>
                      <a:pt x="20" y="110"/>
                      <a:pt x="20" y="110"/>
                    </a:cubicBezTo>
                    <a:cubicBezTo>
                      <a:pt x="20" y="110"/>
                      <a:pt x="20" y="110"/>
                      <a:pt x="20" y="111"/>
                    </a:cubicBezTo>
                    <a:cubicBezTo>
                      <a:pt x="20" y="111"/>
                      <a:pt x="21" y="111"/>
                      <a:pt x="21" y="111"/>
                    </a:cubicBezTo>
                    <a:cubicBezTo>
                      <a:pt x="21" y="111"/>
                      <a:pt x="21" y="111"/>
                      <a:pt x="21" y="111"/>
                    </a:cubicBezTo>
                    <a:cubicBezTo>
                      <a:pt x="22" y="112"/>
                      <a:pt x="22" y="112"/>
                      <a:pt x="21" y="113"/>
                    </a:cubicBezTo>
                    <a:cubicBezTo>
                      <a:pt x="21" y="113"/>
                      <a:pt x="21" y="113"/>
                      <a:pt x="20" y="113"/>
                    </a:cubicBezTo>
                    <a:cubicBezTo>
                      <a:pt x="20" y="113"/>
                      <a:pt x="20" y="113"/>
                      <a:pt x="20" y="113"/>
                    </a:cubicBezTo>
                    <a:cubicBezTo>
                      <a:pt x="20" y="114"/>
                      <a:pt x="20" y="114"/>
                      <a:pt x="20" y="114"/>
                    </a:cubicBezTo>
                    <a:cubicBezTo>
                      <a:pt x="20" y="114"/>
                      <a:pt x="20" y="114"/>
                      <a:pt x="20" y="114"/>
                    </a:cubicBezTo>
                    <a:cubicBezTo>
                      <a:pt x="21" y="114"/>
                      <a:pt x="20" y="114"/>
                      <a:pt x="20" y="114"/>
                    </a:cubicBezTo>
                    <a:cubicBezTo>
                      <a:pt x="20" y="113"/>
                      <a:pt x="20" y="113"/>
                      <a:pt x="20" y="113"/>
                    </a:cubicBezTo>
                    <a:cubicBezTo>
                      <a:pt x="20" y="113"/>
                      <a:pt x="21" y="113"/>
                      <a:pt x="21" y="113"/>
                    </a:cubicBezTo>
                    <a:cubicBezTo>
                      <a:pt x="21" y="113"/>
                      <a:pt x="21" y="114"/>
                      <a:pt x="21" y="114"/>
                    </a:cubicBezTo>
                    <a:cubicBezTo>
                      <a:pt x="21" y="114"/>
                      <a:pt x="21" y="114"/>
                      <a:pt x="21" y="114"/>
                    </a:cubicBezTo>
                    <a:cubicBezTo>
                      <a:pt x="21" y="113"/>
                      <a:pt x="21" y="113"/>
                      <a:pt x="22" y="113"/>
                    </a:cubicBezTo>
                    <a:cubicBezTo>
                      <a:pt x="22" y="113"/>
                      <a:pt x="22" y="113"/>
                      <a:pt x="22" y="113"/>
                    </a:cubicBezTo>
                    <a:cubicBezTo>
                      <a:pt x="21" y="114"/>
                      <a:pt x="21" y="114"/>
                      <a:pt x="21" y="114"/>
                    </a:cubicBezTo>
                    <a:cubicBezTo>
                      <a:pt x="21" y="114"/>
                      <a:pt x="21" y="114"/>
                      <a:pt x="21" y="115"/>
                    </a:cubicBezTo>
                    <a:cubicBezTo>
                      <a:pt x="21" y="115"/>
                      <a:pt x="21" y="115"/>
                      <a:pt x="21" y="115"/>
                    </a:cubicBezTo>
                    <a:cubicBezTo>
                      <a:pt x="21" y="115"/>
                      <a:pt x="21" y="115"/>
                      <a:pt x="21" y="115"/>
                    </a:cubicBezTo>
                    <a:cubicBezTo>
                      <a:pt x="21" y="115"/>
                      <a:pt x="21" y="115"/>
                      <a:pt x="21" y="116"/>
                    </a:cubicBezTo>
                    <a:cubicBezTo>
                      <a:pt x="21" y="116"/>
                      <a:pt x="21" y="116"/>
                      <a:pt x="20" y="116"/>
                    </a:cubicBezTo>
                    <a:cubicBezTo>
                      <a:pt x="20" y="116"/>
                      <a:pt x="20" y="116"/>
                      <a:pt x="20" y="116"/>
                    </a:cubicBezTo>
                    <a:cubicBezTo>
                      <a:pt x="20" y="117"/>
                      <a:pt x="20" y="117"/>
                      <a:pt x="20" y="117"/>
                    </a:cubicBezTo>
                    <a:cubicBezTo>
                      <a:pt x="20" y="117"/>
                      <a:pt x="20" y="117"/>
                      <a:pt x="20" y="117"/>
                    </a:cubicBezTo>
                    <a:cubicBezTo>
                      <a:pt x="20" y="117"/>
                      <a:pt x="20" y="117"/>
                      <a:pt x="19" y="117"/>
                    </a:cubicBezTo>
                    <a:cubicBezTo>
                      <a:pt x="19" y="117"/>
                      <a:pt x="19" y="117"/>
                      <a:pt x="19" y="117"/>
                    </a:cubicBezTo>
                    <a:cubicBezTo>
                      <a:pt x="19" y="117"/>
                      <a:pt x="19" y="117"/>
                      <a:pt x="19" y="117"/>
                    </a:cubicBezTo>
                    <a:cubicBezTo>
                      <a:pt x="19" y="117"/>
                      <a:pt x="19" y="117"/>
                      <a:pt x="19" y="117"/>
                    </a:cubicBezTo>
                    <a:cubicBezTo>
                      <a:pt x="19" y="116"/>
                      <a:pt x="18" y="116"/>
                      <a:pt x="18" y="117"/>
                    </a:cubicBezTo>
                    <a:cubicBezTo>
                      <a:pt x="18" y="117"/>
                      <a:pt x="18" y="117"/>
                      <a:pt x="18" y="117"/>
                    </a:cubicBezTo>
                    <a:cubicBezTo>
                      <a:pt x="19" y="117"/>
                      <a:pt x="19" y="118"/>
                      <a:pt x="19" y="118"/>
                    </a:cubicBezTo>
                    <a:cubicBezTo>
                      <a:pt x="19" y="118"/>
                      <a:pt x="19" y="118"/>
                      <a:pt x="19" y="118"/>
                    </a:cubicBezTo>
                    <a:cubicBezTo>
                      <a:pt x="19" y="119"/>
                      <a:pt x="19" y="119"/>
                      <a:pt x="19" y="119"/>
                    </a:cubicBezTo>
                    <a:cubicBezTo>
                      <a:pt x="19" y="119"/>
                      <a:pt x="19" y="120"/>
                      <a:pt x="19" y="120"/>
                    </a:cubicBezTo>
                    <a:cubicBezTo>
                      <a:pt x="18" y="120"/>
                      <a:pt x="19" y="120"/>
                      <a:pt x="19" y="120"/>
                    </a:cubicBezTo>
                    <a:cubicBezTo>
                      <a:pt x="19" y="120"/>
                      <a:pt x="19" y="120"/>
                      <a:pt x="19" y="121"/>
                    </a:cubicBezTo>
                    <a:cubicBezTo>
                      <a:pt x="19" y="121"/>
                      <a:pt x="19" y="121"/>
                      <a:pt x="19" y="121"/>
                    </a:cubicBezTo>
                    <a:cubicBezTo>
                      <a:pt x="19" y="121"/>
                      <a:pt x="20" y="121"/>
                      <a:pt x="20" y="121"/>
                    </a:cubicBezTo>
                    <a:cubicBezTo>
                      <a:pt x="20" y="122"/>
                      <a:pt x="20" y="122"/>
                      <a:pt x="19" y="122"/>
                    </a:cubicBezTo>
                    <a:cubicBezTo>
                      <a:pt x="19" y="123"/>
                      <a:pt x="19" y="123"/>
                      <a:pt x="19" y="123"/>
                    </a:cubicBezTo>
                    <a:cubicBezTo>
                      <a:pt x="18" y="123"/>
                      <a:pt x="18" y="123"/>
                      <a:pt x="18" y="123"/>
                    </a:cubicBezTo>
                    <a:cubicBezTo>
                      <a:pt x="18" y="123"/>
                      <a:pt x="18" y="123"/>
                      <a:pt x="18" y="123"/>
                    </a:cubicBezTo>
                    <a:cubicBezTo>
                      <a:pt x="19" y="123"/>
                      <a:pt x="19" y="124"/>
                      <a:pt x="19" y="124"/>
                    </a:cubicBezTo>
                    <a:cubicBezTo>
                      <a:pt x="19" y="124"/>
                      <a:pt x="19" y="124"/>
                      <a:pt x="19" y="124"/>
                    </a:cubicBezTo>
                    <a:cubicBezTo>
                      <a:pt x="19" y="124"/>
                      <a:pt x="20" y="124"/>
                      <a:pt x="20" y="124"/>
                    </a:cubicBezTo>
                    <a:cubicBezTo>
                      <a:pt x="21" y="124"/>
                      <a:pt x="21" y="124"/>
                      <a:pt x="21" y="125"/>
                    </a:cubicBezTo>
                    <a:cubicBezTo>
                      <a:pt x="21" y="125"/>
                      <a:pt x="21" y="125"/>
                      <a:pt x="21" y="125"/>
                    </a:cubicBezTo>
                    <a:cubicBezTo>
                      <a:pt x="21" y="125"/>
                      <a:pt x="22" y="125"/>
                      <a:pt x="22" y="124"/>
                    </a:cubicBezTo>
                    <a:cubicBezTo>
                      <a:pt x="22" y="124"/>
                      <a:pt x="22" y="124"/>
                      <a:pt x="22" y="124"/>
                    </a:cubicBezTo>
                    <a:cubicBezTo>
                      <a:pt x="21" y="124"/>
                      <a:pt x="21" y="124"/>
                      <a:pt x="21" y="123"/>
                    </a:cubicBezTo>
                    <a:cubicBezTo>
                      <a:pt x="21" y="123"/>
                      <a:pt x="21" y="123"/>
                      <a:pt x="21" y="123"/>
                    </a:cubicBezTo>
                    <a:cubicBezTo>
                      <a:pt x="21" y="123"/>
                      <a:pt x="21" y="123"/>
                      <a:pt x="21" y="123"/>
                    </a:cubicBezTo>
                    <a:cubicBezTo>
                      <a:pt x="21" y="122"/>
                      <a:pt x="21" y="122"/>
                      <a:pt x="21" y="122"/>
                    </a:cubicBezTo>
                    <a:cubicBezTo>
                      <a:pt x="21" y="122"/>
                      <a:pt x="21" y="122"/>
                      <a:pt x="21" y="122"/>
                    </a:cubicBezTo>
                    <a:cubicBezTo>
                      <a:pt x="21" y="122"/>
                      <a:pt x="21" y="122"/>
                      <a:pt x="21" y="122"/>
                    </a:cubicBezTo>
                    <a:cubicBezTo>
                      <a:pt x="21" y="122"/>
                      <a:pt x="21" y="122"/>
                      <a:pt x="21" y="122"/>
                    </a:cubicBezTo>
                    <a:cubicBezTo>
                      <a:pt x="21" y="121"/>
                      <a:pt x="22" y="121"/>
                      <a:pt x="22" y="121"/>
                    </a:cubicBezTo>
                    <a:cubicBezTo>
                      <a:pt x="22" y="121"/>
                      <a:pt x="22" y="120"/>
                      <a:pt x="22" y="120"/>
                    </a:cubicBezTo>
                    <a:cubicBezTo>
                      <a:pt x="22" y="121"/>
                      <a:pt x="22" y="121"/>
                      <a:pt x="22" y="121"/>
                    </a:cubicBezTo>
                    <a:cubicBezTo>
                      <a:pt x="22" y="121"/>
                      <a:pt x="23" y="121"/>
                      <a:pt x="23" y="121"/>
                    </a:cubicBezTo>
                    <a:cubicBezTo>
                      <a:pt x="23" y="121"/>
                      <a:pt x="23" y="121"/>
                      <a:pt x="23" y="121"/>
                    </a:cubicBezTo>
                    <a:cubicBezTo>
                      <a:pt x="23" y="121"/>
                      <a:pt x="23" y="121"/>
                      <a:pt x="23" y="122"/>
                    </a:cubicBezTo>
                    <a:cubicBezTo>
                      <a:pt x="23" y="122"/>
                      <a:pt x="23" y="122"/>
                      <a:pt x="22" y="122"/>
                    </a:cubicBezTo>
                    <a:cubicBezTo>
                      <a:pt x="22" y="122"/>
                      <a:pt x="22" y="122"/>
                      <a:pt x="22" y="122"/>
                    </a:cubicBezTo>
                    <a:cubicBezTo>
                      <a:pt x="22" y="121"/>
                      <a:pt x="22" y="121"/>
                      <a:pt x="22" y="121"/>
                    </a:cubicBezTo>
                    <a:cubicBezTo>
                      <a:pt x="22" y="121"/>
                      <a:pt x="21" y="121"/>
                      <a:pt x="21" y="122"/>
                    </a:cubicBezTo>
                    <a:cubicBezTo>
                      <a:pt x="21" y="122"/>
                      <a:pt x="22" y="122"/>
                      <a:pt x="22" y="122"/>
                    </a:cubicBezTo>
                    <a:cubicBezTo>
                      <a:pt x="22" y="122"/>
                      <a:pt x="22" y="122"/>
                      <a:pt x="22" y="122"/>
                    </a:cubicBezTo>
                    <a:cubicBezTo>
                      <a:pt x="22" y="122"/>
                      <a:pt x="22" y="123"/>
                      <a:pt x="22" y="123"/>
                    </a:cubicBezTo>
                    <a:cubicBezTo>
                      <a:pt x="23" y="123"/>
                      <a:pt x="23" y="123"/>
                      <a:pt x="23" y="124"/>
                    </a:cubicBezTo>
                    <a:cubicBezTo>
                      <a:pt x="23" y="124"/>
                      <a:pt x="23" y="125"/>
                      <a:pt x="22" y="126"/>
                    </a:cubicBezTo>
                    <a:cubicBezTo>
                      <a:pt x="22" y="126"/>
                      <a:pt x="22" y="126"/>
                      <a:pt x="22" y="126"/>
                    </a:cubicBezTo>
                    <a:cubicBezTo>
                      <a:pt x="22" y="126"/>
                      <a:pt x="22" y="126"/>
                      <a:pt x="22" y="126"/>
                    </a:cubicBezTo>
                    <a:cubicBezTo>
                      <a:pt x="22" y="126"/>
                      <a:pt x="23" y="126"/>
                      <a:pt x="23" y="126"/>
                    </a:cubicBezTo>
                    <a:cubicBezTo>
                      <a:pt x="23" y="126"/>
                      <a:pt x="23" y="126"/>
                      <a:pt x="23" y="126"/>
                    </a:cubicBezTo>
                    <a:cubicBezTo>
                      <a:pt x="24" y="125"/>
                      <a:pt x="24" y="125"/>
                      <a:pt x="24" y="125"/>
                    </a:cubicBezTo>
                    <a:cubicBezTo>
                      <a:pt x="24" y="125"/>
                      <a:pt x="24" y="124"/>
                      <a:pt x="25" y="124"/>
                    </a:cubicBezTo>
                    <a:cubicBezTo>
                      <a:pt x="25" y="124"/>
                      <a:pt x="25" y="124"/>
                      <a:pt x="25" y="124"/>
                    </a:cubicBezTo>
                    <a:cubicBezTo>
                      <a:pt x="25" y="124"/>
                      <a:pt x="25" y="124"/>
                      <a:pt x="25" y="124"/>
                    </a:cubicBezTo>
                    <a:cubicBezTo>
                      <a:pt x="25" y="124"/>
                      <a:pt x="25" y="124"/>
                      <a:pt x="25" y="124"/>
                    </a:cubicBezTo>
                    <a:cubicBezTo>
                      <a:pt x="24" y="123"/>
                      <a:pt x="24" y="124"/>
                      <a:pt x="24" y="123"/>
                    </a:cubicBezTo>
                    <a:cubicBezTo>
                      <a:pt x="24" y="123"/>
                      <a:pt x="25" y="123"/>
                      <a:pt x="25" y="123"/>
                    </a:cubicBezTo>
                    <a:cubicBezTo>
                      <a:pt x="25" y="123"/>
                      <a:pt x="25" y="123"/>
                      <a:pt x="25" y="123"/>
                    </a:cubicBezTo>
                    <a:cubicBezTo>
                      <a:pt x="25" y="123"/>
                      <a:pt x="26" y="123"/>
                      <a:pt x="26" y="123"/>
                    </a:cubicBezTo>
                    <a:cubicBezTo>
                      <a:pt x="26" y="123"/>
                      <a:pt x="26" y="123"/>
                      <a:pt x="26" y="123"/>
                    </a:cubicBezTo>
                    <a:cubicBezTo>
                      <a:pt x="26" y="123"/>
                      <a:pt x="26" y="123"/>
                      <a:pt x="26" y="123"/>
                    </a:cubicBezTo>
                    <a:cubicBezTo>
                      <a:pt x="27" y="123"/>
                      <a:pt x="27" y="123"/>
                      <a:pt x="27" y="123"/>
                    </a:cubicBezTo>
                    <a:cubicBezTo>
                      <a:pt x="27" y="122"/>
                      <a:pt x="27" y="122"/>
                      <a:pt x="27" y="122"/>
                    </a:cubicBezTo>
                    <a:cubicBezTo>
                      <a:pt x="27" y="121"/>
                      <a:pt x="27" y="121"/>
                      <a:pt x="27" y="121"/>
                    </a:cubicBezTo>
                    <a:cubicBezTo>
                      <a:pt x="27" y="120"/>
                      <a:pt x="28" y="120"/>
                      <a:pt x="27" y="120"/>
                    </a:cubicBezTo>
                    <a:cubicBezTo>
                      <a:pt x="27" y="120"/>
                      <a:pt x="27" y="119"/>
                      <a:pt x="27" y="119"/>
                    </a:cubicBezTo>
                    <a:cubicBezTo>
                      <a:pt x="27" y="119"/>
                      <a:pt x="28" y="119"/>
                      <a:pt x="28" y="118"/>
                    </a:cubicBezTo>
                    <a:cubicBezTo>
                      <a:pt x="28" y="118"/>
                      <a:pt x="27" y="118"/>
                      <a:pt x="27" y="118"/>
                    </a:cubicBezTo>
                    <a:cubicBezTo>
                      <a:pt x="28" y="118"/>
                      <a:pt x="28" y="118"/>
                      <a:pt x="28" y="117"/>
                    </a:cubicBezTo>
                    <a:cubicBezTo>
                      <a:pt x="28" y="117"/>
                      <a:pt x="28" y="116"/>
                      <a:pt x="28" y="116"/>
                    </a:cubicBezTo>
                    <a:cubicBezTo>
                      <a:pt x="28" y="116"/>
                      <a:pt x="28" y="116"/>
                      <a:pt x="28" y="115"/>
                    </a:cubicBezTo>
                    <a:cubicBezTo>
                      <a:pt x="28" y="115"/>
                      <a:pt x="28" y="115"/>
                      <a:pt x="28" y="115"/>
                    </a:cubicBezTo>
                    <a:cubicBezTo>
                      <a:pt x="28" y="115"/>
                      <a:pt x="29" y="115"/>
                      <a:pt x="29" y="115"/>
                    </a:cubicBezTo>
                    <a:cubicBezTo>
                      <a:pt x="29" y="115"/>
                      <a:pt x="29" y="115"/>
                      <a:pt x="29" y="114"/>
                    </a:cubicBezTo>
                    <a:cubicBezTo>
                      <a:pt x="29" y="114"/>
                      <a:pt x="29" y="114"/>
                      <a:pt x="29" y="114"/>
                    </a:cubicBezTo>
                    <a:cubicBezTo>
                      <a:pt x="29" y="114"/>
                      <a:pt x="29" y="114"/>
                      <a:pt x="29" y="114"/>
                    </a:cubicBezTo>
                    <a:cubicBezTo>
                      <a:pt x="29" y="114"/>
                      <a:pt x="29" y="114"/>
                      <a:pt x="29" y="114"/>
                    </a:cubicBezTo>
                    <a:cubicBezTo>
                      <a:pt x="29" y="114"/>
                      <a:pt x="29" y="113"/>
                      <a:pt x="29" y="113"/>
                    </a:cubicBezTo>
                    <a:cubicBezTo>
                      <a:pt x="30" y="113"/>
                      <a:pt x="30" y="113"/>
                      <a:pt x="30" y="112"/>
                    </a:cubicBezTo>
                    <a:cubicBezTo>
                      <a:pt x="30" y="112"/>
                      <a:pt x="30" y="112"/>
                      <a:pt x="30" y="112"/>
                    </a:cubicBezTo>
                    <a:cubicBezTo>
                      <a:pt x="30" y="112"/>
                      <a:pt x="30" y="112"/>
                      <a:pt x="30" y="112"/>
                    </a:cubicBezTo>
                    <a:cubicBezTo>
                      <a:pt x="31" y="112"/>
                      <a:pt x="31" y="112"/>
                      <a:pt x="31" y="112"/>
                    </a:cubicBezTo>
                    <a:cubicBezTo>
                      <a:pt x="31" y="112"/>
                      <a:pt x="31" y="112"/>
                      <a:pt x="31" y="112"/>
                    </a:cubicBezTo>
                    <a:cubicBezTo>
                      <a:pt x="31" y="111"/>
                      <a:pt x="31" y="111"/>
                      <a:pt x="31" y="111"/>
                    </a:cubicBezTo>
                    <a:close/>
                    <a:moveTo>
                      <a:pt x="73" y="70"/>
                    </a:moveTo>
                    <a:cubicBezTo>
                      <a:pt x="73" y="70"/>
                      <a:pt x="74" y="70"/>
                      <a:pt x="74" y="70"/>
                    </a:cubicBezTo>
                    <a:cubicBezTo>
                      <a:pt x="74" y="70"/>
                      <a:pt x="74" y="70"/>
                      <a:pt x="74" y="70"/>
                    </a:cubicBezTo>
                    <a:cubicBezTo>
                      <a:pt x="74" y="70"/>
                      <a:pt x="75" y="70"/>
                      <a:pt x="75" y="69"/>
                    </a:cubicBezTo>
                    <a:cubicBezTo>
                      <a:pt x="75" y="69"/>
                      <a:pt x="75" y="69"/>
                      <a:pt x="76" y="68"/>
                    </a:cubicBezTo>
                    <a:cubicBezTo>
                      <a:pt x="76" y="68"/>
                      <a:pt x="76" y="68"/>
                      <a:pt x="76" y="68"/>
                    </a:cubicBezTo>
                    <a:cubicBezTo>
                      <a:pt x="75" y="68"/>
                      <a:pt x="75" y="68"/>
                      <a:pt x="75" y="68"/>
                    </a:cubicBezTo>
                    <a:cubicBezTo>
                      <a:pt x="75" y="68"/>
                      <a:pt x="75" y="68"/>
                      <a:pt x="75" y="68"/>
                    </a:cubicBezTo>
                    <a:cubicBezTo>
                      <a:pt x="75" y="68"/>
                      <a:pt x="75" y="68"/>
                      <a:pt x="75" y="67"/>
                    </a:cubicBezTo>
                    <a:cubicBezTo>
                      <a:pt x="75" y="67"/>
                      <a:pt x="75" y="67"/>
                      <a:pt x="75" y="67"/>
                    </a:cubicBezTo>
                    <a:cubicBezTo>
                      <a:pt x="75" y="67"/>
                      <a:pt x="75" y="66"/>
                      <a:pt x="75" y="66"/>
                    </a:cubicBezTo>
                    <a:cubicBezTo>
                      <a:pt x="75" y="66"/>
                      <a:pt x="75" y="66"/>
                      <a:pt x="75" y="66"/>
                    </a:cubicBezTo>
                    <a:cubicBezTo>
                      <a:pt x="75" y="66"/>
                      <a:pt x="75" y="66"/>
                      <a:pt x="75" y="66"/>
                    </a:cubicBezTo>
                    <a:cubicBezTo>
                      <a:pt x="75" y="66"/>
                      <a:pt x="75" y="66"/>
                      <a:pt x="75" y="66"/>
                    </a:cubicBezTo>
                    <a:cubicBezTo>
                      <a:pt x="74" y="67"/>
                      <a:pt x="74" y="67"/>
                      <a:pt x="74" y="68"/>
                    </a:cubicBezTo>
                    <a:cubicBezTo>
                      <a:pt x="73" y="68"/>
                      <a:pt x="73" y="68"/>
                      <a:pt x="73" y="68"/>
                    </a:cubicBezTo>
                    <a:cubicBezTo>
                      <a:pt x="73" y="69"/>
                      <a:pt x="73" y="69"/>
                      <a:pt x="73" y="69"/>
                    </a:cubicBezTo>
                    <a:cubicBezTo>
                      <a:pt x="74" y="69"/>
                      <a:pt x="74" y="69"/>
                      <a:pt x="74" y="69"/>
                    </a:cubicBezTo>
                    <a:cubicBezTo>
                      <a:pt x="74" y="68"/>
                      <a:pt x="74" y="69"/>
                      <a:pt x="74" y="69"/>
                    </a:cubicBezTo>
                    <a:cubicBezTo>
                      <a:pt x="74" y="69"/>
                      <a:pt x="74" y="69"/>
                      <a:pt x="74" y="69"/>
                    </a:cubicBezTo>
                    <a:cubicBezTo>
                      <a:pt x="74" y="69"/>
                      <a:pt x="74" y="70"/>
                      <a:pt x="73" y="70"/>
                    </a:cubicBezTo>
                    <a:close/>
                    <a:moveTo>
                      <a:pt x="12" y="110"/>
                    </a:moveTo>
                    <a:cubicBezTo>
                      <a:pt x="11" y="110"/>
                      <a:pt x="11" y="110"/>
                      <a:pt x="11" y="110"/>
                    </a:cubicBezTo>
                    <a:cubicBezTo>
                      <a:pt x="11" y="110"/>
                      <a:pt x="11" y="110"/>
                      <a:pt x="11" y="109"/>
                    </a:cubicBezTo>
                    <a:cubicBezTo>
                      <a:pt x="11" y="109"/>
                      <a:pt x="11" y="110"/>
                      <a:pt x="11" y="110"/>
                    </a:cubicBezTo>
                    <a:cubicBezTo>
                      <a:pt x="11" y="110"/>
                      <a:pt x="11" y="110"/>
                      <a:pt x="11" y="110"/>
                    </a:cubicBezTo>
                    <a:cubicBezTo>
                      <a:pt x="11" y="110"/>
                      <a:pt x="11" y="110"/>
                      <a:pt x="11" y="110"/>
                    </a:cubicBezTo>
                    <a:cubicBezTo>
                      <a:pt x="11" y="110"/>
                      <a:pt x="11" y="111"/>
                      <a:pt x="11" y="111"/>
                    </a:cubicBezTo>
                    <a:cubicBezTo>
                      <a:pt x="11" y="111"/>
                      <a:pt x="11" y="111"/>
                      <a:pt x="11" y="112"/>
                    </a:cubicBezTo>
                    <a:cubicBezTo>
                      <a:pt x="11" y="111"/>
                      <a:pt x="11" y="111"/>
                      <a:pt x="11" y="111"/>
                    </a:cubicBezTo>
                    <a:cubicBezTo>
                      <a:pt x="11" y="111"/>
                      <a:pt x="11" y="111"/>
                      <a:pt x="11" y="111"/>
                    </a:cubicBezTo>
                    <a:cubicBezTo>
                      <a:pt x="12" y="111"/>
                      <a:pt x="12" y="111"/>
                      <a:pt x="12" y="110"/>
                    </a:cubicBezTo>
                    <a:cubicBezTo>
                      <a:pt x="12" y="110"/>
                      <a:pt x="12" y="110"/>
                      <a:pt x="12" y="110"/>
                    </a:cubicBezTo>
                    <a:close/>
                    <a:moveTo>
                      <a:pt x="14" y="107"/>
                    </a:moveTo>
                    <a:cubicBezTo>
                      <a:pt x="14" y="107"/>
                      <a:pt x="14" y="107"/>
                      <a:pt x="14" y="107"/>
                    </a:cubicBezTo>
                    <a:cubicBezTo>
                      <a:pt x="14" y="107"/>
                      <a:pt x="14" y="107"/>
                      <a:pt x="14" y="107"/>
                    </a:cubicBezTo>
                    <a:cubicBezTo>
                      <a:pt x="14" y="107"/>
                      <a:pt x="14" y="107"/>
                      <a:pt x="14" y="107"/>
                    </a:cubicBezTo>
                    <a:cubicBezTo>
                      <a:pt x="14" y="107"/>
                      <a:pt x="14" y="107"/>
                      <a:pt x="14" y="108"/>
                    </a:cubicBezTo>
                    <a:cubicBezTo>
                      <a:pt x="14" y="108"/>
                      <a:pt x="13" y="108"/>
                      <a:pt x="13" y="108"/>
                    </a:cubicBezTo>
                    <a:cubicBezTo>
                      <a:pt x="13" y="109"/>
                      <a:pt x="13" y="109"/>
                      <a:pt x="13" y="109"/>
                    </a:cubicBezTo>
                    <a:cubicBezTo>
                      <a:pt x="13" y="109"/>
                      <a:pt x="13" y="109"/>
                      <a:pt x="14" y="109"/>
                    </a:cubicBezTo>
                    <a:cubicBezTo>
                      <a:pt x="14" y="109"/>
                      <a:pt x="14" y="108"/>
                      <a:pt x="14" y="108"/>
                    </a:cubicBezTo>
                    <a:cubicBezTo>
                      <a:pt x="14" y="108"/>
                      <a:pt x="14" y="108"/>
                      <a:pt x="14" y="108"/>
                    </a:cubicBezTo>
                    <a:cubicBezTo>
                      <a:pt x="14" y="108"/>
                      <a:pt x="14" y="107"/>
                      <a:pt x="14" y="107"/>
                    </a:cubicBezTo>
                    <a:cubicBezTo>
                      <a:pt x="14" y="107"/>
                      <a:pt x="14" y="107"/>
                      <a:pt x="14" y="107"/>
                    </a:cubicBezTo>
                    <a:close/>
                    <a:moveTo>
                      <a:pt x="15" y="110"/>
                    </a:moveTo>
                    <a:cubicBezTo>
                      <a:pt x="15" y="110"/>
                      <a:pt x="15" y="110"/>
                      <a:pt x="15" y="110"/>
                    </a:cubicBezTo>
                    <a:cubicBezTo>
                      <a:pt x="15" y="110"/>
                      <a:pt x="15" y="110"/>
                      <a:pt x="15" y="110"/>
                    </a:cubicBezTo>
                    <a:cubicBezTo>
                      <a:pt x="15" y="110"/>
                      <a:pt x="15" y="110"/>
                      <a:pt x="15" y="110"/>
                    </a:cubicBezTo>
                    <a:close/>
                    <a:moveTo>
                      <a:pt x="14" y="109"/>
                    </a:moveTo>
                    <a:cubicBezTo>
                      <a:pt x="14" y="109"/>
                      <a:pt x="14" y="109"/>
                      <a:pt x="14" y="109"/>
                    </a:cubicBezTo>
                    <a:cubicBezTo>
                      <a:pt x="14" y="109"/>
                      <a:pt x="14" y="109"/>
                      <a:pt x="14" y="109"/>
                    </a:cubicBezTo>
                    <a:cubicBezTo>
                      <a:pt x="14" y="109"/>
                      <a:pt x="14" y="109"/>
                      <a:pt x="14" y="109"/>
                    </a:cubicBezTo>
                    <a:cubicBezTo>
                      <a:pt x="14" y="109"/>
                      <a:pt x="14" y="109"/>
                      <a:pt x="14" y="109"/>
                    </a:cubicBezTo>
                    <a:close/>
                    <a:moveTo>
                      <a:pt x="10" y="111"/>
                    </a:moveTo>
                    <a:cubicBezTo>
                      <a:pt x="10" y="111"/>
                      <a:pt x="10" y="112"/>
                      <a:pt x="10" y="112"/>
                    </a:cubicBezTo>
                    <a:cubicBezTo>
                      <a:pt x="10" y="112"/>
                      <a:pt x="10" y="111"/>
                      <a:pt x="10" y="111"/>
                    </a:cubicBezTo>
                    <a:cubicBezTo>
                      <a:pt x="10" y="111"/>
                      <a:pt x="10" y="111"/>
                      <a:pt x="10" y="111"/>
                    </a:cubicBezTo>
                    <a:close/>
                    <a:moveTo>
                      <a:pt x="10" y="112"/>
                    </a:moveTo>
                    <a:cubicBezTo>
                      <a:pt x="10" y="112"/>
                      <a:pt x="9" y="112"/>
                      <a:pt x="9" y="112"/>
                    </a:cubicBezTo>
                    <a:cubicBezTo>
                      <a:pt x="9" y="112"/>
                      <a:pt x="9" y="112"/>
                      <a:pt x="9" y="112"/>
                    </a:cubicBezTo>
                    <a:cubicBezTo>
                      <a:pt x="9" y="112"/>
                      <a:pt x="9" y="112"/>
                      <a:pt x="8" y="112"/>
                    </a:cubicBezTo>
                    <a:cubicBezTo>
                      <a:pt x="8" y="112"/>
                      <a:pt x="8" y="112"/>
                      <a:pt x="8" y="112"/>
                    </a:cubicBezTo>
                    <a:cubicBezTo>
                      <a:pt x="8" y="112"/>
                      <a:pt x="8" y="113"/>
                      <a:pt x="8" y="113"/>
                    </a:cubicBezTo>
                    <a:cubicBezTo>
                      <a:pt x="8" y="113"/>
                      <a:pt x="8" y="113"/>
                      <a:pt x="8" y="113"/>
                    </a:cubicBezTo>
                    <a:cubicBezTo>
                      <a:pt x="8" y="113"/>
                      <a:pt x="8" y="113"/>
                      <a:pt x="8" y="113"/>
                    </a:cubicBezTo>
                    <a:cubicBezTo>
                      <a:pt x="8" y="113"/>
                      <a:pt x="8" y="114"/>
                      <a:pt x="8" y="113"/>
                    </a:cubicBezTo>
                    <a:cubicBezTo>
                      <a:pt x="9" y="113"/>
                      <a:pt x="9" y="113"/>
                      <a:pt x="9" y="114"/>
                    </a:cubicBezTo>
                    <a:cubicBezTo>
                      <a:pt x="9" y="113"/>
                      <a:pt x="9" y="113"/>
                      <a:pt x="9" y="113"/>
                    </a:cubicBezTo>
                    <a:cubicBezTo>
                      <a:pt x="10" y="113"/>
                      <a:pt x="10" y="113"/>
                      <a:pt x="10" y="113"/>
                    </a:cubicBezTo>
                    <a:cubicBezTo>
                      <a:pt x="10" y="113"/>
                      <a:pt x="10" y="113"/>
                      <a:pt x="10" y="113"/>
                    </a:cubicBezTo>
                    <a:cubicBezTo>
                      <a:pt x="10" y="113"/>
                      <a:pt x="10" y="113"/>
                      <a:pt x="10" y="112"/>
                    </a:cubicBezTo>
                    <a:close/>
                    <a:moveTo>
                      <a:pt x="10" y="112"/>
                    </a:moveTo>
                    <a:cubicBezTo>
                      <a:pt x="10" y="112"/>
                      <a:pt x="9" y="112"/>
                      <a:pt x="9" y="112"/>
                    </a:cubicBezTo>
                    <a:cubicBezTo>
                      <a:pt x="9" y="112"/>
                      <a:pt x="10" y="112"/>
                      <a:pt x="10" y="112"/>
                    </a:cubicBezTo>
                    <a:cubicBezTo>
                      <a:pt x="10" y="112"/>
                      <a:pt x="10" y="112"/>
                      <a:pt x="10" y="112"/>
                    </a:cubicBezTo>
                    <a:cubicBezTo>
                      <a:pt x="10" y="112"/>
                      <a:pt x="10" y="112"/>
                      <a:pt x="10" y="112"/>
                    </a:cubicBezTo>
                    <a:close/>
                    <a:moveTo>
                      <a:pt x="10" y="112"/>
                    </a:moveTo>
                    <a:cubicBezTo>
                      <a:pt x="10" y="112"/>
                      <a:pt x="11" y="112"/>
                      <a:pt x="11" y="112"/>
                    </a:cubicBezTo>
                    <a:cubicBezTo>
                      <a:pt x="11" y="112"/>
                      <a:pt x="11" y="112"/>
                      <a:pt x="11" y="112"/>
                    </a:cubicBezTo>
                    <a:cubicBezTo>
                      <a:pt x="10" y="112"/>
                      <a:pt x="10" y="112"/>
                      <a:pt x="10" y="112"/>
                    </a:cubicBezTo>
                    <a:close/>
                    <a:moveTo>
                      <a:pt x="11" y="109"/>
                    </a:moveTo>
                    <a:cubicBezTo>
                      <a:pt x="11" y="108"/>
                      <a:pt x="11" y="108"/>
                      <a:pt x="11" y="109"/>
                    </a:cubicBezTo>
                    <a:cubicBezTo>
                      <a:pt x="11" y="109"/>
                      <a:pt x="11" y="109"/>
                      <a:pt x="11" y="109"/>
                    </a:cubicBezTo>
                    <a:cubicBezTo>
                      <a:pt x="11" y="109"/>
                      <a:pt x="11" y="109"/>
                      <a:pt x="11" y="109"/>
                    </a:cubicBezTo>
                    <a:close/>
                    <a:moveTo>
                      <a:pt x="11" y="111"/>
                    </a:moveTo>
                    <a:cubicBezTo>
                      <a:pt x="11" y="111"/>
                      <a:pt x="11" y="111"/>
                      <a:pt x="11" y="111"/>
                    </a:cubicBezTo>
                    <a:cubicBezTo>
                      <a:pt x="10" y="111"/>
                      <a:pt x="10" y="111"/>
                      <a:pt x="10" y="111"/>
                    </a:cubicBezTo>
                    <a:cubicBezTo>
                      <a:pt x="10" y="111"/>
                      <a:pt x="11" y="111"/>
                      <a:pt x="11" y="111"/>
                    </a:cubicBezTo>
                    <a:cubicBezTo>
                      <a:pt x="11" y="111"/>
                      <a:pt x="11" y="111"/>
                      <a:pt x="11" y="111"/>
                    </a:cubicBezTo>
                    <a:cubicBezTo>
                      <a:pt x="11" y="111"/>
                      <a:pt x="11" y="111"/>
                      <a:pt x="11" y="111"/>
                    </a:cubicBezTo>
                    <a:close/>
                    <a:moveTo>
                      <a:pt x="11" y="109"/>
                    </a:moveTo>
                    <a:cubicBezTo>
                      <a:pt x="11" y="109"/>
                      <a:pt x="11" y="109"/>
                      <a:pt x="11" y="109"/>
                    </a:cubicBezTo>
                    <a:cubicBezTo>
                      <a:pt x="12" y="109"/>
                      <a:pt x="12" y="109"/>
                      <a:pt x="12" y="109"/>
                    </a:cubicBezTo>
                    <a:cubicBezTo>
                      <a:pt x="12" y="109"/>
                      <a:pt x="11" y="109"/>
                      <a:pt x="11" y="109"/>
                    </a:cubicBezTo>
                    <a:cubicBezTo>
                      <a:pt x="11" y="109"/>
                      <a:pt x="11" y="109"/>
                      <a:pt x="11" y="109"/>
                    </a:cubicBezTo>
                    <a:close/>
                    <a:moveTo>
                      <a:pt x="13" y="107"/>
                    </a:moveTo>
                    <a:cubicBezTo>
                      <a:pt x="14" y="107"/>
                      <a:pt x="14" y="107"/>
                      <a:pt x="14" y="107"/>
                    </a:cubicBezTo>
                    <a:cubicBezTo>
                      <a:pt x="14" y="107"/>
                      <a:pt x="14" y="107"/>
                      <a:pt x="13" y="107"/>
                    </a:cubicBezTo>
                    <a:cubicBezTo>
                      <a:pt x="13" y="107"/>
                      <a:pt x="13" y="107"/>
                      <a:pt x="13" y="107"/>
                    </a:cubicBezTo>
                    <a:cubicBezTo>
                      <a:pt x="13" y="107"/>
                      <a:pt x="13" y="107"/>
                      <a:pt x="13" y="107"/>
                    </a:cubicBezTo>
                    <a:close/>
                    <a:moveTo>
                      <a:pt x="11" y="108"/>
                    </a:moveTo>
                    <a:cubicBezTo>
                      <a:pt x="12" y="108"/>
                      <a:pt x="12" y="108"/>
                      <a:pt x="12" y="108"/>
                    </a:cubicBezTo>
                    <a:cubicBezTo>
                      <a:pt x="12" y="108"/>
                      <a:pt x="11" y="108"/>
                      <a:pt x="11" y="108"/>
                    </a:cubicBezTo>
                    <a:cubicBezTo>
                      <a:pt x="11" y="108"/>
                      <a:pt x="11" y="108"/>
                      <a:pt x="11" y="108"/>
                    </a:cubicBezTo>
                    <a:cubicBezTo>
                      <a:pt x="11" y="108"/>
                      <a:pt x="11" y="108"/>
                      <a:pt x="11" y="108"/>
                    </a:cubicBezTo>
                    <a:close/>
                    <a:moveTo>
                      <a:pt x="14" y="106"/>
                    </a:moveTo>
                    <a:cubicBezTo>
                      <a:pt x="14" y="106"/>
                      <a:pt x="14" y="106"/>
                      <a:pt x="14" y="106"/>
                    </a:cubicBezTo>
                    <a:cubicBezTo>
                      <a:pt x="14" y="106"/>
                      <a:pt x="14" y="106"/>
                      <a:pt x="14" y="106"/>
                    </a:cubicBezTo>
                    <a:cubicBezTo>
                      <a:pt x="14" y="106"/>
                      <a:pt x="14" y="106"/>
                      <a:pt x="14" y="106"/>
                    </a:cubicBezTo>
                    <a:close/>
                    <a:moveTo>
                      <a:pt x="16" y="107"/>
                    </a:moveTo>
                    <a:cubicBezTo>
                      <a:pt x="16" y="107"/>
                      <a:pt x="16" y="107"/>
                      <a:pt x="16" y="107"/>
                    </a:cubicBezTo>
                    <a:cubicBezTo>
                      <a:pt x="16" y="107"/>
                      <a:pt x="16" y="107"/>
                      <a:pt x="16" y="107"/>
                    </a:cubicBezTo>
                    <a:cubicBezTo>
                      <a:pt x="16" y="107"/>
                      <a:pt x="16" y="107"/>
                      <a:pt x="16" y="107"/>
                    </a:cubicBezTo>
                    <a:cubicBezTo>
                      <a:pt x="16" y="107"/>
                      <a:pt x="16" y="107"/>
                      <a:pt x="16" y="107"/>
                    </a:cubicBezTo>
                    <a:close/>
                    <a:moveTo>
                      <a:pt x="15" y="104"/>
                    </a:moveTo>
                    <a:cubicBezTo>
                      <a:pt x="16" y="104"/>
                      <a:pt x="16" y="104"/>
                      <a:pt x="16" y="104"/>
                    </a:cubicBezTo>
                    <a:cubicBezTo>
                      <a:pt x="16" y="104"/>
                      <a:pt x="16" y="103"/>
                      <a:pt x="16" y="103"/>
                    </a:cubicBezTo>
                    <a:cubicBezTo>
                      <a:pt x="16" y="103"/>
                      <a:pt x="15" y="103"/>
                      <a:pt x="15" y="103"/>
                    </a:cubicBezTo>
                    <a:cubicBezTo>
                      <a:pt x="15" y="104"/>
                      <a:pt x="15" y="104"/>
                      <a:pt x="15" y="104"/>
                    </a:cubicBezTo>
                    <a:cubicBezTo>
                      <a:pt x="15" y="104"/>
                      <a:pt x="15" y="105"/>
                      <a:pt x="15" y="104"/>
                    </a:cubicBezTo>
                    <a:close/>
                    <a:moveTo>
                      <a:pt x="19" y="116"/>
                    </a:moveTo>
                    <a:cubicBezTo>
                      <a:pt x="19" y="116"/>
                      <a:pt x="19" y="115"/>
                      <a:pt x="19" y="115"/>
                    </a:cubicBezTo>
                    <a:cubicBezTo>
                      <a:pt x="19" y="115"/>
                      <a:pt x="19" y="115"/>
                      <a:pt x="19" y="115"/>
                    </a:cubicBezTo>
                    <a:cubicBezTo>
                      <a:pt x="19" y="115"/>
                      <a:pt x="20" y="115"/>
                      <a:pt x="20" y="115"/>
                    </a:cubicBezTo>
                    <a:cubicBezTo>
                      <a:pt x="20" y="115"/>
                      <a:pt x="20" y="115"/>
                      <a:pt x="20" y="115"/>
                    </a:cubicBezTo>
                    <a:cubicBezTo>
                      <a:pt x="20" y="115"/>
                      <a:pt x="20" y="115"/>
                      <a:pt x="20" y="114"/>
                    </a:cubicBezTo>
                    <a:cubicBezTo>
                      <a:pt x="20" y="114"/>
                      <a:pt x="20" y="114"/>
                      <a:pt x="20" y="114"/>
                    </a:cubicBezTo>
                    <a:cubicBezTo>
                      <a:pt x="20" y="114"/>
                      <a:pt x="20" y="114"/>
                      <a:pt x="20" y="114"/>
                    </a:cubicBezTo>
                    <a:cubicBezTo>
                      <a:pt x="20" y="114"/>
                      <a:pt x="20" y="114"/>
                      <a:pt x="20" y="114"/>
                    </a:cubicBezTo>
                    <a:cubicBezTo>
                      <a:pt x="19" y="114"/>
                      <a:pt x="19" y="115"/>
                      <a:pt x="19" y="115"/>
                    </a:cubicBezTo>
                    <a:cubicBezTo>
                      <a:pt x="19" y="115"/>
                      <a:pt x="19" y="114"/>
                      <a:pt x="19" y="114"/>
                    </a:cubicBezTo>
                    <a:cubicBezTo>
                      <a:pt x="19" y="114"/>
                      <a:pt x="18" y="114"/>
                      <a:pt x="18" y="114"/>
                    </a:cubicBezTo>
                    <a:cubicBezTo>
                      <a:pt x="18" y="114"/>
                      <a:pt x="17" y="115"/>
                      <a:pt x="17" y="115"/>
                    </a:cubicBezTo>
                    <a:cubicBezTo>
                      <a:pt x="17" y="115"/>
                      <a:pt x="17" y="116"/>
                      <a:pt x="17" y="116"/>
                    </a:cubicBezTo>
                    <a:cubicBezTo>
                      <a:pt x="17" y="116"/>
                      <a:pt x="17" y="116"/>
                      <a:pt x="17" y="116"/>
                    </a:cubicBezTo>
                    <a:cubicBezTo>
                      <a:pt x="17" y="116"/>
                      <a:pt x="18" y="116"/>
                      <a:pt x="17" y="117"/>
                    </a:cubicBezTo>
                    <a:cubicBezTo>
                      <a:pt x="18" y="117"/>
                      <a:pt x="18" y="117"/>
                      <a:pt x="18" y="116"/>
                    </a:cubicBezTo>
                    <a:cubicBezTo>
                      <a:pt x="18" y="116"/>
                      <a:pt x="18" y="116"/>
                      <a:pt x="18" y="116"/>
                    </a:cubicBezTo>
                    <a:cubicBezTo>
                      <a:pt x="18" y="116"/>
                      <a:pt x="18" y="116"/>
                      <a:pt x="19" y="116"/>
                    </a:cubicBezTo>
                    <a:close/>
                    <a:moveTo>
                      <a:pt x="19" y="116"/>
                    </a:moveTo>
                    <a:cubicBezTo>
                      <a:pt x="19" y="116"/>
                      <a:pt x="19" y="116"/>
                      <a:pt x="19" y="116"/>
                    </a:cubicBezTo>
                    <a:cubicBezTo>
                      <a:pt x="19" y="116"/>
                      <a:pt x="19" y="116"/>
                      <a:pt x="19" y="116"/>
                    </a:cubicBezTo>
                    <a:cubicBezTo>
                      <a:pt x="19" y="116"/>
                      <a:pt x="19" y="116"/>
                      <a:pt x="19" y="116"/>
                    </a:cubicBezTo>
                    <a:cubicBezTo>
                      <a:pt x="19" y="116"/>
                      <a:pt x="19" y="116"/>
                      <a:pt x="19" y="116"/>
                    </a:cubicBezTo>
                    <a:close/>
                    <a:moveTo>
                      <a:pt x="20" y="115"/>
                    </a:moveTo>
                    <a:cubicBezTo>
                      <a:pt x="20" y="116"/>
                      <a:pt x="20" y="116"/>
                      <a:pt x="20" y="116"/>
                    </a:cubicBezTo>
                    <a:cubicBezTo>
                      <a:pt x="20" y="116"/>
                      <a:pt x="20" y="116"/>
                      <a:pt x="20" y="115"/>
                    </a:cubicBezTo>
                    <a:close/>
                    <a:moveTo>
                      <a:pt x="35" y="112"/>
                    </a:moveTo>
                    <a:cubicBezTo>
                      <a:pt x="35" y="112"/>
                      <a:pt x="35" y="112"/>
                      <a:pt x="35" y="112"/>
                    </a:cubicBezTo>
                    <a:cubicBezTo>
                      <a:pt x="35" y="112"/>
                      <a:pt x="35" y="113"/>
                      <a:pt x="35" y="113"/>
                    </a:cubicBezTo>
                    <a:cubicBezTo>
                      <a:pt x="35" y="113"/>
                      <a:pt x="35" y="113"/>
                      <a:pt x="35" y="112"/>
                    </a:cubicBezTo>
                    <a:cubicBezTo>
                      <a:pt x="35" y="112"/>
                      <a:pt x="35" y="112"/>
                      <a:pt x="35" y="112"/>
                    </a:cubicBezTo>
                    <a:close/>
                    <a:moveTo>
                      <a:pt x="16" y="119"/>
                    </a:moveTo>
                    <a:cubicBezTo>
                      <a:pt x="16" y="119"/>
                      <a:pt x="16" y="119"/>
                      <a:pt x="16" y="119"/>
                    </a:cubicBezTo>
                    <a:cubicBezTo>
                      <a:pt x="16" y="120"/>
                      <a:pt x="16" y="120"/>
                      <a:pt x="17" y="120"/>
                    </a:cubicBezTo>
                    <a:cubicBezTo>
                      <a:pt x="17" y="120"/>
                      <a:pt x="17" y="120"/>
                      <a:pt x="17" y="120"/>
                    </a:cubicBezTo>
                    <a:cubicBezTo>
                      <a:pt x="17" y="120"/>
                      <a:pt x="17" y="120"/>
                      <a:pt x="17" y="120"/>
                    </a:cubicBezTo>
                    <a:cubicBezTo>
                      <a:pt x="17" y="120"/>
                      <a:pt x="16" y="119"/>
                      <a:pt x="16" y="119"/>
                    </a:cubicBezTo>
                    <a:close/>
                    <a:moveTo>
                      <a:pt x="24" y="128"/>
                    </a:moveTo>
                    <a:cubicBezTo>
                      <a:pt x="24" y="128"/>
                      <a:pt x="24" y="128"/>
                      <a:pt x="24" y="128"/>
                    </a:cubicBezTo>
                    <a:cubicBezTo>
                      <a:pt x="24" y="128"/>
                      <a:pt x="24" y="128"/>
                      <a:pt x="24" y="128"/>
                    </a:cubicBezTo>
                    <a:cubicBezTo>
                      <a:pt x="24" y="128"/>
                      <a:pt x="24" y="129"/>
                      <a:pt x="24" y="129"/>
                    </a:cubicBezTo>
                    <a:cubicBezTo>
                      <a:pt x="24" y="129"/>
                      <a:pt x="24" y="129"/>
                      <a:pt x="24" y="129"/>
                    </a:cubicBezTo>
                    <a:cubicBezTo>
                      <a:pt x="24" y="129"/>
                      <a:pt x="24" y="129"/>
                      <a:pt x="24" y="129"/>
                    </a:cubicBezTo>
                    <a:cubicBezTo>
                      <a:pt x="24" y="130"/>
                      <a:pt x="24" y="130"/>
                      <a:pt x="23" y="130"/>
                    </a:cubicBezTo>
                    <a:cubicBezTo>
                      <a:pt x="23" y="130"/>
                      <a:pt x="23" y="130"/>
                      <a:pt x="23" y="130"/>
                    </a:cubicBezTo>
                    <a:cubicBezTo>
                      <a:pt x="23" y="130"/>
                      <a:pt x="23" y="130"/>
                      <a:pt x="23" y="131"/>
                    </a:cubicBezTo>
                    <a:cubicBezTo>
                      <a:pt x="23" y="131"/>
                      <a:pt x="23" y="131"/>
                      <a:pt x="23" y="131"/>
                    </a:cubicBezTo>
                    <a:cubicBezTo>
                      <a:pt x="23" y="131"/>
                      <a:pt x="23" y="131"/>
                      <a:pt x="23" y="131"/>
                    </a:cubicBezTo>
                    <a:cubicBezTo>
                      <a:pt x="23" y="131"/>
                      <a:pt x="23" y="131"/>
                      <a:pt x="24" y="131"/>
                    </a:cubicBezTo>
                    <a:cubicBezTo>
                      <a:pt x="24" y="131"/>
                      <a:pt x="24" y="131"/>
                      <a:pt x="24" y="131"/>
                    </a:cubicBezTo>
                    <a:cubicBezTo>
                      <a:pt x="24" y="131"/>
                      <a:pt x="24" y="131"/>
                      <a:pt x="24" y="131"/>
                    </a:cubicBezTo>
                    <a:cubicBezTo>
                      <a:pt x="24" y="131"/>
                      <a:pt x="24" y="131"/>
                      <a:pt x="24" y="130"/>
                    </a:cubicBezTo>
                    <a:cubicBezTo>
                      <a:pt x="24" y="130"/>
                      <a:pt x="24" y="130"/>
                      <a:pt x="24" y="130"/>
                    </a:cubicBezTo>
                    <a:cubicBezTo>
                      <a:pt x="24" y="130"/>
                      <a:pt x="24" y="130"/>
                      <a:pt x="24" y="130"/>
                    </a:cubicBezTo>
                    <a:cubicBezTo>
                      <a:pt x="24" y="130"/>
                      <a:pt x="24" y="130"/>
                      <a:pt x="24" y="130"/>
                    </a:cubicBezTo>
                    <a:cubicBezTo>
                      <a:pt x="24" y="129"/>
                      <a:pt x="24" y="129"/>
                      <a:pt x="24" y="129"/>
                    </a:cubicBezTo>
                    <a:cubicBezTo>
                      <a:pt x="24" y="129"/>
                      <a:pt x="25" y="129"/>
                      <a:pt x="25" y="129"/>
                    </a:cubicBezTo>
                    <a:cubicBezTo>
                      <a:pt x="25" y="128"/>
                      <a:pt x="25" y="128"/>
                      <a:pt x="25" y="128"/>
                    </a:cubicBezTo>
                    <a:cubicBezTo>
                      <a:pt x="25" y="128"/>
                      <a:pt x="25" y="128"/>
                      <a:pt x="25" y="128"/>
                    </a:cubicBezTo>
                    <a:cubicBezTo>
                      <a:pt x="24" y="128"/>
                      <a:pt x="24" y="128"/>
                      <a:pt x="24" y="128"/>
                    </a:cubicBezTo>
                    <a:close/>
                    <a:moveTo>
                      <a:pt x="15" y="121"/>
                    </a:moveTo>
                    <a:cubicBezTo>
                      <a:pt x="15" y="121"/>
                      <a:pt x="15" y="121"/>
                      <a:pt x="15" y="121"/>
                    </a:cubicBezTo>
                    <a:cubicBezTo>
                      <a:pt x="15" y="121"/>
                      <a:pt x="15" y="121"/>
                      <a:pt x="15" y="121"/>
                    </a:cubicBezTo>
                    <a:cubicBezTo>
                      <a:pt x="16" y="121"/>
                      <a:pt x="16" y="121"/>
                      <a:pt x="16" y="120"/>
                    </a:cubicBezTo>
                    <a:cubicBezTo>
                      <a:pt x="15" y="120"/>
                      <a:pt x="15" y="121"/>
                      <a:pt x="15" y="121"/>
                    </a:cubicBezTo>
                    <a:close/>
                    <a:moveTo>
                      <a:pt x="22" y="131"/>
                    </a:moveTo>
                    <a:cubicBezTo>
                      <a:pt x="21" y="131"/>
                      <a:pt x="21" y="131"/>
                      <a:pt x="21" y="131"/>
                    </a:cubicBezTo>
                    <a:cubicBezTo>
                      <a:pt x="21" y="131"/>
                      <a:pt x="21" y="131"/>
                      <a:pt x="21" y="131"/>
                    </a:cubicBezTo>
                    <a:cubicBezTo>
                      <a:pt x="21" y="131"/>
                      <a:pt x="21" y="131"/>
                      <a:pt x="21" y="131"/>
                    </a:cubicBezTo>
                    <a:cubicBezTo>
                      <a:pt x="21" y="131"/>
                      <a:pt x="21" y="131"/>
                      <a:pt x="21" y="131"/>
                    </a:cubicBezTo>
                    <a:cubicBezTo>
                      <a:pt x="21" y="130"/>
                      <a:pt x="20" y="131"/>
                      <a:pt x="20" y="131"/>
                    </a:cubicBezTo>
                    <a:cubicBezTo>
                      <a:pt x="20" y="131"/>
                      <a:pt x="20" y="131"/>
                      <a:pt x="20" y="131"/>
                    </a:cubicBezTo>
                    <a:cubicBezTo>
                      <a:pt x="20" y="131"/>
                      <a:pt x="20" y="131"/>
                      <a:pt x="20" y="131"/>
                    </a:cubicBezTo>
                    <a:cubicBezTo>
                      <a:pt x="20" y="131"/>
                      <a:pt x="20" y="131"/>
                      <a:pt x="20" y="131"/>
                    </a:cubicBezTo>
                    <a:cubicBezTo>
                      <a:pt x="20" y="132"/>
                      <a:pt x="20" y="132"/>
                      <a:pt x="20" y="132"/>
                    </a:cubicBezTo>
                    <a:cubicBezTo>
                      <a:pt x="20" y="132"/>
                      <a:pt x="20" y="132"/>
                      <a:pt x="20" y="132"/>
                    </a:cubicBezTo>
                    <a:cubicBezTo>
                      <a:pt x="20" y="132"/>
                      <a:pt x="21" y="132"/>
                      <a:pt x="21" y="132"/>
                    </a:cubicBezTo>
                    <a:cubicBezTo>
                      <a:pt x="21" y="132"/>
                      <a:pt x="21" y="132"/>
                      <a:pt x="21" y="132"/>
                    </a:cubicBezTo>
                    <a:cubicBezTo>
                      <a:pt x="22" y="132"/>
                      <a:pt x="22" y="132"/>
                      <a:pt x="22" y="132"/>
                    </a:cubicBezTo>
                    <a:cubicBezTo>
                      <a:pt x="22" y="131"/>
                      <a:pt x="22" y="131"/>
                      <a:pt x="22" y="131"/>
                    </a:cubicBezTo>
                    <a:cubicBezTo>
                      <a:pt x="22" y="131"/>
                      <a:pt x="22" y="131"/>
                      <a:pt x="22" y="131"/>
                    </a:cubicBezTo>
                    <a:close/>
                    <a:moveTo>
                      <a:pt x="46" y="98"/>
                    </a:moveTo>
                    <a:cubicBezTo>
                      <a:pt x="46" y="98"/>
                      <a:pt x="46" y="98"/>
                      <a:pt x="46" y="98"/>
                    </a:cubicBezTo>
                    <a:cubicBezTo>
                      <a:pt x="46" y="98"/>
                      <a:pt x="46" y="98"/>
                      <a:pt x="46" y="98"/>
                    </a:cubicBezTo>
                    <a:cubicBezTo>
                      <a:pt x="46" y="98"/>
                      <a:pt x="46" y="98"/>
                      <a:pt x="46" y="98"/>
                    </a:cubicBezTo>
                    <a:cubicBezTo>
                      <a:pt x="46" y="98"/>
                      <a:pt x="46" y="98"/>
                      <a:pt x="46" y="99"/>
                    </a:cubicBezTo>
                    <a:cubicBezTo>
                      <a:pt x="46" y="99"/>
                      <a:pt x="46" y="99"/>
                      <a:pt x="46" y="99"/>
                    </a:cubicBezTo>
                    <a:cubicBezTo>
                      <a:pt x="46" y="99"/>
                      <a:pt x="46" y="99"/>
                      <a:pt x="46" y="99"/>
                    </a:cubicBezTo>
                    <a:cubicBezTo>
                      <a:pt x="46" y="98"/>
                      <a:pt x="46" y="98"/>
                      <a:pt x="46" y="98"/>
                    </a:cubicBezTo>
                    <a:cubicBezTo>
                      <a:pt x="46" y="98"/>
                      <a:pt x="46" y="98"/>
                      <a:pt x="46" y="98"/>
                    </a:cubicBezTo>
                    <a:cubicBezTo>
                      <a:pt x="46" y="98"/>
                      <a:pt x="47" y="98"/>
                      <a:pt x="47" y="98"/>
                    </a:cubicBezTo>
                    <a:cubicBezTo>
                      <a:pt x="47" y="98"/>
                      <a:pt x="47" y="98"/>
                      <a:pt x="47" y="98"/>
                    </a:cubicBezTo>
                    <a:cubicBezTo>
                      <a:pt x="47" y="98"/>
                      <a:pt x="47" y="98"/>
                      <a:pt x="47" y="98"/>
                    </a:cubicBezTo>
                    <a:cubicBezTo>
                      <a:pt x="47" y="98"/>
                      <a:pt x="47" y="98"/>
                      <a:pt x="47" y="98"/>
                    </a:cubicBezTo>
                    <a:cubicBezTo>
                      <a:pt x="47" y="98"/>
                      <a:pt x="47" y="98"/>
                      <a:pt x="47" y="98"/>
                    </a:cubicBezTo>
                    <a:cubicBezTo>
                      <a:pt x="47" y="98"/>
                      <a:pt x="47" y="98"/>
                      <a:pt x="47" y="98"/>
                    </a:cubicBezTo>
                    <a:cubicBezTo>
                      <a:pt x="47" y="98"/>
                      <a:pt x="47" y="98"/>
                      <a:pt x="47" y="98"/>
                    </a:cubicBezTo>
                    <a:cubicBezTo>
                      <a:pt x="47" y="98"/>
                      <a:pt x="47" y="97"/>
                      <a:pt x="47" y="98"/>
                    </a:cubicBezTo>
                    <a:cubicBezTo>
                      <a:pt x="47" y="98"/>
                      <a:pt x="47" y="98"/>
                      <a:pt x="47" y="98"/>
                    </a:cubicBezTo>
                    <a:cubicBezTo>
                      <a:pt x="47" y="98"/>
                      <a:pt x="46" y="98"/>
                      <a:pt x="46" y="98"/>
                    </a:cubicBezTo>
                    <a:cubicBezTo>
                      <a:pt x="46" y="98"/>
                      <a:pt x="46" y="98"/>
                      <a:pt x="46" y="98"/>
                    </a:cubicBezTo>
                    <a:cubicBezTo>
                      <a:pt x="46" y="98"/>
                      <a:pt x="46" y="98"/>
                      <a:pt x="46" y="98"/>
                    </a:cubicBezTo>
                    <a:cubicBezTo>
                      <a:pt x="46" y="98"/>
                      <a:pt x="46" y="98"/>
                      <a:pt x="46" y="98"/>
                    </a:cubicBezTo>
                    <a:cubicBezTo>
                      <a:pt x="46" y="98"/>
                      <a:pt x="46" y="98"/>
                      <a:pt x="46" y="98"/>
                    </a:cubicBezTo>
                    <a:cubicBezTo>
                      <a:pt x="46" y="98"/>
                      <a:pt x="46" y="98"/>
                      <a:pt x="46" y="98"/>
                    </a:cubicBezTo>
                    <a:cubicBezTo>
                      <a:pt x="46" y="98"/>
                      <a:pt x="46" y="98"/>
                      <a:pt x="46" y="98"/>
                    </a:cubicBezTo>
                    <a:cubicBezTo>
                      <a:pt x="46" y="98"/>
                      <a:pt x="46" y="98"/>
                      <a:pt x="46" y="98"/>
                    </a:cubicBezTo>
                    <a:close/>
                    <a:moveTo>
                      <a:pt x="99" y="55"/>
                    </a:moveTo>
                    <a:cubicBezTo>
                      <a:pt x="99" y="55"/>
                      <a:pt x="99" y="55"/>
                      <a:pt x="99" y="55"/>
                    </a:cubicBezTo>
                    <a:cubicBezTo>
                      <a:pt x="99" y="55"/>
                      <a:pt x="99" y="55"/>
                      <a:pt x="99" y="54"/>
                    </a:cubicBezTo>
                    <a:cubicBezTo>
                      <a:pt x="99" y="54"/>
                      <a:pt x="99" y="54"/>
                      <a:pt x="99" y="54"/>
                    </a:cubicBezTo>
                    <a:cubicBezTo>
                      <a:pt x="99" y="54"/>
                      <a:pt x="99" y="54"/>
                      <a:pt x="99" y="54"/>
                    </a:cubicBezTo>
                    <a:cubicBezTo>
                      <a:pt x="99" y="54"/>
                      <a:pt x="99" y="54"/>
                      <a:pt x="99" y="54"/>
                    </a:cubicBezTo>
                    <a:cubicBezTo>
                      <a:pt x="99" y="54"/>
                      <a:pt x="99" y="54"/>
                      <a:pt x="99" y="54"/>
                    </a:cubicBezTo>
                    <a:cubicBezTo>
                      <a:pt x="99" y="54"/>
                      <a:pt x="99" y="54"/>
                      <a:pt x="99" y="54"/>
                    </a:cubicBezTo>
                    <a:cubicBezTo>
                      <a:pt x="99" y="54"/>
                      <a:pt x="99" y="54"/>
                      <a:pt x="99" y="53"/>
                    </a:cubicBezTo>
                    <a:cubicBezTo>
                      <a:pt x="99" y="53"/>
                      <a:pt x="99" y="53"/>
                      <a:pt x="99" y="53"/>
                    </a:cubicBezTo>
                    <a:cubicBezTo>
                      <a:pt x="99" y="53"/>
                      <a:pt x="99" y="53"/>
                      <a:pt x="99" y="53"/>
                    </a:cubicBezTo>
                    <a:cubicBezTo>
                      <a:pt x="99" y="53"/>
                      <a:pt x="99" y="53"/>
                      <a:pt x="99" y="52"/>
                    </a:cubicBezTo>
                    <a:cubicBezTo>
                      <a:pt x="99" y="52"/>
                      <a:pt x="99" y="52"/>
                      <a:pt x="99" y="52"/>
                    </a:cubicBezTo>
                    <a:cubicBezTo>
                      <a:pt x="99" y="51"/>
                      <a:pt x="99" y="51"/>
                      <a:pt x="99" y="51"/>
                    </a:cubicBezTo>
                    <a:cubicBezTo>
                      <a:pt x="99" y="51"/>
                      <a:pt x="98" y="51"/>
                      <a:pt x="98" y="51"/>
                    </a:cubicBezTo>
                    <a:cubicBezTo>
                      <a:pt x="98" y="51"/>
                      <a:pt x="98" y="51"/>
                      <a:pt x="98" y="51"/>
                    </a:cubicBezTo>
                    <a:cubicBezTo>
                      <a:pt x="98" y="51"/>
                      <a:pt x="98" y="50"/>
                      <a:pt x="98" y="50"/>
                    </a:cubicBezTo>
                    <a:cubicBezTo>
                      <a:pt x="98" y="50"/>
                      <a:pt x="98" y="50"/>
                      <a:pt x="98" y="49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8" y="48"/>
                      <a:pt x="97" y="48"/>
                      <a:pt x="97" y="48"/>
                    </a:cubicBezTo>
                    <a:cubicBezTo>
                      <a:pt x="97" y="48"/>
                      <a:pt x="97" y="47"/>
                      <a:pt x="97" y="47"/>
                    </a:cubicBezTo>
                    <a:cubicBezTo>
                      <a:pt x="97" y="47"/>
                      <a:pt x="97" y="47"/>
                      <a:pt x="97" y="47"/>
                    </a:cubicBezTo>
                    <a:cubicBezTo>
                      <a:pt x="97" y="47"/>
                      <a:pt x="97" y="47"/>
                      <a:pt x="97" y="47"/>
                    </a:cubicBezTo>
                    <a:cubicBezTo>
                      <a:pt x="97" y="47"/>
                      <a:pt x="96" y="46"/>
                      <a:pt x="96" y="46"/>
                    </a:cubicBezTo>
                    <a:cubicBezTo>
                      <a:pt x="96" y="46"/>
                      <a:pt x="96" y="46"/>
                      <a:pt x="96" y="46"/>
                    </a:cubicBezTo>
                    <a:cubicBezTo>
                      <a:pt x="96" y="46"/>
                      <a:pt x="96" y="46"/>
                      <a:pt x="96" y="46"/>
                    </a:cubicBezTo>
                    <a:cubicBezTo>
                      <a:pt x="95" y="46"/>
                      <a:pt x="95" y="45"/>
                      <a:pt x="95" y="45"/>
                    </a:cubicBezTo>
                    <a:cubicBezTo>
                      <a:pt x="95" y="44"/>
                      <a:pt x="95" y="43"/>
                      <a:pt x="95" y="42"/>
                    </a:cubicBezTo>
                    <a:cubicBezTo>
                      <a:pt x="95" y="42"/>
                      <a:pt x="95" y="42"/>
                      <a:pt x="95" y="41"/>
                    </a:cubicBezTo>
                    <a:cubicBezTo>
                      <a:pt x="95" y="41"/>
                      <a:pt x="95" y="40"/>
                      <a:pt x="95" y="39"/>
                    </a:cubicBezTo>
                    <a:cubicBezTo>
                      <a:pt x="95" y="39"/>
                      <a:pt x="95" y="39"/>
                      <a:pt x="95" y="38"/>
                    </a:cubicBezTo>
                    <a:cubicBezTo>
                      <a:pt x="95" y="38"/>
                      <a:pt x="95" y="39"/>
                      <a:pt x="95" y="39"/>
                    </a:cubicBezTo>
                    <a:cubicBezTo>
                      <a:pt x="94" y="39"/>
                      <a:pt x="94" y="39"/>
                      <a:pt x="94" y="39"/>
                    </a:cubicBezTo>
                    <a:cubicBezTo>
                      <a:pt x="93" y="38"/>
                      <a:pt x="93" y="38"/>
                      <a:pt x="92" y="38"/>
                    </a:cubicBezTo>
                    <a:cubicBezTo>
                      <a:pt x="92" y="38"/>
                      <a:pt x="92" y="37"/>
                      <a:pt x="92" y="37"/>
                    </a:cubicBezTo>
                    <a:cubicBezTo>
                      <a:pt x="92" y="37"/>
                      <a:pt x="92" y="37"/>
                      <a:pt x="92" y="37"/>
                    </a:cubicBezTo>
                    <a:cubicBezTo>
                      <a:pt x="92" y="37"/>
                      <a:pt x="92" y="37"/>
                      <a:pt x="92" y="37"/>
                    </a:cubicBezTo>
                    <a:cubicBezTo>
                      <a:pt x="92" y="38"/>
                      <a:pt x="91" y="38"/>
                      <a:pt x="91" y="38"/>
                    </a:cubicBezTo>
                    <a:cubicBezTo>
                      <a:pt x="91" y="38"/>
                      <a:pt x="91" y="38"/>
                      <a:pt x="91" y="39"/>
                    </a:cubicBezTo>
                    <a:cubicBezTo>
                      <a:pt x="91" y="39"/>
                      <a:pt x="91" y="40"/>
                      <a:pt x="91" y="40"/>
                    </a:cubicBezTo>
                    <a:cubicBezTo>
                      <a:pt x="91" y="41"/>
                      <a:pt x="91" y="41"/>
                      <a:pt x="91" y="41"/>
                    </a:cubicBezTo>
                    <a:cubicBezTo>
                      <a:pt x="91" y="41"/>
                      <a:pt x="91" y="41"/>
                      <a:pt x="91" y="41"/>
                    </a:cubicBezTo>
                    <a:cubicBezTo>
                      <a:pt x="92" y="41"/>
                      <a:pt x="92" y="40"/>
                      <a:pt x="92" y="40"/>
                    </a:cubicBezTo>
                    <a:cubicBezTo>
                      <a:pt x="93" y="40"/>
                      <a:pt x="93" y="40"/>
                      <a:pt x="93" y="40"/>
                    </a:cubicBezTo>
                    <a:cubicBezTo>
                      <a:pt x="93" y="40"/>
                      <a:pt x="93" y="40"/>
                      <a:pt x="93" y="40"/>
                    </a:cubicBezTo>
                    <a:cubicBezTo>
                      <a:pt x="94" y="40"/>
                      <a:pt x="94" y="40"/>
                      <a:pt x="94" y="41"/>
                    </a:cubicBezTo>
                    <a:cubicBezTo>
                      <a:pt x="94" y="41"/>
                      <a:pt x="94" y="42"/>
                      <a:pt x="94" y="42"/>
                    </a:cubicBezTo>
                    <a:cubicBezTo>
                      <a:pt x="94" y="42"/>
                      <a:pt x="94" y="43"/>
                      <a:pt x="93" y="43"/>
                    </a:cubicBezTo>
                    <a:cubicBezTo>
                      <a:pt x="93" y="43"/>
                      <a:pt x="93" y="43"/>
                      <a:pt x="93" y="43"/>
                    </a:cubicBezTo>
                    <a:cubicBezTo>
                      <a:pt x="93" y="43"/>
                      <a:pt x="92" y="43"/>
                      <a:pt x="92" y="43"/>
                    </a:cubicBezTo>
                    <a:cubicBezTo>
                      <a:pt x="92" y="43"/>
                      <a:pt x="92" y="43"/>
                      <a:pt x="92" y="43"/>
                    </a:cubicBezTo>
                    <a:cubicBezTo>
                      <a:pt x="92" y="43"/>
                      <a:pt x="92" y="43"/>
                      <a:pt x="92" y="43"/>
                    </a:cubicBezTo>
                    <a:cubicBezTo>
                      <a:pt x="92" y="42"/>
                      <a:pt x="92" y="42"/>
                      <a:pt x="91" y="42"/>
                    </a:cubicBezTo>
                    <a:cubicBezTo>
                      <a:pt x="91" y="42"/>
                      <a:pt x="91" y="42"/>
                      <a:pt x="91" y="43"/>
                    </a:cubicBezTo>
                    <a:cubicBezTo>
                      <a:pt x="91" y="43"/>
                      <a:pt x="91" y="43"/>
                      <a:pt x="91" y="43"/>
                    </a:cubicBezTo>
                    <a:cubicBezTo>
                      <a:pt x="91" y="43"/>
                      <a:pt x="91" y="43"/>
                      <a:pt x="91" y="43"/>
                    </a:cubicBezTo>
                    <a:cubicBezTo>
                      <a:pt x="91" y="44"/>
                      <a:pt x="91" y="44"/>
                      <a:pt x="90" y="44"/>
                    </a:cubicBezTo>
                    <a:cubicBezTo>
                      <a:pt x="90" y="44"/>
                      <a:pt x="90" y="44"/>
                      <a:pt x="90" y="43"/>
                    </a:cubicBezTo>
                    <a:cubicBezTo>
                      <a:pt x="90" y="43"/>
                      <a:pt x="90" y="43"/>
                      <a:pt x="90" y="43"/>
                    </a:cubicBezTo>
                    <a:cubicBezTo>
                      <a:pt x="90" y="42"/>
                      <a:pt x="90" y="42"/>
                      <a:pt x="90" y="41"/>
                    </a:cubicBezTo>
                    <a:cubicBezTo>
                      <a:pt x="90" y="40"/>
                      <a:pt x="90" y="40"/>
                      <a:pt x="90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41"/>
                      <a:pt x="88" y="40"/>
                      <a:pt x="88" y="40"/>
                    </a:cubicBezTo>
                    <a:cubicBezTo>
                      <a:pt x="88" y="40"/>
                      <a:pt x="88" y="40"/>
                      <a:pt x="88" y="40"/>
                    </a:cubicBezTo>
                    <a:cubicBezTo>
                      <a:pt x="88" y="40"/>
                      <a:pt x="88" y="40"/>
                      <a:pt x="88" y="40"/>
                    </a:cubicBezTo>
                    <a:cubicBezTo>
                      <a:pt x="88" y="40"/>
                      <a:pt x="88" y="40"/>
                      <a:pt x="88" y="40"/>
                    </a:cubicBezTo>
                    <a:cubicBezTo>
                      <a:pt x="88" y="40"/>
                      <a:pt x="88" y="41"/>
                      <a:pt x="87" y="41"/>
                    </a:cubicBezTo>
                    <a:cubicBezTo>
                      <a:pt x="87" y="41"/>
                      <a:pt x="88" y="41"/>
                      <a:pt x="88" y="41"/>
                    </a:cubicBezTo>
                    <a:cubicBezTo>
                      <a:pt x="88" y="42"/>
                      <a:pt x="88" y="42"/>
                      <a:pt x="88" y="42"/>
                    </a:cubicBezTo>
                    <a:cubicBezTo>
                      <a:pt x="88" y="42"/>
                      <a:pt x="88" y="42"/>
                      <a:pt x="88" y="42"/>
                    </a:cubicBezTo>
                    <a:cubicBezTo>
                      <a:pt x="88" y="42"/>
                      <a:pt x="87" y="43"/>
                      <a:pt x="87" y="43"/>
                    </a:cubicBezTo>
                    <a:cubicBezTo>
                      <a:pt x="87" y="44"/>
                      <a:pt x="87" y="44"/>
                      <a:pt x="86" y="44"/>
                    </a:cubicBezTo>
                    <a:cubicBezTo>
                      <a:pt x="86" y="44"/>
                      <a:pt x="86" y="44"/>
                      <a:pt x="86" y="44"/>
                    </a:cubicBezTo>
                    <a:cubicBezTo>
                      <a:pt x="86" y="44"/>
                      <a:pt x="85" y="44"/>
                      <a:pt x="85" y="45"/>
                    </a:cubicBezTo>
                    <a:cubicBezTo>
                      <a:pt x="85" y="45"/>
                      <a:pt x="85" y="45"/>
                      <a:pt x="85" y="45"/>
                    </a:cubicBezTo>
                    <a:cubicBezTo>
                      <a:pt x="84" y="46"/>
                      <a:pt x="84" y="46"/>
                      <a:pt x="85" y="46"/>
                    </a:cubicBezTo>
                    <a:cubicBezTo>
                      <a:pt x="85" y="46"/>
                      <a:pt x="85" y="46"/>
                      <a:pt x="85" y="46"/>
                    </a:cubicBezTo>
                    <a:cubicBezTo>
                      <a:pt x="85" y="47"/>
                      <a:pt x="85" y="47"/>
                      <a:pt x="85" y="47"/>
                    </a:cubicBezTo>
                    <a:cubicBezTo>
                      <a:pt x="85" y="47"/>
                      <a:pt x="85" y="47"/>
                      <a:pt x="85" y="47"/>
                    </a:cubicBezTo>
                    <a:cubicBezTo>
                      <a:pt x="85" y="47"/>
                      <a:pt x="85" y="47"/>
                      <a:pt x="85" y="48"/>
                    </a:cubicBezTo>
                    <a:cubicBezTo>
                      <a:pt x="86" y="48"/>
                      <a:pt x="86" y="48"/>
                      <a:pt x="86" y="48"/>
                    </a:cubicBezTo>
                    <a:cubicBezTo>
                      <a:pt x="85" y="49"/>
                      <a:pt x="85" y="49"/>
                      <a:pt x="85" y="50"/>
                    </a:cubicBezTo>
                    <a:cubicBezTo>
                      <a:pt x="85" y="50"/>
                      <a:pt x="85" y="50"/>
                      <a:pt x="85" y="51"/>
                    </a:cubicBezTo>
                    <a:cubicBezTo>
                      <a:pt x="84" y="51"/>
                      <a:pt x="84" y="51"/>
                      <a:pt x="84" y="51"/>
                    </a:cubicBezTo>
                    <a:cubicBezTo>
                      <a:pt x="83" y="51"/>
                      <a:pt x="83" y="51"/>
                      <a:pt x="83" y="51"/>
                    </a:cubicBezTo>
                    <a:cubicBezTo>
                      <a:pt x="83" y="51"/>
                      <a:pt x="83" y="51"/>
                      <a:pt x="83" y="51"/>
                    </a:cubicBezTo>
                    <a:cubicBezTo>
                      <a:pt x="83" y="51"/>
                      <a:pt x="83" y="52"/>
                      <a:pt x="84" y="52"/>
                    </a:cubicBezTo>
                    <a:cubicBezTo>
                      <a:pt x="84" y="52"/>
                      <a:pt x="84" y="52"/>
                      <a:pt x="84" y="52"/>
                    </a:cubicBezTo>
                    <a:cubicBezTo>
                      <a:pt x="85" y="52"/>
                      <a:pt x="85" y="52"/>
                      <a:pt x="85" y="52"/>
                    </a:cubicBezTo>
                    <a:cubicBezTo>
                      <a:pt x="86" y="53"/>
                      <a:pt x="86" y="53"/>
                      <a:pt x="86" y="53"/>
                    </a:cubicBezTo>
                    <a:cubicBezTo>
                      <a:pt x="86" y="53"/>
                      <a:pt x="86" y="53"/>
                      <a:pt x="86" y="54"/>
                    </a:cubicBezTo>
                    <a:cubicBezTo>
                      <a:pt x="86" y="54"/>
                      <a:pt x="86" y="54"/>
                      <a:pt x="86" y="54"/>
                    </a:cubicBezTo>
                    <a:cubicBezTo>
                      <a:pt x="86" y="54"/>
                      <a:pt x="86" y="54"/>
                      <a:pt x="86" y="54"/>
                    </a:cubicBezTo>
                    <a:cubicBezTo>
                      <a:pt x="86" y="54"/>
                      <a:pt x="86" y="54"/>
                      <a:pt x="86" y="54"/>
                    </a:cubicBezTo>
                    <a:cubicBezTo>
                      <a:pt x="86" y="55"/>
                      <a:pt x="86" y="55"/>
                      <a:pt x="86" y="55"/>
                    </a:cubicBezTo>
                    <a:cubicBezTo>
                      <a:pt x="86" y="56"/>
                      <a:pt x="86" y="56"/>
                      <a:pt x="86" y="56"/>
                    </a:cubicBezTo>
                    <a:cubicBezTo>
                      <a:pt x="86" y="56"/>
                      <a:pt x="86" y="56"/>
                      <a:pt x="86" y="56"/>
                    </a:cubicBezTo>
                    <a:cubicBezTo>
                      <a:pt x="86" y="56"/>
                      <a:pt x="85" y="57"/>
                      <a:pt x="85" y="57"/>
                    </a:cubicBezTo>
                    <a:cubicBezTo>
                      <a:pt x="85" y="57"/>
                      <a:pt x="85" y="57"/>
                      <a:pt x="85" y="57"/>
                    </a:cubicBezTo>
                    <a:cubicBezTo>
                      <a:pt x="85" y="58"/>
                      <a:pt x="85" y="58"/>
                      <a:pt x="85" y="58"/>
                    </a:cubicBezTo>
                    <a:cubicBezTo>
                      <a:pt x="85" y="58"/>
                      <a:pt x="85" y="58"/>
                      <a:pt x="85" y="59"/>
                    </a:cubicBezTo>
                    <a:cubicBezTo>
                      <a:pt x="85" y="59"/>
                      <a:pt x="85" y="59"/>
                      <a:pt x="85" y="59"/>
                    </a:cubicBezTo>
                    <a:cubicBezTo>
                      <a:pt x="85" y="59"/>
                      <a:pt x="84" y="60"/>
                      <a:pt x="84" y="60"/>
                    </a:cubicBezTo>
                    <a:cubicBezTo>
                      <a:pt x="84" y="60"/>
                      <a:pt x="84" y="60"/>
                      <a:pt x="84" y="60"/>
                    </a:cubicBezTo>
                    <a:cubicBezTo>
                      <a:pt x="84" y="60"/>
                      <a:pt x="84" y="60"/>
                      <a:pt x="84" y="61"/>
                    </a:cubicBezTo>
                    <a:cubicBezTo>
                      <a:pt x="84" y="61"/>
                      <a:pt x="84" y="61"/>
                      <a:pt x="84" y="61"/>
                    </a:cubicBezTo>
                    <a:cubicBezTo>
                      <a:pt x="84" y="61"/>
                      <a:pt x="84" y="61"/>
                      <a:pt x="84" y="61"/>
                    </a:cubicBezTo>
                    <a:cubicBezTo>
                      <a:pt x="84" y="61"/>
                      <a:pt x="84" y="62"/>
                      <a:pt x="84" y="62"/>
                    </a:cubicBezTo>
                    <a:cubicBezTo>
                      <a:pt x="84" y="62"/>
                      <a:pt x="83" y="62"/>
                      <a:pt x="83" y="62"/>
                    </a:cubicBezTo>
                    <a:cubicBezTo>
                      <a:pt x="83" y="62"/>
                      <a:pt x="83" y="62"/>
                      <a:pt x="83" y="62"/>
                    </a:cubicBezTo>
                    <a:cubicBezTo>
                      <a:pt x="83" y="62"/>
                      <a:pt x="83" y="62"/>
                      <a:pt x="83" y="63"/>
                    </a:cubicBezTo>
                    <a:cubicBezTo>
                      <a:pt x="83" y="63"/>
                      <a:pt x="83" y="63"/>
                      <a:pt x="83" y="63"/>
                    </a:cubicBezTo>
                    <a:cubicBezTo>
                      <a:pt x="82" y="63"/>
                      <a:pt x="82" y="64"/>
                      <a:pt x="82" y="64"/>
                    </a:cubicBezTo>
                    <a:cubicBezTo>
                      <a:pt x="82" y="64"/>
                      <a:pt x="82" y="64"/>
                      <a:pt x="82" y="64"/>
                    </a:cubicBezTo>
                    <a:cubicBezTo>
                      <a:pt x="82" y="64"/>
                      <a:pt x="82" y="64"/>
                      <a:pt x="82" y="64"/>
                    </a:cubicBezTo>
                    <a:cubicBezTo>
                      <a:pt x="82" y="64"/>
                      <a:pt x="82" y="64"/>
                      <a:pt x="82" y="64"/>
                    </a:cubicBezTo>
                    <a:cubicBezTo>
                      <a:pt x="81" y="65"/>
                      <a:pt x="82" y="66"/>
                      <a:pt x="81" y="67"/>
                    </a:cubicBezTo>
                    <a:cubicBezTo>
                      <a:pt x="81" y="67"/>
                      <a:pt x="81" y="67"/>
                      <a:pt x="81" y="67"/>
                    </a:cubicBezTo>
                    <a:cubicBezTo>
                      <a:pt x="81" y="68"/>
                      <a:pt x="81" y="68"/>
                      <a:pt x="80" y="68"/>
                    </a:cubicBezTo>
                    <a:cubicBezTo>
                      <a:pt x="80" y="69"/>
                      <a:pt x="80" y="69"/>
                      <a:pt x="80" y="69"/>
                    </a:cubicBezTo>
                    <a:cubicBezTo>
                      <a:pt x="80" y="69"/>
                      <a:pt x="80" y="69"/>
                      <a:pt x="79" y="69"/>
                    </a:cubicBezTo>
                    <a:cubicBezTo>
                      <a:pt x="79" y="69"/>
                      <a:pt x="79" y="69"/>
                      <a:pt x="79" y="69"/>
                    </a:cubicBezTo>
                    <a:cubicBezTo>
                      <a:pt x="79" y="69"/>
                      <a:pt x="79" y="69"/>
                      <a:pt x="79" y="69"/>
                    </a:cubicBezTo>
                    <a:cubicBezTo>
                      <a:pt x="78" y="69"/>
                      <a:pt x="78" y="70"/>
                      <a:pt x="78" y="70"/>
                    </a:cubicBezTo>
                    <a:cubicBezTo>
                      <a:pt x="77" y="70"/>
                      <a:pt x="77" y="70"/>
                      <a:pt x="77" y="70"/>
                    </a:cubicBezTo>
                    <a:cubicBezTo>
                      <a:pt x="77" y="71"/>
                      <a:pt x="77" y="72"/>
                      <a:pt x="76" y="73"/>
                    </a:cubicBezTo>
                    <a:cubicBezTo>
                      <a:pt x="76" y="73"/>
                      <a:pt x="76" y="74"/>
                      <a:pt x="76" y="74"/>
                    </a:cubicBezTo>
                    <a:cubicBezTo>
                      <a:pt x="75" y="74"/>
                      <a:pt x="75" y="74"/>
                      <a:pt x="75" y="74"/>
                    </a:cubicBezTo>
                    <a:cubicBezTo>
                      <a:pt x="75" y="74"/>
                      <a:pt x="75" y="74"/>
                      <a:pt x="75" y="74"/>
                    </a:cubicBezTo>
                    <a:cubicBezTo>
                      <a:pt x="75" y="74"/>
                      <a:pt x="75" y="74"/>
                      <a:pt x="75" y="74"/>
                    </a:cubicBezTo>
                    <a:cubicBezTo>
                      <a:pt x="74" y="74"/>
                      <a:pt x="74" y="75"/>
                      <a:pt x="74" y="75"/>
                    </a:cubicBezTo>
                    <a:cubicBezTo>
                      <a:pt x="74" y="76"/>
                      <a:pt x="73" y="76"/>
                      <a:pt x="73" y="76"/>
                    </a:cubicBezTo>
                    <a:cubicBezTo>
                      <a:pt x="73" y="76"/>
                      <a:pt x="73" y="76"/>
                      <a:pt x="73" y="76"/>
                    </a:cubicBezTo>
                    <a:cubicBezTo>
                      <a:pt x="72" y="76"/>
                      <a:pt x="72" y="76"/>
                      <a:pt x="72" y="76"/>
                    </a:cubicBezTo>
                    <a:cubicBezTo>
                      <a:pt x="72" y="76"/>
                      <a:pt x="72" y="76"/>
                      <a:pt x="72" y="76"/>
                    </a:cubicBezTo>
                    <a:cubicBezTo>
                      <a:pt x="72" y="76"/>
                      <a:pt x="72" y="76"/>
                      <a:pt x="72" y="76"/>
                    </a:cubicBezTo>
                    <a:cubicBezTo>
                      <a:pt x="71" y="76"/>
                      <a:pt x="71" y="76"/>
                      <a:pt x="71" y="76"/>
                    </a:cubicBezTo>
                    <a:cubicBezTo>
                      <a:pt x="71" y="77"/>
                      <a:pt x="71" y="77"/>
                      <a:pt x="70" y="77"/>
                    </a:cubicBezTo>
                    <a:cubicBezTo>
                      <a:pt x="70" y="77"/>
                      <a:pt x="70" y="77"/>
                      <a:pt x="69" y="77"/>
                    </a:cubicBezTo>
                    <a:cubicBezTo>
                      <a:pt x="69" y="77"/>
                      <a:pt x="69" y="77"/>
                      <a:pt x="69" y="77"/>
                    </a:cubicBezTo>
                    <a:cubicBezTo>
                      <a:pt x="69" y="77"/>
                      <a:pt x="69" y="77"/>
                      <a:pt x="69" y="77"/>
                    </a:cubicBezTo>
                    <a:cubicBezTo>
                      <a:pt x="68" y="78"/>
                      <a:pt x="68" y="78"/>
                      <a:pt x="68" y="78"/>
                    </a:cubicBezTo>
                    <a:cubicBezTo>
                      <a:pt x="68" y="78"/>
                      <a:pt x="68" y="78"/>
                      <a:pt x="68" y="78"/>
                    </a:cubicBezTo>
                    <a:cubicBezTo>
                      <a:pt x="68" y="78"/>
                      <a:pt x="68" y="79"/>
                      <a:pt x="67" y="79"/>
                    </a:cubicBezTo>
                    <a:cubicBezTo>
                      <a:pt x="66" y="79"/>
                      <a:pt x="65" y="79"/>
                      <a:pt x="65" y="78"/>
                    </a:cubicBezTo>
                    <a:cubicBezTo>
                      <a:pt x="65" y="78"/>
                      <a:pt x="65" y="78"/>
                      <a:pt x="65" y="77"/>
                    </a:cubicBezTo>
                    <a:cubicBezTo>
                      <a:pt x="65" y="77"/>
                      <a:pt x="65" y="77"/>
                      <a:pt x="65" y="77"/>
                    </a:cubicBezTo>
                    <a:cubicBezTo>
                      <a:pt x="65" y="77"/>
                      <a:pt x="65" y="77"/>
                      <a:pt x="65" y="77"/>
                    </a:cubicBezTo>
                    <a:cubicBezTo>
                      <a:pt x="65" y="77"/>
                      <a:pt x="65" y="77"/>
                      <a:pt x="65" y="76"/>
                    </a:cubicBezTo>
                    <a:cubicBezTo>
                      <a:pt x="65" y="76"/>
                      <a:pt x="65" y="76"/>
                      <a:pt x="65" y="76"/>
                    </a:cubicBezTo>
                    <a:cubicBezTo>
                      <a:pt x="65" y="77"/>
                      <a:pt x="65" y="77"/>
                      <a:pt x="65" y="76"/>
                    </a:cubicBezTo>
                    <a:cubicBezTo>
                      <a:pt x="64" y="76"/>
                      <a:pt x="64" y="76"/>
                      <a:pt x="64" y="76"/>
                    </a:cubicBezTo>
                    <a:cubicBezTo>
                      <a:pt x="64" y="76"/>
                      <a:pt x="64" y="77"/>
                      <a:pt x="64" y="76"/>
                    </a:cubicBezTo>
                    <a:cubicBezTo>
                      <a:pt x="64" y="76"/>
                      <a:pt x="64" y="76"/>
                      <a:pt x="64" y="76"/>
                    </a:cubicBezTo>
                    <a:cubicBezTo>
                      <a:pt x="64" y="76"/>
                      <a:pt x="64" y="76"/>
                      <a:pt x="64" y="76"/>
                    </a:cubicBezTo>
                    <a:cubicBezTo>
                      <a:pt x="64" y="76"/>
                      <a:pt x="64" y="76"/>
                      <a:pt x="64" y="75"/>
                    </a:cubicBezTo>
                    <a:cubicBezTo>
                      <a:pt x="64" y="75"/>
                      <a:pt x="65" y="75"/>
                      <a:pt x="65" y="75"/>
                    </a:cubicBezTo>
                    <a:cubicBezTo>
                      <a:pt x="65" y="76"/>
                      <a:pt x="65" y="76"/>
                      <a:pt x="65" y="75"/>
                    </a:cubicBezTo>
                    <a:cubicBezTo>
                      <a:pt x="65" y="75"/>
                      <a:pt x="66" y="75"/>
                      <a:pt x="66" y="75"/>
                    </a:cubicBezTo>
                    <a:cubicBezTo>
                      <a:pt x="66" y="75"/>
                      <a:pt x="66" y="74"/>
                      <a:pt x="66" y="75"/>
                    </a:cubicBezTo>
                    <a:cubicBezTo>
                      <a:pt x="67" y="75"/>
                      <a:pt x="67" y="74"/>
                      <a:pt x="67" y="74"/>
                    </a:cubicBezTo>
                    <a:cubicBezTo>
                      <a:pt x="67" y="74"/>
                      <a:pt x="67" y="73"/>
                      <a:pt x="67" y="73"/>
                    </a:cubicBezTo>
                    <a:cubicBezTo>
                      <a:pt x="67" y="73"/>
                      <a:pt x="67" y="73"/>
                      <a:pt x="67" y="73"/>
                    </a:cubicBezTo>
                    <a:cubicBezTo>
                      <a:pt x="67" y="73"/>
                      <a:pt x="67" y="73"/>
                      <a:pt x="67" y="73"/>
                    </a:cubicBezTo>
                    <a:cubicBezTo>
                      <a:pt x="66" y="73"/>
                      <a:pt x="66" y="73"/>
                      <a:pt x="66" y="73"/>
                    </a:cubicBezTo>
                    <a:cubicBezTo>
                      <a:pt x="65" y="73"/>
                      <a:pt x="65" y="74"/>
                      <a:pt x="64" y="74"/>
                    </a:cubicBezTo>
                    <a:cubicBezTo>
                      <a:pt x="64" y="74"/>
                      <a:pt x="63" y="74"/>
                      <a:pt x="63" y="74"/>
                    </a:cubicBezTo>
                    <a:cubicBezTo>
                      <a:pt x="63" y="75"/>
                      <a:pt x="63" y="75"/>
                      <a:pt x="63" y="75"/>
                    </a:cubicBezTo>
                    <a:cubicBezTo>
                      <a:pt x="63" y="75"/>
                      <a:pt x="63" y="76"/>
                      <a:pt x="63" y="76"/>
                    </a:cubicBezTo>
                    <a:cubicBezTo>
                      <a:pt x="63" y="76"/>
                      <a:pt x="63" y="76"/>
                      <a:pt x="63" y="76"/>
                    </a:cubicBezTo>
                    <a:cubicBezTo>
                      <a:pt x="63" y="76"/>
                      <a:pt x="63" y="77"/>
                      <a:pt x="63" y="77"/>
                    </a:cubicBezTo>
                    <a:cubicBezTo>
                      <a:pt x="64" y="77"/>
                      <a:pt x="63" y="78"/>
                      <a:pt x="63" y="78"/>
                    </a:cubicBezTo>
                    <a:cubicBezTo>
                      <a:pt x="63" y="79"/>
                      <a:pt x="63" y="80"/>
                      <a:pt x="62" y="81"/>
                    </a:cubicBezTo>
                    <a:cubicBezTo>
                      <a:pt x="62" y="81"/>
                      <a:pt x="62" y="81"/>
                      <a:pt x="62" y="81"/>
                    </a:cubicBezTo>
                    <a:cubicBezTo>
                      <a:pt x="62" y="81"/>
                      <a:pt x="62" y="81"/>
                      <a:pt x="62" y="81"/>
                    </a:cubicBezTo>
                    <a:cubicBezTo>
                      <a:pt x="61" y="81"/>
                      <a:pt x="61" y="82"/>
                      <a:pt x="61" y="82"/>
                    </a:cubicBezTo>
                    <a:cubicBezTo>
                      <a:pt x="60" y="82"/>
                      <a:pt x="60" y="83"/>
                      <a:pt x="60" y="83"/>
                    </a:cubicBezTo>
                    <a:cubicBezTo>
                      <a:pt x="60" y="83"/>
                      <a:pt x="60" y="83"/>
                      <a:pt x="60" y="83"/>
                    </a:cubicBezTo>
                    <a:cubicBezTo>
                      <a:pt x="60" y="83"/>
                      <a:pt x="60" y="83"/>
                      <a:pt x="59" y="83"/>
                    </a:cubicBezTo>
                    <a:cubicBezTo>
                      <a:pt x="59" y="83"/>
                      <a:pt x="59" y="84"/>
                      <a:pt x="59" y="84"/>
                    </a:cubicBezTo>
                    <a:cubicBezTo>
                      <a:pt x="59" y="84"/>
                      <a:pt x="59" y="84"/>
                      <a:pt x="59" y="84"/>
                    </a:cubicBezTo>
                    <a:cubicBezTo>
                      <a:pt x="59" y="84"/>
                      <a:pt x="58" y="85"/>
                      <a:pt x="58" y="85"/>
                    </a:cubicBezTo>
                    <a:cubicBezTo>
                      <a:pt x="58" y="85"/>
                      <a:pt x="58" y="86"/>
                      <a:pt x="58" y="86"/>
                    </a:cubicBezTo>
                    <a:cubicBezTo>
                      <a:pt x="58" y="86"/>
                      <a:pt x="58" y="87"/>
                      <a:pt x="58" y="87"/>
                    </a:cubicBezTo>
                    <a:cubicBezTo>
                      <a:pt x="59" y="87"/>
                      <a:pt x="59" y="87"/>
                      <a:pt x="59" y="87"/>
                    </a:cubicBezTo>
                    <a:cubicBezTo>
                      <a:pt x="59" y="87"/>
                      <a:pt x="59" y="87"/>
                      <a:pt x="59" y="87"/>
                    </a:cubicBezTo>
                    <a:cubicBezTo>
                      <a:pt x="59" y="88"/>
                      <a:pt x="59" y="88"/>
                      <a:pt x="59" y="88"/>
                    </a:cubicBezTo>
                    <a:cubicBezTo>
                      <a:pt x="58" y="88"/>
                      <a:pt x="58" y="88"/>
                      <a:pt x="58" y="88"/>
                    </a:cubicBezTo>
                    <a:cubicBezTo>
                      <a:pt x="58" y="88"/>
                      <a:pt x="58" y="88"/>
                      <a:pt x="58" y="88"/>
                    </a:cubicBezTo>
                    <a:cubicBezTo>
                      <a:pt x="58" y="88"/>
                      <a:pt x="58" y="88"/>
                      <a:pt x="58" y="88"/>
                    </a:cubicBezTo>
                    <a:cubicBezTo>
                      <a:pt x="58" y="88"/>
                      <a:pt x="58" y="88"/>
                      <a:pt x="58" y="88"/>
                    </a:cubicBezTo>
                    <a:cubicBezTo>
                      <a:pt x="58" y="88"/>
                      <a:pt x="58" y="88"/>
                      <a:pt x="58" y="89"/>
                    </a:cubicBezTo>
                    <a:cubicBezTo>
                      <a:pt x="58" y="89"/>
                      <a:pt x="58" y="89"/>
                      <a:pt x="57" y="89"/>
                    </a:cubicBezTo>
                    <a:cubicBezTo>
                      <a:pt x="57" y="89"/>
                      <a:pt x="57" y="89"/>
                      <a:pt x="57" y="89"/>
                    </a:cubicBezTo>
                    <a:cubicBezTo>
                      <a:pt x="57" y="89"/>
                      <a:pt x="57" y="89"/>
                      <a:pt x="57" y="89"/>
                    </a:cubicBezTo>
                    <a:cubicBezTo>
                      <a:pt x="57" y="89"/>
                      <a:pt x="57" y="89"/>
                      <a:pt x="57" y="89"/>
                    </a:cubicBezTo>
                    <a:cubicBezTo>
                      <a:pt x="57" y="90"/>
                      <a:pt x="57" y="89"/>
                      <a:pt x="57" y="89"/>
                    </a:cubicBezTo>
                    <a:cubicBezTo>
                      <a:pt x="57" y="89"/>
                      <a:pt x="57" y="89"/>
                      <a:pt x="56" y="89"/>
                    </a:cubicBezTo>
                    <a:cubicBezTo>
                      <a:pt x="56" y="89"/>
                      <a:pt x="56" y="89"/>
                      <a:pt x="56" y="89"/>
                    </a:cubicBezTo>
                    <a:cubicBezTo>
                      <a:pt x="56" y="89"/>
                      <a:pt x="56" y="90"/>
                      <a:pt x="56" y="89"/>
                    </a:cubicBezTo>
                    <a:cubicBezTo>
                      <a:pt x="57" y="89"/>
                      <a:pt x="56" y="90"/>
                      <a:pt x="56" y="90"/>
                    </a:cubicBezTo>
                    <a:cubicBezTo>
                      <a:pt x="56" y="90"/>
                      <a:pt x="56" y="90"/>
                      <a:pt x="56" y="90"/>
                    </a:cubicBezTo>
                    <a:cubicBezTo>
                      <a:pt x="56" y="90"/>
                      <a:pt x="56" y="90"/>
                      <a:pt x="56" y="90"/>
                    </a:cubicBezTo>
                    <a:cubicBezTo>
                      <a:pt x="56" y="90"/>
                      <a:pt x="56" y="90"/>
                      <a:pt x="56" y="90"/>
                    </a:cubicBezTo>
                    <a:cubicBezTo>
                      <a:pt x="56" y="90"/>
                      <a:pt x="56" y="90"/>
                      <a:pt x="56" y="90"/>
                    </a:cubicBezTo>
                    <a:cubicBezTo>
                      <a:pt x="56" y="90"/>
                      <a:pt x="56" y="90"/>
                      <a:pt x="56" y="89"/>
                    </a:cubicBezTo>
                    <a:cubicBezTo>
                      <a:pt x="56" y="89"/>
                      <a:pt x="55" y="90"/>
                      <a:pt x="55" y="90"/>
                    </a:cubicBezTo>
                    <a:cubicBezTo>
                      <a:pt x="55" y="90"/>
                      <a:pt x="55" y="90"/>
                      <a:pt x="55" y="90"/>
                    </a:cubicBezTo>
                    <a:cubicBezTo>
                      <a:pt x="55" y="90"/>
                      <a:pt x="55" y="89"/>
                      <a:pt x="55" y="89"/>
                    </a:cubicBezTo>
                    <a:cubicBezTo>
                      <a:pt x="55" y="89"/>
                      <a:pt x="55" y="89"/>
                      <a:pt x="55" y="89"/>
                    </a:cubicBezTo>
                    <a:cubicBezTo>
                      <a:pt x="55" y="89"/>
                      <a:pt x="54" y="89"/>
                      <a:pt x="54" y="89"/>
                    </a:cubicBezTo>
                    <a:cubicBezTo>
                      <a:pt x="54" y="89"/>
                      <a:pt x="54" y="89"/>
                      <a:pt x="54" y="89"/>
                    </a:cubicBezTo>
                    <a:cubicBezTo>
                      <a:pt x="54" y="89"/>
                      <a:pt x="54" y="89"/>
                      <a:pt x="54" y="89"/>
                    </a:cubicBezTo>
                    <a:cubicBezTo>
                      <a:pt x="54" y="90"/>
                      <a:pt x="54" y="90"/>
                      <a:pt x="54" y="90"/>
                    </a:cubicBezTo>
                    <a:cubicBezTo>
                      <a:pt x="54" y="90"/>
                      <a:pt x="54" y="90"/>
                      <a:pt x="54" y="90"/>
                    </a:cubicBezTo>
                    <a:cubicBezTo>
                      <a:pt x="54" y="90"/>
                      <a:pt x="54" y="90"/>
                      <a:pt x="54" y="90"/>
                    </a:cubicBezTo>
                    <a:cubicBezTo>
                      <a:pt x="54" y="90"/>
                      <a:pt x="54" y="90"/>
                      <a:pt x="54" y="90"/>
                    </a:cubicBezTo>
                    <a:cubicBezTo>
                      <a:pt x="54" y="90"/>
                      <a:pt x="54" y="90"/>
                      <a:pt x="54" y="90"/>
                    </a:cubicBezTo>
                    <a:cubicBezTo>
                      <a:pt x="54" y="90"/>
                      <a:pt x="54" y="90"/>
                      <a:pt x="54" y="90"/>
                    </a:cubicBezTo>
                    <a:cubicBezTo>
                      <a:pt x="54" y="90"/>
                      <a:pt x="54" y="90"/>
                      <a:pt x="54" y="90"/>
                    </a:cubicBezTo>
                    <a:cubicBezTo>
                      <a:pt x="54" y="90"/>
                      <a:pt x="54" y="90"/>
                      <a:pt x="53" y="90"/>
                    </a:cubicBezTo>
                    <a:cubicBezTo>
                      <a:pt x="53" y="90"/>
                      <a:pt x="53" y="89"/>
                      <a:pt x="53" y="89"/>
                    </a:cubicBezTo>
                    <a:cubicBezTo>
                      <a:pt x="53" y="89"/>
                      <a:pt x="53" y="89"/>
                      <a:pt x="53" y="89"/>
                    </a:cubicBezTo>
                    <a:cubicBezTo>
                      <a:pt x="53" y="89"/>
                      <a:pt x="53" y="89"/>
                      <a:pt x="53" y="89"/>
                    </a:cubicBezTo>
                    <a:cubicBezTo>
                      <a:pt x="53" y="89"/>
                      <a:pt x="53" y="89"/>
                      <a:pt x="53" y="89"/>
                    </a:cubicBezTo>
                    <a:cubicBezTo>
                      <a:pt x="53" y="89"/>
                      <a:pt x="53" y="89"/>
                      <a:pt x="53" y="89"/>
                    </a:cubicBezTo>
                    <a:cubicBezTo>
                      <a:pt x="53" y="89"/>
                      <a:pt x="53" y="89"/>
                      <a:pt x="53" y="88"/>
                    </a:cubicBezTo>
                    <a:cubicBezTo>
                      <a:pt x="53" y="88"/>
                      <a:pt x="54" y="88"/>
                      <a:pt x="53" y="88"/>
                    </a:cubicBezTo>
                    <a:cubicBezTo>
                      <a:pt x="53" y="88"/>
                      <a:pt x="53" y="87"/>
                      <a:pt x="53" y="88"/>
                    </a:cubicBezTo>
                    <a:cubicBezTo>
                      <a:pt x="52" y="88"/>
                      <a:pt x="52" y="88"/>
                      <a:pt x="52" y="88"/>
                    </a:cubicBezTo>
                    <a:cubicBezTo>
                      <a:pt x="51" y="88"/>
                      <a:pt x="51" y="89"/>
                      <a:pt x="51" y="88"/>
                    </a:cubicBezTo>
                    <a:cubicBezTo>
                      <a:pt x="51" y="88"/>
                      <a:pt x="51" y="88"/>
                      <a:pt x="50" y="88"/>
                    </a:cubicBezTo>
                    <a:cubicBezTo>
                      <a:pt x="50" y="88"/>
                      <a:pt x="50" y="88"/>
                      <a:pt x="50" y="88"/>
                    </a:cubicBezTo>
                    <a:cubicBezTo>
                      <a:pt x="50" y="88"/>
                      <a:pt x="50" y="88"/>
                      <a:pt x="50" y="88"/>
                    </a:cubicBezTo>
                    <a:cubicBezTo>
                      <a:pt x="50" y="88"/>
                      <a:pt x="49" y="88"/>
                      <a:pt x="49" y="88"/>
                    </a:cubicBezTo>
                    <a:cubicBezTo>
                      <a:pt x="49" y="88"/>
                      <a:pt x="49" y="88"/>
                      <a:pt x="49" y="88"/>
                    </a:cubicBezTo>
                    <a:cubicBezTo>
                      <a:pt x="48" y="88"/>
                      <a:pt x="48" y="88"/>
                      <a:pt x="48" y="89"/>
                    </a:cubicBezTo>
                    <a:cubicBezTo>
                      <a:pt x="48" y="89"/>
                      <a:pt x="47" y="89"/>
                      <a:pt x="47" y="89"/>
                    </a:cubicBezTo>
                    <a:cubicBezTo>
                      <a:pt x="47" y="89"/>
                      <a:pt x="47" y="89"/>
                      <a:pt x="47" y="89"/>
                    </a:cubicBezTo>
                    <a:cubicBezTo>
                      <a:pt x="47" y="89"/>
                      <a:pt x="47" y="89"/>
                      <a:pt x="47" y="89"/>
                    </a:cubicBezTo>
                    <a:cubicBezTo>
                      <a:pt x="47" y="89"/>
                      <a:pt x="46" y="89"/>
                      <a:pt x="46" y="89"/>
                    </a:cubicBezTo>
                    <a:cubicBezTo>
                      <a:pt x="46" y="89"/>
                      <a:pt x="46" y="89"/>
                      <a:pt x="46" y="89"/>
                    </a:cubicBezTo>
                    <a:cubicBezTo>
                      <a:pt x="46" y="89"/>
                      <a:pt x="46" y="89"/>
                      <a:pt x="45" y="90"/>
                    </a:cubicBezTo>
                    <a:cubicBezTo>
                      <a:pt x="45" y="90"/>
                      <a:pt x="45" y="89"/>
                      <a:pt x="44" y="89"/>
                    </a:cubicBezTo>
                    <a:cubicBezTo>
                      <a:pt x="44" y="90"/>
                      <a:pt x="44" y="90"/>
                      <a:pt x="43" y="90"/>
                    </a:cubicBezTo>
                    <a:cubicBezTo>
                      <a:pt x="43" y="90"/>
                      <a:pt x="42" y="90"/>
                      <a:pt x="42" y="90"/>
                    </a:cubicBezTo>
                    <a:cubicBezTo>
                      <a:pt x="42" y="89"/>
                      <a:pt x="41" y="90"/>
                      <a:pt x="41" y="90"/>
                    </a:cubicBezTo>
                    <a:cubicBezTo>
                      <a:pt x="40" y="90"/>
                      <a:pt x="40" y="90"/>
                      <a:pt x="40" y="90"/>
                    </a:cubicBezTo>
                    <a:cubicBezTo>
                      <a:pt x="40" y="90"/>
                      <a:pt x="40" y="90"/>
                      <a:pt x="40" y="89"/>
                    </a:cubicBezTo>
                    <a:cubicBezTo>
                      <a:pt x="39" y="89"/>
                      <a:pt x="40" y="89"/>
                      <a:pt x="40" y="89"/>
                    </a:cubicBezTo>
                    <a:cubicBezTo>
                      <a:pt x="40" y="89"/>
                      <a:pt x="40" y="89"/>
                      <a:pt x="40" y="89"/>
                    </a:cubicBezTo>
                    <a:cubicBezTo>
                      <a:pt x="40" y="89"/>
                      <a:pt x="40" y="89"/>
                      <a:pt x="40" y="89"/>
                    </a:cubicBezTo>
                    <a:cubicBezTo>
                      <a:pt x="39" y="89"/>
                      <a:pt x="39" y="89"/>
                      <a:pt x="38" y="89"/>
                    </a:cubicBezTo>
                    <a:cubicBezTo>
                      <a:pt x="38" y="89"/>
                      <a:pt x="38" y="89"/>
                      <a:pt x="38" y="89"/>
                    </a:cubicBezTo>
                    <a:cubicBezTo>
                      <a:pt x="38" y="89"/>
                      <a:pt x="38" y="89"/>
                      <a:pt x="38" y="89"/>
                    </a:cubicBezTo>
                    <a:cubicBezTo>
                      <a:pt x="37" y="90"/>
                      <a:pt x="37" y="90"/>
                      <a:pt x="37" y="90"/>
                    </a:cubicBezTo>
                    <a:cubicBezTo>
                      <a:pt x="37" y="90"/>
                      <a:pt x="36" y="90"/>
                      <a:pt x="36" y="90"/>
                    </a:cubicBezTo>
                    <a:cubicBezTo>
                      <a:pt x="36" y="90"/>
                      <a:pt x="36" y="90"/>
                      <a:pt x="36" y="90"/>
                    </a:cubicBezTo>
                    <a:cubicBezTo>
                      <a:pt x="36" y="90"/>
                      <a:pt x="35" y="90"/>
                      <a:pt x="35" y="90"/>
                    </a:cubicBezTo>
                    <a:cubicBezTo>
                      <a:pt x="35" y="90"/>
                      <a:pt x="35" y="90"/>
                      <a:pt x="35" y="90"/>
                    </a:cubicBezTo>
                    <a:cubicBezTo>
                      <a:pt x="36" y="91"/>
                      <a:pt x="36" y="91"/>
                      <a:pt x="36" y="91"/>
                    </a:cubicBezTo>
                    <a:cubicBezTo>
                      <a:pt x="35" y="91"/>
                      <a:pt x="35" y="92"/>
                      <a:pt x="34" y="92"/>
                    </a:cubicBezTo>
                    <a:cubicBezTo>
                      <a:pt x="34" y="92"/>
                      <a:pt x="34" y="92"/>
                      <a:pt x="34" y="92"/>
                    </a:cubicBezTo>
                    <a:cubicBezTo>
                      <a:pt x="34" y="92"/>
                      <a:pt x="34" y="92"/>
                      <a:pt x="34" y="93"/>
                    </a:cubicBezTo>
                    <a:cubicBezTo>
                      <a:pt x="34" y="93"/>
                      <a:pt x="33" y="93"/>
                      <a:pt x="33" y="93"/>
                    </a:cubicBezTo>
                    <a:cubicBezTo>
                      <a:pt x="33" y="93"/>
                      <a:pt x="33" y="94"/>
                      <a:pt x="32" y="94"/>
                    </a:cubicBezTo>
                    <a:cubicBezTo>
                      <a:pt x="32" y="94"/>
                      <a:pt x="32" y="94"/>
                      <a:pt x="32" y="94"/>
                    </a:cubicBezTo>
                    <a:cubicBezTo>
                      <a:pt x="32" y="94"/>
                      <a:pt x="32" y="94"/>
                      <a:pt x="32" y="94"/>
                    </a:cubicBezTo>
                    <a:cubicBezTo>
                      <a:pt x="32" y="94"/>
                      <a:pt x="32" y="94"/>
                      <a:pt x="32" y="94"/>
                    </a:cubicBezTo>
                    <a:cubicBezTo>
                      <a:pt x="32" y="94"/>
                      <a:pt x="32" y="94"/>
                      <a:pt x="32" y="94"/>
                    </a:cubicBezTo>
                    <a:cubicBezTo>
                      <a:pt x="32" y="94"/>
                      <a:pt x="32" y="94"/>
                      <a:pt x="32" y="94"/>
                    </a:cubicBezTo>
                    <a:cubicBezTo>
                      <a:pt x="32" y="94"/>
                      <a:pt x="32" y="94"/>
                      <a:pt x="31" y="95"/>
                    </a:cubicBezTo>
                    <a:cubicBezTo>
                      <a:pt x="31" y="95"/>
                      <a:pt x="31" y="95"/>
                      <a:pt x="31" y="95"/>
                    </a:cubicBezTo>
                    <a:cubicBezTo>
                      <a:pt x="31" y="95"/>
                      <a:pt x="31" y="95"/>
                      <a:pt x="31" y="95"/>
                    </a:cubicBezTo>
                    <a:cubicBezTo>
                      <a:pt x="30" y="96"/>
                      <a:pt x="30" y="96"/>
                      <a:pt x="30" y="96"/>
                    </a:cubicBezTo>
                    <a:cubicBezTo>
                      <a:pt x="30" y="96"/>
                      <a:pt x="29" y="96"/>
                      <a:pt x="29" y="97"/>
                    </a:cubicBezTo>
                    <a:cubicBezTo>
                      <a:pt x="29" y="97"/>
                      <a:pt x="29" y="97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7"/>
                      <a:pt x="28" y="97"/>
                      <a:pt x="28" y="97"/>
                    </a:cubicBezTo>
                    <a:cubicBezTo>
                      <a:pt x="28" y="97"/>
                      <a:pt x="28" y="98"/>
                      <a:pt x="27" y="98"/>
                    </a:cubicBezTo>
                    <a:cubicBezTo>
                      <a:pt x="27" y="98"/>
                      <a:pt x="27" y="98"/>
                      <a:pt x="27" y="98"/>
                    </a:cubicBezTo>
                    <a:cubicBezTo>
                      <a:pt x="27" y="98"/>
                      <a:pt x="27" y="99"/>
                      <a:pt x="27" y="99"/>
                    </a:cubicBezTo>
                    <a:cubicBezTo>
                      <a:pt x="26" y="99"/>
                      <a:pt x="26" y="99"/>
                      <a:pt x="26" y="99"/>
                    </a:cubicBezTo>
                    <a:cubicBezTo>
                      <a:pt x="26" y="99"/>
                      <a:pt x="26" y="99"/>
                      <a:pt x="26" y="99"/>
                    </a:cubicBezTo>
                    <a:cubicBezTo>
                      <a:pt x="26" y="99"/>
                      <a:pt x="26" y="99"/>
                      <a:pt x="26" y="99"/>
                    </a:cubicBezTo>
                    <a:cubicBezTo>
                      <a:pt x="26" y="99"/>
                      <a:pt x="25" y="98"/>
                      <a:pt x="25" y="99"/>
                    </a:cubicBezTo>
                    <a:cubicBezTo>
                      <a:pt x="25" y="99"/>
                      <a:pt x="25" y="99"/>
                      <a:pt x="25" y="99"/>
                    </a:cubicBezTo>
                    <a:cubicBezTo>
                      <a:pt x="25" y="98"/>
                      <a:pt x="25" y="99"/>
                      <a:pt x="24" y="99"/>
                    </a:cubicBezTo>
                    <a:cubicBezTo>
                      <a:pt x="24" y="99"/>
                      <a:pt x="24" y="98"/>
                      <a:pt x="24" y="99"/>
                    </a:cubicBezTo>
                    <a:cubicBezTo>
                      <a:pt x="24" y="99"/>
                      <a:pt x="24" y="99"/>
                      <a:pt x="24" y="99"/>
                    </a:cubicBezTo>
                    <a:cubicBezTo>
                      <a:pt x="25" y="99"/>
                      <a:pt x="24" y="99"/>
                      <a:pt x="24" y="99"/>
                    </a:cubicBezTo>
                    <a:cubicBezTo>
                      <a:pt x="24" y="99"/>
                      <a:pt x="24" y="99"/>
                      <a:pt x="24" y="99"/>
                    </a:cubicBezTo>
                    <a:cubicBezTo>
                      <a:pt x="23" y="99"/>
                      <a:pt x="24" y="99"/>
                      <a:pt x="24" y="100"/>
                    </a:cubicBezTo>
                    <a:cubicBezTo>
                      <a:pt x="23" y="100"/>
                      <a:pt x="23" y="100"/>
                      <a:pt x="23" y="100"/>
                    </a:cubicBezTo>
                    <a:cubicBezTo>
                      <a:pt x="23" y="100"/>
                      <a:pt x="23" y="100"/>
                      <a:pt x="23" y="100"/>
                    </a:cubicBezTo>
                    <a:cubicBezTo>
                      <a:pt x="24" y="100"/>
                      <a:pt x="24" y="101"/>
                      <a:pt x="23" y="101"/>
                    </a:cubicBezTo>
                    <a:cubicBezTo>
                      <a:pt x="23" y="101"/>
                      <a:pt x="23" y="101"/>
                      <a:pt x="23" y="101"/>
                    </a:cubicBezTo>
                    <a:cubicBezTo>
                      <a:pt x="24" y="102"/>
                      <a:pt x="24" y="102"/>
                      <a:pt x="24" y="102"/>
                    </a:cubicBezTo>
                    <a:cubicBezTo>
                      <a:pt x="24" y="102"/>
                      <a:pt x="24" y="102"/>
                      <a:pt x="23" y="103"/>
                    </a:cubicBezTo>
                    <a:cubicBezTo>
                      <a:pt x="23" y="103"/>
                      <a:pt x="23" y="103"/>
                      <a:pt x="24" y="103"/>
                    </a:cubicBezTo>
                    <a:cubicBezTo>
                      <a:pt x="24" y="103"/>
                      <a:pt x="24" y="103"/>
                      <a:pt x="24" y="103"/>
                    </a:cubicBezTo>
                    <a:cubicBezTo>
                      <a:pt x="24" y="103"/>
                      <a:pt x="24" y="103"/>
                      <a:pt x="24" y="103"/>
                    </a:cubicBezTo>
                    <a:cubicBezTo>
                      <a:pt x="24" y="103"/>
                      <a:pt x="24" y="103"/>
                      <a:pt x="24" y="103"/>
                    </a:cubicBezTo>
                    <a:cubicBezTo>
                      <a:pt x="24" y="102"/>
                      <a:pt x="24" y="102"/>
                      <a:pt x="24" y="102"/>
                    </a:cubicBezTo>
                    <a:cubicBezTo>
                      <a:pt x="24" y="102"/>
                      <a:pt x="24" y="102"/>
                      <a:pt x="24" y="102"/>
                    </a:cubicBezTo>
                    <a:cubicBezTo>
                      <a:pt x="24" y="102"/>
                      <a:pt x="24" y="102"/>
                      <a:pt x="24" y="102"/>
                    </a:cubicBezTo>
                    <a:cubicBezTo>
                      <a:pt x="24" y="102"/>
                      <a:pt x="25" y="102"/>
                      <a:pt x="25" y="102"/>
                    </a:cubicBezTo>
                    <a:cubicBezTo>
                      <a:pt x="25" y="102"/>
                      <a:pt x="25" y="102"/>
                      <a:pt x="25" y="102"/>
                    </a:cubicBezTo>
                    <a:cubicBezTo>
                      <a:pt x="25" y="102"/>
                      <a:pt x="25" y="102"/>
                      <a:pt x="25" y="102"/>
                    </a:cubicBezTo>
                    <a:cubicBezTo>
                      <a:pt x="25" y="102"/>
                      <a:pt x="25" y="102"/>
                      <a:pt x="25" y="102"/>
                    </a:cubicBezTo>
                    <a:cubicBezTo>
                      <a:pt x="25" y="102"/>
                      <a:pt x="25" y="103"/>
                      <a:pt x="26" y="102"/>
                    </a:cubicBezTo>
                    <a:cubicBezTo>
                      <a:pt x="26" y="103"/>
                      <a:pt x="26" y="103"/>
                      <a:pt x="26" y="102"/>
                    </a:cubicBezTo>
                    <a:cubicBezTo>
                      <a:pt x="27" y="102"/>
                      <a:pt x="27" y="102"/>
                      <a:pt x="27" y="102"/>
                    </a:cubicBezTo>
                    <a:cubicBezTo>
                      <a:pt x="27" y="102"/>
                      <a:pt x="27" y="102"/>
                      <a:pt x="27" y="102"/>
                    </a:cubicBezTo>
                    <a:cubicBezTo>
                      <a:pt x="27" y="102"/>
                      <a:pt x="27" y="102"/>
                      <a:pt x="27" y="102"/>
                    </a:cubicBezTo>
                    <a:cubicBezTo>
                      <a:pt x="27" y="102"/>
                      <a:pt x="28" y="102"/>
                      <a:pt x="28" y="102"/>
                    </a:cubicBezTo>
                    <a:cubicBezTo>
                      <a:pt x="28" y="102"/>
                      <a:pt x="28" y="102"/>
                      <a:pt x="28" y="102"/>
                    </a:cubicBezTo>
                    <a:cubicBezTo>
                      <a:pt x="28" y="102"/>
                      <a:pt x="28" y="102"/>
                      <a:pt x="28" y="102"/>
                    </a:cubicBezTo>
                    <a:cubicBezTo>
                      <a:pt x="29" y="102"/>
                      <a:pt x="29" y="102"/>
                      <a:pt x="29" y="102"/>
                    </a:cubicBezTo>
                    <a:cubicBezTo>
                      <a:pt x="29" y="102"/>
                      <a:pt x="29" y="101"/>
                      <a:pt x="30" y="102"/>
                    </a:cubicBezTo>
                    <a:cubicBezTo>
                      <a:pt x="30" y="102"/>
                      <a:pt x="30" y="102"/>
                      <a:pt x="30" y="102"/>
                    </a:cubicBezTo>
                    <a:cubicBezTo>
                      <a:pt x="29" y="102"/>
                      <a:pt x="29" y="102"/>
                      <a:pt x="30" y="102"/>
                    </a:cubicBezTo>
                    <a:cubicBezTo>
                      <a:pt x="30" y="102"/>
                      <a:pt x="30" y="102"/>
                      <a:pt x="30" y="102"/>
                    </a:cubicBezTo>
                    <a:cubicBezTo>
                      <a:pt x="30" y="102"/>
                      <a:pt x="30" y="102"/>
                      <a:pt x="30" y="102"/>
                    </a:cubicBezTo>
                    <a:cubicBezTo>
                      <a:pt x="31" y="102"/>
                      <a:pt x="31" y="103"/>
                      <a:pt x="31" y="103"/>
                    </a:cubicBezTo>
                    <a:cubicBezTo>
                      <a:pt x="32" y="103"/>
                      <a:pt x="32" y="103"/>
                      <a:pt x="32" y="103"/>
                    </a:cubicBezTo>
                    <a:cubicBezTo>
                      <a:pt x="32" y="103"/>
                      <a:pt x="32" y="103"/>
                      <a:pt x="32" y="103"/>
                    </a:cubicBezTo>
                    <a:cubicBezTo>
                      <a:pt x="32" y="103"/>
                      <a:pt x="32" y="103"/>
                      <a:pt x="32" y="102"/>
                    </a:cubicBezTo>
                    <a:cubicBezTo>
                      <a:pt x="32" y="102"/>
                      <a:pt x="32" y="102"/>
                      <a:pt x="32" y="102"/>
                    </a:cubicBezTo>
                    <a:cubicBezTo>
                      <a:pt x="32" y="101"/>
                      <a:pt x="32" y="101"/>
                      <a:pt x="33" y="101"/>
                    </a:cubicBezTo>
                    <a:cubicBezTo>
                      <a:pt x="33" y="101"/>
                      <a:pt x="33" y="101"/>
                      <a:pt x="33" y="101"/>
                    </a:cubicBezTo>
                    <a:cubicBezTo>
                      <a:pt x="33" y="101"/>
                      <a:pt x="33" y="101"/>
                      <a:pt x="33" y="100"/>
                    </a:cubicBezTo>
                    <a:cubicBezTo>
                      <a:pt x="33" y="100"/>
                      <a:pt x="33" y="100"/>
                      <a:pt x="33" y="100"/>
                    </a:cubicBezTo>
                    <a:cubicBezTo>
                      <a:pt x="33" y="100"/>
                      <a:pt x="33" y="100"/>
                      <a:pt x="33" y="100"/>
                    </a:cubicBezTo>
                    <a:cubicBezTo>
                      <a:pt x="33" y="100"/>
                      <a:pt x="33" y="100"/>
                      <a:pt x="33" y="100"/>
                    </a:cubicBezTo>
                    <a:cubicBezTo>
                      <a:pt x="33" y="100"/>
                      <a:pt x="33" y="100"/>
                      <a:pt x="33" y="100"/>
                    </a:cubicBezTo>
                    <a:cubicBezTo>
                      <a:pt x="33" y="100"/>
                      <a:pt x="33" y="100"/>
                      <a:pt x="33" y="100"/>
                    </a:cubicBezTo>
                    <a:cubicBezTo>
                      <a:pt x="33" y="100"/>
                      <a:pt x="33" y="100"/>
                      <a:pt x="33" y="99"/>
                    </a:cubicBezTo>
                    <a:cubicBezTo>
                      <a:pt x="33" y="99"/>
                      <a:pt x="33" y="99"/>
                      <a:pt x="34" y="99"/>
                    </a:cubicBezTo>
                    <a:cubicBezTo>
                      <a:pt x="34" y="99"/>
                      <a:pt x="34" y="99"/>
                      <a:pt x="34" y="99"/>
                    </a:cubicBezTo>
                    <a:cubicBezTo>
                      <a:pt x="34" y="99"/>
                      <a:pt x="34" y="99"/>
                      <a:pt x="34" y="100"/>
                    </a:cubicBezTo>
                    <a:cubicBezTo>
                      <a:pt x="34" y="100"/>
                      <a:pt x="34" y="100"/>
                      <a:pt x="34" y="100"/>
                    </a:cubicBezTo>
                    <a:cubicBezTo>
                      <a:pt x="34" y="100"/>
                      <a:pt x="34" y="100"/>
                      <a:pt x="34" y="100"/>
                    </a:cubicBezTo>
                    <a:cubicBezTo>
                      <a:pt x="34" y="100"/>
                      <a:pt x="34" y="100"/>
                      <a:pt x="34" y="100"/>
                    </a:cubicBezTo>
                    <a:cubicBezTo>
                      <a:pt x="34" y="100"/>
                      <a:pt x="34" y="100"/>
                      <a:pt x="34" y="100"/>
                    </a:cubicBezTo>
                    <a:cubicBezTo>
                      <a:pt x="34" y="100"/>
                      <a:pt x="34" y="100"/>
                      <a:pt x="35" y="100"/>
                    </a:cubicBezTo>
                    <a:cubicBezTo>
                      <a:pt x="35" y="100"/>
                      <a:pt x="35" y="100"/>
                      <a:pt x="35" y="100"/>
                    </a:cubicBezTo>
                    <a:cubicBezTo>
                      <a:pt x="35" y="101"/>
                      <a:pt x="34" y="101"/>
                      <a:pt x="34" y="101"/>
                    </a:cubicBezTo>
                    <a:cubicBezTo>
                      <a:pt x="34" y="101"/>
                      <a:pt x="34" y="101"/>
                      <a:pt x="34" y="101"/>
                    </a:cubicBezTo>
                    <a:cubicBezTo>
                      <a:pt x="34" y="101"/>
                      <a:pt x="34" y="101"/>
                      <a:pt x="34" y="101"/>
                    </a:cubicBezTo>
                    <a:cubicBezTo>
                      <a:pt x="34" y="101"/>
                      <a:pt x="35" y="101"/>
                      <a:pt x="35" y="101"/>
                    </a:cubicBezTo>
                    <a:cubicBezTo>
                      <a:pt x="35" y="101"/>
                      <a:pt x="35" y="101"/>
                      <a:pt x="35" y="101"/>
                    </a:cubicBezTo>
                    <a:cubicBezTo>
                      <a:pt x="35" y="101"/>
                      <a:pt x="35" y="100"/>
                      <a:pt x="35" y="100"/>
                    </a:cubicBezTo>
                    <a:cubicBezTo>
                      <a:pt x="35" y="100"/>
                      <a:pt x="35" y="100"/>
                      <a:pt x="35" y="100"/>
                    </a:cubicBezTo>
                    <a:cubicBezTo>
                      <a:pt x="35" y="100"/>
                      <a:pt x="35" y="100"/>
                      <a:pt x="35" y="100"/>
                    </a:cubicBezTo>
                    <a:cubicBezTo>
                      <a:pt x="35" y="101"/>
                      <a:pt x="36" y="101"/>
                      <a:pt x="36" y="101"/>
                    </a:cubicBezTo>
                    <a:cubicBezTo>
                      <a:pt x="36" y="101"/>
                      <a:pt x="36" y="101"/>
                      <a:pt x="36" y="101"/>
                    </a:cubicBezTo>
                    <a:cubicBezTo>
                      <a:pt x="36" y="101"/>
                      <a:pt x="36" y="101"/>
                      <a:pt x="36" y="101"/>
                    </a:cubicBezTo>
                    <a:cubicBezTo>
                      <a:pt x="36" y="101"/>
                      <a:pt x="36" y="101"/>
                      <a:pt x="36" y="101"/>
                    </a:cubicBezTo>
                    <a:cubicBezTo>
                      <a:pt x="36" y="100"/>
                      <a:pt x="36" y="101"/>
                      <a:pt x="36" y="100"/>
                    </a:cubicBezTo>
                    <a:cubicBezTo>
                      <a:pt x="36" y="100"/>
                      <a:pt x="36" y="100"/>
                      <a:pt x="36" y="100"/>
                    </a:cubicBezTo>
                    <a:cubicBezTo>
                      <a:pt x="36" y="100"/>
                      <a:pt x="36" y="100"/>
                      <a:pt x="36" y="100"/>
                    </a:cubicBezTo>
                    <a:cubicBezTo>
                      <a:pt x="36" y="100"/>
                      <a:pt x="36" y="100"/>
                      <a:pt x="36" y="100"/>
                    </a:cubicBezTo>
                    <a:cubicBezTo>
                      <a:pt x="36" y="100"/>
                      <a:pt x="36" y="100"/>
                      <a:pt x="36" y="100"/>
                    </a:cubicBezTo>
                    <a:cubicBezTo>
                      <a:pt x="36" y="100"/>
                      <a:pt x="37" y="99"/>
                      <a:pt x="37" y="100"/>
                    </a:cubicBezTo>
                    <a:cubicBezTo>
                      <a:pt x="37" y="100"/>
                      <a:pt x="37" y="100"/>
                      <a:pt x="37" y="99"/>
                    </a:cubicBezTo>
                    <a:cubicBezTo>
                      <a:pt x="37" y="99"/>
                      <a:pt x="37" y="99"/>
                      <a:pt x="38" y="99"/>
                    </a:cubicBezTo>
                    <a:cubicBezTo>
                      <a:pt x="38" y="99"/>
                      <a:pt x="38" y="99"/>
                      <a:pt x="38" y="99"/>
                    </a:cubicBezTo>
                    <a:cubicBezTo>
                      <a:pt x="38" y="99"/>
                      <a:pt x="38" y="99"/>
                      <a:pt x="38" y="99"/>
                    </a:cubicBezTo>
                    <a:cubicBezTo>
                      <a:pt x="38" y="99"/>
                      <a:pt x="38" y="99"/>
                      <a:pt x="38" y="99"/>
                    </a:cubicBezTo>
                    <a:cubicBezTo>
                      <a:pt x="39" y="99"/>
                      <a:pt x="39" y="99"/>
                      <a:pt x="39" y="99"/>
                    </a:cubicBezTo>
                    <a:cubicBezTo>
                      <a:pt x="39" y="99"/>
                      <a:pt x="39" y="99"/>
                      <a:pt x="39" y="99"/>
                    </a:cubicBezTo>
                    <a:cubicBezTo>
                      <a:pt x="39" y="99"/>
                      <a:pt x="39" y="99"/>
                      <a:pt x="39" y="99"/>
                    </a:cubicBezTo>
                    <a:cubicBezTo>
                      <a:pt x="39" y="99"/>
                      <a:pt x="39" y="99"/>
                      <a:pt x="39" y="99"/>
                    </a:cubicBezTo>
                    <a:cubicBezTo>
                      <a:pt x="39" y="99"/>
                      <a:pt x="39" y="99"/>
                      <a:pt x="39" y="99"/>
                    </a:cubicBezTo>
                    <a:cubicBezTo>
                      <a:pt x="40" y="99"/>
                      <a:pt x="40" y="99"/>
                      <a:pt x="40" y="99"/>
                    </a:cubicBezTo>
                    <a:cubicBezTo>
                      <a:pt x="40" y="99"/>
                      <a:pt x="40" y="99"/>
                      <a:pt x="40" y="99"/>
                    </a:cubicBezTo>
                    <a:cubicBezTo>
                      <a:pt x="40" y="99"/>
                      <a:pt x="40" y="99"/>
                      <a:pt x="40" y="99"/>
                    </a:cubicBezTo>
                    <a:cubicBezTo>
                      <a:pt x="40" y="99"/>
                      <a:pt x="40" y="99"/>
                      <a:pt x="40" y="99"/>
                    </a:cubicBezTo>
                    <a:cubicBezTo>
                      <a:pt x="40" y="99"/>
                      <a:pt x="40" y="99"/>
                      <a:pt x="40" y="99"/>
                    </a:cubicBezTo>
                    <a:cubicBezTo>
                      <a:pt x="40" y="99"/>
                      <a:pt x="40" y="99"/>
                      <a:pt x="40" y="99"/>
                    </a:cubicBezTo>
                    <a:cubicBezTo>
                      <a:pt x="40" y="99"/>
                      <a:pt x="40" y="99"/>
                      <a:pt x="40" y="99"/>
                    </a:cubicBezTo>
                    <a:cubicBezTo>
                      <a:pt x="40" y="99"/>
                      <a:pt x="40" y="99"/>
                      <a:pt x="40" y="99"/>
                    </a:cubicBezTo>
                    <a:cubicBezTo>
                      <a:pt x="40" y="98"/>
                      <a:pt x="40" y="98"/>
                      <a:pt x="40" y="98"/>
                    </a:cubicBezTo>
                    <a:cubicBezTo>
                      <a:pt x="40" y="98"/>
                      <a:pt x="41" y="98"/>
                      <a:pt x="41" y="98"/>
                    </a:cubicBezTo>
                    <a:cubicBezTo>
                      <a:pt x="41" y="98"/>
                      <a:pt x="41" y="98"/>
                      <a:pt x="41" y="98"/>
                    </a:cubicBezTo>
                    <a:cubicBezTo>
                      <a:pt x="41" y="98"/>
                      <a:pt x="41" y="98"/>
                      <a:pt x="41" y="98"/>
                    </a:cubicBezTo>
                    <a:cubicBezTo>
                      <a:pt x="41" y="98"/>
                      <a:pt x="41" y="98"/>
                      <a:pt x="41" y="98"/>
                    </a:cubicBezTo>
                    <a:cubicBezTo>
                      <a:pt x="41" y="98"/>
                      <a:pt x="41" y="98"/>
                      <a:pt x="41" y="98"/>
                    </a:cubicBezTo>
                    <a:cubicBezTo>
                      <a:pt x="41" y="98"/>
                      <a:pt x="41" y="98"/>
                      <a:pt x="42" y="98"/>
                    </a:cubicBezTo>
                    <a:cubicBezTo>
                      <a:pt x="42" y="98"/>
                      <a:pt x="42" y="98"/>
                      <a:pt x="42" y="98"/>
                    </a:cubicBezTo>
                    <a:cubicBezTo>
                      <a:pt x="42" y="98"/>
                      <a:pt x="42" y="98"/>
                      <a:pt x="42" y="98"/>
                    </a:cubicBezTo>
                    <a:cubicBezTo>
                      <a:pt x="42" y="98"/>
                      <a:pt x="42" y="98"/>
                      <a:pt x="42" y="98"/>
                    </a:cubicBezTo>
                    <a:cubicBezTo>
                      <a:pt x="42" y="98"/>
                      <a:pt x="42" y="98"/>
                      <a:pt x="43" y="98"/>
                    </a:cubicBezTo>
                    <a:cubicBezTo>
                      <a:pt x="43" y="98"/>
                      <a:pt x="43" y="98"/>
                      <a:pt x="43" y="98"/>
                    </a:cubicBezTo>
                    <a:cubicBezTo>
                      <a:pt x="43" y="98"/>
                      <a:pt x="43" y="98"/>
                      <a:pt x="43" y="98"/>
                    </a:cubicBezTo>
                    <a:cubicBezTo>
                      <a:pt x="43" y="98"/>
                      <a:pt x="43" y="98"/>
                      <a:pt x="43" y="98"/>
                    </a:cubicBezTo>
                    <a:cubicBezTo>
                      <a:pt x="43" y="98"/>
                      <a:pt x="44" y="98"/>
                      <a:pt x="44" y="98"/>
                    </a:cubicBezTo>
                    <a:cubicBezTo>
                      <a:pt x="44" y="98"/>
                      <a:pt x="44" y="98"/>
                      <a:pt x="44" y="98"/>
                    </a:cubicBezTo>
                    <a:cubicBezTo>
                      <a:pt x="44" y="98"/>
                      <a:pt x="44" y="98"/>
                      <a:pt x="44" y="98"/>
                    </a:cubicBezTo>
                    <a:cubicBezTo>
                      <a:pt x="44" y="98"/>
                      <a:pt x="44" y="98"/>
                      <a:pt x="44" y="98"/>
                    </a:cubicBezTo>
                    <a:cubicBezTo>
                      <a:pt x="44" y="98"/>
                      <a:pt x="44" y="98"/>
                      <a:pt x="45" y="98"/>
                    </a:cubicBezTo>
                    <a:cubicBezTo>
                      <a:pt x="45" y="98"/>
                      <a:pt x="45" y="97"/>
                      <a:pt x="45" y="97"/>
                    </a:cubicBezTo>
                    <a:cubicBezTo>
                      <a:pt x="45" y="97"/>
                      <a:pt x="44" y="97"/>
                      <a:pt x="44" y="97"/>
                    </a:cubicBezTo>
                    <a:cubicBezTo>
                      <a:pt x="44" y="97"/>
                      <a:pt x="44" y="97"/>
                      <a:pt x="44" y="97"/>
                    </a:cubicBezTo>
                    <a:cubicBezTo>
                      <a:pt x="44" y="97"/>
                      <a:pt x="44" y="97"/>
                      <a:pt x="44" y="97"/>
                    </a:cubicBezTo>
                    <a:cubicBezTo>
                      <a:pt x="44" y="97"/>
                      <a:pt x="44" y="97"/>
                      <a:pt x="44" y="97"/>
                    </a:cubicBezTo>
                    <a:cubicBezTo>
                      <a:pt x="44" y="97"/>
                      <a:pt x="44" y="97"/>
                      <a:pt x="45" y="97"/>
                    </a:cubicBezTo>
                    <a:cubicBezTo>
                      <a:pt x="45" y="97"/>
                      <a:pt x="45" y="97"/>
                      <a:pt x="45" y="97"/>
                    </a:cubicBezTo>
                    <a:cubicBezTo>
                      <a:pt x="45" y="97"/>
                      <a:pt x="45" y="97"/>
                      <a:pt x="45" y="97"/>
                    </a:cubicBezTo>
                    <a:cubicBezTo>
                      <a:pt x="45" y="97"/>
                      <a:pt x="45" y="97"/>
                      <a:pt x="46" y="97"/>
                    </a:cubicBezTo>
                    <a:cubicBezTo>
                      <a:pt x="46" y="97"/>
                      <a:pt x="46" y="97"/>
                      <a:pt x="46" y="97"/>
                    </a:cubicBezTo>
                    <a:cubicBezTo>
                      <a:pt x="46" y="97"/>
                      <a:pt x="46" y="97"/>
                      <a:pt x="46" y="96"/>
                    </a:cubicBezTo>
                    <a:cubicBezTo>
                      <a:pt x="46" y="96"/>
                      <a:pt x="46" y="96"/>
                      <a:pt x="46" y="96"/>
                    </a:cubicBezTo>
                    <a:cubicBezTo>
                      <a:pt x="46" y="96"/>
                      <a:pt x="46" y="96"/>
                      <a:pt x="46" y="96"/>
                    </a:cubicBezTo>
                    <a:cubicBezTo>
                      <a:pt x="46" y="96"/>
                      <a:pt x="46" y="96"/>
                      <a:pt x="46" y="96"/>
                    </a:cubicBezTo>
                    <a:cubicBezTo>
                      <a:pt x="46" y="96"/>
                      <a:pt x="46" y="96"/>
                      <a:pt x="47" y="96"/>
                    </a:cubicBezTo>
                    <a:cubicBezTo>
                      <a:pt x="47" y="96"/>
                      <a:pt x="47" y="96"/>
                      <a:pt x="47" y="96"/>
                    </a:cubicBezTo>
                    <a:cubicBezTo>
                      <a:pt x="47" y="96"/>
                      <a:pt x="47" y="96"/>
                      <a:pt x="47" y="96"/>
                    </a:cubicBezTo>
                    <a:cubicBezTo>
                      <a:pt x="47" y="96"/>
                      <a:pt x="47" y="96"/>
                      <a:pt x="47" y="96"/>
                    </a:cubicBezTo>
                    <a:cubicBezTo>
                      <a:pt x="47" y="96"/>
                      <a:pt x="47" y="96"/>
                      <a:pt x="47" y="96"/>
                    </a:cubicBezTo>
                    <a:cubicBezTo>
                      <a:pt x="47" y="96"/>
                      <a:pt x="47" y="96"/>
                      <a:pt x="47" y="96"/>
                    </a:cubicBezTo>
                    <a:cubicBezTo>
                      <a:pt x="48" y="96"/>
                      <a:pt x="48" y="96"/>
                      <a:pt x="48" y="96"/>
                    </a:cubicBezTo>
                    <a:cubicBezTo>
                      <a:pt x="48" y="96"/>
                      <a:pt x="48" y="96"/>
                      <a:pt x="48" y="96"/>
                    </a:cubicBezTo>
                    <a:cubicBezTo>
                      <a:pt x="48" y="96"/>
                      <a:pt x="48" y="96"/>
                      <a:pt x="48" y="96"/>
                    </a:cubicBezTo>
                    <a:cubicBezTo>
                      <a:pt x="48" y="96"/>
                      <a:pt x="49" y="96"/>
                      <a:pt x="49" y="96"/>
                    </a:cubicBezTo>
                    <a:cubicBezTo>
                      <a:pt x="49" y="96"/>
                      <a:pt x="49" y="96"/>
                      <a:pt x="49" y="96"/>
                    </a:cubicBezTo>
                    <a:cubicBezTo>
                      <a:pt x="49" y="96"/>
                      <a:pt x="49" y="96"/>
                      <a:pt x="49" y="96"/>
                    </a:cubicBezTo>
                    <a:cubicBezTo>
                      <a:pt x="49" y="96"/>
                      <a:pt x="49" y="96"/>
                      <a:pt x="49" y="96"/>
                    </a:cubicBezTo>
                    <a:cubicBezTo>
                      <a:pt x="49" y="96"/>
                      <a:pt x="50" y="96"/>
                      <a:pt x="50" y="96"/>
                    </a:cubicBezTo>
                    <a:cubicBezTo>
                      <a:pt x="50" y="96"/>
                      <a:pt x="50" y="96"/>
                      <a:pt x="50" y="96"/>
                    </a:cubicBezTo>
                    <a:cubicBezTo>
                      <a:pt x="50" y="96"/>
                      <a:pt x="50" y="96"/>
                      <a:pt x="50" y="96"/>
                    </a:cubicBezTo>
                    <a:cubicBezTo>
                      <a:pt x="51" y="96"/>
                      <a:pt x="51" y="96"/>
                      <a:pt x="51" y="97"/>
                    </a:cubicBezTo>
                    <a:cubicBezTo>
                      <a:pt x="51" y="97"/>
                      <a:pt x="51" y="97"/>
                      <a:pt x="51" y="97"/>
                    </a:cubicBezTo>
                    <a:cubicBezTo>
                      <a:pt x="51" y="97"/>
                      <a:pt x="52" y="97"/>
                      <a:pt x="52" y="97"/>
                    </a:cubicBezTo>
                    <a:cubicBezTo>
                      <a:pt x="52" y="97"/>
                      <a:pt x="52" y="97"/>
                      <a:pt x="52" y="97"/>
                    </a:cubicBezTo>
                    <a:cubicBezTo>
                      <a:pt x="52" y="97"/>
                      <a:pt x="52" y="97"/>
                      <a:pt x="52" y="97"/>
                    </a:cubicBezTo>
                    <a:cubicBezTo>
                      <a:pt x="52" y="97"/>
                      <a:pt x="53" y="97"/>
                      <a:pt x="53" y="96"/>
                    </a:cubicBezTo>
                    <a:cubicBezTo>
                      <a:pt x="54" y="96"/>
                      <a:pt x="54" y="96"/>
                      <a:pt x="54" y="97"/>
                    </a:cubicBezTo>
                    <a:cubicBezTo>
                      <a:pt x="54" y="97"/>
                      <a:pt x="54" y="97"/>
                      <a:pt x="54" y="97"/>
                    </a:cubicBezTo>
                    <a:cubicBezTo>
                      <a:pt x="54" y="97"/>
                      <a:pt x="54" y="97"/>
                      <a:pt x="54" y="97"/>
                    </a:cubicBezTo>
                    <a:cubicBezTo>
                      <a:pt x="54" y="98"/>
                      <a:pt x="54" y="98"/>
                      <a:pt x="54" y="98"/>
                    </a:cubicBezTo>
                    <a:cubicBezTo>
                      <a:pt x="53" y="98"/>
                      <a:pt x="53" y="99"/>
                      <a:pt x="53" y="98"/>
                    </a:cubicBezTo>
                    <a:cubicBezTo>
                      <a:pt x="53" y="98"/>
                      <a:pt x="53" y="98"/>
                      <a:pt x="53" y="98"/>
                    </a:cubicBezTo>
                    <a:cubicBezTo>
                      <a:pt x="53" y="98"/>
                      <a:pt x="53" y="98"/>
                      <a:pt x="53" y="99"/>
                    </a:cubicBezTo>
                    <a:cubicBezTo>
                      <a:pt x="53" y="99"/>
                      <a:pt x="53" y="99"/>
                      <a:pt x="53" y="99"/>
                    </a:cubicBezTo>
                    <a:cubicBezTo>
                      <a:pt x="53" y="99"/>
                      <a:pt x="53" y="99"/>
                      <a:pt x="53" y="99"/>
                    </a:cubicBezTo>
                    <a:cubicBezTo>
                      <a:pt x="53" y="99"/>
                      <a:pt x="53" y="99"/>
                      <a:pt x="53" y="99"/>
                    </a:cubicBezTo>
                    <a:cubicBezTo>
                      <a:pt x="53" y="99"/>
                      <a:pt x="53" y="99"/>
                      <a:pt x="53" y="99"/>
                    </a:cubicBezTo>
                    <a:cubicBezTo>
                      <a:pt x="53" y="99"/>
                      <a:pt x="53" y="99"/>
                      <a:pt x="53" y="99"/>
                    </a:cubicBezTo>
                    <a:cubicBezTo>
                      <a:pt x="53" y="99"/>
                      <a:pt x="53" y="99"/>
                      <a:pt x="53" y="99"/>
                    </a:cubicBezTo>
                    <a:cubicBezTo>
                      <a:pt x="53" y="99"/>
                      <a:pt x="53" y="99"/>
                      <a:pt x="53" y="99"/>
                    </a:cubicBezTo>
                    <a:cubicBezTo>
                      <a:pt x="52" y="99"/>
                      <a:pt x="52" y="99"/>
                      <a:pt x="52" y="99"/>
                    </a:cubicBezTo>
                    <a:cubicBezTo>
                      <a:pt x="52" y="99"/>
                      <a:pt x="52" y="99"/>
                      <a:pt x="52" y="100"/>
                    </a:cubicBezTo>
                    <a:cubicBezTo>
                      <a:pt x="52" y="100"/>
                      <a:pt x="52" y="100"/>
                      <a:pt x="52" y="100"/>
                    </a:cubicBezTo>
                    <a:cubicBezTo>
                      <a:pt x="52" y="100"/>
                      <a:pt x="52" y="100"/>
                      <a:pt x="52" y="100"/>
                    </a:cubicBezTo>
                    <a:cubicBezTo>
                      <a:pt x="52" y="100"/>
                      <a:pt x="52" y="100"/>
                      <a:pt x="52" y="100"/>
                    </a:cubicBezTo>
                    <a:cubicBezTo>
                      <a:pt x="52" y="100"/>
                      <a:pt x="52" y="100"/>
                      <a:pt x="52" y="100"/>
                    </a:cubicBezTo>
                    <a:cubicBezTo>
                      <a:pt x="52" y="100"/>
                      <a:pt x="52" y="100"/>
                      <a:pt x="52" y="101"/>
                    </a:cubicBezTo>
                    <a:cubicBezTo>
                      <a:pt x="53" y="101"/>
                      <a:pt x="53" y="101"/>
                      <a:pt x="52" y="101"/>
                    </a:cubicBezTo>
                    <a:cubicBezTo>
                      <a:pt x="52" y="101"/>
                      <a:pt x="52" y="101"/>
                      <a:pt x="52" y="102"/>
                    </a:cubicBezTo>
                    <a:cubicBezTo>
                      <a:pt x="52" y="102"/>
                      <a:pt x="53" y="102"/>
                      <a:pt x="52" y="102"/>
                    </a:cubicBezTo>
                    <a:cubicBezTo>
                      <a:pt x="52" y="102"/>
                      <a:pt x="52" y="102"/>
                      <a:pt x="52" y="102"/>
                    </a:cubicBezTo>
                    <a:cubicBezTo>
                      <a:pt x="52" y="103"/>
                      <a:pt x="52" y="103"/>
                      <a:pt x="52" y="103"/>
                    </a:cubicBezTo>
                    <a:cubicBezTo>
                      <a:pt x="52" y="103"/>
                      <a:pt x="52" y="103"/>
                      <a:pt x="52" y="103"/>
                    </a:cubicBezTo>
                    <a:cubicBezTo>
                      <a:pt x="52" y="103"/>
                      <a:pt x="53" y="104"/>
                      <a:pt x="53" y="104"/>
                    </a:cubicBezTo>
                    <a:cubicBezTo>
                      <a:pt x="53" y="104"/>
                      <a:pt x="53" y="104"/>
                      <a:pt x="53" y="104"/>
                    </a:cubicBezTo>
                    <a:cubicBezTo>
                      <a:pt x="53" y="104"/>
                      <a:pt x="53" y="104"/>
                      <a:pt x="53" y="104"/>
                    </a:cubicBezTo>
                    <a:cubicBezTo>
                      <a:pt x="53" y="104"/>
                      <a:pt x="53" y="104"/>
                      <a:pt x="53" y="104"/>
                    </a:cubicBezTo>
                    <a:cubicBezTo>
                      <a:pt x="53" y="104"/>
                      <a:pt x="53" y="104"/>
                      <a:pt x="54" y="104"/>
                    </a:cubicBezTo>
                    <a:cubicBezTo>
                      <a:pt x="54" y="104"/>
                      <a:pt x="54" y="104"/>
                      <a:pt x="54" y="104"/>
                    </a:cubicBezTo>
                    <a:cubicBezTo>
                      <a:pt x="54" y="104"/>
                      <a:pt x="54" y="104"/>
                      <a:pt x="54" y="105"/>
                    </a:cubicBezTo>
                    <a:cubicBezTo>
                      <a:pt x="54" y="105"/>
                      <a:pt x="54" y="105"/>
                      <a:pt x="54" y="105"/>
                    </a:cubicBezTo>
                    <a:cubicBezTo>
                      <a:pt x="54" y="105"/>
                      <a:pt x="54" y="105"/>
                      <a:pt x="54" y="105"/>
                    </a:cubicBezTo>
                    <a:cubicBezTo>
                      <a:pt x="54" y="105"/>
                      <a:pt x="54" y="105"/>
                      <a:pt x="54" y="105"/>
                    </a:cubicBezTo>
                    <a:cubicBezTo>
                      <a:pt x="54" y="105"/>
                      <a:pt x="54" y="105"/>
                      <a:pt x="54" y="105"/>
                    </a:cubicBezTo>
                    <a:cubicBezTo>
                      <a:pt x="54" y="105"/>
                      <a:pt x="54" y="106"/>
                      <a:pt x="55" y="106"/>
                    </a:cubicBezTo>
                    <a:cubicBezTo>
                      <a:pt x="55" y="106"/>
                      <a:pt x="55" y="106"/>
                      <a:pt x="55" y="106"/>
                    </a:cubicBezTo>
                    <a:cubicBezTo>
                      <a:pt x="55" y="106"/>
                      <a:pt x="55" y="106"/>
                      <a:pt x="55" y="106"/>
                    </a:cubicBezTo>
                    <a:cubicBezTo>
                      <a:pt x="56" y="106"/>
                      <a:pt x="56" y="106"/>
                      <a:pt x="57" y="107"/>
                    </a:cubicBezTo>
                    <a:cubicBezTo>
                      <a:pt x="57" y="107"/>
                      <a:pt x="57" y="107"/>
                      <a:pt x="57" y="107"/>
                    </a:cubicBezTo>
                    <a:cubicBezTo>
                      <a:pt x="57" y="107"/>
                      <a:pt x="57" y="107"/>
                      <a:pt x="57" y="106"/>
                    </a:cubicBezTo>
                    <a:cubicBezTo>
                      <a:pt x="57" y="106"/>
                      <a:pt x="57" y="106"/>
                      <a:pt x="57" y="106"/>
                    </a:cubicBezTo>
                    <a:cubicBezTo>
                      <a:pt x="57" y="106"/>
                      <a:pt x="57" y="106"/>
                      <a:pt x="57" y="106"/>
                    </a:cubicBezTo>
                    <a:cubicBezTo>
                      <a:pt x="57" y="106"/>
                      <a:pt x="58" y="106"/>
                      <a:pt x="58" y="105"/>
                    </a:cubicBezTo>
                    <a:cubicBezTo>
                      <a:pt x="58" y="105"/>
                      <a:pt x="58" y="105"/>
                      <a:pt x="58" y="104"/>
                    </a:cubicBezTo>
                    <a:cubicBezTo>
                      <a:pt x="58" y="104"/>
                      <a:pt x="58" y="104"/>
                      <a:pt x="58" y="104"/>
                    </a:cubicBezTo>
                    <a:cubicBezTo>
                      <a:pt x="58" y="104"/>
                      <a:pt x="58" y="104"/>
                      <a:pt x="58" y="104"/>
                    </a:cubicBezTo>
                    <a:cubicBezTo>
                      <a:pt x="58" y="104"/>
                      <a:pt x="58" y="104"/>
                      <a:pt x="58" y="104"/>
                    </a:cubicBezTo>
                    <a:cubicBezTo>
                      <a:pt x="59" y="104"/>
                      <a:pt x="59" y="103"/>
                      <a:pt x="59" y="103"/>
                    </a:cubicBezTo>
                    <a:cubicBezTo>
                      <a:pt x="59" y="103"/>
                      <a:pt x="59" y="103"/>
                      <a:pt x="60" y="103"/>
                    </a:cubicBezTo>
                    <a:cubicBezTo>
                      <a:pt x="60" y="103"/>
                      <a:pt x="60" y="103"/>
                      <a:pt x="60" y="102"/>
                    </a:cubicBezTo>
                    <a:cubicBezTo>
                      <a:pt x="60" y="102"/>
                      <a:pt x="60" y="102"/>
                      <a:pt x="60" y="102"/>
                    </a:cubicBezTo>
                    <a:cubicBezTo>
                      <a:pt x="60" y="102"/>
                      <a:pt x="60" y="102"/>
                      <a:pt x="60" y="102"/>
                    </a:cubicBezTo>
                    <a:cubicBezTo>
                      <a:pt x="60" y="102"/>
                      <a:pt x="60" y="102"/>
                      <a:pt x="60" y="102"/>
                    </a:cubicBezTo>
                    <a:cubicBezTo>
                      <a:pt x="60" y="102"/>
                      <a:pt x="60" y="102"/>
                      <a:pt x="60" y="101"/>
                    </a:cubicBezTo>
                    <a:cubicBezTo>
                      <a:pt x="60" y="101"/>
                      <a:pt x="60" y="101"/>
                      <a:pt x="60" y="101"/>
                    </a:cubicBezTo>
                    <a:cubicBezTo>
                      <a:pt x="60" y="101"/>
                      <a:pt x="60" y="101"/>
                      <a:pt x="60" y="101"/>
                    </a:cubicBezTo>
                    <a:cubicBezTo>
                      <a:pt x="60" y="101"/>
                      <a:pt x="60" y="101"/>
                      <a:pt x="60" y="101"/>
                    </a:cubicBezTo>
                    <a:cubicBezTo>
                      <a:pt x="60" y="101"/>
                      <a:pt x="60" y="101"/>
                      <a:pt x="60" y="100"/>
                    </a:cubicBezTo>
                    <a:cubicBezTo>
                      <a:pt x="61" y="101"/>
                      <a:pt x="61" y="101"/>
                      <a:pt x="61" y="101"/>
                    </a:cubicBezTo>
                    <a:cubicBezTo>
                      <a:pt x="61" y="101"/>
                      <a:pt x="61" y="101"/>
                      <a:pt x="61" y="100"/>
                    </a:cubicBezTo>
                    <a:cubicBezTo>
                      <a:pt x="61" y="100"/>
                      <a:pt x="62" y="100"/>
                      <a:pt x="62" y="100"/>
                    </a:cubicBezTo>
                    <a:cubicBezTo>
                      <a:pt x="62" y="100"/>
                      <a:pt x="62" y="100"/>
                      <a:pt x="62" y="100"/>
                    </a:cubicBezTo>
                    <a:cubicBezTo>
                      <a:pt x="63" y="100"/>
                      <a:pt x="63" y="100"/>
                      <a:pt x="63" y="99"/>
                    </a:cubicBezTo>
                    <a:cubicBezTo>
                      <a:pt x="63" y="99"/>
                      <a:pt x="63" y="99"/>
                      <a:pt x="63" y="100"/>
                    </a:cubicBezTo>
                    <a:cubicBezTo>
                      <a:pt x="63" y="100"/>
                      <a:pt x="63" y="100"/>
                      <a:pt x="63" y="100"/>
                    </a:cubicBezTo>
                    <a:cubicBezTo>
                      <a:pt x="63" y="100"/>
                      <a:pt x="63" y="100"/>
                      <a:pt x="64" y="100"/>
                    </a:cubicBezTo>
                    <a:cubicBezTo>
                      <a:pt x="64" y="100"/>
                      <a:pt x="64" y="100"/>
                      <a:pt x="64" y="100"/>
                    </a:cubicBezTo>
                    <a:cubicBezTo>
                      <a:pt x="64" y="100"/>
                      <a:pt x="64" y="100"/>
                      <a:pt x="64" y="100"/>
                    </a:cubicBezTo>
                    <a:cubicBezTo>
                      <a:pt x="64" y="100"/>
                      <a:pt x="64" y="100"/>
                      <a:pt x="63" y="100"/>
                    </a:cubicBezTo>
                    <a:cubicBezTo>
                      <a:pt x="64" y="100"/>
                      <a:pt x="64" y="100"/>
                      <a:pt x="64" y="100"/>
                    </a:cubicBezTo>
                    <a:cubicBezTo>
                      <a:pt x="64" y="100"/>
                      <a:pt x="64" y="100"/>
                      <a:pt x="64" y="99"/>
                    </a:cubicBezTo>
                    <a:cubicBezTo>
                      <a:pt x="64" y="99"/>
                      <a:pt x="64" y="99"/>
                      <a:pt x="64" y="99"/>
                    </a:cubicBezTo>
                    <a:cubicBezTo>
                      <a:pt x="64" y="99"/>
                      <a:pt x="65" y="99"/>
                      <a:pt x="64" y="98"/>
                    </a:cubicBezTo>
                    <a:cubicBezTo>
                      <a:pt x="64" y="98"/>
                      <a:pt x="64" y="98"/>
                      <a:pt x="64" y="98"/>
                    </a:cubicBezTo>
                    <a:cubicBezTo>
                      <a:pt x="64" y="98"/>
                      <a:pt x="64" y="98"/>
                      <a:pt x="64" y="98"/>
                    </a:cubicBezTo>
                    <a:cubicBezTo>
                      <a:pt x="64" y="98"/>
                      <a:pt x="64" y="98"/>
                      <a:pt x="64" y="98"/>
                    </a:cubicBezTo>
                    <a:cubicBezTo>
                      <a:pt x="64" y="98"/>
                      <a:pt x="64" y="98"/>
                      <a:pt x="64" y="98"/>
                    </a:cubicBezTo>
                    <a:cubicBezTo>
                      <a:pt x="64" y="98"/>
                      <a:pt x="63" y="98"/>
                      <a:pt x="63" y="98"/>
                    </a:cubicBezTo>
                    <a:cubicBezTo>
                      <a:pt x="63" y="98"/>
                      <a:pt x="62" y="97"/>
                      <a:pt x="62" y="97"/>
                    </a:cubicBezTo>
                    <a:cubicBezTo>
                      <a:pt x="62" y="97"/>
                      <a:pt x="62" y="97"/>
                      <a:pt x="62" y="96"/>
                    </a:cubicBezTo>
                    <a:cubicBezTo>
                      <a:pt x="62" y="96"/>
                      <a:pt x="62" y="95"/>
                      <a:pt x="63" y="94"/>
                    </a:cubicBezTo>
                    <a:cubicBezTo>
                      <a:pt x="63" y="94"/>
                      <a:pt x="63" y="94"/>
                      <a:pt x="63" y="94"/>
                    </a:cubicBezTo>
                    <a:cubicBezTo>
                      <a:pt x="63" y="94"/>
                      <a:pt x="63" y="94"/>
                      <a:pt x="63" y="94"/>
                    </a:cubicBezTo>
                    <a:cubicBezTo>
                      <a:pt x="63" y="94"/>
                      <a:pt x="63" y="94"/>
                      <a:pt x="63" y="94"/>
                    </a:cubicBezTo>
                    <a:cubicBezTo>
                      <a:pt x="63" y="94"/>
                      <a:pt x="63" y="94"/>
                      <a:pt x="63" y="94"/>
                    </a:cubicBezTo>
                    <a:cubicBezTo>
                      <a:pt x="64" y="94"/>
                      <a:pt x="64" y="94"/>
                      <a:pt x="64" y="94"/>
                    </a:cubicBezTo>
                    <a:cubicBezTo>
                      <a:pt x="64" y="94"/>
                      <a:pt x="64" y="94"/>
                      <a:pt x="64" y="95"/>
                    </a:cubicBezTo>
                    <a:cubicBezTo>
                      <a:pt x="64" y="95"/>
                      <a:pt x="64" y="95"/>
                      <a:pt x="64" y="95"/>
                    </a:cubicBezTo>
                    <a:cubicBezTo>
                      <a:pt x="64" y="95"/>
                      <a:pt x="64" y="95"/>
                      <a:pt x="64" y="95"/>
                    </a:cubicBezTo>
                    <a:cubicBezTo>
                      <a:pt x="64" y="95"/>
                      <a:pt x="64" y="95"/>
                      <a:pt x="64" y="95"/>
                    </a:cubicBezTo>
                    <a:cubicBezTo>
                      <a:pt x="64" y="96"/>
                      <a:pt x="64" y="96"/>
                      <a:pt x="64" y="96"/>
                    </a:cubicBezTo>
                    <a:cubicBezTo>
                      <a:pt x="65" y="96"/>
                      <a:pt x="65" y="96"/>
                      <a:pt x="65" y="96"/>
                    </a:cubicBezTo>
                    <a:cubicBezTo>
                      <a:pt x="65" y="96"/>
                      <a:pt x="65" y="96"/>
                      <a:pt x="65" y="96"/>
                    </a:cubicBezTo>
                    <a:cubicBezTo>
                      <a:pt x="64" y="96"/>
                      <a:pt x="64" y="95"/>
                      <a:pt x="64" y="95"/>
                    </a:cubicBezTo>
                    <a:cubicBezTo>
                      <a:pt x="64" y="95"/>
                      <a:pt x="65" y="95"/>
                      <a:pt x="65" y="95"/>
                    </a:cubicBezTo>
                    <a:cubicBezTo>
                      <a:pt x="65" y="95"/>
                      <a:pt x="65" y="95"/>
                      <a:pt x="65" y="95"/>
                    </a:cubicBezTo>
                    <a:cubicBezTo>
                      <a:pt x="65" y="95"/>
                      <a:pt x="65" y="96"/>
                      <a:pt x="65" y="96"/>
                    </a:cubicBezTo>
                    <a:cubicBezTo>
                      <a:pt x="65" y="96"/>
                      <a:pt x="65" y="96"/>
                      <a:pt x="65" y="96"/>
                    </a:cubicBezTo>
                    <a:cubicBezTo>
                      <a:pt x="66" y="96"/>
                      <a:pt x="66" y="96"/>
                      <a:pt x="66" y="96"/>
                    </a:cubicBezTo>
                    <a:cubicBezTo>
                      <a:pt x="66" y="96"/>
                      <a:pt x="66" y="96"/>
                      <a:pt x="66" y="96"/>
                    </a:cubicBezTo>
                    <a:cubicBezTo>
                      <a:pt x="66" y="96"/>
                      <a:pt x="66" y="95"/>
                      <a:pt x="66" y="95"/>
                    </a:cubicBezTo>
                    <a:cubicBezTo>
                      <a:pt x="66" y="95"/>
                      <a:pt x="67" y="96"/>
                      <a:pt x="67" y="96"/>
                    </a:cubicBezTo>
                    <a:cubicBezTo>
                      <a:pt x="67" y="95"/>
                      <a:pt x="67" y="96"/>
                      <a:pt x="67" y="96"/>
                    </a:cubicBezTo>
                    <a:cubicBezTo>
                      <a:pt x="67" y="96"/>
                      <a:pt x="67" y="96"/>
                      <a:pt x="67" y="96"/>
                    </a:cubicBezTo>
                    <a:cubicBezTo>
                      <a:pt x="67" y="96"/>
                      <a:pt x="67" y="96"/>
                      <a:pt x="67" y="96"/>
                    </a:cubicBezTo>
                    <a:cubicBezTo>
                      <a:pt x="67" y="96"/>
                      <a:pt x="67" y="96"/>
                      <a:pt x="67" y="96"/>
                    </a:cubicBezTo>
                    <a:cubicBezTo>
                      <a:pt x="67" y="96"/>
                      <a:pt x="67" y="97"/>
                      <a:pt x="67" y="96"/>
                    </a:cubicBezTo>
                    <a:cubicBezTo>
                      <a:pt x="67" y="96"/>
                      <a:pt x="67" y="96"/>
                      <a:pt x="67" y="96"/>
                    </a:cubicBezTo>
                    <a:cubicBezTo>
                      <a:pt x="67" y="97"/>
                      <a:pt x="66" y="97"/>
                      <a:pt x="66" y="97"/>
                    </a:cubicBezTo>
                    <a:cubicBezTo>
                      <a:pt x="66" y="97"/>
                      <a:pt x="66" y="97"/>
                      <a:pt x="66" y="97"/>
                    </a:cubicBezTo>
                    <a:cubicBezTo>
                      <a:pt x="65" y="97"/>
                      <a:pt x="65" y="97"/>
                      <a:pt x="65" y="97"/>
                    </a:cubicBezTo>
                    <a:cubicBezTo>
                      <a:pt x="65" y="97"/>
                      <a:pt x="65" y="97"/>
                      <a:pt x="65" y="97"/>
                    </a:cubicBezTo>
                    <a:cubicBezTo>
                      <a:pt x="65" y="97"/>
                      <a:pt x="65" y="97"/>
                      <a:pt x="65" y="97"/>
                    </a:cubicBezTo>
                    <a:cubicBezTo>
                      <a:pt x="65" y="97"/>
                      <a:pt x="65" y="97"/>
                      <a:pt x="65" y="97"/>
                    </a:cubicBezTo>
                    <a:cubicBezTo>
                      <a:pt x="65" y="97"/>
                      <a:pt x="66" y="97"/>
                      <a:pt x="66" y="97"/>
                    </a:cubicBezTo>
                    <a:cubicBezTo>
                      <a:pt x="67" y="97"/>
                      <a:pt x="67" y="97"/>
                      <a:pt x="68" y="97"/>
                    </a:cubicBezTo>
                    <a:cubicBezTo>
                      <a:pt x="68" y="97"/>
                      <a:pt x="68" y="97"/>
                      <a:pt x="68" y="97"/>
                    </a:cubicBezTo>
                    <a:cubicBezTo>
                      <a:pt x="68" y="97"/>
                      <a:pt x="68" y="97"/>
                      <a:pt x="68" y="97"/>
                    </a:cubicBezTo>
                    <a:cubicBezTo>
                      <a:pt x="68" y="97"/>
                      <a:pt x="68" y="97"/>
                      <a:pt x="68" y="97"/>
                    </a:cubicBezTo>
                    <a:cubicBezTo>
                      <a:pt x="69" y="97"/>
                      <a:pt x="69" y="97"/>
                      <a:pt x="70" y="97"/>
                    </a:cubicBezTo>
                    <a:cubicBezTo>
                      <a:pt x="70" y="97"/>
                      <a:pt x="70" y="97"/>
                      <a:pt x="70" y="97"/>
                    </a:cubicBezTo>
                    <a:cubicBezTo>
                      <a:pt x="70" y="97"/>
                      <a:pt x="70" y="97"/>
                      <a:pt x="70" y="97"/>
                    </a:cubicBezTo>
                    <a:cubicBezTo>
                      <a:pt x="71" y="97"/>
                      <a:pt x="71" y="97"/>
                      <a:pt x="71" y="97"/>
                    </a:cubicBezTo>
                    <a:cubicBezTo>
                      <a:pt x="72" y="97"/>
                      <a:pt x="73" y="97"/>
                      <a:pt x="73" y="97"/>
                    </a:cubicBezTo>
                    <a:cubicBezTo>
                      <a:pt x="73" y="97"/>
                      <a:pt x="73" y="96"/>
                      <a:pt x="73" y="96"/>
                    </a:cubicBezTo>
                    <a:cubicBezTo>
                      <a:pt x="74" y="96"/>
                      <a:pt x="74" y="95"/>
                      <a:pt x="74" y="95"/>
                    </a:cubicBezTo>
                    <a:cubicBezTo>
                      <a:pt x="74" y="95"/>
                      <a:pt x="74" y="95"/>
                      <a:pt x="74" y="95"/>
                    </a:cubicBezTo>
                    <a:cubicBezTo>
                      <a:pt x="74" y="94"/>
                      <a:pt x="75" y="94"/>
                      <a:pt x="75" y="94"/>
                    </a:cubicBezTo>
                    <a:cubicBezTo>
                      <a:pt x="75" y="94"/>
                      <a:pt x="75" y="94"/>
                      <a:pt x="75" y="94"/>
                    </a:cubicBezTo>
                    <a:cubicBezTo>
                      <a:pt x="75" y="94"/>
                      <a:pt x="75" y="94"/>
                      <a:pt x="75" y="94"/>
                    </a:cubicBezTo>
                    <a:cubicBezTo>
                      <a:pt x="75" y="94"/>
                      <a:pt x="75" y="94"/>
                      <a:pt x="75" y="94"/>
                    </a:cubicBezTo>
                    <a:cubicBezTo>
                      <a:pt x="75" y="94"/>
                      <a:pt x="75" y="94"/>
                      <a:pt x="75" y="94"/>
                    </a:cubicBezTo>
                    <a:cubicBezTo>
                      <a:pt x="75" y="94"/>
                      <a:pt x="75" y="94"/>
                      <a:pt x="75" y="94"/>
                    </a:cubicBezTo>
                    <a:cubicBezTo>
                      <a:pt x="75" y="94"/>
                      <a:pt x="75" y="93"/>
                      <a:pt x="76" y="93"/>
                    </a:cubicBezTo>
                    <a:cubicBezTo>
                      <a:pt x="76" y="93"/>
                      <a:pt x="76" y="93"/>
                      <a:pt x="76" y="93"/>
                    </a:cubicBezTo>
                    <a:cubicBezTo>
                      <a:pt x="76" y="93"/>
                      <a:pt x="76" y="93"/>
                      <a:pt x="77" y="93"/>
                    </a:cubicBezTo>
                    <a:cubicBezTo>
                      <a:pt x="77" y="93"/>
                      <a:pt x="77" y="93"/>
                      <a:pt x="77" y="93"/>
                    </a:cubicBezTo>
                    <a:cubicBezTo>
                      <a:pt x="77" y="93"/>
                      <a:pt x="77" y="93"/>
                      <a:pt x="77" y="93"/>
                    </a:cubicBezTo>
                    <a:cubicBezTo>
                      <a:pt x="77" y="93"/>
                      <a:pt x="78" y="93"/>
                      <a:pt x="78" y="93"/>
                    </a:cubicBezTo>
                    <a:cubicBezTo>
                      <a:pt x="78" y="93"/>
                      <a:pt x="78" y="93"/>
                      <a:pt x="78" y="94"/>
                    </a:cubicBezTo>
                    <a:cubicBezTo>
                      <a:pt x="78" y="94"/>
                      <a:pt x="78" y="94"/>
                      <a:pt x="77" y="94"/>
                    </a:cubicBezTo>
                    <a:cubicBezTo>
                      <a:pt x="77" y="94"/>
                      <a:pt x="77" y="94"/>
                      <a:pt x="77" y="94"/>
                    </a:cubicBezTo>
                    <a:cubicBezTo>
                      <a:pt x="77" y="94"/>
                      <a:pt x="77" y="94"/>
                      <a:pt x="77" y="95"/>
                    </a:cubicBezTo>
                    <a:cubicBezTo>
                      <a:pt x="77" y="95"/>
                      <a:pt x="77" y="95"/>
                      <a:pt x="77" y="95"/>
                    </a:cubicBezTo>
                    <a:cubicBezTo>
                      <a:pt x="77" y="96"/>
                      <a:pt x="77" y="96"/>
                      <a:pt x="77" y="96"/>
                    </a:cubicBezTo>
                    <a:cubicBezTo>
                      <a:pt x="77" y="96"/>
                      <a:pt x="77" y="96"/>
                      <a:pt x="77" y="96"/>
                    </a:cubicBezTo>
                    <a:cubicBezTo>
                      <a:pt x="77" y="96"/>
                      <a:pt x="77" y="97"/>
                      <a:pt x="77" y="97"/>
                    </a:cubicBezTo>
                    <a:cubicBezTo>
                      <a:pt x="77" y="97"/>
                      <a:pt x="77" y="97"/>
                      <a:pt x="78" y="97"/>
                    </a:cubicBezTo>
                    <a:cubicBezTo>
                      <a:pt x="78" y="97"/>
                      <a:pt x="78" y="97"/>
                      <a:pt x="79" y="96"/>
                    </a:cubicBezTo>
                    <a:cubicBezTo>
                      <a:pt x="79" y="96"/>
                      <a:pt x="79" y="96"/>
                      <a:pt x="79" y="96"/>
                    </a:cubicBezTo>
                    <a:cubicBezTo>
                      <a:pt x="79" y="96"/>
                      <a:pt x="79" y="96"/>
                      <a:pt x="79" y="95"/>
                    </a:cubicBezTo>
                    <a:cubicBezTo>
                      <a:pt x="79" y="95"/>
                      <a:pt x="79" y="95"/>
                      <a:pt x="79" y="95"/>
                    </a:cubicBezTo>
                    <a:cubicBezTo>
                      <a:pt x="79" y="95"/>
                      <a:pt x="80" y="94"/>
                      <a:pt x="79" y="94"/>
                    </a:cubicBezTo>
                    <a:cubicBezTo>
                      <a:pt x="79" y="94"/>
                      <a:pt x="79" y="94"/>
                      <a:pt x="79" y="93"/>
                    </a:cubicBezTo>
                    <a:cubicBezTo>
                      <a:pt x="79" y="93"/>
                      <a:pt x="79" y="93"/>
                      <a:pt x="80" y="93"/>
                    </a:cubicBezTo>
                    <a:cubicBezTo>
                      <a:pt x="80" y="93"/>
                      <a:pt x="80" y="93"/>
                      <a:pt x="80" y="93"/>
                    </a:cubicBezTo>
                    <a:cubicBezTo>
                      <a:pt x="80" y="93"/>
                      <a:pt x="80" y="92"/>
                      <a:pt x="80" y="92"/>
                    </a:cubicBezTo>
                    <a:cubicBezTo>
                      <a:pt x="80" y="92"/>
                      <a:pt x="80" y="92"/>
                      <a:pt x="80" y="92"/>
                    </a:cubicBezTo>
                    <a:cubicBezTo>
                      <a:pt x="80" y="92"/>
                      <a:pt x="80" y="92"/>
                      <a:pt x="80" y="91"/>
                    </a:cubicBezTo>
                    <a:cubicBezTo>
                      <a:pt x="81" y="91"/>
                      <a:pt x="81" y="91"/>
                      <a:pt x="81" y="91"/>
                    </a:cubicBezTo>
                    <a:cubicBezTo>
                      <a:pt x="81" y="91"/>
                      <a:pt x="81" y="91"/>
                      <a:pt x="81" y="91"/>
                    </a:cubicBezTo>
                    <a:cubicBezTo>
                      <a:pt x="81" y="91"/>
                      <a:pt x="81" y="91"/>
                      <a:pt x="81" y="91"/>
                    </a:cubicBezTo>
                    <a:cubicBezTo>
                      <a:pt x="81" y="91"/>
                      <a:pt x="81" y="91"/>
                      <a:pt x="82" y="91"/>
                    </a:cubicBezTo>
                    <a:cubicBezTo>
                      <a:pt x="82" y="91"/>
                      <a:pt x="82" y="91"/>
                      <a:pt x="82" y="91"/>
                    </a:cubicBezTo>
                    <a:cubicBezTo>
                      <a:pt x="83" y="92"/>
                      <a:pt x="83" y="92"/>
                      <a:pt x="83" y="93"/>
                    </a:cubicBezTo>
                    <a:cubicBezTo>
                      <a:pt x="83" y="93"/>
                      <a:pt x="83" y="93"/>
                      <a:pt x="83" y="93"/>
                    </a:cubicBezTo>
                    <a:cubicBezTo>
                      <a:pt x="83" y="93"/>
                      <a:pt x="83" y="93"/>
                      <a:pt x="83" y="93"/>
                    </a:cubicBezTo>
                    <a:cubicBezTo>
                      <a:pt x="83" y="93"/>
                      <a:pt x="83" y="93"/>
                      <a:pt x="83" y="93"/>
                    </a:cubicBezTo>
                    <a:cubicBezTo>
                      <a:pt x="83" y="93"/>
                      <a:pt x="83" y="93"/>
                      <a:pt x="83" y="93"/>
                    </a:cubicBezTo>
                    <a:cubicBezTo>
                      <a:pt x="83" y="92"/>
                      <a:pt x="83" y="92"/>
                      <a:pt x="83" y="92"/>
                    </a:cubicBezTo>
                    <a:cubicBezTo>
                      <a:pt x="83" y="92"/>
                      <a:pt x="83" y="92"/>
                      <a:pt x="83" y="92"/>
                    </a:cubicBezTo>
                    <a:cubicBezTo>
                      <a:pt x="84" y="92"/>
                      <a:pt x="84" y="92"/>
                      <a:pt x="84" y="92"/>
                    </a:cubicBezTo>
                    <a:cubicBezTo>
                      <a:pt x="84" y="92"/>
                      <a:pt x="83" y="92"/>
                      <a:pt x="83" y="92"/>
                    </a:cubicBezTo>
                    <a:cubicBezTo>
                      <a:pt x="83" y="92"/>
                      <a:pt x="83" y="92"/>
                      <a:pt x="83" y="91"/>
                    </a:cubicBezTo>
                    <a:cubicBezTo>
                      <a:pt x="83" y="91"/>
                      <a:pt x="83" y="91"/>
                      <a:pt x="83" y="91"/>
                    </a:cubicBezTo>
                    <a:cubicBezTo>
                      <a:pt x="83" y="91"/>
                      <a:pt x="83" y="91"/>
                      <a:pt x="83" y="91"/>
                    </a:cubicBezTo>
                    <a:cubicBezTo>
                      <a:pt x="83" y="91"/>
                      <a:pt x="83" y="91"/>
                      <a:pt x="83" y="90"/>
                    </a:cubicBezTo>
                    <a:cubicBezTo>
                      <a:pt x="83" y="90"/>
                      <a:pt x="84" y="90"/>
                      <a:pt x="84" y="90"/>
                    </a:cubicBezTo>
                    <a:cubicBezTo>
                      <a:pt x="84" y="90"/>
                      <a:pt x="84" y="90"/>
                      <a:pt x="84" y="90"/>
                    </a:cubicBezTo>
                    <a:cubicBezTo>
                      <a:pt x="84" y="90"/>
                      <a:pt x="84" y="90"/>
                      <a:pt x="84" y="90"/>
                    </a:cubicBezTo>
                    <a:cubicBezTo>
                      <a:pt x="84" y="90"/>
                      <a:pt x="85" y="90"/>
                      <a:pt x="85" y="90"/>
                    </a:cubicBezTo>
                    <a:cubicBezTo>
                      <a:pt x="85" y="90"/>
                      <a:pt x="85" y="91"/>
                      <a:pt x="85" y="91"/>
                    </a:cubicBezTo>
                    <a:cubicBezTo>
                      <a:pt x="85" y="91"/>
                      <a:pt x="84" y="91"/>
                      <a:pt x="84" y="91"/>
                    </a:cubicBezTo>
                    <a:cubicBezTo>
                      <a:pt x="84" y="91"/>
                      <a:pt x="84" y="91"/>
                      <a:pt x="84" y="91"/>
                    </a:cubicBezTo>
                    <a:cubicBezTo>
                      <a:pt x="84" y="91"/>
                      <a:pt x="84" y="91"/>
                      <a:pt x="84" y="92"/>
                    </a:cubicBezTo>
                    <a:cubicBezTo>
                      <a:pt x="84" y="92"/>
                      <a:pt x="84" y="92"/>
                      <a:pt x="84" y="92"/>
                    </a:cubicBezTo>
                    <a:cubicBezTo>
                      <a:pt x="84" y="92"/>
                      <a:pt x="84" y="92"/>
                      <a:pt x="84" y="92"/>
                    </a:cubicBezTo>
                    <a:cubicBezTo>
                      <a:pt x="84" y="92"/>
                      <a:pt x="84" y="92"/>
                      <a:pt x="84" y="92"/>
                    </a:cubicBezTo>
                    <a:cubicBezTo>
                      <a:pt x="84" y="92"/>
                      <a:pt x="84" y="93"/>
                      <a:pt x="84" y="93"/>
                    </a:cubicBezTo>
                    <a:cubicBezTo>
                      <a:pt x="84" y="93"/>
                      <a:pt x="84" y="93"/>
                      <a:pt x="84" y="93"/>
                    </a:cubicBezTo>
                    <a:cubicBezTo>
                      <a:pt x="84" y="94"/>
                      <a:pt x="84" y="94"/>
                      <a:pt x="84" y="94"/>
                    </a:cubicBezTo>
                    <a:cubicBezTo>
                      <a:pt x="84" y="94"/>
                      <a:pt x="84" y="94"/>
                      <a:pt x="84" y="94"/>
                    </a:cubicBezTo>
                    <a:cubicBezTo>
                      <a:pt x="84" y="94"/>
                      <a:pt x="84" y="94"/>
                      <a:pt x="84" y="94"/>
                    </a:cubicBezTo>
                    <a:cubicBezTo>
                      <a:pt x="84" y="94"/>
                      <a:pt x="84" y="94"/>
                      <a:pt x="84" y="95"/>
                    </a:cubicBezTo>
                    <a:cubicBezTo>
                      <a:pt x="84" y="95"/>
                      <a:pt x="85" y="95"/>
                      <a:pt x="85" y="94"/>
                    </a:cubicBezTo>
                    <a:cubicBezTo>
                      <a:pt x="85" y="94"/>
                      <a:pt x="85" y="94"/>
                      <a:pt x="86" y="94"/>
                    </a:cubicBezTo>
                    <a:cubicBezTo>
                      <a:pt x="86" y="93"/>
                      <a:pt x="86" y="93"/>
                      <a:pt x="86" y="93"/>
                    </a:cubicBezTo>
                    <a:cubicBezTo>
                      <a:pt x="86" y="93"/>
                      <a:pt x="86" y="93"/>
                      <a:pt x="86" y="93"/>
                    </a:cubicBezTo>
                    <a:cubicBezTo>
                      <a:pt x="87" y="93"/>
                      <a:pt x="87" y="93"/>
                      <a:pt x="87" y="93"/>
                    </a:cubicBezTo>
                    <a:cubicBezTo>
                      <a:pt x="88" y="92"/>
                      <a:pt x="88" y="92"/>
                      <a:pt x="88" y="92"/>
                    </a:cubicBezTo>
                    <a:cubicBezTo>
                      <a:pt x="88" y="91"/>
                      <a:pt x="88" y="91"/>
                      <a:pt x="88" y="91"/>
                    </a:cubicBezTo>
                    <a:cubicBezTo>
                      <a:pt x="88" y="90"/>
                      <a:pt x="88" y="90"/>
                      <a:pt x="88" y="89"/>
                    </a:cubicBezTo>
                    <a:cubicBezTo>
                      <a:pt x="89" y="89"/>
                      <a:pt x="89" y="89"/>
                      <a:pt x="89" y="89"/>
                    </a:cubicBezTo>
                    <a:cubicBezTo>
                      <a:pt x="89" y="89"/>
                      <a:pt x="89" y="89"/>
                      <a:pt x="90" y="88"/>
                    </a:cubicBezTo>
                    <a:cubicBezTo>
                      <a:pt x="90" y="88"/>
                      <a:pt x="90" y="88"/>
                      <a:pt x="91" y="88"/>
                    </a:cubicBezTo>
                    <a:cubicBezTo>
                      <a:pt x="91" y="88"/>
                      <a:pt x="91" y="88"/>
                      <a:pt x="91" y="88"/>
                    </a:cubicBezTo>
                    <a:cubicBezTo>
                      <a:pt x="91" y="88"/>
                      <a:pt x="91" y="88"/>
                      <a:pt x="91" y="88"/>
                    </a:cubicBezTo>
                    <a:cubicBezTo>
                      <a:pt x="91" y="87"/>
                      <a:pt x="90" y="87"/>
                      <a:pt x="90" y="86"/>
                    </a:cubicBezTo>
                    <a:cubicBezTo>
                      <a:pt x="90" y="86"/>
                      <a:pt x="90" y="86"/>
                      <a:pt x="90" y="86"/>
                    </a:cubicBezTo>
                    <a:cubicBezTo>
                      <a:pt x="90" y="86"/>
                      <a:pt x="90" y="87"/>
                      <a:pt x="90" y="86"/>
                    </a:cubicBezTo>
                    <a:cubicBezTo>
                      <a:pt x="90" y="86"/>
                      <a:pt x="90" y="86"/>
                      <a:pt x="90" y="86"/>
                    </a:cubicBezTo>
                    <a:cubicBezTo>
                      <a:pt x="90" y="86"/>
                      <a:pt x="90" y="86"/>
                      <a:pt x="90" y="86"/>
                    </a:cubicBezTo>
                    <a:cubicBezTo>
                      <a:pt x="90" y="86"/>
                      <a:pt x="90" y="86"/>
                      <a:pt x="90" y="86"/>
                    </a:cubicBezTo>
                    <a:cubicBezTo>
                      <a:pt x="90" y="85"/>
                      <a:pt x="89" y="84"/>
                      <a:pt x="89" y="84"/>
                    </a:cubicBezTo>
                    <a:cubicBezTo>
                      <a:pt x="89" y="84"/>
                      <a:pt x="89" y="84"/>
                      <a:pt x="89" y="84"/>
                    </a:cubicBezTo>
                    <a:cubicBezTo>
                      <a:pt x="89" y="84"/>
                      <a:pt x="89" y="83"/>
                      <a:pt x="89" y="83"/>
                    </a:cubicBezTo>
                    <a:cubicBezTo>
                      <a:pt x="89" y="83"/>
                      <a:pt x="89" y="83"/>
                      <a:pt x="89" y="83"/>
                    </a:cubicBezTo>
                    <a:cubicBezTo>
                      <a:pt x="89" y="83"/>
                      <a:pt x="89" y="83"/>
                      <a:pt x="89" y="83"/>
                    </a:cubicBezTo>
                    <a:cubicBezTo>
                      <a:pt x="89" y="83"/>
                      <a:pt x="90" y="83"/>
                      <a:pt x="90" y="82"/>
                    </a:cubicBezTo>
                    <a:cubicBezTo>
                      <a:pt x="90" y="82"/>
                      <a:pt x="90" y="82"/>
                      <a:pt x="90" y="82"/>
                    </a:cubicBezTo>
                    <a:cubicBezTo>
                      <a:pt x="89" y="82"/>
                      <a:pt x="90" y="81"/>
                      <a:pt x="90" y="81"/>
                    </a:cubicBezTo>
                    <a:cubicBezTo>
                      <a:pt x="90" y="81"/>
                      <a:pt x="90" y="81"/>
                      <a:pt x="90" y="81"/>
                    </a:cubicBezTo>
                    <a:cubicBezTo>
                      <a:pt x="90" y="81"/>
                      <a:pt x="90" y="80"/>
                      <a:pt x="90" y="80"/>
                    </a:cubicBezTo>
                    <a:cubicBezTo>
                      <a:pt x="90" y="80"/>
                      <a:pt x="90" y="80"/>
                      <a:pt x="90" y="79"/>
                    </a:cubicBezTo>
                    <a:cubicBezTo>
                      <a:pt x="90" y="79"/>
                      <a:pt x="90" y="79"/>
                      <a:pt x="90" y="79"/>
                    </a:cubicBezTo>
                    <a:cubicBezTo>
                      <a:pt x="91" y="79"/>
                      <a:pt x="91" y="79"/>
                      <a:pt x="91" y="79"/>
                    </a:cubicBezTo>
                    <a:cubicBezTo>
                      <a:pt x="91" y="79"/>
                      <a:pt x="91" y="78"/>
                      <a:pt x="91" y="78"/>
                    </a:cubicBezTo>
                    <a:cubicBezTo>
                      <a:pt x="91" y="78"/>
                      <a:pt x="91" y="78"/>
                      <a:pt x="91" y="78"/>
                    </a:cubicBezTo>
                    <a:cubicBezTo>
                      <a:pt x="91" y="78"/>
                      <a:pt x="91" y="78"/>
                      <a:pt x="91" y="78"/>
                    </a:cubicBezTo>
                    <a:cubicBezTo>
                      <a:pt x="91" y="78"/>
                      <a:pt x="91" y="78"/>
                      <a:pt x="91" y="78"/>
                    </a:cubicBezTo>
                    <a:cubicBezTo>
                      <a:pt x="91" y="78"/>
                      <a:pt x="91" y="78"/>
                      <a:pt x="91" y="78"/>
                    </a:cubicBezTo>
                    <a:cubicBezTo>
                      <a:pt x="92" y="78"/>
                      <a:pt x="92" y="77"/>
                      <a:pt x="92" y="77"/>
                    </a:cubicBezTo>
                    <a:cubicBezTo>
                      <a:pt x="92" y="77"/>
                      <a:pt x="92" y="77"/>
                      <a:pt x="92" y="76"/>
                    </a:cubicBezTo>
                    <a:cubicBezTo>
                      <a:pt x="92" y="76"/>
                      <a:pt x="92" y="76"/>
                      <a:pt x="92" y="76"/>
                    </a:cubicBezTo>
                    <a:cubicBezTo>
                      <a:pt x="92" y="76"/>
                      <a:pt x="92" y="76"/>
                      <a:pt x="92" y="76"/>
                    </a:cubicBezTo>
                    <a:cubicBezTo>
                      <a:pt x="92" y="76"/>
                      <a:pt x="92" y="75"/>
                      <a:pt x="92" y="75"/>
                    </a:cubicBezTo>
                    <a:cubicBezTo>
                      <a:pt x="92" y="75"/>
                      <a:pt x="92" y="74"/>
                      <a:pt x="92" y="73"/>
                    </a:cubicBezTo>
                    <a:cubicBezTo>
                      <a:pt x="92" y="73"/>
                      <a:pt x="92" y="73"/>
                      <a:pt x="92" y="73"/>
                    </a:cubicBezTo>
                    <a:cubicBezTo>
                      <a:pt x="92" y="72"/>
                      <a:pt x="92" y="71"/>
                      <a:pt x="92" y="70"/>
                    </a:cubicBezTo>
                    <a:cubicBezTo>
                      <a:pt x="92" y="70"/>
                      <a:pt x="92" y="70"/>
                      <a:pt x="92" y="69"/>
                    </a:cubicBezTo>
                    <a:cubicBezTo>
                      <a:pt x="92" y="69"/>
                      <a:pt x="92" y="69"/>
                      <a:pt x="92" y="69"/>
                    </a:cubicBezTo>
                    <a:cubicBezTo>
                      <a:pt x="92" y="69"/>
                      <a:pt x="92" y="69"/>
                      <a:pt x="92" y="69"/>
                    </a:cubicBezTo>
                    <a:cubicBezTo>
                      <a:pt x="92" y="69"/>
                      <a:pt x="92" y="69"/>
                      <a:pt x="92" y="69"/>
                    </a:cubicBezTo>
                    <a:cubicBezTo>
                      <a:pt x="92" y="69"/>
                      <a:pt x="92" y="68"/>
                      <a:pt x="92" y="68"/>
                    </a:cubicBezTo>
                    <a:cubicBezTo>
                      <a:pt x="91" y="67"/>
                      <a:pt x="92" y="67"/>
                      <a:pt x="92" y="66"/>
                    </a:cubicBezTo>
                    <a:cubicBezTo>
                      <a:pt x="92" y="66"/>
                      <a:pt x="92" y="66"/>
                      <a:pt x="92" y="65"/>
                    </a:cubicBezTo>
                    <a:cubicBezTo>
                      <a:pt x="93" y="65"/>
                      <a:pt x="93" y="65"/>
                      <a:pt x="93" y="65"/>
                    </a:cubicBezTo>
                    <a:cubicBezTo>
                      <a:pt x="93" y="65"/>
                      <a:pt x="93" y="65"/>
                      <a:pt x="93" y="65"/>
                    </a:cubicBezTo>
                    <a:cubicBezTo>
                      <a:pt x="93" y="65"/>
                      <a:pt x="93" y="65"/>
                      <a:pt x="93" y="66"/>
                    </a:cubicBezTo>
                    <a:cubicBezTo>
                      <a:pt x="93" y="66"/>
                      <a:pt x="93" y="66"/>
                      <a:pt x="93" y="66"/>
                    </a:cubicBezTo>
                    <a:cubicBezTo>
                      <a:pt x="93" y="66"/>
                      <a:pt x="93" y="66"/>
                      <a:pt x="93" y="66"/>
                    </a:cubicBezTo>
                    <a:cubicBezTo>
                      <a:pt x="93" y="65"/>
                      <a:pt x="93" y="65"/>
                      <a:pt x="94" y="65"/>
                    </a:cubicBezTo>
                    <a:cubicBezTo>
                      <a:pt x="94" y="65"/>
                      <a:pt x="95" y="65"/>
                      <a:pt x="95" y="65"/>
                    </a:cubicBezTo>
                    <a:cubicBezTo>
                      <a:pt x="95" y="65"/>
                      <a:pt x="95" y="65"/>
                      <a:pt x="95" y="65"/>
                    </a:cubicBezTo>
                    <a:cubicBezTo>
                      <a:pt x="95" y="66"/>
                      <a:pt x="95" y="66"/>
                      <a:pt x="96" y="66"/>
                    </a:cubicBezTo>
                    <a:cubicBezTo>
                      <a:pt x="96" y="66"/>
                      <a:pt x="96" y="66"/>
                      <a:pt x="96" y="66"/>
                    </a:cubicBezTo>
                    <a:cubicBezTo>
                      <a:pt x="96" y="66"/>
                      <a:pt x="96" y="66"/>
                      <a:pt x="96" y="66"/>
                    </a:cubicBezTo>
                    <a:cubicBezTo>
                      <a:pt x="96" y="66"/>
                      <a:pt x="96" y="66"/>
                      <a:pt x="96" y="66"/>
                    </a:cubicBezTo>
                    <a:cubicBezTo>
                      <a:pt x="96" y="65"/>
                      <a:pt x="95" y="65"/>
                      <a:pt x="96" y="65"/>
                    </a:cubicBezTo>
                    <a:cubicBezTo>
                      <a:pt x="96" y="65"/>
                      <a:pt x="96" y="65"/>
                      <a:pt x="96" y="65"/>
                    </a:cubicBezTo>
                    <a:cubicBezTo>
                      <a:pt x="96" y="64"/>
                      <a:pt x="96" y="64"/>
                      <a:pt x="96" y="64"/>
                    </a:cubicBezTo>
                    <a:cubicBezTo>
                      <a:pt x="96" y="64"/>
                      <a:pt x="95" y="64"/>
                      <a:pt x="96" y="64"/>
                    </a:cubicBezTo>
                    <a:cubicBezTo>
                      <a:pt x="96" y="64"/>
                      <a:pt x="96" y="64"/>
                      <a:pt x="96" y="64"/>
                    </a:cubicBezTo>
                    <a:cubicBezTo>
                      <a:pt x="96" y="64"/>
                      <a:pt x="96" y="64"/>
                      <a:pt x="96" y="64"/>
                    </a:cubicBezTo>
                    <a:cubicBezTo>
                      <a:pt x="96" y="64"/>
                      <a:pt x="96" y="64"/>
                      <a:pt x="96" y="64"/>
                    </a:cubicBezTo>
                    <a:cubicBezTo>
                      <a:pt x="96" y="64"/>
                      <a:pt x="95" y="64"/>
                      <a:pt x="95" y="64"/>
                    </a:cubicBezTo>
                    <a:cubicBezTo>
                      <a:pt x="95" y="64"/>
                      <a:pt x="95" y="63"/>
                      <a:pt x="96" y="63"/>
                    </a:cubicBezTo>
                    <a:cubicBezTo>
                      <a:pt x="96" y="63"/>
                      <a:pt x="96" y="63"/>
                      <a:pt x="96" y="63"/>
                    </a:cubicBezTo>
                    <a:cubicBezTo>
                      <a:pt x="96" y="63"/>
                      <a:pt x="96" y="63"/>
                      <a:pt x="96" y="63"/>
                    </a:cubicBezTo>
                    <a:cubicBezTo>
                      <a:pt x="95" y="63"/>
                      <a:pt x="95" y="63"/>
                      <a:pt x="95" y="63"/>
                    </a:cubicBezTo>
                    <a:cubicBezTo>
                      <a:pt x="95" y="63"/>
                      <a:pt x="95" y="63"/>
                      <a:pt x="96" y="63"/>
                    </a:cubicBezTo>
                    <a:cubicBezTo>
                      <a:pt x="96" y="62"/>
                      <a:pt x="96" y="62"/>
                      <a:pt x="96" y="62"/>
                    </a:cubicBezTo>
                    <a:cubicBezTo>
                      <a:pt x="96" y="62"/>
                      <a:pt x="96" y="62"/>
                      <a:pt x="96" y="62"/>
                    </a:cubicBezTo>
                    <a:cubicBezTo>
                      <a:pt x="96" y="62"/>
                      <a:pt x="96" y="61"/>
                      <a:pt x="96" y="61"/>
                    </a:cubicBezTo>
                    <a:cubicBezTo>
                      <a:pt x="96" y="61"/>
                      <a:pt x="96" y="61"/>
                      <a:pt x="96" y="61"/>
                    </a:cubicBezTo>
                    <a:cubicBezTo>
                      <a:pt x="96" y="61"/>
                      <a:pt x="97" y="61"/>
                      <a:pt x="97" y="61"/>
                    </a:cubicBezTo>
                    <a:cubicBezTo>
                      <a:pt x="97" y="61"/>
                      <a:pt x="97" y="61"/>
                      <a:pt x="97" y="61"/>
                    </a:cubicBezTo>
                    <a:cubicBezTo>
                      <a:pt x="97" y="60"/>
                      <a:pt x="97" y="60"/>
                      <a:pt x="97" y="60"/>
                    </a:cubicBezTo>
                    <a:cubicBezTo>
                      <a:pt x="97" y="60"/>
                      <a:pt x="97" y="60"/>
                      <a:pt x="96" y="60"/>
                    </a:cubicBezTo>
                    <a:cubicBezTo>
                      <a:pt x="97" y="60"/>
                      <a:pt x="97" y="60"/>
                      <a:pt x="97" y="60"/>
                    </a:cubicBezTo>
                    <a:cubicBezTo>
                      <a:pt x="97" y="60"/>
                      <a:pt x="97" y="60"/>
                      <a:pt x="97" y="60"/>
                    </a:cubicBezTo>
                    <a:cubicBezTo>
                      <a:pt x="96" y="60"/>
                      <a:pt x="96" y="60"/>
                      <a:pt x="97" y="60"/>
                    </a:cubicBezTo>
                    <a:cubicBezTo>
                      <a:pt x="97" y="60"/>
                      <a:pt x="97" y="60"/>
                      <a:pt x="97" y="60"/>
                    </a:cubicBezTo>
                    <a:cubicBezTo>
                      <a:pt x="97" y="60"/>
                      <a:pt x="97" y="60"/>
                      <a:pt x="97" y="60"/>
                    </a:cubicBezTo>
                    <a:cubicBezTo>
                      <a:pt x="97" y="60"/>
                      <a:pt x="97" y="60"/>
                      <a:pt x="97" y="60"/>
                    </a:cubicBezTo>
                    <a:cubicBezTo>
                      <a:pt x="97" y="60"/>
                      <a:pt x="97" y="60"/>
                      <a:pt x="97" y="60"/>
                    </a:cubicBezTo>
                    <a:cubicBezTo>
                      <a:pt x="97" y="60"/>
                      <a:pt x="97" y="60"/>
                      <a:pt x="97" y="60"/>
                    </a:cubicBezTo>
                    <a:cubicBezTo>
                      <a:pt x="97" y="60"/>
                      <a:pt x="97" y="60"/>
                      <a:pt x="97" y="60"/>
                    </a:cubicBezTo>
                    <a:cubicBezTo>
                      <a:pt x="97" y="60"/>
                      <a:pt x="98" y="59"/>
                      <a:pt x="98" y="60"/>
                    </a:cubicBezTo>
                    <a:cubicBezTo>
                      <a:pt x="98" y="60"/>
                      <a:pt x="98" y="59"/>
                      <a:pt x="98" y="59"/>
                    </a:cubicBezTo>
                    <a:cubicBezTo>
                      <a:pt x="98" y="59"/>
                      <a:pt x="98" y="59"/>
                      <a:pt x="98" y="59"/>
                    </a:cubicBezTo>
                    <a:cubicBezTo>
                      <a:pt x="98" y="59"/>
                      <a:pt x="98" y="59"/>
                      <a:pt x="98" y="59"/>
                    </a:cubicBezTo>
                    <a:cubicBezTo>
                      <a:pt x="98" y="59"/>
                      <a:pt x="98" y="59"/>
                      <a:pt x="98" y="59"/>
                    </a:cubicBezTo>
                    <a:cubicBezTo>
                      <a:pt x="98" y="59"/>
                      <a:pt x="98" y="59"/>
                      <a:pt x="98" y="59"/>
                    </a:cubicBezTo>
                    <a:cubicBezTo>
                      <a:pt x="98" y="59"/>
                      <a:pt x="98" y="59"/>
                      <a:pt x="98" y="59"/>
                    </a:cubicBezTo>
                    <a:cubicBezTo>
                      <a:pt x="98" y="59"/>
                      <a:pt x="98" y="58"/>
                      <a:pt x="98" y="58"/>
                    </a:cubicBezTo>
                    <a:cubicBezTo>
                      <a:pt x="98" y="58"/>
                      <a:pt x="98" y="58"/>
                      <a:pt x="98" y="58"/>
                    </a:cubicBezTo>
                    <a:cubicBezTo>
                      <a:pt x="98" y="58"/>
                      <a:pt x="99" y="58"/>
                      <a:pt x="99" y="58"/>
                    </a:cubicBezTo>
                    <a:cubicBezTo>
                      <a:pt x="98" y="58"/>
                      <a:pt x="99" y="57"/>
                      <a:pt x="98" y="57"/>
                    </a:cubicBezTo>
                    <a:cubicBezTo>
                      <a:pt x="98" y="57"/>
                      <a:pt x="98" y="57"/>
                      <a:pt x="98" y="57"/>
                    </a:cubicBezTo>
                    <a:cubicBezTo>
                      <a:pt x="98" y="57"/>
                      <a:pt x="99" y="57"/>
                      <a:pt x="99" y="56"/>
                    </a:cubicBezTo>
                    <a:cubicBezTo>
                      <a:pt x="99" y="56"/>
                      <a:pt x="99" y="56"/>
                      <a:pt x="99" y="56"/>
                    </a:cubicBezTo>
                    <a:cubicBezTo>
                      <a:pt x="99" y="56"/>
                      <a:pt x="99" y="56"/>
                      <a:pt x="99" y="56"/>
                    </a:cubicBezTo>
                    <a:cubicBezTo>
                      <a:pt x="99" y="56"/>
                      <a:pt x="99" y="56"/>
                      <a:pt x="99" y="56"/>
                    </a:cubicBezTo>
                    <a:cubicBezTo>
                      <a:pt x="99" y="56"/>
                      <a:pt x="99" y="56"/>
                      <a:pt x="99" y="56"/>
                    </a:cubicBezTo>
                    <a:cubicBezTo>
                      <a:pt x="99" y="55"/>
                      <a:pt x="99" y="55"/>
                      <a:pt x="99" y="55"/>
                    </a:cubicBezTo>
                    <a:close/>
                    <a:moveTo>
                      <a:pt x="86" y="57"/>
                    </a:moveTo>
                    <a:cubicBezTo>
                      <a:pt x="86" y="57"/>
                      <a:pt x="86" y="57"/>
                      <a:pt x="86" y="57"/>
                    </a:cubicBezTo>
                    <a:cubicBezTo>
                      <a:pt x="86" y="57"/>
                      <a:pt x="86" y="57"/>
                      <a:pt x="86" y="57"/>
                    </a:cubicBezTo>
                    <a:close/>
                    <a:moveTo>
                      <a:pt x="65" y="76"/>
                    </a:moveTo>
                    <a:cubicBezTo>
                      <a:pt x="65" y="76"/>
                      <a:pt x="65" y="76"/>
                      <a:pt x="65" y="76"/>
                    </a:cubicBezTo>
                    <a:cubicBezTo>
                      <a:pt x="65" y="76"/>
                      <a:pt x="65" y="76"/>
                      <a:pt x="65" y="76"/>
                    </a:cubicBezTo>
                    <a:cubicBezTo>
                      <a:pt x="65" y="76"/>
                      <a:pt x="65" y="76"/>
                      <a:pt x="65" y="76"/>
                    </a:cubicBezTo>
                    <a:cubicBezTo>
                      <a:pt x="65" y="76"/>
                      <a:pt x="65" y="76"/>
                      <a:pt x="65" y="76"/>
                    </a:cubicBezTo>
                    <a:cubicBezTo>
                      <a:pt x="65" y="76"/>
                      <a:pt x="65" y="76"/>
                      <a:pt x="65" y="76"/>
                    </a:cubicBezTo>
                    <a:close/>
                    <a:moveTo>
                      <a:pt x="51" y="98"/>
                    </a:moveTo>
                    <a:cubicBezTo>
                      <a:pt x="51" y="98"/>
                      <a:pt x="50" y="98"/>
                      <a:pt x="50" y="98"/>
                    </a:cubicBezTo>
                    <a:cubicBezTo>
                      <a:pt x="50" y="98"/>
                      <a:pt x="50" y="98"/>
                      <a:pt x="50" y="98"/>
                    </a:cubicBezTo>
                    <a:cubicBezTo>
                      <a:pt x="50" y="98"/>
                      <a:pt x="50" y="99"/>
                      <a:pt x="50" y="99"/>
                    </a:cubicBezTo>
                    <a:cubicBezTo>
                      <a:pt x="50" y="99"/>
                      <a:pt x="50" y="99"/>
                      <a:pt x="50" y="99"/>
                    </a:cubicBezTo>
                    <a:cubicBezTo>
                      <a:pt x="50" y="99"/>
                      <a:pt x="49" y="99"/>
                      <a:pt x="49" y="99"/>
                    </a:cubicBezTo>
                    <a:cubicBezTo>
                      <a:pt x="49" y="99"/>
                      <a:pt x="49" y="99"/>
                      <a:pt x="49" y="99"/>
                    </a:cubicBezTo>
                    <a:cubicBezTo>
                      <a:pt x="49" y="100"/>
                      <a:pt x="49" y="100"/>
                      <a:pt x="49" y="100"/>
                    </a:cubicBezTo>
                    <a:cubicBezTo>
                      <a:pt x="49" y="100"/>
                      <a:pt x="49" y="100"/>
                      <a:pt x="49" y="100"/>
                    </a:cubicBezTo>
                    <a:cubicBezTo>
                      <a:pt x="50" y="101"/>
                      <a:pt x="50" y="101"/>
                      <a:pt x="50" y="100"/>
                    </a:cubicBezTo>
                    <a:cubicBezTo>
                      <a:pt x="50" y="100"/>
                      <a:pt x="51" y="100"/>
                      <a:pt x="51" y="100"/>
                    </a:cubicBezTo>
                    <a:cubicBezTo>
                      <a:pt x="51" y="100"/>
                      <a:pt x="51" y="100"/>
                      <a:pt x="51" y="99"/>
                    </a:cubicBezTo>
                    <a:cubicBezTo>
                      <a:pt x="51" y="99"/>
                      <a:pt x="51" y="99"/>
                      <a:pt x="51" y="99"/>
                    </a:cubicBezTo>
                    <a:cubicBezTo>
                      <a:pt x="51" y="99"/>
                      <a:pt x="51" y="99"/>
                      <a:pt x="51" y="99"/>
                    </a:cubicBezTo>
                    <a:cubicBezTo>
                      <a:pt x="51" y="99"/>
                      <a:pt x="51" y="99"/>
                      <a:pt x="51" y="99"/>
                    </a:cubicBezTo>
                    <a:cubicBezTo>
                      <a:pt x="51" y="98"/>
                      <a:pt x="51" y="98"/>
                      <a:pt x="51" y="98"/>
                    </a:cubicBezTo>
                    <a:cubicBezTo>
                      <a:pt x="51" y="98"/>
                      <a:pt x="51" y="98"/>
                      <a:pt x="51" y="98"/>
                    </a:cubicBezTo>
                    <a:cubicBezTo>
                      <a:pt x="51" y="98"/>
                      <a:pt x="51" y="98"/>
                      <a:pt x="52" y="97"/>
                    </a:cubicBezTo>
                    <a:cubicBezTo>
                      <a:pt x="52" y="97"/>
                      <a:pt x="52" y="97"/>
                      <a:pt x="52" y="97"/>
                    </a:cubicBezTo>
                    <a:cubicBezTo>
                      <a:pt x="52" y="97"/>
                      <a:pt x="52" y="97"/>
                      <a:pt x="52" y="97"/>
                    </a:cubicBezTo>
                    <a:cubicBezTo>
                      <a:pt x="51" y="97"/>
                      <a:pt x="51" y="97"/>
                      <a:pt x="51" y="97"/>
                    </a:cubicBezTo>
                    <a:cubicBezTo>
                      <a:pt x="51" y="97"/>
                      <a:pt x="51" y="98"/>
                      <a:pt x="51" y="98"/>
                    </a:cubicBezTo>
                    <a:close/>
                    <a:moveTo>
                      <a:pt x="93" y="4"/>
                    </a:moveTo>
                    <a:cubicBezTo>
                      <a:pt x="94" y="4"/>
                      <a:pt x="94" y="4"/>
                      <a:pt x="94" y="4"/>
                    </a:cubicBezTo>
                    <a:cubicBezTo>
                      <a:pt x="94" y="3"/>
                      <a:pt x="94" y="3"/>
                      <a:pt x="93" y="3"/>
                    </a:cubicBezTo>
                    <a:cubicBezTo>
                      <a:pt x="93" y="3"/>
                      <a:pt x="93" y="3"/>
                      <a:pt x="93" y="3"/>
                    </a:cubicBezTo>
                    <a:cubicBezTo>
                      <a:pt x="92" y="4"/>
                      <a:pt x="93" y="4"/>
                      <a:pt x="93" y="4"/>
                    </a:cubicBezTo>
                    <a:cubicBezTo>
                      <a:pt x="93" y="4"/>
                      <a:pt x="93" y="4"/>
                      <a:pt x="93" y="4"/>
                    </a:cubicBezTo>
                    <a:close/>
                    <a:moveTo>
                      <a:pt x="80" y="38"/>
                    </a:moveTo>
                    <a:cubicBezTo>
                      <a:pt x="81" y="38"/>
                      <a:pt x="81" y="38"/>
                      <a:pt x="81" y="38"/>
                    </a:cubicBezTo>
                    <a:cubicBezTo>
                      <a:pt x="81" y="38"/>
                      <a:pt x="81" y="38"/>
                      <a:pt x="81" y="38"/>
                    </a:cubicBezTo>
                    <a:cubicBezTo>
                      <a:pt x="80" y="38"/>
                      <a:pt x="80" y="38"/>
                      <a:pt x="80" y="38"/>
                    </a:cubicBezTo>
                    <a:cubicBezTo>
                      <a:pt x="80" y="38"/>
                      <a:pt x="80" y="38"/>
                      <a:pt x="80" y="38"/>
                    </a:cubicBezTo>
                    <a:close/>
                    <a:moveTo>
                      <a:pt x="81" y="32"/>
                    </a:moveTo>
                    <a:cubicBezTo>
                      <a:pt x="81" y="33"/>
                      <a:pt x="81" y="33"/>
                      <a:pt x="81" y="33"/>
                    </a:cubicBezTo>
                    <a:cubicBezTo>
                      <a:pt x="81" y="33"/>
                      <a:pt x="81" y="33"/>
                      <a:pt x="81" y="33"/>
                    </a:cubicBezTo>
                    <a:cubicBezTo>
                      <a:pt x="81" y="33"/>
                      <a:pt x="82" y="32"/>
                      <a:pt x="82" y="32"/>
                    </a:cubicBezTo>
                    <a:cubicBezTo>
                      <a:pt x="82" y="32"/>
                      <a:pt x="82" y="32"/>
                      <a:pt x="82" y="31"/>
                    </a:cubicBezTo>
                    <a:cubicBezTo>
                      <a:pt x="82" y="31"/>
                      <a:pt x="82" y="31"/>
                      <a:pt x="82" y="31"/>
                    </a:cubicBezTo>
                    <a:cubicBezTo>
                      <a:pt x="81" y="31"/>
                      <a:pt x="81" y="32"/>
                      <a:pt x="81" y="32"/>
                    </a:cubicBezTo>
                    <a:cubicBezTo>
                      <a:pt x="81" y="32"/>
                      <a:pt x="81" y="32"/>
                      <a:pt x="81" y="32"/>
                    </a:cubicBezTo>
                    <a:close/>
                    <a:moveTo>
                      <a:pt x="92" y="3"/>
                    </a:moveTo>
                    <a:cubicBezTo>
                      <a:pt x="92" y="3"/>
                      <a:pt x="92" y="2"/>
                      <a:pt x="92" y="2"/>
                    </a:cubicBezTo>
                    <a:cubicBezTo>
                      <a:pt x="92" y="2"/>
                      <a:pt x="92" y="2"/>
                      <a:pt x="92" y="1"/>
                    </a:cubicBezTo>
                    <a:cubicBezTo>
                      <a:pt x="92" y="1"/>
                      <a:pt x="92" y="1"/>
                      <a:pt x="92" y="1"/>
                    </a:cubicBezTo>
                    <a:cubicBezTo>
                      <a:pt x="92" y="1"/>
                      <a:pt x="92" y="1"/>
                      <a:pt x="91" y="1"/>
                    </a:cubicBezTo>
                    <a:cubicBezTo>
                      <a:pt x="92" y="1"/>
                      <a:pt x="92" y="2"/>
                      <a:pt x="92" y="2"/>
                    </a:cubicBezTo>
                    <a:cubicBezTo>
                      <a:pt x="92" y="2"/>
                      <a:pt x="92" y="3"/>
                      <a:pt x="92" y="3"/>
                    </a:cubicBezTo>
                    <a:close/>
                    <a:moveTo>
                      <a:pt x="124" y="21"/>
                    </a:moveTo>
                    <a:cubicBezTo>
                      <a:pt x="124" y="21"/>
                      <a:pt x="124" y="21"/>
                      <a:pt x="124" y="21"/>
                    </a:cubicBezTo>
                    <a:cubicBezTo>
                      <a:pt x="124" y="21"/>
                      <a:pt x="123" y="21"/>
                      <a:pt x="123" y="21"/>
                    </a:cubicBezTo>
                    <a:cubicBezTo>
                      <a:pt x="122" y="21"/>
                      <a:pt x="122" y="21"/>
                      <a:pt x="122" y="22"/>
                    </a:cubicBezTo>
                    <a:cubicBezTo>
                      <a:pt x="122" y="22"/>
                      <a:pt x="122" y="22"/>
                      <a:pt x="122" y="22"/>
                    </a:cubicBezTo>
                    <a:cubicBezTo>
                      <a:pt x="122" y="22"/>
                      <a:pt x="122" y="22"/>
                      <a:pt x="122" y="22"/>
                    </a:cubicBezTo>
                    <a:cubicBezTo>
                      <a:pt x="121" y="22"/>
                      <a:pt x="121" y="22"/>
                      <a:pt x="121" y="22"/>
                    </a:cubicBezTo>
                    <a:cubicBezTo>
                      <a:pt x="121" y="21"/>
                      <a:pt x="121" y="21"/>
                      <a:pt x="121" y="21"/>
                    </a:cubicBezTo>
                    <a:cubicBezTo>
                      <a:pt x="121" y="21"/>
                      <a:pt x="121" y="21"/>
                      <a:pt x="121" y="21"/>
                    </a:cubicBezTo>
                    <a:cubicBezTo>
                      <a:pt x="121" y="21"/>
                      <a:pt x="121" y="21"/>
                      <a:pt x="121" y="21"/>
                    </a:cubicBezTo>
                    <a:cubicBezTo>
                      <a:pt x="121" y="21"/>
                      <a:pt x="121" y="20"/>
                      <a:pt x="121" y="19"/>
                    </a:cubicBezTo>
                    <a:cubicBezTo>
                      <a:pt x="121" y="19"/>
                      <a:pt x="120" y="19"/>
                      <a:pt x="120" y="18"/>
                    </a:cubicBezTo>
                    <a:cubicBezTo>
                      <a:pt x="120" y="18"/>
                      <a:pt x="120" y="18"/>
                      <a:pt x="120" y="18"/>
                    </a:cubicBezTo>
                    <a:cubicBezTo>
                      <a:pt x="120" y="17"/>
                      <a:pt x="119" y="17"/>
                      <a:pt x="119" y="17"/>
                    </a:cubicBezTo>
                    <a:cubicBezTo>
                      <a:pt x="119" y="17"/>
                      <a:pt x="120" y="16"/>
                      <a:pt x="120" y="16"/>
                    </a:cubicBezTo>
                    <a:cubicBezTo>
                      <a:pt x="120" y="16"/>
                      <a:pt x="120" y="15"/>
                      <a:pt x="120" y="15"/>
                    </a:cubicBezTo>
                    <a:cubicBezTo>
                      <a:pt x="120" y="15"/>
                      <a:pt x="120" y="14"/>
                      <a:pt x="121" y="14"/>
                    </a:cubicBezTo>
                    <a:cubicBezTo>
                      <a:pt x="121" y="14"/>
                      <a:pt x="121" y="14"/>
                      <a:pt x="121" y="14"/>
                    </a:cubicBezTo>
                    <a:cubicBezTo>
                      <a:pt x="121" y="14"/>
                      <a:pt x="121" y="14"/>
                      <a:pt x="121" y="13"/>
                    </a:cubicBezTo>
                    <a:cubicBezTo>
                      <a:pt x="121" y="13"/>
                      <a:pt x="121" y="13"/>
                      <a:pt x="121" y="13"/>
                    </a:cubicBezTo>
                    <a:cubicBezTo>
                      <a:pt x="121" y="13"/>
                      <a:pt x="121" y="12"/>
                      <a:pt x="121" y="12"/>
                    </a:cubicBezTo>
                    <a:cubicBezTo>
                      <a:pt x="121" y="12"/>
                      <a:pt x="121" y="12"/>
                      <a:pt x="121" y="12"/>
                    </a:cubicBezTo>
                    <a:cubicBezTo>
                      <a:pt x="120" y="12"/>
                      <a:pt x="120" y="13"/>
                      <a:pt x="119" y="14"/>
                    </a:cubicBezTo>
                    <a:cubicBezTo>
                      <a:pt x="119" y="14"/>
                      <a:pt x="118" y="14"/>
                      <a:pt x="118" y="15"/>
                    </a:cubicBezTo>
                    <a:cubicBezTo>
                      <a:pt x="118" y="15"/>
                      <a:pt x="117" y="16"/>
                      <a:pt x="117" y="16"/>
                    </a:cubicBezTo>
                    <a:cubicBezTo>
                      <a:pt x="116" y="16"/>
                      <a:pt x="116" y="16"/>
                      <a:pt x="115" y="15"/>
                    </a:cubicBezTo>
                    <a:cubicBezTo>
                      <a:pt x="115" y="15"/>
                      <a:pt x="115" y="15"/>
                      <a:pt x="114" y="15"/>
                    </a:cubicBezTo>
                    <a:cubicBezTo>
                      <a:pt x="114" y="15"/>
                      <a:pt x="114" y="15"/>
                      <a:pt x="114" y="15"/>
                    </a:cubicBezTo>
                    <a:cubicBezTo>
                      <a:pt x="114" y="15"/>
                      <a:pt x="114" y="15"/>
                      <a:pt x="114" y="15"/>
                    </a:cubicBezTo>
                    <a:cubicBezTo>
                      <a:pt x="114" y="14"/>
                      <a:pt x="114" y="14"/>
                      <a:pt x="114" y="14"/>
                    </a:cubicBezTo>
                    <a:cubicBezTo>
                      <a:pt x="114" y="14"/>
                      <a:pt x="114" y="14"/>
                      <a:pt x="113" y="14"/>
                    </a:cubicBezTo>
                    <a:cubicBezTo>
                      <a:pt x="113" y="14"/>
                      <a:pt x="113" y="14"/>
                      <a:pt x="113" y="14"/>
                    </a:cubicBezTo>
                    <a:cubicBezTo>
                      <a:pt x="113" y="14"/>
                      <a:pt x="113" y="14"/>
                      <a:pt x="112" y="14"/>
                    </a:cubicBezTo>
                    <a:cubicBezTo>
                      <a:pt x="112" y="14"/>
                      <a:pt x="112" y="14"/>
                      <a:pt x="112" y="14"/>
                    </a:cubicBezTo>
                    <a:cubicBezTo>
                      <a:pt x="112" y="14"/>
                      <a:pt x="112" y="14"/>
                      <a:pt x="112" y="14"/>
                    </a:cubicBezTo>
                    <a:cubicBezTo>
                      <a:pt x="111" y="14"/>
                      <a:pt x="111" y="14"/>
                      <a:pt x="111" y="14"/>
                    </a:cubicBezTo>
                    <a:cubicBezTo>
                      <a:pt x="111" y="14"/>
                      <a:pt x="110" y="14"/>
                      <a:pt x="110" y="14"/>
                    </a:cubicBezTo>
                    <a:cubicBezTo>
                      <a:pt x="110" y="14"/>
                      <a:pt x="110" y="13"/>
                      <a:pt x="110" y="13"/>
                    </a:cubicBezTo>
                    <a:cubicBezTo>
                      <a:pt x="110" y="13"/>
                      <a:pt x="110" y="13"/>
                      <a:pt x="110" y="13"/>
                    </a:cubicBezTo>
                    <a:cubicBezTo>
                      <a:pt x="109" y="12"/>
                      <a:pt x="108" y="12"/>
                      <a:pt x="107" y="11"/>
                    </a:cubicBezTo>
                    <a:cubicBezTo>
                      <a:pt x="107" y="11"/>
                      <a:pt x="106" y="10"/>
                      <a:pt x="106" y="10"/>
                    </a:cubicBezTo>
                    <a:cubicBezTo>
                      <a:pt x="105" y="10"/>
                      <a:pt x="105" y="10"/>
                      <a:pt x="105" y="9"/>
                    </a:cubicBezTo>
                    <a:cubicBezTo>
                      <a:pt x="105" y="9"/>
                      <a:pt x="105" y="9"/>
                      <a:pt x="104" y="8"/>
                    </a:cubicBezTo>
                    <a:cubicBezTo>
                      <a:pt x="104" y="8"/>
                      <a:pt x="103" y="7"/>
                      <a:pt x="103" y="7"/>
                    </a:cubicBezTo>
                    <a:cubicBezTo>
                      <a:pt x="103" y="6"/>
                      <a:pt x="103" y="6"/>
                      <a:pt x="103" y="6"/>
                    </a:cubicBezTo>
                    <a:cubicBezTo>
                      <a:pt x="102" y="6"/>
                      <a:pt x="102" y="5"/>
                      <a:pt x="102" y="5"/>
                    </a:cubicBezTo>
                    <a:cubicBezTo>
                      <a:pt x="101" y="4"/>
                      <a:pt x="101" y="3"/>
                      <a:pt x="100" y="3"/>
                    </a:cubicBezTo>
                    <a:cubicBezTo>
                      <a:pt x="100" y="2"/>
                      <a:pt x="100" y="2"/>
                      <a:pt x="100" y="2"/>
                    </a:cubicBezTo>
                    <a:cubicBezTo>
                      <a:pt x="99" y="2"/>
                      <a:pt x="99" y="1"/>
                      <a:pt x="98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98" y="1"/>
                      <a:pt x="98" y="1"/>
                      <a:pt x="98" y="1"/>
                    </a:cubicBezTo>
                    <a:cubicBezTo>
                      <a:pt x="98" y="1"/>
                      <a:pt x="97" y="1"/>
                      <a:pt x="97" y="1"/>
                    </a:cubicBezTo>
                    <a:cubicBezTo>
                      <a:pt x="97" y="1"/>
                      <a:pt x="97" y="1"/>
                      <a:pt x="97" y="1"/>
                    </a:cubicBezTo>
                    <a:cubicBezTo>
                      <a:pt x="96" y="1"/>
                      <a:pt x="96" y="1"/>
                      <a:pt x="96" y="1"/>
                    </a:cubicBezTo>
                    <a:cubicBezTo>
                      <a:pt x="96" y="1"/>
                      <a:pt x="96" y="1"/>
                      <a:pt x="96" y="1"/>
                    </a:cubicBezTo>
                    <a:cubicBezTo>
                      <a:pt x="96" y="1"/>
                      <a:pt x="96" y="1"/>
                      <a:pt x="96" y="2"/>
                    </a:cubicBezTo>
                    <a:cubicBezTo>
                      <a:pt x="96" y="2"/>
                      <a:pt x="96" y="2"/>
                      <a:pt x="96" y="2"/>
                    </a:cubicBezTo>
                    <a:cubicBezTo>
                      <a:pt x="96" y="3"/>
                      <a:pt x="95" y="3"/>
                      <a:pt x="96" y="4"/>
                    </a:cubicBezTo>
                    <a:cubicBezTo>
                      <a:pt x="96" y="4"/>
                      <a:pt x="96" y="4"/>
                      <a:pt x="96" y="5"/>
                    </a:cubicBezTo>
                    <a:cubicBezTo>
                      <a:pt x="97" y="6"/>
                      <a:pt x="97" y="7"/>
                      <a:pt x="97" y="9"/>
                    </a:cubicBezTo>
                    <a:cubicBezTo>
                      <a:pt x="97" y="9"/>
                      <a:pt x="97" y="9"/>
                      <a:pt x="97" y="10"/>
                    </a:cubicBezTo>
                    <a:cubicBezTo>
                      <a:pt x="97" y="10"/>
                      <a:pt x="97" y="11"/>
                      <a:pt x="96" y="11"/>
                    </a:cubicBezTo>
                    <a:cubicBezTo>
                      <a:pt x="96" y="12"/>
                      <a:pt x="96" y="12"/>
                      <a:pt x="96" y="12"/>
                    </a:cubicBezTo>
                    <a:cubicBezTo>
                      <a:pt x="96" y="13"/>
                      <a:pt x="96" y="14"/>
                      <a:pt x="96" y="14"/>
                    </a:cubicBezTo>
                    <a:cubicBezTo>
                      <a:pt x="96" y="16"/>
                      <a:pt x="96" y="16"/>
                      <a:pt x="95" y="16"/>
                    </a:cubicBezTo>
                    <a:cubicBezTo>
                      <a:pt x="94" y="17"/>
                      <a:pt x="94" y="17"/>
                      <a:pt x="94" y="18"/>
                    </a:cubicBezTo>
                    <a:cubicBezTo>
                      <a:pt x="94" y="18"/>
                      <a:pt x="94" y="18"/>
                      <a:pt x="94" y="19"/>
                    </a:cubicBezTo>
                    <a:cubicBezTo>
                      <a:pt x="94" y="19"/>
                      <a:pt x="94" y="19"/>
                      <a:pt x="94" y="19"/>
                    </a:cubicBezTo>
                    <a:cubicBezTo>
                      <a:pt x="94" y="19"/>
                      <a:pt x="94" y="19"/>
                      <a:pt x="94" y="20"/>
                    </a:cubicBezTo>
                    <a:cubicBezTo>
                      <a:pt x="95" y="20"/>
                      <a:pt x="95" y="21"/>
                      <a:pt x="94" y="22"/>
                    </a:cubicBezTo>
                    <a:cubicBezTo>
                      <a:pt x="94" y="22"/>
                      <a:pt x="93" y="23"/>
                      <a:pt x="93" y="23"/>
                    </a:cubicBezTo>
                    <a:cubicBezTo>
                      <a:pt x="93" y="23"/>
                      <a:pt x="92" y="23"/>
                      <a:pt x="92" y="22"/>
                    </a:cubicBezTo>
                    <a:cubicBezTo>
                      <a:pt x="92" y="22"/>
                      <a:pt x="92" y="22"/>
                      <a:pt x="92" y="22"/>
                    </a:cubicBezTo>
                    <a:cubicBezTo>
                      <a:pt x="92" y="22"/>
                      <a:pt x="91" y="22"/>
                      <a:pt x="91" y="22"/>
                    </a:cubicBezTo>
                    <a:cubicBezTo>
                      <a:pt x="91" y="22"/>
                      <a:pt x="91" y="22"/>
                      <a:pt x="90" y="22"/>
                    </a:cubicBezTo>
                    <a:cubicBezTo>
                      <a:pt x="90" y="22"/>
                      <a:pt x="90" y="22"/>
                      <a:pt x="90" y="22"/>
                    </a:cubicBezTo>
                    <a:cubicBezTo>
                      <a:pt x="90" y="22"/>
                      <a:pt x="89" y="22"/>
                      <a:pt x="89" y="21"/>
                    </a:cubicBezTo>
                    <a:cubicBezTo>
                      <a:pt x="89" y="21"/>
                      <a:pt x="89" y="21"/>
                      <a:pt x="88" y="21"/>
                    </a:cubicBezTo>
                    <a:cubicBezTo>
                      <a:pt x="88" y="21"/>
                      <a:pt x="88" y="21"/>
                      <a:pt x="88" y="21"/>
                    </a:cubicBezTo>
                    <a:cubicBezTo>
                      <a:pt x="88" y="21"/>
                      <a:pt x="88" y="21"/>
                      <a:pt x="88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7" y="21"/>
                      <a:pt x="87" y="22"/>
                      <a:pt x="87" y="22"/>
                    </a:cubicBezTo>
                    <a:cubicBezTo>
                      <a:pt x="87" y="22"/>
                      <a:pt x="87" y="22"/>
                      <a:pt x="87" y="22"/>
                    </a:cubicBezTo>
                    <a:cubicBezTo>
                      <a:pt x="88" y="23"/>
                      <a:pt x="88" y="23"/>
                      <a:pt x="88" y="23"/>
                    </a:cubicBezTo>
                    <a:cubicBezTo>
                      <a:pt x="89" y="24"/>
                      <a:pt x="89" y="24"/>
                      <a:pt x="88" y="25"/>
                    </a:cubicBezTo>
                    <a:cubicBezTo>
                      <a:pt x="87" y="25"/>
                      <a:pt x="87" y="25"/>
                      <a:pt x="87" y="26"/>
                    </a:cubicBezTo>
                    <a:cubicBezTo>
                      <a:pt x="87" y="26"/>
                      <a:pt x="87" y="26"/>
                      <a:pt x="87" y="26"/>
                    </a:cubicBezTo>
                    <a:cubicBezTo>
                      <a:pt x="87" y="26"/>
                      <a:pt x="87" y="26"/>
                      <a:pt x="87" y="26"/>
                    </a:cubicBezTo>
                    <a:cubicBezTo>
                      <a:pt x="86" y="26"/>
                      <a:pt x="86" y="26"/>
                      <a:pt x="86" y="26"/>
                    </a:cubicBezTo>
                    <a:cubicBezTo>
                      <a:pt x="86" y="26"/>
                      <a:pt x="86" y="26"/>
                      <a:pt x="86" y="26"/>
                    </a:cubicBezTo>
                    <a:cubicBezTo>
                      <a:pt x="86" y="26"/>
                      <a:pt x="86" y="27"/>
                      <a:pt x="85" y="27"/>
                    </a:cubicBezTo>
                    <a:cubicBezTo>
                      <a:pt x="85" y="27"/>
                      <a:pt x="85" y="27"/>
                      <a:pt x="85" y="27"/>
                    </a:cubicBezTo>
                    <a:cubicBezTo>
                      <a:pt x="84" y="27"/>
                      <a:pt x="84" y="28"/>
                      <a:pt x="84" y="28"/>
                    </a:cubicBezTo>
                    <a:cubicBezTo>
                      <a:pt x="84" y="29"/>
                      <a:pt x="84" y="30"/>
                      <a:pt x="83" y="30"/>
                    </a:cubicBezTo>
                    <a:cubicBezTo>
                      <a:pt x="83" y="30"/>
                      <a:pt x="83" y="31"/>
                      <a:pt x="84" y="31"/>
                    </a:cubicBezTo>
                    <a:cubicBezTo>
                      <a:pt x="84" y="31"/>
                      <a:pt x="84" y="32"/>
                      <a:pt x="84" y="32"/>
                    </a:cubicBezTo>
                    <a:cubicBezTo>
                      <a:pt x="84" y="32"/>
                      <a:pt x="84" y="32"/>
                      <a:pt x="85" y="32"/>
                    </a:cubicBezTo>
                    <a:cubicBezTo>
                      <a:pt x="85" y="32"/>
                      <a:pt x="85" y="32"/>
                      <a:pt x="85" y="32"/>
                    </a:cubicBezTo>
                    <a:cubicBezTo>
                      <a:pt x="86" y="33"/>
                      <a:pt x="86" y="34"/>
                      <a:pt x="86" y="34"/>
                    </a:cubicBezTo>
                    <a:cubicBezTo>
                      <a:pt x="86" y="35"/>
                      <a:pt x="86" y="35"/>
                      <a:pt x="85" y="35"/>
                    </a:cubicBezTo>
                    <a:cubicBezTo>
                      <a:pt x="85" y="35"/>
                      <a:pt x="85" y="35"/>
                      <a:pt x="85" y="35"/>
                    </a:cubicBezTo>
                    <a:cubicBezTo>
                      <a:pt x="85" y="36"/>
                      <a:pt x="85" y="36"/>
                      <a:pt x="85" y="36"/>
                    </a:cubicBezTo>
                    <a:cubicBezTo>
                      <a:pt x="85" y="37"/>
                      <a:pt x="85" y="37"/>
                      <a:pt x="85" y="38"/>
                    </a:cubicBezTo>
                    <a:cubicBezTo>
                      <a:pt x="85" y="38"/>
                      <a:pt x="85" y="39"/>
                      <a:pt x="86" y="39"/>
                    </a:cubicBezTo>
                    <a:cubicBezTo>
                      <a:pt x="86" y="39"/>
                      <a:pt x="86" y="39"/>
                      <a:pt x="86" y="39"/>
                    </a:cubicBezTo>
                    <a:cubicBezTo>
                      <a:pt x="86" y="39"/>
                      <a:pt x="86" y="39"/>
                      <a:pt x="86" y="38"/>
                    </a:cubicBezTo>
                    <a:cubicBezTo>
                      <a:pt x="87" y="38"/>
                      <a:pt x="87" y="38"/>
                      <a:pt x="87" y="38"/>
                    </a:cubicBezTo>
                    <a:cubicBezTo>
                      <a:pt x="88" y="38"/>
                      <a:pt x="88" y="38"/>
                      <a:pt x="88" y="37"/>
                    </a:cubicBezTo>
                    <a:cubicBezTo>
                      <a:pt x="88" y="37"/>
                      <a:pt x="88" y="37"/>
                      <a:pt x="88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9" y="36"/>
                      <a:pt x="89" y="36"/>
                      <a:pt x="89" y="36"/>
                    </a:cubicBezTo>
                    <a:cubicBezTo>
                      <a:pt x="89" y="35"/>
                      <a:pt x="89" y="35"/>
                      <a:pt x="89" y="35"/>
                    </a:cubicBezTo>
                    <a:cubicBezTo>
                      <a:pt x="89" y="35"/>
                      <a:pt x="89" y="35"/>
                      <a:pt x="90" y="35"/>
                    </a:cubicBezTo>
                    <a:cubicBezTo>
                      <a:pt x="90" y="35"/>
                      <a:pt x="90" y="35"/>
                      <a:pt x="90" y="35"/>
                    </a:cubicBezTo>
                    <a:cubicBezTo>
                      <a:pt x="90" y="35"/>
                      <a:pt x="90" y="36"/>
                      <a:pt x="90" y="36"/>
                    </a:cubicBezTo>
                    <a:cubicBezTo>
                      <a:pt x="90" y="36"/>
                      <a:pt x="90" y="36"/>
                      <a:pt x="90" y="36"/>
                    </a:cubicBezTo>
                    <a:cubicBezTo>
                      <a:pt x="90" y="36"/>
                      <a:pt x="90" y="35"/>
                      <a:pt x="90" y="35"/>
                    </a:cubicBezTo>
                    <a:cubicBezTo>
                      <a:pt x="91" y="36"/>
                      <a:pt x="91" y="36"/>
                      <a:pt x="91" y="36"/>
                    </a:cubicBezTo>
                    <a:cubicBezTo>
                      <a:pt x="92" y="36"/>
                      <a:pt x="92" y="36"/>
                      <a:pt x="92" y="36"/>
                    </a:cubicBezTo>
                    <a:cubicBezTo>
                      <a:pt x="92" y="36"/>
                      <a:pt x="92" y="35"/>
                      <a:pt x="93" y="35"/>
                    </a:cubicBezTo>
                    <a:cubicBezTo>
                      <a:pt x="93" y="35"/>
                      <a:pt x="93" y="35"/>
                      <a:pt x="93" y="35"/>
                    </a:cubicBezTo>
                    <a:cubicBezTo>
                      <a:pt x="93" y="35"/>
                      <a:pt x="92" y="34"/>
                      <a:pt x="92" y="34"/>
                    </a:cubicBezTo>
                    <a:cubicBezTo>
                      <a:pt x="92" y="34"/>
                      <a:pt x="91" y="34"/>
                      <a:pt x="91" y="34"/>
                    </a:cubicBezTo>
                    <a:cubicBezTo>
                      <a:pt x="91" y="33"/>
                      <a:pt x="91" y="33"/>
                      <a:pt x="90" y="33"/>
                    </a:cubicBezTo>
                    <a:cubicBezTo>
                      <a:pt x="90" y="32"/>
                      <a:pt x="90" y="32"/>
                      <a:pt x="89" y="32"/>
                    </a:cubicBezTo>
                    <a:cubicBezTo>
                      <a:pt x="89" y="32"/>
                      <a:pt x="89" y="32"/>
                      <a:pt x="89" y="32"/>
                    </a:cubicBezTo>
                    <a:cubicBezTo>
                      <a:pt x="89" y="32"/>
                      <a:pt x="88" y="32"/>
                      <a:pt x="88" y="32"/>
                    </a:cubicBezTo>
                    <a:cubicBezTo>
                      <a:pt x="88" y="32"/>
                      <a:pt x="88" y="31"/>
                      <a:pt x="87" y="31"/>
                    </a:cubicBezTo>
                    <a:cubicBezTo>
                      <a:pt x="87" y="31"/>
                      <a:pt x="87" y="31"/>
                      <a:pt x="87" y="30"/>
                    </a:cubicBezTo>
                    <a:cubicBezTo>
                      <a:pt x="87" y="30"/>
                      <a:pt x="87" y="30"/>
                      <a:pt x="87" y="29"/>
                    </a:cubicBezTo>
                    <a:cubicBezTo>
                      <a:pt x="87" y="29"/>
                      <a:pt x="88" y="28"/>
                      <a:pt x="88" y="28"/>
                    </a:cubicBezTo>
                    <a:cubicBezTo>
                      <a:pt x="88" y="28"/>
                      <a:pt x="88" y="28"/>
                      <a:pt x="89" y="28"/>
                    </a:cubicBezTo>
                    <a:cubicBezTo>
                      <a:pt x="89" y="28"/>
                      <a:pt x="90" y="28"/>
                      <a:pt x="90" y="28"/>
                    </a:cubicBezTo>
                    <a:cubicBezTo>
                      <a:pt x="90" y="29"/>
                      <a:pt x="90" y="29"/>
                      <a:pt x="91" y="29"/>
                    </a:cubicBezTo>
                    <a:cubicBezTo>
                      <a:pt x="91" y="29"/>
                      <a:pt x="91" y="29"/>
                      <a:pt x="91" y="30"/>
                    </a:cubicBezTo>
                    <a:cubicBezTo>
                      <a:pt x="91" y="30"/>
                      <a:pt x="91" y="30"/>
                      <a:pt x="92" y="30"/>
                    </a:cubicBezTo>
                    <a:cubicBezTo>
                      <a:pt x="92" y="30"/>
                      <a:pt x="92" y="30"/>
                      <a:pt x="92" y="30"/>
                    </a:cubicBezTo>
                    <a:cubicBezTo>
                      <a:pt x="92" y="30"/>
                      <a:pt x="91" y="30"/>
                      <a:pt x="91" y="30"/>
                    </a:cubicBezTo>
                    <a:cubicBezTo>
                      <a:pt x="92" y="31"/>
                      <a:pt x="92" y="30"/>
                      <a:pt x="92" y="30"/>
                    </a:cubicBezTo>
                    <a:cubicBezTo>
                      <a:pt x="92" y="30"/>
                      <a:pt x="92" y="30"/>
                      <a:pt x="92" y="30"/>
                    </a:cubicBezTo>
                    <a:cubicBezTo>
                      <a:pt x="92" y="30"/>
                      <a:pt x="93" y="29"/>
                      <a:pt x="93" y="29"/>
                    </a:cubicBezTo>
                    <a:cubicBezTo>
                      <a:pt x="93" y="29"/>
                      <a:pt x="94" y="29"/>
                      <a:pt x="94" y="29"/>
                    </a:cubicBezTo>
                    <a:cubicBezTo>
                      <a:pt x="94" y="29"/>
                      <a:pt x="94" y="28"/>
                      <a:pt x="94" y="28"/>
                    </a:cubicBezTo>
                    <a:cubicBezTo>
                      <a:pt x="94" y="28"/>
                      <a:pt x="95" y="28"/>
                      <a:pt x="95" y="28"/>
                    </a:cubicBezTo>
                    <a:cubicBezTo>
                      <a:pt x="95" y="28"/>
                      <a:pt x="95" y="28"/>
                      <a:pt x="95" y="28"/>
                    </a:cubicBezTo>
                    <a:cubicBezTo>
                      <a:pt x="95" y="28"/>
                      <a:pt x="96" y="28"/>
                      <a:pt x="96" y="28"/>
                    </a:cubicBezTo>
                    <a:cubicBezTo>
                      <a:pt x="96" y="28"/>
                      <a:pt x="96" y="28"/>
                      <a:pt x="96" y="28"/>
                    </a:cubicBezTo>
                    <a:cubicBezTo>
                      <a:pt x="97" y="28"/>
                      <a:pt x="98" y="28"/>
                      <a:pt x="98" y="29"/>
                    </a:cubicBezTo>
                    <a:cubicBezTo>
                      <a:pt x="98" y="29"/>
                      <a:pt x="99" y="29"/>
                      <a:pt x="99" y="29"/>
                    </a:cubicBezTo>
                    <a:cubicBezTo>
                      <a:pt x="100" y="29"/>
                      <a:pt x="100" y="30"/>
                      <a:pt x="100" y="30"/>
                    </a:cubicBezTo>
                    <a:cubicBezTo>
                      <a:pt x="101" y="30"/>
                      <a:pt x="101" y="30"/>
                      <a:pt x="101" y="31"/>
                    </a:cubicBezTo>
                    <a:cubicBezTo>
                      <a:pt x="102" y="31"/>
                      <a:pt x="102" y="31"/>
                      <a:pt x="103" y="31"/>
                    </a:cubicBezTo>
                    <a:cubicBezTo>
                      <a:pt x="103" y="32"/>
                      <a:pt x="104" y="32"/>
                      <a:pt x="105" y="32"/>
                    </a:cubicBezTo>
                    <a:cubicBezTo>
                      <a:pt x="105" y="32"/>
                      <a:pt x="105" y="32"/>
                      <a:pt x="105" y="32"/>
                    </a:cubicBezTo>
                    <a:cubicBezTo>
                      <a:pt x="105" y="33"/>
                      <a:pt x="105" y="33"/>
                      <a:pt x="106" y="33"/>
                    </a:cubicBezTo>
                    <a:cubicBezTo>
                      <a:pt x="106" y="33"/>
                      <a:pt x="106" y="33"/>
                      <a:pt x="106" y="33"/>
                    </a:cubicBezTo>
                    <a:cubicBezTo>
                      <a:pt x="106" y="34"/>
                      <a:pt x="107" y="34"/>
                      <a:pt x="107" y="34"/>
                    </a:cubicBezTo>
                    <a:cubicBezTo>
                      <a:pt x="107" y="34"/>
                      <a:pt x="107" y="33"/>
                      <a:pt x="107" y="33"/>
                    </a:cubicBezTo>
                    <a:cubicBezTo>
                      <a:pt x="107" y="33"/>
                      <a:pt x="107" y="33"/>
                      <a:pt x="107" y="33"/>
                    </a:cubicBezTo>
                    <a:cubicBezTo>
                      <a:pt x="107" y="32"/>
                      <a:pt x="107" y="32"/>
                      <a:pt x="108" y="32"/>
                    </a:cubicBezTo>
                    <a:cubicBezTo>
                      <a:pt x="108" y="32"/>
                      <a:pt x="108" y="31"/>
                      <a:pt x="107" y="31"/>
                    </a:cubicBezTo>
                    <a:cubicBezTo>
                      <a:pt x="107" y="31"/>
                      <a:pt x="107" y="31"/>
                      <a:pt x="107" y="31"/>
                    </a:cubicBezTo>
                    <a:cubicBezTo>
                      <a:pt x="108" y="30"/>
                      <a:pt x="108" y="29"/>
                      <a:pt x="109" y="28"/>
                    </a:cubicBezTo>
                    <a:cubicBezTo>
                      <a:pt x="109" y="28"/>
                      <a:pt x="109" y="28"/>
                      <a:pt x="110" y="27"/>
                    </a:cubicBezTo>
                    <a:cubicBezTo>
                      <a:pt x="110" y="27"/>
                      <a:pt x="111" y="26"/>
                      <a:pt x="111" y="26"/>
                    </a:cubicBezTo>
                    <a:cubicBezTo>
                      <a:pt x="111" y="26"/>
                      <a:pt x="111" y="26"/>
                      <a:pt x="111" y="26"/>
                    </a:cubicBezTo>
                    <a:cubicBezTo>
                      <a:pt x="112" y="25"/>
                      <a:pt x="112" y="25"/>
                      <a:pt x="113" y="25"/>
                    </a:cubicBezTo>
                    <a:cubicBezTo>
                      <a:pt x="113" y="24"/>
                      <a:pt x="114" y="24"/>
                      <a:pt x="114" y="24"/>
                    </a:cubicBezTo>
                    <a:cubicBezTo>
                      <a:pt x="114" y="24"/>
                      <a:pt x="115" y="24"/>
                      <a:pt x="115" y="24"/>
                    </a:cubicBezTo>
                    <a:cubicBezTo>
                      <a:pt x="115" y="25"/>
                      <a:pt x="115" y="25"/>
                      <a:pt x="115" y="25"/>
                    </a:cubicBezTo>
                    <a:cubicBezTo>
                      <a:pt x="115" y="25"/>
                      <a:pt x="115" y="25"/>
                      <a:pt x="116" y="25"/>
                    </a:cubicBezTo>
                    <a:cubicBezTo>
                      <a:pt x="116" y="25"/>
                      <a:pt x="117" y="25"/>
                      <a:pt x="117" y="25"/>
                    </a:cubicBezTo>
                    <a:cubicBezTo>
                      <a:pt x="117" y="25"/>
                      <a:pt x="117" y="25"/>
                      <a:pt x="117" y="25"/>
                    </a:cubicBezTo>
                    <a:cubicBezTo>
                      <a:pt x="117" y="25"/>
                      <a:pt x="117" y="25"/>
                      <a:pt x="117" y="25"/>
                    </a:cubicBezTo>
                    <a:cubicBezTo>
                      <a:pt x="117" y="24"/>
                      <a:pt x="117" y="24"/>
                      <a:pt x="117" y="24"/>
                    </a:cubicBezTo>
                    <a:cubicBezTo>
                      <a:pt x="117" y="24"/>
                      <a:pt x="117" y="24"/>
                      <a:pt x="118" y="24"/>
                    </a:cubicBezTo>
                    <a:cubicBezTo>
                      <a:pt x="118" y="24"/>
                      <a:pt x="118" y="24"/>
                      <a:pt x="118" y="24"/>
                    </a:cubicBezTo>
                    <a:cubicBezTo>
                      <a:pt x="118" y="24"/>
                      <a:pt x="118" y="24"/>
                      <a:pt x="118" y="24"/>
                    </a:cubicBezTo>
                    <a:cubicBezTo>
                      <a:pt x="118" y="24"/>
                      <a:pt x="118" y="24"/>
                      <a:pt x="118" y="24"/>
                    </a:cubicBezTo>
                    <a:cubicBezTo>
                      <a:pt x="118" y="24"/>
                      <a:pt x="118" y="24"/>
                      <a:pt x="118" y="24"/>
                    </a:cubicBezTo>
                    <a:cubicBezTo>
                      <a:pt x="118" y="24"/>
                      <a:pt x="118" y="24"/>
                      <a:pt x="118" y="24"/>
                    </a:cubicBezTo>
                    <a:cubicBezTo>
                      <a:pt x="118" y="24"/>
                      <a:pt x="118" y="24"/>
                      <a:pt x="118" y="24"/>
                    </a:cubicBezTo>
                    <a:cubicBezTo>
                      <a:pt x="118" y="24"/>
                      <a:pt x="118" y="24"/>
                      <a:pt x="118" y="24"/>
                    </a:cubicBezTo>
                    <a:cubicBezTo>
                      <a:pt x="118" y="24"/>
                      <a:pt x="118" y="24"/>
                      <a:pt x="118" y="24"/>
                    </a:cubicBezTo>
                    <a:cubicBezTo>
                      <a:pt x="119" y="24"/>
                      <a:pt x="119" y="24"/>
                      <a:pt x="119" y="24"/>
                    </a:cubicBezTo>
                    <a:cubicBezTo>
                      <a:pt x="119" y="24"/>
                      <a:pt x="119" y="24"/>
                      <a:pt x="120" y="24"/>
                    </a:cubicBezTo>
                    <a:cubicBezTo>
                      <a:pt x="120" y="24"/>
                      <a:pt x="120" y="24"/>
                      <a:pt x="120" y="23"/>
                    </a:cubicBezTo>
                    <a:cubicBezTo>
                      <a:pt x="120" y="23"/>
                      <a:pt x="120" y="23"/>
                      <a:pt x="120" y="23"/>
                    </a:cubicBezTo>
                    <a:cubicBezTo>
                      <a:pt x="120" y="23"/>
                      <a:pt x="120" y="23"/>
                      <a:pt x="120" y="23"/>
                    </a:cubicBezTo>
                    <a:cubicBezTo>
                      <a:pt x="120" y="23"/>
                      <a:pt x="120" y="23"/>
                      <a:pt x="120" y="23"/>
                    </a:cubicBezTo>
                    <a:cubicBezTo>
                      <a:pt x="120" y="23"/>
                      <a:pt x="120" y="23"/>
                      <a:pt x="121" y="23"/>
                    </a:cubicBezTo>
                    <a:cubicBezTo>
                      <a:pt x="121" y="22"/>
                      <a:pt x="122" y="23"/>
                      <a:pt x="122" y="22"/>
                    </a:cubicBezTo>
                    <a:cubicBezTo>
                      <a:pt x="122" y="22"/>
                      <a:pt x="122" y="22"/>
                      <a:pt x="122" y="22"/>
                    </a:cubicBezTo>
                    <a:cubicBezTo>
                      <a:pt x="123" y="22"/>
                      <a:pt x="123" y="22"/>
                      <a:pt x="123" y="22"/>
                    </a:cubicBezTo>
                    <a:cubicBezTo>
                      <a:pt x="123" y="22"/>
                      <a:pt x="123" y="21"/>
                      <a:pt x="123" y="21"/>
                    </a:cubicBezTo>
                    <a:cubicBezTo>
                      <a:pt x="124" y="21"/>
                      <a:pt x="124" y="21"/>
                      <a:pt x="124" y="21"/>
                    </a:cubicBezTo>
                    <a:cubicBezTo>
                      <a:pt x="124" y="21"/>
                      <a:pt x="124" y="21"/>
                      <a:pt x="124" y="21"/>
                    </a:cubicBezTo>
                    <a:close/>
                    <a:moveTo>
                      <a:pt x="111" y="13"/>
                    </a:moveTo>
                    <a:cubicBezTo>
                      <a:pt x="111" y="13"/>
                      <a:pt x="112" y="13"/>
                      <a:pt x="112" y="14"/>
                    </a:cubicBezTo>
                    <a:cubicBezTo>
                      <a:pt x="112" y="13"/>
                      <a:pt x="111" y="13"/>
                      <a:pt x="111" y="13"/>
                    </a:cubicBezTo>
                    <a:close/>
                    <a:moveTo>
                      <a:pt x="36" y="101"/>
                    </a:moveTo>
                    <a:cubicBezTo>
                      <a:pt x="37" y="101"/>
                      <a:pt x="37" y="101"/>
                      <a:pt x="37" y="101"/>
                    </a:cubicBezTo>
                    <a:cubicBezTo>
                      <a:pt x="37" y="101"/>
                      <a:pt x="37" y="101"/>
                      <a:pt x="37" y="101"/>
                    </a:cubicBezTo>
                    <a:cubicBezTo>
                      <a:pt x="37" y="101"/>
                      <a:pt x="37" y="101"/>
                      <a:pt x="37" y="101"/>
                    </a:cubicBezTo>
                    <a:cubicBezTo>
                      <a:pt x="37" y="101"/>
                      <a:pt x="36" y="101"/>
                      <a:pt x="36" y="101"/>
                    </a:cubicBezTo>
                    <a:close/>
                    <a:moveTo>
                      <a:pt x="37" y="100"/>
                    </a:moveTo>
                    <a:cubicBezTo>
                      <a:pt x="37" y="100"/>
                      <a:pt x="37" y="100"/>
                      <a:pt x="37" y="100"/>
                    </a:cubicBezTo>
                    <a:cubicBezTo>
                      <a:pt x="37" y="100"/>
                      <a:pt x="37" y="100"/>
                      <a:pt x="37" y="100"/>
                    </a:cubicBezTo>
                    <a:cubicBezTo>
                      <a:pt x="37" y="100"/>
                      <a:pt x="37" y="100"/>
                      <a:pt x="37" y="100"/>
                    </a:cubicBezTo>
                    <a:cubicBezTo>
                      <a:pt x="37" y="100"/>
                      <a:pt x="37" y="100"/>
                      <a:pt x="37" y="100"/>
                    </a:cubicBezTo>
                    <a:close/>
                    <a:moveTo>
                      <a:pt x="34" y="100"/>
                    </a:moveTo>
                    <a:cubicBezTo>
                      <a:pt x="34" y="100"/>
                      <a:pt x="34" y="100"/>
                      <a:pt x="34" y="100"/>
                    </a:cubicBezTo>
                    <a:cubicBezTo>
                      <a:pt x="33" y="100"/>
                      <a:pt x="34" y="100"/>
                      <a:pt x="34" y="100"/>
                    </a:cubicBezTo>
                    <a:cubicBezTo>
                      <a:pt x="34" y="100"/>
                      <a:pt x="34" y="100"/>
                      <a:pt x="34" y="100"/>
                    </a:cubicBezTo>
                    <a:cubicBezTo>
                      <a:pt x="34" y="100"/>
                      <a:pt x="34" y="101"/>
                      <a:pt x="34" y="101"/>
                    </a:cubicBezTo>
                    <a:cubicBezTo>
                      <a:pt x="34" y="101"/>
                      <a:pt x="34" y="101"/>
                      <a:pt x="34" y="101"/>
                    </a:cubicBezTo>
                    <a:cubicBezTo>
                      <a:pt x="34" y="100"/>
                      <a:pt x="34" y="100"/>
                      <a:pt x="34" y="100"/>
                    </a:cubicBezTo>
                    <a:cubicBezTo>
                      <a:pt x="34" y="100"/>
                      <a:pt x="34" y="100"/>
                      <a:pt x="34" y="100"/>
                    </a:cubicBezTo>
                    <a:cubicBezTo>
                      <a:pt x="34" y="100"/>
                      <a:pt x="34" y="100"/>
                      <a:pt x="34" y="100"/>
                    </a:cubicBezTo>
                    <a:cubicBezTo>
                      <a:pt x="34" y="100"/>
                      <a:pt x="34" y="100"/>
                      <a:pt x="34" y="10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41" name="Freeform 861">
                <a:extLst>
                  <a:ext uri="{FF2B5EF4-FFF2-40B4-BE49-F238E27FC236}">
                    <a16:creationId xmlns:a16="http://schemas.microsoft.com/office/drawing/2014/main" id="{EEDB2961-2454-8A48-7CF7-BFD961C4B64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611938" y="3662363"/>
                <a:ext cx="549275" cy="492125"/>
              </a:xfrm>
              <a:custGeom>
                <a:avLst/>
                <a:gdLst>
                  <a:gd name="T0" fmla="*/ 81 w 132"/>
                  <a:gd name="T1" fmla="*/ 105 h 118"/>
                  <a:gd name="T2" fmla="*/ 123 w 132"/>
                  <a:gd name="T3" fmla="*/ 113 h 118"/>
                  <a:gd name="T4" fmla="*/ 129 w 132"/>
                  <a:gd name="T5" fmla="*/ 108 h 118"/>
                  <a:gd name="T6" fmla="*/ 131 w 132"/>
                  <a:gd name="T7" fmla="*/ 102 h 118"/>
                  <a:gd name="T8" fmla="*/ 125 w 132"/>
                  <a:gd name="T9" fmla="*/ 93 h 118"/>
                  <a:gd name="T10" fmla="*/ 116 w 132"/>
                  <a:gd name="T11" fmla="*/ 82 h 118"/>
                  <a:gd name="T12" fmla="*/ 118 w 132"/>
                  <a:gd name="T13" fmla="*/ 70 h 118"/>
                  <a:gd name="T14" fmla="*/ 114 w 132"/>
                  <a:gd name="T15" fmla="*/ 56 h 118"/>
                  <a:gd name="T16" fmla="*/ 116 w 132"/>
                  <a:gd name="T17" fmla="*/ 47 h 118"/>
                  <a:gd name="T18" fmla="*/ 118 w 132"/>
                  <a:gd name="T19" fmla="*/ 40 h 118"/>
                  <a:gd name="T20" fmla="*/ 118 w 132"/>
                  <a:gd name="T21" fmla="*/ 36 h 118"/>
                  <a:gd name="T22" fmla="*/ 117 w 132"/>
                  <a:gd name="T23" fmla="*/ 35 h 118"/>
                  <a:gd name="T24" fmla="*/ 118 w 132"/>
                  <a:gd name="T25" fmla="*/ 30 h 118"/>
                  <a:gd name="T26" fmla="*/ 108 w 132"/>
                  <a:gd name="T27" fmla="*/ 23 h 118"/>
                  <a:gd name="T28" fmla="*/ 103 w 132"/>
                  <a:gd name="T29" fmla="*/ 19 h 118"/>
                  <a:gd name="T30" fmla="*/ 95 w 132"/>
                  <a:gd name="T31" fmla="*/ 17 h 118"/>
                  <a:gd name="T32" fmla="*/ 88 w 132"/>
                  <a:gd name="T33" fmla="*/ 13 h 118"/>
                  <a:gd name="T34" fmla="*/ 77 w 132"/>
                  <a:gd name="T35" fmla="*/ 16 h 118"/>
                  <a:gd name="T36" fmla="*/ 69 w 132"/>
                  <a:gd name="T37" fmla="*/ 21 h 118"/>
                  <a:gd name="T38" fmla="*/ 67 w 132"/>
                  <a:gd name="T39" fmla="*/ 25 h 118"/>
                  <a:gd name="T40" fmla="*/ 59 w 132"/>
                  <a:gd name="T41" fmla="*/ 28 h 118"/>
                  <a:gd name="T42" fmla="*/ 43 w 132"/>
                  <a:gd name="T43" fmla="*/ 21 h 118"/>
                  <a:gd name="T44" fmla="*/ 35 w 132"/>
                  <a:gd name="T45" fmla="*/ 17 h 118"/>
                  <a:gd name="T46" fmla="*/ 35 w 132"/>
                  <a:gd name="T47" fmla="*/ 6 h 118"/>
                  <a:gd name="T48" fmla="*/ 33 w 132"/>
                  <a:gd name="T49" fmla="*/ 10 h 118"/>
                  <a:gd name="T50" fmla="*/ 29 w 132"/>
                  <a:gd name="T51" fmla="*/ 9 h 118"/>
                  <a:gd name="T52" fmla="*/ 30 w 132"/>
                  <a:gd name="T53" fmla="*/ 4 h 118"/>
                  <a:gd name="T54" fmla="*/ 26 w 132"/>
                  <a:gd name="T55" fmla="*/ 0 h 118"/>
                  <a:gd name="T56" fmla="*/ 21 w 132"/>
                  <a:gd name="T57" fmla="*/ 5 h 118"/>
                  <a:gd name="T58" fmla="*/ 9 w 132"/>
                  <a:gd name="T59" fmla="*/ 5 h 118"/>
                  <a:gd name="T60" fmla="*/ 3 w 132"/>
                  <a:gd name="T61" fmla="*/ 3 h 118"/>
                  <a:gd name="T62" fmla="*/ 2 w 132"/>
                  <a:gd name="T63" fmla="*/ 10 h 118"/>
                  <a:gd name="T64" fmla="*/ 2 w 132"/>
                  <a:gd name="T65" fmla="*/ 16 h 118"/>
                  <a:gd name="T66" fmla="*/ 5 w 132"/>
                  <a:gd name="T67" fmla="*/ 19 h 118"/>
                  <a:gd name="T68" fmla="*/ 7 w 132"/>
                  <a:gd name="T69" fmla="*/ 23 h 118"/>
                  <a:gd name="T70" fmla="*/ 9 w 132"/>
                  <a:gd name="T71" fmla="*/ 29 h 118"/>
                  <a:gd name="T72" fmla="*/ 14 w 132"/>
                  <a:gd name="T73" fmla="*/ 34 h 118"/>
                  <a:gd name="T74" fmla="*/ 16 w 132"/>
                  <a:gd name="T75" fmla="*/ 38 h 118"/>
                  <a:gd name="T76" fmla="*/ 13 w 132"/>
                  <a:gd name="T77" fmla="*/ 42 h 118"/>
                  <a:gd name="T78" fmla="*/ 12 w 132"/>
                  <a:gd name="T79" fmla="*/ 47 h 118"/>
                  <a:gd name="T80" fmla="*/ 14 w 132"/>
                  <a:gd name="T81" fmla="*/ 52 h 118"/>
                  <a:gd name="T82" fmla="*/ 15 w 132"/>
                  <a:gd name="T83" fmla="*/ 57 h 118"/>
                  <a:gd name="T84" fmla="*/ 26 w 132"/>
                  <a:gd name="T85" fmla="*/ 64 h 118"/>
                  <a:gd name="T86" fmla="*/ 29 w 132"/>
                  <a:gd name="T87" fmla="*/ 74 h 118"/>
                  <a:gd name="T88" fmla="*/ 36 w 132"/>
                  <a:gd name="T89" fmla="*/ 78 h 118"/>
                  <a:gd name="T90" fmla="*/ 44 w 132"/>
                  <a:gd name="T91" fmla="*/ 80 h 118"/>
                  <a:gd name="T92" fmla="*/ 49 w 132"/>
                  <a:gd name="T93" fmla="*/ 90 h 118"/>
                  <a:gd name="T94" fmla="*/ 60 w 132"/>
                  <a:gd name="T95" fmla="*/ 100 h 118"/>
                  <a:gd name="T96" fmla="*/ 73 w 132"/>
                  <a:gd name="T97" fmla="*/ 107 h 118"/>
                  <a:gd name="T98" fmla="*/ 84 w 132"/>
                  <a:gd name="T99" fmla="*/ 103 h 118"/>
                  <a:gd name="T100" fmla="*/ 92 w 132"/>
                  <a:gd name="T101" fmla="*/ 112 h 118"/>
                  <a:gd name="T102" fmla="*/ 107 w 132"/>
                  <a:gd name="T103" fmla="*/ 115 h 118"/>
                  <a:gd name="T104" fmla="*/ 121 w 132"/>
                  <a:gd name="T105" fmla="*/ 117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32" h="118">
                    <a:moveTo>
                      <a:pt x="84" y="104"/>
                    </a:moveTo>
                    <a:cubicBezTo>
                      <a:pt x="84" y="105"/>
                      <a:pt x="84" y="105"/>
                      <a:pt x="84" y="105"/>
                    </a:cubicBezTo>
                    <a:cubicBezTo>
                      <a:pt x="82" y="106"/>
                      <a:pt x="81" y="106"/>
                      <a:pt x="79" y="107"/>
                    </a:cubicBezTo>
                    <a:cubicBezTo>
                      <a:pt x="79" y="105"/>
                      <a:pt x="81" y="106"/>
                      <a:pt x="81" y="105"/>
                    </a:cubicBezTo>
                    <a:cubicBezTo>
                      <a:pt x="81" y="105"/>
                      <a:pt x="82" y="105"/>
                      <a:pt x="82" y="105"/>
                    </a:cubicBezTo>
                    <a:cubicBezTo>
                      <a:pt x="82" y="104"/>
                      <a:pt x="83" y="104"/>
                      <a:pt x="84" y="104"/>
                    </a:cubicBezTo>
                    <a:cubicBezTo>
                      <a:pt x="84" y="104"/>
                      <a:pt x="85" y="104"/>
                      <a:pt x="84" y="104"/>
                    </a:cubicBezTo>
                    <a:close/>
                    <a:moveTo>
                      <a:pt x="123" y="113"/>
                    </a:moveTo>
                    <a:cubicBezTo>
                      <a:pt x="123" y="110"/>
                      <a:pt x="123" y="110"/>
                      <a:pt x="123" y="110"/>
                    </a:cubicBezTo>
                    <a:cubicBezTo>
                      <a:pt x="125" y="110"/>
                      <a:pt x="125" y="110"/>
                      <a:pt x="125" y="110"/>
                    </a:cubicBezTo>
                    <a:cubicBezTo>
                      <a:pt x="125" y="108"/>
                      <a:pt x="125" y="108"/>
                      <a:pt x="125" y="108"/>
                    </a:cubicBezTo>
                    <a:cubicBezTo>
                      <a:pt x="129" y="108"/>
                      <a:pt x="129" y="108"/>
                      <a:pt x="129" y="108"/>
                    </a:cubicBezTo>
                    <a:cubicBezTo>
                      <a:pt x="131" y="107"/>
                      <a:pt x="131" y="107"/>
                      <a:pt x="131" y="107"/>
                    </a:cubicBezTo>
                    <a:cubicBezTo>
                      <a:pt x="132" y="105"/>
                      <a:pt x="132" y="105"/>
                      <a:pt x="132" y="105"/>
                    </a:cubicBezTo>
                    <a:cubicBezTo>
                      <a:pt x="132" y="104"/>
                      <a:pt x="132" y="104"/>
                      <a:pt x="132" y="104"/>
                    </a:cubicBezTo>
                    <a:cubicBezTo>
                      <a:pt x="131" y="102"/>
                      <a:pt x="131" y="102"/>
                      <a:pt x="131" y="102"/>
                    </a:cubicBezTo>
                    <a:cubicBezTo>
                      <a:pt x="129" y="102"/>
                      <a:pt x="129" y="102"/>
                      <a:pt x="129" y="102"/>
                    </a:cubicBezTo>
                    <a:cubicBezTo>
                      <a:pt x="129" y="95"/>
                      <a:pt x="129" y="95"/>
                      <a:pt x="129" y="95"/>
                    </a:cubicBezTo>
                    <a:cubicBezTo>
                      <a:pt x="127" y="95"/>
                      <a:pt x="127" y="95"/>
                      <a:pt x="127" y="95"/>
                    </a:cubicBezTo>
                    <a:cubicBezTo>
                      <a:pt x="125" y="93"/>
                      <a:pt x="125" y="93"/>
                      <a:pt x="125" y="93"/>
                    </a:cubicBezTo>
                    <a:cubicBezTo>
                      <a:pt x="123" y="92"/>
                      <a:pt x="123" y="92"/>
                      <a:pt x="123" y="92"/>
                    </a:cubicBezTo>
                    <a:cubicBezTo>
                      <a:pt x="120" y="89"/>
                      <a:pt x="120" y="89"/>
                      <a:pt x="120" y="89"/>
                    </a:cubicBezTo>
                    <a:cubicBezTo>
                      <a:pt x="120" y="87"/>
                      <a:pt x="120" y="87"/>
                      <a:pt x="120" y="87"/>
                    </a:cubicBezTo>
                    <a:cubicBezTo>
                      <a:pt x="116" y="82"/>
                      <a:pt x="116" y="82"/>
                      <a:pt x="116" y="82"/>
                    </a:cubicBezTo>
                    <a:cubicBezTo>
                      <a:pt x="122" y="74"/>
                      <a:pt x="122" y="74"/>
                      <a:pt x="122" y="74"/>
                    </a:cubicBezTo>
                    <a:cubicBezTo>
                      <a:pt x="122" y="71"/>
                      <a:pt x="122" y="71"/>
                      <a:pt x="122" y="71"/>
                    </a:cubicBezTo>
                    <a:cubicBezTo>
                      <a:pt x="121" y="70"/>
                      <a:pt x="121" y="70"/>
                      <a:pt x="121" y="70"/>
                    </a:cubicBezTo>
                    <a:cubicBezTo>
                      <a:pt x="118" y="70"/>
                      <a:pt x="118" y="70"/>
                      <a:pt x="118" y="70"/>
                    </a:cubicBezTo>
                    <a:cubicBezTo>
                      <a:pt x="116" y="69"/>
                      <a:pt x="116" y="69"/>
                      <a:pt x="116" y="69"/>
                    </a:cubicBezTo>
                    <a:cubicBezTo>
                      <a:pt x="116" y="63"/>
                      <a:pt x="116" y="63"/>
                      <a:pt x="116" y="63"/>
                    </a:cubicBezTo>
                    <a:cubicBezTo>
                      <a:pt x="114" y="58"/>
                      <a:pt x="114" y="58"/>
                      <a:pt x="114" y="58"/>
                    </a:cubicBezTo>
                    <a:cubicBezTo>
                      <a:pt x="114" y="56"/>
                      <a:pt x="114" y="56"/>
                      <a:pt x="114" y="56"/>
                    </a:cubicBezTo>
                    <a:cubicBezTo>
                      <a:pt x="116" y="53"/>
                      <a:pt x="116" y="53"/>
                      <a:pt x="116" y="53"/>
                    </a:cubicBezTo>
                    <a:cubicBezTo>
                      <a:pt x="114" y="52"/>
                      <a:pt x="114" y="52"/>
                      <a:pt x="114" y="52"/>
                    </a:cubicBezTo>
                    <a:cubicBezTo>
                      <a:pt x="114" y="47"/>
                      <a:pt x="114" y="47"/>
                      <a:pt x="114" y="47"/>
                    </a:cubicBezTo>
                    <a:cubicBezTo>
                      <a:pt x="116" y="47"/>
                      <a:pt x="116" y="47"/>
                      <a:pt x="116" y="47"/>
                    </a:cubicBezTo>
                    <a:cubicBezTo>
                      <a:pt x="115" y="45"/>
                      <a:pt x="115" y="45"/>
                      <a:pt x="115" y="45"/>
                    </a:cubicBezTo>
                    <a:cubicBezTo>
                      <a:pt x="117" y="43"/>
                      <a:pt x="117" y="43"/>
                      <a:pt x="117" y="43"/>
                    </a:cubicBezTo>
                    <a:cubicBezTo>
                      <a:pt x="117" y="43"/>
                      <a:pt x="117" y="41"/>
                      <a:pt x="117" y="41"/>
                    </a:cubicBezTo>
                    <a:cubicBezTo>
                      <a:pt x="117" y="41"/>
                      <a:pt x="118" y="40"/>
                      <a:pt x="118" y="40"/>
                    </a:cubicBezTo>
                    <a:cubicBezTo>
                      <a:pt x="118" y="40"/>
                      <a:pt x="118" y="39"/>
                      <a:pt x="118" y="39"/>
                    </a:cubicBezTo>
                    <a:cubicBezTo>
                      <a:pt x="118" y="38"/>
                      <a:pt x="118" y="38"/>
                      <a:pt x="118" y="38"/>
                    </a:cubicBezTo>
                    <a:cubicBezTo>
                      <a:pt x="118" y="36"/>
                      <a:pt x="118" y="36"/>
                      <a:pt x="118" y="36"/>
                    </a:cubicBezTo>
                    <a:cubicBezTo>
                      <a:pt x="118" y="36"/>
                      <a:pt x="118" y="36"/>
                      <a:pt x="118" y="36"/>
                    </a:cubicBezTo>
                    <a:cubicBezTo>
                      <a:pt x="118" y="36"/>
                      <a:pt x="118" y="36"/>
                      <a:pt x="118" y="36"/>
                    </a:cubicBezTo>
                    <a:cubicBezTo>
                      <a:pt x="118" y="36"/>
                      <a:pt x="118" y="36"/>
                      <a:pt x="118" y="36"/>
                    </a:cubicBezTo>
                    <a:cubicBezTo>
                      <a:pt x="118" y="35"/>
                      <a:pt x="118" y="35"/>
                      <a:pt x="118" y="35"/>
                    </a:cubicBezTo>
                    <a:cubicBezTo>
                      <a:pt x="117" y="35"/>
                      <a:pt x="117" y="35"/>
                      <a:pt x="117" y="35"/>
                    </a:cubicBezTo>
                    <a:cubicBezTo>
                      <a:pt x="117" y="33"/>
                      <a:pt x="117" y="33"/>
                      <a:pt x="117" y="33"/>
                    </a:cubicBezTo>
                    <a:cubicBezTo>
                      <a:pt x="117" y="33"/>
                      <a:pt x="118" y="32"/>
                      <a:pt x="118" y="32"/>
                    </a:cubicBezTo>
                    <a:cubicBezTo>
                      <a:pt x="118" y="32"/>
                      <a:pt x="118" y="31"/>
                      <a:pt x="118" y="31"/>
                    </a:cubicBezTo>
                    <a:cubicBezTo>
                      <a:pt x="118" y="30"/>
                      <a:pt x="118" y="30"/>
                      <a:pt x="118" y="30"/>
                    </a:cubicBezTo>
                    <a:cubicBezTo>
                      <a:pt x="118" y="27"/>
                      <a:pt x="118" y="27"/>
                      <a:pt x="118" y="27"/>
                    </a:cubicBezTo>
                    <a:cubicBezTo>
                      <a:pt x="112" y="27"/>
                      <a:pt x="112" y="27"/>
                      <a:pt x="112" y="27"/>
                    </a:cubicBezTo>
                    <a:cubicBezTo>
                      <a:pt x="112" y="27"/>
                      <a:pt x="110" y="24"/>
                      <a:pt x="110" y="23"/>
                    </a:cubicBezTo>
                    <a:cubicBezTo>
                      <a:pt x="109" y="23"/>
                      <a:pt x="108" y="23"/>
                      <a:pt x="108" y="23"/>
                    </a:cubicBezTo>
                    <a:cubicBezTo>
                      <a:pt x="106" y="23"/>
                      <a:pt x="106" y="23"/>
                      <a:pt x="106" y="23"/>
                    </a:cubicBezTo>
                    <a:cubicBezTo>
                      <a:pt x="106" y="23"/>
                      <a:pt x="106" y="21"/>
                      <a:pt x="106" y="20"/>
                    </a:cubicBezTo>
                    <a:cubicBezTo>
                      <a:pt x="106" y="20"/>
                      <a:pt x="105" y="19"/>
                      <a:pt x="105" y="19"/>
                    </a:cubicBezTo>
                    <a:cubicBezTo>
                      <a:pt x="104" y="19"/>
                      <a:pt x="103" y="19"/>
                      <a:pt x="103" y="19"/>
                    </a:cubicBezTo>
                    <a:cubicBezTo>
                      <a:pt x="103" y="19"/>
                      <a:pt x="101" y="18"/>
                      <a:pt x="101" y="18"/>
                    </a:cubicBezTo>
                    <a:cubicBezTo>
                      <a:pt x="101" y="18"/>
                      <a:pt x="99" y="19"/>
                      <a:pt x="99" y="19"/>
                    </a:cubicBezTo>
                    <a:cubicBezTo>
                      <a:pt x="99" y="19"/>
                      <a:pt x="98" y="18"/>
                      <a:pt x="98" y="18"/>
                    </a:cubicBezTo>
                    <a:cubicBezTo>
                      <a:pt x="98" y="18"/>
                      <a:pt x="96" y="17"/>
                      <a:pt x="95" y="17"/>
                    </a:cubicBezTo>
                    <a:cubicBezTo>
                      <a:pt x="95" y="17"/>
                      <a:pt x="92" y="16"/>
                      <a:pt x="92" y="16"/>
                    </a:cubicBezTo>
                    <a:cubicBezTo>
                      <a:pt x="91" y="13"/>
                      <a:pt x="91" y="13"/>
                      <a:pt x="91" y="13"/>
                    </a:cubicBezTo>
                    <a:cubicBezTo>
                      <a:pt x="90" y="14"/>
                      <a:pt x="90" y="14"/>
                      <a:pt x="90" y="14"/>
                    </a:cubicBezTo>
                    <a:cubicBezTo>
                      <a:pt x="88" y="13"/>
                      <a:pt x="88" y="13"/>
                      <a:pt x="88" y="13"/>
                    </a:cubicBezTo>
                    <a:cubicBezTo>
                      <a:pt x="86" y="14"/>
                      <a:pt x="86" y="14"/>
                      <a:pt x="86" y="14"/>
                    </a:cubicBezTo>
                    <a:cubicBezTo>
                      <a:pt x="86" y="14"/>
                      <a:pt x="84" y="15"/>
                      <a:pt x="84" y="15"/>
                    </a:cubicBezTo>
                    <a:cubicBezTo>
                      <a:pt x="84" y="15"/>
                      <a:pt x="79" y="15"/>
                      <a:pt x="79" y="15"/>
                    </a:cubicBezTo>
                    <a:cubicBezTo>
                      <a:pt x="78" y="15"/>
                      <a:pt x="77" y="16"/>
                      <a:pt x="77" y="16"/>
                    </a:cubicBezTo>
                    <a:cubicBezTo>
                      <a:pt x="76" y="17"/>
                      <a:pt x="75" y="18"/>
                      <a:pt x="74" y="18"/>
                    </a:cubicBezTo>
                    <a:cubicBezTo>
                      <a:pt x="74" y="19"/>
                      <a:pt x="74" y="20"/>
                      <a:pt x="74" y="20"/>
                    </a:cubicBezTo>
                    <a:cubicBezTo>
                      <a:pt x="74" y="21"/>
                      <a:pt x="72" y="21"/>
                      <a:pt x="72" y="21"/>
                    </a:cubicBezTo>
                    <a:cubicBezTo>
                      <a:pt x="69" y="21"/>
                      <a:pt x="69" y="21"/>
                      <a:pt x="69" y="21"/>
                    </a:cubicBezTo>
                    <a:cubicBezTo>
                      <a:pt x="69" y="22"/>
                      <a:pt x="69" y="24"/>
                      <a:pt x="69" y="24"/>
                    </a:cubicBezTo>
                    <a:cubicBezTo>
                      <a:pt x="70" y="25"/>
                      <a:pt x="70" y="25"/>
                      <a:pt x="70" y="26"/>
                    </a:cubicBezTo>
                    <a:cubicBezTo>
                      <a:pt x="70" y="26"/>
                      <a:pt x="69" y="27"/>
                      <a:pt x="68" y="26"/>
                    </a:cubicBezTo>
                    <a:cubicBezTo>
                      <a:pt x="68" y="26"/>
                      <a:pt x="68" y="25"/>
                      <a:pt x="67" y="25"/>
                    </a:cubicBezTo>
                    <a:cubicBezTo>
                      <a:pt x="67" y="26"/>
                      <a:pt x="66" y="26"/>
                      <a:pt x="66" y="26"/>
                    </a:cubicBezTo>
                    <a:cubicBezTo>
                      <a:pt x="66" y="26"/>
                      <a:pt x="65" y="26"/>
                      <a:pt x="65" y="26"/>
                    </a:cubicBezTo>
                    <a:cubicBezTo>
                      <a:pt x="64" y="26"/>
                      <a:pt x="63" y="26"/>
                      <a:pt x="62" y="27"/>
                    </a:cubicBezTo>
                    <a:cubicBezTo>
                      <a:pt x="61" y="27"/>
                      <a:pt x="60" y="28"/>
                      <a:pt x="59" y="28"/>
                    </a:cubicBezTo>
                    <a:cubicBezTo>
                      <a:pt x="58" y="28"/>
                      <a:pt x="57" y="28"/>
                      <a:pt x="56" y="28"/>
                    </a:cubicBezTo>
                    <a:cubicBezTo>
                      <a:pt x="53" y="28"/>
                      <a:pt x="51" y="27"/>
                      <a:pt x="48" y="26"/>
                    </a:cubicBezTo>
                    <a:cubicBezTo>
                      <a:pt x="46" y="25"/>
                      <a:pt x="44" y="23"/>
                      <a:pt x="43" y="21"/>
                    </a:cubicBezTo>
                    <a:cubicBezTo>
                      <a:pt x="43" y="21"/>
                      <a:pt x="43" y="21"/>
                      <a:pt x="43" y="21"/>
                    </a:cubicBezTo>
                    <a:cubicBezTo>
                      <a:pt x="42" y="21"/>
                      <a:pt x="42" y="21"/>
                      <a:pt x="42" y="21"/>
                    </a:cubicBezTo>
                    <a:cubicBezTo>
                      <a:pt x="41" y="20"/>
                      <a:pt x="40" y="20"/>
                      <a:pt x="39" y="20"/>
                    </a:cubicBezTo>
                    <a:cubicBezTo>
                      <a:pt x="39" y="20"/>
                      <a:pt x="38" y="20"/>
                      <a:pt x="37" y="20"/>
                    </a:cubicBezTo>
                    <a:cubicBezTo>
                      <a:pt x="36" y="20"/>
                      <a:pt x="35" y="18"/>
                      <a:pt x="35" y="17"/>
                    </a:cubicBezTo>
                    <a:cubicBezTo>
                      <a:pt x="35" y="16"/>
                      <a:pt x="35" y="15"/>
                      <a:pt x="34" y="13"/>
                    </a:cubicBezTo>
                    <a:cubicBezTo>
                      <a:pt x="34" y="13"/>
                      <a:pt x="34" y="11"/>
                      <a:pt x="34" y="10"/>
                    </a:cubicBezTo>
                    <a:cubicBezTo>
                      <a:pt x="35" y="10"/>
                      <a:pt x="35" y="7"/>
                      <a:pt x="35" y="7"/>
                    </a:cubicBezTo>
                    <a:cubicBezTo>
                      <a:pt x="35" y="7"/>
                      <a:pt x="35" y="6"/>
                      <a:pt x="35" y="6"/>
                    </a:cubicBezTo>
                    <a:cubicBezTo>
                      <a:pt x="35" y="6"/>
                      <a:pt x="35" y="5"/>
                      <a:pt x="34" y="5"/>
                    </a:cubicBezTo>
                    <a:cubicBezTo>
                      <a:pt x="34" y="6"/>
                      <a:pt x="34" y="7"/>
                      <a:pt x="34" y="7"/>
                    </a:cubicBezTo>
                    <a:cubicBezTo>
                      <a:pt x="33" y="8"/>
                      <a:pt x="33" y="8"/>
                      <a:pt x="33" y="8"/>
                    </a:cubicBezTo>
                    <a:cubicBezTo>
                      <a:pt x="33" y="9"/>
                      <a:pt x="33" y="9"/>
                      <a:pt x="33" y="10"/>
                    </a:cubicBezTo>
                    <a:cubicBezTo>
                      <a:pt x="33" y="11"/>
                      <a:pt x="33" y="11"/>
                      <a:pt x="33" y="12"/>
                    </a:cubicBezTo>
                    <a:cubicBezTo>
                      <a:pt x="32" y="12"/>
                      <a:pt x="31" y="11"/>
                      <a:pt x="31" y="11"/>
                    </a:cubicBezTo>
                    <a:cubicBezTo>
                      <a:pt x="30" y="10"/>
                      <a:pt x="30" y="10"/>
                      <a:pt x="30" y="10"/>
                    </a:cubicBezTo>
                    <a:cubicBezTo>
                      <a:pt x="29" y="10"/>
                      <a:pt x="29" y="10"/>
                      <a:pt x="29" y="9"/>
                    </a:cubicBezTo>
                    <a:cubicBezTo>
                      <a:pt x="29" y="9"/>
                      <a:pt x="27" y="9"/>
                      <a:pt x="28" y="8"/>
                    </a:cubicBezTo>
                    <a:cubicBezTo>
                      <a:pt x="28" y="7"/>
                      <a:pt x="29" y="7"/>
                      <a:pt x="29" y="7"/>
                    </a:cubicBezTo>
                    <a:cubicBezTo>
                      <a:pt x="30" y="6"/>
                      <a:pt x="29" y="5"/>
                      <a:pt x="28" y="5"/>
                    </a:cubicBezTo>
                    <a:cubicBezTo>
                      <a:pt x="28" y="4"/>
                      <a:pt x="29" y="4"/>
                      <a:pt x="30" y="4"/>
                    </a:cubicBezTo>
                    <a:cubicBezTo>
                      <a:pt x="30" y="3"/>
                      <a:pt x="29" y="2"/>
                      <a:pt x="28" y="1"/>
                    </a:cubicBezTo>
                    <a:cubicBezTo>
                      <a:pt x="28" y="1"/>
                      <a:pt x="28" y="1"/>
                      <a:pt x="27" y="1"/>
                    </a:cubicBezTo>
                    <a:cubicBezTo>
                      <a:pt x="27" y="1"/>
                      <a:pt x="27" y="1"/>
                      <a:pt x="27" y="1"/>
                    </a:cubicBezTo>
                    <a:cubicBezTo>
                      <a:pt x="27" y="1"/>
                      <a:pt x="26" y="0"/>
                      <a:pt x="26" y="0"/>
                    </a:cubicBezTo>
                    <a:cubicBezTo>
                      <a:pt x="26" y="1"/>
                      <a:pt x="25" y="2"/>
                      <a:pt x="24" y="2"/>
                    </a:cubicBezTo>
                    <a:cubicBezTo>
                      <a:pt x="24" y="2"/>
                      <a:pt x="24" y="2"/>
                      <a:pt x="23" y="3"/>
                    </a:cubicBezTo>
                    <a:cubicBezTo>
                      <a:pt x="23" y="3"/>
                      <a:pt x="22" y="3"/>
                      <a:pt x="22" y="3"/>
                    </a:cubicBezTo>
                    <a:cubicBezTo>
                      <a:pt x="22" y="4"/>
                      <a:pt x="21" y="4"/>
                      <a:pt x="21" y="5"/>
                    </a:cubicBezTo>
                    <a:cubicBezTo>
                      <a:pt x="21" y="5"/>
                      <a:pt x="20" y="5"/>
                      <a:pt x="20" y="5"/>
                    </a:cubicBezTo>
                    <a:cubicBezTo>
                      <a:pt x="19" y="6"/>
                      <a:pt x="19" y="7"/>
                      <a:pt x="17" y="7"/>
                    </a:cubicBezTo>
                    <a:cubicBezTo>
                      <a:pt x="16" y="7"/>
                      <a:pt x="16" y="8"/>
                      <a:pt x="15" y="8"/>
                    </a:cubicBezTo>
                    <a:cubicBezTo>
                      <a:pt x="13" y="8"/>
                      <a:pt x="11" y="7"/>
                      <a:pt x="9" y="5"/>
                    </a:cubicBezTo>
                    <a:cubicBezTo>
                      <a:pt x="9" y="5"/>
                      <a:pt x="8" y="4"/>
                      <a:pt x="7" y="3"/>
                    </a:cubicBezTo>
                    <a:cubicBezTo>
                      <a:pt x="7" y="2"/>
                      <a:pt x="6" y="1"/>
                      <a:pt x="6" y="1"/>
                    </a:cubicBezTo>
                    <a:cubicBezTo>
                      <a:pt x="5" y="0"/>
                      <a:pt x="4" y="0"/>
                      <a:pt x="4" y="1"/>
                    </a:cubicBezTo>
                    <a:cubicBezTo>
                      <a:pt x="3" y="2"/>
                      <a:pt x="4" y="3"/>
                      <a:pt x="3" y="3"/>
                    </a:cubicBezTo>
                    <a:cubicBezTo>
                      <a:pt x="2" y="3"/>
                      <a:pt x="1" y="3"/>
                      <a:pt x="1" y="3"/>
                    </a:cubicBezTo>
                    <a:cubicBezTo>
                      <a:pt x="0" y="4"/>
                      <a:pt x="1" y="5"/>
                      <a:pt x="1" y="5"/>
                    </a:cubicBezTo>
                    <a:cubicBezTo>
                      <a:pt x="2" y="6"/>
                      <a:pt x="2" y="7"/>
                      <a:pt x="2" y="8"/>
                    </a:cubicBezTo>
                    <a:cubicBezTo>
                      <a:pt x="2" y="8"/>
                      <a:pt x="2" y="9"/>
                      <a:pt x="2" y="10"/>
                    </a:cubicBezTo>
                    <a:cubicBezTo>
                      <a:pt x="3" y="10"/>
                      <a:pt x="2" y="11"/>
                      <a:pt x="3" y="11"/>
                    </a:cubicBezTo>
                    <a:cubicBezTo>
                      <a:pt x="3" y="12"/>
                      <a:pt x="4" y="12"/>
                      <a:pt x="3" y="13"/>
                    </a:cubicBezTo>
                    <a:cubicBezTo>
                      <a:pt x="3" y="14"/>
                      <a:pt x="3" y="14"/>
                      <a:pt x="3" y="15"/>
                    </a:cubicBezTo>
                    <a:cubicBezTo>
                      <a:pt x="2" y="15"/>
                      <a:pt x="2" y="15"/>
                      <a:pt x="2" y="16"/>
                    </a:cubicBezTo>
                    <a:cubicBezTo>
                      <a:pt x="3" y="16"/>
                      <a:pt x="3" y="16"/>
                      <a:pt x="4" y="17"/>
                    </a:cubicBezTo>
                    <a:cubicBezTo>
                      <a:pt x="4" y="17"/>
                      <a:pt x="4" y="17"/>
                      <a:pt x="4" y="18"/>
                    </a:cubicBezTo>
                    <a:cubicBezTo>
                      <a:pt x="4" y="18"/>
                      <a:pt x="4" y="18"/>
                      <a:pt x="4" y="19"/>
                    </a:cubicBezTo>
                    <a:cubicBezTo>
                      <a:pt x="4" y="19"/>
                      <a:pt x="5" y="19"/>
                      <a:pt x="5" y="19"/>
                    </a:cubicBezTo>
                    <a:cubicBezTo>
                      <a:pt x="5" y="19"/>
                      <a:pt x="4" y="20"/>
                      <a:pt x="4" y="20"/>
                    </a:cubicBezTo>
                    <a:cubicBezTo>
                      <a:pt x="5" y="20"/>
                      <a:pt x="6" y="20"/>
                      <a:pt x="6" y="21"/>
                    </a:cubicBezTo>
                    <a:cubicBezTo>
                      <a:pt x="6" y="22"/>
                      <a:pt x="5" y="22"/>
                      <a:pt x="5" y="22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8" y="27"/>
                      <a:pt x="8" y="27"/>
                    </a:cubicBezTo>
                    <a:cubicBezTo>
                      <a:pt x="8" y="28"/>
                      <a:pt x="9" y="29"/>
                      <a:pt x="9" y="29"/>
                    </a:cubicBezTo>
                    <a:cubicBezTo>
                      <a:pt x="9" y="29"/>
                      <a:pt x="10" y="29"/>
                      <a:pt x="10" y="29"/>
                    </a:cubicBezTo>
                    <a:cubicBezTo>
                      <a:pt x="10" y="30"/>
                      <a:pt x="11" y="32"/>
                      <a:pt x="11" y="33"/>
                    </a:cubicBezTo>
                    <a:cubicBezTo>
                      <a:pt x="11" y="33"/>
                      <a:pt x="12" y="33"/>
                      <a:pt x="12" y="33"/>
                    </a:cubicBezTo>
                    <a:cubicBezTo>
                      <a:pt x="14" y="34"/>
                      <a:pt x="14" y="34"/>
                      <a:pt x="14" y="34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15" y="36"/>
                      <a:pt x="15" y="36"/>
                      <a:pt x="15" y="36"/>
                    </a:cubicBezTo>
                    <a:cubicBezTo>
                      <a:pt x="15" y="37"/>
                      <a:pt x="15" y="37"/>
                      <a:pt x="15" y="37"/>
                    </a:cubicBezTo>
                    <a:cubicBezTo>
                      <a:pt x="16" y="38"/>
                      <a:pt x="16" y="38"/>
                      <a:pt x="16" y="38"/>
                    </a:cubicBezTo>
                    <a:cubicBezTo>
                      <a:pt x="16" y="40"/>
                      <a:pt x="16" y="40"/>
                      <a:pt x="16" y="40"/>
                    </a:cubicBezTo>
                    <a:cubicBezTo>
                      <a:pt x="14" y="40"/>
                      <a:pt x="14" y="40"/>
                      <a:pt x="14" y="40"/>
                    </a:cubicBezTo>
                    <a:cubicBezTo>
                      <a:pt x="14" y="40"/>
                      <a:pt x="14" y="42"/>
                      <a:pt x="14" y="42"/>
                    </a:cubicBezTo>
                    <a:cubicBezTo>
                      <a:pt x="14" y="42"/>
                      <a:pt x="13" y="42"/>
                      <a:pt x="13" y="42"/>
                    </a:cubicBezTo>
                    <a:cubicBezTo>
                      <a:pt x="13" y="44"/>
                      <a:pt x="13" y="44"/>
                      <a:pt x="13" y="44"/>
                    </a:cubicBezTo>
                    <a:cubicBezTo>
                      <a:pt x="11" y="45"/>
                      <a:pt x="11" y="45"/>
                      <a:pt x="11" y="45"/>
                    </a:cubicBezTo>
                    <a:cubicBezTo>
                      <a:pt x="11" y="45"/>
                      <a:pt x="11" y="45"/>
                      <a:pt x="11" y="45"/>
                    </a:cubicBezTo>
                    <a:cubicBezTo>
                      <a:pt x="11" y="45"/>
                      <a:pt x="12" y="47"/>
                      <a:pt x="12" y="47"/>
                    </a:cubicBezTo>
                    <a:cubicBezTo>
                      <a:pt x="12" y="47"/>
                      <a:pt x="11" y="48"/>
                      <a:pt x="11" y="49"/>
                    </a:cubicBezTo>
                    <a:cubicBezTo>
                      <a:pt x="11" y="49"/>
                      <a:pt x="11" y="50"/>
                      <a:pt x="11" y="50"/>
                    </a:cubicBezTo>
                    <a:cubicBezTo>
                      <a:pt x="11" y="50"/>
                      <a:pt x="12" y="51"/>
                      <a:pt x="12" y="51"/>
                    </a:cubicBezTo>
                    <a:cubicBezTo>
                      <a:pt x="12" y="52"/>
                      <a:pt x="14" y="52"/>
                      <a:pt x="14" y="52"/>
                    </a:cubicBezTo>
                    <a:cubicBezTo>
                      <a:pt x="14" y="52"/>
                      <a:pt x="14" y="53"/>
                      <a:pt x="14" y="53"/>
                    </a:cubicBezTo>
                    <a:cubicBezTo>
                      <a:pt x="15" y="53"/>
                      <a:pt x="15" y="53"/>
                      <a:pt x="15" y="53"/>
                    </a:cubicBezTo>
                    <a:cubicBezTo>
                      <a:pt x="16" y="55"/>
                      <a:pt x="16" y="55"/>
                      <a:pt x="16" y="55"/>
                    </a:cubicBezTo>
                    <a:cubicBezTo>
                      <a:pt x="16" y="55"/>
                      <a:pt x="15" y="57"/>
                      <a:pt x="15" y="57"/>
                    </a:cubicBezTo>
                    <a:cubicBezTo>
                      <a:pt x="15" y="57"/>
                      <a:pt x="19" y="58"/>
                      <a:pt x="19" y="58"/>
                    </a:cubicBezTo>
                    <a:cubicBezTo>
                      <a:pt x="22" y="61"/>
                      <a:pt x="22" y="61"/>
                      <a:pt x="22" y="61"/>
                    </a:cubicBezTo>
                    <a:cubicBezTo>
                      <a:pt x="25" y="62"/>
                      <a:pt x="25" y="62"/>
                      <a:pt x="25" y="62"/>
                    </a:cubicBezTo>
                    <a:cubicBezTo>
                      <a:pt x="25" y="62"/>
                      <a:pt x="25" y="64"/>
                      <a:pt x="26" y="64"/>
                    </a:cubicBezTo>
                    <a:cubicBezTo>
                      <a:pt x="26" y="64"/>
                      <a:pt x="27" y="67"/>
                      <a:pt x="27" y="67"/>
                    </a:cubicBezTo>
                    <a:cubicBezTo>
                      <a:pt x="27" y="67"/>
                      <a:pt x="27" y="71"/>
                      <a:pt x="27" y="71"/>
                    </a:cubicBezTo>
                    <a:cubicBezTo>
                      <a:pt x="27" y="71"/>
                      <a:pt x="27" y="73"/>
                      <a:pt x="27" y="73"/>
                    </a:cubicBezTo>
                    <a:cubicBezTo>
                      <a:pt x="27" y="73"/>
                      <a:pt x="28" y="74"/>
                      <a:pt x="29" y="74"/>
                    </a:cubicBezTo>
                    <a:cubicBezTo>
                      <a:pt x="29" y="74"/>
                      <a:pt x="29" y="77"/>
                      <a:pt x="29" y="77"/>
                    </a:cubicBezTo>
                    <a:cubicBezTo>
                      <a:pt x="29" y="78"/>
                      <a:pt x="32" y="81"/>
                      <a:pt x="32" y="81"/>
                    </a:cubicBezTo>
                    <a:cubicBezTo>
                      <a:pt x="32" y="81"/>
                      <a:pt x="33" y="81"/>
                      <a:pt x="33" y="81"/>
                    </a:cubicBezTo>
                    <a:cubicBezTo>
                      <a:pt x="34" y="80"/>
                      <a:pt x="36" y="80"/>
                      <a:pt x="36" y="78"/>
                    </a:cubicBezTo>
                    <a:cubicBezTo>
                      <a:pt x="35" y="77"/>
                      <a:pt x="36" y="77"/>
                      <a:pt x="36" y="78"/>
                    </a:cubicBezTo>
                    <a:cubicBezTo>
                      <a:pt x="37" y="79"/>
                      <a:pt x="38" y="79"/>
                      <a:pt x="39" y="79"/>
                    </a:cubicBezTo>
                    <a:cubicBezTo>
                      <a:pt x="40" y="80"/>
                      <a:pt x="40" y="81"/>
                      <a:pt x="41" y="80"/>
                    </a:cubicBezTo>
                    <a:cubicBezTo>
                      <a:pt x="42" y="79"/>
                      <a:pt x="44" y="79"/>
                      <a:pt x="44" y="80"/>
                    </a:cubicBezTo>
                    <a:cubicBezTo>
                      <a:pt x="44" y="82"/>
                      <a:pt x="45" y="83"/>
                      <a:pt x="47" y="84"/>
                    </a:cubicBezTo>
                    <a:cubicBezTo>
                      <a:pt x="48" y="85"/>
                      <a:pt x="47" y="87"/>
                      <a:pt x="49" y="88"/>
                    </a:cubicBezTo>
                    <a:cubicBezTo>
                      <a:pt x="49" y="88"/>
                      <a:pt x="49" y="88"/>
                      <a:pt x="49" y="89"/>
                    </a:cubicBezTo>
                    <a:cubicBezTo>
                      <a:pt x="49" y="89"/>
                      <a:pt x="49" y="89"/>
                      <a:pt x="49" y="90"/>
                    </a:cubicBezTo>
                    <a:cubicBezTo>
                      <a:pt x="50" y="90"/>
                      <a:pt x="50" y="91"/>
                      <a:pt x="50" y="92"/>
                    </a:cubicBezTo>
                    <a:cubicBezTo>
                      <a:pt x="52" y="96"/>
                      <a:pt x="52" y="97"/>
                      <a:pt x="57" y="97"/>
                    </a:cubicBezTo>
                    <a:cubicBezTo>
                      <a:pt x="57" y="97"/>
                      <a:pt x="57" y="97"/>
                      <a:pt x="57" y="98"/>
                    </a:cubicBezTo>
                    <a:cubicBezTo>
                      <a:pt x="58" y="99"/>
                      <a:pt x="60" y="99"/>
                      <a:pt x="60" y="100"/>
                    </a:cubicBezTo>
                    <a:cubicBezTo>
                      <a:pt x="61" y="102"/>
                      <a:pt x="63" y="103"/>
                      <a:pt x="64" y="103"/>
                    </a:cubicBezTo>
                    <a:cubicBezTo>
                      <a:pt x="65" y="103"/>
                      <a:pt x="66" y="103"/>
                      <a:pt x="67" y="105"/>
                    </a:cubicBezTo>
                    <a:cubicBezTo>
                      <a:pt x="67" y="105"/>
                      <a:pt x="68" y="106"/>
                      <a:pt x="69" y="106"/>
                    </a:cubicBezTo>
                    <a:cubicBezTo>
                      <a:pt x="71" y="105"/>
                      <a:pt x="72" y="106"/>
                      <a:pt x="73" y="107"/>
                    </a:cubicBezTo>
                    <a:cubicBezTo>
                      <a:pt x="74" y="107"/>
                      <a:pt x="76" y="107"/>
                      <a:pt x="77" y="106"/>
                    </a:cubicBezTo>
                    <a:cubicBezTo>
                      <a:pt x="78" y="105"/>
                      <a:pt x="79" y="105"/>
                      <a:pt x="81" y="105"/>
                    </a:cubicBezTo>
                    <a:cubicBezTo>
                      <a:pt x="81" y="104"/>
                      <a:pt x="81" y="103"/>
                      <a:pt x="82" y="103"/>
                    </a:cubicBezTo>
                    <a:cubicBezTo>
                      <a:pt x="83" y="103"/>
                      <a:pt x="84" y="103"/>
                      <a:pt x="84" y="103"/>
                    </a:cubicBezTo>
                    <a:cubicBezTo>
                      <a:pt x="85" y="102"/>
                      <a:pt x="85" y="102"/>
                      <a:pt x="86" y="102"/>
                    </a:cubicBezTo>
                    <a:cubicBezTo>
                      <a:pt x="88" y="102"/>
                      <a:pt x="89" y="102"/>
                      <a:pt x="90" y="103"/>
                    </a:cubicBezTo>
                    <a:cubicBezTo>
                      <a:pt x="90" y="105"/>
                      <a:pt x="91" y="106"/>
                      <a:pt x="91" y="107"/>
                    </a:cubicBezTo>
                    <a:cubicBezTo>
                      <a:pt x="91" y="109"/>
                      <a:pt x="91" y="111"/>
                      <a:pt x="92" y="112"/>
                    </a:cubicBezTo>
                    <a:cubicBezTo>
                      <a:pt x="92" y="113"/>
                      <a:pt x="93" y="113"/>
                      <a:pt x="93" y="113"/>
                    </a:cubicBezTo>
                    <a:cubicBezTo>
                      <a:pt x="95" y="113"/>
                      <a:pt x="96" y="114"/>
                      <a:pt x="97" y="114"/>
                    </a:cubicBezTo>
                    <a:cubicBezTo>
                      <a:pt x="100" y="114"/>
                      <a:pt x="103" y="115"/>
                      <a:pt x="105" y="115"/>
                    </a:cubicBezTo>
                    <a:cubicBezTo>
                      <a:pt x="106" y="115"/>
                      <a:pt x="106" y="115"/>
                      <a:pt x="107" y="115"/>
                    </a:cubicBezTo>
                    <a:cubicBezTo>
                      <a:pt x="109" y="116"/>
                      <a:pt x="111" y="116"/>
                      <a:pt x="114" y="115"/>
                    </a:cubicBezTo>
                    <a:cubicBezTo>
                      <a:pt x="114" y="115"/>
                      <a:pt x="114" y="115"/>
                      <a:pt x="114" y="115"/>
                    </a:cubicBezTo>
                    <a:cubicBezTo>
                      <a:pt x="115" y="117"/>
                      <a:pt x="117" y="116"/>
                      <a:pt x="119" y="117"/>
                    </a:cubicBezTo>
                    <a:cubicBezTo>
                      <a:pt x="120" y="118"/>
                      <a:pt x="120" y="118"/>
                      <a:pt x="121" y="117"/>
                    </a:cubicBezTo>
                    <a:cubicBezTo>
                      <a:pt x="121" y="117"/>
                      <a:pt x="121" y="117"/>
                      <a:pt x="121" y="117"/>
                    </a:cubicBezTo>
                    <a:cubicBezTo>
                      <a:pt x="121" y="115"/>
                      <a:pt x="121" y="115"/>
                      <a:pt x="121" y="115"/>
                    </a:cubicBezTo>
                    <a:lnTo>
                      <a:pt x="123" y="113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42" name="Freeform 863">
                <a:extLst>
                  <a:ext uri="{FF2B5EF4-FFF2-40B4-BE49-F238E27FC236}">
                    <a16:creationId xmlns:a16="http://schemas.microsoft.com/office/drawing/2014/main" id="{46D1D440-4F32-D9AC-168E-91C6899A8E8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302500" y="3762375"/>
                <a:ext cx="812800" cy="896938"/>
              </a:xfrm>
              <a:custGeom>
                <a:avLst/>
                <a:gdLst>
                  <a:gd name="T0" fmla="*/ 186 w 195"/>
                  <a:gd name="T1" fmla="*/ 79 h 215"/>
                  <a:gd name="T2" fmla="*/ 180 w 195"/>
                  <a:gd name="T3" fmla="*/ 92 h 215"/>
                  <a:gd name="T4" fmla="*/ 165 w 195"/>
                  <a:gd name="T5" fmla="*/ 118 h 215"/>
                  <a:gd name="T6" fmla="*/ 160 w 195"/>
                  <a:gd name="T7" fmla="*/ 107 h 215"/>
                  <a:gd name="T8" fmla="*/ 155 w 195"/>
                  <a:gd name="T9" fmla="*/ 106 h 215"/>
                  <a:gd name="T10" fmla="*/ 162 w 195"/>
                  <a:gd name="T11" fmla="*/ 97 h 215"/>
                  <a:gd name="T12" fmla="*/ 150 w 195"/>
                  <a:gd name="T13" fmla="*/ 94 h 215"/>
                  <a:gd name="T14" fmla="*/ 146 w 195"/>
                  <a:gd name="T15" fmla="*/ 86 h 215"/>
                  <a:gd name="T16" fmla="*/ 140 w 195"/>
                  <a:gd name="T17" fmla="*/ 86 h 215"/>
                  <a:gd name="T18" fmla="*/ 134 w 195"/>
                  <a:gd name="T19" fmla="*/ 88 h 215"/>
                  <a:gd name="T20" fmla="*/ 140 w 195"/>
                  <a:gd name="T21" fmla="*/ 94 h 215"/>
                  <a:gd name="T22" fmla="*/ 134 w 195"/>
                  <a:gd name="T23" fmla="*/ 99 h 215"/>
                  <a:gd name="T24" fmla="*/ 138 w 195"/>
                  <a:gd name="T25" fmla="*/ 104 h 215"/>
                  <a:gd name="T26" fmla="*/ 140 w 195"/>
                  <a:gd name="T27" fmla="*/ 111 h 215"/>
                  <a:gd name="T28" fmla="*/ 135 w 195"/>
                  <a:gd name="T29" fmla="*/ 119 h 215"/>
                  <a:gd name="T30" fmla="*/ 119 w 195"/>
                  <a:gd name="T31" fmla="*/ 133 h 215"/>
                  <a:gd name="T32" fmla="*/ 97 w 195"/>
                  <a:gd name="T33" fmla="*/ 151 h 215"/>
                  <a:gd name="T34" fmla="*/ 89 w 195"/>
                  <a:gd name="T35" fmla="*/ 158 h 215"/>
                  <a:gd name="T36" fmla="*/ 80 w 195"/>
                  <a:gd name="T37" fmla="*/ 176 h 215"/>
                  <a:gd name="T38" fmla="*/ 79 w 195"/>
                  <a:gd name="T39" fmla="*/ 199 h 215"/>
                  <a:gd name="T40" fmla="*/ 67 w 195"/>
                  <a:gd name="T41" fmla="*/ 210 h 215"/>
                  <a:gd name="T42" fmla="*/ 52 w 195"/>
                  <a:gd name="T43" fmla="*/ 195 h 215"/>
                  <a:gd name="T44" fmla="*/ 40 w 195"/>
                  <a:gd name="T45" fmla="*/ 167 h 215"/>
                  <a:gd name="T46" fmla="*/ 31 w 195"/>
                  <a:gd name="T47" fmla="*/ 129 h 215"/>
                  <a:gd name="T48" fmla="*/ 28 w 195"/>
                  <a:gd name="T49" fmla="*/ 115 h 215"/>
                  <a:gd name="T50" fmla="*/ 14 w 195"/>
                  <a:gd name="T51" fmla="*/ 124 h 215"/>
                  <a:gd name="T52" fmla="*/ 13 w 195"/>
                  <a:gd name="T53" fmla="*/ 110 h 215"/>
                  <a:gd name="T54" fmla="*/ 3 w 195"/>
                  <a:gd name="T55" fmla="*/ 101 h 215"/>
                  <a:gd name="T56" fmla="*/ 15 w 195"/>
                  <a:gd name="T57" fmla="*/ 100 h 215"/>
                  <a:gd name="T58" fmla="*/ 16 w 195"/>
                  <a:gd name="T59" fmla="*/ 93 h 215"/>
                  <a:gd name="T60" fmla="*/ 13 w 195"/>
                  <a:gd name="T61" fmla="*/ 87 h 215"/>
                  <a:gd name="T62" fmla="*/ 14 w 195"/>
                  <a:gd name="T63" fmla="*/ 72 h 215"/>
                  <a:gd name="T64" fmla="*/ 27 w 195"/>
                  <a:gd name="T65" fmla="*/ 67 h 215"/>
                  <a:gd name="T66" fmla="*/ 42 w 195"/>
                  <a:gd name="T67" fmla="*/ 48 h 215"/>
                  <a:gd name="T68" fmla="*/ 42 w 195"/>
                  <a:gd name="T69" fmla="*/ 43 h 215"/>
                  <a:gd name="T70" fmla="*/ 44 w 195"/>
                  <a:gd name="T71" fmla="*/ 35 h 215"/>
                  <a:gd name="T72" fmla="*/ 36 w 195"/>
                  <a:gd name="T73" fmla="*/ 27 h 215"/>
                  <a:gd name="T74" fmla="*/ 40 w 195"/>
                  <a:gd name="T75" fmla="*/ 17 h 215"/>
                  <a:gd name="T76" fmla="*/ 33 w 195"/>
                  <a:gd name="T77" fmla="*/ 10 h 215"/>
                  <a:gd name="T78" fmla="*/ 37 w 195"/>
                  <a:gd name="T79" fmla="*/ 2 h 215"/>
                  <a:gd name="T80" fmla="*/ 50 w 195"/>
                  <a:gd name="T81" fmla="*/ 3 h 215"/>
                  <a:gd name="T82" fmla="*/ 62 w 195"/>
                  <a:gd name="T83" fmla="*/ 12 h 215"/>
                  <a:gd name="T84" fmla="*/ 77 w 195"/>
                  <a:gd name="T85" fmla="*/ 10 h 215"/>
                  <a:gd name="T86" fmla="*/ 80 w 195"/>
                  <a:gd name="T87" fmla="*/ 18 h 215"/>
                  <a:gd name="T88" fmla="*/ 71 w 195"/>
                  <a:gd name="T89" fmla="*/ 27 h 215"/>
                  <a:gd name="T90" fmla="*/ 76 w 195"/>
                  <a:gd name="T91" fmla="*/ 37 h 215"/>
                  <a:gd name="T92" fmla="*/ 69 w 195"/>
                  <a:gd name="T93" fmla="*/ 40 h 215"/>
                  <a:gd name="T94" fmla="*/ 75 w 195"/>
                  <a:gd name="T95" fmla="*/ 49 h 215"/>
                  <a:gd name="T96" fmla="*/ 82 w 195"/>
                  <a:gd name="T97" fmla="*/ 60 h 215"/>
                  <a:gd name="T98" fmla="*/ 93 w 195"/>
                  <a:gd name="T99" fmla="*/ 73 h 215"/>
                  <a:gd name="T100" fmla="*/ 103 w 195"/>
                  <a:gd name="T101" fmla="*/ 77 h 215"/>
                  <a:gd name="T102" fmla="*/ 114 w 195"/>
                  <a:gd name="T103" fmla="*/ 82 h 215"/>
                  <a:gd name="T104" fmla="*/ 124 w 195"/>
                  <a:gd name="T105" fmla="*/ 84 h 215"/>
                  <a:gd name="T106" fmla="*/ 132 w 195"/>
                  <a:gd name="T107" fmla="*/ 85 h 215"/>
                  <a:gd name="T108" fmla="*/ 135 w 195"/>
                  <a:gd name="T109" fmla="*/ 73 h 215"/>
                  <a:gd name="T110" fmla="*/ 140 w 195"/>
                  <a:gd name="T111" fmla="*/ 77 h 215"/>
                  <a:gd name="T112" fmla="*/ 151 w 195"/>
                  <a:gd name="T113" fmla="*/ 81 h 215"/>
                  <a:gd name="T114" fmla="*/ 158 w 195"/>
                  <a:gd name="T115" fmla="*/ 76 h 215"/>
                  <a:gd name="T116" fmla="*/ 168 w 195"/>
                  <a:gd name="T117" fmla="*/ 70 h 215"/>
                  <a:gd name="T118" fmla="*/ 183 w 195"/>
                  <a:gd name="T119" fmla="*/ 64 h 215"/>
                  <a:gd name="T120" fmla="*/ 194 w 195"/>
                  <a:gd name="T121" fmla="*/ 73 h 2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95" h="215">
                    <a:moveTo>
                      <a:pt x="194" y="75"/>
                    </a:moveTo>
                    <a:cubicBezTo>
                      <a:pt x="195" y="75"/>
                      <a:pt x="194" y="75"/>
                      <a:pt x="193" y="75"/>
                    </a:cubicBezTo>
                    <a:cubicBezTo>
                      <a:pt x="192" y="75"/>
                      <a:pt x="192" y="74"/>
                      <a:pt x="192" y="74"/>
                    </a:cubicBezTo>
                    <a:cubicBezTo>
                      <a:pt x="192" y="74"/>
                      <a:pt x="191" y="75"/>
                      <a:pt x="190" y="76"/>
                    </a:cubicBezTo>
                    <a:cubicBezTo>
                      <a:pt x="190" y="76"/>
                      <a:pt x="189" y="76"/>
                      <a:pt x="188" y="76"/>
                    </a:cubicBezTo>
                    <a:cubicBezTo>
                      <a:pt x="188" y="77"/>
                      <a:pt x="187" y="77"/>
                      <a:pt x="187" y="78"/>
                    </a:cubicBezTo>
                    <a:cubicBezTo>
                      <a:pt x="187" y="79"/>
                      <a:pt x="186" y="79"/>
                      <a:pt x="186" y="79"/>
                    </a:cubicBezTo>
                    <a:cubicBezTo>
                      <a:pt x="185" y="80"/>
                      <a:pt x="185" y="80"/>
                      <a:pt x="184" y="80"/>
                    </a:cubicBezTo>
                    <a:cubicBezTo>
                      <a:pt x="184" y="80"/>
                      <a:pt x="184" y="81"/>
                      <a:pt x="183" y="81"/>
                    </a:cubicBezTo>
                    <a:cubicBezTo>
                      <a:pt x="183" y="82"/>
                      <a:pt x="182" y="83"/>
                      <a:pt x="182" y="84"/>
                    </a:cubicBezTo>
                    <a:cubicBezTo>
                      <a:pt x="181" y="85"/>
                      <a:pt x="182" y="85"/>
                      <a:pt x="182" y="85"/>
                    </a:cubicBezTo>
                    <a:cubicBezTo>
                      <a:pt x="182" y="86"/>
                      <a:pt x="182" y="88"/>
                      <a:pt x="181" y="89"/>
                    </a:cubicBezTo>
                    <a:cubicBezTo>
                      <a:pt x="181" y="89"/>
                      <a:pt x="180" y="90"/>
                      <a:pt x="180" y="91"/>
                    </a:cubicBezTo>
                    <a:cubicBezTo>
                      <a:pt x="179" y="92"/>
                      <a:pt x="180" y="92"/>
                      <a:pt x="180" y="92"/>
                    </a:cubicBezTo>
                    <a:cubicBezTo>
                      <a:pt x="180" y="93"/>
                      <a:pt x="181" y="93"/>
                      <a:pt x="181" y="94"/>
                    </a:cubicBezTo>
                    <a:cubicBezTo>
                      <a:pt x="181" y="94"/>
                      <a:pt x="180" y="96"/>
                      <a:pt x="180" y="97"/>
                    </a:cubicBezTo>
                    <a:cubicBezTo>
                      <a:pt x="180" y="98"/>
                      <a:pt x="179" y="99"/>
                      <a:pt x="179" y="100"/>
                    </a:cubicBezTo>
                    <a:cubicBezTo>
                      <a:pt x="178" y="101"/>
                      <a:pt x="176" y="102"/>
                      <a:pt x="175" y="102"/>
                    </a:cubicBezTo>
                    <a:cubicBezTo>
                      <a:pt x="175" y="102"/>
                      <a:pt x="169" y="103"/>
                      <a:pt x="169" y="103"/>
                    </a:cubicBezTo>
                    <a:cubicBezTo>
                      <a:pt x="169" y="103"/>
                      <a:pt x="168" y="110"/>
                      <a:pt x="168" y="111"/>
                    </a:cubicBezTo>
                    <a:cubicBezTo>
                      <a:pt x="168" y="111"/>
                      <a:pt x="167" y="116"/>
                      <a:pt x="165" y="118"/>
                    </a:cubicBezTo>
                    <a:cubicBezTo>
                      <a:pt x="164" y="115"/>
                      <a:pt x="164" y="115"/>
                      <a:pt x="164" y="115"/>
                    </a:cubicBezTo>
                    <a:cubicBezTo>
                      <a:pt x="164" y="112"/>
                      <a:pt x="164" y="112"/>
                      <a:pt x="164" y="112"/>
                    </a:cubicBezTo>
                    <a:cubicBezTo>
                      <a:pt x="163" y="109"/>
                      <a:pt x="163" y="109"/>
                      <a:pt x="163" y="109"/>
                    </a:cubicBezTo>
                    <a:cubicBezTo>
                      <a:pt x="163" y="105"/>
                      <a:pt x="163" y="105"/>
                      <a:pt x="163" y="105"/>
                    </a:cubicBezTo>
                    <a:cubicBezTo>
                      <a:pt x="162" y="105"/>
                      <a:pt x="162" y="105"/>
                      <a:pt x="162" y="105"/>
                    </a:cubicBezTo>
                    <a:cubicBezTo>
                      <a:pt x="161" y="105"/>
                      <a:pt x="161" y="105"/>
                      <a:pt x="161" y="105"/>
                    </a:cubicBezTo>
                    <a:cubicBezTo>
                      <a:pt x="160" y="107"/>
                      <a:pt x="160" y="107"/>
                      <a:pt x="160" y="107"/>
                    </a:cubicBezTo>
                    <a:cubicBezTo>
                      <a:pt x="160" y="108"/>
                      <a:pt x="160" y="108"/>
                      <a:pt x="160" y="108"/>
                    </a:cubicBezTo>
                    <a:cubicBezTo>
                      <a:pt x="160" y="109"/>
                      <a:pt x="160" y="109"/>
                      <a:pt x="160" y="109"/>
                    </a:cubicBezTo>
                    <a:cubicBezTo>
                      <a:pt x="160" y="109"/>
                      <a:pt x="159" y="110"/>
                      <a:pt x="159" y="110"/>
                    </a:cubicBezTo>
                    <a:cubicBezTo>
                      <a:pt x="159" y="110"/>
                      <a:pt x="158" y="110"/>
                      <a:pt x="158" y="109"/>
                    </a:cubicBezTo>
                    <a:cubicBezTo>
                      <a:pt x="157" y="109"/>
                      <a:pt x="156" y="109"/>
                      <a:pt x="156" y="109"/>
                    </a:cubicBezTo>
                    <a:cubicBezTo>
                      <a:pt x="156" y="108"/>
                      <a:pt x="156" y="108"/>
                      <a:pt x="156" y="108"/>
                    </a:cubicBezTo>
                    <a:cubicBezTo>
                      <a:pt x="156" y="108"/>
                      <a:pt x="155" y="107"/>
                      <a:pt x="155" y="106"/>
                    </a:cubicBezTo>
                    <a:cubicBezTo>
                      <a:pt x="155" y="106"/>
                      <a:pt x="156" y="105"/>
                      <a:pt x="155" y="105"/>
                    </a:cubicBezTo>
                    <a:cubicBezTo>
                      <a:pt x="155" y="104"/>
                      <a:pt x="157" y="102"/>
                      <a:pt x="157" y="102"/>
                    </a:cubicBezTo>
                    <a:cubicBezTo>
                      <a:pt x="157" y="102"/>
                      <a:pt x="158" y="103"/>
                      <a:pt x="158" y="102"/>
                    </a:cubicBezTo>
                    <a:cubicBezTo>
                      <a:pt x="159" y="102"/>
                      <a:pt x="159" y="102"/>
                      <a:pt x="160" y="102"/>
                    </a:cubicBezTo>
                    <a:cubicBezTo>
                      <a:pt x="160" y="101"/>
                      <a:pt x="161" y="100"/>
                      <a:pt x="161" y="100"/>
                    </a:cubicBezTo>
                    <a:cubicBezTo>
                      <a:pt x="162" y="100"/>
                      <a:pt x="162" y="100"/>
                      <a:pt x="162" y="100"/>
                    </a:cubicBezTo>
                    <a:cubicBezTo>
                      <a:pt x="162" y="100"/>
                      <a:pt x="162" y="98"/>
                      <a:pt x="162" y="97"/>
                    </a:cubicBezTo>
                    <a:cubicBezTo>
                      <a:pt x="162" y="97"/>
                      <a:pt x="162" y="96"/>
                      <a:pt x="162" y="96"/>
                    </a:cubicBezTo>
                    <a:cubicBezTo>
                      <a:pt x="162" y="96"/>
                      <a:pt x="163" y="96"/>
                      <a:pt x="163" y="96"/>
                    </a:cubicBezTo>
                    <a:cubicBezTo>
                      <a:pt x="163" y="96"/>
                      <a:pt x="163" y="96"/>
                      <a:pt x="163" y="95"/>
                    </a:cubicBezTo>
                    <a:cubicBezTo>
                      <a:pt x="163" y="95"/>
                      <a:pt x="163" y="95"/>
                      <a:pt x="163" y="95"/>
                    </a:cubicBezTo>
                    <a:cubicBezTo>
                      <a:pt x="163" y="95"/>
                      <a:pt x="162" y="95"/>
                      <a:pt x="161" y="95"/>
                    </a:cubicBezTo>
                    <a:cubicBezTo>
                      <a:pt x="161" y="94"/>
                      <a:pt x="153" y="94"/>
                      <a:pt x="152" y="94"/>
                    </a:cubicBezTo>
                    <a:cubicBezTo>
                      <a:pt x="150" y="94"/>
                      <a:pt x="150" y="94"/>
                      <a:pt x="150" y="94"/>
                    </a:cubicBezTo>
                    <a:cubicBezTo>
                      <a:pt x="150" y="94"/>
                      <a:pt x="149" y="94"/>
                      <a:pt x="148" y="94"/>
                    </a:cubicBezTo>
                    <a:cubicBezTo>
                      <a:pt x="147" y="94"/>
                      <a:pt x="146" y="93"/>
                      <a:pt x="146" y="93"/>
                    </a:cubicBezTo>
                    <a:cubicBezTo>
                      <a:pt x="146" y="93"/>
                      <a:pt x="146" y="92"/>
                      <a:pt x="146" y="92"/>
                    </a:cubicBezTo>
                    <a:cubicBezTo>
                      <a:pt x="146" y="92"/>
                      <a:pt x="147" y="91"/>
                      <a:pt x="147" y="91"/>
                    </a:cubicBezTo>
                    <a:cubicBezTo>
                      <a:pt x="147" y="90"/>
                      <a:pt x="147" y="90"/>
                      <a:pt x="147" y="89"/>
                    </a:cubicBezTo>
                    <a:cubicBezTo>
                      <a:pt x="147" y="89"/>
                      <a:pt x="146" y="88"/>
                      <a:pt x="146" y="88"/>
                    </a:cubicBezTo>
                    <a:cubicBezTo>
                      <a:pt x="146" y="88"/>
                      <a:pt x="146" y="87"/>
                      <a:pt x="146" y="86"/>
                    </a:cubicBezTo>
                    <a:cubicBezTo>
                      <a:pt x="145" y="86"/>
                      <a:pt x="145" y="87"/>
                      <a:pt x="145" y="87"/>
                    </a:cubicBezTo>
                    <a:cubicBezTo>
                      <a:pt x="145" y="87"/>
                      <a:pt x="145" y="88"/>
                      <a:pt x="145" y="88"/>
                    </a:cubicBezTo>
                    <a:cubicBezTo>
                      <a:pt x="144" y="88"/>
                      <a:pt x="144" y="88"/>
                      <a:pt x="144" y="88"/>
                    </a:cubicBezTo>
                    <a:cubicBezTo>
                      <a:pt x="144" y="88"/>
                      <a:pt x="142" y="87"/>
                      <a:pt x="142" y="87"/>
                    </a:cubicBezTo>
                    <a:cubicBezTo>
                      <a:pt x="141" y="85"/>
                      <a:pt x="141" y="85"/>
                      <a:pt x="141" y="85"/>
                    </a:cubicBezTo>
                    <a:cubicBezTo>
                      <a:pt x="140" y="85"/>
                      <a:pt x="140" y="85"/>
                      <a:pt x="140" y="85"/>
                    </a:cubicBezTo>
                    <a:cubicBezTo>
                      <a:pt x="140" y="86"/>
                      <a:pt x="140" y="86"/>
                      <a:pt x="140" y="86"/>
                    </a:cubicBezTo>
                    <a:cubicBezTo>
                      <a:pt x="138" y="86"/>
                      <a:pt x="138" y="86"/>
                      <a:pt x="138" y="86"/>
                    </a:cubicBezTo>
                    <a:cubicBezTo>
                      <a:pt x="137" y="84"/>
                      <a:pt x="137" y="84"/>
                      <a:pt x="137" y="84"/>
                    </a:cubicBezTo>
                    <a:cubicBezTo>
                      <a:pt x="136" y="84"/>
                      <a:pt x="136" y="84"/>
                      <a:pt x="136" y="84"/>
                    </a:cubicBezTo>
                    <a:cubicBezTo>
                      <a:pt x="136" y="84"/>
                      <a:pt x="136" y="85"/>
                      <a:pt x="136" y="85"/>
                    </a:cubicBezTo>
                    <a:cubicBezTo>
                      <a:pt x="136" y="85"/>
                      <a:pt x="136" y="86"/>
                      <a:pt x="136" y="86"/>
                    </a:cubicBezTo>
                    <a:cubicBezTo>
                      <a:pt x="135" y="86"/>
                      <a:pt x="135" y="86"/>
                      <a:pt x="135" y="86"/>
                    </a:cubicBezTo>
                    <a:cubicBezTo>
                      <a:pt x="135" y="86"/>
                      <a:pt x="134" y="88"/>
                      <a:pt x="134" y="88"/>
                    </a:cubicBezTo>
                    <a:cubicBezTo>
                      <a:pt x="134" y="88"/>
                      <a:pt x="134" y="89"/>
                      <a:pt x="134" y="89"/>
                    </a:cubicBezTo>
                    <a:cubicBezTo>
                      <a:pt x="136" y="91"/>
                      <a:pt x="136" y="91"/>
                      <a:pt x="136" y="91"/>
                    </a:cubicBezTo>
                    <a:cubicBezTo>
                      <a:pt x="136" y="91"/>
                      <a:pt x="137" y="91"/>
                      <a:pt x="138" y="91"/>
                    </a:cubicBezTo>
                    <a:cubicBezTo>
                      <a:pt x="138" y="91"/>
                      <a:pt x="139" y="91"/>
                      <a:pt x="139" y="91"/>
                    </a:cubicBezTo>
                    <a:cubicBezTo>
                      <a:pt x="139" y="91"/>
                      <a:pt x="140" y="92"/>
                      <a:pt x="140" y="92"/>
                    </a:cubicBezTo>
                    <a:cubicBezTo>
                      <a:pt x="140" y="93"/>
                      <a:pt x="140" y="94"/>
                      <a:pt x="140" y="94"/>
                    </a:cubicBezTo>
                    <a:cubicBezTo>
                      <a:pt x="140" y="94"/>
                      <a:pt x="140" y="94"/>
                      <a:pt x="140" y="94"/>
                    </a:cubicBezTo>
                    <a:cubicBezTo>
                      <a:pt x="139" y="94"/>
                      <a:pt x="138" y="94"/>
                      <a:pt x="138" y="94"/>
                    </a:cubicBezTo>
                    <a:cubicBezTo>
                      <a:pt x="138" y="94"/>
                      <a:pt x="136" y="94"/>
                      <a:pt x="136" y="94"/>
                    </a:cubicBezTo>
                    <a:cubicBezTo>
                      <a:pt x="136" y="94"/>
                      <a:pt x="137" y="95"/>
                      <a:pt x="137" y="95"/>
                    </a:cubicBezTo>
                    <a:cubicBezTo>
                      <a:pt x="137" y="95"/>
                      <a:pt x="137" y="96"/>
                      <a:pt x="136" y="96"/>
                    </a:cubicBezTo>
                    <a:cubicBezTo>
                      <a:pt x="136" y="96"/>
                      <a:pt x="135" y="96"/>
                      <a:pt x="135" y="96"/>
                    </a:cubicBezTo>
                    <a:cubicBezTo>
                      <a:pt x="134" y="96"/>
                      <a:pt x="134" y="96"/>
                      <a:pt x="134" y="97"/>
                    </a:cubicBezTo>
                    <a:cubicBezTo>
                      <a:pt x="134" y="97"/>
                      <a:pt x="134" y="99"/>
                      <a:pt x="134" y="99"/>
                    </a:cubicBezTo>
                    <a:cubicBezTo>
                      <a:pt x="134" y="99"/>
                      <a:pt x="135" y="99"/>
                      <a:pt x="135" y="99"/>
                    </a:cubicBezTo>
                    <a:cubicBezTo>
                      <a:pt x="135" y="100"/>
                      <a:pt x="136" y="100"/>
                      <a:pt x="137" y="100"/>
                    </a:cubicBezTo>
                    <a:cubicBezTo>
                      <a:pt x="137" y="100"/>
                      <a:pt x="138" y="100"/>
                      <a:pt x="138" y="100"/>
                    </a:cubicBezTo>
                    <a:cubicBezTo>
                      <a:pt x="139" y="101"/>
                      <a:pt x="139" y="101"/>
                      <a:pt x="139" y="101"/>
                    </a:cubicBezTo>
                    <a:cubicBezTo>
                      <a:pt x="139" y="102"/>
                      <a:pt x="139" y="102"/>
                      <a:pt x="139" y="103"/>
                    </a:cubicBezTo>
                    <a:cubicBezTo>
                      <a:pt x="139" y="103"/>
                      <a:pt x="139" y="104"/>
                      <a:pt x="139" y="104"/>
                    </a:cubicBezTo>
                    <a:cubicBezTo>
                      <a:pt x="139" y="104"/>
                      <a:pt x="138" y="104"/>
                      <a:pt x="138" y="104"/>
                    </a:cubicBezTo>
                    <a:cubicBezTo>
                      <a:pt x="138" y="105"/>
                      <a:pt x="137" y="105"/>
                      <a:pt x="137" y="105"/>
                    </a:cubicBezTo>
                    <a:cubicBezTo>
                      <a:pt x="138" y="106"/>
                      <a:pt x="138" y="106"/>
                      <a:pt x="138" y="107"/>
                    </a:cubicBezTo>
                    <a:cubicBezTo>
                      <a:pt x="139" y="107"/>
                      <a:pt x="139" y="107"/>
                      <a:pt x="139" y="107"/>
                    </a:cubicBezTo>
                    <a:cubicBezTo>
                      <a:pt x="139" y="108"/>
                      <a:pt x="138" y="108"/>
                      <a:pt x="139" y="108"/>
                    </a:cubicBezTo>
                    <a:cubicBezTo>
                      <a:pt x="139" y="108"/>
                      <a:pt x="139" y="108"/>
                      <a:pt x="140" y="109"/>
                    </a:cubicBezTo>
                    <a:cubicBezTo>
                      <a:pt x="140" y="109"/>
                      <a:pt x="140" y="110"/>
                      <a:pt x="140" y="110"/>
                    </a:cubicBezTo>
                    <a:cubicBezTo>
                      <a:pt x="140" y="110"/>
                      <a:pt x="140" y="111"/>
                      <a:pt x="140" y="111"/>
                    </a:cubicBezTo>
                    <a:cubicBezTo>
                      <a:pt x="140" y="111"/>
                      <a:pt x="141" y="114"/>
                      <a:pt x="141" y="114"/>
                    </a:cubicBezTo>
                    <a:cubicBezTo>
                      <a:pt x="141" y="118"/>
                      <a:pt x="141" y="118"/>
                      <a:pt x="141" y="118"/>
                    </a:cubicBezTo>
                    <a:cubicBezTo>
                      <a:pt x="141" y="119"/>
                      <a:pt x="139" y="120"/>
                      <a:pt x="138" y="120"/>
                    </a:cubicBezTo>
                    <a:cubicBezTo>
                      <a:pt x="138" y="120"/>
                      <a:pt x="138" y="120"/>
                      <a:pt x="138" y="120"/>
                    </a:cubicBezTo>
                    <a:cubicBezTo>
                      <a:pt x="137" y="120"/>
                      <a:pt x="137" y="120"/>
                      <a:pt x="136" y="120"/>
                    </a:cubicBezTo>
                    <a:cubicBezTo>
                      <a:pt x="136" y="119"/>
                      <a:pt x="136" y="119"/>
                      <a:pt x="135" y="119"/>
                    </a:cubicBezTo>
                    <a:cubicBezTo>
                      <a:pt x="135" y="119"/>
                      <a:pt x="135" y="119"/>
                      <a:pt x="135" y="119"/>
                    </a:cubicBezTo>
                    <a:cubicBezTo>
                      <a:pt x="135" y="119"/>
                      <a:pt x="135" y="118"/>
                      <a:pt x="135" y="117"/>
                    </a:cubicBezTo>
                    <a:cubicBezTo>
                      <a:pt x="135" y="117"/>
                      <a:pt x="135" y="117"/>
                      <a:pt x="135" y="116"/>
                    </a:cubicBezTo>
                    <a:cubicBezTo>
                      <a:pt x="133" y="118"/>
                      <a:pt x="131" y="120"/>
                      <a:pt x="129" y="120"/>
                    </a:cubicBezTo>
                    <a:cubicBezTo>
                      <a:pt x="127" y="120"/>
                      <a:pt x="126" y="123"/>
                      <a:pt x="127" y="124"/>
                    </a:cubicBezTo>
                    <a:cubicBezTo>
                      <a:pt x="127" y="126"/>
                      <a:pt x="127" y="128"/>
                      <a:pt x="125" y="129"/>
                    </a:cubicBezTo>
                    <a:cubicBezTo>
                      <a:pt x="125" y="129"/>
                      <a:pt x="124" y="130"/>
                      <a:pt x="124" y="130"/>
                    </a:cubicBezTo>
                    <a:cubicBezTo>
                      <a:pt x="123" y="132"/>
                      <a:pt x="121" y="132"/>
                      <a:pt x="119" y="133"/>
                    </a:cubicBezTo>
                    <a:cubicBezTo>
                      <a:pt x="119" y="133"/>
                      <a:pt x="117" y="134"/>
                      <a:pt x="116" y="132"/>
                    </a:cubicBezTo>
                    <a:cubicBezTo>
                      <a:pt x="116" y="132"/>
                      <a:pt x="115" y="133"/>
                      <a:pt x="115" y="134"/>
                    </a:cubicBezTo>
                    <a:cubicBezTo>
                      <a:pt x="115" y="135"/>
                      <a:pt x="115" y="135"/>
                      <a:pt x="114" y="136"/>
                    </a:cubicBezTo>
                    <a:cubicBezTo>
                      <a:pt x="112" y="136"/>
                      <a:pt x="112" y="138"/>
                      <a:pt x="111" y="139"/>
                    </a:cubicBezTo>
                    <a:cubicBezTo>
                      <a:pt x="110" y="141"/>
                      <a:pt x="109" y="142"/>
                      <a:pt x="107" y="143"/>
                    </a:cubicBezTo>
                    <a:cubicBezTo>
                      <a:pt x="105" y="144"/>
                      <a:pt x="103" y="146"/>
                      <a:pt x="102" y="148"/>
                    </a:cubicBezTo>
                    <a:cubicBezTo>
                      <a:pt x="101" y="150"/>
                      <a:pt x="99" y="150"/>
                      <a:pt x="97" y="151"/>
                    </a:cubicBezTo>
                    <a:cubicBezTo>
                      <a:pt x="97" y="151"/>
                      <a:pt x="96" y="151"/>
                      <a:pt x="96" y="151"/>
                    </a:cubicBezTo>
                    <a:cubicBezTo>
                      <a:pt x="96" y="152"/>
                      <a:pt x="95" y="152"/>
                      <a:pt x="95" y="153"/>
                    </a:cubicBezTo>
                    <a:cubicBezTo>
                      <a:pt x="96" y="154"/>
                      <a:pt x="95" y="155"/>
                      <a:pt x="93" y="154"/>
                    </a:cubicBezTo>
                    <a:cubicBezTo>
                      <a:pt x="93" y="155"/>
                      <a:pt x="93" y="155"/>
                      <a:pt x="93" y="155"/>
                    </a:cubicBezTo>
                    <a:cubicBezTo>
                      <a:pt x="94" y="155"/>
                      <a:pt x="95" y="154"/>
                      <a:pt x="95" y="155"/>
                    </a:cubicBezTo>
                    <a:cubicBezTo>
                      <a:pt x="95" y="156"/>
                      <a:pt x="94" y="156"/>
                      <a:pt x="94" y="157"/>
                    </a:cubicBezTo>
                    <a:cubicBezTo>
                      <a:pt x="92" y="157"/>
                      <a:pt x="90" y="157"/>
                      <a:pt x="89" y="158"/>
                    </a:cubicBezTo>
                    <a:cubicBezTo>
                      <a:pt x="88" y="158"/>
                      <a:pt x="88" y="158"/>
                      <a:pt x="88" y="159"/>
                    </a:cubicBezTo>
                    <a:cubicBezTo>
                      <a:pt x="87" y="162"/>
                      <a:pt x="86" y="162"/>
                      <a:pt x="84" y="160"/>
                    </a:cubicBezTo>
                    <a:cubicBezTo>
                      <a:pt x="81" y="161"/>
                      <a:pt x="80" y="165"/>
                      <a:pt x="80" y="167"/>
                    </a:cubicBezTo>
                    <a:cubicBezTo>
                      <a:pt x="81" y="169"/>
                      <a:pt x="82" y="170"/>
                      <a:pt x="81" y="172"/>
                    </a:cubicBezTo>
                    <a:cubicBezTo>
                      <a:pt x="80" y="172"/>
                      <a:pt x="81" y="172"/>
                      <a:pt x="81" y="173"/>
                    </a:cubicBezTo>
                    <a:cubicBezTo>
                      <a:pt x="82" y="173"/>
                      <a:pt x="81" y="174"/>
                      <a:pt x="80" y="175"/>
                    </a:cubicBezTo>
                    <a:cubicBezTo>
                      <a:pt x="80" y="175"/>
                      <a:pt x="80" y="176"/>
                      <a:pt x="80" y="176"/>
                    </a:cubicBezTo>
                    <a:cubicBezTo>
                      <a:pt x="82" y="177"/>
                      <a:pt x="81" y="179"/>
                      <a:pt x="81" y="181"/>
                    </a:cubicBezTo>
                    <a:cubicBezTo>
                      <a:pt x="82" y="184"/>
                      <a:pt x="80" y="186"/>
                      <a:pt x="78" y="188"/>
                    </a:cubicBezTo>
                    <a:cubicBezTo>
                      <a:pt x="78" y="188"/>
                      <a:pt x="78" y="189"/>
                      <a:pt x="78" y="189"/>
                    </a:cubicBezTo>
                    <a:cubicBezTo>
                      <a:pt x="78" y="190"/>
                      <a:pt x="79" y="192"/>
                      <a:pt x="79" y="193"/>
                    </a:cubicBezTo>
                    <a:cubicBezTo>
                      <a:pt x="79" y="194"/>
                      <a:pt x="79" y="194"/>
                      <a:pt x="78" y="195"/>
                    </a:cubicBezTo>
                    <a:cubicBezTo>
                      <a:pt x="78" y="195"/>
                      <a:pt x="78" y="195"/>
                      <a:pt x="78" y="195"/>
                    </a:cubicBezTo>
                    <a:cubicBezTo>
                      <a:pt x="79" y="196"/>
                      <a:pt x="79" y="198"/>
                      <a:pt x="79" y="199"/>
                    </a:cubicBezTo>
                    <a:cubicBezTo>
                      <a:pt x="79" y="200"/>
                      <a:pt x="77" y="200"/>
                      <a:pt x="76" y="199"/>
                    </a:cubicBezTo>
                    <a:cubicBezTo>
                      <a:pt x="75" y="199"/>
                      <a:pt x="75" y="199"/>
                      <a:pt x="75" y="199"/>
                    </a:cubicBezTo>
                    <a:cubicBezTo>
                      <a:pt x="75" y="201"/>
                      <a:pt x="74" y="202"/>
                      <a:pt x="73" y="203"/>
                    </a:cubicBezTo>
                    <a:cubicBezTo>
                      <a:pt x="73" y="204"/>
                      <a:pt x="72" y="205"/>
                      <a:pt x="73" y="206"/>
                    </a:cubicBezTo>
                    <a:cubicBezTo>
                      <a:pt x="73" y="206"/>
                      <a:pt x="73" y="207"/>
                      <a:pt x="72" y="207"/>
                    </a:cubicBezTo>
                    <a:cubicBezTo>
                      <a:pt x="71" y="207"/>
                      <a:pt x="70" y="207"/>
                      <a:pt x="68" y="208"/>
                    </a:cubicBezTo>
                    <a:cubicBezTo>
                      <a:pt x="68" y="209"/>
                      <a:pt x="67" y="209"/>
                      <a:pt x="67" y="210"/>
                    </a:cubicBezTo>
                    <a:cubicBezTo>
                      <a:pt x="67" y="213"/>
                      <a:pt x="64" y="215"/>
                      <a:pt x="62" y="214"/>
                    </a:cubicBezTo>
                    <a:cubicBezTo>
                      <a:pt x="62" y="214"/>
                      <a:pt x="62" y="214"/>
                      <a:pt x="62" y="213"/>
                    </a:cubicBezTo>
                    <a:cubicBezTo>
                      <a:pt x="62" y="214"/>
                      <a:pt x="62" y="214"/>
                      <a:pt x="62" y="214"/>
                    </a:cubicBezTo>
                    <a:cubicBezTo>
                      <a:pt x="59" y="213"/>
                      <a:pt x="58" y="211"/>
                      <a:pt x="57" y="209"/>
                    </a:cubicBezTo>
                    <a:cubicBezTo>
                      <a:pt x="56" y="207"/>
                      <a:pt x="55" y="205"/>
                      <a:pt x="55" y="203"/>
                    </a:cubicBezTo>
                    <a:cubicBezTo>
                      <a:pt x="55" y="201"/>
                      <a:pt x="54" y="199"/>
                      <a:pt x="53" y="197"/>
                    </a:cubicBezTo>
                    <a:cubicBezTo>
                      <a:pt x="52" y="196"/>
                      <a:pt x="52" y="196"/>
                      <a:pt x="52" y="195"/>
                    </a:cubicBezTo>
                    <a:cubicBezTo>
                      <a:pt x="51" y="192"/>
                      <a:pt x="50" y="190"/>
                      <a:pt x="48" y="188"/>
                    </a:cubicBezTo>
                    <a:cubicBezTo>
                      <a:pt x="47" y="186"/>
                      <a:pt x="45" y="184"/>
                      <a:pt x="45" y="181"/>
                    </a:cubicBezTo>
                    <a:cubicBezTo>
                      <a:pt x="44" y="179"/>
                      <a:pt x="44" y="177"/>
                      <a:pt x="44" y="175"/>
                    </a:cubicBezTo>
                    <a:cubicBezTo>
                      <a:pt x="42" y="174"/>
                      <a:pt x="42" y="173"/>
                      <a:pt x="42" y="171"/>
                    </a:cubicBezTo>
                    <a:cubicBezTo>
                      <a:pt x="42" y="171"/>
                      <a:pt x="42" y="171"/>
                      <a:pt x="42" y="171"/>
                    </a:cubicBezTo>
                    <a:cubicBezTo>
                      <a:pt x="41" y="170"/>
                      <a:pt x="41" y="170"/>
                      <a:pt x="41" y="169"/>
                    </a:cubicBezTo>
                    <a:cubicBezTo>
                      <a:pt x="41" y="169"/>
                      <a:pt x="40" y="168"/>
                      <a:pt x="40" y="167"/>
                    </a:cubicBezTo>
                    <a:cubicBezTo>
                      <a:pt x="39" y="167"/>
                      <a:pt x="39" y="165"/>
                      <a:pt x="39" y="165"/>
                    </a:cubicBezTo>
                    <a:cubicBezTo>
                      <a:pt x="38" y="163"/>
                      <a:pt x="37" y="161"/>
                      <a:pt x="36" y="160"/>
                    </a:cubicBezTo>
                    <a:cubicBezTo>
                      <a:pt x="36" y="159"/>
                      <a:pt x="35" y="159"/>
                      <a:pt x="35" y="158"/>
                    </a:cubicBezTo>
                    <a:cubicBezTo>
                      <a:pt x="35" y="156"/>
                      <a:pt x="34" y="153"/>
                      <a:pt x="34" y="151"/>
                    </a:cubicBezTo>
                    <a:cubicBezTo>
                      <a:pt x="34" y="149"/>
                      <a:pt x="33" y="147"/>
                      <a:pt x="32" y="145"/>
                    </a:cubicBezTo>
                    <a:cubicBezTo>
                      <a:pt x="32" y="144"/>
                      <a:pt x="32" y="143"/>
                      <a:pt x="32" y="142"/>
                    </a:cubicBezTo>
                    <a:cubicBezTo>
                      <a:pt x="31" y="138"/>
                      <a:pt x="30" y="133"/>
                      <a:pt x="31" y="129"/>
                    </a:cubicBezTo>
                    <a:cubicBezTo>
                      <a:pt x="31" y="128"/>
                      <a:pt x="31" y="128"/>
                      <a:pt x="31" y="127"/>
                    </a:cubicBezTo>
                    <a:cubicBezTo>
                      <a:pt x="32" y="126"/>
                      <a:pt x="31" y="125"/>
                      <a:pt x="31" y="124"/>
                    </a:cubicBezTo>
                    <a:cubicBezTo>
                      <a:pt x="30" y="123"/>
                      <a:pt x="30" y="121"/>
                      <a:pt x="30" y="120"/>
                    </a:cubicBezTo>
                    <a:cubicBezTo>
                      <a:pt x="30" y="120"/>
                      <a:pt x="30" y="120"/>
                      <a:pt x="30" y="120"/>
                    </a:cubicBezTo>
                    <a:cubicBezTo>
                      <a:pt x="29" y="118"/>
                      <a:pt x="30" y="116"/>
                      <a:pt x="29" y="114"/>
                    </a:cubicBezTo>
                    <a:cubicBezTo>
                      <a:pt x="29" y="113"/>
                      <a:pt x="28" y="113"/>
                      <a:pt x="28" y="113"/>
                    </a:cubicBezTo>
                    <a:cubicBezTo>
                      <a:pt x="28" y="114"/>
                      <a:pt x="28" y="115"/>
                      <a:pt x="28" y="115"/>
                    </a:cubicBezTo>
                    <a:cubicBezTo>
                      <a:pt x="27" y="116"/>
                      <a:pt x="27" y="116"/>
                      <a:pt x="27" y="117"/>
                    </a:cubicBezTo>
                    <a:cubicBezTo>
                      <a:pt x="28" y="119"/>
                      <a:pt x="27" y="121"/>
                      <a:pt x="26" y="122"/>
                    </a:cubicBezTo>
                    <a:cubicBezTo>
                      <a:pt x="26" y="123"/>
                      <a:pt x="26" y="123"/>
                      <a:pt x="26" y="123"/>
                    </a:cubicBezTo>
                    <a:cubicBezTo>
                      <a:pt x="24" y="124"/>
                      <a:pt x="22" y="126"/>
                      <a:pt x="19" y="126"/>
                    </a:cubicBezTo>
                    <a:cubicBezTo>
                      <a:pt x="19" y="125"/>
                      <a:pt x="18" y="127"/>
                      <a:pt x="18" y="126"/>
                    </a:cubicBezTo>
                    <a:cubicBezTo>
                      <a:pt x="17" y="126"/>
                      <a:pt x="16" y="126"/>
                      <a:pt x="16" y="125"/>
                    </a:cubicBezTo>
                    <a:cubicBezTo>
                      <a:pt x="15" y="125"/>
                      <a:pt x="15" y="125"/>
                      <a:pt x="14" y="124"/>
                    </a:cubicBezTo>
                    <a:cubicBezTo>
                      <a:pt x="13" y="123"/>
                      <a:pt x="11" y="122"/>
                      <a:pt x="11" y="120"/>
                    </a:cubicBezTo>
                    <a:cubicBezTo>
                      <a:pt x="10" y="120"/>
                      <a:pt x="10" y="119"/>
                      <a:pt x="9" y="119"/>
                    </a:cubicBezTo>
                    <a:cubicBezTo>
                      <a:pt x="7" y="118"/>
                      <a:pt x="7" y="116"/>
                      <a:pt x="5" y="115"/>
                    </a:cubicBezTo>
                    <a:cubicBezTo>
                      <a:pt x="5" y="114"/>
                      <a:pt x="6" y="114"/>
                      <a:pt x="6" y="114"/>
                    </a:cubicBezTo>
                    <a:cubicBezTo>
                      <a:pt x="8" y="115"/>
                      <a:pt x="10" y="114"/>
                      <a:pt x="12" y="113"/>
                    </a:cubicBezTo>
                    <a:cubicBezTo>
                      <a:pt x="12" y="112"/>
                      <a:pt x="14" y="113"/>
                      <a:pt x="14" y="111"/>
                    </a:cubicBezTo>
                    <a:cubicBezTo>
                      <a:pt x="15" y="110"/>
                      <a:pt x="14" y="110"/>
                      <a:pt x="13" y="110"/>
                    </a:cubicBezTo>
                    <a:cubicBezTo>
                      <a:pt x="13" y="110"/>
                      <a:pt x="12" y="110"/>
                      <a:pt x="12" y="110"/>
                    </a:cubicBezTo>
                    <a:cubicBezTo>
                      <a:pt x="9" y="112"/>
                      <a:pt x="4" y="110"/>
                      <a:pt x="2" y="107"/>
                    </a:cubicBezTo>
                    <a:cubicBezTo>
                      <a:pt x="2" y="107"/>
                      <a:pt x="3" y="106"/>
                      <a:pt x="2" y="105"/>
                    </a:cubicBezTo>
                    <a:cubicBezTo>
                      <a:pt x="1" y="105"/>
                      <a:pt x="1" y="105"/>
                      <a:pt x="0" y="104"/>
                    </a:cubicBezTo>
                    <a:cubicBezTo>
                      <a:pt x="0" y="104"/>
                      <a:pt x="1" y="104"/>
                      <a:pt x="1" y="103"/>
                    </a:cubicBezTo>
                    <a:cubicBezTo>
                      <a:pt x="3" y="103"/>
                      <a:pt x="3" y="103"/>
                      <a:pt x="3" y="103"/>
                    </a:cubicBezTo>
                    <a:cubicBezTo>
                      <a:pt x="3" y="103"/>
                      <a:pt x="3" y="101"/>
                      <a:pt x="3" y="101"/>
                    </a:cubicBezTo>
                    <a:cubicBezTo>
                      <a:pt x="3" y="101"/>
                      <a:pt x="4" y="101"/>
                      <a:pt x="4" y="101"/>
                    </a:cubicBezTo>
                    <a:cubicBezTo>
                      <a:pt x="10" y="101"/>
                      <a:pt x="10" y="101"/>
                      <a:pt x="10" y="101"/>
                    </a:cubicBezTo>
                    <a:cubicBezTo>
                      <a:pt x="10" y="101"/>
                      <a:pt x="10" y="101"/>
                      <a:pt x="10" y="101"/>
                    </a:cubicBezTo>
                    <a:cubicBezTo>
                      <a:pt x="12" y="101"/>
                      <a:pt x="12" y="101"/>
                      <a:pt x="12" y="101"/>
                    </a:cubicBezTo>
                    <a:cubicBezTo>
                      <a:pt x="12" y="101"/>
                      <a:pt x="12" y="101"/>
                      <a:pt x="12" y="101"/>
                    </a:cubicBezTo>
                    <a:cubicBezTo>
                      <a:pt x="13" y="101"/>
                      <a:pt x="14" y="100"/>
                      <a:pt x="14" y="100"/>
                    </a:cubicBezTo>
                    <a:cubicBezTo>
                      <a:pt x="14" y="100"/>
                      <a:pt x="15" y="100"/>
                      <a:pt x="15" y="100"/>
                    </a:cubicBezTo>
                    <a:cubicBezTo>
                      <a:pt x="16" y="101"/>
                      <a:pt x="16" y="101"/>
                      <a:pt x="16" y="101"/>
                    </a:cubicBezTo>
                    <a:cubicBezTo>
                      <a:pt x="16" y="101"/>
                      <a:pt x="17" y="101"/>
                      <a:pt x="17" y="101"/>
                    </a:cubicBezTo>
                    <a:cubicBezTo>
                      <a:pt x="17" y="101"/>
                      <a:pt x="19" y="100"/>
                      <a:pt x="19" y="100"/>
                    </a:cubicBezTo>
                    <a:cubicBezTo>
                      <a:pt x="19" y="100"/>
                      <a:pt x="19" y="100"/>
                      <a:pt x="19" y="100"/>
                    </a:cubicBezTo>
                    <a:cubicBezTo>
                      <a:pt x="19" y="100"/>
                      <a:pt x="18" y="99"/>
                      <a:pt x="19" y="99"/>
                    </a:cubicBezTo>
                    <a:cubicBezTo>
                      <a:pt x="19" y="99"/>
                      <a:pt x="19" y="98"/>
                      <a:pt x="19" y="98"/>
                    </a:cubicBezTo>
                    <a:cubicBezTo>
                      <a:pt x="16" y="93"/>
                      <a:pt x="16" y="93"/>
                      <a:pt x="16" y="93"/>
                    </a:cubicBezTo>
                    <a:cubicBezTo>
                      <a:pt x="16" y="90"/>
                      <a:pt x="16" y="90"/>
                      <a:pt x="16" y="90"/>
                    </a:cubicBezTo>
                    <a:cubicBezTo>
                      <a:pt x="14" y="90"/>
                      <a:pt x="14" y="90"/>
                      <a:pt x="14" y="90"/>
                    </a:cubicBezTo>
                    <a:cubicBezTo>
                      <a:pt x="14" y="90"/>
                      <a:pt x="13" y="90"/>
                      <a:pt x="13" y="90"/>
                    </a:cubicBezTo>
                    <a:cubicBezTo>
                      <a:pt x="13" y="90"/>
                      <a:pt x="12" y="89"/>
                      <a:pt x="12" y="89"/>
                    </a:cubicBezTo>
                    <a:cubicBezTo>
                      <a:pt x="12" y="89"/>
                      <a:pt x="12" y="89"/>
                      <a:pt x="12" y="89"/>
                    </a:cubicBezTo>
                    <a:cubicBezTo>
                      <a:pt x="12" y="88"/>
                      <a:pt x="13" y="88"/>
                      <a:pt x="13" y="87"/>
                    </a:cubicBezTo>
                    <a:cubicBezTo>
                      <a:pt x="13" y="87"/>
                      <a:pt x="13" y="87"/>
                      <a:pt x="13" y="87"/>
                    </a:cubicBezTo>
                    <a:cubicBezTo>
                      <a:pt x="13" y="87"/>
                      <a:pt x="13" y="87"/>
                      <a:pt x="13" y="86"/>
                    </a:cubicBezTo>
                    <a:cubicBezTo>
                      <a:pt x="13" y="85"/>
                      <a:pt x="13" y="84"/>
                      <a:pt x="13" y="84"/>
                    </a:cubicBezTo>
                    <a:cubicBezTo>
                      <a:pt x="13" y="84"/>
                      <a:pt x="10" y="83"/>
                      <a:pt x="10" y="83"/>
                    </a:cubicBezTo>
                    <a:cubicBezTo>
                      <a:pt x="10" y="83"/>
                      <a:pt x="8" y="82"/>
                      <a:pt x="8" y="82"/>
                    </a:cubicBezTo>
                    <a:cubicBezTo>
                      <a:pt x="8" y="80"/>
                      <a:pt x="8" y="80"/>
                      <a:pt x="8" y="80"/>
                    </a:cubicBezTo>
                    <a:cubicBezTo>
                      <a:pt x="8" y="80"/>
                      <a:pt x="11" y="76"/>
                      <a:pt x="11" y="76"/>
                    </a:cubicBezTo>
                    <a:cubicBezTo>
                      <a:pt x="11" y="76"/>
                      <a:pt x="14" y="72"/>
                      <a:pt x="14" y="72"/>
                    </a:cubicBezTo>
                    <a:cubicBezTo>
                      <a:pt x="16" y="72"/>
                      <a:pt x="16" y="72"/>
                      <a:pt x="16" y="72"/>
                    </a:cubicBezTo>
                    <a:cubicBezTo>
                      <a:pt x="17" y="75"/>
                      <a:pt x="17" y="75"/>
                      <a:pt x="17" y="75"/>
                    </a:cubicBezTo>
                    <a:cubicBezTo>
                      <a:pt x="19" y="74"/>
                      <a:pt x="19" y="74"/>
                      <a:pt x="19" y="74"/>
                    </a:cubicBezTo>
                    <a:cubicBezTo>
                      <a:pt x="19" y="74"/>
                      <a:pt x="20" y="74"/>
                      <a:pt x="20" y="74"/>
                    </a:cubicBezTo>
                    <a:cubicBezTo>
                      <a:pt x="21" y="74"/>
                      <a:pt x="25" y="73"/>
                      <a:pt x="25" y="73"/>
                    </a:cubicBezTo>
                    <a:cubicBezTo>
                      <a:pt x="25" y="73"/>
                      <a:pt x="26" y="70"/>
                      <a:pt x="26" y="69"/>
                    </a:cubicBezTo>
                    <a:cubicBezTo>
                      <a:pt x="26" y="69"/>
                      <a:pt x="27" y="68"/>
                      <a:pt x="27" y="67"/>
                    </a:cubicBezTo>
                    <a:cubicBezTo>
                      <a:pt x="28" y="67"/>
                      <a:pt x="32" y="65"/>
                      <a:pt x="32" y="65"/>
                    </a:cubicBezTo>
                    <a:cubicBezTo>
                      <a:pt x="32" y="65"/>
                      <a:pt x="33" y="60"/>
                      <a:pt x="34" y="60"/>
                    </a:cubicBezTo>
                    <a:cubicBezTo>
                      <a:pt x="34" y="59"/>
                      <a:pt x="35" y="57"/>
                      <a:pt x="35" y="57"/>
                    </a:cubicBezTo>
                    <a:cubicBezTo>
                      <a:pt x="38" y="56"/>
                      <a:pt x="38" y="56"/>
                      <a:pt x="38" y="56"/>
                    </a:cubicBezTo>
                    <a:cubicBezTo>
                      <a:pt x="38" y="53"/>
                      <a:pt x="38" y="53"/>
                      <a:pt x="38" y="53"/>
                    </a:cubicBezTo>
                    <a:cubicBezTo>
                      <a:pt x="43" y="49"/>
                      <a:pt x="43" y="49"/>
                      <a:pt x="43" y="49"/>
                    </a:cubicBezTo>
                    <a:cubicBezTo>
                      <a:pt x="42" y="48"/>
                      <a:pt x="42" y="48"/>
                      <a:pt x="42" y="48"/>
                    </a:cubicBezTo>
                    <a:cubicBezTo>
                      <a:pt x="43" y="47"/>
                      <a:pt x="43" y="47"/>
                      <a:pt x="43" y="47"/>
                    </a:cubicBezTo>
                    <a:cubicBezTo>
                      <a:pt x="43" y="47"/>
                      <a:pt x="43" y="47"/>
                      <a:pt x="43" y="47"/>
                    </a:cubicBezTo>
                    <a:cubicBezTo>
                      <a:pt x="43" y="47"/>
                      <a:pt x="43" y="45"/>
                      <a:pt x="43" y="45"/>
                    </a:cubicBezTo>
                    <a:cubicBezTo>
                      <a:pt x="43" y="45"/>
                      <a:pt x="43" y="45"/>
                      <a:pt x="42" y="44"/>
                    </a:cubicBezTo>
                    <a:cubicBezTo>
                      <a:pt x="42" y="44"/>
                      <a:pt x="42" y="44"/>
                      <a:pt x="42" y="44"/>
                    </a:cubicBezTo>
                    <a:cubicBezTo>
                      <a:pt x="42" y="44"/>
                      <a:pt x="42" y="44"/>
                      <a:pt x="42" y="44"/>
                    </a:cubicBezTo>
                    <a:cubicBezTo>
                      <a:pt x="42" y="44"/>
                      <a:pt x="42" y="44"/>
                      <a:pt x="42" y="43"/>
                    </a:cubicBezTo>
                    <a:cubicBezTo>
                      <a:pt x="42" y="43"/>
                      <a:pt x="45" y="41"/>
                      <a:pt x="45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8" y="39"/>
                      <a:pt x="48" y="39"/>
                      <a:pt x="48" y="39"/>
                    </a:cubicBezTo>
                    <a:cubicBezTo>
                      <a:pt x="47" y="38"/>
                      <a:pt x="47" y="38"/>
                      <a:pt x="47" y="38"/>
                    </a:cubicBezTo>
                    <a:cubicBezTo>
                      <a:pt x="45" y="38"/>
                      <a:pt x="45" y="38"/>
                      <a:pt x="45" y="38"/>
                    </a:cubicBezTo>
                    <a:cubicBezTo>
                      <a:pt x="44" y="38"/>
                      <a:pt x="44" y="38"/>
                      <a:pt x="44" y="38"/>
                    </a:cubicBezTo>
                    <a:cubicBezTo>
                      <a:pt x="44" y="35"/>
                      <a:pt x="44" y="35"/>
                      <a:pt x="44" y="35"/>
                    </a:cubicBezTo>
                    <a:cubicBezTo>
                      <a:pt x="44" y="35"/>
                      <a:pt x="43" y="35"/>
                      <a:pt x="42" y="35"/>
                    </a:cubicBezTo>
                    <a:cubicBezTo>
                      <a:pt x="42" y="35"/>
                      <a:pt x="41" y="35"/>
                      <a:pt x="41" y="35"/>
                    </a:cubicBezTo>
                    <a:cubicBezTo>
                      <a:pt x="41" y="35"/>
                      <a:pt x="39" y="34"/>
                      <a:pt x="39" y="34"/>
                    </a:cubicBezTo>
                    <a:cubicBezTo>
                      <a:pt x="38" y="34"/>
                      <a:pt x="37" y="33"/>
                      <a:pt x="37" y="33"/>
                    </a:cubicBezTo>
                    <a:cubicBezTo>
                      <a:pt x="37" y="33"/>
                      <a:pt x="36" y="32"/>
                      <a:pt x="36" y="31"/>
                    </a:cubicBezTo>
                    <a:cubicBezTo>
                      <a:pt x="36" y="31"/>
                      <a:pt x="36" y="30"/>
                      <a:pt x="36" y="29"/>
                    </a:cubicBezTo>
                    <a:cubicBezTo>
                      <a:pt x="36" y="29"/>
                      <a:pt x="36" y="27"/>
                      <a:pt x="36" y="27"/>
                    </a:cubicBezTo>
                    <a:cubicBezTo>
                      <a:pt x="36" y="27"/>
                      <a:pt x="36" y="26"/>
                      <a:pt x="35" y="25"/>
                    </a:cubicBezTo>
                    <a:cubicBezTo>
                      <a:pt x="35" y="25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1"/>
                      <a:pt x="36" y="20"/>
                    </a:cubicBezTo>
                    <a:cubicBezTo>
                      <a:pt x="36" y="20"/>
                      <a:pt x="37" y="19"/>
                      <a:pt x="37" y="19"/>
                    </a:cubicBezTo>
                    <a:cubicBezTo>
                      <a:pt x="42" y="19"/>
                      <a:pt x="42" y="19"/>
                      <a:pt x="42" y="19"/>
                    </a:cubicBezTo>
                    <a:cubicBezTo>
                      <a:pt x="40" y="17"/>
                      <a:pt x="40" y="17"/>
                      <a:pt x="40" y="17"/>
                    </a:cubicBezTo>
                    <a:cubicBezTo>
                      <a:pt x="40" y="17"/>
                      <a:pt x="38" y="15"/>
                      <a:pt x="38" y="15"/>
                    </a:cubicBezTo>
                    <a:cubicBezTo>
                      <a:pt x="38" y="15"/>
                      <a:pt x="38" y="15"/>
                      <a:pt x="38" y="15"/>
                    </a:cubicBezTo>
                    <a:cubicBezTo>
                      <a:pt x="38" y="15"/>
                      <a:pt x="37" y="13"/>
                      <a:pt x="37" y="13"/>
                    </a:cubicBezTo>
                    <a:cubicBezTo>
                      <a:pt x="37" y="13"/>
                      <a:pt x="35" y="12"/>
                      <a:pt x="35" y="12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4" y="11"/>
                      <a:pt x="33" y="10"/>
                      <a:pt x="33" y="10"/>
                    </a:cubicBezTo>
                    <a:cubicBezTo>
                      <a:pt x="33" y="10"/>
                      <a:pt x="30" y="9"/>
                      <a:pt x="30" y="9"/>
                    </a:cubicBezTo>
                    <a:cubicBezTo>
                      <a:pt x="29" y="8"/>
                      <a:pt x="29" y="8"/>
                      <a:pt x="29" y="8"/>
                    </a:cubicBezTo>
                    <a:cubicBezTo>
                      <a:pt x="29" y="6"/>
                      <a:pt x="29" y="6"/>
                      <a:pt x="29" y="6"/>
                    </a:cubicBezTo>
                    <a:cubicBezTo>
                      <a:pt x="29" y="6"/>
                      <a:pt x="30" y="6"/>
                      <a:pt x="30" y="6"/>
                    </a:cubicBezTo>
                    <a:cubicBezTo>
                      <a:pt x="31" y="6"/>
                      <a:pt x="32" y="5"/>
                      <a:pt x="32" y="5"/>
                    </a:cubicBezTo>
                    <a:cubicBezTo>
                      <a:pt x="32" y="4"/>
                      <a:pt x="33" y="3"/>
                      <a:pt x="33" y="3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8" y="1"/>
                      <a:pt x="38" y="1"/>
                      <a:pt x="38" y="1"/>
                    </a:cubicBezTo>
                    <a:cubicBezTo>
                      <a:pt x="38" y="1"/>
                      <a:pt x="39" y="1"/>
                      <a:pt x="40" y="1"/>
                    </a:cubicBezTo>
                    <a:cubicBezTo>
                      <a:pt x="41" y="1"/>
                      <a:pt x="42" y="1"/>
                      <a:pt x="42" y="0"/>
                    </a:cubicBezTo>
                    <a:cubicBezTo>
                      <a:pt x="42" y="0"/>
                      <a:pt x="43" y="0"/>
                      <a:pt x="43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48" y="2"/>
                      <a:pt x="48" y="2"/>
                      <a:pt x="48" y="2"/>
                    </a:cubicBezTo>
                    <a:cubicBezTo>
                      <a:pt x="48" y="2"/>
                      <a:pt x="49" y="2"/>
                      <a:pt x="50" y="3"/>
                    </a:cubicBezTo>
                    <a:cubicBezTo>
                      <a:pt x="50" y="3"/>
                      <a:pt x="52" y="3"/>
                      <a:pt x="52" y="3"/>
                    </a:cubicBezTo>
                    <a:cubicBezTo>
                      <a:pt x="53" y="4"/>
                      <a:pt x="55" y="5"/>
                      <a:pt x="55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7" y="9"/>
                      <a:pt x="57" y="9"/>
                      <a:pt x="57" y="9"/>
                    </a:cubicBezTo>
                    <a:cubicBezTo>
                      <a:pt x="59" y="11"/>
                      <a:pt x="59" y="11"/>
                      <a:pt x="59" y="11"/>
                    </a:cubicBezTo>
                    <a:cubicBezTo>
                      <a:pt x="59" y="11"/>
                      <a:pt x="62" y="11"/>
                      <a:pt x="62" y="11"/>
                    </a:cubicBezTo>
                    <a:cubicBezTo>
                      <a:pt x="63" y="11"/>
                      <a:pt x="62" y="12"/>
                      <a:pt x="62" y="12"/>
                    </a:cubicBezTo>
                    <a:cubicBezTo>
                      <a:pt x="63" y="13"/>
                      <a:pt x="63" y="13"/>
                      <a:pt x="63" y="13"/>
                    </a:cubicBezTo>
                    <a:cubicBezTo>
                      <a:pt x="66" y="12"/>
                      <a:pt x="66" y="12"/>
                      <a:pt x="66" y="12"/>
                    </a:cubicBezTo>
                    <a:cubicBezTo>
                      <a:pt x="68" y="11"/>
                      <a:pt x="68" y="11"/>
                      <a:pt x="68" y="11"/>
                    </a:cubicBezTo>
                    <a:cubicBezTo>
                      <a:pt x="69" y="10"/>
                      <a:pt x="69" y="10"/>
                      <a:pt x="69" y="10"/>
                    </a:cubicBezTo>
                    <a:cubicBezTo>
                      <a:pt x="69" y="10"/>
                      <a:pt x="70" y="9"/>
                      <a:pt x="72" y="9"/>
                    </a:cubicBezTo>
                    <a:cubicBezTo>
                      <a:pt x="73" y="9"/>
                      <a:pt x="76" y="9"/>
                      <a:pt x="76" y="9"/>
                    </a:cubicBezTo>
                    <a:cubicBezTo>
                      <a:pt x="77" y="10"/>
                      <a:pt x="77" y="10"/>
                      <a:pt x="77" y="10"/>
                    </a:cubicBezTo>
                    <a:cubicBezTo>
                      <a:pt x="77" y="10"/>
                      <a:pt x="77" y="11"/>
                      <a:pt x="78" y="12"/>
                    </a:cubicBezTo>
                    <a:cubicBezTo>
                      <a:pt x="78" y="12"/>
                      <a:pt x="79" y="13"/>
                      <a:pt x="79" y="13"/>
                    </a:cubicBezTo>
                    <a:cubicBezTo>
                      <a:pt x="82" y="12"/>
                      <a:pt x="82" y="12"/>
                      <a:pt x="82" y="12"/>
                    </a:cubicBezTo>
                    <a:cubicBezTo>
                      <a:pt x="82" y="12"/>
                      <a:pt x="82" y="14"/>
                      <a:pt x="82" y="15"/>
                    </a:cubicBezTo>
                    <a:cubicBezTo>
                      <a:pt x="82" y="15"/>
                      <a:pt x="82" y="15"/>
                      <a:pt x="82" y="16"/>
                    </a:cubicBezTo>
                    <a:cubicBezTo>
                      <a:pt x="82" y="16"/>
                      <a:pt x="81" y="17"/>
                      <a:pt x="81" y="17"/>
                    </a:cubicBezTo>
                    <a:cubicBezTo>
                      <a:pt x="81" y="17"/>
                      <a:pt x="80" y="18"/>
                      <a:pt x="80" y="18"/>
                    </a:cubicBezTo>
                    <a:cubicBezTo>
                      <a:pt x="79" y="18"/>
                      <a:pt x="79" y="19"/>
                      <a:pt x="78" y="19"/>
                    </a:cubicBezTo>
                    <a:cubicBezTo>
                      <a:pt x="78" y="20"/>
                      <a:pt x="78" y="21"/>
                      <a:pt x="78" y="21"/>
                    </a:cubicBezTo>
                    <a:cubicBezTo>
                      <a:pt x="78" y="23"/>
                      <a:pt x="78" y="23"/>
                      <a:pt x="78" y="23"/>
                    </a:cubicBezTo>
                    <a:cubicBezTo>
                      <a:pt x="78" y="23"/>
                      <a:pt x="77" y="25"/>
                      <a:pt x="76" y="25"/>
                    </a:cubicBezTo>
                    <a:cubicBezTo>
                      <a:pt x="76" y="25"/>
                      <a:pt x="75" y="26"/>
                      <a:pt x="75" y="26"/>
                    </a:cubicBezTo>
                    <a:cubicBezTo>
                      <a:pt x="74" y="26"/>
                      <a:pt x="73" y="27"/>
                      <a:pt x="73" y="27"/>
                    </a:cubicBezTo>
                    <a:cubicBezTo>
                      <a:pt x="73" y="27"/>
                      <a:pt x="72" y="27"/>
                      <a:pt x="71" y="27"/>
                    </a:cubicBezTo>
                    <a:cubicBezTo>
                      <a:pt x="71" y="28"/>
                      <a:pt x="71" y="28"/>
                      <a:pt x="71" y="28"/>
                    </a:cubicBezTo>
                    <a:cubicBezTo>
                      <a:pt x="72" y="30"/>
                      <a:pt x="72" y="30"/>
                      <a:pt x="72" y="30"/>
                    </a:cubicBezTo>
                    <a:cubicBezTo>
                      <a:pt x="74" y="32"/>
                      <a:pt x="74" y="32"/>
                      <a:pt x="74" y="32"/>
                    </a:cubicBezTo>
                    <a:cubicBezTo>
                      <a:pt x="75" y="33"/>
                      <a:pt x="75" y="33"/>
                      <a:pt x="75" y="33"/>
                    </a:cubicBezTo>
                    <a:cubicBezTo>
                      <a:pt x="75" y="33"/>
                      <a:pt x="76" y="34"/>
                      <a:pt x="76" y="34"/>
                    </a:cubicBezTo>
                    <a:cubicBezTo>
                      <a:pt x="77" y="35"/>
                      <a:pt x="76" y="36"/>
                      <a:pt x="76" y="36"/>
                    </a:cubicBezTo>
                    <a:cubicBezTo>
                      <a:pt x="76" y="37"/>
                      <a:pt x="76" y="37"/>
                      <a:pt x="76" y="37"/>
                    </a:cubicBezTo>
                    <a:cubicBezTo>
                      <a:pt x="74" y="37"/>
                      <a:pt x="74" y="37"/>
                      <a:pt x="74" y="37"/>
                    </a:cubicBezTo>
                    <a:cubicBezTo>
                      <a:pt x="74" y="37"/>
                      <a:pt x="73" y="38"/>
                      <a:pt x="72" y="38"/>
                    </a:cubicBezTo>
                    <a:cubicBezTo>
                      <a:pt x="72" y="38"/>
                      <a:pt x="72" y="36"/>
                      <a:pt x="72" y="36"/>
                    </a:cubicBezTo>
                    <a:cubicBezTo>
                      <a:pt x="70" y="36"/>
                      <a:pt x="70" y="36"/>
                      <a:pt x="70" y="36"/>
                    </a:cubicBezTo>
                    <a:cubicBezTo>
                      <a:pt x="69" y="37"/>
                      <a:pt x="69" y="37"/>
                      <a:pt x="69" y="37"/>
                    </a:cubicBezTo>
                    <a:cubicBezTo>
                      <a:pt x="69" y="37"/>
                      <a:pt x="69" y="38"/>
                      <a:pt x="69" y="39"/>
                    </a:cubicBezTo>
                    <a:cubicBezTo>
                      <a:pt x="69" y="39"/>
                      <a:pt x="69" y="40"/>
                      <a:pt x="69" y="40"/>
                    </a:cubicBezTo>
                    <a:cubicBezTo>
                      <a:pt x="69" y="40"/>
                      <a:pt x="70" y="40"/>
                      <a:pt x="71" y="41"/>
                    </a:cubicBezTo>
                    <a:cubicBezTo>
                      <a:pt x="72" y="41"/>
                      <a:pt x="71" y="42"/>
                      <a:pt x="71" y="42"/>
                    </a:cubicBezTo>
                    <a:cubicBezTo>
                      <a:pt x="71" y="42"/>
                      <a:pt x="71" y="44"/>
                      <a:pt x="72" y="44"/>
                    </a:cubicBezTo>
                    <a:cubicBezTo>
                      <a:pt x="73" y="45"/>
                      <a:pt x="71" y="46"/>
                      <a:pt x="71" y="46"/>
                    </a:cubicBezTo>
                    <a:cubicBezTo>
                      <a:pt x="71" y="46"/>
                      <a:pt x="71" y="47"/>
                      <a:pt x="72" y="47"/>
                    </a:cubicBezTo>
                    <a:cubicBezTo>
                      <a:pt x="72" y="47"/>
                      <a:pt x="73" y="48"/>
                      <a:pt x="73" y="48"/>
                    </a:cubicBezTo>
                    <a:cubicBezTo>
                      <a:pt x="75" y="49"/>
                      <a:pt x="75" y="49"/>
                      <a:pt x="75" y="49"/>
                    </a:cubicBezTo>
                    <a:cubicBezTo>
                      <a:pt x="75" y="49"/>
                      <a:pt x="76" y="49"/>
                      <a:pt x="77" y="49"/>
                    </a:cubicBezTo>
                    <a:cubicBezTo>
                      <a:pt x="77" y="49"/>
                      <a:pt x="80" y="51"/>
                      <a:pt x="80" y="51"/>
                    </a:cubicBezTo>
                    <a:cubicBezTo>
                      <a:pt x="80" y="51"/>
                      <a:pt x="81" y="52"/>
                      <a:pt x="81" y="52"/>
                    </a:cubicBezTo>
                    <a:cubicBezTo>
                      <a:pt x="84" y="54"/>
                      <a:pt x="84" y="54"/>
                      <a:pt x="84" y="54"/>
                    </a:cubicBezTo>
                    <a:cubicBezTo>
                      <a:pt x="86" y="55"/>
                      <a:pt x="86" y="55"/>
                      <a:pt x="86" y="55"/>
                    </a:cubicBezTo>
                    <a:cubicBezTo>
                      <a:pt x="83" y="58"/>
                      <a:pt x="83" y="58"/>
                      <a:pt x="83" y="58"/>
                    </a:cubicBezTo>
                    <a:cubicBezTo>
                      <a:pt x="82" y="60"/>
                      <a:pt x="82" y="60"/>
                      <a:pt x="82" y="60"/>
                    </a:cubicBezTo>
                    <a:cubicBezTo>
                      <a:pt x="82" y="63"/>
                      <a:pt x="82" y="63"/>
                      <a:pt x="82" y="63"/>
                    </a:cubicBezTo>
                    <a:cubicBezTo>
                      <a:pt x="80" y="64"/>
                      <a:pt x="80" y="64"/>
                      <a:pt x="80" y="64"/>
                    </a:cubicBezTo>
                    <a:cubicBezTo>
                      <a:pt x="80" y="66"/>
                      <a:pt x="80" y="66"/>
                      <a:pt x="80" y="66"/>
                    </a:cubicBezTo>
                    <a:cubicBezTo>
                      <a:pt x="82" y="68"/>
                      <a:pt x="82" y="68"/>
                      <a:pt x="82" y="68"/>
                    </a:cubicBezTo>
                    <a:cubicBezTo>
                      <a:pt x="90" y="72"/>
                      <a:pt x="90" y="72"/>
                      <a:pt x="90" y="72"/>
                    </a:cubicBezTo>
                    <a:cubicBezTo>
                      <a:pt x="92" y="73"/>
                      <a:pt x="92" y="73"/>
                      <a:pt x="92" y="73"/>
                    </a:cubicBezTo>
                    <a:cubicBezTo>
                      <a:pt x="93" y="73"/>
                      <a:pt x="93" y="73"/>
                      <a:pt x="93" y="73"/>
                    </a:cubicBezTo>
                    <a:cubicBezTo>
                      <a:pt x="96" y="75"/>
                      <a:pt x="96" y="75"/>
                      <a:pt x="96" y="75"/>
                    </a:cubicBezTo>
                    <a:cubicBezTo>
                      <a:pt x="96" y="75"/>
                      <a:pt x="96" y="75"/>
                      <a:pt x="96" y="75"/>
                    </a:cubicBezTo>
                    <a:cubicBezTo>
                      <a:pt x="98" y="75"/>
                      <a:pt x="98" y="75"/>
                      <a:pt x="98" y="75"/>
                    </a:cubicBezTo>
                    <a:cubicBezTo>
                      <a:pt x="98" y="76"/>
                      <a:pt x="98" y="76"/>
                      <a:pt x="98" y="76"/>
                    </a:cubicBezTo>
                    <a:cubicBezTo>
                      <a:pt x="101" y="77"/>
                      <a:pt x="101" y="77"/>
                      <a:pt x="101" y="77"/>
                    </a:cubicBezTo>
                    <a:cubicBezTo>
                      <a:pt x="102" y="78"/>
                      <a:pt x="102" y="78"/>
                      <a:pt x="102" y="78"/>
                    </a:cubicBezTo>
                    <a:cubicBezTo>
                      <a:pt x="103" y="77"/>
                      <a:pt x="103" y="77"/>
                      <a:pt x="103" y="77"/>
                    </a:cubicBezTo>
                    <a:cubicBezTo>
                      <a:pt x="103" y="77"/>
                      <a:pt x="105" y="78"/>
                      <a:pt x="105" y="78"/>
                    </a:cubicBezTo>
                    <a:cubicBezTo>
                      <a:pt x="105" y="78"/>
                      <a:pt x="106" y="77"/>
                      <a:pt x="106" y="77"/>
                    </a:cubicBezTo>
                    <a:cubicBezTo>
                      <a:pt x="107" y="76"/>
                      <a:pt x="107" y="76"/>
                      <a:pt x="107" y="76"/>
                    </a:cubicBezTo>
                    <a:cubicBezTo>
                      <a:pt x="107" y="76"/>
                      <a:pt x="109" y="77"/>
                      <a:pt x="109" y="77"/>
                    </a:cubicBezTo>
                    <a:cubicBezTo>
                      <a:pt x="109" y="77"/>
                      <a:pt x="111" y="78"/>
                      <a:pt x="111" y="78"/>
                    </a:cubicBezTo>
                    <a:cubicBezTo>
                      <a:pt x="111" y="80"/>
                      <a:pt x="111" y="80"/>
                      <a:pt x="111" y="80"/>
                    </a:cubicBezTo>
                    <a:cubicBezTo>
                      <a:pt x="114" y="82"/>
                      <a:pt x="114" y="82"/>
                      <a:pt x="114" y="82"/>
                    </a:cubicBezTo>
                    <a:cubicBezTo>
                      <a:pt x="116" y="82"/>
                      <a:pt x="116" y="82"/>
                      <a:pt x="116" y="82"/>
                    </a:cubicBezTo>
                    <a:cubicBezTo>
                      <a:pt x="117" y="81"/>
                      <a:pt x="117" y="81"/>
                      <a:pt x="117" y="81"/>
                    </a:cubicBezTo>
                    <a:cubicBezTo>
                      <a:pt x="117" y="81"/>
                      <a:pt x="118" y="82"/>
                      <a:pt x="118" y="82"/>
                    </a:cubicBezTo>
                    <a:cubicBezTo>
                      <a:pt x="118" y="82"/>
                      <a:pt x="119" y="83"/>
                      <a:pt x="119" y="83"/>
                    </a:cubicBezTo>
                    <a:cubicBezTo>
                      <a:pt x="120" y="83"/>
                      <a:pt x="120" y="83"/>
                      <a:pt x="120" y="83"/>
                    </a:cubicBezTo>
                    <a:cubicBezTo>
                      <a:pt x="123" y="83"/>
                      <a:pt x="123" y="83"/>
                      <a:pt x="123" y="83"/>
                    </a:cubicBezTo>
                    <a:cubicBezTo>
                      <a:pt x="124" y="84"/>
                      <a:pt x="124" y="84"/>
                      <a:pt x="124" y="84"/>
                    </a:cubicBezTo>
                    <a:cubicBezTo>
                      <a:pt x="126" y="85"/>
                      <a:pt x="126" y="85"/>
                      <a:pt x="126" y="85"/>
                    </a:cubicBezTo>
                    <a:cubicBezTo>
                      <a:pt x="127" y="84"/>
                      <a:pt x="127" y="84"/>
                      <a:pt x="127" y="84"/>
                    </a:cubicBezTo>
                    <a:cubicBezTo>
                      <a:pt x="127" y="84"/>
                      <a:pt x="128" y="85"/>
                      <a:pt x="128" y="85"/>
                    </a:cubicBezTo>
                    <a:cubicBezTo>
                      <a:pt x="128" y="85"/>
                      <a:pt x="129" y="85"/>
                      <a:pt x="129" y="85"/>
                    </a:cubicBezTo>
                    <a:cubicBezTo>
                      <a:pt x="130" y="85"/>
                      <a:pt x="130" y="85"/>
                      <a:pt x="130" y="85"/>
                    </a:cubicBezTo>
                    <a:cubicBezTo>
                      <a:pt x="130" y="85"/>
                      <a:pt x="131" y="84"/>
                      <a:pt x="131" y="85"/>
                    </a:cubicBezTo>
                    <a:cubicBezTo>
                      <a:pt x="132" y="85"/>
                      <a:pt x="132" y="85"/>
                      <a:pt x="132" y="85"/>
                    </a:cubicBezTo>
                    <a:cubicBezTo>
                      <a:pt x="132" y="85"/>
                      <a:pt x="132" y="84"/>
                      <a:pt x="133" y="84"/>
                    </a:cubicBezTo>
                    <a:cubicBezTo>
                      <a:pt x="133" y="84"/>
                      <a:pt x="134" y="85"/>
                      <a:pt x="134" y="85"/>
                    </a:cubicBezTo>
                    <a:cubicBezTo>
                      <a:pt x="135" y="83"/>
                      <a:pt x="135" y="83"/>
                      <a:pt x="135" y="83"/>
                    </a:cubicBezTo>
                    <a:cubicBezTo>
                      <a:pt x="135" y="83"/>
                      <a:pt x="134" y="80"/>
                      <a:pt x="134" y="80"/>
                    </a:cubicBezTo>
                    <a:cubicBezTo>
                      <a:pt x="134" y="79"/>
                      <a:pt x="134" y="76"/>
                      <a:pt x="134" y="76"/>
                    </a:cubicBezTo>
                    <a:cubicBezTo>
                      <a:pt x="134" y="76"/>
                      <a:pt x="135" y="75"/>
                      <a:pt x="135" y="75"/>
                    </a:cubicBezTo>
                    <a:cubicBezTo>
                      <a:pt x="135" y="75"/>
                      <a:pt x="135" y="73"/>
                      <a:pt x="135" y="73"/>
                    </a:cubicBezTo>
                    <a:cubicBezTo>
                      <a:pt x="135" y="73"/>
                      <a:pt x="135" y="73"/>
                      <a:pt x="135" y="73"/>
                    </a:cubicBezTo>
                    <a:cubicBezTo>
                      <a:pt x="137" y="72"/>
                      <a:pt x="137" y="72"/>
                      <a:pt x="137" y="72"/>
                    </a:cubicBezTo>
                    <a:cubicBezTo>
                      <a:pt x="138" y="72"/>
                      <a:pt x="138" y="72"/>
                      <a:pt x="138" y="72"/>
                    </a:cubicBezTo>
                    <a:cubicBezTo>
                      <a:pt x="140" y="73"/>
                      <a:pt x="140" y="73"/>
                      <a:pt x="140" y="73"/>
                    </a:cubicBezTo>
                    <a:cubicBezTo>
                      <a:pt x="139" y="74"/>
                      <a:pt x="139" y="74"/>
                      <a:pt x="139" y="74"/>
                    </a:cubicBezTo>
                    <a:cubicBezTo>
                      <a:pt x="139" y="77"/>
                      <a:pt x="139" y="77"/>
                      <a:pt x="139" y="77"/>
                    </a:cubicBezTo>
                    <a:cubicBezTo>
                      <a:pt x="140" y="77"/>
                      <a:pt x="140" y="77"/>
                      <a:pt x="140" y="77"/>
                    </a:cubicBezTo>
                    <a:cubicBezTo>
                      <a:pt x="139" y="80"/>
                      <a:pt x="139" y="80"/>
                      <a:pt x="139" y="80"/>
                    </a:cubicBezTo>
                    <a:cubicBezTo>
                      <a:pt x="141" y="82"/>
                      <a:pt x="141" y="82"/>
                      <a:pt x="141" y="82"/>
                    </a:cubicBezTo>
                    <a:cubicBezTo>
                      <a:pt x="141" y="82"/>
                      <a:pt x="143" y="82"/>
                      <a:pt x="143" y="82"/>
                    </a:cubicBezTo>
                    <a:cubicBezTo>
                      <a:pt x="144" y="82"/>
                      <a:pt x="146" y="82"/>
                      <a:pt x="146" y="82"/>
                    </a:cubicBezTo>
                    <a:cubicBezTo>
                      <a:pt x="146" y="82"/>
                      <a:pt x="148" y="82"/>
                      <a:pt x="148" y="82"/>
                    </a:cubicBezTo>
                    <a:cubicBezTo>
                      <a:pt x="148" y="82"/>
                      <a:pt x="149" y="81"/>
                      <a:pt x="149" y="81"/>
                    </a:cubicBezTo>
                    <a:cubicBezTo>
                      <a:pt x="151" y="81"/>
                      <a:pt x="151" y="81"/>
                      <a:pt x="151" y="81"/>
                    </a:cubicBezTo>
                    <a:cubicBezTo>
                      <a:pt x="152" y="82"/>
                      <a:pt x="152" y="82"/>
                      <a:pt x="152" y="82"/>
                    </a:cubicBezTo>
                    <a:cubicBezTo>
                      <a:pt x="154" y="82"/>
                      <a:pt x="154" y="82"/>
                      <a:pt x="154" y="82"/>
                    </a:cubicBezTo>
                    <a:cubicBezTo>
                      <a:pt x="154" y="82"/>
                      <a:pt x="158" y="82"/>
                      <a:pt x="159" y="81"/>
                    </a:cubicBezTo>
                    <a:cubicBezTo>
                      <a:pt x="160" y="81"/>
                      <a:pt x="161" y="81"/>
                      <a:pt x="161" y="81"/>
                    </a:cubicBezTo>
                    <a:cubicBezTo>
                      <a:pt x="162" y="77"/>
                      <a:pt x="162" y="77"/>
                      <a:pt x="162" y="77"/>
                    </a:cubicBezTo>
                    <a:cubicBezTo>
                      <a:pt x="162" y="77"/>
                      <a:pt x="161" y="77"/>
                      <a:pt x="160" y="76"/>
                    </a:cubicBezTo>
                    <a:cubicBezTo>
                      <a:pt x="160" y="76"/>
                      <a:pt x="158" y="76"/>
                      <a:pt x="158" y="76"/>
                    </a:cubicBezTo>
                    <a:cubicBezTo>
                      <a:pt x="158" y="75"/>
                      <a:pt x="158" y="75"/>
                      <a:pt x="158" y="75"/>
                    </a:cubicBezTo>
                    <a:cubicBezTo>
                      <a:pt x="160" y="75"/>
                      <a:pt x="160" y="75"/>
                      <a:pt x="160" y="75"/>
                    </a:cubicBezTo>
                    <a:cubicBezTo>
                      <a:pt x="160" y="75"/>
                      <a:pt x="162" y="74"/>
                      <a:pt x="162" y="74"/>
                    </a:cubicBezTo>
                    <a:cubicBezTo>
                      <a:pt x="163" y="74"/>
                      <a:pt x="164" y="74"/>
                      <a:pt x="165" y="73"/>
                    </a:cubicBezTo>
                    <a:cubicBezTo>
                      <a:pt x="165" y="73"/>
                      <a:pt x="166" y="73"/>
                      <a:pt x="166" y="72"/>
                    </a:cubicBezTo>
                    <a:cubicBezTo>
                      <a:pt x="166" y="72"/>
                      <a:pt x="166" y="71"/>
                      <a:pt x="166" y="71"/>
                    </a:cubicBezTo>
                    <a:cubicBezTo>
                      <a:pt x="166" y="71"/>
                      <a:pt x="168" y="71"/>
                      <a:pt x="168" y="70"/>
                    </a:cubicBezTo>
                    <a:cubicBezTo>
                      <a:pt x="168" y="69"/>
                      <a:pt x="169" y="69"/>
                      <a:pt x="169" y="68"/>
                    </a:cubicBezTo>
                    <a:cubicBezTo>
                      <a:pt x="170" y="68"/>
                      <a:pt x="171" y="68"/>
                      <a:pt x="172" y="67"/>
                    </a:cubicBezTo>
                    <a:cubicBezTo>
                      <a:pt x="173" y="67"/>
                      <a:pt x="174" y="67"/>
                      <a:pt x="174" y="67"/>
                    </a:cubicBezTo>
                    <a:cubicBezTo>
                      <a:pt x="175" y="66"/>
                      <a:pt x="176" y="65"/>
                      <a:pt x="176" y="65"/>
                    </a:cubicBezTo>
                    <a:cubicBezTo>
                      <a:pt x="176" y="64"/>
                      <a:pt x="176" y="64"/>
                      <a:pt x="177" y="64"/>
                    </a:cubicBezTo>
                    <a:cubicBezTo>
                      <a:pt x="177" y="63"/>
                      <a:pt x="179" y="63"/>
                      <a:pt x="179" y="63"/>
                    </a:cubicBezTo>
                    <a:cubicBezTo>
                      <a:pt x="180" y="63"/>
                      <a:pt x="181" y="64"/>
                      <a:pt x="183" y="64"/>
                    </a:cubicBezTo>
                    <a:cubicBezTo>
                      <a:pt x="184" y="65"/>
                      <a:pt x="185" y="64"/>
                      <a:pt x="185" y="63"/>
                    </a:cubicBezTo>
                    <a:cubicBezTo>
                      <a:pt x="185" y="63"/>
                      <a:pt x="188" y="62"/>
                      <a:pt x="188" y="62"/>
                    </a:cubicBezTo>
                    <a:cubicBezTo>
                      <a:pt x="189" y="62"/>
                      <a:pt x="190" y="63"/>
                      <a:pt x="190" y="63"/>
                    </a:cubicBezTo>
                    <a:cubicBezTo>
                      <a:pt x="190" y="64"/>
                      <a:pt x="192" y="66"/>
                      <a:pt x="192" y="67"/>
                    </a:cubicBezTo>
                    <a:cubicBezTo>
                      <a:pt x="192" y="67"/>
                      <a:pt x="191" y="69"/>
                      <a:pt x="191" y="69"/>
                    </a:cubicBezTo>
                    <a:cubicBezTo>
                      <a:pt x="191" y="70"/>
                      <a:pt x="189" y="71"/>
                      <a:pt x="189" y="71"/>
                    </a:cubicBezTo>
                    <a:cubicBezTo>
                      <a:pt x="194" y="73"/>
                      <a:pt x="194" y="73"/>
                      <a:pt x="194" y="73"/>
                    </a:cubicBezTo>
                    <a:cubicBezTo>
                      <a:pt x="194" y="74"/>
                      <a:pt x="194" y="75"/>
                      <a:pt x="194" y="75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43" name="Freeform 864">
                <a:extLst>
                  <a:ext uri="{FF2B5EF4-FFF2-40B4-BE49-F238E27FC236}">
                    <a16:creationId xmlns:a16="http://schemas.microsoft.com/office/drawing/2014/main" id="{148F510C-261C-C6D3-6E4F-5486DDACB58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499225" y="3517900"/>
                <a:ext cx="192087" cy="100013"/>
              </a:xfrm>
              <a:custGeom>
                <a:avLst/>
                <a:gdLst>
                  <a:gd name="T0" fmla="*/ 42 w 46"/>
                  <a:gd name="T1" fmla="*/ 15 h 24"/>
                  <a:gd name="T2" fmla="*/ 40 w 46"/>
                  <a:gd name="T3" fmla="*/ 14 h 24"/>
                  <a:gd name="T4" fmla="*/ 39 w 46"/>
                  <a:gd name="T5" fmla="*/ 11 h 24"/>
                  <a:gd name="T6" fmla="*/ 36 w 46"/>
                  <a:gd name="T7" fmla="*/ 10 h 24"/>
                  <a:gd name="T8" fmla="*/ 34 w 46"/>
                  <a:gd name="T9" fmla="*/ 8 h 24"/>
                  <a:gd name="T10" fmla="*/ 30 w 46"/>
                  <a:gd name="T11" fmla="*/ 9 h 24"/>
                  <a:gd name="T12" fmla="*/ 28 w 46"/>
                  <a:gd name="T13" fmla="*/ 9 h 24"/>
                  <a:gd name="T14" fmla="*/ 26 w 46"/>
                  <a:gd name="T15" fmla="*/ 9 h 24"/>
                  <a:gd name="T16" fmla="*/ 26 w 46"/>
                  <a:gd name="T17" fmla="*/ 8 h 24"/>
                  <a:gd name="T18" fmla="*/ 23 w 46"/>
                  <a:gd name="T19" fmla="*/ 7 h 24"/>
                  <a:gd name="T20" fmla="*/ 21 w 46"/>
                  <a:gd name="T21" fmla="*/ 5 h 24"/>
                  <a:gd name="T22" fmla="*/ 19 w 46"/>
                  <a:gd name="T23" fmla="*/ 4 h 24"/>
                  <a:gd name="T24" fmla="*/ 14 w 46"/>
                  <a:gd name="T25" fmla="*/ 4 h 24"/>
                  <a:gd name="T26" fmla="*/ 10 w 46"/>
                  <a:gd name="T27" fmla="*/ 3 h 24"/>
                  <a:gd name="T28" fmla="*/ 8 w 46"/>
                  <a:gd name="T29" fmla="*/ 2 h 24"/>
                  <a:gd name="T30" fmla="*/ 5 w 46"/>
                  <a:gd name="T31" fmla="*/ 1 h 24"/>
                  <a:gd name="T32" fmla="*/ 3 w 46"/>
                  <a:gd name="T33" fmla="*/ 1 h 24"/>
                  <a:gd name="T34" fmla="*/ 2 w 46"/>
                  <a:gd name="T35" fmla="*/ 3 h 24"/>
                  <a:gd name="T36" fmla="*/ 5 w 46"/>
                  <a:gd name="T37" fmla="*/ 5 h 24"/>
                  <a:gd name="T38" fmla="*/ 8 w 46"/>
                  <a:gd name="T39" fmla="*/ 7 h 24"/>
                  <a:gd name="T40" fmla="*/ 11 w 46"/>
                  <a:gd name="T41" fmla="*/ 10 h 24"/>
                  <a:gd name="T42" fmla="*/ 13 w 46"/>
                  <a:gd name="T43" fmla="*/ 17 h 24"/>
                  <a:gd name="T44" fmla="*/ 13 w 46"/>
                  <a:gd name="T45" fmla="*/ 20 h 24"/>
                  <a:gd name="T46" fmla="*/ 18 w 46"/>
                  <a:gd name="T47" fmla="*/ 20 h 24"/>
                  <a:gd name="T48" fmla="*/ 20 w 46"/>
                  <a:gd name="T49" fmla="*/ 20 h 24"/>
                  <a:gd name="T50" fmla="*/ 22 w 46"/>
                  <a:gd name="T51" fmla="*/ 21 h 24"/>
                  <a:gd name="T52" fmla="*/ 24 w 46"/>
                  <a:gd name="T53" fmla="*/ 23 h 24"/>
                  <a:gd name="T54" fmla="*/ 27 w 46"/>
                  <a:gd name="T55" fmla="*/ 23 h 24"/>
                  <a:gd name="T56" fmla="*/ 29 w 46"/>
                  <a:gd name="T57" fmla="*/ 22 h 24"/>
                  <a:gd name="T58" fmla="*/ 31 w 46"/>
                  <a:gd name="T59" fmla="*/ 22 h 24"/>
                  <a:gd name="T60" fmla="*/ 33 w 46"/>
                  <a:gd name="T61" fmla="*/ 22 h 24"/>
                  <a:gd name="T62" fmla="*/ 37 w 46"/>
                  <a:gd name="T63" fmla="*/ 20 h 24"/>
                  <a:gd name="T64" fmla="*/ 41 w 46"/>
                  <a:gd name="T65" fmla="*/ 22 h 24"/>
                  <a:gd name="T66" fmla="*/ 44 w 46"/>
                  <a:gd name="T67" fmla="*/ 23 h 24"/>
                  <a:gd name="T68" fmla="*/ 44 w 46"/>
                  <a:gd name="T69" fmla="*/ 20 h 24"/>
                  <a:gd name="T70" fmla="*/ 43 w 46"/>
                  <a:gd name="T71" fmla="*/ 19 h 24"/>
                  <a:gd name="T72" fmla="*/ 43 w 46"/>
                  <a:gd name="T73" fmla="*/ 17 h 24"/>
                  <a:gd name="T74" fmla="*/ 44 w 46"/>
                  <a:gd name="T75" fmla="*/ 16 h 24"/>
                  <a:gd name="T76" fmla="*/ 43 w 46"/>
                  <a:gd name="T77" fmla="*/ 15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24">
                    <a:moveTo>
                      <a:pt x="43" y="15"/>
                    </a:moveTo>
                    <a:cubicBezTo>
                      <a:pt x="42" y="15"/>
                      <a:pt x="42" y="15"/>
                      <a:pt x="42" y="15"/>
                    </a:cubicBezTo>
                    <a:cubicBezTo>
                      <a:pt x="42" y="15"/>
                      <a:pt x="41" y="15"/>
                      <a:pt x="41" y="15"/>
                    </a:cubicBezTo>
                    <a:cubicBezTo>
                      <a:pt x="41" y="14"/>
                      <a:pt x="40" y="14"/>
                      <a:pt x="40" y="14"/>
                    </a:cubicBezTo>
                    <a:cubicBezTo>
                      <a:pt x="39" y="14"/>
                      <a:pt x="38" y="13"/>
                      <a:pt x="39" y="12"/>
                    </a:cubicBezTo>
                    <a:cubicBezTo>
                      <a:pt x="39" y="12"/>
                      <a:pt x="39" y="11"/>
                      <a:pt x="39" y="11"/>
                    </a:cubicBezTo>
                    <a:cubicBezTo>
                      <a:pt x="39" y="10"/>
                      <a:pt x="38" y="10"/>
                      <a:pt x="38" y="10"/>
                    </a:cubicBezTo>
                    <a:cubicBezTo>
                      <a:pt x="37" y="10"/>
                      <a:pt x="37" y="10"/>
                      <a:pt x="36" y="10"/>
                    </a:cubicBezTo>
                    <a:cubicBezTo>
                      <a:pt x="36" y="9"/>
                      <a:pt x="36" y="9"/>
                      <a:pt x="35" y="9"/>
                    </a:cubicBezTo>
                    <a:cubicBezTo>
                      <a:pt x="35" y="9"/>
                      <a:pt x="34" y="8"/>
                      <a:pt x="34" y="8"/>
                    </a:cubicBezTo>
                    <a:cubicBezTo>
                      <a:pt x="33" y="8"/>
                      <a:pt x="33" y="9"/>
                      <a:pt x="33" y="9"/>
                    </a:cubicBezTo>
                    <a:cubicBezTo>
                      <a:pt x="32" y="8"/>
                      <a:pt x="31" y="8"/>
                      <a:pt x="30" y="9"/>
                    </a:cubicBezTo>
                    <a:cubicBezTo>
                      <a:pt x="30" y="9"/>
                      <a:pt x="29" y="9"/>
                      <a:pt x="28" y="9"/>
                    </a:cubicBezTo>
                    <a:cubicBezTo>
                      <a:pt x="28" y="9"/>
                      <a:pt x="28" y="9"/>
                      <a:pt x="28" y="9"/>
                    </a:cubicBezTo>
                    <a:cubicBezTo>
                      <a:pt x="28" y="9"/>
                      <a:pt x="27" y="10"/>
                      <a:pt x="27" y="10"/>
                    </a:cubicBezTo>
                    <a:cubicBezTo>
                      <a:pt x="27" y="9"/>
                      <a:pt x="26" y="10"/>
                      <a:pt x="26" y="9"/>
                    </a:cubicBezTo>
                    <a:cubicBezTo>
                      <a:pt x="26" y="9"/>
                      <a:pt x="26" y="9"/>
                      <a:pt x="26" y="9"/>
                    </a:cubicBezTo>
                    <a:cubicBezTo>
                      <a:pt x="26" y="8"/>
                      <a:pt x="26" y="8"/>
                      <a:pt x="26" y="8"/>
                    </a:cubicBezTo>
                    <a:cubicBezTo>
                      <a:pt x="25" y="8"/>
                      <a:pt x="25" y="8"/>
                      <a:pt x="25" y="7"/>
                    </a:cubicBezTo>
                    <a:cubicBezTo>
                      <a:pt x="24" y="7"/>
                      <a:pt x="24" y="7"/>
                      <a:pt x="23" y="7"/>
                    </a:cubicBezTo>
                    <a:cubicBezTo>
                      <a:pt x="23" y="7"/>
                      <a:pt x="22" y="6"/>
                      <a:pt x="22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1" y="5"/>
                      <a:pt x="20" y="4"/>
                      <a:pt x="20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5"/>
                      <a:pt x="17" y="4"/>
                      <a:pt x="16" y="4"/>
                    </a:cubicBezTo>
                    <a:cubicBezTo>
                      <a:pt x="15" y="4"/>
                      <a:pt x="15" y="4"/>
                      <a:pt x="14" y="4"/>
                    </a:cubicBezTo>
                    <a:cubicBezTo>
                      <a:pt x="14" y="4"/>
                      <a:pt x="13" y="4"/>
                      <a:pt x="13" y="4"/>
                    </a:cubicBezTo>
                    <a:cubicBezTo>
                      <a:pt x="12" y="4"/>
                      <a:pt x="11" y="4"/>
                      <a:pt x="10" y="3"/>
                    </a:cubicBezTo>
                    <a:cubicBezTo>
                      <a:pt x="10" y="3"/>
                      <a:pt x="10" y="3"/>
                      <a:pt x="9" y="2"/>
                    </a:cubicBezTo>
                    <a:cubicBezTo>
                      <a:pt x="9" y="2"/>
                      <a:pt x="8" y="2"/>
                      <a:pt x="8" y="2"/>
                    </a:cubicBezTo>
                    <a:cubicBezTo>
                      <a:pt x="7" y="2"/>
                      <a:pt x="7" y="2"/>
                      <a:pt x="7" y="2"/>
                    </a:cubicBezTo>
                    <a:cubicBezTo>
                      <a:pt x="6" y="1"/>
                      <a:pt x="6" y="1"/>
                      <a:pt x="5" y="1"/>
                    </a:cubicBezTo>
                    <a:cubicBezTo>
                      <a:pt x="5" y="1"/>
                      <a:pt x="4" y="1"/>
                      <a:pt x="4" y="1"/>
                    </a:cubicBezTo>
                    <a:cubicBezTo>
                      <a:pt x="4" y="1"/>
                      <a:pt x="3" y="1"/>
                      <a:pt x="3" y="1"/>
                    </a:cubicBezTo>
                    <a:cubicBezTo>
                      <a:pt x="2" y="0"/>
                      <a:pt x="1" y="1"/>
                      <a:pt x="0" y="2"/>
                    </a:cubicBezTo>
                    <a:cubicBezTo>
                      <a:pt x="1" y="2"/>
                      <a:pt x="1" y="2"/>
                      <a:pt x="2" y="3"/>
                    </a:cubicBezTo>
                    <a:cubicBezTo>
                      <a:pt x="2" y="3"/>
                      <a:pt x="2" y="4"/>
                      <a:pt x="2" y="4"/>
                    </a:cubicBezTo>
                    <a:cubicBezTo>
                      <a:pt x="3" y="5"/>
                      <a:pt x="4" y="5"/>
                      <a:pt x="5" y="5"/>
                    </a:cubicBezTo>
                    <a:cubicBezTo>
                      <a:pt x="6" y="5"/>
                      <a:pt x="7" y="5"/>
                      <a:pt x="7" y="6"/>
                    </a:cubicBezTo>
                    <a:cubicBezTo>
                      <a:pt x="8" y="6"/>
                      <a:pt x="8" y="7"/>
                      <a:pt x="8" y="7"/>
                    </a:cubicBezTo>
                    <a:cubicBezTo>
                      <a:pt x="8" y="8"/>
                      <a:pt x="9" y="8"/>
                      <a:pt x="9" y="8"/>
                    </a:cubicBezTo>
                    <a:cubicBezTo>
                      <a:pt x="10" y="9"/>
                      <a:pt x="11" y="9"/>
                      <a:pt x="11" y="10"/>
                    </a:cubicBezTo>
                    <a:cubicBezTo>
                      <a:pt x="11" y="11"/>
                      <a:pt x="11" y="12"/>
                      <a:pt x="12" y="13"/>
                    </a:cubicBezTo>
                    <a:cubicBezTo>
                      <a:pt x="12" y="15"/>
                      <a:pt x="13" y="16"/>
                      <a:pt x="13" y="17"/>
                    </a:cubicBezTo>
                    <a:cubicBezTo>
                      <a:pt x="12" y="18"/>
                      <a:pt x="11" y="18"/>
                      <a:pt x="11" y="19"/>
                    </a:cubicBezTo>
                    <a:cubicBezTo>
                      <a:pt x="12" y="20"/>
                      <a:pt x="12" y="20"/>
                      <a:pt x="13" y="20"/>
                    </a:cubicBezTo>
                    <a:cubicBezTo>
                      <a:pt x="14" y="19"/>
                      <a:pt x="15" y="19"/>
                      <a:pt x="16" y="20"/>
                    </a:cubicBezTo>
                    <a:cubicBezTo>
                      <a:pt x="17" y="20"/>
                      <a:pt x="17" y="20"/>
                      <a:pt x="18" y="20"/>
                    </a:cubicBezTo>
                    <a:cubicBezTo>
                      <a:pt x="18" y="19"/>
                      <a:pt x="18" y="19"/>
                      <a:pt x="19" y="19"/>
                    </a:cubicBezTo>
                    <a:cubicBezTo>
                      <a:pt x="20" y="19"/>
                      <a:pt x="19" y="19"/>
                      <a:pt x="20" y="20"/>
                    </a:cubicBezTo>
                    <a:cubicBezTo>
                      <a:pt x="20" y="20"/>
                      <a:pt x="21" y="20"/>
                      <a:pt x="21" y="21"/>
                    </a:cubicBezTo>
                    <a:cubicBezTo>
                      <a:pt x="22" y="21"/>
                      <a:pt x="22" y="21"/>
                      <a:pt x="22" y="21"/>
                    </a:cubicBezTo>
                    <a:cubicBezTo>
                      <a:pt x="22" y="22"/>
                      <a:pt x="22" y="22"/>
                      <a:pt x="22" y="22"/>
                    </a:cubicBezTo>
                    <a:cubicBezTo>
                      <a:pt x="23" y="23"/>
                      <a:pt x="24" y="22"/>
                      <a:pt x="24" y="23"/>
                    </a:cubicBezTo>
                    <a:cubicBezTo>
                      <a:pt x="25" y="23"/>
                      <a:pt x="25" y="23"/>
                      <a:pt x="26" y="23"/>
                    </a:cubicBezTo>
                    <a:cubicBezTo>
                      <a:pt x="26" y="23"/>
                      <a:pt x="27" y="23"/>
                      <a:pt x="27" y="23"/>
                    </a:cubicBezTo>
                    <a:cubicBezTo>
                      <a:pt x="27" y="23"/>
                      <a:pt x="28" y="23"/>
                      <a:pt x="28" y="22"/>
                    </a:cubicBezTo>
                    <a:cubicBezTo>
                      <a:pt x="29" y="22"/>
                      <a:pt x="29" y="22"/>
                      <a:pt x="29" y="22"/>
                    </a:cubicBezTo>
                    <a:cubicBezTo>
                      <a:pt x="29" y="22"/>
                      <a:pt x="30" y="22"/>
                      <a:pt x="30" y="22"/>
                    </a:cubicBezTo>
                    <a:cubicBezTo>
                      <a:pt x="30" y="22"/>
                      <a:pt x="31" y="22"/>
                      <a:pt x="31" y="22"/>
                    </a:cubicBezTo>
                    <a:cubicBezTo>
                      <a:pt x="31" y="22"/>
                      <a:pt x="31" y="22"/>
                      <a:pt x="31" y="22"/>
                    </a:cubicBezTo>
                    <a:cubicBezTo>
                      <a:pt x="32" y="22"/>
                      <a:pt x="32" y="22"/>
                      <a:pt x="33" y="22"/>
                    </a:cubicBezTo>
                    <a:cubicBezTo>
                      <a:pt x="33" y="22"/>
                      <a:pt x="34" y="21"/>
                      <a:pt x="34" y="22"/>
                    </a:cubicBezTo>
                    <a:cubicBezTo>
                      <a:pt x="35" y="21"/>
                      <a:pt x="36" y="20"/>
                      <a:pt x="37" y="20"/>
                    </a:cubicBezTo>
                    <a:cubicBezTo>
                      <a:pt x="37" y="20"/>
                      <a:pt x="38" y="20"/>
                      <a:pt x="39" y="21"/>
                    </a:cubicBezTo>
                    <a:cubicBezTo>
                      <a:pt x="40" y="22"/>
                      <a:pt x="40" y="23"/>
                      <a:pt x="41" y="22"/>
                    </a:cubicBezTo>
                    <a:cubicBezTo>
                      <a:pt x="42" y="22"/>
                      <a:pt x="42" y="22"/>
                      <a:pt x="43" y="22"/>
                    </a:cubicBezTo>
                    <a:cubicBezTo>
                      <a:pt x="43" y="23"/>
                      <a:pt x="43" y="23"/>
                      <a:pt x="44" y="23"/>
                    </a:cubicBezTo>
                    <a:cubicBezTo>
                      <a:pt x="45" y="24"/>
                      <a:pt x="45" y="23"/>
                      <a:pt x="46" y="22"/>
                    </a:cubicBezTo>
                    <a:cubicBezTo>
                      <a:pt x="46" y="21"/>
                      <a:pt x="45" y="20"/>
                      <a:pt x="44" y="20"/>
                    </a:cubicBezTo>
                    <a:cubicBezTo>
                      <a:pt x="43" y="20"/>
                      <a:pt x="43" y="20"/>
                      <a:pt x="43" y="19"/>
                    </a:cubicBezTo>
                    <a:cubicBezTo>
                      <a:pt x="43" y="19"/>
                      <a:pt x="43" y="19"/>
                      <a:pt x="43" y="19"/>
                    </a:cubicBezTo>
                    <a:cubicBezTo>
                      <a:pt x="43" y="19"/>
                      <a:pt x="43" y="18"/>
                      <a:pt x="43" y="18"/>
                    </a:cubicBezTo>
                    <a:cubicBezTo>
                      <a:pt x="42" y="18"/>
                      <a:pt x="42" y="18"/>
                      <a:pt x="43" y="17"/>
                    </a:cubicBezTo>
                    <a:cubicBezTo>
                      <a:pt x="43" y="17"/>
                      <a:pt x="43" y="17"/>
                      <a:pt x="44" y="17"/>
                    </a:cubicBezTo>
                    <a:cubicBezTo>
                      <a:pt x="44" y="17"/>
                      <a:pt x="44" y="16"/>
                      <a:pt x="44" y="16"/>
                    </a:cubicBezTo>
                    <a:cubicBezTo>
                      <a:pt x="44" y="15"/>
                      <a:pt x="43" y="16"/>
                      <a:pt x="43" y="15"/>
                    </a:cubicBezTo>
                    <a:cubicBezTo>
                      <a:pt x="42" y="15"/>
                      <a:pt x="43" y="16"/>
                      <a:pt x="43" y="15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44" name="Freeform 838">
                <a:extLst>
                  <a:ext uri="{FF2B5EF4-FFF2-40B4-BE49-F238E27FC236}">
                    <a16:creationId xmlns:a16="http://schemas.microsoft.com/office/drawing/2014/main" id="{912CEC15-F468-5EAE-5C4E-1CBED0D500B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34075" y="3000375"/>
                <a:ext cx="90487" cy="58738"/>
              </a:xfrm>
              <a:custGeom>
                <a:avLst/>
                <a:gdLst>
                  <a:gd name="T0" fmla="*/ 0 w 22"/>
                  <a:gd name="T1" fmla="*/ 12 h 14"/>
                  <a:gd name="T2" fmla="*/ 2 w 22"/>
                  <a:gd name="T3" fmla="*/ 8 h 14"/>
                  <a:gd name="T4" fmla="*/ 2 w 22"/>
                  <a:gd name="T5" fmla="*/ 6 h 14"/>
                  <a:gd name="T6" fmla="*/ 3 w 22"/>
                  <a:gd name="T7" fmla="*/ 6 h 14"/>
                  <a:gd name="T8" fmla="*/ 7 w 22"/>
                  <a:gd name="T9" fmla="*/ 4 h 14"/>
                  <a:gd name="T10" fmla="*/ 8 w 22"/>
                  <a:gd name="T11" fmla="*/ 2 h 14"/>
                  <a:gd name="T12" fmla="*/ 9 w 22"/>
                  <a:gd name="T13" fmla="*/ 0 h 14"/>
                  <a:gd name="T14" fmla="*/ 8 w 22"/>
                  <a:gd name="T15" fmla="*/ 3 h 14"/>
                  <a:gd name="T16" fmla="*/ 6 w 22"/>
                  <a:gd name="T17" fmla="*/ 6 h 14"/>
                  <a:gd name="T18" fmla="*/ 7 w 22"/>
                  <a:gd name="T19" fmla="*/ 6 h 14"/>
                  <a:gd name="T20" fmla="*/ 8 w 22"/>
                  <a:gd name="T21" fmla="*/ 7 h 14"/>
                  <a:gd name="T22" fmla="*/ 10 w 22"/>
                  <a:gd name="T23" fmla="*/ 7 h 14"/>
                  <a:gd name="T24" fmla="*/ 10 w 22"/>
                  <a:gd name="T25" fmla="*/ 5 h 14"/>
                  <a:gd name="T26" fmla="*/ 11 w 22"/>
                  <a:gd name="T27" fmla="*/ 3 h 14"/>
                  <a:gd name="T28" fmla="*/ 12 w 22"/>
                  <a:gd name="T29" fmla="*/ 3 h 14"/>
                  <a:gd name="T30" fmla="*/ 12 w 22"/>
                  <a:gd name="T31" fmla="*/ 4 h 14"/>
                  <a:gd name="T32" fmla="*/ 13 w 22"/>
                  <a:gd name="T33" fmla="*/ 3 h 14"/>
                  <a:gd name="T34" fmla="*/ 13 w 22"/>
                  <a:gd name="T35" fmla="*/ 4 h 14"/>
                  <a:gd name="T36" fmla="*/ 14 w 22"/>
                  <a:gd name="T37" fmla="*/ 4 h 14"/>
                  <a:gd name="T38" fmla="*/ 16 w 22"/>
                  <a:gd name="T39" fmla="*/ 5 h 14"/>
                  <a:gd name="T40" fmla="*/ 17 w 22"/>
                  <a:gd name="T41" fmla="*/ 6 h 14"/>
                  <a:gd name="T42" fmla="*/ 17 w 22"/>
                  <a:gd name="T43" fmla="*/ 5 h 14"/>
                  <a:gd name="T44" fmla="*/ 19 w 22"/>
                  <a:gd name="T45" fmla="*/ 5 h 14"/>
                  <a:gd name="T46" fmla="*/ 20 w 22"/>
                  <a:gd name="T47" fmla="*/ 6 h 14"/>
                  <a:gd name="T48" fmla="*/ 21 w 22"/>
                  <a:gd name="T49" fmla="*/ 7 h 14"/>
                  <a:gd name="T50" fmla="*/ 20 w 22"/>
                  <a:gd name="T51" fmla="*/ 10 h 14"/>
                  <a:gd name="T52" fmla="*/ 20 w 22"/>
                  <a:gd name="T53" fmla="*/ 12 h 14"/>
                  <a:gd name="T54" fmla="*/ 21 w 22"/>
                  <a:gd name="T55" fmla="*/ 13 h 14"/>
                  <a:gd name="T56" fmla="*/ 17 w 22"/>
                  <a:gd name="T57" fmla="*/ 13 h 14"/>
                  <a:gd name="T58" fmla="*/ 14 w 22"/>
                  <a:gd name="T59" fmla="*/ 13 h 14"/>
                  <a:gd name="T60" fmla="*/ 10 w 22"/>
                  <a:gd name="T61" fmla="*/ 13 h 14"/>
                  <a:gd name="T62" fmla="*/ 7 w 22"/>
                  <a:gd name="T63" fmla="*/ 13 h 14"/>
                  <a:gd name="T64" fmla="*/ 0 w 22"/>
                  <a:gd name="T65" fmla="*/ 12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" h="14">
                    <a:moveTo>
                      <a:pt x="0" y="12"/>
                    </a:moveTo>
                    <a:cubicBezTo>
                      <a:pt x="1" y="11"/>
                      <a:pt x="2" y="10"/>
                      <a:pt x="2" y="8"/>
                    </a:cubicBezTo>
                    <a:cubicBezTo>
                      <a:pt x="2" y="8"/>
                      <a:pt x="1" y="7"/>
                      <a:pt x="2" y="6"/>
                    </a:cubicBezTo>
                    <a:cubicBezTo>
                      <a:pt x="2" y="6"/>
                      <a:pt x="3" y="6"/>
                      <a:pt x="3" y="6"/>
                    </a:cubicBezTo>
                    <a:cubicBezTo>
                      <a:pt x="5" y="6"/>
                      <a:pt x="6" y="6"/>
                      <a:pt x="7" y="4"/>
                    </a:cubicBezTo>
                    <a:cubicBezTo>
                      <a:pt x="7" y="4"/>
                      <a:pt x="8" y="3"/>
                      <a:pt x="8" y="2"/>
                    </a:cubicBezTo>
                    <a:cubicBezTo>
                      <a:pt x="9" y="2"/>
                      <a:pt x="9" y="1"/>
                      <a:pt x="9" y="0"/>
                    </a:cubicBezTo>
                    <a:cubicBezTo>
                      <a:pt x="10" y="1"/>
                      <a:pt x="9" y="2"/>
                      <a:pt x="8" y="3"/>
                    </a:cubicBezTo>
                    <a:cubicBezTo>
                      <a:pt x="8" y="4"/>
                      <a:pt x="7" y="5"/>
                      <a:pt x="6" y="6"/>
                    </a:cubicBezTo>
                    <a:cubicBezTo>
                      <a:pt x="6" y="6"/>
                      <a:pt x="6" y="6"/>
                      <a:pt x="7" y="6"/>
                    </a:cubicBezTo>
                    <a:cubicBezTo>
                      <a:pt x="7" y="6"/>
                      <a:pt x="7" y="6"/>
                      <a:pt x="8" y="7"/>
                    </a:cubicBezTo>
                    <a:cubicBezTo>
                      <a:pt x="8" y="7"/>
                      <a:pt x="9" y="7"/>
                      <a:pt x="10" y="7"/>
                    </a:cubicBezTo>
                    <a:cubicBezTo>
                      <a:pt x="11" y="6"/>
                      <a:pt x="10" y="5"/>
                      <a:pt x="10" y="5"/>
                    </a:cubicBezTo>
                    <a:cubicBezTo>
                      <a:pt x="10" y="4"/>
                      <a:pt x="11" y="3"/>
                      <a:pt x="11" y="3"/>
                    </a:cubicBezTo>
                    <a:cubicBezTo>
                      <a:pt x="11" y="2"/>
                      <a:pt x="11" y="3"/>
                      <a:pt x="12" y="3"/>
                    </a:cubicBezTo>
                    <a:cubicBezTo>
                      <a:pt x="12" y="3"/>
                      <a:pt x="12" y="3"/>
                      <a:pt x="12" y="4"/>
                    </a:cubicBezTo>
                    <a:cubicBezTo>
                      <a:pt x="13" y="4"/>
                      <a:pt x="13" y="4"/>
                      <a:pt x="13" y="3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3" y="4"/>
                      <a:pt x="14" y="4"/>
                      <a:pt x="14" y="4"/>
                    </a:cubicBezTo>
                    <a:cubicBezTo>
                      <a:pt x="14" y="5"/>
                      <a:pt x="15" y="5"/>
                      <a:pt x="16" y="5"/>
                    </a:cubicBezTo>
                    <a:cubicBezTo>
                      <a:pt x="16" y="5"/>
                      <a:pt x="16" y="6"/>
                      <a:pt x="17" y="6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9" y="5"/>
                      <a:pt x="19" y="5"/>
                    </a:cubicBezTo>
                    <a:cubicBezTo>
                      <a:pt x="19" y="5"/>
                      <a:pt x="20" y="6"/>
                      <a:pt x="20" y="6"/>
                    </a:cubicBezTo>
                    <a:cubicBezTo>
                      <a:pt x="20" y="7"/>
                      <a:pt x="21" y="7"/>
                      <a:pt x="21" y="7"/>
                    </a:cubicBezTo>
                    <a:cubicBezTo>
                      <a:pt x="22" y="8"/>
                      <a:pt x="20" y="9"/>
                      <a:pt x="20" y="10"/>
                    </a:cubicBezTo>
                    <a:cubicBezTo>
                      <a:pt x="20" y="11"/>
                      <a:pt x="20" y="11"/>
                      <a:pt x="20" y="12"/>
                    </a:cubicBezTo>
                    <a:cubicBezTo>
                      <a:pt x="20" y="12"/>
                      <a:pt x="20" y="13"/>
                      <a:pt x="21" y="13"/>
                    </a:cubicBezTo>
                    <a:cubicBezTo>
                      <a:pt x="19" y="14"/>
                      <a:pt x="18" y="13"/>
                      <a:pt x="17" y="13"/>
                    </a:cubicBezTo>
                    <a:cubicBezTo>
                      <a:pt x="16" y="13"/>
                      <a:pt x="15" y="13"/>
                      <a:pt x="14" y="13"/>
                    </a:cubicBezTo>
                    <a:cubicBezTo>
                      <a:pt x="13" y="13"/>
                      <a:pt x="11" y="13"/>
                      <a:pt x="10" y="13"/>
                    </a:cubicBezTo>
                    <a:cubicBezTo>
                      <a:pt x="9" y="13"/>
                      <a:pt x="8" y="13"/>
                      <a:pt x="7" y="13"/>
                    </a:cubicBezTo>
                    <a:cubicBezTo>
                      <a:pt x="4" y="12"/>
                      <a:pt x="2" y="12"/>
                      <a:pt x="0" y="1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45" name="Freeform 866">
                <a:extLst>
                  <a:ext uri="{FF2B5EF4-FFF2-40B4-BE49-F238E27FC236}">
                    <a16:creationId xmlns:a16="http://schemas.microsoft.com/office/drawing/2014/main" id="{D9B74C64-257F-BFCE-CF04-DA6097635D22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453313" y="3092450"/>
                <a:ext cx="1727200" cy="1279525"/>
              </a:xfrm>
              <a:custGeom>
                <a:avLst/>
                <a:gdLst>
                  <a:gd name="T0" fmla="*/ 239 w 415"/>
                  <a:gd name="T1" fmla="*/ 296 h 307"/>
                  <a:gd name="T2" fmla="*/ 266 w 415"/>
                  <a:gd name="T3" fmla="*/ 280 h 307"/>
                  <a:gd name="T4" fmla="*/ 313 w 415"/>
                  <a:gd name="T5" fmla="*/ 251 h 307"/>
                  <a:gd name="T6" fmla="*/ 400 w 415"/>
                  <a:gd name="T7" fmla="*/ 61 h 307"/>
                  <a:gd name="T8" fmla="*/ 374 w 415"/>
                  <a:gd name="T9" fmla="*/ 43 h 307"/>
                  <a:gd name="T10" fmla="*/ 360 w 415"/>
                  <a:gd name="T11" fmla="*/ 22 h 307"/>
                  <a:gd name="T12" fmla="*/ 347 w 415"/>
                  <a:gd name="T13" fmla="*/ 5 h 307"/>
                  <a:gd name="T14" fmla="*/ 321 w 415"/>
                  <a:gd name="T15" fmla="*/ 3 h 307"/>
                  <a:gd name="T16" fmla="*/ 315 w 415"/>
                  <a:gd name="T17" fmla="*/ 22 h 307"/>
                  <a:gd name="T18" fmla="*/ 293 w 415"/>
                  <a:gd name="T19" fmla="*/ 41 h 307"/>
                  <a:gd name="T20" fmla="*/ 312 w 415"/>
                  <a:gd name="T21" fmla="*/ 73 h 307"/>
                  <a:gd name="T22" fmla="*/ 269 w 415"/>
                  <a:gd name="T23" fmla="*/ 91 h 307"/>
                  <a:gd name="T24" fmla="*/ 213 w 415"/>
                  <a:gd name="T25" fmla="*/ 121 h 307"/>
                  <a:gd name="T26" fmla="*/ 155 w 415"/>
                  <a:gd name="T27" fmla="*/ 110 h 307"/>
                  <a:gd name="T28" fmla="*/ 117 w 415"/>
                  <a:gd name="T29" fmla="*/ 81 h 307"/>
                  <a:gd name="T30" fmla="*/ 104 w 415"/>
                  <a:gd name="T31" fmla="*/ 60 h 307"/>
                  <a:gd name="T32" fmla="*/ 88 w 415"/>
                  <a:gd name="T33" fmla="*/ 54 h 307"/>
                  <a:gd name="T34" fmla="*/ 69 w 415"/>
                  <a:gd name="T35" fmla="*/ 70 h 307"/>
                  <a:gd name="T36" fmla="*/ 44 w 415"/>
                  <a:gd name="T37" fmla="*/ 91 h 307"/>
                  <a:gd name="T38" fmla="*/ 44 w 415"/>
                  <a:gd name="T39" fmla="*/ 111 h 307"/>
                  <a:gd name="T40" fmla="*/ 21 w 415"/>
                  <a:gd name="T41" fmla="*/ 129 h 307"/>
                  <a:gd name="T42" fmla="*/ 2 w 415"/>
                  <a:gd name="T43" fmla="*/ 137 h 307"/>
                  <a:gd name="T44" fmla="*/ 10 w 415"/>
                  <a:gd name="T45" fmla="*/ 158 h 307"/>
                  <a:gd name="T46" fmla="*/ 27 w 415"/>
                  <a:gd name="T47" fmla="*/ 174 h 307"/>
                  <a:gd name="T48" fmla="*/ 42 w 415"/>
                  <a:gd name="T49" fmla="*/ 182 h 307"/>
                  <a:gd name="T50" fmla="*/ 36 w 415"/>
                  <a:gd name="T51" fmla="*/ 197 h 307"/>
                  <a:gd name="T52" fmla="*/ 48 w 415"/>
                  <a:gd name="T53" fmla="*/ 215 h 307"/>
                  <a:gd name="T54" fmla="*/ 66 w 415"/>
                  <a:gd name="T55" fmla="*/ 222 h 307"/>
                  <a:gd name="T56" fmla="*/ 85 w 415"/>
                  <a:gd name="T57" fmla="*/ 233 h 307"/>
                  <a:gd name="T58" fmla="*/ 106 w 415"/>
                  <a:gd name="T59" fmla="*/ 235 h 307"/>
                  <a:gd name="T60" fmla="*/ 140 w 415"/>
                  <a:gd name="T61" fmla="*/ 226 h 307"/>
                  <a:gd name="T62" fmla="*/ 162 w 415"/>
                  <a:gd name="T63" fmla="*/ 231 h 307"/>
                  <a:gd name="T64" fmla="*/ 164 w 415"/>
                  <a:gd name="T65" fmla="*/ 265 h 307"/>
                  <a:gd name="T66" fmla="*/ 177 w 415"/>
                  <a:gd name="T67" fmla="*/ 282 h 307"/>
                  <a:gd name="T68" fmla="*/ 198 w 415"/>
                  <a:gd name="T69" fmla="*/ 274 h 307"/>
                  <a:gd name="T70" fmla="*/ 222 w 415"/>
                  <a:gd name="T71" fmla="*/ 278 h 307"/>
                  <a:gd name="T72" fmla="*/ 245 w 415"/>
                  <a:gd name="T73" fmla="*/ 285 h 307"/>
                  <a:gd name="T74" fmla="*/ 273 w 415"/>
                  <a:gd name="T75" fmla="*/ 274 h 307"/>
                  <a:gd name="T76" fmla="*/ 295 w 415"/>
                  <a:gd name="T77" fmla="*/ 266 h 307"/>
                  <a:gd name="T78" fmla="*/ 309 w 415"/>
                  <a:gd name="T79" fmla="*/ 253 h 307"/>
                  <a:gd name="T80" fmla="*/ 313 w 415"/>
                  <a:gd name="T81" fmla="*/ 243 h 307"/>
                  <a:gd name="T82" fmla="*/ 328 w 415"/>
                  <a:gd name="T83" fmla="*/ 223 h 307"/>
                  <a:gd name="T84" fmla="*/ 320 w 415"/>
                  <a:gd name="T85" fmla="*/ 214 h 307"/>
                  <a:gd name="T86" fmla="*/ 328 w 415"/>
                  <a:gd name="T87" fmla="*/ 205 h 307"/>
                  <a:gd name="T88" fmla="*/ 320 w 415"/>
                  <a:gd name="T89" fmla="*/ 192 h 307"/>
                  <a:gd name="T90" fmla="*/ 310 w 415"/>
                  <a:gd name="T91" fmla="*/ 179 h 307"/>
                  <a:gd name="T92" fmla="*/ 316 w 415"/>
                  <a:gd name="T93" fmla="*/ 167 h 307"/>
                  <a:gd name="T94" fmla="*/ 324 w 415"/>
                  <a:gd name="T95" fmla="*/ 163 h 307"/>
                  <a:gd name="T96" fmla="*/ 328 w 415"/>
                  <a:gd name="T97" fmla="*/ 156 h 307"/>
                  <a:gd name="T98" fmla="*/ 305 w 415"/>
                  <a:gd name="T99" fmla="*/ 152 h 307"/>
                  <a:gd name="T100" fmla="*/ 303 w 415"/>
                  <a:gd name="T101" fmla="*/ 142 h 307"/>
                  <a:gd name="T102" fmla="*/ 310 w 415"/>
                  <a:gd name="T103" fmla="*/ 137 h 307"/>
                  <a:gd name="T104" fmla="*/ 325 w 415"/>
                  <a:gd name="T105" fmla="*/ 127 h 307"/>
                  <a:gd name="T106" fmla="*/ 322 w 415"/>
                  <a:gd name="T107" fmla="*/ 145 h 307"/>
                  <a:gd name="T108" fmla="*/ 344 w 415"/>
                  <a:gd name="T109" fmla="*/ 135 h 307"/>
                  <a:gd name="T110" fmla="*/ 369 w 415"/>
                  <a:gd name="T111" fmla="*/ 123 h 307"/>
                  <a:gd name="T112" fmla="*/ 382 w 415"/>
                  <a:gd name="T113" fmla="*/ 108 h 307"/>
                  <a:gd name="T114" fmla="*/ 391 w 415"/>
                  <a:gd name="T115" fmla="*/ 100 h 307"/>
                  <a:gd name="T116" fmla="*/ 406 w 415"/>
                  <a:gd name="T117" fmla="*/ 82 h 3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15" h="307">
                    <a:moveTo>
                      <a:pt x="253" y="292"/>
                    </a:moveTo>
                    <a:cubicBezTo>
                      <a:pt x="253" y="293"/>
                      <a:pt x="253" y="293"/>
                      <a:pt x="253" y="294"/>
                    </a:cubicBezTo>
                    <a:cubicBezTo>
                      <a:pt x="253" y="294"/>
                      <a:pt x="253" y="295"/>
                      <a:pt x="253" y="295"/>
                    </a:cubicBezTo>
                    <a:cubicBezTo>
                      <a:pt x="251" y="297"/>
                      <a:pt x="251" y="298"/>
                      <a:pt x="250" y="301"/>
                    </a:cubicBezTo>
                    <a:cubicBezTo>
                      <a:pt x="250" y="301"/>
                      <a:pt x="250" y="301"/>
                      <a:pt x="250" y="301"/>
                    </a:cubicBezTo>
                    <a:cubicBezTo>
                      <a:pt x="248" y="302"/>
                      <a:pt x="247" y="304"/>
                      <a:pt x="245" y="304"/>
                    </a:cubicBezTo>
                    <a:cubicBezTo>
                      <a:pt x="245" y="303"/>
                      <a:pt x="245" y="304"/>
                      <a:pt x="245" y="304"/>
                    </a:cubicBezTo>
                    <a:cubicBezTo>
                      <a:pt x="244" y="307"/>
                      <a:pt x="243" y="304"/>
                      <a:pt x="242" y="304"/>
                    </a:cubicBezTo>
                    <a:cubicBezTo>
                      <a:pt x="241" y="304"/>
                      <a:pt x="240" y="304"/>
                      <a:pt x="240" y="304"/>
                    </a:cubicBezTo>
                    <a:cubicBezTo>
                      <a:pt x="238" y="303"/>
                      <a:pt x="238" y="303"/>
                      <a:pt x="238" y="302"/>
                    </a:cubicBezTo>
                    <a:cubicBezTo>
                      <a:pt x="238" y="301"/>
                      <a:pt x="238" y="301"/>
                      <a:pt x="238" y="301"/>
                    </a:cubicBezTo>
                    <a:cubicBezTo>
                      <a:pt x="238" y="301"/>
                      <a:pt x="238" y="300"/>
                      <a:pt x="238" y="300"/>
                    </a:cubicBezTo>
                    <a:cubicBezTo>
                      <a:pt x="238" y="300"/>
                      <a:pt x="238" y="299"/>
                      <a:pt x="238" y="299"/>
                    </a:cubicBezTo>
                    <a:cubicBezTo>
                      <a:pt x="238" y="299"/>
                      <a:pt x="238" y="299"/>
                      <a:pt x="238" y="299"/>
                    </a:cubicBezTo>
                    <a:cubicBezTo>
                      <a:pt x="238" y="297"/>
                      <a:pt x="238" y="296"/>
                      <a:pt x="239" y="296"/>
                    </a:cubicBezTo>
                    <a:cubicBezTo>
                      <a:pt x="240" y="296"/>
                      <a:pt x="241" y="295"/>
                      <a:pt x="241" y="295"/>
                    </a:cubicBezTo>
                    <a:cubicBezTo>
                      <a:pt x="241" y="293"/>
                      <a:pt x="243" y="293"/>
                      <a:pt x="244" y="292"/>
                    </a:cubicBezTo>
                    <a:cubicBezTo>
                      <a:pt x="244" y="292"/>
                      <a:pt x="245" y="292"/>
                      <a:pt x="245" y="292"/>
                    </a:cubicBezTo>
                    <a:cubicBezTo>
                      <a:pt x="247" y="293"/>
                      <a:pt x="249" y="292"/>
                      <a:pt x="251" y="292"/>
                    </a:cubicBezTo>
                    <a:cubicBezTo>
                      <a:pt x="252" y="291"/>
                      <a:pt x="253" y="292"/>
                      <a:pt x="253" y="292"/>
                    </a:cubicBezTo>
                    <a:close/>
                    <a:moveTo>
                      <a:pt x="327" y="217"/>
                    </a:moveTo>
                    <a:cubicBezTo>
                      <a:pt x="327" y="218"/>
                      <a:pt x="329" y="217"/>
                      <a:pt x="329" y="218"/>
                    </a:cubicBezTo>
                    <a:cubicBezTo>
                      <a:pt x="329" y="218"/>
                      <a:pt x="329" y="218"/>
                      <a:pt x="329" y="218"/>
                    </a:cubicBezTo>
                    <a:cubicBezTo>
                      <a:pt x="329" y="218"/>
                      <a:pt x="330" y="218"/>
                      <a:pt x="330" y="218"/>
                    </a:cubicBezTo>
                    <a:cubicBezTo>
                      <a:pt x="330" y="218"/>
                      <a:pt x="330" y="218"/>
                      <a:pt x="330" y="217"/>
                    </a:cubicBezTo>
                    <a:cubicBezTo>
                      <a:pt x="330" y="217"/>
                      <a:pt x="330" y="217"/>
                      <a:pt x="330" y="217"/>
                    </a:cubicBezTo>
                    <a:cubicBezTo>
                      <a:pt x="330" y="217"/>
                      <a:pt x="330" y="217"/>
                      <a:pt x="329" y="217"/>
                    </a:cubicBezTo>
                    <a:cubicBezTo>
                      <a:pt x="329" y="216"/>
                      <a:pt x="329" y="216"/>
                      <a:pt x="328" y="216"/>
                    </a:cubicBezTo>
                    <a:cubicBezTo>
                      <a:pt x="328" y="216"/>
                      <a:pt x="327" y="216"/>
                      <a:pt x="327" y="217"/>
                    </a:cubicBezTo>
                    <a:close/>
                    <a:moveTo>
                      <a:pt x="266" y="280"/>
                    </a:moveTo>
                    <a:cubicBezTo>
                      <a:pt x="265" y="280"/>
                      <a:pt x="265" y="280"/>
                      <a:pt x="265" y="280"/>
                    </a:cubicBezTo>
                    <a:cubicBezTo>
                      <a:pt x="265" y="280"/>
                      <a:pt x="265" y="281"/>
                      <a:pt x="265" y="281"/>
                    </a:cubicBezTo>
                    <a:cubicBezTo>
                      <a:pt x="265" y="281"/>
                      <a:pt x="265" y="281"/>
                      <a:pt x="265" y="281"/>
                    </a:cubicBezTo>
                    <a:cubicBezTo>
                      <a:pt x="266" y="281"/>
                      <a:pt x="266" y="281"/>
                      <a:pt x="266" y="281"/>
                    </a:cubicBezTo>
                    <a:cubicBezTo>
                      <a:pt x="266" y="281"/>
                      <a:pt x="266" y="281"/>
                      <a:pt x="266" y="281"/>
                    </a:cubicBezTo>
                    <a:cubicBezTo>
                      <a:pt x="266" y="281"/>
                      <a:pt x="266" y="280"/>
                      <a:pt x="266" y="280"/>
                    </a:cubicBezTo>
                    <a:cubicBezTo>
                      <a:pt x="266" y="280"/>
                      <a:pt x="266" y="280"/>
                      <a:pt x="266" y="280"/>
                    </a:cubicBezTo>
                    <a:cubicBezTo>
                      <a:pt x="266" y="280"/>
                      <a:pt x="266" y="280"/>
                      <a:pt x="266" y="280"/>
                    </a:cubicBezTo>
                    <a:close/>
                    <a:moveTo>
                      <a:pt x="329" y="215"/>
                    </a:moveTo>
                    <a:cubicBezTo>
                      <a:pt x="329" y="215"/>
                      <a:pt x="329" y="215"/>
                      <a:pt x="329" y="215"/>
                    </a:cubicBezTo>
                    <a:cubicBezTo>
                      <a:pt x="329" y="215"/>
                      <a:pt x="329" y="215"/>
                      <a:pt x="329" y="215"/>
                    </a:cubicBezTo>
                    <a:cubicBezTo>
                      <a:pt x="329" y="215"/>
                      <a:pt x="329" y="215"/>
                      <a:pt x="329" y="215"/>
                    </a:cubicBezTo>
                    <a:cubicBezTo>
                      <a:pt x="329" y="215"/>
                      <a:pt x="329" y="216"/>
                      <a:pt x="329" y="215"/>
                    </a:cubicBezTo>
                    <a:close/>
                    <a:moveTo>
                      <a:pt x="313" y="251"/>
                    </a:moveTo>
                    <a:cubicBezTo>
                      <a:pt x="313" y="251"/>
                      <a:pt x="313" y="251"/>
                      <a:pt x="313" y="251"/>
                    </a:cubicBezTo>
                    <a:cubicBezTo>
                      <a:pt x="312" y="251"/>
                      <a:pt x="312" y="251"/>
                      <a:pt x="312" y="251"/>
                    </a:cubicBezTo>
                    <a:cubicBezTo>
                      <a:pt x="312" y="252"/>
                      <a:pt x="312" y="252"/>
                      <a:pt x="312" y="252"/>
                    </a:cubicBezTo>
                    <a:cubicBezTo>
                      <a:pt x="312" y="252"/>
                      <a:pt x="312" y="252"/>
                      <a:pt x="313" y="252"/>
                    </a:cubicBezTo>
                    <a:cubicBezTo>
                      <a:pt x="313" y="252"/>
                      <a:pt x="313" y="252"/>
                      <a:pt x="313" y="252"/>
                    </a:cubicBezTo>
                    <a:cubicBezTo>
                      <a:pt x="313" y="252"/>
                      <a:pt x="313" y="252"/>
                      <a:pt x="313" y="251"/>
                    </a:cubicBezTo>
                    <a:close/>
                    <a:moveTo>
                      <a:pt x="415" y="63"/>
                    </a:moveTo>
                    <a:cubicBezTo>
                      <a:pt x="415" y="62"/>
                      <a:pt x="414" y="61"/>
                      <a:pt x="414" y="60"/>
                    </a:cubicBezTo>
                    <a:cubicBezTo>
                      <a:pt x="414" y="59"/>
                      <a:pt x="414" y="58"/>
                      <a:pt x="415" y="57"/>
                    </a:cubicBezTo>
                    <a:cubicBezTo>
                      <a:pt x="413" y="56"/>
                      <a:pt x="412" y="56"/>
                      <a:pt x="410" y="56"/>
                    </a:cubicBezTo>
                    <a:cubicBezTo>
                      <a:pt x="410" y="56"/>
                      <a:pt x="410" y="56"/>
                      <a:pt x="409" y="56"/>
                    </a:cubicBezTo>
                    <a:cubicBezTo>
                      <a:pt x="409" y="56"/>
                      <a:pt x="409" y="57"/>
                      <a:pt x="409" y="57"/>
                    </a:cubicBezTo>
                    <a:cubicBezTo>
                      <a:pt x="408" y="57"/>
                      <a:pt x="408" y="58"/>
                      <a:pt x="407" y="58"/>
                    </a:cubicBezTo>
                    <a:cubicBezTo>
                      <a:pt x="403" y="59"/>
                      <a:pt x="403" y="59"/>
                      <a:pt x="403" y="59"/>
                    </a:cubicBezTo>
                    <a:cubicBezTo>
                      <a:pt x="401" y="60"/>
                      <a:pt x="401" y="60"/>
                      <a:pt x="401" y="60"/>
                    </a:cubicBezTo>
                    <a:cubicBezTo>
                      <a:pt x="400" y="61"/>
                      <a:pt x="400" y="61"/>
                      <a:pt x="400" y="61"/>
                    </a:cubicBezTo>
                    <a:cubicBezTo>
                      <a:pt x="400" y="63"/>
                      <a:pt x="400" y="63"/>
                      <a:pt x="400" y="63"/>
                    </a:cubicBezTo>
                    <a:cubicBezTo>
                      <a:pt x="389" y="63"/>
                      <a:pt x="389" y="63"/>
                      <a:pt x="389" y="63"/>
                    </a:cubicBezTo>
                    <a:cubicBezTo>
                      <a:pt x="387" y="59"/>
                      <a:pt x="387" y="59"/>
                      <a:pt x="387" y="59"/>
                    </a:cubicBezTo>
                    <a:cubicBezTo>
                      <a:pt x="388" y="57"/>
                      <a:pt x="388" y="57"/>
                      <a:pt x="388" y="57"/>
                    </a:cubicBezTo>
                    <a:cubicBezTo>
                      <a:pt x="388" y="55"/>
                      <a:pt x="388" y="55"/>
                      <a:pt x="388" y="55"/>
                    </a:cubicBezTo>
                    <a:cubicBezTo>
                      <a:pt x="386" y="54"/>
                      <a:pt x="386" y="54"/>
                      <a:pt x="386" y="54"/>
                    </a:cubicBezTo>
                    <a:cubicBezTo>
                      <a:pt x="386" y="54"/>
                      <a:pt x="386" y="54"/>
                      <a:pt x="386" y="53"/>
                    </a:cubicBezTo>
                    <a:cubicBezTo>
                      <a:pt x="386" y="53"/>
                      <a:pt x="387" y="51"/>
                      <a:pt x="387" y="51"/>
                    </a:cubicBezTo>
                    <a:cubicBezTo>
                      <a:pt x="387" y="51"/>
                      <a:pt x="384" y="51"/>
                      <a:pt x="384" y="51"/>
                    </a:cubicBezTo>
                    <a:cubicBezTo>
                      <a:pt x="384" y="51"/>
                      <a:pt x="380" y="47"/>
                      <a:pt x="380" y="46"/>
                    </a:cubicBezTo>
                    <a:cubicBezTo>
                      <a:pt x="380" y="46"/>
                      <a:pt x="379" y="45"/>
                      <a:pt x="379" y="45"/>
                    </a:cubicBezTo>
                    <a:cubicBezTo>
                      <a:pt x="378" y="46"/>
                      <a:pt x="378" y="46"/>
                      <a:pt x="378" y="46"/>
                    </a:cubicBezTo>
                    <a:cubicBezTo>
                      <a:pt x="378" y="46"/>
                      <a:pt x="376" y="46"/>
                      <a:pt x="376" y="45"/>
                    </a:cubicBezTo>
                    <a:cubicBezTo>
                      <a:pt x="375" y="45"/>
                      <a:pt x="374" y="44"/>
                      <a:pt x="374" y="44"/>
                    </a:cubicBezTo>
                    <a:cubicBezTo>
                      <a:pt x="374" y="43"/>
                      <a:pt x="374" y="43"/>
                      <a:pt x="374" y="43"/>
                    </a:cubicBezTo>
                    <a:cubicBezTo>
                      <a:pt x="368" y="43"/>
                      <a:pt x="368" y="43"/>
                      <a:pt x="368" y="43"/>
                    </a:cubicBezTo>
                    <a:cubicBezTo>
                      <a:pt x="368" y="43"/>
                      <a:pt x="367" y="42"/>
                      <a:pt x="366" y="42"/>
                    </a:cubicBezTo>
                    <a:cubicBezTo>
                      <a:pt x="366" y="42"/>
                      <a:pt x="366" y="41"/>
                      <a:pt x="366" y="41"/>
                    </a:cubicBezTo>
                    <a:cubicBezTo>
                      <a:pt x="366" y="41"/>
                      <a:pt x="366" y="40"/>
                      <a:pt x="366" y="39"/>
                    </a:cubicBezTo>
                    <a:cubicBezTo>
                      <a:pt x="366" y="39"/>
                      <a:pt x="366" y="39"/>
                      <a:pt x="366" y="38"/>
                    </a:cubicBezTo>
                    <a:cubicBezTo>
                      <a:pt x="366" y="38"/>
                      <a:pt x="366" y="37"/>
                      <a:pt x="366" y="37"/>
                    </a:cubicBezTo>
                    <a:cubicBezTo>
                      <a:pt x="366" y="37"/>
                      <a:pt x="365" y="36"/>
                      <a:pt x="365" y="36"/>
                    </a:cubicBezTo>
                    <a:cubicBezTo>
                      <a:pt x="365" y="36"/>
                      <a:pt x="364" y="34"/>
                      <a:pt x="364" y="33"/>
                    </a:cubicBezTo>
                    <a:cubicBezTo>
                      <a:pt x="364" y="33"/>
                      <a:pt x="364" y="32"/>
                      <a:pt x="364" y="31"/>
                    </a:cubicBezTo>
                    <a:cubicBezTo>
                      <a:pt x="364" y="31"/>
                      <a:pt x="364" y="30"/>
                      <a:pt x="363" y="29"/>
                    </a:cubicBezTo>
                    <a:cubicBezTo>
                      <a:pt x="362" y="28"/>
                      <a:pt x="362" y="28"/>
                      <a:pt x="362" y="27"/>
                    </a:cubicBezTo>
                    <a:cubicBezTo>
                      <a:pt x="361" y="27"/>
                      <a:pt x="361" y="27"/>
                      <a:pt x="361" y="26"/>
                    </a:cubicBezTo>
                    <a:cubicBezTo>
                      <a:pt x="361" y="26"/>
                      <a:pt x="361" y="25"/>
                      <a:pt x="361" y="25"/>
                    </a:cubicBezTo>
                    <a:cubicBezTo>
                      <a:pt x="361" y="24"/>
                      <a:pt x="361" y="24"/>
                      <a:pt x="361" y="23"/>
                    </a:cubicBezTo>
                    <a:cubicBezTo>
                      <a:pt x="360" y="23"/>
                      <a:pt x="360" y="22"/>
                      <a:pt x="360" y="22"/>
                    </a:cubicBezTo>
                    <a:cubicBezTo>
                      <a:pt x="360" y="22"/>
                      <a:pt x="360" y="22"/>
                      <a:pt x="360" y="21"/>
                    </a:cubicBezTo>
                    <a:cubicBezTo>
                      <a:pt x="360" y="20"/>
                      <a:pt x="359" y="20"/>
                      <a:pt x="359" y="19"/>
                    </a:cubicBezTo>
                    <a:cubicBezTo>
                      <a:pt x="359" y="19"/>
                      <a:pt x="358" y="19"/>
                      <a:pt x="358" y="18"/>
                    </a:cubicBezTo>
                    <a:cubicBezTo>
                      <a:pt x="359" y="18"/>
                      <a:pt x="359" y="17"/>
                      <a:pt x="359" y="17"/>
                    </a:cubicBezTo>
                    <a:cubicBezTo>
                      <a:pt x="359" y="17"/>
                      <a:pt x="359" y="16"/>
                      <a:pt x="358" y="15"/>
                    </a:cubicBezTo>
                    <a:cubicBezTo>
                      <a:pt x="358" y="15"/>
                      <a:pt x="357" y="15"/>
                      <a:pt x="357" y="15"/>
                    </a:cubicBezTo>
                    <a:cubicBezTo>
                      <a:pt x="357" y="14"/>
                      <a:pt x="358" y="14"/>
                      <a:pt x="357" y="13"/>
                    </a:cubicBezTo>
                    <a:cubicBezTo>
                      <a:pt x="357" y="13"/>
                      <a:pt x="356" y="12"/>
                      <a:pt x="355" y="11"/>
                    </a:cubicBezTo>
                    <a:cubicBezTo>
                      <a:pt x="355" y="11"/>
                      <a:pt x="355" y="11"/>
                      <a:pt x="355" y="10"/>
                    </a:cubicBezTo>
                    <a:cubicBezTo>
                      <a:pt x="355" y="10"/>
                      <a:pt x="356" y="9"/>
                      <a:pt x="355" y="9"/>
                    </a:cubicBezTo>
                    <a:cubicBezTo>
                      <a:pt x="354" y="8"/>
                      <a:pt x="354" y="8"/>
                      <a:pt x="353" y="7"/>
                    </a:cubicBezTo>
                    <a:cubicBezTo>
                      <a:pt x="353" y="6"/>
                      <a:pt x="354" y="6"/>
                      <a:pt x="352" y="5"/>
                    </a:cubicBezTo>
                    <a:cubicBezTo>
                      <a:pt x="351" y="4"/>
                      <a:pt x="351" y="4"/>
                      <a:pt x="350" y="4"/>
                    </a:cubicBezTo>
                    <a:cubicBezTo>
                      <a:pt x="349" y="4"/>
                      <a:pt x="349" y="4"/>
                      <a:pt x="349" y="4"/>
                    </a:cubicBezTo>
                    <a:cubicBezTo>
                      <a:pt x="348" y="5"/>
                      <a:pt x="348" y="5"/>
                      <a:pt x="347" y="5"/>
                    </a:cubicBezTo>
                    <a:cubicBezTo>
                      <a:pt x="347" y="5"/>
                      <a:pt x="347" y="5"/>
                      <a:pt x="347" y="5"/>
                    </a:cubicBezTo>
                    <a:cubicBezTo>
                      <a:pt x="347" y="5"/>
                      <a:pt x="347" y="5"/>
                      <a:pt x="347" y="5"/>
                    </a:cubicBezTo>
                    <a:cubicBezTo>
                      <a:pt x="347" y="5"/>
                      <a:pt x="347" y="5"/>
                      <a:pt x="346" y="4"/>
                    </a:cubicBezTo>
                    <a:cubicBezTo>
                      <a:pt x="343" y="3"/>
                      <a:pt x="341" y="1"/>
                      <a:pt x="341" y="1"/>
                    </a:cubicBezTo>
                    <a:cubicBezTo>
                      <a:pt x="340" y="1"/>
                      <a:pt x="339" y="0"/>
                      <a:pt x="338" y="0"/>
                    </a:cubicBezTo>
                    <a:cubicBezTo>
                      <a:pt x="338" y="0"/>
                      <a:pt x="336" y="0"/>
                      <a:pt x="336" y="0"/>
                    </a:cubicBezTo>
                    <a:cubicBezTo>
                      <a:pt x="336" y="0"/>
                      <a:pt x="333" y="1"/>
                      <a:pt x="333" y="1"/>
                    </a:cubicBezTo>
                    <a:cubicBezTo>
                      <a:pt x="333" y="1"/>
                      <a:pt x="333" y="1"/>
                      <a:pt x="332" y="1"/>
                    </a:cubicBezTo>
                    <a:cubicBezTo>
                      <a:pt x="332" y="2"/>
                      <a:pt x="332" y="2"/>
                      <a:pt x="331" y="2"/>
                    </a:cubicBezTo>
                    <a:cubicBezTo>
                      <a:pt x="330" y="1"/>
                      <a:pt x="330" y="1"/>
                      <a:pt x="330" y="1"/>
                    </a:cubicBezTo>
                    <a:cubicBezTo>
                      <a:pt x="329" y="1"/>
                      <a:pt x="329" y="1"/>
                      <a:pt x="328" y="1"/>
                    </a:cubicBezTo>
                    <a:cubicBezTo>
                      <a:pt x="328" y="1"/>
                      <a:pt x="328" y="1"/>
                      <a:pt x="327" y="2"/>
                    </a:cubicBezTo>
                    <a:cubicBezTo>
                      <a:pt x="326" y="2"/>
                      <a:pt x="325" y="2"/>
                      <a:pt x="325" y="2"/>
                    </a:cubicBezTo>
                    <a:cubicBezTo>
                      <a:pt x="325" y="2"/>
                      <a:pt x="325" y="3"/>
                      <a:pt x="324" y="3"/>
                    </a:cubicBezTo>
                    <a:cubicBezTo>
                      <a:pt x="323" y="3"/>
                      <a:pt x="321" y="3"/>
                      <a:pt x="321" y="3"/>
                    </a:cubicBezTo>
                    <a:cubicBezTo>
                      <a:pt x="321" y="3"/>
                      <a:pt x="320" y="3"/>
                      <a:pt x="320" y="3"/>
                    </a:cubicBezTo>
                    <a:cubicBezTo>
                      <a:pt x="320" y="3"/>
                      <a:pt x="318" y="6"/>
                      <a:pt x="317" y="7"/>
                    </a:cubicBezTo>
                    <a:cubicBezTo>
                      <a:pt x="317" y="7"/>
                      <a:pt x="315" y="8"/>
                      <a:pt x="315" y="8"/>
                    </a:cubicBezTo>
                    <a:cubicBezTo>
                      <a:pt x="315" y="9"/>
                      <a:pt x="315" y="10"/>
                      <a:pt x="315" y="10"/>
                    </a:cubicBezTo>
                    <a:cubicBezTo>
                      <a:pt x="315" y="11"/>
                      <a:pt x="315" y="11"/>
                      <a:pt x="315" y="11"/>
                    </a:cubicBezTo>
                    <a:cubicBezTo>
                      <a:pt x="315" y="11"/>
                      <a:pt x="316" y="10"/>
                      <a:pt x="316" y="10"/>
                    </a:cubicBezTo>
                    <a:cubicBezTo>
                      <a:pt x="316" y="10"/>
                      <a:pt x="317" y="10"/>
                      <a:pt x="318" y="11"/>
                    </a:cubicBezTo>
                    <a:cubicBezTo>
                      <a:pt x="318" y="11"/>
                      <a:pt x="320" y="11"/>
                      <a:pt x="320" y="11"/>
                    </a:cubicBezTo>
                    <a:cubicBezTo>
                      <a:pt x="320" y="12"/>
                      <a:pt x="319" y="12"/>
                      <a:pt x="319" y="12"/>
                    </a:cubicBezTo>
                    <a:cubicBezTo>
                      <a:pt x="319" y="12"/>
                      <a:pt x="319" y="13"/>
                      <a:pt x="319" y="14"/>
                    </a:cubicBezTo>
                    <a:cubicBezTo>
                      <a:pt x="319" y="14"/>
                      <a:pt x="319" y="14"/>
                      <a:pt x="319" y="15"/>
                    </a:cubicBezTo>
                    <a:cubicBezTo>
                      <a:pt x="320" y="15"/>
                      <a:pt x="320" y="16"/>
                      <a:pt x="320" y="17"/>
                    </a:cubicBezTo>
                    <a:cubicBezTo>
                      <a:pt x="320" y="17"/>
                      <a:pt x="320" y="17"/>
                      <a:pt x="320" y="17"/>
                    </a:cubicBezTo>
                    <a:cubicBezTo>
                      <a:pt x="316" y="20"/>
                      <a:pt x="316" y="20"/>
                      <a:pt x="316" y="20"/>
                    </a:cubicBezTo>
                    <a:cubicBezTo>
                      <a:pt x="316" y="20"/>
                      <a:pt x="315" y="22"/>
                      <a:pt x="315" y="22"/>
                    </a:cubicBezTo>
                    <a:cubicBezTo>
                      <a:pt x="315" y="22"/>
                      <a:pt x="313" y="27"/>
                      <a:pt x="313" y="27"/>
                    </a:cubicBezTo>
                    <a:cubicBezTo>
                      <a:pt x="313" y="27"/>
                      <a:pt x="311" y="31"/>
                      <a:pt x="311" y="31"/>
                    </a:cubicBezTo>
                    <a:cubicBezTo>
                      <a:pt x="310" y="32"/>
                      <a:pt x="310" y="32"/>
                      <a:pt x="310" y="32"/>
                    </a:cubicBezTo>
                    <a:cubicBezTo>
                      <a:pt x="310" y="34"/>
                      <a:pt x="310" y="34"/>
                      <a:pt x="310" y="34"/>
                    </a:cubicBezTo>
                    <a:cubicBezTo>
                      <a:pt x="309" y="35"/>
                      <a:pt x="309" y="35"/>
                      <a:pt x="309" y="35"/>
                    </a:cubicBezTo>
                    <a:cubicBezTo>
                      <a:pt x="309" y="35"/>
                      <a:pt x="309" y="35"/>
                      <a:pt x="309" y="35"/>
                    </a:cubicBezTo>
                    <a:cubicBezTo>
                      <a:pt x="309" y="36"/>
                      <a:pt x="310" y="36"/>
                      <a:pt x="310" y="36"/>
                    </a:cubicBezTo>
                    <a:cubicBezTo>
                      <a:pt x="310" y="36"/>
                      <a:pt x="310" y="37"/>
                      <a:pt x="310" y="38"/>
                    </a:cubicBezTo>
                    <a:cubicBezTo>
                      <a:pt x="310" y="38"/>
                      <a:pt x="308" y="39"/>
                      <a:pt x="308" y="39"/>
                    </a:cubicBezTo>
                    <a:cubicBezTo>
                      <a:pt x="305" y="40"/>
                      <a:pt x="305" y="40"/>
                      <a:pt x="305" y="40"/>
                    </a:cubicBezTo>
                    <a:cubicBezTo>
                      <a:pt x="300" y="44"/>
                      <a:pt x="300" y="44"/>
                      <a:pt x="300" y="44"/>
                    </a:cubicBezTo>
                    <a:cubicBezTo>
                      <a:pt x="298" y="44"/>
                      <a:pt x="298" y="44"/>
                      <a:pt x="298" y="44"/>
                    </a:cubicBezTo>
                    <a:cubicBezTo>
                      <a:pt x="296" y="43"/>
                      <a:pt x="296" y="43"/>
                      <a:pt x="296" y="43"/>
                    </a:cubicBezTo>
                    <a:cubicBezTo>
                      <a:pt x="294" y="42"/>
                      <a:pt x="294" y="42"/>
                      <a:pt x="294" y="42"/>
                    </a:cubicBezTo>
                    <a:cubicBezTo>
                      <a:pt x="293" y="41"/>
                      <a:pt x="293" y="41"/>
                      <a:pt x="293" y="41"/>
                    </a:cubicBezTo>
                    <a:cubicBezTo>
                      <a:pt x="292" y="41"/>
                      <a:pt x="292" y="41"/>
                      <a:pt x="292" y="41"/>
                    </a:cubicBezTo>
                    <a:cubicBezTo>
                      <a:pt x="286" y="54"/>
                      <a:pt x="286" y="54"/>
                      <a:pt x="286" y="54"/>
                    </a:cubicBezTo>
                    <a:cubicBezTo>
                      <a:pt x="286" y="57"/>
                      <a:pt x="286" y="57"/>
                      <a:pt x="286" y="57"/>
                    </a:cubicBezTo>
                    <a:cubicBezTo>
                      <a:pt x="284" y="58"/>
                      <a:pt x="284" y="58"/>
                      <a:pt x="284" y="58"/>
                    </a:cubicBezTo>
                    <a:cubicBezTo>
                      <a:pt x="284" y="60"/>
                      <a:pt x="284" y="60"/>
                      <a:pt x="284" y="60"/>
                    </a:cubicBezTo>
                    <a:cubicBezTo>
                      <a:pt x="287" y="63"/>
                      <a:pt x="287" y="63"/>
                      <a:pt x="287" y="63"/>
                    </a:cubicBezTo>
                    <a:cubicBezTo>
                      <a:pt x="289" y="60"/>
                      <a:pt x="289" y="60"/>
                      <a:pt x="289" y="60"/>
                    </a:cubicBezTo>
                    <a:cubicBezTo>
                      <a:pt x="293" y="60"/>
                      <a:pt x="293" y="60"/>
                      <a:pt x="293" y="60"/>
                    </a:cubicBezTo>
                    <a:cubicBezTo>
                      <a:pt x="296" y="62"/>
                      <a:pt x="296" y="62"/>
                      <a:pt x="296" y="62"/>
                    </a:cubicBezTo>
                    <a:cubicBezTo>
                      <a:pt x="297" y="63"/>
                      <a:pt x="297" y="63"/>
                      <a:pt x="297" y="63"/>
                    </a:cubicBezTo>
                    <a:cubicBezTo>
                      <a:pt x="300" y="60"/>
                      <a:pt x="300" y="60"/>
                      <a:pt x="300" y="60"/>
                    </a:cubicBezTo>
                    <a:cubicBezTo>
                      <a:pt x="305" y="60"/>
                      <a:pt x="305" y="60"/>
                      <a:pt x="305" y="60"/>
                    </a:cubicBezTo>
                    <a:cubicBezTo>
                      <a:pt x="314" y="70"/>
                      <a:pt x="314" y="70"/>
                      <a:pt x="314" y="70"/>
                    </a:cubicBezTo>
                    <a:cubicBezTo>
                      <a:pt x="314" y="73"/>
                      <a:pt x="314" y="73"/>
                      <a:pt x="314" y="73"/>
                    </a:cubicBezTo>
                    <a:cubicBezTo>
                      <a:pt x="312" y="73"/>
                      <a:pt x="312" y="73"/>
                      <a:pt x="312" y="73"/>
                    </a:cubicBezTo>
                    <a:cubicBezTo>
                      <a:pt x="310" y="73"/>
                      <a:pt x="310" y="73"/>
                      <a:pt x="310" y="73"/>
                    </a:cubicBezTo>
                    <a:cubicBezTo>
                      <a:pt x="307" y="72"/>
                      <a:pt x="307" y="72"/>
                      <a:pt x="307" y="72"/>
                    </a:cubicBezTo>
                    <a:cubicBezTo>
                      <a:pt x="303" y="72"/>
                      <a:pt x="303" y="72"/>
                      <a:pt x="303" y="72"/>
                    </a:cubicBezTo>
                    <a:cubicBezTo>
                      <a:pt x="302" y="73"/>
                      <a:pt x="302" y="73"/>
                      <a:pt x="302" y="73"/>
                    </a:cubicBezTo>
                    <a:cubicBezTo>
                      <a:pt x="300" y="74"/>
                      <a:pt x="300" y="74"/>
                      <a:pt x="300" y="74"/>
                    </a:cubicBezTo>
                    <a:cubicBezTo>
                      <a:pt x="297" y="74"/>
                      <a:pt x="297" y="74"/>
                      <a:pt x="297" y="74"/>
                    </a:cubicBezTo>
                    <a:cubicBezTo>
                      <a:pt x="297" y="76"/>
                      <a:pt x="297" y="76"/>
                      <a:pt x="297" y="76"/>
                    </a:cubicBezTo>
                    <a:cubicBezTo>
                      <a:pt x="292" y="76"/>
                      <a:pt x="292" y="76"/>
                      <a:pt x="292" y="76"/>
                    </a:cubicBezTo>
                    <a:cubicBezTo>
                      <a:pt x="289" y="80"/>
                      <a:pt x="289" y="80"/>
                      <a:pt x="289" y="80"/>
                    </a:cubicBezTo>
                    <a:cubicBezTo>
                      <a:pt x="289" y="82"/>
                      <a:pt x="289" y="82"/>
                      <a:pt x="289" y="82"/>
                    </a:cubicBezTo>
                    <a:cubicBezTo>
                      <a:pt x="286" y="85"/>
                      <a:pt x="286" y="85"/>
                      <a:pt x="286" y="85"/>
                    </a:cubicBezTo>
                    <a:cubicBezTo>
                      <a:pt x="278" y="85"/>
                      <a:pt x="278" y="85"/>
                      <a:pt x="278" y="85"/>
                    </a:cubicBezTo>
                    <a:cubicBezTo>
                      <a:pt x="276" y="88"/>
                      <a:pt x="276" y="88"/>
                      <a:pt x="276" y="88"/>
                    </a:cubicBezTo>
                    <a:cubicBezTo>
                      <a:pt x="273" y="91"/>
                      <a:pt x="273" y="91"/>
                      <a:pt x="273" y="91"/>
                    </a:cubicBezTo>
                    <a:cubicBezTo>
                      <a:pt x="269" y="91"/>
                      <a:pt x="269" y="91"/>
                      <a:pt x="269" y="91"/>
                    </a:cubicBezTo>
                    <a:cubicBezTo>
                      <a:pt x="266" y="91"/>
                      <a:pt x="266" y="91"/>
                      <a:pt x="266" y="91"/>
                    </a:cubicBezTo>
                    <a:cubicBezTo>
                      <a:pt x="262" y="89"/>
                      <a:pt x="262" y="89"/>
                      <a:pt x="262" y="89"/>
                    </a:cubicBezTo>
                    <a:cubicBezTo>
                      <a:pt x="260" y="89"/>
                      <a:pt x="260" y="89"/>
                      <a:pt x="260" y="89"/>
                    </a:cubicBezTo>
                    <a:cubicBezTo>
                      <a:pt x="260" y="89"/>
                      <a:pt x="258" y="92"/>
                      <a:pt x="258" y="92"/>
                    </a:cubicBezTo>
                    <a:cubicBezTo>
                      <a:pt x="257" y="93"/>
                      <a:pt x="257" y="94"/>
                      <a:pt x="257" y="94"/>
                    </a:cubicBezTo>
                    <a:cubicBezTo>
                      <a:pt x="257" y="94"/>
                      <a:pt x="257" y="96"/>
                      <a:pt x="257" y="97"/>
                    </a:cubicBezTo>
                    <a:cubicBezTo>
                      <a:pt x="257" y="97"/>
                      <a:pt x="260" y="99"/>
                      <a:pt x="260" y="99"/>
                    </a:cubicBezTo>
                    <a:cubicBezTo>
                      <a:pt x="260" y="102"/>
                      <a:pt x="260" y="102"/>
                      <a:pt x="260" y="102"/>
                    </a:cubicBezTo>
                    <a:cubicBezTo>
                      <a:pt x="254" y="105"/>
                      <a:pt x="254" y="105"/>
                      <a:pt x="254" y="105"/>
                    </a:cubicBezTo>
                    <a:cubicBezTo>
                      <a:pt x="250" y="110"/>
                      <a:pt x="250" y="110"/>
                      <a:pt x="250" y="110"/>
                    </a:cubicBezTo>
                    <a:cubicBezTo>
                      <a:pt x="249" y="111"/>
                      <a:pt x="249" y="111"/>
                      <a:pt x="249" y="111"/>
                    </a:cubicBezTo>
                    <a:cubicBezTo>
                      <a:pt x="244" y="113"/>
                      <a:pt x="244" y="113"/>
                      <a:pt x="244" y="113"/>
                    </a:cubicBezTo>
                    <a:cubicBezTo>
                      <a:pt x="229" y="113"/>
                      <a:pt x="229" y="113"/>
                      <a:pt x="229" y="113"/>
                    </a:cubicBezTo>
                    <a:cubicBezTo>
                      <a:pt x="218" y="118"/>
                      <a:pt x="218" y="118"/>
                      <a:pt x="218" y="118"/>
                    </a:cubicBezTo>
                    <a:cubicBezTo>
                      <a:pt x="213" y="121"/>
                      <a:pt x="213" y="121"/>
                      <a:pt x="213" y="121"/>
                    </a:cubicBezTo>
                    <a:cubicBezTo>
                      <a:pt x="213" y="121"/>
                      <a:pt x="213" y="121"/>
                      <a:pt x="213" y="121"/>
                    </a:cubicBezTo>
                    <a:cubicBezTo>
                      <a:pt x="212" y="121"/>
                      <a:pt x="212" y="121"/>
                      <a:pt x="212" y="121"/>
                    </a:cubicBezTo>
                    <a:cubicBezTo>
                      <a:pt x="210" y="120"/>
                      <a:pt x="210" y="120"/>
                      <a:pt x="210" y="120"/>
                    </a:cubicBezTo>
                    <a:cubicBezTo>
                      <a:pt x="209" y="119"/>
                      <a:pt x="209" y="119"/>
                      <a:pt x="209" y="119"/>
                    </a:cubicBezTo>
                    <a:cubicBezTo>
                      <a:pt x="203" y="119"/>
                      <a:pt x="203" y="119"/>
                      <a:pt x="203" y="119"/>
                    </a:cubicBezTo>
                    <a:cubicBezTo>
                      <a:pt x="197" y="116"/>
                      <a:pt x="197" y="116"/>
                      <a:pt x="197" y="116"/>
                    </a:cubicBezTo>
                    <a:cubicBezTo>
                      <a:pt x="193" y="115"/>
                      <a:pt x="193" y="115"/>
                      <a:pt x="193" y="115"/>
                    </a:cubicBezTo>
                    <a:cubicBezTo>
                      <a:pt x="193" y="115"/>
                      <a:pt x="191" y="113"/>
                      <a:pt x="191" y="113"/>
                    </a:cubicBezTo>
                    <a:cubicBezTo>
                      <a:pt x="191" y="113"/>
                      <a:pt x="188" y="112"/>
                      <a:pt x="188" y="112"/>
                    </a:cubicBezTo>
                    <a:cubicBezTo>
                      <a:pt x="188" y="112"/>
                      <a:pt x="185" y="111"/>
                      <a:pt x="185" y="111"/>
                    </a:cubicBezTo>
                    <a:cubicBezTo>
                      <a:pt x="182" y="112"/>
                      <a:pt x="182" y="112"/>
                      <a:pt x="182" y="112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60" y="110"/>
                      <a:pt x="160" y="110"/>
                      <a:pt x="160" y="110"/>
                    </a:cubicBezTo>
                    <a:cubicBezTo>
                      <a:pt x="158" y="110"/>
                      <a:pt x="158" y="110"/>
                      <a:pt x="158" y="110"/>
                    </a:cubicBezTo>
                    <a:cubicBezTo>
                      <a:pt x="155" y="110"/>
                      <a:pt x="155" y="110"/>
                      <a:pt x="155" y="110"/>
                    </a:cubicBezTo>
                    <a:cubicBezTo>
                      <a:pt x="154" y="109"/>
                      <a:pt x="154" y="109"/>
                      <a:pt x="154" y="109"/>
                    </a:cubicBezTo>
                    <a:cubicBezTo>
                      <a:pt x="151" y="105"/>
                      <a:pt x="151" y="105"/>
                      <a:pt x="151" y="105"/>
                    </a:cubicBezTo>
                    <a:cubicBezTo>
                      <a:pt x="149" y="99"/>
                      <a:pt x="149" y="99"/>
                      <a:pt x="149" y="99"/>
                    </a:cubicBezTo>
                    <a:cubicBezTo>
                      <a:pt x="148" y="98"/>
                      <a:pt x="148" y="98"/>
                      <a:pt x="148" y="98"/>
                    </a:cubicBezTo>
                    <a:cubicBezTo>
                      <a:pt x="148" y="96"/>
                      <a:pt x="148" y="96"/>
                      <a:pt x="148" y="96"/>
                    </a:cubicBezTo>
                    <a:cubicBezTo>
                      <a:pt x="145" y="96"/>
                      <a:pt x="145" y="96"/>
                      <a:pt x="145" y="96"/>
                    </a:cubicBezTo>
                    <a:cubicBezTo>
                      <a:pt x="137" y="90"/>
                      <a:pt x="137" y="90"/>
                      <a:pt x="137" y="90"/>
                    </a:cubicBezTo>
                    <a:cubicBezTo>
                      <a:pt x="134" y="89"/>
                      <a:pt x="134" y="89"/>
                      <a:pt x="134" y="89"/>
                    </a:cubicBezTo>
                    <a:cubicBezTo>
                      <a:pt x="125" y="89"/>
                      <a:pt x="125" y="89"/>
                      <a:pt x="125" y="89"/>
                    </a:cubicBezTo>
                    <a:cubicBezTo>
                      <a:pt x="125" y="89"/>
                      <a:pt x="121" y="88"/>
                      <a:pt x="121" y="88"/>
                    </a:cubicBezTo>
                    <a:cubicBezTo>
                      <a:pt x="121" y="88"/>
                      <a:pt x="119" y="87"/>
                      <a:pt x="118" y="87"/>
                    </a:cubicBezTo>
                    <a:cubicBezTo>
                      <a:pt x="118" y="87"/>
                      <a:pt x="117" y="87"/>
                      <a:pt x="117" y="86"/>
                    </a:cubicBezTo>
                    <a:cubicBezTo>
                      <a:pt x="116" y="86"/>
                      <a:pt x="116" y="85"/>
                      <a:pt x="116" y="85"/>
                    </a:cubicBezTo>
                    <a:cubicBezTo>
                      <a:pt x="116" y="85"/>
                      <a:pt x="116" y="83"/>
                      <a:pt x="116" y="83"/>
                    </a:cubicBezTo>
                    <a:cubicBezTo>
                      <a:pt x="116" y="83"/>
                      <a:pt x="117" y="82"/>
                      <a:pt x="117" y="81"/>
                    </a:cubicBezTo>
                    <a:cubicBezTo>
                      <a:pt x="117" y="81"/>
                      <a:pt x="118" y="80"/>
                      <a:pt x="118" y="80"/>
                    </a:cubicBezTo>
                    <a:cubicBezTo>
                      <a:pt x="118" y="80"/>
                      <a:pt x="118" y="78"/>
                      <a:pt x="118" y="77"/>
                    </a:cubicBezTo>
                    <a:cubicBezTo>
                      <a:pt x="118" y="77"/>
                      <a:pt x="117" y="76"/>
                      <a:pt x="117" y="76"/>
                    </a:cubicBezTo>
                    <a:cubicBezTo>
                      <a:pt x="117" y="76"/>
                      <a:pt x="118" y="75"/>
                      <a:pt x="118" y="75"/>
                    </a:cubicBezTo>
                    <a:cubicBezTo>
                      <a:pt x="118" y="75"/>
                      <a:pt x="118" y="74"/>
                      <a:pt x="118" y="74"/>
                    </a:cubicBezTo>
                    <a:cubicBezTo>
                      <a:pt x="118" y="73"/>
                      <a:pt x="118" y="72"/>
                      <a:pt x="118" y="72"/>
                    </a:cubicBezTo>
                    <a:cubicBezTo>
                      <a:pt x="115" y="68"/>
                      <a:pt x="115" y="68"/>
                      <a:pt x="115" y="68"/>
                    </a:cubicBezTo>
                    <a:cubicBezTo>
                      <a:pt x="115" y="68"/>
                      <a:pt x="114" y="63"/>
                      <a:pt x="114" y="63"/>
                    </a:cubicBezTo>
                    <a:cubicBezTo>
                      <a:pt x="114" y="63"/>
                      <a:pt x="113" y="62"/>
                      <a:pt x="113" y="62"/>
                    </a:cubicBezTo>
                    <a:cubicBezTo>
                      <a:pt x="112" y="61"/>
                      <a:pt x="112" y="61"/>
                      <a:pt x="112" y="61"/>
                    </a:cubicBezTo>
                    <a:cubicBezTo>
                      <a:pt x="110" y="61"/>
                      <a:pt x="110" y="61"/>
                      <a:pt x="110" y="61"/>
                    </a:cubicBezTo>
                    <a:cubicBezTo>
                      <a:pt x="110" y="61"/>
                      <a:pt x="109" y="60"/>
                      <a:pt x="109" y="60"/>
                    </a:cubicBezTo>
                    <a:cubicBezTo>
                      <a:pt x="108" y="60"/>
                      <a:pt x="108" y="59"/>
                      <a:pt x="107" y="59"/>
                    </a:cubicBezTo>
                    <a:cubicBezTo>
                      <a:pt x="107" y="59"/>
                      <a:pt x="106" y="60"/>
                      <a:pt x="106" y="60"/>
                    </a:cubicBezTo>
                    <a:cubicBezTo>
                      <a:pt x="106" y="60"/>
                      <a:pt x="104" y="60"/>
                      <a:pt x="104" y="60"/>
                    </a:cubicBezTo>
                    <a:cubicBezTo>
                      <a:pt x="102" y="57"/>
                      <a:pt x="102" y="57"/>
                      <a:pt x="102" y="57"/>
                    </a:cubicBezTo>
                    <a:cubicBezTo>
                      <a:pt x="101" y="56"/>
                      <a:pt x="101" y="56"/>
                      <a:pt x="101" y="56"/>
                    </a:cubicBezTo>
                    <a:cubicBezTo>
                      <a:pt x="101" y="56"/>
                      <a:pt x="100" y="55"/>
                      <a:pt x="100" y="55"/>
                    </a:cubicBezTo>
                    <a:cubicBezTo>
                      <a:pt x="100" y="55"/>
                      <a:pt x="98" y="54"/>
                      <a:pt x="98" y="54"/>
                    </a:cubicBezTo>
                    <a:cubicBezTo>
                      <a:pt x="98" y="52"/>
                      <a:pt x="98" y="52"/>
                      <a:pt x="98" y="52"/>
                    </a:cubicBezTo>
                    <a:cubicBezTo>
                      <a:pt x="96" y="51"/>
                      <a:pt x="96" y="51"/>
                      <a:pt x="96" y="51"/>
                    </a:cubicBezTo>
                    <a:cubicBezTo>
                      <a:pt x="97" y="49"/>
                      <a:pt x="97" y="49"/>
                      <a:pt x="97" y="49"/>
                    </a:cubicBezTo>
                    <a:cubicBezTo>
                      <a:pt x="96" y="48"/>
                      <a:pt x="96" y="48"/>
                      <a:pt x="96" y="48"/>
                    </a:cubicBezTo>
                    <a:cubicBezTo>
                      <a:pt x="96" y="48"/>
                      <a:pt x="96" y="48"/>
                      <a:pt x="96" y="48"/>
                    </a:cubicBezTo>
                    <a:cubicBezTo>
                      <a:pt x="93" y="48"/>
                      <a:pt x="93" y="48"/>
                      <a:pt x="93" y="48"/>
                    </a:cubicBezTo>
                    <a:cubicBezTo>
                      <a:pt x="92" y="47"/>
                      <a:pt x="92" y="47"/>
                      <a:pt x="92" y="47"/>
                    </a:cubicBezTo>
                    <a:cubicBezTo>
                      <a:pt x="92" y="47"/>
                      <a:pt x="91" y="46"/>
                      <a:pt x="91" y="46"/>
                    </a:cubicBezTo>
                    <a:cubicBezTo>
                      <a:pt x="89" y="49"/>
                      <a:pt x="89" y="49"/>
                      <a:pt x="89" y="49"/>
                    </a:cubicBezTo>
                    <a:cubicBezTo>
                      <a:pt x="89" y="53"/>
                      <a:pt x="89" y="53"/>
                      <a:pt x="89" y="53"/>
                    </a:cubicBezTo>
                    <a:cubicBezTo>
                      <a:pt x="89" y="53"/>
                      <a:pt x="88" y="54"/>
                      <a:pt x="88" y="54"/>
                    </a:cubicBezTo>
                    <a:cubicBezTo>
                      <a:pt x="87" y="54"/>
                      <a:pt x="85" y="55"/>
                      <a:pt x="85" y="55"/>
                    </a:cubicBezTo>
                    <a:cubicBezTo>
                      <a:pt x="84" y="55"/>
                      <a:pt x="82" y="56"/>
                      <a:pt x="82" y="56"/>
                    </a:cubicBezTo>
                    <a:cubicBezTo>
                      <a:pt x="82" y="56"/>
                      <a:pt x="81" y="58"/>
                      <a:pt x="81" y="58"/>
                    </a:cubicBezTo>
                    <a:cubicBezTo>
                      <a:pt x="81" y="58"/>
                      <a:pt x="81" y="59"/>
                      <a:pt x="81" y="59"/>
                    </a:cubicBezTo>
                    <a:cubicBezTo>
                      <a:pt x="81" y="59"/>
                      <a:pt x="81" y="61"/>
                      <a:pt x="81" y="61"/>
                    </a:cubicBezTo>
                    <a:cubicBezTo>
                      <a:pt x="81" y="61"/>
                      <a:pt x="81" y="62"/>
                      <a:pt x="81" y="62"/>
                    </a:cubicBezTo>
                    <a:cubicBezTo>
                      <a:pt x="81" y="66"/>
                      <a:pt x="81" y="66"/>
                      <a:pt x="81" y="66"/>
                    </a:cubicBezTo>
                    <a:cubicBezTo>
                      <a:pt x="82" y="66"/>
                      <a:pt x="82" y="66"/>
                      <a:pt x="82" y="66"/>
                    </a:cubicBezTo>
                    <a:cubicBezTo>
                      <a:pt x="82" y="68"/>
                      <a:pt x="82" y="68"/>
                      <a:pt x="82" y="68"/>
                    </a:cubicBezTo>
                    <a:cubicBezTo>
                      <a:pt x="81" y="69"/>
                      <a:pt x="81" y="69"/>
                      <a:pt x="81" y="69"/>
                    </a:cubicBezTo>
                    <a:cubicBezTo>
                      <a:pt x="80" y="69"/>
                      <a:pt x="80" y="69"/>
                      <a:pt x="80" y="69"/>
                    </a:cubicBezTo>
                    <a:cubicBezTo>
                      <a:pt x="79" y="70"/>
                      <a:pt x="79" y="70"/>
                      <a:pt x="79" y="70"/>
                    </a:cubicBezTo>
                    <a:cubicBezTo>
                      <a:pt x="77" y="71"/>
                      <a:pt x="77" y="71"/>
                      <a:pt x="77" y="71"/>
                    </a:cubicBezTo>
                    <a:cubicBezTo>
                      <a:pt x="75" y="70"/>
                      <a:pt x="75" y="70"/>
                      <a:pt x="75" y="70"/>
                    </a:cubicBezTo>
                    <a:cubicBezTo>
                      <a:pt x="69" y="70"/>
                      <a:pt x="69" y="70"/>
                      <a:pt x="69" y="70"/>
                    </a:cubicBezTo>
                    <a:cubicBezTo>
                      <a:pt x="64" y="67"/>
                      <a:pt x="64" y="67"/>
                      <a:pt x="64" y="67"/>
                    </a:cubicBezTo>
                    <a:cubicBezTo>
                      <a:pt x="61" y="77"/>
                      <a:pt x="61" y="77"/>
                      <a:pt x="61" y="77"/>
                    </a:cubicBezTo>
                    <a:cubicBezTo>
                      <a:pt x="58" y="84"/>
                      <a:pt x="58" y="84"/>
                      <a:pt x="58" y="84"/>
                    </a:cubicBezTo>
                    <a:cubicBezTo>
                      <a:pt x="58" y="84"/>
                      <a:pt x="59" y="85"/>
                      <a:pt x="59" y="85"/>
                    </a:cubicBezTo>
                    <a:cubicBezTo>
                      <a:pt x="59" y="85"/>
                      <a:pt x="61" y="85"/>
                      <a:pt x="61" y="85"/>
                    </a:cubicBezTo>
                    <a:cubicBezTo>
                      <a:pt x="61" y="87"/>
                      <a:pt x="61" y="87"/>
                      <a:pt x="61" y="87"/>
                    </a:cubicBezTo>
                    <a:cubicBezTo>
                      <a:pt x="57" y="87"/>
                      <a:pt x="57" y="87"/>
                      <a:pt x="57" y="87"/>
                    </a:cubicBezTo>
                    <a:cubicBezTo>
                      <a:pt x="55" y="85"/>
                      <a:pt x="55" y="85"/>
                      <a:pt x="55" y="85"/>
                    </a:cubicBezTo>
                    <a:cubicBezTo>
                      <a:pt x="55" y="85"/>
                      <a:pt x="52" y="87"/>
                      <a:pt x="52" y="87"/>
                    </a:cubicBezTo>
                    <a:cubicBezTo>
                      <a:pt x="52" y="87"/>
                      <a:pt x="51" y="88"/>
                      <a:pt x="50" y="88"/>
                    </a:cubicBezTo>
                    <a:cubicBezTo>
                      <a:pt x="50" y="88"/>
                      <a:pt x="48" y="88"/>
                      <a:pt x="48" y="88"/>
                    </a:cubicBezTo>
                    <a:cubicBezTo>
                      <a:pt x="45" y="89"/>
                      <a:pt x="45" y="89"/>
                      <a:pt x="45" y="89"/>
                    </a:cubicBezTo>
                    <a:cubicBezTo>
                      <a:pt x="43" y="90"/>
                      <a:pt x="43" y="90"/>
                      <a:pt x="43" y="90"/>
                    </a:cubicBezTo>
                    <a:cubicBezTo>
                      <a:pt x="43" y="90"/>
                      <a:pt x="43" y="91"/>
                      <a:pt x="43" y="91"/>
                    </a:cubicBezTo>
                    <a:cubicBezTo>
                      <a:pt x="43" y="91"/>
                      <a:pt x="44" y="91"/>
                      <a:pt x="44" y="91"/>
                    </a:cubicBezTo>
                    <a:cubicBezTo>
                      <a:pt x="45" y="92"/>
                      <a:pt x="45" y="92"/>
                      <a:pt x="45" y="92"/>
                    </a:cubicBezTo>
                    <a:cubicBezTo>
                      <a:pt x="46" y="93"/>
                      <a:pt x="46" y="93"/>
                      <a:pt x="46" y="93"/>
                    </a:cubicBezTo>
                    <a:cubicBezTo>
                      <a:pt x="46" y="98"/>
                      <a:pt x="46" y="98"/>
                      <a:pt x="46" y="98"/>
                    </a:cubicBezTo>
                    <a:cubicBezTo>
                      <a:pt x="47" y="100"/>
                      <a:pt x="47" y="100"/>
                      <a:pt x="47" y="100"/>
                    </a:cubicBezTo>
                    <a:cubicBezTo>
                      <a:pt x="48" y="102"/>
                      <a:pt x="48" y="102"/>
                      <a:pt x="48" y="102"/>
                    </a:cubicBezTo>
                    <a:cubicBezTo>
                      <a:pt x="48" y="102"/>
                      <a:pt x="48" y="104"/>
                      <a:pt x="48" y="104"/>
                    </a:cubicBezTo>
                    <a:cubicBezTo>
                      <a:pt x="48" y="104"/>
                      <a:pt x="49" y="105"/>
                      <a:pt x="49" y="105"/>
                    </a:cubicBezTo>
                    <a:cubicBezTo>
                      <a:pt x="49" y="106"/>
                      <a:pt x="49" y="106"/>
                      <a:pt x="49" y="106"/>
                    </a:cubicBezTo>
                    <a:cubicBezTo>
                      <a:pt x="47" y="107"/>
                      <a:pt x="47" y="107"/>
                      <a:pt x="47" y="107"/>
                    </a:cubicBezTo>
                    <a:cubicBezTo>
                      <a:pt x="46" y="108"/>
                      <a:pt x="46" y="108"/>
                      <a:pt x="46" y="108"/>
                    </a:cubicBezTo>
                    <a:cubicBezTo>
                      <a:pt x="46" y="108"/>
                      <a:pt x="46" y="108"/>
                      <a:pt x="46" y="108"/>
                    </a:cubicBezTo>
                    <a:cubicBezTo>
                      <a:pt x="46" y="108"/>
                      <a:pt x="47" y="109"/>
                      <a:pt x="47" y="109"/>
                    </a:cubicBezTo>
                    <a:cubicBezTo>
                      <a:pt x="48" y="109"/>
                      <a:pt x="47" y="109"/>
                      <a:pt x="47" y="109"/>
                    </a:cubicBezTo>
                    <a:cubicBezTo>
                      <a:pt x="46" y="109"/>
                      <a:pt x="46" y="109"/>
                      <a:pt x="46" y="109"/>
                    </a:cubicBezTo>
                    <a:cubicBezTo>
                      <a:pt x="44" y="111"/>
                      <a:pt x="44" y="111"/>
                      <a:pt x="44" y="111"/>
                    </a:cubicBezTo>
                    <a:cubicBezTo>
                      <a:pt x="44" y="111"/>
                      <a:pt x="44" y="112"/>
                      <a:pt x="45" y="112"/>
                    </a:cubicBezTo>
                    <a:cubicBezTo>
                      <a:pt x="45" y="112"/>
                      <a:pt x="45" y="113"/>
                      <a:pt x="45" y="113"/>
                    </a:cubicBezTo>
                    <a:cubicBezTo>
                      <a:pt x="45" y="113"/>
                      <a:pt x="45" y="115"/>
                      <a:pt x="45" y="115"/>
                    </a:cubicBezTo>
                    <a:cubicBezTo>
                      <a:pt x="45" y="115"/>
                      <a:pt x="45" y="115"/>
                      <a:pt x="45" y="115"/>
                    </a:cubicBezTo>
                    <a:cubicBezTo>
                      <a:pt x="44" y="117"/>
                      <a:pt x="44" y="117"/>
                      <a:pt x="44" y="117"/>
                    </a:cubicBezTo>
                    <a:cubicBezTo>
                      <a:pt x="44" y="117"/>
                      <a:pt x="43" y="117"/>
                      <a:pt x="43" y="117"/>
                    </a:cubicBezTo>
                    <a:cubicBezTo>
                      <a:pt x="43" y="117"/>
                      <a:pt x="41" y="119"/>
                      <a:pt x="41" y="119"/>
                    </a:cubicBezTo>
                    <a:cubicBezTo>
                      <a:pt x="36" y="121"/>
                      <a:pt x="36" y="121"/>
                      <a:pt x="36" y="121"/>
                    </a:cubicBezTo>
                    <a:cubicBezTo>
                      <a:pt x="31" y="122"/>
                      <a:pt x="31" y="122"/>
                      <a:pt x="31" y="122"/>
                    </a:cubicBezTo>
                    <a:cubicBezTo>
                      <a:pt x="31" y="124"/>
                      <a:pt x="31" y="124"/>
                      <a:pt x="31" y="124"/>
                    </a:cubicBezTo>
                    <a:cubicBezTo>
                      <a:pt x="29" y="125"/>
                      <a:pt x="29" y="125"/>
                      <a:pt x="29" y="125"/>
                    </a:cubicBezTo>
                    <a:cubicBezTo>
                      <a:pt x="28" y="126"/>
                      <a:pt x="28" y="126"/>
                      <a:pt x="28" y="126"/>
                    </a:cubicBezTo>
                    <a:cubicBezTo>
                      <a:pt x="23" y="126"/>
                      <a:pt x="23" y="126"/>
                      <a:pt x="23" y="126"/>
                    </a:cubicBezTo>
                    <a:cubicBezTo>
                      <a:pt x="23" y="126"/>
                      <a:pt x="21" y="127"/>
                      <a:pt x="21" y="127"/>
                    </a:cubicBezTo>
                    <a:cubicBezTo>
                      <a:pt x="21" y="128"/>
                      <a:pt x="21" y="129"/>
                      <a:pt x="21" y="129"/>
                    </a:cubicBezTo>
                    <a:cubicBezTo>
                      <a:pt x="21" y="129"/>
                      <a:pt x="20" y="131"/>
                      <a:pt x="20" y="131"/>
                    </a:cubicBezTo>
                    <a:cubicBezTo>
                      <a:pt x="19" y="132"/>
                      <a:pt x="19" y="132"/>
                      <a:pt x="19" y="132"/>
                    </a:cubicBezTo>
                    <a:cubicBezTo>
                      <a:pt x="18" y="131"/>
                      <a:pt x="18" y="131"/>
                      <a:pt x="18" y="131"/>
                    </a:cubicBezTo>
                    <a:cubicBezTo>
                      <a:pt x="16" y="132"/>
                      <a:pt x="16" y="132"/>
                      <a:pt x="16" y="132"/>
                    </a:cubicBezTo>
                    <a:cubicBezTo>
                      <a:pt x="14" y="132"/>
                      <a:pt x="14" y="132"/>
                      <a:pt x="14" y="132"/>
                    </a:cubicBezTo>
                    <a:cubicBezTo>
                      <a:pt x="13" y="130"/>
                      <a:pt x="13" y="130"/>
                      <a:pt x="13" y="130"/>
                    </a:cubicBezTo>
                    <a:cubicBezTo>
                      <a:pt x="11" y="131"/>
                      <a:pt x="11" y="131"/>
                      <a:pt x="11" y="131"/>
                    </a:cubicBezTo>
                    <a:cubicBezTo>
                      <a:pt x="11" y="131"/>
                      <a:pt x="10" y="131"/>
                      <a:pt x="9" y="131"/>
                    </a:cubicBezTo>
                    <a:cubicBezTo>
                      <a:pt x="9" y="131"/>
                      <a:pt x="9" y="132"/>
                      <a:pt x="9" y="132"/>
                    </a:cubicBezTo>
                    <a:cubicBezTo>
                      <a:pt x="8" y="132"/>
                      <a:pt x="8" y="132"/>
                      <a:pt x="8" y="132"/>
                    </a:cubicBezTo>
                    <a:cubicBezTo>
                      <a:pt x="8" y="132"/>
                      <a:pt x="7" y="133"/>
                      <a:pt x="7" y="133"/>
                    </a:cubicBezTo>
                    <a:cubicBezTo>
                      <a:pt x="7" y="133"/>
                      <a:pt x="5" y="134"/>
                      <a:pt x="5" y="134"/>
                    </a:cubicBezTo>
                    <a:cubicBezTo>
                      <a:pt x="5" y="135"/>
                      <a:pt x="4" y="135"/>
                      <a:pt x="4" y="135"/>
                    </a:cubicBezTo>
                    <a:cubicBezTo>
                      <a:pt x="4" y="135"/>
                      <a:pt x="3" y="135"/>
                      <a:pt x="2" y="136"/>
                    </a:cubicBezTo>
                    <a:cubicBezTo>
                      <a:pt x="2" y="136"/>
                      <a:pt x="2" y="137"/>
                      <a:pt x="2" y="137"/>
                    </a:cubicBezTo>
                    <a:cubicBezTo>
                      <a:pt x="2" y="138"/>
                      <a:pt x="2" y="138"/>
                      <a:pt x="3" y="138"/>
                    </a:cubicBezTo>
                    <a:cubicBezTo>
                      <a:pt x="3" y="139"/>
                      <a:pt x="2" y="140"/>
                      <a:pt x="2" y="140"/>
                    </a:cubicBezTo>
                    <a:cubicBezTo>
                      <a:pt x="2" y="140"/>
                      <a:pt x="1" y="140"/>
                      <a:pt x="1" y="140"/>
                    </a:cubicBezTo>
                    <a:cubicBezTo>
                      <a:pt x="1" y="140"/>
                      <a:pt x="0" y="140"/>
                      <a:pt x="0" y="140"/>
                    </a:cubicBezTo>
                    <a:cubicBezTo>
                      <a:pt x="0" y="141"/>
                      <a:pt x="0" y="141"/>
                      <a:pt x="0" y="141"/>
                    </a:cubicBezTo>
                    <a:cubicBezTo>
                      <a:pt x="2" y="144"/>
                      <a:pt x="2" y="144"/>
                      <a:pt x="2" y="144"/>
                    </a:cubicBezTo>
                    <a:cubicBezTo>
                      <a:pt x="1" y="145"/>
                      <a:pt x="1" y="145"/>
                      <a:pt x="1" y="145"/>
                    </a:cubicBezTo>
                    <a:cubicBezTo>
                      <a:pt x="1" y="145"/>
                      <a:pt x="2" y="148"/>
                      <a:pt x="2" y="148"/>
                    </a:cubicBezTo>
                    <a:cubicBezTo>
                      <a:pt x="3" y="148"/>
                      <a:pt x="4" y="148"/>
                      <a:pt x="4" y="148"/>
                    </a:cubicBezTo>
                    <a:cubicBezTo>
                      <a:pt x="5" y="148"/>
                      <a:pt x="6" y="148"/>
                      <a:pt x="6" y="148"/>
                    </a:cubicBezTo>
                    <a:cubicBezTo>
                      <a:pt x="6" y="148"/>
                      <a:pt x="8" y="149"/>
                      <a:pt x="8" y="150"/>
                    </a:cubicBezTo>
                    <a:cubicBezTo>
                      <a:pt x="8" y="150"/>
                      <a:pt x="8" y="151"/>
                      <a:pt x="9" y="152"/>
                    </a:cubicBezTo>
                    <a:cubicBezTo>
                      <a:pt x="9" y="152"/>
                      <a:pt x="10" y="154"/>
                      <a:pt x="10" y="154"/>
                    </a:cubicBezTo>
                    <a:cubicBezTo>
                      <a:pt x="10" y="155"/>
                      <a:pt x="11" y="157"/>
                      <a:pt x="11" y="157"/>
                    </a:cubicBezTo>
                    <a:cubicBezTo>
                      <a:pt x="11" y="157"/>
                      <a:pt x="10" y="158"/>
                      <a:pt x="10" y="158"/>
                    </a:cubicBezTo>
                    <a:cubicBezTo>
                      <a:pt x="9" y="159"/>
                      <a:pt x="9" y="159"/>
                      <a:pt x="9" y="159"/>
                    </a:cubicBezTo>
                    <a:cubicBezTo>
                      <a:pt x="7" y="159"/>
                      <a:pt x="7" y="159"/>
                      <a:pt x="7" y="159"/>
                    </a:cubicBezTo>
                    <a:cubicBezTo>
                      <a:pt x="7" y="159"/>
                      <a:pt x="6" y="160"/>
                      <a:pt x="6" y="160"/>
                    </a:cubicBezTo>
                    <a:cubicBezTo>
                      <a:pt x="6" y="160"/>
                      <a:pt x="6" y="160"/>
                      <a:pt x="7" y="161"/>
                    </a:cubicBezTo>
                    <a:cubicBezTo>
                      <a:pt x="11" y="161"/>
                      <a:pt x="11" y="161"/>
                      <a:pt x="11" y="161"/>
                    </a:cubicBezTo>
                    <a:cubicBezTo>
                      <a:pt x="12" y="163"/>
                      <a:pt x="12" y="163"/>
                      <a:pt x="12" y="163"/>
                    </a:cubicBezTo>
                    <a:cubicBezTo>
                      <a:pt x="12" y="163"/>
                      <a:pt x="13" y="163"/>
                      <a:pt x="14" y="164"/>
                    </a:cubicBezTo>
                    <a:cubicBezTo>
                      <a:pt x="14" y="164"/>
                      <a:pt x="16" y="164"/>
                      <a:pt x="16" y="164"/>
                    </a:cubicBezTo>
                    <a:cubicBezTo>
                      <a:pt x="17" y="165"/>
                      <a:pt x="19" y="166"/>
                      <a:pt x="19" y="166"/>
                    </a:cubicBezTo>
                    <a:cubicBezTo>
                      <a:pt x="21" y="168"/>
                      <a:pt x="21" y="168"/>
                      <a:pt x="21" y="168"/>
                    </a:cubicBezTo>
                    <a:cubicBezTo>
                      <a:pt x="21" y="170"/>
                      <a:pt x="21" y="170"/>
                      <a:pt x="21" y="170"/>
                    </a:cubicBezTo>
                    <a:cubicBezTo>
                      <a:pt x="23" y="172"/>
                      <a:pt x="23" y="172"/>
                      <a:pt x="23" y="172"/>
                    </a:cubicBezTo>
                    <a:cubicBezTo>
                      <a:pt x="23" y="172"/>
                      <a:pt x="26" y="172"/>
                      <a:pt x="26" y="172"/>
                    </a:cubicBezTo>
                    <a:cubicBezTo>
                      <a:pt x="27" y="172"/>
                      <a:pt x="26" y="173"/>
                      <a:pt x="26" y="173"/>
                    </a:cubicBezTo>
                    <a:cubicBezTo>
                      <a:pt x="27" y="174"/>
                      <a:pt x="27" y="174"/>
                      <a:pt x="27" y="174"/>
                    </a:cubicBezTo>
                    <a:cubicBezTo>
                      <a:pt x="30" y="173"/>
                      <a:pt x="30" y="173"/>
                      <a:pt x="30" y="173"/>
                    </a:cubicBezTo>
                    <a:cubicBezTo>
                      <a:pt x="32" y="172"/>
                      <a:pt x="32" y="172"/>
                      <a:pt x="32" y="172"/>
                    </a:cubicBezTo>
                    <a:cubicBezTo>
                      <a:pt x="33" y="171"/>
                      <a:pt x="33" y="171"/>
                      <a:pt x="33" y="171"/>
                    </a:cubicBezTo>
                    <a:cubicBezTo>
                      <a:pt x="33" y="171"/>
                      <a:pt x="34" y="170"/>
                      <a:pt x="36" y="170"/>
                    </a:cubicBezTo>
                    <a:cubicBezTo>
                      <a:pt x="37" y="170"/>
                      <a:pt x="40" y="170"/>
                      <a:pt x="40" y="170"/>
                    </a:cubicBezTo>
                    <a:cubicBezTo>
                      <a:pt x="41" y="171"/>
                      <a:pt x="41" y="171"/>
                      <a:pt x="41" y="171"/>
                    </a:cubicBezTo>
                    <a:cubicBezTo>
                      <a:pt x="41" y="171"/>
                      <a:pt x="41" y="172"/>
                      <a:pt x="42" y="173"/>
                    </a:cubicBezTo>
                    <a:cubicBezTo>
                      <a:pt x="42" y="173"/>
                      <a:pt x="43" y="174"/>
                      <a:pt x="43" y="174"/>
                    </a:cubicBezTo>
                    <a:cubicBezTo>
                      <a:pt x="46" y="173"/>
                      <a:pt x="46" y="173"/>
                      <a:pt x="46" y="173"/>
                    </a:cubicBezTo>
                    <a:cubicBezTo>
                      <a:pt x="46" y="173"/>
                      <a:pt x="46" y="175"/>
                      <a:pt x="46" y="176"/>
                    </a:cubicBezTo>
                    <a:cubicBezTo>
                      <a:pt x="46" y="176"/>
                      <a:pt x="46" y="176"/>
                      <a:pt x="46" y="177"/>
                    </a:cubicBezTo>
                    <a:cubicBezTo>
                      <a:pt x="46" y="177"/>
                      <a:pt x="45" y="178"/>
                      <a:pt x="45" y="178"/>
                    </a:cubicBezTo>
                    <a:cubicBezTo>
                      <a:pt x="45" y="178"/>
                      <a:pt x="44" y="179"/>
                      <a:pt x="44" y="179"/>
                    </a:cubicBezTo>
                    <a:cubicBezTo>
                      <a:pt x="43" y="179"/>
                      <a:pt x="43" y="180"/>
                      <a:pt x="42" y="180"/>
                    </a:cubicBezTo>
                    <a:cubicBezTo>
                      <a:pt x="42" y="181"/>
                      <a:pt x="42" y="182"/>
                      <a:pt x="42" y="182"/>
                    </a:cubicBezTo>
                    <a:cubicBezTo>
                      <a:pt x="42" y="184"/>
                      <a:pt x="42" y="184"/>
                      <a:pt x="42" y="184"/>
                    </a:cubicBezTo>
                    <a:cubicBezTo>
                      <a:pt x="42" y="184"/>
                      <a:pt x="41" y="186"/>
                      <a:pt x="40" y="186"/>
                    </a:cubicBezTo>
                    <a:cubicBezTo>
                      <a:pt x="40" y="186"/>
                      <a:pt x="39" y="187"/>
                      <a:pt x="39" y="187"/>
                    </a:cubicBezTo>
                    <a:cubicBezTo>
                      <a:pt x="38" y="187"/>
                      <a:pt x="37" y="188"/>
                      <a:pt x="37" y="188"/>
                    </a:cubicBezTo>
                    <a:cubicBezTo>
                      <a:pt x="37" y="188"/>
                      <a:pt x="36" y="188"/>
                      <a:pt x="35" y="188"/>
                    </a:cubicBezTo>
                    <a:cubicBezTo>
                      <a:pt x="35" y="189"/>
                      <a:pt x="35" y="189"/>
                      <a:pt x="35" y="189"/>
                    </a:cubicBezTo>
                    <a:cubicBezTo>
                      <a:pt x="36" y="191"/>
                      <a:pt x="36" y="191"/>
                      <a:pt x="36" y="191"/>
                    </a:cubicBezTo>
                    <a:cubicBezTo>
                      <a:pt x="38" y="193"/>
                      <a:pt x="38" y="193"/>
                      <a:pt x="38" y="193"/>
                    </a:cubicBezTo>
                    <a:cubicBezTo>
                      <a:pt x="39" y="194"/>
                      <a:pt x="39" y="194"/>
                      <a:pt x="39" y="194"/>
                    </a:cubicBezTo>
                    <a:cubicBezTo>
                      <a:pt x="39" y="194"/>
                      <a:pt x="40" y="195"/>
                      <a:pt x="40" y="195"/>
                    </a:cubicBezTo>
                    <a:cubicBezTo>
                      <a:pt x="41" y="196"/>
                      <a:pt x="40" y="197"/>
                      <a:pt x="40" y="197"/>
                    </a:cubicBezTo>
                    <a:cubicBezTo>
                      <a:pt x="40" y="198"/>
                      <a:pt x="40" y="198"/>
                      <a:pt x="40" y="198"/>
                    </a:cubicBezTo>
                    <a:cubicBezTo>
                      <a:pt x="38" y="198"/>
                      <a:pt x="38" y="198"/>
                      <a:pt x="38" y="198"/>
                    </a:cubicBezTo>
                    <a:cubicBezTo>
                      <a:pt x="38" y="198"/>
                      <a:pt x="37" y="199"/>
                      <a:pt x="37" y="199"/>
                    </a:cubicBezTo>
                    <a:cubicBezTo>
                      <a:pt x="36" y="199"/>
                      <a:pt x="36" y="197"/>
                      <a:pt x="36" y="197"/>
                    </a:cubicBezTo>
                    <a:cubicBezTo>
                      <a:pt x="34" y="197"/>
                      <a:pt x="34" y="197"/>
                      <a:pt x="34" y="197"/>
                    </a:cubicBezTo>
                    <a:cubicBezTo>
                      <a:pt x="33" y="198"/>
                      <a:pt x="33" y="198"/>
                      <a:pt x="33" y="198"/>
                    </a:cubicBezTo>
                    <a:cubicBezTo>
                      <a:pt x="33" y="198"/>
                      <a:pt x="33" y="199"/>
                      <a:pt x="33" y="200"/>
                    </a:cubicBezTo>
                    <a:cubicBezTo>
                      <a:pt x="33" y="200"/>
                      <a:pt x="33" y="201"/>
                      <a:pt x="33" y="201"/>
                    </a:cubicBezTo>
                    <a:cubicBezTo>
                      <a:pt x="33" y="201"/>
                      <a:pt x="34" y="201"/>
                      <a:pt x="35" y="202"/>
                    </a:cubicBezTo>
                    <a:cubicBezTo>
                      <a:pt x="36" y="202"/>
                      <a:pt x="35" y="203"/>
                      <a:pt x="35" y="203"/>
                    </a:cubicBezTo>
                    <a:cubicBezTo>
                      <a:pt x="35" y="203"/>
                      <a:pt x="35" y="205"/>
                      <a:pt x="36" y="205"/>
                    </a:cubicBezTo>
                    <a:cubicBezTo>
                      <a:pt x="37" y="206"/>
                      <a:pt x="35" y="207"/>
                      <a:pt x="35" y="207"/>
                    </a:cubicBezTo>
                    <a:cubicBezTo>
                      <a:pt x="35" y="207"/>
                      <a:pt x="35" y="208"/>
                      <a:pt x="36" y="208"/>
                    </a:cubicBezTo>
                    <a:cubicBezTo>
                      <a:pt x="36" y="208"/>
                      <a:pt x="37" y="209"/>
                      <a:pt x="37" y="209"/>
                    </a:cubicBezTo>
                    <a:cubicBezTo>
                      <a:pt x="39" y="210"/>
                      <a:pt x="39" y="210"/>
                      <a:pt x="39" y="210"/>
                    </a:cubicBezTo>
                    <a:cubicBezTo>
                      <a:pt x="39" y="210"/>
                      <a:pt x="40" y="210"/>
                      <a:pt x="41" y="210"/>
                    </a:cubicBezTo>
                    <a:cubicBezTo>
                      <a:pt x="41" y="210"/>
                      <a:pt x="44" y="212"/>
                      <a:pt x="44" y="212"/>
                    </a:cubicBezTo>
                    <a:cubicBezTo>
                      <a:pt x="44" y="212"/>
                      <a:pt x="45" y="213"/>
                      <a:pt x="45" y="213"/>
                    </a:cubicBezTo>
                    <a:cubicBezTo>
                      <a:pt x="48" y="215"/>
                      <a:pt x="48" y="215"/>
                      <a:pt x="48" y="215"/>
                    </a:cubicBezTo>
                    <a:cubicBezTo>
                      <a:pt x="50" y="216"/>
                      <a:pt x="50" y="216"/>
                      <a:pt x="50" y="216"/>
                    </a:cubicBezTo>
                    <a:cubicBezTo>
                      <a:pt x="51" y="218"/>
                      <a:pt x="51" y="218"/>
                      <a:pt x="51" y="218"/>
                    </a:cubicBezTo>
                    <a:cubicBezTo>
                      <a:pt x="52" y="217"/>
                      <a:pt x="52" y="217"/>
                      <a:pt x="52" y="217"/>
                    </a:cubicBezTo>
                    <a:cubicBezTo>
                      <a:pt x="53" y="217"/>
                      <a:pt x="53" y="217"/>
                      <a:pt x="53" y="217"/>
                    </a:cubicBezTo>
                    <a:cubicBezTo>
                      <a:pt x="53" y="215"/>
                      <a:pt x="53" y="215"/>
                      <a:pt x="53" y="215"/>
                    </a:cubicBezTo>
                    <a:cubicBezTo>
                      <a:pt x="56" y="215"/>
                      <a:pt x="56" y="215"/>
                      <a:pt x="56" y="215"/>
                    </a:cubicBezTo>
                    <a:cubicBezTo>
                      <a:pt x="56" y="215"/>
                      <a:pt x="57" y="215"/>
                      <a:pt x="57" y="215"/>
                    </a:cubicBezTo>
                    <a:cubicBezTo>
                      <a:pt x="57" y="216"/>
                      <a:pt x="58" y="216"/>
                      <a:pt x="58" y="216"/>
                    </a:cubicBezTo>
                    <a:cubicBezTo>
                      <a:pt x="58" y="218"/>
                      <a:pt x="58" y="218"/>
                      <a:pt x="58" y="218"/>
                    </a:cubicBezTo>
                    <a:cubicBezTo>
                      <a:pt x="59" y="218"/>
                      <a:pt x="59" y="218"/>
                      <a:pt x="59" y="218"/>
                    </a:cubicBezTo>
                    <a:cubicBezTo>
                      <a:pt x="59" y="218"/>
                      <a:pt x="61" y="219"/>
                      <a:pt x="61" y="219"/>
                    </a:cubicBezTo>
                    <a:cubicBezTo>
                      <a:pt x="61" y="219"/>
                      <a:pt x="62" y="220"/>
                      <a:pt x="62" y="220"/>
                    </a:cubicBezTo>
                    <a:cubicBezTo>
                      <a:pt x="62" y="221"/>
                      <a:pt x="63" y="221"/>
                      <a:pt x="63" y="221"/>
                    </a:cubicBezTo>
                    <a:cubicBezTo>
                      <a:pt x="63" y="221"/>
                      <a:pt x="65" y="221"/>
                      <a:pt x="65" y="221"/>
                    </a:cubicBezTo>
                    <a:cubicBezTo>
                      <a:pt x="66" y="221"/>
                      <a:pt x="66" y="222"/>
                      <a:pt x="66" y="222"/>
                    </a:cubicBezTo>
                    <a:cubicBezTo>
                      <a:pt x="66" y="222"/>
                      <a:pt x="67" y="223"/>
                      <a:pt x="67" y="224"/>
                    </a:cubicBezTo>
                    <a:cubicBezTo>
                      <a:pt x="67" y="224"/>
                      <a:pt x="68" y="224"/>
                      <a:pt x="68" y="224"/>
                    </a:cubicBezTo>
                    <a:cubicBezTo>
                      <a:pt x="70" y="224"/>
                      <a:pt x="70" y="224"/>
                      <a:pt x="70" y="224"/>
                    </a:cubicBezTo>
                    <a:cubicBezTo>
                      <a:pt x="70" y="224"/>
                      <a:pt x="70" y="224"/>
                      <a:pt x="70" y="224"/>
                    </a:cubicBezTo>
                    <a:cubicBezTo>
                      <a:pt x="72" y="224"/>
                      <a:pt x="72" y="224"/>
                      <a:pt x="72" y="224"/>
                    </a:cubicBezTo>
                    <a:cubicBezTo>
                      <a:pt x="72" y="226"/>
                      <a:pt x="72" y="226"/>
                      <a:pt x="72" y="226"/>
                    </a:cubicBezTo>
                    <a:cubicBezTo>
                      <a:pt x="72" y="227"/>
                      <a:pt x="72" y="227"/>
                      <a:pt x="72" y="227"/>
                    </a:cubicBezTo>
                    <a:cubicBezTo>
                      <a:pt x="72" y="227"/>
                      <a:pt x="74" y="229"/>
                      <a:pt x="75" y="229"/>
                    </a:cubicBezTo>
                    <a:cubicBezTo>
                      <a:pt x="76" y="229"/>
                      <a:pt x="77" y="229"/>
                      <a:pt x="77" y="229"/>
                    </a:cubicBezTo>
                    <a:cubicBezTo>
                      <a:pt x="78" y="229"/>
                      <a:pt x="77" y="230"/>
                      <a:pt x="77" y="230"/>
                    </a:cubicBezTo>
                    <a:cubicBezTo>
                      <a:pt x="77" y="231"/>
                      <a:pt x="78" y="231"/>
                      <a:pt x="78" y="231"/>
                    </a:cubicBezTo>
                    <a:cubicBezTo>
                      <a:pt x="79" y="231"/>
                      <a:pt x="81" y="231"/>
                      <a:pt x="81" y="231"/>
                    </a:cubicBezTo>
                    <a:cubicBezTo>
                      <a:pt x="82" y="231"/>
                      <a:pt x="82" y="231"/>
                      <a:pt x="83" y="232"/>
                    </a:cubicBezTo>
                    <a:cubicBezTo>
                      <a:pt x="83" y="232"/>
                      <a:pt x="84" y="233"/>
                      <a:pt x="84" y="233"/>
                    </a:cubicBezTo>
                    <a:cubicBezTo>
                      <a:pt x="84" y="233"/>
                      <a:pt x="84" y="233"/>
                      <a:pt x="85" y="233"/>
                    </a:cubicBezTo>
                    <a:cubicBezTo>
                      <a:pt x="85" y="233"/>
                      <a:pt x="85" y="234"/>
                      <a:pt x="86" y="234"/>
                    </a:cubicBezTo>
                    <a:cubicBezTo>
                      <a:pt x="87" y="234"/>
                      <a:pt x="87" y="233"/>
                      <a:pt x="87" y="233"/>
                    </a:cubicBezTo>
                    <a:cubicBezTo>
                      <a:pt x="87" y="233"/>
                      <a:pt x="89" y="233"/>
                      <a:pt x="89" y="233"/>
                    </a:cubicBezTo>
                    <a:cubicBezTo>
                      <a:pt x="89" y="233"/>
                      <a:pt x="92" y="235"/>
                      <a:pt x="92" y="235"/>
                    </a:cubicBezTo>
                    <a:cubicBezTo>
                      <a:pt x="92" y="235"/>
                      <a:pt x="94" y="235"/>
                      <a:pt x="95" y="235"/>
                    </a:cubicBezTo>
                    <a:cubicBezTo>
                      <a:pt x="96" y="235"/>
                      <a:pt x="97" y="234"/>
                      <a:pt x="97" y="234"/>
                    </a:cubicBezTo>
                    <a:cubicBezTo>
                      <a:pt x="99" y="234"/>
                      <a:pt x="99" y="234"/>
                      <a:pt x="99" y="234"/>
                    </a:cubicBezTo>
                    <a:cubicBezTo>
                      <a:pt x="99" y="234"/>
                      <a:pt x="99" y="234"/>
                      <a:pt x="99" y="234"/>
                    </a:cubicBezTo>
                    <a:cubicBezTo>
                      <a:pt x="101" y="233"/>
                      <a:pt x="101" y="233"/>
                      <a:pt x="101" y="233"/>
                    </a:cubicBezTo>
                    <a:cubicBezTo>
                      <a:pt x="102" y="233"/>
                      <a:pt x="102" y="233"/>
                      <a:pt x="102" y="233"/>
                    </a:cubicBezTo>
                    <a:cubicBezTo>
                      <a:pt x="104" y="234"/>
                      <a:pt x="104" y="234"/>
                      <a:pt x="104" y="234"/>
                    </a:cubicBezTo>
                    <a:cubicBezTo>
                      <a:pt x="103" y="235"/>
                      <a:pt x="103" y="235"/>
                      <a:pt x="103" y="235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04" y="238"/>
                      <a:pt x="104" y="238"/>
                      <a:pt x="104" y="238"/>
                    </a:cubicBezTo>
                    <a:cubicBezTo>
                      <a:pt x="106" y="235"/>
                      <a:pt x="106" y="235"/>
                      <a:pt x="106" y="235"/>
                    </a:cubicBezTo>
                    <a:cubicBezTo>
                      <a:pt x="109" y="233"/>
                      <a:pt x="109" y="233"/>
                      <a:pt x="109" y="233"/>
                    </a:cubicBezTo>
                    <a:cubicBezTo>
                      <a:pt x="113" y="233"/>
                      <a:pt x="113" y="233"/>
                      <a:pt x="113" y="233"/>
                    </a:cubicBezTo>
                    <a:cubicBezTo>
                      <a:pt x="116" y="233"/>
                      <a:pt x="116" y="233"/>
                      <a:pt x="116" y="233"/>
                    </a:cubicBezTo>
                    <a:cubicBezTo>
                      <a:pt x="121" y="234"/>
                      <a:pt x="121" y="234"/>
                      <a:pt x="121" y="234"/>
                    </a:cubicBezTo>
                    <a:cubicBezTo>
                      <a:pt x="122" y="236"/>
                      <a:pt x="122" y="236"/>
                      <a:pt x="122" y="236"/>
                    </a:cubicBezTo>
                    <a:cubicBezTo>
                      <a:pt x="124" y="236"/>
                      <a:pt x="124" y="236"/>
                      <a:pt x="124" y="236"/>
                    </a:cubicBezTo>
                    <a:cubicBezTo>
                      <a:pt x="124" y="236"/>
                      <a:pt x="126" y="235"/>
                      <a:pt x="126" y="235"/>
                    </a:cubicBezTo>
                    <a:cubicBezTo>
                      <a:pt x="127" y="235"/>
                      <a:pt x="128" y="235"/>
                      <a:pt x="129" y="234"/>
                    </a:cubicBezTo>
                    <a:cubicBezTo>
                      <a:pt x="129" y="234"/>
                      <a:pt x="130" y="234"/>
                      <a:pt x="130" y="233"/>
                    </a:cubicBezTo>
                    <a:cubicBezTo>
                      <a:pt x="130" y="233"/>
                      <a:pt x="130" y="232"/>
                      <a:pt x="130" y="232"/>
                    </a:cubicBezTo>
                    <a:cubicBezTo>
                      <a:pt x="130" y="232"/>
                      <a:pt x="132" y="232"/>
                      <a:pt x="132" y="231"/>
                    </a:cubicBezTo>
                    <a:cubicBezTo>
                      <a:pt x="132" y="230"/>
                      <a:pt x="133" y="230"/>
                      <a:pt x="133" y="229"/>
                    </a:cubicBezTo>
                    <a:cubicBezTo>
                      <a:pt x="134" y="229"/>
                      <a:pt x="135" y="229"/>
                      <a:pt x="136" y="228"/>
                    </a:cubicBezTo>
                    <a:cubicBezTo>
                      <a:pt x="137" y="228"/>
                      <a:pt x="138" y="228"/>
                      <a:pt x="138" y="228"/>
                    </a:cubicBezTo>
                    <a:cubicBezTo>
                      <a:pt x="139" y="227"/>
                      <a:pt x="140" y="226"/>
                      <a:pt x="140" y="226"/>
                    </a:cubicBezTo>
                    <a:cubicBezTo>
                      <a:pt x="140" y="225"/>
                      <a:pt x="140" y="225"/>
                      <a:pt x="141" y="225"/>
                    </a:cubicBezTo>
                    <a:cubicBezTo>
                      <a:pt x="141" y="224"/>
                      <a:pt x="143" y="224"/>
                      <a:pt x="143" y="224"/>
                    </a:cubicBezTo>
                    <a:cubicBezTo>
                      <a:pt x="144" y="224"/>
                      <a:pt x="145" y="225"/>
                      <a:pt x="147" y="225"/>
                    </a:cubicBezTo>
                    <a:cubicBezTo>
                      <a:pt x="148" y="226"/>
                      <a:pt x="149" y="225"/>
                      <a:pt x="149" y="224"/>
                    </a:cubicBezTo>
                    <a:cubicBezTo>
                      <a:pt x="149" y="224"/>
                      <a:pt x="152" y="223"/>
                      <a:pt x="152" y="223"/>
                    </a:cubicBezTo>
                    <a:cubicBezTo>
                      <a:pt x="153" y="223"/>
                      <a:pt x="154" y="224"/>
                      <a:pt x="154" y="224"/>
                    </a:cubicBezTo>
                    <a:cubicBezTo>
                      <a:pt x="154" y="225"/>
                      <a:pt x="156" y="227"/>
                      <a:pt x="156" y="228"/>
                    </a:cubicBezTo>
                    <a:cubicBezTo>
                      <a:pt x="156" y="228"/>
                      <a:pt x="155" y="230"/>
                      <a:pt x="155" y="230"/>
                    </a:cubicBezTo>
                    <a:cubicBezTo>
                      <a:pt x="155" y="231"/>
                      <a:pt x="153" y="232"/>
                      <a:pt x="153" y="232"/>
                    </a:cubicBezTo>
                    <a:cubicBezTo>
                      <a:pt x="158" y="234"/>
                      <a:pt x="158" y="234"/>
                      <a:pt x="158" y="234"/>
                    </a:cubicBezTo>
                    <a:cubicBezTo>
                      <a:pt x="158" y="234"/>
                      <a:pt x="158" y="234"/>
                      <a:pt x="159" y="233"/>
                    </a:cubicBezTo>
                    <a:cubicBezTo>
                      <a:pt x="159" y="233"/>
                      <a:pt x="160" y="233"/>
                      <a:pt x="160" y="233"/>
                    </a:cubicBezTo>
                    <a:cubicBezTo>
                      <a:pt x="159" y="232"/>
                      <a:pt x="159" y="232"/>
                      <a:pt x="159" y="231"/>
                    </a:cubicBezTo>
                    <a:cubicBezTo>
                      <a:pt x="160" y="231"/>
                      <a:pt x="160" y="231"/>
                      <a:pt x="160" y="231"/>
                    </a:cubicBezTo>
                    <a:cubicBezTo>
                      <a:pt x="160" y="231"/>
                      <a:pt x="161" y="231"/>
                      <a:pt x="162" y="231"/>
                    </a:cubicBezTo>
                    <a:cubicBezTo>
                      <a:pt x="162" y="231"/>
                      <a:pt x="163" y="231"/>
                      <a:pt x="163" y="231"/>
                    </a:cubicBezTo>
                    <a:cubicBezTo>
                      <a:pt x="163" y="231"/>
                      <a:pt x="165" y="232"/>
                      <a:pt x="165" y="232"/>
                    </a:cubicBezTo>
                    <a:cubicBezTo>
                      <a:pt x="165" y="233"/>
                      <a:pt x="167" y="234"/>
                      <a:pt x="167" y="234"/>
                    </a:cubicBezTo>
                    <a:cubicBezTo>
                      <a:pt x="167" y="235"/>
                      <a:pt x="167" y="235"/>
                      <a:pt x="169" y="236"/>
                    </a:cubicBezTo>
                    <a:cubicBezTo>
                      <a:pt x="170" y="237"/>
                      <a:pt x="169" y="238"/>
                      <a:pt x="170" y="239"/>
                    </a:cubicBezTo>
                    <a:cubicBezTo>
                      <a:pt x="170" y="240"/>
                      <a:pt x="170" y="241"/>
                      <a:pt x="170" y="242"/>
                    </a:cubicBezTo>
                    <a:cubicBezTo>
                      <a:pt x="171" y="243"/>
                      <a:pt x="171" y="244"/>
                      <a:pt x="171" y="245"/>
                    </a:cubicBezTo>
                    <a:cubicBezTo>
                      <a:pt x="171" y="246"/>
                      <a:pt x="169" y="248"/>
                      <a:pt x="169" y="248"/>
                    </a:cubicBezTo>
                    <a:cubicBezTo>
                      <a:pt x="169" y="249"/>
                      <a:pt x="165" y="253"/>
                      <a:pt x="165" y="253"/>
                    </a:cubicBezTo>
                    <a:cubicBezTo>
                      <a:pt x="164" y="254"/>
                      <a:pt x="165" y="255"/>
                      <a:pt x="164" y="256"/>
                    </a:cubicBezTo>
                    <a:cubicBezTo>
                      <a:pt x="164" y="256"/>
                      <a:pt x="163" y="256"/>
                      <a:pt x="163" y="256"/>
                    </a:cubicBezTo>
                    <a:cubicBezTo>
                      <a:pt x="163" y="256"/>
                      <a:pt x="162" y="257"/>
                      <a:pt x="162" y="258"/>
                    </a:cubicBezTo>
                    <a:cubicBezTo>
                      <a:pt x="162" y="259"/>
                      <a:pt x="162" y="260"/>
                      <a:pt x="162" y="260"/>
                    </a:cubicBezTo>
                    <a:cubicBezTo>
                      <a:pt x="162" y="261"/>
                      <a:pt x="163" y="262"/>
                      <a:pt x="164" y="262"/>
                    </a:cubicBezTo>
                    <a:cubicBezTo>
                      <a:pt x="165" y="263"/>
                      <a:pt x="164" y="264"/>
                      <a:pt x="164" y="265"/>
                    </a:cubicBezTo>
                    <a:cubicBezTo>
                      <a:pt x="164" y="266"/>
                      <a:pt x="166" y="265"/>
                      <a:pt x="167" y="265"/>
                    </a:cubicBezTo>
                    <a:cubicBezTo>
                      <a:pt x="167" y="264"/>
                      <a:pt x="169" y="264"/>
                      <a:pt x="169" y="264"/>
                    </a:cubicBezTo>
                    <a:cubicBezTo>
                      <a:pt x="169" y="264"/>
                      <a:pt x="170" y="266"/>
                      <a:pt x="170" y="266"/>
                    </a:cubicBezTo>
                    <a:cubicBezTo>
                      <a:pt x="170" y="266"/>
                      <a:pt x="172" y="266"/>
                      <a:pt x="172" y="267"/>
                    </a:cubicBezTo>
                    <a:cubicBezTo>
                      <a:pt x="173" y="267"/>
                      <a:pt x="172" y="268"/>
                      <a:pt x="172" y="269"/>
                    </a:cubicBezTo>
                    <a:cubicBezTo>
                      <a:pt x="172" y="270"/>
                      <a:pt x="174" y="270"/>
                      <a:pt x="174" y="270"/>
                    </a:cubicBezTo>
                    <a:cubicBezTo>
                      <a:pt x="174" y="270"/>
                      <a:pt x="174" y="271"/>
                      <a:pt x="175" y="271"/>
                    </a:cubicBezTo>
                    <a:cubicBezTo>
                      <a:pt x="176" y="270"/>
                      <a:pt x="176" y="270"/>
                      <a:pt x="177" y="271"/>
                    </a:cubicBezTo>
                    <a:cubicBezTo>
                      <a:pt x="177" y="271"/>
                      <a:pt x="178" y="271"/>
                      <a:pt x="178" y="272"/>
                    </a:cubicBezTo>
                    <a:cubicBezTo>
                      <a:pt x="178" y="273"/>
                      <a:pt x="177" y="274"/>
                      <a:pt x="177" y="275"/>
                    </a:cubicBezTo>
                    <a:cubicBezTo>
                      <a:pt x="176" y="276"/>
                      <a:pt x="175" y="277"/>
                      <a:pt x="175" y="277"/>
                    </a:cubicBezTo>
                    <a:cubicBezTo>
                      <a:pt x="174" y="278"/>
                      <a:pt x="178" y="275"/>
                      <a:pt x="179" y="275"/>
                    </a:cubicBezTo>
                    <a:cubicBezTo>
                      <a:pt x="179" y="275"/>
                      <a:pt x="179" y="277"/>
                      <a:pt x="180" y="277"/>
                    </a:cubicBezTo>
                    <a:cubicBezTo>
                      <a:pt x="181" y="277"/>
                      <a:pt x="176" y="279"/>
                      <a:pt x="177" y="280"/>
                    </a:cubicBezTo>
                    <a:cubicBezTo>
                      <a:pt x="177" y="280"/>
                      <a:pt x="177" y="281"/>
                      <a:pt x="177" y="282"/>
                    </a:cubicBezTo>
                    <a:cubicBezTo>
                      <a:pt x="178" y="283"/>
                      <a:pt x="178" y="283"/>
                      <a:pt x="179" y="282"/>
                    </a:cubicBezTo>
                    <a:cubicBezTo>
                      <a:pt x="181" y="282"/>
                      <a:pt x="182" y="282"/>
                      <a:pt x="183" y="281"/>
                    </a:cubicBezTo>
                    <a:cubicBezTo>
                      <a:pt x="183" y="281"/>
                      <a:pt x="185" y="281"/>
                      <a:pt x="185" y="282"/>
                    </a:cubicBezTo>
                    <a:cubicBezTo>
                      <a:pt x="185" y="282"/>
                      <a:pt x="185" y="283"/>
                      <a:pt x="185" y="283"/>
                    </a:cubicBezTo>
                    <a:cubicBezTo>
                      <a:pt x="185" y="283"/>
                      <a:pt x="186" y="284"/>
                      <a:pt x="186" y="284"/>
                    </a:cubicBezTo>
                    <a:cubicBezTo>
                      <a:pt x="187" y="284"/>
                      <a:pt x="188" y="284"/>
                      <a:pt x="189" y="284"/>
                    </a:cubicBezTo>
                    <a:cubicBezTo>
                      <a:pt x="189" y="284"/>
                      <a:pt x="189" y="282"/>
                      <a:pt x="189" y="282"/>
                    </a:cubicBezTo>
                    <a:cubicBezTo>
                      <a:pt x="188" y="281"/>
                      <a:pt x="188" y="279"/>
                      <a:pt x="188" y="279"/>
                    </a:cubicBezTo>
                    <a:cubicBezTo>
                      <a:pt x="188" y="279"/>
                      <a:pt x="188" y="278"/>
                      <a:pt x="188" y="277"/>
                    </a:cubicBezTo>
                    <a:cubicBezTo>
                      <a:pt x="188" y="277"/>
                      <a:pt x="189" y="276"/>
                      <a:pt x="189" y="276"/>
                    </a:cubicBezTo>
                    <a:cubicBezTo>
                      <a:pt x="189" y="276"/>
                      <a:pt x="192" y="276"/>
                      <a:pt x="192" y="276"/>
                    </a:cubicBezTo>
                    <a:cubicBezTo>
                      <a:pt x="192" y="276"/>
                      <a:pt x="193" y="275"/>
                      <a:pt x="193" y="275"/>
                    </a:cubicBezTo>
                    <a:cubicBezTo>
                      <a:pt x="193" y="274"/>
                      <a:pt x="195" y="274"/>
                      <a:pt x="195" y="274"/>
                    </a:cubicBezTo>
                    <a:cubicBezTo>
                      <a:pt x="196" y="275"/>
                      <a:pt x="197" y="275"/>
                      <a:pt x="197" y="275"/>
                    </a:cubicBezTo>
                    <a:cubicBezTo>
                      <a:pt x="197" y="275"/>
                      <a:pt x="198" y="274"/>
                      <a:pt x="198" y="274"/>
                    </a:cubicBezTo>
                    <a:cubicBezTo>
                      <a:pt x="199" y="274"/>
                      <a:pt x="199" y="275"/>
                      <a:pt x="199" y="275"/>
                    </a:cubicBezTo>
                    <a:cubicBezTo>
                      <a:pt x="200" y="274"/>
                      <a:pt x="200" y="274"/>
                      <a:pt x="201" y="274"/>
                    </a:cubicBezTo>
                    <a:cubicBezTo>
                      <a:pt x="201" y="274"/>
                      <a:pt x="202" y="275"/>
                      <a:pt x="203" y="274"/>
                    </a:cubicBezTo>
                    <a:cubicBezTo>
                      <a:pt x="204" y="274"/>
                      <a:pt x="205" y="273"/>
                      <a:pt x="205" y="273"/>
                    </a:cubicBezTo>
                    <a:cubicBezTo>
                      <a:pt x="206" y="273"/>
                      <a:pt x="207" y="273"/>
                      <a:pt x="207" y="273"/>
                    </a:cubicBezTo>
                    <a:cubicBezTo>
                      <a:pt x="207" y="273"/>
                      <a:pt x="209" y="271"/>
                      <a:pt x="209" y="271"/>
                    </a:cubicBezTo>
                    <a:cubicBezTo>
                      <a:pt x="209" y="270"/>
                      <a:pt x="209" y="271"/>
                      <a:pt x="211" y="270"/>
                    </a:cubicBezTo>
                    <a:cubicBezTo>
                      <a:pt x="212" y="270"/>
                      <a:pt x="213" y="270"/>
                      <a:pt x="213" y="270"/>
                    </a:cubicBezTo>
                    <a:cubicBezTo>
                      <a:pt x="213" y="270"/>
                      <a:pt x="214" y="271"/>
                      <a:pt x="214" y="271"/>
                    </a:cubicBezTo>
                    <a:cubicBezTo>
                      <a:pt x="214" y="271"/>
                      <a:pt x="216" y="272"/>
                      <a:pt x="217" y="272"/>
                    </a:cubicBezTo>
                    <a:cubicBezTo>
                      <a:pt x="217" y="272"/>
                      <a:pt x="219" y="272"/>
                      <a:pt x="220" y="273"/>
                    </a:cubicBezTo>
                    <a:cubicBezTo>
                      <a:pt x="220" y="273"/>
                      <a:pt x="222" y="272"/>
                      <a:pt x="222" y="272"/>
                    </a:cubicBezTo>
                    <a:cubicBezTo>
                      <a:pt x="222" y="272"/>
                      <a:pt x="222" y="274"/>
                      <a:pt x="222" y="274"/>
                    </a:cubicBezTo>
                    <a:cubicBezTo>
                      <a:pt x="221" y="275"/>
                      <a:pt x="221" y="276"/>
                      <a:pt x="221" y="276"/>
                    </a:cubicBezTo>
                    <a:cubicBezTo>
                      <a:pt x="221" y="277"/>
                      <a:pt x="222" y="278"/>
                      <a:pt x="222" y="278"/>
                    </a:cubicBezTo>
                    <a:cubicBezTo>
                      <a:pt x="222" y="279"/>
                      <a:pt x="227" y="281"/>
                      <a:pt x="228" y="281"/>
                    </a:cubicBezTo>
                    <a:cubicBezTo>
                      <a:pt x="229" y="282"/>
                      <a:pt x="230" y="281"/>
                      <a:pt x="231" y="281"/>
                    </a:cubicBezTo>
                    <a:cubicBezTo>
                      <a:pt x="231" y="281"/>
                      <a:pt x="231" y="282"/>
                      <a:pt x="231" y="282"/>
                    </a:cubicBezTo>
                    <a:cubicBezTo>
                      <a:pt x="232" y="282"/>
                      <a:pt x="232" y="281"/>
                      <a:pt x="232" y="281"/>
                    </a:cubicBezTo>
                    <a:cubicBezTo>
                      <a:pt x="233" y="281"/>
                      <a:pt x="234" y="282"/>
                      <a:pt x="234" y="281"/>
                    </a:cubicBezTo>
                    <a:cubicBezTo>
                      <a:pt x="234" y="281"/>
                      <a:pt x="235" y="281"/>
                      <a:pt x="235" y="281"/>
                    </a:cubicBezTo>
                    <a:cubicBezTo>
                      <a:pt x="236" y="281"/>
                      <a:pt x="237" y="281"/>
                      <a:pt x="237" y="279"/>
                    </a:cubicBezTo>
                    <a:cubicBezTo>
                      <a:pt x="237" y="279"/>
                      <a:pt x="237" y="279"/>
                      <a:pt x="237" y="279"/>
                    </a:cubicBezTo>
                    <a:cubicBezTo>
                      <a:pt x="238" y="280"/>
                      <a:pt x="239" y="281"/>
                      <a:pt x="240" y="281"/>
                    </a:cubicBezTo>
                    <a:cubicBezTo>
                      <a:pt x="241" y="283"/>
                      <a:pt x="242" y="282"/>
                      <a:pt x="244" y="281"/>
                    </a:cubicBezTo>
                    <a:cubicBezTo>
                      <a:pt x="244" y="281"/>
                      <a:pt x="245" y="281"/>
                      <a:pt x="246" y="282"/>
                    </a:cubicBezTo>
                    <a:cubicBezTo>
                      <a:pt x="246" y="282"/>
                      <a:pt x="246" y="282"/>
                      <a:pt x="246" y="282"/>
                    </a:cubicBezTo>
                    <a:cubicBezTo>
                      <a:pt x="246" y="282"/>
                      <a:pt x="245" y="283"/>
                      <a:pt x="245" y="283"/>
                    </a:cubicBezTo>
                    <a:cubicBezTo>
                      <a:pt x="245" y="283"/>
                      <a:pt x="245" y="283"/>
                      <a:pt x="245" y="283"/>
                    </a:cubicBezTo>
                    <a:cubicBezTo>
                      <a:pt x="245" y="284"/>
                      <a:pt x="245" y="285"/>
                      <a:pt x="245" y="285"/>
                    </a:cubicBezTo>
                    <a:cubicBezTo>
                      <a:pt x="245" y="287"/>
                      <a:pt x="245" y="288"/>
                      <a:pt x="246" y="289"/>
                    </a:cubicBezTo>
                    <a:cubicBezTo>
                      <a:pt x="246" y="290"/>
                      <a:pt x="248" y="291"/>
                      <a:pt x="249" y="290"/>
                    </a:cubicBezTo>
                    <a:cubicBezTo>
                      <a:pt x="250" y="290"/>
                      <a:pt x="250" y="289"/>
                      <a:pt x="250" y="288"/>
                    </a:cubicBezTo>
                    <a:cubicBezTo>
                      <a:pt x="250" y="288"/>
                      <a:pt x="250" y="287"/>
                      <a:pt x="250" y="287"/>
                    </a:cubicBezTo>
                    <a:cubicBezTo>
                      <a:pt x="249" y="286"/>
                      <a:pt x="248" y="286"/>
                      <a:pt x="248" y="286"/>
                    </a:cubicBezTo>
                    <a:cubicBezTo>
                      <a:pt x="248" y="286"/>
                      <a:pt x="248" y="286"/>
                      <a:pt x="248" y="285"/>
                    </a:cubicBezTo>
                    <a:cubicBezTo>
                      <a:pt x="248" y="285"/>
                      <a:pt x="250" y="285"/>
                      <a:pt x="250" y="284"/>
                    </a:cubicBezTo>
                    <a:cubicBezTo>
                      <a:pt x="252" y="282"/>
                      <a:pt x="254" y="281"/>
                      <a:pt x="256" y="281"/>
                    </a:cubicBezTo>
                    <a:cubicBezTo>
                      <a:pt x="257" y="282"/>
                      <a:pt x="258" y="281"/>
                      <a:pt x="258" y="281"/>
                    </a:cubicBezTo>
                    <a:cubicBezTo>
                      <a:pt x="259" y="280"/>
                      <a:pt x="260" y="279"/>
                      <a:pt x="262" y="280"/>
                    </a:cubicBezTo>
                    <a:cubicBezTo>
                      <a:pt x="263" y="280"/>
                      <a:pt x="264" y="279"/>
                      <a:pt x="265" y="279"/>
                    </a:cubicBezTo>
                    <a:cubicBezTo>
                      <a:pt x="266" y="279"/>
                      <a:pt x="266" y="276"/>
                      <a:pt x="268" y="278"/>
                    </a:cubicBezTo>
                    <a:cubicBezTo>
                      <a:pt x="269" y="278"/>
                      <a:pt x="269" y="278"/>
                      <a:pt x="269" y="278"/>
                    </a:cubicBezTo>
                    <a:cubicBezTo>
                      <a:pt x="271" y="277"/>
                      <a:pt x="271" y="275"/>
                      <a:pt x="272" y="273"/>
                    </a:cubicBezTo>
                    <a:cubicBezTo>
                      <a:pt x="272" y="273"/>
                      <a:pt x="273" y="273"/>
                      <a:pt x="273" y="274"/>
                    </a:cubicBezTo>
                    <a:cubicBezTo>
                      <a:pt x="273" y="274"/>
                      <a:pt x="273" y="274"/>
                      <a:pt x="273" y="274"/>
                    </a:cubicBezTo>
                    <a:cubicBezTo>
                      <a:pt x="274" y="276"/>
                      <a:pt x="275" y="276"/>
                      <a:pt x="276" y="274"/>
                    </a:cubicBezTo>
                    <a:cubicBezTo>
                      <a:pt x="276" y="274"/>
                      <a:pt x="277" y="274"/>
                      <a:pt x="277" y="274"/>
                    </a:cubicBezTo>
                    <a:cubicBezTo>
                      <a:pt x="278" y="274"/>
                      <a:pt x="278" y="274"/>
                      <a:pt x="278" y="274"/>
                    </a:cubicBezTo>
                    <a:cubicBezTo>
                      <a:pt x="278" y="274"/>
                      <a:pt x="278" y="273"/>
                      <a:pt x="278" y="273"/>
                    </a:cubicBezTo>
                    <a:cubicBezTo>
                      <a:pt x="278" y="273"/>
                      <a:pt x="278" y="273"/>
                      <a:pt x="278" y="273"/>
                    </a:cubicBezTo>
                    <a:cubicBezTo>
                      <a:pt x="278" y="273"/>
                      <a:pt x="278" y="273"/>
                      <a:pt x="278" y="272"/>
                    </a:cubicBezTo>
                    <a:cubicBezTo>
                      <a:pt x="279" y="272"/>
                      <a:pt x="279" y="273"/>
                      <a:pt x="279" y="273"/>
                    </a:cubicBezTo>
                    <a:cubicBezTo>
                      <a:pt x="280" y="273"/>
                      <a:pt x="280" y="273"/>
                      <a:pt x="281" y="273"/>
                    </a:cubicBezTo>
                    <a:cubicBezTo>
                      <a:pt x="281" y="272"/>
                      <a:pt x="281" y="272"/>
                      <a:pt x="282" y="272"/>
                    </a:cubicBezTo>
                    <a:cubicBezTo>
                      <a:pt x="283" y="272"/>
                      <a:pt x="284" y="273"/>
                      <a:pt x="285" y="271"/>
                    </a:cubicBezTo>
                    <a:cubicBezTo>
                      <a:pt x="285" y="271"/>
                      <a:pt x="286" y="272"/>
                      <a:pt x="286" y="272"/>
                    </a:cubicBezTo>
                    <a:cubicBezTo>
                      <a:pt x="287" y="272"/>
                      <a:pt x="290" y="271"/>
                      <a:pt x="291" y="270"/>
                    </a:cubicBezTo>
                    <a:cubicBezTo>
                      <a:pt x="292" y="269"/>
                      <a:pt x="293" y="268"/>
                      <a:pt x="294" y="266"/>
                    </a:cubicBezTo>
                    <a:cubicBezTo>
                      <a:pt x="294" y="266"/>
                      <a:pt x="294" y="266"/>
                      <a:pt x="295" y="266"/>
                    </a:cubicBezTo>
                    <a:cubicBezTo>
                      <a:pt x="296" y="266"/>
                      <a:pt x="297" y="267"/>
                      <a:pt x="297" y="265"/>
                    </a:cubicBezTo>
                    <a:cubicBezTo>
                      <a:pt x="297" y="265"/>
                      <a:pt x="297" y="264"/>
                      <a:pt x="297" y="264"/>
                    </a:cubicBezTo>
                    <a:cubicBezTo>
                      <a:pt x="297" y="264"/>
                      <a:pt x="297" y="264"/>
                      <a:pt x="297" y="264"/>
                    </a:cubicBezTo>
                    <a:cubicBezTo>
                      <a:pt x="297" y="264"/>
                      <a:pt x="297" y="264"/>
                      <a:pt x="298" y="264"/>
                    </a:cubicBezTo>
                    <a:cubicBezTo>
                      <a:pt x="299" y="264"/>
                      <a:pt x="299" y="263"/>
                      <a:pt x="300" y="263"/>
                    </a:cubicBezTo>
                    <a:cubicBezTo>
                      <a:pt x="300" y="262"/>
                      <a:pt x="302" y="262"/>
                      <a:pt x="302" y="261"/>
                    </a:cubicBezTo>
                    <a:cubicBezTo>
                      <a:pt x="302" y="261"/>
                      <a:pt x="302" y="261"/>
                      <a:pt x="302" y="261"/>
                    </a:cubicBezTo>
                    <a:cubicBezTo>
                      <a:pt x="302" y="261"/>
                      <a:pt x="302" y="260"/>
                      <a:pt x="302" y="260"/>
                    </a:cubicBezTo>
                    <a:cubicBezTo>
                      <a:pt x="302" y="259"/>
                      <a:pt x="303" y="259"/>
                      <a:pt x="304" y="259"/>
                    </a:cubicBezTo>
                    <a:cubicBezTo>
                      <a:pt x="305" y="258"/>
                      <a:pt x="306" y="258"/>
                      <a:pt x="306" y="257"/>
                    </a:cubicBezTo>
                    <a:cubicBezTo>
                      <a:pt x="306" y="257"/>
                      <a:pt x="306" y="257"/>
                      <a:pt x="306" y="257"/>
                    </a:cubicBezTo>
                    <a:cubicBezTo>
                      <a:pt x="305" y="257"/>
                      <a:pt x="305" y="257"/>
                      <a:pt x="305" y="257"/>
                    </a:cubicBezTo>
                    <a:cubicBezTo>
                      <a:pt x="305" y="256"/>
                      <a:pt x="306" y="256"/>
                      <a:pt x="306" y="256"/>
                    </a:cubicBezTo>
                    <a:cubicBezTo>
                      <a:pt x="308" y="256"/>
                      <a:pt x="308" y="254"/>
                      <a:pt x="309" y="254"/>
                    </a:cubicBezTo>
                    <a:cubicBezTo>
                      <a:pt x="309" y="254"/>
                      <a:pt x="309" y="253"/>
                      <a:pt x="309" y="253"/>
                    </a:cubicBezTo>
                    <a:cubicBezTo>
                      <a:pt x="309" y="253"/>
                      <a:pt x="309" y="253"/>
                      <a:pt x="309" y="253"/>
                    </a:cubicBezTo>
                    <a:cubicBezTo>
                      <a:pt x="309" y="252"/>
                      <a:pt x="310" y="252"/>
                      <a:pt x="310" y="252"/>
                    </a:cubicBezTo>
                    <a:cubicBezTo>
                      <a:pt x="310" y="252"/>
                      <a:pt x="311" y="252"/>
                      <a:pt x="311" y="251"/>
                    </a:cubicBezTo>
                    <a:cubicBezTo>
                      <a:pt x="311" y="251"/>
                      <a:pt x="311" y="251"/>
                      <a:pt x="311" y="250"/>
                    </a:cubicBezTo>
                    <a:cubicBezTo>
                      <a:pt x="311" y="250"/>
                      <a:pt x="312" y="249"/>
                      <a:pt x="312" y="249"/>
                    </a:cubicBezTo>
                    <a:cubicBezTo>
                      <a:pt x="312" y="248"/>
                      <a:pt x="312" y="248"/>
                      <a:pt x="312" y="248"/>
                    </a:cubicBezTo>
                    <a:cubicBezTo>
                      <a:pt x="312" y="248"/>
                      <a:pt x="312" y="248"/>
                      <a:pt x="312" y="247"/>
                    </a:cubicBezTo>
                    <a:cubicBezTo>
                      <a:pt x="312" y="247"/>
                      <a:pt x="312" y="246"/>
                      <a:pt x="312" y="245"/>
                    </a:cubicBezTo>
                    <a:cubicBezTo>
                      <a:pt x="313" y="245"/>
                      <a:pt x="313" y="246"/>
                      <a:pt x="314" y="246"/>
                    </a:cubicBezTo>
                    <a:cubicBezTo>
                      <a:pt x="314" y="245"/>
                      <a:pt x="314" y="245"/>
                      <a:pt x="314" y="245"/>
                    </a:cubicBezTo>
                    <a:cubicBezTo>
                      <a:pt x="313" y="245"/>
                      <a:pt x="313" y="244"/>
                      <a:pt x="312" y="244"/>
                    </a:cubicBezTo>
                    <a:cubicBezTo>
                      <a:pt x="312" y="244"/>
                      <a:pt x="312" y="244"/>
                      <a:pt x="312" y="244"/>
                    </a:cubicBezTo>
                    <a:cubicBezTo>
                      <a:pt x="312" y="244"/>
                      <a:pt x="312" y="244"/>
                      <a:pt x="312" y="244"/>
                    </a:cubicBezTo>
                    <a:cubicBezTo>
                      <a:pt x="312" y="243"/>
                      <a:pt x="312" y="243"/>
                      <a:pt x="312" y="243"/>
                    </a:cubicBezTo>
                    <a:cubicBezTo>
                      <a:pt x="312" y="243"/>
                      <a:pt x="313" y="243"/>
                      <a:pt x="313" y="243"/>
                    </a:cubicBezTo>
                    <a:cubicBezTo>
                      <a:pt x="316" y="242"/>
                      <a:pt x="318" y="240"/>
                      <a:pt x="319" y="237"/>
                    </a:cubicBezTo>
                    <a:cubicBezTo>
                      <a:pt x="320" y="235"/>
                      <a:pt x="320" y="233"/>
                      <a:pt x="323" y="232"/>
                    </a:cubicBezTo>
                    <a:cubicBezTo>
                      <a:pt x="323" y="232"/>
                      <a:pt x="323" y="232"/>
                      <a:pt x="323" y="232"/>
                    </a:cubicBezTo>
                    <a:cubicBezTo>
                      <a:pt x="324" y="231"/>
                      <a:pt x="324" y="231"/>
                      <a:pt x="324" y="231"/>
                    </a:cubicBezTo>
                    <a:cubicBezTo>
                      <a:pt x="325" y="231"/>
                      <a:pt x="326" y="231"/>
                      <a:pt x="326" y="230"/>
                    </a:cubicBezTo>
                    <a:cubicBezTo>
                      <a:pt x="326" y="230"/>
                      <a:pt x="326" y="230"/>
                      <a:pt x="325" y="229"/>
                    </a:cubicBezTo>
                    <a:cubicBezTo>
                      <a:pt x="325" y="229"/>
                      <a:pt x="325" y="229"/>
                      <a:pt x="325" y="229"/>
                    </a:cubicBezTo>
                    <a:cubicBezTo>
                      <a:pt x="325" y="229"/>
                      <a:pt x="325" y="229"/>
                      <a:pt x="325" y="229"/>
                    </a:cubicBezTo>
                    <a:cubicBezTo>
                      <a:pt x="325" y="229"/>
                      <a:pt x="325" y="229"/>
                      <a:pt x="325" y="228"/>
                    </a:cubicBezTo>
                    <a:cubicBezTo>
                      <a:pt x="325" y="228"/>
                      <a:pt x="325" y="228"/>
                      <a:pt x="325" y="228"/>
                    </a:cubicBezTo>
                    <a:cubicBezTo>
                      <a:pt x="325" y="228"/>
                      <a:pt x="326" y="227"/>
                      <a:pt x="326" y="227"/>
                    </a:cubicBezTo>
                    <a:cubicBezTo>
                      <a:pt x="326" y="227"/>
                      <a:pt x="326" y="226"/>
                      <a:pt x="326" y="226"/>
                    </a:cubicBezTo>
                    <a:cubicBezTo>
                      <a:pt x="326" y="225"/>
                      <a:pt x="326" y="225"/>
                      <a:pt x="327" y="225"/>
                    </a:cubicBezTo>
                    <a:cubicBezTo>
                      <a:pt x="327" y="225"/>
                      <a:pt x="327" y="225"/>
                      <a:pt x="327" y="225"/>
                    </a:cubicBezTo>
                    <a:cubicBezTo>
                      <a:pt x="328" y="225"/>
                      <a:pt x="328" y="224"/>
                      <a:pt x="328" y="223"/>
                    </a:cubicBezTo>
                    <a:cubicBezTo>
                      <a:pt x="328" y="223"/>
                      <a:pt x="328" y="223"/>
                      <a:pt x="328" y="222"/>
                    </a:cubicBezTo>
                    <a:cubicBezTo>
                      <a:pt x="328" y="222"/>
                      <a:pt x="328" y="221"/>
                      <a:pt x="327" y="221"/>
                    </a:cubicBezTo>
                    <a:cubicBezTo>
                      <a:pt x="327" y="220"/>
                      <a:pt x="327" y="219"/>
                      <a:pt x="328" y="219"/>
                    </a:cubicBezTo>
                    <a:cubicBezTo>
                      <a:pt x="328" y="219"/>
                      <a:pt x="328" y="219"/>
                      <a:pt x="328" y="219"/>
                    </a:cubicBezTo>
                    <a:cubicBezTo>
                      <a:pt x="328" y="219"/>
                      <a:pt x="328" y="219"/>
                      <a:pt x="328" y="219"/>
                    </a:cubicBezTo>
                    <a:cubicBezTo>
                      <a:pt x="328" y="218"/>
                      <a:pt x="328" y="218"/>
                      <a:pt x="328" y="218"/>
                    </a:cubicBezTo>
                    <a:cubicBezTo>
                      <a:pt x="328" y="218"/>
                      <a:pt x="327" y="218"/>
                      <a:pt x="327" y="218"/>
                    </a:cubicBezTo>
                    <a:cubicBezTo>
                      <a:pt x="326" y="217"/>
                      <a:pt x="325" y="216"/>
                      <a:pt x="325" y="216"/>
                    </a:cubicBezTo>
                    <a:cubicBezTo>
                      <a:pt x="324" y="215"/>
                      <a:pt x="324" y="215"/>
                      <a:pt x="324" y="215"/>
                    </a:cubicBezTo>
                    <a:cubicBezTo>
                      <a:pt x="324" y="215"/>
                      <a:pt x="323" y="215"/>
                      <a:pt x="323" y="215"/>
                    </a:cubicBezTo>
                    <a:cubicBezTo>
                      <a:pt x="322" y="215"/>
                      <a:pt x="322" y="215"/>
                      <a:pt x="321" y="215"/>
                    </a:cubicBezTo>
                    <a:cubicBezTo>
                      <a:pt x="321" y="215"/>
                      <a:pt x="321" y="215"/>
                      <a:pt x="321" y="215"/>
                    </a:cubicBezTo>
                    <a:cubicBezTo>
                      <a:pt x="320" y="215"/>
                      <a:pt x="320" y="215"/>
                      <a:pt x="320" y="216"/>
                    </a:cubicBezTo>
                    <a:cubicBezTo>
                      <a:pt x="320" y="216"/>
                      <a:pt x="320" y="215"/>
                      <a:pt x="319" y="215"/>
                    </a:cubicBezTo>
                    <a:cubicBezTo>
                      <a:pt x="320" y="215"/>
                      <a:pt x="320" y="215"/>
                      <a:pt x="320" y="214"/>
                    </a:cubicBezTo>
                    <a:cubicBezTo>
                      <a:pt x="321" y="214"/>
                      <a:pt x="321" y="213"/>
                      <a:pt x="322" y="213"/>
                    </a:cubicBezTo>
                    <a:cubicBezTo>
                      <a:pt x="322" y="213"/>
                      <a:pt x="323" y="213"/>
                      <a:pt x="323" y="212"/>
                    </a:cubicBezTo>
                    <a:cubicBezTo>
                      <a:pt x="323" y="212"/>
                      <a:pt x="323" y="212"/>
                      <a:pt x="323" y="212"/>
                    </a:cubicBezTo>
                    <a:cubicBezTo>
                      <a:pt x="324" y="212"/>
                      <a:pt x="325" y="211"/>
                      <a:pt x="326" y="211"/>
                    </a:cubicBezTo>
                    <a:cubicBezTo>
                      <a:pt x="326" y="211"/>
                      <a:pt x="326" y="211"/>
                      <a:pt x="326" y="211"/>
                    </a:cubicBezTo>
                    <a:cubicBezTo>
                      <a:pt x="327" y="211"/>
                      <a:pt x="327" y="211"/>
                      <a:pt x="327" y="211"/>
                    </a:cubicBezTo>
                    <a:cubicBezTo>
                      <a:pt x="328" y="210"/>
                      <a:pt x="328" y="210"/>
                      <a:pt x="328" y="209"/>
                    </a:cubicBezTo>
                    <a:cubicBezTo>
                      <a:pt x="327" y="209"/>
                      <a:pt x="327" y="209"/>
                      <a:pt x="327" y="208"/>
                    </a:cubicBezTo>
                    <a:cubicBezTo>
                      <a:pt x="327" y="208"/>
                      <a:pt x="327" y="206"/>
                      <a:pt x="326" y="207"/>
                    </a:cubicBezTo>
                    <a:cubicBezTo>
                      <a:pt x="325" y="207"/>
                      <a:pt x="325" y="207"/>
                      <a:pt x="325" y="207"/>
                    </a:cubicBezTo>
                    <a:cubicBezTo>
                      <a:pt x="325" y="206"/>
                      <a:pt x="325" y="206"/>
                      <a:pt x="326" y="206"/>
                    </a:cubicBezTo>
                    <a:cubicBezTo>
                      <a:pt x="326" y="206"/>
                      <a:pt x="326" y="206"/>
                      <a:pt x="326" y="206"/>
                    </a:cubicBezTo>
                    <a:cubicBezTo>
                      <a:pt x="326" y="206"/>
                      <a:pt x="327" y="206"/>
                      <a:pt x="327" y="206"/>
                    </a:cubicBezTo>
                    <a:cubicBezTo>
                      <a:pt x="327" y="206"/>
                      <a:pt x="327" y="206"/>
                      <a:pt x="327" y="206"/>
                    </a:cubicBezTo>
                    <a:cubicBezTo>
                      <a:pt x="328" y="205"/>
                      <a:pt x="328" y="205"/>
                      <a:pt x="328" y="205"/>
                    </a:cubicBezTo>
                    <a:cubicBezTo>
                      <a:pt x="328" y="204"/>
                      <a:pt x="328" y="204"/>
                      <a:pt x="328" y="204"/>
                    </a:cubicBezTo>
                    <a:cubicBezTo>
                      <a:pt x="328" y="204"/>
                      <a:pt x="328" y="203"/>
                      <a:pt x="327" y="203"/>
                    </a:cubicBezTo>
                    <a:cubicBezTo>
                      <a:pt x="327" y="203"/>
                      <a:pt x="327" y="203"/>
                      <a:pt x="327" y="203"/>
                    </a:cubicBezTo>
                    <a:cubicBezTo>
                      <a:pt x="327" y="202"/>
                      <a:pt x="327" y="202"/>
                      <a:pt x="326" y="202"/>
                    </a:cubicBezTo>
                    <a:cubicBezTo>
                      <a:pt x="326" y="201"/>
                      <a:pt x="325" y="200"/>
                      <a:pt x="324" y="200"/>
                    </a:cubicBezTo>
                    <a:cubicBezTo>
                      <a:pt x="324" y="200"/>
                      <a:pt x="324" y="200"/>
                      <a:pt x="324" y="200"/>
                    </a:cubicBezTo>
                    <a:cubicBezTo>
                      <a:pt x="324" y="200"/>
                      <a:pt x="324" y="200"/>
                      <a:pt x="324" y="200"/>
                    </a:cubicBezTo>
                    <a:cubicBezTo>
                      <a:pt x="324" y="199"/>
                      <a:pt x="323" y="198"/>
                      <a:pt x="323" y="198"/>
                    </a:cubicBezTo>
                    <a:cubicBezTo>
                      <a:pt x="323" y="198"/>
                      <a:pt x="322" y="197"/>
                      <a:pt x="322" y="197"/>
                    </a:cubicBezTo>
                    <a:cubicBezTo>
                      <a:pt x="322" y="197"/>
                      <a:pt x="321" y="197"/>
                      <a:pt x="321" y="197"/>
                    </a:cubicBezTo>
                    <a:cubicBezTo>
                      <a:pt x="321" y="196"/>
                      <a:pt x="321" y="196"/>
                      <a:pt x="321" y="196"/>
                    </a:cubicBezTo>
                    <a:cubicBezTo>
                      <a:pt x="321" y="196"/>
                      <a:pt x="321" y="196"/>
                      <a:pt x="321" y="196"/>
                    </a:cubicBezTo>
                    <a:cubicBezTo>
                      <a:pt x="321" y="196"/>
                      <a:pt x="321" y="195"/>
                      <a:pt x="321" y="195"/>
                    </a:cubicBezTo>
                    <a:cubicBezTo>
                      <a:pt x="321" y="194"/>
                      <a:pt x="321" y="194"/>
                      <a:pt x="320" y="193"/>
                    </a:cubicBezTo>
                    <a:cubicBezTo>
                      <a:pt x="320" y="193"/>
                      <a:pt x="320" y="192"/>
                      <a:pt x="320" y="192"/>
                    </a:cubicBezTo>
                    <a:cubicBezTo>
                      <a:pt x="320" y="192"/>
                      <a:pt x="319" y="191"/>
                      <a:pt x="319" y="191"/>
                    </a:cubicBezTo>
                    <a:cubicBezTo>
                      <a:pt x="319" y="191"/>
                      <a:pt x="319" y="190"/>
                      <a:pt x="318" y="190"/>
                    </a:cubicBezTo>
                    <a:cubicBezTo>
                      <a:pt x="318" y="190"/>
                      <a:pt x="318" y="190"/>
                      <a:pt x="318" y="189"/>
                    </a:cubicBezTo>
                    <a:cubicBezTo>
                      <a:pt x="318" y="189"/>
                      <a:pt x="318" y="189"/>
                      <a:pt x="318" y="189"/>
                    </a:cubicBezTo>
                    <a:cubicBezTo>
                      <a:pt x="318" y="187"/>
                      <a:pt x="317" y="186"/>
                      <a:pt x="316" y="185"/>
                    </a:cubicBezTo>
                    <a:cubicBezTo>
                      <a:pt x="316" y="185"/>
                      <a:pt x="316" y="185"/>
                      <a:pt x="316" y="184"/>
                    </a:cubicBezTo>
                    <a:cubicBezTo>
                      <a:pt x="316" y="184"/>
                      <a:pt x="316" y="184"/>
                      <a:pt x="316" y="184"/>
                    </a:cubicBezTo>
                    <a:cubicBezTo>
                      <a:pt x="316" y="183"/>
                      <a:pt x="316" y="183"/>
                      <a:pt x="316" y="183"/>
                    </a:cubicBezTo>
                    <a:cubicBezTo>
                      <a:pt x="316" y="183"/>
                      <a:pt x="316" y="183"/>
                      <a:pt x="316" y="183"/>
                    </a:cubicBezTo>
                    <a:cubicBezTo>
                      <a:pt x="316" y="183"/>
                      <a:pt x="315" y="182"/>
                      <a:pt x="315" y="182"/>
                    </a:cubicBezTo>
                    <a:cubicBezTo>
                      <a:pt x="314" y="182"/>
                      <a:pt x="313" y="181"/>
                      <a:pt x="312" y="181"/>
                    </a:cubicBezTo>
                    <a:cubicBezTo>
                      <a:pt x="312" y="181"/>
                      <a:pt x="312" y="181"/>
                      <a:pt x="311" y="181"/>
                    </a:cubicBezTo>
                    <a:cubicBezTo>
                      <a:pt x="311" y="180"/>
                      <a:pt x="311" y="180"/>
                      <a:pt x="311" y="180"/>
                    </a:cubicBezTo>
                    <a:cubicBezTo>
                      <a:pt x="311" y="180"/>
                      <a:pt x="311" y="180"/>
                      <a:pt x="311" y="180"/>
                    </a:cubicBezTo>
                    <a:cubicBezTo>
                      <a:pt x="311" y="179"/>
                      <a:pt x="310" y="179"/>
                      <a:pt x="310" y="179"/>
                    </a:cubicBezTo>
                    <a:cubicBezTo>
                      <a:pt x="310" y="179"/>
                      <a:pt x="310" y="179"/>
                      <a:pt x="309" y="179"/>
                    </a:cubicBezTo>
                    <a:cubicBezTo>
                      <a:pt x="309" y="177"/>
                      <a:pt x="309" y="177"/>
                      <a:pt x="309" y="177"/>
                    </a:cubicBezTo>
                    <a:cubicBezTo>
                      <a:pt x="310" y="177"/>
                      <a:pt x="310" y="177"/>
                      <a:pt x="310" y="177"/>
                    </a:cubicBezTo>
                    <a:cubicBezTo>
                      <a:pt x="310" y="176"/>
                      <a:pt x="310" y="176"/>
                      <a:pt x="310" y="176"/>
                    </a:cubicBezTo>
                    <a:cubicBezTo>
                      <a:pt x="310" y="175"/>
                      <a:pt x="311" y="175"/>
                      <a:pt x="311" y="175"/>
                    </a:cubicBezTo>
                    <a:cubicBezTo>
                      <a:pt x="311" y="175"/>
                      <a:pt x="311" y="175"/>
                      <a:pt x="311" y="175"/>
                    </a:cubicBezTo>
                    <a:cubicBezTo>
                      <a:pt x="311" y="174"/>
                      <a:pt x="312" y="173"/>
                      <a:pt x="313" y="172"/>
                    </a:cubicBezTo>
                    <a:cubicBezTo>
                      <a:pt x="313" y="172"/>
                      <a:pt x="313" y="172"/>
                      <a:pt x="314" y="171"/>
                    </a:cubicBezTo>
                    <a:cubicBezTo>
                      <a:pt x="315" y="171"/>
                      <a:pt x="316" y="170"/>
                      <a:pt x="315" y="169"/>
                    </a:cubicBezTo>
                    <a:cubicBezTo>
                      <a:pt x="315" y="169"/>
                      <a:pt x="315" y="169"/>
                      <a:pt x="315" y="169"/>
                    </a:cubicBezTo>
                    <a:cubicBezTo>
                      <a:pt x="315" y="169"/>
                      <a:pt x="315" y="169"/>
                      <a:pt x="315" y="169"/>
                    </a:cubicBezTo>
                    <a:cubicBezTo>
                      <a:pt x="315" y="168"/>
                      <a:pt x="315" y="168"/>
                      <a:pt x="315" y="168"/>
                    </a:cubicBezTo>
                    <a:cubicBezTo>
                      <a:pt x="315" y="168"/>
                      <a:pt x="315" y="167"/>
                      <a:pt x="315" y="167"/>
                    </a:cubicBezTo>
                    <a:cubicBezTo>
                      <a:pt x="316" y="167"/>
                      <a:pt x="316" y="167"/>
                      <a:pt x="316" y="167"/>
                    </a:cubicBezTo>
                    <a:cubicBezTo>
                      <a:pt x="316" y="167"/>
                      <a:pt x="316" y="167"/>
                      <a:pt x="316" y="167"/>
                    </a:cubicBezTo>
                    <a:cubicBezTo>
                      <a:pt x="316" y="167"/>
                      <a:pt x="316" y="167"/>
                      <a:pt x="317" y="168"/>
                    </a:cubicBezTo>
                    <a:cubicBezTo>
                      <a:pt x="316" y="168"/>
                      <a:pt x="316" y="168"/>
                      <a:pt x="316" y="168"/>
                    </a:cubicBezTo>
                    <a:cubicBezTo>
                      <a:pt x="317" y="169"/>
                      <a:pt x="318" y="169"/>
                      <a:pt x="319" y="168"/>
                    </a:cubicBezTo>
                    <a:cubicBezTo>
                      <a:pt x="319" y="168"/>
                      <a:pt x="319" y="168"/>
                      <a:pt x="319" y="168"/>
                    </a:cubicBezTo>
                    <a:cubicBezTo>
                      <a:pt x="319" y="168"/>
                      <a:pt x="319" y="168"/>
                      <a:pt x="319" y="167"/>
                    </a:cubicBezTo>
                    <a:cubicBezTo>
                      <a:pt x="319" y="167"/>
                      <a:pt x="319" y="167"/>
                      <a:pt x="319" y="167"/>
                    </a:cubicBezTo>
                    <a:cubicBezTo>
                      <a:pt x="319" y="166"/>
                      <a:pt x="319" y="166"/>
                      <a:pt x="319" y="166"/>
                    </a:cubicBezTo>
                    <a:cubicBezTo>
                      <a:pt x="319" y="166"/>
                      <a:pt x="319" y="166"/>
                      <a:pt x="320" y="166"/>
                    </a:cubicBezTo>
                    <a:cubicBezTo>
                      <a:pt x="320" y="166"/>
                      <a:pt x="320" y="166"/>
                      <a:pt x="320" y="165"/>
                    </a:cubicBezTo>
                    <a:cubicBezTo>
                      <a:pt x="321" y="165"/>
                      <a:pt x="321" y="165"/>
                      <a:pt x="321" y="165"/>
                    </a:cubicBezTo>
                    <a:cubicBezTo>
                      <a:pt x="321" y="165"/>
                      <a:pt x="321" y="165"/>
                      <a:pt x="321" y="165"/>
                    </a:cubicBezTo>
                    <a:cubicBezTo>
                      <a:pt x="321" y="165"/>
                      <a:pt x="321" y="165"/>
                      <a:pt x="321" y="165"/>
                    </a:cubicBezTo>
                    <a:cubicBezTo>
                      <a:pt x="321" y="165"/>
                      <a:pt x="321" y="165"/>
                      <a:pt x="321" y="164"/>
                    </a:cubicBezTo>
                    <a:cubicBezTo>
                      <a:pt x="322" y="164"/>
                      <a:pt x="322" y="164"/>
                      <a:pt x="323" y="163"/>
                    </a:cubicBezTo>
                    <a:cubicBezTo>
                      <a:pt x="323" y="163"/>
                      <a:pt x="323" y="163"/>
                      <a:pt x="324" y="163"/>
                    </a:cubicBezTo>
                    <a:cubicBezTo>
                      <a:pt x="324" y="163"/>
                      <a:pt x="325" y="163"/>
                      <a:pt x="326" y="162"/>
                    </a:cubicBezTo>
                    <a:cubicBezTo>
                      <a:pt x="326" y="162"/>
                      <a:pt x="326" y="162"/>
                      <a:pt x="326" y="162"/>
                    </a:cubicBezTo>
                    <a:cubicBezTo>
                      <a:pt x="326" y="162"/>
                      <a:pt x="326" y="162"/>
                      <a:pt x="326" y="162"/>
                    </a:cubicBezTo>
                    <a:cubicBezTo>
                      <a:pt x="326" y="162"/>
                      <a:pt x="327" y="162"/>
                      <a:pt x="327" y="162"/>
                    </a:cubicBezTo>
                    <a:cubicBezTo>
                      <a:pt x="327" y="162"/>
                      <a:pt x="328" y="162"/>
                      <a:pt x="329" y="162"/>
                    </a:cubicBezTo>
                    <a:cubicBezTo>
                      <a:pt x="329" y="162"/>
                      <a:pt x="329" y="162"/>
                      <a:pt x="329" y="162"/>
                    </a:cubicBezTo>
                    <a:cubicBezTo>
                      <a:pt x="329" y="162"/>
                      <a:pt x="330" y="162"/>
                      <a:pt x="330" y="162"/>
                    </a:cubicBezTo>
                    <a:cubicBezTo>
                      <a:pt x="331" y="162"/>
                      <a:pt x="331" y="161"/>
                      <a:pt x="331" y="161"/>
                    </a:cubicBezTo>
                    <a:cubicBezTo>
                      <a:pt x="331" y="161"/>
                      <a:pt x="331" y="161"/>
                      <a:pt x="331" y="161"/>
                    </a:cubicBezTo>
                    <a:cubicBezTo>
                      <a:pt x="331" y="161"/>
                      <a:pt x="331" y="160"/>
                      <a:pt x="331" y="160"/>
                    </a:cubicBezTo>
                    <a:cubicBezTo>
                      <a:pt x="331" y="160"/>
                      <a:pt x="332" y="160"/>
                      <a:pt x="332" y="159"/>
                    </a:cubicBezTo>
                    <a:cubicBezTo>
                      <a:pt x="332" y="159"/>
                      <a:pt x="332" y="158"/>
                      <a:pt x="332" y="157"/>
                    </a:cubicBezTo>
                    <a:cubicBezTo>
                      <a:pt x="331" y="157"/>
                      <a:pt x="331" y="157"/>
                      <a:pt x="331" y="157"/>
                    </a:cubicBezTo>
                    <a:cubicBezTo>
                      <a:pt x="330" y="157"/>
                      <a:pt x="330" y="157"/>
                      <a:pt x="329" y="157"/>
                    </a:cubicBezTo>
                    <a:cubicBezTo>
                      <a:pt x="329" y="156"/>
                      <a:pt x="328" y="156"/>
                      <a:pt x="328" y="156"/>
                    </a:cubicBezTo>
                    <a:cubicBezTo>
                      <a:pt x="324" y="156"/>
                      <a:pt x="324" y="156"/>
                      <a:pt x="324" y="156"/>
                    </a:cubicBezTo>
                    <a:cubicBezTo>
                      <a:pt x="324" y="156"/>
                      <a:pt x="323" y="156"/>
                      <a:pt x="322" y="156"/>
                    </a:cubicBezTo>
                    <a:cubicBezTo>
                      <a:pt x="322" y="155"/>
                      <a:pt x="322" y="155"/>
                      <a:pt x="321" y="155"/>
                    </a:cubicBezTo>
                    <a:cubicBezTo>
                      <a:pt x="321" y="154"/>
                      <a:pt x="321" y="154"/>
                      <a:pt x="321" y="154"/>
                    </a:cubicBezTo>
                    <a:cubicBezTo>
                      <a:pt x="321" y="154"/>
                      <a:pt x="320" y="154"/>
                      <a:pt x="320" y="154"/>
                    </a:cubicBezTo>
                    <a:cubicBezTo>
                      <a:pt x="319" y="153"/>
                      <a:pt x="317" y="154"/>
                      <a:pt x="316" y="155"/>
                    </a:cubicBezTo>
                    <a:cubicBezTo>
                      <a:pt x="315" y="157"/>
                      <a:pt x="313" y="158"/>
                      <a:pt x="313" y="159"/>
                    </a:cubicBezTo>
                    <a:cubicBezTo>
                      <a:pt x="311" y="160"/>
                      <a:pt x="309" y="160"/>
                      <a:pt x="308" y="158"/>
                    </a:cubicBezTo>
                    <a:cubicBezTo>
                      <a:pt x="308" y="155"/>
                      <a:pt x="308" y="155"/>
                      <a:pt x="308" y="155"/>
                    </a:cubicBezTo>
                    <a:cubicBezTo>
                      <a:pt x="308" y="155"/>
                      <a:pt x="308" y="154"/>
                      <a:pt x="308" y="154"/>
                    </a:cubicBezTo>
                    <a:cubicBezTo>
                      <a:pt x="309" y="154"/>
                      <a:pt x="309" y="153"/>
                      <a:pt x="308" y="153"/>
                    </a:cubicBezTo>
                    <a:cubicBezTo>
                      <a:pt x="308" y="152"/>
                      <a:pt x="308" y="152"/>
                      <a:pt x="308" y="152"/>
                    </a:cubicBezTo>
                    <a:cubicBezTo>
                      <a:pt x="308" y="152"/>
                      <a:pt x="307" y="152"/>
                      <a:pt x="307" y="151"/>
                    </a:cubicBezTo>
                    <a:cubicBezTo>
                      <a:pt x="307" y="151"/>
                      <a:pt x="307" y="151"/>
                      <a:pt x="306" y="151"/>
                    </a:cubicBezTo>
                    <a:cubicBezTo>
                      <a:pt x="306" y="151"/>
                      <a:pt x="306" y="151"/>
                      <a:pt x="305" y="152"/>
                    </a:cubicBezTo>
                    <a:cubicBezTo>
                      <a:pt x="305" y="152"/>
                      <a:pt x="304" y="152"/>
                      <a:pt x="304" y="152"/>
                    </a:cubicBezTo>
                    <a:cubicBezTo>
                      <a:pt x="304" y="152"/>
                      <a:pt x="303" y="152"/>
                      <a:pt x="303" y="151"/>
                    </a:cubicBezTo>
                    <a:cubicBezTo>
                      <a:pt x="302" y="151"/>
                      <a:pt x="301" y="151"/>
                      <a:pt x="300" y="150"/>
                    </a:cubicBezTo>
                    <a:cubicBezTo>
                      <a:pt x="300" y="150"/>
                      <a:pt x="300" y="150"/>
                      <a:pt x="300" y="150"/>
                    </a:cubicBezTo>
                    <a:cubicBezTo>
                      <a:pt x="300" y="149"/>
                      <a:pt x="300" y="149"/>
                      <a:pt x="300" y="149"/>
                    </a:cubicBezTo>
                    <a:cubicBezTo>
                      <a:pt x="300" y="149"/>
                      <a:pt x="300" y="149"/>
                      <a:pt x="299" y="149"/>
                    </a:cubicBezTo>
                    <a:cubicBezTo>
                      <a:pt x="299" y="149"/>
                      <a:pt x="299" y="149"/>
                      <a:pt x="299" y="149"/>
                    </a:cubicBezTo>
                    <a:cubicBezTo>
                      <a:pt x="299" y="149"/>
                      <a:pt x="299" y="149"/>
                      <a:pt x="299" y="149"/>
                    </a:cubicBezTo>
                    <a:cubicBezTo>
                      <a:pt x="299" y="148"/>
                      <a:pt x="299" y="147"/>
                      <a:pt x="298" y="146"/>
                    </a:cubicBezTo>
                    <a:cubicBezTo>
                      <a:pt x="298" y="146"/>
                      <a:pt x="298" y="146"/>
                      <a:pt x="298" y="145"/>
                    </a:cubicBezTo>
                    <a:cubicBezTo>
                      <a:pt x="298" y="145"/>
                      <a:pt x="298" y="145"/>
                      <a:pt x="299" y="145"/>
                    </a:cubicBezTo>
                    <a:cubicBezTo>
                      <a:pt x="299" y="144"/>
                      <a:pt x="300" y="144"/>
                      <a:pt x="300" y="144"/>
                    </a:cubicBezTo>
                    <a:cubicBezTo>
                      <a:pt x="300" y="143"/>
                      <a:pt x="300" y="143"/>
                      <a:pt x="300" y="143"/>
                    </a:cubicBezTo>
                    <a:cubicBezTo>
                      <a:pt x="299" y="142"/>
                      <a:pt x="300" y="142"/>
                      <a:pt x="301" y="142"/>
                    </a:cubicBezTo>
                    <a:cubicBezTo>
                      <a:pt x="301" y="142"/>
                      <a:pt x="302" y="142"/>
                      <a:pt x="303" y="142"/>
                    </a:cubicBezTo>
                    <a:cubicBezTo>
                      <a:pt x="303" y="142"/>
                      <a:pt x="304" y="142"/>
                      <a:pt x="304" y="143"/>
                    </a:cubicBezTo>
                    <a:cubicBezTo>
                      <a:pt x="304" y="143"/>
                      <a:pt x="304" y="144"/>
                      <a:pt x="304" y="144"/>
                    </a:cubicBezTo>
                    <a:cubicBezTo>
                      <a:pt x="304" y="144"/>
                      <a:pt x="305" y="144"/>
                      <a:pt x="305" y="144"/>
                    </a:cubicBezTo>
                    <a:cubicBezTo>
                      <a:pt x="305" y="144"/>
                      <a:pt x="305" y="144"/>
                      <a:pt x="305" y="144"/>
                    </a:cubicBezTo>
                    <a:cubicBezTo>
                      <a:pt x="305" y="144"/>
                      <a:pt x="305" y="144"/>
                      <a:pt x="305" y="143"/>
                    </a:cubicBezTo>
                    <a:cubicBezTo>
                      <a:pt x="305" y="143"/>
                      <a:pt x="305" y="143"/>
                      <a:pt x="306" y="142"/>
                    </a:cubicBezTo>
                    <a:cubicBezTo>
                      <a:pt x="306" y="142"/>
                      <a:pt x="306" y="142"/>
                      <a:pt x="306" y="142"/>
                    </a:cubicBezTo>
                    <a:cubicBezTo>
                      <a:pt x="307" y="142"/>
                      <a:pt x="308" y="142"/>
                      <a:pt x="308" y="141"/>
                    </a:cubicBezTo>
                    <a:cubicBezTo>
                      <a:pt x="308" y="141"/>
                      <a:pt x="309" y="141"/>
                      <a:pt x="309" y="140"/>
                    </a:cubicBezTo>
                    <a:cubicBezTo>
                      <a:pt x="309" y="140"/>
                      <a:pt x="309" y="140"/>
                      <a:pt x="309" y="140"/>
                    </a:cubicBezTo>
                    <a:cubicBezTo>
                      <a:pt x="309" y="140"/>
                      <a:pt x="309" y="140"/>
                      <a:pt x="309" y="139"/>
                    </a:cubicBezTo>
                    <a:cubicBezTo>
                      <a:pt x="309" y="139"/>
                      <a:pt x="309" y="139"/>
                      <a:pt x="309" y="139"/>
                    </a:cubicBezTo>
                    <a:cubicBezTo>
                      <a:pt x="309" y="139"/>
                      <a:pt x="310" y="139"/>
                      <a:pt x="310" y="139"/>
                    </a:cubicBezTo>
                    <a:cubicBezTo>
                      <a:pt x="310" y="138"/>
                      <a:pt x="310" y="138"/>
                      <a:pt x="310" y="137"/>
                    </a:cubicBezTo>
                    <a:cubicBezTo>
                      <a:pt x="310" y="137"/>
                      <a:pt x="310" y="137"/>
                      <a:pt x="310" y="137"/>
                    </a:cubicBezTo>
                    <a:cubicBezTo>
                      <a:pt x="311" y="136"/>
                      <a:pt x="312" y="135"/>
                      <a:pt x="313" y="135"/>
                    </a:cubicBezTo>
                    <a:cubicBezTo>
                      <a:pt x="314" y="134"/>
                      <a:pt x="315" y="134"/>
                      <a:pt x="316" y="133"/>
                    </a:cubicBezTo>
                    <a:cubicBezTo>
                      <a:pt x="317" y="133"/>
                      <a:pt x="318" y="133"/>
                      <a:pt x="318" y="132"/>
                    </a:cubicBezTo>
                    <a:cubicBezTo>
                      <a:pt x="318" y="132"/>
                      <a:pt x="318" y="132"/>
                      <a:pt x="318" y="131"/>
                    </a:cubicBezTo>
                    <a:cubicBezTo>
                      <a:pt x="318" y="131"/>
                      <a:pt x="318" y="131"/>
                      <a:pt x="318" y="131"/>
                    </a:cubicBezTo>
                    <a:cubicBezTo>
                      <a:pt x="318" y="131"/>
                      <a:pt x="319" y="131"/>
                      <a:pt x="319" y="130"/>
                    </a:cubicBezTo>
                    <a:cubicBezTo>
                      <a:pt x="320" y="130"/>
                      <a:pt x="320" y="129"/>
                      <a:pt x="321" y="128"/>
                    </a:cubicBezTo>
                    <a:cubicBezTo>
                      <a:pt x="321" y="128"/>
                      <a:pt x="321" y="128"/>
                      <a:pt x="321" y="128"/>
                    </a:cubicBezTo>
                    <a:cubicBezTo>
                      <a:pt x="322" y="127"/>
                      <a:pt x="322" y="127"/>
                      <a:pt x="322" y="127"/>
                    </a:cubicBezTo>
                    <a:cubicBezTo>
                      <a:pt x="322" y="127"/>
                      <a:pt x="322" y="127"/>
                      <a:pt x="322" y="127"/>
                    </a:cubicBezTo>
                    <a:cubicBezTo>
                      <a:pt x="323" y="126"/>
                      <a:pt x="323" y="126"/>
                      <a:pt x="323" y="126"/>
                    </a:cubicBezTo>
                    <a:cubicBezTo>
                      <a:pt x="324" y="126"/>
                      <a:pt x="324" y="126"/>
                      <a:pt x="324" y="127"/>
                    </a:cubicBezTo>
                    <a:cubicBezTo>
                      <a:pt x="324" y="127"/>
                      <a:pt x="324" y="127"/>
                      <a:pt x="325" y="127"/>
                    </a:cubicBezTo>
                    <a:cubicBezTo>
                      <a:pt x="325" y="127"/>
                      <a:pt x="325" y="127"/>
                      <a:pt x="325" y="127"/>
                    </a:cubicBezTo>
                    <a:cubicBezTo>
                      <a:pt x="325" y="127"/>
                      <a:pt x="325" y="127"/>
                      <a:pt x="325" y="127"/>
                    </a:cubicBezTo>
                    <a:cubicBezTo>
                      <a:pt x="326" y="127"/>
                      <a:pt x="327" y="128"/>
                      <a:pt x="328" y="128"/>
                    </a:cubicBezTo>
                    <a:cubicBezTo>
                      <a:pt x="328" y="128"/>
                      <a:pt x="328" y="128"/>
                      <a:pt x="328" y="128"/>
                    </a:cubicBezTo>
                    <a:cubicBezTo>
                      <a:pt x="328" y="129"/>
                      <a:pt x="329" y="129"/>
                      <a:pt x="329" y="129"/>
                    </a:cubicBezTo>
                    <a:cubicBezTo>
                      <a:pt x="329" y="129"/>
                      <a:pt x="329" y="129"/>
                      <a:pt x="329" y="129"/>
                    </a:cubicBezTo>
                    <a:cubicBezTo>
                      <a:pt x="329" y="129"/>
                      <a:pt x="329" y="130"/>
                      <a:pt x="329" y="130"/>
                    </a:cubicBezTo>
                    <a:cubicBezTo>
                      <a:pt x="329" y="131"/>
                      <a:pt x="329" y="131"/>
                      <a:pt x="329" y="131"/>
                    </a:cubicBezTo>
                    <a:cubicBezTo>
                      <a:pt x="328" y="134"/>
                      <a:pt x="325" y="135"/>
                      <a:pt x="324" y="137"/>
                    </a:cubicBezTo>
                    <a:cubicBezTo>
                      <a:pt x="323" y="139"/>
                      <a:pt x="323" y="140"/>
                      <a:pt x="325" y="141"/>
                    </a:cubicBezTo>
                    <a:cubicBezTo>
                      <a:pt x="326" y="141"/>
                      <a:pt x="325" y="142"/>
                      <a:pt x="325" y="142"/>
                    </a:cubicBezTo>
                    <a:cubicBezTo>
                      <a:pt x="326" y="142"/>
                      <a:pt x="325" y="143"/>
                      <a:pt x="325" y="143"/>
                    </a:cubicBezTo>
                    <a:cubicBezTo>
                      <a:pt x="325" y="143"/>
                      <a:pt x="325" y="143"/>
                      <a:pt x="325" y="143"/>
                    </a:cubicBezTo>
                    <a:cubicBezTo>
                      <a:pt x="325" y="143"/>
                      <a:pt x="325" y="143"/>
                      <a:pt x="325" y="143"/>
                    </a:cubicBezTo>
                    <a:cubicBezTo>
                      <a:pt x="324" y="143"/>
                      <a:pt x="323" y="143"/>
                      <a:pt x="322" y="144"/>
                    </a:cubicBezTo>
                    <a:cubicBezTo>
                      <a:pt x="322" y="144"/>
                      <a:pt x="321" y="144"/>
                      <a:pt x="322" y="145"/>
                    </a:cubicBezTo>
                    <a:cubicBezTo>
                      <a:pt x="322" y="145"/>
                      <a:pt x="322" y="145"/>
                      <a:pt x="322" y="145"/>
                    </a:cubicBezTo>
                    <a:cubicBezTo>
                      <a:pt x="322" y="145"/>
                      <a:pt x="323" y="145"/>
                      <a:pt x="323" y="145"/>
                    </a:cubicBezTo>
                    <a:cubicBezTo>
                      <a:pt x="323" y="145"/>
                      <a:pt x="324" y="145"/>
                      <a:pt x="325" y="145"/>
                    </a:cubicBezTo>
                    <a:cubicBezTo>
                      <a:pt x="325" y="145"/>
                      <a:pt x="325" y="145"/>
                      <a:pt x="325" y="145"/>
                    </a:cubicBezTo>
                    <a:cubicBezTo>
                      <a:pt x="325" y="145"/>
                      <a:pt x="325" y="145"/>
                      <a:pt x="325" y="145"/>
                    </a:cubicBezTo>
                    <a:cubicBezTo>
                      <a:pt x="325" y="144"/>
                      <a:pt x="326" y="144"/>
                      <a:pt x="326" y="144"/>
                    </a:cubicBezTo>
                    <a:cubicBezTo>
                      <a:pt x="326" y="144"/>
                      <a:pt x="327" y="143"/>
                      <a:pt x="327" y="143"/>
                    </a:cubicBezTo>
                    <a:cubicBezTo>
                      <a:pt x="327" y="143"/>
                      <a:pt x="327" y="143"/>
                      <a:pt x="327" y="143"/>
                    </a:cubicBezTo>
                    <a:cubicBezTo>
                      <a:pt x="327" y="143"/>
                      <a:pt x="327" y="143"/>
                      <a:pt x="327" y="143"/>
                    </a:cubicBezTo>
                    <a:cubicBezTo>
                      <a:pt x="327" y="143"/>
                      <a:pt x="327" y="143"/>
                      <a:pt x="328" y="143"/>
                    </a:cubicBezTo>
                    <a:cubicBezTo>
                      <a:pt x="328" y="143"/>
                      <a:pt x="328" y="143"/>
                      <a:pt x="328" y="143"/>
                    </a:cubicBezTo>
                    <a:cubicBezTo>
                      <a:pt x="329" y="142"/>
                      <a:pt x="330" y="140"/>
                      <a:pt x="332" y="139"/>
                    </a:cubicBezTo>
                    <a:cubicBezTo>
                      <a:pt x="335" y="138"/>
                      <a:pt x="338" y="136"/>
                      <a:pt x="342" y="136"/>
                    </a:cubicBezTo>
                    <a:cubicBezTo>
                      <a:pt x="342" y="137"/>
                      <a:pt x="342" y="137"/>
                      <a:pt x="342" y="136"/>
                    </a:cubicBezTo>
                    <a:cubicBezTo>
                      <a:pt x="343" y="136"/>
                      <a:pt x="343" y="136"/>
                      <a:pt x="343" y="135"/>
                    </a:cubicBezTo>
                    <a:cubicBezTo>
                      <a:pt x="343" y="135"/>
                      <a:pt x="343" y="135"/>
                      <a:pt x="344" y="135"/>
                    </a:cubicBezTo>
                    <a:cubicBezTo>
                      <a:pt x="344" y="135"/>
                      <a:pt x="344" y="136"/>
                      <a:pt x="344" y="136"/>
                    </a:cubicBezTo>
                    <a:cubicBezTo>
                      <a:pt x="345" y="134"/>
                      <a:pt x="345" y="134"/>
                      <a:pt x="345" y="134"/>
                    </a:cubicBezTo>
                    <a:cubicBezTo>
                      <a:pt x="345" y="134"/>
                      <a:pt x="346" y="133"/>
                      <a:pt x="347" y="133"/>
                    </a:cubicBezTo>
                    <a:cubicBezTo>
                      <a:pt x="347" y="132"/>
                      <a:pt x="350" y="130"/>
                      <a:pt x="350" y="130"/>
                    </a:cubicBezTo>
                    <a:cubicBezTo>
                      <a:pt x="350" y="130"/>
                      <a:pt x="352" y="129"/>
                      <a:pt x="352" y="129"/>
                    </a:cubicBezTo>
                    <a:cubicBezTo>
                      <a:pt x="354" y="127"/>
                      <a:pt x="354" y="127"/>
                      <a:pt x="354" y="127"/>
                    </a:cubicBezTo>
                    <a:cubicBezTo>
                      <a:pt x="355" y="127"/>
                      <a:pt x="355" y="127"/>
                      <a:pt x="355" y="127"/>
                    </a:cubicBezTo>
                    <a:cubicBezTo>
                      <a:pt x="355" y="127"/>
                      <a:pt x="357" y="124"/>
                      <a:pt x="357" y="124"/>
                    </a:cubicBezTo>
                    <a:cubicBezTo>
                      <a:pt x="357" y="123"/>
                      <a:pt x="359" y="123"/>
                      <a:pt x="359" y="123"/>
                    </a:cubicBezTo>
                    <a:cubicBezTo>
                      <a:pt x="359" y="123"/>
                      <a:pt x="359" y="121"/>
                      <a:pt x="359" y="121"/>
                    </a:cubicBezTo>
                    <a:cubicBezTo>
                      <a:pt x="359" y="121"/>
                      <a:pt x="361" y="120"/>
                      <a:pt x="361" y="120"/>
                    </a:cubicBezTo>
                    <a:cubicBezTo>
                      <a:pt x="361" y="120"/>
                      <a:pt x="361" y="119"/>
                      <a:pt x="361" y="119"/>
                    </a:cubicBezTo>
                    <a:cubicBezTo>
                      <a:pt x="364" y="122"/>
                      <a:pt x="364" y="122"/>
                      <a:pt x="364" y="122"/>
                    </a:cubicBezTo>
                    <a:cubicBezTo>
                      <a:pt x="368" y="122"/>
                      <a:pt x="368" y="122"/>
                      <a:pt x="368" y="122"/>
                    </a:cubicBezTo>
                    <a:cubicBezTo>
                      <a:pt x="369" y="123"/>
                      <a:pt x="369" y="123"/>
                      <a:pt x="369" y="123"/>
                    </a:cubicBezTo>
                    <a:cubicBezTo>
                      <a:pt x="369" y="123"/>
                      <a:pt x="369" y="123"/>
                      <a:pt x="370" y="122"/>
                    </a:cubicBezTo>
                    <a:cubicBezTo>
                      <a:pt x="370" y="122"/>
                      <a:pt x="371" y="121"/>
                      <a:pt x="371" y="121"/>
                    </a:cubicBezTo>
                    <a:cubicBezTo>
                      <a:pt x="371" y="121"/>
                      <a:pt x="371" y="120"/>
                      <a:pt x="371" y="120"/>
                    </a:cubicBezTo>
                    <a:cubicBezTo>
                      <a:pt x="370" y="120"/>
                      <a:pt x="369" y="119"/>
                      <a:pt x="369" y="119"/>
                    </a:cubicBezTo>
                    <a:cubicBezTo>
                      <a:pt x="369" y="119"/>
                      <a:pt x="369" y="117"/>
                      <a:pt x="369" y="117"/>
                    </a:cubicBezTo>
                    <a:cubicBezTo>
                      <a:pt x="374" y="117"/>
                      <a:pt x="374" y="117"/>
                      <a:pt x="374" y="117"/>
                    </a:cubicBezTo>
                    <a:cubicBezTo>
                      <a:pt x="374" y="117"/>
                      <a:pt x="375" y="116"/>
                      <a:pt x="376" y="116"/>
                    </a:cubicBezTo>
                    <a:cubicBezTo>
                      <a:pt x="376" y="116"/>
                      <a:pt x="376" y="116"/>
                      <a:pt x="376" y="116"/>
                    </a:cubicBezTo>
                    <a:cubicBezTo>
                      <a:pt x="377" y="116"/>
                      <a:pt x="378" y="113"/>
                      <a:pt x="378" y="113"/>
                    </a:cubicBezTo>
                    <a:cubicBezTo>
                      <a:pt x="378" y="113"/>
                      <a:pt x="379" y="113"/>
                      <a:pt x="379" y="113"/>
                    </a:cubicBezTo>
                    <a:cubicBezTo>
                      <a:pt x="379" y="113"/>
                      <a:pt x="379" y="114"/>
                      <a:pt x="379" y="114"/>
                    </a:cubicBezTo>
                    <a:cubicBezTo>
                      <a:pt x="380" y="113"/>
                      <a:pt x="380" y="113"/>
                      <a:pt x="380" y="113"/>
                    </a:cubicBezTo>
                    <a:cubicBezTo>
                      <a:pt x="380" y="113"/>
                      <a:pt x="381" y="110"/>
                      <a:pt x="381" y="110"/>
                    </a:cubicBezTo>
                    <a:cubicBezTo>
                      <a:pt x="381" y="110"/>
                      <a:pt x="382" y="109"/>
                      <a:pt x="382" y="109"/>
                    </a:cubicBezTo>
                    <a:cubicBezTo>
                      <a:pt x="382" y="109"/>
                      <a:pt x="382" y="108"/>
                      <a:pt x="382" y="108"/>
                    </a:cubicBezTo>
                    <a:cubicBezTo>
                      <a:pt x="383" y="108"/>
                      <a:pt x="383" y="108"/>
                      <a:pt x="383" y="108"/>
                    </a:cubicBezTo>
                    <a:cubicBezTo>
                      <a:pt x="383" y="109"/>
                      <a:pt x="383" y="109"/>
                      <a:pt x="383" y="109"/>
                    </a:cubicBezTo>
                    <a:cubicBezTo>
                      <a:pt x="385" y="111"/>
                      <a:pt x="385" y="111"/>
                      <a:pt x="385" y="111"/>
                    </a:cubicBezTo>
                    <a:cubicBezTo>
                      <a:pt x="386" y="112"/>
                      <a:pt x="386" y="112"/>
                      <a:pt x="386" y="112"/>
                    </a:cubicBezTo>
                    <a:cubicBezTo>
                      <a:pt x="387" y="113"/>
                      <a:pt x="387" y="113"/>
                      <a:pt x="387" y="113"/>
                    </a:cubicBezTo>
                    <a:cubicBezTo>
                      <a:pt x="387" y="113"/>
                      <a:pt x="387" y="113"/>
                      <a:pt x="387" y="113"/>
                    </a:cubicBezTo>
                    <a:cubicBezTo>
                      <a:pt x="387" y="112"/>
                      <a:pt x="386" y="112"/>
                      <a:pt x="386" y="112"/>
                    </a:cubicBezTo>
                    <a:cubicBezTo>
                      <a:pt x="386" y="111"/>
                      <a:pt x="386" y="111"/>
                      <a:pt x="386" y="111"/>
                    </a:cubicBezTo>
                    <a:cubicBezTo>
                      <a:pt x="386" y="111"/>
                      <a:pt x="386" y="110"/>
                      <a:pt x="386" y="110"/>
                    </a:cubicBezTo>
                    <a:cubicBezTo>
                      <a:pt x="387" y="110"/>
                      <a:pt x="387" y="110"/>
                      <a:pt x="388" y="110"/>
                    </a:cubicBezTo>
                    <a:cubicBezTo>
                      <a:pt x="388" y="110"/>
                      <a:pt x="389" y="110"/>
                      <a:pt x="389" y="109"/>
                    </a:cubicBezTo>
                    <a:cubicBezTo>
                      <a:pt x="390" y="109"/>
                      <a:pt x="390" y="108"/>
                      <a:pt x="390" y="108"/>
                    </a:cubicBezTo>
                    <a:cubicBezTo>
                      <a:pt x="390" y="107"/>
                      <a:pt x="390" y="107"/>
                      <a:pt x="390" y="107"/>
                    </a:cubicBezTo>
                    <a:cubicBezTo>
                      <a:pt x="390" y="106"/>
                      <a:pt x="390" y="106"/>
                      <a:pt x="391" y="106"/>
                    </a:cubicBezTo>
                    <a:cubicBezTo>
                      <a:pt x="392" y="104"/>
                      <a:pt x="390" y="102"/>
                      <a:pt x="391" y="100"/>
                    </a:cubicBezTo>
                    <a:cubicBezTo>
                      <a:pt x="391" y="99"/>
                      <a:pt x="391" y="99"/>
                      <a:pt x="391" y="98"/>
                    </a:cubicBezTo>
                    <a:cubicBezTo>
                      <a:pt x="391" y="98"/>
                      <a:pt x="391" y="98"/>
                      <a:pt x="391" y="97"/>
                    </a:cubicBezTo>
                    <a:cubicBezTo>
                      <a:pt x="391" y="96"/>
                      <a:pt x="390" y="94"/>
                      <a:pt x="389" y="92"/>
                    </a:cubicBezTo>
                    <a:cubicBezTo>
                      <a:pt x="389" y="92"/>
                      <a:pt x="389" y="92"/>
                      <a:pt x="389" y="91"/>
                    </a:cubicBezTo>
                    <a:cubicBezTo>
                      <a:pt x="389" y="91"/>
                      <a:pt x="389" y="91"/>
                      <a:pt x="389" y="91"/>
                    </a:cubicBezTo>
                    <a:cubicBezTo>
                      <a:pt x="390" y="90"/>
                      <a:pt x="391" y="89"/>
                      <a:pt x="392" y="89"/>
                    </a:cubicBezTo>
                    <a:cubicBezTo>
                      <a:pt x="392" y="89"/>
                      <a:pt x="392" y="89"/>
                      <a:pt x="393" y="89"/>
                    </a:cubicBezTo>
                    <a:cubicBezTo>
                      <a:pt x="393" y="89"/>
                      <a:pt x="393" y="89"/>
                      <a:pt x="394" y="89"/>
                    </a:cubicBezTo>
                    <a:cubicBezTo>
                      <a:pt x="394" y="88"/>
                      <a:pt x="394" y="87"/>
                      <a:pt x="395" y="86"/>
                    </a:cubicBezTo>
                    <a:cubicBezTo>
                      <a:pt x="397" y="87"/>
                      <a:pt x="400" y="88"/>
                      <a:pt x="402" y="88"/>
                    </a:cubicBezTo>
                    <a:cubicBezTo>
                      <a:pt x="403" y="88"/>
                      <a:pt x="403" y="89"/>
                      <a:pt x="403" y="88"/>
                    </a:cubicBezTo>
                    <a:cubicBezTo>
                      <a:pt x="404" y="88"/>
                      <a:pt x="404" y="88"/>
                      <a:pt x="404" y="87"/>
                    </a:cubicBezTo>
                    <a:cubicBezTo>
                      <a:pt x="404" y="87"/>
                      <a:pt x="404" y="86"/>
                      <a:pt x="404" y="85"/>
                    </a:cubicBezTo>
                    <a:cubicBezTo>
                      <a:pt x="404" y="85"/>
                      <a:pt x="404" y="84"/>
                      <a:pt x="405" y="84"/>
                    </a:cubicBezTo>
                    <a:cubicBezTo>
                      <a:pt x="406" y="84"/>
                      <a:pt x="406" y="83"/>
                      <a:pt x="406" y="82"/>
                    </a:cubicBezTo>
                    <a:cubicBezTo>
                      <a:pt x="407" y="81"/>
                      <a:pt x="407" y="80"/>
                      <a:pt x="408" y="78"/>
                    </a:cubicBezTo>
                    <a:cubicBezTo>
                      <a:pt x="408" y="78"/>
                      <a:pt x="408" y="78"/>
                      <a:pt x="409" y="77"/>
                    </a:cubicBezTo>
                    <a:cubicBezTo>
                      <a:pt x="409" y="77"/>
                      <a:pt x="409" y="76"/>
                      <a:pt x="409" y="76"/>
                    </a:cubicBezTo>
                    <a:cubicBezTo>
                      <a:pt x="409" y="76"/>
                      <a:pt x="409" y="76"/>
                      <a:pt x="409" y="75"/>
                    </a:cubicBezTo>
                    <a:cubicBezTo>
                      <a:pt x="408" y="75"/>
                      <a:pt x="408" y="74"/>
                      <a:pt x="409" y="73"/>
                    </a:cubicBezTo>
                    <a:cubicBezTo>
                      <a:pt x="409" y="72"/>
                      <a:pt x="410" y="72"/>
                      <a:pt x="410" y="71"/>
                    </a:cubicBezTo>
                    <a:cubicBezTo>
                      <a:pt x="411" y="70"/>
                      <a:pt x="411" y="68"/>
                      <a:pt x="411" y="67"/>
                    </a:cubicBezTo>
                    <a:cubicBezTo>
                      <a:pt x="411" y="67"/>
                      <a:pt x="411" y="67"/>
                      <a:pt x="411" y="67"/>
                    </a:cubicBezTo>
                    <a:cubicBezTo>
                      <a:pt x="411" y="66"/>
                      <a:pt x="412" y="66"/>
                      <a:pt x="412" y="66"/>
                    </a:cubicBezTo>
                    <a:cubicBezTo>
                      <a:pt x="413" y="65"/>
                      <a:pt x="414" y="65"/>
                      <a:pt x="415" y="64"/>
                    </a:cubicBezTo>
                    <a:cubicBezTo>
                      <a:pt x="415" y="64"/>
                      <a:pt x="415" y="64"/>
                      <a:pt x="415" y="63"/>
                    </a:cubicBezTo>
                    <a:cubicBezTo>
                      <a:pt x="415" y="63"/>
                      <a:pt x="415" y="63"/>
                      <a:pt x="415" y="63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46" name="Freeform 867">
                <a:extLst>
                  <a:ext uri="{FF2B5EF4-FFF2-40B4-BE49-F238E27FC236}">
                    <a16:creationId xmlns:a16="http://schemas.microsoft.com/office/drawing/2014/main" id="{4D0E1717-ED8F-910D-6080-F8DEE9046F7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8280400" y="4475163"/>
                <a:ext cx="150812" cy="120650"/>
              </a:xfrm>
              <a:custGeom>
                <a:avLst/>
                <a:gdLst>
                  <a:gd name="T0" fmla="*/ 36 w 36"/>
                  <a:gd name="T1" fmla="*/ 7 h 29"/>
                  <a:gd name="T2" fmla="*/ 34 w 36"/>
                  <a:gd name="T3" fmla="*/ 4 h 29"/>
                  <a:gd name="T4" fmla="*/ 33 w 36"/>
                  <a:gd name="T5" fmla="*/ 2 h 29"/>
                  <a:gd name="T6" fmla="*/ 29 w 36"/>
                  <a:gd name="T7" fmla="*/ 0 h 29"/>
                  <a:gd name="T8" fmla="*/ 25 w 36"/>
                  <a:gd name="T9" fmla="*/ 0 h 29"/>
                  <a:gd name="T10" fmla="*/ 26 w 36"/>
                  <a:gd name="T11" fmla="*/ 4 h 29"/>
                  <a:gd name="T12" fmla="*/ 23 w 36"/>
                  <a:gd name="T13" fmla="*/ 4 h 29"/>
                  <a:gd name="T14" fmla="*/ 19 w 36"/>
                  <a:gd name="T15" fmla="*/ 1 h 29"/>
                  <a:gd name="T16" fmla="*/ 16 w 36"/>
                  <a:gd name="T17" fmla="*/ 0 h 29"/>
                  <a:gd name="T18" fmla="*/ 12 w 36"/>
                  <a:gd name="T19" fmla="*/ 0 h 29"/>
                  <a:gd name="T20" fmla="*/ 8 w 36"/>
                  <a:gd name="T21" fmla="*/ 0 h 29"/>
                  <a:gd name="T22" fmla="*/ 4 w 36"/>
                  <a:gd name="T23" fmla="*/ 1 h 29"/>
                  <a:gd name="T24" fmla="*/ 1 w 36"/>
                  <a:gd name="T25" fmla="*/ 6 h 29"/>
                  <a:gd name="T26" fmla="*/ 0 w 36"/>
                  <a:gd name="T27" fmla="*/ 10 h 29"/>
                  <a:gd name="T28" fmla="*/ 2 w 36"/>
                  <a:gd name="T29" fmla="*/ 15 h 29"/>
                  <a:gd name="T30" fmla="*/ 2 w 36"/>
                  <a:gd name="T31" fmla="*/ 18 h 29"/>
                  <a:gd name="T32" fmla="*/ 4 w 36"/>
                  <a:gd name="T33" fmla="*/ 20 h 29"/>
                  <a:gd name="T34" fmla="*/ 5 w 36"/>
                  <a:gd name="T35" fmla="*/ 22 h 29"/>
                  <a:gd name="T36" fmla="*/ 6 w 36"/>
                  <a:gd name="T37" fmla="*/ 25 h 29"/>
                  <a:gd name="T38" fmla="*/ 8 w 36"/>
                  <a:gd name="T39" fmla="*/ 26 h 29"/>
                  <a:gd name="T40" fmla="*/ 8 w 36"/>
                  <a:gd name="T41" fmla="*/ 25 h 29"/>
                  <a:gd name="T42" fmla="*/ 10 w 36"/>
                  <a:gd name="T43" fmla="*/ 25 h 29"/>
                  <a:gd name="T44" fmla="*/ 10 w 36"/>
                  <a:gd name="T45" fmla="*/ 26 h 29"/>
                  <a:gd name="T46" fmla="*/ 10 w 36"/>
                  <a:gd name="T47" fmla="*/ 28 h 29"/>
                  <a:gd name="T48" fmla="*/ 11 w 36"/>
                  <a:gd name="T49" fmla="*/ 28 h 29"/>
                  <a:gd name="T50" fmla="*/ 13 w 36"/>
                  <a:gd name="T51" fmla="*/ 28 h 29"/>
                  <a:gd name="T52" fmla="*/ 15 w 36"/>
                  <a:gd name="T53" fmla="*/ 29 h 29"/>
                  <a:gd name="T54" fmla="*/ 18 w 36"/>
                  <a:gd name="T55" fmla="*/ 27 h 29"/>
                  <a:gd name="T56" fmla="*/ 20 w 36"/>
                  <a:gd name="T57" fmla="*/ 25 h 29"/>
                  <a:gd name="T58" fmla="*/ 23 w 36"/>
                  <a:gd name="T59" fmla="*/ 25 h 29"/>
                  <a:gd name="T60" fmla="*/ 26 w 36"/>
                  <a:gd name="T61" fmla="*/ 26 h 29"/>
                  <a:gd name="T62" fmla="*/ 28 w 36"/>
                  <a:gd name="T63" fmla="*/ 25 h 29"/>
                  <a:gd name="T64" fmla="*/ 25 w 36"/>
                  <a:gd name="T65" fmla="*/ 22 h 29"/>
                  <a:gd name="T66" fmla="*/ 27 w 36"/>
                  <a:gd name="T67" fmla="*/ 19 h 29"/>
                  <a:gd name="T68" fmla="*/ 30 w 36"/>
                  <a:gd name="T69" fmla="*/ 18 h 29"/>
                  <a:gd name="T70" fmla="*/ 34 w 36"/>
                  <a:gd name="T71" fmla="*/ 15 h 29"/>
                  <a:gd name="T72" fmla="*/ 35 w 36"/>
                  <a:gd name="T73" fmla="*/ 1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6" h="29">
                    <a:moveTo>
                      <a:pt x="35" y="10"/>
                    </a:moveTo>
                    <a:cubicBezTo>
                      <a:pt x="36" y="9"/>
                      <a:pt x="35" y="8"/>
                      <a:pt x="36" y="7"/>
                    </a:cubicBezTo>
                    <a:cubicBezTo>
                      <a:pt x="36" y="6"/>
                      <a:pt x="35" y="6"/>
                      <a:pt x="35" y="5"/>
                    </a:cubicBezTo>
                    <a:cubicBezTo>
                      <a:pt x="35" y="5"/>
                      <a:pt x="34" y="4"/>
                      <a:pt x="34" y="4"/>
                    </a:cubicBezTo>
                    <a:cubicBezTo>
                      <a:pt x="33" y="3"/>
                      <a:pt x="33" y="3"/>
                      <a:pt x="33" y="2"/>
                    </a:cubicBezTo>
                    <a:cubicBezTo>
                      <a:pt x="33" y="2"/>
                      <a:pt x="33" y="2"/>
                      <a:pt x="33" y="2"/>
                    </a:cubicBezTo>
                    <a:cubicBezTo>
                      <a:pt x="32" y="2"/>
                      <a:pt x="31" y="1"/>
                      <a:pt x="31" y="1"/>
                    </a:cubicBezTo>
                    <a:cubicBezTo>
                      <a:pt x="30" y="1"/>
                      <a:pt x="30" y="1"/>
                      <a:pt x="29" y="0"/>
                    </a:cubicBezTo>
                    <a:cubicBezTo>
                      <a:pt x="28" y="0"/>
                      <a:pt x="28" y="0"/>
                      <a:pt x="27" y="0"/>
                    </a:cubicBezTo>
                    <a:cubicBezTo>
                      <a:pt x="26" y="0"/>
                      <a:pt x="26" y="0"/>
                      <a:pt x="25" y="0"/>
                    </a:cubicBezTo>
                    <a:cubicBezTo>
                      <a:pt x="25" y="1"/>
                      <a:pt x="25" y="1"/>
                      <a:pt x="26" y="2"/>
                    </a:cubicBezTo>
                    <a:cubicBezTo>
                      <a:pt x="27" y="3"/>
                      <a:pt x="26" y="3"/>
                      <a:pt x="26" y="4"/>
                    </a:cubicBezTo>
                    <a:cubicBezTo>
                      <a:pt x="26" y="5"/>
                      <a:pt x="26" y="5"/>
                      <a:pt x="25" y="5"/>
                    </a:cubicBezTo>
                    <a:cubicBezTo>
                      <a:pt x="25" y="5"/>
                      <a:pt x="24" y="4"/>
                      <a:pt x="23" y="4"/>
                    </a:cubicBezTo>
                    <a:cubicBezTo>
                      <a:pt x="23" y="3"/>
                      <a:pt x="22" y="3"/>
                      <a:pt x="21" y="3"/>
                    </a:cubicBezTo>
                    <a:cubicBezTo>
                      <a:pt x="20" y="3"/>
                      <a:pt x="20" y="2"/>
                      <a:pt x="19" y="1"/>
                    </a:cubicBezTo>
                    <a:cubicBezTo>
                      <a:pt x="19" y="1"/>
                      <a:pt x="18" y="1"/>
                      <a:pt x="18" y="1"/>
                    </a:cubicBezTo>
                    <a:cubicBezTo>
                      <a:pt x="17" y="1"/>
                      <a:pt x="17" y="0"/>
                      <a:pt x="16" y="0"/>
                    </a:cubicBezTo>
                    <a:cubicBezTo>
                      <a:pt x="16" y="0"/>
                      <a:pt x="15" y="1"/>
                      <a:pt x="14" y="1"/>
                    </a:cubicBezTo>
                    <a:cubicBezTo>
                      <a:pt x="14" y="1"/>
                      <a:pt x="13" y="0"/>
                      <a:pt x="12" y="0"/>
                    </a:cubicBezTo>
                    <a:cubicBezTo>
                      <a:pt x="12" y="0"/>
                      <a:pt x="11" y="1"/>
                      <a:pt x="10" y="1"/>
                    </a:cubicBezTo>
                    <a:cubicBezTo>
                      <a:pt x="10" y="1"/>
                      <a:pt x="9" y="0"/>
                      <a:pt x="8" y="0"/>
                    </a:cubicBezTo>
                    <a:cubicBezTo>
                      <a:pt x="8" y="0"/>
                      <a:pt x="7" y="1"/>
                      <a:pt x="6" y="1"/>
                    </a:cubicBezTo>
                    <a:cubicBezTo>
                      <a:pt x="5" y="1"/>
                      <a:pt x="4" y="1"/>
                      <a:pt x="4" y="1"/>
                    </a:cubicBezTo>
                    <a:cubicBezTo>
                      <a:pt x="3" y="1"/>
                      <a:pt x="2" y="2"/>
                      <a:pt x="2" y="3"/>
                    </a:cubicBezTo>
                    <a:cubicBezTo>
                      <a:pt x="1" y="4"/>
                      <a:pt x="1" y="5"/>
                      <a:pt x="1" y="6"/>
                    </a:cubicBezTo>
                    <a:cubicBezTo>
                      <a:pt x="0" y="6"/>
                      <a:pt x="0" y="7"/>
                      <a:pt x="0" y="7"/>
                    </a:cubicBezTo>
                    <a:cubicBezTo>
                      <a:pt x="0" y="8"/>
                      <a:pt x="0" y="10"/>
                      <a:pt x="0" y="10"/>
                    </a:cubicBezTo>
                    <a:cubicBezTo>
                      <a:pt x="0" y="11"/>
                      <a:pt x="1" y="12"/>
                      <a:pt x="1" y="12"/>
                    </a:cubicBezTo>
                    <a:cubicBezTo>
                      <a:pt x="2" y="12"/>
                      <a:pt x="2" y="15"/>
                      <a:pt x="2" y="15"/>
                    </a:cubicBezTo>
                    <a:cubicBezTo>
                      <a:pt x="2" y="16"/>
                      <a:pt x="2" y="17"/>
                      <a:pt x="2" y="17"/>
                    </a:cubicBezTo>
                    <a:cubicBezTo>
                      <a:pt x="2" y="17"/>
                      <a:pt x="2" y="18"/>
                      <a:pt x="2" y="18"/>
                    </a:cubicBezTo>
                    <a:cubicBezTo>
                      <a:pt x="2" y="19"/>
                      <a:pt x="3" y="19"/>
                      <a:pt x="3" y="19"/>
                    </a:cubicBezTo>
                    <a:cubicBezTo>
                      <a:pt x="3" y="20"/>
                      <a:pt x="3" y="20"/>
                      <a:pt x="4" y="20"/>
                    </a:cubicBezTo>
                    <a:cubicBezTo>
                      <a:pt x="4" y="20"/>
                      <a:pt x="4" y="21"/>
                      <a:pt x="4" y="21"/>
                    </a:cubicBezTo>
                    <a:cubicBezTo>
                      <a:pt x="4" y="22"/>
                      <a:pt x="4" y="22"/>
                      <a:pt x="5" y="22"/>
                    </a:cubicBezTo>
                    <a:cubicBezTo>
                      <a:pt x="5" y="22"/>
                      <a:pt x="5" y="23"/>
                      <a:pt x="5" y="23"/>
                    </a:cubicBezTo>
                    <a:cubicBezTo>
                      <a:pt x="5" y="23"/>
                      <a:pt x="6" y="24"/>
                      <a:pt x="6" y="25"/>
                    </a:cubicBezTo>
                    <a:cubicBezTo>
                      <a:pt x="6" y="25"/>
                      <a:pt x="6" y="25"/>
                      <a:pt x="6" y="26"/>
                    </a:cubicBezTo>
                    <a:cubicBezTo>
                      <a:pt x="7" y="26"/>
                      <a:pt x="7" y="26"/>
                      <a:pt x="8" y="26"/>
                    </a:cubicBezTo>
                    <a:cubicBezTo>
                      <a:pt x="8" y="26"/>
                      <a:pt x="8" y="26"/>
                      <a:pt x="8" y="26"/>
                    </a:cubicBezTo>
                    <a:cubicBezTo>
                      <a:pt x="8" y="26"/>
                      <a:pt x="8" y="25"/>
                      <a:pt x="8" y="25"/>
                    </a:cubicBezTo>
                    <a:cubicBezTo>
                      <a:pt x="8" y="25"/>
                      <a:pt x="9" y="24"/>
                      <a:pt x="9" y="24"/>
                    </a:cubicBezTo>
                    <a:cubicBezTo>
                      <a:pt x="9" y="24"/>
                      <a:pt x="10" y="24"/>
                      <a:pt x="10" y="25"/>
                    </a:cubicBezTo>
                    <a:cubicBezTo>
                      <a:pt x="10" y="25"/>
                      <a:pt x="10" y="25"/>
                      <a:pt x="10" y="26"/>
                    </a:cubicBezTo>
                    <a:cubicBezTo>
                      <a:pt x="10" y="26"/>
                      <a:pt x="10" y="26"/>
                      <a:pt x="10" y="26"/>
                    </a:cubicBezTo>
                    <a:cubicBezTo>
                      <a:pt x="10" y="27"/>
                      <a:pt x="9" y="27"/>
                      <a:pt x="9" y="27"/>
                    </a:cubicBezTo>
                    <a:cubicBezTo>
                      <a:pt x="9" y="28"/>
                      <a:pt x="9" y="28"/>
                      <a:pt x="10" y="28"/>
                    </a:cubicBezTo>
                    <a:cubicBezTo>
                      <a:pt x="10" y="28"/>
                      <a:pt x="10" y="28"/>
                      <a:pt x="11" y="28"/>
                    </a:cubicBezTo>
                    <a:cubicBezTo>
                      <a:pt x="11" y="28"/>
                      <a:pt x="11" y="28"/>
                      <a:pt x="11" y="28"/>
                    </a:cubicBezTo>
                    <a:cubicBezTo>
                      <a:pt x="11" y="28"/>
                      <a:pt x="12" y="27"/>
                      <a:pt x="12" y="27"/>
                    </a:cubicBezTo>
                    <a:cubicBezTo>
                      <a:pt x="12" y="27"/>
                      <a:pt x="13" y="28"/>
                      <a:pt x="13" y="28"/>
                    </a:cubicBezTo>
                    <a:cubicBezTo>
                      <a:pt x="14" y="28"/>
                      <a:pt x="15" y="28"/>
                      <a:pt x="15" y="28"/>
                    </a:cubicBezTo>
                    <a:cubicBezTo>
                      <a:pt x="15" y="29"/>
                      <a:pt x="15" y="29"/>
                      <a:pt x="15" y="29"/>
                    </a:cubicBezTo>
                    <a:cubicBezTo>
                      <a:pt x="16" y="28"/>
                      <a:pt x="17" y="27"/>
                      <a:pt x="17" y="27"/>
                    </a:cubicBezTo>
                    <a:cubicBezTo>
                      <a:pt x="17" y="27"/>
                      <a:pt x="17" y="27"/>
                      <a:pt x="18" y="27"/>
                    </a:cubicBezTo>
                    <a:cubicBezTo>
                      <a:pt x="18" y="27"/>
                      <a:pt x="18" y="26"/>
                      <a:pt x="19" y="26"/>
                    </a:cubicBezTo>
                    <a:cubicBezTo>
                      <a:pt x="19" y="26"/>
                      <a:pt x="19" y="25"/>
                      <a:pt x="20" y="25"/>
                    </a:cubicBezTo>
                    <a:cubicBezTo>
                      <a:pt x="20" y="25"/>
                      <a:pt x="21" y="25"/>
                      <a:pt x="21" y="25"/>
                    </a:cubicBezTo>
                    <a:cubicBezTo>
                      <a:pt x="22" y="25"/>
                      <a:pt x="22" y="25"/>
                      <a:pt x="23" y="25"/>
                    </a:cubicBezTo>
                    <a:cubicBezTo>
                      <a:pt x="24" y="25"/>
                      <a:pt x="24" y="25"/>
                      <a:pt x="24" y="25"/>
                    </a:cubicBezTo>
                    <a:cubicBezTo>
                      <a:pt x="25" y="25"/>
                      <a:pt x="25" y="25"/>
                      <a:pt x="26" y="26"/>
                    </a:cubicBezTo>
                    <a:cubicBezTo>
                      <a:pt x="26" y="26"/>
                      <a:pt x="27" y="26"/>
                      <a:pt x="27" y="26"/>
                    </a:cubicBezTo>
                    <a:cubicBezTo>
                      <a:pt x="28" y="26"/>
                      <a:pt x="28" y="25"/>
                      <a:pt x="28" y="25"/>
                    </a:cubicBezTo>
                    <a:cubicBezTo>
                      <a:pt x="28" y="24"/>
                      <a:pt x="27" y="23"/>
                      <a:pt x="27" y="23"/>
                    </a:cubicBezTo>
                    <a:cubicBezTo>
                      <a:pt x="27" y="23"/>
                      <a:pt x="25" y="23"/>
                      <a:pt x="25" y="22"/>
                    </a:cubicBezTo>
                    <a:cubicBezTo>
                      <a:pt x="25" y="21"/>
                      <a:pt x="25" y="21"/>
                      <a:pt x="25" y="20"/>
                    </a:cubicBezTo>
                    <a:cubicBezTo>
                      <a:pt x="25" y="20"/>
                      <a:pt x="26" y="19"/>
                      <a:pt x="27" y="19"/>
                    </a:cubicBezTo>
                    <a:cubicBezTo>
                      <a:pt x="27" y="19"/>
                      <a:pt x="28" y="19"/>
                      <a:pt x="29" y="19"/>
                    </a:cubicBezTo>
                    <a:cubicBezTo>
                      <a:pt x="29" y="19"/>
                      <a:pt x="29" y="18"/>
                      <a:pt x="30" y="18"/>
                    </a:cubicBezTo>
                    <a:cubicBezTo>
                      <a:pt x="31" y="17"/>
                      <a:pt x="31" y="17"/>
                      <a:pt x="32" y="17"/>
                    </a:cubicBezTo>
                    <a:cubicBezTo>
                      <a:pt x="33" y="16"/>
                      <a:pt x="34" y="15"/>
                      <a:pt x="34" y="15"/>
                    </a:cubicBezTo>
                    <a:cubicBezTo>
                      <a:pt x="35" y="14"/>
                      <a:pt x="35" y="14"/>
                      <a:pt x="35" y="13"/>
                    </a:cubicBezTo>
                    <a:cubicBezTo>
                      <a:pt x="36" y="12"/>
                      <a:pt x="35" y="11"/>
                      <a:pt x="35" y="1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47" name="Freeform 868">
                <a:extLst>
                  <a:ext uri="{FF2B5EF4-FFF2-40B4-BE49-F238E27FC236}">
                    <a16:creationId xmlns:a16="http://schemas.microsoft.com/office/drawing/2014/main" id="{8872D605-2FFF-9725-D6F4-46EEB04ACA2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8613775" y="4759325"/>
                <a:ext cx="25400" cy="28575"/>
              </a:xfrm>
              <a:custGeom>
                <a:avLst/>
                <a:gdLst>
                  <a:gd name="T0" fmla="*/ 5 w 6"/>
                  <a:gd name="T1" fmla="*/ 2 h 7"/>
                  <a:gd name="T2" fmla="*/ 5 w 6"/>
                  <a:gd name="T3" fmla="*/ 0 h 7"/>
                  <a:gd name="T4" fmla="*/ 5 w 6"/>
                  <a:gd name="T5" fmla="*/ 1 h 7"/>
                  <a:gd name="T6" fmla="*/ 5 w 6"/>
                  <a:gd name="T7" fmla="*/ 1 h 7"/>
                  <a:gd name="T8" fmla="*/ 6 w 6"/>
                  <a:gd name="T9" fmla="*/ 0 h 7"/>
                  <a:gd name="T10" fmla="*/ 6 w 6"/>
                  <a:gd name="T11" fmla="*/ 0 h 7"/>
                  <a:gd name="T12" fmla="*/ 6 w 6"/>
                  <a:gd name="T13" fmla="*/ 1 h 7"/>
                  <a:gd name="T14" fmla="*/ 6 w 6"/>
                  <a:gd name="T15" fmla="*/ 3 h 7"/>
                  <a:gd name="T16" fmla="*/ 5 w 6"/>
                  <a:gd name="T17" fmla="*/ 3 h 7"/>
                  <a:gd name="T18" fmla="*/ 5 w 6"/>
                  <a:gd name="T19" fmla="*/ 2 h 7"/>
                  <a:gd name="T20" fmla="*/ 1 w 6"/>
                  <a:gd name="T21" fmla="*/ 5 h 7"/>
                  <a:gd name="T22" fmla="*/ 1 w 6"/>
                  <a:gd name="T23" fmla="*/ 7 h 7"/>
                  <a:gd name="T24" fmla="*/ 3 w 6"/>
                  <a:gd name="T25" fmla="*/ 5 h 7"/>
                  <a:gd name="T26" fmla="*/ 3 w 6"/>
                  <a:gd name="T27" fmla="*/ 3 h 7"/>
                  <a:gd name="T28" fmla="*/ 3 w 6"/>
                  <a:gd name="T29" fmla="*/ 0 h 7"/>
                  <a:gd name="T30" fmla="*/ 2 w 6"/>
                  <a:gd name="T31" fmla="*/ 0 h 7"/>
                  <a:gd name="T32" fmla="*/ 2 w 6"/>
                  <a:gd name="T33" fmla="*/ 0 h 7"/>
                  <a:gd name="T34" fmla="*/ 2 w 6"/>
                  <a:gd name="T35" fmla="*/ 1 h 7"/>
                  <a:gd name="T36" fmla="*/ 1 w 6"/>
                  <a:gd name="T37" fmla="*/ 1 h 7"/>
                  <a:gd name="T38" fmla="*/ 0 w 6"/>
                  <a:gd name="T39" fmla="*/ 2 h 7"/>
                  <a:gd name="T40" fmla="*/ 0 w 6"/>
                  <a:gd name="T41" fmla="*/ 3 h 7"/>
                  <a:gd name="T42" fmla="*/ 1 w 6"/>
                  <a:gd name="T43" fmla="*/ 5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" h="7">
                    <a:moveTo>
                      <a:pt x="5" y="2"/>
                    </a:moveTo>
                    <a:cubicBezTo>
                      <a:pt x="5" y="2"/>
                      <a:pt x="5" y="1"/>
                      <a:pt x="5" y="0"/>
                    </a:cubicBezTo>
                    <a:cubicBezTo>
                      <a:pt x="5" y="0"/>
                      <a:pt x="5" y="0"/>
                      <a:pt x="5" y="1"/>
                    </a:cubicBezTo>
                    <a:cubicBezTo>
                      <a:pt x="5" y="1"/>
                      <a:pt x="5" y="1"/>
                      <a:pt x="5" y="1"/>
                    </a:cubicBezTo>
                    <a:cubicBezTo>
                      <a:pt x="6" y="1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1"/>
                      <a:pt x="6" y="1"/>
                    </a:cubicBezTo>
                    <a:cubicBezTo>
                      <a:pt x="6" y="1"/>
                      <a:pt x="6" y="2"/>
                      <a:pt x="6" y="3"/>
                    </a:cubicBezTo>
                    <a:cubicBezTo>
                      <a:pt x="6" y="3"/>
                      <a:pt x="5" y="4"/>
                      <a:pt x="5" y="3"/>
                    </a:cubicBezTo>
                    <a:cubicBezTo>
                      <a:pt x="5" y="3"/>
                      <a:pt x="5" y="2"/>
                      <a:pt x="5" y="2"/>
                    </a:cubicBezTo>
                    <a:close/>
                    <a:moveTo>
                      <a:pt x="1" y="5"/>
                    </a:moveTo>
                    <a:cubicBezTo>
                      <a:pt x="1" y="6"/>
                      <a:pt x="1" y="7"/>
                      <a:pt x="1" y="7"/>
                    </a:cubicBezTo>
                    <a:cubicBezTo>
                      <a:pt x="2" y="6"/>
                      <a:pt x="3" y="5"/>
                      <a:pt x="3" y="5"/>
                    </a:cubicBezTo>
                    <a:cubicBezTo>
                      <a:pt x="3" y="4"/>
                      <a:pt x="3" y="3"/>
                      <a:pt x="3" y="3"/>
                    </a:cubicBezTo>
                    <a:cubicBezTo>
                      <a:pt x="3" y="3"/>
                      <a:pt x="3" y="1"/>
                      <a:pt x="3" y="0"/>
                    </a:cubicBezTo>
                    <a:cubicBezTo>
                      <a:pt x="3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1"/>
                      <a:pt x="2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0" y="2"/>
                      <a:pt x="0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4"/>
                      <a:pt x="1" y="5"/>
                      <a:pt x="1" y="5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48" name="Freeform 869">
                <a:extLst>
                  <a:ext uri="{FF2B5EF4-FFF2-40B4-BE49-F238E27FC236}">
                    <a16:creationId xmlns:a16="http://schemas.microsoft.com/office/drawing/2014/main" id="{EAA006DD-AD7E-A276-0C1A-096CF3EFDC4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881938" y="4062413"/>
                <a:ext cx="95250" cy="42863"/>
              </a:xfrm>
              <a:custGeom>
                <a:avLst/>
                <a:gdLst>
                  <a:gd name="T0" fmla="*/ 13 w 23"/>
                  <a:gd name="T1" fmla="*/ 0 h 10"/>
                  <a:gd name="T2" fmla="*/ 10 w 23"/>
                  <a:gd name="T3" fmla="*/ 0 h 10"/>
                  <a:gd name="T4" fmla="*/ 6 w 23"/>
                  <a:gd name="T5" fmla="*/ 0 h 10"/>
                  <a:gd name="T6" fmla="*/ 3 w 23"/>
                  <a:gd name="T7" fmla="*/ 2 h 10"/>
                  <a:gd name="T8" fmla="*/ 1 w 23"/>
                  <a:gd name="T9" fmla="*/ 5 h 10"/>
                  <a:gd name="T10" fmla="*/ 0 w 23"/>
                  <a:gd name="T11" fmla="*/ 8 h 10"/>
                  <a:gd name="T12" fmla="*/ 2 w 23"/>
                  <a:gd name="T13" fmla="*/ 10 h 10"/>
                  <a:gd name="T14" fmla="*/ 4 w 23"/>
                  <a:gd name="T15" fmla="*/ 10 h 10"/>
                  <a:gd name="T16" fmla="*/ 7 w 23"/>
                  <a:gd name="T17" fmla="*/ 10 h 10"/>
                  <a:gd name="T18" fmla="*/ 9 w 23"/>
                  <a:gd name="T19" fmla="*/ 10 h 10"/>
                  <a:gd name="T20" fmla="*/ 10 w 23"/>
                  <a:gd name="T21" fmla="*/ 9 h 10"/>
                  <a:gd name="T22" fmla="*/ 12 w 23"/>
                  <a:gd name="T23" fmla="*/ 9 h 10"/>
                  <a:gd name="T24" fmla="*/ 13 w 23"/>
                  <a:gd name="T25" fmla="*/ 10 h 10"/>
                  <a:gd name="T26" fmla="*/ 15 w 23"/>
                  <a:gd name="T27" fmla="*/ 10 h 10"/>
                  <a:gd name="T28" fmla="*/ 20 w 23"/>
                  <a:gd name="T29" fmla="*/ 9 h 10"/>
                  <a:gd name="T30" fmla="*/ 22 w 23"/>
                  <a:gd name="T31" fmla="*/ 9 h 10"/>
                  <a:gd name="T32" fmla="*/ 23 w 23"/>
                  <a:gd name="T33" fmla="*/ 5 h 10"/>
                  <a:gd name="T34" fmla="*/ 21 w 23"/>
                  <a:gd name="T35" fmla="*/ 4 h 10"/>
                  <a:gd name="T36" fmla="*/ 19 w 23"/>
                  <a:gd name="T37" fmla="*/ 4 h 10"/>
                  <a:gd name="T38" fmla="*/ 19 w 23"/>
                  <a:gd name="T39" fmla="*/ 3 h 10"/>
                  <a:gd name="T40" fmla="*/ 18 w 23"/>
                  <a:gd name="T41" fmla="*/ 1 h 10"/>
                  <a:gd name="T42" fmla="*/ 13 w 23"/>
                  <a:gd name="T43" fmla="*/ 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3" h="10">
                    <a:moveTo>
                      <a:pt x="13" y="0"/>
                    </a:moveTo>
                    <a:cubicBezTo>
                      <a:pt x="10" y="0"/>
                      <a:pt x="10" y="0"/>
                      <a:pt x="10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4" y="10"/>
                      <a:pt x="4" y="10"/>
                    </a:cubicBezTo>
                    <a:cubicBezTo>
                      <a:pt x="5" y="10"/>
                      <a:pt x="7" y="10"/>
                      <a:pt x="7" y="10"/>
                    </a:cubicBezTo>
                    <a:cubicBezTo>
                      <a:pt x="7" y="10"/>
                      <a:pt x="9" y="10"/>
                      <a:pt x="9" y="10"/>
                    </a:cubicBezTo>
                    <a:cubicBezTo>
                      <a:pt x="9" y="10"/>
                      <a:pt x="10" y="9"/>
                      <a:pt x="10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0"/>
                      <a:pt x="19" y="10"/>
                      <a:pt x="20" y="9"/>
                    </a:cubicBezTo>
                    <a:cubicBezTo>
                      <a:pt x="21" y="9"/>
                      <a:pt x="22" y="9"/>
                      <a:pt x="22" y="9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23" y="5"/>
                      <a:pt x="22" y="5"/>
                      <a:pt x="21" y="4"/>
                    </a:cubicBezTo>
                    <a:cubicBezTo>
                      <a:pt x="21" y="4"/>
                      <a:pt x="19" y="4"/>
                      <a:pt x="19" y="4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8" y="1"/>
                      <a:pt x="18" y="1"/>
                      <a:pt x="18" y="1"/>
                    </a:cubicBezTo>
                    <a:lnTo>
                      <a:pt x="13" y="0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49" name="Freeform 870">
                <a:extLst>
                  <a:ext uri="{FF2B5EF4-FFF2-40B4-BE49-F238E27FC236}">
                    <a16:creationId xmlns:a16="http://schemas.microsoft.com/office/drawing/2014/main" id="{A6A79B5D-40C6-5FC8-EEBB-C14E50608E8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861300" y="4113213"/>
                <a:ext cx="128587" cy="166688"/>
              </a:xfrm>
              <a:custGeom>
                <a:avLst/>
                <a:gdLst>
                  <a:gd name="T0" fmla="*/ 22 w 31"/>
                  <a:gd name="T1" fmla="*/ 24 h 40"/>
                  <a:gd name="T2" fmla="*/ 27 w 31"/>
                  <a:gd name="T3" fmla="*/ 11 h 40"/>
                  <a:gd name="T4" fmla="*/ 8 w 31"/>
                  <a:gd name="T5" fmla="*/ 3 h 40"/>
                  <a:gd name="T6" fmla="*/ 4 w 31"/>
                  <a:gd name="T7" fmla="*/ 7 h 40"/>
                  <a:gd name="T8" fmla="*/ 3 w 31"/>
                  <a:gd name="T9" fmla="*/ 16 h 40"/>
                  <a:gd name="T10" fmla="*/ 7 w 31"/>
                  <a:gd name="T11" fmla="*/ 30 h 40"/>
                  <a:gd name="T12" fmla="*/ 8 w 31"/>
                  <a:gd name="T13" fmla="*/ 36 h 40"/>
                  <a:gd name="T14" fmla="*/ 8 w 31"/>
                  <a:gd name="T15" fmla="*/ 36 h 40"/>
                  <a:gd name="T16" fmla="*/ 9 w 31"/>
                  <a:gd name="T17" fmla="*/ 35 h 40"/>
                  <a:gd name="T18" fmla="*/ 9 w 31"/>
                  <a:gd name="T19" fmla="*/ 35 h 40"/>
                  <a:gd name="T20" fmla="*/ 11 w 31"/>
                  <a:gd name="T21" fmla="*/ 35 h 40"/>
                  <a:gd name="T22" fmla="*/ 11 w 31"/>
                  <a:gd name="T23" fmla="*/ 36 h 40"/>
                  <a:gd name="T24" fmla="*/ 12 w 31"/>
                  <a:gd name="T25" fmla="*/ 36 h 40"/>
                  <a:gd name="T26" fmla="*/ 12 w 31"/>
                  <a:gd name="T27" fmla="*/ 37 h 40"/>
                  <a:gd name="T28" fmla="*/ 12 w 31"/>
                  <a:gd name="T29" fmla="*/ 35 h 40"/>
                  <a:gd name="T30" fmla="*/ 13 w 31"/>
                  <a:gd name="T31" fmla="*/ 33 h 40"/>
                  <a:gd name="T32" fmla="*/ 14 w 31"/>
                  <a:gd name="T33" fmla="*/ 35 h 40"/>
                  <a:gd name="T34" fmla="*/ 14 w 31"/>
                  <a:gd name="T35" fmla="*/ 36 h 40"/>
                  <a:gd name="T36" fmla="*/ 15 w 31"/>
                  <a:gd name="T37" fmla="*/ 35 h 40"/>
                  <a:gd name="T38" fmla="*/ 15 w 31"/>
                  <a:gd name="T39" fmla="*/ 37 h 40"/>
                  <a:gd name="T40" fmla="*/ 16 w 31"/>
                  <a:gd name="T41" fmla="*/ 35 h 40"/>
                  <a:gd name="T42" fmla="*/ 17 w 31"/>
                  <a:gd name="T43" fmla="*/ 34 h 40"/>
                  <a:gd name="T44" fmla="*/ 18 w 31"/>
                  <a:gd name="T45" fmla="*/ 31 h 40"/>
                  <a:gd name="T46" fmla="*/ 18 w 31"/>
                  <a:gd name="T47" fmla="*/ 35 h 40"/>
                  <a:gd name="T48" fmla="*/ 19 w 31"/>
                  <a:gd name="T49" fmla="*/ 32 h 40"/>
                  <a:gd name="T50" fmla="*/ 21 w 31"/>
                  <a:gd name="T51" fmla="*/ 32 h 40"/>
                  <a:gd name="T52" fmla="*/ 23 w 31"/>
                  <a:gd name="T53" fmla="*/ 30 h 40"/>
                  <a:gd name="T54" fmla="*/ 26 w 31"/>
                  <a:gd name="T55" fmla="*/ 31 h 40"/>
                  <a:gd name="T56" fmla="*/ 7 w 31"/>
                  <a:gd name="T57" fmla="*/ 34 h 40"/>
                  <a:gd name="T58" fmla="*/ 11 w 31"/>
                  <a:gd name="T59" fmla="*/ 37 h 40"/>
                  <a:gd name="T60" fmla="*/ 11 w 31"/>
                  <a:gd name="T61" fmla="*/ 36 h 40"/>
                  <a:gd name="T62" fmla="*/ 10 w 31"/>
                  <a:gd name="T63" fmla="*/ 38 h 40"/>
                  <a:gd name="T64" fmla="*/ 10 w 31"/>
                  <a:gd name="T65" fmla="*/ 35 h 40"/>
                  <a:gd name="T66" fmla="*/ 10 w 31"/>
                  <a:gd name="T67" fmla="*/ 36 h 40"/>
                  <a:gd name="T68" fmla="*/ 11 w 31"/>
                  <a:gd name="T69" fmla="*/ 38 h 40"/>
                  <a:gd name="T70" fmla="*/ 9 w 31"/>
                  <a:gd name="T71" fmla="*/ 38 h 40"/>
                  <a:gd name="T72" fmla="*/ 8 w 31"/>
                  <a:gd name="T73" fmla="*/ 37 h 40"/>
                  <a:gd name="T74" fmla="*/ 8 w 31"/>
                  <a:gd name="T75" fmla="*/ 38 h 40"/>
                  <a:gd name="T76" fmla="*/ 9 w 31"/>
                  <a:gd name="T77" fmla="*/ 36 h 40"/>
                  <a:gd name="T78" fmla="*/ 9 w 31"/>
                  <a:gd name="T79" fmla="*/ 36 h 40"/>
                  <a:gd name="T80" fmla="*/ 9 w 31"/>
                  <a:gd name="T81" fmla="*/ 35 h 40"/>
                  <a:gd name="T82" fmla="*/ 10 w 31"/>
                  <a:gd name="T83" fmla="*/ 36 h 40"/>
                  <a:gd name="T84" fmla="*/ 10 w 31"/>
                  <a:gd name="T85" fmla="*/ 35 h 40"/>
                  <a:gd name="T86" fmla="*/ 23 w 31"/>
                  <a:gd name="T87" fmla="*/ 31 h 40"/>
                  <a:gd name="T88" fmla="*/ 22 w 31"/>
                  <a:gd name="T89" fmla="*/ 32 h 40"/>
                  <a:gd name="T90" fmla="*/ 20 w 31"/>
                  <a:gd name="T91" fmla="*/ 33 h 40"/>
                  <a:gd name="T92" fmla="*/ 21 w 31"/>
                  <a:gd name="T93" fmla="*/ 35 h 40"/>
                  <a:gd name="T94" fmla="*/ 21 w 31"/>
                  <a:gd name="T95" fmla="*/ 34 h 40"/>
                  <a:gd name="T96" fmla="*/ 20 w 31"/>
                  <a:gd name="T97" fmla="*/ 31 h 40"/>
                  <a:gd name="T98" fmla="*/ 20 w 31"/>
                  <a:gd name="T99" fmla="*/ 35 h 40"/>
                  <a:gd name="T100" fmla="*/ 23 w 31"/>
                  <a:gd name="T101" fmla="*/ 33 h 40"/>
                  <a:gd name="T102" fmla="*/ 18 w 31"/>
                  <a:gd name="T103" fmla="*/ 36 h 40"/>
                  <a:gd name="T104" fmla="*/ 19 w 31"/>
                  <a:gd name="T105" fmla="*/ 37 h 40"/>
                  <a:gd name="T106" fmla="*/ 16 w 31"/>
                  <a:gd name="T107" fmla="*/ 37 h 40"/>
                  <a:gd name="T108" fmla="*/ 18 w 31"/>
                  <a:gd name="T109" fmla="*/ 34 h 40"/>
                  <a:gd name="T110" fmla="*/ 18 w 31"/>
                  <a:gd name="T111" fmla="*/ 36 h 40"/>
                  <a:gd name="T112" fmla="*/ 17 w 31"/>
                  <a:gd name="T113" fmla="*/ 37 h 40"/>
                  <a:gd name="T114" fmla="*/ 19 w 31"/>
                  <a:gd name="T115" fmla="*/ 36 h 40"/>
                  <a:gd name="T116" fmla="*/ 18 w 31"/>
                  <a:gd name="T117" fmla="*/ 36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31" h="40">
                    <a:moveTo>
                      <a:pt x="30" y="31"/>
                    </a:moveTo>
                    <a:cubicBezTo>
                      <a:pt x="30" y="28"/>
                      <a:pt x="30" y="28"/>
                      <a:pt x="30" y="28"/>
                    </a:cubicBezTo>
                    <a:cubicBezTo>
                      <a:pt x="29" y="25"/>
                      <a:pt x="29" y="25"/>
                      <a:pt x="29" y="25"/>
                    </a:cubicBezTo>
                    <a:cubicBezTo>
                      <a:pt x="29" y="21"/>
                      <a:pt x="29" y="21"/>
                      <a:pt x="29" y="21"/>
                    </a:cubicBezTo>
                    <a:cubicBezTo>
                      <a:pt x="28" y="21"/>
                      <a:pt x="28" y="21"/>
                      <a:pt x="28" y="21"/>
                    </a:cubicBezTo>
                    <a:cubicBezTo>
                      <a:pt x="27" y="21"/>
                      <a:pt x="27" y="21"/>
                      <a:pt x="27" y="21"/>
                    </a:cubicBezTo>
                    <a:cubicBezTo>
                      <a:pt x="26" y="23"/>
                      <a:pt x="26" y="23"/>
                      <a:pt x="26" y="23"/>
                    </a:cubicBezTo>
                    <a:cubicBezTo>
                      <a:pt x="26" y="24"/>
                      <a:pt x="26" y="24"/>
                      <a:pt x="26" y="24"/>
                    </a:cubicBezTo>
                    <a:cubicBezTo>
                      <a:pt x="26" y="25"/>
                      <a:pt x="26" y="25"/>
                      <a:pt x="26" y="25"/>
                    </a:cubicBezTo>
                    <a:cubicBezTo>
                      <a:pt x="26" y="25"/>
                      <a:pt x="25" y="26"/>
                      <a:pt x="25" y="26"/>
                    </a:cubicBezTo>
                    <a:cubicBezTo>
                      <a:pt x="25" y="26"/>
                      <a:pt x="24" y="26"/>
                      <a:pt x="24" y="25"/>
                    </a:cubicBezTo>
                    <a:cubicBezTo>
                      <a:pt x="23" y="25"/>
                      <a:pt x="22" y="25"/>
                      <a:pt x="22" y="25"/>
                    </a:cubicBezTo>
                    <a:cubicBezTo>
                      <a:pt x="22" y="24"/>
                      <a:pt x="22" y="24"/>
                      <a:pt x="22" y="24"/>
                    </a:cubicBezTo>
                    <a:cubicBezTo>
                      <a:pt x="22" y="24"/>
                      <a:pt x="21" y="23"/>
                      <a:pt x="21" y="22"/>
                    </a:cubicBezTo>
                    <a:cubicBezTo>
                      <a:pt x="21" y="22"/>
                      <a:pt x="22" y="21"/>
                      <a:pt x="21" y="21"/>
                    </a:cubicBezTo>
                    <a:cubicBezTo>
                      <a:pt x="21" y="20"/>
                      <a:pt x="23" y="18"/>
                      <a:pt x="23" y="18"/>
                    </a:cubicBezTo>
                    <a:cubicBezTo>
                      <a:pt x="23" y="18"/>
                      <a:pt x="24" y="19"/>
                      <a:pt x="24" y="18"/>
                    </a:cubicBezTo>
                    <a:cubicBezTo>
                      <a:pt x="25" y="18"/>
                      <a:pt x="25" y="18"/>
                      <a:pt x="26" y="18"/>
                    </a:cubicBezTo>
                    <a:cubicBezTo>
                      <a:pt x="26" y="17"/>
                      <a:pt x="27" y="16"/>
                      <a:pt x="27" y="16"/>
                    </a:cubicBezTo>
                    <a:cubicBezTo>
                      <a:pt x="28" y="16"/>
                      <a:pt x="28" y="16"/>
                      <a:pt x="28" y="16"/>
                    </a:cubicBezTo>
                    <a:cubicBezTo>
                      <a:pt x="28" y="16"/>
                      <a:pt x="28" y="14"/>
                      <a:pt x="28" y="13"/>
                    </a:cubicBezTo>
                    <a:cubicBezTo>
                      <a:pt x="28" y="13"/>
                      <a:pt x="28" y="12"/>
                      <a:pt x="28" y="12"/>
                    </a:cubicBezTo>
                    <a:cubicBezTo>
                      <a:pt x="28" y="12"/>
                      <a:pt x="29" y="12"/>
                      <a:pt x="29" y="12"/>
                    </a:cubicBezTo>
                    <a:cubicBezTo>
                      <a:pt x="29" y="12"/>
                      <a:pt x="29" y="12"/>
                      <a:pt x="29" y="11"/>
                    </a:cubicBezTo>
                    <a:cubicBezTo>
                      <a:pt x="29" y="11"/>
                      <a:pt x="29" y="11"/>
                      <a:pt x="29" y="11"/>
                    </a:cubicBezTo>
                    <a:cubicBezTo>
                      <a:pt x="29" y="11"/>
                      <a:pt x="28" y="11"/>
                      <a:pt x="27" y="11"/>
                    </a:cubicBezTo>
                    <a:cubicBezTo>
                      <a:pt x="27" y="10"/>
                      <a:pt x="19" y="10"/>
                      <a:pt x="18" y="10"/>
                    </a:cubicBezTo>
                    <a:cubicBezTo>
                      <a:pt x="18" y="10"/>
                      <a:pt x="16" y="10"/>
                      <a:pt x="16" y="10"/>
                    </a:cubicBezTo>
                    <a:cubicBezTo>
                      <a:pt x="16" y="10"/>
                      <a:pt x="15" y="10"/>
                      <a:pt x="14" y="10"/>
                    </a:cubicBezTo>
                    <a:cubicBezTo>
                      <a:pt x="13" y="10"/>
                      <a:pt x="12" y="9"/>
                      <a:pt x="12" y="9"/>
                    </a:cubicBezTo>
                    <a:cubicBezTo>
                      <a:pt x="12" y="9"/>
                      <a:pt x="12" y="8"/>
                      <a:pt x="12" y="8"/>
                    </a:cubicBezTo>
                    <a:cubicBezTo>
                      <a:pt x="12" y="8"/>
                      <a:pt x="13" y="7"/>
                      <a:pt x="13" y="7"/>
                    </a:cubicBezTo>
                    <a:cubicBezTo>
                      <a:pt x="13" y="6"/>
                      <a:pt x="13" y="6"/>
                      <a:pt x="13" y="5"/>
                    </a:cubicBezTo>
                    <a:cubicBezTo>
                      <a:pt x="13" y="5"/>
                      <a:pt x="12" y="4"/>
                      <a:pt x="12" y="4"/>
                    </a:cubicBezTo>
                    <a:cubicBezTo>
                      <a:pt x="12" y="4"/>
                      <a:pt x="12" y="3"/>
                      <a:pt x="12" y="2"/>
                    </a:cubicBezTo>
                    <a:cubicBezTo>
                      <a:pt x="11" y="2"/>
                      <a:pt x="11" y="3"/>
                      <a:pt x="11" y="3"/>
                    </a:cubicBezTo>
                    <a:cubicBezTo>
                      <a:pt x="11" y="3"/>
                      <a:pt x="11" y="4"/>
                      <a:pt x="11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8" y="3"/>
                      <a:pt x="8" y="3"/>
                    </a:cubicBezTo>
                    <a:cubicBezTo>
                      <a:pt x="7" y="1"/>
                      <a:pt x="7" y="1"/>
                      <a:pt x="7" y="1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1"/>
                      <a:pt x="2" y="1"/>
                    </a:cubicBezTo>
                    <a:cubicBezTo>
                      <a:pt x="2" y="1"/>
                      <a:pt x="2" y="2"/>
                      <a:pt x="2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0" y="4"/>
                      <a:pt x="0" y="4"/>
                    </a:cubicBezTo>
                    <a:cubicBezTo>
                      <a:pt x="0" y="4"/>
                      <a:pt x="0" y="5"/>
                      <a:pt x="0" y="5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3" y="7"/>
                      <a:pt x="4" y="7"/>
                    </a:cubicBezTo>
                    <a:cubicBezTo>
                      <a:pt x="4" y="7"/>
                      <a:pt x="5" y="7"/>
                      <a:pt x="5" y="7"/>
                    </a:cubicBezTo>
                    <a:cubicBezTo>
                      <a:pt x="5" y="7"/>
                      <a:pt x="6" y="8"/>
                      <a:pt x="6" y="8"/>
                    </a:cubicBezTo>
                    <a:cubicBezTo>
                      <a:pt x="6" y="9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5" y="10"/>
                      <a:pt x="4" y="10"/>
                      <a:pt x="4" y="10"/>
                    </a:cubicBezTo>
                    <a:cubicBezTo>
                      <a:pt x="4" y="10"/>
                      <a:pt x="2" y="10"/>
                      <a:pt x="2" y="10"/>
                    </a:cubicBezTo>
                    <a:cubicBezTo>
                      <a:pt x="2" y="10"/>
                      <a:pt x="3" y="11"/>
                      <a:pt x="3" y="11"/>
                    </a:cubicBezTo>
                    <a:cubicBezTo>
                      <a:pt x="3" y="11"/>
                      <a:pt x="3" y="12"/>
                      <a:pt x="2" y="12"/>
                    </a:cubicBezTo>
                    <a:cubicBezTo>
                      <a:pt x="2" y="12"/>
                      <a:pt x="1" y="12"/>
                      <a:pt x="1" y="12"/>
                    </a:cubicBezTo>
                    <a:cubicBezTo>
                      <a:pt x="0" y="12"/>
                      <a:pt x="0" y="12"/>
                      <a:pt x="0" y="13"/>
                    </a:cubicBezTo>
                    <a:cubicBezTo>
                      <a:pt x="0" y="13"/>
                      <a:pt x="0" y="15"/>
                      <a:pt x="0" y="15"/>
                    </a:cubicBezTo>
                    <a:cubicBezTo>
                      <a:pt x="0" y="15"/>
                      <a:pt x="1" y="15"/>
                      <a:pt x="1" y="15"/>
                    </a:cubicBezTo>
                    <a:cubicBezTo>
                      <a:pt x="1" y="16"/>
                      <a:pt x="2" y="16"/>
                      <a:pt x="3" y="16"/>
                    </a:cubicBezTo>
                    <a:cubicBezTo>
                      <a:pt x="3" y="16"/>
                      <a:pt x="4" y="16"/>
                      <a:pt x="4" y="16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8"/>
                      <a:pt x="5" y="18"/>
                      <a:pt x="5" y="19"/>
                    </a:cubicBezTo>
                    <a:cubicBezTo>
                      <a:pt x="5" y="19"/>
                      <a:pt x="5" y="20"/>
                      <a:pt x="5" y="20"/>
                    </a:cubicBezTo>
                    <a:cubicBezTo>
                      <a:pt x="5" y="20"/>
                      <a:pt x="4" y="20"/>
                      <a:pt x="4" y="20"/>
                    </a:cubicBezTo>
                    <a:cubicBezTo>
                      <a:pt x="4" y="21"/>
                      <a:pt x="3" y="21"/>
                      <a:pt x="3" y="21"/>
                    </a:cubicBezTo>
                    <a:cubicBezTo>
                      <a:pt x="4" y="22"/>
                      <a:pt x="4" y="22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4"/>
                      <a:pt x="4" y="24"/>
                      <a:pt x="5" y="24"/>
                    </a:cubicBezTo>
                    <a:cubicBezTo>
                      <a:pt x="5" y="24"/>
                      <a:pt x="5" y="24"/>
                      <a:pt x="6" y="25"/>
                    </a:cubicBezTo>
                    <a:cubicBezTo>
                      <a:pt x="6" y="25"/>
                      <a:pt x="6" y="26"/>
                      <a:pt x="6" y="26"/>
                    </a:cubicBezTo>
                    <a:cubicBezTo>
                      <a:pt x="6" y="26"/>
                      <a:pt x="6" y="27"/>
                      <a:pt x="6" y="27"/>
                    </a:cubicBezTo>
                    <a:cubicBezTo>
                      <a:pt x="6" y="27"/>
                      <a:pt x="7" y="30"/>
                      <a:pt x="7" y="30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6"/>
                      <a:pt x="7" y="36"/>
                    </a:cubicBezTo>
                    <a:cubicBezTo>
                      <a:pt x="8" y="36"/>
                      <a:pt x="8" y="36"/>
                      <a:pt x="7" y="36"/>
                    </a:cubicBezTo>
                    <a:cubicBezTo>
                      <a:pt x="7" y="36"/>
                      <a:pt x="7" y="36"/>
                      <a:pt x="7" y="36"/>
                    </a:cubicBezTo>
                    <a:cubicBezTo>
                      <a:pt x="8" y="37"/>
                      <a:pt x="7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4"/>
                    </a:cubicBezTo>
                    <a:cubicBezTo>
                      <a:pt x="8" y="34"/>
                      <a:pt x="8" y="34"/>
                      <a:pt x="8" y="34"/>
                    </a:cubicBezTo>
                    <a:cubicBezTo>
                      <a:pt x="8" y="34"/>
                      <a:pt x="8" y="34"/>
                      <a:pt x="9" y="34"/>
                    </a:cubicBezTo>
                    <a:cubicBezTo>
                      <a:pt x="9" y="35"/>
                      <a:pt x="9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6"/>
                      <a:pt x="9" y="36"/>
                    </a:cubicBezTo>
                    <a:cubicBezTo>
                      <a:pt x="9" y="36"/>
                      <a:pt x="9" y="36"/>
                      <a:pt x="9" y="36"/>
                    </a:cubicBezTo>
                    <a:cubicBezTo>
                      <a:pt x="9" y="36"/>
                      <a:pt x="9" y="36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4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1" y="35"/>
                      <a:pt x="10" y="35"/>
                      <a:pt x="10" y="35"/>
                    </a:cubicBezTo>
                    <a:cubicBezTo>
                      <a:pt x="10" y="36"/>
                      <a:pt x="10" y="36"/>
                      <a:pt x="11" y="36"/>
                    </a:cubicBezTo>
                    <a:cubicBezTo>
                      <a:pt x="11" y="36"/>
                      <a:pt x="11" y="35"/>
                      <a:pt x="11" y="35"/>
                    </a:cubicBezTo>
                    <a:cubicBezTo>
                      <a:pt x="11" y="35"/>
                      <a:pt x="11" y="35"/>
                      <a:pt x="11" y="35"/>
                    </a:cubicBezTo>
                    <a:cubicBezTo>
                      <a:pt x="11" y="35"/>
                      <a:pt x="11" y="35"/>
                      <a:pt x="11" y="35"/>
                    </a:cubicBezTo>
                    <a:cubicBezTo>
                      <a:pt x="11" y="35"/>
                      <a:pt x="11" y="35"/>
                      <a:pt x="11" y="34"/>
                    </a:cubicBezTo>
                    <a:cubicBezTo>
                      <a:pt x="11" y="34"/>
                      <a:pt x="11" y="34"/>
                      <a:pt x="11" y="34"/>
                    </a:cubicBezTo>
                    <a:cubicBezTo>
                      <a:pt x="11" y="34"/>
                      <a:pt x="11" y="34"/>
                      <a:pt x="11" y="34"/>
                    </a:cubicBezTo>
                    <a:cubicBezTo>
                      <a:pt x="11" y="34"/>
                      <a:pt x="11" y="34"/>
                      <a:pt x="11" y="34"/>
                    </a:cubicBezTo>
                    <a:cubicBezTo>
                      <a:pt x="11" y="35"/>
                      <a:pt x="11" y="35"/>
                      <a:pt x="11" y="35"/>
                    </a:cubicBezTo>
                    <a:cubicBezTo>
                      <a:pt x="11" y="35"/>
                      <a:pt x="11" y="35"/>
                      <a:pt x="11" y="35"/>
                    </a:cubicBezTo>
                    <a:cubicBezTo>
                      <a:pt x="11" y="35"/>
                      <a:pt x="11" y="35"/>
                      <a:pt x="11" y="35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2" y="36"/>
                      <a:pt x="12" y="35"/>
                    </a:cubicBezTo>
                    <a:cubicBezTo>
                      <a:pt x="11" y="35"/>
                      <a:pt x="11" y="35"/>
                      <a:pt x="11" y="35"/>
                    </a:cubicBezTo>
                    <a:cubicBezTo>
                      <a:pt x="11" y="35"/>
                      <a:pt x="11" y="35"/>
                      <a:pt x="11" y="35"/>
                    </a:cubicBezTo>
                    <a:cubicBezTo>
                      <a:pt x="12" y="35"/>
                      <a:pt x="12" y="35"/>
                      <a:pt x="12" y="35"/>
                    </a:cubicBezTo>
                    <a:cubicBezTo>
                      <a:pt x="12" y="35"/>
                      <a:pt x="12" y="35"/>
                      <a:pt x="12" y="35"/>
                    </a:cubicBezTo>
                    <a:cubicBezTo>
                      <a:pt x="12" y="35"/>
                      <a:pt x="12" y="35"/>
                      <a:pt x="12" y="36"/>
                    </a:cubicBezTo>
                    <a:cubicBezTo>
                      <a:pt x="12" y="36"/>
                      <a:pt x="12" y="36"/>
                      <a:pt x="12" y="36"/>
                    </a:cubicBezTo>
                    <a:cubicBezTo>
                      <a:pt x="12" y="36"/>
                      <a:pt x="12" y="36"/>
                      <a:pt x="12" y="36"/>
                    </a:cubicBezTo>
                    <a:cubicBezTo>
                      <a:pt x="12" y="36"/>
                      <a:pt x="12" y="36"/>
                      <a:pt x="12" y="36"/>
                    </a:cubicBezTo>
                    <a:cubicBezTo>
                      <a:pt x="12" y="36"/>
                      <a:pt x="12" y="36"/>
                      <a:pt x="11" y="36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2" y="37"/>
                      <a:pt x="12" y="37"/>
                      <a:pt x="12" y="37"/>
                    </a:cubicBezTo>
                    <a:cubicBezTo>
                      <a:pt x="12" y="37"/>
                      <a:pt x="12" y="37"/>
                      <a:pt x="12" y="36"/>
                    </a:cubicBezTo>
                    <a:cubicBezTo>
                      <a:pt x="12" y="36"/>
                      <a:pt x="12" y="36"/>
                      <a:pt x="12" y="36"/>
                    </a:cubicBezTo>
                    <a:cubicBezTo>
                      <a:pt x="12" y="36"/>
                      <a:pt x="12" y="36"/>
                      <a:pt x="12" y="36"/>
                    </a:cubicBezTo>
                    <a:cubicBezTo>
                      <a:pt x="12" y="36"/>
                      <a:pt x="12" y="36"/>
                      <a:pt x="12" y="36"/>
                    </a:cubicBezTo>
                    <a:cubicBezTo>
                      <a:pt x="12" y="37"/>
                      <a:pt x="12" y="37"/>
                      <a:pt x="12" y="37"/>
                    </a:cubicBezTo>
                    <a:cubicBezTo>
                      <a:pt x="12" y="37"/>
                      <a:pt x="12" y="37"/>
                      <a:pt x="12" y="37"/>
                    </a:cubicBezTo>
                    <a:cubicBezTo>
                      <a:pt x="12" y="37"/>
                      <a:pt x="12" y="37"/>
                      <a:pt x="12" y="37"/>
                    </a:cubicBezTo>
                    <a:cubicBezTo>
                      <a:pt x="12" y="37"/>
                      <a:pt x="12" y="37"/>
                      <a:pt x="12" y="37"/>
                    </a:cubicBezTo>
                    <a:cubicBezTo>
                      <a:pt x="12" y="37"/>
                      <a:pt x="12" y="37"/>
                      <a:pt x="13" y="37"/>
                    </a:cubicBezTo>
                    <a:cubicBezTo>
                      <a:pt x="13" y="37"/>
                      <a:pt x="13" y="36"/>
                      <a:pt x="13" y="36"/>
                    </a:cubicBezTo>
                    <a:cubicBezTo>
                      <a:pt x="13" y="36"/>
                      <a:pt x="12" y="36"/>
                      <a:pt x="12" y="36"/>
                    </a:cubicBezTo>
                    <a:cubicBezTo>
                      <a:pt x="12" y="36"/>
                      <a:pt x="13" y="36"/>
                      <a:pt x="13" y="36"/>
                    </a:cubicBezTo>
                    <a:cubicBezTo>
                      <a:pt x="13" y="36"/>
                      <a:pt x="13" y="36"/>
                      <a:pt x="13" y="37"/>
                    </a:cubicBezTo>
                    <a:cubicBezTo>
                      <a:pt x="13" y="37"/>
                      <a:pt x="13" y="37"/>
                      <a:pt x="13" y="36"/>
                    </a:cubicBezTo>
                    <a:cubicBezTo>
                      <a:pt x="13" y="36"/>
                      <a:pt x="13" y="36"/>
                      <a:pt x="13" y="36"/>
                    </a:cubicBezTo>
                    <a:cubicBezTo>
                      <a:pt x="13" y="36"/>
                      <a:pt x="13" y="36"/>
                      <a:pt x="13" y="36"/>
                    </a:cubicBezTo>
                    <a:cubicBezTo>
                      <a:pt x="13" y="36"/>
                      <a:pt x="13" y="36"/>
                      <a:pt x="13" y="35"/>
                    </a:cubicBezTo>
                    <a:cubicBezTo>
                      <a:pt x="13" y="35"/>
                      <a:pt x="13" y="35"/>
                      <a:pt x="13" y="35"/>
                    </a:cubicBezTo>
                    <a:cubicBezTo>
                      <a:pt x="12" y="35"/>
                      <a:pt x="12" y="35"/>
                      <a:pt x="12" y="35"/>
                    </a:cubicBezTo>
                    <a:cubicBezTo>
                      <a:pt x="12" y="35"/>
                      <a:pt x="12" y="35"/>
                      <a:pt x="12" y="35"/>
                    </a:cubicBezTo>
                    <a:cubicBezTo>
                      <a:pt x="12" y="35"/>
                      <a:pt x="12" y="35"/>
                      <a:pt x="12" y="35"/>
                    </a:cubicBezTo>
                    <a:cubicBezTo>
                      <a:pt x="12" y="34"/>
                      <a:pt x="13" y="35"/>
                      <a:pt x="13" y="35"/>
                    </a:cubicBezTo>
                    <a:cubicBezTo>
                      <a:pt x="13" y="35"/>
                      <a:pt x="13" y="35"/>
                      <a:pt x="13" y="35"/>
                    </a:cubicBezTo>
                    <a:cubicBezTo>
                      <a:pt x="13" y="35"/>
                      <a:pt x="13" y="35"/>
                      <a:pt x="13" y="35"/>
                    </a:cubicBezTo>
                    <a:cubicBezTo>
                      <a:pt x="13" y="35"/>
                      <a:pt x="12" y="35"/>
                      <a:pt x="12" y="35"/>
                    </a:cubicBezTo>
                    <a:cubicBezTo>
                      <a:pt x="12" y="35"/>
                      <a:pt x="13" y="35"/>
                      <a:pt x="13" y="35"/>
                    </a:cubicBezTo>
                    <a:cubicBezTo>
                      <a:pt x="13" y="35"/>
                      <a:pt x="13" y="35"/>
                      <a:pt x="13" y="35"/>
                    </a:cubicBezTo>
                    <a:cubicBezTo>
                      <a:pt x="13" y="35"/>
                      <a:pt x="13" y="35"/>
                      <a:pt x="13" y="35"/>
                    </a:cubicBezTo>
                    <a:cubicBezTo>
                      <a:pt x="13" y="35"/>
                      <a:pt x="13" y="35"/>
                      <a:pt x="13" y="34"/>
                    </a:cubicBezTo>
                    <a:cubicBezTo>
                      <a:pt x="13" y="34"/>
                      <a:pt x="13" y="34"/>
                      <a:pt x="13" y="34"/>
                    </a:cubicBezTo>
                    <a:cubicBezTo>
                      <a:pt x="13" y="34"/>
                      <a:pt x="13" y="34"/>
                      <a:pt x="13" y="34"/>
                    </a:cubicBezTo>
                    <a:cubicBezTo>
                      <a:pt x="13" y="34"/>
                      <a:pt x="13" y="34"/>
                      <a:pt x="13" y="34"/>
                    </a:cubicBezTo>
                    <a:cubicBezTo>
                      <a:pt x="13" y="34"/>
                      <a:pt x="13" y="34"/>
                      <a:pt x="13" y="33"/>
                    </a:cubicBezTo>
                    <a:cubicBezTo>
                      <a:pt x="13" y="33"/>
                      <a:pt x="13" y="33"/>
                      <a:pt x="13" y="33"/>
                    </a:cubicBezTo>
                    <a:cubicBezTo>
                      <a:pt x="13" y="33"/>
                      <a:pt x="13" y="33"/>
                      <a:pt x="13" y="33"/>
                    </a:cubicBezTo>
                    <a:cubicBezTo>
                      <a:pt x="13" y="33"/>
                      <a:pt x="13" y="33"/>
                      <a:pt x="13" y="33"/>
                    </a:cubicBezTo>
                    <a:cubicBezTo>
                      <a:pt x="13" y="33"/>
                      <a:pt x="13" y="34"/>
                      <a:pt x="13" y="34"/>
                    </a:cubicBezTo>
                    <a:cubicBezTo>
                      <a:pt x="13" y="34"/>
                      <a:pt x="13" y="34"/>
                      <a:pt x="13" y="35"/>
                    </a:cubicBezTo>
                    <a:cubicBezTo>
                      <a:pt x="13" y="35"/>
                      <a:pt x="13" y="35"/>
                      <a:pt x="13" y="35"/>
                    </a:cubicBezTo>
                    <a:cubicBezTo>
                      <a:pt x="13" y="35"/>
                      <a:pt x="13" y="35"/>
                      <a:pt x="13" y="35"/>
                    </a:cubicBezTo>
                    <a:cubicBezTo>
                      <a:pt x="13" y="35"/>
                      <a:pt x="13" y="36"/>
                      <a:pt x="13" y="36"/>
                    </a:cubicBezTo>
                    <a:cubicBezTo>
                      <a:pt x="13" y="36"/>
                      <a:pt x="13" y="36"/>
                      <a:pt x="13" y="36"/>
                    </a:cubicBezTo>
                    <a:cubicBezTo>
                      <a:pt x="14" y="36"/>
                      <a:pt x="14" y="36"/>
                      <a:pt x="14" y="36"/>
                    </a:cubicBezTo>
                    <a:cubicBezTo>
                      <a:pt x="14" y="36"/>
                      <a:pt x="13" y="36"/>
                      <a:pt x="14" y="35"/>
                    </a:cubicBezTo>
                    <a:cubicBezTo>
                      <a:pt x="14" y="35"/>
                      <a:pt x="14" y="35"/>
                      <a:pt x="14" y="35"/>
                    </a:cubicBezTo>
                    <a:cubicBezTo>
                      <a:pt x="14" y="35"/>
                      <a:pt x="14" y="35"/>
                      <a:pt x="14" y="35"/>
                    </a:cubicBezTo>
                    <a:cubicBezTo>
                      <a:pt x="14" y="35"/>
                      <a:pt x="14" y="35"/>
                      <a:pt x="14" y="35"/>
                    </a:cubicBezTo>
                    <a:cubicBezTo>
                      <a:pt x="14" y="35"/>
                      <a:pt x="14" y="35"/>
                      <a:pt x="14" y="34"/>
                    </a:cubicBezTo>
                    <a:cubicBezTo>
                      <a:pt x="14" y="34"/>
                      <a:pt x="14" y="34"/>
                      <a:pt x="14" y="34"/>
                    </a:cubicBezTo>
                    <a:cubicBezTo>
                      <a:pt x="14" y="34"/>
                      <a:pt x="14" y="34"/>
                      <a:pt x="14" y="34"/>
                    </a:cubicBezTo>
                    <a:cubicBezTo>
                      <a:pt x="14" y="34"/>
                      <a:pt x="14" y="34"/>
                      <a:pt x="14" y="34"/>
                    </a:cubicBezTo>
                    <a:cubicBezTo>
                      <a:pt x="14" y="34"/>
                      <a:pt x="14" y="34"/>
                      <a:pt x="14" y="34"/>
                    </a:cubicBezTo>
                    <a:cubicBezTo>
                      <a:pt x="14" y="34"/>
                      <a:pt x="14" y="34"/>
                      <a:pt x="14" y="34"/>
                    </a:cubicBezTo>
                    <a:cubicBezTo>
                      <a:pt x="14" y="34"/>
                      <a:pt x="14" y="34"/>
                      <a:pt x="14" y="34"/>
                    </a:cubicBezTo>
                    <a:cubicBezTo>
                      <a:pt x="14" y="34"/>
                      <a:pt x="14" y="35"/>
                      <a:pt x="14" y="35"/>
                    </a:cubicBezTo>
                    <a:cubicBezTo>
                      <a:pt x="14" y="35"/>
                      <a:pt x="14" y="35"/>
                      <a:pt x="14" y="35"/>
                    </a:cubicBezTo>
                    <a:cubicBezTo>
                      <a:pt x="14" y="35"/>
                      <a:pt x="14" y="35"/>
                      <a:pt x="14" y="35"/>
                    </a:cubicBezTo>
                    <a:cubicBezTo>
                      <a:pt x="14" y="35"/>
                      <a:pt x="14" y="36"/>
                      <a:pt x="14" y="36"/>
                    </a:cubicBezTo>
                    <a:cubicBezTo>
                      <a:pt x="14" y="36"/>
                      <a:pt x="14" y="36"/>
                      <a:pt x="14" y="36"/>
                    </a:cubicBezTo>
                    <a:cubicBezTo>
                      <a:pt x="14" y="36"/>
                      <a:pt x="14" y="36"/>
                      <a:pt x="14" y="36"/>
                    </a:cubicBezTo>
                    <a:cubicBezTo>
                      <a:pt x="14" y="36"/>
                      <a:pt x="14" y="35"/>
                      <a:pt x="14" y="35"/>
                    </a:cubicBezTo>
                    <a:cubicBezTo>
                      <a:pt x="14" y="35"/>
                      <a:pt x="14" y="35"/>
                      <a:pt x="15" y="35"/>
                    </a:cubicBezTo>
                    <a:cubicBezTo>
                      <a:pt x="15" y="35"/>
                      <a:pt x="15" y="35"/>
                      <a:pt x="15" y="35"/>
                    </a:cubicBezTo>
                    <a:cubicBezTo>
                      <a:pt x="15" y="35"/>
                      <a:pt x="15" y="35"/>
                      <a:pt x="15" y="35"/>
                    </a:cubicBezTo>
                    <a:cubicBezTo>
                      <a:pt x="15" y="34"/>
                      <a:pt x="15" y="34"/>
                      <a:pt x="15" y="34"/>
                    </a:cubicBezTo>
                    <a:cubicBezTo>
                      <a:pt x="15" y="34"/>
                      <a:pt x="15" y="33"/>
                      <a:pt x="15" y="33"/>
                    </a:cubicBezTo>
                    <a:cubicBezTo>
                      <a:pt x="15" y="33"/>
                      <a:pt x="15" y="33"/>
                      <a:pt x="15" y="33"/>
                    </a:cubicBezTo>
                    <a:cubicBezTo>
                      <a:pt x="15" y="33"/>
                      <a:pt x="15" y="33"/>
                      <a:pt x="15" y="33"/>
                    </a:cubicBezTo>
                    <a:cubicBezTo>
                      <a:pt x="15" y="34"/>
                      <a:pt x="15" y="34"/>
                      <a:pt x="15" y="34"/>
                    </a:cubicBezTo>
                    <a:cubicBezTo>
                      <a:pt x="15" y="34"/>
                      <a:pt x="15" y="34"/>
                      <a:pt x="15" y="35"/>
                    </a:cubicBezTo>
                    <a:cubicBezTo>
                      <a:pt x="15" y="35"/>
                      <a:pt x="15" y="35"/>
                      <a:pt x="15" y="35"/>
                    </a:cubicBezTo>
                    <a:cubicBezTo>
                      <a:pt x="15" y="35"/>
                      <a:pt x="15" y="35"/>
                      <a:pt x="15" y="35"/>
                    </a:cubicBezTo>
                    <a:cubicBezTo>
                      <a:pt x="15" y="35"/>
                      <a:pt x="15" y="35"/>
                      <a:pt x="15" y="35"/>
                    </a:cubicBezTo>
                    <a:cubicBezTo>
                      <a:pt x="15" y="35"/>
                      <a:pt x="15" y="35"/>
                      <a:pt x="14" y="35"/>
                    </a:cubicBezTo>
                    <a:cubicBezTo>
                      <a:pt x="14" y="35"/>
                      <a:pt x="14" y="35"/>
                      <a:pt x="14" y="35"/>
                    </a:cubicBezTo>
                    <a:cubicBezTo>
                      <a:pt x="14" y="36"/>
                      <a:pt x="14" y="36"/>
                      <a:pt x="14" y="36"/>
                    </a:cubicBezTo>
                    <a:cubicBezTo>
                      <a:pt x="14" y="36"/>
                      <a:pt x="14" y="36"/>
                      <a:pt x="14" y="36"/>
                    </a:cubicBezTo>
                    <a:cubicBezTo>
                      <a:pt x="14" y="36"/>
                      <a:pt x="14" y="36"/>
                      <a:pt x="14" y="36"/>
                    </a:cubicBezTo>
                    <a:cubicBezTo>
                      <a:pt x="14" y="36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6"/>
                      <a:pt x="14" y="36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37"/>
                      <a:pt x="15" y="37"/>
                      <a:pt x="16" y="37"/>
                    </a:cubicBezTo>
                    <a:cubicBezTo>
                      <a:pt x="16" y="36"/>
                      <a:pt x="16" y="36"/>
                      <a:pt x="16" y="36"/>
                    </a:cubicBezTo>
                    <a:cubicBezTo>
                      <a:pt x="16" y="36"/>
                      <a:pt x="16" y="36"/>
                      <a:pt x="16" y="36"/>
                    </a:cubicBezTo>
                    <a:cubicBezTo>
                      <a:pt x="16" y="36"/>
                      <a:pt x="16" y="36"/>
                      <a:pt x="16" y="36"/>
                    </a:cubicBezTo>
                    <a:cubicBezTo>
                      <a:pt x="16" y="36"/>
                      <a:pt x="16" y="36"/>
                      <a:pt x="16" y="36"/>
                    </a:cubicBezTo>
                    <a:cubicBezTo>
                      <a:pt x="16" y="36"/>
                      <a:pt x="16" y="36"/>
                      <a:pt x="16" y="36"/>
                    </a:cubicBezTo>
                    <a:cubicBezTo>
                      <a:pt x="16" y="36"/>
                      <a:pt x="16" y="36"/>
                      <a:pt x="16" y="36"/>
                    </a:cubicBezTo>
                    <a:cubicBezTo>
                      <a:pt x="16" y="36"/>
                      <a:pt x="16" y="36"/>
                      <a:pt x="16" y="35"/>
                    </a:cubicBezTo>
                    <a:cubicBezTo>
                      <a:pt x="16" y="35"/>
                      <a:pt x="16" y="35"/>
                      <a:pt x="16" y="35"/>
                    </a:cubicBezTo>
                    <a:cubicBezTo>
                      <a:pt x="16" y="35"/>
                      <a:pt x="16" y="35"/>
                      <a:pt x="16" y="35"/>
                    </a:cubicBezTo>
                    <a:cubicBezTo>
                      <a:pt x="16" y="35"/>
                      <a:pt x="16" y="35"/>
                      <a:pt x="16" y="35"/>
                    </a:cubicBezTo>
                    <a:cubicBezTo>
                      <a:pt x="16" y="35"/>
                      <a:pt x="16" y="35"/>
                      <a:pt x="16" y="34"/>
                    </a:cubicBezTo>
                    <a:cubicBezTo>
                      <a:pt x="16" y="34"/>
                      <a:pt x="16" y="34"/>
                      <a:pt x="16" y="34"/>
                    </a:cubicBezTo>
                    <a:cubicBezTo>
                      <a:pt x="16" y="34"/>
                      <a:pt x="16" y="34"/>
                      <a:pt x="17" y="34"/>
                    </a:cubicBezTo>
                    <a:cubicBezTo>
                      <a:pt x="17" y="34"/>
                      <a:pt x="16" y="34"/>
                      <a:pt x="16" y="34"/>
                    </a:cubicBezTo>
                    <a:cubicBezTo>
                      <a:pt x="16" y="34"/>
                      <a:pt x="16" y="34"/>
                      <a:pt x="17" y="34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17" y="34"/>
                      <a:pt x="16" y="35"/>
                      <a:pt x="16" y="35"/>
                    </a:cubicBezTo>
                    <a:cubicBezTo>
                      <a:pt x="16" y="35"/>
                      <a:pt x="16" y="35"/>
                      <a:pt x="16" y="35"/>
                    </a:cubicBezTo>
                    <a:cubicBezTo>
                      <a:pt x="16" y="35"/>
                      <a:pt x="16" y="35"/>
                      <a:pt x="16" y="35"/>
                    </a:cubicBezTo>
                    <a:cubicBezTo>
                      <a:pt x="17" y="35"/>
                      <a:pt x="17" y="35"/>
                      <a:pt x="17" y="35"/>
                    </a:cubicBezTo>
                    <a:cubicBezTo>
                      <a:pt x="17" y="35"/>
                      <a:pt x="17" y="35"/>
                      <a:pt x="17" y="35"/>
                    </a:cubicBezTo>
                    <a:cubicBezTo>
                      <a:pt x="17" y="35"/>
                      <a:pt x="17" y="35"/>
                      <a:pt x="17" y="34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17" y="34"/>
                      <a:pt x="18" y="34"/>
                      <a:pt x="18" y="34"/>
                    </a:cubicBezTo>
                    <a:cubicBezTo>
                      <a:pt x="18" y="34"/>
                      <a:pt x="18" y="34"/>
                      <a:pt x="18" y="34"/>
                    </a:cubicBezTo>
                    <a:cubicBezTo>
                      <a:pt x="18" y="33"/>
                      <a:pt x="18" y="33"/>
                      <a:pt x="18" y="33"/>
                    </a:cubicBezTo>
                    <a:cubicBezTo>
                      <a:pt x="18" y="33"/>
                      <a:pt x="18" y="33"/>
                      <a:pt x="18" y="33"/>
                    </a:cubicBezTo>
                    <a:cubicBezTo>
                      <a:pt x="18" y="33"/>
                      <a:pt x="18" y="33"/>
                      <a:pt x="18" y="32"/>
                    </a:cubicBezTo>
                    <a:cubicBezTo>
                      <a:pt x="18" y="32"/>
                      <a:pt x="18" y="32"/>
                      <a:pt x="18" y="32"/>
                    </a:cubicBezTo>
                    <a:cubicBezTo>
                      <a:pt x="18" y="32"/>
                      <a:pt x="18" y="32"/>
                      <a:pt x="18" y="32"/>
                    </a:cubicBezTo>
                    <a:cubicBezTo>
                      <a:pt x="18" y="32"/>
                      <a:pt x="17" y="32"/>
                      <a:pt x="17" y="32"/>
                    </a:cubicBezTo>
                    <a:cubicBezTo>
                      <a:pt x="17" y="32"/>
                      <a:pt x="17" y="31"/>
                      <a:pt x="17" y="31"/>
                    </a:cubicBezTo>
                    <a:cubicBezTo>
                      <a:pt x="17" y="31"/>
                      <a:pt x="17" y="31"/>
                      <a:pt x="17" y="31"/>
                    </a:cubicBezTo>
                    <a:cubicBezTo>
                      <a:pt x="17" y="31"/>
                      <a:pt x="17" y="31"/>
                      <a:pt x="17" y="31"/>
                    </a:cubicBezTo>
                    <a:cubicBezTo>
                      <a:pt x="17" y="31"/>
                      <a:pt x="17" y="31"/>
                      <a:pt x="18" y="31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7" y="31"/>
                      <a:pt x="17" y="31"/>
                      <a:pt x="17" y="31"/>
                    </a:cubicBezTo>
                    <a:cubicBezTo>
                      <a:pt x="17" y="31"/>
                      <a:pt x="17" y="31"/>
                      <a:pt x="17" y="31"/>
                    </a:cubicBezTo>
                    <a:cubicBezTo>
                      <a:pt x="17" y="31"/>
                      <a:pt x="18" y="32"/>
                      <a:pt x="18" y="32"/>
                    </a:cubicBezTo>
                    <a:cubicBezTo>
                      <a:pt x="18" y="32"/>
                      <a:pt x="18" y="32"/>
                      <a:pt x="18" y="31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32"/>
                      <a:pt x="18" y="32"/>
                      <a:pt x="18" y="32"/>
                    </a:cubicBezTo>
                    <a:cubicBezTo>
                      <a:pt x="18" y="32"/>
                      <a:pt x="18" y="32"/>
                      <a:pt x="18" y="32"/>
                    </a:cubicBezTo>
                    <a:cubicBezTo>
                      <a:pt x="18" y="32"/>
                      <a:pt x="18" y="33"/>
                      <a:pt x="18" y="33"/>
                    </a:cubicBezTo>
                    <a:cubicBezTo>
                      <a:pt x="18" y="33"/>
                      <a:pt x="18" y="33"/>
                      <a:pt x="18" y="34"/>
                    </a:cubicBezTo>
                    <a:cubicBezTo>
                      <a:pt x="18" y="34"/>
                      <a:pt x="18" y="34"/>
                      <a:pt x="18" y="35"/>
                    </a:cubicBezTo>
                    <a:cubicBezTo>
                      <a:pt x="18" y="35"/>
                      <a:pt x="18" y="35"/>
                      <a:pt x="18" y="35"/>
                    </a:cubicBezTo>
                    <a:cubicBezTo>
                      <a:pt x="18" y="35"/>
                      <a:pt x="18" y="35"/>
                      <a:pt x="18" y="35"/>
                    </a:cubicBezTo>
                    <a:cubicBezTo>
                      <a:pt x="18" y="35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9" y="35"/>
                    </a:cubicBezTo>
                    <a:cubicBezTo>
                      <a:pt x="19" y="35"/>
                      <a:pt x="19" y="35"/>
                      <a:pt x="19" y="35"/>
                    </a:cubicBezTo>
                    <a:cubicBezTo>
                      <a:pt x="19" y="35"/>
                      <a:pt x="19" y="34"/>
                      <a:pt x="19" y="34"/>
                    </a:cubicBezTo>
                    <a:cubicBezTo>
                      <a:pt x="19" y="34"/>
                      <a:pt x="19" y="34"/>
                      <a:pt x="19" y="34"/>
                    </a:cubicBezTo>
                    <a:cubicBezTo>
                      <a:pt x="19" y="34"/>
                      <a:pt x="19" y="33"/>
                      <a:pt x="19" y="33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20" y="33"/>
                      <a:pt x="20" y="33"/>
                      <a:pt x="20" y="32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1"/>
                    </a:cubicBezTo>
                    <a:cubicBezTo>
                      <a:pt x="19" y="31"/>
                      <a:pt x="19" y="31"/>
                      <a:pt x="19" y="31"/>
                    </a:cubicBezTo>
                    <a:cubicBezTo>
                      <a:pt x="19" y="31"/>
                      <a:pt x="16" y="23"/>
                      <a:pt x="16" y="22"/>
                    </a:cubicBezTo>
                    <a:cubicBezTo>
                      <a:pt x="16" y="22"/>
                      <a:pt x="16" y="22"/>
                      <a:pt x="16" y="22"/>
                    </a:cubicBezTo>
                    <a:cubicBezTo>
                      <a:pt x="16" y="22"/>
                      <a:pt x="16" y="22"/>
                      <a:pt x="16" y="22"/>
                    </a:cubicBezTo>
                    <a:cubicBezTo>
                      <a:pt x="17" y="22"/>
                      <a:pt x="17" y="22"/>
                      <a:pt x="17" y="22"/>
                    </a:cubicBezTo>
                    <a:cubicBezTo>
                      <a:pt x="17" y="22"/>
                      <a:pt x="17" y="23"/>
                      <a:pt x="17" y="23"/>
                    </a:cubicBezTo>
                    <a:cubicBezTo>
                      <a:pt x="17" y="23"/>
                      <a:pt x="17" y="23"/>
                      <a:pt x="17" y="23"/>
                    </a:cubicBezTo>
                    <a:cubicBezTo>
                      <a:pt x="17" y="23"/>
                      <a:pt x="17" y="23"/>
                      <a:pt x="17" y="23"/>
                    </a:cubicBezTo>
                    <a:cubicBezTo>
                      <a:pt x="17" y="23"/>
                      <a:pt x="20" y="31"/>
                      <a:pt x="20" y="31"/>
                    </a:cubicBezTo>
                    <a:cubicBezTo>
                      <a:pt x="20" y="31"/>
                      <a:pt x="20" y="31"/>
                      <a:pt x="21" y="31"/>
                    </a:cubicBezTo>
                    <a:cubicBezTo>
                      <a:pt x="21" y="32"/>
                      <a:pt x="21" y="32"/>
                      <a:pt x="21" y="32"/>
                    </a:cubicBezTo>
                    <a:cubicBezTo>
                      <a:pt x="21" y="32"/>
                      <a:pt x="21" y="32"/>
                      <a:pt x="22" y="32"/>
                    </a:cubicBezTo>
                    <a:cubicBezTo>
                      <a:pt x="22" y="32"/>
                      <a:pt x="22" y="32"/>
                      <a:pt x="22" y="32"/>
                    </a:cubicBezTo>
                    <a:cubicBezTo>
                      <a:pt x="22" y="32"/>
                      <a:pt x="22" y="32"/>
                      <a:pt x="22" y="32"/>
                    </a:cubicBezTo>
                    <a:cubicBezTo>
                      <a:pt x="22" y="32"/>
                      <a:pt x="22" y="32"/>
                      <a:pt x="22" y="32"/>
                    </a:cubicBezTo>
                    <a:cubicBezTo>
                      <a:pt x="22" y="32"/>
                      <a:pt x="22" y="32"/>
                      <a:pt x="22" y="32"/>
                    </a:cubicBezTo>
                    <a:cubicBezTo>
                      <a:pt x="22" y="32"/>
                      <a:pt x="22" y="32"/>
                      <a:pt x="22" y="31"/>
                    </a:cubicBezTo>
                    <a:cubicBezTo>
                      <a:pt x="22" y="31"/>
                      <a:pt x="23" y="31"/>
                      <a:pt x="22" y="31"/>
                    </a:cubicBezTo>
                    <a:cubicBezTo>
                      <a:pt x="22" y="31"/>
                      <a:pt x="22" y="31"/>
                      <a:pt x="22" y="31"/>
                    </a:cubicBezTo>
                    <a:cubicBezTo>
                      <a:pt x="22" y="31"/>
                      <a:pt x="22" y="31"/>
                      <a:pt x="22" y="30"/>
                    </a:cubicBezTo>
                    <a:cubicBezTo>
                      <a:pt x="22" y="30"/>
                      <a:pt x="22" y="30"/>
                      <a:pt x="23" y="30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29"/>
                      <a:pt x="23" y="29"/>
                      <a:pt x="23" y="29"/>
                    </a:cubicBezTo>
                    <a:cubicBezTo>
                      <a:pt x="23" y="29"/>
                      <a:pt x="23" y="29"/>
                      <a:pt x="23" y="29"/>
                    </a:cubicBezTo>
                    <a:cubicBezTo>
                      <a:pt x="23" y="29"/>
                      <a:pt x="23" y="29"/>
                      <a:pt x="23" y="29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3" y="30"/>
                      <a:pt x="24" y="30"/>
                    </a:cubicBezTo>
                    <a:cubicBezTo>
                      <a:pt x="24" y="30"/>
                      <a:pt x="24" y="30"/>
                      <a:pt x="24" y="30"/>
                    </a:cubicBezTo>
                    <a:cubicBezTo>
                      <a:pt x="24" y="30"/>
                      <a:pt x="24" y="30"/>
                      <a:pt x="24" y="31"/>
                    </a:cubicBezTo>
                    <a:cubicBezTo>
                      <a:pt x="24" y="31"/>
                      <a:pt x="24" y="31"/>
                      <a:pt x="25" y="31"/>
                    </a:cubicBezTo>
                    <a:cubicBezTo>
                      <a:pt x="25" y="31"/>
                      <a:pt x="25" y="31"/>
                      <a:pt x="26" y="31"/>
                    </a:cubicBezTo>
                    <a:cubicBezTo>
                      <a:pt x="26" y="31"/>
                      <a:pt x="26" y="31"/>
                      <a:pt x="26" y="31"/>
                    </a:cubicBezTo>
                    <a:cubicBezTo>
                      <a:pt x="26" y="32"/>
                      <a:pt x="26" y="33"/>
                      <a:pt x="26" y="34"/>
                    </a:cubicBezTo>
                    <a:cubicBezTo>
                      <a:pt x="26" y="34"/>
                      <a:pt x="26" y="34"/>
                      <a:pt x="26" y="35"/>
                    </a:cubicBezTo>
                    <a:cubicBezTo>
                      <a:pt x="26" y="36"/>
                      <a:pt x="26" y="36"/>
                      <a:pt x="27" y="37"/>
                    </a:cubicBezTo>
                    <a:cubicBezTo>
                      <a:pt x="27" y="38"/>
                      <a:pt x="27" y="39"/>
                      <a:pt x="27" y="39"/>
                    </a:cubicBezTo>
                    <a:cubicBezTo>
                      <a:pt x="28" y="40"/>
                      <a:pt x="28" y="40"/>
                      <a:pt x="28" y="39"/>
                    </a:cubicBezTo>
                    <a:cubicBezTo>
                      <a:pt x="28" y="39"/>
                      <a:pt x="28" y="40"/>
                      <a:pt x="28" y="40"/>
                    </a:cubicBezTo>
                    <a:cubicBezTo>
                      <a:pt x="29" y="39"/>
                      <a:pt x="30" y="39"/>
                      <a:pt x="30" y="38"/>
                    </a:cubicBezTo>
                    <a:cubicBezTo>
                      <a:pt x="30" y="37"/>
                      <a:pt x="30" y="37"/>
                      <a:pt x="30" y="36"/>
                    </a:cubicBezTo>
                    <a:cubicBezTo>
                      <a:pt x="30" y="36"/>
                      <a:pt x="30" y="36"/>
                      <a:pt x="31" y="35"/>
                    </a:cubicBezTo>
                    <a:cubicBezTo>
                      <a:pt x="31" y="35"/>
                      <a:pt x="31" y="34"/>
                      <a:pt x="31" y="34"/>
                    </a:cubicBezTo>
                    <a:lnTo>
                      <a:pt x="30" y="31"/>
                    </a:lnTo>
                    <a:close/>
                    <a:moveTo>
                      <a:pt x="7" y="35"/>
                    </a:moveTo>
                    <a:cubicBezTo>
                      <a:pt x="7" y="35"/>
                      <a:pt x="7" y="35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8" y="34"/>
                      <a:pt x="7" y="35"/>
                      <a:pt x="7" y="35"/>
                    </a:cubicBezTo>
                    <a:close/>
                    <a:moveTo>
                      <a:pt x="16" y="33"/>
                    </a:moveTo>
                    <a:cubicBezTo>
                      <a:pt x="16" y="33"/>
                      <a:pt x="16" y="33"/>
                      <a:pt x="15" y="33"/>
                    </a:cubicBezTo>
                    <a:cubicBezTo>
                      <a:pt x="15" y="33"/>
                      <a:pt x="15" y="33"/>
                      <a:pt x="15" y="33"/>
                    </a:cubicBezTo>
                    <a:cubicBezTo>
                      <a:pt x="15" y="33"/>
                      <a:pt x="15" y="33"/>
                      <a:pt x="15" y="33"/>
                    </a:cubicBezTo>
                    <a:cubicBezTo>
                      <a:pt x="15" y="33"/>
                      <a:pt x="15" y="33"/>
                      <a:pt x="16" y="33"/>
                    </a:cubicBezTo>
                    <a:cubicBezTo>
                      <a:pt x="16" y="33"/>
                      <a:pt x="16" y="33"/>
                      <a:pt x="16" y="33"/>
                    </a:cubicBezTo>
                    <a:close/>
                    <a:moveTo>
                      <a:pt x="11" y="37"/>
                    </a:moveTo>
                    <a:cubicBezTo>
                      <a:pt x="12" y="37"/>
                      <a:pt x="12" y="37"/>
                      <a:pt x="12" y="37"/>
                    </a:cubicBezTo>
                    <a:cubicBezTo>
                      <a:pt x="12" y="37"/>
                      <a:pt x="12" y="37"/>
                      <a:pt x="12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6"/>
                      <a:pt x="11" y="36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lose/>
                    <a:moveTo>
                      <a:pt x="10" y="37"/>
                    </a:moveTo>
                    <a:cubicBezTo>
                      <a:pt x="10" y="37"/>
                      <a:pt x="10" y="37"/>
                      <a:pt x="10" y="37"/>
                    </a:cubicBezTo>
                    <a:cubicBezTo>
                      <a:pt x="10" y="37"/>
                      <a:pt x="10" y="37"/>
                      <a:pt x="10" y="37"/>
                    </a:cubicBezTo>
                    <a:cubicBezTo>
                      <a:pt x="10" y="37"/>
                      <a:pt x="10" y="37"/>
                      <a:pt x="10" y="37"/>
                    </a:cubicBezTo>
                    <a:cubicBezTo>
                      <a:pt x="10" y="37"/>
                      <a:pt x="10" y="37"/>
                      <a:pt x="10" y="37"/>
                    </a:cubicBezTo>
                    <a:cubicBezTo>
                      <a:pt x="10" y="37"/>
                      <a:pt x="10" y="37"/>
                      <a:pt x="10" y="37"/>
                    </a:cubicBezTo>
                    <a:cubicBezTo>
                      <a:pt x="10" y="37"/>
                      <a:pt x="10" y="37"/>
                      <a:pt x="10" y="37"/>
                    </a:cubicBezTo>
                    <a:cubicBezTo>
                      <a:pt x="10" y="37"/>
                      <a:pt x="10" y="37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9" y="38"/>
                      <a:pt x="9" y="38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6"/>
                      <a:pt x="9" y="36"/>
                    </a:cubicBezTo>
                    <a:cubicBezTo>
                      <a:pt x="9" y="36"/>
                      <a:pt x="9" y="36"/>
                      <a:pt x="9" y="36"/>
                    </a:cubicBezTo>
                    <a:cubicBezTo>
                      <a:pt x="9" y="36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7"/>
                      <a:pt x="10" y="37"/>
                    </a:cubicBezTo>
                    <a:cubicBezTo>
                      <a:pt x="10" y="37"/>
                      <a:pt x="10" y="37"/>
                      <a:pt x="10" y="37"/>
                    </a:cubicBezTo>
                    <a:close/>
                    <a:moveTo>
                      <a:pt x="9" y="37"/>
                    </a:move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lose/>
                    <a:moveTo>
                      <a:pt x="11" y="38"/>
                    </a:moveTo>
                    <a:cubicBezTo>
                      <a:pt x="11" y="38"/>
                      <a:pt x="11" y="38"/>
                      <a:pt x="11" y="38"/>
                    </a:cubicBezTo>
                    <a:cubicBezTo>
                      <a:pt x="11" y="38"/>
                      <a:pt x="11" y="38"/>
                      <a:pt x="11" y="38"/>
                    </a:cubicBezTo>
                    <a:cubicBezTo>
                      <a:pt x="11" y="38"/>
                      <a:pt x="11" y="38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0" y="37"/>
                      <a:pt x="10" y="37"/>
                      <a:pt x="10" y="37"/>
                    </a:cubicBezTo>
                    <a:cubicBezTo>
                      <a:pt x="10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11" y="37"/>
                      <a:pt x="11" y="38"/>
                      <a:pt x="11" y="38"/>
                    </a:cubicBezTo>
                    <a:close/>
                    <a:moveTo>
                      <a:pt x="9" y="38"/>
                    </a:move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8" y="38"/>
                      <a:pt x="8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8" y="38"/>
                      <a:pt x="8" y="38"/>
                      <a:pt x="9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9" y="38"/>
                      <a:pt x="9" y="38"/>
                    </a:cubicBezTo>
                    <a:close/>
                    <a:moveTo>
                      <a:pt x="8" y="37"/>
                    </a:moveTo>
                    <a:cubicBezTo>
                      <a:pt x="8" y="37"/>
                      <a:pt x="8" y="38"/>
                      <a:pt x="8" y="38"/>
                    </a:cubicBezTo>
                    <a:cubicBezTo>
                      <a:pt x="8" y="38"/>
                      <a:pt x="7" y="38"/>
                      <a:pt x="7" y="37"/>
                    </a:cubicBezTo>
                    <a:cubicBezTo>
                      <a:pt x="7" y="37"/>
                      <a:pt x="7" y="37"/>
                      <a:pt x="7" y="37"/>
                    </a:cubicBezTo>
                    <a:cubicBezTo>
                      <a:pt x="7" y="37"/>
                      <a:pt x="7" y="37"/>
                      <a:pt x="7" y="37"/>
                    </a:cubicBezTo>
                    <a:cubicBezTo>
                      <a:pt x="7" y="37"/>
                      <a:pt x="7" y="37"/>
                      <a:pt x="7" y="36"/>
                    </a:cubicBezTo>
                    <a:cubicBezTo>
                      <a:pt x="7" y="36"/>
                      <a:pt x="7" y="36"/>
                      <a:pt x="7" y="36"/>
                    </a:cubicBezTo>
                    <a:cubicBezTo>
                      <a:pt x="7" y="36"/>
                      <a:pt x="7" y="37"/>
                      <a:pt x="7" y="37"/>
                    </a:cubicBezTo>
                    <a:cubicBezTo>
                      <a:pt x="7" y="37"/>
                      <a:pt x="7" y="37"/>
                      <a:pt x="7" y="37"/>
                    </a:cubicBezTo>
                    <a:cubicBezTo>
                      <a:pt x="7" y="37"/>
                      <a:pt x="7" y="37"/>
                      <a:pt x="8" y="37"/>
                    </a:cubicBezTo>
                    <a:close/>
                    <a:moveTo>
                      <a:pt x="9" y="37"/>
                    </a:move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8" y="37"/>
                      <a:pt x="8" y="38"/>
                      <a:pt x="8" y="38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9" y="36"/>
                      <a:pt x="9" y="36"/>
                    </a:cubicBezTo>
                    <a:cubicBezTo>
                      <a:pt x="9" y="36"/>
                      <a:pt x="9" y="36"/>
                      <a:pt x="9" y="36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lose/>
                    <a:moveTo>
                      <a:pt x="9" y="37"/>
                    </a:move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7"/>
                      <a:pt x="9" y="36"/>
                      <a:pt x="9" y="36"/>
                    </a:cubicBezTo>
                    <a:cubicBezTo>
                      <a:pt x="9" y="36"/>
                      <a:pt x="9" y="36"/>
                      <a:pt x="9" y="36"/>
                    </a:cubicBezTo>
                    <a:cubicBezTo>
                      <a:pt x="9" y="36"/>
                      <a:pt x="9" y="36"/>
                      <a:pt x="9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9" y="36"/>
                      <a:pt x="9" y="36"/>
                      <a:pt x="9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5"/>
                    </a:cubicBezTo>
                    <a:cubicBezTo>
                      <a:pt x="8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8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9" y="36"/>
                      <a:pt x="9" y="36"/>
                      <a:pt x="9" y="36"/>
                    </a:cubicBezTo>
                    <a:cubicBezTo>
                      <a:pt x="9" y="36"/>
                      <a:pt x="9" y="36"/>
                      <a:pt x="9" y="36"/>
                    </a:cubicBezTo>
                    <a:cubicBezTo>
                      <a:pt x="9" y="36"/>
                      <a:pt x="9" y="36"/>
                      <a:pt x="9" y="36"/>
                    </a:cubicBezTo>
                    <a:cubicBezTo>
                      <a:pt x="9" y="36"/>
                      <a:pt x="9" y="36"/>
                      <a:pt x="9" y="36"/>
                    </a:cubicBezTo>
                    <a:cubicBezTo>
                      <a:pt x="9" y="36"/>
                      <a:pt x="9" y="36"/>
                      <a:pt x="9" y="37"/>
                    </a:cubicBezTo>
                    <a:close/>
                    <a:moveTo>
                      <a:pt x="10" y="35"/>
                    </a:moveTo>
                    <a:cubicBezTo>
                      <a:pt x="10" y="35"/>
                      <a:pt x="10" y="35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lose/>
                    <a:moveTo>
                      <a:pt x="23" y="31"/>
                    </a:move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2" y="31"/>
                      <a:pt x="22" y="31"/>
                    </a:cubicBezTo>
                    <a:cubicBezTo>
                      <a:pt x="22" y="30"/>
                      <a:pt x="23" y="30"/>
                      <a:pt x="23" y="30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3" y="30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lose/>
                    <a:moveTo>
                      <a:pt x="23" y="32"/>
                    </a:moveTo>
                    <a:cubicBezTo>
                      <a:pt x="23" y="32"/>
                      <a:pt x="23" y="32"/>
                      <a:pt x="23" y="32"/>
                    </a:cubicBezTo>
                    <a:cubicBezTo>
                      <a:pt x="23" y="32"/>
                      <a:pt x="23" y="32"/>
                      <a:pt x="23" y="32"/>
                    </a:cubicBezTo>
                    <a:cubicBezTo>
                      <a:pt x="23" y="32"/>
                      <a:pt x="22" y="32"/>
                      <a:pt x="22" y="32"/>
                    </a:cubicBezTo>
                    <a:cubicBezTo>
                      <a:pt x="22" y="33"/>
                      <a:pt x="22" y="33"/>
                      <a:pt x="22" y="33"/>
                    </a:cubicBezTo>
                    <a:cubicBezTo>
                      <a:pt x="22" y="33"/>
                      <a:pt x="22" y="33"/>
                      <a:pt x="22" y="32"/>
                    </a:cubicBezTo>
                    <a:cubicBezTo>
                      <a:pt x="22" y="32"/>
                      <a:pt x="22" y="32"/>
                      <a:pt x="22" y="32"/>
                    </a:cubicBezTo>
                    <a:cubicBezTo>
                      <a:pt x="22" y="32"/>
                      <a:pt x="22" y="32"/>
                      <a:pt x="22" y="32"/>
                    </a:cubicBezTo>
                    <a:cubicBezTo>
                      <a:pt x="22" y="32"/>
                      <a:pt x="22" y="32"/>
                      <a:pt x="22" y="32"/>
                    </a:cubicBezTo>
                    <a:cubicBezTo>
                      <a:pt x="22" y="32"/>
                      <a:pt x="22" y="32"/>
                      <a:pt x="22" y="32"/>
                    </a:cubicBezTo>
                    <a:cubicBezTo>
                      <a:pt x="22" y="32"/>
                      <a:pt x="22" y="32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2"/>
                      <a:pt x="23" y="32"/>
                      <a:pt x="23" y="32"/>
                    </a:cubicBezTo>
                    <a:close/>
                    <a:moveTo>
                      <a:pt x="20" y="32"/>
                    </a:moveTo>
                    <a:cubicBezTo>
                      <a:pt x="20" y="32"/>
                      <a:pt x="21" y="32"/>
                      <a:pt x="21" y="32"/>
                    </a:cubicBezTo>
                    <a:cubicBezTo>
                      <a:pt x="21" y="32"/>
                      <a:pt x="21" y="32"/>
                      <a:pt x="21" y="32"/>
                    </a:cubicBezTo>
                    <a:cubicBezTo>
                      <a:pt x="21" y="32"/>
                      <a:pt x="21" y="32"/>
                      <a:pt x="21" y="32"/>
                    </a:cubicBezTo>
                    <a:cubicBezTo>
                      <a:pt x="21" y="33"/>
                      <a:pt x="21" y="33"/>
                      <a:pt x="21" y="33"/>
                    </a:cubicBezTo>
                    <a:cubicBezTo>
                      <a:pt x="21" y="33"/>
                      <a:pt x="21" y="33"/>
                      <a:pt x="20" y="33"/>
                    </a:cubicBezTo>
                    <a:cubicBezTo>
                      <a:pt x="20" y="33"/>
                      <a:pt x="20" y="33"/>
                      <a:pt x="20" y="33"/>
                    </a:cubicBezTo>
                    <a:cubicBezTo>
                      <a:pt x="20" y="33"/>
                      <a:pt x="20" y="33"/>
                      <a:pt x="20" y="33"/>
                    </a:cubicBezTo>
                    <a:cubicBezTo>
                      <a:pt x="20" y="33"/>
                      <a:pt x="20" y="33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lose/>
                    <a:moveTo>
                      <a:pt x="21" y="35"/>
                    </a:moveTo>
                    <a:cubicBezTo>
                      <a:pt x="21" y="35"/>
                      <a:pt x="21" y="35"/>
                      <a:pt x="21" y="35"/>
                    </a:cubicBezTo>
                    <a:cubicBezTo>
                      <a:pt x="21" y="35"/>
                      <a:pt x="21" y="35"/>
                      <a:pt x="21" y="35"/>
                    </a:cubicBezTo>
                    <a:cubicBezTo>
                      <a:pt x="21" y="35"/>
                      <a:pt x="21" y="35"/>
                      <a:pt x="21" y="35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20" y="35"/>
                      <a:pt x="20" y="35"/>
                      <a:pt x="21" y="35"/>
                    </a:cubicBezTo>
                    <a:cubicBezTo>
                      <a:pt x="21" y="35"/>
                      <a:pt x="21" y="35"/>
                      <a:pt x="21" y="35"/>
                    </a:cubicBezTo>
                    <a:close/>
                    <a:moveTo>
                      <a:pt x="22" y="33"/>
                    </a:moveTo>
                    <a:cubicBezTo>
                      <a:pt x="22" y="34"/>
                      <a:pt x="22" y="34"/>
                      <a:pt x="22" y="34"/>
                    </a:cubicBezTo>
                    <a:cubicBezTo>
                      <a:pt x="22" y="34"/>
                      <a:pt x="22" y="34"/>
                      <a:pt x="22" y="34"/>
                    </a:cubicBezTo>
                    <a:cubicBezTo>
                      <a:pt x="22" y="34"/>
                      <a:pt x="22" y="34"/>
                      <a:pt x="22" y="34"/>
                    </a:cubicBezTo>
                    <a:cubicBezTo>
                      <a:pt x="22" y="35"/>
                      <a:pt x="21" y="35"/>
                      <a:pt x="21" y="35"/>
                    </a:cubicBezTo>
                    <a:cubicBezTo>
                      <a:pt x="21" y="35"/>
                      <a:pt x="21" y="35"/>
                      <a:pt x="21" y="35"/>
                    </a:cubicBezTo>
                    <a:cubicBezTo>
                      <a:pt x="21" y="35"/>
                      <a:pt x="21" y="35"/>
                      <a:pt x="21" y="35"/>
                    </a:cubicBezTo>
                    <a:cubicBezTo>
                      <a:pt x="21" y="35"/>
                      <a:pt x="21" y="35"/>
                      <a:pt x="21" y="35"/>
                    </a:cubicBezTo>
                    <a:cubicBezTo>
                      <a:pt x="21" y="35"/>
                      <a:pt x="21" y="35"/>
                      <a:pt x="21" y="35"/>
                    </a:cubicBezTo>
                    <a:cubicBezTo>
                      <a:pt x="21" y="35"/>
                      <a:pt x="21" y="35"/>
                      <a:pt x="21" y="35"/>
                    </a:cubicBezTo>
                    <a:cubicBezTo>
                      <a:pt x="21" y="34"/>
                      <a:pt x="21" y="34"/>
                      <a:pt x="21" y="34"/>
                    </a:cubicBezTo>
                    <a:cubicBezTo>
                      <a:pt x="21" y="34"/>
                      <a:pt x="21" y="34"/>
                      <a:pt x="21" y="34"/>
                    </a:cubicBezTo>
                    <a:cubicBezTo>
                      <a:pt x="21" y="34"/>
                      <a:pt x="21" y="34"/>
                      <a:pt x="21" y="34"/>
                    </a:cubicBezTo>
                    <a:cubicBezTo>
                      <a:pt x="21" y="34"/>
                      <a:pt x="21" y="34"/>
                      <a:pt x="21" y="33"/>
                    </a:cubicBezTo>
                    <a:cubicBezTo>
                      <a:pt x="21" y="33"/>
                      <a:pt x="21" y="33"/>
                      <a:pt x="21" y="33"/>
                    </a:cubicBezTo>
                    <a:cubicBezTo>
                      <a:pt x="21" y="33"/>
                      <a:pt x="21" y="33"/>
                      <a:pt x="21" y="33"/>
                    </a:cubicBezTo>
                    <a:cubicBezTo>
                      <a:pt x="21" y="33"/>
                      <a:pt x="21" y="33"/>
                      <a:pt x="21" y="33"/>
                    </a:cubicBezTo>
                    <a:cubicBezTo>
                      <a:pt x="21" y="33"/>
                      <a:pt x="21" y="33"/>
                      <a:pt x="21" y="33"/>
                    </a:cubicBezTo>
                    <a:cubicBezTo>
                      <a:pt x="21" y="33"/>
                      <a:pt x="21" y="33"/>
                      <a:pt x="21" y="33"/>
                    </a:cubicBezTo>
                    <a:cubicBezTo>
                      <a:pt x="21" y="33"/>
                      <a:pt x="21" y="33"/>
                      <a:pt x="22" y="33"/>
                    </a:cubicBezTo>
                    <a:cubicBezTo>
                      <a:pt x="22" y="33"/>
                      <a:pt x="22" y="33"/>
                      <a:pt x="22" y="33"/>
                    </a:cubicBezTo>
                    <a:close/>
                    <a:moveTo>
                      <a:pt x="20" y="32"/>
                    </a:move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19" y="31"/>
                      <a:pt x="20" y="31"/>
                    </a:cubicBezTo>
                    <a:cubicBezTo>
                      <a:pt x="20" y="31"/>
                      <a:pt x="20" y="31"/>
                      <a:pt x="20" y="31"/>
                    </a:cubicBezTo>
                    <a:cubicBezTo>
                      <a:pt x="20" y="31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lose/>
                    <a:moveTo>
                      <a:pt x="20" y="34"/>
                    </a:moveTo>
                    <a:cubicBezTo>
                      <a:pt x="20" y="34"/>
                      <a:pt x="20" y="35"/>
                      <a:pt x="20" y="35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20" y="35"/>
                      <a:pt x="20" y="35"/>
                      <a:pt x="20" y="34"/>
                    </a:cubicBezTo>
                    <a:cubicBezTo>
                      <a:pt x="20" y="34"/>
                      <a:pt x="20" y="34"/>
                      <a:pt x="20" y="34"/>
                    </a:cubicBezTo>
                    <a:cubicBezTo>
                      <a:pt x="20" y="34"/>
                      <a:pt x="20" y="34"/>
                      <a:pt x="20" y="34"/>
                    </a:cubicBezTo>
                    <a:cubicBezTo>
                      <a:pt x="20" y="34"/>
                      <a:pt x="20" y="33"/>
                      <a:pt x="20" y="33"/>
                    </a:cubicBezTo>
                    <a:cubicBezTo>
                      <a:pt x="20" y="34"/>
                      <a:pt x="21" y="34"/>
                      <a:pt x="20" y="34"/>
                    </a:cubicBezTo>
                    <a:close/>
                    <a:moveTo>
                      <a:pt x="23" y="33"/>
                    </a:moveTo>
                    <a:cubicBezTo>
                      <a:pt x="23" y="33"/>
                      <a:pt x="23" y="33"/>
                      <a:pt x="23" y="33"/>
                    </a:cubicBezTo>
                    <a:cubicBezTo>
                      <a:pt x="23" y="33"/>
                      <a:pt x="23" y="33"/>
                      <a:pt x="23" y="33"/>
                    </a:cubicBezTo>
                    <a:cubicBezTo>
                      <a:pt x="23" y="33"/>
                      <a:pt x="23" y="33"/>
                      <a:pt x="23" y="33"/>
                    </a:cubicBezTo>
                    <a:cubicBezTo>
                      <a:pt x="23" y="33"/>
                      <a:pt x="23" y="33"/>
                      <a:pt x="23" y="33"/>
                    </a:cubicBezTo>
                    <a:cubicBezTo>
                      <a:pt x="23" y="33"/>
                      <a:pt x="23" y="33"/>
                      <a:pt x="23" y="33"/>
                    </a:cubicBezTo>
                    <a:cubicBezTo>
                      <a:pt x="23" y="33"/>
                      <a:pt x="23" y="33"/>
                      <a:pt x="23" y="33"/>
                    </a:cubicBezTo>
                    <a:cubicBezTo>
                      <a:pt x="23" y="33"/>
                      <a:pt x="23" y="33"/>
                      <a:pt x="23" y="33"/>
                    </a:cubicBezTo>
                    <a:close/>
                    <a:moveTo>
                      <a:pt x="24" y="32"/>
                    </a:move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3"/>
                      <a:pt x="24" y="33"/>
                      <a:pt x="24" y="33"/>
                    </a:cubicBezTo>
                    <a:cubicBezTo>
                      <a:pt x="24" y="33"/>
                      <a:pt x="24" y="33"/>
                      <a:pt x="24" y="33"/>
                    </a:cubicBezTo>
                    <a:cubicBezTo>
                      <a:pt x="24" y="33"/>
                      <a:pt x="24" y="32"/>
                      <a:pt x="24" y="32"/>
                    </a:cubicBezTo>
                    <a:cubicBezTo>
                      <a:pt x="23" y="32"/>
                      <a:pt x="23" y="32"/>
                      <a:pt x="23" y="32"/>
                    </a:cubicBezTo>
                    <a:cubicBezTo>
                      <a:pt x="23" y="31"/>
                      <a:pt x="23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2"/>
                    </a:cubicBezTo>
                    <a:cubicBezTo>
                      <a:pt x="24" y="32"/>
                      <a:pt x="24" y="32"/>
                      <a:pt x="24" y="32"/>
                    </a:cubicBezTo>
                    <a:close/>
                    <a:moveTo>
                      <a:pt x="18" y="36"/>
                    </a:move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lose/>
                    <a:moveTo>
                      <a:pt x="19" y="36"/>
                    </a:moveTo>
                    <a:cubicBezTo>
                      <a:pt x="19" y="36"/>
                      <a:pt x="19" y="37"/>
                      <a:pt x="19" y="37"/>
                    </a:cubicBezTo>
                    <a:cubicBezTo>
                      <a:pt x="19" y="37"/>
                      <a:pt x="19" y="37"/>
                      <a:pt x="19" y="37"/>
                    </a:cubicBezTo>
                    <a:cubicBezTo>
                      <a:pt x="19" y="37"/>
                      <a:pt x="19" y="37"/>
                      <a:pt x="19" y="37"/>
                    </a:cubicBezTo>
                    <a:cubicBezTo>
                      <a:pt x="19" y="37"/>
                      <a:pt x="19" y="37"/>
                      <a:pt x="19" y="37"/>
                    </a:cubicBezTo>
                    <a:cubicBezTo>
                      <a:pt x="19" y="37"/>
                      <a:pt x="19" y="37"/>
                      <a:pt x="19" y="37"/>
                    </a:cubicBezTo>
                    <a:cubicBezTo>
                      <a:pt x="19" y="36"/>
                      <a:pt x="19" y="36"/>
                      <a:pt x="19" y="36"/>
                    </a:cubicBezTo>
                    <a:cubicBezTo>
                      <a:pt x="19" y="36"/>
                      <a:pt x="19" y="36"/>
                      <a:pt x="19" y="36"/>
                    </a:cubicBezTo>
                    <a:cubicBezTo>
                      <a:pt x="19" y="36"/>
                      <a:pt x="19" y="36"/>
                      <a:pt x="19" y="36"/>
                    </a:cubicBezTo>
                    <a:cubicBezTo>
                      <a:pt x="19" y="36"/>
                      <a:pt x="19" y="36"/>
                      <a:pt x="19" y="36"/>
                    </a:cubicBezTo>
                    <a:close/>
                    <a:moveTo>
                      <a:pt x="17" y="36"/>
                    </a:moveTo>
                    <a:cubicBezTo>
                      <a:pt x="17" y="36"/>
                      <a:pt x="17" y="36"/>
                      <a:pt x="17" y="36"/>
                    </a:cubicBezTo>
                    <a:cubicBezTo>
                      <a:pt x="17" y="36"/>
                      <a:pt x="17" y="36"/>
                      <a:pt x="17" y="36"/>
                    </a:cubicBezTo>
                    <a:cubicBezTo>
                      <a:pt x="17" y="36"/>
                      <a:pt x="17" y="36"/>
                      <a:pt x="16" y="36"/>
                    </a:cubicBezTo>
                    <a:cubicBezTo>
                      <a:pt x="16" y="37"/>
                      <a:pt x="16" y="37"/>
                      <a:pt x="16" y="37"/>
                    </a:cubicBezTo>
                    <a:cubicBezTo>
                      <a:pt x="16" y="37"/>
                      <a:pt x="16" y="36"/>
                      <a:pt x="16" y="37"/>
                    </a:cubicBezTo>
                    <a:cubicBezTo>
                      <a:pt x="16" y="37"/>
                      <a:pt x="16" y="37"/>
                      <a:pt x="16" y="37"/>
                    </a:cubicBezTo>
                    <a:cubicBezTo>
                      <a:pt x="16" y="37"/>
                      <a:pt x="16" y="37"/>
                      <a:pt x="16" y="37"/>
                    </a:cubicBezTo>
                    <a:cubicBezTo>
                      <a:pt x="16" y="36"/>
                      <a:pt x="16" y="36"/>
                      <a:pt x="16" y="36"/>
                    </a:cubicBezTo>
                    <a:cubicBezTo>
                      <a:pt x="16" y="36"/>
                      <a:pt x="16" y="36"/>
                      <a:pt x="16" y="36"/>
                    </a:cubicBezTo>
                    <a:cubicBezTo>
                      <a:pt x="16" y="36"/>
                      <a:pt x="16" y="36"/>
                      <a:pt x="16" y="36"/>
                    </a:cubicBezTo>
                    <a:cubicBezTo>
                      <a:pt x="16" y="36"/>
                      <a:pt x="17" y="35"/>
                      <a:pt x="17" y="35"/>
                    </a:cubicBezTo>
                    <a:cubicBezTo>
                      <a:pt x="17" y="35"/>
                      <a:pt x="17" y="35"/>
                      <a:pt x="17" y="35"/>
                    </a:cubicBezTo>
                    <a:cubicBezTo>
                      <a:pt x="17" y="35"/>
                      <a:pt x="17" y="35"/>
                      <a:pt x="17" y="35"/>
                    </a:cubicBezTo>
                    <a:cubicBezTo>
                      <a:pt x="17" y="35"/>
                      <a:pt x="17" y="35"/>
                      <a:pt x="18" y="34"/>
                    </a:cubicBezTo>
                    <a:cubicBezTo>
                      <a:pt x="18" y="34"/>
                      <a:pt x="18" y="34"/>
                      <a:pt x="18" y="34"/>
                    </a:cubicBezTo>
                    <a:cubicBezTo>
                      <a:pt x="18" y="34"/>
                      <a:pt x="18" y="34"/>
                      <a:pt x="18" y="34"/>
                    </a:cubicBezTo>
                    <a:cubicBezTo>
                      <a:pt x="18" y="34"/>
                      <a:pt x="18" y="34"/>
                      <a:pt x="18" y="34"/>
                    </a:cubicBezTo>
                    <a:cubicBezTo>
                      <a:pt x="18" y="34"/>
                      <a:pt x="18" y="34"/>
                      <a:pt x="18" y="34"/>
                    </a:cubicBezTo>
                    <a:cubicBezTo>
                      <a:pt x="18" y="34"/>
                      <a:pt x="18" y="34"/>
                      <a:pt x="18" y="34"/>
                    </a:cubicBezTo>
                    <a:cubicBezTo>
                      <a:pt x="18" y="34"/>
                      <a:pt x="18" y="34"/>
                      <a:pt x="18" y="34"/>
                    </a:cubicBezTo>
                    <a:cubicBezTo>
                      <a:pt x="18" y="34"/>
                      <a:pt x="18" y="34"/>
                      <a:pt x="18" y="34"/>
                    </a:cubicBezTo>
                    <a:cubicBezTo>
                      <a:pt x="18" y="34"/>
                      <a:pt x="18" y="35"/>
                      <a:pt x="18" y="35"/>
                    </a:cubicBezTo>
                    <a:cubicBezTo>
                      <a:pt x="18" y="35"/>
                      <a:pt x="18" y="35"/>
                      <a:pt x="18" y="35"/>
                    </a:cubicBezTo>
                    <a:cubicBezTo>
                      <a:pt x="18" y="35"/>
                      <a:pt x="18" y="35"/>
                      <a:pt x="18" y="35"/>
                    </a:cubicBezTo>
                    <a:cubicBezTo>
                      <a:pt x="18" y="35"/>
                      <a:pt x="18" y="35"/>
                      <a:pt x="17" y="36"/>
                    </a:cubicBezTo>
                    <a:cubicBezTo>
                      <a:pt x="17" y="36"/>
                      <a:pt x="17" y="36"/>
                      <a:pt x="17" y="36"/>
                    </a:cubicBezTo>
                    <a:cubicBezTo>
                      <a:pt x="17" y="36"/>
                      <a:pt x="17" y="36"/>
                      <a:pt x="17" y="36"/>
                    </a:cubicBezTo>
                    <a:cubicBezTo>
                      <a:pt x="17" y="36"/>
                      <a:pt x="17" y="36"/>
                      <a:pt x="17" y="36"/>
                    </a:cubicBezTo>
                    <a:cubicBezTo>
                      <a:pt x="17" y="36"/>
                      <a:pt x="17" y="36"/>
                      <a:pt x="17" y="36"/>
                    </a:cubicBezTo>
                    <a:cubicBezTo>
                      <a:pt x="17" y="36"/>
                      <a:pt x="17" y="36"/>
                      <a:pt x="17" y="36"/>
                    </a:cubicBezTo>
                    <a:close/>
                    <a:moveTo>
                      <a:pt x="18" y="36"/>
                    </a:move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7" y="36"/>
                      <a:pt x="17" y="36"/>
                      <a:pt x="17" y="36"/>
                    </a:cubicBezTo>
                    <a:cubicBezTo>
                      <a:pt x="17" y="36"/>
                      <a:pt x="17" y="36"/>
                      <a:pt x="17" y="36"/>
                    </a:cubicBezTo>
                    <a:cubicBezTo>
                      <a:pt x="17" y="36"/>
                      <a:pt x="17" y="36"/>
                      <a:pt x="17" y="36"/>
                    </a:cubicBezTo>
                    <a:cubicBezTo>
                      <a:pt x="17" y="36"/>
                      <a:pt x="17" y="36"/>
                      <a:pt x="17" y="36"/>
                    </a:cubicBezTo>
                    <a:cubicBezTo>
                      <a:pt x="17" y="36"/>
                      <a:pt x="17" y="36"/>
                      <a:pt x="17" y="36"/>
                    </a:cubicBezTo>
                    <a:cubicBezTo>
                      <a:pt x="17" y="36"/>
                      <a:pt x="17" y="36"/>
                      <a:pt x="17" y="36"/>
                    </a:cubicBezTo>
                    <a:cubicBezTo>
                      <a:pt x="17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lose/>
                    <a:moveTo>
                      <a:pt x="17" y="37"/>
                    </a:moveTo>
                    <a:cubicBezTo>
                      <a:pt x="17" y="37"/>
                      <a:pt x="17" y="37"/>
                      <a:pt x="17" y="37"/>
                    </a:cubicBezTo>
                    <a:cubicBezTo>
                      <a:pt x="17" y="37"/>
                      <a:pt x="17" y="37"/>
                      <a:pt x="17" y="37"/>
                    </a:cubicBezTo>
                    <a:cubicBezTo>
                      <a:pt x="17" y="37"/>
                      <a:pt x="17" y="37"/>
                      <a:pt x="17" y="37"/>
                    </a:cubicBezTo>
                    <a:cubicBezTo>
                      <a:pt x="17" y="37"/>
                      <a:pt x="17" y="37"/>
                      <a:pt x="17" y="37"/>
                    </a:cubicBezTo>
                    <a:cubicBezTo>
                      <a:pt x="17" y="37"/>
                      <a:pt x="17" y="37"/>
                      <a:pt x="17" y="37"/>
                    </a:cubicBezTo>
                    <a:cubicBezTo>
                      <a:pt x="17" y="37"/>
                      <a:pt x="17" y="37"/>
                      <a:pt x="17" y="37"/>
                    </a:cubicBezTo>
                    <a:cubicBezTo>
                      <a:pt x="17" y="37"/>
                      <a:pt x="17" y="37"/>
                      <a:pt x="17" y="37"/>
                    </a:cubicBezTo>
                    <a:cubicBezTo>
                      <a:pt x="17" y="37"/>
                      <a:pt x="17" y="37"/>
                      <a:pt x="17" y="37"/>
                    </a:cubicBezTo>
                    <a:cubicBezTo>
                      <a:pt x="17" y="37"/>
                      <a:pt x="17" y="37"/>
                      <a:pt x="17" y="37"/>
                    </a:cubicBezTo>
                    <a:cubicBezTo>
                      <a:pt x="17" y="37"/>
                      <a:pt x="17" y="37"/>
                      <a:pt x="17" y="37"/>
                    </a:cubicBezTo>
                    <a:cubicBezTo>
                      <a:pt x="17" y="37"/>
                      <a:pt x="17" y="37"/>
                      <a:pt x="17" y="37"/>
                    </a:cubicBezTo>
                    <a:cubicBezTo>
                      <a:pt x="17" y="37"/>
                      <a:pt x="17" y="37"/>
                      <a:pt x="17" y="37"/>
                    </a:cubicBezTo>
                    <a:close/>
                    <a:moveTo>
                      <a:pt x="19" y="36"/>
                    </a:moveTo>
                    <a:cubicBezTo>
                      <a:pt x="19" y="36"/>
                      <a:pt x="19" y="36"/>
                      <a:pt x="19" y="36"/>
                    </a:cubicBezTo>
                    <a:cubicBezTo>
                      <a:pt x="19" y="36"/>
                      <a:pt x="19" y="37"/>
                      <a:pt x="19" y="37"/>
                    </a:cubicBezTo>
                    <a:cubicBezTo>
                      <a:pt x="19" y="37"/>
                      <a:pt x="19" y="37"/>
                      <a:pt x="19" y="37"/>
                    </a:cubicBezTo>
                    <a:cubicBezTo>
                      <a:pt x="19" y="37"/>
                      <a:pt x="19" y="37"/>
                      <a:pt x="19" y="37"/>
                    </a:cubicBezTo>
                    <a:cubicBezTo>
                      <a:pt x="19" y="37"/>
                      <a:pt x="19" y="36"/>
                      <a:pt x="19" y="36"/>
                    </a:cubicBezTo>
                    <a:cubicBezTo>
                      <a:pt x="19" y="36"/>
                      <a:pt x="19" y="36"/>
                      <a:pt x="19" y="36"/>
                    </a:cubicBezTo>
                    <a:cubicBezTo>
                      <a:pt x="19" y="36"/>
                      <a:pt x="19" y="36"/>
                      <a:pt x="19" y="36"/>
                    </a:cubicBezTo>
                    <a:cubicBezTo>
                      <a:pt x="19" y="36"/>
                      <a:pt x="19" y="36"/>
                      <a:pt x="19" y="36"/>
                    </a:cubicBezTo>
                    <a:close/>
                    <a:moveTo>
                      <a:pt x="18" y="36"/>
                    </a:move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grpSp>
            <p:nvGrpSpPr>
              <p:cNvPr id="150" name="Group 149">
                <a:extLst>
                  <a:ext uri="{FF2B5EF4-FFF2-40B4-BE49-F238E27FC236}">
                    <a16:creationId xmlns:a16="http://schemas.microsoft.com/office/drawing/2014/main" id="{1C32659E-C5CC-370D-2AE1-CC11FB218E10}"/>
                  </a:ext>
                </a:extLst>
              </p:cNvPr>
              <p:cNvGrpSpPr/>
              <p:nvPr/>
            </p:nvGrpSpPr>
            <p:grpSpPr>
              <a:xfrm>
                <a:off x="6599238" y="3605213"/>
                <a:ext cx="469900" cy="808037"/>
                <a:chOff x="6599238" y="3605213"/>
                <a:chExt cx="469900" cy="808037"/>
              </a:xfrm>
              <a:grpFill/>
            </p:grpSpPr>
            <p:sp>
              <p:nvSpPr>
                <p:cNvPr id="160" name="Freeform 827">
                  <a:extLst>
                    <a:ext uri="{FF2B5EF4-FFF2-40B4-BE49-F238E27FC236}">
                      <a16:creationId xmlns:a16="http://schemas.microsoft.com/office/drawing/2014/main" id="{0707488B-6552-AD5F-3716-37C3A33E57D9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32600" y="4117975"/>
                  <a:ext cx="138112" cy="115888"/>
                </a:xfrm>
                <a:custGeom>
                  <a:avLst/>
                  <a:gdLst>
                    <a:gd name="T0" fmla="*/ 24 w 33"/>
                    <a:gd name="T1" fmla="*/ 28 h 28"/>
                    <a:gd name="T2" fmla="*/ 24 w 33"/>
                    <a:gd name="T3" fmla="*/ 25 h 28"/>
                    <a:gd name="T4" fmla="*/ 27 w 33"/>
                    <a:gd name="T5" fmla="*/ 21 h 28"/>
                    <a:gd name="T6" fmla="*/ 27 w 33"/>
                    <a:gd name="T7" fmla="*/ 19 h 28"/>
                    <a:gd name="T8" fmla="*/ 26 w 33"/>
                    <a:gd name="T9" fmla="*/ 18 h 28"/>
                    <a:gd name="T10" fmla="*/ 27 w 33"/>
                    <a:gd name="T11" fmla="*/ 18 h 28"/>
                    <a:gd name="T12" fmla="*/ 29 w 33"/>
                    <a:gd name="T13" fmla="*/ 18 h 28"/>
                    <a:gd name="T14" fmla="*/ 30 w 33"/>
                    <a:gd name="T15" fmla="*/ 16 h 28"/>
                    <a:gd name="T16" fmla="*/ 28 w 33"/>
                    <a:gd name="T17" fmla="*/ 15 h 28"/>
                    <a:gd name="T18" fmla="*/ 28 w 33"/>
                    <a:gd name="T19" fmla="*/ 13 h 28"/>
                    <a:gd name="T20" fmla="*/ 29 w 33"/>
                    <a:gd name="T21" fmla="*/ 11 h 28"/>
                    <a:gd name="T22" fmla="*/ 29 w 33"/>
                    <a:gd name="T23" fmla="*/ 11 h 28"/>
                    <a:gd name="T24" fmla="*/ 30 w 33"/>
                    <a:gd name="T25" fmla="*/ 11 h 28"/>
                    <a:gd name="T26" fmla="*/ 30 w 33"/>
                    <a:gd name="T27" fmla="*/ 12 h 28"/>
                    <a:gd name="T28" fmla="*/ 31 w 33"/>
                    <a:gd name="T29" fmla="*/ 12 h 28"/>
                    <a:gd name="T30" fmla="*/ 32 w 33"/>
                    <a:gd name="T31" fmla="*/ 11 h 28"/>
                    <a:gd name="T32" fmla="*/ 33 w 33"/>
                    <a:gd name="T33" fmla="*/ 10 h 28"/>
                    <a:gd name="T34" fmla="*/ 33 w 33"/>
                    <a:gd name="T35" fmla="*/ 10 h 28"/>
                    <a:gd name="T36" fmla="*/ 33 w 33"/>
                    <a:gd name="T37" fmla="*/ 9 h 28"/>
                    <a:gd name="T38" fmla="*/ 33 w 33"/>
                    <a:gd name="T39" fmla="*/ 5 h 28"/>
                    <a:gd name="T40" fmla="*/ 33 w 33"/>
                    <a:gd name="T41" fmla="*/ 4 h 28"/>
                    <a:gd name="T42" fmla="*/ 33 w 33"/>
                    <a:gd name="T43" fmla="*/ 2 h 28"/>
                    <a:gd name="T44" fmla="*/ 33 w 33"/>
                    <a:gd name="T45" fmla="*/ 1 h 28"/>
                    <a:gd name="T46" fmla="*/ 31 w 33"/>
                    <a:gd name="T47" fmla="*/ 2 h 28"/>
                    <a:gd name="T48" fmla="*/ 31 w 33"/>
                    <a:gd name="T49" fmla="*/ 1 h 28"/>
                    <a:gd name="T50" fmla="*/ 31 w 33"/>
                    <a:gd name="T51" fmla="*/ 2 h 28"/>
                    <a:gd name="T52" fmla="*/ 30 w 33"/>
                    <a:gd name="T53" fmla="*/ 4 h 28"/>
                    <a:gd name="T54" fmla="*/ 27 w 33"/>
                    <a:gd name="T55" fmla="*/ 6 h 28"/>
                    <a:gd name="T56" fmla="*/ 24 w 33"/>
                    <a:gd name="T57" fmla="*/ 9 h 28"/>
                    <a:gd name="T58" fmla="*/ 22 w 33"/>
                    <a:gd name="T59" fmla="*/ 11 h 28"/>
                    <a:gd name="T60" fmla="*/ 20 w 33"/>
                    <a:gd name="T61" fmla="*/ 14 h 28"/>
                    <a:gd name="T62" fmla="*/ 18 w 33"/>
                    <a:gd name="T63" fmla="*/ 15 h 28"/>
                    <a:gd name="T64" fmla="*/ 12 w 33"/>
                    <a:gd name="T65" fmla="*/ 16 h 28"/>
                    <a:gd name="T66" fmla="*/ 7 w 33"/>
                    <a:gd name="T67" fmla="*/ 16 h 28"/>
                    <a:gd name="T68" fmla="*/ 2 w 33"/>
                    <a:gd name="T69" fmla="*/ 17 h 28"/>
                    <a:gd name="T70" fmla="*/ 1 w 33"/>
                    <a:gd name="T71" fmla="*/ 16 h 28"/>
                    <a:gd name="T72" fmla="*/ 0 w 33"/>
                    <a:gd name="T73" fmla="*/ 15 h 28"/>
                    <a:gd name="T74" fmla="*/ 6 w 33"/>
                    <a:gd name="T75" fmla="*/ 26 h 28"/>
                    <a:gd name="T76" fmla="*/ 24 w 33"/>
                    <a:gd name="T77" fmla="*/ 28 h 2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</a:cxnLst>
                  <a:rect l="0" t="0" r="r" b="b"/>
                  <a:pathLst>
                    <a:path w="33" h="28">
                      <a:moveTo>
                        <a:pt x="24" y="28"/>
                      </a:moveTo>
                      <a:cubicBezTo>
                        <a:pt x="24" y="25"/>
                        <a:pt x="24" y="25"/>
                        <a:pt x="24" y="25"/>
                      </a:cubicBezTo>
                      <a:cubicBezTo>
                        <a:pt x="24" y="25"/>
                        <a:pt x="27" y="22"/>
                        <a:pt x="27" y="21"/>
                      </a:cubicBezTo>
                      <a:cubicBezTo>
                        <a:pt x="27" y="21"/>
                        <a:pt x="27" y="19"/>
                        <a:pt x="27" y="19"/>
                      </a:cubicBezTo>
                      <a:cubicBezTo>
                        <a:pt x="27" y="19"/>
                        <a:pt x="26" y="18"/>
                        <a:pt x="26" y="18"/>
                      </a:cubicBezTo>
                      <a:cubicBezTo>
                        <a:pt x="27" y="18"/>
                        <a:pt x="27" y="18"/>
                        <a:pt x="27" y="18"/>
                      </a:cubicBezTo>
                      <a:cubicBezTo>
                        <a:pt x="29" y="18"/>
                        <a:pt x="29" y="18"/>
                        <a:pt x="29" y="18"/>
                      </a:cubicBezTo>
                      <a:cubicBezTo>
                        <a:pt x="29" y="18"/>
                        <a:pt x="30" y="16"/>
                        <a:pt x="30" y="16"/>
                      </a:cubicBezTo>
                      <a:cubicBezTo>
                        <a:pt x="30" y="16"/>
                        <a:pt x="28" y="16"/>
                        <a:pt x="28" y="15"/>
                      </a:cubicBezTo>
                      <a:cubicBezTo>
                        <a:pt x="28" y="15"/>
                        <a:pt x="28" y="13"/>
                        <a:pt x="28" y="13"/>
                      </a:cubicBezTo>
                      <a:cubicBezTo>
                        <a:pt x="28" y="13"/>
                        <a:pt x="28" y="12"/>
                        <a:pt x="29" y="11"/>
                      </a:cubicBezTo>
                      <a:cubicBezTo>
                        <a:pt x="29" y="11"/>
                        <a:pt x="29" y="11"/>
                        <a:pt x="29" y="11"/>
                      </a:cubicBezTo>
                      <a:cubicBezTo>
                        <a:pt x="29" y="11"/>
                        <a:pt x="30" y="11"/>
                        <a:pt x="30" y="11"/>
                      </a:cubicBezTo>
                      <a:cubicBezTo>
                        <a:pt x="30" y="11"/>
                        <a:pt x="30" y="12"/>
                        <a:pt x="30" y="12"/>
                      </a:cubicBezTo>
                      <a:cubicBezTo>
                        <a:pt x="30" y="12"/>
                        <a:pt x="31" y="12"/>
                        <a:pt x="31" y="12"/>
                      </a:cubicBezTo>
                      <a:cubicBezTo>
                        <a:pt x="31" y="12"/>
                        <a:pt x="32" y="11"/>
                        <a:pt x="32" y="11"/>
                      </a:cubicBezTo>
                      <a:cubicBezTo>
                        <a:pt x="33" y="10"/>
                        <a:pt x="33" y="10"/>
                        <a:pt x="33" y="10"/>
                      </a:cubicBezTo>
                      <a:cubicBezTo>
                        <a:pt x="33" y="10"/>
                        <a:pt x="33" y="10"/>
                        <a:pt x="33" y="10"/>
                      </a:cubicBezTo>
                      <a:cubicBezTo>
                        <a:pt x="33" y="10"/>
                        <a:pt x="33" y="9"/>
                        <a:pt x="33" y="9"/>
                      </a:cubicBezTo>
                      <a:cubicBezTo>
                        <a:pt x="33" y="8"/>
                        <a:pt x="33" y="7"/>
                        <a:pt x="33" y="5"/>
                      </a:cubicBezTo>
                      <a:cubicBezTo>
                        <a:pt x="33" y="5"/>
                        <a:pt x="32" y="4"/>
                        <a:pt x="33" y="4"/>
                      </a:cubicBezTo>
                      <a:cubicBezTo>
                        <a:pt x="33" y="3"/>
                        <a:pt x="33" y="3"/>
                        <a:pt x="33" y="2"/>
                      </a:cubicBezTo>
                      <a:cubicBezTo>
                        <a:pt x="33" y="1"/>
                        <a:pt x="33" y="1"/>
                        <a:pt x="33" y="1"/>
                      </a:cubicBezTo>
                      <a:cubicBezTo>
                        <a:pt x="32" y="0"/>
                        <a:pt x="31" y="1"/>
                        <a:pt x="31" y="2"/>
                      </a:cubicBezTo>
                      <a:cubicBezTo>
                        <a:pt x="31" y="2"/>
                        <a:pt x="31" y="1"/>
                        <a:pt x="31" y="1"/>
                      </a:cubicBezTo>
                      <a:cubicBezTo>
                        <a:pt x="31" y="2"/>
                        <a:pt x="31" y="2"/>
                        <a:pt x="31" y="2"/>
                      </a:cubicBezTo>
                      <a:cubicBezTo>
                        <a:pt x="31" y="3"/>
                        <a:pt x="30" y="3"/>
                        <a:pt x="30" y="4"/>
                      </a:cubicBezTo>
                      <a:cubicBezTo>
                        <a:pt x="29" y="4"/>
                        <a:pt x="28" y="5"/>
                        <a:pt x="27" y="6"/>
                      </a:cubicBezTo>
                      <a:cubicBezTo>
                        <a:pt x="26" y="7"/>
                        <a:pt x="25" y="8"/>
                        <a:pt x="24" y="9"/>
                      </a:cubicBezTo>
                      <a:cubicBezTo>
                        <a:pt x="24" y="10"/>
                        <a:pt x="22" y="10"/>
                        <a:pt x="22" y="11"/>
                      </a:cubicBezTo>
                      <a:cubicBezTo>
                        <a:pt x="21" y="12"/>
                        <a:pt x="21" y="13"/>
                        <a:pt x="20" y="14"/>
                      </a:cubicBezTo>
                      <a:cubicBezTo>
                        <a:pt x="20" y="14"/>
                        <a:pt x="19" y="15"/>
                        <a:pt x="18" y="15"/>
                      </a:cubicBezTo>
                      <a:cubicBezTo>
                        <a:pt x="16" y="17"/>
                        <a:pt x="14" y="16"/>
                        <a:pt x="12" y="16"/>
                      </a:cubicBezTo>
                      <a:cubicBezTo>
                        <a:pt x="10" y="15"/>
                        <a:pt x="8" y="15"/>
                        <a:pt x="7" y="16"/>
                      </a:cubicBezTo>
                      <a:cubicBezTo>
                        <a:pt x="6" y="17"/>
                        <a:pt x="4" y="17"/>
                        <a:pt x="2" y="17"/>
                      </a:cubicBezTo>
                      <a:cubicBezTo>
                        <a:pt x="2" y="17"/>
                        <a:pt x="2" y="16"/>
                        <a:pt x="1" y="16"/>
                      </a:cubicBezTo>
                      <a:cubicBezTo>
                        <a:pt x="1" y="16"/>
                        <a:pt x="1" y="15"/>
                        <a:pt x="0" y="15"/>
                      </a:cubicBezTo>
                      <a:cubicBezTo>
                        <a:pt x="6" y="26"/>
                        <a:pt x="6" y="26"/>
                        <a:pt x="6" y="26"/>
                      </a:cubicBezTo>
                      <a:lnTo>
                        <a:pt x="24" y="28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161" name="Freeform 839">
                  <a:extLst>
                    <a:ext uri="{FF2B5EF4-FFF2-40B4-BE49-F238E27FC236}">
                      <a16:creationId xmlns:a16="http://schemas.microsoft.com/office/drawing/2014/main" id="{9BE25E0C-92E3-2D8A-64BE-4917CB9CCDB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7200" y="4121150"/>
                  <a:ext cx="33337" cy="53975"/>
                </a:xfrm>
                <a:custGeom>
                  <a:avLst/>
                  <a:gdLst>
                    <a:gd name="T0" fmla="*/ 2 w 8"/>
                    <a:gd name="T1" fmla="*/ 13 h 13"/>
                    <a:gd name="T2" fmla="*/ 4 w 8"/>
                    <a:gd name="T3" fmla="*/ 13 h 13"/>
                    <a:gd name="T4" fmla="*/ 6 w 8"/>
                    <a:gd name="T5" fmla="*/ 12 h 13"/>
                    <a:gd name="T6" fmla="*/ 6 w 8"/>
                    <a:gd name="T7" fmla="*/ 5 h 13"/>
                    <a:gd name="T8" fmla="*/ 6 w 8"/>
                    <a:gd name="T9" fmla="*/ 4 h 13"/>
                    <a:gd name="T10" fmla="*/ 5 w 8"/>
                    <a:gd name="T11" fmla="*/ 1 h 13"/>
                    <a:gd name="T12" fmla="*/ 4 w 8"/>
                    <a:gd name="T13" fmla="*/ 0 h 13"/>
                    <a:gd name="T14" fmla="*/ 3 w 8"/>
                    <a:gd name="T15" fmla="*/ 1 h 13"/>
                    <a:gd name="T16" fmla="*/ 2 w 8"/>
                    <a:gd name="T17" fmla="*/ 4 h 13"/>
                    <a:gd name="T18" fmla="*/ 1 w 8"/>
                    <a:gd name="T19" fmla="*/ 7 h 13"/>
                    <a:gd name="T20" fmla="*/ 2 w 8"/>
                    <a:gd name="T21" fmla="*/ 9 h 13"/>
                    <a:gd name="T22" fmla="*/ 1 w 8"/>
                    <a:gd name="T23" fmla="*/ 10 h 13"/>
                    <a:gd name="T24" fmla="*/ 1 w 8"/>
                    <a:gd name="T25" fmla="*/ 10 h 13"/>
                    <a:gd name="T26" fmla="*/ 0 w 8"/>
                    <a:gd name="T27" fmla="*/ 12 h 13"/>
                    <a:gd name="T28" fmla="*/ 2 w 8"/>
                    <a:gd name="T29" fmla="*/ 13 h 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8" h="13">
                      <a:moveTo>
                        <a:pt x="2" y="13"/>
                      </a:moveTo>
                      <a:cubicBezTo>
                        <a:pt x="4" y="13"/>
                        <a:pt x="4" y="13"/>
                        <a:pt x="4" y="13"/>
                      </a:cubicBezTo>
                      <a:cubicBezTo>
                        <a:pt x="6" y="12"/>
                        <a:pt x="6" y="12"/>
                        <a:pt x="6" y="12"/>
                      </a:cubicBezTo>
                      <a:cubicBezTo>
                        <a:pt x="6" y="10"/>
                        <a:pt x="8" y="8"/>
                        <a:pt x="6" y="5"/>
                      </a:cubicBezTo>
                      <a:cubicBezTo>
                        <a:pt x="6" y="5"/>
                        <a:pt x="6" y="5"/>
                        <a:pt x="6" y="4"/>
                      </a:cubicBezTo>
                      <a:cubicBezTo>
                        <a:pt x="6" y="3"/>
                        <a:pt x="7" y="2"/>
                        <a:pt x="5" y="1"/>
                      </a:cubicBezTo>
                      <a:cubicBezTo>
                        <a:pt x="5" y="1"/>
                        <a:pt x="5" y="0"/>
                        <a:pt x="4" y="0"/>
                      </a:cubicBezTo>
                      <a:cubicBezTo>
                        <a:pt x="3" y="0"/>
                        <a:pt x="3" y="1"/>
                        <a:pt x="3" y="1"/>
                      </a:cubicBezTo>
                      <a:cubicBezTo>
                        <a:pt x="2" y="2"/>
                        <a:pt x="2" y="3"/>
                        <a:pt x="2" y="4"/>
                      </a:cubicBezTo>
                      <a:cubicBezTo>
                        <a:pt x="1" y="5"/>
                        <a:pt x="1" y="6"/>
                        <a:pt x="1" y="7"/>
                      </a:cubicBezTo>
                      <a:cubicBezTo>
                        <a:pt x="1" y="8"/>
                        <a:pt x="1" y="8"/>
                        <a:pt x="2" y="9"/>
                      </a:cubicBezTo>
                      <a:cubicBezTo>
                        <a:pt x="2" y="9"/>
                        <a:pt x="2" y="10"/>
                        <a:pt x="1" y="10"/>
                      </a:cubicBezTo>
                      <a:cubicBezTo>
                        <a:pt x="1" y="10"/>
                        <a:pt x="1" y="10"/>
                        <a:pt x="1" y="10"/>
                      </a:cubicBezTo>
                      <a:cubicBezTo>
                        <a:pt x="0" y="12"/>
                        <a:pt x="0" y="12"/>
                        <a:pt x="0" y="12"/>
                      </a:cubicBezTo>
                      <a:lnTo>
                        <a:pt x="2" y="13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162" name="Freeform 843">
                  <a:extLst>
                    <a:ext uri="{FF2B5EF4-FFF2-40B4-BE49-F238E27FC236}">
                      <a16:creationId xmlns:a16="http://schemas.microsoft.com/office/drawing/2014/main" id="{F0F8D879-7B32-A119-0EEB-FB31D5B3DA50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6840538" y="4159250"/>
                  <a:ext cx="228600" cy="254000"/>
                </a:xfrm>
                <a:custGeom>
                  <a:avLst/>
                  <a:gdLst>
                    <a:gd name="T0" fmla="*/ 48 w 55"/>
                    <a:gd name="T1" fmla="*/ 31 h 61"/>
                    <a:gd name="T2" fmla="*/ 47 w 55"/>
                    <a:gd name="T3" fmla="*/ 34 h 61"/>
                    <a:gd name="T4" fmla="*/ 47 w 55"/>
                    <a:gd name="T5" fmla="*/ 34 h 61"/>
                    <a:gd name="T6" fmla="*/ 47 w 55"/>
                    <a:gd name="T7" fmla="*/ 33 h 61"/>
                    <a:gd name="T8" fmla="*/ 48 w 55"/>
                    <a:gd name="T9" fmla="*/ 31 h 61"/>
                    <a:gd name="T10" fmla="*/ 53 w 55"/>
                    <a:gd name="T11" fmla="*/ 18 h 61"/>
                    <a:gd name="T12" fmla="*/ 52 w 55"/>
                    <a:gd name="T13" fmla="*/ 17 h 61"/>
                    <a:gd name="T14" fmla="*/ 50 w 55"/>
                    <a:gd name="T15" fmla="*/ 15 h 61"/>
                    <a:gd name="T16" fmla="*/ 47 w 55"/>
                    <a:gd name="T17" fmla="*/ 11 h 61"/>
                    <a:gd name="T18" fmla="*/ 45 w 55"/>
                    <a:gd name="T19" fmla="*/ 10 h 61"/>
                    <a:gd name="T20" fmla="*/ 37 w 55"/>
                    <a:gd name="T21" fmla="*/ 8 h 61"/>
                    <a:gd name="T22" fmla="*/ 35 w 55"/>
                    <a:gd name="T23" fmla="*/ 6 h 61"/>
                    <a:gd name="T24" fmla="*/ 31 w 55"/>
                    <a:gd name="T25" fmla="*/ 0 h 61"/>
                    <a:gd name="T26" fmla="*/ 30 w 55"/>
                    <a:gd name="T27" fmla="*/ 1 h 61"/>
                    <a:gd name="T28" fmla="*/ 29 w 55"/>
                    <a:gd name="T29" fmla="*/ 2 h 61"/>
                    <a:gd name="T30" fmla="*/ 28 w 55"/>
                    <a:gd name="T31" fmla="*/ 2 h 61"/>
                    <a:gd name="T32" fmla="*/ 28 w 55"/>
                    <a:gd name="T33" fmla="*/ 1 h 61"/>
                    <a:gd name="T34" fmla="*/ 27 w 55"/>
                    <a:gd name="T35" fmla="*/ 1 h 61"/>
                    <a:gd name="T36" fmla="*/ 27 w 55"/>
                    <a:gd name="T37" fmla="*/ 1 h 61"/>
                    <a:gd name="T38" fmla="*/ 26 w 55"/>
                    <a:gd name="T39" fmla="*/ 3 h 61"/>
                    <a:gd name="T40" fmla="*/ 26 w 55"/>
                    <a:gd name="T41" fmla="*/ 5 h 61"/>
                    <a:gd name="T42" fmla="*/ 28 w 55"/>
                    <a:gd name="T43" fmla="*/ 6 h 61"/>
                    <a:gd name="T44" fmla="*/ 27 w 55"/>
                    <a:gd name="T45" fmla="*/ 8 h 61"/>
                    <a:gd name="T46" fmla="*/ 25 w 55"/>
                    <a:gd name="T47" fmla="*/ 8 h 61"/>
                    <a:gd name="T48" fmla="*/ 24 w 55"/>
                    <a:gd name="T49" fmla="*/ 8 h 61"/>
                    <a:gd name="T50" fmla="*/ 25 w 55"/>
                    <a:gd name="T51" fmla="*/ 9 h 61"/>
                    <a:gd name="T52" fmla="*/ 25 w 55"/>
                    <a:gd name="T53" fmla="*/ 11 h 61"/>
                    <a:gd name="T54" fmla="*/ 22 w 55"/>
                    <a:gd name="T55" fmla="*/ 15 h 61"/>
                    <a:gd name="T56" fmla="*/ 22 w 55"/>
                    <a:gd name="T57" fmla="*/ 18 h 61"/>
                    <a:gd name="T58" fmla="*/ 25 w 55"/>
                    <a:gd name="T59" fmla="*/ 23 h 61"/>
                    <a:gd name="T60" fmla="*/ 21 w 55"/>
                    <a:gd name="T61" fmla="*/ 37 h 61"/>
                    <a:gd name="T62" fmla="*/ 13 w 55"/>
                    <a:gd name="T63" fmla="*/ 40 h 61"/>
                    <a:gd name="T64" fmla="*/ 0 w 55"/>
                    <a:gd name="T65" fmla="*/ 45 h 61"/>
                    <a:gd name="T66" fmla="*/ 7 w 55"/>
                    <a:gd name="T67" fmla="*/ 60 h 61"/>
                    <a:gd name="T68" fmla="*/ 9 w 55"/>
                    <a:gd name="T69" fmla="*/ 60 h 61"/>
                    <a:gd name="T70" fmla="*/ 15 w 55"/>
                    <a:gd name="T71" fmla="*/ 58 h 61"/>
                    <a:gd name="T72" fmla="*/ 20 w 55"/>
                    <a:gd name="T73" fmla="*/ 58 h 61"/>
                    <a:gd name="T74" fmla="*/ 23 w 55"/>
                    <a:gd name="T75" fmla="*/ 57 h 61"/>
                    <a:gd name="T76" fmla="*/ 23 w 55"/>
                    <a:gd name="T77" fmla="*/ 56 h 61"/>
                    <a:gd name="T78" fmla="*/ 23 w 55"/>
                    <a:gd name="T79" fmla="*/ 55 h 61"/>
                    <a:gd name="T80" fmla="*/ 28 w 55"/>
                    <a:gd name="T81" fmla="*/ 51 h 61"/>
                    <a:gd name="T82" fmla="*/ 30 w 55"/>
                    <a:gd name="T83" fmla="*/ 51 h 61"/>
                    <a:gd name="T84" fmla="*/ 32 w 55"/>
                    <a:gd name="T85" fmla="*/ 49 h 61"/>
                    <a:gd name="T86" fmla="*/ 39 w 55"/>
                    <a:gd name="T87" fmla="*/ 44 h 61"/>
                    <a:gd name="T88" fmla="*/ 40 w 55"/>
                    <a:gd name="T89" fmla="*/ 42 h 61"/>
                    <a:gd name="T90" fmla="*/ 40 w 55"/>
                    <a:gd name="T91" fmla="*/ 38 h 61"/>
                    <a:gd name="T92" fmla="*/ 41 w 55"/>
                    <a:gd name="T93" fmla="*/ 37 h 61"/>
                    <a:gd name="T94" fmla="*/ 43 w 55"/>
                    <a:gd name="T95" fmla="*/ 32 h 61"/>
                    <a:gd name="T96" fmla="*/ 44 w 55"/>
                    <a:gd name="T97" fmla="*/ 34 h 61"/>
                    <a:gd name="T98" fmla="*/ 46 w 55"/>
                    <a:gd name="T99" fmla="*/ 33 h 61"/>
                    <a:gd name="T100" fmla="*/ 47 w 55"/>
                    <a:gd name="T101" fmla="*/ 30 h 61"/>
                    <a:gd name="T102" fmla="*/ 50 w 55"/>
                    <a:gd name="T103" fmla="*/ 27 h 61"/>
                    <a:gd name="T104" fmla="*/ 52 w 55"/>
                    <a:gd name="T105" fmla="*/ 24 h 61"/>
                    <a:gd name="T106" fmla="*/ 54 w 55"/>
                    <a:gd name="T107" fmla="*/ 20 h 61"/>
                    <a:gd name="T108" fmla="*/ 53 w 55"/>
                    <a:gd name="T109" fmla="*/ 18 h 6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55" h="61">
                      <a:moveTo>
                        <a:pt x="48" y="31"/>
                      </a:moveTo>
                      <a:cubicBezTo>
                        <a:pt x="49" y="33"/>
                        <a:pt x="48" y="33"/>
                        <a:pt x="47" y="34"/>
                      </a:cubicBezTo>
                      <a:cubicBezTo>
                        <a:pt x="47" y="34"/>
                        <a:pt x="47" y="34"/>
                        <a:pt x="47" y="34"/>
                      </a:cubicBezTo>
                      <a:cubicBezTo>
                        <a:pt x="47" y="34"/>
                        <a:pt x="47" y="34"/>
                        <a:pt x="47" y="33"/>
                      </a:cubicBezTo>
                      <a:cubicBezTo>
                        <a:pt x="47" y="33"/>
                        <a:pt x="48" y="32"/>
                        <a:pt x="48" y="31"/>
                      </a:cubicBezTo>
                      <a:close/>
                      <a:moveTo>
                        <a:pt x="53" y="18"/>
                      </a:moveTo>
                      <a:cubicBezTo>
                        <a:pt x="52" y="18"/>
                        <a:pt x="52" y="17"/>
                        <a:pt x="52" y="17"/>
                      </a:cubicBezTo>
                      <a:cubicBezTo>
                        <a:pt x="51" y="16"/>
                        <a:pt x="50" y="16"/>
                        <a:pt x="50" y="15"/>
                      </a:cubicBezTo>
                      <a:cubicBezTo>
                        <a:pt x="49" y="13"/>
                        <a:pt x="48" y="12"/>
                        <a:pt x="47" y="11"/>
                      </a:cubicBezTo>
                      <a:cubicBezTo>
                        <a:pt x="47" y="10"/>
                        <a:pt x="46" y="10"/>
                        <a:pt x="45" y="10"/>
                      </a:cubicBezTo>
                      <a:cubicBezTo>
                        <a:pt x="43" y="10"/>
                        <a:pt x="40" y="9"/>
                        <a:pt x="37" y="8"/>
                      </a:cubicBezTo>
                      <a:cubicBezTo>
                        <a:pt x="36" y="7"/>
                        <a:pt x="35" y="7"/>
                        <a:pt x="35" y="6"/>
                      </a:cubicBezTo>
                      <a:cubicBezTo>
                        <a:pt x="34" y="4"/>
                        <a:pt x="32" y="3"/>
                        <a:pt x="31" y="0"/>
                      </a:cubicBezTo>
                      <a:cubicBezTo>
                        <a:pt x="30" y="1"/>
                        <a:pt x="30" y="1"/>
                        <a:pt x="30" y="1"/>
                      </a:cubicBezTo>
                      <a:cubicBezTo>
                        <a:pt x="30" y="1"/>
                        <a:pt x="29" y="2"/>
                        <a:pt x="29" y="2"/>
                      </a:cubicBezTo>
                      <a:cubicBezTo>
                        <a:pt x="29" y="2"/>
                        <a:pt x="28" y="2"/>
                        <a:pt x="28" y="2"/>
                      </a:cubicBezTo>
                      <a:cubicBezTo>
                        <a:pt x="28" y="2"/>
                        <a:pt x="28" y="1"/>
                        <a:pt x="28" y="1"/>
                      </a:cubicBezTo>
                      <a:cubicBezTo>
                        <a:pt x="28" y="1"/>
                        <a:pt x="27" y="1"/>
                        <a:pt x="27" y="1"/>
                      </a:cubicBezTo>
                      <a:cubicBezTo>
                        <a:pt x="27" y="1"/>
                        <a:pt x="27" y="1"/>
                        <a:pt x="27" y="1"/>
                      </a:cubicBezTo>
                      <a:cubicBezTo>
                        <a:pt x="26" y="2"/>
                        <a:pt x="26" y="3"/>
                        <a:pt x="26" y="3"/>
                      </a:cubicBezTo>
                      <a:cubicBezTo>
                        <a:pt x="26" y="3"/>
                        <a:pt x="26" y="5"/>
                        <a:pt x="26" y="5"/>
                      </a:cubicBezTo>
                      <a:cubicBezTo>
                        <a:pt x="26" y="6"/>
                        <a:pt x="28" y="6"/>
                        <a:pt x="28" y="6"/>
                      </a:cubicBezTo>
                      <a:cubicBezTo>
                        <a:pt x="28" y="6"/>
                        <a:pt x="27" y="8"/>
                        <a:pt x="27" y="8"/>
                      </a:cubicBezTo>
                      <a:cubicBezTo>
                        <a:pt x="25" y="8"/>
                        <a:pt x="25" y="8"/>
                        <a:pt x="25" y="8"/>
                      </a:cubicBezTo>
                      <a:cubicBezTo>
                        <a:pt x="24" y="8"/>
                        <a:pt x="24" y="8"/>
                        <a:pt x="24" y="8"/>
                      </a:cubicBezTo>
                      <a:cubicBezTo>
                        <a:pt x="24" y="8"/>
                        <a:pt x="25" y="9"/>
                        <a:pt x="25" y="9"/>
                      </a:cubicBezTo>
                      <a:cubicBezTo>
                        <a:pt x="25" y="9"/>
                        <a:pt x="25" y="11"/>
                        <a:pt x="25" y="11"/>
                      </a:cubicBezTo>
                      <a:cubicBezTo>
                        <a:pt x="25" y="12"/>
                        <a:pt x="22" y="15"/>
                        <a:pt x="22" y="15"/>
                      </a:cubicBezTo>
                      <a:cubicBezTo>
                        <a:pt x="22" y="18"/>
                        <a:pt x="22" y="18"/>
                        <a:pt x="22" y="18"/>
                      </a:cubicBezTo>
                      <a:cubicBezTo>
                        <a:pt x="25" y="23"/>
                        <a:pt x="25" y="23"/>
                        <a:pt x="25" y="23"/>
                      </a:cubicBezTo>
                      <a:cubicBezTo>
                        <a:pt x="21" y="37"/>
                        <a:pt x="21" y="37"/>
                        <a:pt x="21" y="37"/>
                      </a:cubicBezTo>
                      <a:cubicBezTo>
                        <a:pt x="13" y="40"/>
                        <a:pt x="13" y="40"/>
                        <a:pt x="13" y="40"/>
                      </a:cubicBezTo>
                      <a:cubicBezTo>
                        <a:pt x="0" y="45"/>
                        <a:pt x="0" y="45"/>
                        <a:pt x="0" y="45"/>
                      </a:cubicBezTo>
                      <a:cubicBezTo>
                        <a:pt x="7" y="60"/>
                        <a:pt x="7" y="60"/>
                        <a:pt x="7" y="60"/>
                      </a:cubicBezTo>
                      <a:cubicBezTo>
                        <a:pt x="8" y="60"/>
                        <a:pt x="8" y="61"/>
                        <a:pt x="9" y="60"/>
                      </a:cubicBezTo>
                      <a:cubicBezTo>
                        <a:pt x="11" y="59"/>
                        <a:pt x="13" y="59"/>
                        <a:pt x="15" y="58"/>
                      </a:cubicBezTo>
                      <a:cubicBezTo>
                        <a:pt x="17" y="58"/>
                        <a:pt x="19" y="57"/>
                        <a:pt x="20" y="58"/>
                      </a:cubicBezTo>
                      <a:cubicBezTo>
                        <a:pt x="21" y="58"/>
                        <a:pt x="22" y="57"/>
                        <a:pt x="23" y="57"/>
                      </a:cubicBezTo>
                      <a:cubicBezTo>
                        <a:pt x="23" y="56"/>
                        <a:pt x="23" y="56"/>
                        <a:pt x="23" y="56"/>
                      </a:cubicBezTo>
                      <a:cubicBezTo>
                        <a:pt x="23" y="55"/>
                        <a:pt x="23" y="55"/>
                        <a:pt x="23" y="55"/>
                      </a:cubicBezTo>
                      <a:cubicBezTo>
                        <a:pt x="23" y="53"/>
                        <a:pt x="25" y="51"/>
                        <a:pt x="28" y="51"/>
                      </a:cubicBezTo>
                      <a:cubicBezTo>
                        <a:pt x="28" y="51"/>
                        <a:pt x="29" y="51"/>
                        <a:pt x="30" y="51"/>
                      </a:cubicBezTo>
                      <a:cubicBezTo>
                        <a:pt x="31" y="51"/>
                        <a:pt x="32" y="50"/>
                        <a:pt x="32" y="49"/>
                      </a:cubicBezTo>
                      <a:cubicBezTo>
                        <a:pt x="33" y="45"/>
                        <a:pt x="35" y="44"/>
                        <a:pt x="39" y="44"/>
                      </a:cubicBezTo>
                      <a:cubicBezTo>
                        <a:pt x="41" y="44"/>
                        <a:pt x="41" y="43"/>
                        <a:pt x="40" y="42"/>
                      </a:cubicBezTo>
                      <a:cubicBezTo>
                        <a:pt x="40" y="41"/>
                        <a:pt x="40" y="39"/>
                        <a:pt x="40" y="38"/>
                      </a:cubicBezTo>
                      <a:cubicBezTo>
                        <a:pt x="41" y="38"/>
                        <a:pt x="41" y="37"/>
                        <a:pt x="41" y="37"/>
                      </a:cubicBezTo>
                      <a:cubicBezTo>
                        <a:pt x="40" y="34"/>
                        <a:pt x="42" y="33"/>
                        <a:pt x="43" y="32"/>
                      </a:cubicBezTo>
                      <a:cubicBezTo>
                        <a:pt x="44" y="33"/>
                        <a:pt x="43" y="34"/>
                        <a:pt x="44" y="34"/>
                      </a:cubicBezTo>
                      <a:cubicBezTo>
                        <a:pt x="45" y="34"/>
                        <a:pt x="46" y="33"/>
                        <a:pt x="46" y="33"/>
                      </a:cubicBezTo>
                      <a:cubicBezTo>
                        <a:pt x="46" y="31"/>
                        <a:pt x="47" y="31"/>
                        <a:pt x="47" y="30"/>
                      </a:cubicBezTo>
                      <a:cubicBezTo>
                        <a:pt x="48" y="28"/>
                        <a:pt x="49" y="27"/>
                        <a:pt x="50" y="27"/>
                      </a:cubicBezTo>
                      <a:cubicBezTo>
                        <a:pt x="51" y="26"/>
                        <a:pt x="51" y="25"/>
                        <a:pt x="52" y="24"/>
                      </a:cubicBezTo>
                      <a:cubicBezTo>
                        <a:pt x="52" y="23"/>
                        <a:pt x="53" y="21"/>
                        <a:pt x="54" y="20"/>
                      </a:cubicBezTo>
                      <a:cubicBezTo>
                        <a:pt x="55" y="19"/>
                        <a:pt x="55" y="18"/>
                        <a:pt x="53" y="18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163" name="Freeform 852">
                  <a:extLst>
                    <a:ext uri="{FF2B5EF4-FFF2-40B4-BE49-F238E27FC236}">
                      <a16:creationId xmlns:a16="http://schemas.microsoft.com/office/drawing/2014/main" id="{74BB0A70-7FE0-6D48-4B65-52C28BE873F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686550" y="4000500"/>
                  <a:ext cx="63500" cy="50800"/>
                </a:xfrm>
                <a:custGeom>
                  <a:avLst/>
                  <a:gdLst>
                    <a:gd name="T0" fmla="*/ 1 w 15"/>
                    <a:gd name="T1" fmla="*/ 7 h 12"/>
                    <a:gd name="T2" fmla="*/ 6 w 15"/>
                    <a:gd name="T3" fmla="*/ 8 h 12"/>
                    <a:gd name="T4" fmla="*/ 8 w 15"/>
                    <a:gd name="T5" fmla="*/ 9 h 12"/>
                    <a:gd name="T6" fmla="*/ 8 w 15"/>
                    <a:gd name="T7" fmla="*/ 12 h 12"/>
                    <a:gd name="T8" fmla="*/ 15 w 15"/>
                    <a:gd name="T9" fmla="*/ 11 h 12"/>
                    <a:gd name="T10" fmla="*/ 14 w 15"/>
                    <a:gd name="T11" fmla="*/ 11 h 12"/>
                    <a:gd name="T12" fmla="*/ 14 w 15"/>
                    <a:gd name="T13" fmla="*/ 10 h 12"/>
                    <a:gd name="T14" fmla="*/ 12 w 15"/>
                    <a:gd name="T15" fmla="*/ 7 h 12"/>
                    <a:gd name="T16" fmla="*/ 10 w 15"/>
                    <a:gd name="T17" fmla="*/ 4 h 12"/>
                    <a:gd name="T18" fmla="*/ 12 w 15"/>
                    <a:gd name="T19" fmla="*/ 3 h 12"/>
                    <a:gd name="T20" fmla="*/ 13 w 15"/>
                    <a:gd name="T21" fmla="*/ 2 h 12"/>
                    <a:gd name="T22" fmla="*/ 13 w 15"/>
                    <a:gd name="T23" fmla="*/ 1 h 12"/>
                    <a:gd name="T24" fmla="*/ 12 w 15"/>
                    <a:gd name="T25" fmla="*/ 0 h 12"/>
                    <a:gd name="T26" fmla="*/ 5 w 15"/>
                    <a:gd name="T27" fmla="*/ 0 h 12"/>
                    <a:gd name="T28" fmla="*/ 1 w 15"/>
                    <a:gd name="T29" fmla="*/ 7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15" h="12">
                      <a:moveTo>
                        <a:pt x="1" y="7"/>
                      </a:moveTo>
                      <a:cubicBezTo>
                        <a:pt x="0" y="7"/>
                        <a:pt x="6" y="8"/>
                        <a:pt x="6" y="8"/>
                      </a:cubicBezTo>
                      <a:cubicBezTo>
                        <a:pt x="8" y="9"/>
                        <a:pt x="8" y="9"/>
                        <a:pt x="8" y="9"/>
                      </a:cubicBezTo>
                      <a:cubicBezTo>
                        <a:pt x="8" y="12"/>
                        <a:pt x="8" y="12"/>
                        <a:pt x="8" y="12"/>
                      </a:cubicBezTo>
                      <a:cubicBezTo>
                        <a:pt x="15" y="11"/>
                        <a:pt x="15" y="11"/>
                        <a:pt x="15" y="11"/>
                      </a:cubicBezTo>
                      <a:cubicBezTo>
                        <a:pt x="15" y="11"/>
                        <a:pt x="14" y="11"/>
                        <a:pt x="14" y="11"/>
                      </a:cubicBezTo>
                      <a:cubicBezTo>
                        <a:pt x="14" y="11"/>
                        <a:pt x="14" y="11"/>
                        <a:pt x="14" y="10"/>
                      </a:cubicBezTo>
                      <a:cubicBezTo>
                        <a:pt x="14" y="9"/>
                        <a:pt x="13" y="8"/>
                        <a:pt x="12" y="7"/>
                      </a:cubicBezTo>
                      <a:cubicBezTo>
                        <a:pt x="12" y="4"/>
                        <a:pt x="12" y="4"/>
                        <a:pt x="10" y="4"/>
                      </a:cubicBezTo>
                      <a:cubicBezTo>
                        <a:pt x="10" y="3"/>
                        <a:pt x="11" y="3"/>
                        <a:pt x="12" y="3"/>
                      </a:cubicBezTo>
                      <a:cubicBezTo>
                        <a:pt x="13" y="3"/>
                        <a:pt x="13" y="2"/>
                        <a:pt x="13" y="2"/>
                      </a:cubicBezTo>
                      <a:cubicBezTo>
                        <a:pt x="13" y="1"/>
                        <a:pt x="13" y="0"/>
                        <a:pt x="13" y="1"/>
                      </a:cubicBezTo>
                      <a:cubicBezTo>
                        <a:pt x="11" y="1"/>
                        <a:pt x="11" y="0"/>
                        <a:pt x="12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0"/>
                        <a:pt x="1" y="7"/>
                        <a:pt x="1" y="7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164" name="Freeform 871">
                  <a:extLst>
                    <a:ext uri="{FF2B5EF4-FFF2-40B4-BE49-F238E27FC236}">
                      <a16:creationId xmlns:a16="http://schemas.microsoft.com/office/drawing/2014/main" id="{BABA9CD7-C575-68FD-73ED-2333868A815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4025" y="4117975"/>
                  <a:ext cx="3175" cy="11113"/>
                </a:xfrm>
                <a:custGeom>
                  <a:avLst/>
                  <a:gdLst>
                    <a:gd name="T0" fmla="*/ 0 w 1"/>
                    <a:gd name="T1" fmla="*/ 3 h 3"/>
                    <a:gd name="T2" fmla="*/ 0 w 1"/>
                    <a:gd name="T3" fmla="*/ 0 h 3"/>
                    <a:gd name="T4" fmla="*/ 0 w 1"/>
                    <a:gd name="T5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1" h="3">
                      <a:moveTo>
                        <a:pt x="0" y="3"/>
                      </a:moveTo>
                      <a:cubicBezTo>
                        <a:pt x="1" y="2"/>
                        <a:pt x="1" y="1"/>
                        <a:pt x="0" y="0"/>
                      </a:cubicBezTo>
                      <a:cubicBezTo>
                        <a:pt x="0" y="1"/>
                        <a:pt x="0" y="2"/>
                        <a:pt x="0" y="3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165" name="Freeform 873">
                  <a:extLst>
                    <a:ext uri="{FF2B5EF4-FFF2-40B4-BE49-F238E27FC236}">
                      <a16:creationId xmlns:a16="http://schemas.microsoft.com/office/drawing/2014/main" id="{8DBB5F70-22A8-FD98-B8AD-5C063EE65F3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599238" y="3605213"/>
                  <a:ext cx="87312" cy="90488"/>
                </a:xfrm>
                <a:custGeom>
                  <a:avLst/>
                  <a:gdLst>
                    <a:gd name="T0" fmla="*/ 9 w 21"/>
                    <a:gd name="T1" fmla="*/ 1 h 22"/>
                    <a:gd name="T2" fmla="*/ 8 w 21"/>
                    <a:gd name="T3" fmla="*/ 1 h 22"/>
                    <a:gd name="T4" fmla="*/ 7 w 21"/>
                    <a:gd name="T5" fmla="*/ 1 h 22"/>
                    <a:gd name="T6" fmla="*/ 5 w 21"/>
                    <a:gd name="T7" fmla="*/ 1 h 22"/>
                    <a:gd name="T8" fmla="*/ 4 w 21"/>
                    <a:gd name="T9" fmla="*/ 1 h 22"/>
                    <a:gd name="T10" fmla="*/ 3 w 21"/>
                    <a:gd name="T11" fmla="*/ 2 h 22"/>
                    <a:gd name="T12" fmla="*/ 2 w 21"/>
                    <a:gd name="T13" fmla="*/ 2 h 22"/>
                    <a:gd name="T14" fmla="*/ 0 w 21"/>
                    <a:gd name="T15" fmla="*/ 2 h 22"/>
                    <a:gd name="T16" fmla="*/ 0 w 21"/>
                    <a:gd name="T17" fmla="*/ 3 h 22"/>
                    <a:gd name="T18" fmla="*/ 1 w 21"/>
                    <a:gd name="T19" fmla="*/ 4 h 22"/>
                    <a:gd name="T20" fmla="*/ 1 w 21"/>
                    <a:gd name="T21" fmla="*/ 6 h 22"/>
                    <a:gd name="T22" fmla="*/ 1 w 21"/>
                    <a:gd name="T23" fmla="*/ 8 h 22"/>
                    <a:gd name="T24" fmla="*/ 2 w 21"/>
                    <a:gd name="T25" fmla="*/ 10 h 22"/>
                    <a:gd name="T26" fmla="*/ 3 w 21"/>
                    <a:gd name="T27" fmla="*/ 12 h 22"/>
                    <a:gd name="T28" fmla="*/ 6 w 21"/>
                    <a:gd name="T29" fmla="*/ 12 h 22"/>
                    <a:gd name="T30" fmla="*/ 7 w 21"/>
                    <a:gd name="T31" fmla="*/ 13 h 22"/>
                    <a:gd name="T32" fmla="*/ 9 w 21"/>
                    <a:gd name="T33" fmla="*/ 15 h 22"/>
                    <a:gd name="T34" fmla="*/ 10 w 21"/>
                    <a:gd name="T35" fmla="*/ 14 h 22"/>
                    <a:gd name="T36" fmla="*/ 11 w 21"/>
                    <a:gd name="T37" fmla="*/ 16 h 22"/>
                    <a:gd name="T38" fmla="*/ 12 w 21"/>
                    <a:gd name="T39" fmla="*/ 16 h 22"/>
                    <a:gd name="T40" fmla="*/ 13 w 21"/>
                    <a:gd name="T41" fmla="*/ 16 h 22"/>
                    <a:gd name="T42" fmla="*/ 14 w 21"/>
                    <a:gd name="T43" fmla="*/ 16 h 22"/>
                    <a:gd name="T44" fmla="*/ 15 w 21"/>
                    <a:gd name="T45" fmla="*/ 16 h 22"/>
                    <a:gd name="T46" fmla="*/ 16 w 21"/>
                    <a:gd name="T47" fmla="*/ 17 h 22"/>
                    <a:gd name="T48" fmla="*/ 17 w 21"/>
                    <a:gd name="T49" fmla="*/ 18 h 22"/>
                    <a:gd name="T50" fmla="*/ 17 w 21"/>
                    <a:gd name="T51" fmla="*/ 20 h 22"/>
                    <a:gd name="T52" fmla="*/ 18 w 21"/>
                    <a:gd name="T53" fmla="*/ 22 h 22"/>
                    <a:gd name="T54" fmla="*/ 20 w 21"/>
                    <a:gd name="T55" fmla="*/ 21 h 22"/>
                    <a:gd name="T56" fmla="*/ 20 w 21"/>
                    <a:gd name="T57" fmla="*/ 20 h 22"/>
                    <a:gd name="T58" fmla="*/ 20 w 21"/>
                    <a:gd name="T59" fmla="*/ 19 h 22"/>
                    <a:gd name="T60" fmla="*/ 21 w 21"/>
                    <a:gd name="T61" fmla="*/ 19 h 22"/>
                    <a:gd name="T62" fmla="*/ 21 w 21"/>
                    <a:gd name="T63" fmla="*/ 18 h 22"/>
                    <a:gd name="T64" fmla="*/ 20 w 21"/>
                    <a:gd name="T65" fmla="*/ 17 h 22"/>
                    <a:gd name="T66" fmla="*/ 20 w 21"/>
                    <a:gd name="T67" fmla="*/ 16 h 22"/>
                    <a:gd name="T68" fmla="*/ 21 w 21"/>
                    <a:gd name="T69" fmla="*/ 16 h 22"/>
                    <a:gd name="T70" fmla="*/ 19 w 21"/>
                    <a:gd name="T71" fmla="*/ 15 h 22"/>
                    <a:gd name="T72" fmla="*/ 17 w 21"/>
                    <a:gd name="T73" fmla="*/ 14 h 22"/>
                    <a:gd name="T74" fmla="*/ 16 w 21"/>
                    <a:gd name="T75" fmla="*/ 13 h 22"/>
                    <a:gd name="T76" fmla="*/ 16 w 21"/>
                    <a:gd name="T77" fmla="*/ 13 h 22"/>
                    <a:gd name="T78" fmla="*/ 15 w 21"/>
                    <a:gd name="T79" fmla="*/ 12 h 22"/>
                    <a:gd name="T80" fmla="*/ 17 w 21"/>
                    <a:gd name="T81" fmla="*/ 11 h 22"/>
                    <a:gd name="T82" fmla="*/ 17 w 21"/>
                    <a:gd name="T83" fmla="*/ 10 h 22"/>
                    <a:gd name="T84" fmla="*/ 16 w 21"/>
                    <a:gd name="T85" fmla="*/ 9 h 22"/>
                    <a:gd name="T86" fmla="*/ 14 w 21"/>
                    <a:gd name="T87" fmla="*/ 8 h 22"/>
                    <a:gd name="T88" fmla="*/ 13 w 21"/>
                    <a:gd name="T89" fmla="*/ 6 h 22"/>
                    <a:gd name="T90" fmla="*/ 15 w 21"/>
                    <a:gd name="T91" fmla="*/ 5 h 22"/>
                    <a:gd name="T92" fmla="*/ 13 w 21"/>
                    <a:gd name="T93" fmla="*/ 3 h 22"/>
                    <a:gd name="T94" fmla="*/ 12 w 21"/>
                    <a:gd name="T95" fmla="*/ 3 h 22"/>
                    <a:gd name="T96" fmla="*/ 11 w 21"/>
                    <a:gd name="T97" fmla="*/ 2 h 22"/>
                    <a:gd name="T98" fmla="*/ 12 w 21"/>
                    <a:gd name="T99" fmla="*/ 2 h 22"/>
                    <a:gd name="T100" fmla="*/ 11 w 21"/>
                    <a:gd name="T101" fmla="*/ 1 h 22"/>
                    <a:gd name="T102" fmla="*/ 10 w 21"/>
                    <a:gd name="T103" fmla="*/ 1 h 22"/>
                    <a:gd name="T104" fmla="*/ 9 w 21"/>
                    <a:gd name="T105" fmla="*/ 1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21" h="22">
                      <a:moveTo>
                        <a:pt x="9" y="1"/>
                      </a:moveTo>
                      <a:cubicBezTo>
                        <a:pt x="9" y="1"/>
                        <a:pt x="8" y="1"/>
                        <a:pt x="8" y="1"/>
                      </a:cubicBezTo>
                      <a:cubicBezTo>
                        <a:pt x="7" y="1"/>
                        <a:pt x="7" y="1"/>
                        <a:pt x="7" y="1"/>
                      </a:cubicBezTo>
                      <a:cubicBezTo>
                        <a:pt x="6" y="1"/>
                        <a:pt x="5" y="1"/>
                        <a:pt x="5" y="1"/>
                      </a:cubicBezTo>
                      <a:cubicBezTo>
                        <a:pt x="4" y="1"/>
                        <a:pt x="4" y="1"/>
                        <a:pt x="4" y="1"/>
                      </a:cubicBezTo>
                      <a:cubicBezTo>
                        <a:pt x="4" y="2"/>
                        <a:pt x="3" y="2"/>
                        <a:pt x="3" y="2"/>
                      </a:cubicBezTo>
                      <a:cubicBezTo>
                        <a:pt x="2" y="2"/>
                        <a:pt x="2" y="2"/>
                        <a:pt x="2" y="2"/>
                      </a:cubicBezTo>
                      <a:cubicBezTo>
                        <a:pt x="1" y="2"/>
                        <a:pt x="1" y="2"/>
                        <a:pt x="0" y="2"/>
                      </a:cubicBezTo>
                      <a:cubicBezTo>
                        <a:pt x="0" y="2"/>
                        <a:pt x="0" y="3"/>
                        <a:pt x="0" y="3"/>
                      </a:cubicBezTo>
                      <a:cubicBezTo>
                        <a:pt x="1" y="3"/>
                        <a:pt x="1" y="4"/>
                        <a:pt x="1" y="4"/>
                      </a:cubicBezTo>
                      <a:cubicBezTo>
                        <a:pt x="2" y="5"/>
                        <a:pt x="2" y="5"/>
                        <a:pt x="1" y="6"/>
                      </a:cubicBezTo>
                      <a:cubicBezTo>
                        <a:pt x="1" y="7"/>
                        <a:pt x="1" y="8"/>
                        <a:pt x="1" y="8"/>
                      </a:cubicBezTo>
                      <a:cubicBezTo>
                        <a:pt x="1" y="9"/>
                        <a:pt x="2" y="10"/>
                        <a:pt x="2" y="10"/>
                      </a:cubicBezTo>
                      <a:cubicBezTo>
                        <a:pt x="2" y="11"/>
                        <a:pt x="3" y="12"/>
                        <a:pt x="3" y="12"/>
                      </a:cubicBezTo>
                      <a:cubicBezTo>
                        <a:pt x="4" y="12"/>
                        <a:pt x="5" y="11"/>
                        <a:pt x="6" y="12"/>
                      </a:cubicBezTo>
                      <a:cubicBezTo>
                        <a:pt x="7" y="12"/>
                        <a:pt x="7" y="12"/>
                        <a:pt x="7" y="13"/>
                      </a:cubicBezTo>
                      <a:cubicBezTo>
                        <a:pt x="8" y="13"/>
                        <a:pt x="9" y="14"/>
                        <a:pt x="9" y="15"/>
                      </a:cubicBezTo>
                      <a:cubicBezTo>
                        <a:pt x="9" y="14"/>
                        <a:pt x="10" y="14"/>
                        <a:pt x="10" y="14"/>
                      </a:cubicBezTo>
                      <a:cubicBezTo>
                        <a:pt x="11" y="14"/>
                        <a:pt x="11" y="15"/>
                        <a:pt x="11" y="16"/>
                      </a:cubicBezTo>
                      <a:cubicBezTo>
                        <a:pt x="12" y="16"/>
                        <a:pt x="12" y="15"/>
                        <a:pt x="12" y="16"/>
                      </a:cubicBezTo>
                      <a:cubicBezTo>
                        <a:pt x="12" y="16"/>
                        <a:pt x="13" y="16"/>
                        <a:pt x="13" y="16"/>
                      </a:cubicBezTo>
                      <a:cubicBezTo>
                        <a:pt x="13" y="16"/>
                        <a:pt x="14" y="16"/>
                        <a:pt x="14" y="16"/>
                      </a:cubicBezTo>
                      <a:cubicBezTo>
                        <a:pt x="15" y="16"/>
                        <a:pt x="15" y="15"/>
                        <a:pt x="15" y="16"/>
                      </a:cubicBezTo>
                      <a:cubicBezTo>
                        <a:pt x="16" y="16"/>
                        <a:pt x="16" y="17"/>
                        <a:pt x="16" y="17"/>
                      </a:cubicBezTo>
                      <a:cubicBezTo>
                        <a:pt x="16" y="18"/>
                        <a:pt x="17" y="18"/>
                        <a:pt x="17" y="18"/>
                      </a:cubicBezTo>
                      <a:cubicBezTo>
                        <a:pt x="17" y="19"/>
                        <a:pt x="17" y="19"/>
                        <a:pt x="17" y="20"/>
                      </a:cubicBezTo>
                      <a:cubicBezTo>
                        <a:pt x="17" y="20"/>
                        <a:pt x="18" y="21"/>
                        <a:pt x="18" y="22"/>
                      </a:cubicBezTo>
                      <a:cubicBezTo>
                        <a:pt x="19" y="22"/>
                        <a:pt x="19" y="21"/>
                        <a:pt x="20" y="21"/>
                      </a:cubicBezTo>
                      <a:cubicBezTo>
                        <a:pt x="20" y="21"/>
                        <a:pt x="20" y="20"/>
                        <a:pt x="20" y="20"/>
                      </a:cubicBezTo>
                      <a:cubicBezTo>
                        <a:pt x="20" y="19"/>
                        <a:pt x="19" y="19"/>
                        <a:pt x="20" y="19"/>
                      </a:cubicBezTo>
                      <a:cubicBezTo>
                        <a:pt x="20" y="19"/>
                        <a:pt x="21" y="19"/>
                        <a:pt x="21" y="19"/>
                      </a:cubicBezTo>
                      <a:cubicBezTo>
                        <a:pt x="21" y="19"/>
                        <a:pt x="21" y="18"/>
                        <a:pt x="21" y="18"/>
                      </a:cubicBezTo>
                      <a:cubicBezTo>
                        <a:pt x="20" y="18"/>
                        <a:pt x="20" y="17"/>
                        <a:pt x="20" y="17"/>
                      </a:cubicBezTo>
                      <a:cubicBezTo>
                        <a:pt x="19" y="17"/>
                        <a:pt x="20" y="17"/>
                        <a:pt x="20" y="16"/>
                      </a:cubicBezTo>
                      <a:cubicBezTo>
                        <a:pt x="21" y="16"/>
                        <a:pt x="21" y="16"/>
                        <a:pt x="21" y="16"/>
                      </a:cubicBezTo>
                      <a:cubicBezTo>
                        <a:pt x="20" y="15"/>
                        <a:pt x="20" y="16"/>
                        <a:pt x="19" y="15"/>
                      </a:cubicBezTo>
                      <a:cubicBezTo>
                        <a:pt x="19" y="16"/>
                        <a:pt x="17" y="14"/>
                        <a:pt x="17" y="14"/>
                      </a:cubicBezTo>
                      <a:cubicBezTo>
                        <a:pt x="17" y="14"/>
                        <a:pt x="17" y="14"/>
                        <a:pt x="16" y="13"/>
                      </a:cubicBezTo>
                      <a:cubicBezTo>
                        <a:pt x="16" y="13"/>
                        <a:pt x="16" y="13"/>
                        <a:pt x="16" y="13"/>
                      </a:cubicBezTo>
                      <a:cubicBezTo>
                        <a:pt x="16" y="12"/>
                        <a:pt x="15" y="13"/>
                        <a:pt x="15" y="12"/>
                      </a:cubicBezTo>
                      <a:cubicBezTo>
                        <a:pt x="14" y="11"/>
                        <a:pt x="16" y="12"/>
                        <a:pt x="17" y="11"/>
                      </a:cubicBezTo>
                      <a:cubicBezTo>
                        <a:pt x="17" y="11"/>
                        <a:pt x="17" y="10"/>
                        <a:pt x="17" y="10"/>
                      </a:cubicBezTo>
                      <a:cubicBezTo>
                        <a:pt x="17" y="9"/>
                        <a:pt x="16" y="9"/>
                        <a:pt x="16" y="9"/>
                      </a:cubicBezTo>
                      <a:cubicBezTo>
                        <a:pt x="15" y="9"/>
                        <a:pt x="15" y="9"/>
                        <a:pt x="14" y="8"/>
                      </a:cubicBezTo>
                      <a:cubicBezTo>
                        <a:pt x="14" y="8"/>
                        <a:pt x="13" y="7"/>
                        <a:pt x="13" y="6"/>
                      </a:cubicBezTo>
                      <a:cubicBezTo>
                        <a:pt x="13" y="5"/>
                        <a:pt x="14" y="6"/>
                        <a:pt x="15" y="5"/>
                      </a:cubicBezTo>
                      <a:cubicBezTo>
                        <a:pt x="15" y="4"/>
                        <a:pt x="14" y="3"/>
                        <a:pt x="13" y="3"/>
                      </a:cubicBezTo>
                      <a:cubicBezTo>
                        <a:pt x="13" y="3"/>
                        <a:pt x="13" y="3"/>
                        <a:pt x="12" y="3"/>
                      </a:cubicBezTo>
                      <a:cubicBezTo>
                        <a:pt x="12" y="2"/>
                        <a:pt x="11" y="3"/>
                        <a:pt x="11" y="2"/>
                      </a:cubicBezTo>
                      <a:cubicBezTo>
                        <a:pt x="11" y="2"/>
                        <a:pt x="11" y="2"/>
                        <a:pt x="12" y="2"/>
                      </a:cubicBezTo>
                      <a:cubicBezTo>
                        <a:pt x="12" y="2"/>
                        <a:pt x="11" y="1"/>
                        <a:pt x="11" y="1"/>
                      </a:cubicBezTo>
                      <a:cubicBezTo>
                        <a:pt x="11" y="1"/>
                        <a:pt x="10" y="1"/>
                        <a:pt x="10" y="1"/>
                      </a:cubicBezTo>
                      <a:cubicBezTo>
                        <a:pt x="10" y="0"/>
                        <a:pt x="9" y="0"/>
                        <a:pt x="9" y="1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</p:grpSp>
          <p:sp>
            <p:nvSpPr>
              <p:cNvPr id="151" name="Freeform 874">
                <a:extLst>
                  <a:ext uri="{FF2B5EF4-FFF2-40B4-BE49-F238E27FC236}">
                    <a16:creationId xmlns:a16="http://schemas.microsoft.com/office/drawing/2014/main" id="{EFE83EDB-43EC-4FD5-D48D-32D4E8A311C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086600" y="3708400"/>
                <a:ext cx="403225" cy="312738"/>
              </a:xfrm>
              <a:custGeom>
                <a:avLst/>
                <a:gdLst>
                  <a:gd name="T0" fmla="*/ 90 w 97"/>
                  <a:gd name="T1" fmla="*/ 11 h 75"/>
                  <a:gd name="T2" fmla="*/ 86 w 97"/>
                  <a:gd name="T3" fmla="*/ 10 h 75"/>
                  <a:gd name="T4" fmla="*/ 82 w 97"/>
                  <a:gd name="T5" fmla="*/ 13 h 75"/>
                  <a:gd name="T6" fmla="*/ 75 w 97"/>
                  <a:gd name="T7" fmla="*/ 16 h 75"/>
                  <a:gd name="T8" fmla="*/ 74 w 97"/>
                  <a:gd name="T9" fmla="*/ 9 h 75"/>
                  <a:gd name="T10" fmla="*/ 72 w 97"/>
                  <a:gd name="T11" fmla="*/ 4 h 75"/>
                  <a:gd name="T12" fmla="*/ 71 w 97"/>
                  <a:gd name="T13" fmla="*/ 1 h 75"/>
                  <a:gd name="T14" fmla="*/ 67 w 97"/>
                  <a:gd name="T15" fmla="*/ 3 h 75"/>
                  <a:gd name="T16" fmla="*/ 61 w 97"/>
                  <a:gd name="T17" fmla="*/ 9 h 75"/>
                  <a:gd name="T18" fmla="*/ 57 w 97"/>
                  <a:gd name="T19" fmla="*/ 10 h 75"/>
                  <a:gd name="T20" fmla="*/ 50 w 97"/>
                  <a:gd name="T21" fmla="*/ 14 h 75"/>
                  <a:gd name="T22" fmla="*/ 45 w 97"/>
                  <a:gd name="T23" fmla="*/ 12 h 75"/>
                  <a:gd name="T24" fmla="*/ 38 w 97"/>
                  <a:gd name="T25" fmla="*/ 10 h 75"/>
                  <a:gd name="T26" fmla="*/ 34 w 97"/>
                  <a:gd name="T27" fmla="*/ 10 h 75"/>
                  <a:gd name="T28" fmla="*/ 30 w 97"/>
                  <a:gd name="T29" fmla="*/ 11 h 75"/>
                  <a:gd name="T30" fmla="*/ 27 w 97"/>
                  <a:gd name="T31" fmla="*/ 16 h 75"/>
                  <a:gd name="T32" fmla="*/ 23 w 97"/>
                  <a:gd name="T33" fmla="*/ 22 h 75"/>
                  <a:gd name="T34" fmla="*/ 17 w 97"/>
                  <a:gd name="T35" fmla="*/ 23 h 75"/>
                  <a:gd name="T36" fmla="*/ 17 w 97"/>
                  <a:gd name="T37" fmla="*/ 27 h 75"/>
                  <a:gd name="T38" fmla="*/ 13 w 97"/>
                  <a:gd name="T39" fmla="*/ 28 h 75"/>
                  <a:gd name="T40" fmla="*/ 11 w 97"/>
                  <a:gd name="T41" fmla="*/ 28 h 75"/>
                  <a:gd name="T42" fmla="*/ 5 w 97"/>
                  <a:gd name="T43" fmla="*/ 25 h 75"/>
                  <a:gd name="T44" fmla="*/ 4 w 97"/>
                  <a:gd name="T45" fmla="*/ 27 h 75"/>
                  <a:gd name="T46" fmla="*/ 3 w 97"/>
                  <a:gd name="T47" fmla="*/ 30 h 75"/>
                  <a:gd name="T48" fmla="*/ 2 w 97"/>
                  <a:gd name="T49" fmla="*/ 36 h 75"/>
                  <a:gd name="T50" fmla="*/ 2 w 97"/>
                  <a:gd name="T51" fmla="*/ 42 h 75"/>
                  <a:gd name="T52" fmla="*/ 2 w 97"/>
                  <a:gd name="T53" fmla="*/ 52 h 75"/>
                  <a:gd name="T54" fmla="*/ 7 w 97"/>
                  <a:gd name="T55" fmla="*/ 59 h 75"/>
                  <a:gd name="T56" fmla="*/ 2 w 97"/>
                  <a:gd name="T57" fmla="*/ 71 h 75"/>
                  <a:gd name="T58" fmla="*/ 23 w 97"/>
                  <a:gd name="T59" fmla="*/ 75 h 75"/>
                  <a:gd name="T60" fmla="*/ 33 w 97"/>
                  <a:gd name="T61" fmla="*/ 73 h 75"/>
                  <a:gd name="T62" fmla="*/ 38 w 97"/>
                  <a:gd name="T63" fmla="*/ 67 h 75"/>
                  <a:gd name="T64" fmla="*/ 43 w 97"/>
                  <a:gd name="T65" fmla="*/ 60 h 75"/>
                  <a:gd name="T66" fmla="*/ 49 w 97"/>
                  <a:gd name="T67" fmla="*/ 60 h 75"/>
                  <a:gd name="T68" fmla="*/ 51 w 97"/>
                  <a:gd name="T69" fmla="*/ 56 h 75"/>
                  <a:gd name="T70" fmla="*/ 55 w 97"/>
                  <a:gd name="T71" fmla="*/ 56 h 75"/>
                  <a:gd name="T72" fmla="*/ 59 w 97"/>
                  <a:gd name="T73" fmla="*/ 53 h 75"/>
                  <a:gd name="T74" fmla="*/ 60 w 97"/>
                  <a:gd name="T75" fmla="*/ 49 h 75"/>
                  <a:gd name="T76" fmla="*/ 66 w 97"/>
                  <a:gd name="T77" fmla="*/ 44 h 75"/>
                  <a:gd name="T78" fmla="*/ 63 w 97"/>
                  <a:gd name="T79" fmla="*/ 39 h 75"/>
                  <a:gd name="T80" fmla="*/ 66 w 97"/>
                  <a:gd name="T81" fmla="*/ 39 h 75"/>
                  <a:gd name="T82" fmla="*/ 71 w 97"/>
                  <a:gd name="T83" fmla="*/ 38 h 75"/>
                  <a:gd name="T84" fmla="*/ 70 w 97"/>
                  <a:gd name="T85" fmla="*/ 34 h 75"/>
                  <a:gd name="T86" fmla="*/ 74 w 97"/>
                  <a:gd name="T87" fmla="*/ 27 h 75"/>
                  <a:gd name="T88" fmla="*/ 73 w 97"/>
                  <a:gd name="T89" fmla="*/ 22 h 75"/>
                  <a:gd name="T90" fmla="*/ 76 w 97"/>
                  <a:gd name="T91" fmla="*/ 18 h 75"/>
                  <a:gd name="T92" fmla="*/ 81 w 97"/>
                  <a:gd name="T93" fmla="*/ 14 h 75"/>
                  <a:gd name="T94" fmla="*/ 90 w 97"/>
                  <a:gd name="T95" fmla="*/ 14 h 75"/>
                  <a:gd name="T96" fmla="*/ 95 w 97"/>
                  <a:gd name="T97" fmla="*/ 13 h 75"/>
                  <a:gd name="T98" fmla="*/ 97 w 97"/>
                  <a:gd name="T99" fmla="*/ 11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97" h="75">
                    <a:moveTo>
                      <a:pt x="92" y="9"/>
                    </a:moveTo>
                    <a:cubicBezTo>
                      <a:pt x="92" y="10"/>
                      <a:pt x="91" y="10"/>
                      <a:pt x="91" y="10"/>
                    </a:cubicBezTo>
                    <a:cubicBezTo>
                      <a:pt x="90" y="11"/>
                      <a:pt x="90" y="11"/>
                      <a:pt x="90" y="11"/>
                    </a:cubicBezTo>
                    <a:cubicBezTo>
                      <a:pt x="88" y="11"/>
                      <a:pt x="88" y="11"/>
                      <a:pt x="88" y="11"/>
                    </a:cubicBezTo>
                    <a:cubicBezTo>
                      <a:pt x="89" y="10"/>
                      <a:pt x="89" y="10"/>
                      <a:pt x="89" y="10"/>
                    </a:cubicBezTo>
                    <a:cubicBezTo>
                      <a:pt x="89" y="10"/>
                      <a:pt x="87" y="10"/>
                      <a:pt x="86" y="10"/>
                    </a:cubicBezTo>
                    <a:cubicBezTo>
                      <a:pt x="86" y="10"/>
                      <a:pt x="85" y="10"/>
                      <a:pt x="85" y="10"/>
                    </a:cubicBezTo>
                    <a:cubicBezTo>
                      <a:pt x="85" y="10"/>
                      <a:pt x="83" y="11"/>
                      <a:pt x="83" y="12"/>
                    </a:cubicBezTo>
                    <a:cubicBezTo>
                      <a:pt x="83" y="12"/>
                      <a:pt x="82" y="13"/>
                      <a:pt x="82" y="13"/>
                    </a:cubicBezTo>
                    <a:cubicBezTo>
                      <a:pt x="79" y="13"/>
                      <a:pt x="79" y="13"/>
                      <a:pt x="79" y="13"/>
                    </a:cubicBezTo>
                    <a:cubicBezTo>
                      <a:pt x="77" y="15"/>
                      <a:pt x="77" y="15"/>
                      <a:pt x="77" y="15"/>
                    </a:cubicBezTo>
                    <a:cubicBezTo>
                      <a:pt x="75" y="16"/>
                      <a:pt x="75" y="16"/>
                      <a:pt x="75" y="16"/>
                    </a:cubicBezTo>
                    <a:cubicBezTo>
                      <a:pt x="74" y="13"/>
                      <a:pt x="74" y="13"/>
                      <a:pt x="74" y="13"/>
                    </a:cubicBezTo>
                    <a:cubicBezTo>
                      <a:pt x="74" y="10"/>
                      <a:pt x="74" y="10"/>
                      <a:pt x="74" y="10"/>
                    </a:cubicBezTo>
                    <a:cubicBezTo>
                      <a:pt x="74" y="9"/>
                      <a:pt x="74" y="9"/>
                      <a:pt x="74" y="9"/>
                    </a:cubicBezTo>
                    <a:cubicBezTo>
                      <a:pt x="74" y="5"/>
                      <a:pt x="74" y="5"/>
                      <a:pt x="74" y="5"/>
                    </a:cubicBezTo>
                    <a:cubicBezTo>
                      <a:pt x="72" y="5"/>
                      <a:pt x="72" y="5"/>
                      <a:pt x="72" y="5"/>
                    </a:cubicBezTo>
                    <a:cubicBezTo>
                      <a:pt x="72" y="4"/>
                      <a:pt x="72" y="4"/>
                      <a:pt x="72" y="4"/>
                    </a:cubicBezTo>
                    <a:cubicBezTo>
                      <a:pt x="73" y="3"/>
                      <a:pt x="73" y="3"/>
                      <a:pt x="73" y="3"/>
                    </a:cubicBezTo>
                    <a:cubicBezTo>
                      <a:pt x="73" y="2"/>
                      <a:pt x="73" y="2"/>
                      <a:pt x="73" y="2"/>
                    </a:cubicBezTo>
                    <a:cubicBezTo>
                      <a:pt x="73" y="2"/>
                      <a:pt x="71" y="1"/>
                      <a:pt x="71" y="1"/>
                    </a:cubicBezTo>
                    <a:cubicBezTo>
                      <a:pt x="71" y="1"/>
                      <a:pt x="71" y="0"/>
                      <a:pt x="71" y="0"/>
                    </a:cubicBezTo>
                    <a:cubicBezTo>
                      <a:pt x="71" y="0"/>
                      <a:pt x="69" y="0"/>
                      <a:pt x="69" y="0"/>
                    </a:cubicBezTo>
                    <a:cubicBezTo>
                      <a:pt x="69" y="0"/>
                      <a:pt x="67" y="2"/>
                      <a:pt x="67" y="3"/>
                    </a:cubicBezTo>
                    <a:cubicBezTo>
                      <a:pt x="67" y="3"/>
                      <a:pt x="65" y="5"/>
                      <a:pt x="65" y="5"/>
                    </a:cubicBezTo>
                    <a:cubicBezTo>
                      <a:pt x="65" y="5"/>
                      <a:pt x="65" y="8"/>
                      <a:pt x="65" y="8"/>
                    </a:cubicBezTo>
                    <a:cubicBezTo>
                      <a:pt x="61" y="9"/>
                      <a:pt x="61" y="9"/>
                      <a:pt x="61" y="9"/>
                    </a:cubicBezTo>
                    <a:cubicBezTo>
                      <a:pt x="61" y="9"/>
                      <a:pt x="59" y="11"/>
                      <a:pt x="59" y="12"/>
                    </a:cubicBezTo>
                    <a:cubicBezTo>
                      <a:pt x="59" y="12"/>
                      <a:pt x="59" y="12"/>
                      <a:pt x="59" y="12"/>
                    </a:cubicBezTo>
                    <a:cubicBezTo>
                      <a:pt x="57" y="10"/>
                      <a:pt x="57" y="10"/>
                      <a:pt x="57" y="10"/>
                    </a:cubicBezTo>
                    <a:cubicBezTo>
                      <a:pt x="55" y="11"/>
                      <a:pt x="55" y="11"/>
                      <a:pt x="55" y="11"/>
                    </a:cubicBezTo>
                    <a:cubicBezTo>
                      <a:pt x="53" y="13"/>
                      <a:pt x="53" y="13"/>
                      <a:pt x="53" y="13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38" y="10"/>
                      <a:pt x="38" y="10"/>
                      <a:pt x="38" y="10"/>
                    </a:cubicBezTo>
                    <a:cubicBezTo>
                      <a:pt x="36" y="9"/>
                      <a:pt x="36" y="9"/>
                      <a:pt x="36" y="9"/>
                    </a:cubicBezTo>
                    <a:cubicBezTo>
                      <a:pt x="36" y="9"/>
                      <a:pt x="34" y="8"/>
                      <a:pt x="34" y="9"/>
                    </a:cubicBezTo>
                    <a:cubicBezTo>
                      <a:pt x="34" y="9"/>
                      <a:pt x="34" y="10"/>
                      <a:pt x="34" y="10"/>
                    </a:cubicBezTo>
                    <a:cubicBezTo>
                      <a:pt x="34" y="10"/>
                      <a:pt x="34" y="11"/>
                      <a:pt x="34" y="11"/>
                    </a:cubicBezTo>
                    <a:cubicBezTo>
                      <a:pt x="31" y="11"/>
                      <a:pt x="31" y="11"/>
                      <a:pt x="31" y="11"/>
                    </a:cubicBezTo>
                    <a:cubicBezTo>
                      <a:pt x="31" y="11"/>
                      <a:pt x="30" y="11"/>
                      <a:pt x="30" y="11"/>
                    </a:cubicBezTo>
                    <a:cubicBezTo>
                      <a:pt x="30" y="12"/>
                      <a:pt x="28" y="12"/>
                      <a:pt x="28" y="12"/>
                    </a:cubicBezTo>
                    <a:cubicBezTo>
                      <a:pt x="28" y="13"/>
                      <a:pt x="28" y="13"/>
                      <a:pt x="28" y="14"/>
                    </a:cubicBezTo>
                    <a:cubicBezTo>
                      <a:pt x="28" y="14"/>
                      <a:pt x="27" y="16"/>
                      <a:pt x="27" y="16"/>
                    </a:cubicBezTo>
                    <a:cubicBezTo>
                      <a:pt x="27" y="16"/>
                      <a:pt x="27" y="19"/>
                      <a:pt x="27" y="19"/>
                    </a:cubicBezTo>
                    <a:cubicBezTo>
                      <a:pt x="27" y="19"/>
                      <a:pt x="23" y="20"/>
                      <a:pt x="23" y="20"/>
                    </a:cubicBezTo>
                    <a:cubicBezTo>
                      <a:pt x="23" y="20"/>
                      <a:pt x="23" y="22"/>
                      <a:pt x="23" y="22"/>
                    </a:cubicBezTo>
                    <a:cubicBezTo>
                      <a:pt x="20" y="22"/>
                      <a:pt x="20" y="22"/>
                      <a:pt x="20" y="22"/>
                    </a:cubicBezTo>
                    <a:cubicBezTo>
                      <a:pt x="17" y="22"/>
                      <a:pt x="17" y="22"/>
                      <a:pt x="17" y="22"/>
                    </a:cubicBezTo>
                    <a:cubicBezTo>
                      <a:pt x="17" y="23"/>
                      <a:pt x="17" y="23"/>
                      <a:pt x="17" y="23"/>
                    </a:cubicBezTo>
                    <a:cubicBezTo>
                      <a:pt x="18" y="24"/>
                      <a:pt x="18" y="24"/>
                      <a:pt x="18" y="24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7" y="27"/>
                      <a:pt x="17" y="27"/>
                      <a:pt x="17" y="27"/>
                    </a:cubicBezTo>
                    <a:cubicBezTo>
                      <a:pt x="17" y="27"/>
                      <a:pt x="16" y="27"/>
                      <a:pt x="15" y="27"/>
                    </a:cubicBezTo>
                    <a:cubicBezTo>
                      <a:pt x="15" y="27"/>
                      <a:pt x="15" y="28"/>
                      <a:pt x="14" y="28"/>
                    </a:cubicBezTo>
                    <a:cubicBezTo>
                      <a:pt x="14" y="28"/>
                      <a:pt x="13" y="28"/>
                      <a:pt x="13" y="28"/>
                    </a:cubicBezTo>
                    <a:cubicBezTo>
                      <a:pt x="13" y="28"/>
                      <a:pt x="12" y="27"/>
                      <a:pt x="12" y="27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2" y="29"/>
                      <a:pt x="11" y="29"/>
                      <a:pt x="11" y="28"/>
                    </a:cubicBezTo>
                    <a:cubicBezTo>
                      <a:pt x="11" y="28"/>
                      <a:pt x="10" y="26"/>
                      <a:pt x="10" y="26"/>
                    </a:cubicBezTo>
                    <a:cubicBezTo>
                      <a:pt x="6" y="26"/>
                      <a:pt x="6" y="26"/>
                      <a:pt x="6" y="26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4" y="25"/>
                      <a:pt x="4" y="25"/>
                      <a:pt x="4" y="25"/>
                    </a:cubicBezTo>
                    <a:cubicBezTo>
                      <a:pt x="4" y="25"/>
                      <a:pt x="4" y="25"/>
                      <a:pt x="4" y="25"/>
                    </a:cubicBezTo>
                    <a:cubicBezTo>
                      <a:pt x="4" y="27"/>
                      <a:pt x="4" y="27"/>
                      <a:pt x="4" y="27"/>
                    </a:cubicBezTo>
                    <a:cubicBezTo>
                      <a:pt x="4" y="28"/>
                      <a:pt x="4" y="28"/>
                      <a:pt x="4" y="28"/>
                    </a:cubicBezTo>
                    <a:cubicBezTo>
                      <a:pt x="4" y="28"/>
                      <a:pt x="4" y="29"/>
                      <a:pt x="4" y="29"/>
                    </a:cubicBezTo>
                    <a:cubicBezTo>
                      <a:pt x="4" y="29"/>
                      <a:pt x="3" y="30"/>
                      <a:pt x="3" y="30"/>
                    </a:cubicBezTo>
                    <a:cubicBezTo>
                      <a:pt x="3" y="30"/>
                      <a:pt x="3" y="32"/>
                      <a:pt x="3" y="32"/>
                    </a:cubicBezTo>
                    <a:cubicBezTo>
                      <a:pt x="1" y="34"/>
                      <a:pt x="1" y="34"/>
                      <a:pt x="1" y="34"/>
                    </a:cubicBezTo>
                    <a:cubicBezTo>
                      <a:pt x="2" y="36"/>
                      <a:pt x="2" y="36"/>
                      <a:pt x="2" y="36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0" y="41"/>
                      <a:pt x="0" y="41"/>
                      <a:pt x="0" y="41"/>
                    </a:cubicBezTo>
                    <a:cubicBezTo>
                      <a:pt x="2" y="42"/>
                      <a:pt x="2" y="42"/>
                      <a:pt x="2" y="42"/>
                    </a:cubicBezTo>
                    <a:cubicBezTo>
                      <a:pt x="0" y="45"/>
                      <a:pt x="0" y="45"/>
                      <a:pt x="0" y="45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2" y="52"/>
                      <a:pt x="2" y="52"/>
                      <a:pt x="2" y="52"/>
                    </a:cubicBezTo>
                    <a:cubicBezTo>
                      <a:pt x="2" y="58"/>
                      <a:pt x="2" y="58"/>
                      <a:pt x="2" y="58"/>
                    </a:cubicBezTo>
                    <a:cubicBezTo>
                      <a:pt x="4" y="59"/>
                      <a:pt x="4" y="59"/>
                      <a:pt x="4" y="59"/>
                    </a:cubicBezTo>
                    <a:cubicBezTo>
                      <a:pt x="7" y="59"/>
                      <a:pt x="7" y="59"/>
                      <a:pt x="7" y="59"/>
                    </a:cubicBezTo>
                    <a:cubicBezTo>
                      <a:pt x="8" y="60"/>
                      <a:pt x="8" y="60"/>
                      <a:pt x="8" y="60"/>
                    </a:cubicBezTo>
                    <a:cubicBezTo>
                      <a:pt x="8" y="63"/>
                      <a:pt x="8" y="63"/>
                      <a:pt x="8" y="63"/>
                    </a:cubicBezTo>
                    <a:cubicBezTo>
                      <a:pt x="2" y="71"/>
                      <a:pt x="2" y="71"/>
                      <a:pt x="2" y="71"/>
                    </a:cubicBezTo>
                    <a:cubicBezTo>
                      <a:pt x="13" y="75"/>
                      <a:pt x="13" y="75"/>
                      <a:pt x="13" y="75"/>
                    </a:cubicBezTo>
                    <a:cubicBezTo>
                      <a:pt x="16" y="74"/>
                      <a:pt x="16" y="74"/>
                      <a:pt x="16" y="74"/>
                    </a:cubicBezTo>
                    <a:cubicBezTo>
                      <a:pt x="23" y="75"/>
                      <a:pt x="23" y="75"/>
                      <a:pt x="23" y="75"/>
                    </a:cubicBezTo>
                    <a:cubicBezTo>
                      <a:pt x="26" y="73"/>
                      <a:pt x="26" y="73"/>
                      <a:pt x="26" y="73"/>
                    </a:cubicBezTo>
                    <a:cubicBezTo>
                      <a:pt x="26" y="73"/>
                      <a:pt x="30" y="74"/>
                      <a:pt x="30" y="74"/>
                    </a:cubicBezTo>
                    <a:cubicBezTo>
                      <a:pt x="30" y="74"/>
                      <a:pt x="32" y="73"/>
                      <a:pt x="33" y="73"/>
                    </a:cubicBezTo>
                    <a:cubicBezTo>
                      <a:pt x="33" y="73"/>
                      <a:pt x="39" y="71"/>
                      <a:pt x="39" y="71"/>
                    </a:cubicBezTo>
                    <a:cubicBezTo>
                      <a:pt x="39" y="71"/>
                      <a:pt x="39" y="70"/>
                      <a:pt x="38" y="70"/>
                    </a:cubicBezTo>
                    <a:cubicBezTo>
                      <a:pt x="38" y="69"/>
                      <a:pt x="38" y="67"/>
                      <a:pt x="38" y="67"/>
                    </a:cubicBezTo>
                    <a:cubicBezTo>
                      <a:pt x="38" y="67"/>
                      <a:pt x="39" y="64"/>
                      <a:pt x="39" y="64"/>
                    </a:cubicBezTo>
                    <a:cubicBezTo>
                      <a:pt x="39" y="64"/>
                      <a:pt x="39" y="63"/>
                      <a:pt x="39" y="63"/>
                    </a:cubicBezTo>
                    <a:cubicBezTo>
                      <a:pt x="43" y="60"/>
                      <a:pt x="43" y="60"/>
                      <a:pt x="43" y="60"/>
                    </a:cubicBezTo>
                    <a:cubicBezTo>
                      <a:pt x="43" y="60"/>
                      <a:pt x="44" y="61"/>
                      <a:pt x="45" y="61"/>
                    </a:cubicBezTo>
                    <a:cubicBezTo>
                      <a:pt x="45" y="61"/>
                      <a:pt x="48" y="60"/>
                      <a:pt x="48" y="60"/>
                    </a:cubicBezTo>
                    <a:cubicBezTo>
                      <a:pt x="49" y="60"/>
                      <a:pt x="49" y="60"/>
                      <a:pt x="49" y="60"/>
                    </a:cubicBezTo>
                    <a:cubicBezTo>
                      <a:pt x="47" y="58"/>
                      <a:pt x="47" y="58"/>
                      <a:pt x="47" y="58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51" y="56"/>
                      <a:pt x="51" y="56"/>
                      <a:pt x="51" y="56"/>
                    </a:cubicBezTo>
                    <a:cubicBezTo>
                      <a:pt x="51" y="56"/>
                      <a:pt x="52" y="56"/>
                      <a:pt x="53" y="56"/>
                    </a:cubicBezTo>
                    <a:cubicBezTo>
                      <a:pt x="53" y="56"/>
                      <a:pt x="53" y="57"/>
                      <a:pt x="53" y="57"/>
                    </a:cubicBezTo>
                    <a:cubicBezTo>
                      <a:pt x="55" y="56"/>
                      <a:pt x="55" y="56"/>
                      <a:pt x="55" y="56"/>
                    </a:cubicBezTo>
                    <a:cubicBezTo>
                      <a:pt x="57" y="58"/>
                      <a:pt x="57" y="58"/>
                      <a:pt x="57" y="58"/>
                    </a:cubicBezTo>
                    <a:cubicBezTo>
                      <a:pt x="59" y="55"/>
                      <a:pt x="59" y="55"/>
                      <a:pt x="59" y="55"/>
                    </a:cubicBezTo>
                    <a:cubicBezTo>
                      <a:pt x="59" y="53"/>
                      <a:pt x="59" y="53"/>
                      <a:pt x="59" y="53"/>
                    </a:cubicBezTo>
                    <a:cubicBezTo>
                      <a:pt x="59" y="53"/>
                      <a:pt x="59" y="52"/>
                      <a:pt x="59" y="52"/>
                    </a:cubicBezTo>
                    <a:cubicBezTo>
                      <a:pt x="59" y="52"/>
                      <a:pt x="59" y="50"/>
                      <a:pt x="59" y="50"/>
                    </a:cubicBezTo>
                    <a:cubicBezTo>
                      <a:pt x="60" y="49"/>
                      <a:pt x="60" y="49"/>
                      <a:pt x="60" y="49"/>
                    </a:cubicBezTo>
                    <a:cubicBezTo>
                      <a:pt x="60" y="46"/>
                      <a:pt x="60" y="46"/>
                      <a:pt x="60" y="46"/>
                    </a:cubicBezTo>
                    <a:cubicBezTo>
                      <a:pt x="64" y="45"/>
                      <a:pt x="64" y="45"/>
                      <a:pt x="64" y="45"/>
                    </a:cubicBezTo>
                    <a:cubicBezTo>
                      <a:pt x="66" y="44"/>
                      <a:pt x="66" y="44"/>
                      <a:pt x="66" y="44"/>
                    </a:cubicBezTo>
                    <a:cubicBezTo>
                      <a:pt x="66" y="44"/>
                      <a:pt x="66" y="43"/>
                      <a:pt x="66" y="42"/>
                    </a:cubicBezTo>
                    <a:cubicBezTo>
                      <a:pt x="66" y="42"/>
                      <a:pt x="65" y="41"/>
                      <a:pt x="65" y="41"/>
                    </a:cubicBezTo>
                    <a:cubicBezTo>
                      <a:pt x="63" y="39"/>
                      <a:pt x="63" y="39"/>
                      <a:pt x="63" y="39"/>
                    </a:cubicBezTo>
                    <a:cubicBezTo>
                      <a:pt x="63" y="38"/>
                      <a:pt x="63" y="38"/>
                      <a:pt x="63" y="38"/>
                    </a:cubicBezTo>
                    <a:cubicBezTo>
                      <a:pt x="66" y="38"/>
                      <a:pt x="66" y="38"/>
                      <a:pt x="66" y="38"/>
                    </a:cubicBezTo>
                    <a:cubicBezTo>
                      <a:pt x="66" y="39"/>
                      <a:pt x="66" y="39"/>
                      <a:pt x="66" y="39"/>
                    </a:cubicBezTo>
                    <a:cubicBezTo>
                      <a:pt x="68" y="39"/>
                      <a:pt x="68" y="39"/>
                      <a:pt x="68" y="39"/>
                    </a:cubicBezTo>
                    <a:cubicBezTo>
                      <a:pt x="69" y="38"/>
                      <a:pt x="69" y="38"/>
                      <a:pt x="69" y="38"/>
                    </a:cubicBezTo>
                    <a:cubicBezTo>
                      <a:pt x="71" y="38"/>
                      <a:pt x="71" y="38"/>
                      <a:pt x="71" y="38"/>
                    </a:cubicBezTo>
                    <a:cubicBezTo>
                      <a:pt x="72" y="36"/>
                      <a:pt x="72" y="36"/>
                      <a:pt x="72" y="36"/>
                    </a:cubicBezTo>
                    <a:cubicBezTo>
                      <a:pt x="70" y="35"/>
                      <a:pt x="70" y="35"/>
                      <a:pt x="70" y="35"/>
                    </a:cubicBezTo>
                    <a:cubicBezTo>
                      <a:pt x="70" y="34"/>
                      <a:pt x="70" y="34"/>
                      <a:pt x="70" y="34"/>
                    </a:cubicBezTo>
                    <a:cubicBezTo>
                      <a:pt x="70" y="34"/>
                      <a:pt x="73" y="31"/>
                      <a:pt x="73" y="31"/>
                    </a:cubicBezTo>
                    <a:cubicBezTo>
                      <a:pt x="73" y="31"/>
                      <a:pt x="74" y="30"/>
                      <a:pt x="74" y="29"/>
                    </a:cubicBezTo>
                    <a:cubicBezTo>
                      <a:pt x="74" y="29"/>
                      <a:pt x="74" y="28"/>
                      <a:pt x="74" y="27"/>
                    </a:cubicBezTo>
                    <a:cubicBezTo>
                      <a:pt x="74" y="27"/>
                      <a:pt x="74" y="26"/>
                      <a:pt x="74" y="26"/>
                    </a:cubicBezTo>
                    <a:cubicBezTo>
                      <a:pt x="74" y="26"/>
                      <a:pt x="74" y="25"/>
                      <a:pt x="74" y="25"/>
                    </a:cubicBezTo>
                    <a:cubicBezTo>
                      <a:pt x="73" y="22"/>
                      <a:pt x="73" y="22"/>
                      <a:pt x="73" y="22"/>
                    </a:cubicBezTo>
                    <a:cubicBezTo>
                      <a:pt x="72" y="21"/>
                      <a:pt x="72" y="21"/>
                      <a:pt x="72" y="21"/>
                    </a:cubicBezTo>
                    <a:cubicBezTo>
                      <a:pt x="74" y="18"/>
                      <a:pt x="74" y="18"/>
                      <a:pt x="74" y="18"/>
                    </a:cubicBezTo>
                    <a:cubicBezTo>
                      <a:pt x="76" y="18"/>
                      <a:pt x="76" y="18"/>
                      <a:pt x="76" y="18"/>
                    </a:cubicBezTo>
                    <a:cubicBezTo>
                      <a:pt x="76" y="18"/>
                      <a:pt x="76" y="17"/>
                      <a:pt x="76" y="17"/>
                    </a:cubicBezTo>
                    <a:cubicBezTo>
                      <a:pt x="76" y="17"/>
                      <a:pt x="80" y="15"/>
                      <a:pt x="80" y="15"/>
                    </a:cubicBezTo>
                    <a:cubicBezTo>
                      <a:pt x="81" y="14"/>
                      <a:pt x="81" y="14"/>
                      <a:pt x="81" y="14"/>
                    </a:cubicBezTo>
                    <a:cubicBezTo>
                      <a:pt x="87" y="14"/>
                      <a:pt x="87" y="14"/>
                      <a:pt x="87" y="14"/>
                    </a:cubicBezTo>
                    <a:cubicBezTo>
                      <a:pt x="88" y="14"/>
                      <a:pt x="88" y="14"/>
                      <a:pt x="88" y="14"/>
                    </a:cubicBezTo>
                    <a:cubicBezTo>
                      <a:pt x="90" y="14"/>
                      <a:pt x="90" y="14"/>
                      <a:pt x="90" y="14"/>
                    </a:cubicBezTo>
                    <a:cubicBezTo>
                      <a:pt x="90" y="14"/>
                      <a:pt x="91" y="14"/>
                      <a:pt x="92" y="14"/>
                    </a:cubicBezTo>
                    <a:cubicBezTo>
                      <a:pt x="93" y="14"/>
                      <a:pt x="94" y="14"/>
                      <a:pt x="94" y="13"/>
                    </a:cubicBezTo>
                    <a:cubicBezTo>
                      <a:pt x="94" y="13"/>
                      <a:pt x="95" y="13"/>
                      <a:pt x="95" y="13"/>
                    </a:cubicBezTo>
                    <a:cubicBezTo>
                      <a:pt x="94" y="12"/>
                      <a:pt x="94" y="12"/>
                      <a:pt x="94" y="12"/>
                    </a:cubicBezTo>
                    <a:cubicBezTo>
                      <a:pt x="94" y="12"/>
                      <a:pt x="95" y="11"/>
                      <a:pt x="95" y="11"/>
                    </a:cubicBezTo>
                    <a:cubicBezTo>
                      <a:pt x="97" y="11"/>
                      <a:pt x="97" y="11"/>
                      <a:pt x="97" y="11"/>
                    </a:cubicBezTo>
                    <a:cubicBezTo>
                      <a:pt x="96" y="9"/>
                      <a:pt x="96" y="9"/>
                      <a:pt x="96" y="9"/>
                    </a:cubicBezTo>
                    <a:cubicBezTo>
                      <a:pt x="96" y="9"/>
                      <a:pt x="93" y="9"/>
                      <a:pt x="92" y="9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grpSp>
            <p:nvGrpSpPr>
              <p:cNvPr id="152" name="Group 151">
                <a:extLst>
                  <a:ext uri="{FF2B5EF4-FFF2-40B4-BE49-F238E27FC236}">
                    <a16:creationId xmlns:a16="http://schemas.microsoft.com/office/drawing/2014/main" id="{1A32305D-4DA5-5B5C-C94E-530B389282F7}"/>
                  </a:ext>
                </a:extLst>
              </p:cNvPr>
              <p:cNvGrpSpPr/>
              <p:nvPr/>
            </p:nvGrpSpPr>
            <p:grpSpPr>
              <a:xfrm>
                <a:off x="6283325" y="3584575"/>
                <a:ext cx="511175" cy="444500"/>
                <a:chOff x="6283325" y="3584575"/>
                <a:chExt cx="511175" cy="444500"/>
              </a:xfrm>
              <a:grpFill/>
            </p:grpSpPr>
            <p:sp>
              <p:nvSpPr>
                <p:cNvPr id="153" name="Freeform 854">
                  <a:extLst>
                    <a:ext uri="{FF2B5EF4-FFF2-40B4-BE49-F238E27FC236}">
                      <a16:creationId xmlns:a16="http://schemas.microsoft.com/office/drawing/2014/main" id="{FDEB2810-025D-2FB5-3E75-6865BAA1A91F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362700" y="3887788"/>
                  <a:ext cx="120650" cy="138113"/>
                </a:xfrm>
                <a:custGeom>
                  <a:avLst/>
                  <a:gdLst>
                    <a:gd name="T0" fmla="*/ 12 w 29"/>
                    <a:gd name="T1" fmla="*/ 28 h 33"/>
                    <a:gd name="T2" fmla="*/ 15 w 29"/>
                    <a:gd name="T3" fmla="*/ 28 h 33"/>
                    <a:gd name="T4" fmla="*/ 17 w 29"/>
                    <a:gd name="T5" fmla="*/ 27 h 33"/>
                    <a:gd name="T6" fmla="*/ 18 w 29"/>
                    <a:gd name="T7" fmla="*/ 25 h 33"/>
                    <a:gd name="T8" fmla="*/ 21 w 29"/>
                    <a:gd name="T9" fmla="*/ 23 h 33"/>
                    <a:gd name="T10" fmla="*/ 14 w 29"/>
                    <a:gd name="T11" fmla="*/ 15 h 33"/>
                    <a:gd name="T12" fmla="*/ 23 w 29"/>
                    <a:gd name="T13" fmla="*/ 13 h 33"/>
                    <a:gd name="T14" fmla="*/ 27 w 29"/>
                    <a:gd name="T15" fmla="*/ 12 h 33"/>
                    <a:gd name="T16" fmla="*/ 29 w 29"/>
                    <a:gd name="T17" fmla="*/ 10 h 33"/>
                    <a:gd name="T18" fmla="*/ 29 w 29"/>
                    <a:gd name="T19" fmla="*/ 9 h 33"/>
                    <a:gd name="T20" fmla="*/ 28 w 29"/>
                    <a:gd name="T21" fmla="*/ 9 h 33"/>
                    <a:gd name="T22" fmla="*/ 28 w 29"/>
                    <a:gd name="T23" fmla="*/ 8 h 33"/>
                    <a:gd name="T24" fmla="*/ 28 w 29"/>
                    <a:gd name="T25" fmla="*/ 7 h 33"/>
                    <a:gd name="T26" fmla="*/ 28 w 29"/>
                    <a:gd name="T27" fmla="*/ 5 h 33"/>
                    <a:gd name="T28" fmla="*/ 27 w 29"/>
                    <a:gd name="T29" fmla="*/ 4 h 33"/>
                    <a:gd name="T30" fmla="*/ 27 w 29"/>
                    <a:gd name="T31" fmla="*/ 2 h 33"/>
                    <a:gd name="T32" fmla="*/ 26 w 29"/>
                    <a:gd name="T33" fmla="*/ 0 h 33"/>
                    <a:gd name="T34" fmla="*/ 26 w 29"/>
                    <a:gd name="T35" fmla="*/ 1 h 33"/>
                    <a:gd name="T36" fmla="*/ 13 w 29"/>
                    <a:gd name="T37" fmla="*/ 9 h 33"/>
                    <a:gd name="T38" fmla="*/ 8 w 29"/>
                    <a:gd name="T39" fmla="*/ 8 h 33"/>
                    <a:gd name="T40" fmla="*/ 6 w 29"/>
                    <a:gd name="T41" fmla="*/ 5 h 33"/>
                    <a:gd name="T42" fmla="*/ 5 w 29"/>
                    <a:gd name="T43" fmla="*/ 6 h 33"/>
                    <a:gd name="T44" fmla="*/ 5 w 29"/>
                    <a:gd name="T45" fmla="*/ 7 h 33"/>
                    <a:gd name="T46" fmla="*/ 4 w 29"/>
                    <a:gd name="T47" fmla="*/ 16 h 33"/>
                    <a:gd name="T48" fmla="*/ 0 w 29"/>
                    <a:gd name="T49" fmla="*/ 32 h 33"/>
                    <a:gd name="T50" fmla="*/ 8 w 29"/>
                    <a:gd name="T51" fmla="*/ 33 h 33"/>
                    <a:gd name="T52" fmla="*/ 12 w 29"/>
                    <a:gd name="T53" fmla="*/ 28 h 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" h="33">
                      <a:moveTo>
                        <a:pt x="12" y="28"/>
                      </a:moveTo>
                      <a:cubicBezTo>
                        <a:pt x="15" y="28"/>
                        <a:pt x="15" y="28"/>
                        <a:pt x="15" y="28"/>
                      </a:cubicBezTo>
                      <a:cubicBezTo>
                        <a:pt x="17" y="27"/>
                        <a:pt x="17" y="27"/>
                        <a:pt x="17" y="27"/>
                      </a:cubicBezTo>
                      <a:cubicBezTo>
                        <a:pt x="18" y="25"/>
                        <a:pt x="18" y="25"/>
                        <a:pt x="18" y="25"/>
                      </a:cubicBezTo>
                      <a:cubicBezTo>
                        <a:pt x="21" y="23"/>
                        <a:pt x="21" y="23"/>
                        <a:pt x="21" y="23"/>
                      </a:cubicBezTo>
                      <a:cubicBezTo>
                        <a:pt x="14" y="15"/>
                        <a:pt x="14" y="15"/>
                        <a:pt x="14" y="15"/>
                      </a:cubicBezTo>
                      <a:cubicBezTo>
                        <a:pt x="14" y="15"/>
                        <a:pt x="22" y="13"/>
                        <a:pt x="23" y="13"/>
                      </a:cubicBezTo>
                      <a:cubicBezTo>
                        <a:pt x="23" y="13"/>
                        <a:pt x="27" y="12"/>
                        <a:pt x="27" y="12"/>
                      </a:cubicBezTo>
                      <a:cubicBezTo>
                        <a:pt x="29" y="10"/>
                        <a:pt x="29" y="10"/>
                        <a:pt x="29" y="10"/>
                      </a:cubicBezTo>
                      <a:cubicBezTo>
                        <a:pt x="29" y="10"/>
                        <a:pt x="29" y="9"/>
                        <a:pt x="29" y="9"/>
                      </a:cubicBezTo>
                      <a:cubicBezTo>
                        <a:pt x="29" y="9"/>
                        <a:pt x="28" y="9"/>
                        <a:pt x="28" y="9"/>
                      </a:cubicBezTo>
                      <a:cubicBezTo>
                        <a:pt x="28" y="9"/>
                        <a:pt x="27" y="8"/>
                        <a:pt x="28" y="8"/>
                      </a:cubicBezTo>
                      <a:cubicBezTo>
                        <a:pt x="28" y="8"/>
                        <a:pt x="28" y="7"/>
                        <a:pt x="28" y="7"/>
                      </a:cubicBezTo>
                      <a:cubicBezTo>
                        <a:pt x="28" y="7"/>
                        <a:pt x="28" y="6"/>
                        <a:pt x="28" y="5"/>
                      </a:cubicBezTo>
                      <a:cubicBezTo>
                        <a:pt x="28" y="5"/>
                        <a:pt x="27" y="4"/>
                        <a:pt x="27" y="4"/>
                      </a:cubicBezTo>
                      <a:cubicBezTo>
                        <a:pt x="27" y="4"/>
                        <a:pt x="27" y="2"/>
                        <a:pt x="27" y="2"/>
                      </a:cubicBezTo>
                      <a:cubicBezTo>
                        <a:pt x="27" y="2"/>
                        <a:pt x="26" y="1"/>
                        <a:pt x="26" y="0"/>
                      </a:cubicBezTo>
                      <a:cubicBezTo>
                        <a:pt x="26" y="1"/>
                        <a:pt x="26" y="1"/>
                        <a:pt x="26" y="1"/>
                      </a:cubicBezTo>
                      <a:cubicBezTo>
                        <a:pt x="13" y="9"/>
                        <a:pt x="13" y="9"/>
                        <a:pt x="13" y="9"/>
                      </a:cubicBezTo>
                      <a:cubicBezTo>
                        <a:pt x="8" y="8"/>
                        <a:pt x="8" y="8"/>
                        <a:pt x="8" y="8"/>
                      </a:cubicBezTo>
                      <a:cubicBezTo>
                        <a:pt x="6" y="5"/>
                        <a:pt x="6" y="5"/>
                        <a:pt x="6" y="5"/>
                      </a:cubicBezTo>
                      <a:cubicBezTo>
                        <a:pt x="5" y="6"/>
                        <a:pt x="5" y="6"/>
                        <a:pt x="5" y="6"/>
                      </a:cubicBezTo>
                      <a:cubicBezTo>
                        <a:pt x="5" y="7"/>
                        <a:pt x="5" y="7"/>
                        <a:pt x="5" y="7"/>
                      </a:cubicBezTo>
                      <a:cubicBezTo>
                        <a:pt x="4" y="16"/>
                        <a:pt x="4" y="16"/>
                        <a:pt x="4" y="16"/>
                      </a:cubicBezTo>
                      <a:cubicBezTo>
                        <a:pt x="0" y="32"/>
                        <a:pt x="0" y="32"/>
                        <a:pt x="0" y="32"/>
                      </a:cubicBezTo>
                      <a:cubicBezTo>
                        <a:pt x="8" y="33"/>
                        <a:pt x="8" y="33"/>
                        <a:pt x="8" y="33"/>
                      </a:cubicBezTo>
                      <a:lnTo>
                        <a:pt x="12" y="28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154" name="Freeform 859">
                  <a:extLst>
                    <a:ext uri="{FF2B5EF4-FFF2-40B4-BE49-F238E27FC236}">
                      <a16:creationId xmlns:a16="http://schemas.microsoft.com/office/drawing/2014/main" id="{5FF672ED-64F1-2FCE-6D92-3EDDDFC336D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342063" y="3895725"/>
                  <a:ext cx="41275" cy="125413"/>
                </a:xfrm>
                <a:custGeom>
                  <a:avLst/>
                  <a:gdLst>
                    <a:gd name="T0" fmla="*/ 7 w 10"/>
                    <a:gd name="T1" fmla="*/ 0 h 30"/>
                    <a:gd name="T2" fmla="*/ 4 w 10"/>
                    <a:gd name="T3" fmla="*/ 7 h 30"/>
                    <a:gd name="T4" fmla="*/ 2 w 10"/>
                    <a:gd name="T5" fmla="*/ 13 h 30"/>
                    <a:gd name="T6" fmla="*/ 0 w 10"/>
                    <a:gd name="T7" fmla="*/ 15 h 30"/>
                    <a:gd name="T8" fmla="*/ 5 w 10"/>
                    <a:gd name="T9" fmla="*/ 30 h 30"/>
                    <a:gd name="T10" fmla="*/ 9 w 10"/>
                    <a:gd name="T11" fmla="*/ 14 h 30"/>
                    <a:gd name="T12" fmla="*/ 10 w 10"/>
                    <a:gd name="T13" fmla="*/ 5 h 30"/>
                    <a:gd name="T14" fmla="*/ 10 w 10"/>
                    <a:gd name="T15" fmla="*/ 4 h 30"/>
                    <a:gd name="T16" fmla="*/ 9 w 10"/>
                    <a:gd name="T17" fmla="*/ 0 h 30"/>
                    <a:gd name="T18" fmla="*/ 7 w 10"/>
                    <a:gd name="T19" fmla="*/ 0 h 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0" h="30">
                      <a:moveTo>
                        <a:pt x="7" y="0"/>
                      </a:moveTo>
                      <a:cubicBezTo>
                        <a:pt x="6" y="3"/>
                        <a:pt x="5" y="5"/>
                        <a:pt x="4" y="7"/>
                      </a:cubicBezTo>
                      <a:cubicBezTo>
                        <a:pt x="4" y="9"/>
                        <a:pt x="3" y="11"/>
                        <a:pt x="2" y="13"/>
                      </a:cubicBezTo>
                      <a:cubicBezTo>
                        <a:pt x="2" y="14"/>
                        <a:pt x="0" y="15"/>
                        <a:pt x="0" y="15"/>
                      </a:cubicBezTo>
                      <a:cubicBezTo>
                        <a:pt x="5" y="30"/>
                        <a:pt x="5" y="30"/>
                        <a:pt x="5" y="30"/>
                      </a:cubicBezTo>
                      <a:cubicBezTo>
                        <a:pt x="9" y="14"/>
                        <a:pt x="9" y="14"/>
                        <a:pt x="9" y="14"/>
                      </a:cubicBezTo>
                      <a:cubicBezTo>
                        <a:pt x="10" y="5"/>
                        <a:pt x="10" y="5"/>
                        <a:pt x="10" y="5"/>
                      </a:cubicBezTo>
                      <a:cubicBezTo>
                        <a:pt x="10" y="4"/>
                        <a:pt x="10" y="4"/>
                        <a:pt x="10" y="4"/>
                      </a:cubicBezTo>
                      <a:cubicBezTo>
                        <a:pt x="9" y="0"/>
                        <a:pt x="9" y="0"/>
                        <a:pt x="9" y="0"/>
                      </a:cubicBezTo>
                      <a:lnTo>
                        <a:pt x="7" y="0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155" name="Freeform 860">
                  <a:extLst>
                    <a:ext uri="{FF2B5EF4-FFF2-40B4-BE49-F238E27FC236}">
                      <a16:creationId xmlns:a16="http://schemas.microsoft.com/office/drawing/2014/main" id="{1A00FB19-9C4E-8B56-4DE0-21CCB84B397F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470650" y="3746500"/>
                  <a:ext cx="274637" cy="282575"/>
                </a:xfrm>
                <a:custGeom>
                  <a:avLst/>
                  <a:gdLst>
                    <a:gd name="T0" fmla="*/ 40 w 66"/>
                    <a:gd name="T1" fmla="*/ 67 h 68"/>
                    <a:gd name="T2" fmla="*/ 57 w 66"/>
                    <a:gd name="T3" fmla="*/ 61 h 68"/>
                    <a:gd name="T4" fmla="*/ 64 w 66"/>
                    <a:gd name="T5" fmla="*/ 60 h 68"/>
                    <a:gd name="T6" fmla="*/ 66 w 66"/>
                    <a:gd name="T7" fmla="*/ 61 h 68"/>
                    <a:gd name="T8" fmla="*/ 63 w 66"/>
                    <a:gd name="T9" fmla="*/ 54 h 68"/>
                    <a:gd name="T10" fmla="*/ 61 w 66"/>
                    <a:gd name="T11" fmla="*/ 51 h 68"/>
                    <a:gd name="T12" fmla="*/ 60 w 66"/>
                    <a:gd name="T13" fmla="*/ 44 h 68"/>
                    <a:gd name="T14" fmla="*/ 56 w 66"/>
                    <a:gd name="T15" fmla="*/ 41 h 68"/>
                    <a:gd name="T16" fmla="*/ 49 w 66"/>
                    <a:gd name="T17" fmla="*/ 37 h 68"/>
                    <a:gd name="T18" fmla="*/ 49 w 66"/>
                    <a:gd name="T19" fmla="*/ 33 h 68"/>
                    <a:gd name="T20" fmla="*/ 48 w 66"/>
                    <a:gd name="T21" fmla="*/ 32 h 68"/>
                    <a:gd name="T22" fmla="*/ 45 w 66"/>
                    <a:gd name="T23" fmla="*/ 30 h 68"/>
                    <a:gd name="T24" fmla="*/ 46 w 66"/>
                    <a:gd name="T25" fmla="*/ 27 h 68"/>
                    <a:gd name="T26" fmla="*/ 45 w 66"/>
                    <a:gd name="T27" fmla="*/ 25 h 68"/>
                    <a:gd name="T28" fmla="*/ 47 w 66"/>
                    <a:gd name="T29" fmla="*/ 22 h 68"/>
                    <a:gd name="T30" fmla="*/ 48 w 66"/>
                    <a:gd name="T31" fmla="*/ 20 h 68"/>
                    <a:gd name="T32" fmla="*/ 50 w 66"/>
                    <a:gd name="T33" fmla="*/ 18 h 68"/>
                    <a:gd name="T34" fmla="*/ 49 w 66"/>
                    <a:gd name="T35" fmla="*/ 16 h 68"/>
                    <a:gd name="T36" fmla="*/ 48 w 66"/>
                    <a:gd name="T37" fmla="*/ 14 h 68"/>
                    <a:gd name="T38" fmla="*/ 45 w 66"/>
                    <a:gd name="T39" fmla="*/ 13 h 68"/>
                    <a:gd name="T40" fmla="*/ 43 w 66"/>
                    <a:gd name="T41" fmla="*/ 9 h 68"/>
                    <a:gd name="T42" fmla="*/ 41 w 66"/>
                    <a:gd name="T43" fmla="*/ 6 h 68"/>
                    <a:gd name="T44" fmla="*/ 41 w 66"/>
                    <a:gd name="T45" fmla="*/ 3 h 68"/>
                    <a:gd name="T46" fmla="*/ 38 w 66"/>
                    <a:gd name="T47" fmla="*/ 2 h 68"/>
                    <a:gd name="T48" fmla="*/ 36 w 66"/>
                    <a:gd name="T49" fmla="*/ 4 h 68"/>
                    <a:gd name="T50" fmla="*/ 35 w 66"/>
                    <a:gd name="T51" fmla="*/ 1 h 68"/>
                    <a:gd name="T52" fmla="*/ 31 w 66"/>
                    <a:gd name="T53" fmla="*/ 1 h 68"/>
                    <a:gd name="T54" fmla="*/ 27 w 66"/>
                    <a:gd name="T55" fmla="*/ 1 h 68"/>
                    <a:gd name="T56" fmla="*/ 24 w 66"/>
                    <a:gd name="T57" fmla="*/ 2 h 68"/>
                    <a:gd name="T58" fmla="*/ 23 w 66"/>
                    <a:gd name="T59" fmla="*/ 5 h 68"/>
                    <a:gd name="T60" fmla="*/ 17 w 66"/>
                    <a:gd name="T61" fmla="*/ 9 h 68"/>
                    <a:gd name="T62" fmla="*/ 17 w 66"/>
                    <a:gd name="T63" fmla="*/ 18 h 68"/>
                    <a:gd name="T64" fmla="*/ 0 w 66"/>
                    <a:gd name="T65" fmla="*/ 34 h 68"/>
                    <a:gd name="T66" fmla="*/ 1 w 66"/>
                    <a:gd name="T67" fmla="*/ 38 h 68"/>
                    <a:gd name="T68" fmla="*/ 2 w 66"/>
                    <a:gd name="T69" fmla="*/ 41 h 68"/>
                    <a:gd name="T70" fmla="*/ 2 w 66"/>
                    <a:gd name="T71" fmla="*/ 43 h 68"/>
                    <a:gd name="T72" fmla="*/ 3 w 66"/>
                    <a:gd name="T73" fmla="*/ 44 h 68"/>
                    <a:gd name="T74" fmla="*/ 21 w 66"/>
                    <a:gd name="T75" fmla="*/ 52 h 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66" h="68">
                      <a:moveTo>
                        <a:pt x="21" y="52"/>
                      </a:moveTo>
                      <a:cubicBezTo>
                        <a:pt x="40" y="67"/>
                        <a:pt x="40" y="67"/>
                        <a:pt x="40" y="67"/>
                      </a:cubicBezTo>
                      <a:cubicBezTo>
                        <a:pt x="53" y="68"/>
                        <a:pt x="53" y="68"/>
                        <a:pt x="53" y="68"/>
                      </a:cubicBezTo>
                      <a:cubicBezTo>
                        <a:pt x="53" y="68"/>
                        <a:pt x="57" y="61"/>
                        <a:pt x="57" y="61"/>
                      </a:cubicBezTo>
                      <a:cubicBezTo>
                        <a:pt x="64" y="61"/>
                        <a:pt x="64" y="61"/>
                        <a:pt x="64" y="61"/>
                      </a:cubicBezTo>
                      <a:cubicBezTo>
                        <a:pt x="64" y="61"/>
                        <a:pt x="64" y="60"/>
                        <a:pt x="64" y="60"/>
                      </a:cubicBezTo>
                      <a:cubicBezTo>
                        <a:pt x="64" y="60"/>
                        <a:pt x="64" y="60"/>
                        <a:pt x="65" y="60"/>
                      </a:cubicBezTo>
                      <a:cubicBezTo>
                        <a:pt x="66" y="61"/>
                        <a:pt x="66" y="61"/>
                        <a:pt x="66" y="61"/>
                      </a:cubicBezTo>
                      <a:cubicBezTo>
                        <a:pt x="66" y="61"/>
                        <a:pt x="63" y="58"/>
                        <a:pt x="63" y="57"/>
                      </a:cubicBezTo>
                      <a:cubicBezTo>
                        <a:pt x="63" y="57"/>
                        <a:pt x="63" y="54"/>
                        <a:pt x="63" y="54"/>
                      </a:cubicBezTo>
                      <a:cubicBezTo>
                        <a:pt x="62" y="54"/>
                        <a:pt x="61" y="53"/>
                        <a:pt x="61" y="53"/>
                      </a:cubicBezTo>
                      <a:cubicBezTo>
                        <a:pt x="61" y="53"/>
                        <a:pt x="61" y="51"/>
                        <a:pt x="61" y="51"/>
                      </a:cubicBezTo>
                      <a:cubicBezTo>
                        <a:pt x="61" y="51"/>
                        <a:pt x="61" y="47"/>
                        <a:pt x="61" y="47"/>
                      </a:cubicBezTo>
                      <a:cubicBezTo>
                        <a:pt x="61" y="47"/>
                        <a:pt x="60" y="44"/>
                        <a:pt x="60" y="44"/>
                      </a:cubicBezTo>
                      <a:cubicBezTo>
                        <a:pt x="59" y="44"/>
                        <a:pt x="59" y="42"/>
                        <a:pt x="59" y="42"/>
                      </a:cubicBezTo>
                      <a:cubicBezTo>
                        <a:pt x="56" y="41"/>
                        <a:pt x="56" y="41"/>
                        <a:pt x="56" y="41"/>
                      </a:cubicBezTo>
                      <a:cubicBezTo>
                        <a:pt x="53" y="38"/>
                        <a:pt x="53" y="38"/>
                        <a:pt x="53" y="38"/>
                      </a:cubicBezTo>
                      <a:cubicBezTo>
                        <a:pt x="53" y="38"/>
                        <a:pt x="49" y="37"/>
                        <a:pt x="49" y="37"/>
                      </a:cubicBezTo>
                      <a:cubicBezTo>
                        <a:pt x="49" y="37"/>
                        <a:pt x="50" y="35"/>
                        <a:pt x="50" y="35"/>
                      </a:cubicBezTo>
                      <a:cubicBezTo>
                        <a:pt x="49" y="33"/>
                        <a:pt x="49" y="33"/>
                        <a:pt x="49" y="33"/>
                      </a:cubicBezTo>
                      <a:cubicBezTo>
                        <a:pt x="48" y="33"/>
                        <a:pt x="48" y="33"/>
                        <a:pt x="48" y="33"/>
                      </a:cubicBezTo>
                      <a:cubicBezTo>
                        <a:pt x="48" y="33"/>
                        <a:pt x="48" y="32"/>
                        <a:pt x="48" y="32"/>
                      </a:cubicBezTo>
                      <a:cubicBezTo>
                        <a:pt x="48" y="32"/>
                        <a:pt x="46" y="32"/>
                        <a:pt x="46" y="31"/>
                      </a:cubicBezTo>
                      <a:cubicBezTo>
                        <a:pt x="46" y="31"/>
                        <a:pt x="45" y="30"/>
                        <a:pt x="45" y="30"/>
                      </a:cubicBezTo>
                      <a:cubicBezTo>
                        <a:pt x="45" y="30"/>
                        <a:pt x="45" y="29"/>
                        <a:pt x="45" y="29"/>
                      </a:cubicBezTo>
                      <a:cubicBezTo>
                        <a:pt x="45" y="28"/>
                        <a:pt x="46" y="27"/>
                        <a:pt x="46" y="27"/>
                      </a:cubicBezTo>
                      <a:cubicBezTo>
                        <a:pt x="46" y="27"/>
                        <a:pt x="45" y="25"/>
                        <a:pt x="45" y="25"/>
                      </a:cubicBezTo>
                      <a:cubicBezTo>
                        <a:pt x="45" y="25"/>
                        <a:pt x="45" y="25"/>
                        <a:pt x="45" y="25"/>
                      </a:cubicBezTo>
                      <a:cubicBezTo>
                        <a:pt x="47" y="24"/>
                        <a:pt x="47" y="24"/>
                        <a:pt x="47" y="24"/>
                      </a:cubicBezTo>
                      <a:cubicBezTo>
                        <a:pt x="47" y="22"/>
                        <a:pt x="47" y="22"/>
                        <a:pt x="47" y="22"/>
                      </a:cubicBezTo>
                      <a:cubicBezTo>
                        <a:pt x="47" y="22"/>
                        <a:pt x="48" y="22"/>
                        <a:pt x="48" y="22"/>
                      </a:cubicBezTo>
                      <a:cubicBezTo>
                        <a:pt x="48" y="22"/>
                        <a:pt x="48" y="20"/>
                        <a:pt x="48" y="20"/>
                      </a:cubicBezTo>
                      <a:cubicBezTo>
                        <a:pt x="50" y="20"/>
                        <a:pt x="50" y="20"/>
                        <a:pt x="50" y="20"/>
                      </a:cubicBezTo>
                      <a:cubicBezTo>
                        <a:pt x="50" y="18"/>
                        <a:pt x="50" y="18"/>
                        <a:pt x="50" y="18"/>
                      </a:cubicBezTo>
                      <a:cubicBezTo>
                        <a:pt x="49" y="17"/>
                        <a:pt x="49" y="17"/>
                        <a:pt x="49" y="17"/>
                      </a:cubicBezTo>
                      <a:cubicBezTo>
                        <a:pt x="49" y="16"/>
                        <a:pt x="49" y="16"/>
                        <a:pt x="49" y="16"/>
                      </a:cubicBezTo>
                      <a:cubicBezTo>
                        <a:pt x="51" y="14"/>
                        <a:pt x="51" y="14"/>
                        <a:pt x="51" y="14"/>
                      </a:cubicBezTo>
                      <a:cubicBezTo>
                        <a:pt x="48" y="14"/>
                        <a:pt x="48" y="14"/>
                        <a:pt x="48" y="14"/>
                      </a:cubicBezTo>
                      <a:cubicBezTo>
                        <a:pt x="46" y="13"/>
                        <a:pt x="46" y="13"/>
                        <a:pt x="46" y="13"/>
                      </a:cubicBezTo>
                      <a:cubicBezTo>
                        <a:pt x="46" y="13"/>
                        <a:pt x="45" y="13"/>
                        <a:pt x="45" y="13"/>
                      </a:cubicBezTo>
                      <a:cubicBezTo>
                        <a:pt x="45" y="12"/>
                        <a:pt x="44" y="10"/>
                        <a:pt x="44" y="9"/>
                      </a:cubicBezTo>
                      <a:cubicBezTo>
                        <a:pt x="44" y="9"/>
                        <a:pt x="43" y="9"/>
                        <a:pt x="43" y="9"/>
                      </a:cubicBezTo>
                      <a:cubicBezTo>
                        <a:pt x="43" y="9"/>
                        <a:pt x="42" y="8"/>
                        <a:pt x="42" y="7"/>
                      </a:cubicBezTo>
                      <a:cubicBezTo>
                        <a:pt x="42" y="7"/>
                        <a:pt x="41" y="6"/>
                        <a:pt x="41" y="6"/>
                      </a:cubicBezTo>
                      <a:cubicBezTo>
                        <a:pt x="42" y="5"/>
                        <a:pt x="42" y="5"/>
                        <a:pt x="42" y="5"/>
                      </a:cubicBezTo>
                      <a:cubicBezTo>
                        <a:pt x="41" y="3"/>
                        <a:pt x="41" y="3"/>
                        <a:pt x="41" y="3"/>
                      </a:cubicBezTo>
                      <a:cubicBezTo>
                        <a:pt x="39" y="2"/>
                        <a:pt x="39" y="2"/>
                        <a:pt x="39" y="2"/>
                      </a:cubicBezTo>
                      <a:cubicBezTo>
                        <a:pt x="39" y="3"/>
                        <a:pt x="39" y="2"/>
                        <a:pt x="38" y="2"/>
                      </a:cubicBezTo>
                      <a:cubicBezTo>
                        <a:pt x="38" y="2"/>
                        <a:pt x="37" y="3"/>
                        <a:pt x="37" y="3"/>
                      </a:cubicBezTo>
                      <a:cubicBezTo>
                        <a:pt x="37" y="3"/>
                        <a:pt x="37" y="4"/>
                        <a:pt x="36" y="4"/>
                      </a:cubicBezTo>
                      <a:cubicBezTo>
                        <a:pt x="36" y="3"/>
                        <a:pt x="36" y="3"/>
                        <a:pt x="36" y="3"/>
                      </a:cubicBezTo>
                      <a:cubicBezTo>
                        <a:pt x="36" y="2"/>
                        <a:pt x="36" y="1"/>
                        <a:pt x="35" y="1"/>
                      </a:cubicBezTo>
                      <a:cubicBezTo>
                        <a:pt x="34" y="1"/>
                        <a:pt x="34" y="2"/>
                        <a:pt x="33" y="2"/>
                      </a:cubicBezTo>
                      <a:cubicBezTo>
                        <a:pt x="32" y="2"/>
                        <a:pt x="32" y="1"/>
                        <a:pt x="31" y="1"/>
                      </a:cubicBezTo>
                      <a:cubicBezTo>
                        <a:pt x="31" y="1"/>
                        <a:pt x="30" y="1"/>
                        <a:pt x="30" y="1"/>
                      </a:cubicBezTo>
                      <a:cubicBezTo>
                        <a:pt x="29" y="1"/>
                        <a:pt x="28" y="0"/>
                        <a:pt x="27" y="1"/>
                      </a:cubicBezTo>
                      <a:cubicBezTo>
                        <a:pt x="26" y="1"/>
                        <a:pt x="26" y="2"/>
                        <a:pt x="25" y="2"/>
                      </a:cubicBezTo>
                      <a:cubicBezTo>
                        <a:pt x="25" y="2"/>
                        <a:pt x="24" y="2"/>
                        <a:pt x="24" y="2"/>
                      </a:cubicBezTo>
                      <a:cubicBezTo>
                        <a:pt x="24" y="3"/>
                        <a:pt x="24" y="4"/>
                        <a:pt x="24" y="4"/>
                      </a:cubicBezTo>
                      <a:cubicBezTo>
                        <a:pt x="24" y="4"/>
                        <a:pt x="23" y="5"/>
                        <a:pt x="23" y="5"/>
                      </a:cubicBezTo>
                      <a:cubicBezTo>
                        <a:pt x="20" y="8"/>
                        <a:pt x="20" y="8"/>
                        <a:pt x="20" y="8"/>
                      </a:cubicBezTo>
                      <a:cubicBezTo>
                        <a:pt x="17" y="9"/>
                        <a:pt x="17" y="9"/>
                        <a:pt x="17" y="9"/>
                      </a:cubicBezTo>
                      <a:cubicBezTo>
                        <a:pt x="17" y="9"/>
                        <a:pt x="18" y="14"/>
                        <a:pt x="18" y="15"/>
                      </a:cubicBezTo>
                      <a:cubicBezTo>
                        <a:pt x="18" y="15"/>
                        <a:pt x="17" y="18"/>
                        <a:pt x="17" y="18"/>
                      </a:cubicBezTo>
                      <a:cubicBezTo>
                        <a:pt x="17" y="18"/>
                        <a:pt x="16" y="25"/>
                        <a:pt x="16" y="25"/>
                      </a:cubicBezTo>
                      <a:cubicBezTo>
                        <a:pt x="0" y="34"/>
                        <a:pt x="0" y="34"/>
                        <a:pt x="0" y="34"/>
                      </a:cubicBezTo>
                      <a:cubicBezTo>
                        <a:pt x="0" y="35"/>
                        <a:pt x="1" y="36"/>
                        <a:pt x="1" y="36"/>
                      </a:cubicBezTo>
                      <a:cubicBezTo>
                        <a:pt x="1" y="36"/>
                        <a:pt x="1" y="38"/>
                        <a:pt x="1" y="38"/>
                      </a:cubicBezTo>
                      <a:cubicBezTo>
                        <a:pt x="1" y="38"/>
                        <a:pt x="2" y="39"/>
                        <a:pt x="2" y="39"/>
                      </a:cubicBezTo>
                      <a:cubicBezTo>
                        <a:pt x="2" y="40"/>
                        <a:pt x="2" y="41"/>
                        <a:pt x="2" y="41"/>
                      </a:cubicBezTo>
                      <a:cubicBezTo>
                        <a:pt x="2" y="41"/>
                        <a:pt x="2" y="42"/>
                        <a:pt x="2" y="42"/>
                      </a:cubicBezTo>
                      <a:cubicBezTo>
                        <a:pt x="1" y="42"/>
                        <a:pt x="2" y="43"/>
                        <a:pt x="2" y="43"/>
                      </a:cubicBezTo>
                      <a:cubicBezTo>
                        <a:pt x="2" y="43"/>
                        <a:pt x="3" y="43"/>
                        <a:pt x="3" y="43"/>
                      </a:cubicBezTo>
                      <a:cubicBezTo>
                        <a:pt x="3" y="43"/>
                        <a:pt x="3" y="44"/>
                        <a:pt x="3" y="44"/>
                      </a:cubicBezTo>
                      <a:cubicBezTo>
                        <a:pt x="10" y="45"/>
                        <a:pt x="10" y="45"/>
                        <a:pt x="10" y="45"/>
                      </a:cubicBezTo>
                      <a:lnTo>
                        <a:pt x="21" y="52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156" name="Freeform 833">
                  <a:extLst>
                    <a:ext uri="{FF2B5EF4-FFF2-40B4-BE49-F238E27FC236}">
                      <a16:creationId xmlns:a16="http://schemas.microsoft.com/office/drawing/2014/main" id="{610C1CDE-D805-1F0A-AF5B-C4764ABB169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386513" y="3751263"/>
                  <a:ext cx="184150" cy="174625"/>
                </a:xfrm>
                <a:custGeom>
                  <a:avLst/>
                  <a:gdLst>
                    <a:gd name="T0" fmla="*/ 43 w 44"/>
                    <a:gd name="T1" fmla="*/ 1 h 42"/>
                    <a:gd name="T2" fmla="*/ 41 w 44"/>
                    <a:gd name="T3" fmla="*/ 1 h 42"/>
                    <a:gd name="T4" fmla="*/ 39 w 44"/>
                    <a:gd name="T5" fmla="*/ 1 h 42"/>
                    <a:gd name="T6" fmla="*/ 35 w 44"/>
                    <a:gd name="T7" fmla="*/ 2 h 42"/>
                    <a:gd name="T8" fmla="*/ 32 w 44"/>
                    <a:gd name="T9" fmla="*/ 2 h 42"/>
                    <a:gd name="T10" fmla="*/ 26 w 44"/>
                    <a:gd name="T11" fmla="*/ 4 h 42"/>
                    <a:gd name="T12" fmla="*/ 22 w 44"/>
                    <a:gd name="T13" fmla="*/ 5 h 42"/>
                    <a:gd name="T14" fmla="*/ 19 w 44"/>
                    <a:gd name="T15" fmla="*/ 5 h 42"/>
                    <a:gd name="T16" fmla="*/ 16 w 44"/>
                    <a:gd name="T17" fmla="*/ 4 h 42"/>
                    <a:gd name="T18" fmla="*/ 14 w 44"/>
                    <a:gd name="T19" fmla="*/ 4 h 42"/>
                    <a:gd name="T20" fmla="*/ 12 w 44"/>
                    <a:gd name="T21" fmla="*/ 5 h 42"/>
                    <a:gd name="T22" fmla="*/ 11 w 44"/>
                    <a:gd name="T23" fmla="*/ 5 h 42"/>
                    <a:gd name="T24" fmla="*/ 7 w 44"/>
                    <a:gd name="T25" fmla="*/ 5 h 42"/>
                    <a:gd name="T26" fmla="*/ 5 w 44"/>
                    <a:gd name="T27" fmla="*/ 4 h 42"/>
                    <a:gd name="T28" fmla="*/ 5 w 44"/>
                    <a:gd name="T29" fmla="*/ 7 h 42"/>
                    <a:gd name="T30" fmla="*/ 5 w 44"/>
                    <a:gd name="T31" fmla="*/ 8 h 42"/>
                    <a:gd name="T32" fmla="*/ 5 w 44"/>
                    <a:gd name="T33" fmla="*/ 9 h 42"/>
                    <a:gd name="T34" fmla="*/ 3 w 44"/>
                    <a:gd name="T35" fmla="*/ 10 h 42"/>
                    <a:gd name="T36" fmla="*/ 3 w 44"/>
                    <a:gd name="T37" fmla="*/ 11 h 42"/>
                    <a:gd name="T38" fmla="*/ 2 w 44"/>
                    <a:gd name="T39" fmla="*/ 12 h 42"/>
                    <a:gd name="T40" fmla="*/ 1 w 44"/>
                    <a:gd name="T41" fmla="*/ 12 h 42"/>
                    <a:gd name="T42" fmla="*/ 0 w 44"/>
                    <a:gd name="T43" fmla="*/ 13 h 42"/>
                    <a:gd name="T44" fmla="*/ 1 w 44"/>
                    <a:gd name="T45" fmla="*/ 19 h 42"/>
                    <a:gd name="T46" fmla="*/ 1 w 44"/>
                    <a:gd name="T47" fmla="*/ 20 h 42"/>
                    <a:gd name="T48" fmla="*/ 1 w 44"/>
                    <a:gd name="T49" fmla="*/ 21 h 42"/>
                    <a:gd name="T50" fmla="*/ 1 w 44"/>
                    <a:gd name="T51" fmla="*/ 23 h 42"/>
                    <a:gd name="T52" fmla="*/ 4 w 44"/>
                    <a:gd name="T53" fmla="*/ 23 h 42"/>
                    <a:gd name="T54" fmla="*/ 4 w 44"/>
                    <a:gd name="T55" fmla="*/ 24 h 42"/>
                    <a:gd name="T56" fmla="*/ 5 w 44"/>
                    <a:gd name="T57" fmla="*/ 25 h 42"/>
                    <a:gd name="T58" fmla="*/ 6 w 44"/>
                    <a:gd name="T59" fmla="*/ 26 h 42"/>
                    <a:gd name="T60" fmla="*/ 3 w 44"/>
                    <a:gd name="T61" fmla="*/ 28 h 42"/>
                    <a:gd name="T62" fmla="*/ 4 w 44"/>
                    <a:gd name="T63" fmla="*/ 30 h 42"/>
                    <a:gd name="T64" fmla="*/ 3 w 44"/>
                    <a:gd name="T65" fmla="*/ 29 h 42"/>
                    <a:gd name="T66" fmla="*/ 1 w 44"/>
                    <a:gd name="T67" fmla="*/ 31 h 42"/>
                    <a:gd name="T68" fmla="*/ 1 w 44"/>
                    <a:gd name="T69" fmla="*/ 32 h 42"/>
                    <a:gd name="T70" fmla="*/ 0 w 44"/>
                    <a:gd name="T71" fmla="*/ 33 h 42"/>
                    <a:gd name="T72" fmla="*/ 0 w 44"/>
                    <a:gd name="T73" fmla="*/ 34 h 42"/>
                    <a:gd name="T74" fmla="*/ 0 w 44"/>
                    <a:gd name="T75" fmla="*/ 35 h 42"/>
                    <a:gd name="T76" fmla="*/ 0 w 44"/>
                    <a:gd name="T77" fmla="*/ 38 h 42"/>
                    <a:gd name="T78" fmla="*/ 2 w 44"/>
                    <a:gd name="T79" fmla="*/ 41 h 42"/>
                    <a:gd name="T80" fmla="*/ 7 w 44"/>
                    <a:gd name="T81" fmla="*/ 42 h 42"/>
                    <a:gd name="T82" fmla="*/ 20 w 44"/>
                    <a:gd name="T83" fmla="*/ 34 h 42"/>
                    <a:gd name="T84" fmla="*/ 36 w 44"/>
                    <a:gd name="T85" fmla="*/ 24 h 42"/>
                    <a:gd name="T86" fmla="*/ 37 w 44"/>
                    <a:gd name="T87" fmla="*/ 17 h 42"/>
                    <a:gd name="T88" fmla="*/ 38 w 44"/>
                    <a:gd name="T89" fmla="*/ 14 h 42"/>
                    <a:gd name="T90" fmla="*/ 37 w 44"/>
                    <a:gd name="T91" fmla="*/ 8 h 42"/>
                    <a:gd name="T92" fmla="*/ 40 w 44"/>
                    <a:gd name="T93" fmla="*/ 7 h 42"/>
                    <a:gd name="T94" fmla="*/ 43 w 44"/>
                    <a:gd name="T95" fmla="*/ 4 h 42"/>
                    <a:gd name="T96" fmla="*/ 44 w 44"/>
                    <a:gd name="T97" fmla="*/ 3 h 42"/>
                    <a:gd name="T98" fmla="*/ 44 w 44"/>
                    <a:gd name="T99" fmla="*/ 1 h 42"/>
                    <a:gd name="T100" fmla="*/ 43 w 44"/>
                    <a:gd name="T101" fmla="*/ 1 h 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44" h="42">
                      <a:moveTo>
                        <a:pt x="43" y="1"/>
                      </a:moveTo>
                      <a:cubicBezTo>
                        <a:pt x="42" y="0"/>
                        <a:pt x="42" y="0"/>
                        <a:pt x="41" y="1"/>
                      </a:cubicBezTo>
                      <a:cubicBezTo>
                        <a:pt x="40" y="1"/>
                        <a:pt x="40" y="1"/>
                        <a:pt x="39" y="1"/>
                      </a:cubicBezTo>
                      <a:cubicBezTo>
                        <a:pt x="37" y="1"/>
                        <a:pt x="36" y="2"/>
                        <a:pt x="35" y="2"/>
                      </a:cubicBezTo>
                      <a:cubicBezTo>
                        <a:pt x="34" y="2"/>
                        <a:pt x="33" y="1"/>
                        <a:pt x="32" y="2"/>
                      </a:cubicBezTo>
                      <a:cubicBezTo>
                        <a:pt x="30" y="2"/>
                        <a:pt x="28" y="4"/>
                        <a:pt x="26" y="4"/>
                      </a:cubicBezTo>
                      <a:cubicBezTo>
                        <a:pt x="25" y="5"/>
                        <a:pt x="24" y="5"/>
                        <a:pt x="22" y="5"/>
                      </a:cubicBezTo>
                      <a:cubicBezTo>
                        <a:pt x="21" y="5"/>
                        <a:pt x="20" y="5"/>
                        <a:pt x="19" y="5"/>
                      </a:cubicBezTo>
                      <a:cubicBezTo>
                        <a:pt x="18" y="5"/>
                        <a:pt x="18" y="4"/>
                        <a:pt x="16" y="4"/>
                      </a:cubicBezTo>
                      <a:cubicBezTo>
                        <a:pt x="16" y="4"/>
                        <a:pt x="14" y="4"/>
                        <a:pt x="14" y="4"/>
                      </a:cubicBezTo>
                      <a:cubicBezTo>
                        <a:pt x="13" y="4"/>
                        <a:pt x="13" y="5"/>
                        <a:pt x="12" y="5"/>
                      </a:cubicBezTo>
                      <a:cubicBezTo>
                        <a:pt x="12" y="5"/>
                        <a:pt x="11" y="5"/>
                        <a:pt x="11" y="5"/>
                      </a:cubicBezTo>
                      <a:cubicBezTo>
                        <a:pt x="10" y="6"/>
                        <a:pt x="8" y="5"/>
                        <a:pt x="7" y="5"/>
                      </a:cubicBezTo>
                      <a:cubicBezTo>
                        <a:pt x="7" y="5"/>
                        <a:pt x="6" y="4"/>
                        <a:pt x="5" y="4"/>
                      </a:cubicBezTo>
                      <a:cubicBezTo>
                        <a:pt x="5" y="4"/>
                        <a:pt x="5" y="6"/>
                        <a:pt x="5" y="7"/>
                      </a:cubicBezTo>
                      <a:cubicBezTo>
                        <a:pt x="5" y="7"/>
                        <a:pt x="4" y="7"/>
                        <a:pt x="5" y="8"/>
                      </a:cubicBezTo>
                      <a:cubicBezTo>
                        <a:pt x="5" y="8"/>
                        <a:pt x="5" y="9"/>
                        <a:pt x="5" y="9"/>
                      </a:cubicBezTo>
                      <a:cubicBezTo>
                        <a:pt x="4" y="10"/>
                        <a:pt x="3" y="9"/>
                        <a:pt x="3" y="10"/>
                      </a:cubicBezTo>
                      <a:cubicBezTo>
                        <a:pt x="3" y="10"/>
                        <a:pt x="3" y="11"/>
                        <a:pt x="3" y="11"/>
                      </a:cubicBezTo>
                      <a:cubicBezTo>
                        <a:pt x="3" y="11"/>
                        <a:pt x="2" y="11"/>
                        <a:pt x="2" y="12"/>
                      </a:cubicBezTo>
                      <a:cubicBezTo>
                        <a:pt x="2" y="12"/>
                        <a:pt x="1" y="12"/>
                        <a:pt x="1" y="12"/>
                      </a:cubicBezTo>
                      <a:cubicBezTo>
                        <a:pt x="0" y="12"/>
                        <a:pt x="0" y="13"/>
                        <a:pt x="0" y="13"/>
                      </a:cubicBezTo>
                      <a:cubicBezTo>
                        <a:pt x="0" y="15"/>
                        <a:pt x="1" y="17"/>
                        <a:pt x="1" y="19"/>
                      </a:cubicBezTo>
                      <a:cubicBezTo>
                        <a:pt x="1" y="19"/>
                        <a:pt x="1" y="20"/>
                        <a:pt x="1" y="20"/>
                      </a:cubicBezTo>
                      <a:cubicBezTo>
                        <a:pt x="1" y="20"/>
                        <a:pt x="1" y="21"/>
                        <a:pt x="1" y="21"/>
                      </a:cubicBezTo>
                      <a:cubicBezTo>
                        <a:pt x="1" y="22"/>
                        <a:pt x="1" y="22"/>
                        <a:pt x="1" y="23"/>
                      </a:cubicBezTo>
                      <a:cubicBezTo>
                        <a:pt x="4" y="23"/>
                        <a:pt x="4" y="23"/>
                        <a:pt x="4" y="23"/>
                      </a:cubicBezTo>
                      <a:cubicBezTo>
                        <a:pt x="4" y="23"/>
                        <a:pt x="4" y="24"/>
                        <a:pt x="4" y="24"/>
                      </a:cubicBezTo>
                      <a:cubicBezTo>
                        <a:pt x="4" y="24"/>
                        <a:pt x="4" y="25"/>
                        <a:pt x="5" y="25"/>
                      </a:cubicBezTo>
                      <a:cubicBezTo>
                        <a:pt x="5" y="25"/>
                        <a:pt x="6" y="26"/>
                        <a:pt x="6" y="26"/>
                      </a:cubicBezTo>
                      <a:cubicBezTo>
                        <a:pt x="6" y="26"/>
                        <a:pt x="4" y="28"/>
                        <a:pt x="3" y="28"/>
                      </a:cubicBezTo>
                      <a:cubicBezTo>
                        <a:pt x="3" y="28"/>
                        <a:pt x="4" y="30"/>
                        <a:pt x="4" y="30"/>
                      </a:cubicBezTo>
                      <a:cubicBezTo>
                        <a:pt x="3" y="29"/>
                        <a:pt x="3" y="29"/>
                        <a:pt x="3" y="29"/>
                      </a:cubicBezTo>
                      <a:cubicBezTo>
                        <a:pt x="3" y="29"/>
                        <a:pt x="1" y="31"/>
                        <a:pt x="1" y="31"/>
                      </a:cubicBezTo>
                      <a:cubicBezTo>
                        <a:pt x="1" y="31"/>
                        <a:pt x="1" y="32"/>
                        <a:pt x="1" y="32"/>
                      </a:cubicBezTo>
                      <a:cubicBezTo>
                        <a:pt x="1" y="32"/>
                        <a:pt x="0" y="33"/>
                        <a:pt x="0" y="33"/>
                      </a:cubicBezTo>
                      <a:cubicBezTo>
                        <a:pt x="0" y="33"/>
                        <a:pt x="0" y="33"/>
                        <a:pt x="0" y="34"/>
                      </a:cubicBezTo>
                      <a:cubicBezTo>
                        <a:pt x="0" y="35"/>
                        <a:pt x="0" y="35"/>
                        <a:pt x="0" y="35"/>
                      </a:cubicBezTo>
                      <a:cubicBezTo>
                        <a:pt x="0" y="38"/>
                        <a:pt x="0" y="38"/>
                        <a:pt x="0" y="38"/>
                      </a:cubicBezTo>
                      <a:cubicBezTo>
                        <a:pt x="2" y="41"/>
                        <a:pt x="2" y="41"/>
                        <a:pt x="2" y="41"/>
                      </a:cubicBezTo>
                      <a:cubicBezTo>
                        <a:pt x="7" y="42"/>
                        <a:pt x="7" y="42"/>
                        <a:pt x="7" y="42"/>
                      </a:cubicBezTo>
                      <a:cubicBezTo>
                        <a:pt x="20" y="34"/>
                        <a:pt x="20" y="34"/>
                        <a:pt x="20" y="34"/>
                      </a:cubicBezTo>
                      <a:cubicBezTo>
                        <a:pt x="36" y="24"/>
                        <a:pt x="36" y="24"/>
                        <a:pt x="36" y="24"/>
                      </a:cubicBezTo>
                      <a:cubicBezTo>
                        <a:pt x="36" y="24"/>
                        <a:pt x="37" y="17"/>
                        <a:pt x="37" y="17"/>
                      </a:cubicBezTo>
                      <a:cubicBezTo>
                        <a:pt x="37" y="17"/>
                        <a:pt x="38" y="14"/>
                        <a:pt x="38" y="14"/>
                      </a:cubicBezTo>
                      <a:cubicBezTo>
                        <a:pt x="38" y="13"/>
                        <a:pt x="37" y="8"/>
                        <a:pt x="37" y="8"/>
                      </a:cubicBezTo>
                      <a:cubicBezTo>
                        <a:pt x="40" y="7"/>
                        <a:pt x="40" y="7"/>
                        <a:pt x="40" y="7"/>
                      </a:cubicBezTo>
                      <a:cubicBezTo>
                        <a:pt x="43" y="4"/>
                        <a:pt x="43" y="4"/>
                        <a:pt x="43" y="4"/>
                      </a:cubicBezTo>
                      <a:cubicBezTo>
                        <a:pt x="43" y="4"/>
                        <a:pt x="44" y="3"/>
                        <a:pt x="44" y="3"/>
                      </a:cubicBezTo>
                      <a:cubicBezTo>
                        <a:pt x="44" y="3"/>
                        <a:pt x="44" y="2"/>
                        <a:pt x="44" y="1"/>
                      </a:cubicBezTo>
                      <a:cubicBezTo>
                        <a:pt x="44" y="2"/>
                        <a:pt x="43" y="1"/>
                        <a:pt x="43" y="1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157" name="Freeform 865">
                  <a:extLst>
                    <a:ext uri="{FF2B5EF4-FFF2-40B4-BE49-F238E27FC236}">
                      <a16:creationId xmlns:a16="http://schemas.microsoft.com/office/drawing/2014/main" id="{038164D0-AC7E-8AFF-FCA6-70270F125D3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283325" y="3808413"/>
                  <a:ext cx="69850" cy="38100"/>
                </a:xfrm>
                <a:custGeom>
                  <a:avLst/>
                  <a:gdLst>
                    <a:gd name="T0" fmla="*/ 10 w 17"/>
                    <a:gd name="T1" fmla="*/ 6 h 9"/>
                    <a:gd name="T2" fmla="*/ 10 w 17"/>
                    <a:gd name="T3" fmla="*/ 6 h 9"/>
                    <a:gd name="T4" fmla="*/ 9 w 17"/>
                    <a:gd name="T5" fmla="*/ 7 h 9"/>
                    <a:gd name="T6" fmla="*/ 7 w 17"/>
                    <a:gd name="T7" fmla="*/ 8 h 9"/>
                    <a:gd name="T8" fmla="*/ 6 w 17"/>
                    <a:gd name="T9" fmla="*/ 8 h 9"/>
                    <a:gd name="T10" fmla="*/ 5 w 17"/>
                    <a:gd name="T11" fmla="*/ 9 h 9"/>
                    <a:gd name="T12" fmla="*/ 4 w 17"/>
                    <a:gd name="T13" fmla="*/ 8 h 9"/>
                    <a:gd name="T14" fmla="*/ 3 w 17"/>
                    <a:gd name="T15" fmla="*/ 8 h 9"/>
                    <a:gd name="T16" fmla="*/ 3 w 17"/>
                    <a:gd name="T17" fmla="*/ 8 h 9"/>
                    <a:gd name="T18" fmla="*/ 2 w 17"/>
                    <a:gd name="T19" fmla="*/ 7 h 9"/>
                    <a:gd name="T20" fmla="*/ 1 w 17"/>
                    <a:gd name="T21" fmla="*/ 6 h 9"/>
                    <a:gd name="T22" fmla="*/ 0 w 17"/>
                    <a:gd name="T23" fmla="*/ 5 h 9"/>
                    <a:gd name="T24" fmla="*/ 2 w 17"/>
                    <a:gd name="T25" fmla="*/ 5 h 9"/>
                    <a:gd name="T26" fmla="*/ 3 w 17"/>
                    <a:gd name="T27" fmla="*/ 4 h 9"/>
                    <a:gd name="T28" fmla="*/ 4 w 17"/>
                    <a:gd name="T29" fmla="*/ 4 h 9"/>
                    <a:gd name="T30" fmla="*/ 5 w 17"/>
                    <a:gd name="T31" fmla="*/ 3 h 9"/>
                    <a:gd name="T32" fmla="*/ 6 w 17"/>
                    <a:gd name="T33" fmla="*/ 2 h 9"/>
                    <a:gd name="T34" fmla="*/ 8 w 17"/>
                    <a:gd name="T35" fmla="*/ 3 h 9"/>
                    <a:gd name="T36" fmla="*/ 11 w 17"/>
                    <a:gd name="T37" fmla="*/ 2 h 9"/>
                    <a:gd name="T38" fmla="*/ 13 w 17"/>
                    <a:gd name="T39" fmla="*/ 1 h 9"/>
                    <a:gd name="T40" fmla="*/ 16 w 17"/>
                    <a:gd name="T41" fmla="*/ 0 h 9"/>
                    <a:gd name="T42" fmla="*/ 15 w 17"/>
                    <a:gd name="T43" fmla="*/ 1 h 9"/>
                    <a:gd name="T44" fmla="*/ 13 w 17"/>
                    <a:gd name="T45" fmla="*/ 2 h 9"/>
                    <a:gd name="T46" fmla="*/ 12 w 17"/>
                    <a:gd name="T47" fmla="*/ 4 h 9"/>
                    <a:gd name="T48" fmla="*/ 12 w 17"/>
                    <a:gd name="T49" fmla="*/ 6 h 9"/>
                    <a:gd name="T50" fmla="*/ 10 w 17"/>
                    <a:gd name="T51" fmla="*/ 6 h 9"/>
                    <a:gd name="T52" fmla="*/ 10 w 17"/>
                    <a:gd name="T53" fmla="*/ 6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7" h="9">
                      <a:moveTo>
                        <a:pt x="10" y="6"/>
                      </a:moveTo>
                      <a:cubicBezTo>
                        <a:pt x="10" y="6"/>
                        <a:pt x="10" y="6"/>
                        <a:pt x="10" y="6"/>
                      </a:cubicBezTo>
                      <a:cubicBezTo>
                        <a:pt x="10" y="7"/>
                        <a:pt x="10" y="7"/>
                        <a:pt x="9" y="7"/>
                      </a:cubicBezTo>
                      <a:cubicBezTo>
                        <a:pt x="8" y="7"/>
                        <a:pt x="8" y="8"/>
                        <a:pt x="7" y="8"/>
                      </a:cubicBezTo>
                      <a:cubicBezTo>
                        <a:pt x="6" y="8"/>
                        <a:pt x="6" y="8"/>
                        <a:pt x="6" y="8"/>
                      </a:cubicBezTo>
                      <a:cubicBezTo>
                        <a:pt x="6" y="9"/>
                        <a:pt x="6" y="9"/>
                        <a:pt x="5" y="9"/>
                      </a:cubicBezTo>
                      <a:cubicBezTo>
                        <a:pt x="5" y="9"/>
                        <a:pt x="5" y="8"/>
                        <a:pt x="4" y="8"/>
                      </a:cubicBezTo>
                      <a:cubicBezTo>
                        <a:pt x="4" y="8"/>
                        <a:pt x="4" y="8"/>
                        <a:pt x="3" y="8"/>
                      </a:cubicBezTo>
                      <a:cubicBezTo>
                        <a:pt x="3" y="8"/>
                        <a:pt x="3" y="8"/>
                        <a:pt x="3" y="8"/>
                      </a:cubicBezTo>
                      <a:cubicBezTo>
                        <a:pt x="2" y="8"/>
                        <a:pt x="2" y="8"/>
                        <a:pt x="2" y="7"/>
                      </a:cubicBezTo>
                      <a:cubicBezTo>
                        <a:pt x="1" y="7"/>
                        <a:pt x="1" y="6"/>
                        <a:pt x="1" y="6"/>
                      </a:cubicBezTo>
                      <a:cubicBezTo>
                        <a:pt x="1" y="6"/>
                        <a:pt x="0" y="5"/>
                        <a:pt x="0" y="5"/>
                      </a:cubicBezTo>
                      <a:cubicBezTo>
                        <a:pt x="1" y="4"/>
                        <a:pt x="1" y="5"/>
                        <a:pt x="2" y="5"/>
                      </a:cubicBezTo>
                      <a:cubicBezTo>
                        <a:pt x="3" y="5"/>
                        <a:pt x="2" y="4"/>
                        <a:pt x="3" y="4"/>
                      </a:cubicBezTo>
                      <a:cubicBezTo>
                        <a:pt x="4" y="4"/>
                        <a:pt x="4" y="4"/>
                        <a:pt x="4" y="4"/>
                      </a:cubicBezTo>
                      <a:cubicBezTo>
                        <a:pt x="5" y="4"/>
                        <a:pt x="5" y="4"/>
                        <a:pt x="5" y="3"/>
                      </a:cubicBezTo>
                      <a:cubicBezTo>
                        <a:pt x="5" y="3"/>
                        <a:pt x="5" y="2"/>
                        <a:pt x="6" y="2"/>
                      </a:cubicBezTo>
                      <a:cubicBezTo>
                        <a:pt x="7" y="2"/>
                        <a:pt x="7" y="2"/>
                        <a:pt x="8" y="3"/>
                      </a:cubicBezTo>
                      <a:cubicBezTo>
                        <a:pt x="9" y="3"/>
                        <a:pt x="10" y="2"/>
                        <a:pt x="11" y="2"/>
                      </a:cubicBezTo>
                      <a:cubicBezTo>
                        <a:pt x="12" y="2"/>
                        <a:pt x="13" y="1"/>
                        <a:pt x="13" y="1"/>
                      </a:cubicBezTo>
                      <a:cubicBezTo>
                        <a:pt x="14" y="1"/>
                        <a:pt x="15" y="0"/>
                        <a:pt x="16" y="0"/>
                      </a:cubicBezTo>
                      <a:cubicBezTo>
                        <a:pt x="17" y="0"/>
                        <a:pt x="15" y="1"/>
                        <a:pt x="15" y="1"/>
                      </a:cubicBezTo>
                      <a:cubicBezTo>
                        <a:pt x="14" y="1"/>
                        <a:pt x="14" y="2"/>
                        <a:pt x="13" y="2"/>
                      </a:cubicBezTo>
                      <a:cubicBezTo>
                        <a:pt x="12" y="3"/>
                        <a:pt x="11" y="3"/>
                        <a:pt x="12" y="4"/>
                      </a:cubicBezTo>
                      <a:cubicBezTo>
                        <a:pt x="12" y="5"/>
                        <a:pt x="13" y="5"/>
                        <a:pt x="12" y="6"/>
                      </a:cubicBezTo>
                      <a:cubicBezTo>
                        <a:pt x="12" y="6"/>
                        <a:pt x="11" y="5"/>
                        <a:pt x="10" y="6"/>
                      </a:cubicBezTo>
                      <a:cubicBezTo>
                        <a:pt x="10" y="6"/>
                        <a:pt x="11" y="5"/>
                        <a:pt x="10" y="6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158" name="Freeform 872">
                  <a:extLst>
                    <a:ext uri="{FF2B5EF4-FFF2-40B4-BE49-F238E27FC236}">
                      <a16:creationId xmlns:a16="http://schemas.microsoft.com/office/drawing/2014/main" id="{CAB8DFA8-6D7C-D931-DCC5-5585C2240284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6637338" y="3584575"/>
                  <a:ext cx="157162" cy="128588"/>
                </a:xfrm>
                <a:custGeom>
                  <a:avLst/>
                  <a:gdLst>
                    <a:gd name="T0" fmla="*/ 3 w 38"/>
                    <a:gd name="T1" fmla="*/ 24 h 31"/>
                    <a:gd name="T2" fmla="*/ 0 w 38"/>
                    <a:gd name="T3" fmla="*/ 20 h 31"/>
                    <a:gd name="T4" fmla="*/ 2 w 38"/>
                    <a:gd name="T5" fmla="*/ 21 h 31"/>
                    <a:gd name="T6" fmla="*/ 4 w 38"/>
                    <a:gd name="T7" fmla="*/ 21 h 31"/>
                    <a:gd name="T8" fmla="*/ 7 w 38"/>
                    <a:gd name="T9" fmla="*/ 21 h 31"/>
                    <a:gd name="T10" fmla="*/ 8 w 38"/>
                    <a:gd name="T11" fmla="*/ 23 h 31"/>
                    <a:gd name="T12" fmla="*/ 9 w 38"/>
                    <a:gd name="T13" fmla="*/ 27 h 31"/>
                    <a:gd name="T14" fmla="*/ 22 w 38"/>
                    <a:gd name="T15" fmla="*/ 4 h 31"/>
                    <a:gd name="T16" fmla="*/ 20 w 38"/>
                    <a:gd name="T17" fmla="*/ 6 h 31"/>
                    <a:gd name="T18" fmla="*/ 16 w 38"/>
                    <a:gd name="T19" fmla="*/ 4 h 31"/>
                    <a:gd name="T20" fmla="*/ 14 w 38"/>
                    <a:gd name="T21" fmla="*/ 2 h 31"/>
                    <a:gd name="T22" fmla="*/ 13 w 38"/>
                    <a:gd name="T23" fmla="*/ 1 h 31"/>
                    <a:gd name="T24" fmla="*/ 11 w 38"/>
                    <a:gd name="T25" fmla="*/ 0 h 31"/>
                    <a:gd name="T26" fmla="*/ 10 w 38"/>
                    <a:gd name="T27" fmla="*/ 1 h 31"/>
                    <a:gd name="T28" fmla="*/ 10 w 38"/>
                    <a:gd name="T29" fmla="*/ 2 h 31"/>
                    <a:gd name="T30" fmla="*/ 13 w 38"/>
                    <a:gd name="T31" fmla="*/ 6 h 31"/>
                    <a:gd name="T32" fmla="*/ 10 w 38"/>
                    <a:gd name="T33" fmla="*/ 7 h 31"/>
                    <a:gd name="T34" fmla="*/ 6 w 38"/>
                    <a:gd name="T35" fmla="*/ 6 h 31"/>
                    <a:gd name="T36" fmla="*/ 3 w 38"/>
                    <a:gd name="T37" fmla="*/ 4 h 31"/>
                    <a:gd name="T38" fmla="*/ 2 w 38"/>
                    <a:gd name="T39" fmla="*/ 6 h 31"/>
                    <a:gd name="T40" fmla="*/ 3 w 38"/>
                    <a:gd name="T41" fmla="*/ 7 h 31"/>
                    <a:gd name="T42" fmla="*/ 3 w 38"/>
                    <a:gd name="T43" fmla="*/ 8 h 31"/>
                    <a:gd name="T44" fmla="*/ 6 w 38"/>
                    <a:gd name="T45" fmla="*/ 10 h 31"/>
                    <a:gd name="T46" fmla="*/ 5 w 38"/>
                    <a:gd name="T47" fmla="*/ 13 h 31"/>
                    <a:gd name="T48" fmla="*/ 8 w 38"/>
                    <a:gd name="T49" fmla="*/ 15 h 31"/>
                    <a:gd name="T50" fmla="*/ 6 w 38"/>
                    <a:gd name="T51" fmla="*/ 17 h 31"/>
                    <a:gd name="T52" fmla="*/ 7 w 38"/>
                    <a:gd name="T53" fmla="*/ 18 h 31"/>
                    <a:gd name="T54" fmla="*/ 10 w 38"/>
                    <a:gd name="T55" fmla="*/ 20 h 31"/>
                    <a:gd name="T56" fmla="*/ 11 w 38"/>
                    <a:gd name="T57" fmla="*/ 21 h 31"/>
                    <a:gd name="T58" fmla="*/ 12 w 38"/>
                    <a:gd name="T59" fmla="*/ 23 h 31"/>
                    <a:gd name="T60" fmla="*/ 11 w 38"/>
                    <a:gd name="T61" fmla="*/ 24 h 31"/>
                    <a:gd name="T62" fmla="*/ 11 w 38"/>
                    <a:gd name="T63" fmla="*/ 26 h 31"/>
                    <a:gd name="T64" fmla="*/ 15 w 38"/>
                    <a:gd name="T65" fmla="*/ 24 h 31"/>
                    <a:gd name="T66" fmla="*/ 17 w 38"/>
                    <a:gd name="T67" fmla="*/ 22 h 31"/>
                    <a:gd name="T68" fmla="*/ 20 w 38"/>
                    <a:gd name="T69" fmla="*/ 19 h 31"/>
                    <a:gd name="T70" fmla="*/ 21 w 38"/>
                    <a:gd name="T71" fmla="*/ 20 h 31"/>
                    <a:gd name="T72" fmla="*/ 24 w 38"/>
                    <a:gd name="T73" fmla="*/ 23 h 31"/>
                    <a:gd name="T74" fmla="*/ 23 w 38"/>
                    <a:gd name="T75" fmla="*/ 26 h 31"/>
                    <a:gd name="T76" fmla="*/ 23 w 38"/>
                    <a:gd name="T77" fmla="*/ 28 h 31"/>
                    <a:gd name="T78" fmla="*/ 25 w 38"/>
                    <a:gd name="T79" fmla="*/ 30 h 31"/>
                    <a:gd name="T80" fmla="*/ 27 w 38"/>
                    <a:gd name="T81" fmla="*/ 29 h 31"/>
                    <a:gd name="T82" fmla="*/ 28 w 38"/>
                    <a:gd name="T83" fmla="*/ 26 h 31"/>
                    <a:gd name="T84" fmla="*/ 29 w 38"/>
                    <a:gd name="T85" fmla="*/ 25 h 31"/>
                    <a:gd name="T86" fmla="*/ 30 w 38"/>
                    <a:gd name="T87" fmla="*/ 24 h 31"/>
                    <a:gd name="T88" fmla="*/ 31 w 38"/>
                    <a:gd name="T89" fmla="*/ 23 h 31"/>
                    <a:gd name="T90" fmla="*/ 31 w 38"/>
                    <a:gd name="T91" fmla="*/ 19 h 31"/>
                    <a:gd name="T92" fmla="*/ 32 w 38"/>
                    <a:gd name="T93" fmla="*/ 17 h 31"/>
                    <a:gd name="T94" fmla="*/ 33 w 38"/>
                    <a:gd name="T95" fmla="*/ 15 h 31"/>
                    <a:gd name="T96" fmla="*/ 37 w 38"/>
                    <a:gd name="T97" fmla="*/ 15 h 31"/>
                    <a:gd name="T98" fmla="*/ 33 w 38"/>
                    <a:gd name="T99" fmla="*/ 12 h 31"/>
                    <a:gd name="T100" fmla="*/ 31 w 38"/>
                    <a:gd name="T101" fmla="*/ 9 h 31"/>
                    <a:gd name="T102" fmla="*/ 27 w 38"/>
                    <a:gd name="T103" fmla="*/ 2 h 31"/>
                    <a:gd name="T104" fmla="*/ 24 w 38"/>
                    <a:gd name="T105" fmla="*/ 2 h 3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38" h="31">
                      <a:moveTo>
                        <a:pt x="9" y="27"/>
                      </a:moveTo>
                      <a:cubicBezTo>
                        <a:pt x="7" y="27"/>
                        <a:pt x="5" y="26"/>
                        <a:pt x="3" y="24"/>
                      </a:cubicBezTo>
                      <a:cubicBezTo>
                        <a:pt x="3" y="24"/>
                        <a:pt x="2" y="23"/>
                        <a:pt x="1" y="22"/>
                      </a:cubicBezTo>
                      <a:cubicBezTo>
                        <a:pt x="1" y="21"/>
                        <a:pt x="0" y="20"/>
                        <a:pt x="0" y="20"/>
                      </a:cubicBezTo>
                      <a:cubicBezTo>
                        <a:pt x="0" y="19"/>
                        <a:pt x="1" y="19"/>
                        <a:pt x="1" y="19"/>
                      </a:cubicBezTo>
                      <a:cubicBezTo>
                        <a:pt x="2" y="19"/>
                        <a:pt x="2" y="20"/>
                        <a:pt x="2" y="21"/>
                      </a:cubicBezTo>
                      <a:cubicBezTo>
                        <a:pt x="3" y="21"/>
                        <a:pt x="3" y="20"/>
                        <a:pt x="3" y="21"/>
                      </a:cubicBezTo>
                      <a:cubicBezTo>
                        <a:pt x="3" y="21"/>
                        <a:pt x="3" y="21"/>
                        <a:pt x="4" y="21"/>
                      </a:cubicBezTo>
                      <a:cubicBezTo>
                        <a:pt x="4" y="21"/>
                        <a:pt x="4" y="21"/>
                        <a:pt x="5" y="21"/>
                      </a:cubicBezTo>
                      <a:cubicBezTo>
                        <a:pt x="6" y="21"/>
                        <a:pt x="7" y="20"/>
                        <a:pt x="7" y="21"/>
                      </a:cubicBezTo>
                      <a:cubicBezTo>
                        <a:pt x="7" y="22"/>
                        <a:pt x="6" y="22"/>
                        <a:pt x="7" y="23"/>
                      </a:cubicBezTo>
                      <a:cubicBezTo>
                        <a:pt x="7" y="23"/>
                        <a:pt x="8" y="23"/>
                        <a:pt x="8" y="23"/>
                      </a:cubicBezTo>
                      <a:cubicBezTo>
                        <a:pt x="8" y="24"/>
                        <a:pt x="8" y="24"/>
                        <a:pt x="8" y="25"/>
                      </a:cubicBezTo>
                      <a:cubicBezTo>
                        <a:pt x="8" y="25"/>
                        <a:pt x="9" y="26"/>
                        <a:pt x="9" y="27"/>
                      </a:cubicBezTo>
                      <a:close/>
                      <a:moveTo>
                        <a:pt x="24" y="2"/>
                      </a:moveTo>
                      <a:cubicBezTo>
                        <a:pt x="24" y="3"/>
                        <a:pt x="23" y="3"/>
                        <a:pt x="22" y="4"/>
                      </a:cubicBezTo>
                      <a:cubicBezTo>
                        <a:pt x="22" y="4"/>
                        <a:pt x="21" y="4"/>
                        <a:pt x="21" y="5"/>
                      </a:cubicBezTo>
                      <a:cubicBezTo>
                        <a:pt x="21" y="5"/>
                        <a:pt x="21" y="6"/>
                        <a:pt x="20" y="6"/>
                      </a:cubicBezTo>
                      <a:cubicBezTo>
                        <a:pt x="20" y="6"/>
                        <a:pt x="19" y="6"/>
                        <a:pt x="18" y="6"/>
                      </a:cubicBezTo>
                      <a:cubicBezTo>
                        <a:pt x="17" y="6"/>
                        <a:pt x="17" y="5"/>
                        <a:pt x="16" y="4"/>
                      </a:cubicBezTo>
                      <a:cubicBezTo>
                        <a:pt x="16" y="4"/>
                        <a:pt x="16" y="3"/>
                        <a:pt x="15" y="3"/>
                      </a:cubicBezTo>
                      <a:cubicBezTo>
                        <a:pt x="15" y="3"/>
                        <a:pt x="15" y="2"/>
                        <a:pt x="14" y="2"/>
                      </a:cubicBezTo>
                      <a:cubicBezTo>
                        <a:pt x="14" y="1"/>
                        <a:pt x="14" y="1"/>
                        <a:pt x="14" y="1"/>
                      </a:cubicBezTo>
                      <a:cubicBezTo>
                        <a:pt x="13" y="1"/>
                        <a:pt x="13" y="1"/>
                        <a:pt x="13" y="1"/>
                      </a:cubicBezTo>
                      <a:cubicBezTo>
                        <a:pt x="13" y="0"/>
                        <a:pt x="12" y="1"/>
                        <a:pt x="12" y="1"/>
                      </a:cubicBezTo>
                      <a:cubicBezTo>
                        <a:pt x="12" y="0"/>
                        <a:pt x="12" y="0"/>
                        <a:pt x="11" y="0"/>
                      </a:cubicBezTo>
                      <a:cubicBezTo>
                        <a:pt x="11" y="0"/>
                        <a:pt x="11" y="0"/>
                        <a:pt x="11" y="0"/>
                      </a:cubicBezTo>
                      <a:cubicBezTo>
                        <a:pt x="11" y="1"/>
                        <a:pt x="10" y="1"/>
                        <a:pt x="10" y="1"/>
                      </a:cubicBezTo>
                      <a:cubicBezTo>
                        <a:pt x="10" y="1"/>
                        <a:pt x="10" y="1"/>
                        <a:pt x="9" y="2"/>
                      </a:cubicBezTo>
                      <a:cubicBezTo>
                        <a:pt x="9" y="2"/>
                        <a:pt x="10" y="2"/>
                        <a:pt x="10" y="2"/>
                      </a:cubicBezTo>
                      <a:cubicBezTo>
                        <a:pt x="10" y="3"/>
                        <a:pt x="10" y="3"/>
                        <a:pt x="10" y="3"/>
                      </a:cubicBezTo>
                      <a:cubicBezTo>
                        <a:pt x="10" y="4"/>
                        <a:pt x="13" y="4"/>
                        <a:pt x="13" y="6"/>
                      </a:cubicBezTo>
                      <a:cubicBezTo>
                        <a:pt x="13" y="6"/>
                        <a:pt x="12" y="7"/>
                        <a:pt x="12" y="7"/>
                      </a:cubicBezTo>
                      <a:cubicBezTo>
                        <a:pt x="11" y="8"/>
                        <a:pt x="11" y="7"/>
                        <a:pt x="10" y="7"/>
                      </a:cubicBezTo>
                      <a:cubicBezTo>
                        <a:pt x="9" y="6"/>
                        <a:pt x="9" y="6"/>
                        <a:pt x="8" y="6"/>
                      </a:cubicBezTo>
                      <a:cubicBezTo>
                        <a:pt x="8" y="7"/>
                        <a:pt x="7" y="6"/>
                        <a:pt x="6" y="6"/>
                      </a:cubicBezTo>
                      <a:cubicBezTo>
                        <a:pt x="6" y="5"/>
                        <a:pt x="6" y="5"/>
                        <a:pt x="5" y="4"/>
                      </a:cubicBezTo>
                      <a:cubicBezTo>
                        <a:pt x="4" y="4"/>
                        <a:pt x="4" y="4"/>
                        <a:pt x="3" y="4"/>
                      </a:cubicBezTo>
                      <a:cubicBezTo>
                        <a:pt x="3" y="5"/>
                        <a:pt x="1" y="5"/>
                        <a:pt x="1" y="6"/>
                      </a:cubicBezTo>
                      <a:cubicBezTo>
                        <a:pt x="1" y="6"/>
                        <a:pt x="2" y="6"/>
                        <a:pt x="2" y="6"/>
                      </a:cubicBezTo>
                      <a:cubicBezTo>
                        <a:pt x="2" y="6"/>
                        <a:pt x="2" y="6"/>
                        <a:pt x="2" y="6"/>
                      </a:cubicBezTo>
                      <a:cubicBezTo>
                        <a:pt x="3" y="6"/>
                        <a:pt x="3" y="7"/>
                        <a:pt x="3" y="7"/>
                      </a:cubicBezTo>
                      <a:cubicBezTo>
                        <a:pt x="3" y="7"/>
                        <a:pt x="2" y="7"/>
                        <a:pt x="2" y="7"/>
                      </a:cubicBezTo>
                      <a:cubicBezTo>
                        <a:pt x="2" y="8"/>
                        <a:pt x="3" y="7"/>
                        <a:pt x="3" y="8"/>
                      </a:cubicBezTo>
                      <a:cubicBezTo>
                        <a:pt x="4" y="8"/>
                        <a:pt x="4" y="8"/>
                        <a:pt x="4" y="8"/>
                      </a:cubicBezTo>
                      <a:cubicBezTo>
                        <a:pt x="5" y="8"/>
                        <a:pt x="5" y="9"/>
                        <a:pt x="6" y="10"/>
                      </a:cubicBezTo>
                      <a:cubicBezTo>
                        <a:pt x="6" y="11"/>
                        <a:pt x="4" y="10"/>
                        <a:pt x="4" y="11"/>
                      </a:cubicBezTo>
                      <a:cubicBezTo>
                        <a:pt x="4" y="12"/>
                        <a:pt x="5" y="13"/>
                        <a:pt x="5" y="13"/>
                      </a:cubicBezTo>
                      <a:cubicBezTo>
                        <a:pt x="5" y="14"/>
                        <a:pt x="6" y="14"/>
                        <a:pt x="7" y="14"/>
                      </a:cubicBezTo>
                      <a:cubicBezTo>
                        <a:pt x="7" y="14"/>
                        <a:pt x="8" y="14"/>
                        <a:pt x="8" y="15"/>
                      </a:cubicBezTo>
                      <a:cubicBezTo>
                        <a:pt x="8" y="15"/>
                        <a:pt x="8" y="16"/>
                        <a:pt x="8" y="16"/>
                      </a:cubicBezTo>
                      <a:cubicBezTo>
                        <a:pt x="7" y="17"/>
                        <a:pt x="5" y="16"/>
                        <a:pt x="6" y="17"/>
                      </a:cubicBezTo>
                      <a:cubicBezTo>
                        <a:pt x="6" y="18"/>
                        <a:pt x="7" y="17"/>
                        <a:pt x="7" y="18"/>
                      </a:cubicBezTo>
                      <a:cubicBezTo>
                        <a:pt x="7" y="18"/>
                        <a:pt x="7" y="18"/>
                        <a:pt x="7" y="18"/>
                      </a:cubicBezTo>
                      <a:cubicBezTo>
                        <a:pt x="8" y="19"/>
                        <a:pt x="8" y="19"/>
                        <a:pt x="8" y="19"/>
                      </a:cubicBezTo>
                      <a:cubicBezTo>
                        <a:pt x="8" y="19"/>
                        <a:pt x="10" y="21"/>
                        <a:pt x="10" y="20"/>
                      </a:cubicBezTo>
                      <a:cubicBezTo>
                        <a:pt x="11" y="21"/>
                        <a:pt x="11" y="20"/>
                        <a:pt x="11" y="21"/>
                      </a:cubicBezTo>
                      <a:cubicBezTo>
                        <a:pt x="12" y="21"/>
                        <a:pt x="12" y="21"/>
                        <a:pt x="11" y="21"/>
                      </a:cubicBezTo>
                      <a:cubicBezTo>
                        <a:pt x="11" y="22"/>
                        <a:pt x="11" y="22"/>
                        <a:pt x="11" y="22"/>
                      </a:cubicBezTo>
                      <a:cubicBezTo>
                        <a:pt x="11" y="22"/>
                        <a:pt x="11" y="23"/>
                        <a:pt x="12" y="23"/>
                      </a:cubicBezTo>
                      <a:cubicBezTo>
                        <a:pt x="12" y="23"/>
                        <a:pt x="12" y="24"/>
                        <a:pt x="12" y="24"/>
                      </a:cubicBezTo>
                      <a:cubicBezTo>
                        <a:pt x="12" y="24"/>
                        <a:pt x="11" y="24"/>
                        <a:pt x="11" y="24"/>
                      </a:cubicBezTo>
                      <a:cubicBezTo>
                        <a:pt x="10" y="24"/>
                        <a:pt x="11" y="24"/>
                        <a:pt x="11" y="25"/>
                      </a:cubicBezTo>
                      <a:cubicBezTo>
                        <a:pt x="11" y="25"/>
                        <a:pt x="11" y="26"/>
                        <a:pt x="11" y="26"/>
                      </a:cubicBezTo>
                      <a:cubicBezTo>
                        <a:pt x="13" y="26"/>
                        <a:pt x="13" y="25"/>
                        <a:pt x="14" y="24"/>
                      </a:cubicBezTo>
                      <a:cubicBezTo>
                        <a:pt x="14" y="24"/>
                        <a:pt x="15" y="24"/>
                        <a:pt x="15" y="24"/>
                      </a:cubicBezTo>
                      <a:cubicBezTo>
                        <a:pt x="15" y="23"/>
                        <a:pt x="16" y="23"/>
                        <a:pt x="16" y="22"/>
                      </a:cubicBezTo>
                      <a:cubicBezTo>
                        <a:pt x="16" y="22"/>
                        <a:pt x="17" y="22"/>
                        <a:pt x="17" y="22"/>
                      </a:cubicBezTo>
                      <a:cubicBezTo>
                        <a:pt x="18" y="21"/>
                        <a:pt x="18" y="21"/>
                        <a:pt x="18" y="21"/>
                      </a:cubicBezTo>
                      <a:cubicBezTo>
                        <a:pt x="19" y="21"/>
                        <a:pt x="20" y="20"/>
                        <a:pt x="20" y="19"/>
                      </a:cubicBezTo>
                      <a:cubicBezTo>
                        <a:pt x="20" y="19"/>
                        <a:pt x="21" y="20"/>
                        <a:pt x="21" y="20"/>
                      </a:cubicBezTo>
                      <a:cubicBezTo>
                        <a:pt x="21" y="20"/>
                        <a:pt x="21" y="20"/>
                        <a:pt x="21" y="20"/>
                      </a:cubicBezTo>
                      <a:cubicBezTo>
                        <a:pt x="22" y="20"/>
                        <a:pt x="22" y="20"/>
                        <a:pt x="22" y="20"/>
                      </a:cubicBezTo>
                      <a:cubicBezTo>
                        <a:pt x="23" y="21"/>
                        <a:pt x="24" y="22"/>
                        <a:pt x="24" y="23"/>
                      </a:cubicBezTo>
                      <a:cubicBezTo>
                        <a:pt x="23" y="23"/>
                        <a:pt x="22" y="23"/>
                        <a:pt x="22" y="24"/>
                      </a:cubicBezTo>
                      <a:cubicBezTo>
                        <a:pt x="23" y="24"/>
                        <a:pt x="24" y="25"/>
                        <a:pt x="23" y="26"/>
                      </a:cubicBezTo>
                      <a:cubicBezTo>
                        <a:pt x="23" y="26"/>
                        <a:pt x="22" y="26"/>
                        <a:pt x="22" y="27"/>
                      </a:cubicBezTo>
                      <a:cubicBezTo>
                        <a:pt x="21" y="28"/>
                        <a:pt x="23" y="28"/>
                        <a:pt x="23" y="28"/>
                      </a:cubicBezTo>
                      <a:cubicBezTo>
                        <a:pt x="23" y="29"/>
                        <a:pt x="23" y="29"/>
                        <a:pt x="24" y="29"/>
                      </a:cubicBezTo>
                      <a:cubicBezTo>
                        <a:pt x="24" y="29"/>
                        <a:pt x="24" y="29"/>
                        <a:pt x="25" y="30"/>
                      </a:cubicBezTo>
                      <a:cubicBezTo>
                        <a:pt x="25" y="30"/>
                        <a:pt x="26" y="31"/>
                        <a:pt x="27" y="31"/>
                      </a:cubicBezTo>
                      <a:cubicBezTo>
                        <a:pt x="27" y="30"/>
                        <a:pt x="27" y="30"/>
                        <a:pt x="27" y="29"/>
                      </a:cubicBezTo>
                      <a:cubicBezTo>
                        <a:pt x="27" y="28"/>
                        <a:pt x="27" y="28"/>
                        <a:pt x="27" y="27"/>
                      </a:cubicBezTo>
                      <a:cubicBezTo>
                        <a:pt x="27" y="27"/>
                        <a:pt x="27" y="27"/>
                        <a:pt x="28" y="26"/>
                      </a:cubicBezTo>
                      <a:cubicBezTo>
                        <a:pt x="28" y="26"/>
                        <a:pt x="28" y="25"/>
                        <a:pt x="28" y="24"/>
                      </a:cubicBezTo>
                      <a:cubicBezTo>
                        <a:pt x="29" y="24"/>
                        <a:pt x="29" y="25"/>
                        <a:pt x="29" y="25"/>
                      </a:cubicBezTo>
                      <a:cubicBezTo>
                        <a:pt x="29" y="25"/>
                        <a:pt x="29" y="26"/>
                        <a:pt x="29" y="26"/>
                      </a:cubicBezTo>
                      <a:cubicBezTo>
                        <a:pt x="29" y="26"/>
                        <a:pt x="30" y="25"/>
                        <a:pt x="30" y="24"/>
                      </a:cubicBezTo>
                      <a:cubicBezTo>
                        <a:pt x="30" y="24"/>
                        <a:pt x="30" y="24"/>
                        <a:pt x="30" y="23"/>
                      </a:cubicBezTo>
                      <a:cubicBezTo>
                        <a:pt x="30" y="23"/>
                        <a:pt x="31" y="23"/>
                        <a:pt x="31" y="23"/>
                      </a:cubicBezTo>
                      <a:cubicBezTo>
                        <a:pt x="32" y="22"/>
                        <a:pt x="30" y="22"/>
                        <a:pt x="30" y="21"/>
                      </a:cubicBezTo>
                      <a:cubicBezTo>
                        <a:pt x="30" y="21"/>
                        <a:pt x="31" y="20"/>
                        <a:pt x="31" y="19"/>
                      </a:cubicBezTo>
                      <a:cubicBezTo>
                        <a:pt x="31" y="19"/>
                        <a:pt x="31" y="18"/>
                        <a:pt x="31" y="18"/>
                      </a:cubicBezTo>
                      <a:cubicBezTo>
                        <a:pt x="31" y="18"/>
                        <a:pt x="31" y="18"/>
                        <a:pt x="32" y="17"/>
                      </a:cubicBezTo>
                      <a:cubicBezTo>
                        <a:pt x="32" y="17"/>
                        <a:pt x="31" y="16"/>
                        <a:pt x="32" y="16"/>
                      </a:cubicBezTo>
                      <a:cubicBezTo>
                        <a:pt x="32" y="15"/>
                        <a:pt x="33" y="15"/>
                        <a:pt x="33" y="15"/>
                      </a:cubicBezTo>
                      <a:cubicBezTo>
                        <a:pt x="34" y="15"/>
                        <a:pt x="35" y="14"/>
                        <a:pt x="35" y="14"/>
                      </a:cubicBezTo>
                      <a:cubicBezTo>
                        <a:pt x="36" y="13"/>
                        <a:pt x="37" y="14"/>
                        <a:pt x="37" y="15"/>
                      </a:cubicBezTo>
                      <a:cubicBezTo>
                        <a:pt x="38" y="14"/>
                        <a:pt x="37" y="13"/>
                        <a:pt x="36" y="12"/>
                      </a:cubicBezTo>
                      <a:cubicBezTo>
                        <a:pt x="35" y="12"/>
                        <a:pt x="34" y="12"/>
                        <a:pt x="33" y="12"/>
                      </a:cubicBezTo>
                      <a:cubicBezTo>
                        <a:pt x="32" y="12"/>
                        <a:pt x="32" y="11"/>
                        <a:pt x="32" y="11"/>
                      </a:cubicBezTo>
                      <a:cubicBezTo>
                        <a:pt x="32" y="10"/>
                        <a:pt x="31" y="10"/>
                        <a:pt x="31" y="9"/>
                      </a:cubicBezTo>
                      <a:cubicBezTo>
                        <a:pt x="29" y="8"/>
                        <a:pt x="29" y="6"/>
                        <a:pt x="29" y="4"/>
                      </a:cubicBezTo>
                      <a:cubicBezTo>
                        <a:pt x="28" y="4"/>
                        <a:pt x="28" y="3"/>
                        <a:pt x="27" y="2"/>
                      </a:cubicBezTo>
                      <a:cubicBezTo>
                        <a:pt x="27" y="2"/>
                        <a:pt x="26" y="1"/>
                        <a:pt x="26" y="0"/>
                      </a:cubicBezTo>
                      <a:cubicBezTo>
                        <a:pt x="25" y="1"/>
                        <a:pt x="25" y="2"/>
                        <a:pt x="24" y="2"/>
                      </a:cubicBezTo>
                      <a:cubicBezTo>
                        <a:pt x="24" y="3"/>
                        <a:pt x="25" y="2"/>
                        <a:pt x="24" y="2"/>
                      </a:cubicBez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  <p:sp>
              <p:nvSpPr>
                <p:cNvPr id="159" name="Freeform 849">
                  <a:extLst>
                    <a:ext uri="{FF2B5EF4-FFF2-40B4-BE49-F238E27FC236}">
                      <a16:creationId xmlns:a16="http://schemas.microsoft.com/office/drawing/2014/main" id="{8BBA7DBF-690E-3868-84D7-3A1ECE5BC0B9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370638" y="3846513"/>
                  <a:ext cx="41275" cy="49213"/>
                </a:xfrm>
                <a:custGeom>
                  <a:avLst/>
                  <a:gdLst>
                    <a:gd name="T0" fmla="*/ 3 w 10"/>
                    <a:gd name="T1" fmla="*/ 11 h 12"/>
                    <a:gd name="T2" fmla="*/ 4 w 10"/>
                    <a:gd name="T3" fmla="*/ 10 h 12"/>
                    <a:gd name="T4" fmla="*/ 5 w 10"/>
                    <a:gd name="T5" fmla="*/ 9 h 12"/>
                    <a:gd name="T6" fmla="*/ 5 w 10"/>
                    <a:gd name="T7" fmla="*/ 8 h 12"/>
                    <a:gd name="T8" fmla="*/ 7 w 10"/>
                    <a:gd name="T9" fmla="*/ 6 h 12"/>
                    <a:gd name="T10" fmla="*/ 8 w 10"/>
                    <a:gd name="T11" fmla="*/ 7 h 12"/>
                    <a:gd name="T12" fmla="*/ 7 w 10"/>
                    <a:gd name="T13" fmla="*/ 5 h 12"/>
                    <a:gd name="T14" fmla="*/ 10 w 10"/>
                    <a:gd name="T15" fmla="*/ 3 h 12"/>
                    <a:gd name="T16" fmla="*/ 9 w 10"/>
                    <a:gd name="T17" fmla="*/ 2 h 12"/>
                    <a:gd name="T18" fmla="*/ 8 w 10"/>
                    <a:gd name="T19" fmla="*/ 1 h 12"/>
                    <a:gd name="T20" fmla="*/ 8 w 10"/>
                    <a:gd name="T21" fmla="*/ 0 h 12"/>
                    <a:gd name="T22" fmla="*/ 5 w 10"/>
                    <a:gd name="T23" fmla="*/ 0 h 12"/>
                    <a:gd name="T24" fmla="*/ 4 w 10"/>
                    <a:gd name="T25" fmla="*/ 2 h 12"/>
                    <a:gd name="T26" fmla="*/ 3 w 10"/>
                    <a:gd name="T27" fmla="*/ 3 h 12"/>
                    <a:gd name="T28" fmla="*/ 3 w 10"/>
                    <a:gd name="T29" fmla="*/ 4 h 12"/>
                    <a:gd name="T30" fmla="*/ 1 w 10"/>
                    <a:gd name="T31" fmla="*/ 10 h 12"/>
                    <a:gd name="T32" fmla="*/ 0 w 10"/>
                    <a:gd name="T33" fmla="*/ 12 h 12"/>
                    <a:gd name="T34" fmla="*/ 2 w 10"/>
                    <a:gd name="T35" fmla="*/ 12 h 12"/>
                    <a:gd name="T36" fmla="*/ 3 w 10"/>
                    <a:gd name="T37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10" h="12">
                      <a:moveTo>
                        <a:pt x="3" y="11"/>
                      </a:moveTo>
                      <a:cubicBezTo>
                        <a:pt x="3" y="11"/>
                        <a:pt x="4" y="10"/>
                        <a:pt x="4" y="10"/>
                      </a:cubicBezTo>
                      <a:cubicBezTo>
                        <a:pt x="4" y="10"/>
                        <a:pt x="5" y="9"/>
                        <a:pt x="5" y="9"/>
                      </a:cubicBezTo>
                      <a:cubicBezTo>
                        <a:pt x="5" y="9"/>
                        <a:pt x="5" y="8"/>
                        <a:pt x="5" y="8"/>
                      </a:cubicBezTo>
                      <a:cubicBezTo>
                        <a:pt x="5" y="8"/>
                        <a:pt x="7" y="6"/>
                        <a:pt x="7" y="6"/>
                      </a:cubicBezTo>
                      <a:cubicBezTo>
                        <a:pt x="8" y="7"/>
                        <a:pt x="8" y="7"/>
                        <a:pt x="8" y="7"/>
                      </a:cubicBezTo>
                      <a:cubicBezTo>
                        <a:pt x="8" y="7"/>
                        <a:pt x="7" y="5"/>
                        <a:pt x="7" y="5"/>
                      </a:cubicBezTo>
                      <a:cubicBezTo>
                        <a:pt x="8" y="5"/>
                        <a:pt x="10" y="3"/>
                        <a:pt x="10" y="3"/>
                      </a:cubicBezTo>
                      <a:cubicBezTo>
                        <a:pt x="10" y="3"/>
                        <a:pt x="9" y="2"/>
                        <a:pt x="9" y="2"/>
                      </a:cubicBezTo>
                      <a:cubicBezTo>
                        <a:pt x="8" y="2"/>
                        <a:pt x="8" y="1"/>
                        <a:pt x="8" y="1"/>
                      </a:cubicBezTo>
                      <a:cubicBezTo>
                        <a:pt x="8" y="1"/>
                        <a:pt x="8" y="0"/>
                        <a:pt x="8" y="0"/>
                      </a:cubicBezTo>
                      <a:cubicBezTo>
                        <a:pt x="5" y="0"/>
                        <a:pt x="5" y="0"/>
                        <a:pt x="5" y="0"/>
                      </a:cubicBezTo>
                      <a:cubicBezTo>
                        <a:pt x="5" y="0"/>
                        <a:pt x="4" y="1"/>
                        <a:pt x="4" y="2"/>
                      </a:cubicBezTo>
                      <a:cubicBezTo>
                        <a:pt x="4" y="2"/>
                        <a:pt x="3" y="3"/>
                        <a:pt x="3" y="3"/>
                      </a:cubicBezTo>
                      <a:cubicBezTo>
                        <a:pt x="3" y="3"/>
                        <a:pt x="3" y="4"/>
                        <a:pt x="3" y="4"/>
                      </a:cubicBezTo>
                      <a:cubicBezTo>
                        <a:pt x="3" y="6"/>
                        <a:pt x="2" y="8"/>
                        <a:pt x="1" y="10"/>
                      </a:cubicBezTo>
                      <a:cubicBezTo>
                        <a:pt x="0" y="11"/>
                        <a:pt x="0" y="12"/>
                        <a:pt x="0" y="12"/>
                      </a:cubicBezTo>
                      <a:cubicBezTo>
                        <a:pt x="2" y="12"/>
                        <a:pt x="2" y="12"/>
                        <a:pt x="2" y="12"/>
                      </a:cubicBezTo>
                      <a:lnTo>
                        <a:pt x="3" y="11"/>
                      </a:lnTo>
                      <a:close/>
                    </a:path>
                  </a:pathLst>
                </a:custGeom>
                <a:grpFill/>
                <a:ln w="3175" cap="rnd">
                  <a:solidFill>
                    <a:schemeClr val="bg2"/>
                  </a:solidFill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ru-RU" sz="1600"/>
                </a:p>
              </p:txBody>
            </p:sp>
          </p:grpSp>
        </p:grpSp>
        <p:grpSp>
          <p:nvGrpSpPr>
            <p:cNvPr id="9" name="Europe">
              <a:extLst>
                <a:ext uri="{FF2B5EF4-FFF2-40B4-BE49-F238E27FC236}">
                  <a16:creationId xmlns:a16="http://schemas.microsoft.com/office/drawing/2014/main" id="{B1954490-24E1-E036-0D1C-32A6AE638598}"/>
                </a:ext>
              </a:extLst>
            </p:cNvPr>
            <p:cNvGrpSpPr/>
            <p:nvPr/>
          </p:nvGrpSpPr>
          <p:grpSpPr>
            <a:xfrm>
              <a:off x="4689476" y="1992313"/>
              <a:ext cx="1819274" cy="1920875"/>
              <a:chOff x="4689476" y="1992313"/>
              <a:chExt cx="1819274" cy="1920875"/>
            </a:xfrm>
            <a:solidFill>
              <a:schemeClr val="accent3"/>
            </a:solidFill>
          </p:grpSpPr>
          <p:sp>
            <p:nvSpPr>
              <p:cNvPr id="66" name="Freeform 796">
                <a:extLst>
                  <a:ext uri="{FF2B5EF4-FFF2-40B4-BE49-F238E27FC236}">
                    <a16:creationId xmlns:a16="http://schemas.microsoft.com/office/drawing/2014/main" id="{E72FDD13-A3A0-0925-5E6A-4555D675E6F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75325" y="3030538"/>
                <a:ext cx="282575" cy="269875"/>
              </a:xfrm>
              <a:custGeom>
                <a:avLst/>
                <a:gdLst>
                  <a:gd name="T0" fmla="*/ 1 w 68"/>
                  <a:gd name="T1" fmla="*/ 12 h 65"/>
                  <a:gd name="T2" fmla="*/ 2 w 68"/>
                  <a:gd name="T3" fmla="*/ 11 h 65"/>
                  <a:gd name="T4" fmla="*/ 6 w 68"/>
                  <a:gd name="T5" fmla="*/ 44 h 65"/>
                  <a:gd name="T6" fmla="*/ 9 w 68"/>
                  <a:gd name="T7" fmla="*/ 46 h 65"/>
                  <a:gd name="T8" fmla="*/ 12 w 68"/>
                  <a:gd name="T9" fmla="*/ 47 h 65"/>
                  <a:gd name="T10" fmla="*/ 15 w 68"/>
                  <a:gd name="T11" fmla="*/ 47 h 65"/>
                  <a:gd name="T12" fmla="*/ 14 w 68"/>
                  <a:gd name="T13" fmla="*/ 49 h 65"/>
                  <a:gd name="T14" fmla="*/ 16 w 68"/>
                  <a:gd name="T15" fmla="*/ 52 h 65"/>
                  <a:gd name="T16" fmla="*/ 19 w 68"/>
                  <a:gd name="T17" fmla="*/ 52 h 65"/>
                  <a:gd name="T18" fmla="*/ 19 w 68"/>
                  <a:gd name="T19" fmla="*/ 50 h 65"/>
                  <a:gd name="T20" fmla="*/ 22 w 68"/>
                  <a:gd name="T21" fmla="*/ 51 h 65"/>
                  <a:gd name="T22" fmla="*/ 24 w 68"/>
                  <a:gd name="T23" fmla="*/ 53 h 65"/>
                  <a:gd name="T24" fmla="*/ 26 w 68"/>
                  <a:gd name="T25" fmla="*/ 54 h 65"/>
                  <a:gd name="T26" fmla="*/ 29 w 68"/>
                  <a:gd name="T27" fmla="*/ 55 h 65"/>
                  <a:gd name="T28" fmla="*/ 31 w 68"/>
                  <a:gd name="T29" fmla="*/ 58 h 65"/>
                  <a:gd name="T30" fmla="*/ 34 w 68"/>
                  <a:gd name="T31" fmla="*/ 60 h 65"/>
                  <a:gd name="T32" fmla="*/ 36 w 68"/>
                  <a:gd name="T33" fmla="*/ 59 h 65"/>
                  <a:gd name="T34" fmla="*/ 37 w 68"/>
                  <a:gd name="T35" fmla="*/ 59 h 65"/>
                  <a:gd name="T36" fmla="*/ 38 w 68"/>
                  <a:gd name="T37" fmla="*/ 61 h 65"/>
                  <a:gd name="T38" fmla="*/ 39 w 68"/>
                  <a:gd name="T39" fmla="*/ 62 h 65"/>
                  <a:gd name="T40" fmla="*/ 41 w 68"/>
                  <a:gd name="T41" fmla="*/ 62 h 65"/>
                  <a:gd name="T42" fmla="*/ 43 w 68"/>
                  <a:gd name="T43" fmla="*/ 60 h 65"/>
                  <a:gd name="T44" fmla="*/ 45 w 68"/>
                  <a:gd name="T45" fmla="*/ 61 h 65"/>
                  <a:gd name="T46" fmla="*/ 47 w 68"/>
                  <a:gd name="T47" fmla="*/ 60 h 65"/>
                  <a:gd name="T48" fmla="*/ 51 w 68"/>
                  <a:gd name="T49" fmla="*/ 60 h 65"/>
                  <a:gd name="T50" fmla="*/ 53 w 68"/>
                  <a:gd name="T51" fmla="*/ 61 h 65"/>
                  <a:gd name="T52" fmla="*/ 56 w 68"/>
                  <a:gd name="T53" fmla="*/ 64 h 65"/>
                  <a:gd name="T54" fmla="*/ 59 w 68"/>
                  <a:gd name="T55" fmla="*/ 65 h 65"/>
                  <a:gd name="T56" fmla="*/ 58 w 68"/>
                  <a:gd name="T57" fmla="*/ 62 h 65"/>
                  <a:gd name="T58" fmla="*/ 58 w 68"/>
                  <a:gd name="T59" fmla="*/ 58 h 65"/>
                  <a:gd name="T60" fmla="*/ 62 w 68"/>
                  <a:gd name="T61" fmla="*/ 53 h 65"/>
                  <a:gd name="T62" fmla="*/ 65 w 68"/>
                  <a:gd name="T63" fmla="*/ 50 h 65"/>
                  <a:gd name="T64" fmla="*/ 67 w 68"/>
                  <a:gd name="T65" fmla="*/ 46 h 65"/>
                  <a:gd name="T66" fmla="*/ 67 w 68"/>
                  <a:gd name="T67" fmla="*/ 44 h 65"/>
                  <a:gd name="T68" fmla="*/ 65 w 68"/>
                  <a:gd name="T69" fmla="*/ 40 h 65"/>
                  <a:gd name="T70" fmla="*/ 64 w 68"/>
                  <a:gd name="T71" fmla="*/ 37 h 65"/>
                  <a:gd name="T72" fmla="*/ 62 w 68"/>
                  <a:gd name="T73" fmla="*/ 30 h 65"/>
                  <a:gd name="T74" fmla="*/ 67 w 68"/>
                  <a:gd name="T75" fmla="*/ 25 h 65"/>
                  <a:gd name="T76" fmla="*/ 66 w 68"/>
                  <a:gd name="T77" fmla="*/ 19 h 65"/>
                  <a:gd name="T78" fmla="*/ 63 w 68"/>
                  <a:gd name="T79" fmla="*/ 11 h 65"/>
                  <a:gd name="T80" fmla="*/ 61 w 68"/>
                  <a:gd name="T81" fmla="*/ 7 h 65"/>
                  <a:gd name="T82" fmla="*/ 58 w 68"/>
                  <a:gd name="T83" fmla="*/ 6 h 65"/>
                  <a:gd name="T84" fmla="*/ 48 w 68"/>
                  <a:gd name="T85" fmla="*/ 6 h 65"/>
                  <a:gd name="T86" fmla="*/ 38 w 68"/>
                  <a:gd name="T87" fmla="*/ 5 h 65"/>
                  <a:gd name="T88" fmla="*/ 31 w 68"/>
                  <a:gd name="T89" fmla="*/ 6 h 65"/>
                  <a:gd name="T90" fmla="*/ 30 w 68"/>
                  <a:gd name="T91" fmla="*/ 1 h 65"/>
                  <a:gd name="T92" fmla="*/ 32 w 68"/>
                  <a:gd name="T93" fmla="*/ 3 h 65"/>
                  <a:gd name="T94" fmla="*/ 28 w 68"/>
                  <a:gd name="T95" fmla="*/ 1 h 65"/>
                  <a:gd name="T96" fmla="*/ 19 w 68"/>
                  <a:gd name="T97" fmla="*/ 3 h 65"/>
                  <a:gd name="T98" fmla="*/ 14 w 68"/>
                  <a:gd name="T99" fmla="*/ 7 h 65"/>
                  <a:gd name="T100" fmla="*/ 8 w 68"/>
                  <a:gd name="T101" fmla="*/ 9 h 65"/>
                  <a:gd name="T102" fmla="*/ 3 w 68"/>
                  <a:gd name="T103" fmla="*/ 11 h 65"/>
                  <a:gd name="T104" fmla="*/ 4 w 68"/>
                  <a:gd name="T105" fmla="*/ 14 h 65"/>
                  <a:gd name="T106" fmla="*/ 3 w 68"/>
                  <a:gd name="T107" fmla="*/ 14 h 65"/>
                  <a:gd name="T108" fmla="*/ 2 w 68"/>
                  <a:gd name="T109" fmla="*/ 16 h 65"/>
                  <a:gd name="T110" fmla="*/ 2 w 68"/>
                  <a:gd name="T111" fmla="*/ 21 h 65"/>
                  <a:gd name="T112" fmla="*/ 4 w 68"/>
                  <a:gd name="T113" fmla="*/ 26 h 65"/>
                  <a:gd name="T114" fmla="*/ 4 w 68"/>
                  <a:gd name="T115" fmla="*/ 30 h 65"/>
                  <a:gd name="T116" fmla="*/ 5 w 68"/>
                  <a:gd name="T117" fmla="*/ 33 h 65"/>
                  <a:gd name="T118" fmla="*/ 4 w 68"/>
                  <a:gd name="T119" fmla="*/ 34 h 65"/>
                  <a:gd name="T120" fmla="*/ 5 w 68"/>
                  <a:gd name="T121" fmla="*/ 38 h 65"/>
                  <a:gd name="T122" fmla="*/ 6 w 68"/>
                  <a:gd name="T123" fmla="*/ 43 h 65"/>
                  <a:gd name="T124" fmla="*/ 6 w 68"/>
                  <a:gd name="T125" fmla="*/ 44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68" h="65">
                    <a:moveTo>
                      <a:pt x="2" y="12"/>
                    </a:moveTo>
                    <a:cubicBezTo>
                      <a:pt x="1" y="13"/>
                      <a:pt x="1" y="12"/>
                      <a:pt x="1" y="12"/>
                    </a:cubicBezTo>
                    <a:cubicBezTo>
                      <a:pt x="1" y="11"/>
                      <a:pt x="1" y="11"/>
                      <a:pt x="1" y="11"/>
                    </a:cubicBezTo>
                    <a:cubicBezTo>
                      <a:pt x="1" y="11"/>
                      <a:pt x="2" y="11"/>
                      <a:pt x="2" y="11"/>
                    </a:cubicBezTo>
                    <a:cubicBezTo>
                      <a:pt x="2" y="12"/>
                      <a:pt x="2" y="12"/>
                      <a:pt x="2" y="12"/>
                    </a:cubicBezTo>
                    <a:close/>
                    <a:moveTo>
                      <a:pt x="6" y="44"/>
                    </a:moveTo>
                    <a:cubicBezTo>
                      <a:pt x="6" y="44"/>
                      <a:pt x="7" y="43"/>
                      <a:pt x="8" y="44"/>
                    </a:cubicBezTo>
                    <a:cubicBezTo>
                      <a:pt x="8" y="44"/>
                      <a:pt x="8" y="45"/>
                      <a:pt x="9" y="46"/>
                    </a:cubicBezTo>
                    <a:cubicBezTo>
                      <a:pt x="9" y="46"/>
                      <a:pt x="10" y="46"/>
                      <a:pt x="11" y="46"/>
                    </a:cubicBezTo>
                    <a:cubicBezTo>
                      <a:pt x="11" y="46"/>
                      <a:pt x="12" y="46"/>
                      <a:pt x="12" y="47"/>
                    </a:cubicBezTo>
                    <a:cubicBezTo>
                      <a:pt x="12" y="47"/>
                      <a:pt x="13" y="47"/>
                      <a:pt x="13" y="47"/>
                    </a:cubicBezTo>
                    <a:cubicBezTo>
                      <a:pt x="14" y="48"/>
                      <a:pt x="14" y="47"/>
                      <a:pt x="15" y="47"/>
                    </a:cubicBezTo>
                    <a:cubicBezTo>
                      <a:pt x="15" y="47"/>
                      <a:pt x="16" y="48"/>
                      <a:pt x="16" y="49"/>
                    </a:cubicBezTo>
                    <a:cubicBezTo>
                      <a:pt x="15" y="49"/>
                      <a:pt x="15" y="49"/>
                      <a:pt x="14" y="49"/>
                    </a:cubicBezTo>
                    <a:cubicBezTo>
                      <a:pt x="14" y="50"/>
                      <a:pt x="15" y="50"/>
                      <a:pt x="15" y="50"/>
                    </a:cubicBezTo>
                    <a:cubicBezTo>
                      <a:pt x="16" y="51"/>
                      <a:pt x="16" y="51"/>
                      <a:pt x="16" y="52"/>
                    </a:cubicBezTo>
                    <a:cubicBezTo>
                      <a:pt x="17" y="52"/>
                      <a:pt x="16" y="53"/>
                      <a:pt x="17" y="53"/>
                    </a:cubicBezTo>
                    <a:cubicBezTo>
                      <a:pt x="17" y="53"/>
                      <a:pt x="19" y="52"/>
                      <a:pt x="19" y="52"/>
                    </a:cubicBezTo>
                    <a:cubicBezTo>
                      <a:pt x="20" y="52"/>
                      <a:pt x="19" y="52"/>
                      <a:pt x="19" y="51"/>
                    </a:cubicBezTo>
                    <a:cubicBezTo>
                      <a:pt x="19" y="51"/>
                      <a:pt x="19" y="50"/>
                      <a:pt x="19" y="50"/>
                    </a:cubicBezTo>
                    <a:cubicBezTo>
                      <a:pt x="20" y="50"/>
                      <a:pt x="21" y="50"/>
                      <a:pt x="21" y="50"/>
                    </a:cubicBezTo>
                    <a:cubicBezTo>
                      <a:pt x="21" y="51"/>
                      <a:pt x="22" y="51"/>
                      <a:pt x="22" y="51"/>
                    </a:cubicBezTo>
                    <a:cubicBezTo>
                      <a:pt x="23" y="52"/>
                      <a:pt x="24" y="51"/>
                      <a:pt x="25" y="51"/>
                    </a:cubicBezTo>
                    <a:cubicBezTo>
                      <a:pt x="25" y="52"/>
                      <a:pt x="23" y="52"/>
                      <a:pt x="24" y="53"/>
                    </a:cubicBezTo>
                    <a:cubicBezTo>
                      <a:pt x="24" y="53"/>
                      <a:pt x="24" y="53"/>
                      <a:pt x="25" y="53"/>
                    </a:cubicBezTo>
                    <a:cubicBezTo>
                      <a:pt x="25" y="54"/>
                      <a:pt x="25" y="54"/>
                      <a:pt x="26" y="54"/>
                    </a:cubicBezTo>
                    <a:cubicBezTo>
                      <a:pt x="26" y="54"/>
                      <a:pt x="26" y="54"/>
                      <a:pt x="27" y="54"/>
                    </a:cubicBezTo>
                    <a:cubicBezTo>
                      <a:pt x="28" y="54"/>
                      <a:pt x="28" y="55"/>
                      <a:pt x="29" y="55"/>
                    </a:cubicBezTo>
                    <a:cubicBezTo>
                      <a:pt x="30" y="55"/>
                      <a:pt x="30" y="55"/>
                      <a:pt x="30" y="56"/>
                    </a:cubicBezTo>
                    <a:cubicBezTo>
                      <a:pt x="30" y="57"/>
                      <a:pt x="31" y="57"/>
                      <a:pt x="31" y="58"/>
                    </a:cubicBezTo>
                    <a:cubicBezTo>
                      <a:pt x="32" y="58"/>
                      <a:pt x="32" y="59"/>
                      <a:pt x="32" y="60"/>
                    </a:cubicBezTo>
                    <a:cubicBezTo>
                      <a:pt x="33" y="60"/>
                      <a:pt x="33" y="61"/>
                      <a:pt x="34" y="60"/>
                    </a:cubicBezTo>
                    <a:cubicBezTo>
                      <a:pt x="34" y="60"/>
                      <a:pt x="34" y="59"/>
                      <a:pt x="34" y="59"/>
                    </a:cubicBezTo>
                    <a:cubicBezTo>
                      <a:pt x="35" y="59"/>
                      <a:pt x="35" y="59"/>
                      <a:pt x="36" y="59"/>
                    </a:cubicBezTo>
                    <a:cubicBezTo>
                      <a:pt x="36" y="59"/>
                      <a:pt x="36" y="58"/>
                      <a:pt x="36" y="58"/>
                    </a:cubicBezTo>
                    <a:cubicBezTo>
                      <a:pt x="37" y="59"/>
                      <a:pt x="36" y="59"/>
                      <a:pt x="37" y="59"/>
                    </a:cubicBezTo>
                    <a:cubicBezTo>
                      <a:pt x="37" y="60"/>
                      <a:pt x="37" y="60"/>
                      <a:pt x="37" y="60"/>
                    </a:cubicBezTo>
                    <a:cubicBezTo>
                      <a:pt x="38" y="60"/>
                      <a:pt x="38" y="60"/>
                      <a:pt x="38" y="61"/>
                    </a:cubicBezTo>
                    <a:cubicBezTo>
                      <a:pt x="39" y="61"/>
                      <a:pt x="38" y="62"/>
                      <a:pt x="38" y="63"/>
                    </a:cubicBezTo>
                    <a:cubicBezTo>
                      <a:pt x="39" y="63"/>
                      <a:pt x="39" y="62"/>
                      <a:pt x="39" y="62"/>
                    </a:cubicBezTo>
                    <a:cubicBezTo>
                      <a:pt x="40" y="62"/>
                      <a:pt x="40" y="63"/>
                      <a:pt x="40" y="62"/>
                    </a:cubicBezTo>
                    <a:cubicBezTo>
                      <a:pt x="40" y="62"/>
                      <a:pt x="41" y="62"/>
                      <a:pt x="41" y="62"/>
                    </a:cubicBezTo>
                    <a:cubicBezTo>
                      <a:pt x="41" y="61"/>
                      <a:pt x="41" y="61"/>
                      <a:pt x="42" y="61"/>
                    </a:cubicBezTo>
                    <a:cubicBezTo>
                      <a:pt x="42" y="61"/>
                      <a:pt x="42" y="60"/>
                      <a:pt x="43" y="60"/>
                    </a:cubicBezTo>
                    <a:cubicBezTo>
                      <a:pt x="44" y="60"/>
                      <a:pt x="44" y="61"/>
                      <a:pt x="44" y="61"/>
                    </a:cubicBezTo>
                    <a:cubicBezTo>
                      <a:pt x="44" y="61"/>
                      <a:pt x="45" y="61"/>
                      <a:pt x="45" y="61"/>
                    </a:cubicBezTo>
                    <a:cubicBezTo>
                      <a:pt x="46" y="61"/>
                      <a:pt x="46" y="61"/>
                      <a:pt x="47" y="61"/>
                    </a:cubicBezTo>
                    <a:cubicBezTo>
                      <a:pt x="47" y="61"/>
                      <a:pt x="47" y="60"/>
                      <a:pt x="47" y="60"/>
                    </a:cubicBezTo>
                    <a:cubicBezTo>
                      <a:pt x="48" y="60"/>
                      <a:pt x="49" y="60"/>
                      <a:pt x="49" y="60"/>
                    </a:cubicBezTo>
                    <a:cubicBezTo>
                      <a:pt x="50" y="60"/>
                      <a:pt x="50" y="60"/>
                      <a:pt x="51" y="60"/>
                    </a:cubicBezTo>
                    <a:cubicBezTo>
                      <a:pt x="51" y="60"/>
                      <a:pt x="51" y="61"/>
                      <a:pt x="51" y="61"/>
                    </a:cubicBezTo>
                    <a:cubicBezTo>
                      <a:pt x="52" y="61"/>
                      <a:pt x="52" y="61"/>
                      <a:pt x="53" y="61"/>
                    </a:cubicBezTo>
                    <a:cubicBezTo>
                      <a:pt x="53" y="61"/>
                      <a:pt x="53" y="62"/>
                      <a:pt x="54" y="62"/>
                    </a:cubicBezTo>
                    <a:cubicBezTo>
                      <a:pt x="54" y="63"/>
                      <a:pt x="56" y="63"/>
                      <a:pt x="56" y="64"/>
                    </a:cubicBezTo>
                    <a:cubicBezTo>
                      <a:pt x="57" y="64"/>
                      <a:pt x="57" y="64"/>
                      <a:pt x="57" y="64"/>
                    </a:cubicBezTo>
                    <a:cubicBezTo>
                      <a:pt x="58" y="64"/>
                      <a:pt x="58" y="65"/>
                      <a:pt x="59" y="65"/>
                    </a:cubicBezTo>
                    <a:cubicBezTo>
                      <a:pt x="59" y="65"/>
                      <a:pt x="59" y="64"/>
                      <a:pt x="59" y="64"/>
                    </a:cubicBezTo>
                    <a:cubicBezTo>
                      <a:pt x="59" y="63"/>
                      <a:pt x="58" y="63"/>
                      <a:pt x="58" y="62"/>
                    </a:cubicBezTo>
                    <a:cubicBezTo>
                      <a:pt x="58" y="61"/>
                      <a:pt x="58" y="61"/>
                      <a:pt x="58" y="60"/>
                    </a:cubicBezTo>
                    <a:cubicBezTo>
                      <a:pt x="58" y="59"/>
                      <a:pt x="58" y="59"/>
                      <a:pt x="58" y="58"/>
                    </a:cubicBezTo>
                    <a:cubicBezTo>
                      <a:pt x="59" y="57"/>
                      <a:pt x="59" y="56"/>
                      <a:pt x="60" y="56"/>
                    </a:cubicBezTo>
                    <a:cubicBezTo>
                      <a:pt x="61" y="55"/>
                      <a:pt x="61" y="54"/>
                      <a:pt x="62" y="53"/>
                    </a:cubicBezTo>
                    <a:cubicBezTo>
                      <a:pt x="63" y="53"/>
                      <a:pt x="63" y="52"/>
                      <a:pt x="64" y="51"/>
                    </a:cubicBezTo>
                    <a:cubicBezTo>
                      <a:pt x="65" y="51"/>
                      <a:pt x="65" y="51"/>
                      <a:pt x="65" y="50"/>
                    </a:cubicBezTo>
                    <a:cubicBezTo>
                      <a:pt x="66" y="50"/>
                      <a:pt x="66" y="50"/>
                      <a:pt x="67" y="50"/>
                    </a:cubicBezTo>
                    <a:cubicBezTo>
                      <a:pt x="67" y="49"/>
                      <a:pt x="68" y="48"/>
                      <a:pt x="67" y="46"/>
                    </a:cubicBezTo>
                    <a:cubicBezTo>
                      <a:pt x="66" y="46"/>
                      <a:pt x="67" y="45"/>
                      <a:pt x="68" y="45"/>
                    </a:cubicBezTo>
                    <a:cubicBezTo>
                      <a:pt x="68" y="45"/>
                      <a:pt x="67" y="45"/>
                      <a:pt x="67" y="44"/>
                    </a:cubicBezTo>
                    <a:cubicBezTo>
                      <a:pt x="67" y="44"/>
                      <a:pt x="66" y="43"/>
                      <a:pt x="66" y="43"/>
                    </a:cubicBezTo>
                    <a:cubicBezTo>
                      <a:pt x="66" y="42"/>
                      <a:pt x="65" y="41"/>
                      <a:pt x="65" y="40"/>
                    </a:cubicBezTo>
                    <a:cubicBezTo>
                      <a:pt x="64" y="40"/>
                      <a:pt x="65" y="40"/>
                      <a:pt x="65" y="39"/>
                    </a:cubicBezTo>
                    <a:cubicBezTo>
                      <a:pt x="65" y="39"/>
                      <a:pt x="64" y="38"/>
                      <a:pt x="64" y="37"/>
                    </a:cubicBezTo>
                    <a:cubicBezTo>
                      <a:pt x="64" y="36"/>
                      <a:pt x="65" y="34"/>
                      <a:pt x="65" y="32"/>
                    </a:cubicBezTo>
                    <a:cubicBezTo>
                      <a:pt x="64" y="31"/>
                      <a:pt x="62" y="31"/>
                      <a:pt x="62" y="30"/>
                    </a:cubicBezTo>
                    <a:cubicBezTo>
                      <a:pt x="61" y="29"/>
                      <a:pt x="63" y="27"/>
                      <a:pt x="64" y="27"/>
                    </a:cubicBezTo>
                    <a:cubicBezTo>
                      <a:pt x="65" y="26"/>
                      <a:pt x="66" y="26"/>
                      <a:pt x="67" y="25"/>
                    </a:cubicBezTo>
                    <a:cubicBezTo>
                      <a:pt x="67" y="24"/>
                      <a:pt x="66" y="22"/>
                      <a:pt x="66" y="21"/>
                    </a:cubicBezTo>
                    <a:cubicBezTo>
                      <a:pt x="66" y="20"/>
                      <a:pt x="66" y="19"/>
                      <a:pt x="66" y="19"/>
                    </a:cubicBezTo>
                    <a:cubicBezTo>
                      <a:pt x="65" y="18"/>
                      <a:pt x="65" y="17"/>
                      <a:pt x="65" y="16"/>
                    </a:cubicBezTo>
                    <a:cubicBezTo>
                      <a:pt x="64" y="15"/>
                      <a:pt x="63" y="13"/>
                      <a:pt x="63" y="11"/>
                    </a:cubicBezTo>
                    <a:cubicBezTo>
                      <a:pt x="63" y="10"/>
                      <a:pt x="63" y="8"/>
                      <a:pt x="62" y="7"/>
                    </a:cubicBezTo>
                    <a:cubicBezTo>
                      <a:pt x="61" y="7"/>
                      <a:pt x="61" y="7"/>
                      <a:pt x="61" y="7"/>
                    </a:cubicBezTo>
                    <a:cubicBezTo>
                      <a:pt x="60" y="7"/>
                      <a:pt x="60" y="7"/>
                      <a:pt x="60" y="6"/>
                    </a:cubicBezTo>
                    <a:cubicBezTo>
                      <a:pt x="59" y="6"/>
                      <a:pt x="59" y="7"/>
                      <a:pt x="58" y="6"/>
                    </a:cubicBezTo>
                    <a:cubicBezTo>
                      <a:pt x="57" y="7"/>
                      <a:pt x="55" y="6"/>
                      <a:pt x="54" y="6"/>
                    </a:cubicBezTo>
                    <a:cubicBezTo>
                      <a:pt x="52" y="6"/>
                      <a:pt x="50" y="6"/>
                      <a:pt x="48" y="6"/>
                    </a:cubicBezTo>
                    <a:cubicBezTo>
                      <a:pt x="47" y="6"/>
                      <a:pt x="45" y="6"/>
                      <a:pt x="43" y="6"/>
                    </a:cubicBezTo>
                    <a:cubicBezTo>
                      <a:pt x="41" y="5"/>
                      <a:pt x="39" y="5"/>
                      <a:pt x="38" y="5"/>
                    </a:cubicBezTo>
                    <a:cubicBezTo>
                      <a:pt x="36" y="6"/>
                      <a:pt x="35" y="6"/>
                      <a:pt x="33" y="6"/>
                    </a:cubicBezTo>
                    <a:cubicBezTo>
                      <a:pt x="33" y="6"/>
                      <a:pt x="32" y="6"/>
                      <a:pt x="31" y="6"/>
                    </a:cubicBezTo>
                    <a:cubicBezTo>
                      <a:pt x="31" y="6"/>
                      <a:pt x="30" y="5"/>
                      <a:pt x="30" y="5"/>
                    </a:cubicBezTo>
                    <a:cubicBezTo>
                      <a:pt x="30" y="4"/>
                      <a:pt x="29" y="2"/>
                      <a:pt x="30" y="1"/>
                    </a:cubicBezTo>
                    <a:cubicBezTo>
                      <a:pt x="30" y="1"/>
                      <a:pt x="31" y="2"/>
                      <a:pt x="31" y="2"/>
                    </a:cubicBezTo>
                    <a:cubicBezTo>
                      <a:pt x="31" y="3"/>
                      <a:pt x="32" y="3"/>
                      <a:pt x="32" y="3"/>
                    </a:cubicBezTo>
                    <a:cubicBezTo>
                      <a:pt x="32" y="2"/>
                      <a:pt x="31" y="2"/>
                      <a:pt x="31" y="1"/>
                    </a:cubicBezTo>
                    <a:cubicBezTo>
                      <a:pt x="30" y="1"/>
                      <a:pt x="29" y="0"/>
                      <a:pt x="28" y="1"/>
                    </a:cubicBezTo>
                    <a:cubicBezTo>
                      <a:pt x="26" y="1"/>
                      <a:pt x="24" y="1"/>
                      <a:pt x="22" y="2"/>
                    </a:cubicBezTo>
                    <a:cubicBezTo>
                      <a:pt x="21" y="2"/>
                      <a:pt x="20" y="3"/>
                      <a:pt x="19" y="3"/>
                    </a:cubicBezTo>
                    <a:cubicBezTo>
                      <a:pt x="19" y="4"/>
                      <a:pt x="17" y="4"/>
                      <a:pt x="17" y="4"/>
                    </a:cubicBezTo>
                    <a:cubicBezTo>
                      <a:pt x="16" y="5"/>
                      <a:pt x="15" y="7"/>
                      <a:pt x="14" y="7"/>
                    </a:cubicBezTo>
                    <a:cubicBezTo>
                      <a:pt x="13" y="8"/>
                      <a:pt x="12" y="8"/>
                      <a:pt x="11" y="8"/>
                    </a:cubicBezTo>
                    <a:cubicBezTo>
                      <a:pt x="10" y="9"/>
                      <a:pt x="9" y="9"/>
                      <a:pt x="8" y="9"/>
                    </a:cubicBezTo>
                    <a:cubicBezTo>
                      <a:pt x="7" y="9"/>
                      <a:pt x="6" y="10"/>
                      <a:pt x="5" y="10"/>
                    </a:cubicBezTo>
                    <a:cubicBezTo>
                      <a:pt x="5" y="10"/>
                      <a:pt x="3" y="10"/>
                      <a:pt x="3" y="11"/>
                    </a:cubicBezTo>
                    <a:cubicBezTo>
                      <a:pt x="2" y="12"/>
                      <a:pt x="3" y="12"/>
                      <a:pt x="4" y="12"/>
                    </a:cubicBezTo>
                    <a:cubicBezTo>
                      <a:pt x="4" y="13"/>
                      <a:pt x="3" y="13"/>
                      <a:pt x="4" y="14"/>
                    </a:cubicBezTo>
                    <a:cubicBezTo>
                      <a:pt x="4" y="14"/>
                      <a:pt x="4" y="15"/>
                      <a:pt x="4" y="15"/>
                    </a:cubicBezTo>
                    <a:cubicBezTo>
                      <a:pt x="3" y="15"/>
                      <a:pt x="3" y="14"/>
                      <a:pt x="3" y="14"/>
                    </a:cubicBezTo>
                    <a:cubicBezTo>
                      <a:pt x="3" y="14"/>
                      <a:pt x="2" y="13"/>
                      <a:pt x="1" y="13"/>
                    </a:cubicBezTo>
                    <a:cubicBezTo>
                      <a:pt x="1" y="14"/>
                      <a:pt x="2" y="15"/>
                      <a:pt x="2" y="16"/>
                    </a:cubicBezTo>
                    <a:cubicBezTo>
                      <a:pt x="2" y="17"/>
                      <a:pt x="3" y="18"/>
                      <a:pt x="2" y="19"/>
                    </a:cubicBezTo>
                    <a:cubicBezTo>
                      <a:pt x="2" y="20"/>
                      <a:pt x="2" y="21"/>
                      <a:pt x="2" y="21"/>
                    </a:cubicBezTo>
                    <a:cubicBezTo>
                      <a:pt x="1" y="22"/>
                      <a:pt x="0" y="23"/>
                      <a:pt x="1" y="24"/>
                    </a:cubicBezTo>
                    <a:cubicBezTo>
                      <a:pt x="2" y="24"/>
                      <a:pt x="3" y="25"/>
                      <a:pt x="4" y="26"/>
                    </a:cubicBezTo>
                    <a:cubicBezTo>
                      <a:pt x="4" y="27"/>
                      <a:pt x="3" y="28"/>
                      <a:pt x="3" y="29"/>
                    </a:cubicBezTo>
                    <a:cubicBezTo>
                      <a:pt x="3" y="29"/>
                      <a:pt x="4" y="30"/>
                      <a:pt x="4" y="30"/>
                    </a:cubicBezTo>
                    <a:cubicBezTo>
                      <a:pt x="4" y="31"/>
                      <a:pt x="4" y="31"/>
                      <a:pt x="4" y="31"/>
                    </a:cubicBezTo>
                    <a:cubicBezTo>
                      <a:pt x="4" y="32"/>
                      <a:pt x="5" y="32"/>
                      <a:pt x="5" y="33"/>
                    </a:cubicBezTo>
                    <a:cubicBezTo>
                      <a:pt x="5" y="33"/>
                      <a:pt x="4" y="33"/>
                      <a:pt x="4" y="33"/>
                    </a:cubicBezTo>
                    <a:cubicBezTo>
                      <a:pt x="4" y="34"/>
                      <a:pt x="4" y="34"/>
                      <a:pt x="4" y="34"/>
                    </a:cubicBezTo>
                    <a:cubicBezTo>
                      <a:pt x="3" y="34"/>
                      <a:pt x="4" y="36"/>
                      <a:pt x="4" y="36"/>
                    </a:cubicBezTo>
                    <a:cubicBezTo>
                      <a:pt x="5" y="37"/>
                      <a:pt x="4" y="38"/>
                      <a:pt x="5" y="38"/>
                    </a:cubicBezTo>
                    <a:cubicBezTo>
                      <a:pt x="6" y="39"/>
                      <a:pt x="7" y="40"/>
                      <a:pt x="6" y="41"/>
                    </a:cubicBezTo>
                    <a:cubicBezTo>
                      <a:pt x="6" y="42"/>
                      <a:pt x="6" y="42"/>
                      <a:pt x="6" y="43"/>
                    </a:cubicBezTo>
                    <a:cubicBezTo>
                      <a:pt x="6" y="44"/>
                      <a:pt x="6" y="44"/>
                      <a:pt x="5" y="45"/>
                    </a:cubicBezTo>
                    <a:cubicBezTo>
                      <a:pt x="6" y="45"/>
                      <a:pt x="6" y="45"/>
                      <a:pt x="6" y="44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67" name="Freeform 777">
                <a:extLst>
                  <a:ext uri="{FF2B5EF4-FFF2-40B4-BE49-F238E27FC236}">
                    <a16:creationId xmlns:a16="http://schemas.microsoft.com/office/drawing/2014/main" id="{606EBC4F-A3A4-699E-42B6-B178978CA9A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000750" y="3146425"/>
                <a:ext cx="508000" cy="341313"/>
              </a:xfrm>
              <a:custGeom>
                <a:avLst/>
                <a:gdLst>
                  <a:gd name="T0" fmla="*/ 110 w 122"/>
                  <a:gd name="T1" fmla="*/ 51 h 82"/>
                  <a:gd name="T2" fmla="*/ 119 w 122"/>
                  <a:gd name="T3" fmla="*/ 48 h 82"/>
                  <a:gd name="T4" fmla="*/ 121 w 122"/>
                  <a:gd name="T5" fmla="*/ 44 h 82"/>
                  <a:gd name="T6" fmla="*/ 121 w 122"/>
                  <a:gd name="T7" fmla="*/ 38 h 82"/>
                  <a:gd name="T8" fmla="*/ 121 w 122"/>
                  <a:gd name="T9" fmla="*/ 32 h 82"/>
                  <a:gd name="T10" fmla="*/ 118 w 122"/>
                  <a:gd name="T11" fmla="*/ 29 h 82"/>
                  <a:gd name="T12" fmla="*/ 111 w 122"/>
                  <a:gd name="T13" fmla="*/ 27 h 82"/>
                  <a:gd name="T14" fmla="*/ 106 w 122"/>
                  <a:gd name="T15" fmla="*/ 26 h 82"/>
                  <a:gd name="T16" fmla="*/ 95 w 122"/>
                  <a:gd name="T17" fmla="*/ 23 h 82"/>
                  <a:gd name="T18" fmla="*/ 90 w 122"/>
                  <a:gd name="T19" fmla="*/ 21 h 82"/>
                  <a:gd name="T20" fmla="*/ 89 w 122"/>
                  <a:gd name="T21" fmla="*/ 15 h 82"/>
                  <a:gd name="T22" fmla="*/ 81 w 122"/>
                  <a:gd name="T23" fmla="*/ 13 h 82"/>
                  <a:gd name="T24" fmla="*/ 82 w 122"/>
                  <a:gd name="T25" fmla="*/ 8 h 82"/>
                  <a:gd name="T26" fmla="*/ 80 w 122"/>
                  <a:gd name="T27" fmla="*/ 2 h 82"/>
                  <a:gd name="T28" fmla="*/ 71 w 122"/>
                  <a:gd name="T29" fmla="*/ 1 h 82"/>
                  <a:gd name="T30" fmla="*/ 65 w 122"/>
                  <a:gd name="T31" fmla="*/ 3 h 82"/>
                  <a:gd name="T32" fmla="*/ 59 w 122"/>
                  <a:gd name="T33" fmla="*/ 6 h 82"/>
                  <a:gd name="T34" fmla="*/ 53 w 122"/>
                  <a:gd name="T35" fmla="*/ 11 h 82"/>
                  <a:gd name="T36" fmla="*/ 46 w 122"/>
                  <a:gd name="T37" fmla="*/ 9 h 82"/>
                  <a:gd name="T38" fmla="*/ 40 w 122"/>
                  <a:gd name="T39" fmla="*/ 9 h 82"/>
                  <a:gd name="T40" fmla="*/ 34 w 122"/>
                  <a:gd name="T41" fmla="*/ 8 h 82"/>
                  <a:gd name="T42" fmla="*/ 29 w 122"/>
                  <a:gd name="T43" fmla="*/ 7 h 82"/>
                  <a:gd name="T44" fmla="*/ 16 w 122"/>
                  <a:gd name="T45" fmla="*/ 6 h 82"/>
                  <a:gd name="T46" fmla="*/ 11 w 122"/>
                  <a:gd name="T47" fmla="*/ 12 h 82"/>
                  <a:gd name="T48" fmla="*/ 13 w 122"/>
                  <a:gd name="T49" fmla="*/ 22 h 82"/>
                  <a:gd name="T50" fmla="*/ 4 w 122"/>
                  <a:gd name="T51" fmla="*/ 30 h 82"/>
                  <a:gd name="T52" fmla="*/ 3 w 122"/>
                  <a:gd name="T53" fmla="*/ 36 h 82"/>
                  <a:gd name="T54" fmla="*/ 4 w 122"/>
                  <a:gd name="T55" fmla="*/ 46 h 82"/>
                  <a:gd name="T56" fmla="*/ 13 w 122"/>
                  <a:gd name="T57" fmla="*/ 47 h 82"/>
                  <a:gd name="T58" fmla="*/ 21 w 122"/>
                  <a:gd name="T59" fmla="*/ 48 h 82"/>
                  <a:gd name="T60" fmla="*/ 31 w 122"/>
                  <a:gd name="T61" fmla="*/ 44 h 82"/>
                  <a:gd name="T62" fmla="*/ 35 w 122"/>
                  <a:gd name="T63" fmla="*/ 42 h 82"/>
                  <a:gd name="T64" fmla="*/ 40 w 122"/>
                  <a:gd name="T65" fmla="*/ 43 h 82"/>
                  <a:gd name="T66" fmla="*/ 42 w 122"/>
                  <a:gd name="T67" fmla="*/ 44 h 82"/>
                  <a:gd name="T68" fmla="*/ 45 w 122"/>
                  <a:gd name="T69" fmla="*/ 46 h 82"/>
                  <a:gd name="T70" fmla="*/ 48 w 122"/>
                  <a:gd name="T71" fmla="*/ 49 h 82"/>
                  <a:gd name="T72" fmla="*/ 50 w 122"/>
                  <a:gd name="T73" fmla="*/ 54 h 82"/>
                  <a:gd name="T74" fmla="*/ 51 w 122"/>
                  <a:gd name="T75" fmla="*/ 57 h 82"/>
                  <a:gd name="T76" fmla="*/ 52 w 122"/>
                  <a:gd name="T77" fmla="*/ 63 h 82"/>
                  <a:gd name="T78" fmla="*/ 48 w 122"/>
                  <a:gd name="T79" fmla="*/ 63 h 82"/>
                  <a:gd name="T80" fmla="*/ 46 w 122"/>
                  <a:gd name="T81" fmla="*/ 66 h 82"/>
                  <a:gd name="T82" fmla="*/ 43 w 122"/>
                  <a:gd name="T83" fmla="*/ 71 h 82"/>
                  <a:gd name="T84" fmla="*/ 51 w 122"/>
                  <a:gd name="T85" fmla="*/ 73 h 82"/>
                  <a:gd name="T86" fmla="*/ 52 w 122"/>
                  <a:gd name="T87" fmla="*/ 70 h 82"/>
                  <a:gd name="T88" fmla="*/ 58 w 122"/>
                  <a:gd name="T89" fmla="*/ 61 h 82"/>
                  <a:gd name="T90" fmla="*/ 65 w 122"/>
                  <a:gd name="T91" fmla="*/ 56 h 82"/>
                  <a:gd name="T92" fmla="*/ 63 w 122"/>
                  <a:gd name="T93" fmla="*/ 61 h 82"/>
                  <a:gd name="T94" fmla="*/ 69 w 122"/>
                  <a:gd name="T95" fmla="*/ 65 h 82"/>
                  <a:gd name="T96" fmla="*/ 76 w 122"/>
                  <a:gd name="T97" fmla="*/ 66 h 82"/>
                  <a:gd name="T98" fmla="*/ 71 w 122"/>
                  <a:gd name="T99" fmla="*/ 71 h 82"/>
                  <a:gd name="T100" fmla="*/ 76 w 122"/>
                  <a:gd name="T101" fmla="*/ 75 h 82"/>
                  <a:gd name="T102" fmla="*/ 77 w 122"/>
                  <a:gd name="T103" fmla="*/ 81 h 82"/>
                  <a:gd name="T104" fmla="*/ 88 w 122"/>
                  <a:gd name="T105" fmla="*/ 78 h 82"/>
                  <a:gd name="T106" fmla="*/ 94 w 122"/>
                  <a:gd name="T107" fmla="*/ 76 h 82"/>
                  <a:gd name="T108" fmla="*/ 96 w 122"/>
                  <a:gd name="T109" fmla="*/ 72 h 82"/>
                  <a:gd name="T110" fmla="*/ 88 w 122"/>
                  <a:gd name="T111" fmla="*/ 71 h 82"/>
                  <a:gd name="T112" fmla="*/ 88 w 122"/>
                  <a:gd name="T113" fmla="*/ 66 h 82"/>
                  <a:gd name="T114" fmla="*/ 99 w 122"/>
                  <a:gd name="T115" fmla="*/ 60 h 82"/>
                  <a:gd name="T116" fmla="*/ 105 w 122"/>
                  <a:gd name="T117" fmla="*/ 56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22" h="82">
                    <a:moveTo>
                      <a:pt x="108" y="55"/>
                    </a:moveTo>
                    <a:cubicBezTo>
                      <a:pt x="109" y="55"/>
                      <a:pt x="109" y="54"/>
                      <a:pt x="109" y="54"/>
                    </a:cubicBezTo>
                    <a:cubicBezTo>
                      <a:pt x="109" y="54"/>
                      <a:pt x="109" y="54"/>
                      <a:pt x="109" y="54"/>
                    </a:cubicBezTo>
                    <a:cubicBezTo>
                      <a:pt x="109" y="53"/>
                      <a:pt x="109" y="52"/>
                      <a:pt x="109" y="52"/>
                    </a:cubicBezTo>
                    <a:cubicBezTo>
                      <a:pt x="109" y="51"/>
                      <a:pt x="109" y="51"/>
                      <a:pt x="110" y="51"/>
                    </a:cubicBezTo>
                    <a:cubicBezTo>
                      <a:pt x="111" y="50"/>
                      <a:pt x="111" y="51"/>
                      <a:pt x="112" y="50"/>
                    </a:cubicBezTo>
                    <a:cubicBezTo>
                      <a:pt x="113" y="50"/>
                      <a:pt x="112" y="50"/>
                      <a:pt x="113" y="49"/>
                    </a:cubicBezTo>
                    <a:cubicBezTo>
                      <a:pt x="113" y="48"/>
                      <a:pt x="113" y="48"/>
                      <a:pt x="114" y="48"/>
                    </a:cubicBezTo>
                    <a:cubicBezTo>
                      <a:pt x="115" y="48"/>
                      <a:pt x="116" y="48"/>
                      <a:pt x="116" y="48"/>
                    </a:cubicBezTo>
                    <a:cubicBezTo>
                      <a:pt x="117" y="48"/>
                      <a:pt x="118" y="49"/>
                      <a:pt x="119" y="48"/>
                    </a:cubicBezTo>
                    <a:cubicBezTo>
                      <a:pt x="119" y="48"/>
                      <a:pt x="119" y="48"/>
                      <a:pt x="119" y="47"/>
                    </a:cubicBezTo>
                    <a:cubicBezTo>
                      <a:pt x="119" y="47"/>
                      <a:pt x="119" y="47"/>
                      <a:pt x="119" y="47"/>
                    </a:cubicBezTo>
                    <a:cubicBezTo>
                      <a:pt x="119" y="46"/>
                      <a:pt x="120" y="46"/>
                      <a:pt x="120" y="46"/>
                    </a:cubicBezTo>
                    <a:cubicBezTo>
                      <a:pt x="120" y="46"/>
                      <a:pt x="120" y="45"/>
                      <a:pt x="120" y="45"/>
                    </a:cubicBezTo>
                    <a:cubicBezTo>
                      <a:pt x="120" y="45"/>
                      <a:pt x="121" y="45"/>
                      <a:pt x="121" y="44"/>
                    </a:cubicBezTo>
                    <a:cubicBezTo>
                      <a:pt x="121" y="44"/>
                      <a:pt x="120" y="44"/>
                      <a:pt x="120" y="44"/>
                    </a:cubicBezTo>
                    <a:cubicBezTo>
                      <a:pt x="120" y="43"/>
                      <a:pt x="120" y="43"/>
                      <a:pt x="120" y="42"/>
                    </a:cubicBezTo>
                    <a:cubicBezTo>
                      <a:pt x="120" y="42"/>
                      <a:pt x="120" y="42"/>
                      <a:pt x="120" y="41"/>
                    </a:cubicBezTo>
                    <a:cubicBezTo>
                      <a:pt x="119" y="41"/>
                      <a:pt x="118" y="40"/>
                      <a:pt x="119" y="39"/>
                    </a:cubicBezTo>
                    <a:cubicBezTo>
                      <a:pt x="119" y="39"/>
                      <a:pt x="121" y="39"/>
                      <a:pt x="121" y="38"/>
                    </a:cubicBezTo>
                    <a:cubicBezTo>
                      <a:pt x="121" y="38"/>
                      <a:pt x="120" y="38"/>
                      <a:pt x="120" y="38"/>
                    </a:cubicBezTo>
                    <a:cubicBezTo>
                      <a:pt x="119" y="38"/>
                      <a:pt x="119" y="38"/>
                      <a:pt x="119" y="37"/>
                    </a:cubicBezTo>
                    <a:cubicBezTo>
                      <a:pt x="118" y="36"/>
                      <a:pt x="119" y="36"/>
                      <a:pt x="120" y="36"/>
                    </a:cubicBezTo>
                    <a:cubicBezTo>
                      <a:pt x="120" y="35"/>
                      <a:pt x="121" y="34"/>
                      <a:pt x="122" y="34"/>
                    </a:cubicBezTo>
                    <a:cubicBezTo>
                      <a:pt x="122" y="33"/>
                      <a:pt x="122" y="33"/>
                      <a:pt x="121" y="32"/>
                    </a:cubicBezTo>
                    <a:cubicBezTo>
                      <a:pt x="121" y="32"/>
                      <a:pt x="122" y="31"/>
                      <a:pt x="121" y="30"/>
                    </a:cubicBezTo>
                    <a:cubicBezTo>
                      <a:pt x="121" y="30"/>
                      <a:pt x="121" y="30"/>
                      <a:pt x="120" y="30"/>
                    </a:cubicBezTo>
                    <a:cubicBezTo>
                      <a:pt x="120" y="30"/>
                      <a:pt x="120" y="31"/>
                      <a:pt x="119" y="31"/>
                    </a:cubicBezTo>
                    <a:cubicBezTo>
                      <a:pt x="119" y="31"/>
                      <a:pt x="119" y="30"/>
                      <a:pt x="118" y="30"/>
                    </a:cubicBezTo>
                    <a:cubicBezTo>
                      <a:pt x="118" y="30"/>
                      <a:pt x="118" y="29"/>
                      <a:pt x="118" y="29"/>
                    </a:cubicBezTo>
                    <a:cubicBezTo>
                      <a:pt x="117" y="29"/>
                      <a:pt x="116" y="29"/>
                      <a:pt x="116" y="29"/>
                    </a:cubicBezTo>
                    <a:cubicBezTo>
                      <a:pt x="116" y="28"/>
                      <a:pt x="116" y="28"/>
                      <a:pt x="115" y="28"/>
                    </a:cubicBezTo>
                    <a:cubicBezTo>
                      <a:pt x="114" y="28"/>
                      <a:pt x="114" y="28"/>
                      <a:pt x="114" y="28"/>
                    </a:cubicBezTo>
                    <a:cubicBezTo>
                      <a:pt x="114" y="28"/>
                      <a:pt x="113" y="28"/>
                      <a:pt x="112" y="27"/>
                    </a:cubicBezTo>
                    <a:cubicBezTo>
                      <a:pt x="112" y="27"/>
                      <a:pt x="112" y="27"/>
                      <a:pt x="111" y="27"/>
                    </a:cubicBezTo>
                    <a:cubicBezTo>
                      <a:pt x="110" y="27"/>
                      <a:pt x="110" y="26"/>
                      <a:pt x="110" y="26"/>
                    </a:cubicBezTo>
                    <a:cubicBezTo>
                      <a:pt x="109" y="26"/>
                      <a:pt x="109" y="25"/>
                      <a:pt x="109" y="25"/>
                    </a:cubicBezTo>
                    <a:cubicBezTo>
                      <a:pt x="108" y="25"/>
                      <a:pt x="108" y="26"/>
                      <a:pt x="108" y="27"/>
                    </a:cubicBezTo>
                    <a:cubicBezTo>
                      <a:pt x="108" y="27"/>
                      <a:pt x="107" y="27"/>
                      <a:pt x="107" y="27"/>
                    </a:cubicBezTo>
                    <a:cubicBezTo>
                      <a:pt x="107" y="26"/>
                      <a:pt x="106" y="26"/>
                      <a:pt x="106" y="26"/>
                    </a:cubicBezTo>
                    <a:cubicBezTo>
                      <a:pt x="105" y="25"/>
                      <a:pt x="105" y="23"/>
                      <a:pt x="104" y="22"/>
                    </a:cubicBezTo>
                    <a:cubicBezTo>
                      <a:pt x="103" y="21"/>
                      <a:pt x="102" y="22"/>
                      <a:pt x="101" y="23"/>
                    </a:cubicBezTo>
                    <a:cubicBezTo>
                      <a:pt x="100" y="23"/>
                      <a:pt x="100" y="22"/>
                      <a:pt x="99" y="23"/>
                    </a:cubicBezTo>
                    <a:cubicBezTo>
                      <a:pt x="99" y="23"/>
                      <a:pt x="98" y="24"/>
                      <a:pt x="98" y="24"/>
                    </a:cubicBezTo>
                    <a:cubicBezTo>
                      <a:pt x="98" y="23"/>
                      <a:pt x="96" y="23"/>
                      <a:pt x="95" y="23"/>
                    </a:cubicBezTo>
                    <a:cubicBezTo>
                      <a:pt x="95" y="22"/>
                      <a:pt x="94" y="22"/>
                      <a:pt x="93" y="22"/>
                    </a:cubicBezTo>
                    <a:cubicBezTo>
                      <a:pt x="93" y="22"/>
                      <a:pt x="92" y="22"/>
                      <a:pt x="91" y="22"/>
                    </a:cubicBezTo>
                    <a:cubicBezTo>
                      <a:pt x="91" y="22"/>
                      <a:pt x="91" y="22"/>
                      <a:pt x="91" y="22"/>
                    </a:cubicBezTo>
                    <a:cubicBezTo>
                      <a:pt x="91" y="22"/>
                      <a:pt x="91" y="22"/>
                      <a:pt x="91" y="21"/>
                    </a:cubicBezTo>
                    <a:cubicBezTo>
                      <a:pt x="90" y="21"/>
                      <a:pt x="90" y="21"/>
                      <a:pt x="90" y="21"/>
                    </a:cubicBezTo>
                    <a:cubicBezTo>
                      <a:pt x="89" y="20"/>
                      <a:pt x="90" y="19"/>
                      <a:pt x="90" y="19"/>
                    </a:cubicBezTo>
                    <a:cubicBezTo>
                      <a:pt x="90" y="18"/>
                      <a:pt x="90" y="18"/>
                      <a:pt x="90" y="18"/>
                    </a:cubicBezTo>
                    <a:cubicBezTo>
                      <a:pt x="89" y="17"/>
                      <a:pt x="90" y="17"/>
                      <a:pt x="89" y="17"/>
                    </a:cubicBezTo>
                    <a:cubicBezTo>
                      <a:pt x="89" y="16"/>
                      <a:pt x="89" y="16"/>
                      <a:pt x="89" y="16"/>
                    </a:cubicBezTo>
                    <a:cubicBezTo>
                      <a:pt x="89" y="16"/>
                      <a:pt x="89" y="15"/>
                      <a:pt x="89" y="15"/>
                    </a:cubicBezTo>
                    <a:cubicBezTo>
                      <a:pt x="89" y="15"/>
                      <a:pt x="88" y="15"/>
                      <a:pt x="88" y="14"/>
                    </a:cubicBezTo>
                    <a:cubicBezTo>
                      <a:pt x="87" y="13"/>
                      <a:pt x="87" y="13"/>
                      <a:pt x="86" y="13"/>
                    </a:cubicBezTo>
                    <a:cubicBezTo>
                      <a:pt x="86" y="13"/>
                      <a:pt x="85" y="14"/>
                      <a:pt x="85" y="14"/>
                    </a:cubicBezTo>
                    <a:cubicBezTo>
                      <a:pt x="85" y="14"/>
                      <a:pt x="85" y="13"/>
                      <a:pt x="84" y="13"/>
                    </a:cubicBezTo>
                    <a:cubicBezTo>
                      <a:pt x="83" y="13"/>
                      <a:pt x="82" y="13"/>
                      <a:pt x="81" y="13"/>
                    </a:cubicBezTo>
                    <a:cubicBezTo>
                      <a:pt x="82" y="13"/>
                      <a:pt x="82" y="12"/>
                      <a:pt x="82" y="12"/>
                    </a:cubicBezTo>
                    <a:cubicBezTo>
                      <a:pt x="82" y="11"/>
                      <a:pt x="82" y="12"/>
                      <a:pt x="82" y="11"/>
                    </a:cubicBezTo>
                    <a:cubicBezTo>
                      <a:pt x="82" y="11"/>
                      <a:pt x="82" y="10"/>
                      <a:pt x="82" y="10"/>
                    </a:cubicBezTo>
                    <a:cubicBezTo>
                      <a:pt x="82" y="9"/>
                      <a:pt x="81" y="9"/>
                      <a:pt x="81" y="9"/>
                    </a:cubicBezTo>
                    <a:cubicBezTo>
                      <a:pt x="80" y="8"/>
                      <a:pt x="81" y="8"/>
                      <a:pt x="82" y="8"/>
                    </a:cubicBezTo>
                    <a:cubicBezTo>
                      <a:pt x="82" y="8"/>
                      <a:pt x="83" y="8"/>
                      <a:pt x="83" y="7"/>
                    </a:cubicBezTo>
                    <a:cubicBezTo>
                      <a:pt x="83" y="7"/>
                      <a:pt x="83" y="6"/>
                      <a:pt x="82" y="6"/>
                    </a:cubicBezTo>
                    <a:cubicBezTo>
                      <a:pt x="82" y="6"/>
                      <a:pt x="82" y="6"/>
                      <a:pt x="81" y="6"/>
                    </a:cubicBezTo>
                    <a:cubicBezTo>
                      <a:pt x="81" y="5"/>
                      <a:pt x="81" y="5"/>
                      <a:pt x="81" y="5"/>
                    </a:cubicBezTo>
                    <a:cubicBezTo>
                      <a:pt x="81" y="4"/>
                      <a:pt x="80" y="3"/>
                      <a:pt x="80" y="2"/>
                    </a:cubicBezTo>
                    <a:cubicBezTo>
                      <a:pt x="80" y="2"/>
                      <a:pt x="79" y="1"/>
                      <a:pt x="78" y="1"/>
                    </a:cubicBezTo>
                    <a:cubicBezTo>
                      <a:pt x="78" y="1"/>
                      <a:pt x="78" y="1"/>
                      <a:pt x="77" y="1"/>
                    </a:cubicBezTo>
                    <a:cubicBezTo>
                      <a:pt x="77" y="0"/>
                      <a:pt x="75" y="1"/>
                      <a:pt x="74" y="1"/>
                    </a:cubicBezTo>
                    <a:cubicBezTo>
                      <a:pt x="74" y="2"/>
                      <a:pt x="73" y="2"/>
                      <a:pt x="72" y="2"/>
                    </a:cubicBezTo>
                    <a:cubicBezTo>
                      <a:pt x="72" y="2"/>
                      <a:pt x="71" y="2"/>
                      <a:pt x="71" y="1"/>
                    </a:cubicBezTo>
                    <a:cubicBezTo>
                      <a:pt x="69" y="1"/>
                      <a:pt x="69" y="2"/>
                      <a:pt x="69" y="3"/>
                    </a:cubicBezTo>
                    <a:cubicBezTo>
                      <a:pt x="69" y="4"/>
                      <a:pt x="68" y="4"/>
                      <a:pt x="67" y="4"/>
                    </a:cubicBezTo>
                    <a:cubicBezTo>
                      <a:pt x="66" y="4"/>
                      <a:pt x="66" y="4"/>
                      <a:pt x="65" y="4"/>
                    </a:cubicBezTo>
                    <a:cubicBezTo>
                      <a:pt x="65" y="4"/>
                      <a:pt x="65" y="4"/>
                      <a:pt x="65" y="4"/>
                    </a:cubicBezTo>
                    <a:cubicBezTo>
                      <a:pt x="65" y="4"/>
                      <a:pt x="65" y="3"/>
                      <a:pt x="65" y="3"/>
                    </a:cubicBezTo>
                    <a:cubicBezTo>
                      <a:pt x="65" y="4"/>
                      <a:pt x="64" y="4"/>
                      <a:pt x="64" y="3"/>
                    </a:cubicBezTo>
                    <a:cubicBezTo>
                      <a:pt x="63" y="3"/>
                      <a:pt x="63" y="4"/>
                      <a:pt x="62" y="4"/>
                    </a:cubicBezTo>
                    <a:cubicBezTo>
                      <a:pt x="61" y="4"/>
                      <a:pt x="60" y="3"/>
                      <a:pt x="60" y="4"/>
                    </a:cubicBezTo>
                    <a:cubicBezTo>
                      <a:pt x="60" y="4"/>
                      <a:pt x="60" y="5"/>
                      <a:pt x="59" y="5"/>
                    </a:cubicBezTo>
                    <a:cubicBezTo>
                      <a:pt x="59" y="5"/>
                      <a:pt x="59" y="5"/>
                      <a:pt x="59" y="6"/>
                    </a:cubicBezTo>
                    <a:cubicBezTo>
                      <a:pt x="57" y="7"/>
                      <a:pt x="56" y="8"/>
                      <a:pt x="57" y="10"/>
                    </a:cubicBezTo>
                    <a:cubicBezTo>
                      <a:pt x="57" y="10"/>
                      <a:pt x="58" y="11"/>
                      <a:pt x="57" y="12"/>
                    </a:cubicBezTo>
                    <a:cubicBezTo>
                      <a:pt x="57" y="13"/>
                      <a:pt x="56" y="13"/>
                      <a:pt x="56" y="12"/>
                    </a:cubicBezTo>
                    <a:cubicBezTo>
                      <a:pt x="55" y="12"/>
                      <a:pt x="55" y="11"/>
                      <a:pt x="55" y="11"/>
                    </a:cubicBezTo>
                    <a:cubicBezTo>
                      <a:pt x="54" y="10"/>
                      <a:pt x="54" y="11"/>
                      <a:pt x="53" y="11"/>
                    </a:cubicBezTo>
                    <a:cubicBezTo>
                      <a:pt x="52" y="11"/>
                      <a:pt x="52" y="10"/>
                      <a:pt x="51" y="10"/>
                    </a:cubicBezTo>
                    <a:cubicBezTo>
                      <a:pt x="50" y="10"/>
                      <a:pt x="50" y="11"/>
                      <a:pt x="50" y="11"/>
                    </a:cubicBezTo>
                    <a:cubicBezTo>
                      <a:pt x="50" y="11"/>
                      <a:pt x="50" y="11"/>
                      <a:pt x="49" y="11"/>
                    </a:cubicBezTo>
                    <a:cubicBezTo>
                      <a:pt x="48" y="12"/>
                      <a:pt x="49" y="9"/>
                      <a:pt x="47" y="9"/>
                    </a:cubicBezTo>
                    <a:cubicBezTo>
                      <a:pt x="47" y="9"/>
                      <a:pt x="46" y="9"/>
                      <a:pt x="46" y="9"/>
                    </a:cubicBezTo>
                    <a:cubicBezTo>
                      <a:pt x="45" y="10"/>
                      <a:pt x="45" y="10"/>
                      <a:pt x="45" y="11"/>
                    </a:cubicBezTo>
                    <a:cubicBezTo>
                      <a:pt x="44" y="11"/>
                      <a:pt x="44" y="10"/>
                      <a:pt x="44" y="10"/>
                    </a:cubicBezTo>
                    <a:cubicBezTo>
                      <a:pt x="43" y="9"/>
                      <a:pt x="43" y="10"/>
                      <a:pt x="42" y="10"/>
                    </a:cubicBezTo>
                    <a:cubicBezTo>
                      <a:pt x="42" y="10"/>
                      <a:pt x="42" y="9"/>
                      <a:pt x="41" y="9"/>
                    </a:cubicBezTo>
                    <a:cubicBezTo>
                      <a:pt x="41" y="9"/>
                      <a:pt x="41" y="9"/>
                      <a:pt x="40" y="9"/>
                    </a:cubicBezTo>
                    <a:cubicBezTo>
                      <a:pt x="40" y="10"/>
                      <a:pt x="39" y="9"/>
                      <a:pt x="39" y="9"/>
                    </a:cubicBezTo>
                    <a:cubicBezTo>
                      <a:pt x="38" y="9"/>
                      <a:pt x="39" y="10"/>
                      <a:pt x="38" y="10"/>
                    </a:cubicBezTo>
                    <a:cubicBezTo>
                      <a:pt x="38" y="11"/>
                      <a:pt x="38" y="10"/>
                      <a:pt x="37" y="9"/>
                    </a:cubicBezTo>
                    <a:cubicBezTo>
                      <a:pt x="37" y="9"/>
                      <a:pt x="37" y="9"/>
                      <a:pt x="36" y="9"/>
                    </a:cubicBezTo>
                    <a:cubicBezTo>
                      <a:pt x="36" y="10"/>
                      <a:pt x="35" y="9"/>
                      <a:pt x="34" y="8"/>
                    </a:cubicBezTo>
                    <a:cubicBezTo>
                      <a:pt x="34" y="8"/>
                      <a:pt x="34" y="7"/>
                      <a:pt x="33" y="7"/>
                    </a:cubicBezTo>
                    <a:cubicBezTo>
                      <a:pt x="33" y="7"/>
                      <a:pt x="33" y="7"/>
                      <a:pt x="33" y="7"/>
                    </a:cubicBezTo>
                    <a:cubicBezTo>
                      <a:pt x="33" y="7"/>
                      <a:pt x="32" y="7"/>
                      <a:pt x="32" y="7"/>
                    </a:cubicBezTo>
                    <a:cubicBezTo>
                      <a:pt x="32" y="7"/>
                      <a:pt x="31" y="7"/>
                      <a:pt x="31" y="7"/>
                    </a:cubicBezTo>
                    <a:cubicBezTo>
                      <a:pt x="30" y="7"/>
                      <a:pt x="30" y="7"/>
                      <a:pt x="29" y="7"/>
                    </a:cubicBezTo>
                    <a:cubicBezTo>
                      <a:pt x="28" y="6"/>
                      <a:pt x="27" y="6"/>
                      <a:pt x="26" y="6"/>
                    </a:cubicBezTo>
                    <a:cubicBezTo>
                      <a:pt x="25" y="6"/>
                      <a:pt x="24" y="5"/>
                      <a:pt x="23" y="5"/>
                    </a:cubicBezTo>
                    <a:cubicBezTo>
                      <a:pt x="22" y="5"/>
                      <a:pt x="21" y="5"/>
                      <a:pt x="20" y="5"/>
                    </a:cubicBezTo>
                    <a:cubicBezTo>
                      <a:pt x="20" y="5"/>
                      <a:pt x="19" y="6"/>
                      <a:pt x="18" y="6"/>
                    </a:cubicBezTo>
                    <a:cubicBezTo>
                      <a:pt x="18" y="6"/>
                      <a:pt x="17" y="6"/>
                      <a:pt x="16" y="6"/>
                    </a:cubicBezTo>
                    <a:cubicBezTo>
                      <a:pt x="15" y="6"/>
                      <a:pt x="15" y="7"/>
                      <a:pt x="14" y="8"/>
                    </a:cubicBezTo>
                    <a:cubicBezTo>
                      <a:pt x="13" y="9"/>
                      <a:pt x="13" y="9"/>
                      <a:pt x="12" y="9"/>
                    </a:cubicBezTo>
                    <a:cubicBezTo>
                      <a:pt x="11" y="9"/>
                      <a:pt x="11" y="8"/>
                      <a:pt x="10" y="9"/>
                    </a:cubicBezTo>
                    <a:cubicBezTo>
                      <a:pt x="10" y="9"/>
                      <a:pt x="11" y="10"/>
                      <a:pt x="11" y="11"/>
                    </a:cubicBezTo>
                    <a:cubicBezTo>
                      <a:pt x="11" y="11"/>
                      <a:pt x="10" y="12"/>
                      <a:pt x="11" y="12"/>
                    </a:cubicBezTo>
                    <a:cubicBezTo>
                      <a:pt x="11" y="13"/>
                      <a:pt x="12" y="14"/>
                      <a:pt x="12" y="15"/>
                    </a:cubicBezTo>
                    <a:cubicBezTo>
                      <a:pt x="12" y="15"/>
                      <a:pt x="13" y="16"/>
                      <a:pt x="13" y="16"/>
                    </a:cubicBezTo>
                    <a:cubicBezTo>
                      <a:pt x="13" y="17"/>
                      <a:pt x="14" y="17"/>
                      <a:pt x="14" y="17"/>
                    </a:cubicBezTo>
                    <a:cubicBezTo>
                      <a:pt x="13" y="17"/>
                      <a:pt x="12" y="18"/>
                      <a:pt x="13" y="18"/>
                    </a:cubicBezTo>
                    <a:cubicBezTo>
                      <a:pt x="14" y="20"/>
                      <a:pt x="13" y="21"/>
                      <a:pt x="13" y="22"/>
                    </a:cubicBezTo>
                    <a:cubicBezTo>
                      <a:pt x="12" y="22"/>
                      <a:pt x="12" y="22"/>
                      <a:pt x="11" y="22"/>
                    </a:cubicBezTo>
                    <a:cubicBezTo>
                      <a:pt x="11" y="23"/>
                      <a:pt x="11" y="23"/>
                      <a:pt x="10" y="23"/>
                    </a:cubicBezTo>
                    <a:cubicBezTo>
                      <a:pt x="10" y="24"/>
                      <a:pt x="9" y="24"/>
                      <a:pt x="8" y="25"/>
                    </a:cubicBezTo>
                    <a:cubicBezTo>
                      <a:pt x="7" y="26"/>
                      <a:pt x="7" y="27"/>
                      <a:pt x="6" y="28"/>
                    </a:cubicBezTo>
                    <a:cubicBezTo>
                      <a:pt x="5" y="29"/>
                      <a:pt x="4" y="29"/>
                      <a:pt x="4" y="30"/>
                    </a:cubicBezTo>
                    <a:cubicBezTo>
                      <a:pt x="3" y="31"/>
                      <a:pt x="4" y="32"/>
                      <a:pt x="4" y="33"/>
                    </a:cubicBezTo>
                    <a:cubicBezTo>
                      <a:pt x="4" y="33"/>
                      <a:pt x="4" y="34"/>
                      <a:pt x="4" y="35"/>
                    </a:cubicBezTo>
                    <a:cubicBezTo>
                      <a:pt x="4" y="35"/>
                      <a:pt x="5" y="36"/>
                      <a:pt x="5" y="36"/>
                    </a:cubicBezTo>
                    <a:cubicBezTo>
                      <a:pt x="5" y="37"/>
                      <a:pt x="4" y="36"/>
                      <a:pt x="3" y="36"/>
                    </a:cubicBezTo>
                    <a:cubicBezTo>
                      <a:pt x="3" y="36"/>
                      <a:pt x="3" y="36"/>
                      <a:pt x="3" y="36"/>
                    </a:cubicBezTo>
                    <a:cubicBezTo>
                      <a:pt x="2" y="37"/>
                      <a:pt x="2" y="38"/>
                      <a:pt x="2" y="39"/>
                    </a:cubicBezTo>
                    <a:cubicBezTo>
                      <a:pt x="1" y="40"/>
                      <a:pt x="0" y="41"/>
                      <a:pt x="0" y="43"/>
                    </a:cubicBezTo>
                    <a:cubicBezTo>
                      <a:pt x="1" y="43"/>
                      <a:pt x="1" y="43"/>
                      <a:pt x="2" y="44"/>
                    </a:cubicBezTo>
                    <a:cubicBezTo>
                      <a:pt x="2" y="45"/>
                      <a:pt x="3" y="44"/>
                      <a:pt x="3" y="45"/>
                    </a:cubicBezTo>
                    <a:cubicBezTo>
                      <a:pt x="4" y="46"/>
                      <a:pt x="3" y="46"/>
                      <a:pt x="4" y="46"/>
                    </a:cubicBezTo>
                    <a:cubicBezTo>
                      <a:pt x="5" y="46"/>
                      <a:pt x="6" y="46"/>
                      <a:pt x="5" y="47"/>
                    </a:cubicBezTo>
                    <a:cubicBezTo>
                      <a:pt x="7" y="47"/>
                      <a:pt x="7" y="45"/>
                      <a:pt x="8" y="46"/>
                    </a:cubicBezTo>
                    <a:cubicBezTo>
                      <a:pt x="9" y="47"/>
                      <a:pt x="9" y="47"/>
                      <a:pt x="10" y="47"/>
                    </a:cubicBezTo>
                    <a:cubicBezTo>
                      <a:pt x="10" y="46"/>
                      <a:pt x="11" y="46"/>
                      <a:pt x="11" y="47"/>
                    </a:cubicBezTo>
                    <a:cubicBezTo>
                      <a:pt x="12" y="47"/>
                      <a:pt x="12" y="47"/>
                      <a:pt x="13" y="47"/>
                    </a:cubicBezTo>
                    <a:cubicBezTo>
                      <a:pt x="14" y="47"/>
                      <a:pt x="14" y="48"/>
                      <a:pt x="15" y="48"/>
                    </a:cubicBezTo>
                    <a:cubicBezTo>
                      <a:pt x="15" y="47"/>
                      <a:pt x="16" y="47"/>
                      <a:pt x="16" y="47"/>
                    </a:cubicBezTo>
                    <a:cubicBezTo>
                      <a:pt x="17" y="47"/>
                      <a:pt x="17" y="48"/>
                      <a:pt x="18" y="48"/>
                    </a:cubicBezTo>
                    <a:cubicBezTo>
                      <a:pt x="18" y="49"/>
                      <a:pt x="19" y="49"/>
                      <a:pt x="19" y="49"/>
                    </a:cubicBezTo>
                    <a:cubicBezTo>
                      <a:pt x="20" y="49"/>
                      <a:pt x="20" y="48"/>
                      <a:pt x="21" y="48"/>
                    </a:cubicBezTo>
                    <a:cubicBezTo>
                      <a:pt x="22" y="47"/>
                      <a:pt x="24" y="47"/>
                      <a:pt x="25" y="47"/>
                    </a:cubicBezTo>
                    <a:cubicBezTo>
                      <a:pt x="26" y="47"/>
                      <a:pt x="27" y="47"/>
                      <a:pt x="28" y="45"/>
                    </a:cubicBezTo>
                    <a:cubicBezTo>
                      <a:pt x="28" y="45"/>
                      <a:pt x="28" y="45"/>
                      <a:pt x="29" y="44"/>
                    </a:cubicBezTo>
                    <a:cubicBezTo>
                      <a:pt x="29" y="44"/>
                      <a:pt x="30" y="44"/>
                      <a:pt x="30" y="44"/>
                    </a:cubicBezTo>
                    <a:cubicBezTo>
                      <a:pt x="31" y="44"/>
                      <a:pt x="31" y="44"/>
                      <a:pt x="31" y="44"/>
                    </a:cubicBezTo>
                    <a:cubicBezTo>
                      <a:pt x="31" y="43"/>
                      <a:pt x="32" y="43"/>
                      <a:pt x="32" y="43"/>
                    </a:cubicBezTo>
                    <a:cubicBezTo>
                      <a:pt x="33" y="43"/>
                      <a:pt x="33" y="43"/>
                      <a:pt x="33" y="43"/>
                    </a:cubicBezTo>
                    <a:cubicBezTo>
                      <a:pt x="33" y="43"/>
                      <a:pt x="33" y="43"/>
                      <a:pt x="33" y="43"/>
                    </a:cubicBezTo>
                    <a:cubicBezTo>
                      <a:pt x="34" y="42"/>
                      <a:pt x="34" y="43"/>
                      <a:pt x="35" y="43"/>
                    </a:cubicBezTo>
                    <a:cubicBezTo>
                      <a:pt x="35" y="43"/>
                      <a:pt x="35" y="42"/>
                      <a:pt x="35" y="42"/>
                    </a:cubicBezTo>
                    <a:cubicBezTo>
                      <a:pt x="36" y="42"/>
                      <a:pt x="36" y="42"/>
                      <a:pt x="36" y="42"/>
                    </a:cubicBezTo>
                    <a:cubicBezTo>
                      <a:pt x="37" y="42"/>
                      <a:pt x="37" y="42"/>
                      <a:pt x="37" y="42"/>
                    </a:cubicBezTo>
                    <a:cubicBezTo>
                      <a:pt x="37" y="42"/>
                      <a:pt x="37" y="42"/>
                      <a:pt x="38" y="42"/>
                    </a:cubicBezTo>
                    <a:cubicBezTo>
                      <a:pt x="38" y="42"/>
                      <a:pt x="38" y="42"/>
                      <a:pt x="38" y="42"/>
                    </a:cubicBezTo>
                    <a:cubicBezTo>
                      <a:pt x="39" y="42"/>
                      <a:pt x="39" y="43"/>
                      <a:pt x="40" y="43"/>
                    </a:cubicBezTo>
                    <a:cubicBezTo>
                      <a:pt x="40" y="43"/>
                      <a:pt x="40" y="43"/>
                      <a:pt x="40" y="44"/>
                    </a:cubicBezTo>
                    <a:cubicBezTo>
                      <a:pt x="41" y="44"/>
                      <a:pt x="40" y="44"/>
                      <a:pt x="41" y="44"/>
                    </a:cubicBezTo>
                    <a:cubicBezTo>
                      <a:pt x="41" y="44"/>
                      <a:pt x="41" y="44"/>
                      <a:pt x="41" y="44"/>
                    </a:cubicBezTo>
                    <a:cubicBezTo>
                      <a:pt x="41" y="44"/>
                      <a:pt x="41" y="44"/>
                      <a:pt x="41" y="44"/>
                    </a:cubicBezTo>
                    <a:cubicBezTo>
                      <a:pt x="41" y="45"/>
                      <a:pt x="42" y="44"/>
                      <a:pt x="42" y="44"/>
                    </a:cubicBezTo>
                    <a:cubicBezTo>
                      <a:pt x="42" y="45"/>
                      <a:pt x="42" y="45"/>
                      <a:pt x="42" y="45"/>
                    </a:cubicBezTo>
                    <a:cubicBezTo>
                      <a:pt x="43" y="45"/>
                      <a:pt x="43" y="46"/>
                      <a:pt x="43" y="46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3" y="45"/>
                      <a:pt x="43" y="45"/>
                      <a:pt x="44" y="45"/>
                    </a:cubicBezTo>
                    <a:cubicBezTo>
                      <a:pt x="44" y="45"/>
                      <a:pt x="45" y="46"/>
                      <a:pt x="45" y="46"/>
                    </a:cubicBezTo>
                    <a:cubicBezTo>
                      <a:pt x="45" y="46"/>
                      <a:pt x="46" y="46"/>
                      <a:pt x="46" y="47"/>
                    </a:cubicBezTo>
                    <a:cubicBezTo>
                      <a:pt x="46" y="47"/>
                      <a:pt x="46" y="47"/>
                      <a:pt x="47" y="47"/>
                    </a:cubicBezTo>
                    <a:cubicBezTo>
                      <a:pt x="47" y="47"/>
                      <a:pt x="47" y="47"/>
                      <a:pt x="48" y="47"/>
                    </a:cubicBezTo>
                    <a:cubicBezTo>
                      <a:pt x="48" y="47"/>
                      <a:pt x="48" y="48"/>
                      <a:pt x="48" y="49"/>
                    </a:cubicBezTo>
                    <a:cubicBezTo>
                      <a:pt x="48" y="49"/>
                      <a:pt x="48" y="49"/>
                      <a:pt x="48" y="49"/>
                    </a:cubicBezTo>
                    <a:cubicBezTo>
                      <a:pt x="48" y="49"/>
                      <a:pt x="48" y="50"/>
                      <a:pt x="48" y="50"/>
                    </a:cubicBezTo>
                    <a:cubicBezTo>
                      <a:pt x="48" y="50"/>
                      <a:pt x="47" y="51"/>
                      <a:pt x="47" y="52"/>
                    </a:cubicBezTo>
                    <a:cubicBezTo>
                      <a:pt x="48" y="52"/>
                      <a:pt x="48" y="52"/>
                      <a:pt x="48" y="52"/>
                    </a:cubicBezTo>
                    <a:cubicBezTo>
                      <a:pt x="48" y="53"/>
                      <a:pt x="49" y="53"/>
                      <a:pt x="49" y="53"/>
                    </a:cubicBezTo>
                    <a:cubicBezTo>
                      <a:pt x="49" y="54"/>
                      <a:pt x="49" y="54"/>
                      <a:pt x="50" y="54"/>
                    </a:cubicBezTo>
                    <a:cubicBezTo>
                      <a:pt x="50" y="54"/>
                      <a:pt x="50" y="53"/>
                      <a:pt x="50" y="54"/>
                    </a:cubicBezTo>
                    <a:cubicBezTo>
                      <a:pt x="50" y="54"/>
                      <a:pt x="50" y="55"/>
                      <a:pt x="50" y="55"/>
                    </a:cubicBezTo>
                    <a:cubicBezTo>
                      <a:pt x="50" y="56"/>
                      <a:pt x="50" y="56"/>
                      <a:pt x="50" y="56"/>
                    </a:cubicBezTo>
                    <a:cubicBezTo>
                      <a:pt x="50" y="56"/>
                      <a:pt x="50" y="56"/>
                      <a:pt x="51" y="56"/>
                    </a:cubicBezTo>
                    <a:cubicBezTo>
                      <a:pt x="51" y="57"/>
                      <a:pt x="51" y="57"/>
                      <a:pt x="51" y="57"/>
                    </a:cubicBezTo>
                    <a:cubicBezTo>
                      <a:pt x="51" y="57"/>
                      <a:pt x="51" y="58"/>
                      <a:pt x="52" y="58"/>
                    </a:cubicBezTo>
                    <a:cubicBezTo>
                      <a:pt x="52" y="58"/>
                      <a:pt x="52" y="58"/>
                      <a:pt x="53" y="58"/>
                    </a:cubicBezTo>
                    <a:cubicBezTo>
                      <a:pt x="53" y="59"/>
                      <a:pt x="53" y="61"/>
                      <a:pt x="53" y="61"/>
                    </a:cubicBezTo>
                    <a:cubicBezTo>
                      <a:pt x="53" y="62"/>
                      <a:pt x="54" y="62"/>
                      <a:pt x="54" y="63"/>
                    </a:cubicBezTo>
                    <a:cubicBezTo>
                      <a:pt x="54" y="63"/>
                      <a:pt x="53" y="63"/>
                      <a:pt x="52" y="63"/>
                    </a:cubicBezTo>
                    <a:cubicBezTo>
                      <a:pt x="52" y="63"/>
                      <a:pt x="52" y="62"/>
                      <a:pt x="52" y="62"/>
                    </a:cubicBezTo>
                    <a:cubicBezTo>
                      <a:pt x="52" y="62"/>
                      <a:pt x="51" y="63"/>
                      <a:pt x="51" y="63"/>
                    </a:cubicBezTo>
                    <a:cubicBezTo>
                      <a:pt x="51" y="63"/>
                      <a:pt x="50" y="62"/>
                      <a:pt x="50" y="62"/>
                    </a:cubicBezTo>
                    <a:cubicBezTo>
                      <a:pt x="50" y="62"/>
                      <a:pt x="49" y="63"/>
                      <a:pt x="49" y="62"/>
                    </a:cubicBezTo>
                    <a:cubicBezTo>
                      <a:pt x="49" y="62"/>
                      <a:pt x="48" y="63"/>
                      <a:pt x="48" y="63"/>
                    </a:cubicBezTo>
                    <a:cubicBezTo>
                      <a:pt x="48" y="62"/>
                      <a:pt x="48" y="61"/>
                      <a:pt x="48" y="61"/>
                    </a:cubicBezTo>
                    <a:cubicBezTo>
                      <a:pt x="47" y="61"/>
                      <a:pt x="46" y="62"/>
                      <a:pt x="46" y="62"/>
                    </a:cubicBezTo>
                    <a:cubicBezTo>
                      <a:pt x="46" y="63"/>
                      <a:pt x="46" y="64"/>
                      <a:pt x="46" y="64"/>
                    </a:cubicBezTo>
                    <a:cubicBezTo>
                      <a:pt x="46" y="65"/>
                      <a:pt x="47" y="64"/>
                      <a:pt x="47" y="65"/>
                    </a:cubicBezTo>
                    <a:cubicBezTo>
                      <a:pt x="47" y="65"/>
                      <a:pt x="46" y="66"/>
                      <a:pt x="46" y="66"/>
                    </a:cubicBezTo>
                    <a:cubicBezTo>
                      <a:pt x="46" y="66"/>
                      <a:pt x="46" y="67"/>
                      <a:pt x="46" y="67"/>
                    </a:cubicBezTo>
                    <a:cubicBezTo>
                      <a:pt x="46" y="67"/>
                      <a:pt x="45" y="67"/>
                      <a:pt x="45" y="67"/>
                    </a:cubicBezTo>
                    <a:cubicBezTo>
                      <a:pt x="45" y="67"/>
                      <a:pt x="45" y="68"/>
                      <a:pt x="44" y="68"/>
                    </a:cubicBezTo>
                    <a:cubicBezTo>
                      <a:pt x="44" y="69"/>
                      <a:pt x="44" y="70"/>
                      <a:pt x="43" y="70"/>
                    </a:cubicBezTo>
                    <a:cubicBezTo>
                      <a:pt x="43" y="70"/>
                      <a:pt x="44" y="71"/>
                      <a:pt x="43" y="71"/>
                    </a:cubicBezTo>
                    <a:cubicBezTo>
                      <a:pt x="42" y="71"/>
                      <a:pt x="42" y="71"/>
                      <a:pt x="41" y="71"/>
                    </a:cubicBezTo>
                    <a:cubicBezTo>
                      <a:pt x="42" y="73"/>
                      <a:pt x="43" y="74"/>
                      <a:pt x="45" y="74"/>
                    </a:cubicBezTo>
                    <a:cubicBezTo>
                      <a:pt x="45" y="73"/>
                      <a:pt x="46" y="73"/>
                      <a:pt x="46" y="73"/>
                    </a:cubicBezTo>
                    <a:cubicBezTo>
                      <a:pt x="47" y="73"/>
                      <a:pt x="47" y="72"/>
                      <a:pt x="48" y="72"/>
                    </a:cubicBezTo>
                    <a:cubicBezTo>
                      <a:pt x="49" y="72"/>
                      <a:pt x="50" y="72"/>
                      <a:pt x="51" y="73"/>
                    </a:cubicBezTo>
                    <a:cubicBezTo>
                      <a:pt x="52" y="73"/>
                      <a:pt x="52" y="73"/>
                      <a:pt x="52" y="72"/>
                    </a:cubicBezTo>
                    <a:cubicBezTo>
                      <a:pt x="51" y="72"/>
                      <a:pt x="51" y="72"/>
                      <a:pt x="51" y="72"/>
                    </a:cubicBezTo>
                    <a:cubicBezTo>
                      <a:pt x="51" y="71"/>
                      <a:pt x="51" y="71"/>
                      <a:pt x="51" y="70"/>
                    </a:cubicBezTo>
                    <a:cubicBezTo>
                      <a:pt x="51" y="70"/>
                      <a:pt x="51" y="69"/>
                      <a:pt x="51" y="69"/>
                    </a:cubicBezTo>
                    <a:cubicBezTo>
                      <a:pt x="52" y="69"/>
                      <a:pt x="52" y="69"/>
                      <a:pt x="52" y="70"/>
                    </a:cubicBezTo>
                    <a:cubicBezTo>
                      <a:pt x="52" y="69"/>
                      <a:pt x="53" y="68"/>
                      <a:pt x="53" y="68"/>
                    </a:cubicBezTo>
                    <a:cubicBezTo>
                      <a:pt x="54" y="68"/>
                      <a:pt x="55" y="68"/>
                      <a:pt x="56" y="67"/>
                    </a:cubicBezTo>
                    <a:cubicBezTo>
                      <a:pt x="56" y="66"/>
                      <a:pt x="57" y="65"/>
                      <a:pt x="57" y="64"/>
                    </a:cubicBezTo>
                    <a:cubicBezTo>
                      <a:pt x="58" y="64"/>
                      <a:pt x="58" y="64"/>
                      <a:pt x="58" y="63"/>
                    </a:cubicBezTo>
                    <a:cubicBezTo>
                      <a:pt x="58" y="62"/>
                      <a:pt x="58" y="62"/>
                      <a:pt x="58" y="61"/>
                    </a:cubicBezTo>
                    <a:cubicBezTo>
                      <a:pt x="59" y="61"/>
                      <a:pt x="60" y="61"/>
                      <a:pt x="60" y="61"/>
                    </a:cubicBezTo>
                    <a:cubicBezTo>
                      <a:pt x="61" y="60"/>
                      <a:pt x="62" y="61"/>
                      <a:pt x="62" y="60"/>
                    </a:cubicBezTo>
                    <a:cubicBezTo>
                      <a:pt x="63" y="60"/>
                      <a:pt x="63" y="60"/>
                      <a:pt x="64" y="60"/>
                    </a:cubicBezTo>
                    <a:cubicBezTo>
                      <a:pt x="64" y="60"/>
                      <a:pt x="64" y="60"/>
                      <a:pt x="65" y="60"/>
                    </a:cubicBezTo>
                    <a:cubicBezTo>
                      <a:pt x="66" y="59"/>
                      <a:pt x="65" y="57"/>
                      <a:pt x="65" y="56"/>
                    </a:cubicBezTo>
                    <a:cubicBezTo>
                      <a:pt x="67" y="57"/>
                      <a:pt x="65" y="59"/>
                      <a:pt x="67" y="61"/>
                    </a:cubicBezTo>
                    <a:cubicBezTo>
                      <a:pt x="68" y="61"/>
                      <a:pt x="69" y="60"/>
                      <a:pt x="71" y="61"/>
                    </a:cubicBezTo>
                    <a:cubicBezTo>
                      <a:pt x="70" y="61"/>
                      <a:pt x="70" y="62"/>
                      <a:pt x="69" y="62"/>
                    </a:cubicBezTo>
                    <a:cubicBezTo>
                      <a:pt x="68" y="62"/>
                      <a:pt x="67" y="62"/>
                      <a:pt x="67" y="61"/>
                    </a:cubicBezTo>
                    <a:cubicBezTo>
                      <a:pt x="66" y="61"/>
                      <a:pt x="64" y="60"/>
                      <a:pt x="63" y="61"/>
                    </a:cubicBezTo>
                    <a:cubicBezTo>
                      <a:pt x="62" y="62"/>
                      <a:pt x="66" y="62"/>
                      <a:pt x="66" y="62"/>
                    </a:cubicBezTo>
                    <a:cubicBezTo>
                      <a:pt x="67" y="63"/>
                      <a:pt x="66" y="63"/>
                      <a:pt x="65" y="63"/>
                    </a:cubicBezTo>
                    <a:cubicBezTo>
                      <a:pt x="65" y="64"/>
                      <a:pt x="67" y="64"/>
                      <a:pt x="67" y="64"/>
                    </a:cubicBezTo>
                    <a:cubicBezTo>
                      <a:pt x="67" y="64"/>
                      <a:pt x="68" y="64"/>
                      <a:pt x="68" y="65"/>
                    </a:cubicBezTo>
                    <a:cubicBezTo>
                      <a:pt x="68" y="65"/>
                      <a:pt x="68" y="65"/>
                      <a:pt x="69" y="65"/>
                    </a:cubicBezTo>
                    <a:cubicBezTo>
                      <a:pt x="69" y="66"/>
                      <a:pt x="70" y="66"/>
                      <a:pt x="71" y="66"/>
                    </a:cubicBezTo>
                    <a:cubicBezTo>
                      <a:pt x="72" y="65"/>
                      <a:pt x="73" y="65"/>
                      <a:pt x="74" y="65"/>
                    </a:cubicBezTo>
                    <a:cubicBezTo>
                      <a:pt x="74" y="65"/>
                      <a:pt x="74" y="65"/>
                      <a:pt x="75" y="65"/>
                    </a:cubicBezTo>
                    <a:cubicBezTo>
                      <a:pt x="75" y="65"/>
                      <a:pt x="75" y="65"/>
                      <a:pt x="75" y="65"/>
                    </a:cubicBezTo>
                    <a:cubicBezTo>
                      <a:pt x="76" y="65"/>
                      <a:pt x="76" y="66"/>
                      <a:pt x="76" y="66"/>
                    </a:cubicBezTo>
                    <a:cubicBezTo>
                      <a:pt x="77" y="66"/>
                      <a:pt x="77" y="65"/>
                      <a:pt x="78" y="65"/>
                    </a:cubicBezTo>
                    <a:cubicBezTo>
                      <a:pt x="79" y="65"/>
                      <a:pt x="78" y="67"/>
                      <a:pt x="78" y="68"/>
                    </a:cubicBezTo>
                    <a:cubicBezTo>
                      <a:pt x="77" y="68"/>
                      <a:pt x="76" y="68"/>
                      <a:pt x="76" y="69"/>
                    </a:cubicBezTo>
                    <a:cubicBezTo>
                      <a:pt x="75" y="69"/>
                      <a:pt x="73" y="69"/>
                      <a:pt x="73" y="70"/>
                    </a:cubicBezTo>
                    <a:cubicBezTo>
                      <a:pt x="72" y="71"/>
                      <a:pt x="72" y="71"/>
                      <a:pt x="71" y="71"/>
                    </a:cubicBezTo>
                    <a:cubicBezTo>
                      <a:pt x="71" y="71"/>
                      <a:pt x="70" y="72"/>
                      <a:pt x="70" y="73"/>
                    </a:cubicBezTo>
                    <a:cubicBezTo>
                      <a:pt x="71" y="73"/>
                      <a:pt x="71" y="73"/>
                      <a:pt x="72" y="73"/>
                    </a:cubicBezTo>
                    <a:cubicBezTo>
                      <a:pt x="73" y="73"/>
                      <a:pt x="73" y="73"/>
                      <a:pt x="74" y="73"/>
                    </a:cubicBezTo>
                    <a:cubicBezTo>
                      <a:pt x="74" y="74"/>
                      <a:pt x="75" y="74"/>
                      <a:pt x="75" y="74"/>
                    </a:cubicBezTo>
                    <a:cubicBezTo>
                      <a:pt x="75" y="75"/>
                      <a:pt x="76" y="75"/>
                      <a:pt x="76" y="75"/>
                    </a:cubicBezTo>
                    <a:cubicBezTo>
                      <a:pt x="77" y="75"/>
                      <a:pt x="78" y="76"/>
                      <a:pt x="78" y="77"/>
                    </a:cubicBezTo>
                    <a:cubicBezTo>
                      <a:pt x="78" y="78"/>
                      <a:pt x="77" y="78"/>
                      <a:pt x="77" y="79"/>
                    </a:cubicBezTo>
                    <a:cubicBezTo>
                      <a:pt x="77" y="79"/>
                      <a:pt x="77" y="79"/>
                      <a:pt x="77" y="80"/>
                    </a:cubicBezTo>
                    <a:cubicBezTo>
                      <a:pt x="77" y="80"/>
                      <a:pt x="77" y="80"/>
                      <a:pt x="76" y="80"/>
                    </a:cubicBezTo>
                    <a:cubicBezTo>
                      <a:pt x="76" y="80"/>
                      <a:pt x="76" y="81"/>
                      <a:pt x="77" y="81"/>
                    </a:cubicBezTo>
                    <a:cubicBezTo>
                      <a:pt x="77" y="81"/>
                      <a:pt x="78" y="81"/>
                      <a:pt x="78" y="82"/>
                    </a:cubicBezTo>
                    <a:cubicBezTo>
                      <a:pt x="80" y="82"/>
                      <a:pt x="81" y="81"/>
                      <a:pt x="82" y="80"/>
                    </a:cubicBezTo>
                    <a:cubicBezTo>
                      <a:pt x="83" y="80"/>
                      <a:pt x="83" y="79"/>
                      <a:pt x="84" y="78"/>
                    </a:cubicBezTo>
                    <a:cubicBezTo>
                      <a:pt x="84" y="78"/>
                      <a:pt x="86" y="78"/>
                      <a:pt x="86" y="78"/>
                    </a:cubicBezTo>
                    <a:cubicBezTo>
                      <a:pt x="87" y="78"/>
                      <a:pt x="87" y="78"/>
                      <a:pt x="88" y="78"/>
                    </a:cubicBezTo>
                    <a:cubicBezTo>
                      <a:pt x="88" y="78"/>
                      <a:pt x="88" y="77"/>
                      <a:pt x="88" y="77"/>
                    </a:cubicBezTo>
                    <a:cubicBezTo>
                      <a:pt x="89" y="77"/>
                      <a:pt x="89" y="77"/>
                      <a:pt x="90" y="76"/>
                    </a:cubicBezTo>
                    <a:cubicBezTo>
                      <a:pt x="90" y="76"/>
                      <a:pt x="90" y="75"/>
                      <a:pt x="90" y="75"/>
                    </a:cubicBezTo>
                    <a:cubicBezTo>
                      <a:pt x="91" y="75"/>
                      <a:pt x="92" y="76"/>
                      <a:pt x="93" y="76"/>
                    </a:cubicBezTo>
                    <a:cubicBezTo>
                      <a:pt x="94" y="76"/>
                      <a:pt x="94" y="76"/>
                      <a:pt x="94" y="76"/>
                    </a:cubicBezTo>
                    <a:cubicBezTo>
                      <a:pt x="95" y="76"/>
                      <a:pt x="95" y="76"/>
                      <a:pt x="95" y="76"/>
                    </a:cubicBezTo>
                    <a:cubicBezTo>
                      <a:pt x="96" y="75"/>
                      <a:pt x="96" y="76"/>
                      <a:pt x="97" y="76"/>
                    </a:cubicBezTo>
                    <a:cubicBezTo>
                      <a:pt x="97" y="75"/>
                      <a:pt x="96" y="75"/>
                      <a:pt x="96" y="75"/>
                    </a:cubicBezTo>
                    <a:cubicBezTo>
                      <a:pt x="96" y="73"/>
                      <a:pt x="98" y="73"/>
                      <a:pt x="98" y="73"/>
                    </a:cubicBezTo>
                    <a:cubicBezTo>
                      <a:pt x="98" y="72"/>
                      <a:pt x="97" y="72"/>
                      <a:pt x="96" y="72"/>
                    </a:cubicBezTo>
                    <a:cubicBezTo>
                      <a:pt x="96" y="72"/>
                      <a:pt x="96" y="72"/>
                      <a:pt x="95" y="72"/>
                    </a:cubicBezTo>
                    <a:cubicBezTo>
                      <a:pt x="95" y="72"/>
                      <a:pt x="94" y="73"/>
                      <a:pt x="93" y="73"/>
                    </a:cubicBezTo>
                    <a:cubicBezTo>
                      <a:pt x="93" y="72"/>
                      <a:pt x="93" y="72"/>
                      <a:pt x="92" y="71"/>
                    </a:cubicBezTo>
                    <a:cubicBezTo>
                      <a:pt x="92" y="71"/>
                      <a:pt x="91" y="72"/>
                      <a:pt x="91" y="73"/>
                    </a:cubicBezTo>
                    <a:cubicBezTo>
                      <a:pt x="90" y="74"/>
                      <a:pt x="89" y="72"/>
                      <a:pt x="88" y="71"/>
                    </a:cubicBezTo>
                    <a:cubicBezTo>
                      <a:pt x="87" y="69"/>
                      <a:pt x="86" y="68"/>
                      <a:pt x="86" y="66"/>
                    </a:cubicBezTo>
                    <a:cubicBezTo>
                      <a:pt x="86" y="65"/>
                      <a:pt x="86" y="65"/>
                      <a:pt x="86" y="64"/>
                    </a:cubicBezTo>
                    <a:cubicBezTo>
                      <a:pt x="87" y="64"/>
                      <a:pt x="88" y="63"/>
                      <a:pt x="89" y="63"/>
                    </a:cubicBezTo>
                    <a:cubicBezTo>
                      <a:pt x="89" y="63"/>
                      <a:pt x="88" y="64"/>
                      <a:pt x="88" y="64"/>
                    </a:cubicBezTo>
                    <a:cubicBezTo>
                      <a:pt x="88" y="65"/>
                      <a:pt x="87" y="65"/>
                      <a:pt x="88" y="66"/>
                    </a:cubicBezTo>
                    <a:cubicBezTo>
                      <a:pt x="88" y="66"/>
                      <a:pt x="89" y="64"/>
                      <a:pt x="89" y="63"/>
                    </a:cubicBezTo>
                    <a:cubicBezTo>
                      <a:pt x="91" y="62"/>
                      <a:pt x="94" y="59"/>
                      <a:pt x="96" y="61"/>
                    </a:cubicBezTo>
                    <a:cubicBezTo>
                      <a:pt x="96" y="60"/>
                      <a:pt x="96" y="59"/>
                      <a:pt x="97" y="59"/>
                    </a:cubicBezTo>
                    <a:cubicBezTo>
                      <a:pt x="98" y="59"/>
                      <a:pt x="98" y="59"/>
                      <a:pt x="99" y="59"/>
                    </a:cubicBezTo>
                    <a:cubicBezTo>
                      <a:pt x="99" y="59"/>
                      <a:pt x="99" y="60"/>
                      <a:pt x="99" y="60"/>
                    </a:cubicBezTo>
                    <a:cubicBezTo>
                      <a:pt x="99" y="59"/>
                      <a:pt x="100" y="59"/>
                      <a:pt x="101" y="58"/>
                    </a:cubicBezTo>
                    <a:cubicBezTo>
                      <a:pt x="101" y="58"/>
                      <a:pt x="101" y="58"/>
                      <a:pt x="102" y="58"/>
                    </a:cubicBezTo>
                    <a:cubicBezTo>
                      <a:pt x="102" y="58"/>
                      <a:pt x="102" y="58"/>
                      <a:pt x="103" y="58"/>
                    </a:cubicBezTo>
                    <a:cubicBezTo>
                      <a:pt x="103" y="57"/>
                      <a:pt x="103" y="57"/>
                      <a:pt x="103" y="57"/>
                    </a:cubicBezTo>
                    <a:cubicBezTo>
                      <a:pt x="104" y="56"/>
                      <a:pt x="104" y="56"/>
                      <a:pt x="105" y="56"/>
                    </a:cubicBezTo>
                    <a:cubicBezTo>
                      <a:pt x="106" y="56"/>
                      <a:pt x="107" y="56"/>
                      <a:pt x="108" y="56"/>
                    </a:cubicBezTo>
                    <a:cubicBezTo>
                      <a:pt x="108" y="56"/>
                      <a:pt x="108" y="56"/>
                      <a:pt x="108" y="56"/>
                    </a:cubicBezTo>
                    <a:cubicBezTo>
                      <a:pt x="108" y="56"/>
                      <a:pt x="108" y="56"/>
                      <a:pt x="109" y="56"/>
                    </a:cubicBezTo>
                    <a:cubicBezTo>
                      <a:pt x="108" y="56"/>
                      <a:pt x="108" y="56"/>
                      <a:pt x="108" y="55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68" name="Freeform 778">
                <a:extLst>
                  <a:ext uri="{FF2B5EF4-FFF2-40B4-BE49-F238E27FC236}">
                    <a16:creationId xmlns:a16="http://schemas.microsoft.com/office/drawing/2014/main" id="{72F26C3C-3CEA-CBBD-9DB6-364A57836FE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46725" y="3351213"/>
                <a:ext cx="128587" cy="79375"/>
              </a:xfrm>
              <a:custGeom>
                <a:avLst/>
                <a:gdLst>
                  <a:gd name="T0" fmla="*/ 12 w 31"/>
                  <a:gd name="T1" fmla="*/ 18 h 19"/>
                  <a:gd name="T2" fmla="*/ 14 w 31"/>
                  <a:gd name="T3" fmla="*/ 18 h 19"/>
                  <a:gd name="T4" fmla="*/ 15 w 31"/>
                  <a:gd name="T5" fmla="*/ 16 h 19"/>
                  <a:gd name="T6" fmla="*/ 16 w 31"/>
                  <a:gd name="T7" fmla="*/ 13 h 19"/>
                  <a:gd name="T8" fmla="*/ 18 w 31"/>
                  <a:gd name="T9" fmla="*/ 16 h 19"/>
                  <a:gd name="T10" fmla="*/ 19 w 31"/>
                  <a:gd name="T11" fmla="*/ 16 h 19"/>
                  <a:gd name="T12" fmla="*/ 20 w 31"/>
                  <a:gd name="T13" fmla="*/ 18 h 19"/>
                  <a:gd name="T14" fmla="*/ 20 w 31"/>
                  <a:gd name="T15" fmla="*/ 19 h 19"/>
                  <a:gd name="T16" fmla="*/ 21 w 31"/>
                  <a:gd name="T17" fmla="*/ 18 h 19"/>
                  <a:gd name="T18" fmla="*/ 22 w 31"/>
                  <a:gd name="T19" fmla="*/ 16 h 19"/>
                  <a:gd name="T20" fmla="*/ 23 w 31"/>
                  <a:gd name="T21" fmla="*/ 13 h 19"/>
                  <a:gd name="T22" fmla="*/ 26 w 31"/>
                  <a:gd name="T23" fmla="*/ 14 h 19"/>
                  <a:gd name="T24" fmla="*/ 29 w 31"/>
                  <a:gd name="T25" fmla="*/ 15 h 19"/>
                  <a:gd name="T26" fmla="*/ 28 w 31"/>
                  <a:gd name="T27" fmla="*/ 13 h 19"/>
                  <a:gd name="T28" fmla="*/ 28 w 31"/>
                  <a:gd name="T29" fmla="*/ 12 h 19"/>
                  <a:gd name="T30" fmla="*/ 30 w 31"/>
                  <a:gd name="T31" fmla="*/ 12 h 19"/>
                  <a:gd name="T32" fmla="*/ 30 w 31"/>
                  <a:gd name="T33" fmla="*/ 11 h 19"/>
                  <a:gd name="T34" fmla="*/ 31 w 31"/>
                  <a:gd name="T35" fmla="*/ 8 h 19"/>
                  <a:gd name="T36" fmla="*/ 28 w 31"/>
                  <a:gd name="T37" fmla="*/ 9 h 19"/>
                  <a:gd name="T38" fmla="*/ 24 w 31"/>
                  <a:gd name="T39" fmla="*/ 7 h 19"/>
                  <a:gd name="T40" fmla="*/ 25 w 31"/>
                  <a:gd name="T41" fmla="*/ 5 h 19"/>
                  <a:gd name="T42" fmla="*/ 25 w 31"/>
                  <a:gd name="T43" fmla="*/ 2 h 19"/>
                  <a:gd name="T44" fmla="*/ 20 w 31"/>
                  <a:gd name="T45" fmla="*/ 1 h 19"/>
                  <a:gd name="T46" fmla="*/ 17 w 31"/>
                  <a:gd name="T47" fmla="*/ 1 h 19"/>
                  <a:gd name="T48" fmla="*/ 15 w 31"/>
                  <a:gd name="T49" fmla="*/ 2 h 19"/>
                  <a:gd name="T50" fmla="*/ 11 w 31"/>
                  <a:gd name="T51" fmla="*/ 2 h 19"/>
                  <a:gd name="T52" fmla="*/ 10 w 31"/>
                  <a:gd name="T53" fmla="*/ 3 h 19"/>
                  <a:gd name="T54" fmla="*/ 9 w 31"/>
                  <a:gd name="T55" fmla="*/ 3 h 19"/>
                  <a:gd name="T56" fmla="*/ 7 w 31"/>
                  <a:gd name="T57" fmla="*/ 3 h 19"/>
                  <a:gd name="T58" fmla="*/ 7 w 31"/>
                  <a:gd name="T59" fmla="*/ 4 h 19"/>
                  <a:gd name="T60" fmla="*/ 7 w 31"/>
                  <a:gd name="T61" fmla="*/ 5 h 19"/>
                  <a:gd name="T62" fmla="*/ 6 w 31"/>
                  <a:gd name="T63" fmla="*/ 7 h 19"/>
                  <a:gd name="T64" fmla="*/ 3 w 31"/>
                  <a:gd name="T65" fmla="*/ 8 h 19"/>
                  <a:gd name="T66" fmla="*/ 4 w 31"/>
                  <a:gd name="T67" fmla="*/ 10 h 19"/>
                  <a:gd name="T68" fmla="*/ 1 w 31"/>
                  <a:gd name="T69" fmla="*/ 12 h 19"/>
                  <a:gd name="T70" fmla="*/ 2 w 31"/>
                  <a:gd name="T71" fmla="*/ 14 h 19"/>
                  <a:gd name="T72" fmla="*/ 0 w 31"/>
                  <a:gd name="T73" fmla="*/ 16 h 19"/>
                  <a:gd name="T74" fmla="*/ 2 w 31"/>
                  <a:gd name="T75" fmla="*/ 14 h 19"/>
                  <a:gd name="T76" fmla="*/ 4 w 31"/>
                  <a:gd name="T77" fmla="*/ 13 h 19"/>
                  <a:gd name="T78" fmla="*/ 6 w 31"/>
                  <a:gd name="T79" fmla="*/ 15 h 19"/>
                  <a:gd name="T80" fmla="*/ 6 w 31"/>
                  <a:gd name="T81" fmla="*/ 17 h 19"/>
                  <a:gd name="T82" fmla="*/ 10 w 31"/>
                  <a:gd name="T83" fmla="*/ 18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31" h="19">
                    <a:moveTo>
                      <a:pt x="10" y="18"/>
                    </a:moveTo>
                    <a:cubicBezTo>
                      <a:pt x="11" y="18"/>
                      <a:pt x="11" y="18"/>
                      <a:pt x="12" y="18"/>
                    </a:cubicBezTo>
                    <a:cubicBezTo>
                      <a:pt x="12" y="18"/>
                      <a:pt x="13" y="18"/>
                      <a:pt x="13" y="18"/>
                    </a:cubicBezTo>
                    <a:cubicBezTo>
                      <a:pt x="13" y="18"/>
                      <a:pt x="14" y="18"/>
                      <a:pt x="14" y="18"/>
                    </a:cubicBezTo>
                    <a:cubicBezTo>
                      <a:pt x="14" y="17"/>
                      <a:pt x="14" y="17"/>
                      <a:pt x="14" y="17"/>
                    </a:cubicBezTo>
                    <a:cubicBezTo>
                      <a:pt x="15" y="16"/>
                      <a:pt x="15" y="16"/>
                      <a:pt x="15" y="16"/>
                    </a:cubicBezTo>
                    <a:cubicBezTo>
                      <a:pt x="15" y="15"/>
                      <a:pt x="14" y="15"/>
                      <a:pt x="15" y="15"/>
                    </a:cubicBezTo>
                    <a:cubicBezTo>
                      <a:pt x="16" y="14"/>
                      <a:pt x="16" y="14"/>
                      <a:pt x="16" y="13"/>
                    </a:cubicBezTo>
                    <a:cubicBezTo>
                      <a:pt x="17" y="13"/>
                      <a:pt x="17" y="14"/>
                      <a:pt x="17" y="14"/>
                    </a:cubicBezTo>
                    <a:cubicBezTo>
                      <a:pt x="17" y="15"/>
                      <a:pt x="17" y="15"/>
                      <a:pt x="18" y="16"/>
                    </a:cubicBezTo>
                    <a:cubicBezTo>
                      <a:pt x="18" y="16"/>
                      <a:pt x="18" y="16"/>
                      <a:pt x="19" y="16"/>
                    </a:cubicBezTo>
                    <a:cubicBezTo>
                      <a:pt x="19" y="16"/>
                      <a:pt x="19" y="16"/>
                      <a:pt x="19" y="16"/>
                    </a:cubicBezTo>
                    <a:cubicBezTo>
                      <a:pt x="20" y="17"/>
                      <a:pt x="19" y="17"/>
                      <a:pt x="20" y="17"/>
                    </a:cubicBezTo>
                    <a:cubicBezTo>
                      <a:pt x="20" y="18"/>
                      <a:pt x="20" y="18"/>
                      <a:pt x="20" y="18"/>
                    </a:cubicBezTo>
                    <a:cubicBezTo>
                      <a:pt x="20" y="18"/>
                      <a:pt x="20" y="18"/>
                      <a:pt x="20" y="18"/>
                    </a:cubicBezTo>
                    <a:cubicBezTo>
                      <a:pt x="20" y="18"/>
                      <a:pt x="20" y="19"/>
                      <a:pt x="20" y="19"/>
                    </a:cubicBezTo>
                    <a:cubicBezTo>
                      <a:pt x="20" y="19"/>
                      <a:pt x="20" y="19"/>
                      <a:pt x="21" y="19"/>
                    </a:cubicBezTo>
                    <a:cubicBezTo>
                      <a:pt x="22" y="19"/>
                      <a:pt x="21" y="18"/>
                      <a:pt x="21" y="18"/>
                    </a:cubicBezTo>
                    <a:cubicBezTo>
                      <a:pt x="20" y="17"/>
                      <a:pt x="21" y="17"/>
                      <a:pt x="21" y="17"/>
                    </a:cubicBezTo>
                    <a:cubicBezTo>
                      <a:pt x="21" y="16"/>
                      <a:pt x="21" y="16"/>
                      <a:pt x="22" y="16"/>
                    </a:cubicBezTo>
                    <a:cubicBezTo>
                      <a:pt x="22" y="15"/>
                      <a:pt x="22" y="15"/>
                      <a:pt x="22" y="15"/>
                    </a:cubicBezTo>
                    <a:cubicBezTo>
                      <a:pt x="23" y="14"/>
                      <a:pt x="22" y="14"/>
                      <a:pt x="23" y="13"/>
                    </a:cubicBezTo>
                    <a:cubicBezTo>
                      <a:pt x="23" y="12"/>
                      <a:pt x="24" y="13"/>
                      <a:pt x="24" y="14"/>
                    </a:cubicBezTo>
                    <a:cubicBezTo>
                      <a:pt x="25" y="15"/>
                      <a:pt x="25" y="14"/>
                      <a:pt x="26" y="14"/>
                    </a:cubicBezTo>
                    <a:cubicBezTo>
                      <a:pt x="27" y="14"/>
                      <a:pt x="27" y="14"/>
                      <a:pt x="28" y="15"/>
                    </a:cubicBezTo>
                    <a:cubicBezTo>
                      <a:pt x="28" y="15"/>
                      <a:pt x="28" y="16"/>
                      <a:pt x="29" y="15"/>
                    </a:cubicBezTo>
                    <a:cubicBezTo>
                      <a:pt x="29" y="15"/>
                      <a:pt x="28" y="15"/>
                      <a:pt x="28" y="14"/>
                    </a:cubicBezTo>
                    <a:cubicBezTo>
                      <a:pt x="28" y="14"/>
                      <a:pt x="28" y="14"/>
                      <a:pt x="28" y="13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8" y="13"/>
                      <a:pt x="28" y="12"/>
                      <a:pt x="28" y="12"/>
                    </a:cubicBezTo>
                    <a:cubicBezTo>
                      <a:pt x="28" y="12"/>
                      <a:pt x="29" y="12"/>
                      <a:pt x="29" y="12"/>
                    </a:cubicBezTo>
                    <a:cubicBezTo>
                      <a:pt x="29" y="12"/>
                      <a:pt x="29" y="12"/>
                      <a:pt x="30" y="12"/>
                    </a:cubicBezTo>
                    <a:cubicBezTo>
                      <a:pt x="30" y="13"/>
                      <a:pt x="31" y="12"/>
                      <a:pt x="31" y="12"/>
                    </a:cubicBezTo>
                    <a:cubicBezTo>
                      <a:pt x="31" y="12"/>
                      <a:pt x="30" y="11"/>
                      <a:pt x="30" y="11"/>
                    </a:cubicBezTo>
                    <a:cubicBezTo>
                      <a:pt x="30" y="10"/>
                      <a:pt x="30" y="10"/>
                      <a:pt x="31" y="10"/>
                    </a:cubicBezTo>
                    <a:cubicBezTo>
                      <a:pt x="31" y="9"/>
                      <a:pt x="31" y="8"/>
                      <a:pt x="31" y="8"/>
                    </a:cubicBezTo>
                    <a:cubicBezTo>
                      <a:pt x="30" y="7"/>
                      <a:pt x="30" y="8"/>
                      <a:pt x="29" y="9"/>
                    </a:cubicBezTo>
                    <a:cubicBezTo>
                      <a:pt x="29" y="9"/>
                      <a:pt x="28" y="9"/>
                      <a:pt x="28" y="9"/>
                    </a:cubicBezTo>
                    <a:cubicBezTo>
                      <a:pt x="27" y="8"/>
                      <a:pt x="27" y="8"/>
                      <a:pt x="27" y="7"/>
                    </a:cubicBezTo>
                    <a:cubicBezTo>
                      <a:pt x="26" y="7"/>
                      <a:pt x="25" y="7"/>
                      <a:pt x="24" y="7"/>
                    </a:cubicBezTo>
                    <a:cubicBezTo>
                      <a:pt x="24" y="7"/>
                      <a:pt x="24" y="6"/>
                      <a:pt x="24" y="6"/>
                    </a:cubicBezTo>
                    <a:cubicBezTo>
                      <a:pt x="24" y="5"/>
                      <a:pt x="24" y="5"/>
                      <a:pt x="25" y="5"/>
                    </a:cubicBezTo>
                    <a:cubicBezTo>
                      <a:pt x="25" y="4"/>
                      <a:pt x="25" y="4"/>
                      <a:pt x="25" y="3"/>
                    </a:cubicBezTo>
                    <a:cubicBezTo>
                      <a:pt x="25" y="3"/>
                      <a:pt x="25" y="3"/>
                      <a:pt x="25" y="2"/>
                    </a:cubicBezTo>
                    <a:cubicBezTo>
                      <a:pt x="23" y="2"/>
                      <a:pt x="23" y="1"/>
                      <a:pt x="21" y="1"/>
                    </a:cubicBezTo>
                    <a:cubicBezTo>
                      <a:pt x="21" y="1"/>
                      <a:pt x="20" y="1"/>
                      <a:pt x="20" y="1"/>
                    </a:cubicBezTo>
                    <a:cubicBezTo>
                      <a:pt x="19" y="1"/>
                      <a:pt x="19" y="0"/>
                      <a:pt x="19" y="0"/>
                    </a:cubicBezTo>
                    <a:cubicBezTo>
                      <a:pt x="18" y="0"/>
                      <a:pt x="17" y="0"/>
                      <a:pt x="17" y="1"/>
                    </a:cubicBezTo>
                    <a:cubicBezTo>
                      <a:pt x="17" y="1"/>
                      <a:pt x="18" y="1"/>
                      <a:pt x="18" y="2"/>
                    </a:cubicBezTo>
                    <a:cubicBezTo>
                      <a:pt x="17" y="2"/>
                      <a:pt x="16" y="1"/>
                      <a:pt x="15" y="2"/>
                    </a:cubicBezTo>
                    <a:cubicBezTo>
                      <a:pt x="14" y="2"/>
                      <a:pt x="13" y="2"/>
                      <a:pt x="12" y="2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1" y="2"/>
                      <a:pt x="11" y="3"/>
                      <a:pt x="11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7" y="4"/>
                      <a:pt x="6" y="4"/>
                      <a:pt x="7" y="4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8" y="5"/>
                      <a:pt x="7" y="5"/>
                      <a:pt x="7" y="5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6"/>
                      <a:pt x="6" y="6"/>
                      <a:pt x="6" y="6"/>
                    </a:cubicBezTo>
                    <a:cubicBezTo>
                      <a:pt x="6" y="6"/>
                      <a:pt x="6" y="7"/>
                      <a:pt x="6" y="7"/>
                    </a:cubicBezTo>
                    <a:cubicBezTo>
                      <a:pt x="5" y="7"/>
                      <a:pt x="5" y="7"/>
                      <a:pt x="5" y="8"/>
                    </a:cubicBezTo>
                    <a:cubicBezTo>
                      <a:pt x="5" y="8"/>
                      <a:pt x="4" y="8"/>
                      <a:pt x="3" y="8"/>
                    </a:cubicBezTo>
                    <a:cubicBezTo>
                      <a:pt x="3" y="8"/>
                      <a:pt x="4" y="9"/>
                      <a:pt x="4" y="9"/>
                    </a:cubicBezTo>
                    <a:cubicBezTo>
                      <a:pt x="4" y="9"/>
                      <a:pt x="4" y="10"/>
                      <a:pt x="4" y="10"/>
                    </a:cubicBezTo>
                    <a:cubicBezTo>
                      <a:pt x="3" y="11"/>
                      <a:pt x="2" y="11"/>
                      <a:pt x="2" y="11"/>
                    </a:cubicBezTo>
                    <a:cubicBezTo>
                      <a:pt x="2" y="12"/>
                      <a:pt x="2" y="12"/>
                      <a:pt x="1" y="12"/>
                    </a:cubicBezTo>
                    <a:cubicBezTo>
                      <a:pt x="1" y="12"/>
                      <a:pt x="1" y="13"/>
                      <a:pt x="1" y="13"/>
                    </a:cubicBezTo>
                    <a:cubicBezTo>
                      <a:pt x="1" y="14"/>
                      <a:pt x="1" y="14"/>
                      <a:pt x="2" y="14"/>
                    </a:cubicBezTo>
                    <a:cubicBezTo>
                      <a:pt x="2" y="14"/>
                      <a:pt x="2" y="14"/>
                      <a:pt x="1" y="15"/>
                    </a:cubicBezTo>
                    <a:cubicBezTo>
                      <a:pt x="1" y="15"/>
                      <a:pt x="1" y="15"/>
                      <a:pt x="0" y="16"/>
                    </a:cubicBezTo>
                    <a:cubicBezTo>
                      <a:pt x="0" y="17"/>
                      <a:pt x="3" y="16"/>
                      <a:pt x="3" y="15"/>
                    </a:cubicBezTo>
                    <a:cubicBezTo>
                      <a:pt x="3" y="15"/>
                      <a:pt x="2" y="15"/>
                      <a:pt x="2" y="14"/>
                    </a:cubicBezTo>
                    <a:cubicBezTo>
                      <a:pt x="2" y="14"/>
                      <a:pt x="2" y="14"/>
                      <a:pt x="3" y="14"/>
                    </a:cubicBezTo>
                    <a:cubicBezTo>
                      <a:pt x="3" y="14"/>
                      <a:pt x="4" y="13"/>
                      <a:pt x="4" y="13"/>
                    </a:cubicBezTo>
                    <a:cubicBezTo>
                      <a:pt x="4" y="13"/>
                      <a:pt x="5" y="13"/>
                      <a:pt x="6" y="13"/>
                    </a:cubicBezTo>
                    <a:cubicBezTo>
                      <a:pt x="6" y="14"/>
                      <a:pt x="6" y="14"/>
                      <a:pt x="6" y="15"/>
                    </a:cubicBezTo>
                    <a:cubicBezTo>
                      <a:pt x="7" y="15"/>
                      <a:pt x="6" y="16"/>
                      <a:pt x="6" y="16"/>
                    </a:cubicBezTo>
                    <a:cubicBezTo>
                      <a:pt x="6" y="17"/>
                      <a:pt x="7" y="16"/>
                      <a:pt x="6" y="17"/>
                    </a:cubicBezTo>
                    <a:cubicBezTo>
                      <a:pt x="7" y="17"/>
                      <a:pt x="8" y="17"/>
                      <a:pt x="7" y="18"/>
                    </a:cubicBezTo>
                    <a:cubicBezTo>
                      <a:pt x="8" y="18"/>
                      <a:pt x="9" y="19"/>
                      <a:pt x="10" y="18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69" name="Freeform 779">
                <a:extLst>
                  <a:ext uri="{FF2B5EF4-FFF2-40B4-BE49-F238E27FC236}">
                    <a16:creationId xmlns:a16="http://schemas.microsoft.com/office/drawing/2014/main" id="{741B8CCE-69CB-6351-2EDC-92780702A8F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08675" y="3417888"/>
                <a:ext cx="115887" cy="153988"/>
              </a:xfrm>
              <a:custGeom>
                <a:avLst/>
                <a:gdLst>
                  <a:gd name="T0" fmla="*/ 24 w 28"/>
                  <a:gd name="T1" fmla="*/ 33 h 37"/>
                  <a:gd name="T2" fmla="*/ 24 w 28"/>
                  <a:gd name="T3" fmla="*/ 31 h 37"/>
                  <a:gd name="T4" fmla="*/ 27 w 28"/>
                  <a:gd name="T5" fmla="*/ 30 h 37"/>
                  <a:gd name="T6" fmla="*/ 27 w 28"/>
                  <a:gd name="T7" fmla="*/ 27 h 37"/>
                  <a:gd name="T8" fmla="*/ 25 w 28"/>
                  <a:gd name="T9" fmla="*/ 26 h 37"/>
                  <a:gd name="T10" fmla="*/ 24 w 28"/>
                  <a:gd name="T11" fmla="*/ 21 h 37"/>
                  <a:gd name="T12" fmla="*/ 26 w 28"/>
                  <a:gd name="T13" fmla="*/ 19 h 37"/>
                  <a:gd name="T14" fmla="*/ 25 w 28"/>
                  <a:gd name="T15" fmla="*/ 17 h 37"/>
                  <a:gd name="T16" fmla="*/ 25 w 28"/>
                  <a:gd name="T17" fmla="*/ 16 h 37"/>
                  <a:gd name="T18" fmla="*/ 26 w 28"/>
                  <a:gd name="T19" fmla="*/ 15 h 37"/>
                  <a:gd name="T20" fmla="*/ 25 w 28"/>
                  <a:gd name="T21" fmla="*/ 14 h 37"/>
                  <a:gd name="T22" fmla="*/ 22 w 28"/>
                  <a:gd name="T23" fmla="*/ 16 h 37"/>
                  <a:gd name="T24" fmla="*/ 20 w 28"/>
                  <a:gd name="T25" fmla="*/ 14 h 37"/>
                  <a:gd name="T26" fmla="*/ 17 w 28"/>
                  <a:gd name="T27" fmla="*/ 13 h 37"/>
                  <a:gd name="T28" fmla="*/ 17 w 28"/>
                  <a:gd name="T29" fmla="*/ 11 h 37"/>
                  <a:gd name="T30" fmla="*/ 18 w 28"/>
                  <a:gd name="T31" fmla="*/ 10 h 37"/>
                  <a:gd name="T32" fmla="*/ 15 w 28"/>
                  <a:gd name="T33" fmla="*/ 8 h 37"/>
                  <a:gd name="T34" fmla="*/ 13 w 28"/>
                  <a:gd name="T35" fmla="*/ 6 h 37"/>
                  <a:gd name="T36" fmla="*/ 13 w 28"/>
                  <a:gd name="T37" fmla="*/ 4 h 37"/>
                  <a:gd name="T38" fmla="*/ 10 w 28"/>
                  <a:gd name="T39" fmla="*/ 2 h 37"/>
                  <a:gd name="T40" fmla="*/ 7 w 28"/>
                  <a:gd name="T41" fmla="*/ 0 h 37"/>
                  <a:gd name="T42" fmla="*/ 5 w 28"/>
                  <a:gd name="T43" fmla="*/ 0 h 37"/>
                  <a:gd name="T44" fmla="*/ 3 w 28"/>
                  <a:gd name="T45" fmla="*/ 2 h 37"/>
                  <a:gd name="T46" fmla="*/ 0 w 28"/>
                  <a:gd name="T47" fmla="*/ 4 h 37"/>
                  <a:gd name="T48" fmla="*/ 1 w 28"/>
                  <a:gd name="T49" fmla="*/ 6 h 37"/>
                  <a:gd name="T50" fmla="*/ 1 w 28"/>
                  <a:gd name="T51" fmla="*/ 7 h 37"/>
                  <a:gd name="T52" fmla="*/ 4 w 28"/>
                  <a:gd name="T53" fmla="*/ 9 h 37"/>
                  <a:gd name="T54" fmla="*/ 2 w 28"/>
                  <a:gd name="T55" fmla="*/ 12 h 37"/>
                  <a:gd name="T56" fmla="*/ 3 w 28"/>
                  <a:gd name="T57" fmla="*/ 15 h 37"/>
                  <a:gd name="T58" fmla="*/ 3 w 28"/>
                  <a:gd name="T59" fmla="*/ 18 h 37"/>
                  <a:gd name="T60" fmla="*/ 5 w 28"/>
                  <a:gd name="T61" fmla="*/ 21 h 37"/>
                  <a:gd name="T62" fmla="*/ 5 w 28"/>
                  <a:gd name="T63" fmla="*/ 24 h 37"/>
                  <a:gd name="T64" fmla="*/ 4 w 28"/>
                  <a:gd name="T65" fmla="*/ 25 h 37"/>
                  <a:gd name="T66" fmla="*/ 2 w 28"/>
                  <a:gd name="T67" fmla="*/ 25 h 37"/>
                  <a:gd name="T68" fmla="*/ 4 w 28"/>
                  <a:gd name="T69" fmla="*/ 27 h 37"/>
                  <a:gd name="T70" fmla="*/ 8 w 28"/>
                  <a:gd name="T71" fmla="*/ 29 h 37"/>
                  <a:gd name="T72" fmla="*/ 10 w 28"/>
                  <a:gd name="T73" fmla="*/ 31 h 37"/>
                  <a:gd name="T74" fmla="*/ 11 w 28"/>
                  <a:gd name="T75" fmla="*/ 31 h 37"/>
                  <a:gd name="T76" fmla="*/ 12 w 28"/>
                  <a:gd name="T77" fmla="*/ 29 h 37"/>
                  <a:gd name="T78" fmla="*/ 14 w 28"/>
                  <a:gd name="T79" fmla="*/ 28 h 37"/>
                  <a:gd name="T80" fmla="*/ 15 w 28"/>
                  <a:gd name="T81" fmla="*/ 29 h 37"/>
                  <a:gd name="T82" fmla="*/ 17 w 28"/>
                  <a:gd name="T83" fmla="*/ 31 h 37"/>
                  <a:gd name="T84" fmla="*/ 17 w 28"/>
                  <a:gd name="T85" fmla="*/ 32 h 37"/>
                  <a:gd name="T86" fmla="*/ 20 w 28"/>
                  <a:gd name="T87" fmla="*/ 33 h 37"/>
                  <a:gd name="T88" fmla="*/ 19 w 28"/>
                  <a:gd name="T89" fmla="*/ 35 h 37"/>
                  <a:gd name="T90" fmla="*/ 18 w 28"/>
                  <a:gd name="T91" fmla="*/ 36 h 37"/>
                  <a:gd name="T92" fmla="*/ 21 w 28"/>
                  <a:gd name="T93" fmla="*/ 36 h 37"/>
                  <a:gd name="T94" fmla="*/ 23 w 28"/>
                  <a:gd name="T95" fmla="*/ 36 h 37"/>
                  <a:gd name="T96" fmla="*/ 25 w 28"/>
                  <a:gd name="T97" fmla="*/ 34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8" h="37">
                    <a:moveTo>
                      <a:pt x="25" y="34"/>
                    </a:moveTo>
                    <a:cubicBezTo>
                      <a:pt x="24" y="34"/>
                      <a:pt x="24" y="34"/>
                      <a:pt x="24" y="33"/>
                    </a:cubicBezTo>
                    <a:cubicBezTo>
                      <a:pt x="24" y="33"/>
                      <a:pt x="25" y="33"/>
                      <a:pt x="25" y="32"/>
                    </a:cubicBezTo>
                    <a:cubicBezTo>
                      <a:pt x="25" y="32"/>
                      <a:pt x="24" y="32"/>
                      <a:pt x="24" y="31"/>
                    </a:cubicBezTo>
                    <a:cubicBezTo>
                      <a:pt x="25" y="31"/>
                      <a:pt x="26" y="31"/>
                      <a:pt x="26" y="31"/>
                    </a:cubicBezTo>
                    <a:cubicBezTo>
                      <a:pt x="27" y="31"/>
                      <a:pt x="27" y="30"/>
                      <a:pt x="27" y="30"/>
                    </a:cubicBezTo>
                    <a:cubicBezTo>
                      <a:pt x="28" y="29"/>
                      <a:pt x="28" y="29"/>
                      <a:pt x="28" y="28"/>
                    </a:cubicBezTo>
                    <a:cubicBezTo>
                      <a:pt x="28" y="28"/>
                      <a:pt x="27" y="28"/>
                      <a:pt x="27" y="27"/>
                    </a:cubicBezTo>
                    <a:cubicBezTo>
                      <a:pt x="27" y="27"/>
                      <a:pt x="27" y="27"/>
                      <a:pt x="27" y="27"/>
                    </a:cubicBezTo>
                    <a:cubicBezTo>
                      <a:pt x="26" y="26"/>
                      <a:pt x="26" y="26"/>
                      <a:pt x="25" y="26"/>
                    </a:cubicBezTo>
                    <a:cubicBezTo>
                      <a:pt x="25" y="25"/>
                      <a:pt x="25" y="24"/>
                      <a:pt x="24" y="24"/>
                    </a:cubicBezTo>
                    <a:cubicBezTo>
                      <a:pt x="24" y="23"/>
                      <a:pt x="24" y="22"/>
                      <a:pt x="24" y="21"/>
                    </a:cubicBezTo>
                    <a:cubicBezTo>
                      <a:pt x="24" y="20"/>
                      <a:pt x="25" y="20"/>
                      <a:pt x="25" y="20"/>
                    </a:cubicBezTo>
                    <a:cubicBezTo>
                      <a:pt x="26" y="20"/>
                      <a:pt x="26" y="19"/>
                      <a:pt x="26" y="19"/>
                    </a:cubicBezTo>
                    <a:cubicBezTo>
                      <a:pt x="26" y="19"/>
                      <a:pt x="26" y="18"/>
                      <a:pt x="26" y="18"/>
                    </a:cubicBezTo>
                    <a:cubicBezTo>
                      <a:pt x="26" y="18"/>
                      <a:pt x="26" y="18"/>
                      <a:pt x="25" y="17"/>
                    </a:cubicBezTo>
                    <a:cubicBezTo>
                      <a:pt x="25" y="17"/>
                      <a:pt x="25" y="17"/>
                      <a:pt x="25" y="16"/>
                    </a:cubicBezTo>
                    <a:cubicBezTo>
                      <a:pt x="25" y="16"/>
                      <a:pt x="24" y="16"/>
                      <a:pt x="25" y="16"/>
                    </a:cubicBezTo>
                    <a:cubicBezTo>
                      <a:pt x="25" y="15"/>
                      <a:pt x="25" y="15"/>
                      <a:pt x="26" y="15"/>
                    </a:cubicBezTo>
                    <a:cubicBezTo>
                      <a:pt x="26" y="15"/>
                      <a:pt x="27" y="16"/>
                      <a:pt x="26" y="15"/>
                    </a:cubicBezTo>
                    <a:cubicBezTo>
                      <a:pt x="26" y="15"/>
                      <a:pt x="26" y="15"/>
                      <a:pt x="26" y="14"/>
                    </a:cubicBezTo>
                    <a:cubicBezTo>
                      <a:pt x="25" y="14"/>
                      <a:pt x="25" y="14"/>
                      <a:pt x="25" y="14"/>
                    </a:cubicBezTo>
                    <a:cubicBezTo>
                      <a:pt x="24" y="14"/>
                      <a:pt x="24" y="14"/>
                      <a:pt x="23" y="15"/>
                    </a:cubicBezTo>
                    <a:cubicBezTo>
                      <a:pt x="23" y="15"/>
                      <a:pt x="23" y="16"/>
                      <a:pt x="22" y="16"/>
                    </a:cubicBezTo>
                    <a:cubicBezTo>
                      <a:pt x="22" y="16"/>
                      <a:pt x="22" y="15"/>
                      <a:pt x="21" y="15"/>
                    </a:cubicBezTo>
                    <a:cubicBezTo>
                      <a:pt x="21" y="14"/>
                      <a:pt x="20" y="14"/>
                      <a:pt x="20" y="14"/>
                    </a:cubicBezTo>
                    <a:cubicBezTo>
                      <a:pt x="19" y="14"/>
                      <a:pt x="19" y="13"/>
                      <a:pt x="18" y="13"/>
                    </a:cubicBezTo>
                    <a:cubicBezTo>
                      <a:pt x="18" y="13"/>
                      <a:pt x="17" y="13"/>
                      <a:pt x="17" y="13"/>
                    </a:cubicBezTo>
                    <a:cubicBezTo>
                      <a:pt x="17" y="12"/>
                      <a:pt x="18" y="12"/>
                      <a:pt x="18" y="12"/>
                    </a:cubicBezTo>
                    <a:cubicBezTo>
                      <a:pt x="18" y="12"/>
                      <a:pt x="17" y="11"/>
                      <a:pt x="17" y="11"/>
                    </a:cubicBezTo>
                    <a:cubicBezTo>
                      <a:pt x="17" y="11"/>
                      <a:pt x="17" y="10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9"/>
                      <a:pt x="17" y="9"/>
                      <a:pt x="17" y="9"/>
                    </a:cubicBezTo>
                    <a:cubicBezTo>
                      <a:pt x="16" y="9"/>
                      <a:pt x="15" y="8"/>
                      <a:pt x="15" y="8"/>
                    </a:cubicBezTo>
                    <a:cubicBezTo>
                      <a:pt x="14" y="7"/>
                      <a:pt x="14" y="7"/>
                      <a:pt x="13" y="7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6"/>
                      <a:pt x="13" y="5"/>
                      <a:pt x="13" y="5"/>
                    </a:cubicBezTo>
                    <a:cubicBezTo>
                      <a:pt x="13" y="5"/>
                      <a:pt x="14" y="4"/>
                      <a:pt x="13" y="4"/>
                    </a:cubicBezTo>
                    <a:cubicBezTo>
                      <a:pt x="12" y="4"/>
                      <a:pt x="12" y="3"/>
                      <a:pt x="11" y="2"/>
                    </a:cubicBezTo>
                    <a:cubicBezTo>
                      <a:pt x="11" y="2"/>
                      <a:pt x="11" y="2"/>
                      <a:pt x="10" y="2"/>
                    </a:cubicBezTo>
                    <a:cubicBezTo>
                      <a:pt x="10" y="1"/>
                      <a:pt x="10" y="1"/>
                      <a:pt x="9" y="0"/>
                    </a:cubicBezTo>
                    <a:cubicBezTo>
                      <a:pt x="9" y="0"/>
                      <a:pt x="8" y="0"/>
                      <a:pt x="7" y="0"/>
                    </a:cubicBezTo>
                    <a:cubicBezTo>
                      <a:pt x="7" y="0"/>
                      <a:pt x="6" y="0"/>
                      <a:pt x="6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4" y="1"/>
                      <a:pt x="4" y="1"/>
                      <a:pt x="3" y="1"/>
                    </a:cubicBezTo>
                    <a:cubicBezTo>
                      <a:pt x="3" y="1"/>
                      <a:pt x="3" y="2"/>
                      <a:pt x="3" y="2"/>
                    </a:cubicBezTo>
                    <a:cubicBezTo>
                      <a:pt x="2" y="2"/>
                      <a:pt x="2" y="1"/>
                      <a:pt x="2" y="1"/>
                    </a:cubicBezTo>
                    <a:cubicBezTo>
                      <a:pt x="1" y="2"/>
                      <a:pt x="0" y="3"/>
                      <a:pt x="0" y="4"/>
                    </a:cubicBezTo>
                    <a:cubicBezTo>
                      <a:pt x="0" y="4"/>
                      <a:pt x="1" y="4"/>
                      <a:pt x="1" y="5"/>
                    </a:cubicBezTo>
                    <a:cubicBezTo>
                      <a:pt x="1" y="5"/>
                      <a:pt x="0" y="6"/>
                      <a:pt x="1" y="6"/>
                    </a:cubicBezTo>
                    <a:cubicBezTo>
                      <a:pt x="1" y="6"/>
                      <a:pt x="2" y="6"/>
                      <a:pt x="2" y="6"/>
                    </a:cubicBezTo>
                    <a:cubicBezTo>
                      <a:pt x="2" y="7"/>
                      <a:pt x="1" y="7"/>
                      <a:pt x="1" y="7"/>
                    </a:cubicBezTo>
                    <a:cubicBezTo>
                      <a:pt x="1" y="7"/>
                      <a:pt x="1" y="8"/>
                      <a:pt x="1" y="8"/>
                    </a:cubicBezTo>
                    <a:cubicBezTo>
                      <a:pt x="2" y="8"/>
                      <a:pt x="4" y="9"/>
                      <a:pt x="4" y="9"/>
                    </a:cubicBezTo>
                    <a:cubicBezTo>
                      <a:pt x="3" y="10"/>
                      <a:pt x="2" y="9"/>
                      <a:pt x="2" y="10"/>
                    </a:cubicBezTo>
                    <a:cubicBezTo>
                      <a:pt x="2" y="10"/>
                      <a:pt x="2" y="11"/>
                      <a:pt x="2" y="12"/>
                    </a:cubicBezTo>
                    <a:cubicBezTo>
                      <a:pt x="3" y="12"/>
                      <a:pt x="4" y="12"/>
                      <a:pt x="4" y="13"/>
                    </a:cubicBezTo>
                    <a:cubicBezTo>
                      <a:pt x="4" y="14"/>
                      <a:pt x="3" y="14"/>
                      <a:pt x="3" y="15"/>
                    </a:cubicBezTo>
                    <a:cubicBezTo>
                      <a:pt x="2" y="16"/>
                      <a:pt x="2" y="17"/>
                      <a:pt x="2" y="18"/>
                    </a:cubicBezTo>
                    <a:cubicBezTo>
                      <a:pt x="3" y="18"/>
                      <a:pt x="3" y="18"/>
                      <a:pt x="3" y="18"/>
                    </a:cubicBezTo>
                    <a:cubicBezTo>
                      <a:pt x="4" y="18"/>
                      <a:pt x="4" y="18"/>
                      <a:pt x="4" y="19"/>
                    </a:cubicBezTo>
                    <a:cubicBezTo>
                      <a:pt x="4" y="19"/>
                      <a:pt x="6" y="20"/>
                      <a:pt x="5" y="21"/>
                    </a:cubicBezTo>
                    <a:cubicBezTo>
                      <a:pt x="5" y="21"/>
                      <a:pt x="4" y="21"/>
                      <a:pt x="3" y="20"/>
                    </a:cubicBezTo>
                    <a:cubicBezTo>
                      <a:pt x="3" y="21"/>
                      <a:pt x="5" y="23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4" y="25"/>
                      <a:pt x="4" y="25"/>
                      <a:pt x="4" y="25"/>
                    </a:cubicBezTo>
                    <a:cubicBezTo>
                      <a:pt x="4" y="25"/>
                      <a:pt x="4" y="24"/>
                      <a:pt x="3" y="24"/>
                    </a:cubicBezTo>
                    <a:cubicBezTo>
                      <a:pt x="3" y="25"/>
                      <a:pt x="3" y="25"/>
                      <a:pt x="2" y="25"/>
                    </a:cubicBezTo>
                    <a:cubicBezTo>
                      <a:pt x="3" y="26"/>
                      <a:pt x="3" y="26"/>
                      <a:pt x="3" y="26"/>
                    </a:cubicBezTo>
                    <a:cubicBezTo>
                      <a:pt x="4" y="26"/>
                      <a:pt x="4" y="26"/>
                      <a:pt x="4" y="27"/>
                    </a:cubicBezTo>
                    <a:cubicBezTo>
                      <a:pt x="5" y="28"/>
                      <a:pt x="6" y="29"/>
                      <a:pt x="7" y="29"/>
                    </a:cubicBezTo>
                    <a:cubicBezTo>
                      <a:pt x="8" y="29"/>
                      <a:pt x="8" y="29"/>
                      <a:pt x="8" y="29"/>
                    </a:cubicBezTo>
                    <a:cubicBezTo>
                      <a:pt x="9" y="30"/>
                      <a:pt x="9" y="30"/>
                      <a:pt x="9" y="30"/>
                    </a:cubicBezTo>
                    <a:cubicBezTo>
                      <a:pt x="10" y="30"/>
                      <a:pt x="10" y="30"/>
                      <a:pt x="10" y="31"/>
                    </a:cubicBezTo>
                    <a:cubicBezTo>
                      <a:pt x="11" y="31"/>
                      <a:pt x="10" y="31"/>
                      <a:pt x="10" y="31"/>
                    </a:cubicBezTo>
                    <a:cubicBezTo>
                      <a:pt x="10" y="31"/>
                      <a:pt x="11" y="32"/>
                      <a:pt x="11" y="31"/>
                    </a:cubicBezTo>
                    <a:cubicBezTo>
                      <a:pt x="11" y="31"/>
                      <a:pt x="11" y="31"/>
                      <a:pt x="11" y="30"/>
                    </a:cubicBezTo>
                    <a:cubicBezTo>
                      <a:pt x="11" y="30"/>
                      <a:pt x="12" y="30"/>
                      <a:pt x="12" y="29"/>
                    </a:cubicBezTo>
                    <a:cubicBezTo>
                      <a:pt x="13" y="29"/>
                      <a:pt x="11" y="29"/>
                      <a:pt x="12" y="28"/>
                    </a:cubicBezTo>
                    <a:cubicBezTo>
                      <a:pt x="13" y="27"/>
                      <a:pt x="13" y="27"/>
                      <a:pt x="14" y="28"/>
                    </a:cubicBezTo>
                    <a:cubicBezTo>
                      <a:pt x="14" y="28"/>
                      <a:pt x="14" y="28"/>
                      <a:pt x="14" y="29"/>
                    </a:cubicBezTo>
                    <a:cubicBezTo>
                      <a:pt x="14" y="29"/>
                      <a:pt x="15" y="29"/>
                      <a:pt x="15" y="29"/>
                    </a:cubicBezTo>
                    <a:cubicBezTo>
                      <a:pt x="15" y="29"/>
                      <a:pt x="16" y="30"/>
                      <a:pt x="16" y="30"/>
                    </a:cubicBezTo>
                    <a:cubicBezTo>
                      <a:pt x="16" y="31"/>
                      <a:pt x="17" y="31"/>
                      <a:pt x="17" y="31"/>
                    </a:cubicBezTo>
                    <a:cubicBezTo>
                      <a:pt x="17" y="31"/>
                      <a:pt x="17" y="31"/>
                      <a:pt x="17" y="31"/>
                    </a:cubicBezTo>
                    <a:cubicBezTo>
                      <a:pt x="17" y="32"/>
                      <a:pt x="17" y="32"/>
                      <a:pt x="17" y="32"/>
                    </a:cubicBezTo>
                    <a:cubicBezTo>
                      <a:pt x="18" y="33"/>
                      <a:pt x="19" y="32"/>
                      <a:pt x="19" y="33"/>
                    </a:cubicBezTo>
                    <a:cubicBezTo>
                      <a:pt x="19" y="33"/>
                      <a:pt x="20" y="33"/>
                      <a:pt x="20" y="33"/>
                    </a:cubicBezTo>
                    <a:cubicBezTo>
                      <a:pt x="20" y="33"/>
                      <a:pt x="19" y="34"/>
                      <a:pt x="19" y="34"/>
                    </a:cubicBezTo>
                    <a:cubicBezTo>
                      <a:pt x="19" y="35"/>
                      <a:pt x="19" y="35"/>
                      <a:pt x="19" y="35"/>
                    </a:cubicBezTo>
                    <a:cubicBezTo>
                      <a:pt x="19" y="36"/>
                      <a:pt x="19" y="36"/>
                      <a:pt x="19" y="36"/>
                    </a:cubicBezTo>
                    <a:cubicBezTo>
                      <a:pt x="19" y="36"/>
                      <a:pt x="18" y="36"/>
                      <a:pt x="18" y="36"/>
                    </a:cubicBezTo>
                    <a:cubicBezTo>
                      <a:pt x="18" y="36"/>
                      <a:pt x="18" y="37"/>
                      <a:pt x="19" y="37"/>
                    </a:cubicBezTo>
                    <a:cubicBezTo>
                      <a:pt x="20" y="37"/>
                      <a:pt x="20" y="36"/>
                      <a:pt x="21" y="36"/>
                    </a:cubicBezTo>
                    <a:cubicBezTo>
                      <a:pt x="21" y="36"/>
                      <a:pt x="22" y="36"/>
                      <a:pt x="22" y="36"/>
                    </a:cubicBezTo>
                    <a:cubicBezTo>
                      <a:pt x="22" y="36"/>
                      <a:pt x="23" y="36"/>
                      <a:pt x="23" y="36"/>
                    </a:cubicBezTo>
                    <a:cubicBezTo>
                      <a:pt x="23" y="36"/>
                      <a:pt x="24" y="36"/>
                      <a:pt x="24" y="36"/>
                    </a:cubicBezTo>
                    <a:cubicBezTo>
                      <a:pt x="24" y="36"/>
                      <a:pt x="25" y="35"/>
                      <a:pt x="25" y="34"/>
                    </a:cubicBezTo>
                    <a:cubicBezTo>
                      <a:pt x="25" y="34"/>
                      <a:pt x="25" y="35"/>
                      <a:pt x="25" y="34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70" name="Freeform 780">
                <a:extLst>
                  <a:ext uri="{FF2B5EF4-FFF2-40B4-BE49-F238E27FC236}">
                    <a16:creationId xmlns:a16="http://schemas.microsoft.com/office/drawing/2014/main" id="{049162D0-0306-0861-29EC-32C23AB8848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95975" y="3521075"/>
                <a:ext cx="58737" cy="63500"/>
              </a:xfrm>
              <a:custGeom>
                <a:avLst/>
                <a:gdLst>
                  <a:gd name="T0" fmla="*/ 7 w 14"/>
                  <a:gd name="T1" fmla="*/ 14 h 15"/>
                  <a:gd name="T2" fmla="*/ 6 w 14"/>
                  <a:gd name="T3" fmla="*/ 12 h 15"/>
                  <a:gd name="T4" fmla="*/ 7 w 14"/>
                  <a:gd name="T5" fmla="*/ 10 h 15"/>
                  <a:gd name="T6" fmla="*/ 7 w 14"/>
                  <a:gd name="T7" fmla="*/ 10 h 15"/>
                  <a:gd name="T8" fmla="*/ 9 w 14"/>
                  <a:gd name="T9" fmla="*/ 8 h 15"/>
                  <a:gd name="T10" fmla="*/ 11 w 14"/>
                  <a:gd name="T11" fmla="*/ 9 h 15"/>
                  <a:gd name="T12" fmla="*/ 12 w 14"/>
                  <a:gd name="T13" fmla="*/ 8 h 15"/>
                  <a:gd name="T14" fmla="*/ 11 w 14"/>
                  <a:gd name="T15" fmla="*/ 7 h 15"/>
                  <a:gd name="T16" fmla="*/ 12 w 14"/>
                  <a:gd name="T17" fmla="*/ 7 h 15"/>
                  <a:gd name="T18" fmla="*/ 13 w 14"/>
                  <a:gd name="T19" fmla="*/ 6 h 15"/>
                  <a:gd name="T20" fmla="*/ 13 w 14"/>
                  <a:gd name="T21" fmla="*/ 6 h 15"/>
                  <a:gd name="T22" fmla="*/ 12 w 14"/>
                  <a:gd name="T23" fmla="*/ 5 h 15"/>
                  <a:gd name="T24" fmla="*/ 11 w 14"/>
                  <a:gd name="T25" fmla="*/ 4 h 15"/>
                  <a:gd name="T26" fmla="*/ 10 w 14"/>
                  <a:gd name="T27" fmla="*/ 4 h 15"/>
                  <a:gd name="T28" fmla="*/ 8 w 14"/>
                  <a:gd name="T29" fmla="*/ 2 h 15"/>
                  <a:gd name="T30" fmla="*/ 6 w 14"/>
                  <a:gd name="T31" fmla="*/ 1 h 15"/>
                  <a:gd name="T32" fmla="*/ 5 w 14"/>
                  <a:gd name="T33" fmla="*/ 0 h 15"/>
                  <a:gd name="T34" fmla="*/ 5 w 14"/>
                  <a:gd name="T35" fmla="*/ 0 h 15"/>
                  <a:gd name="T36" fmla="*/ 4 w 14"/>
                  <a:gd name="T37" fmla="*/ 0 h 15"/>
                  <a:gd name="T38" fmla="*/ 4 w 14"/>
                  <a:gd name="T39" fmla="*/ 2 h 15"/>
                  <a:gd name="T40" fmla="*/ 3 w 14"/>
                  <a:gd name="T41" fmla="*/ 2 h 15"/>
                  <a:gd name="T42" fmla="*/ 2 w 14"/>
                  <a:gd name="T43" fmla="*/ 4 h 15"/>
                  <a:gd name="T44" fmla="*/ 2 w 14"/>
                  <a:gd name="T45" fmla="*/ 4 h 15"/>
                  <a:gd name="T46" fmla="*/ 1 w 14"/>
                  <a:gd name="T47" fmla="*/ 5 h 15"/>
                  <a:gd name="T48" fmla="*/ 1 w 14"/>
                  <a:gd name="T49" fmla="*/ 6 h 15"/>
                  <a:gd name="T50" fmla="*/ 1 w 14"/>
                  <a:gd name="T51" fmla="*/ 8 h 15"/>
                  <a:gd name="T52" fmla="*/ 0 w 14"/>
                  <a:gd name="T53" fmla="*/ 9 h 15"/>
                  <a:gd name="T54" fmla="*/ 0 w 14"/>
                  <a:gd name="T55" fmla="*/ 10 h 15"/>
                  <a:gd name="T56" fmla="*/ 2 w 14"/>
                  <a:gd name="T57" fmla="*/ 10 h 15"/>
                  <a:gd name="T58" fmla="*/ 2 w 14"/>
                  <a:gd name="T59" fmla="*/ 11 h 15"/>
                  <a:gd name="T60" fmla="*/ 3 w 14"/>
                  <a:gd name="T61" fmla="*/ 12 h 15"/>
                  <a:gd name="T62" fmla="*/ 5 w 14"/>
                  <a:gd name="T63" fmla="*/ 13 h 15"/>
                  <a:gd name="T64" fmla="*/ 6 w 14"/>
                  <a:gd name="T65" fmla="*/ 15 h 15"/>
                  <a:gd name="T66" fmla="*/ 7 w 14"/>
                  <a:gd name="T67" fmla="*/ 14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4" h="15">
                    <a:moveTo>
                      <a:pt x="7" y="14"/>
                    </a:moveTo>
                    <a:cubicBezTo>
                      <a:pt x="7" y="13"/>
                      <a:pt x="6" y="13"/>
                      <a:pt x="6" y="12"/>
                    </a:cubicBezTo>
                    <a:cubicBezTo>
                      <a:pt x="6" y="11"/>
                      <a:pt x="7" y="11"/>
                      <a:pt x="7" y="10"/>
                    </a:cubicBezTo>
                    <a:cubicBezTo>
                      <a:pt x="7" y="10"/>
                      <a:pt x="7" y="10"/>
                      <a:pt x="7" y="10"/>
                    </a:cubicBezTo>
                    <a:cubicBezTo>
                      <a:pt x="7" y="10"/>
                      <a:pt x="8" y="8"/>
                      <a:pt x="9" y="8"/>
                    </a:cubicBezTo>
                    <a:cubicBezTo>
                      <a:pt x="10" y="9"/>
                      <a:pt x="9" y="10"/>
                      <a:pt x="11" y="9"/>
                    </a:cubicBezTo>
                    <a:cubicBezTo>
                      <a:pt x="11" y="9"/>
                      <a:pt x="12" y="9"/>
                      <a:pt x="12" y="8"/>
                    </a:cubicBezTo>
                    <a:cubicBezTo>
                      <a:pt x="12" y="8"/>
                      <a:pt x="11" y="8"/>
                      <a:pt x="11" y="7"/>
                    </a:cubicBezTo>
                    <a:cubicBezTo>
                      <a:pt x="11" y="7"/>
                      <a:pt x="12" y="7"/>
                      <a:pt x="12" y="7"/>
                    </a:cubicBezTo>
                    <a:cubicBezTo>
                      <a:pt x="12" y="7"/>
                      <a:pt x="13" y="7"/>
                      <a:pt x="13" y="6"/>
                    </a:cubicBezTo>
                    <a:cubicBezTo>
                      <a:pt x="13" y="6"/>
                      <a:pt x="14" y="6"/>
                      <a:pt x="13" y="6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2" y="5"/>
                      <a:pt x="12" y="5"/>
                      <a:pt x="11" y="4"/>
                    </a:cubicBezTo>
                    <a:cubicBezTo>
                      <a:pt x="11" y="4"/>
                      <a:pt x="10" y="4"/>
                      <a:pt x="10" y="4"/>
                    </a:cubicBezTo>
                    <a:cubicBezTo>
                      <a:pt x="9" y="4"/>
                      <a:pt x="8" y="3"/>
                      <a:pt x="8" y="2"/>
                    </a:cubicBezTo>
                    <a:cubicBezTo>
                      <a:pt x="7" y="2"/>
                      <a:pt x="7" y="1"/>
                      <a:pt x="6" y="1"/>
                    </a:cubicBezTo>
                    <a:cubicBezTo>
                      <a:pt x="6" y="1"/>
                      <a:pt x="6" y="1"/>
                      <a:pt x="5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4" y="0"/>
                      <a:pt x="4" y="0"/>
                    </a:cubicBezTo>
                    <a:cubicBezTo>
                      <a:pt x="4" y="0"/>
                      <a:pt x="5" y="2"/>
                      <a:pt x="4" y="2"/>
                    </a:cubicBezTo>
                    <a:cubicBezTo>
                      <a:pt x="3" y="2"/>
                      <a:pt x="3" y="1"/>
                      <a:pt x="3" y="2"/>
                    </a:cubicBezTo>
                    <a:cubicBezTo>
                      <a:pt x="2" y="2"/>
                      <a:pt x="2" y="3"/>
                      <a:pt x="2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1" y="6"/>
                    </a:cubicBezTo>
                    <a:cubicBezTo>
                      <a:pt x="1" y="7"/>
                      <a:pt x="1" y="7"/>
                      <a:pt x="1" y="8"/>
                    </a:cubicBezTo>
                    <a:cubicBezTo>
                      <a:pt x="1" y="8"/>
                      <a:pt x="1" y="9"/>
                      <a:pt x="0" y="9"/>
                    </a:cubicBezTo>
                    <a:cubicBezTo>
                      <a:pt x="1" y="9"/>
                      <a:pt x="0" y="9"/>
                      <a:pt x="0" y="10"/>
                    </a:cubicBezTo>
                    <a:cubicBezTo>
                      <a:pt x="1" y="10"/>
                      <a:pt x="2" y="10"/>
                      <a:pt x="2" y="10"/>
                    </a:cubicBezTo>
                    <a:cubicBezTo>
                      <a:pt x="2" y="10"/>
                      <a:pt x="2" y="11"/>
                      <a:pt x="2" y="11"/>
                    </a:cubicBezTo>
                    <a:cubicBezTo>
                      <a:pt x="3" y="11"/>
                      <a:pt x="3" y="12"/>
                      <a:pt x="3" y="12"/>
                    </a:cubicBezTo>
                    <a:cubicBezTo>
                      <a:pt x="4" y="12"/>
                      <a:pt x="4" y="13"/>
                      <a:pt x="5" y="13"/>
                    </a:cubicBezTo>
                    <a:cubicBezTo>
                      <a:pt x="5" y="14"/>
                      <a:pt x="6" y="15"/>
                      <a:pt x="6" y="15"/>
                    </a:cubicBezTo>
                    <a:cubicBezTo>
                      <a:pt x="7" y="15"/>
                      <a:pt x="7" y="14"/>
                      <a:pt x="7" y="14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71" name="Freeform 781">
                <a:extLst>
                  <a:ext uri="{FF2B5EF4-FFF2-40B4-BE49-F238E27FC236}">
                    <a16:creationId xmlns:a16="http://schemas.microsoft.com/office/drawing/2014/main" id="{FA3A53EB-2637-A13E-E56E-FC6EDF4C241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4713" y="3567113"/>
                <a:ext cx="69850" cy="53975"/>
              </a:xfrm>
              <a:custGeom>
                <a:avLst/>
                <a:gdLst>
                  <a:gd name="T0" fmla="*/ 17 w 17"/>
                  <a:gd name="T1" fmla="*/ 7 h 13"/>
                  <a:gd name="T2" fmla="*/ 17 w 17"/>
                  <a:gd name="T3" fmla="*/ 6 h 13"/>
                  <a:gd name="T4" fmla="*/ 17 w 17"/>
                  <a:gd name="T5" fmla="*/ 5 h 13"/>
                  <a:gd name="T6" fmla="*/ 16 w 17"/>
                  <a:gd name="T7" fmla="*/ 3 h 13"/>
                  <a:gd name="T8" fmla="*/ 14 w 17"/>
                  <a:gd name="T9" fmla="*/ 2 h 13"/>
                  <a:gd name="T10" fmla="*/ 13 w 17"/>
                  <a:gd name="T11" fmla="*/ 1 h 13"/>
                  <a:gd name="T12" fmla="*/ 12 w 17"/>
                  <a:gd name="T13" fmla="*/ 0 h 13"/>
                  <a:gd name="T14" fmla="*/ 10 w 17"/>
                  <a:gd name="T15" fmla="*/ 0 h 13"/>
                  <a:gd name="T16" fmla="*/ 9 w 17"/>
                  <a:gd name="T17" fmla="*/ 0 h 13"/>
                  <a:gd name="T18" fmla="*/ 7 w 17"/>
                  <a:gd name="T19" fmla="*/ 1 h 13"/>
                  <a:gd name="T20" fmla="*/ 6 w 17"/>
                  <a:gd name="T21" fmla="*/ 2 h 13"/>
                  <a:gd name="T22" fmla="*/ 5 w 17"/>
                  <a:gd name="T23" fmla="*/ 1 h 13"/>
                  <a:gd name="T24" fmla="*/ 3 w 17"/>
                  <a:gd name="T25" fmla="*/ 2 h 13"/>
                  <a:gd name="T26" fmla="*/ 1 w 17"/>
                  <a:gd name="T27" fmla="*/ 4 h 13"/>
                  <a:gd name="T28" fmla="*/ 0 w 17"/>
                  <a:gd name="T29" fmla="*/ 6 h 13"/>
                  <a:gd name="T30" fmla="*/ 1 w 17"/>
                  <a:gd name="T31" fmla="*/ 7 h 13"/>
                  <a:gd name="T32" fmla="*/ 0 w 17"/>
                  <a:gd name="T33" fmla="*/ 7 h 13"/>
                  <a:gd name="T34" fmla="*/ 0 w 17"/>
                  <a:gd name="T35" fmla="*/ 8 h 13"/>
                  <a:gd name="T36" fmla="*/ 1 w 17"/>
                  <a:gd name="T37" fmla="*/ 9 h 13"/>
                  <a:gd name="T38" fmla="*/ 0 w 17"/>
                  <a:gd name="T39" fmla="*/ 9 h 13"/>
                  <a:gd name="T40" fmla="*/ 2 w 17"/>
                  <a:gd name="T41" fmla="*/ 12 h 13"/>
                  <a:gd name="T42" fmla="*/ 2 w 17"/>
                  <a:gd name="T43" fmla="*/ 13 h 13"/>
                  <a:gd name="T44" fmla="*/ 4 w 17"/>
                  <a:gd name="T45" fmla="*/ 13 h 13"/>
                  <a:gd name="T46" fmla="*/ 5 w 17"/>
                  <a:gd name="T47" fmla="*/ 13 h 13"/>
                  <a:gd name="T48" fmla="*/ 7 w 17"/>
                  <a:gd name="T49" fmla="*/ 13 h 13"/>
                  <a:gd name="T50" fmla="*/ 8 w 17"/>
                  <a:gd name="T51" fmla="*/ 13 h 13"/>
                  <a:gd name="T52" fmla="*/ 8 w 17"/>
                  <a:gd name="T53" fmla="*/ 13 h 13"/>
                  <a:gd name="T54" fmla="*/ 9 w 17"/>
                  <a:gd name="T55" fmla="*/ 12 h 13"/>
                  <a:gd name="T56" fmla="*/ 10 w 17"/>
                  <a:gd name="T57" fmla="*/ 11 h 13"/>
                  <a:gd name="T58" fmla="*/ 11 w 17"/>
                  <a:gd name="T59" fmla="*/ 11 h 13"/>
                  <a:gd name="T60" fmla="*/ 13 w 17"/>
                  <a:gd name="T61" fmla="*/ 11 h 13"/>
                  <a:gd name="T62" fmla="*/ 15 w 17"/>
                  <a:gd name="T63" fmla="*/ 10 h 13"/>
                  <a:gd name="T64" fmla="*/ 16 w 17"/>
                  <a:gd name="T65" fmla="*/ 9 h 13"/>
                  <a:gd name="T66" fmla="*/ 17 w 17"/>
                  <a:gd name="T67" fmla="*/ 7 h 13"/>
                  <a:gd name="T68" fmla="*/ 17 w 17"/>
                  <a:gd name="T69" fmla="*/ 7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7" h="13">
                    <a:moveTo>
                      <a:pt x="17" y="7"/>
                    </a:moveTo>
                    <a:cubicBezTo>
                      <a:pt x="17" y="7"/>
                      <a:pt x="17" y="6"/>
                      <a:pt x="17" y="6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4"/>
                      <a:pt x="16" y="3"/>
                      <a:pt x="16" y="3"/>
                    </a:cubicBezTo>
                    <a:cubicBezTo>
                      <a:pt x="16" y="2"/>
                      <a:pt x="15" y="2"/>
                      <a:pt x="14" y="2"/>
                    </a:cubicBezTo>
                    <a:cubicBezTo>
                      <a:pt x="14" y="1"/>
                      <a:pt x="13" y="1"/>
                      <a:pt x="13" y="1"/>
                    </a:cubicBezTo>
                    <a:cubicBezTo>
                      <a:pt x="13" y="0"/>
                      <a:pt x="13" y="0"/>
                      <a:pt x="12" y="0"/>
                    </a:cubicBezTo>
                    <a:cubicBezTo>
                      <a:pt x="12" y="0"/>
                      <a:pt x="11" y="0"/>
                      <a:pt x="10" y="0"/>
                    </a:cubicBezTo>
                    <a:cubicBezTo>
                      <a:pt x="10" y="0"/>
                      <a:pt x="9" y="0"/>
                      <a:pt x="9" y="0"/>
                    </a:cubicBezTo>
                    <a:cubicBezTo>
                      <a:pt x="8" y="1"/>
                      <a:pt x="8" y="1"/>
                      <a:pt x="7" y="1"/>
                    </a:cubicBezTo>
                    <a:cubicBezTo>
                      <a:pt x="6" y="1"/>
                      <a:pt x="6" y="1"/>
                      <a:pt x="6" y="2"/>
                    </a:cubicBezTo>
                    <a:cubicBezTo>
                      <a:pt x="5" y="2"/>
                      <a:pt x="5" y="2"/>
                      <a:pt x="5" y="1"/>
                    </a:cubicBezTo>
                    <a:cubicBezTo>
                      <a:pt x="4" y="1"/>
                      <a:pt x="3" y="2"/>
                      <a:pt x="3" y="2"/>
                    </a:cubicBezTo>
                    <a:cubicBezTo>
                      <a:pt x="2" y="3"/>
                      <a:pt x="2" y="4"/>
                      <a:pt x="1" y="4"/>
                    </a:cubicBezTo>
                    <a:cubicBezTo>
                      <a:pt x="1" y="5"/>
                      <a:pt x="0" y="5"/>
                      <a:pt x="0" y="6"/>
                    </a:cubicBezTo>
                    <a:cubicBezTo>
                      <a:pt x="0" y="6"/>
                      <a:pt x="1" y="6"/>
                      <a:pt x="1" y="7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0" y="7"/>
                      <a:pt x="0" y="7"/>
                      <a:pt x="0" y="8"/>
                    </a:cubicBezTo>
                    <a:cubicBezTo>
                      <a:pt x="0" y="8"/>
                      <a:pt x="1" y="8"/>
                      <a:pt x="1" y="9"/>
                    </a:cubicBezTo>
                    <a:cubicBezTo>
                      <a:pt x="1" y="9"/>
                      <a:pt x="0" y="9"/>
                      <a:pt x="0" y="9"/>
                    </a:cubicBezTo>
                    <a:cubicBezTo>
                      <a:pt x="0" y="10"/>
                      <a:pt x="1" y="11"/>
                      <a:pt x="2" y="12"/>
                    </a:cubicBezTo>
                    <a:cubicBezTo>
                      <a:pt x="2" y="13"/>
                      <a:pt x="2" y="13"/>
                      <a:pt x="2" y="13"/>
                    </a:cubicBezTo>
                    <a:cubicBezTo>
                      <a:pt x="3" y="13"/>
                      <a:pt x="4" y="13"/>
                      <a:pt x="4" y="13"/>
                    </a:cubicBezTo>
                    <a:cubicBezTo>
                      <a:pt x="4" y="13"/>
                      <a:pt x="5" y="13"/>
                      <a:pt x="5" y="13"/>
                    </a:cubicBezTo>
                    <a:cubicBezTo>
                      <a:pt x="6" y="13"/>
                      <a:pt x="6" y="13"/>
                      <a:pt x="7" y="13"/>
                    </a:cubicBezTo>
                    <a:cubicBezTo>
                      <a:pt x="7" y="13"/>
                      <a:pt x="7" y="13"/>
                      <a:pt x="8" y="13"/>
                    </a:cubicBezTo>
                    <a:cubicBezTo>
                      <a:pt x="8" y="13"/>
                      <a:pt x="8" y="13"/>
                      <a:pt x="8" y="13"/>
                    </a:cubicBezTo>
                    <a:cubicBezTo>
                      <a:pt x="8" y="13"/>
                      <a:pt x="9" y="13"/>
                      <a:pt x="9" y="12"/>
                    </a:cubicBezTo>
                    <a:cubicBezTo>
                      <a:pt x="9" y="12"/>
                      <a:pt x="9" y="12"/>
                      <a:pt x="10" y="11"/>
                    </a:cubicBezTo>
                    <a:cubicBezTo>
                      <a:pt x="10" y="11"/>
                      <a:pt x="11" y="11"/>
                      <a:pt x="11" y="11"/>
                    </a:cubicBezTo>
                    <a:cubicBezTo>
                      <a:pt x="12" y="11"/>
                      <a:pt x="12" y="11"/>
                      <a:pt x="13" y="11"/>
                    </a:cubicBezTo>
                    <a:cubicBezTo>
                      <a:pt x="14" y="11"/>
                      <a:pt x="14" y="11"/>
                      <a:pt x="15" y="10"/>
                    </a:cubicBezTo>
                    <a:cubicBezTo>
                      <a:pt x="15" y="9"/>
                      <a:pt x="16" y="9"/>
                      <a:pt x="16" y="9"/>
                    </a:cubicBezTo>
                    <a:cubicBezTo>
                      <a:pt x="16" y="8"/>
                      <a:pt x="17" y="8"/>
                      <a:pt x="17" y="7"/>
                    </a:cubicBezTo>
                    <a:cubicBezTo>
                      <a:pt x="17" y="7"/>
                      <a:pt x="17" y="8"/>
                      <a:pt x="17" y="7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72" name="Freeform 782">
                <a:extLst>
                  <a:ext uri="{FF2B5EF4-FFF2-40B4-BE49-F238E27FC236}">
                    <a16:creationId xmlns:a16="http://schemas.microsoft.com/office/drawing/2014/main" id="{EE0AAF12-8338-7852-AEDD-C98F0992AEA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516563" y="1992313"/>
                <a:ext cx="738187" cy="879475"/>
              </a:xfrm>
              <a:custGeom>
                <a:avLst/>
                <a:gdLst>
                  <a:gd name="T0" fmla="*/ 76 w 177"/>
                  <a:gd name="T1" fmla="*/ 79 h 211"/>
                  <a:gd name="T2" fmla="*/ 49 w 177"/>
                  <a:gd name="T3" fmla="*/ 143 h 211"/>
                  <a:gd name="T4" fmla="*/ 39 w 177"/>
                  <a:gd name="T5" fmla="*/ 195 h 211"/>
                  <a:gd name="T6" fmla="*/ 28 w 177"/>
                  <a:gd name="T7" fmla="*/ 204 h 211"/>
                  <a:gd name="T8" fmla="*/ 4 w 177"/>
                  <a:gd name="T9" fmla="*/ 202 h 211"/>
                  <a:gd name="T10" fmla="*/ 4 w 177"/>
                  <a:gd name="T11" fmla="*/ 194 h 211"/>
                  <a:gd name="T12" fmla="*/ 8 w 177"/>
                  <a:gd name="T13" fmla="*/ 181 h 211"/>
                  <a:gd name="T14" fmla="*/ 1 w 177"/>
                  <a:gd name="T15" fmla="*/ 172 h 211"/>
                  <a:gd name="T16" fmla="*/ 16 w 177"/>
                  <a:gd name="T17" fmla="*/ 166 h 211"/>
                  <a:gd name="T18" fmla="*/ 6 w 177"/>
                  <a:gd name="T19" fmla="*/ 165 h 211"/>
                  <a:gd name="T20" fmla="*/ 3 w 177"/>
                  <a:gd name="T21" fmla="*/ 158 h 211"/>
                  <a:gd name="T22" fmla="*/ 14 w 177"/>
                  <a:gd name="T23" fmla="*/ 152 h 211"/>
                  <a:gd name="T24" fmla="*/ 21 w 177"/>
                  <a:gd name="T25" fmla="*/ 147 h 211"/>
                  <a:gd name="T26" fmla="*/ 23 w 177"/>
                  <a:gd name="T27" fmla="*/ 142 h 211"/>
                  <a:gd name="T28" fmla="*/ 34 w 177"/>
                  <a:gd name="T29" fmla="*/ 137 h 211"/>
                  <a:gd name="T30" fmla="*/ 43 w 177"/>
                  <a:gd name="T31" fmla="*/ 128 h 211"/>
                  <a:gd name="T32" fmla="*/ 38 w 177"/>
                  <a:gd name="T33" fmla="*/ 123 h 211"/>
                  <a:gd name="T34" fmla="*/ 45 w 177"/>
                  <a:gd name="T35" fmla="*/ 116 h 211"/>
                  <a:gd name="T36" fmla="*/ 53 w 177"/>
                  <a:gd name="T37" fmla="*/ 101 h 211"/>
                  <a:gd name="T38" fmla="*/ 56 w 177"/>
                  <a:gd name="T39" fmla="*/ 91 h 211"/>
                  <a:gd name="T40" fmla="*/ 61 w 177"/>
                  <a:gd name="T41" fmla="*/ 79 h 211"/>
                  <a:gd name="T42" fmla="*/ 66 w 177"/>
                  <a:gd name="T43" fmla="*/ 75 h 211"/>
                  <a:gd name="T44" fmla="*/ 70 w 177"/>
                  <a:gd name="T45" fmla="*/ 67 h 211"/>
                  <a:gd name="T46" fmla="*/ 76 w 177"/>
                  <a:gd name="T47" fmla="*/ 61 h 211"/>
                  <a:gd name="T48" fmla="*/ 84 w 177"/>
                  <a:gd name="T49" fmla="*/ 55 h 211"/>
                  <a:gd name="T50" fmla="*/ 87 w 177"/>
                  <a:gd name="T51" fmla="*/ 47 h 211"/>
                  <a:gd name="T52" fmla="*/ 93 w 177"/>
                  <a:gd name="T53" fmla="*/ 33 h 211"/>
                  <a:gd name="T54" fmla="*/ 100 w 177"/>
                  <a:gd name="T55" fmla="*/ 32 h 211"/>
                  <a:gd name="T56" fmla="*/ 106 w 177"/>
                  <a:gd name="T57" fmla="*/ 31 h 211"/>
                  <a:gd name="T58" fmla="*/ 114 w 177"/>
                  <a:gd name="T59" fmla="*/ 23 h 211"/>
                  <a:gd name="T60" fmla="*/ 119 w 177"/>
                  <a:gd name="T61" fmla="*/ 19 h 211"/>
                  <a:gd name="T62" fmla="*/ 127 w 177"/>
                  <a:gd name="T63" fmla="*/ 15 h 211"/>
                  <a:gd name="T64" fmla="*/ 138 w 177"/>
                  <a:gd name="T65" fmla="*/ 6 h 211"/>
                  <a:gd name="T66" fmla="*/ 141 w 177"/>
                  <a:gd name="T67" fmla="*/ 14 h 211"/>
                  <a:gd name="T68" fmla="*/ 151 w 177"/>
                  <a:gd name="T69" fmla="*/ 8 h 211"/>
                  <a:gd name="T70" fmla="*/ 159 w 177"/>
                  <a:gd name="T71" fmla="*/ 4 h 211"/>
                  <a:gd name="T72" fmla="*/ 158 w 177"/>
                  <a:gd name="T73" fmla="*/ 16 h 211"/>
                  <a:gd name="T74" fmla="*/ 170 w 177"/>
                  <a:gd name="T75" fmla="*/ 13 h 211"/>
                  <a:gd name="T76" fmla="*/ 166 w 177"/>
                  <a:gd name="T77" fmla="*/ 24 h 211"/>
                  <a:gd name="T78" fmla="*/ 175 w 177"/>
                  <a:gd name="T79" fmla="*/ 33 h 211"/>
                  <a:gd name="T80" fmla="*/ 144 w 177"/>
                  <a:gd name="T81" fmla="*/ 28 h 211"/>
                  <a:gd name="T82" fmla="*/ 117 w 177"/>
                  <a:gd name="T83" fmla="*/ 45 h 211"/>
                  <a:gd name="T84" fmla="*/ 25 w 177"/>
                  <a:gd name="T85" fmla="*/ 133 h 211"/>
                  <a:gd name="T86" fmla="*/ 74 w 177"/>
                  <a:gd name="T87" fmla="*/ 60 h 211"/>
                  <a:gd name="T88" fmla="*/ 57 w 177"/>
                  <a:gd name="T89" fmla="*/ 58 h 211"/>
                  <a:gd name="T90" fmla="*/ 65 w 177"/>
                  <a:gd name="T91" fmla="*/ 55 h 211"/>
                  <a:gd name="T92" fmla="*/ 69 w 177"/>
                  <a:gd name="T93" fmla="*/ 44 h 211"/>
                  <a:gd name="T94" fmla="*/ 71 w 177"/>
                  <a:gd name="T95" fmla="*/ 42 h 211"/>
                  <a:gd name="T96" fmla="*/ 74 w 177"/>
                  <a:gd name="T97" fmla="*/ 54 h 211"/>
                  <a:gd name="T98" fmla="*/ 77 w 177"/>
                  <a:gd name="T99" fmla="*/ 43 h 211"/>
                  <a:gd name="T100" fmla="*/ 88 w 177"/>
                  <a:gd name="T101" fmla="*/ 35 h 211"/>
                  <a:gd name="T102" fmla="*/ 82 w 177"/>
                  <a:gd name="T103" fmla="*/ 39 h 211"/>
                  <a:gd name="T104" fmla="*/ 93 w 177"/>
                  <a:gd name="T105" fmla="*/ 27 h 211"/>
                  <a:gd name="T106" fmla="*/ 94 w 177"/>
                  <a:gd name="T107" fmla="*/ 25 h 211"/>
                  <a:gd name="T108" fmla="*/ 98 w 177"/>
                  <a:gd name="T109" fmla="*/ 21 h 211"/>
                  <a:gd name="T110" fmla="*/ 105 w 177"/>
                  <a:gd name="T111" fmla="*/ 20 h 211"/>
                  <a:gd name="T112" fmla="*/ 123 w 177"/>
                  <a:gd name="T113" fmla="*/ 16 h 211"/>
                  <a:gd name="T114" fmla="*/ 118 w 177"/>
                  <a:gd name="T115" fmla="*/ 13 h 211"/>
                  <a:gd name="T116" fmla="*/ 120 w 177"/>
                  <a:gd name="T117" fmla="*/ 10 h 211"/>
                  <a:gd name="T118" fmla="*/ 134 w 177"/>
                  <a:gd name="T119" fmla="*/ 3 h 211"/>
                  <a:gd name="T120" fmla="*/ 139 w 177"/>
                  <a:gd name="T121" fmla="*/ 3 h 211"/>
                  <a:gd name="T122" fmla="*/ 22 w 177"/>
                  <a:gd name="T123" fmla="*/ 139 h 2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211">
                    <a:moveTo>
                      <a:pt x="106" y="42"/>
                    </a:moveTo>
                    <a:cubicBezTo>
                      <a:pt x="105" y="42"/>
                      <a:pt x="104" y="42"/>
                      <a:pt x="103" y="42"/>
                    </a:cubicBezTo>
                    <a:cubicBezTo>
                      <a:pt x="103" y="43"/>
                      <a:pt x="103" y="43"/>
                      <a:pt x="104" y="43"/>
                    </a:cubicBezTo>
                    <a:cubicBezTo>
                      <a:pt x="104" y="44"/>
                      <a:pt x="104" y="45"/>
                      <a:pt x="105" y="46"/>
                    </a:cubicBezTo>
                    <a:cubicBezTo>
                      <a:pt x="105" y="47"/>
                      <a:pt x="104" y="49"/>
                      <a:pt x="103" y="50"/>
                    </a:cubicBezTo>
                    <a:cubicBezTo>
                      <a:pt x="103" y="50"/>
                      <a:pt x="102" y="50"/>
                      <a:pt x="102" y="51"/>
                    </a:cubicBezTo>
                    <a:cubicBezTo>
                      <a:pt x="101" y="51"/>
                      <a:pt x="102" y="52"/>
                      <a:pt x="103" y="52"/>
                    </a:cubicBezTo>
                    <a:cubicBezTo>
                      <a:pt x="103" y="52"/>
                      <a:pt x="104" y="52"/>
                      <a:pt x="103" y="53"/>
                    </a:cubicBezTo>
                    <a:cubicBezTo>
                      <a:pt x="103" y="54"/>
                      <a:pt x="102" y="54"/>
                      <a:pt x="102" y="54"/>
                    </a:cubicBezTo>
                    <a:cubicBezTo>
                      <a:pt x="101" y="54"/>
                      <a:pt x="100" y="54"/>
                      <a:pt x="99" y="53"/>
                    </a:cubicBezTo>
                    <a:cubicBezTo>
                      <a:pt x="99" y="53"/>
                      <a:pt x="98" y="53"/>
                      <a:pt x="97" y="52"/>
                    </a:cubicBezTo>
                    <a:cubicBezTo>
                      <a:pt x="96" y="52"/>
                      <a:pt x="96" y="52"/>
                      <a:pt x="95" y="52"/>
                    </a:cubicBezTo>
                    <a:cubicBezTo>
                      <a:pt x="94" y="52"/>
                      <a:pt x="93" y="52"/>
                      <a:pt x="93" y="51"/>
                    </a:cubicBezTo>
                    <a:cubicBezTo>
                      <a:pt x="92" y="51"/>
                      <a:pt x="92" y="51"/>
                      <a:pt x="91" y="51"/>
                    </a:cubicBezTo>
                    <a:cubicBezTo>
                      <a:pt x="91" y="51"/>
                      <a:pt x="90" y="51"/>
                      <a:pt x="90" y="51"/>
                    </a:cubicBezTo>
                    <a:cubicBezTo>
                      <a:pt x="89" y="52"/>
                      <a:pt x="90" y="53"/>
                      <a:pt x="90" y="53"/>
                    </a:cubicBezTo>
                    <a:cubicBezTo>
                      <a:pt x="90" y="54"/>
                      <a:pt x="90" y="55"/>
                      <a:pt x="90" y="56"/>
                    </a:cubicBezTo>
                    <a:cubicBezTo>
                      <a:pt x="90" y="57"/>
                      <a:pt x="90" y="57"/>
                      <a:pt x="90" y="58"/>
                    </a:cubicBezTo>
                    <a:cubicBezTo>
                      <a:pt x="89" y="59"/>
                      <a:pt x="89" y="60"/>
                      <a:pt x="89" y="60"/>
                    </a:cubicBezTo>
                    <a:cubicBezTo>
                      <a:pt x="88" y="61"/>
                      <a:pt x="88" y="61"/>
                      <a:pt x="88" y="61"/>
                    </a:cubicBezTo>
                    <a:cubicBezTo>
                      <a:pt x="87" y="62"/>
                      <a:pt x="86" y="61"/>
                      <a:pt x="86" y="60"/>
                    </a:cubicBezTo>
                    <a:cubicBezTo>
                      <a:pt x="86" y="60"/>
                      <a:pt x="85" y="59"/>
                      <a:pt x="84" y="59"/>
                    </a:cubicBezTo>
                    <a:cubicBezTo>
                      <a:pt x="84" y="59"/>
                      <a:pt x="83" y="60"/>
                      <a:pt x="83" y="61"/>
                    </a:cubicBezTo>
                    <a:cubicBezTo>
                      <a:pt x="82" y="62"/>
                      <a:pt x="80" y="63"/>
                      <a:pt x="80" y="65"/>
                    </a:cubicBezTo>
                    <a:cubicBezTo>
                      <a:pt x="79" y="66"/>
                      <a:pt x="79" y="68"/>
                      <a:pt x="78" y="69"/>
                    </a:cubicBezTo>
                    <a:cubicBezTo>
                      <a:pt x="77" y="70"/>
                      <a:pt x="75" y="70"/>
                      <a:pt x="76" y="71"/>
                    </a:cubicBezTo>
                    <a:cubicBezTo>
                      <a:pt x="76" y="73"/>
                      <a:pt x="78" y="74"/>
                      <a:pt x="78" y="76"/>
                    </a:cubicBezTo>
                    <a:cubicBezTo>
                      <a:pt x="78" y="77"/>
                      <a:pt x="78" y="78"/>
                      <a:pt x="76" y="79"/>
                    </a:cubicBezTo>
                    <a:cubicBezTo>
                      <a:pt x="75" y="80"/>
                      <a:pt x="74" y="82"/>
                      <a:pt x="74" y="83"/>
                    </a:cubicBezTo>
                    <a:cubicBezTo>
                      <a:pt x="73" y="84"/>
                      <a:pt x="73" y="85"/>
                      <a:pt x="73" y="85"/>
                    </a:cubicBezTo>
                    <a:cubicBezTo>
                      <a:pt x="73" y="86"/>
                      <a:pt x="72" y="86"/>
                      <a:pt x="71" y="87"/>
                    </a:cubicBezTo>
                    <a:cubicBezTo>
                      <a:pt x="71" y="88"/>
                      <a:pt x="72" y="90"/>
                      <a:pt x="71" y="91"/>
                    </a:cubicBezTo>
                    <a:cubicBezTo>
                      <a:pt x="71" y="91"/>
                      <a:pt x="70" y="92"/>
                      <a:pt x="70" y="92"/>
                    </a:cubicBezTo>
                    <a:cubicBezTo>
                      <a:pt x="69" y="93"/>
                      <a:pt x="69" y="93"/>
                      <a:pt x="68" y="93"/>
                    </a:cubicBezTo>
                    <a:cubicBezTo>
                      <a:pt x="66" y="93"/>
                      <a:pt x="65" y="93"/>
                      <a:pt x="65" y="95"/>
                    </a:cubicBezTo>
                    <a:cubicBezTo>
                      <a:pt x="66" y="96"/>
                      <a:pt x="66" y="98"/>
                      <a:pt x="66" y="99"/>
                    </a:cubicBezTo>
                    <a:cubicBezTo>
                      <a:pt x="66" y="100"/>
                      <a:pt x="65" y="101"/>
                      <a:pt x="65" y="101"/>
                    </a:cubicBezTo>
                    <a:cubicBezTo>
                      <a:pt x="65" y="102"/>
                      <a:pt x="65" y="103"/>
                      <a:pt x="65" y="104"/>
                    </a:cubicBezTo>
                    <a:cubicBezTo>
                      <a:pt x="65" y="105"/>
                      <a:pt x="65" y="106"/>
                      <a:pt x="65" y="107"/>
                    </a:cubicBezTo>
                    <a:cubicBezTo>
                      <a:pt x="65" y="107"/>
                      <a:pt x="64" y="107"/>
                      <a:pt x="64" y="108"/>
                    </a:cubicBezTo>
                    <a:cubicBezTo>
                      <a:pt x="64" y="108"/>
                      <a:pt x="64" y="109"/>
                      <a:pt x="64" y="109"/>
                    </a:cubicBezTo>
                    <a:cubicBezTo>
                      <a:pt x="64" y="110"/>
                      <a:pt x="63" y="112"/>
                      <a:pt x="62" y="113"/>
                    </a:cubicBezTo>
                    <a:cubicBezTo>
                      <a:pt x="62" y="114"/>
                      <a:pt x="61" y="115"/>
                      <a:pt x="61" y="115"/>
                    </a:cubicBezTo>
                    <a:cubicBezTo>
                      <a:pt x="61" y="116"/>
                      <a:pt x="60" y="116"/>
                      <a:pt x="60" y="117"/>
                    </a:cubicBezTo>
                    <a:cubicBezTo>
                      <a:pt x="59" y="118"/>
                      <a:pt x="60" y="119"/>
                      <a:pt x="61" y="120"/>
                    </a:cubicBezTo>
                    <a:cubicBezTo>
                      <a:pt x="62" y="120"/>
                      <a:pt x="62" y="120"/>
                      <a:pt x="63" y="121"/>
                    </a:cubicBezTo>
                    <a:cubicBezTo>
                      <a:pt x="63" y="122"/>
                      <a:pt x="63" y="123"/>
                      <a:pt x="63" y="124"/>
                    </a:cubicBezTo>
                    <a:cubicBezTo>
                      <a:pt x="63" y="125"/>
                      <a:pt x="62" y="127"/>
                      <a:pt x="61" y="127"/>
                    </a:cubicBezTo>
                    <a:cubicBezTo>
                      <a:pt x="60" y="127"/>
                      <a:pt x="60" y="127"/>
                      <a:pt x="59" y="127"/>
                    </a:cubicBezTo>
                    <a:cubicBezTo>
                      <a:pt x="58" y="126"/>
                      <a:pt x="57" y="126"/>
                      <a:pt x="56" y="126"/>
                    </a:cubicBezTo>
                    <a:cubicBezTo>
                      <a:pt x="55" y="127"/>
                      <a:pt x="53" y="128"/>
                      <a:pt x="52" y="129"/>
                    </a:cubicBezTo>
                    <a:cubicBezTo>
                      <a:pt x="51" y="130"/>
                      <a:pt x="51" y="132"/>
                      <a:pt x="50" y="133"/>
                    </a:cubicBezTo>
                    <a:cubicBezTo>
                      <a:pt x="49" y="134"/>
                      <a:pt x="50" y="134"/>
                      <a:pt x="50" y="135"/>
                    </a:cubicBezTo>
                    <a:cubicBezTo>
                      <a:pt x="50" y="136"/>
                      <a:pt x="49" y="136"/>
                      <a:pt x="49" y="137"/>
                    </a:cubicBezTo>
                    <a:cubicBezTo>
                      <a:pt x="48" y="139"/>
                      <a:pt x="49" y="140"/>
                      <a:pt x="49" y="141"/>
                    </a:cubicBezTo>
                    <a:cubicBezTo>
                      <a:pt x="50" y="142"/>
                      <a:pt x="50" y="143"/>
                      <a:pt x="49" y="143"/>
                    </a:cubicBezTo>
                    <a:cubicBezTo>
                      <a:pt x="49" y="144"/>
                      <a:pt x="49" y="145"/>
                      <a:pt x="49" y="145"/>
                    </a:cubicBezTo>
                    <a:cubicBezTo>
                      <a:pt x="49" y="146"/>
                      <a:pt x="49" y="147"/>
                      <a:pt x="49" y="148"/>
                    </a:cubicBezTo>
                    <a:cubicBezTo>
                      <a:pt x="49" y="149"/>
                      <a:pt x="49" y="149"/>
                      <a:pt x="49" y="150"/>
                    </a:cubicBezTo>
                    <a:cubicBezTo>
                      <a:pt x="50" y="152"/>
                      <a:pt x="50" y="153"/>
                      <a:pt x="50" y="155"/>
                    </a:cubicBezTo>
                    <a:cubicBezTo>
                      <a:pt x="50" y="156"/>
                      <a:pt x="50" y="157"/>
                      <a:pt x="50" y="158"/>
                    </a:cubicBezTo>
                    <a:cubicBezTo>
                      <a:pt x="50" y="159"/>
                      <a:pt x="49" y="159"/>
                      <a:pt x="49" y="160"/>
                    </a:cubicBezTo>
                    <a:cubicBezTo>
                      <a:pt x="49" y="161"/>
                      <a:pt x="50" y="162"/>
                      <a:pt x="50" y="162"/>
                    </a:cubicBezTo>
                    <a:cubicBezTo>
                      <a:pt x="51" y="163"/>
                      <a:pt x="51" y="163"/>
                      <a:pt x="52" y="164"/>
                    </a:cubicBezTo>
                    <a:cubicBezTo>
                      <a:pt x="53" y="164"/>
                      <a:pt x="54" y="166"/>
                      <a:pt x="54" y="167"/>
                    </a:cubicBezTo>
                    <a:cubicBezTo>
                      <a:pt x="54" y="168"/>
                      <a:pt x="54" y="168"/>
                      <a:pt x="53" y="169"/>
                    </a:cubicBezTo>
                    <a:cubicBezTo>
                      <a:pt x="53" y="169"/>
                      <a:pt x="53" y="170"/>
                      <a:pt x="53" y="171"/>
                    </a:cubicBezTo>
                    <a:cubicBezTo>
                      <a:pt x="52" y="171"/>
                      <a:pt x="51" y="171"/>
                      <a:pt x="50" y="171"/>
                    </a:cubicBezTo>
                    <a:cubicBezTo>
                      <a:pt x="50" y="172"/>
                      <a:pt x="50" y="173"/>
                      <a:pt x="50" y="174"/>
                    </a:cubicBezTo>
                    <a:cubicBezTo>
                      <a:pt x="51" y="175"/>
                      <a:pt x="52" y="177"/>
                      <a:pt x="52" y="179"/>
                    </a:cubicBezTo>
                    <a:cubicBezTo>
                      <a:pt x="52" y="180"/>
                      <a:pt x="52" y="181"/>
                      <a:pt x="52" y="182"/>
                    </a:cubicBezTo>
                    <a:cubicBezTo>
                      <a:pt x="52" y="183"/>
                      <a:pt x="52" y="184"/>
                      <a:pt x="51" y="184"/>
                    </a:cubicBezTo>
                    <a:cubicBezTo>
                      <a:pt x="51" y="185"/>
                      <a:pt x="50" y="186"/>
                      <a:pt x="49" y="186"/>
                    </a:cubicBezTo>
                    <a:cubicBezTo>
                      <a:pt x="49" y="186"/>
                      <a:pt x="48" y="186"/>
                      <a:pt x="47" y="187"/>
                    </a:cubicBezTo>
                    <a:cubicBezTo>
                      <a:pt x="47" y="188"/>
                      <a:pt x="48" y="189"/>
                      <a:pt x="47" y="189"/>
                    </a:cubicBezTo>
                    <a:cubicBezTo>
                      <a:pt x="47" y="190"/>
                      <a:pt x="46" y="190"/>
                      <a:pt x="46" y="191"/>
                    </a:cubicBezTo>
                    <a:cubicBezTo>
                      <a:pt x="46" y="192"/>
                      <a:pt x="46" y="193"/>
                      <a:pt x="47" y="194"/>
                    </a:cubicBezTo>
                    <a:cubicBezTo>
                      <a:pt x="47" y="195"/>
                      <a:pt x="47" y="195"/>
                      <a:pt x="46" y="197"/>
                    </a:cubicBezTo>
                    <a:cubicBezTo>
                      <a:pt x="46" y="197"/>
                      <a:pt x="46" y="200"/>
                      <a:pt x="45" y="200"/>
                    </a:cubicBezTo>
                    <a:cubicBezTo>
                      <a:pt x="43" y="199"/>
                      <a:pt x="45" y="197"/>
                      <a:pt x="43" y="197"/>
                    </a:cubicBezTo>
                    <a:cubicBezTo>
                      <a:pt x="43" y="197"/>
                      <a:pt x="43" y="196"/>
                      <a:pt x="43" y="196"/>
                    </a:cubicBezTo>
                    <a:cubicBezTo>
                      <a:pt x="42" y="196"/>
                      <a:pt x="42" y="196"/>
                      <a:pt x="41" y="196"/>
                    </a:cubicBezTo>
                    <a:cubicBezTo>
                      <a:pt x="41" y="196"/>
                      <a:pt x="41" y="196"/>
                      <a:pt x="41" y="196"/>
                    </a:cubicBezTo>
                    <a:cubicBezTo>
                      <a:pt x="41" y="196"/>
                      <a:pt x="40" y="196"/>
                      <a:pt x="39" y="195"/>
                    </a:cubicBezTo>
                    <a:cubicBezTo>
                      <a:pt x="39" y="195"/>
                      <a:pt x="40" y="195"/>
                      <a:pt x="40" y="194"/>
                    </a:cubicBezTo>
                    <a:cubicBezTo>
                      <a:pt x="40" y="194"/>
                      <a:pt x="39" y="194"/>
                      <a:pt x="39" y="193"/>
                    </a:cubicBezTo>
                    <a:cubicBezTo>
                      <a:pt x="39" y="193"/>
                      <a:pt x="39" y="193"/>
                      <a:pt x="39" y="192"/>
                    </a:cubicBezTo>
                    <a:cubicBezTo>
                      <a:pt x="39" y="192"/>
                      <a:pt x="39" y="192"/>
                      <a:pt x="39" y="192"/>
                    </a:cubicBezTo>
                    <a:cubicBezTo>
                      <a:pt x="39" y="191"/>
                      <a:pt x="39" y="191"/>
                      <a:pt x="39" y="190"/>
                    </a:cubicBezTo>
                    <a:cubicBezTo>
                      <a:pt x="39" y="190"/>
                      <a:pt x="39" y="189"/>
                      <a:pt x="39" y="189"/>
                    </a:cubicBezTo>
                    <a:cubicBezTo>
                      <a:pt x="38" y="189"/>
                      <a:pt x="38" y="191"/>
                      <a:pt x="38" y="191"/>
                    </a:cubicBezTo>
                    <a:cubicBezTo>
                      <a:pt x="37" y="191"/>
                      <a:pt x="38" y="190"/>
                      <a:pt x="37" y="189"/>
                    </a:cubicBezTo>
                    <a:cubicBezTo>
                      <a:pt x="37" y="189"/>
                      <a:pt x="36" y="189"/>
                      <a:pt x="37" y="190"/>
                    </a:cubicBezTo>
                    <a:cubicBezTo>
                      <a:pt x="37" y="190"/>
                      <a:pt x="37" y="191"/>
                      <a:pt x="36" y="191"/>
                    </a:cubicBezTo>
                    <a:cubicBezTo>
                      <a:pt x="36" y="192"/>
                      <a:pt x="37" y="192"/>
                      <a:pt x="38" y="192"/>
                    </a:cubicBezTo>
                    <a:cubicBezTo>
                      <a:pt x="38" y="193"/>
                      <a:pt x="38" y="194"/>
                      <a:pt x="38" y="195"/>
                    </a:cubicBezTo>
                    <a:cubicBezTo>
                      <a:pt x="37" y="195"/>
                      <a:pt x="37" y="195"/>
                      <a:pt x="37" y="196"/>
                    </a:cubicBezTo>
                    <a:cubicBezTo>
                      <a:pt x="37" y="196"/>
                      <a:pt x="37" y="197"/>
                      <a:pt x="37" y="197"/>
                    </a:cubicBezTo>
                    <a:cubicBezTo>
                      <a:pt x="37" y="197"/>
                      <a:pt x="37" y="199"/>
                      <a:pt x="36" y="198"/>
                    </a:cubicBezTo>
                    <a:cubicBezTo>
                      <a:pt x="36" y="198"/>
                      <a:pt x="36" y="198"/>
                      <a:pt x="36" y="198"/>
                    </a:cubicBezTo>
                    <a:cubicBezTo>
                      <a:pt x="35" y="198"/>
                      <a:pt x="35" y="198"/>
                      <a:pt x="35" y="198"/>
                    </a:cubicBezTo>
                    <a:cubicBezTo>
                      <a:pt x="34" y="198"/>
                      <a:pt x="35" y="199"/>
                      <a:pt x="34" y="199"/>
                    </a:cubicBezTo>
                    <a:cubicBezTo>
                      <a:pt x="33" y="199"/>
                      <a:pt x="33" y="198"/>
                      <a:pt x="33" y="198"/>
                    </a:cubicBezTo>
                    <a:cubicBezTo>
                      <a:pt x="33" y="197"/>
                      <a:pt x="32" y="197"/>
                      <a:pt x="32" y="197"/>
                    </a:cubicBezTo>
                    <a:cubicBezTo>
                      <a:pt x="31" y="198"/>
                      <a:pt x="33" y="198"/>
                      <a:pt x="32" y="199"/>
                    </a:cubicBezTo>
                    <a:cubicBezTo>
                      <a:pt x="32" y="200"/>
                      <a:pt x="29" y="199"/>
                      <a:pt x="30" y="201"/>
                    </a:cubicBezTo>
                    <a:cubicBezTo>
                      <a:pt x="30" y="201"/>
                      <a:pt x="31" y="200"/>
                      <a:pt x="31" y="201"/>
                    </a:cubicBezTo>
                    <a:cubicBezTo>
                      <a:pt x="31" y="202"/>
                      <a:pt x="30" y="202"/>
                      <a:pt x="29" y="202"/>
                    </a:cubicBezTo>
                    <a:cubicBezTo>
                      <a:pt x="29" y="202"/>
                      <a:pt x="28" y="201"/>
                      <a:pt x="28" y="202"/>
                    </a:cubicBezTo>
                    <a:cubicBezTo>
                      <a:pt x="28" y="202"/>
                      <a:pt x="29" y="202"/>
                      <a:pt x="28" y="203"/>
                    </a:cubicBezTo>
                    <a:cubicBezTo>
                      <a:pt x="29" y="203"/>
                      <a:pt x="29" y="203"/>
                      <a:pt x="29" y="203"/>
                    </a:cubicBezTo>
                    <a:cubicBezTo>
                      <a:pt x="29" y="203"/>
                      <a:pt x="28" y="204"/>
                      <a:pt x="28" y="204"/>
                    </a:cubicBezTo>
                    <a:cubicBezTo>
                      <a:pt x="27" y="204"/>
                      <a:pt x="27" y="205"/>
                      <a:pt x="26" y="205"/>
                    </a:cubicBezTo>
                    <a:cubicBezTo>
                      <a:pt x="26" y="205"/>
                      <a:pt x="26" y="205"/>
                      <a:pt x="26" y="206"/>
                    </a:cubicBezTo>
                    <a:cubicBezTo>
                      <a:pt x="26" y="206"/>
                      <a:pt x="26" y="206"/>
                      <a:pt x="26" y="206"/>
                    </a:cubicBezTo>
                    <a:cubicBezTo>
                      <a:pt x="25" y="207"/>
                      <a:pt x="25" y="207"/>
                      <a:pt x="25" y="207"/>
                    </a:cubicBezTo>
                    <a:cubicBezTo>
                      <a:pt x="24" y="207"/>
                      <a:pt x="24" y="208"/>
                      <a:pt x="24" y="208"/>
                    </a:cubicBezTo>
                    <a:cubicBezTo>
                      <a:pt x="24" y="208"/>
                      <a:pt x="23" y="208"/>
                      <a:pt x="23" y="209"/>
                    </a:cubicBezTo>
                    <a:cubicBezTo>
                      <a:pt x="23" y="209"/>
                      <a:pt x="22" y="210"/>
                      <a:pt x="22" y="209"/>
                    </a:cubicBezTo>
                    <a:cubicBezTo>
                      <a:pt x="21" y="209"/>
                      <a:pt x="22" y="208"/>
                      <a:pt x="22" y="208"/>
                    </a:cubicBezTo>
                    <a:cubicBezTo>
                      <a:pt x="21" y="208"/>
                      <a:pt x="21" y="209"/>
                      <a:pt x="21" y="210"/>
                    </a:cubicBezTo>
                    <a:cubicBezTo>
                      <a:pt x="20" y="210"/>
                      <a:pt x="20" y="210"/>
                      <a:pt x="19" y="210"/>
                    </a:cubicBezTo>
                    <a:cubicBezTo>
                      <a:pt x="19" y="210"/>
                      <a:pt x="18" y="211"/>
                      <a:pt x="18" y="211"/>
                    </a:cubicBezTo>
                    <a:cubicBezTo>
                      <a:pt x="17" y="211"/>
                      <a:pt x="17" y="211"/>
                      <a:pt x="17" y="211"/>
                    </a:cubicBezTo>
                    <a:cubicBezTo>
                      <a:pt x="16" y="210"/>
                      <a:pt x="16" y="211"/>
                      <a:pt x="16" y="211"/>
                    </a:cubicBezTo>
                    <a:cubicBezTo>
                      <a:pt x="15" y="210"/>
                      <a:pt x="16" y="210"/>
                      <a:pt x="15" y="210"/>
                    </a:cubicBezTo>
                    <a:cubicBezTo>
                      <a:pt x="15" y="210"/>
                      <a:pt x="15" y="210"/>
                      <a:pt x="15" y="210"/>
                    </a:cubicBezTo>
                    <a:cubicBezTo>
                      <a:pt x="15" y="210"/>
                      <a:pt x="15" y="210"/>
                      <a:pt x="14" y="210"/>
                    </a:cubicBezTo>
                    <a:cubicBezTo>
                      <a:pt x="14" y="210"/>
                      <a:pt x="13" y="209"/>
                      <a:pt x="13" y="209"/>
                    </a:cubicBezTo>
                    <a:cubicBezTo>
                      <a:pt x="13" y="209"/>
                      <a:pt x="13" y="209"/>
                      <a:pt x="13" y="208"/>
                    </a:cubicBezTo>
                    <a:cubicBezTo>
                      <a:pt x="13" y="208"/>
                      <a:pt x="12" y="208"/>
                      <a:pt x="12" y="208"/>
                    </a:cubicBezTo>
                    <a:cubicBezTo>
                      <a:pt x="12" y="208"/>
                      <a:pt x="13" y="208"/>
                      <a:pt x="13" y="208"/>
                    </a:cubicBezTo>
                    <a:cubicBezTo>
                      <a:pt x="12" y="208"/>
                      <a:pt x="12" y="208"/>
                      <a:pt x="12" y="208"/>
                    </a:cubicBezTo>
                    <a:cubicBezTo>
                      <a:pt x="11" y="208"/>
                      <a:pt x="11" y="208"/>
                      <a:pt x="10" y="208"/>
                    </a:cubicBezTo>
                    <a:cubicBezTo>
                      <a:pt x="10" y="208"/>
                      <a:pt x="10" y="207"/>
                      <a:pt x="9" y="207"/>
                    </a:cubicBezTo>
                    <a:cubicBezTo>
                      <a:pt x="8" y="207"/>
                      <a:pt x="8" y="206"/>
                      <a:pt x="8" y="206"/>
                    </a:cubicBezTo>
                    <a:cubicBezTo>
                      <a:pt x="7" y="205"/>
                      <a:pt x="8" y="205"/>
                      <a:pt x="7" y="205"/>
                    </a:cubicBezTo>
                    <a:cubicBezTo>
                      <a:pt x="7" y="205"/>
                      <a:pt x="6" y="205"/>
                      <a:pt x="6" y="205"/>
                    </a:cubicBezTo>
                    <a:cubicBezTo>
                      <a:pt x="5" y="204"/>
                      <a:pt x="5" y="203"/>
                      <a:pt x="5" y="203"/>
                    </a:cubicBezTo>
                    <a:cubicBezTo>
                      <a:pt x="5" y="202"/>
                      <a:pt x="4" y="202"/>
                      <a:pt x="4" y="202"/>
                    </a:cubicBezTo>
                    <a:cubicBezTo>
                      <a:pt x="4" y="201"/>
                      <a:pt x="4" y="201"/>
                      <a:pt x="5" y="201"/>
                    </a:cubicBezTo>
                    <a:cubicBezTo>
                      <a:pt x="5" y="200"/>
                      <a:pt x="5" y="199"/>
                      <a:pt x="5" y="199"/>
                    </a:cubicBezTo>
                    <a:cubicBezTo>
                      <a:pt x="5" y="198"/>
                      <a:pt x="5" y="198"/>
                      <a:pt x="5" y="198"/>
                    </a:cubicBezTo>
                    <a:cubicBezTo>
                      <a:pt x="5" y="198"/>
                      <a:pt x="6" y="198"/>
                      <a:pt x="6" y="198"/>
                    </a:cubicBezTo>
                    <a:cubicBezTo>
                      <a:pt x="6" y="199"/>
                      <a:pt x="5" y="199"/>
                      <a:pt x="6" y="200"/>
                    </a:cubicBezTo>
                    <a:cubicBezTo>
                      <a:pt x="6" y="200"/>
                      <a:pt x="6" y="199"/>
                      <a:pt x="7" y="199"/>
                    </a:cubicBezTo>
                    <a:cubicBezTo>
                      <a:pt x="7" y="199"/>
                      <a:pt x="7" y="199"/>
                      <a:pt x="7" y="199"/>
                    </a:cubicBezTo>
                    <a:cubicBezTo>
                      <a:pt x="7" y="200"/>
                      <a:pt x="8" y="200"/>
                      <a:pt x="8" y="200"/>
                    </a:cubicBezTo>
                    <a:cubicBezTo>
                      <a:pt x="9" y="200"/>
                      <a:pt x="8" y="200"/>
                      <a:pt x="8" y="199"/>
                    </a:cubicBezTo>
                    <a:cubicBezTo>
                      <a:pt x="8" y="199"/>
                      <a:pt x="10" y="198"/>
                      <a:pt x="11" y="198"/>
                    </a:cubicBezTo>
                    <a:cubicBezTo>
                      <a:pt x="10" y="198"/>
                      <a:pt x="9" y="198"/>
                      <a:pt x="9" y="198"/>
                    </a:cubicBezTo>
                    <a:cubicBezTo>
                      <a:pt x="8" y="198"/>
                      <a:pt x="8" y="199"/>
                      <a:pt x="8" y="199"/>
                    </a:cubicBezTo>
                    <a:cubicBezTo>
                      <a:pt x="7" y="198"/>
                      <a:pt x="8" y="198"/>
                      <a:pt x="8" y="198"/>
                    </a:cubicBezTo>
                    <a:cubicBezTo>
                      <a:pt x="8" y="198"/>
                      <a:pt x="7" y="198"/>
                      <a:pt x="7" y="197"/>
                    </a:cubicBezTo>
                    <a:cubicBezTo>
                      <a:pt x="7" y="197"/>
                      <a:pt x="7" y="197"/>
                      <a:pt x="8" y="197"/>
                    </a:cubicBezTo>
                    <a:cubicBezTo>
                      <a:pt x="8" y="197"/>
                      <a:pt x="8" y="196"/>
                      <a:pt x="8" y="196"/>
                    </a:cubicBezTo>
                    <a:cubicBezTo>
                      <a:pt x="8" y="196"/>
                      <a:pt x="8" y="196"/>
                      <a:pt x="8" y="196"/>
                    </a:cubicBezTo>
                    <a:cubicBezTo>
                      <a:pt x="9" y="195"/>
                      <a:pt x="9" y="195"/>
                      <a:pt x="10" y="194"/>
                    </a:cubicBezTo>
                    <a:cubicBezTo>
                      <a:pt x="10" y="194"/>
                      <a:pt x="9" y="194"/>
                      <a:pt x="9" y="194"/>
                    </a:cubicBezTo>
                    <a:cubicBezTo>
                      <a:pt x="8" y="194"/>
                      <a:pt x="8" y="193"/>
                      <a:pt x="8" y="193"/>
                    </a:cubicBezTo>
                    <a:cubicBezTo>
                      <a:pt x="9" y="193"/>
                      <a:pt x="9" y="192"/>
                      <a:pt x="9" y="192"/>
                    </a:cubicBezTo>
                    <a:cubicBezTo>
                      <a:pt x="10" y="191"/>
                      <a:pt x="10" y="191"/>
                      <a:pt x="11" y="191"/>
                    </a:cubicBezTo>
                    <a:cubicBezTo>
                      <a:pt x="11" y="191"/>
                      <a:pt x="10" y="191"/>
                      <a:pt x="10" y="191"/>
                    </a:cubicBezTo>
                    <a:cubicBezTo>
                      <a:pt x="10" y="191"/>
                      <a:pt x="10" y="190"/>
                      <a:pt x="10" y="190"/>
                    </a:cubicBezTo>
                    <a:cubicBezTo>
                      <a:pt x="9" y="190"/>
                      <a:pt x="9" y="193"/>
                      <a:pt x="7" y="192"/>
                    </a:cubicBezTo>
                    <a:cubicBezTo>
                      <a:pt x="6" y="192"/>
                      <a:pt x="7" y="191"/>
                      <a:pt x="6" y="192"/>
                    </a:cubicBezTo>
                    <a:cubicBezTo>
                      <a:pt x="6" y="192"/>
                      <a:pt x="5" y="193"/>
                      <a:pt x="5" y="193"/>
                    </a:cubicBezTo>
                    <a:cubicBezTo>
                      <a:pt x="4" y="194"/>
                      <a:pt x="4" y="195"/>
                      <a:pt x="4" y="194"/>
                    </a:cubicBezTo>
                    <a:cubicBezTo>
                      <a:pt x="4" y="194"/>
                      <a:pt x="4" y="193"/>
                      <a:pt x="4" y="193"/>
                    </a:cubicBezTo>
                    <a:cubicBezTo>
                      <a:pt x="4" y="193"/>
                      <a:pt x="3" y="193"/>
                      <a:pt x="3" y="193"/>
                    </a:cubicBezTo>
                    <a:cubicBezTo>
                      <a:pt x="2" y="193"/>
                      <a:pt x="3" y="191"/>
                      <a:pt x="3" y="191"/>
                    </a:cubicBezTo>
                    <a:cubicBezTo>
                      <a:pt x="3" y="190"/>
                      <a:pt x="3" y="189"/>
                      <a:pt x="4" y="190"/>
                    </a:cubicBezTo>
                    <a:cubicBezTo>
                      <a:pt x="4" y="190"/>
                      <a:pt x="3" y="191"/>
                      <a:pt x="4" y="191"/>
                    </a:cubicBezTo>
                    <a:cubicBezTo>
                      <a:pt x="5" y="192"/>
                      <a:pt x="4" y="190"/>
                      <a:pt x="5" y="190"/>
                    </a:cubicBezTo>
                    <a:cubicBezTo>
                      <a:pt x="5" y="190"/>
                      <a:pt x="5" y="189"/>
                      <a:pt x="5" y="189"/>
                    </a:cubicBezTo>
                    <a:cubicBezTo>
                      <a:pt x="6" y="190"/>
                      <a:pt x="6" y="190"/>
                      <a:pt x="6" y="190"/>
                    </a:cubicBezTo>
                    <a:cubicBezTo>
                      <a:pt x="6" y="190"/>
                      <a:pt x="6" y="190"/>
                      <a:pt x="6" y="190"/>
                    </a:cubicBezTo>
                    <a:cubicBezTo>
                      <a:pt x="6" y="190"/>
                      <a:pt x="7" y="190"/>
                      <a:pt x="7" y="190"/>
                    </a:cubicBezTo>
                    <a:cubicBezTo>
                      <a:pt x="7" y="190"/>
                      <a:pt x="6" y="189"/>
                      <a:pt x="7" y="189"/>
                    </a:cubicBezTo>
                    <a:cubicBezTo>
                      <a:pt x="7" y="188"/>
                      <a:pt x="7" y="188"/>
                      <a:pt x="7" y="188"/>
                    </a:cubicBezTo>
                    <a:cubicBezTo>
                      <a:pt x="8" y="188"/>
                      <a:pt x="9" y="188"/>
                      <a:pt x="9" y="187"/>
                    </a:cubicBezTo>
                    <a:cubicBezTo>
                      <a:pt x="9" y="187"/>
                      <a:pt x="8" y="188"/>
                      <a:pt x="7" y="188"/>
                    </a:cubicBezTo>
                    <a:cubicBezTo>
                      <a:pt x="7" y="188"/>
                      <a:pt x="7" y="188"/>
                      <a:pt x="7" y="187"/>
                    </a:cubicBezTo>
                    <a:cubicBezTo>
                      <a:pt x="7" y="187"/>
                      <a:pt x="7" y="188"/>
                      <a:pt x="6" y="188"/>
                    </a:cubicBezTo>
                    <a:cubicBezTo>
                      <a:pt x="6" y="187"/>
                      <a:pt x="5" y="187"/>
                      <a:pt x="6" y="186"/>
                    </a:cubicBezTo>
                    <a:cubicBezTo>
                      <a:pt x="6" y="186"/>
                      <a:pt x="7" y="186"/>
                      <a:pt x="7" y="185"/>
                    </a:cubicBezTo>
                    <a:cubicBezTo>
                      <a:pt x="8" y="185"/>
                      <a:pt x="7" y="185"/>
                      <a:pt x="8" y="185"/>
                    </a:cubicBezTo>
                    <a:cubicBezTo>
                      <a:pt x="8" y="184"/>
                      <a:pt x="9" y="184"/>
                      <a:pt x="9" y="183"/>
                    </a:cubicBezTo>
                    <a:cubicBezTo>
                      <a:pt x="9" y="183"/>
                      <a:pt x="9" y="183"/>
                      <a:pt x="9" y="183"/>
                    </a:cubicBezTo>
                    <a:cubicBezTo>
                      <a:pt x="8" y="182"/>
                      <a:pt x="9" y="182"/>
                      <a:pt x="9" y="181"/>
                    </a:cubicBezTo>
                    <a:cubicBezTo>
                      <a:pt x="10" y="181"/>
                      <a:pt x="10" y="180"/>
                      <a:pt x="11" y="180"/>
                    </a:cubicBezTo>
                    <a:cubicBezTo>
                      <a:pt x="11" y="179"/>
                      <a:pt x="13" y="178"/>
                      <a:pt x="12" y="178"/>
                    </a:cubicBezTo>
                    <a:cubicBezTo>
                      <a:pt x="11" y="178"/>
                      <a:pt x="11" y="179"/>
                      <a:pt x="11" y="179"/>
                    </a:cubicBezTo>
                    <a:cubicBezTo>
                      <a:pt x="10" y="179"/>
                      <a:pt x="10" y="179"/>
                      <a:pt x="10" y="179"/>
                    </a:cubicBezTo>
                    <a:cubicBezTo>
                      <a:pt x="9" y="179"/>
                      <a:pt x="9" y="180"/>
                      <a:pt x="9" y="180"/>
                    </a:cubicBezTo>
                    <a:cubicBezTo>
                      <a:pt x="9" y="180"/>
                      <a:pt x="8" y="181"/>
                      <a:pt x="8" y="181"/>
                    </a:cubicBezTo>
                    <a:cubicBezTo>
                      <a:pt x="8" y="182"/>
                      <a:pt x="8" y="181"/>
                      <a:pt x="8" y="181"/>
                    </a:cubicBezTo>
                    <a:cubicBezTo>
                      <a:pt x="7" y="182"/>
                      <a:pt x="7" y="182"/>
                      <a:pt x="7" y="183"/>
                    </a:cubicBezTo>
                    <a:cubicBezTo>
                      <a:pt x="7" y="183"/>
                      <a:pt x="7" y="183"/>
                      <a:pt x="7" y="184"/>
                    </a:cubicBezTo>
                    <a:cubicBezTo>
                      <a:pt x="6" y="184"/>
                      <a:pt x="7" y="184"/>
                      <a:pt x="6" y="185"/>
                    </a:cubicBezTo>
                    <a:cubicBezTo>
                      <a:pt x="6" y="185"/>
                      <a:pt x="6" y="185"/>
                      <a:pt x="6" y="185"/>
                    </a:cubicBezTo>
                    <a:cubicBezTo>
                      <a:pt x="5" y="184"/>
                      <a:pt x="6" y="184"/>
                      <a:pt x="6" y="184"/>
                    </a:cubicBezTo>
                    <a:cubicBezTo>
                      <a:pt x="6" y="184"/>
                      <a:pt x="6" y="184"/>
                      <a:pt x="6" y="183"/>
                    </a:cubicBezTo>
                    <a:cubicBezTo>
                      <a:pt x="6" y="183"/>
                      <a:pt x="6" y="183"/>
                      <a:pt x="6" y="182"/>
                    </a:cubicBezTo>
                    <a:cubicBezTo>
                      <a:pt x="5" y="182"/>
                      <a:pt x="5" y="183"/>
                      <a:pt x="5" y="183"/>
                    </a:cubicBezTo>
                    <a:cubicBezTo>
                      <a:pt x="5" y="183"/>
                      <a:pt x="5" y="183"/>
                      <a:pt x="5" y="182"/>
                    </a:cubicBezTo>
                    <a:cubicBezTo>
                      <a:pt x="5" y="182"/>
                      <a:pt x="5" y="182"/>
                      <a:pt x="5" y="182"/>
                    </a:cubicBezTo>
                    <a:cubicBezTo>
                      <a:pt x="5" y="181"/>
                      <a:pt x="6" y="180"/>
                      <a:pt x="6" y="180"/>
                    </a:cubicBezTo>
                    <a:cubicBezTo>
                      <a:pt x="5" y="180"/>
                      <a:pt x="5" y="182"/>
                      <a:pt x="4" y="182"/>
                    </a:cubicBezTo>
                    <a:cubicBezTo>
                      <a:pt x="4" y="182"/>
                      <a:pt x="4" y="183"/>
                      <a:pt x="4" y="183"/>
                    </a:cubicBezTo>
                    <a:cubicBezTo>
                      <a:pt x="3" y="183"/>
                      <a:pt x="3" y="182"/>
                      <a:pt x="3" y="182"/>
                    </a:cubicBezTo>
                    <a:cubicBezTo>
                      <a:pt x="3" y="181"/>
                      <a:pt x="2" y="181"/>
                      <a:pt x="2" y="181"/>
                    </a:cubicBezTo>
                    <a:cubicBezTo>
                      <a:pt x="2" y="180"/>
                      <a:pt x="2" y="180"/>
                      <a:pt x="3" y="180"/>
                    </a:cubicBezTo>
                    <a:cubicBezTo>
                      <a:pt x="3" y="179"/>
                      <a:pt x="3" y="178"/>
                      <a:pt x="4" y="178"/>
                    </a:cubicBezTo>
                    <a:cubicBezTo>
                      <a:pt x="4" y="178"/>
                      <a:pt x="4" y="179"/>
                      <a:pt x="5" y="179"/>
                    </a:cubicBezTo>
                    <a:cubicBezTo>
                      <a:pt x="5" y="180"/>
                      <a:pt x="5" y="179"/>
                      <a:pt x="6" y="178"/>
                    </a:cubicBezTo>
                    <a:cubicBezTo>
                      <a:pt x="6" y="178"/>
                      <a:pt x="6" y="177"/>
                      <a:pt x="6" y="176"/>
                    </a:cubicBezTo>
                    <a:cubicBezTo>
                      <a:pt x="5" y="174"/>
                      <a:pt x="4" y="177"/>
                      <a:pt x="4" y="176"/>
                    </a:cubicBezTo>
                    <a:cubicBezTo>
                      <a:pt x="4" y="176"/>
                      <a:pt x="4" y="176"/>
                      <a:pt x="4" y="175"/>
                    </a:cubicBezTo>
                    <a:cubicBezTo>
                      <a:pt x="4" y="175"/>
                      <a:pt x="3" y="174"/>
                      <a:pt x="3" y="174"/>
                    </a:cubicBezTo>
                    <a:cubicBezTo>
                      <a:pt x="3" y="174"/>
                      <a:pt x="4" y="174"/>
                      <a:pt x="4" y="173"/>
                    </a:cubicBezTo>
                    <a:cubicBezTo>
                      <a:pt x="4" y="173"/>
                      <a:pt x="2" y="174"/>
                      <a:pt x="2" y="174"/>
                    </a:cubicBezTo>
                    <a:cubicBezTo>
                      <a:pt x="2" y="174"/>
                      <a:pt x="1" y="173"/>
                      <a:pt x="1" y="173"/>
                    </a:cubicBezTo>
                    <a:cubicBezTo>
                      <a:pt x="1" y="173"/>
                      <a:pt x="1" y="172"/>
                      <a:pt x="1" y="172"/>
                    </a:cubicBezTo>
                    <a:cubicBezTo>
                      <a:pt x="1" y="172"/>
                      <a:pt x="1" y="171"/>
                      <a:pt x="1" y="171"/>
                    </a:cubicBezTo>
                    <a:cubicBezTo>
                      <a:pt x="2" y="170"/>
                      <a:pt x="2" y="171"/>
                      <a:pt x="3" y="171"/>
                    </a:cubicBezTo>
                    <a:cubicBezTo>
                      <a:pt x="3" y="171"/>
                      <a:pt x="3" y="171"/>
                      <a:pt x="4" y="171"/>
                    </a:cubicBezTo>
                    <a:cubicBezTo>
                      <a:pt x="4" y="171"/>
                      <a:pt x="4" y="171"/>
                      <a:pt x="4" y="171"/>
                    </a:cubicBezTo>
                    <a:cubicBezTo>
                      <a:pt x="4" y="171"/>
                      <a:pt x="4" y="171"/>
                      <a:pt x="4" y="171"/>
                    </a:cubicBezTo>
                    <a:cubicBezTo>
                      <a:pt x="5" y="170"/>
                      <a:pt x="5" y="170"/>
                      <a:pt x="5" y="170"/>
                    </a:cubicBezTo>
                    <a:cubicBezTo>
                      <a:pt x="5" y="170"/>
                      <a:pt x="6" y="170"/>
                      <a:pt x="6" y="170"/>
                    </a:cubicBezTo>
                    <a:cubicBezTo>
                      <a:pt x="6" y="171"/>
                      <a:pt x="7" y="170"/>
                      <a:pt x="7" y="170"/>
                    </a:cubicBezTo>
                    <a:cubicBezTo>
                      <a:pt x="8" y="170"/>
                      <a:pt x="8" y="170"/>
                      <a:pt x="8" y="170"/>
                    </a:cubicBezTo>
                    <a:cubicBezTo>
                      <a:pt x="9" y="170"/>
                      <a:pt x="9" y="170"/>
                      <a:pt x="9" y="170"/>
                    </a:cubicBezTo>
                    <a:cubicBezTo>
                      <a:pt x="9" y="170"/>
                      <a:pt x="9" y="171"/>
                      <a:pt x="9" y="171"/>
                    </a:cubicBezTo>
                    <a:cubicBezTo>
                      <a:pt x="10" y="171"/>
                      <a:pt x="10" y="171"/>
                      <a:pt x="10" y="171"/>
                    </a:cubicBezTo>
                    <a:cubicBezTo>
                      <a:pt x="10" y="171"/>
                      <a:pt x="10" y="171"/>
                      <a:pt x="10" y="171"/>
                    </a:cubicBezTo>
                    <a:cubicBezTo>
                      <a:pt x="10" y="171"/>
                      <a:pt x="10" y="170"/>
                      <a:pt x="11" y="170"/>
                    </a:cubicBezTo>
                    <a:cubicBezTo>
                      <a:pt x="11" y="170"/>
                      <a:pt x="11" y="170"/>
                      <a:pt x="11" y="170"/>
                    </a:cubicBezTo>
                    <a:cubicBezTo>
                      <a:pt x="12" y="169"/>
                      <a:pt x="13" y="169"/>
                      <a:pt x="14" y="170"/>
                    </a:cubicBezTo>
                    <a:cubicBezTo>
                      <a:pt x="14" y="170"/>
                      <a:pt x="14" y="171"/>
                      <a:pt x="14" y="171"/>
                    </a:cubicBezTo>
                    <a:cubicBezTo>
                      <a:pt x="14" y="172"/>
                      <a:pt x="13" y="172"/>
                      <a:pt x="13" y="172"/>
                    </a:cubicBezTo>
                    <a:cubicBezTo>
                      <a:pt x="14" y="172"/>
                      <a:pt x="14" y="172"/>
                      <a:pt x="15" y="172"/>
                    </a:cubicBezTo>
                    <a:cubicBezTo>
                      <a:pt x="15" y="172"/>
                      <a:pt x="15" y="173"/>
                      <a:pt x="15" y="173"/>
                    </a:cubicBezTo>
                    <a:cubicBezTo>
                      <a:pt x="16" y="172"/>
                      <a:pt x="13" y="170"/>
                      <a:pt x="16" y="170"/>
                    </a:cubicBezTo>
                    <a:cubicBezTo>
                      <a:pt x="16" y="170"/>
                      <a:pt x="17" y="170"/>
                      <a:pt x="17" y="170"/>
                    </a:cubicBezTo>
                    <a:cubicBezTo>
                      <a:pt x="17" y="170"/>
                      <a:pt x="17" y="170"/>
                      <a:pt x="17" y="169"/>
                    </a:cubicBezTo>
                    <a:cubicBezTo>
                      <a:pt x="17" y="169"/>
                      <a:pt x="19" y="169"/>
                      <a:pt x="19" y="169"/>
                    </a:cubicBezTo>
                    <a:cubicBezTo>
                      <a:pt x="19" y="169"/>
                      <a:pt x="17" y="168"/>
                      <a:pt x="17" y="168"/>
                    </a:cubicBezTo>
                    <a:cubicBezTo>
                      <a:pt x="17" y="167"/>
                      <a:pt x="17" y="166"/>
                      <a:pt x="17" y="166"/>
                    </a:cubicBezTo>
                    <a:cubicBezTo>
                      <a:pt x="18" y="165"/>
                      <a:pt x="18" y="165"/>
                      <a:pt x="18" y="165"/>
                    </a:cubicBezTo>
                    <a:cubicBezTo>
                      <a:pt x="17" y="164"/>
                      <a:pt x="17" y="166"/>
                      <a:pt x="16" y="166"/>
                    </a:cubicBezTo>
                    <a:cubicBezTo>
                      <a:pt x="16" y="167"/>
                      <a:pt x="16" y="167"/>
                      <a:pt x="16" y="168"/>
                    </a:cubicBezTo>
                    <a:cubicBezTo>
                      <a:pt x="16" y="168"/>
                      <a:pt x="17" y="169"/>
                      <a:pt x="16" y="169"/>
                    </a:cubicBezTo>
                    <a:cubicBezTo>
                      <a:pt x="15" y="169"/>
                      <a:pt x="14" y="169"/>
                      <a:pt x="13" y="169"/>
                    </a:cubicBezTo>
                    <a:cubicBezTo>
                      <a:pt x="13" y="168"/>
                      <a:pt x="12" y="168"/>
                      <a:pt x="12" y="168"/>
                    </a:cubicBezTo>
                    <a:cubicBezTo>
                      <a:pt x="11" y="167"/>
                      <a:pt x="12" y="167"/>
                      <a:pt x="12" y="166"/>
                    </a:cubicBezTo>
                    <a:cubicBezTo>
                      <a:pt x="12" y="166"/>
                      <a:pt x="12" y="167"/>
                      <a:pt x="12" y="167"/>
                    </a:cubicBezTo>
                    <a:cubicBezTo>
                      <a:pt x="11" y="167"/>
                      <a:pt x="11" y="167"/>
                      <a:pt x="11" y="168"/>
                    </a:cubicBezTo>
                    <a:cubicBezTo>
                      <a:pt x="10" y="168"/>
                      <a:pt x="11" y="170"/>
                      <a:pt x="10" y="169"/>
                    </a:cubicBezTo>
                    <a:cubicBezTo>
                      <a:pt x="10" y="169"/>
                      <a:pt x="9" y="169"/>
                      <a:pt x="9" y="169"/>
                    </a:cubicBezTo>
                    <a:cubicBezTo>
                      <a:pt x="9" y="169"/>
                      <a:pt x="8" y="169"/>
                      <a:pt x="8" y="169"/>
                    </a:cubicBezTo>
                    <a:cubicBezTo>
                      <a:pt x="8" y="169"/>
                      <a:pt x="8" y="169"/>
                      <a:pt x="8" y="169"/>
                    </a:cubicBezTo>
                    <a:cubicBezTo>
                      <a:pt x="8" y="168"/>
                      <a:pt x="7" y="169"/>
                      <a:pt x="7" y="169"/>
                    </a:cubicBezTo>
                    <a:cubicBezTo>
                      <a:pt x="7" y="169"/>
                      <a:pt x="6" y="169"/>
                      <a:pt x="6" y="169"/>
                    </a:cubicBezTo>
                    <a:cubicBezTo>
                      <a:pt x="6" y="169"/>
                      <a:pt x="6" y="169"/>
                      <a:pt x="5" y="169"/>
                    </a:cubicBezTo>
                    <a:cubicBezTo>
                      <a:pt x="5" y="169"/>
                      <a:pt x="5" y="169"/>
                      <a:pt x="4" y="170"/>
                    </a:cubicBezTo>
                    <a:cubicBezTo>
                      <a:pt x="4" y="170"/>
                      <a:pt x="4" y="170"/>
                      <a:pt x="4" y="170"/>
                    </a:cubicBezTo>
                    <a:cubicBezTo>
                      <a:pt x="4" y="170"/>
                      <a:pt x="2" y="170"/>
                      <a:pt x="2" y="169"/>
                    </a:cubicBezTo>
                    <a:cubicBezTo>
                      <a:pt x="2" y="169"/>
                      <a:pt x="2" y="169"/>
                      <a:pt x="2" y="168"/>
                    </a:cubicBezTo>
                    <a:cubicBezTo>
                      <a:pt x="2" y="168"/>
                      <a:pt x="1" y="168"/>
                      <a:pt x="1" y="168"/>
                    </a:cubicBezTo>
                    <a:cubicBezTo>
                      <a:pt x="0" y="167"/>
                      <a:pt x="2" y="167"/>
                      <a:pt x="3" y="167"/>
                    </a:cubicBezTo>
                    <a:cubicBezTo>
                      <a:pt x="3" y="167"/>
                      <a:pt x="2" y="168"/>
                      <a:pt x="3" y="168"/>
                    </a:cubicBezTo>
                    <a:cubicBezTo>
                      <a:pt x="3" y="167"/>
                      <a:pt x="3" y="167"/>
                      <a:pt x="3" y="167"/>
                    </a:cubicBezTo>
                    <a:cubicBezTo>
                      <a:pt x="3" y="166"/>
                      <a:pt x="4" y="166"/>
                      <a:pt x="5" y="166"/>
                    </a:cubicBezTo>
                    <a:cubicBezTo>
                      <a:pt x="4" y="166"/>
                      <a:pt x="3" y="166"/>
                      <a:pt x="2" y="166"/>
                    </a:cubicBezTo>
                    <a:cubicBezTo>
                      <a:pt x="2" y="166"/>
                      <a:pt x="0" y="167"/>
                      <a:pt x="1" y="166"/>
                    </a:cubicBezTo>
                    <a:cubicBezTo>
                      <a:pt x="1" y="165"/>
                      <a:pt x="2" y="165"/>
                      <a:pt x="3" y="165"/>
                    </a:cubicBezTo>
                    <a:cubicBezTo>
                      <a:pt x="3" y="165"/>
                      <a:pt x="4" y="165"/>
                      <a:pt x="4" y="165"/>
                    </a:cubicBezTo>
                    <a:cubicBezTo>
                      <a:pt x="5" y="165"/>
                      <a:pt x="5" y="165"/>
                      <a:pt x="6" y="165"/>
                    </a:cubicBezTo>
                    <a:cubicBezTo>
                      <a:pt x="5" y="164"/>
                      <a:pt x="4" y="165"/>
                      <a:pt x="4" y="165"/>
                    </a:cubicBezTo>
                    <a:cubicBezTo>
                      <a:pt x="3" y="165"/>
                      <a:pt x="3" y="164"/>
                      <a:pt x="2" y="164"/>
                    </a:cubicBezTo>
                    <a:cubicBezTo>
                      <a:pt x="2" y="164"/>
                      <a:pt x="3" y="164"/>
                      <a:pt x="3" y="163"/>
                    </a:cubicBezTo>
                    <a:cubicBezTo>
                      <a:pt x="3" y="163"/>
                      <a:pt x="3" y="163"/>
                      <a:pt x="2" y="163"/>
                    </a:cubicBezTo>
                    <a:cubicBezTo>
                      <a:pt x="2" y="163"/>
                      <a:pt x="1" y="163"/>
                      <a:pt x="0" y="162"/>
                    </a:cubicBezTo>
                    <a:cubicBezTo>
                      <a:pt x="0" y="162"/>
                      <a:pt x="1" y="161"/>
                      <a:pt x="1" y="161"/>
                    </a:cubicBezTo>
                    <a:cubicBezTo>
                      <a:pt x="1" y="161"/>
                      <a:pt x="2" y="161"/>
                      <a:pt x="2" y="161"/>
                    </a:cubicBezTo>
                    <a:cubicBezTo>
                      <a:pt x="2" y="160"/>
                      <a:pt x="2" y="160"/>
                      <a:pt x="2" y="160"/>
                    </a:cubicBezTo>
                    <a:cubicBezTo>
                      <a:pt x="2" y="160"/>
                      <a:pt x="3" y="160"/>
                      <a:pt x="3" y="160"/>
                    </a:cubicBezTo>
                    <a:cubicBezTo>
                      <a:pt x="3" y="159"/>
                      <a:pt x="3" y="159"/>
                      <a:pt x="3" y="159"/>
                    </a:cubicBezTo>
                    <a:cubicBezTo>
                      <a:pt x="3" y="159"/>
                      <a:pt x="4" y="159"/>
                      <a:pt x="4" y="159"/>
                    </a:cubicBezTo>
                    <a:cubicBezTo>
                      <a:pt x="4" y="159"/>
                      <a:pt x="4" y="159"/>
                      <a:pt x="4" y="159"/>
                    </a:cubicBezTo>
                    <a:cubicBezTo>
                      <a:pt x="4" y="159"/>
                      <a:pt x="5" y="159"/>
                      <a:pt x="5" y="159"/>
                    </a:cubicBezTo>
                    <a:cubicBezTo>
                      <a:pt x="6" y="159"/>
                      <a:pt x="5" y="159"/>
                      <a:pt x="5" y="160"/>
                    </a:cubicBezTo>
                    <a:cubicBezTo>
                      <a:pt x="6" y="160"/>
                      <a:pt x="7" y="159"/>
                      <a:pt x="7" y="159"/>
                    </a:cubicBezTo>
                    <a:cubicBezTo>
                      <a:pt x="7" y="160"/>
                      <a:pt x="7" y="160"/>
                      <a:pt x="7" y="161"/>
                    </a:cubicBezTo>
                    <a:cubicBezTo>
                      <a:pt x="7" y="160"/>
                      <a:pt x="8" y="160"/>
                      <a:pt x="8" y="160"/>
                    </a:cubicBezTo>
                    <a:cubicBezTo>
                      <a:pt x="8" y="160"/>
                      <a:pt x="8" y="160"/>
                      <a:pt x="9" y="160"/>
                    </a:cubicBezTo>
                    <a:cubicBezTo>
                      <a:pt x="9" y="160"/>
                      <a:pt x="9" y="160"/>
                      <a:pt x="9" y="160"/>
                    </a:cubicBezTo>
                    <a:cubicBezTo>
                      <a:pt x="10" y="160"/>
                      <a:pt x="10" y="160"/>
                      <a:pt x="11" y="160"/>
                    </a:cubicBezTo>
                    <a:cubicBezTo>
                      <a:pt x="11" y="160"/>
                      <a:pt x="11" y="160"/>
                      <a:pt x="12" y="159"/>
                    </a:cubicBezTo>
                    <a:cubicBezTo>
                      <a:pt x="12" y="159"/>
                      <a:pt x="13" y="159"/>
                      <a:pt x="13" y="159"/>
                    </a:cubicBezTo>
                    <a:cubicBezTo>
                      <a:pt x="12" y="159"/>
                      <a:pt x="11" y="159"/>
                      <a:pt x="11" y="159"/>
                    </a:cubicBezTo>
                    <a:cubicBezTo>
                      <a:pt x="10" y="159"/>
                      <a:pt x="10" y="159"/>
                      <a:pt x="9" y="159"/>
                    </a:cubicBezTo>
                    <a:cubicBezTo>
                      <a:pt x="9" y="159"/>
                      <a:pt x="9" y="159"/>
                      <a:pt x="8" y="159"/>
                    </a:cubicBezTo>
                    <a:cubicBezTo>
                      <a:pt x="8" y="159"/>
                      <a:pt x="7" y="159"/>
                      <a:pt x="7" y="159"/>
                    </a:cubicBezTo>
                    <a:cubicBezTo>
                      <a:pt x="6" y="158"/>
                      <a:pt x="6" y="158"/>
                      <a:pt x="5" y="158"/>
                    </a:cubicBezTo>
                    <a:cubicBezTo>
                      <a:pt x="4" y="158"/>
                      <a:pt x="4" y="158"/>
                      <a:pt x="3" y="158"/>
                    </a:cubicBezTo>
                    <a:cubicBezTo>
                      <a:pt x="2" y="158"/>
                      <a:pt x="2" y="158"/>
                      <a:pt x="2" y="158"/>
                    </a:cubicBezTo>
                    <a:cubicBezTo>
                      <a:pt x="1" y="158"/>
                      <a:pt x="1" y="157"/>
                      <a:pt x="1" y="157"/>
                    </a:cubicBezTo>
                    <a:cubicBezTo>
                      <a:pt x="2" y="157"/>
                      <a:pt x="2" y="157"/>
                      <a:pt x="2" y="158"/>
                    </a:cubicBezTo>
                    <a:cubicBezTo>
                      <a:pt x="3" y="158"/>
                      <a:pt x="3" y="157"/>
                      <a:pt x="3" y="157"/>
                    </a:cubicBezTo>
                    <a:cubicBezTo>
                      <a:pt x="3" y="156"/>
                      <a:pt x="3" y="156"/>
                      <a:pt x="2" y="156"/>
                    </a:cubicBezTo>
                    <a:cubicBezTo>
                      <a:pt x="2" y="155"/>
                      <a:pt x="2" y="155"/>
                      <a:pt x="2" y="155"/>
                    </a:cubicBezTo>
                    <a:cubicBezTo>
                      <a:pt x="2" y="155"/>
                      <a:pt x="2" y="154"/>
                      <a:pt x="2" y="154"/>
                    </a:cubicBezTo>
                    <a:cubicBezTo>
                      <a:pt x="3" y="154"/>
                      <a:pt x="3" y="155"/>
                      <a:pt x="3" y="156"/>
                    </a:cubicBezTo>
                    <a:cubicBezTo>
                      <a:pt x="3" y="156"/>
                      <a:pt x="4" y="157"/>
                      <a:pt x="4" y="157"/>
                    </a:cubicBezTo>
                    <a:cubicBezTo>
                      <a:pt x="5" y="157"/>
                      <a:pt x="4" y="156"/>
                      <a:pt x="4" y="156"/>
                    </a:cubicBezTo>
                    <a:cubicBezTo>
                      <a:pt x="4" y="155"/>
                      <a:pt x="4" y="155"/>
                      <a:pt x="5" y="155"/>
                    </a:cubicBezTo>
                    <a:cubicBezTo>
                      <a:pt x="5" y="155"/>
                      <a:pt x="6" y="156"/>
                      <a:pt x="6" y="156"/>
                    </a:cubicBezTo>
                    <a:cubicBezTo>
                      <a:pt x="6" y="156"/>
                      <a:pt x="6" y="155"/>
                      <a:pt x="6" y="155"/>
                    </a:cubicBezTo>
                    <a:cubicBezTo>
                      <a:pt x="6" y="155"/>
                      <a:pt x="7" y="155"/>
                      <a:pt x="7" y="155"/>
                    </a:cubicBezTo>
                    <a:cubicBezTo>
                      <a:pt x="7" y="156"/>
                      <a:pt x="7" y="156"/>
                      <a:pt x="6" y="157"/>
                    </a:cubicBezTo>
                    <a:cubicBezTo>
                      <a:pt x="7" y="157"/>
                      <a:pt x="7" y="156"/>
                      <a:pt x="7" y="156"/>
                    </a:cubicBezTo>
                    <a:cubicBezTo>
                      <a:pt x="8" y="155"/>
                      <a:pt x="7" y="156"/>
                      <a:pt x="8" y="156"/>
                    </a:cubicBezTo>
                    <a:cubicBezTo>
                      <a:pt x="8" y="156"/>
                      <a:pt x="10" y="157"/>
                      <a:pt x="10" y="156"/>
                    </a:cubicBezTo>
                    <a:cubicBezTo>
                      <a:pt x="10" y="156"/>
                      <a:pt x="9" y="156"/>
                      <a:pt x="9" y="156"/>
                    </a:cubicBezTo>
                    <a:cubicBezTo>
                      <a:pt x="9" y="156"/>
                      <a:pt x="8" y="155"/>
                      <a:pt x="8" y="155"/>
                    </a:cubicBezTo>
                    <a:cubicBezTo>
                      <a:pt x="8" y="154"/>
                      <a:pt x="8" y="153"/>
                      <a:pt x="8" y="153"/>
                    </a:cubicBezTo>
                    <a:cubicBezTo>
                      <a:pt x="9" y="152"/>
                      <a:pt x="10" y="152"/>
                      <a:pt x="10" y="153"/>
                    </a:cubicBezTo>
                    <a:cubicBezTo>
                      <a:pt x="11" y="153"/>
                      <a:pt x="11" y="155"/>
                      <a:pt x="11" y="156"/>
                    </a:cubicBezTo>
                    <a:cubicBezTo>
                      <a:pt x="12" y="156"/>
                      <a:pt x="11" y="154"/>
                      <a:pt x="11" y="153"/>
                    </a:cubicBezTo>
                    <a:cubicBezTo>
                      <a:pt x="11" y="153"/>
                      <a:pt x="10" y="152"/>
                      <a:pt x="11" y="152"/>
                    </a:cubicBezTo>
                    <a:cubicBezTo>
                      <a:pt x="11" y="151"/>
                      <a:pt x="11" y="152"/>
                      <a:pt x="11" y="152"/>
                    </a:cubicBezTo>
                    <a:cubicBezTo>
                      <a:pt x="12" y="152"/>
                      <a:pt x="11" y="152"/>
                      <a:pt x="12" y="152"/>
                    </a:cubicBezTo>
                    <a:cubicBezTo>
                      <a:pt x="12" y="150"/>
                      <a:pt x="13" y="152"/>
                      <a:pt x="14" y="152"/>
                    </a:cubicBezTo>
                    <a:cubicBezTo>
                      <a:pt x="14" y="153"/>
                      <a:pt x="15" y="154"/>
                      <a:pt x="14" y="155"/>
                    </a:cubicBezTo>
                    <a:cubicBezTo>
                      <a:pt x="14" y="155"/>
                      <a:pt x="14" y="156"/>
                      <a:pt x="14" y="156"/>
                    </a:cubicBezTo>
                    <a:cubicBezTo>
                      <a:pt x="14" y="156"/>
                      <a:pt x="15" y="156"/>
                      <a:pt x="15" y="156"/>
                    </a:cubicBezTo>
                    <a:cubicBezTo>
                      <a:pt x="15" y="156"/>
                      <a:pt x="16" y="156"/>
                      <a:pt x="16" y="156"/>
                    </a:cubicBezTo>
                    <a:cubicBezTo>
                      <a:pt x="16" y="155"/>
                      <a:pt x="15" y="155"/>
                      <a:pt x="15" y="155"/>
                    </a:cubicBezTo>
                    <a:cubicBezTo>
                      <a:pt x="15" y="155"/>
                      <a:pt x="15" y="156"/>
                      <a:pt x="15" y="155"/>
                    </a:cubicBezTo>
                    <a:cubicBezTo>
                      <a:pt x="15" y="155"/>
                      <a:pt x="15" y="154"/>
                      <a:pt x="15" y="153"/>
                    </a:cubicBezTo>
                    <a:cubicBezTo>
                      <a:pt x="15" y="154"/>
                      <a:pt x="16" y="154"/>
                      <a:pt x="16" y="154"/>
                    </a:cubicBezTo>
                    <a:cubicBezTo>
                      <a:pt x="16" y="154"/>
                      <a:pt x="16" y="153"/>
                      <a:pt x="17" y="154"/>
                    </a:cubicBezTo>
                    <a:cubicBezTo>
                      <a:pt x="17" y="154"/>
                      <a:pt x="17" y="154"/>
                      <a:pt x="17" y="154"/>
                    </a:cubicBezTo>
                    <a:cubicBezTo>
                      <a:pt x="17" y="154"/>
                      <a:pt x="17" y="153"/>
                      <a:pt x="17" y="153"/>
                    </a:cubicBezTo>
                    <a:cubicBezTo>
                      <a:pt x="17" y="153"/>
                      <a:pt x="16" y="153"/>
                      <a:pt x="16" y="153"/>
                    </a:cubicBezTo>
                    <a:cubicBezTo>
                      <a:pt x="15" y="153"/>
                      <a:pt x="14" y="152"/>
                      <a:pt x="14" y="151"/>
                    </a:cubicBezTo>
                    <a:cubicBezTo>
                      <a:pt x="13" y="151"/>
                      <a:pt x="13" y="150"/>
                      <a:pt x="12" y="150"/>
                    </a:cubicBezTo>
                    <a:cubicBezTo>
                      <a:pt x="11" y="149"/>
                      <a:pt x="11" y="150"/>
                      <a:pt x="10" y="150"/>
                    </a:cubicBezTo>
                    <a:cubicBezTo>
                      <a:pt x="9" y="149"/>
                      <a:pt x="9" y="149"/>
                      <a:pt x="10" y="148"/>
                    </a:cubicBezTo>
                    <a:cubicBezTo>
                      <a:pt x="10" y="148"/>
                      <a:pt x="11" y="148"/>
                      <a:pt x="12" y="148"/>
                    </a:cubicBezTo>
                    <a:cubicBezTo>
                      <a:pt x="12" y="149"/>
                      <a:pt x="11" y="149"/>
                      <a:pt x="12" y="149"/>
                    </a:cubicBezTo>
                    <a:cubicBezTo>
                      <a:pt x="12" y="149"/>
                      <a:pt x="12" y="148"/>
                      <a:pt x="13" y="148"/>
                    </a:cubicBezTo>
                    <a:cubicBezTo>
                      <a:pt x="13" y="148"/>
                      <a:pt x="13" y="149"/>
                      <a:pt x="14" y="149"/>
                    </a:cubicBezTo>
                    <a:cubicBezTo>
                      <a:pt x="14" y="149"/>
                      <a:pt x="14" y="147"/>
                      <a:pt x="15" y="148"/>
                    </a:cubicBezTo>
                    <a:cubicBezTo>
                      <a:pt x="15" y="148"/>
                      <a:pt x="15" y="149"/>
                      <a:pt x="15" y="149"/>
                    </a:cubicBezTo>
                    <a:cubicBezTo>
                      <a:pt x="16" y="149"/>
                      <a:pt x="16" y="148"/>
                      <a:pt x="16" y="148"/>
                    </a:cubicBezTo>
                    <a:cubicBezTo>
                      <a:pt x="16" y="148"/>
                      <a:pt x="18" y="149"/>
                      <a:pt x="18" y="150"/>
                    </a:cubicBezTo>
                    <a:cubicBezTo>
                      <a:pt x="18" y="150"/>
                      <a:pt x="18" y="149"/>
                      <a:pt x="18" y="149"/>
                    </a:cubicBezTo>
                    <a:cubicBezTo>
                      <a:pt x="19" y="149"/>
                      <a:pt x="19" y="149"/>
                      <a:pt x="19" y="149"/>
                    </a:cubicBezTo>
                    <a:cubicBezTo>
                      <a:pt x="19" y="149"/>
                      <a:pt x="18" y="149"/>
                      <a:pt x="18" y="148"/>
                    </a:cubicBezTo>
                    <a:cubicBezTo>
                      <a:pt x="19" y="147"/>
                      <a:pt x="19" y="147"/>
                      <a:pt x="21" y="147"/>
                    </a:cubicBezTo>
                    <a:cubicBezTo>
                      <a:pt x="21" y="147"/>
                      <a:pt x="23" y="147"/>
                      <a:pt x="22" y="146"/>
                    </a:cubicBezTo>
                    <a:cubicBezTo>
                      <a:pt x="21" y="146"/>
                      <a:pt x="20" y="146"/>
                      <a:pt x="19" y="146"/>
                    </a:cubicBezTo>
                    <a:cubicBezTo>
                      <a:pt x="19" y="147"/>
                      <a:pt x="17" y="148"/>
                      <a:pt x="17" y="147"/>
                    </a:cubicBezTo>
                    <a:cubicBezTo>
                      <a:pt x="17" y="146"/>
                      <a:pt x="18" y="146"/>
                      <a:pt x="17" y="146"/>
                    </a:cubicBezTo>
                    <a:cubicBezTo>
                      <a:pt x="17" y="146"/>
                      <a:pt x="17" y="146"/>
                      <a:pt x="16" y="146"/>
                    </a:cubicBezTo>
                    <a:cubicBezTo>
                      <a:pt x="16" y="146"/>
                      <a:pt x="14" y="147"/>
                      <a:pt x="15" y="146"/>
                    </a:cubicBezTo>
                    <a:cubicBezTo>
                      <a:pt x="15" y="145"/>
                      <a:pt x="16" y="146"/>
                      <a:pt x="16" y="145"/>
                    </a:cubicBezTo>
                    <a:cubicBezTo>
                      <a:pt x="15" y="145"/>
                      <a:pt x="13" y="144"/>
                      <a:pt x="14" y="144"/>
                    </a:cubicBezTo>
                    <a:cubicBezTo>
                      <a:pt x="15" y="143"/>
                      <a:pt x="15" y="142"/>
                      <a:pt x="16" y="142"/>
                    </a:cubicBezTo>
                    <a:cubicBezTo>
                      <a:pt x="17" y="143"/>
                      <a:pt x="17" y="143"/>
                      <a:pt x="17" y="143"/>
                    </a:cubicBezTo>
                    <a:cubicBezTo>
                      <a:pt x="17" y="143"/>
                      <a:pt x="17" y="144"/>
                      <a:pt x="17" y="144"/>
                    </a:cubicBezTo>
                    <a:cubicBezTo>
                      <a:pt x="18" y="144"/>
                      <a:pt x="18" y="143"/>
                      <a:pt x="19" y="143"/>
                    </a:cubicBezTo>
                    <a:cubicBezTo>
                      <a:pt x="20" y="143"/>
                      <a:pt x="20" y="143"/>
                      <a:pt x="19" y="144"/>
                    </a:cubicBezTo>
                    <a:cubicBezTo>
                      <a:pt x="20" y="144"/>
                      <a:pt x="20" y="143"/>
                      <a:pt x="21" y="143"/>
                    </a:cubicBezTo>
                    <a:cubicBezTo>
                      <a:pt x="22" y="143"/>
                      <a:pt x="22" y="144"/>
                      <a:pt x="22" y="144"/>
                    </a:cubicBezTo>
                    <a:cubicBezTo>
                      <a:pt x="22" y="145"/>
                      <a:pt x="23" y="146"/>
                      <a:pt x="23" y="146"/>
                    </a:cubicBezTo>
                    <a:cubicBezTo>
                      <a:pt x="24" y="146"/>
                      <a:pt x="24" y="147"/>
                      <a:pt x="25" y="148"/>
                    </a:cubicBezTo>
                    <a:cubicBezTo>
                      <a:pt x="25" y="147"/>
                      <a:pt x="24" y="146"/>
                      <a:pt x="24" y="146"/>
                    </a:cubicBezTo>
                    <a:cubicBezTo>
                      <a:pt x="24" y="146"/>
                      <a:pt x="23" y="145"/>
                      <a:pt x="23" y="145"/>
                    </a:cubicBezTo>
                    <a:cubicBezTo>
                      <a:pt x="22" y="144"/>
                      <a:pt x="22" y="144"/>
                      <a:pt x="22" y="143"/>
                    </a:cubicBezTo>
                    <a:cubicBezTo>
                      <a:pt x="22" y="143"/>
                      <a:pt x="21" y="142"/>
                      <a:pt x="21" y="142"/>
                    </a:cubicBezTo>
                    <a:cubicBezTo>
                      <a:pt x="21" y="141"/>
                      <a:pt x="21" y="141"/>
                      <a:pt x="22" y="141"/>
                    </a:cubicBezTo>
                    <a:cubicBezTo>
                      <a:pt x="22" y="141"/>
                      <a:pt x="22" y="142"/>
                      <a:pt x="22" y="142"/>
                    </a:cubicBezTo>
                    <a:cubicBezTo>
                      <a:pt x="22" y="142"/>
                      <a:pt x="23" y="142"/>
                      <a:pt x="23" y="143"/>
                    </a:cubicBezTo>
                    <a:cubicBezTo>
                      <a:pt x="24" y="144"/>
                      <a:pt x="24" y="146"/>
                      <a:pt x="26" y="145"/>
                    </a:cubicBezTo>
                    <a:cubicBezTo>
                      <a:pt x="26" y="144"/>
                      <a:pt x="25" y="144"/>
                      <a:pt x="24" y="144"/>
                    </a:cubicBezTo>
                    <a:cubicBezTo>
                      <a:pt x="24" y="143"/>
                      <a:pt x="25" y="143"/>
                      <a:pt x="25" y="143"/>
                    </a:cubicBezTo>
                    <a:cubicBezTo>
                      <a:pt x="25" y="142"/>
                      <a:pt x="24" y="142"/>
                      <a:pt x="23" y="142"/>
                    </a:cubicBezTo>
                    <a:cubicBezTo>
                      <a:pt x="23" y="142"/>
                      <a:pt x="22" y="141"/>
                      <a:pt x="23" y="141"/>
                    </a:cubicBezTo>
                    <a:cubicBezTo>
                      <a:pt x="23" y="142"/>
                      <a:pt x="23" y="141"/>
                      <a:pt x="24" y="141"/>
                    </a:cubicBezTo>
                    <a:cubicBezTo>
                      <a:pt x="24" y="140"/>
                      <a:pt x="25" y="141"/>
                      <a:pt x="25" y="141"/>
                    </a:cubicBezTo>
                    <a:cubicBezTo>
                      <a:pt x="26" y="141"/>
                      <a:pt x="25" y="140"/>
                      <a:pt x="25" y="140"/>
                    </a:cubicBezTo>
                    <a:cubicBezTo>
                      <a:pt x="26" y="140"/>
                      <a:pt x="26" y="140"/>
                      <a:pt x="27" y="140"/>
                    </a:cubicBezTo>
                    <a:cubicBezTo>
                      <a:pt x="27" y="139"/>
                      <a:pt x="26" y="139"/>
                      <a:pt x="26" y="139"/>
                    </a:cubicBezTo>
                    <a:cubicBezTo>
                      <a:pt x="25" y="139"/>
                      <a:pt x="25" y="139"/>
                      <a:pt x="25" y="139"/>
                    </a:cubicBezTo>
                    <a:cubicBezTo>
                      <a:pt x="25" y="139"/>
                      <a:pt x="24" y="139"/>
                      <a:pt x="25" y="138"/>
                    </a:cubicBezTo>
                    <a:cubicBezTo>
                      <a:pt x="25" y="138"/>
                      <a:pt x="26" y="138"/>
                      <a:pt x="26" y="138"/>
                    </a:cubicBezTo>
                    <a:cubicBezTo>
                      <a:pt x="26" y="137"/>
                      <a:pt x="25" y="137"/>
                      <a:pt x="26" y="137"/>
                    </a:cubicBezTo>
                    <a:cubicBezTo>
                      <a:pt x="26" y="137"/>
                      <a:pt x="27" y="136"/>
                      <a:pt x="27" y="136"/>
                    </a:cubicBezTo>
                    <a:cubicBezTo>
                      <a:pt x="27" y="136"/>
                      <a:pt x="27" y="137"/>
                      <a:pt x="27" y="137"/>
                    </a:cubicBezTo>
                    <a:cubicBezTo>
                      <a:pt x="28" y="137"/>
                      <a:pt x="28" y="136"/>
                      <a:pt x="28" y="136"/>
                    </a:cubicBezTo>
                    <a:cubicBezTo>
                      <a:pt x="28" y="136"/>
                      <a:pt x="29" y="137"/>
                      <a:pt x="29" y="137"/>
                    </a:cubicBezTo>
                    <a:cubicBezTo>
                      <a:pt x="29" y="137"/>
                      <a:pt x="28" y="138"/>
                      <a:pt x="29" y="138"/>
                    </a:cubicBezTo>
                    <a:cubicBezTo>
                      <a:pt x="29" y="138"/>
                      <a:pt x="29" y="138"/>
                      <a:pt x="29" y="137"/>
                    </a:cubicBezTo>
                    <a:cubicBezTo>
                      <a:pt x="30" y="137"/>
                      <a:pt x="31" y="137"/>
                      <a:pt x="31" y="137"/>
                    </a:cubicBezTo>
                    <a:cubicBezTo>
                      <a:pt x="31" y="137"/>
                      <a:pt x="29" y="137"/>
                      <a:pt x="29" y="136"/>
                    </a:cubicBezTo>
                    <a:cubicBezTo>
                      <a:pt x="29" y="136"/>
                      <a:pt x="31" y="136"/>
                      <a:pt x="31" y="136"/>
                    </a:cubicBezTo>
                    <a:cubicBezTo>
                      <a:pt x="31" y="136"/>
                      <a:pt x="31" y="136"/>
                      <a:pt x="31" y="135"/>
                    </a:cubicBezTo>
                    <a:cubicBezTo>
                      <a:pt x="31" y="135"/>
                      <a:pt x="30" y="136"/>
                      <a:pt x="30" y="135"/>
                    </a:cubicBezTo>
                    <a:cubicBezTo>
                      <a:pt x="30" y="134"/>
                      <a:pt x="31" y="134"/>
                      <a:pt x="31" y="135"/>
                    </a:cubicBezTo>
                    <a:cubicBezTo>
                      <a:pt x="31" y="135"/>
                      <a:pt x="31" y="134"/>
                      <a:pt x="31" y="134"/>
                    </a:cubicBezTo>
                    <a:cubicBezTo>
                      <a:pt x="32" y="135"/>
                      <a:pt x="32" y="134"/>
                      <a:pt x="32" y="134"/>
                    </a:cubicBezTo>
                    <a:cubicBezTo>
                      <a:pt x="32" y="133"/>
                      <a:pt x="32" y="133"/>
                      <a:pt x="33" y="133"/>
                    </a:cubicBezTo>
                    <a:cubicBezTo>
                      <a:pt x="33" y="133"/>
                      <a:pt x="33" y="134"/>
                      <a:pt x="33" y="134"/>
                    </a:cubicBezTo>
                    <a:cubicBezTo>
                      <a:pt x="33" y="134"/>
                      <a:pt x="33" y="135"/>
                      <a:pt x="34" y="135"/>
                    </a:cubicBezTo>
                    <a:cubicBezTo>
                      <a:pt x="34" y="136"/>
                      <a:pt x="34" y="136"/>
                      <a:pt x="34" y="137"/>
                    </a:cubicBezTo>
                    <a:cubicBezTo>
                      <a:pt x="33" y="138"/>
                      <a:pt x="34" y="137"/>
                      <a:pt x="35" y="137"/>
                    </a:cubicBezTo>
                    <a:cubicBezTo>
                      <a:pt x="35" y="137"/>
                      <a:pt x="35" y="138"/>
                      <a:pt x="35" y="138"/>
                    </a:cubicBezTo>
                    <a:cubicBezTo>
                      <a:pt x="36" y="138"/>
                      <a:pt x="36" y="138"/>
                      <a:pt x="36" y="138"/>
                    </a:cubicBezTo>
                    <a:cubicBezTo>
                      <a:pt x="36" y="138"/>
                      <a:pt x="36" y="139"/>
                      <a:pt x="36" y="139"/>
                    </a:cubicBezTo>
                    <a:cubicBezTo>
                      <a:pt x="37" y="139"/>
                      <a:pt x="37" y="138"/>
                      <a:pt x="36" y="138"/>
                    </a:cubicBezTo>
                    <a:cubicBezTo>
                      <a:pt x="36" y="138"/>
                      <a:pt x="36" y="138"/>
                      <a:pt x="36" y="137"/>
                    </a:cubicBezTo>
                    <a:cubicBezTo>
                      <a:pt x="36" y="137"/>
                      <a:pt x="35" y="137"/>
                      <a:pt x="35" y="137"/>
                    </a:cubicBezTo>
                    <a:cubicBezTo>
                      <a:pt x="35" y="137"/>
                      <a:pt x="35" y="136"/>
                      <a:pt x="36" y="136"/>
                    </a:cubicBezTo>
                    <a:cubicBezTo>
                      <a:pt x="36" y="136"/>
                      <a:pt x="36" y="136"/>
                      <a:pt x="37" y="136"/>
                    </a:cubicBezTo>
                    <a:cubicBezTo>
                      <a:pt x="37" y="136"/>
                      <a:pt x="38" y="136"/>
                      <a:pt x="38" y="136"/>
                    </a:cubicBezTo>
                    <a:cubicBezTo>
                      <a:pt x="38" y="136"/>
                      <a:pt x="38" y="136"/>
                      <a:pt x="38" y="136"/>
                    </a:cubicBezTo>
                    <a:cubicBezTo>
                      <a:pt x="39" y="136"/>
                      <a:pt x="39" y="136"/>
                      <a:pt x="40" y="136"/>
                    </a:cubicBezTo>
                    <a:cubicBezTo>
                      <a:pt x="40" y="136"/>
                      <a:pt x="40" y="136"/>
                      <a:pt x="40" y="136"/>
                    </a:cubicBezTo>
                    <a:cubicBezTo>
                      <a:pt x="40" y="136"/>
                      <a:pt x="41" y="136"/>
                      <a:pt x="41" y="136"/>
                    </a:cubicBezTo>
                    <a:cubicBezTo>
                      <a:pt x="41" y="135"/>
                      <a:pt x="41" y="135"/>
                      <a:pt x="40" y="135"/>
                    </a:cubicBezTo>
                    <a:cubicBezTo>
                      <a:pt x="40" y="135"/>
                      <a:pt x="40" y="135"/>
                      <a:pt x="40" y="135"/>
                    </a:cubicBezTo>
                    <a:cubicBezTo>
                      <a:pt x="40" y="134"/>
                      <a:pt x="41" y="134"/>
                      <a:pt x="40" y="134"/>
                    </a:cubicBezTo>
                    <a:cubicBezTo>
                      <a:pt x="40" y="133"/>
                      <a:pt x="40" y="134"/>
                      <a:pt x="40" y="134"/>
                    </a:cubicBezTo>
                    <a:cubicBezTo>
                      <a:pt x="39" y="134"/>
                      <a:pt x="39" y="134"/>
                      <a:pt x="40" y="133"/>
                    </a:cubicBezTo>
                    <a:cubicBezTo>
                      <a:pt x="40" y="133"/>
                      <a:pt x="40" y="133"/>
                      <a:pt x="41" y="132"/>
                    </a:cubicBezTo>
                    <a:cubicBezTo>
                      <a:pt x="41" y="132"/>
                      <a:pt x="41" y="132"/>
                      <a:pt x="42" y="132"/>
                    </a:cubicBezTo>
                    <a:cubicBezTo>
                      <a:pt x="42" y="132"/>
                      <a:pt x="42" y="132"/>
                      <a:pt x="42" y="132"/>
                    </a:cubicBezTo>
                    <a:cubicBezTo>
                      <a:pt x="43" y="132"/>
                      <a:pt x="42" y="132"/>
                      <a:pt x="43" y="131"/>
                    </a:cubicBezTo>
                    <a:cubicBezTo>
                      <a:pt x="43" y="131"/>
                      <a:pt x="43" y="131"/>
                      <a:pt x="44" y="131"/>
                    </a:cubicBezTo>
                    <a:cubicBezTo>
                      <a:pt x="44" y="131"/>
                      <a:pt x="44" y="131"/>
                      <a:pt x="45" y="130"/>
                    </a:cubicBezTo>
                    <a:cubicBezTo>
                      <a:pt x="44" y="130"/>
                      <a:pt x="42" y="130"/>
                      <a:pt x="42" y="130"/>
                    </a:cubicBezTo>
                    <a:cubicBezTo>
                      <a:pt x="42" y="129"/>
                      <a:pt x="42" y="129"/>
                      <a:pt x="42" y="129"/>
                    </a:cubicBezTo>
                    <a:cubicBezTo>
                      <a:pt x="43" y="129"/>
                      <a:pt x="43" y="129"/>
                      <a:pt x="43" y="128"/>
                    </a:cubicBezTo>
                    <a:cubicBezTo>
                      <a:pt x="44" y="128"/>
                      <a:pt x="44" y="128"/>
                      <a:pt x="44" y="128"/>
                    </a:cubicBezTo>
                    <a:cubicBezTo>
                      <a:pt x="44" y="127"/>
                      <a:pt x="44" y="127"/>
                      <a:pt x="43" y="127"/>
                    </a:cubicBezTo>
                    <a:cubicBezTo>
                      <a:pt x="43" y="127"/>
                      <a:pt x="44" y="127"/>
                      <a:pt x="43" y="126"/>
                    </a:cubicBezTo>
                    <a:cubicBezTo>
                      <a:pt x="43" y="126"/>
                      <a:pt x="43" y="127"/>
                      <a:pt x="43" y="127"/>
                    </a:cubicBezTo>
                    <a:cubicBezTo>
                      <a:pt x="42" y="128"/>
                      <a:pt x="42" y="128"/>
                      <a:pt x="41" y="128"/>
                    </a:cubicBezTo>
                    <a:cubicBezTo>
                      <a:pt x="40" y="129"/>
                      <a:pt x="39" y="129"/>
                      <a:pt x="38" y="130"/>
                    </a:cubicBezTo>
                    <a:cubicBezTo>
                      <a:pt x="39" y="130"/>
                      <a:pt x="40" y="130"/>
                      <a:pt x="40" y="129"/>
                    </a:cubicBezTo>
                    <a:cubicBezTo>
                      <a:pt x="41" y="129"/>
                      <a:pt x="42" y="130"/>
                      <a:pt x="41" y="131"/>
                    </a:cubicBezTo>
                    <a:cubicBezTo>
                      <a:pt x="41" y="131"/>
                      <a:pt x="40" y="132"/>
                      <a:pt x="39" y="132"/>
                    </a:cubicBezTo>
                    <a:cubicBezTo>
                      <a:pt x="39" y="132"/>
                      <a:pt x="39" y="133"/>
                      <a:pt x="39" y="133"/>
                    </a:cubicBezTo>
                    <a:cubicBezTo>
                      <a:pt x="38" y="134"/>
                      <a:pt x="36" y="134"/>
                      <a:pt x="35" y="135"/>
                    </a:cubicBezTo>
                    <a:cubicBezTo>
                      <a:pt x="35" y="135"/>
                      <a:pt x="35" y="135"/>
                      <a:pt x="34" y="134"/>
                    </a:cubicBezTo>
                    <a:cubicBezTo>
                      <a:pt x="34" y="134"/>
                      <a:pt x="33" y="133"/>
                      <a:pt x="33" y="133"/>
                    </a:cubicBezTo>
                    <a:cubicBezTo>
                      <a:pt x="33" y="132"/>
                      <a:pt x="36" y="132"/>
                      <a:pt x="35" y="131"/>
                    </a:cubicBezTo>
                    <a:cubicBezTo>
                      <a:pt x="35" y="130"/>
                      <a:pt x="33" y="132"/>
                      <a:pt x="33" y="132"/>
                    </a:cubicBezTo>
                    <a:cubicBezTo>
                      <a:pt x="32" y="132"/>
                      <a:pt x="32" y="133"/>
                      <a:pt x="32" y="132"/>
                    </a:cubicBezTo>
                    <a:cubicBezTo>
                      <a:pt x="32" y="131"/>
                      <a:pt x="33" y="131"/>
                      <a:pt x="33" y="131"/>
                    </a:cubicBezTo>
                    <a:cubicBezTo>
                      <a:pt x="32" y="131"/>
                      <a:pt x="32" y="131"/>
                      <a:pt x="31" y="131"/>
                    </a:cubicBezTo>
                    <a:cubicBezTo>
                      <a:pt x="32" y="130"/>
                      <a:pt x="33" y="130"/>
                      <a:pt x="34" y="130"/>
                    </a:cubicBezTo>
                    <a:cubicBezTo>
                      <a:pt x="34" y="129"/>
                      <a:pt x="34" y="129"/>
                      <a:pt x="35" y="129"/>
                    </a:cubicBezTo>
                    <a:cubicBezTo>
                      <a:pt x="35" y="129"/>
                      <a:pt x="36" y="129"/>
                      <a:pt x="36" y="128"/>
                    </a:cubicBezTo>
                    <a:cubicBezTo>
                      <a:pt x="35" y="128"/>
                      <a:pt x="35" y="128"/>
                      <a:pt x="35" y="127"/>
                    </a:cubicBezTo>
                    <a:cubicBezTo>
                      <a:pt x="35" y="126"/>
                      <a:pt x="35" y="125"/>
                      <a:pt x="36" y="126"/>
                    </a:cubicBezTo>
                    <a:cubicBezTo>
                      <a:pt x="36" y="126"/>
                      <a:pt x="36" y="126"/>
                      <a:pt x="36" y="126"/>
                    </a:cubicBezTo>
                    <a:cubicBezTo>
                      <a:pt x="36" y="125"/>
                      <a:pt x="36" y="125"/>
                      <a:pt x="36" y="125"/>
                    </a:cubicBezTo>
                    <a:cubicBezTo>
                      <a:pt x="36" y="124"/>
                      <a:pt x="37" y="125"/>
                      <a:pt x="37" y="124"/>
                    </a:cubicBezTo>
                    <a:cubicBezTo>
                      <a:pt x="37" y="124"/>
                      <a:pt x="37" y="124"/>
                      <a:pt x="37" y="123"/>
                    </a:cubicBezTo>
                    <a:cubicBezTo>
                      <a:pt x="37" y="123"/>
                      <a:pt x="38" y="123"/>
                      <a:pt x="38" y="123"/>
                    </a:cubicBezTo>
                    <a:cubicBezTo>
                      <a:pt x="38" y="123"/>
                      <a:pt x="38" y="123"/>
                      <a:pt x="38" y="122"/>
                    </a:cubicBezTo>
                    <a:cubicBezTo>
                      <a:pt x="38" y="122"/>
                      <a:pt x="38" y="122"/>
                      <a:pt x="39" y="122"/>
                    </a:cubicBezTo>
                    <a:cubicBezTo>
                      <a:pt x="39" y="122"/>
                      <a:pt x="39" y="122"/>
                      <a:pt x="39" y="121"/>
                    </a:cubicBezTo>
                    <a:cubicBezTo>
                      <a:pt x="38" y="121"/>
                      <a:pt x="38" y="121"/>
                      <a:pt x="38" y="121"/>
                    </a:cubicBezTo>
                    <a:cubicBezTo>
                      <a:pt x="38" y="121"/>
                      <a:pt x="38" y="121"/>
                      <a:pt x="38" y="121"/>
                    </a:cubicBezTo>
                    <a:cubicBezTo>
                      <a:pt x="39" y="121"/>
                      <a:pt x="39" y="121"/>
                      <a:pt x="40" y="121"/>
                    </a:cubicBezTo>
                    <a:cubicBezTo>
                      <a:pt x="40" y="122"/>
                      <a:pt x="41" y="121"/>
                      <a:pt x="40" y="121"/>
                    </a:cubicBezTo>
                    <a:cubicBezTo>
                      <a:pt x="40" y="121"/>
                      <a:pt x="39" y="121"/>
                      <a:pt x="39" y="121"/>
                    </a:cubicBezTo>
                    <a:cubicBezTo>
                      <a:pt x="39" y="120"/>
                      <a:pt x="40" y="120"/>
                      <a:pt x="40" y="120"/>
                    </a:cubicBezTo>
                    <a:cubicBezTo>
                      <a:pt x="41" y="120"/>
                      <a:pt x="41" y="120"/>
                      <a:pt x="41" y="119"/>
                    </a:cubicBezTo>
                    <a:cubicBezTo>
                      <a:pt x="41" y="119"/>
                      <a:pt x="41" y="119"/>
                      <a:pt x="41" y="118"/>
                    </a:cubicBezTo>
                    <a:cubicBezTo>
                      <a:pt x="41" y="118"/>
                      <a:pt x="42" y="118"/>
                      <a:pt x="42" y="118"/>
                    </a:cubicBezTo>
                    <a:cubicBezTo>
                      <a:pt x="42" y="118"/>
                      <a:pt x="42" y="119"/>
                      <a:pt x="42" y="119"/>
                    </a:cubicBezTo>
                    <a:cubicBezTo>
                      <a:pt x="42" y="120"/>
                      <a:pt x="42" y="120"/>
                      <a:pt x="42" y="120"/>
                    </a:cubicBezTo>
                    <a:cubicBezTo>
                      <a:pt x="42" y="120"/>
                      <a:pt x="42" y="120"/>
                      <a:pt x="43" y="121"/>
                    </a:cubicBezTo>
                    <a:cubicBezTo>
                      <a:pt x="43" y="121"/>
                      <a:pt x="43" y="121"/>
                      <a:pt x="44" y="121"/>
                    </a:cubicBezTo>
                    <a:cubicBezTo>
                      <a:pt x="44" y="121"/>
                      <a:pt x="43" y="122"/>
                      <a:pt x="43" y="122"/>
                    </a:cubicBezTo>
                    <a:cubicBezTo>
                      <a:pt x="44" y="123"/>
                      <a:pt x="44" y="121"/>
                      <a:pt x="44" y="121"/>
                    </a:cubicBezTo>
                    <a:cubicBezTo>
                      <a:pt x="44" y="121"/>
                      <a:pt x="44" y="121"/>
                      <a:pt x="44" y="121"/>
                    </a:cubicBezTo>
                    <a:cubicBezTo>
                      <a:pt x="44" y="120"/>
                      <a:pt x="45" y="121"/>
                      <a:pt x="45" y="120"/>
                    </a:cubicBezTo>
                    <a:cubicBezTo>
                      <a:pt x="46" y="120"/>
                      <a:pt x="45" y="120"/>
                      <a:pt x="45" y="120"/>
                    </a:cubicBezTo>
                    <a:cubicBezTo>
                      <a:pt x="45" y="119"/>
                      <a:pt x="46" y="119"/>
                      <a:pt x="46" y="118"/>
                    </a:cubicBezTo>
                    <a:cubicBezTo>
                      <a:pt x="46" y="118"/>
                      <a:pt x="45" y="118"/>
                      <a:pt x="45" y="118"/>
                    </a:cubicBezTo>
                    <a:cubicBezTo>
                      <a:pt x="45" y="118"/>
                      <a:pt x="45" y="118"/>
                      <a:pt x="45" y="118"/>
                    </a:cubicBezTo>
                    <a:cubicBezTo>
                      <a:pt x="45" y="118"/>
                      <a:pt x="45" y="118"/>
                      <a:pt x="45" y="118"/>
                    </a:cubicBezTo>
                    <a:cubicBezTo>
                      <a:pt x="45" y="118"/>
                      <a:pt x="44" y="118"/>
                      <a:pt x="44" y="118"/>
                    </a:cubicBezTo>
                    <a:cubicBezTo>
                      <a:pt x="44" y="117"/>
                      <a:pt x="44" y="117"/>
                      <a:pt x="44" y="117"/>
                    </a:cubicBezTo>
                    <a:cubicBezTo>
                      <a:pt x="44" y="116"/>
                      <a:pt x="44" y="116"/>
                      <a:pt x="45" y="116"/>
                    </a:cubicBezTo>
                    <a:cubicBezTo>
                      <a:pt x="45" y="116"/>
                      <a:pt x="45" y="116"/>
                      <a:pt x="46" y="116"/>
                    </a:cubicBezTo>
                    <a:cubicBezTo>
                      <a:pt x="46" y="116"/>
                      <a:pt x="45" y="115"/>
                      <a:pt x="45" y="115"/>
                    </a:cubicBezTo>
                    <a:cubicBezTo>
                      <a:pt x="46" y="115"/>
                      <a:pt x="47" y="115"/>
                      <a:pt x="47" y="115"/>
                    </a:cubicBezTo>
                    <a:cubicBezTo>
                      <a:pt x="47" y="114"/>
                      <a:pt x="46" y="115"/>
                      <a:pt x="47" y="114"/>
                    </a:cubicBezTo>
                    <a:cubicBezTo>
                      <a:pt x="46" y="114"/>
                      <a:pt x="46" y="113"/>
                      <a:pt x="45" y="113"/>
                    </a:cubicBezTo>
                    <a:cubicBezTo>
                      <a:pt x="46" y="112"/>
                      <a:pt x="46" y="113"/>
                      <a:pt x="47" y="112"/>
                    </a:cubicBezTo>
                    <a:cubicBezTo>
                      <a:pt x="47" y="112"/>
                      <a:pt x="47" y="112"/>
                      <a:pt x="47" y="112"/>
                    </a:cubicBezTo>
                    <a:cubicBezTo>
                      <a:pt x="47" y="111"/>
                      <a:pt x="48" y="111"/>
                      <a:pt x="48" y="111"/>
                    </a:cubicBezTo>
                    <a:cubicBezTo>
                      <a:pt x="48" y="111"/>
                      <a:pt x="49" y="111"/>
                      <a:pt x="50" y="111"/>
                    </a:cubicBezTo>
                    <a:cubicBezTo>
                      <a:pt x="50" y="110"/>
                      <a:pt x="51" y="111"/>
                      <a:pt x="51" y="110"/>
                    </a:cubicBezTo>
                    <a:cubicBezTo>
                      <a:pt x="52" y="110"/>
                      <a:pt x="52" y="110"/>
                      <a:pt x="52" y="110"/>
                    </a:cubicBezTo>
                    <a:cubicBezTo>
                      <a:pt x="53" y="109"/>
                      <a:pt x="54" y="108"/>
                      <a:pt x="54" y="107"/>
                    </a:cubicBezTo>
                    <a:cubicBezTo>
                      <a:pt x="54" y="106"/>
                      <a:pt x="53" y="108"/>
                      <a:pt x="52" y="108"/>
                    </a:cubicBezTo>
                    <a:cubicBezTo>
                      <a:pt x="52" y="109"/>
                      <a:pt x="52" y="110"/>
                      <a:pt x="50" y="109"/>
                    </a:cubicBezTo>
                    <a:cubicBezTo>
                      <a:pt x="51" y="109"/>
                      <a:pt x="50" y="109"/>
                      <a:pt x="50" y="109"/>
                    </a:cubicBezTo>
                    <a:cubicBezTo>
                      <a:pt x="51" y="109"/>
                      <a:pt x="51" y="109"/>
                      <a:pt x="51" y="109"/>
                    </a:cubicBezTo>
                    <a:cubicBezTo>
                      <a:pt x="51" y="109"/>
                      <a:pt x="51" y="108"/>
                      <a:pt x="51" y="108"/>
                    </a:cubicBezTo>
                    <a:cubicBezTo>
                      <a:pt x="51" y="108"/>
                      <a:pt x="50" y="108"/>
                      <a:pt x="50" y="108"/>
                    </a:cubicBezTo>
                    <a:cubicBezTo>
                      <a:pt x="50" y="108"/>
                      <a:pt x="51" y="107"/>
                      <a:pt x="51" y="107"/>
                    </a:cubicBezTo>
                    <a:cubicBezTo>
                      <a:pt x="51" y="107"/>
                      <a:pt x="51" y="106"/>
                      <a:pt x="51" y="106"/>
                    </a:cubicBezTo>
                    <a:cubicBezTo>
                      <a:pt x="51" y="106"/>
                      <a:pt x="51" y="105"/>
                      <a:pt x="52" y="105"/>
                    </a:cubicBezTo>
                    <a:cubicBezTo>
                      <a:pt x="52" y="104"/>
                      <a:pt x="52" y="105"/>
                      <a:pt x="52" y="104"/>
                    </a:cubicBezTo>
                    <a:cubicBezTo>
                      <a:pt x="52" y="104"/>
                      <a:pt x="52" y="103"/>
                      <a:pt x="52" y="102"/>
                    </a:cubicBezTo>
                    <a:cubicBezTo>
                      <a:pt x="52" y="102"/>
                      <a:pt x="51" y="103"/>
                      <a:pt x="51" y="103"/>
                    </a:cubicBezTo>
                    <a:cubicBezTo>
                      <a:pt x="51" y="103"/>
                      <a:pt x="51" y="102"/>
                      <a:pt x="51" y="101"/>
                    </a:cubicBezTo>
                    <a:cubicBezTo>
                      <a:pt x="51" y="101"/>
                      <a:pt x="51" y="100"/>
                      <a:pt x="52" y="100"/>
                    </a:cubicBezTo>
                    <a:cubicBezTo>
                      <a:pt x="52" y="101"/>
                      <a:pt x="52" y="101"/>
                      <a:pt x="53" y="102"/>
                    </a:cubicBezTo>
                    <a:cubicBezTo>
                      <a:pt x="53" y="102"/>
                      <a:pt x="53" y="101"/>
                      <a:pt x="53" y="101"/>
                    </a:cubicBezTo>
                    <a:cubicBezTo>
                      <a:pt x="53" y="100"/>
                      <a:pt x="52" y="100"/>
                      <a:pt x="52" y="100"/>
                    </a:cubicBezTo>
                    <a:cubicBezTo>
                      <a:pt x="52" y="99"/>
                      <a:pt x="53" y="99"/>
                      <a:pt x="53" y="99"/>
                    </a:cubicBezTo>
                    <a:cubicBezTo>
                      <a:pt x="53" y="99"/>
                      <a:pt x="53" y="99"/>
                      <a:pt x="52" y="98"/>
                    </a:cubicBezTo>
                    <a:cubicBezTo>
                      <a:pt x="52" y="98"/>
                      <a:pt x="53" y="97"/>
                      <a:pt x="53" y="97"/>
                    </a:cubicBezTo>
                    <a:cubicBezTo>
                      <a:pt x="54" y="96"/>
                      <a:pt x="54" y="97"/>
                      <a:pt x="55" y="97"/>
                    </a:cubicBezTo>
                    <a:cubicBezTo>
                      <a:pt x="55" y="98"/>
                      <a:pt x="56" y="98"/>
                      <a:pt x="56" y="98"/>
                    </a:cubicBezTo>
                    <a:cubicBezTo>
                      <a:pt x="56" y="97"/>
                      <a:pt x="56" y="97"/>
                      <a:pt x="55" y="96"/>
                    </a:cubicBezTo>
                    <a:cubicBezTo>
                      <a:pt x="55" y="96"/>
                      <a:pt x="54" y="96"/>
                      <a:pt x="55" y="95"/>
                    </a:cubicBezTo>
                    <a:cubicBezTo>
                      <a:pt x="54" y="95"/>
                      <a:pt x="53" y="95"/>
                      <a:pt x="53" y="94"/>
                    </a:cubicBezTo>
                    <a:cubicBezTo>
                      <a:pt x="53" y="94"/>
                      <a:pt x="53" y="94"/>
                      <a:pt x="54" y="94"/>
                    </a:cubicBezTo>
                    <a:cubicBezTo>
                      <a:pt x="55" y="93"/>
                      <a:pt x="55" y="93"/>
                      <a:pt x="56" y="93"/>
                    </a:cubicBezTo>
                    <a:cubicBezTo>
                      <a:pt x="56" y="93"/>
                      <a:pt x="57" y="92"/>
                      <a:pt x="57" y="92"/>
                    </a:cubicBezTo>
                    <a:cubicBezTo>
                      <a:pt x="58" y="92"/>
                      <a:pt x="58" y="92"/>
                      <a:pt x="58" y="92"/>
                    </a:cubicBezTo>
                    <a:cubicBezTo>
                      <a:pt x="58" y="92"/>
                      <a:pt x="58" y="92"/>
                      <a:pt x="58" y="92"/>
                    </a:cubicBezTo>
                    <a:cubicBezTo>
                      <a:pt x="58" y="93"/>
                      <a:pt x="58" y="93"/>
                      <a:pt x="58" y="93"/>
                    </a:cubicBezTo>
                    <a:cubicBezTo>
                      <a:pt x="58" y="93"/>
                      <a:pt x="58" y="93"/>
                      <a:pt x="58" y="93"/>
                    </a:cubicBezTo>
                    <a:cubicBezTo>
                      <a:pt x="58" y="95"/>
                      <a:pt x="59" y="93"/>
                      <a:pt x="60" y="93"/>
                    </a:cubicBezTo>
                    <a:cubicBezTo>
                      <a:pt x="60" y="93"/>
                      <a:pt x="59" y="92"/>
                      <a:pt x="59" y="92"/>
                    </a:cubicBezTo>
                    <a:cubicBezTo>
                      <a:pt x="59" y="91"/>
                      <a:pt x="60" y="91"/>
                      <a:pt x="60" y="92"/>
                    </a:cubicBezTo>
                    <a:cubicBezTo>
                      <a:pt x="60" y="92"/>
                      <a:pt x="60" y="92"/>
                      <a:pt x="61" y="92"/>
                    </a:cubicBezTo>
                    <a:cubicBezTo>
                      <a:pt x="61" y="92"/>
                      <a:pt x="61" y="92"/>
                      <a:pt x="62" y="91"/>
                    </a:cubicBezTo>
                    <a:cubicBezTo>
                      <a:pt x="62" y="91"/>
                      <a:pt x="62" y="91"/>
                      <a:pt x="63" y="91"/>
                    </a:cubicBezTo>
                    <a:cubicBezTo>
                      <a:pt x="63" y="90"/>
                      <a:pt x="63" y="90"/>
                      <a:pt x="62" y="90"/>
                    </a:cubicBezTo>
                    <a:cubicBezTo>
                      <a:pt x="62" y="90"/>
                      <a:pt x="62" y="91"/>
                      <a:pt x="61" y="91"/>
                    </a:cubicBezTo>
                    <a:cubicBezTo>
                      <a:pt x="61" y="91"/>
                      <a:pt x="61" y="91"/>
                      <a:pt x="60" y="91"/>
                    </a:cubicBezTo>
                    <a:cubicBezTo>
                      <a:pt x="60" y="90"/>
                      <a:pt x="59" y="91"/>
                      <a:pt x="59" y="91"/>
                    </a:cubicBezTo>
                    <a:cubicBezTo>
                      <a:pt x="59" y="91"/>
                      <a:pt x="58" y="90"/>
                      <a:pt x="57" y="90"/>
                    </a:cubicBezTo>
                    <a:cubicBezTo>
                      <a:pt x="57" y="90"/>
                      <a:pt x="57" y="91"/>
                      <a:pt x="56" y="91"/>
                    </a:cubicBezTo>
                    <a:cubicBezTo>
                      <a:pt x="56" y="90"/>
                      <a:pt x="56" y="91"/>
                      <a:pt x="55" y="90"/>
                    </a:cubicBezTo>
                    <a:cubicBezTo>
                      <a:pt x="55" y="90"/>
                      <a:pt x="55" y="90"/>
                      <a:pt x="55" y="89"/>
                    </a:cubicBezTo>
                    <a:cubicBezTo>
                      <a:pt x="56" y="88"/>
                      <a:pt x="56" y="88"/>
                      <a:pt x="55" y="87"/>
                    </a:cubicBezTo>
                    <a:cubicBezTo>
                      <a:pt x="55" y="87"/>
                      <a:pt x="56" y="86"/>
                      <a:pt x="56" y="87"/>
                    </a:cubicBezTo>
                    <a:cubicBezTo>
                      <a:pt x="57" y="87"/>
                      <a:pt x="56" y="88"/>
                      <a:pt x="57" y="88"/>
                    </a:cubicBezTo>
                    <a:cubicBezTo>
                      <a:pt x="57" y="87"/>
                      <a:pt x="57" y="87"/>
                      <a:pt x="57" y="87"/>
                    </a:cubicBezTo>
                    <a:cubicBezTo>
                      <a:pt x="58" y="86"/>
                      <a:pt x="59" y="87"/>
                      <a:pt x="59" y="87"/>
                    </a:cubicBezTo>
                    <a:cubicBezTo>
                      <a:pt x="59" y="87"/>
                      <a:pt x="58" y="86"/>
                      <a:pt x="58" y="86"/>
                    </a:cubicBezTo>
                    <a:cubicBezTo>
                      <a:pt x="59" y="85"/>
                      <a:pt x="60" y="86"/>
                      <a:pt x="60" y="86"/>
                    </a:cubicBezTo>
                    <a:cubicBezTo>
                      <a:pt x="59" y="85"/>
                      <a:pt x="57" y="86"/>
                      <a:pt x="56" y="86"/>
                    </a:cubicBezTo>
                    <a:cubicBezTo>
                      <a:pt x="56" y="86"/>
                      <a:pt x="57" y="86"/>
                      <a:pt x="57" y="85"/>
                    </a:cubicBezTo>
                    <a:cubicBezTo>
                      <a:pt x="57" y="85"/>
                      <a:pt x="57" y="85"/>
                      <a:pt x="58" y="85"/>
                    </a:cubicBezTo>
                    <a:cubicBezTo>
                      <a:pt x="58" y="85"/>
                      <a:pt x="58" y="85"/>
                      <a:pt x="58" y="85"/>
                    </a:cubicBezTo>
                    <a:cubicBezTo>
                      <a:pt x="59" y="84"/>
                      <a:pt x="57" y="84"/>
                      <a:pt x="57" y="84"/>
                    </a:cubicBezTo>
                    <a:cubicBezTo>
                      <a:pt x="57" y="83"/>
                      <a:pt x="58" y="84"/>
                      <a:pt x="58" y="84"/>
                    </a:cubicBezTo>
                    <a:cubicBezTo>
                      <a:pt x="59" y="84"/>
                      <a:pt x="59" y="84"/>
                      <a:pt x="60" y="84"/>
                    </a:cubicBezTo>
                    <a:cubicBezTo>
                      <a:pt x="60" y="84"/>
                      <a:pt x="60" y="84"/>
                      <a:pt x="60" y="84"/>
                    </a:cubicBezTo>
                    <a:cubicBezTo>
                      <a:pt x="60" y="83"/>
                      <a:pt x="61" y="84"/>
                      <a:pt x="61" y="83"/>
                    </a:cubicBezTo>
                    <a:cubicBezTo>
                      <a:pt x="61" y="83"/>
                      <a:pt x="59" y="83"/>
                      <a:pt x="60" y="82"/>
                    </a:cubicBezTo>
                    <a:cubicBezTo>
                      <a:pt x="59" y="82"/>
                      <a:pt x="59" y="82"/>
                      <a:pt x="58" y="82"/>
                    </a:cubicBezTo>
                    <a:cubicBezTo>
                      <a:pt x="59" y="82"/>
                      <a:pt x="59" y="82"/>
                      <a:pt x="59" y="82"/>
                    </a:cubicBezTo>
                    <a:cubicBezTo>
                      <a:pt x="60" y="82"/>
                      <a:pt x="61" y="83"/>
                      <a:pt x="60" y="82"/>
                    </a:cubicBezTo>
                    <a:cubicBezTo>
                      <a:pt x="60" y="82"/>
                      <a:pt x="60" y="81"/>
                      <a:pt x="60" y="81"/>
                    </a:cubicBezTo>
                    <a:cubicBezTo>
                      <a:pt x="59" y="81"/>
                      <a:pt x="59" y="80"/>
                      <a:pt x="58" y="80"/>
                    </a:cubicBezTo>
                    <a:cubicBezTo>
                      <a:pt x="59" y="80"/>
                      <a:pt x="60" y="80"/>
                      <a:pt x="60" y="80"/>
                    </a:cubicBezTo>
                    <a:cubicBezTo>
                      <a:pt x="60" y="79"/>
                      <a:pt x="60" y="79"/>
                      <a:pt x="60" y="79"/>
                    </a:cubicBezTo>
                    <a:cubicBezTo>
                      <a:pt x="60" y="79"/>
                      <a:pt x="61" y="79"/>
                      <a:pt x="61" y="79"/>
                    </a:cubicBezTo>
                    <a:cubicBezTo>
                      <a:pt x="61" y="79"/>
                      <a:pt x="61" y="79"/>
                      <a:pt x="61" y="79"/>
                    </a:cubicBezTo>
                    <a:cubicBezTo>
                      <a:pt x="61" y="79"/>
                      <a:pt x="61" y="80"/>
                      <a:pt x="61" y="80"/>
                    </a:cubicBezTo>
                    <a:cubicBezTo>
                      <a:pt x="62" y="79"/>
                      <a:pt x="62" y="78"/>
                      <a:pt x="62" y="78"/>
                    </a:cubicBezTo>
                    <a:cubicBezTo>
                      <a:pt x="62" y="78"/>
                      <a:pt x="62" y="79"/>
                      <a:pt x="62" y="79"/>
                    </a:cubicBezTo>
                    <a:cubicBezTo>
                      <a:pt x="63" y="79"/>
                      <a:pt x="63" y="78"/>
                      <a:pt x="63" y="78"/>
                    </a:cubicBezTo>
                    <a:cubicBezTo>
                      <a:pt x="64" y="78"/>
                      <a:pt x="65" y="78"/>
                      <a:pt x="65" y="78"/>
                    </a:cubicBezTo>
                    <a:cubicBezTo>
                      <a:pt x="66" y="77"/>
                      <a:pt x="64" y="78"/>
                      <a:pt x="64" y="77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64" y="76"/>
                      <a:pt x="64" y="76"/>
                      <a:pt x="65" y="76"/>
                    </a:cubicBezTo>
                    <a:cubicBezTo>
                      <a:pt x="65" y="77"/>
                      <a:pt x="65" y="76"/>
                      <a:pt x="65" y="76"/>
                    </a:cubicBezTo>
                    <a:cubicBezTo>
                      <a:pt x="65" y="76"/>
                      <a:pt x="65" y="76"/>
                      <a:pt x="66" y="76"/>
                    </a:cubicBezTo>
                    <a:cubicBezTo>
                      <a:pt x="66" y="76"/>
                      <a:pt x="66" y="77"/>
                      <a:pt x="66" y="76"/>
                    </a:cubicBezTo>
                    <a:cubicBezTo>
                      <a:pt x="66" y="76"/>
                      <a:pt x="66" y="76"/>
                      <a:pt x="66" y="76"/>
                    </a:cubicBezTo>
                    <a:cubicBezTo>
                      <a:pt x="66" y="75"/>
                      <a:pt x="67" y="75"/>
                      <a:pt x="67" y="75"/>
                    </a:cubicBezTo>
                    <a:cubicBezTo>
                      <a:pt x="68" y="75"/>
                      <a:pt x="67" y="76"/>
                      <a:pt x="68" y="76"/>
                    </a:cubicBezTo>
                    <a:cubicBezTo>
                      <a:pt x="68" y="77"/>
                      <a:pt x="68" y="76"/>
                      <a:pt x="68" y="76"/>
                    </a:cubicBezTo>
                    <a:cubicBezTo>
                      <a:pt x="68" y="75"/>
                      <a:pt x="69" y="75"/>
                      <a:pt x="70" y="75"/>
                    </a:cubicBezTo>
                    <a:cubicBezTo>
                      <a:pt x="70" y="76"/>
                      <a:pt x="71" y="76"/>
                      <a:pt x="71" y="76"/>
                    </a:cubicBezTo>
                    <a:cubicBezTo>
                      <a:pt x="71" y="76"/>
                      <a:pt x="70" y="77"/>
                      <a:pt x="71" y="77"/>
                    </a:cubicBezTo>
                    <a:cubicBezTo>
                      <a:pt x="71" y="77"/>
                      <a:pt x="71" y="77"/>
                      <a:pt x="72" y="77"/>
                    </a:cubicBezTo>
                    <a:cubicBezTo>
                      <a:pt x="72" y="76"/>
                      <a:pt x="72" y="76"/>
                      <a:pt x="71" y="76"/>
                    </a:cubicBezTo>
                    <a:cubicBezTo>
                      <a:pt x="71" y="76"/>
                      <a:pt x="71" y="76"/>
                      <a:pt x="71" y="75"/>
                    </a:cubicBezTo>
                    <a:cubicBezTo>
                      <a:pt x="71" y="75"/>
                      <a:pt x="72" y="75"/>
                      <a:pt x="72" y="75"/>
                    </a:cubicBezTo>
                    <a:cubicBezTo>
                      <a:pt x="72" y="76"/>
                      <a:pt x="74" y="76"/>
                      <a:pt x="73" y="75"/>
                    </a:cubicBezTo>
                    <a:cubicBezTo>
                      <a:pt x="72" y="75"/>
                      <a:pt x="70" y="74"/>
                      <a:pt x="69" y="74"/>
                    </a:cubicBezTo>
                    <a:cubicBezTo>
                      <a:pt x="69" y="74"/>
                      <a:pt x="69" y="74"/>
                      <a:pt x="70" y="73"/>
                    </a:cubicBezTo>
                    <a:cubicBezTo>
                      <a:pt x="69" y="73"/>
                      <a:pt x="69" y="74"/>
                      <a:pt x="68" y="74"/>
                    </a:cubicBezTo>
                    <a:cubicBezTo>
                      <a:pt x="68" y="74"/>
                      <a:pt x="68" y="74"/>
                      <a:pt x="67" y="74"/>
                    </a:cubicBezTo>
                    <a:cubicBezTo>
                      <a:pt x="67" y="74"/>
                      <a:pt x="67" y="75"/>
                      <a:pt x="66" y="75"/>
                    </a:cubicBezTo>
                    <a:cubicBezTo>
                      <a:pt x="66" y="75"/>
                      <a:pt x="66" y="74"/>
                      <a:pt x="66" y="74"/>
                    </a:cubicBezTo>
                    <a:cubicBezTo>
                      <a:pt x="66" y="74"/>
                      <a:pt x="65" y="75"/>
                      <a:pt x="64" y="74"/>
                    </a:cubicBezTo>
                    <a:cubicBezTo>
                      <a:pt x="64" y="74"/>
                      <a:pt x="65" y="73"/>
                      <a:pt x="65" y="73"/>
                    </a:cubicBezTo>
                    <a:cubicBezTo>
                      <a:pt x="65" y="72"/>
                      <a:pt x="66" y="71"/>
                      <a:pt x="66" y="71"/>
                    </a:cubicBezTo>
                    <a:cubicBezTo>
                      <a:pt x="67" y="71"/>
                      <a:pt x="67" y="72"/>
                      <a:pt x="67" y="72"/>
                    </a:cubicBezTo>
                    <a:cubicBezTo>
                      <a:pt x="67" y="72"/>
                      <a:pt x="68" y="71"/>
                      <a:pt x="69" y="71"/>
                    </a:cubicBezTo>
                    <a:cubicBezTo>
                      <a:pt x="68" y="71"/>
                      <a:pt x="68" y="71"/>
                      <a:pt x="69" y="71"/>
                    </a:cubicBezTo>
                    <a:cubicBezTo>
                      <a:pt x="69" y="71"/>
                      <a:pt x="69" y="70"/>
                      <a:pt x="69" y="70"/>
                    </a:cubicBezTo>
                    <a:cubicBezTo>
                      <a:pt x="69" y="70"/>
                      <a:pt x="69" y="71"/>
                      <a:pt x="69" y="71"/>
                    </a:cubicBezTo>
                    <a:cubicBezTo>
                      <a:pt x="70" y="71"/>
                      <a:pt x="70" y="71"/>
                      <a:pt x="70" y="70"/>
                    </a:cubicBezTo>
                    <a:cubicBezTo>
                      <a:pt x="70" y="70"/>
                      <a:pt x="71" y="70"/>
                      <a:pt x="71" y="71"/>
                    </a:cubicBezTo>
                    <a:cubicBezTo>
                      <a:pt x="72" y="71"/>
                      <a:pt x="72" y="72"/>
                      <a:pt x="72" y="72"/>
                    </a:cubicBezTo>
                    <a:cubicBezTo>
                      <a:pt x="72" y="72"/>
                      <a:pt x="73" y="75"/>
                      <a:pt x="73" y="73"/>
                    </a:cubicBezTo>
                    <a:cubicBezTo>
                      <a:pt x="73" y="73"/>
                      <a:pt x="73" y="73"/>
                      <a:pt x="72" y="72"/>
                    </a:cubicBezTo>
                    <a:cubicBezTo>
                      <a:pt x="72" y="72"/>
                      <a:pt x="72" y="71"/>
                      <a:pt x="72" y="71"/>
                    </a:cubicBezTo>
                    <a:cubicBezTo>
                      <a:pt x="72" y="70"/>
                      <a:pt x="72" y="70"/>
                      <a:pt x="73" y="70"/>
                    </a:cubicBezTo>
                    <a:cubicBezTo>
                      <a:pt x="73" y="69"/>
                      <a:pt x="74" y="70"/>
                      <a:pt x="74" y="69"/>
                    </a:cubicBezTo>
                    <a:cubicBezTo>
                      <a:pt x="74" y="69"/>
                      <a:pt x="74" y="69"/>
                      <a:pt x="74" y="69"/>
                    </a:cubicBezTo>
                    <a:cubicBezTo>
                      <a:pt x="73" y="69"/>
                      <a:pt x="73" y="69"/>
                      <a:pt x="73" y="69"/>
                    </a:cubicBezTo>
                    <a:cubicBezTo>
                      <a:pt x="72" y="69"/>
                      <a:pt x="72" y="70"/>
                      <a:pt x="72" y="70"/>
                    </a:cubicBezTo>
                    <a:cubicBezTo>
                      <a:pt x="71" y="70"/>
                      <a:pt x="70" y="69"/>
                      <a:pt x="70" y="69"/>
                    </a:cubicBezTo>
                    <a:cubicBezTo>
                      <a:pt x="70" y="69"/>
                      <a:pt x="70" y="69"/>
                      <a:pt x="70" y="68"/>
                    </a:cubicBezTo>
                    <a:cubicBezTo>
                      <a:pt x="70" y="68"/>
                      <a:pt x="71" y="69"/>
                      <a:pt x="71" y="69"/>
                    </a:cubicBezTo>
                    <a:cubicBezTo>
                      <a:pt x="71" y="69"/>
                      <a:pt x="71" y="68"/>
                      <a:pt x="71" y="68"/>
                    </a:cubicBezTo>
                    <a:cubicBezTo>
                      <a:pt x="71" y="68"/>
                      <a:pt x="71" y="68"/>
                      <a:pt x="71" y="68"/>
                    </a:cubicBezTo>
                    <a:cubicBezTo>
                      <a:pt x="70" y="68"/>
                      <a:pt x="70" y="68"/>
                      <a:pt x="70" y="68"/>
                    </a:cubicBezTo>
                    <a:cubicBezTo>
                      <a:pt x="70" y="68"/>
                      <a:pt x="70" y="68"/>
                      <a:pt x="69" y="68"/>
                    </a:cubicBezTo>
                    <a:cubicBezTo>
                      <a:pt x="69" y="67"/>
                      <a:pt x="70" y="67"/>
                      <a:pt x="70" y="67"/>
                    </a:cubicBezTo>
                    <a:cubicBezTo>
                      <a:pt x="70" y="67"/>
                      <a:pt x="70" y="66"/>
                      <a:pt x="70" y="66"/>
                    </a:cubicBezTo>
                    <a:cubicBezTo>
                      <a:pt x="71" y="66"/>
                      <a:pt x="71" y="66"/>
                      <a:pt x="71" y="67"/>
                    </a:cubicBezTo>
                    <a:cubicBezTo>
                      <a:pt x="71" y="67"/>
                      <a:pt x="71" y="67"/>
                      <a:pt x="72" y="67"/>
                    </a:cubicBezTo>
                    <a:cubicBezTo>
                      <a:pt x="72" y="67"/>
                      <a:pt x="73" y="67"/>
                      <a:pt x="72" y="66"/>
                    </a:cubicBezTo>
                    <a:cubicBezTo>
                      <a:pt x="72" y="66"/>
                      <a:pt x="72" y="66"/>
                      <a:pt x="72" y="66"/>
                    </a:cubicBezTo>
                    <a:cubicBezTo>
                      <a:pt x="71" y="66"/>
                      <a:pt x="72" y="66"/>
                      <a:pt x="72" y="66"/>
                    </a:cubicBezTo>
                    <a:cubicBezTo>
                      <a:pt x="73" y="66"/>
                      <a:pt x="73" y="66"/>
                      <a:pt x="73" y="67"/>
                    </a:cubicBezTo>
                    <a:cubicBezTo>
                      <a:pt x="73" y="67"/>
                      <a:pt x="74" y="67"/>
                      <a:pt x="74" y="67"/>
                    </a:cubicBezTo>
                    <a:cubicBezTo>
                      <a:pt x="74" y="66"/>
                      <a:pt x="73" y="66"/>
                      <a:pt x="73" y="66"/>
                    </a:cubicBezTo>
                    <a:cubicBezTo>
                      <a:pt x="73" y="65"/>
                      <a:pt x="71" y="64"/>
                      <a:pt x="71" y="65"/>
                    </a:cubicBezTo>
                    <a:cubicBezTo>
                      <a:pt x="70" y="66"/>
                      <a:pt x="69" y="67"/>
                      <a:pt x="68" y="67"/>
                    </a:cubicBezTo>
                    <a:cubicBezTo>
                      <a:pt x="67" y="67"/>
                      <a:pt x="67" y="68"/>
                      <a:pt x="67" y="67"/>
                    </a:cubicBezTo>
                    <a:cubicBezTo>
                      <a:pt x="67" y="67"/>
                      <a:pt x="67" y="67"/>
                      <a:pt x="67" y="67"/>
                    </a:cubicBezTo>
                    <a:cubicBezTo>
                      <a:pt x="67" y="66"/>
                      <a:pt x="67" y="66"/>
                      <a:pt x="67" y="66"/>
                    </a:cubicBezTo>
                    <a:cubicBezTo>
                      <a:pt x="67" y="65"/>
                      <a:pt x="68" y="66"/>
                      <a:pt x="69" y="66"/>
                    </a:cubicBezTo>
                    <a:cubicBezTo>
                      <a:pt x="69" y="65"/>
                      <a:pt x="68" y="65"/>
                      <a:pt x="69" y="65"/>
                    </a:cubicBezTo>
                    <a:cubicBezTo>
                      <a:pt x="68" y="65"/>
                      <a:pt x="66" y="65"/>
                      <a:pt x="67" y="64"/>
                    </a:cubicBezTo>
                    <a:cubicBezTo>
                      <a:pt x="67" y="64"/>
                      <a:pt x="68" y="64"/>
                      <a:pt x="69" y="64"/>
                    </a:cubicBezTo>
                    <a:cubicBezTo>
                      <a:pt x="69" y="64"/>
                      <a:pt x="69" y="64"/>
                      <a:pt x="69" y="64"/>
                    </a:cubicBezTo>
                    <a:cubicBezTo>
                      <a:pt x="69" y="63"/>
                      <a:pt x="69" y="63"/>
                      <a:pt x="69" y="63"/>
                    </a:cubicBezTo>
                    <a:cubicBezTo>
                      <a:pt x="70" y="64"/>
                      <a:pt x="69" y="64"/>
                      <a:pt x="70" y="64"/>
                    </a:cubicBezTo>
                    <a:cubicBezTo>
                      <a:pt x="70" y="64"/>
                      <a:pt x="70" y="64"/>
                      <a:pt x="70" y="63"/>
                    </a:cubicBezTo>
                    <a:cubicBezTo>
                      <a:pt x="71" y="63"/>
                      <a:pt x="71" y="63"/>
                      <a:pt x="72" y="63"/>
                    </a:cubicBezTo>
                    <a:cubicBezTo>
                      <a:pt x="72" y="63"/>
                      <a:pt x="71" y="63"/>
                      <a:pt x="72" y="64"/>
                    </a:cubicBezTo>
                    <a:cubicBezTo>
                      <a:pt x="72" y="64"/>
                      <a:pt x="72" y="63"/>
                      <a:pt x="73" y="62"/>
                    </a:cubicBezTo>
                    <a:cubicBezTo>
                      <a:pt x="73" y="62"/>
                      <a:pt x="73" y="62"/>
                      <a:pt x="73" y="62"/>
                    </a:cubicBezTo>
                    <a:cubicBezTo>
                      <a:pt x="74" y="62"/>
                      <a:pt x="73" y="63"/>
                      <a:pt x="74" y="63"/>
                    </a:cubicBezTo>
                    <a:cubicBezTo>
                      <a:pt x="74" y="63"/>
                      <a:pt x="75" y="60"/>
                      <a:pt x="76" y="61"/>
                    </a:cubicBezTo>
                    <a:cubicBezTo>
                      <a:pt x="76" y="62"/>
                      <a:pt x="77" y="64"/>
                      <a:pt x="78" y="65"/>
                    </a:cubicBezTo>
                    <a:cubicBezTo>
                      <a:pt x="78" y="64"/>
                      <a:pt x="78" y="64"/>
                      <a:pt x="77" y="63"/>
                    </a:cubicBezTo>
                    <a:cubicBezTo>
                      <a:pt x="77" y="63"/>
                      <a:pt x="77" y="62"/>
                      <a:pt x="77" y="62"/>
                    </a:cubicBezTo>
                    <a:cubicBezTo>
                      <a:pt x="78" y="62"/>
                      <a:pt x="78" y="62"/>
                      <a:pt x="78" y="63"/>
                    </a:cubicBezTo>
                    <a:cubicBezTo>
                      <a:pt x="78" y="63"/>
                      <a:pt x="78" y="62"/>
                      <a:pt x="78" y="62"/>
                    </a:cubicBezTo>
                    <a:cubicBezTo>
                      <a:pt x="78" y="61"/>
                      <a:pt x="78" y="61"/>
                      <a:pt x="78" y="61"/>
                    </a:cubicBezTo>
                    <a:cubicBezTo>
                      <a:pt x="78" y="60"/>
                      <a:pt x="78" y="60"/>
                      <a:pt x="78" y="60"/>
                    </a:cubicBezTo>
                    <a:cubicBezTo>
                      <a:pt x="79" y="60"/>
                      <a:pt x="79" y="61"/>
                      <a:pt x="80" y="60"/>
                    </a:cubicBezTo>
                    <a:cubicBezTo>
                      <a:pt x="79" y="60"/>
                      <a:pt x="79" y="59"/>
                      <a:pt x="79" y="59"/>
                    </a:cubicBezTo>
                    <a:cubicBezTo>
                      <a:pt x="78" y="59"/>
                      <a:pt x="78" y="59"/>
                      <a:pt x="78" y="59"/>
                    </a:cubicBezTo>
                    <a:cubicBezTo>
                      <a:pt x="78" y="59"/>
                      <a:pt x="77" y="60"/>
                      <a:pt x="77" y="59"/>
                    </a:cubicBezTo>
                    <a:cubicBezTo>
                      <a:pt x="77" y="59"/>
                      <a:pt x="77" y="59"/>
                      <a:pt x="77" y="59"/>
                    </a:cubicBezTo>
                    <a:cubicBezTo>
                      <a:pt x="77" y="59"/>
                      <a:pt x="78" y="59"/>
                      <a:pt x="78" y="58"/>
                    </a:cubicBezTo>
                    <a:cubicBezTo>
                      <a:pt x="78" y="58"/>
                      <a:pt x="78" y="58"/>
                      <a:pt x="78" y="58"/>
                    </a:cubicBezTo>
                    <a:cubicBezTo>
                      <a:pt x="79" y="58"/>
                      <a:pt x="80" y="59"/>
                      <a:pt x="80" y="59"/>
                    </a:cubicBezTo>
                    <a:cubicBezTo>
                      <a:pt x="80" y="58"/>
                      <a:pt x="79" y="58"/>
                      <a:pt x="79" y="57"/>
                    </a:cubicBezTo>
                    <a:cubicBezTo>
                      <a:pt x="79" y="57"/>
                      <a:pt x="79" y="56"/>
                      <a:pt x="78" y="56"/>
                    </a:cubicBezTo>
                    <a:cubicBezTo>
                      <a:pt x="78" y="55"/>
                      <a:pt x="77" y="55"/>
                      <a:pt x="77" y="55"/>
                    </a:cubicBezTo>
                    <a:cubicBezTo>
                      <a:pt x="77" y="54"/>
                      <a:pt x="78" y="54"/>
                      <a:pt x="79" y="54"/>
                    </a:cubicBezTo>
                    <a:cubicBezTo>
                      <a:pt x="79" y="54"/>
                      <a:pt x="80" y="54"/>
                      <a:pt x="80" y="54"/>
                    </a:cubicBezTo>
                    <a:cubicBezTo>
                      <a:pt x="80" y="54"/>
                      <a:pt x="81" y="54"/>
                      <a:pt x="81" y="54"/>
                    </a:cubicBezTo>
                    <a:cubicBezTo>
                      <a:pt x="81" y="55"/>
                      <a:pt x="81" y="55"/>
                      <a:pt x="81" y="55"/>
                    </a:cubicBezTo>
                    <a:cubicBezTo>
                      <a:pt x="81" y="55"/>
                      <a:pt x="81" y="55"/>
                      <a:pt x="82" y="55"/>
                    </a:cubicBezTo>
                    <a:cubicBezTo>
                      <a:pt x="82" y="55"/>
                      <a:pt x="82" y="54"/>
                      <a:pt x="83" y="55"/>
                    </a:cubicBezTo>
                    <a:cubicBezTo>
                      <a:pt x="83" y="55"/>
                      <a:pt x="83" y="55"/>
                      <a:pt x="83" y="56"/>
                    </a:cubicBezTo>
                    <a:cubicBezTo>
                      <a:pt x="83" y="56"/>
                      <a:pt x="84" y="56"/>
                      <a:pt x="84" y="57"/>
                    </a:cubicBezTo>
                    <a:cubicBezTo>
                      <a:pt x="84" y="57"/>
                      <a:pt x="84" y="59"/>
                      <a:pt x="84" y="57"/>
                    </a:cubicBezTo>
                    <a:cubicBezTo>
                      <a:pt x="85" y="56"/>
                      <a:pt x="84" y="56"/>
                      <a:pt x="84" y="55"/>
                    </a:cubicBezTo>
                    <a:cubicBezTo>
                      <a:pt x="83" y="55"/>
                      <a:pt x="83" y="54"/>
                      <a:pt x="84" y="54"/>
                    </a:cubicBezTo>
                    <a:cubicBezTo>
                      <a:pt x="84" y="54"/>
                      <a:pt x="85" y="55"/>
                      <a:pt x="85" y="55"/>
                    </a:cubicBezTo>
                    <a:cubicBezTo>
                      <a:pt x="86" y="55"/>
                      <a:pt x="85" y="54"/>
                      <a:pt x="85" y="54"/>
                    </a:cubicBezTo>
                    <a:cubicBezTo>
                      <a:pt x="85" y="53"/>
                      <a:pt x="85" y="53"/>
                      <a:pt x="86" y="53"/>
                    </a:cubicBezTo>
                    <a:cubicBezTo>
                      <a:pt x="86" y="54"/>
                      <a:pt x="86" y="54"/>
                      <a:pt x="87" y="54"/>
                    </a:cubicBezTo>
                    <a:cubicBezTo>
                      <a:pt x="87" y="54"/>
                      <a:pt x="86" y="53"/>
                      <a:pt x="86" y="53"/>
                    </a:cubicBezTo>
                    <a:cubicBezTo>
                      <a:pt x="86" y="53"/>
                      <a:pt x="85" y="53"/>
                      <a:pt x="85" y="53"/>
                    </a:cubicBezTo>
                    <a:cubicBezTo>
                      <a:pt x="85" y="52"/>
                      <a:pt x="86" y="52"/>
                      <a:pt x="85" y="51"/>
                    </a:cubicBezTo>
                    <a:cubicBezTo>
                      <a:pt x="85" y="51"/>
                      <a:pt x="84" y="52"/>
                      <a:pt x="84" y="52"/>
                    </a:cubicBezTo>
                    <a:cubicBezTo>
                      <a:pt x="84" y="52"/>
                      <a:pt x="83" y="53"/>
                      <a:pt x="83" y="53"/>
                    </a:cubicBezTo>
                    <a:cubicBezTo>
                      <a:pt x="82" y="53"/>
                      <a:pt x="82" y="52"/>
                      <a:pt x="82" y="52"/>
                    </a:cubicBezTo>
                    <a:cubicBezTo>
                      <a:pt x="82" y="52"/>
                      <a:pt x="81" y="53"/>
                      <a:pt x="81" y="53"/>
                    </a:cubicBezTo>
                    <a:cubicBezTo>
                      <a:pt x="80" y="53"/>
                      <a:pt x="79" y="53"/>
                      <a:pt x="79" y="53"/>
                    </a:cubicBezTo>
                    <a:cubicBezTo>
                      <a:pt x="79" y="53"/>
                      <a:pt x="78" y="52"/>
                      <a:pt x="79" y="52"/>
                    </a:cubicBezTo>
                    <a:cubicBezTo>
                      <a:pt x="79" y="51"/>
                      <a:pt x="79" y="51"/>
                      <a:pt x="79" y="51"/>
                    </a:cubicBezTo>
                    <a:cubicBezTo>
                      <a:pt x="79" y="51"/>
                      <a:pt x="79" y="51"/>
                      <a:pt x="79" y="51"/>
                    </a:cubicBezTo>
                    <a:cubicBezTo>
                      <a:pt x="79" y="51"/>
                      <a:pt x="79" y="50"/>
                      <a:pt x="79" y="50"/>
                    </a:cubicBezTo>
                    <a:cubicBezTo>
                      <a:pt x="79" y="50"/>
                      <a:pt x="79" y="49"/>
                      <a:pt x="80" y="49"/>
                    </a:cubicBezTo>
                    <a:cubicBezTo>
                      <a:pt x="81" y="49"/>
                      <a:pt x="81" y="49"/>
                      <a:pt x="81" y="49"/>
                    </a:cubicBezTo>
                    <a:cubicBezTo>
                      <a:pt x="82" y="48"/>
                      <a:pt x="82" y="48"/>
                      <a:pt x="82" y="49"/>
                    </a:cubicBezTo>
                    <a:cubicBezTo>
                      <a:pt x="82" y="49"/>
                      <a:pt x="83" y="50"/>
                      <a:pt x="83" y="49"/>
                    </a:cubicBezTo>
                    <a:cubicBezTo>
                      <a:pt x="83" y="49"/>
                      <a:pt x="82" y="49"/>
                      <a:pt x="83" y="48"/>
                    </a:cubicBezTo>
                    <a:cubicBezTo>
                      <a:pt x="84" y="47"/>
                      <a:pt x="85" y="50"/>
                      <a:pt x="86" y="49"/>
                    </a:cubicBezTo>
                    <a:cubicBezTo>
                      <a:pt x="86" y="48"/>
                      <a:pt x="85" y="49"/>
                      <a:pt x="85" y="48"/>
                    </a:cubicBezTo>
                    <a:cubicBezTo>
                      <a:pt x="85" y="48"/>
                      <a:pt x="85" y="48"/>
                      <a:pt x="85" y="48"/>
                    </a:cubicBezTo>
                    <a:cubicBezTo>
                      <a:pt x="84" y="47"/>
                      <a:pt x="84" y="48"/>
                      <a:pt x="84" y="47"/>
                    </a:cubicBezTo>
                    <a:cubicBezTo>
                      <a:pt x="83" y="47"/>
                      <a:pt x="85" y="46"/>
                      <a:pt x="85" y="47"/>
                    </a:cubicBezTo>
                    <a:cubicBezTo>
                      <a:pt x="86" y="47"/>
                      <a:pt x="86" y="48"/>
                      <a:pt x="87" y="47"/>
                    </a:cubicBezTo>
                    <a:cubicBezTo>
                      <a:pt x="87" y="47"/>
                      <a:pt x="86" y="46"/>
                      <a:pt x="86" y="46"/>
                    </a:cubicBezTo>
                    <a:cubicBezTo>
                      <a:pt x="85" y="45"/>
                      <a:pt x="87" y="45"/>
                      <a:pt x="87" y="45"/>
                    </a:cubicBezTo>
                    <a:cubicBezTo>
                      <a:pt x="88" y="45"/>
                      <a:pt x="87" y="45"/>
                      <a:pt x="87" y="45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86" y="44"/>
                      <a:pt x="85" y="44"/>
                      <a:pt x="85" y="44"/>
                    </a:cubicBezTo>
                    <a:cubicBezTo>
                      <a:pt x="85" y="44"/>
                      <a:pt x="85" y="43"/>
                      <a:pt x="85" y="43"/>
                    </a:cubicBezTo>
                    <a:cubicBezTo>
                      <a:pt x="85" y="43"/>
                      <a:pt x="85" y="42"/>
                      <a:pt x="86" y="42"/>
                    </a:cubicBezTo>
                    <a:cubicBezTo>
                      <a:pt x="86" y="42"/>
                      <a:pt x="86" y="42"/>
                      <a:pt x="86" y="41"/>
                    </a:cubicBezTo>
                    <a:cubicBezTo>
                      <a:pt x="86" y="41"/>
                      <a:pt x="86" y="41"/>
                      <a:pt x="86" y="41"/>
                    </a:cubicBezTo>
                    <a:cubicBezTo>
                      <a:pt x="87" y="40"/>
                      <a:pt x="87" y="40"/>
                      <a:pt x="87" y="40"/>
                    </a:cubicBezTo>
                    <a:cubicBezTo>
                      <a:pt x="88" y="40"/>
                      <a:pt x="88" y="40"/>
                      <a:pt x="88" y="40"/>
                    </a:cubicBezTo>
                    <a:cubicBezTo>
                      <a:pt x="88" y="40"/>
                      <a:pt x="90" y="40"/>
                      <a:pt x="89" y="40"/>
                    </a:cubicBezTo>
                    <a:cubicBezTo>
                      <a:pt x="89" y="40"/>
                      <a:pt x="89" y="40"/>
                      <a:pt x="89" y="40"/>
                    </a:cubicBezTo>
                    <a:cubicBezTo>
                      <a:pt x="89" y="39"/>
                      <a:pt x="89" y="39"/>
                      <a:pt x="89" y="38"/>
                    </a:cubicBezTo>
                    <a:cubicBezTo>
                      <a:pt x="88" y="37"/>
                      <a:pt x="89" y="37"/>
                      <a:pt x="89" y="37"/>
                    </a:cubicBezTo>
                    <a:cubicBezTo>
                      <a:pt x="90" y="36"/>
                      <a:pt x="90" y="35"/>
                      <a:pt x="90" y="35"/>
                    </a:cubicBezTo>
                    <a:cubicBezTo>
                      <a:pt x="90" y="35"/>
                      <a:pt x="90" y="34"/>
                      <a:pt x="90" y="34"/>
                    </a:cubicBezTo>
                    <a:cubicBezTo>
                      <a:pt x="90" y="34"/>
                      <a:pt x="90" y="34"/>
                      <a:pt x="91" y="34"/>
                    </a:cubicBezTo>
                    <a:cubicBezTo>
                      <a:pt x="91" y="34"/>
                      <a:pt x="91" y="35"/>
                      <a:pt x="92" y="35"/>
                    </a:cubicBezTo>
                    <a:cubicBezTo>
                      <a:pt x="92" y="36"/>
                      <a:pt x="91" y="38"/>
                      <a:pt x="92" y="38"/>
                    </a:cubicBezTo>
                    <a:cubicBezTo>
                      <a:pt x="92" y="39"/>
                      <a:pt x="92" y="37"/>
                      <a:pt x="92" y="37"/>
                    </a:cubicBezTo>
                    <a:cubicBezTo>
                      <a:pt x="92" y="37"/>
                      <a:pt x="93" y="38"/>
                      <a:pt x="93" y="38"/>
                    </a:cubicBezTo>
                    <a:cubicBezTo>
                      <a:pt x="93" y="37"/>
                      <a:pt x="93" y="37"/>
                      <a:pt x="94" y="37"/>
                    </a:cubicBezTo>
                    <a:cubicBezTo>
                      <a:pt x="94" y="37"/>
                      <a:pt x="95" y="37"/>
                      <a:pt x="95" y="37"/>
                    </a:cubicBezTo>
                    <a:cubicBezTo>
                      <a:pt x="96" y="37"/>
                      <a:pt x="95" y="36"/>
                      <a:pt x="94" y="36"/>
                    </a:cubicBezTo>
                    <a:cubicBezTo>
                      <a:pt x="93" y="36"/>
                      <a:pt x="93" y="35"/>
                      <a:pt x="93" y="35"/>
                    </a:cubicBezTo>
                    <a:cubicBezTo>
                      <a:pt x="92" y="34"/>
                      <a:pt x="92" y="34"/>
                      <a:pt x="92" y="34"/>
                    </a:cubicBezTo>
                    <a:cubicBezTo>
                      <a:pt x="92" y="33"/>
                      <a:pt x="93" y="33"/>
                      <a:pt x="93" y="33"/>
                    </a:cubicBezTo>
                    <a:cubicBezTo>
                      <a:pt x="94" y="32"/>
                      <a:pt x="94" y="32"/>
                      <a:pt x="94" y="33"/>
                    </a:cubicBezTo>
                    <a:cubicBezTo>
                      <a:pt x="94" y="34"/>
                      <a:pt x="95" y="34"/>
                      <a:pt x="95" y="34"/>
                    </a:cubicBezTo>
                    <a:cubicBezTo>
                      <a:pt x="95" y="35"/>
                      <a:pt x="95" y="35"/>
                      <a:pt x="96" y="36"/>
                    </a:cubicBezTo>
                    <a:cubicBezTo>
                      <a:pt x="96" y="36"/>
                      <a:pt x="97" y="36"/>
                      <a:pt x="97" y="36"/>
                    </a:cubicBezTo>
                    <a:cubicBezTo>
                      <a:pt x="97" y="36"/>
                      <a:pt x="98" y="36"/>
                      <a:pt x="98" y="36"/>
                    </a:cubicBezTo>
                    <a:cubicBezTo>
                      <a:pt x="99" y="37"/>
                      <a:pt x="97" y="38"/>
                      <a:pt x="97" y="38"/>
                    </a:cubicBezTo>
                    <a:cubicBezTo>
                      <a:pt x="97" y="38"/>
                      <a:pt x="97" y="38"/>
                      <a:pt x="97" y="38"/>
                    </a:cubicBezTo>
                    <a:cubicBezTo>
                      <a:pt x="97" y="38"/>
                      <a:pt x="98" y="38"/>
                      <a:pt x="98" y="38"/>
                    </a:cubicBezTo>
                    <a:cubicBezTo>
                      <a:pt x="98" y="38"/>
                      <a:pt x="98" y="38"/>
                      <a:pt x="98" y="38"/>
                    </a:cubicBezTo>
                    <a:cubicBezTo>
                      <a:pt x="99" y="38"/>
                      <a:pt x="98" y="39"/>
                      <a:pt x="99" y="38"/>
                    </a:cubicBezTo>
                    <a:cubicBezTo>
                      <a:pt x="99" y="38"/>
                      <a:pt x="99" y="37"/>
                      <a:pt x="98" y="36"/>
                    </a:cubicBezTo>
                    <a:cubicBezTo>
                      <a:pt x="98" y="35"/>
                      <a:pt x="97" y="35"/>
                      <a:pt x="97" y="35"/>
                    </a:cubicBezTo>
                    <a:cubicBezTo>
                      <a:pt x="96" y="35"/>
                      <a:pt x="95" y="35"/>
                      <a:pt x="95" y="34"/>
                    </a:cubicBezTo>
                    <a:cubicBezTo>
                      <a:pt x="95" y="33"/>
                      <a:pt x="96" y="33"/>
                      <a:pt x="97" y="32"/>
                    </a:cubicBezTo>
                    <a:cubicBezTo>
                      <a:pt x="96" y="32"/>
                      <a:pt x="95" y="33"/>
                      <a:pt x="95" y="31"/>
                    </a:cubicBezTo>
                    <a:cubicBezTo>
                      <a:pt x="95" y="31"/>
                      <a:pt x="95" y="31"/>
                      <a:pt x="96" y="30"/>
                    </a:cubicBezTo>
                    <a:cubicBezTo>
                      <a:pt x="96" y="30"/>
                      <a:pt x="96" y="29"/>
                      <a:pt x="96" y="29"/>
                    </a:cubicBezTo>
                    <a:cubicBezTo>
                      <a:pt x="96" y="29"/>
                      <a:pt x="96" y="29"/>
                      <a:pt x="97" y="28"/>
                    </a:cubicBezTo>
                    <a:cubicBezTo>
                      <a:pt x="97" y="28"/>
                      <a:pt x="97" y="28"/>
                      <a:pt x="97" y="28"/>
                    </a:cubicBezTo>
                    <a:cubicBezTo>
                      <a:pt x="98" y="28"/>
                      <a:pt x="99" y="28"/>
                      <a:pt x="99" y="27"/>
                    </a:cubicBezTo>
                    <a:cubicBezTo>
                      <a:pt x="100" y="27"/>
                      <a:pt x="100" y="27"/>
                      <a:pt x="100" y="28"/>
                    </a:cubicBezTo>
                    <a:cubicBezTo>
                      <a:pt x="101" y="28"/>
                      <a:pt x="100" y="29"/>
                      <a:pt x="100" y="30"/>
                    </a:cubicBezTo>
                    <a:cubicBezTo>
                      <a:pt x="100" y="30"/>
                      <a:pt x="100" y="31"/>
                      <a:pt x="100" y="31"/>
                    </a:cubicBezTo>
                    <a:cubicBezTo>
                      <a:pt x="100" y="32"/>
                      <a:pt x="100" y="32"/>
                      <a:pt x="100" y="33"/>
                    </a:cubicBezTo>
                    <a:cubicBezTo>
                      <a:pt x="99" y="33"/>
                      <a:pt x="99" y="34"/>
                      <a:pt x="99" y="34"/>
                    </a:cubicBezTo>
                    <a:cubicBezTo>
                      <a:pt x="99" y="35"/>
                      <a:pt x="99" y="35"/>
                      <a:pt x="99" y="35"/>
                    </a:cubicBezTo>
                    <a:cubicBezTo>
                      <a:pt x="99" y="35"/>
                      <a:pt x="100" y="34"/>
                      <a:pt x="100" y="34"/>
                    </a:cubicBezTo>
                    <a:cubicBezTo>
                      <a:pt x="100" y="33"/>
                      <a:pt x="100" y="32"/>
                      <a:pt x="100" y="32"/>
                    </a:cubicBezTo>
                    <a:cubicBezTo>
                      <a:pt x="101" y="30"/>
                      <a:pt x="102" y="32"/>
                      <a:pt x="103" y="32"/>
                    </a:cubicBezTo>
                    <a:cubicBezTo>
                      <a:pt x="103" y="32"/>
                      <a:pt x="102" y="32"/>
                      <a:pt x="102" y="31"/>
                    </a:cubicBezTo>
                    <a:cubicBezTo>
                      <a:pt x="101" y="31"/>
                      <a:pt x="101" y="31"/>
                      <a:pt x="101" y="30"/>
                    </a:cubicBezTo>
                    <a:cubicBezTo>
                      <a:pt x="101" y="29"/>
                      <a:pt x="101" y="29"/>
                      <a:pt x="101" y="29"/>
                    </a:cubicBezTo>
                    <a:cubicBezTo>
                      <a:pt x="101" y="28"/>
                      <a:pt x="101" y="27"/>
                      <a:pt x="102" y="27"/>
                    </a:cubicBezTo>
                    <a:cubicBezTo>
                      <a:pt x="102" y="27"/>
                      <a:pt x="102" y="28"/>
                      <a:pt x="102" y="28"/>
                    </a:cubicBezTo>
                    <a:cubicBezTo>
                      <a:pt x="102" y="28"/>
                      <a:pt x="102" y="27"/>
                      <a:pt x="102" y="27"/>
                    </a:cubicBezTo>
                    <a:cubicBezTo>
                      <a:pt x="102" y="27"/>
                      <a:pt x="102" y="26"/>
                      <a:pt x="102" y="26"/>
                    </a:cubicBezTo>
                    <a:cubicBezTo>
                      <a:pt x="102" y="26"/>
                      <a:pt x="103" y="26"/>
                      <a:pt x="103" y="26"/>
                    </a:cubicBezTo>
                    <a:cubicBezTo>
                      <a:pt x="103" y="25"/>
                      <a:pt x="103" y="25"/>
                      <a:pt x="103" y="25"/>
                    </a:cubicBezTo>
                    <a:cubicBezTo>
                      <a:pt x="103" y="25"/>
                      <a:pt x="104" y="24"/>
                      <a:pt x="104" y="24"/>
                    </a:cubicBezTo>
                    <a:cubicBezTo>
                      <a:pt x="105" y="25"/>
                      <a:pt x="105" y="26"/>
                      <a:pt x="105" y="28"/>
                    </a:cubicBezTo>
                    <a:cubicBezTo>
                      <a:pt x="104" y="28"/>
                      <a:pt x="104" y="29"/>
                      <a:pt x="104" y="29"/>
                    </a:cubicBezTo>
                    <a:cubicBezTo>
                      <a:pt x="104" y="30"/>
                      <a:pt x="105" y="30"/>
                      <a:pt x="105" y="31"/>
                    </a:cubicBezTo>
                    <a:cubicBezTo>
                      <a:pt x="105" y="32"/>
                      <a:pt x="104" y="32"/>
                      <a:pt x="104" y="32"/>
                    </a:cubicBezTo>
                    <a:cubicBezTo>
                      <a:pt x="104" y="32"/>
                      <a:pt x="104" y="33"/>
                      <a:pt x="104" y="34"/>
                    </a:cubicBezTo>
                    <a:cubicBezTo>
                      <a:pt x="104" y="34"/>
                      <a:pt x="104" y="35"/>
                      <a:pt x="103" y="35"/>
                    </a:cubicBezTo>
                    <a:cubicBezTo>
                      <a:pt x="103" y="36"/>
                      <a:pt x="102" y="36"/>
                      <a:pt x="102" y="36"/>
                    </a:cubicBezTo>
                    <a:cubicBezTo>
                      <a:pt x="102" y="36"/>
                      <a:pt x="102" y="37"/>
                      <a:pt x="101" y="37"/>
                    </a:cubicBezTo>
                    <a:cubicBezTo>
                      <a:pt x="101" y="38"/>
                      <a:pt x="102" y="38"/>
                      <a:pt x="102" y="37"/>
                    </a:cubicBezTo>
                    <a:cubicBezTo>
                      <a:pt x="102" y="37"/>
                      <a:pt x="103" y="36"/>
                      <a:pt x="103" y="36"/>
                    </a:cubicBezTo>
                    <a:cubicBezTo>
                      <a:pt x="104" y="36"/>
                      <a:pt x="104" y="35"/>
                      <a:pt x="104" y="35"/>
                    </a:cubicBezTo>
                    <a:cubicBezTo>
                      <a:pt x="104" y="34"/>
                      <a:pt x="105" y="34"/>
                      <a:pt x="105" y="33"/>
                    </a:cubicBezTo>
                    <a:cubicBezTo>
                      <a:pt x="105" y="33"/>
                      <a:pt x="105" y="32"/>
                      <a:pt x="105" y="32"/>
                    </a:cubicBezTo>
                    <a:cubicBezTo>
                      <a:pt x="106" y="32"/>
                      <a:pt x="106" y="33"/>
                      <a:pt x="106" y="33"/>
                    </a:cubicBezTo>
                    <a:cubicBezTo>
                      <a:pt x="107" y="33"/>
                      <a:pt x="107" y="33"/>
                      <a:pt x="108" y="33"/>
                    </a:cubicBezTo>
                    <a:cubicBezTo>
                      <a:pt x="108" y="33"/>
                      <a:pt x="107" y="33"/>
                      <a:pt x="107" y="32"/>
                    </a:cubicBezTo>
                    <a:cubicBezTo>
                      <a:pt x="106" y="32"/>
                      <a:pt x="106" y="32"/>
                      <a:pt x="106" y="31"/>
                    </a:cubicBezTo>
                    <a:cubicBezTo>
                      <a:pt x="106" y="31"/>
                      <a:pt x="106" y="31"/>
                      <a:pt x="106" y="31"/>
                    </a:cubicBezTo>
                    <a:cubicBezTo>
                      <a:pt x="105" y="30"/>
                      <a:pt x="105" y="30"/>
                      <a:pt x="105" y="30"/>
                    </a:cubicBezTo>
                    <a:cubicBezTo>
                      <a:pt x="106" y="29"/>
                      <a:pt x="106" y="29"/>
                      <a:pt x="106" y="29"/>
                    </a:cubicBezTo>
                    <a:cubicBezTo>
                      <a:pt x="105" y="29"/>
                      <a:pt x="105" y="29"/>
                      <a:pt x="105" y="28"/>
                    </a:cubicBezTo>
                    <a:cubicBezTo>
                      <a:pt x="105" y="28"/>
                      <a:pt x="107" y="28"/>
                      <a:pt x="107" y="27"/>
                    </a:cubicBezTo>
                    <a:cubicBezTo>
                      <a:pt x="107" y="27"/>
                      <a:pt x="107" y="26"/>
                      <a:pt x="108" y="26"/>
                    </a:cubicBezTo>
                    <a:cubicBezTo>
                      <a:pt x="108" y="25"/>
                      <a:pt x="109" y="25"/>
                      <a:pt x="109" y="25"/>
                    </a:cubicBezTo>
                    <a:cubicBezTo>
                      <a:pt x="109" y="25"/>
                      <a:pt x="108" y="26"/>
                      <a:pt x="108" y="27"/>
                    </a:cubicBezTo>
                    <a:cubicBezTo>
                      <a:pt x="108" y="27"/>
                      <a:pt x="109" y="28"/>
                      <a:pt x="109" y="27"/>
                    </a:cubicBezTo>
                    <a:cubicBezTo>
                      <a:pt x="109" y="27"/>
                      <a:pt x="109" y="26"/>
                      <a:pt x="110" y="26"/>
                    </a:cubicBezTo>
                    <a:cubicBezTo>
                      <a:pt x="110" y="26"/>
                      <a:pt x="110" y="27"/>
                      <a:pt x="110" y="27"/>
                    </a:cubicBezTo>
                    <a:cubicBezTo>
                      <a:pt x="110" y="27"/>
                      <a:pt x="110" y="27"/>
                      <a:pt x="110" y="27"/>
                    </a:cubicBezTo>
                    <a:cubicBezTo>
                      <a:pt x="110" y="27"/>
                      <a:pt x="110" y="26"/>
                      <a:pt x="110" y="26"/>
                    </a:cubicBezTo>
                    <a:cubicBezTo>
                      <a:pt x="110" y="25"/>
                      <a:pt x="111" y="25"/>
                      <a:pt x="111" y="25"/>
                    </a:cubicBezTo>
                    <a:cubicBezTo>
                      <a:pt x="110" y="24"/>
                      <a:pt x="110" y="24"/>
                      <a:pt x="110" y="24"/>
                    </a:cubicBezTo>
                    <a:cubicBezTo>
                      <a:pt x="110" y="24"/>
                      <a:pt x="111" y="23"/>
                      <a:pt x="111" y="23"/>
                    </a:cubicBezTo>
                    <a:cubicBezTo>
                      <a:pt x="111" y="22"/>
                      <a:pt x="112" y="24"/>
                      <a:pt x="112" y="24"/>
                    </a:cubicBezTo>
                    <a:cubicBezTo>
                      <a:pt x="113" y="25"/>
                      <a:pt x="113" y="25"/>
                      <a:pt x="113" y="25"/>
                    </a:cubicBezTo>
                    <a:cubicBezTo>
                      <a:pt x="114" y="25"/>
                      <a:pt x="114" y="25"/>
                      <a:pt x="114" y="26"/>
                    </a:cubicBezTo>
                    <a:cubicBezTo>
                      <a:pt x="115" y="27"/>
                      <a:pt x="115" y="28"/>
                      <a:pt x="116" y="29"/>
                    </a:cubicBezTo>
                    <a:cubicBezTo>
                      <a:pt x="117" y="29"/>
                      <a:pt x="116" y="27"/>
                      <a:pt x="116" y="27"/>
                    </a:cubicBezTo>
                    <a:cubicBezTo>
                      <a:pt x="116" y="27"/>
                      <a:pt x="116" y="26"/>
                      <a:pt x="115" y="26"/>
                    </a:cubicBezTo>
                    <a:cubicBezTo>
                      <a:pt x="115" y="26"/>
                      <a:pt x="115" y="26"/>
                      <a:pt x="115" y="25"/>
                    </a:cubicBezTo>
                    <a:cubicBezTo>
                      <a:pt x="115" y="24"/>
                      <a:pt x="116" y="23"/>
                      <a:pt x="116" y="25"/>
                    </a:cubicBezTo>
                    <a:cubicBezTo>
                      <a:pt x="116" y="25"/>
                      <a:pt x="116" y="24"/>
                      <a:pt x="116" y="23"/>
                    </a:cubicBezTo>
                    <a:cubicBezTo>
                      <a:pt x="116" y="23"/>
                      <a:pt x="116" y="23"/>
                      <a:pt x="116" y="23"/>
                    </a:cubicBezTo>
                    <a:cubicBezTo>
                      <a:pt x="115" y="23"/>
                      <a:pt x="115" y="23"/>
                      <a:pt x="115" y="23"/>
                    </a:cubicBezTo>
                    <a:cubicBezTo>
                      <a:pt x="115" y="23"/>
                      <a:pt x="114" y="23"/>
                      <a:pt x="114" y="23"/>
                    </a:cubicBezTo>
                    <a:cubicBezTo>
                      <a:pt x="114" y="23"/>
                      <a:pt x="115" y="23"/>
                      <a:pt x="115" y="22"/>
                    </a:cubicBezTo>
                    <a:cubicBezTo>
                      <a:pt x="115" y="22"/>
                      <a:pt x="116" y="22"/>
                      <a:pt x="116" y="22"/>
                    </a:cubicBezTo>
                    <a:cubicBezTo>
                      <a:pt x="116" y="22"/>
                      <a:pt x="116" y="21"/>
                      <a:pt x="116" y="21"/>
                    </a:cubicBezTo>
                    <a:cubicBezTo>
                      <a:pt x="116" y="21"/>
                      <a:pt x="115" y="22"/>
                      <a:pt x="114" y="22"/>
                    </a:cubicBezTo>
                    <a:cubicBezTo>
                      <a:pt x="114" y="22"/>
                      <a:pt x="114" y="22"/>
                      <a:pt x="114" y="22"/>
                    </a:cubicBezTo>
                    <a:cubicBezTo>
                      <a:pt x="113" y="22"/>
                      <a:pt x="113" y="22"/>
                      <a:pt x="113" y="22"/>
                    </a:cubicBezTo>
                    <a:cubicBezTo>
                      <a:pt x="113" y="22"/>
                      <a:pt x="112" y="22"/>
                      <a:pt x="112" y="21"/>
                    </a:cubicBezTo>
                    <a:cubicBezTo>
                      <a:pt x="112" y="21"/>
                      <a:pt x="112" y="21"/>
                      <a:pt x="112" y="20"/>
                    </a:cubicBezTo>
                    <a:cubicBezTo>
                      <a:pt x="112" y="20"/>
                      <a:pt x="110" y="20"/>
                      <a:pt x="110" y="19"/>
                    </a:cubicBezTo>
                    <a:cubicBezTo>
                      <a:pt x="111" y="18"/>
                      <a:pt x="112" y="18"/>
                      <a:pt x="112" y="19"/>
                    </a:cubicBezTo>
                    <a:cubicBezTo>
                      <a:pt x="113" y="19"/>
                      <a:pt x="112" y="18"/>
                      <a:pt x="112" y="17"/>
                    </a:cubicBezTo>
                    <a:cubicBezTo>
                      <a:pt x="113" y="17"/>
                      <a:pt x="113" y="18"/>
                      <a:pt x="113" y="18"/>
                    </a:cubicBezTo>
                    <a:cubicBezTo>
                      <a:pt x="114" y="18"/>
                      <a:pt x="113" y="17"/>
                      <a:pt x="113" y="16"/>
                    </a:cubicBezTo>
                    <a:cubicBezTo>
                      <a:pt x="114" y="16"/>
                      <a:pt x="114" y="18"/>
                      <a:pt x="114" y="18"/>
                    </a:cubicBezTo>
                    <a:cubicBezTo>
                      <a:pt x="114" y="19"/>
                      <a:pt x="114" y="20"/>
                      <a:pt x="115" y="21"/>
                    </a:cubicBezTo>
                    <a:cubicBezTo>
                      <a:pt x="115" y="21"/>
                      <a:pt x="115" y="20"/>
                      <a:pt x="115" y="19"/>
                    </a:cubicBezTo>
                    <a:cubicBezTo>
                      <a:pt x="115" y="19"/>
                      <a:pt x="114" y="18"/>
                      <a:pt x="115" y="18"/>
                    </a:cubicBezTo>
                    <a:cubicBezTo>
                      <a:pt x="115" y="17"/>
                      <a:pt x="115" y="17"/>
                      <a:pt x="115" y="17"/>
                    </a:cubicBezTo>
                    <a:cubicBezTo>
                      <a:pt x="116" y="17"/>
                      <a:pt x="115" y="18"/>
                      <a:pt x="115" y="18"/>
                    </a:cubicBezTo>
                    <a:cubicBezTo>
                      <a:pt x="116" y="18"/>
                      <a:pt x="116" y="17"/>
                      <a:pt x="116" y="17"/>
                    </a:cubicBezTo>
                    <a:cubicBezTo>
                      <a:pt x="116" y="18"/>
                      <a:pt x="116" y="19"/>
                      <a:pt x="117" y="18"/>
                    </a:cubicBezTo>
                    <a:cubicBezTo>
                      <a:pt x="117" y="18"/>
                      <a:pt x="116" y="18"/>
                      <a:pt x="117" y="18"/>
                    </a:cubicBezTo>
                    <a:cubicBezTo>
                      <a:pt x="117" y="18"/>
                      <a:pt x="117" y="18"/>
                      <a:pt x="117" y="18"/>
                    </a:cubicBezTo>
                    <a:cubicBezTo>
                      <a:pt x="118" y="18"/>
                      <a:pt x="117" y="20"/>
                      <a:pt x="117" y="20"/>
                    </a:cubicBezTo>
                    <a:cubicBezTo>
                      <a:pt x="117" y="21"/>
                      <a:pt x="119" y="21"/>
                      <a:pt x="119" y="21"/>
                    </a:cubicBezTo>
                    <a:cubicBezTo>
                      <a:pt x="119" y="21"/>
                      <a:pt x="119" y="21"/>
                      <a:pt x="118" y="20"/>
                    </a:cubicBezTo>
                    <a:cubicBezTo>
                      <a:pt x="118" y="20"/>
                      <a:pt x="118" y="20"/>
                      <a:pt x="118" y="19"/>
                    </a:cubicBezTo>
                    <a:cubicBezTo>
                      <a:pt x="118" y="19"/>
                      <a:pt x="118" y="18"/>
                      <a:pt x="119" y="19"/>
                    </a:cubicBezTo>
                    <a:cubicBezTo>
                      <a:pt x="119" y="19"/>
                      <a:pt x="119" y="19"/>
                      <a:pt x="119" y="19"/>
                    </a:cubicBezTo>
                    <a:cubicBezTo>
                      <a:pt x="120" y="19"/>
                      <a:pt x="120" y="19"/>
                      <a:pt x="120" y="19"/>
                    </a:cubicBezTo>
                    <a:cubicBezTo>
                      <a:pt x="121" y="19"/>
                      <a:pt x="122" y="19"/>
                      <a:pt x="122" y="20"/>
                    </a:cubicBezTo>
                    <a:cubicBezTo>
                      <a:pt x="122" y="20"/>
                      <a:pt x="121" y="21"/>
                      <a:pt x="121" y="21"/>
                    </a:cubicBezTo>
                    <a:cubicBezTo>
                      <a:pt x="120" y="21"/>
                      <a:pt x="117" y="21"/>
                      <a:pt x="118" y="23"/>
                    </a:cubicBezTo>
                    <a:cubicBezTo>
                      <a:pt x="118" y="23"/>
                      <a:pt x="118" y="22"/>
                      <a:pt x="119" y="22"/>
                    </a:cubicBezTo>
                    <a:cubicBezTo>
                      <a:pt x="119" y="22"/>
                      <a:pt x="120" y="22"/>
                      <a:pt x="120" y="22"/>
                    </a:cubicBezTo>
                    <a:cubicBezTo>
                      <a:pt x="121" y="22"/>
                      <a:pt x="121" y="21"/>
                      <a:pt x="122" y="21"/>
                    </a:cubicBezTo>
                    <a:cubicBezTo>
                      <a:pt x="122" y="21"/>
                      <a:pt x="122" y="22"/>
                      <a:pt x="122" y="23"/>
                    </a:cubicBezTo>
                    <a:cubicBezTo>
                      <a:pt x="122" y="23"/>
                      <a:pt x="123" y="23"/>
                      <a:pt x="123" y="23"/>
                    </a:cubicBezTo>
                    <a:cubicBezTo>
                      <a:pt x="123" y="23"/>
                      <a:pt x="123" y="23"/>
                      <a:pt x="123" y="24"/>
                    </a:cubicBezTo>
                    <a:cubicBezTo>
                      <a:pt x="123" y="24"/>
                      <a:pt x="123" y="24"/>
                      <a:pt x="124" y="24"/>
                    </a:cubicBezTo>
                    <a:cubicBezTo>
                      <a:pt x="124" y="24"/>
                      <a:pt x="124" y="24"/>
                      <a:pt x="124" y="24"/>
                    </a:cubicBezTo>
                    <a:cubicBezTo>
                      <a:pt x="124" y="24"/>
                      <a:pt x="124" y="24"/>
                      <a:pt x="124" y="24"/>
                    </a:cubicBezTo>
                    <a:cubicBezTo>
                      <a:pt x="125" y="24"/>
                      <a:pt x="124" y="24"/>
                      <a:pt x="125" y="24"/>
                    </a:cubicBezTo>
                    <a:cubicBezTo>
                      <a:pt x="125" y="24"/>
                      <a:pt x="125" y="24"/>
                      <a:pt x="125" y="24"/>
                    </a:cubicBezTo>
                    <a:cubicBezTo>
                      <a:pt x="126" y="23"/>
                      <a:pt x="125" y="23"/>
                      <a:pt x="125" y="23"/>
                    </a:cubicBezTo>
                    <a:cubicBezTo>
                      <a:pt x="125" y="23"/>
                      <a:pt x="124" y="22"/>
                      <a:pt x="124" y="22"/>
                    </a:cubicBezTo>
                    <a:cubicBezTo>
                      <a:pt x="123" y="21"/>
                      <a:pt x="125" y="21"/>
                      <a:pt x="125" y="21"/>
                    </a:cubicBezTo>
                    <a:cubicBezTo>
                      <a:pt x="125" y="20"/>
                      <a:pt x="124" y="20"/>
                      <a:pt x="125" y="20"/>
                    </a:cubicBezTo>
                    <a:cubicBezTo>
                      <a:pt x="125" y="19"/>
                      <a:pt x="124" y="20"/>
                      <a:pt x="124" y="19"/>
                    </a:cubicBezTo>
                    <a:cubicBezTo>
                      <a:pt x="123" y="19"/>
                      <a:pt x="124" y="19"/>
                      <a:pt x="124" y="19"/>
                    </a:cubicBezTo>
                    <a:cubicBezTo>
                      <a:pt x="125" y="19"/>
                      <a:pt x="126" y="19"/>
                      <a:pt x="126" y="19"/>
                    </a:cubicBezTo>
                    <a:cubicBezTo>
                      <a:pt x="126" y="18"/>
                      <a:pt x="124" y="18"/>
                      <a:pt x="124" y="18"/>
                    </a:cubicBezTo>
                    <a:cubicBezTo>
                      <a:pt x="124" y="18"/>
                      <a:pt x="124" y="18"/>
                      <a:pt x="124" y="18"/>
                    </a:cubicBezTo>
                    <a:cubicBezTo>
                      <a:pt x="124" y="18"/>
                      <a:pt x="125" y="18"/>
                      <a:pt x="125" y="18"/>
                    </a:cubicBezTo>
                    <a:cubicBezTo>
                      <a:pt x="126" y="18"/>
                      <a:pt x="126" y="18"/>
                      <a:pt x="126" y="17"/>
                    </a:cubicBezTo>
                    <a:cubicBezTo>
                      <a:pt x="126" y="16"/>
                      <a:pt x="126" y="16"/>
                      <a:pt x="127" y="15"/>
                    </a:cubicBezTo>
                    <a:cubicBezTo>
                      <a:pt x="127" y="15"/>
                      <a:pt x="127" y="14"/>
                      <a:pt x="128" y="14"/>
                    </a:cubicBezTo>
                    <a:cubicBezTo>
                      <a:pt x="129" y="14"/>
                      <a:pt x="129" y="14"/>
                      <a:pt x="130" y="14"/>
                    </a:cubicBezTo>
                    <a:cubicBezTo>
                      <a:pt x="130" y="14"/>
                      <a:pt x="131" y="15"/>
                      <a:pt x="131" y="14"/>
                    </a:cubicBezTo>
                    <a:cubicBezTo>
                      <a:pt x="132" y="14"/>
                      <a:pt x="131" y="13"/>
                      <a:pt x="131" y="13"/>
                    </a:cubicBezTo>
                    <a:cubicBezTo>
                      <a:pt x="130" y="13"/>
                      <a:pt x="130" y="13"/>
                      <a:pt x="130" y="13"/>
                    </a:cubicBezTo>
                    <a:cubicBezTo>
                      <a:pt x="130" y="12"/>
                      <a:pt x="130" y="12"/>
                      <a:pt x="130" y="12"/>
                    </a:cubicBezTo>
                    <a:cubicBezTo>
                      <a:pt x="131" y="11"/>
                      <a:pt x="131" y="11"/>
                      <a:pt x="131" y="10"/>
                    </a:cubicBezTo>
                    <a:cubicBezTo>
                      <a:pt x="131" y="10"/>
                      <a:pt x="132" y="9"/>
                      <a:pt x="132" y="10"/>
                    </a:cubicBezTo>
                    <a:cubicBezTo>
                      <a:pt x="133" y="10"/>
                      <a:pt x="133" y="11"/>
                      <a:pt x="133" y="11"/>
                    </a:cubicBezTo>
                    <a:cubicBezTo>
                      <a:pt x="134" y="11"/>
                      <a:pt x="134" y="11"/>
                      <a:pt x="134" y="10"/>
                    </a:cubicBezTo>
                    <a:cubicBezTo>
                      <a:pt x="134" y="10"/>
                      <a:pt x="133" y="9"/>
                      <a:pt x="133" y="9"/>
                    </a:cubicBezTo>
                    <a:cubicBezTo>
                      <a:pt x="132" y="8"/>
                      <a:pt x="132" y="9"/>
                      <a:pt x="131" y="8"/>
                    </a:cubicBezTo>
                    <a:cubicBezTo>
                      <a:pt x="131" y="8"/>
                      <a:pt x="131" y="8"/>
                      <a:pt x="131" y="7"/>
                    </a:cubicBezTo>
                    <a:cubicBezTo>
                      <a:pt x="131" y="7"/>
                      <a:pt x="131" y="7"/>
                      <a:pt x="131" y="6"/>
                    </a:cubicBezTo>
                    <a:cubicBezTo>
                      <a:pt x="131" y="6"/>
                      <a:pt x="132" y="6"/>
                      <a:pt x="132" y="6"/>
                    </a:cubicBezTo>
                    <a:cubicBezTo>
                      <a:pt x="132" y="6"/>
                      <a:pt x="132" y="7"/>
                      <a:pt x="132" y="7"/>
                    </a:cubicBezTo>
                    <a:cubicBezTo>
                      <a:pt x="132" y="7"/>
                      <a:pt x="132" y="7"/>
                      <a:pt x="133" y="7"/>
                    </a:cubicBezTo>
                    <a:cubicBezTo>
                      <a:pt x="133" y="7"/>
                      <a:pt x="133" y="8"/>
                      <a:pt x="133" y="8"/>
                    </a:cubicBezTo>
                    <a:cubicBezTo>
                      <a:pt x="134" y="7"/>
                      <a:pt x="133" y="6"/>
                      <a:pt x="134" y="6"/>
                    </a:cubicBezTo>
                    <a:cubicBezTo>
                      <a:pt x="134" y="6"/>
                      <a:pt x="133" y="6"/>
                      <a:pt x="133" y="5"/>
                    </a:cubicBezTo>
                    <a:cubicBezTo>
                      <a:pt x="133" y="5"/>
                      <a:pt x="133" y="5"/>
                      <a:pt x="133" y="4"/>
                    </a:cubicBezTo>
                    <a:cubicBezTo>
                      <a:pt x="133" y="4"/>
                      <a:pt x="134" y="4"/>
                      <a:pt x="134" y="4"/>
                    </a:cubicBezTo>
                    <a:cubicBezTo>
                      <a:pt x="135" y="4"/>
                      <a:pt x="135" y="5"/>
                      <a:pt x="134" y="5"/>
                    </a:cubicBezTo>
                    <a:cubicBezTo>
                      <a:pt x="136" y="6"/>
                      <a:pt x="135" y="4"/>
                      <a:pt x="136" y="4"/>
                    </a:cubicBezTo>
                    <a:cubicBezTo>
                      <a:pt x="136" y="4"/>
                      <a:pt x="136" y="5"/>
                      <a:pt x="136" y="5"/>
                    </a:cubicBezTo>
                    <a:cubicBezTo>
                      <a:pt x="136" y="6"/>
                      <a:pt x="135" y="6"/>
                      <a:pt x="136" y="6"/>
                    </a:cubicBezTo>
                    <a:cubicBezTo>
                      <a:pt x="136" y="6"/>
                      <a:pt x="136" y="5"/>
                      <a:pt x="137" y="5"/>
                    </a:cubicBezTo>
                    <a:cubicBezTo>
                      <a:pt x="137" y="5"/>
                      <a:pt x="137" y="6"/>
                      <a:pt x="138" y="6"/>
                    </a:cubicBezTo>
                    <a:cubicBezTo>
                      <a:pt x="138" y="7"/>
                      <a:pt x="137" y="8"/>
                      <a:pt x="138" y="8"/>
                    </a:cubicBezTo>
                    <a:cubicBezTo>
                      <a:pt x="138" y="7"/>
                      <a:pt x="138" y="6"/>
                      <a:pt x="138" y="6"/>
                    </a:cubicBezTo>
                    <a:cubicBezTo>
                      <a:pt x="138" y="5"/>
                      <a:pt x="138" y="4"/>
                      <a:pt x="138" y="4"/>
                    </a:cubicBezTo>
                    <a:cubicBezTo>
                      <a:pt x="139" y="4"/>
                      <a:pt x="139" y="5"/>
                      <a:pt x="139" y="6"/>
                    </a:cubicBezTo>
                    <a:cubicBezTo>
                      <a:pt x="139" y="6"/>
                      <a:pt x="139" y="6"/>
                      <a:pt x="140" y="6"/>
                    </a:cubicBezTo>
                    <a:cubicBezTo>
                      <a:pt x="140" y="5"/>
                      <a:pt x="140" y="5"/>
                      <a:pt x="141" y="6"/>
                    </a:cubicBezTo>
                    <a:cubicBezTo>
                      <a:pt x="141" y="6"/>
                      <a:pt x="141" y="5"/>
                      <a:pt x="142" y="5"/>
                    </a:cubicBezTo>
                    <a:cubicBezTo>
                      <a:pt x="142" y="6"/>
                      <a:pt x="142" y="6"/>
                      <a:pt x="142" y="7"/>
                    </a:cubicBezTo>
                    <a:cubicBezTo>
                      <a:pt x="142" y="7"/>
                      <a:pt x="141" y="7"/>
                      <a:pt x="141" y="8"/>
                    </a:cubicBezTo>
                    <a:cubicBezTo>
                      <a:pt x="141" y="8"/>
                      <a:pt x="140" y="8"/>
                      <a:pt x="140" y="8"/>
                    </a:cubicBezTo>
                    <a:cubicBezTo>
                      <a:pt x="140" y="9"/>
                      <a:pt x="140" y="9"/>
                      <a:pt x="140" y="9"/>
                    </a:cubicBezTo>
                    <a:cubicBezTo>
                      <a:pt x="140" y="10"/>
                      <a:pt x="139" y="10"/>
                      <a:pt x="139" y="10"/>
                    </a:cubicBezTo>
                    <a:cubicBezTo>
                      <a:pt x="138" y="10"/>
                      <a:pt x="138" y="11"/>
                      <a:pt x="138" y="11"/>
                    </a:cubicBezTo>
                    <a:cubicBezTo>
                      <a:pt x="137" y="12"/>
                      <a:pt x="137" y="12"/>
                      <a:pt x="136" y="13"/>
                    </a:cubicBezTo>
                    <a:cubicBezTo>
                      <a:pt x="137" y="13"/>
                      <a:pt x="137" y="13"/>
                      <a:pt x="137" y="14"/>
                    </a:cubicBezTo>
                    <a:cubicBezTo>
                      <a:pt x="137" y="14"/>
                      <a:pt x="138" y="15"/>
                      <a:pt x="138" y="16"/>
                    </a:cubicBezTo>
                    <a:cubicBezTo>
                      <a:pt x="137" y="16"/>
                      <a:pt x="137" y="16"/>
                      <a:pt x="137" y="17"/>
                    </a:cubicBezTo>
                    <a:cubicBezTo>
                      <a:pt x="136" y="17"/>
                      <a:pt x="137" y="17"/>
                      <a:pt x="137" y="17"/>
                    </a:cubicBezTo>
                    <a:cubicBezTo>
                      <a:pt x="137" y="18"/>
                      <a:pt x="137" y="18"/>
                      <a:pt x="136" y="18"/>
                    </a:cubicBezTo>
                    <a:cubicBezTo>
                      <a:pt x="136" y="18"/>
                      <a:pt x="136" y="19"/>
                      <a:pt x="136" y="19"/>
                    </a:cubicBezTo>
                    <a:cubicBezTo>
                      <a:pt x="135" y="20"/>
                      <a:pt x="135" y="22"/>
                      <a:pt x="136" y="22"/>
                    </a:cubicBezTo>
                    <a:cubicBezTo>
                      <a:pt x="136" y="22"/>
                      <a:pt x="135" y="21"/>
                      <a:pt x="136" y="21"/>
                    </a:cubicBezTo>
                    <a:cubicBezTo>
                      <a:pt x="136" y="21"/>
                      <a:pt x="136" y="22"/>
                      <a:pt x="137" y="22"/>
                    </a:cubicBezTo>
                    <a:cubicBezTo>
                      <a:pt x="137" y="22"/>
                      <a:pt x="137" y="21"/>
                      <a:pt x="138" y="20"/>
                    </a:cubicBezTo>
                    <a:cubicBezTo>
                      <a:pt x="138" y="20"/>
                      <a:pt x="138" y="19"/>
                      <a:pt x="139" y="18"/>
                    </a:cubicBezTo>
                    <a:cubicBezTo>
                      <a:pt x="139" y="18"/>
                      <a:pt x="139" y="18"/>
                      <a:pt x="139" y="17"/>
                    </a:cubicBezTo>
                    <a:cubicBezTo>
                      <a:pt x="139" y="17"/>
                      <a:pt x="139" y="17"/>
                      <a:pt x="139" y="17"/>
                    </a:cubicBezTo>
                    <a:cubicBezTo>
                      <a:pt x="138" y="16"/>
                      <a:pt x="140" y="15"/>
                      <a:pt x="141" y="14"/>
                    </a:cubicBezTo>
                    <a:cubicBezTo>
                      <a:pt x="142" y="13"/>
                      <a:pt x="142" y="11"/>
                      <a:pt x="143" y="10"/>
                    </a:cubicBezTo>
                    <a:cubicBezTo>
                      <a:pt x="143" y="9"/>
                      <a:pt x="144" y="8"/>
                      <a:pt x="144" y="8"/>
                    </a:cubicBezTo>
                    <a:cubicBezTo>
                      <a:pt x="144" y="7"/>
                      <a:pt x="144" y="6"/>
                      <a:pt x="145" y="6"/>
                    </a:cubicBezTo>
                    <a:cubicBezTo>
                      <a:pt x="145" y="5"/>
                      <a:pt x="147" y="3"/>
                      <a:pt x="147" y="5"/>
                    </a:cubicBezTo>
                    <a:cubicBezTo>
                      <a:pt x="148" y="6"/>
                      <a:pt x="147" y="6"/>
                      <a:pt x="147" y="7"/>
                    </a:cubicBezTo>
                    <a:cubicBezTo>
                      <a:pt x="147" y="7"/>
                      <a:pt x="147" y="7"/>
                      <a:pt x="147" y="8"/>
                    </a:cubicBezTo>
                    <a:cubicBezTo>
                      <a:pt x="147" y="8"/>
                      <a:pt x="147" y="9"/>
                      <a:pt x="147" y="10"/>
                    </a:cubicBezTo>
                    <a:cubicBezTo>
                      <a:pt x="146" y="10"/>
                      <a:pt x="145" y="10"/>
                      <a:pt x="145" y="11"/>
                    </a:cubicBezTo>
                    <a:cubicBezTo>
                      <a:pt x="145" y="11"/>
                      <a:pt x="146" y="10"/>
                      <a:pt x="147" y="10"/>
                    </a:cubicBezTo>
                    <a:cubicBezTo>
                      <a:pt x="147" y="11"/>
                      <a:pt x="147" y="12"/>
                      <a:pt x="147" y="13"/>
                    </a:cubicBezTo>
                    <a:cubicBezTo>
                      <a:pt x="146" y="13"/>
                      <a:pt x="146" y="14"/>
                      <a:pt x="146" y="15"/>
                    </a:cubicBezTo>
                    <a:cubicBezTo>
                      <a:pt x="146" y="15"/>
                      <a:pt x="146" y="16"/>
                      <a:pt x="146" y="16"/>
                    </a:cubicBezTo>
                    <a:cubicBezTo>
                      <a:pt x="146" y="17"/>
                      <a:pt x="146" y="16"/>
                      <a:pt x="146" y="16"/>
                    </a:cubicBezTo>
                    <a:cubicBezTo>
                      <a:pt x="147" y="16"/>
                      <a:pt x="147" y="16"/>
                      <a:pt x="147" y="15"/>
                    </a:cubicBezTo>
                    <a:cubicBezTo>
                      <a:pt x="147" y="15"/>
                      <a:pt x="147" y="15"/>
                      <a:pt x="147" y="15"/>
                    </a:cubicBezTo>
                    <a:cubicBezTo>
                      <a:pt x="147" y="15"/>
                      <a:pt x="147" y="15"/>
                      <a:pt x="148" y="15"/>
                    </a:cubicBezTo>
                    <a:cubicBezTo>
                      <a:pt x="148" y="15"/>
                      <a:pt x="148" y="15"/>
                      <a:pt x="148" y="14"/>
                    </a:cubicBezTo>
                    <a:cubicBezTo>
                      <a:pt x="148" y="14"/>
                      <a:pt x="148" y="14"/>
                      <a:pt x="148" y="14"/>
                    </a:cubicBezTo>
                    <a:cubicBezTo>
                      <a:pt x="149" y="14"/>
                      <a:pt x="149" y="14"/>
                      <a:pt x="150" y="14"/>
                    </a:cubicBezTo>
                    <a:cubicBezTo>
                      <a:pt x="150" y="14"/>
                      <a:pt x="149" y="13"/>
                      <a:pt x="149" y="13"/>
                    </a:cubicBezTo>
                    <a:cubicBezTo>
                      <a:pt x="149" y="12"/>
                      <a:pt x="149" y="11"/>
                      <a:pt x="150" y="11"/>
                    </a:cubicBezTo>
                    <a:cubicBezTo>
                      <a:pt x="150" y="12"/>
                      <a:pt x="151" y="13"/>
                      <a:pt x="151" y="12"/>
                    </a:cubicBezTo>
                    <a:cubicBezTo>
                      <a:pt x="151" y="11"/>
                      <a:pt x="150" y="11"/>
                      <a:pt x="150" y="11"/>
                    </a:cubicBezTo>
                    <a:cubicBezTo>
                      <a:pt x="150" y="11"/>
                      <a:pt x="150" y="10"/>
                      <a:pt x="150" y="10"/>
                    </a:cubicBezTo>
                    <a:cubicBezTo>
                      <a:pt x="150" y="10"/>
                      <a:pt x="150" y="10"/>
                      <a:pt x="150" y="10"/>
                    </a:cubicBezTo>
                    <a:cubicBezTo>
                      <a:pt x="150" y="10"/>
                      <a:pt x="150" y="9"/>
                      <a:pt x="150" y="9"/>
                    </a:cubicBezTo>
                    <a:cubicBezTo>
                      <a:pt x="150" y="9"/>
                      <a:pt x="150" y="9"/>
                      <a:pt x="150" y="9"/>
                    </a:cubicBezTo>
                    <a:cubicBezTo>
                      <a:pt x="151" y="8"/>
                      <a:pt x="151" y="9"/>
                      <a:pt x="151" y="8"/>
                    </a:cubicBezTo>
                    <a:cubicBezTo>
                      <a:pt x="151" y="8"/>
                      <a:pt x="151" y="8"/>
                      <a:pt x="151" y="8"/>
                    </a:cubicBezTo>
                    <a:cubicBezTo>
                      <a:pt x="151" y="7"/>
                      <a:pt x="151" y="7"/>
                      <a:pt x="152" y="7"/>
                    </a:cubicBezTo>
                    <a:cubicBezTo>
                      <a:pt x="152" y="7"/>
                      <a:pt x="153" y="8"/>
                      <a:pt x="153" y="7"/>
                    </a:cubicBezTo>
                    <a:cubicBezTo>
                      <a:pt x="153" y="7"/>
                      <a:pt x="153" y="7"/>
                      <a:pt x="153" y="7"/>
                    </a:cubicBezTo>
                    <a:cubicBezTo>
                      <a:pt x="153" y="7"/>
                      <a:pt x="153" y="7"/>
                      <a:pt x="153" y="7"/>
                    </a:cubicBezTo>
                    <a:cubicBezTo>
                      <a:pt x="153" y="6"/>
                      <a:pt x="152" y="6"/>
                      <a:pt x="152" y="5"/>
                    </a:cubicBezTo>
                    <a:cubicBezTo>
                      <a:pt x="151" y="5"/>
                      <a:pt x="151" y="6"/>
                      <a:pt x="151" y="5"/>
                    </a:cubicBezTo>
                    <a:cubicBezTo>
                      <a:pt x="150" y="5"/>
                      <a:pt x="150" y="5"/>
                      <a:pt x="150" y="4"/>
                    </a:cubicBezTo>
                    <a:cubicBezTo>
                      <a:pt x="150" y="4"/>
                      <a:pt x="152" y="5"/>
                      <a:pt x="151" y="4"/>
                    </a:cubicBezTo>
                    <a:cubicBezTo>
                      <a:pt x="151" y="4"/>
                      <a:pt x="150" y="3"/>
                      <a:pt x="151" y="3"/>
                    </a:cubicBezTo>
                    <a:cubicBezTo>
                      <a:pt x="151" y="3"/>
                      <a:pt x="152" y="3"/>
                      <a:pt x="152" y="3"/>
                    </a:cubicBezTo>
                    <a:cubicBezTo>
                      <a:pt x="152" y="3"/>
                      <a:pt x="152" y="3"/>
                      <a:pt x="152" y="3"/>
                    </a:cubicBezTo>
                    <a:cubicBezTo>
                      <a:pt x="152" y="3"/>
                      <a:pt x="152" y="3"/>
                      <a:pt x="152" y="4"/>
                    </a:cubicBezTo>
                    <a:cubicBezTo>
                      <a:pt x="153" y="4"/>
                      <a:pt x="153" y="4"/>
                      <a:pt x="153" y="4"/>
                    </a:cubicBezTo>
                    <a:cubicBezTo>
                      <a:pt x="153" y="3"/>
                      <a:pt x="153" y="3"/>
                      <a:pt x="153" y="2"/>
                    </a:cubicBezTo>
                    <a:cubicBezTo>
                      <a:pt x="153" y="2"/>
                      <a:pt x="153" y="2"/>
                      <a:pt x="153" y="1"/>
                    </a:cubicBezTo>
                    <a:cubicBezTo>
                      <a:pt x="154" y="1"/>
                      <a:pt x="153" y="1"/>
                      <a:pt x="154" y="1"/>
                    </a:cubicBezTo>
                    <a:cubicBezTo>
                      <a:pt x="154" y="1"/>
                      <a:pt x="154" y="2"/>
                      <a:pt x="154" y="2"/>
                    </a:cubicBezTo>
                    <a:cubicBezTo>
                      <a:pt x="154" y="2"/>
                      <a:pt x="155" y="2"/>
                      <a:pt x="155" y="2"/>
                    </a:cubicBezTo>
                    <a:cubicBezTo>
                      <a:pt x="155" y="2"/>
                      <a:pt x="155" y="2"/>
                      <a:pt x="155" y="2"/>
                    </a:cubicBezTo>
                    <a:cubicBezTo>
                      <a:pt x="155" y="2"/>
                      <a:pt x="156" y="3"/>
                      <a:pt x="156" y="2"/>
                    </a:cubicBezTo>
                    <a:cubicBezTo>
                      <a:pt x="156" y="2"/>
                      <a:pt x="156" y="2"/>
                      <a:pt x="156" y="2"/>
                    </a:cubicBezTo>
                    <a:cubicBezTo>
                      <a:pt x="156" y="2"/>
                      <a:pt x="156" y="2"/>
                      <a:pt x="156" y="2"/>
                    </a:cubicBezTo>
                    <a:cubicBezTo>
                      <a:pt x="157" y="2"/>
                      <a:pt x="157" y="2"/>
                      <a:pt x="157" y="2"/>
                    </a:cubicBezTo>
                    <a:cubicBezTo>
                      <a:pt x="157" y="2"/>
                      <a:pt x="157" y="2"/>
                      <a:pt x="157" y="1"/>
                    </a:cubicBezTo>
                    <a:cubicBezTo>
                      <a:pt x="158" y="2"/>
                      <a:pt x="157" y="3"/>
                      <a:pt x="157" y="3"/>
                    </a:cubicBezTo>
                    <a:cubicBezTo>
                      <a:pt x="158" y="4"/>
                      <a:pt x="158" y="3"/>
                      <a:pt x="159" y="3"/>
                    </a:cubicBezTo>
                    <a:cubicBezTo>
                      <a:pt x="159" y="3"/>
                      <a:pt x="159" y="3"/>
                      <a:pt x="159" y="4"/>
                    </a:cubicBezTo>
                    <a:cubicBezTo>
                      <a:pt x="159" y="5"/>
                      <a:pt x="159" y="5"/>
                      <a:pt x="159" y="5"/>
                    </a:cubicBezTo>
                    <a:cubicBezTo>
                      <a:pt x="159" y="6"/>
                      <a:pt x="159" y="6"/>
                      <a:pt x="158" y="6"/>
                    </a:cubicBezTo>
                    <a:cubicBezTo>
                      <a:pt x="159" y="6"/>
                      <a:pt x="159" y="6"/>
                      <a:pt x="159" y="6"/>
                    </a:cubicBezTo>
                    <a:cubicBezTo>
                      <a:pt x="159" y="7"/>
                      <a:pt x="158" y="7"/>
                      <a:pt x="158" y="7"/>
                    </a:cubicBezTo>
                    <a:cubicBezTo>
                      <a:pt x="157" y="7"/>
                      <a:pt x="157" y="7"/>
                      <a:pt x="157" y="7"/>
                    </a:cubicBezTo>
                    <a:cubicBezTo>
                      <a:pt x="157" y="7"/>
                      <a:pt x="158" y="7"/>
                      <a:pt x="158" y="8"/>
                    </a:cubicBezTo>
                    <a:cubicBezTo>
                      <a:pt x="157" y="9"/>
                      <a:pt x="157" y="8"/>
                      <a:pt x="156" y="7"/>
                    </a:cubicBezTo>
                    <a:cubicBezTo>
                      <a:pt x="156" y="7"/>
                      <a:pt x="156" y="7"/>
                      <a:pt x="155" y="8"/>
                    </a:cubicBezTo>
                    <a:cubicBezTo>
                      <a:pt x="155" y="8"/>
                      <a:pt x="154" y="7"/>
                      <a:pt x="154" y="8"/>
                    </a:cubicBezTo>
                    <a:cubicBezTo>
                      <a:pt x="154" y="8"/>
                      <a:pt x="155" y="8"/>
                      <a:pt x="155" y="8"/>
                    </a:cubicBezTo>
                    <a:cubicBezTo>
                      <a:pt x="155" y="9"/>
                      <a:pt x="156" y="8"/>
                      <a:pt x="156" y="8"/>
                    </a:cubicBezTo>
                    <a:cubicBezTo>
                      <a:pt x="156" y="8"/>
                      <a:pt x="156" y="8"/>
                      <a:pt x="156" y="9"/>
                    </a:cubicBezTo>
                    <a:cubicBezTo>
                      <a:pt x="156" y="9"/>
                      <a:pt x="157" y="8"/>
                      <a:pt x="157" y="9"/>
                    </a:cubicBezTo>
                    <a:cubicBezTo>
                      <a:pt x="157" y="9"/>
                      <a:pt x="156" y="10"/>
                      <a:pt x="156" y="10"/>
                    </a:cubicBezTo>
                    <a:cubicBezTo>
                      <a:pt x="155" y="10"/>
                      <a:pt x="155" y="10"/>
                      <a:pt x="155" y="10"/>
                    </a:cubicBezTo>
                    <a:cubicBezTo>
                      <a:pt x="154" y="11"/>
                      <a:pt x="154" y="11"/>
                      <a:pt x="153" y="11"/>
                    </a:cubicBezTo>
                    <a:cubicBezTo>
                      <a:pt x="154" y="12"/>
                      <a:pt x="157" y="9"/>
                      <a:pt x="158" y="9"/>
                    </a:cubicBezTo>
                    <a:cubicBezTo>
                      <a:pt x="158" y="11"/>
                      <a:pt x="157" y="12"/>
                      <a:pt x="156" y="13"/>
                    </a:cubicBezTo>
                    <a:cubicBezTo>
                      <a:pt x="155" y="13"/>
                      <a:pt x="155" y="14"/>
                      <a:pt x="155" y="14"/>
                    </a:cubicBezTo>
                    <a:cubicBezTo>
                      <a:pt x="156" y="14"/>
                      <a:pt x="156" y="13"/>
                      <a:pt x="156" y="14"/>
                    </a:cubicBezTo>
                    <a:cubicBezTo>
                      <a:pt x="157" y="15"/>
                      <a:pt x="157" y="14"/>
                      <a:pt x="158" y="13"/>
                    </a:cubicBezTo>
                    <a:cubicBezTo>
                      <a:pt x="158" y="14"/>
                      <a:pt x="158" y="14"/>
                      <a:pt x="158" y="14"/>
                    </a:cubicBezTo>
                    <a:cubicBezTo>
                      <a:pt x="157" y="14"/>
                      <a:pt x="157" y="15"/>
                      <a:pt x="157" y="15"/>
                    </a:cubicBezTo>
                    <a:cubicBezTo>
                      <a:pt x="157" y="16"/>
                      <a:pt x="157" y="17"/>
                      <a:pt x="157" y="18"/>
                    </a:cubicBezTo>
                    <a:cubicBezTo>
                      <a:pt x="157" y="18"/>
                      <a:pt x="157" y="19"/>
                      <a:pt x="157" y="20"/>
                    </a:cubicBezTo>
                    <a:cubicBezTo>
                      <a:pt x="157" y="20"/>
                      <a:pt x="156" y="21"/>
                      <a:pt x="157" y="22"/>
                    </a:cubicBezTo>
                    <a:cubicBezTo>
                      <a:pt x="158" y="22"/>
                      <a:pt x="157" y="19"/>
                      <a:pt x="157" y="18"/>
                    </a:cubicBezTo>
                    <a:cubicBezTo>
                      <a:pt x="157" y="17"/>
                      <a:pt x="158" y="16"/>
                      <a:pt x="158" y="16"/>
                    </a:cubicBezTo>
                    <a:cubicBezTo>
                      <a:pt x="158" y="15"/>
                      <a:pt x="158" y="14"/>
                      <a:pt x="159" y="14"/>
                    </a:cubicBezTo>
                    <a:cubicBezTo>
                      <a:pt x="159" y="14"/>
                      <a:pt x="159" y="14"/>
                      <a:pt x="159" y="15"/>
                    </a:cubicBezTo>
                    <a:cubicBezTo>
                      <a:pt x="159" y="14"/>
                      <a:pt x="159" y="14"/>
                      <a:pt x="159" y="14"/>
                    </a:cubicBezTo>
                    <a:cubicBezTo>
                      <a:pt x="159" y="13"/>
                      <a:pt x="159" y="13"/>
                      <a:pt x="159" y="13"/>
                    </a:cubicBezTo>
                    <a:cubicBezTo>
                      <a:pt x="159" y="12"/>
                      <a:pt x="159" y="12"/>
                      <a:pt x="159" y="12"/>
                    </a:cubicBezTo>
                    <a:cubicBezTo>
                      <a:pt x="159" y="11"/>
                      <a:pt x="159" y="11"/>
                      <a:pt x="159" y="10"/>
                    </a:cubicBezTo>
                    <a:cubicBezTo>
                      <a:pt x="160" y="10"/>
                      <a:pt x="160" y="10"/>
                      <a:pt x="160" y="10"/>
                    </a:cubicBezTo>
                    <a:cubicBezTo>
                      <a:pt x="160" y="9"/>
                      <a:pt x="160" y="9"/>
                      <a:pt x="160" y="9"/>
                    </a:cubicBezTo>
                    <a:cubicBezTo>
                      <a:pt x="160" y="8"/>
                      <a:pt x="160" y="7"/>
                      <a:pt x="161" y="6"/>
                    </a:cubicBezTo>
                    <a:cubicBezTo>
                      <a:pt x="161" y="6"/>
                      <a:pt x="162" y="6"/>
                      <a:pt x="163" y="6"/>
                    </a:cubicBezTo>
                    <a:cubicBezTo>
                      <a:pt x="163" y="6"/>
                      <a:pt x="163" y="6"/>
                      <a:pt x="163" y="6"/>
                    </a:cubicBezTo>
                    <a:cubicBezTo>
                      <a:pt x="163" y="6"/>
                      <a:pt x="163" y="6"/>
                      <a:pt x="163" y="6"/>
                    </a:cubicBezTo>
                    <a:cubicBezTo>
                      <a:pt x="163" y="6"/>
                      <a:pt x="164" y="6"/>
                      <a:pt x="164" y="6"/>
                    </a:cubicBezTo>
                    <a:cubicBezTo>
                      <a:pt x="164" y="7"/>
                      <a:pt x="164" y="7"/>
                      <a:pt x="164" y="7"/>
                    </a:cubicBezTo>
                    <a:cubicBezTo>
                      <a:pt x="165" y="7"/>
                      <a:pt x="165" y="7"/>
                      <a:pt x="165" y="8"/>
                    </a:cubicBezTo>
                    <a:cubicBezTo>
                      <a:pt x="165" y="8"/>
                      <a:pt x="164" y="9"/>
                      <a:pt x="165" y="9"/>
                    </a:cubicBezTo>
                    <a:cubicBezTo>
                      <a:pt x="165" y="9"/>
                      <a:pt x="164" y="10"/>
                      <a:pt x="165" y="10"/>
                    </a:cubicBezTo>
                    <a:cubicBezTo>
                      <a:pt x="165" y="10"/>
                      <a:pt x="165" y="10"/>
                      <a:pt x="165" y="10"/>
                    </a:cubicBezTo>
                    <a:cubicBezTo>
                      <a:pt x="166" y="9"/>
                      <a:pt x="166" y="9"/>
                      <a:pt x="166" y="9"/>
                    </a:cubicBezTo>
                    <a:cubicBezTo>
                      <a:pt x="167" y="9"/>
                      <a:pt x="167" y="9"/>
                      <a:pt x="167" y="9"/>
                    </a:cubicBezTo>
                    <a:cubicBezTo>
                      <a:pt x="168" y="9"/>
                      <a:pt x="167" y="9"/>
                      <a:pt x="168" y="9"/>
                    </a:cubicBezTo>
                    <a:cubicBezTo>
                      <a:pt x="168" y="9"/>
                      <a:pt x="167" y="10"/>
                      <a:pt x="167" y="11"/>
                    </a:cubicBezTo>
                    <a:cubicBezTo>
                      <a:pt x="168" y="11"/>
                      <a:pt x="168" y="10"/>
                      <a:pt x="169" y="9"/>
                    </a:cubicBezTo>
                    <a:cubicBezTo>
                      <a:pt x="170" y="9"/>
                      <a:pt x="170" y="9"/>
                      <a:pt x="171" y="9"/>
                    </a:cubicBezTo>
                    <a:cubicBezTo>
                      <a:pt x="171" y="10"/>
                      <a:pt x="171" y="10"/>
                      <a:pt x="170" y="10"/>
                    </a:cubicBezTo>
                    <a:cubicBezTo>
                      <a:pt x="170" y="11"/>
                      <a:pt x="171" y="11"/>
                      <a:pt x="171" y="11"/>
                    </a:cubicBezTo>
                    <a:cubicBezTo>
                      <a:pt x="171" y="11"/>
                      <a:pt x="172" y="11"/>
                      <a:pt x="172" y="11"/>
                    </a:cubicBezTo>
                    <a:cubicBezTo>
                      <a:pt x="172" y="13"/>
                      <a:pt x="170" y="12"/>
                      <a:pt x="170" y="13"/>
                    </a:cubicBezTo>
                    <a:cubicBezTo>
                      <a:pt x="170" y="13"/>
                      <a:pt x="171" y="13"/>
                      <a:pt x="172" y="13"/>
                    </a:cubicBezTo>
                    <a:cubicBezTo>
                      <a:pt x="172" y="13"/>
                      <a:pt x="173" y="12"/>
                      <a:pt x="173" y="13"/>
                    </a:cubicBezTo>
                    <a:cubicBezTo>
                      <a:pt x="173" y="13"/>
                      <a:pt x="173" y="13"/>
                      <a:pt x="173" y="13"/>
                    </a:cubicBezTo>
                    <a:cubicBezTo>
                      <a:pt x="174" y="14"/>
                      <a:pt x="174" y="14"/>
                      <a:pt x="174" y="14"/>
                    </a:cubicBezTo>
                    <a:cubicBezTo>
                      <a:pt x="174" y="14"/>
                      <a:pt x="174" y="15"/>
                      <a:pt x="175" y="15"/>
                    </a:cubicBezTo>
                    <a:cubicBezTo>
                      <a:pt x="175" y="15"/>
                      <a:pt x="175" y="15"/>
                      <a:pt x="175" y="14"/>
                    </a:cubicBezTo>
                    <a:cubicBezTo>
                      <a:pt x="176" y="14"/>
                      <a:pt x="176" y="15"/>
                      <a:pt x="176" y="15"/>
                    </a:cubicBezTo>
                    <a:cubicBezTo>
                      <a:pt x="176" y="16"/>
                      <a:pt x="176" y="16"/>
                      <a:pt x="176" y="17"/>
                    </a:cubicBezTo>
                    <a:cubicBezTo>
                      <a:pt x="176" y="17"/>
                      <a:pt x="177" y="17"/>
                      <a:pt x="176" y="17"/>
                    </a:cubicBezTo>
                    <a:cubicBezTo>
                      <a:pt x="176" y="18"/>
                      <a:pt x="176" y="18"/>
                      <a:pt x="175" y="18"/>
                    </a:cubicBezTo>
                    <a:cubicBezTo>
                      <a:pt x="175" y="18"/>
                      <a:pt x="174" y="18"/>
                      <a:pt x="173" y="18"/>
                    </a:cubicBezTo>
                    <a:cubicBezTo>
                      <a:pt x="173" y="18"/>
                      <a:pt x="173" y="19"/>
                      <a:pt x="173" y="19"/>
                    </a:cubicBezTo>
                    <a:cubicBezTo>
                      <a:pt x="173" y="19"/>
                      <a:pt x="173" y="19"/>
                      <a:pt x="173" y="19"/>
                    </a:cubicBezTo>
                    <a:cubicBezTo>
                      <a:pt x="172" y="20"/>
                      <a:pt x="172" y="19"/>
                      <a:pt x="172" y="20"/>
                    </a:cubicBezTo>
                    <a:cubicBezTo>
                      <a:pt x="172" y="20"/>
                      <a:pt x="172" y="21"/>
                      <a:pt x="172" y="21"/>
                    </a:cubicBezTo>
                    <a:cubicBezTo>
                      <a:pt x="171" y="21"/>
                      <a:pt x="171" y="21"/>
                      <a:pt x="171" y="22"/>
                    </a:cubicBezTo>
                    <a:cubicBezTo>
                      <a:pt x="170" y="22"/>
                      <a:pt x="170" y="22"/>
                      <a:pt x="169" y="22"/>
                    </a:cubicBezTo>
                    <a:cubicBezTo>
                      <a:pt x="168" y="22"/>
                      <a:pt x="166" y="21"/>
                      <a:pt x="165" y="21"/>
                    </a:cubicBezTo>
                    <a:cubicBezTo>
                      <a:pt x="164" y="21"/>
                      <a:pt x="163" y="21"/>
                      <a:pt x="161" y="20"/>
                    </a:cubicBezTo>
                    <a:cubicBezTo>
                      <a:pt x="161" y="20"/>
                      <a:pt x="160" y="20"/>
                      <a:pt x="160" y="20"/>
                    </a:cubicBezTo>
                    <a:cubicBezTo>
                      <a:pt x="159" y="20"/>
                      <a:pt x="161" y="20"/>
                      <a:pt x="161" y="21"/>
                    </a:cubicBezTo>
                    <a:cubicBezTo>
                      <a:pt x="161" y="21"/>
                      <a:pt x="160" y="21"/>
                      <a:pt x="160" y="21"/>
                    </a:cubicBezTo>
                    <a:cubicBezTo>
                      <a:pt x="160" y="22"/>
                      <a:pt x="161" y="21"/>
                      <a:pt x="161" y="21"/>
                    </a:cubicBezTo>
                    <a:cubicBezTo>
                      <a:pt x="162" y="22"/>
                      <a:pt x="161" y="22"/>
                      <a:pt x="162" y="22"/>
                    </a:cubicBezTo>
                    <a:cubicBezTo>
                      <a:pt x="162" y="22"/>
                      <a:pt x="162" y="22"/>
                      <a:pt x="162" y="22"/>
                    </a:cubicBezTo>
                    <a:cubicBezTo>
                      <a:pt x="163" y="22"/>
                      <a:pt x="164" y="22"/>
                      <a:pt x="164" y="23"/>
                    </a:cubicBezTo>
                    <a:cubicBezTo>
                      <a:pt x="164" y="23"/>
                      <a:pt x="164" y="23"/>
                      <a:pt x="165" y="23"/>
                    </a:cubicBezTo>
                    <a:cubicBezTo>
                      <a:pt x="165" y="23"/>
                      <a:pt x="166" y="23"/>
                      <a:pt x="166" y="24"/>
                    </a:cubicBezTo>
                    <a:cubicBezTo>
                      <a:pt x="167" y="24"/>
                      <a:pt x="168" y="24"/>
                      <a:pt x="166" y="25"/>
                    </a:cubicBezTo>
                    <a:cubicBezTo>
                      <a:pt x="166" y="25"/>
                      <a:pt x="165" y="25"/>
                      <a:pt x="165" y="26"/>
                    </a:cubicBezTo>
                    <a:cubicBezTo>
                      <a:pt x="165" y="27"/>
                      <a:pt x="167" y="25"/>
                      <a:pt x="167" y="25"/>
                    </a:cubicBezTo>
                    <a:cubicBezTo>
                      <a:pt x="167" y="26"/>
                      <a:pt x="167" y="25"/>
                      <a:pt x="167" y="25"/>
                    </a:cubicBezTo>
                    <a:cubicBezTo>
                      <a:pt x="168" y="26"/>
                      <a:pt x="168" y="27"/>
                      <a:pt x="167" y="28"/>
                    </a:cubicBezTo>
                    <a:cubicBezTo>
                      <a:pt x="167" y="28"/>
                      <a:pt x="167" y="28"/>
                      <a:pt x="167" y="29"/>
                    </a:cubicBezTo>
                    <a:cubicBezTo>
                      <a:pt x="167" y="29"/>
                      <a:pt x="166" y="29"/>
                      <a:pt x="166" y="30"/>
                    </a:cubicBezTo>
                    <a:cubicBezTo>
                      <a:pt x="167" y="30"/>
                      <a:pt x="167" y="29"/>
                      <a:pt x="167" y="29"/>
                    </a:cubicBezTo>
                    <a:cubicBezTo>
                      <a:pt x="168" y="29"/>
                      <a:pt x="168" y="29"/>
                      <a:pt x="168" y="29"/>
                    </a:cubicBezTo>
                    <a:cubicBezTo>
                      <a:pt x="169" y="29"/>
                      <a:pt x="169" y="28"/>
                      <a:pt x="169" y="28"/>
                    </a:cubicBezTo>
                    <a:cubicBezTo>
                      <a:pt x="170" y="29"/>
                      <a:pt x="169" y="29"/>
                      <a:pt x="169" y="29"/>
                    </a:cubicBezTo>
                    <a:cubicBezTo>
                      <a:pt x="170" y="29"/>
                      <a:pt x="170" y="29"/>
                      <a:pt x="170" y="29"/>
                    </a:cubicBezTo>
                    <a:cubicBezTo>
                      <a:pt x="170" y="29"/>
                      <a:pt x="170" y="30"/>
                      <a:pt x="171" y="29"/>
                    </a:cubicBezTo>
                    <a:cubicBezTo>
                      <a:pt x="171" y="29"/>
                      <a:pt x="170" y="29"/>
                      <a:pt x="170" y="28"/>
                    </a:cubicBezTo>
                    <a:cubicBezTo>
                      <a:pt x="170" y="28"/>
                      <a:pt x="171" y="28"/>
                      <a:pt x="171" y="28"/>
                    </a:cubicBezTo>
                    <a:cubicBezTo>
                      <a:pt x="171" y="28"/>
                      <a:pt x="171" y="27"/>
                      <a:pt x="171" y="27"/>
                    </a:cubicBezTo>
                    <a:cubicBezTo>
                      <a:pt x="171" y="27"/>
                      <a:pt x="171" y="26"/>
                      <a:pt x="171" y="26"/>
                    </a:cubicBezTo>
                    <a:cubicBezTo>
                      <a:pt x="171" y="26"/>
                      <a:pt x="171" y="26"/>
                      <a:pt x="171" y="26"/>
                    </a:cubicBezTo>
                    <a:cubicBezTo>
                      <a:pt x="172" y="26"/>
                      <a:pt x="171" y="26"/>
                      <a:pt x="171" y="27"/>
                    </a:cubicBezTo>
                    <a:cubicBezTo>
                      <a:pt x="171" y="27"/>
                      <a:pt x="171" y="27"/>
                      <a:pt x="171" y="27"/>
                    </a:cubicBezTo>
                    <a:cubicBezTo>
                      <a:pt x="171" y="27"/>
                      <a:pt x="172" y="27"/>
                      <a:pt x="172" y="27"/>
                    </a:cubicBezTo>
                    <a:cubicBezTo>
                      <a:pt x="172" y="28"/>
                      <a:pt x="172" y="28"/>
                      <a:pt x="172" y="29"/>
                    </a:cubicBezTo>
                    <a:cubicBezTo>
                      <a:pt x="172" y="30"/>
                      <a:pt x="172" y="30"/>
                      <a:pt x="173" y="29"/>
                    </a:cubicBezTo>
                    <a:cubicBezTo>
                      <a:pt x="173" y="29"/>
                      <a:pt x="172" y="28"/>
                      <a:pt x="173" y="27"/>
                    </a:cubicBezTo>
                    <a:cubicBezTo>
                      <a:pt x="174" y="27"/>
                      <a:pt x="174" y="27"/>
                      <a:pt x="174" y="28"/>
                    </a:cubicBezTo>
                    <a:cubicBezTo>
                      <a:pt x="174" y="28"/>
                      <a:pt x="175" y="27"/>
                      <a:pt x="175" y="27"/>
                    </a:cubicBezTo>
                    <a:cubicBezTo>
                      <a:pt x="175" y="28"/>
                      <a:pt x="175" y="29"/>
                      <a:pt x="176" y="30"/>
                    </a:cubicBezTo>
                    <a:cubicBezTo>
                      <a:pt x="176" y="31"/>
                      <a:pt x="176" y="32"/>
                      <a:pt x="175" y="33"/>
                    </a:cubicBezTo>
                    <a:cubicBezTo>
                      <a:pt x="175" y="33"/>
                      <a:pt x="174" y="33"/>
                      <a:pt x="173" y="33"/>
                    </a:cubicBezTo>
                    <a:cubicBezTo>
                      <a:pt x="172" y="32"/>
                      <a:pt x="173" y="32"/>
                      <a:pt x="172" y="31"/>
                    </a:cubicBezTo>
                    <a:cubicBezTo>
                      <a:pt x="172" y="31"/>
                      <a:pt x="171" y="30"/>
                      <a:pt x="171" y="30"/>
                    </a:cubicBezTo>
                    <a:cubicBezTo>
                      <a:pt x="170" y="30"/>
                      <a:pt x="171" y="31"/>
                      <a:pt x="171" y="32"/>
                    </a:cubicBezTo>
                    <a:cubicBezTo>
                      <a:pt x="171" y="32"/>
                      <a:pt x="171" y="34"/>
                      <a:pt x="170" y="34"/>
                    </a:cubicBezTo>
                    <a:cubicBezTo>
                      <a:pt x="170" y="35"/>
                      <a:pt x="169" y="36"/>
                      <a:pt x="169" y="36"/>
                    </a:cubicBezTo>
                    <a:cubicBezTo>
                      <a:pt x="168" y="36"/>
                      <a:pt x="168" y="36"/>
                      <a:pt x="167" y="36"/>
                    </a:cubicBezTo>
                    <a:cubicBezTo>
                      <a:pt x="167" y="37"/>
                      <a:pt x="167" y="37"/>
                      <a:pt x="167" y="37"/>
                    </a:cubicBezTo>
                    <a:cubicBezTo>
                      <a:pt x="166" y="37"/>
                      <a:pt x="166" y="37"/>
                      <a:pt x="165" y="37"/>
                    </a:cubicBezTo>
                    <a:cubicBezTo>
                      <a:pt x="164" y="38"/>
                      <a:pt x="165" y="39"/>
                      <a:pt x="164" y="40"/>
                    </a:cubicBezTo>
                    <a:cubicBezTo>
                      <a:pt x="164" y="42"/>
                      <a:pt x="162" y="43"/>
                      <a:pt x="161" y="41"/>
                    </a:cubicBezTo>
                    <a:cubicBezTo>
                      <a:pt x="161" y="40"/>
                      <a:pt x="162" y="38"/>
                      <a:pt x="163" y="37"/>
                    </a:cubicBezTo>
                    <a:cubicBezTo>
                      <a:pt x="163" y="37"/>
                      <a:pt x="164" y="36"/>
                      <a:pt x="164" y="35"/>
                    </a:cubicBezTo>
                    <a:cubicBezTo>
                      <a:pt x="165" y="34"/>
                      <a:pt x="165" y="33"/>
                      <a:pt x="164" y="33"/>
                    </a:cubicBezTo>
                    <a:cubicBezTo>
                      <a:pt x="164" y="32"/>
                      <a:pt x="164" y="31"/>
                      <a:pt x="164" y="30"/>
                    </a:cubicBezTo>
                    <a:cubicBezTo>
                      <a:pt x="163" y="30"/>
                      <a:pt x="162" y="29"/>
                      <a:pt x="162" y="29"/>
                    </a:cubicBezTo>
                    <a:cubicBezTo>
                      <a:pt x="161" y="28"/>
                      <a:pt x="160" y="28"/>
                      <a:pt x="159" y="27"/>
                    </a:cubicBezTo>
                    <a:cubicBezTo>
                      <a:pt x="159" y="27"/>
                      <a:pt x="159" y="27"/>
                      <a:pt x="158" y="27"/>
                    </a:cubicBezTo>
                    <a:cubicBezTo>
                      <a:pt x="158" y="26"/>
                      <a:pt x="158" y="26"/>
                      <a:pt x="158" y="26"/>
                    </a:cubicBezTo>
                    <a:cubicBezTo>
                      <a:pt x="157" y="25"/>
                      <a:pt x="157" y="25"/>
                      <a:pt x="156" y="24"/>
                    </a:cubicBezTo>
                    <a:cubicBezTo>
                      <a:pt x="156" y="24"/>
                      <a:pt x="156" y="24"/>
                      <a:pt x="156" y="23"/>
                    </a:cubicBezTo>
                    <a:cubicBezTo>
                      <a:pt x="155" y="23"/>
                      <a:pt x="155" y="22"/>
                      <a:pt x="155" y="22"/>
                    </a:cubicBezTo>
                    <a:cubicBezTo>
                      <a:pt x="154" y="22"/>
                      <a:pt x="154" y="22"/>
                      <a:pt x="153" y="22"/>
                    </a:cubicBezTo>
                    <a:cubicBezTo>
                      <a:pt x="153" y="23"/>
                      <a:pt x="152" y="23"/>
                      <a:pt x="152" y="24"/>
                    </a:cubicBezTo>
                    <a:cubicBezTo>
                      <a:pt x="151" y="25"/>
                      <a:pt x="151" y="25"/>
                      <a:pt x="150" y="25"/>
                    </a:cubicBezTo>
                    <a:cubicBezTo>
                      <a:pt x="149" y="25"/>
                      <a:pt x="149" y="25"/>
                      <a:pt x="148" y="25"/>
                    </a:cubicBezTo>
                    <a:cubicBezTo>
                      <a:pt x="147" y="25"/>
                      <a:pt x="146" y="25"/>
                      <a:pt x="145" y="27"/>
                    </a:cubicBezTo>
                    <a:cubicBezTo>
                      <a:pt x="145" y="27"/>
                      <a:pt x="145" y="28"/>
                      <a:pt x="144" y="28"/>
                    </a:cubicBezTo>
                    <a:cubicBezTo>
                      <a:pt x="144" y="29"/>
                      <a:pt x="143" y="29"/>
                      <a:pt x="143" y="29"/>
                    </a:cubicBezTo>
                    <a:cubicBezTo>
                      <a:pt x="142" y="30"/>
                      <a:pt x="142" y="31"/>
                      <a:pt x="142" y="31"/>
                    </a:cubicBezTo>
                    <a:cubicBezTo>
                      <a:pt x="142" y="32"/>
                      <a:pt x="142" y="33"/>
                      <a:pt x="142" y="34"/>
                    </a:cubicBezTo>
                    <a:cubicBezTo>
                      <a:pt x="141" y="35"/>
                      <a:pt x="142" y="35"/>
                      <a:pt x="142" y="36"/>
                    </a:cubicBezTo>
                    <a:cubicBezTo>
                      <a:pt x="141" y="37"/>
                      <a:pt x="141" y="37"/>
                      <a:pt x="141" y="38"/>
                    </a:cubicBezTo>
                    <a:cubicBezTo>
                      <a:pt x="141" y="39"/>
                      <a:pt x="141" y="40"/>
                      <a:pt x="141" y="41"/>
                    </a:cubicBezTo>
                    <a:cubicBezTo>
                      <a:pt x="141" y="41"/>
                      <a:pt x="141" y="41"/>
                      <a:pt x="141" y="42"/>
                    </a:cubicBezTo>
                    <a:cubicBezTo>
                      <a:pt x="141" y="42"/>
                      <a:pt x="141" y="42"/>
                      <a:pt x="141" y="43"/>
                    </a:cubicBezTo>
                    <a:cubicBezTo>
                      <a:pt x="141" y="43"/>
                      <a:pt x="141" y="43"/>
                      <a:pt x="141" y="44"/>
                    </a:cubicBezTo>
                    <a:cubicBezTo>
                      <a:pt x="141" y="44"/>
                      <a:pt x="141" y="44"/>
                      <a:pt x="140" y="44"/>
                    </a:cubicBezTo>
                    <a:cubicBezTo>
                      <a:pt x="140" y="45"/>
                      <a:pt x="139" y="45"/>
                      <a:pt x="139" y="45"/>
                    </a:cubicBezTo>
                    <a:cubicBezTo>
                      <a:pt x="138" y="45"/>
                      <a:pt x="137" y="46"/>
                      <a:pt x="137" y="48"/>
                    </a:cubicBezTo>
                    <a:cubicBezTo>
                      <a:pt x="137" y="48"/>
                      <a:pt x="137" y="49"/>
                      <a:pt x="136" y="49"/>
                    </a:cubicBezTo>
                    <a:cubicBezTo>
                      <a:pt x="136" y="50"/>
                      <a:pt x="136" y="50"/>
                      <a:pt x="136" y="50"/>
                    </a:cubicBezTo>
                    <a:cubicBezTo>
                      <a:pt x="136" y="50"/>
                      <a:pt x="136" y="50"/>
                      <a:pt x="135" y="50"/>
                    </a:cubicBezTo>
                    <a:cubicBezTo>
                      <a:pt x="135" y="51"/>
                      <a:pt x="135" y="51"/>
                      <a:pt x="135" y="50"/>
                    </a:cubicBezTo>
                    <a:cubicBezTo>
                      <a:pt x="134" y="50"/>
                      <a:pt x="134" y="50"/>
                      <a:pt x="133" y="49"/>
                    </a:cubicBezTo>
                    <a:cubicBezTo>
                      <a:pt x="133" y="49"/>
                      <a:pt x="132" y="49"/>
                      <a:pt x="132" y="48"/>
                    </a:cubicBezTo>
                    <a:cubicBezTo>
                      <a:pt x="131" y="48"/>
                      <a:pt x="131" y="48"/>
                      <a:pt x="130" y="47"/>
                    </a:cubicBezTo>
                    <a:cubicBezTo>
                      <a:pt x="130" y="47"/>
                      <a:pt x="129" y="47"/>
                      <a:pt x="128" y="47"/>
                    </a:cubicBezTo>
                    <a:cubicBezTo>
                      <a:pt x="128" y="47"/>
                      <a:pt x="128" y="47"/>
                      <a:pt x="127" y="47"/>
                    </a:cubicBezTo>
                    <a:cubicBezTo>
                      <a:pt x="127" y="48"/>
                      <a:pt x="127" y="48"/>
                      <a:pt x="126" y="49"/>
                    </a:cubicBezTo>
                    <a:cubicBezTo>
                      <a:pt x="125" y="49"/>
                      <a:pt x="125" y="49"/>
                      <a:pt x="124" y="49"/>
                    </a:cubicBezTo>
                    <a:cubicBezTo>
                      <a:pt x="124" y="50"/>
                      <a:pt x="123" y="50"/>
                      <a:pt x="123" y="49"/>
                    </a:cubicBezTo>
                    <a:cubicBezTo>
                      <a:pt x="122" y="49"/>
                      <a:pt x="122" y="49"/>
                      <a:pt x="122" y="49"/>
                    </a:cubicBezTo>
                    <a:cubicBezTo>
                      <a:pt x="121" y="49"/>
                      <a:pt x="121" y="49"/>
                      <a:pt x="120" y="48"/>
                    </a:cubicBezTo>
                    <a:cubicBezTo>
                      <a:pt x="119" y="48"/>
                      <a:pt x="119" y="48"/>
                      <a:pt x="118" y="48"/>
                    </a:cubicBezTo>
                    <a:cubicBezTo>
                      <a:pt x="118" y="47"/>
                      <a:pt x="118" y="46"/>
                      <a:pt x="117" y="45"/>
                    </a:cubicBezTo>
                    <a:cubicBezTo>
                      <a:pt x="117" y="44"/>
                      <a:pt x="117" y="44"/>
                      <a:pt x="117" y="43"/>
                    </a:cubicBezTo>
                    <a:cubicBezTo>
                      <a:pt x="116" y="43"/>
                      <a:pt x="116" y="43"/>
                      <a:pt x="116" y="42"/>
                    </a:cubicBezTo>
                    <a:cubicBezTo>
                      <a:pt x="115" y="41"/>
                      <a:pt x="114" y="40"/>
                      <a:pt x="114" y="39"/>
                    </a:cubicBezTo>
                    <a:cubicBezTo>
                      <a:pt x="113" y="39"/>
                      <a:pt x="113" y="38"/>
                      <a:pt x="113" y="38"/>
                    </a:cubicBezTo>
                    <a:cubicBezTo>
                      <a:pt x="113" y="38"/>
                      <a:pt x="112" y="38"/>
                      <a:pt x="112" y="38"/>
                    </a:cubicBezTo>
                    <a:cubicBezTo>
                      <a:pt x="112" y="37"/>
                      <a:pt x="111" y="37"/>
                      <a:pt x="111" y="37"/>
                    </a:cubicBezTo>
                    <a:cubicBezTo>
                      <a:pt x="110" y="38"/>
                      <a:pt x="110" y="38"/>
                      <a:pt x="109" y="39"/>
                    </a:cubicBezTo>
                    <a:cubicBezTo>
                      <a:pt x="109" y="39"/>
                      <a:pt x="110" y="40"/>
                      <a:pt x="110" y="41"/>
                    </a:cubicBezTo>
                    <a:cubicBezTo>
                      <a:pt x="110" y="42"/>
                      <a:pt x="109" y="42"/>
                      <a:pt x="108" y="41"/>
                    </a:cubicBezTo>
                    <a:cubicBezTo>
                      <a:pt x="108" y="41"/>
                      <a:pt x="107" y="41"/>
                      <a:pt x="107" y="41"/>
                    </a:cubicBezTo>
                    <a:cubicBezTo>
                      <a:pt x="106" y="41"/>
                      <a:pt x="106" y="42"/>
                      <a:pt x="106" y="42"/>
                    </a:cubicBezTo>
                    <a:cubicBezTo>
                      <a:pt x="106" y="42"/>
                      <a:pt x="106" y="42"/>
                      <a:pt x="106" y="42"/>
                    </a:cubicBezTo>
                    <a:close/>
                    <a:moveTo>
                      <a:pt x="21" y="136"/>
                    </a:moveTo>
                    <a:cubicBezTo>
                      <a:pt x="21" y="136"/>
                      <a:pt x="21" y="136"/>
                      <a:pt x="20" y="136"/>
                    </a:cubicBezTo>
                    <a:cubicBezTo>
                      <a:pt x="20" y="136"/>
                      <a:pt x="20" y="136"/>
                      <a:pt x="20" y="137"/>
                    </a:cubicBezTo>
                    <a:cubicBezTo>
                      <a:pt x="20" y="137"/>
                      <a:pt x="20" y="137"/>
                      <a:pt x="20" y="137"/>
                    </a:cubicBezTo>
                    <a:cubicBezTo>
                      <a:pt x="20" y="137"/>
                      <a:pt x="21" y="138"/>
                      <a:pt x="21" y="138"/>
                    </a:cubicBezTo>
                    <a:cubicBezTo>
                      <a:pt x="21" y="138"/>
                      <a:pt x="22" y="138"/>
                      <a:pt x="22" y="137"/>
                    </a:cubicBezTo>
                    <a:cubicBezTo>
                      <a:pt x="22" y="137"/>
                      <a:pt x="22" y="136"/>
                      <a:pt x="22" y="136"/>
                    </a:cubicBezTo>
                    <a:cubicBezTo>
                      <a:pt x="22" y="136"/>
                      <a:pt x="22" y="135"/>
                      <a:pt x="21" y="136"/>
                    </a:cubicBezTo>
                    <a:close/>
                    <a:moveTo>
                      <a:pt x="24" y="134"/>
                    </a:moveTo>
                    <a:cubicBezTo>
                      <a:pt x="24" y="135"/>
                      <a:pt x="22" y="136"/>
                      <a:pt x="23" y="136"/>
                    </a:cubicBezTo>
                    <a:cubicBezTo>
                      <a:pt x="24" y="137"/>
                      <a:pt x="24" y="136"/>
                      <a:pt x="25" y="136"/>
                    </a:cubicBezTo>
                    <a:cubicBezTo>
                      <a:pt x="26" y="136"/>
                      <a:pt x="26" y="136"/>
                      <a:pt x="27" y="135"/>
                    </a:cubicBezTo>
                    <a:cubicBezTo>
                      <a:pt x="27" y="135"/>
                      <a:pt x="28" y="135"/>
                      <a:pt x="29" y="134"/>
                    </a:cubicBezTo>
                    <a:cubicBezTo>
                      <a:pt x="29" y="134"/>
                      <a:pt x="28" y="134"/>
                      <a:pt x="28" y="134"/>
                    </a:cubicBezTo>
                    <a:cubicBezTo>
                      <a:pt x="28" y="133"/>
                      <a:pt x="28" y="133"/>
                      <a:pt x="27" y="133"/>
                    </a:cubicBezTo>
                    <a:cubicBezTo>
                      <a:pt x="27" y="133"/>
                      <a:pt x="25" y="133"/>
                      <a:pt x="25" y="133"/>
                    </a:cubicBezTo>
                    <a:cubicBezTo>
                      <a:pt x="25" y="134"/>
                      <a:pt x="25" y="134"/>
                      <a:pt x="25" y="134"/>
                    </a:cubicBezTo>
                    <a:cubicBezTo>
                      <a:pt x="25" y="135"/>
                      <a:pt x="24" y="134"/>
                      <a:pt x="24" y="134"/>
                    </a:cubicBezTo>
                    <a:cubicBezTo>
                      <a:pt x="24" y="135"/>
                      <a:pt x="24" y="134"/>
                      <a:pt x="24" y="134"/>
                    </a:cubicBezTo>
                    <a:close/>
                    <a:moveTo>
                      <a:pt x="26" y="131"/>
                    </a:moveTo>
                    <a:cubicBezTo>
                      <a:pt x="25" y="132"/>
                      <a:pt x="24" y="132"/>
                      <a:pt x="24" y="132"/>
                    </a:cubicBezTo>
                    <a:cubicBezTo>
                      <a:pt x="23" y="132"/>
                      <a:pt x="23" y="132"/>
                      <a:pt x="23" y="132"/>
                    </a:cubicBezTo>
                    <a:cubicBezTo>
                      <a:pt x="24" y="132"/>
                      <a:pt x="24" y="132"/>
                      <a:pt x="25" y="132"/>
                    </a:cubicBezTo>
                    <a:cubicBezTo>
                      <a:pt x="25" y="132"/>
                      <a:pt x="25" y="132"/>
                      <a:pt x="25" y="132"/>
                    </a:cubicBezTo>
                    <a:cubicBezTo>
                      <a:pt x="27" y="133"/>
                      <a:pt x="26" y="131"/>
                      <a:pt x="27" y="130"/>
                    </a:cubicBezTo>
                    <a:cubicBezTo>
                      <a:pt x="26" y="131"/>
                      <a:pt x="26" y="131"/>
                      <a:pt x="26" y="131"/>
                    </a:cubicBezTo>
                    <a:close/>
                    <a:moveTo>
                      <a:pt x="69" y="62"/>
                    </a:moveTo>
                    <a:cubicBezTo>
                      <a:pt x="69" y="62"/>
                      <a:pt x="69" y="61"/>
                      <a:pt x="68" y="62"/>
                    </a:cubicBezTo>
                    <a:cubicBezTo>
                      <a:pt x="68" y="62"/>
                      <a:pt x="68" y="62"/>
                      <a:pt x="68" y="62"/>
                    </a:cubicBezTo>
                    <a:cubicBezTo>
                      <a:pt x="69" y="63"/>
                      <a:pt x="70" y="62"/>
                      <a:pt x="69" y="62"/>
                    </a:cubicBezTo>
                    <a:moveTo>
                      <a:pt x="70" y="61"/>
                    </a:moveTo>
                    <a:cubicBezTo>
                      <a:pt x="71" y="61"/>
                      <a:pt x="71" y="61"/>
                      <a:pt x="71" y="60"/>
                    </a:cubicBezTo>
                    <a:cubicBezTo>
                      <a:pt x="72" y="60"/>
                      <a:pt x="72" y="60"/>
                      <a:pt x="73" y="60"/>
                    </a:cubicBezTo>
                    <a:cubicBezTo>
                      <a:pt x="73" y="59"/>
                      <a:pt x="73" y="58"/>
                      <a:pt x="72" y="58"/>
                    </a:cubicBezTo>
                    <a:cubicBezTo>
                      <a:pt x="72" y="59"/>
                      <a:pt x="72" y="59"/>
                      <a:pt x="72" y="59"/>
                    </a:cubicBezTo>
                    <a:cubicBezTo>
                      <a:pt x="72" y="59"/>
                      <a:pt x="72" y="59"/>
                      <a:pt x="71" y="59"/>
                    </a:cubicBezTo>
                    <a:cubicBezTo>
                      <a:pt x="71" y="59"/>
                      <a:pt x="71" y="59"/>
                      <a:pt x="71" y="59"/>
                    </a:cubicBezTo>
                    <a:cubicBezTo>
                      <a:pt x="71" y="59"/>
                      <a:pt x="71" y="60"/>
                      <a:pt x="71" y="60"/>
                    </a:cubicBezTo>
                    <a:cubicBezTo>
                      <a:pt x="70" y="60"/>
                      <a:pt x="70" y="61"/>
                      <a:pt x="70" y="61"/>
                    </a:cubicBezTo>
                    <a:cubicBezTo>
                      <a:pt x="71" y="61"/>
                      <a:pt x="70" y="61"/>
                      <a:pt x="70" y="61"/>
                    </a:cubicBezTo>
                    <a:close/>
                    <a:moveTo>
                      <a:pt x="73" y="60"/>
                    </a:moveTo>
                    <a:cubicBezTo>
                      <a:pt x="73" y="60"/>
                      <a:pt x="72" y="61"/>
                      <a:pt x="73" y="61"/>
                    </a:cubicBezTo>
                    <a:cubicBezTo>
                      <a:pt x="73" y="61"/>
                      <a:pt x="74" y="61"/>
                      <a:pt x="74" y="60"/>
                    </a:cubicBezTo>
                    <a:cubicBezTo>
                      <a:pt x="74" y="60"/>
                      <a:pt x="74" y="60"/>
                      <a:pt x="74" y="60"/>
                    </a:cubicBezTo>
                    <a:cubicBezTo>
                      <a:pt x="74" y="61"/>
                      <a:pt x="75" y="61"/>
                      <a:pt x="75" y="60"/>
                    </a:cubicBezTo>
                    <a:cubicBezTo>
                      <a:pt x="76" y="60"/>
                      <a:pt x="76" y="60"/>
                      <a:pt x="76" y="59"/>
                    </a:cubicBezTo>
                    <a:cubicBezTo>
                      <a:pt x="76" y="59"/>
                      <a:pt x="76" y="59"/>
                      <a:pt x="75" y="58"/>
                    </a:cubicBezTo>
                    <a:cubicBezTo>
                      <a:pt x="75" y="58"/>
                      <a:pt x="75" y="58"/>
                      <a:pt x="75" y="57"/>
                    </a:cubicBezTo>
                    <a:cubicBezTo>
                      <a:pt x="75" y="57"/>
                      <a:pt x="75" y="57"/>
                      <a:pt x="75" y="57"/>
                    </a:cubicBezTo>
                    <a:cubicBezTo>
                      <a:pt x="74" y="57"/>
                      <a:pt x="75" y="57"/>
                      <a:pt x="74" y="58"/>
                    </a:cubicBezTo>
                    <a:cubicBezTo>
                      <a:pt x="74" y="58"/>
                      <a:pt x="74" y="58"/>
                      <a:pt x="74" y="58"/>
                    </a:cubicBezTo>
                    <a:cubicBezTo>
                      <a:pt x="74" y="58"/>
                      <a:pt x="74" y="58"/>
                      <a:pt x="74" y="58"/>
                    </a:cubicBezTo>
                    <a:cubicBezTo>
                      <a:pt x="74" y="59"/>
                      <a:pt x="74" y="59"/>
                      <a:pt x="74" y="59"/>
                    </a:cubicBezTo>
                    <a:cubicBezTo>
                      <a:pt x="74" y="59"/>
                      <a:pt x="74" y="59"/>
                      <a:pt x="74" y="59"/>
                    </a:cubicBezTo>
                    <a:cubicBezTo>
                      <a:pt x="73" y="60"/>
                      <a:pt x="73" y="60"/>
                      <a:pt x="73" y="60"/>
                    </a:cubicBezTo>
                    <a:close/>
                    <a:moveTo>
                      <a:pt x="54" y="63"/>
                    </a:moveTo>
                    <a:cubicBezTo>
                      <a:pt x="53" y="64"/>
                      <a:pt x="54" y="64"/>
                      <a:pt x="55" y="64"/>
                    </a:cubicBezTo>
                    <a:cubicBezTo>
                      <a:pt x="55" y="63"/>
                      <a:pt x="55" y="63"/>
                      <a:pt x="55" y="62"/>
                    </a:cubicBezTo>
                    <a:cubicBezTo>
                      <a:pt x="55" y="62"/>
                      <a:pt x="54" y="62"/>
                      <a:pt x="54" y="62"/>
                    </a:cubicBezTo>
                    <a:cubicBezTo>
                      <a:pt x="54" y="62"/>
                      <a:pt x="54" y="63"/>
                      <a:pt x="54" y="63"/>
                    </a:cubicBezTo>
                    <a:cubicBezTo>
                      <a:pt x="54" y="63"/>
                      <a:pt x="54" y="63"/>
                      <a:pt x="54" y="63"/>
                    </a:cubicBezTo>
                    <a:close/>
                    <a:moveTo>
                      <a:pt x="55" y="60"/>
                    </a:moveTo>
                    <a:cubicBezTo>
                      <a:pt x="55" y="60"/>
                      <a:pt x="56" y="60"/>
                      <a:pt x="56" y="59"/>
                    </a:cubicBezTo>
                    <a:cubicBezTo>
                      <a:pt x="55" y="59"/>
                      <a:pt x="55" y="60"/>
                      <a:pt x="55" y="60"/>
                    </a:cubicBezTo>
                    <a:cubicBezTo>
                      <a:pt x="55" y="61"/>
                      <a:pt x="55" y="62"/>
                      <a:pt x="55" y="62"/>
                    </a:cubicBezTo>
                    <a:cubicBezTo>
                      <a:pt x="56" y="62"/>
                      <a:pt x="56" y="61"/>
                      <a:pt x="55" y="60"/>
                    </a:cubicBezTo>
                    <a:cubicBezTo>
                      <a:pt x="55" y="60"/>
                      <a:pt x="56" y="61"/>
                      <a:pt x="55" y="60"/>
                    </a:cubicBezTo>
                    <a:close/>
                    <a:moveTo>
                      <a:pt x="56" y="60"/>
                    </a:moveTo>
                    <a:cubicBezTo>
                      <a:pt x="56" y="61"/>
                      <a:pt x="56" y="61"/>
                      <a:pt x="57" y="61"/>
                    </a:cubicBezTo>
                    <a:cubicBezTo>
                      <a:pt x="57" y="61"/>
                      <a:pt x="57" y="61"/>
                      <a:pt x="57" y="60"/>
                    </a:cubicBezTo>
                    <a:cubicBezTo>
                      <a:pt x="58" y="60"/>
                      <a:pt x="58" y="59"/>
                      <a:pt x="58" y="59"/>
                    </a:cubicBezTo>
                    <a:cubicBezTo>
                      <a:pt x="58" y="59"/>
                      <a:pt x="57" y="58"/>
                      <a:pt x="57" y="58"/>
                    </a:cubicBezTo>
                    <a:cubicBezTo>
                      <a:pt x="57" y="59"/>
                      <a:pt x="57" y="60"/>
                      <a:pt x="56" y="60"/>
                    </a:cubicBezTo>
                    <a:cubicBezTo>
                      <a:pt x="56" y="61"/>
                      <a:pt x="56" y="60"/>
                      <a:pt x="56" y="60"/>
                    </a:cubicBezTo>
                    <a:close/>
                    <a:moveTo>
                      <a:pt x="59" y="60"/>
                    </a:moveTo>
                    <a:cubicBezTo>
                      <a:pt x="58" y="59"/>
                      <a:pt x="59" y="60"/>
                      <a:pt x="59" y="60"/>
                    </a:cubicBezTo>
                    <a:cubicBezTo>
                      <a:pt x="59" y="60"/>
                      <a:pt x="59" y="60"/>
                      <a:pt x="60" y="60"/>
                    </a:cubicBezTo>
                    <a:cubicBezTo>
                      <a:pt x="60" y="60"/>
                      <a:pt x="60" y="59"/>
                      <a:pt x="60" y="59"/>
                    </a:cubicBezTo>
                    <a:cubicBezTo>
                      <a:pt x="60" y="60"/>
                      <a:pt x="61" y="59"/>
                      <a:pt x="61" y="59"/>
                    </a:cubicBezTo>
                    <a:cubicBezTo>
                      <a:pt x="61" y="59"/>
                      <a:pt x="61" y="58"/>
                      <a:pt x="61" y="58"/>
                    </a:cubicBezTo>
                    <a:cubicBezTo>
                      <a:pt x="61" y="58"/>
                      <a:pt x="61" y="58"/>
                      <a:pt x="61" y="58"/>
                    </a:cubicBezTo>
                    <a:cubicBezTo>
                      <a:pt x="62" y="58"/>
                      <a:pt x="62" y="57"/>
                      <a:pt x="62" y="57"/>
                    </a:cubicBezTo>
                    <a:cubicBezTo>
                      <a:pt x="63" y="56"/>
                      <a:pt x="62" y="57"/>
                      <a:pt x="62" y="57"/>
                    </a:cubicBezTo>
                    <a:cubicBezTo>
                      <a:pt x="61" y="57"/>
                      <a:pt x="61" y="56"/>
                      <a:pt x="61" y="56"/>
                    </a:cubicBezTo>
                    <a:cubicBezTo>
                      <a:pt x="60" y="56"/>
                      <a:pt x="60" y="56"/>
                      <a:pt x="60" y="56"/>
                    </a:cubicBezTo>
                    <a:cubicBezTo>
                      <a:pt x="60" y="56"/>
                      <a:pt x="59" y="56"/>
                      <a:pt x="59" y="56"/>
                    </a:cubicBezTo>
                    <a:cubicBezTo>
                      <a:pt x="59" y="57"/>
                      <a:pt x="58" y="57"/>
                      <a:pt x="59" y="57"/>
                    </a:cubicBezTo>
                    <a:cubicBezTo>
                      <a:pt x="59" y="57"/>
                      <a:pt x="58" y="57"/>
                      <a:pt x="58" y="58"/>
                    </a:cubicBezTo>
                    <a:cubicBezTo>
                      <a:pt x="58" y="58"/>
                      <a:pt x="58" y="59"/>
                      <a:pt x="59" y="60"/>
                    </a:cubicBezTo>
                    <a:cubicBezTo>
                      <a:pt x="58" y="59"/>
                      <a:pt x="58" y="59"/>
                      <a:pt x="59" y="60"/>
                    </a:cubicBezTo>
                    <a:close/>
                    <a:moveTo>
                      <a:pt x="64" y="57"/>
                    </a:moveTo>
                    <a:cubicBezTo>
                      <a:pt x="64" y="57"/>
                      <a:pt x="63" y="57"/>
                      <a:pt x="63" y="58"/>
                    </a:cubicBezTo>
                    <a:cubicBezTo>
                      <a:pt x="63" y="58"/>
                      <a:pt x="64" y="58"/>
                      <a:pt x="64" y="58"/>
                    </a:cubicBezTo>
                    <a:cubicBezTo>
                      <a:pt x="64" y="58"/>
                      <a:pt x="65" y="57"/>
                      <a:pt x="65" y="57"/>
                    </a:cubicBezTo>
                    <a:cubicBezTo>
                      <a:pt x="66" y="57"/>
                      <a:pt x="66" y="57"/>
                      <a:pt x="66" y="56"/>
                    </a:cubicBezTo>
                    <a:cubicBezTo>
                      <a:pt x="66" y="55"/>
                      <a:pt x="67" y="55"/>
                      <a:pt x="67" y="54"/>
                    </a:cubicBezTo>
                    <a:cubicBezTo>
                      <a:pt x="67" y="54"/>
                      <a:pt x="67" y="53"/>
                      <a:pt x="67" y="53"/>
                    </a:cubicBezTo>
                    <a:cubicBezTo>
                      <a:pt x="66" y="53"/>
                      <a:pt x="66" y="54"/>
                      <a:pt x="66" y="54"/>
                    </a:cubicBezTo>
                    <a:cubicBezTo>
                      <a:pt x="66" y="54"/>
                      <a:pt x="66" y="53"/>
                      <a:pt x="65" y="53"/>
                    </a:cubicBezTo>
                    <a:cubicBezTo>
                      <a:pt x="65" y="54"/>
                      <a:pt x="65" y="54"/>
                      <a:pt x="65" y="55"/>
                    </a:cubicBezTo>
                    <a:cubicBezTo>
                      <a:pt x="65" y="55"/>
                      <a:pt x="64" y="54"/>
                      <a:pt x="64" y="55"/>
                    </a:cubicBezTo>
                    <a:cubicBezTo>
                      <a:pt x="64" y="55"/>
                      <a:pt x="65" y="55"/>
                      <a:pt x="64" y="56"/>
                    </a:cubicBezTo>
                    <a:cubicBezTo>
                      <a:pt x="64" y="56"/>
                      <a:pt x="64" y="55"/>
                      <a:pt x="64" y="56"/>
                    </a:cubicBezTo>
                    <a:cubicBezTo>
                      <a:pt x="63" y="56"/>
                      <a:pt x="64" y="57"/>
                      <a:pt x="64" y="57"/>
                    </a:cubicBezTo>
                    <a:cubicBezTo>
                      <a:pt x="64" y="57"/>
                      <a:pt x="64" y="57"/>
                      <a:pt x="64" y="57"/>
                    </a:cubicBezTo>
                    <a:close/>
                    <a:moveTo>
                      <a:pt x="67" y="56"/>
                    </a:moveTo>
                    <a:cubicBezTo>
                      <a:pt x="67" y="56"/>
                      <a:pt x="68" y="55"/>
                      <a:pt x="68" y="55"/>
                    </a:cubicBezTo>
                    <a:cubicBezTo>
                      <a:pt x="68" y="54"/>
                      <a:pt x="68" y="54"/>
                      <a:pt x="69" y="54"/>
                    </a:cubicBezTo>
                    <a:cubicBezTo>
                      <a:pt x="69" y="53"/>
                      <a:pt x="69" y="53"/>
                      <a:pt x="68" y="53"/>
                    </a:cubicBezTo>
                    <a:cubicBezTo>
                      <a:pt x="67" y="53"/>
                      <a:pt x="68" y="54"/>
                      <a:pt x="67" y="55"/>
                    </a:cubicBezTo>
                    <a:cubicBezTo>
                      <a:pt x="67" y="55"/>
                      <a:pt x="66" y="56"/>
                      <a:pt x="67" y="56"/>
                    </a:cubicBezTo>
                    <a:cubicBezTo>
                      <a:pt x="67" y="56"/>
                      <a:pt x="67" y="56"/>
                      <a:pt x="67" y="56"/>
                    </a:cubicBezTo>
                    <a:cubicBezTo>
                      <a:pt x="67" y="56"/>
                      <a:pt x="67" y="56"/>
                      <a:pt x="67" y="56"/>
                    </a:cubicBezTo>
                    <a:close/>
                    <a:moveTo>
                      <a:pt x="67" y="49"/>
                    </a:moveTo>
                    <a:cubicBezTo>
                      <a:pt x="67" y="49"/>
                      <a:pt x="68" y="49"/>
                      <a:pt x="68" y="48"/>
                    </a:cubicBezTo>
                    <a:cubicBezTo>
                      <a:pt x="68" y="48"/>
                      <a:pt x="68" y="48"/>
                      <a:pt x="69" y="48"/>
                    </a:cubicBezTo>
                    <a:cubicBezTo>
                      <a:pt x="69" y="47"/>
                      <a:pt x="70" y="48"/>
                      <a:pt x="70" y="48"/>
                    </a:cubicBezTo>
                    <a:cubicBezTo>
                      <a:pt x="69" y="48"/>
                      <a:pt x="68" y="49"/>
                      <a:pt x="68" y="49"/>
                    </a:cubicBezTo>
                    <a:cubicBezTo>
                      <a:pt x="67" y="49"/>
                      <a:pt x="67" y="49"/>
                      <a:pt x="67" y="50"/>
                    </a:cubicBezTo>
                    <a:cubicBezTo>
                      <a:pt x="68" y="51"/>
                      <a:pt x="70" y="50"/>
                      <a:pt x="70" y="50"/>
                    </a:cubicBezTo>
                    <a:cubicBezTo>
                      <a:pt x="71" y="49"/>
                      <a:pt x="71" y="49"/>
                      <a:pt x="71" y="48"/>
                    </a:cubicBezTo>
                    <a:cubicBezTo>
                      <a:pt x="71" y="47"/>
                      <a:pt x="70" y="47"/>
                      <a:pt x="70" y="47"/>
                    </a:cubicBezTo>
                    <a:cubicBezTo>
                      <a:pt x="70" y="47"/>
                      <a:pt x="71" y="47"/>
                      <a:pt x="71" y="46"/>
                    </a:cubicBezTo>
                    <a:cubicBezTo>
                      <a:pt x="71" y="46"/>
                      <a:pt x="71" y="46"/>
                      <a:pt x="71" y="46"/>
                    </a:cubicBezTo>
                    <a:cubicBezTo>
                      <a:pt x="70" y="46"/>
                      <a:pt x="70" y="46"/>
                      <a:pt x="70" y="46"/>
                    </a:cubicBezTo>
                    <a:cubicBezTo>
                      <a:pt x="70" y="45"/>
                      <a:pt x="70" y="45"/>
                      <a:pt x="70" y="45"/>
                    </a:cubicBezTo>
                    <a:cubicBezTo>
                      <a:pt x="69" y="46"/>
                      <a:pt x="70" y="42"/>
                      <a:pt x="69" y="43"/>
                    </a:cubicBezTo>
                    <a:cubicBezTo>
                      <a:pt x="68" y="43"/>
                      <a:pt x="69" y="44"/>
                      <a:pt x="69" y="44"/>
                    </a:cubicBezTo>
                    <a:cubicBezTo>
                      <a:pt x="69" y="45"/>
                      <a:pt x="69" y="45"/>
                      <a:pt x="69" y="45"/>
                    </a:cubicBezTo>
                    <a:cubicBezTo>
                      <a:pt x="69" y="45"/>
                      <a:pt x="69" y="46"/>
                      <a:pt x="69" y="46"/>
                    </a:cubicBezTo>
                    <a:cubicBezTo>
                      <a:pt x="69" y="46"/>
                      <a:pt x="69" y="46"/>
                      <a:pt x="69" y="46"/>
                    </a:cubicBezTo>
                    <a:cubicBezTo>
                      <a:pt x="68" y="46"/>
                      <a:pt x="68" y="46"/>
                      <a:pt x="68" y="46"/>
                    </a:cubicBezTo>
                    <a:cubicBezTo>
                      <a:pt x="68" y="45"/>
                      <a:pt x="68" y="44"/>
                      <a:pt x="68" y="44"/>
                    </a:cubicBezTo>
                    <a:cubicBezTo>
                      <a:pt x="67" y="44"/>
                      <a:pt x="67" y="45"/>
                      <a:pt x="68" y="45"/>
                    </a:cubicBezTo>
                    <a:cubicBezTo>
                      <a:pt x="68" y="45"/>
                      <a:pt x="68" y="45"/>
                      <a:pt x="68" y="45"/>
                    </a:cubicBezTo>
                    <a:cubicBezTo>
                      <a:pt x="68" y="46"/>
                      <a:pt x="68" y="46"/>
                      <a:pt x="68" y="46"/>
                    </a:cubicBezTo>
                    <a:cubicBezTo>
                      <a:pt x="68" y="46"/>
                      <a:pt x="68" y="47"/>
                      <a:pt x="68" y="47"/>
                    </a:cubicBezTo>
                    <a:cubicBezTo>
                      <a:pt x="67" y="47"/>
                      <a:pt x="67" y="47"/>
                      <a:pt x="67" y="46"/>
                    </a:cubicBezTo>
                    <a:cubicBezTo>
                      <a:pt x="67" y="47"/>
                      <a:pt x="67" y="47"/>
                      <a:pt x="66" y="47"/>
                    </a:cubicBezTo>
                    <a:cubicBezTo>
                      <a:pt x="66" y="47"/>
                      <a:pt x="66" y="46"/>
                      <a:pt x="66" y="46"/>
                    </a:cubicBezTo>
                    <a:cubicBezTo>
                      <a:pt x="66" y="46"/>
                      <a:pt x="66" y="47"/>
                      <a:pt x="66" y="47"/>
                    </a:cubicBezTo>
                    <a:cubicBezTo>
                      <a:pt x="65" y="47"/>
                      <a:pt x="66" y="46"/>
                      <a:pt x="65" y="46"/>
                    </a:cubicBezTo>
                    <a:cubicBezTo>
                      <a:pt x="64" y="46"/>
                      <a:pt x="65" y="47"/>
                      <a:pt x="65" y="47"/>
                    </a:cubicBezTo>
                    <a:cubicBezTo>
                      <a:pt x="65" y="47"/>
                      <a:pt x="65" y="47"/>
                      <a:pt x="65" y="48"/>
                    </a:cubicBezTo>
                    <a:cubicBezTo>
                      <a:pt x="65" y="48"/>
                      <a:pt x="65" y="48"/>
                      <a:pt x="65" y="48"/>
                    </a:cubicBezTo>
                    <a:cubicBezTo>
                      <a:pt x="64" y="48"/>
                      <a:pt x="64" y="48"/>
                      <a:pt x="64" y="49"/>
                    </a:cubicBezTo>
                    <a:cubicBezTo>
                      <a:pt x="64" y="49"/>
                      <a:pt x="65" y="49"/>
                      <a:pt x="65" y="49"/>
                    </a:cubicBezTo>
                    <a:cubicBezTo>
                      <a:pt x="65" y="50"/>
                      <a:pt x="64" y="50"/>
                      <a:pt x="65" y="50"/>
                    </a:cubicBezTo>
                    <a:cubicBezTo>
                      <a:pt x="66" y="51"/>
                      <a:pt x="66" y="48"/>
                      <a:pt x="66" y="48"/>
                    </a:cubicBezTo>
                    <a:cubicBezTo>
                      <a:pt x="66" y="48"/>
                      <a:pt x="66" y="48"/>
                      <a:pt x="67" y="49"/>
                    </a:cubicBezTo>
                    <a:close/>
                    <a:moveTo>
                      <a:pt x="72" y="44"/>
                    </a:moveTo>
                    <a:cubicBezTo>
                      <a:pt x="72" y="44"/>
                      <a:pt x="72" y="43"/>
                      <a:pt x="72" y="43"/>
                    </a:cubicBezTo>
                    <a:cubicBezTo>
                      <a:pt x="74" y="43"/>
                      <a:pt x="74" y="42"/>
                      <a:pt x="75" y="40"/>
                    </a:cubicBezTo>
                    <a:cubicBezTo>
                      <a:pt x="76" y="40"/>
                      <a:pt x="76" y="38"/>
                      <a:pt x="76" y="37"/>
                    </a:cubicBezTo>
                    <a:cubicBezTo>
                      <a:pt x="74" y="37"/>
                      <a:pt x="74" y="39"/>
                      <a:pt x="73" y="40"/>
                    </a:cubicBezTo>
                    <a:cubicBezTo>
                      <a:pt x="72" y="41"/>
                      <a:pt x="72" y="41"/>
                      <a:pt x="71" y="42"/>
                    </a:cubicBezTo>
                    <a:cubicBezTo>
                      <a:pt x="71" y="43"/>
                      <a:pt x="71" y="44"/>
                      <a:pt x="71" y="44"/>
                    </a:cubicBezTo>
                    <a:cubicBezTo>
                      <a:pt x="71" y="44"/>
                      <a:pt x="72" y="44"/>
                      <a:pt x="72" y="44"/>
                    </a:cubicBezTo>
                    <a:close/>
                    <a:moveTo>
                      <a:pt x="74" y="45"/>
                    </a:moveTo>
                    <a:cubicBezTo>
                      <a:pt x="74" y="45"/>
                      <a:pt x="75" y="44"/>
                      <a:pt x="74" y="43"/>
                    </a:cubicBezTo>
                    <a:cubicBezTo>
                      <a:pt x="74" y="43"/>
                      <a:pt x="73" y="44"/>
                      <a:pt x="72" y="44"/>
                    </a:cubicBezTo>
                    <a:cubicBezTo>
                      <a:pt x="72" y="45"/>
                      <a:pt x="73" y="46"/>
                      <a:pt x="72" y="46"/>
                    </a:cubicBezTo>
                    <a:cubicBezTo>
                      <a:pt x="72" y="47"/>
                      <a:pt x="71" y="46"/>
                      <a:pt x="72" y="47"/>
                    </a:cubicBezTo>
                    <a:cubicBezTo>
                      <a:pt x="72" y="47"/>
                      <a:pt x="72" y="48"/>
                      <a:pt x="72" y="48"/>
                    </a:cubicBezTo>
                    <a:cubicBezTo>
                      <a:pt x="72" y="48"/>
                      <a:pt x="72" y="48"/>
                      <a:pt x="72" y="48"/>
                    </a:cubicBezTo>
                    <a:cubicBezTo>
                      <a:pt x="71" y="48"/>
                      <a:pt x="71" y="49"/>
                      <a:pt x="71" y="49"/>
                    </a:cubicBezTo>
                    <a:cubicBezTo>
                      <a:pt x="72" y="49"/>
                      <a:pt x="72" y="50"/>
                      <a:pt x="72" y="50"/>
                    </a:cubicBezTo>
                    <a:cubicBezTo>
                      <a:pt x="72" y="50"/>
                      <a:pt x="72" y="50"/>
                      <a:pt x="72" y="50"/>
                    </a:cubicBezTo>
                    <a:cubicBezTo>
                      <a:pt x="71" y="50"/>
                      <a:pt x="71" y="50"/>
                      <a:pt x="71" y="51"/>
                    </a:cubicBezTo>
                    <a:cubicBezTo>
                      <a:pt x="71" y="51"/>
                      <a:pt x="70" y="51"/>
                      <a:pt x="70" y="51"/>
                    </a:cubicBezTo>
                    <a:cubicBezTo>
                      <a:pt x="70" y="51"/>
                      <a:pt x="70" y="52"/>
                      <a:pt x="70" y="52"/>
                    </a:cubicBezTo>
                    <a:cubicBezTo>
                      <a:pt x="70" y="53"/>
                      <a:pt x="70" y="53"/>
                      <a:pt x="70" y="53"/>
                    </a:cubicBezTo>
                    <a:cubicBezTo>
                      <a:pt x="69" y="54"/>
                      <a:pt x="69" y="55"/>
                      <a:pt x="69" y="55"/>
                    </a:cubicBezTo>
                    <a:cubicBezTo>
                      <a:pt x="68" y="56"/>
                      <a:pt x="69" y="57"/>
                      <a:pt x="69" y="55"/>
                    </a:cubicBezTo>
                    <a:cubicBezTo>
                      <a:pt x="70" y="54"/>
                      <a:pt x="71" y="54"/>
                      <a:pt x="72" y="52"/>
                    </a:cubicBezTo>
                    <a:cubicBezTo>
                      <a:pt x="72" y="53"/>
                      <a:pt x="72" y="53"/>
                      <a:pt x="72" y="53"/>
                    </a:cubicBezTo>
                    <a:cubicBezTo>
                      <a:pt x="72" y="54"/>
                      <a:pt x="71" y="54"/>
                      <a:pt x="71" y="55"/>
                    </a:cubicBezTo>
                    <a:cubicBezTo>
                      <a:pt x="71" y="55"/>
                      <a:pt x="72" y="55"/>
                      <a:pt x="72" y="55"/>
                    </a:cubicBezTo>
                    <a:cubicBezTo>
                      <a:pt x="72" y="55"/>
                      <a:pt x="73" y="56"/>
                      <a:pt x="73" y="55"/>
                    </a:cubicBezTo>
                    <a:cubicBezTo>
                      <a:pt x="73" y="55"/>
                      <a:pt x="73" y="55"/>
                      <a:pt x="73" y="54"/>
                    </a:cubicBezTo>
                    <a:cubicBezTo>
                      <a:pt x="73" y="54"/>
                      <a:pt x="73" y="53"/>
                      <a:pt x="73" y="53"/>
                    </a:cubicBezTo>
                    <a:cubicBezTo>
                      <a:pt x="74" y="54"/>
                      <a:pt x="74" y="54"/>
                      <a:pt x="74" y="54"/>
                    </a:cubicBezTo>
                    <a:cubicBezTo>
                      <a:pt x="74" y="53"/>
                      <a:pt x="74" y="53"/>
                      <a:pt x="74" y="52"/>
                    </a:cubicBezTo>
                    <a:cubicBezTo>
                      <a:pt x="75" y="53"/>
                      <a:pt x="74" y="54"/>
                      <a:pt x="74" y="54"/>
                    </a:cubicBezTo>
                    <a:cubicBezTo>
                      <a:pt x="75" y="54"/>
                      <a:pt x="75" y="53"/>
                      <a:pt x="76" y="52"/>
                    </a:cubicBezTo>
                    <a:cubicBezTo>
                      <a:pt x="76" y="51"/>
                      <a:pt x="77" y="51"/>
                      <a:pt x="78" y="51"/>
                    </a:cubicBezTo>
                    <a:cubicBezTo>
                      <a:pt x="78" y="51"/>
                      <a:pt x="78" y="51"/>
                      <a:pt x="78" y="50"/>
                    </a:cubicBezTo>
                    <a:cubicBezTo>
                      <a:pt x="79" y="50"/>
                      <a:pt x="79" y="50"/>
                      <a:pt x="79" y="49"/>
                    </a:cubicBezTo>
                    <a:cubicBezTo>
                      <a:pt x="79" y="48"/>
                      <a:pt x="79" y="48"/>
                      <a:pt x="79" y="47"/>
                    </a:cubicBezTo>
                    <a:cubicBezTo>
                      <a:pt x="78" y="47"/>
                      <a:pt x="78" y="46"/>
                      <a:pt x="78" y="46"/>
                    </a:cubicBezTo>
                    <a:cubicBezTo>
                      <a:pt x="78" y="46"/>
                      <a:pt x="78" y="45"/>
                      <a:pt x="77" y="45"/>
                    </a:cubicBezTo>
                    <a:cubicBezTo>
                      <a:pt x="77" y="45"/>
                      <a:pt x="77" y="44"/>
                      <a:pt x="77" y="45"/>
                    </a:cubicBezTo>
                    <a:cubicBezTo>
                      <a:pt x="77" y="45"/>
                      <a:pt x="77" y="45"/>
                      <a:pt x="77" y="46"/>
                    </a:cubicBezTo>
                    <a:cubicBezTo>
                      <a:pt x="77" y="46"/>
                      <a:pt x="76" y="46"/>
                      <a:pt x="76" y="46"/>
                    </a:cubicBezTo>
                    <a:cubicBezTo>
                      <a:pt x="76" y="46"/>
                      <a:pt x="76" y="46"/>
                      <a:pt x="76" y="46"/>
                    </a:cubicBezTo>
                    <a:cubicBezTo>
                      <a:pt x="76" y="47"/>
                      <a:pt x="77" y="47"/>
                      <a:pt x="76" y="47"/>
                    </a:cubicBezTo>
                    <a:cubicBezTo>
                      <a:pt x="76" y="48"/>
                      <a:pt x="76" y="47"/>
                      <a:pt x="76" y="48"/>
                    </a:cubicBezTo>
                    <a:cubicBezTo>
                      <a:pt x="75" y="48"/>
                      <a:pt x="76" y="49"/>
                      <a:pt x="76" y="49"/>
                    </a:cubicBezTo>
                    <a:cubicBezTo>
                      <a:pt x="75" y="49"/>
                      <a:pt x="76" y="49"/>
                      <a:pt x="75" y="49"/>
                    </a:cubicBezTo>
                    <a:cubicBezTo>
                      <a:pt x="75" y="49"/>
                      <a:pt x="75" y="49"/>
                      <a:pt x="74" y="50"/>
                    </a:cubicBezTo>
                    <a:cubicBezTo>
                      <a:pt x="74" y="50"/>
                      <a:pt x="74" y="51"/>
                      <a:pt x="74" y="51"/>
                    </a:cubicBezTo>
                    <a:cubicBezTo>
                      <a:pt x="73" y="51"/>
                      <a:pt x="73" y="50"/>
                      <a:pt x="74" y="49"/>
                    </a:cubicBezTo>
                    <a:cubicBezTo>
                      <a:pt x="75" y="49"/>
                      <a:pt x="75" y="48"/>
                      <a:pt x="75" y="47"/>
                    </a:cubicBezTo>
                    <a:cubicBezTo>
                      <a:pt x="74" y="47"/>
                      <a:pt x="74" y="48"/>
                      <a:pt x="73" y="47"/>
                    </a:cubicBezTo>
                    <a:cubicBezTo>
                      <a:pt x="73" y="47"/>
                      <a:pt x="74" y="46"/>
                      <a:pt x="74" y="45"/>
                    </a:cubicBezTo>
                    <a:cubicBezTo>
                      <a:pt x="74" y="45"/>
                      <a:pt x="74" y="46"/>
                      <a:pt x="74" y="45"/>
                    </a:cubicBezTo>
                    <a:close/>
                    <a:moveTo>
                      <a:pt x="76" y="43"/>
                    </a:moveTo>
                    <a:cubicBezTo>
                      <a:pt x="76" y="44"/>
                      <a:pt x="77" y="44"/>
                      <a:pt x="77" y="44"/>
                    </a:cubicBezTo>
                    <a:cubicBezTo>
                      <a:pt x="78" y="44"/>
                      <a:pt x="78" y="45"/>
                      <a:pt x="79" y="45"/>
                    </a:cubicBezTo>
                    <a:cubicBezTo>
                      <a:pt x="79" y="45"/>
                      <a:pt x="79" y="44"/>
                      <a:pt x="79" y="43"/>
                    </a:cubicBezTo>
                    <a:cubicBezTo>
                      <a:pt x="79" y="43"/>
                      <a:pt x="79" y="43"/>
                      <a:pt x="78" y="43"/>
                    </a:cubicBezTo>
                    <a:cubicBezTo>
                      <a:pt x="78" y="43"/>
                      <a:pt x="78" y="43"/>
                      <a:pt x="77" y="43"/>
                    </a:cubicBezTo>
                    <a:cubicBezTo>
                      <a:pt x="77" y="43"/>
                      <a:pt x="77" y="43"/>
                      <a:pt x="76" y="43"/>
                    </a:cubicBezTo>
                    <a:close/>
                    <a:moveTo>
                      <a:pt x="77" y="54"/>
                    </a:moveTo>
                    <a:cubicBezTo>
                      <a:pt x="77" y="54"/>
                      <a:pt x="77" y="53"/>
                      <a:pt x="78" y="53"/>
                    </a:cubicBezTo>
                    <a:cubicBezTo>
                      <a:pt x="78" y="53"/>
                      <a:pt x="78" y="52"/>
                      <a:pt x="77" y="52"/>
                    </a:cubicBezTo>
                    <a:cubicBezTo>
                      <a:pt x="76" y="51"/>
                      <a:pt x="76" y="53"/>
                      <a:pt x="76" y="54"/>
                    </a:cubicBezTo>
                    <a:cubicBezTo>
                      <a:pt x="76" y="54"/>
                      <a:pt x="77" y="54"/>
                      <a:pt x="77" y="54"/>
                    </a:cubicBezTo>
                    <a:close/>
                    <a:moveTo>
                      <a:pt x="81" y="47"/>
                    </a:moveTo>
                    <a:cubicBezTo>
                      <a:pt x="80" y="47"/>
                      <a:pt x="81" y="48"/>
                      <a:pt x="81" y="48"/>
                    </a:cubicBezTo>
                    <a:cubicBezTo>
                      <a:pt x="82" y="48"/>
                      <a:pt x="83" y="47"/>
                      <a:pt x="83" y="47"/>
                    </a:cubicBezTo>
                    <a:cubicBezTo>
                      <a:pt x="83" y="47"/>
                      <a:pt x="82" y="47"/>
                      <a:pt x="82" y="46"/>
                    </a:cubicBezTo>
                    <a:cubicBezTo>
                      <a:pt x="82" y="47"/>
                      <a:pt x="82" y="46"/>
                      <a:pt x="82" y="46"/>
                    </a:cubicBezTo>
                    <a:cubicBezTo>
                      <a:pt x="81" y="45"/>
                      <a:pt x="82" y="46"/>
                      <a:pt x="81" y="46"/>
                    </a:cubicBezTo>
                    <a:cubicBezTo>
                      <a:pt x="81" y="47"/>
                      <a:pt x="81" y="47"/>
                      <a:pt x="81" y="47"/>
                    </a:cubicBezTo>
                    <a:close/>
                    <a:moveTo>
                      <a:pt x="83" y="45"/>
                    </a:moveTo>
                    <a:cubicBezTo>
                      <a:pt x="83" y="46"/>
                      <a:pt x="83" y="47"/>
                      <a:pt x="84" y="46"/>
                    </a:cubicBezTo>
                    <a:cubicBezTo>
                      <a:pt x="84" y="46"/>
                      <a:pt x="84" y="45"/>
                      <a:pt x="85" y="45"/>
                    </a:cubicBezTo>
                    <a:cubicBezTo>
                      <a:pt x="85" y="45"/>
                      <a:pt x="84" y="44"/>
                      <a:pt x="84" y="44"/>
                    </a:cubicBezTo>
                    <a:cubicBezTo>
                      <a:pt x="83" y="44"/>
                      <a:pt x="83" y="45"/>
                      <a:pt x="83" y="45"/>
                    </a:cubicBezTo>
                    <a:close/>
                    <a:moveTo>
                      <a:pt x="85" y="41"/>
                    </a:moveTo>
                    <a:cubicBezTo>
                      <a:pt x="85" y="41"/>
                      <a:pt x="83" y="42"/>
                      <a:pt x="84" y="43"/>
                    </a:cubicBezTo>
                    <a:cubicBezTo>
                      <a:pt x="85" y="43"/>
                      <a:pt x="85" y="41"/>
                      <a:pt x="86" y="41"/>
                    </a:cubicBezTo>
                    <a:cubicBezTo>
                      <a:pt x="85" y="41"/>
                      <a:pt x="85" y="41"/>
                      <a:pt x="85" y="41"/>
                    </a:cubicBezTo>
                    <a:close/>
                    <a:moveTo>
                      <a:pt x="88" y="39"/>
                    </a:moveTo>
                    <a:cubicBezTo>
                      <a:pt x="88" y="39"/>
                      <a:pt x="88" y="38"/>
                      <a:pt x="88" y="38"/>
                    </a:cubicBezTo>
                    <a:cubicBezTo>
                      <a:pt x="88" y="37"/>
                      <a:pt x="88" y="37"/>
                      <a:pt x="88" y="36"/>
                    </a:cubicBezTo>
                    <a:cubicBezTo>
                      <a:pt x="88" y="36"/>
                      <a:pt x="89" y="36"/>
                      <a:pt x="89" y="36"/>
                    </a:cubicBezTo>
                    <a:cubicBezTo>
                      <a:pt x="89" y="36"/>
                      <a:pt x="89" y="35"/>
                      <a:pt x="89" y="34"/>
                    </a:cubicBezTo>
                    <a:cubicBezTo>
                      <a:pt x="89" y="34"/>
                      <a:pt x="89" y="35"/>
                      <a:pt x="88" y="35"/>
                    </a:cubicBezTo>
                    <a:cubicBezTo>
                      <a:pt x="88" y="35"/>
                      <a:pt x="88" y="34"/>
                      <a:pt x="88" y="34"/>
                    </a:cubicBezTo>
                    <a:cubicBezTo>
                      <a:pt x="89" y="34"/>
                      <a:pt x="89" y="34"/>
                      <a:pt x="89" y="33"/>
                    </a:cubicBezTo>
                    <a:cubicBezTo>
                      <a:pt x="89" y="33"/>
                      <a:pt x="88" y="33"/>
                      <a:pt x="88" y="33"/>
                    </a:cubicBezTo>
                    <a:cubicBezTo>
                      <a:pt x="88" y="33"/>
                      <a:pt x="88" y="35"/>
                      <a:pt x="87" y="34"/>
                    </a:cubicBezTo>
                    <a:cubicBezTo>
                      <a:pt x="87" y="34"/>
                      <a:pt x="88" y="32"/>
                      <a:pt x="88" y="32"/>
                    </a:cubicBezTo>
                    <a:cubicBezTo>
                      <a:pt x="87" y="31"/>
                      <a:pt x="87" y="32"/>
                      <a:pt x="87" y="32"/>
                    </a:cubicBezTo>
                    <a:cubicBezTo>
                      <a:pt x="87" y="32"/>
                      <a:pt x="87" y="32"/>
                      <a:pt x="86" y="32"/>
                    </a:cubicBezTo>
                    <a:cubicBezTo>
                      <a:pt x="86" y="32"/>
                      <a:pt x="87" y="33"/>
                      <a:pt x="86" y="33"/>
                    </a:cubicBezTo>
                    <a:cubicBezTo>
                      <a:pt x="86" y="33"/>
                      <a:pt x="86" y="31"/>
                      <a:pt x="85" y="32"/>
                    </a:cubicBezTo>
                    <a:cubicBezTo>
                      <a:pt x="85" y="32"/>
                      <a:pt x="86" y="33"/>
                      <a:pt x="86" y="33"/>
                    </a:cubicBezTo>
                    <a:cubicBezTo>
                      <a:pt x="86" y="34"/>
                      <a:pt x="86" y="34"/>
                      <a:pt x="85" y="34"/>
                    </a:cubicBezTo>
                    <a:cubicBezTo>
                      <a:pt x="85" y="33"/>
                      <a:pt x="84" y="32"/>
                      <a:pt x="84" y="33"/>
                    </a:cubicBezTo>
                    <a:cubicBezTo>
                      <a:pt x="84" y="33"/>
                      <a:pt x="85" y="33"/>
                      <a:pt x="84" y="34"/>
                    </a:cubicBezTo>
                    <a:cubicBezTo>
                      <a:pt x="84" y="34"/>
                      <a:pt x="83" y="33"/>
                      <a:pt x="83" y="34"/>
                    </a:cubicBezTo>
                    <a:cubicBezTo>
                      <a:pt x="84" y="34"/>
                      <a:pt x="85" y="34"/>
                      <a:pt x="85" y="35"/>
                    </a:cubicBezTo>
                    <a:cubicBezTo>
                      <a:pt x="85" y="35"/>
                      <a:pt x="84" y="35"/>
                      <a:pt x="84" y="35"/>
                    </a:cubicBezTo>
                    <a:cubicBezTo>
                      <a:pt x="84" y="35"/>
                      <a:pt x="85" y="35"/>
                      <a:pt x="84" y="36"/>
                    </a:cubicBezTo>
                    <a:cubicBezTo>
                      <a:pt x="84" y="36"/>
                      <a:pt x="84" y="35"/>
                      <a:pt x="84" y="35"/>
                    </a:cubicBezTo>
                    <a:cubicBezTo>
                      <a:pt x="83" y="35"/>
                      <a:pt x="83" y="35"/>
                      <a:pt x="82" y="35"/>
                    </a:cubicBezTo>
                    <a:cubicBezTo>
                      <a:pt x="82" y="35"/>
                      <a:pt x="81" y="35"/>
                      <a:pt x="81" y="36"/>
                    </a:cubicBezTo>
                    <a:cubicBezTo>
                      <a:pt x="81" y="36"/>
                      <a:pt x="82" y="36"/>
                      <a:pt x="82" y="36"/>
                    </a:cubicBezTo>
                    <a:cubicBezTo>
                      <a:pt x="82" y="36"/>
                      <a:pt x="82" y="36"/>
                      <a:pt x="82" y="36"/>
                    </a:cubicBezTo>
                    <a:cubicBezTo>
                      <a:pt x="83" y="37"/>
                      <a:pt x="83" y="37"/>
                      <a:pt x="82" y="37"/>
                    </a:cubicBezTo>
                    <a:cubicBezTo>
                      <a:pt x="81" y="37"/>
                      <a:pt x="81" y="37"/>
                      <a:pt x="82" y="37"/>
                    </a:cubicBezTo>
                    <a:cubicBezTo>
                      <a:pt x="82" y="37"/>
                      <a:pt x="82" y="37"/>
                      <a:pt x="83" y="38"/>
                    </a:cubicBezTo>
                    <a:cubicBezTo>
                      <a:pt x="83" y="38"/>
                      <a:pt x="83" y="37"/>
                      <a:pt x="83" y="38"/>
                    </a:cubicBezTo>
                    <a:cubicBezTo>
                      <a:pt x="83" y="38"/>
                      <a:pt x="81" y="38"/>
                      <a:pt x="81" y="39"/>
                    </a:cubicBezTo>
                    <a:cubicBezTo>
                      <a:pt x="81" y="39"/>
                      <a:pt x="82" y="39"/>
                      <a:pt x="82" y="39"/>
                    </a:cubicBezTo>
                    <a:cubicBezTo>
                      <a:pt x="82" y="39"/>
                      <a:pt x="83" y="39"/>
                      <a:pt x="83" y="39"/>
                    </a:cubicBezTo>
                    <a:cubicBezTo>
                      <a:pt x="83" y="39"/>
                      <a:pt x="82" y="40"/>
                      <a:pt x="82" y="40"/>
                    </a:cubicBezTo>
                    <a:cubicBezTo>
                      <a:pt x="81" y="40"/>
                      <a:pt x="81" y="40"/>
                      <a:pt x="80" y="41"/>
                    </a:cubicBezTo>
                    <a:cubicBezTo>
                      <a:pt x="80" y="41"/>
                      <a:pt x="80" y="41"/>
                      <a:pt x="81" y="42"/>
                    </a:cubicBezTo>
                    <a:cubicBezTo>
                      <a:pt x="81" y="42"/>
                      <a:pt x="82" y="41"/>
                      <a:pt x="82" y="41"/>
                    </a:cubicBezTo>
                    <a:cubicBezTo>
                      <a:pt x="83" y="42"/>
                      <a:pt x="82" y="42"/>
                      <a:pt x="82" y="42"/>
                    </a:cubicBezTo>
                    <a:cubicBezTo>
                      <a:pt x="83" y="43"/>
                      <a:pt x="83" y="42"/>
                      <a:pt x="83" y="42"/>
                    </a:cubicBezTo>
                    <a:cubicBezTo>
                      <a:pt x="83" y="41"/>
                      <a:pt x="83" y="41"/>
                      <a:pt x="83" y="41"/>
                    </a:cubicBezTo>
                    <a:cubicBezTo>
                      <a:pt x="84" y="40"/>
                      <a:pt x="84" y="40"/>
                      <a:pt x="85" y="39"/>
                    </a:cubicBezTo>
                    <a:cubicBezTo>
                      <a:pt x="85" y="39"/>
                      <a:pt x="85" y="38"/>
                      <a:pt x="85" y="39"/>
                    </a:cubicBezTo>
                    <a:cubicBezTo>
                      <a:pt x="86" y="39"/>
                      <a:pt x="85" y="40"/>
                      <a:pt x="86" y="40"/>
                    </a:cubicBezTo>
                    <a:cubicBezTo>
                      <a:pt x="86" y="40"/>
                      <a:pt x="88" y="39"/>
                      <a:pt x="88" y="39"/>
                    </a:cubicBezTo>
                    <a:close/>
                    <a:moveTo>
                      <a:pt x="93" y="30"/>
                    </a:moveTo>
                    <a:cubicBezTo>
                      <a:pt x="92" y="29"/>
                      <a:pt x="91" y="29"/>
                      <a:pt x="91" y="29"/>
                    </a:cubicBezTo>
                    <a:cubicBezTo>
                      <a:pt x="90" y="29"/>
                      <a:pt x="90" y="29"/>
                      <a:pt x="90" y="30"/>
                    </a:cubicBezTo>
                    <a:cubicBezTo>
                      <a:pt x="91" y="30"/>
                      <a:pt x="92" y="31"/>
                      <a:pt x="91" y="31"/>
                    </a:cubicBezTo>
                    <a:cubicBezTo>
                      <a:pt x="90" y="32"/>
                      <a:pt x="90" y="31"/>
                      <a:pt x="90" y="31"/>
                    </a:cubicBezTo>
                    <a:cubicBezTo>
                      <a:pt x="90" y="31"/>
                      <a:pt x="90" y="31"/>
                      <a:pt x="89" y="31"/>
                    </a:cubicBezTo>
                    <a:cubicBezTo>
                      <a:pt x="89" y="31"/>
                      <a:pt x="88" y="31"/>
                      <a:pt x="89" y="32"/>
                    </a:cubicBezTo>
                    <a:cubicBezTo>
                      <a:pt x="90" y="33"/>
                      <a:pt x="90" y="33"/>
                      <a:pt x="91" y="32"/>
                    </a:cubicBezTo>
                    <a:cubicBezTo>
                      <a:pt x="92" y="32"/>
                      <a:pt x="92" y="32"/>
                      <a:pt x="92" y="32"/>
                    </a:cubicBezTo>
                    <a:cubicBezTo>
                      <a:pt x="93" y="32"/>
                      <a:pt x="93" y="32"/>
                      <a:pt x="93" y="32"/>
                    </a:cubicBezTo>
                    <a:cubicBezTo>
                      <a:pt x="94" y="32"/>
                      <a:pt x="94" y="31"/>
                      <a:pt x="94" y="30"/>
                    </a:cubicBezTo>
                    <a:cubicBezTo>
                      <a:pt x="93" y="30"/>
                      <a:pt x="93" y="30"/>
                      <a:pt x="93" y="30"/>
                    </a:cubicBezTo>
                    <a:close/>
                    <a:moveTo>
                      <a:pt x="91" y="29"/>
                    </a:moveTo>
                    <a:cubicBezTo>
                      <a:pt x="92" y="29"/>
                      <a:pt x="92" y="29"/>
                      <a:pt x="93" y="29"/>
                    </a:cubicBezTo>
                    <a:cubicBezTo>
                      <a:pt x="93" y="29"/>
                      <a:pt x="93" y="28"/>
                      <a:pt x="93" y="28"/>
                    </a:cubicBezTo>
                    <a:cubicBezTo>
                      <a:pt x="93" y="28"/>
                      <a:pt x="93" y="27"/>
                      <a:pt x="93" y="27"/>
                    </a:cubicBezTo>
                    <a:cubicBezTo>
                      <a:pt x="92" y="27"/>
                      <a:pt x="92" y="28"/>
                      <a:pt x="92" y="28"/>
                    </a:cubicBezTo>
                    <a:cubicBezTo>
                      <a:pt x="92" y="28"/>
                      <a:pt x="92" y="28"/>
                      <a:pt x="91" y="27"/>
                    </a:cubicBezTo>
                    <a:cubicBezTo>
                      <a:pt x="91" y="27"/>
                      <a:pt x="91" y="27"/>
                      <a:pt x="91" y="27"/>
                    </a:cubicBezTo>
                    <a:cubicBezTo>
                      <a:pt x="91" y="27"/>
                      <a:pt x="91" y="28"/>
                      <a:pt x="91" y="28"/>
                    </a:cubicBezTo>
                    <a:cubicBezTo>
                      <a:pt x="91" y="28"/>
                      <a:pt x="91" y="29"/>
                      <a:pt x="91" y="29"/>
                    </a:cubicBezTo>
                    <a:close/>
                    <a:moveTo>
                      <a:pt x="94" y="28"/>
                    </a:moveTo>
                    <a:cubicBezTo>
                      <a:pt x="93" y="30"/>
                      <a:pt x="95" y="29"/>
                      <a:pt x="95" y="28"/>
                    </a:cubicBezTo>
                    <a:cubicBezTo>
                      <a:pt x="96" y="27"/>
                      <a:pt x="94" y="27"/>
                      <a:pt x="94" y="26"/>
                    </a:cubicBezTo>
                    <a:cubicBezTo>
                      <a:pt x="94" y="26"/>
                      <a:pt x="94" y="26"/>
                      <a:pt x="94" y="26"/>
                    </a:cubicBezTo>
                    <a:cubicBezTo>
                      <a:pt x="94" y="26"/>
                      <a:pt x="93" y="26"/>
                      <a:pt x="93" y="27"/>
                    </a:cubicBezTo>
                    <a:cubicBezTo>
                      <a:pt x="94" y="27"/>
                      <a:pt x="94" y="28"/>
                      <a:pt x="94" y="28"/>
                    </a:cubicBezTo>
                    <a:close/>
                    <a:moveTo>
                      <a:pt x="96" y="28"/>
                    </a:moveTo>
                    <a:cubicBezTo>
                      <a:pt x="98" y="28"/>
                      <a:pt x="98" y="27"/>
                      <a:pt x="98" y="26"/>
                    </a:cubicBezTo>
                    <a:cubicBezTo>
                      <a:pt x="99" y="25"/>
                      <a:pt x="99" y="25"/>
                      <a:pt x="99" y="24"/>
                    </a:cubicBezTo>
                    <a:cubicBezTo>
                      <a:pt x="100" y="24"/>
                      <a:pt x="100" y="23"/>
                      <a:pt x="100" y="23"/>
                    </a:cubicBezTo>
                    <a:cubicBezTo>
                      <a:pt x="99" y="24"/>
                      <a:pt x="99" y="23"/>
                      <a:pt x="99" y="23"/>
                    </a:cubicBezTo>
                    <a:cubicBezTo>
                      <a:pt x="99" y="22"/>
                      <a:pt x="98" y="24"/>
                      <a:pt x="98" y="24"/>
                    </a:cubicBezTo>
                    <a:cubicBezTo>
                      <a:pt x="98" y="24"/>
                      <a:pt x="97" y="23"/>
                      <a:pt x="97" y="23"/>
                    </a:cubicBezTo>
                    <a:cubicBezTo>
                      <a:pt x="97" y="23"/>
                      <a:pt x="97" y="22"/>
                      <a:pt x="97" y="22"/>
                    </a:cubicBezTo>
                    <a:cubicBezTo>
                      <a:pt x="97" y="22"/>
                      <a:pt x="97" y="22"/>
                      <a:pt x="97" y="22"/>
                    </a:cubicBezTo>
                    <a:cubicBezTo>
                      <a:pt x="96" y="22"/>
                      <a:pt x="97" y="22"/>
                      <a:pt x="96" y="22"/>
                    </a:cubicBezTo>
                    <a:cubicBezTo>
                      <a:pt x="96" y="22"/>
                      <a:pt x="96" y="22"/>
                      <a:pt x="96" y="22"/>
                    </a:cubicBezTo>
                    <a:cubicBezTo>
                      <a:pt x="96" y="22"/>
                      <a:pt x="96" y="23"/>
                      <a:pt x="96" y="23"/>
                    </a:cubicBezTo>
                    <a:cubicBezTo>
                      <a:pt x="96" y="23"/>
                      <a:pt x="95" y="23"/>
                      <a:pt x="95" y="23"/>
                    </a:cubicBezTo>
                    <a:cubicBezTo>
                      <a:pt x="95" y="23"/>
                      <a:pt x="94" y="23"/>
                      <a:pt x="94" y="24"/>
                    </a:cubicBezTo>
                    <a:cubicBezTo>
                      <a:pt x="95" y="24"/>
                      <a:pt x="95" y="24"/>
                      <a:pt x="95" y="24"/>
                    </a:cubicBezTo>
                    <a:cubicBezTo>
                      <a:pt x="94" y="25"/>
                      <a:pt x="94" y="24"/>
                      <a:pt x="94" y="24"/>
                    </a:cubicBezTo>
                    <a:cubicBezTo>
                      <a:pt x="93" y="25"/>
                      <a:pt x="94" y="25"/>
                      <a:pt x="94" y="25"/>
                    </a:cubicBezTo>
                    <a:cubicBezTo>
                      <a:pt x="95" y="26"/>
                      <a:pt x="95" y="26"/>
                      <a:pt x="96" y="27"/>
                    </a:cubicBezTo>
                    <a:cubicBezTo>
                      <a:pt x="96" y="27"/>
                      <a:pt x="96" y="27"/>
                      <a:pt x="96" y="28"/>
                    </a:cubicBezTo>
                    <a:close/>
                    <a:moveTo>
                      <a:pt x="101" y="25"/>
                    </a:moveTo>
                    <a:cubicBezTo>
                      <a:pt x="101" y="25"/>
                      <a:pt x="101" y="23"/>
                      <a:pt x="100" y="24"/>
                    </a:cubicBezTo>
                    <a:cubicBezTo>
                      <a:pt x="100" y="24"/>
                      <a:pt x="100" y="24"/>
                      <a:pt x="100" y="24"/>
                    </a:cubicBezTo>
                    <a:cubicBezTo>
                      <a:pt x="100" y="25"/>
                      <a:pt x="99" y="25"/>
                      <a:pt x="99" y="25"/>
                    </a:cubicBezTo>
                    <a:cubicBezTo>
                      <a:pt x="99" y="25"/>
                      <a:pt x="99" y="26"/>
                      <a:pt x="99" y="27"/>
                    </a:cubicBezTo>
                    <a:cubicBezTo>
                      <a:pt x="100" y="27"/>
                      <a:pt x="100" y="26"/>
                      <a:pt x="100" y="26"/>
                    </a:cubicBezTo>
                    <a:cubicBezTo>
                      <a:pt x="100" y="25"/>
                      <a:pt x="100" y="25"/>
                      <a:pt x="101" y="25"/>
                    </a:cubicBezTo>
                    <a:close/>
                    <a:moveTo>
                      <a:pt x="94" y="23"/>
                    </a:moveTo>
                    <a:cubicBezTo>
                      <a:pt x="94" y="23"/>
                      <a:pt x="95" y="23"/>
                      <a:pt x="95" y="22"/>
                    </a:cubicBezTo>
                    <a:cubicBezTo>
                      <a:pt x="95" y="21"/>
                      <a:pt x="94" y="22"/>
                      <a:pt x="94" y="22"/>
                    </a:cubicBezTo>
                    <a:cubicBezTo>
                      <a:pt x="94" y="21"/>
                      <a:pt x="93" y="21"/>
                      <a:pt x="93" y="22"/>
                    </a:cubicBezTo>
                    <a:cubicBezTo>
                      <a:pt x="93" y="23"/>
                      <a:pt x="93" y="23"/>
                      <a:pt x="93" y="24"/>
                    </a:cubicBezTo>
                    <a:cubicBezTo>
                      <a:pt x="94" y="24"/>
                      <a:pt x="94" y="23"/>
                      <a:pt x="94" y="23"/>
                    </a:cubicBezTo>
                    <a:close/>
                    <a:moveTo>
                      <a:pt x="95" y="21"/>
                    </a:moveTo>
                    <a:cubicBezTo>
                      <a:pt x="95" y="21"/>
                      <a:pt x="96" y="21"/>
                      <a:pt x="96" y="21"/>
                    </a:cubicBezTo>
                    <a:cubicBezTo>
                      <a:pt x="97" y="21"/>
                      <a:pt x="97" y="21"/>
                      <a:pt x="97" y="21"/>
                    </a:cubicBezTo>
                    <a:cubicBezTo>
                      <a:pt x="97" y="20"/>
                      <a:pt x="97" y="20"/>
                      <a:pt x="97" y="20"/>
                    </a:cubicBezTo>
                    <a:cubicBezTo>
                      <a:pt x="97" y="19"/>
                      <a:pt x="97" y="19"/>
                      <a:pt x="97" y="19"/>
                    </a:cubicBezTo>
                    <a:cubicBezTo>
                      <a:pt x="97" y="19"/>
                      <a:pt x="97" y="19"/>
                      <a:pt x="97" y="18"/>
                    </a:cubicBezTo>
                    <a:cubicBezTo>
                      <a:pt x="96" y="19"/>
                      <a:pt x="96" y="19"/>
                      <a:pt x="96" y="19"/>
                    </a:cubicBezTo>
                    <a:cubicBezTo>
                      <a:pt x="96" y="20"/>
                      <a:pt x="96" y="20"/>
                      <a:pt x="96" y="20"/>
                    </a:cubicBezTo>
                    <a:cubicBezTo>
                      <a:pt x="96" y="20"/>
                      <a:pt x="95" y="20"/>
                      <a:pt x="95" y="21"/>
                    </a:cubicBezTo>
                    <a:close/>
                    <a:moveTo>
                      <a:pt x="98" y="21"/>
                    </a:moveTo>
                    <a:cubicBezTo>
                      <a:pt x="98" y="21"/>
                      <a:pt x="98" y="21"/>
                      <a:pt x="98" y="21"/>
                    </a:cubicBezTo>
                    <a:cubicBezTo>
                      <a:pt x="98" y="22"/>
                      <a:pt x="99" y="22"/>
                      <a:pt x="99" y="22"/>
                    </a:cubicBezTo>
                    <a:cubicBezTo>
                      <a:pt x="100" y="21"/>
                      <a:pt x="98" y="20"/>
                      <a:pt x="98" y="21"/>
                    </a:cubicBezTo>
                    <a:cubicBezTo>
                      <a:pt x="98" y="21"/>
                      <a:pt x="98" y="20"/>
                      <a:pt x="98" y="21"/>
                    </a:cubicBezTo>
                    <a:close/>
                    <a:moveTo>
                      <a:pt x="102" y="22"/>
                    </a:moveTo>
                    <a:cubicBezTo>
                      <a:pt x="102" y="22"/>
                      <a:pt x="102" y="22"/>
                      <a:pt x="102" y="22"/>
                    </a:cubicBezTo>
                    <a:cubicBezTo>
                      <a:pt x="103" y="21"/>
                      <a:pt x="103" y="21"/>
                      <a:pt x="103" y="21"/>
                    </a:cubicBezTo>
                    <a:cubicBezTo>
                      <a:pt x="102" y="21"/>
                      <a:pt x="102" y="21"/>
                      <a:pt x="102" y="21"/>
                    </a:cubicBezTo>
                    <a:cubicBezTo>
                      <a:pt x="102" y="20"/>
                      <a:pt x="102" y="20"/>
                      <a:pt x="102" y="20"/>
                    </a:cubicBezTo>
                    <a:cubicBezTo>
                      <a:pt x="101" y="19"/>
                      <a:pt x="101" y="19"/>
                      <a:pt x="101" y="20"/>
                    </a:cubicBezTo>
                    <a:cubicBezTo>
                      <a:pt x="100" y="20"/>
                      <a:pt x="101" y="20"/>
                      <a:pt x="101" y="19"/>
                    </a:cubicBezTo>
                    <a:cubicBezTo>
                      <a:pt x="100" y="19"/>
                      <a:pt x="100" y="19"/>
                      <a:pt x="100" y="18"/>
                    </a:cubicBezTo>
                    <a:cubicBezTo>
                      <a:pt x="100" y="18"/>
                      <a:pt x="100" y="18"/>
                      <a:pt x="100" y="18"/>
                    </a:cubicBezTo>
                    <a:cubicBezTo>
                      <a:pt x="100" y="18"/>
                      <a:pt x="99" y="18"/>
                      <a:pt x="99" y="18"/>
                    </a:cubicBezTo>
                    <a:cubicBezTo>
                      <a:pt x="99" y="19"/>
                      <a:pt x="99" y="18"/>
                      <a:pt x="99" y="19"/>
                    </a:cubicBezTo>
                    <a:cubicBezTo>
                      <a:pt x="99" y="19"/>
                      <a:pt x="100" y="19"/>
                      <a:pt x="100" y="20"/>
                    </a:cubicBezTo>
                    <a:cubicBezTo>
                      <a:pt x="100" y="20"/>
                      <a:pt x="100" y="20"/>
                      <a:pt x="100" y="20"/>
                    </a:cubicBezTo>
                    <a:cubicBezTo>
                      <a:pt x="100" y="21"/>
                      <a:pt x="100" y="21"/>
                      <a:pt x="100" y="22"/>
                    </a:cubicBezTo>
                    <a:cubicBezTo>
                      <a:pt x="100" y="22"/>
                      <a:pt x="100" y="22"/>
                      <a:pt x="101" y="22"/>
                    </a:cubicBezTo>
                    <a:cubicBezTo>
                      <a:pt x="101" y="22"/>
                      <a:pt x="101" y="22"/>
                      <a:pt x="102" y="22"/>
                    </a:cubicBezTo>
                    <a:close/>
                    <a:moveTo>
                      <a:pt x="105" y="22"/>
                    </a:moveTo>
                    <a:cubicBezTo>
                      <a:pt x="106" y="22"/>
                      <a:pt x="105" y="22"/>
                      <a:pt x="106" y="22"/>
                    </a:cubicBezTo>
                    <a:cubicBezTo>
                      <a:pt x="106" y="21"/>
                      <a:pt x="106" y="21"/>
                      <a:pt x="106" y="22"/>
                    </a:cubicBezTo>
                    <a:cubicBezTo>
                      <a:pt x="106" y="22"/>
                      <a:pt x="106" y="22"/>
                      <a:pt x="106" y="22"/>
                    </a:cubicBezTo>
                    <a:cubicBezTo>
                      <a:pt x="107" y="22"/>
                      <a:pt x="107" y="22"/>
                      <a:pt x="107" y="22"/>
                    </a:cubicBezTo>
                    <a:cubicBezTo>
                      <a:pt x="107" y="22"/>
                      <a:pt x="107" y="23"/>
                      <a:pt x="107" y="22"/>
                    </a:cubicBezTo>
                    <a:cubicBezTo>
                      <a:pt x="107" y="22"/>
                      <a:pt x="107" y="21"/>
                      <a:pt x="107" y="21"/>
                    </a:cubicBezTo>
                    <a:cubicBezTo>
                      <a:pt x="107" y="21"/>
                      <a:pt x="107" y="20"/>
                      <a:pt x="107" y="20"/>
                    </a:cubicBezTo>
                    <a:cubicBezTo>
                      <a:pt x="107" y="19"/>
                      <a:pt x="107" y="19"/>
                      <a:pt x="107" y="19"/>
                    </a:cubicBezTo>
                    <a:cubicBezTo>
                      <a:pt x="106" y="18"/>
                      <a:pt x="106" y="19"/>
                      <a:pt x="106" y="19"/>
                    </a:cubicBezTo>
                    <a:cubicBezTo>
                      <a:pt x="105" y="20"/>
                      <a:pt x="105" y="20"/>
                      <a:pt x="105" y="20"/>
                    </a:cubicBezTo>
                    <a:cubicBezTo>
                      <a:pt x="105" y="21"/>
                      <a:pt x="105" y="21"/>
                      <a:pt x="105" y="22"/>
                    </a:cubicBezTo>
                    <a:cubicBezTo>
                      <a:pt x="105" y="22"/>
                      <a:pt x="105" y="22"/>
                      <a:pt x="105" y="22"/>
                    </a:cubicBezTo>
                    <a:close/>
                    <a:moveTo>
                      <a:pt x="106" y="26"/>
                    </a:moveTo>
                    <a:cubicBezTo>
                      <a:pt x="106" y="26"/>
                      <a:pt x="105" y="26"/>
                      <a:pt x="106" y="27"/>
                    </a:cubicBezTo>
                    <a:cubicBezTo>
                      <a:pt x="106" y="28"/>
                      <a:pt x="106" y="28"/>
                      <a:pt x="107" y="27"/>
                    </a:cubicBezTo>
                    <a:cubicBezTo>
                      <a:pt x="107" y="27"/>
                      <a:pt x="107" y="26"/>
                      <a:pt x="107" y="26"/>
                    </a:cubicBezTo>
                    <a:cubicBezTo>
                      <a:pt x="107" y="25"/>
                      <a:pt x="106" y="25"/>
                      <a:pt x="106" y="26"/>
                    </a:cubicBezTo>
                    <a:cubicBezTo>
                      <a:pt x="106" y="26"/>
                      <a:pt x="106" y="25"/>
                      <a:pt x="106" y="26"/>
                    </a:cubicBezTo>
                    <a:close/>
                    <a:moveTo>
                      <a:pt x="107" y="23"/>
                    </a:moveTo>
                    <a:cubicBezTo>
                      <a:pt x="107" y="24"/>
                      <a:pt x="107" y="25"/>
                      <a:pt x="108" y="25"/>
                    </a:cubicBezTo>
                    <a:cubicBezTo>
                      <a:pt x="109" y="25"/>
                      <a:pt x="109" y="24"/>
                      <a:pt x="109" y="24"/>
                    </a:cubicBezTo>
                    <a:cubicBezTo>
                      <a:pt x="109" y="24"/>
                      <a:pt x="109" y="24"/>
                      <a:pt x="109" y="23"/>
                    </a:cubicBezTo>
                    <a:cubicBezTo>
                      <a:pt x="109" y="23"/>
                      <a:pt x="108" y="23"/>
                      <a:pt x="108" y="23"/>
                    </a:cubicBezTo>
                    <a:cubicBezTo>
                      <a:pt x="108" y="23"/>
                      <a:pt x="108" y="23"/>
                      <a:pt x="107" y="23"/>
                    </a:cubicBezTo>
                    <a:cubicBezTo>
                      <a:pt x="107" y="23"/>
                      <a:pt x="108" y="23"/>
                      <a:pt x="107" y="23"/>
                    </a:cubicBezTo>
                    <a:close/>
                    <a:moveTo>
                      <a:pt x="122" y="18"/>
                    </a:moveTo>
                    <a:cubicBezTo>
                      <a:pt x="122" y="18"/>
                      <a:pt x="122" y="17"/>
                      <a:pt x="121" y="17"/>
                    </a:cubicBezTo>
                    <a:cubicBezTo>
                      <a:pt x="121" y="17"/>
                      <a:pt x="121" y="17"/>
                      <a:pt x="121" y="16"/>
                    </a:cubicBezTo>
                    <a:cubicBezTo>
                      <a:pt x="120" y="16"/>
                      <a:pt x="120" y="17"/>
                      <a:pt x="120" y="16"/>
                    </a:cubicBezTo>
                    <a:cubicBezTo>
                      <a:pt x="120" y="16"/>
                      <a:pt x="119" y="16"/>
                      <a:pt x="119" y="16"/>
                    </a:cubicBezTo>
                    <a:cubicBezTo>
                      <a:pt x="119" y="16"/>
                      <a:pt x="119" y="17"/>
                      <a:pt x="119" y="17"/>
                    </a:cubicBezTo>
                    <a:cubicBezTo>
                      <a:pt x="119" y="17"/>
                      <a:pt x="118" y="16"/>
                      <a:pt x="118" y="16"/>
                    </a:cubicBezTo>
                    <a:cubicBezTo>
                      <a:pt x="118" y="17"/>
                      <a:pt x="118" y="17"/>
                      <a:pt x="119" y="18"/>
                    </a:cubicBezTo>
                    <a:cubicBezTo>
                      <a:pt x="119" y="18"/>
                      <a:pt x="119" y="18"/>
                      <a:pt x="120" y="18"/>
                    </a:cubicBezTo>
                    <a:cubicBezTo>
                      <a:pt x="120" y="18"/>
                      <a:pt x="121" y="18"/>
                      <a:pt x="121" y="18"/>
                    </a:cubicBezTo>
                    <a:cubicBezTo>
                      <a:pt x="121" y="18"/>
                      <a:pt x="122" y="18"/>
                      <a:pt x="122" y="18"/>
                    </a:cubicBezTo>
                    <a:cubicBezTo>
                      <a:pt x="122" y="18"/>
                      <a:pt x="122" y="18"/>
                      <a:pt x="122" y="18"/>
                    </a:cubicBezTo>
                    <a:close/>
                    <a:moveTo>
                      <a:pt x="123" y="16"/>
                    </a:moveTo>
                    <a:cubicBezTo>
                      <a:pt x="123" y="17"/>
                      <a:pt x="123" y="18"/>
                      <a:pt x="124" y="18"/>
                    </a:cubicBezTo>
                    <a:cubicBezTo>
                      <a:pt x="124" y="18"/>
                      <a:pt x="124" y="17"/>
                      <a:pt x="124" y="17"/>
                    </a:cubicBezTo>
                    <a:cubicBezTo>
                      <a:pt x="125" y="17"/>
                      <a:pt x="124" y="17"/>
                      <a:pt x="124" y="17"/>
                    </a:cubicBezTo>
                    <a:cubicBezTo>
                      <a:pt x="124" y="17"/>
                      <a:pt x="126" y="16"/>
                      <a:pt x="126" y="15"/>
                    </a:cubicBezTo>
                    <a:cubicBezTo>
                      <a:pt x="126" y="15"/>
                      <a:pt x="127" y="14"/>
                      <a:pt x="126" y="13"/>
                    </a:cubicBezTo>
                    <a:cubicBezTo>
                      <a:pt x="126" y="13"/>
                      <a:pt x="125" y="13"/>
                      <a:pt x="125" y="13"/>
                    </a:cubicBezTo>
                    <a:cubicBezTo>
                      <a:pt x="124" y="13"/>
                      <a:pt x="125" y="13"/>
                      <a:pt x="124" y="14"/>
                    </a:cubicBezTo>
                    <a:cubicBezTo>
                      <a:pt x="124" y="14"/>
                      <a:pt x="124" y="14"/>
                      <a:pt x="124" y="13"/>
                    </a:cubicBezTo>
                    <a:cubicBezTo>
                      <a:pt x="123" y="13"/>
                      <a:pt x="123" y="14"/>
                      <a:pt x="123" y="14"/>
                    </a:cubicBezTo>
                    <a:cubicBezTo>
                      <a:pt x="123" y="14"/>
                      <a:pt x="123" y="13"/>
                      <a:pt x="123" y="13"/>
                    </a:cubicBezTo>
                    <a:cubicBezTo>
                      <a:pt x="123" y="13"/>
                      <a:pt x="123" y="13"/>
                      <a:pt x="122" y="14"/>
                    </a:cubicBezTo>
                    <a:cubicBezTo>
                      <a:pt x="122" y="14"/>
                      <a:pt x="122" y="14"/>
                      <a:pt x="122" y="14"/>
                    </a:cubicBezTo>
                    <a:cubicBezTo>
                      <a:pt x="122" y="15"/>
                      <a:pt x="122" y="15"/>
                      <a:pt x="122" y="15"/>
                    </a:cubicBezTo>
                    <a:cubicBezTo>
                      <a:pt x="122" y="16"/>
                      <a:pt x="121" y="15"/>
                      <a:pt x="122" y="16"/>
                    </a:cubicBezTo>
                    <a:cubicBezTo>
                      <a:pt x="123" y="17"/>
                      <a:pt x="123" y="16"/>
                      <a:pt x="123" y="15"/>
                    </a:cubicBezTo>
                    <a:cubicBezTo>
                      <a:pt x="123" y="15"/>
                      <a:pt x="123" y="16"/>
                      <a:pt x="123" y="16"/>
                    </a:cubicBezTo>
                    <a:close/>
                    <a:moveTo>
                      <a:pt x="127" y="12"/>
                    </a:moveTo>
                    <a:cubicBezTo>
                      <a:pt x="127" y="12"/>
                      <a:pt x="127" y="13"/>
                      <a:pt x="128" y="13"/>
                    </a:cubicBezTo>
                    <a:cubicBezTo>
                      <a:pt x="128" y="13"/>
                      <a:pt x="129" y="13"/>
                      <a:pt x="129" y="12"/>
                    </a:cubicBezTo>
                    <a:cubicBezTo>
                      <a:pt x="130" y="12"/>
                      <a:pt x="130" y="11"/>
                      <a:pt x="130" y="11"/>
                    </a:cubicBezTo>
                    <a:cubicBezTo>
                      <a:pt x="129" y="10"/>
                      <a:pt x="129" y="10"/>
                      <a:pt x="129" y="9"/>
                    </a:cubicBezTo>
                    <a:cubicBezTo>
                      <a:pt x="129" y="9"/>
                      <a:pt x="128" y="9"/>
                      <a:pt x="128" y="9"/>
                    </a:cubicBezTo>
                    <a:cubicBezTo>
                      <a:pt x="128" y="9"/>
                      <a:pt x="128" y="9"/>
                      <a:pt x="128" y="9"/>
                    </a:cubicBezTo>
                    <a:cubicBezTo>
                      <a:pt x="128" y="8"/>
                      <a:pt x="127" y="8"/>
                      <a:pt x="127" y="9"/>
                    </a:cubicBezTo>
                    <a:cubicBezTo>
                      <a:pt x="126" y="9"/>
                      <a:pt x="127" y="11"/>
                      <a:pt x="127" y="11"/>
                    </a:cubicBezTo>
                    <a:cubicBezTo>
                      <a:pt x="127" y="12"/>
                      <a:pt x="127" y="12"/>
                      <a:pt x="127" y="12"/>
                    </a:cubicBezTo>
                    <a:close/>
                    <a:moveTo>
                      <a:pt x="118" y="13"/>
                    </a:moveTo>
                    <a:cubicBezTo>
                      <a:pt x="118" y="14"/>
                      <a:pt x="118" y="13"/>
                      <a:pt x="118" y="13"/>
                    </a:cubicBezTo>
                    <a:cubicBezTo>
                      <a:pt x="118" y="13"/>
                      <a:pt x="119" y="14"/>
                      <a:pt x="119" y="14"/>
                    </a:cubicBezTo>
                    <a:cubicBezTo>
                      <a:pt x="119" y="14"/>
                      <a:pt x="119" y="13"/>
                      <a:pt x="119" y="13"/>
                    </a:cubicBezTo>
                    <a:cubicBezTo>
                      <a:pt x="119" y="13"/>
                      <a:pt x="119" y="13"/>
                      <a:pt x="119" y="13"/>
                    </a:cubicBezTo>
                    <a:cubicBezTo>
                      <a:pt x="120" y="13"/>
                      <a:pt x="119" y="13"/>
                      <a:pt x="120" y="13"/>
                    </a:cubicBezTo>
                    <a:cubicBezTo>
                      <a:pt x="120" y="12"/>
                      <a:pt x="120" y="13"/>
                      <a:pt x="121" y="13"/>
                    </a:cubicBezTo>
                    <a:cubicBezTo>
                      <a:pt x="121" y="13"/>
                      <a:pt x="122" y="12"/>
                      <a:pt x="122" y="12"/>
                    </a:cubicBezTo>
                    <a:cubicBezTo>
                      <a:pt x="122" y="12"/>
                      <a:pt x="123" y="12"/>
                      <a:pt x="123" y="11"/>
                    </a:cubicBezTo>
                    <a:cubicBezTo>
                      <a:pt x="123" y="11"/>
                      <a:pt x="123" y="11"/>
                      <a:pt x="123" y="11"/>
                    </a:cubicBezTo>
                    <a:cubicBezTo>
                      <a:pt x="123" y="10"/>
                      <a:pt x="123" y="10"/>
                      <a:pt x="123" y="10"/>
                    </a:cubicBezTo>
                    <a:cubicBezTo>
                      <a:pt x="123" y="10"/>
                      <a:pt x="124" y="10"/>
                      <a:pt x="124" y="10"/>
                    </a:cubicBezTo>
                    <a:cubicBezTo>
                      <a:pt x="124" y="10"/>
                      <a:pt x="124" y="9"/>
                      <a:pt x="124" y="9"/>
                    </a:cubicBezTo>
                    <a:cubicBezTo>
                      <a:pt x="124" y="9"/>
                      <a:pt x="124" y="9"/>
                      <a:pt x="125" y="9"/>
                    </a:cubicBezTo>
                    <a:cubicBezTo>
                      <a:pt x="125" y="9"/>
                      <a:pt x="125" y="9"/>
                      <a:pt x="125" y="9"/>
                    </a:cubicBezTo>
                    <a:cubicBezTo>
                      <a:pt x="125" y="8"/>
                      <a:pt x="125" y="8"/>
                      <a:pt x="125" y="8"/>
                    </a:cubicBezTo>
                    <a:cubicBezTo>
                      <a:pt x="125" y="7"/>
                      <a:pt x="126" y="8"/>
                      <a:pt x="125" y="7"/>
                    </a:cubicBezTo>
                    <a:cubicBezTo>
                      <a:pt x="125" y="7"/>
                      <a:pt x="125" y="6"/>
                      <a:pt x="125" y="6"/>
                    </a:cubicBezTo>
                    <a:cubicBezTo>
                      <a:pt x="125" y="6"/>
                      <a:pt x="125" y="6"/>
                      <a:pt x="124" y="7"/>
                    </a:cubicBezTo>
                    <a:cubicBezTo>
                      <a:pt x="124" y="7"/>
                      <a:pt x="125" y="7"/>
                      <a:pt x="125" y="7"/>
                    </a:cubicBezTo>
                    <a:cubicBezTo>
                      <a:pt x="124" y="8"/>
                      <a:pt x="124" y="7"/>
                      <a:pt x="124" y="7"/>
                    </a:cubicBezTo>
                    <a:cubicBezTo>
                      <a:pt x="123" y="7"/>
                      <a:pt x="123" y="7"/>
                      <a:pt x="123" y="8"/>
                    </a:cubicBezTo>
                    <a:cubicBezTo>
                      <a:pt x="122" y="8"/>
                      <a:pt x="123" y="8"/>
                      <a:pt x="123" y="9"/>
                    </a:cubicBezTo>
                    <a:cubicBezTo>
                      <a:pt x="123" y="9"/>
                      <a:pt x="122" y="10"/>
                      <a:pt x="122" y="10"/>
                    </a:cubicBezTo>
                    <a:cubicBezTo>
                      <a:pt x="122" y="10"/>
                      <a:pt x="122" y="9"/>
                      <a:pt x="121" y="9"/>
                    </a:cubicBezTo>
                    <a:cubicBezTo>
                      <a:pt x="121" y="8"/>
                      <a:pt x="121" y="8"/>
                      <a:pt x="121" y="8"/>
                    </a:cubicBezTo>
                    <a:cubicBezTo>
                      <a:pt x="120" y="9"/>
                      <a:pt x="121" y="9"/>
                      <a:pt x="121" y="9"/>
                    </a:cubicBezTo>
                    <a:cubicBezTo>
                      <a:pt x="121" y="10"/>
                      <a:pt x="121" y="10"/>
                      <a:pt x="121" y="10"/>
                    </a:cubicBezTo>
                    <a:cubicBezTo>
                      <a:pt x="121" y="11"/>
                      <a:pt x="120" y="10"/>
                      <a:pt x="120" y="10"/>
                    </a:cubicBezTo>
                    <a:cubicBezTo>
                      <a:pt x="120" y="11"/>
                      <a:pt x="120" y="11"/>
                      <a:pt x="120" y="10"/>
                    </a:cubicBezTo>
                    <a:cubicBezTo>
                      <a:pt x="120" y="10"/>
                      <a:pt x="120" y="9"/>
                      <a:pt x="119" y="9"/>
                    </a:cubicBezTo>
                    <a:cubicBezTo>
                      <a:pt x="119" y="9"/>
                      <a:pt x="119" y="10"/>
                      <a:pt x="119" y="10"/>
                    </a:cubicBezTo>
                    <a:cubicBezTo>
                      <a:pt x="118" y="10"/>
                      <a:pt x="119" y="10"/>
                      <a:pt x="118" y="10"/>
                    </a:cubicBezTo>
                    <a:cubicBezTo>
                      <a:pt x="118" y="10"/>
                      <a:pt x="118" y="11"/>
                      <a:pt x="118" y="11"/>
                    </a:cubicBezTo>
                    <a:cubicBezTo>
                      <a:pt x="118" y="11"/>
                      <a:pt x="118" y="10"/>
                      <a:pt x="117" y="10"/>
                    </a:cubicBezTo>
                    <a:cubicBezTo>
                      <a:pt x="117" y="10"/>
                      <a:pt x="117" y="11"/>
                      <a:pt x="116" y="11"/>
                    </a:cubicBezTo>
                    <a:cubicBezTo>
                      <a:pt x="116" y="11"/>
                      <a:pt x="115" y="10"/>
                      <a:pt x="115" y="11"/>
                    </a:cubicBezTo>
                    <a:cubicBezTo>
                      <a:pt x="115" y="11"/>
                      <a:pt x="116" y="11"/>
                      <a:pt x="116" y="11"/>
                    </a:cubicBezTo>
                    <a:cubicBezTo>
                      <a:pt x="116" y="11"/>
                      <a:pt x="116" y="11"/>
                      <a:pt x="116" y="11"/>
                    </a:cubicBezTo>
                    <a:cubicBezTo>
                      <a:pt x="116" y="11"/>
                      <a:pt x="117" y="11"/>
                      <a:pt x="117" y="11"/>
                    </a:cubicBezTo>
                    <a:cubicBezTo>
                      <a:pt x="118" y="11"/>
                      <a:pt x="117" y="12"/>
                      <a:pt x="117" y="12"/>
                    </a:cubicBezTo>
                    <a:cubicBezTo>
                      <a:pt x="117" y="12"/>
                      <a:pt x="116" y="13"/>
                      <a:pt x="117" y="14"/>
                    </a:cubicBezTo>
                    <a:cubicBezTo>
                      <a:pt x="117" y="14"/>
                      <a:pt x="117" y="13"/>
                      <a:pt x="117" y="13"/>
                    </a:cubicBezTo>
                    <a:cubicBezTo>
                      <a:pt x="118" y="13"/>
                      <a:pt x="118" y="13"/>
                      <a:pt x="118" y="13"/>
                    </a:cubicBezTo>
                    <a:close/>
                    <a:moveTo>
                      <a:pt x="130" y="4"/>
                    </a:moveTo>
                    <a:cubicBezTo>
                      <a:pt x="130" y="4"/>
                      <a:pt x="130" y="3"/>
                      <a:pt x="130" y="3"/>
                    </a:cubicBezTo>
                    <a:cubicBezTo>
                      <a:pt x="130" y="3"/>
                      <a:pt x="129" y="3"/>
                      <a:pt x="129" y="3"/>
                    </a:cubicBezTo>
                    <a:cubicBezTo>
                      <a:pt x="128" y="3"/>
                      <a:pt x="128" y="3"/>
                      <a:pt x="128" y="4"/>
                    </a:cubicBezTo>
                    <a:cubicBezTo>
                      <a:pt x="128" y="4"/>
                      <a:pt x="129" y="4"/>
                      <a:pt x="129" y="4"/>
                    </a:cubicBezTo>
                    <a:cubicBezTo>
                      <a:pt x="129" y="4"/>
                      <a:pt x="128" y="4"/>
                      <a:pt x="128" y="4"/>
                    </a:cubicBezTo>
                    <a:cubicBezTo>
                      <a:pt x="128" y="4"/>
                      <a:pt x="129" y="5"/>
                      <a:pt x="129" y="5"/>
                    </a:cubicBezTo>
                    <a:cubicBezTo>
                      <a:pt x="129" y="5"/>
                      <a:pt x="129" y="5"/>
                      <a:pt x="130" y="5"/>
                    </a:cubicBezTo>
                    <a:cubicBezTo>
                      <a:pt x="130" y="5"/>
                      <a:pt x="131" y="4"/>
                      <a:pt x="130" y="4"/>
                    </a:cubicBezTo>
                    <a:cubicBezTo>
                      <a:pt x="130" y="4"/>
                      <a:pt x="130" y="4"/>
                      <a:pt x="130" y="4"/>
                    </a:cubicBezTo>
                    <a:cubicBezTo>
                      <a:pt x="129" y="4"/>
                      <a:pt x="130" y="4"/>
                      <a:pt x="130" y="4"/>
                    </a:cubicBezTo>
                    <a:cubicBezTo>
                      <a:pt x="130" y="4"/>
                      <a:pt x="130" y="4"/>
                      <a:pt x="130" y="4"/>
                    </a:cubicBezTo>
                    <a:cubicBezTo>
                      <a:pt x="130" y="4"/>
                      <a:pt x="130" y="4"/>
                      <a:pt x="130" y="4"/>
                    </a:cubicBezTo>
                    <a:close/>
                    <a:moveTo>
                      <a:pt x="134" y="3"/>
                    </a:moveTo>
                    <a:cubicBezTo>
                      <a:pt x="134" y="3"/>
                      <a:pt x="134" y="3"/>
                      <a:pt x="134" y="3"/>
                    </a:cubicBezTo>
                    <a:cubicBezTo>
                      <a:pt x="134" y="3"/>
                      <a:pt x="134" y="2"/>
                      <a:pt x="134" y="2"/>
                    </a:cubicBezTo>
                    <a:cubicBezTo>
                      <a:pt x="134" y="2"/>
                      <a:pt x="134" y="1"/>
                      <a:pt x="134" y="1"/>
                    </a:cubicBezTo>
                    <a:cubicBezTo>
                      <a:pt x="134" y="1"/>
                      <a:pt x="133" y="1"/>
                      <a:pt x="133" y="2"/>
                    </a:cubicBezTo>
                    <a:cubicBezTo>
                      <a:pt x="133" y="2"/>
                      <a:pt x="133" y="2"/>
                      <a:pt x="134" y="3"/>
                    </a:cubicBezTo>
                    <a:cubicBezTo>
                      <a:pt x="134" y="3"/>
                      <a:pt x="133" y="2"/>
                      <a:pt x="134" y="3"/>
                    </a:cubicBezTo>
                    <a:close/>
                    <a:moveTo>
                      <a:pt x="139" y="3"/>
                    </a:moveTo>
                    <a:cubicBezTo>
                      <a:pt x="139" y="4"/>
                      <a:pt x="139" y="4"/>
                      <a:pt x="139" y="5"/>
                    </a:cubicBezTo>
                    <a:cubicBezTo>
                      <a:pt x="139" y="5"/>
                      <a:pt x="140" y="5"/>
                      <a:pt x="140" y="5"/>
                    </a:cubicBezTo>
                    <a:cubicBezTo>
                      <a:pt x="140" y="5"/>
                      <a:pt x="140" y="4"/>
                      <a:pt x="140" y="4"/>
                    </a:cubicBezTo>
                    <a:cubicBezTo>
                      <a:pt x="141" y="4"/>
                      <a:pt x="141" y="4"/>
                      <a:pt x="141" y="4"/>
                    </a:cubicBezTo>
                    <a:cubicBezTo>
                      <a:pt x="142" y="4"/>
                      <a:pt x="142" y="4"/>
                      <a:pt x="143" y="4"/>
                    </a:cubicBezTo>
                    <a:cubicBezTo>
                      <a:pt x="143" y="4"/>
                      <a:pt x="144" y="3"/>
                      <a:pt x="144" y="3"/>
                    </a:cubicBezTo>
                    <a:cubicBezTo>
                      <a:pt x="144" y="2"/>
                      <a:pt x="144" y="2"/>
                      <a:pt x="143" y="2"/>
                    </a:cubicBezTo>
                    <a:cubicBezTo>
                      <a:pt x="143" y="2"/>
                      <a:pt x="143" y="3"/>
                      <a:pt x="142" y="3"/>
                    </a:cubicBezTo>
                    <a:cubicBezTo>
                      <a:pt x="142" y="3"/>
                      <a:pt x="142" y="3"/>
                      <a:pt x="142" y="3"/>
                    </a:cubicBezTo>
                    <a:cubicBezTo>
                      <a:pt x="142" y="3"/>
                      <a:pt x="142" y="3"/>
                      <a:pt x="142" y="2"/>
                    </a:cubicBezTo>
                    <a:cubicBezTo>
                      <a:pt x="142" y="2"/>
                      <a:pt x="143" y="2"/>
                      <a:pt x="143" y="1"/>
                    </a:cubicBezTo>
                    <a:cubicBezTo>
                      <a:pt x="142" y="1"/>
                      <a:pt x="142" y="1"/>
                      <a:pt x="141" y="1"/>
                    </a:cubicBezTo>
                    <a:cubicBezTo>
                      <a:pt x="141" y="1"/>
                      <a:pt x="141" y="0"/>
                      <a:pt x="141" y="0"/>
                    </a:cubicBezTo>
                    <a:cubicBezTo>
                      <a:pt x="141" y="0"/>
                      <a:pt x="141" y="0"/>
                      <a:pt x="140" y="0"/>
                    </a:cubicBezTo>
                    <a:cubicBezTo>
                      <a:pt x="140" y="0"/>
                      <a:pt x="140" y="0"/>
                      <a:pt x="140" y="0"/>
                    </a:cubicBezTo>
                    <a:cubicBezTo>
                      <a:pt x="139" y="1"/>
                      <a:pt x="141" y="2"/>
                      <a:pt x="141" y="3"/>
                    </a:cubicBezTo>
                    <a:cubicBezTo>
                      <a:pt x="140" y="2"/>
                      <a:pt x="140" y="2"/>
                      <a:pt x="140" y="1"/>
                    </a:cubicBezTo>
                    <a:cubicBezTo>
                      <a:pt x="139" y="1"/>
                      <a:pt x="139" y="1"/>
                      <a:pt x="139" y="2"/>
                    </a:cubicBezTo>
                    <a:cubicBezTo>
                      <a:pt x="139" y="2"/>
                      <a:pt x="138" y="2"/>
                      <a:pt x="138" y="2"/>
                    </a:cubicBezTo>
                    <a:cubicBezTo>
                      <a:pt x="138" y="2"/>
                      <a:pt x="138" y="2"/>
                      <a:pt x="138" y="2"/>
                    </a:cubicBezTo>
                    <a:cubicBezTo>
                      <a:pt x="138" y="3"/>
                      <a:pt x="139" y="3"/>
                      <a:pt x="139" y="3"/>
                    </a:cubicBezTo>
                    <a:cubicBezTo>
                      <a:pt x="139" y="3"/>
                      <a:pt x="139" y="3"/>
                      <a:pt x="139" y="3"/>
                    </a:cubicBezTo>
                    <a:close/>
                    <a:moveTo>
                      <a:pt x="169" y="26"/>
                    </a:moveTo>
                    <a:cubicBezTo>
                      <a:pt x="168" y="26"/>
                      <a:pt x="168" y="26"/>
                      <a:pt x="168" y="27"/>
                    </a:cubicBezTo>
                    <a:cubicBezTo>
                      <a:pt x="168" y="27"/>
                      <a:pt x="168" y="28"/>
                      <a:pt x="168" y="28"/>
                    </a:cubicBezTo>
                    <a:cubicBezTo>
                      <a:pt x="168" y="28"/>
                      <a:pt x="169" y="27"/>
                      <a:pt x="170" y="27"/>
                    </a:cubicBezTo>
                    <a:cubicBezTo>
                      <a:pt x="170" y="27"/>
                      <a:pt x="170" y="27"/>
                      <a:pt x="170" y="27"/>
                    </a:cubicBezTo>
                    <a:cubicBezTo>
                      <a:pt x="170" y="27"/>
                      <a:pt x="169" y="27"/>
                      <a:pt x="169" y="26"/>
                    </a:cubicBezTo>
                    <a:cubicBezTo>
                      <a:pt x="169" y="26"/>
                      <a:pt x="169" y="26"/>
                      <a:pt x="169" y="26"/>
                    </a:cubicBezTo>
                    <a:cubicBezTo>
                      <a:pt x="169" y="26"/>
                      <a:pt x="169" y="26"/>
                      <a:pt x="169" y="26"/>
                    </a:cubicBezTo>
                    <a:close/>
                    <a:moveTo>
                      <a:pt x="3" y="187"/>
                    </a:moveTo>
                    <a:cubicBezTo>
                      <a:pt x="3" y="187"/>
                      <a:pt x="4" y="188"/>
                      <a:pt x="4" y="188"/>
                    </a:cubicBezTo>
                    <a:cubicBezTo>
                      <a:pt x="4" y="188"/>
                      <a:pt x="4" y="186"/>
                      <a:pt x="4" y="186"/>
                    </a:cubicBezTo>
                    <a:cubicBezTo>
                      <a:pt x="3" y="185"/>
                      <a:pt x="3" y="186"/>
                      <a:pt x="3" y="187"/>
                    </a:cubicBezTo>
                    <a:cubicBezTo>
                      <a:pt x="3" y="187"/>
                      <a:pt x="3" y="186"/>
                      <a:pt x="3" y="187"/>
                    </a:cubicBezTo>
                    <a:close/>
                    <a:moveTo>
                      <a:pt x="1" y="174"/>
                    </a:moveTo>
                    <a:cubicBezTo>
                      <a:pt x="1" y="175"/>
                      <a:pt x="2" y="178"/>
                      <a:pt x="3" y="177"/>
                    </a:cubicBezTo>
                    <a:cubicBezTo>
                      <a:pt x="3" y="176"/>
                      <a:pt x="3" y="175"/>
                      <a:pt x="2" y="175"/>
                    </a:cubicBezTo>
                    <a:cubicBezTo>
                      <a:pt x="2" y="175"/>
                      <a:pt x="1" y="174"/>
                      <a:pt x="1" y="174"/>
                    </a:cubicBezTo>
                    <a:cubicBezTo>
                      <a:pt x="1" y="175"/>
                      <a:pt x="1" y="174"/>
                      <a:pt x="1" y="174"/>
                    </a:cubicBezTo>
                    <a:close/>
                    <a:moveTo>
                      <a:pt x="8" y="153"/>
                    </a:moveTo>
                    <a:cubicBezTo>
                      <a:pt x="8" y="152"/>
                      <a:pt x="7" y="150"/>
                      <a:pt x="7" y="152"/>
                    </a:cubicBezTo>
                    <a:cubicBezTo>
                      <a:pt x="6" y="152"/>
                      <a:pt x="7" y="154"/>
                      <a:pt x="8" y="153"/>
                    </a:cubicBezTo>
                    <a:close/>
                    <a:moveTo>
                      <a:pt x="5" y="153"/>
                    </a:moveTo>
                    <a:cubicBezTo>
                      <a:pt x="5" y="154"/>
                      <a:pt x="5" y="155"/>
                      <a:pt x="6" y="154"/>
                    </a:cubicBezTo>
                    <a:cubicBezTo>
                      <a:pt x="6" y="154"/>
                      <a:pt x="6" y="154"/>
                      <a:pt x="6" y="154"/>
                    </a:cubicBezTo>
                    <a:cubicBezTo>
                      <a:pt x="6" y="153"/>
                      <a:pt x="5" y="153"/>
                      <a:pt x="5" y="153"/>
                    </a:cubicBezTo>
                    <a:cubicBezTo>
                      <a:pt x="5" y="153"/>
                      <a:pt x="5" y="153"/>
                      <a:pt x="5" y="153"/>
                    </a:cubicBezTo>
                    <a:close/>
                    <a:moveTo>
                      <a:pt x="22" y="139"/>
                    </a:moveTo>
                    <a:cubicBezTo>
                      <a:pt x="22" y="139"/>
                      <a:pt x="20" y="140"/>
                      <a:pt x="21" y="140"/>
                    </a:cubicBezTo>
                    <a:cubicBezTo>
                      <a:pt x="22" y="140"/>
                      <a:pt x="22" y="139"/>
                      <a:pt x="22" y="139"/>
                    </a:cubicBezTo>
                    <a:cubicBezTo>
                      <a:pt x="22" y="139"/>
                      <a:pt x="22" y="139"/>
                      <a:pt x="22" y="139"/>
                    </a:cubicBezTo>
                    <a:close/>
                    <a:moveTo>
                      <a:pt x="18" y="142"/>
                    </a:moveTo>
                    <a:cubicBezTo>
                      <a:pt x="18" y="142"/>
                      <a:pt x="18" y="142"/>
                      <a:pt x="17" y="142"/>
                    </a:cubicBezTo>
                    <a:cubicBezTo>
                      <a:pt x="17" y="142"/>
                      <a:pt x="17" y="143"/>
                      <a:pt x="18" y="143"/>
                    </a:cubicBezTo>
                    <a:cubicBezTo>
                      <a:pt x="18" y="143"/>
                      <a:pt x="19" y="143"/>
                      <a:pt x="19" y="143"/>
                    </a:cubicBezTo>
                    <a:cubicBezTo>
                      <a:pt x="19" y="142"/>
                      <a:pt x="19" y="141"/>
                      <a:pt x="19" y="141"/>
                    </a:cubicBezTo>
                    <a:cubicBezTo>
                      <a:pt x="18" y="141"/>
                      <a:pt x="18" y="142"/>
                      <a:pt x="18" y="14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73" name="Freeform 783">
                <a:extLst>
                  <a:ext uri="{FF2B5EF4-FFF2-40B4-BE49-F238E27FC236}">
                    <a16:creationId xmlns:a16="http://schemas.microsoft.com/office/drawing/2014/main" id="{41A1BF9D-1F7E-8CA9-8D8A-5B9C0CB1532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42013" y="3530600"/>
                <a:ext cx="49212" cy="53975"/>
              </a:xfrm>
              <a:custGeom>
                <a:avLst/>
                <a:gdLst>
                  <a:gd name="T0" fmla="*/ 11 w 12"/>
                  <a:gd name="T1" fmla="*/ 8 h 13"/>
                  <a:gd name="T2" fmla="*/ 11 w 12"/>
                  <a:gd name="T3" fmla="*/ 8 h 13"/>
                  <a:gd name="T4" fmla="*/ 11 w 12"/>
                  <a:gd name="T5" fmla="*/ 7 h 13"/>
                  <a:gd name="T6" fmla="*/ 12 w 12"/>
                  <a:gd name="T7" fmla="*/ 6 h 13"/>
                  <a:gd name="T8" fmla="*/ 11 w 12"/>
                  <a:gd name="T9" fmla="*/ 6 h 13"/>
                  <a:gd name="T10" fmla="*/ 9 w 12"/>
                  <a:gd name="T11" fmla="*/ 5 h 13"/>
                  <a:gd name="T12" fmla="*/ 9 w 12"/>
                  <a:gd name="T13" fmla="*/ 5 h 13"/>
                  <a:gd name="T14" fmla="*/ 9 w 12"/>
                  <a:gd name="T15" fmla="*/ 4 h 13"/>
                  <a:gd name="T16" fmla="*/ 8 w 12"/>
                  <a:gd name="T17" fmla="*/ 3 h 13"/>
                  <a:gd name="T18" fmla="*/ 7 w 12"/>
                  <a:gd name="T19" fmla="*/ 2 h 13"/>
                  <a:gd name="T20" fmla="*/ 6 w 12"/>
                  <a:gd name="T21" fmla="*/ 2 h 13"/>
                  <a:gd name="T22" fmla="*/ 6 w 12"/>
                  <a:gd name="T23" fmla="*/ 1 h 13"/>
                  <a:gd name="T24" fmla="*/ 4 w 12"/>
                  <a:gd name="T25" fmla="*/ 1 h 13"/>
                  <a:gd name="T26" fmla="*/ 4 w 12"/>
                  <a:gd name="T27" fmla="*/ 2 h 13"/>
                  <a:gd name="T28" fmla="*/ 3 w 12"/>
                  <a:gd name="T29" fmla="*/ 3 h 13"/>
                  <a:gd name="T30" fmla="*/ 3 w 12"/>
                  <a:gd name="T31" fmla="*/ 4 h 13"/>
                  <a:gd name="T32" fmla="*/ 2 w 12"/>
                  <a:gd name="T33" fmla="*/ 4 h 13"/>
                  <a:gd name="T34" fmla="*/ 1 w 12"/>
                  <a:gd name="T35" fmla="*/ 5 h 13"/>
                  <a:gd name="T36" fmla="*/ 0 w 12"/>
                  <a:gd name="T37" fmla="*/ 5 h 13"/>
                  <a:gd name="T38" fmla="*/ 1 w 12"/>
                  <a:gd name="T39" fmla="*/ 6 h 13"/>
                  <a:gd name="T40" fmla="*/ 0 w 12"/>
                  <a:gd name="T41" fmla="*/ 7 h 13"/>
                  <a:gd name="T42" fmla="*/ 1 w 12"/>
                  <a:gd name="T43" fmla="*/ 9 h 13"/>
                  <a:gd name="T44" fmla="*/ 3 w 12"/>
                  <a:gd name="T45" fmla="*/ 9 h 13"/>
                  <a:gd name="T46" fmla="*/ 4 w 12"/>
                  <a:gd name="T47" fmla="*/ 13 h 13"/>
                  <a:gd name="T48" fmla="*/ 5 w 12"/>
                  <a:gd name="T49" fmla="*/ 12 h 13"/>
                  <a:gd name="T50" fmla="*/ 7 w 12"/>
                  <a:gd name="T51" fmla="*/ 11 h 13"/>
                  <a:gd name="T52" fmla="*/ 8 w 12"/>
                  <a:gd name="T53" fmla="*/ 11 h 13"/>
                  <a:gd name="T54" fmla="*/ 9 w 12"/>
                  <a:gd name="T55" fmla="*/ 11 h 13"/>
                  <a:gd name="T56" fmla="*/ 9 w 12"/>
                  <a:gd name="T57" fmla="*/ 10 h 13"/>
                  <a:gd name="T58" fmla="*/ 11 w 12"/>
                  <a:gd name="T59" fmla="*/ 10 h 13"/>
                  <a:gd name="T60" fmla="*/ 10 w 12"/>
                  <a:gd name="T61" fmla="*/ 9 h 13"/>
                  <a:gd name="T62" fmla="*/ 11 w 12"/>
                  <a:gd name="T63" fmla="*/ 8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2" h="13">
                    <a:moveTo>
                      <a:pt x="11" y="8"/>
                    </a:moveTo>
                    <a:cubicBezTo>
                      <a:pt x="11" y="8"/>
                      <a:pt x="11" y="8"/>
                      <a:pt x="11" y="8"/>
                    </a:cubicBezTo>
                    <a:cubicBezTo>
                      <a:pt x="11" y="8"/>
                      <a:pt x="11" y="7"/>
                      <a:pt x="11" y="7"/>
                    </a:cubicBezTo>
                    <a:cubicBezTo>
                      <a:pt x="12" y="7"/>
                      <a:pt x="12" y="6"/>
                      <a:pt x="12" y="6"/>
                    </a:cubicBezTo>
                    <a:cubicBezTo>
                      <a:pt x="12" y="6"/>
                      <a:pt x="12" y="6"/>
                      <a:pt x="11" y="6"/>
                    </a:cubicBezTo>
                    <a:cubicBezTo>
                      <a:pt x="11" y="5"/>
                      <a:pt x="10" y="6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9" y="4"/>
                      <a:pt x="9" y="4"/>
                      <a:pt x="8" y="3"/>
                    </a:cubicBezTo>
                    <a:cubicBezTo>
                      <a:pt x="8" y="3"/>
                      <a:pt x="8" y="2"/>
                      <a:pt x="7" y="2"/>
                    </a:cubicBezTo>
                    <a:cubicBezTo>
                      <a:pt x="7" y="2"/>
                      <a:pt x="6" y="2"/>
                      <a:pt x="6" y="2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5" y="0"/>
                      <a:pt x="5" y="0"/>
                      <a:pt x="4" y="1"/>
                    </a:cubicBezTo>
                    <a:cubicBezTo>
                      <a:pt x="3" y="2"/>
                      <a:pt x="4" y="1"/>
                      <a:pt x="4" y="2"/>
                    </a:cubicBezTo>
                    <a:cubicBezTo>
                      <a:pt x="5" y="3"/>
                      <a:pt x="3" y="3"/>
                      <a:pt x="3" y="3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5"/>
                      <a:pt x="2" y="4"/>
                      <a:pt x="2" y="4"/>
                    </a:cubicBezTo>
                    <a:cubicBezTo>
                      <a:pt x="2" y="5"/>
                      <a:pt x="2" y="5"/>
                      <a:pt x="1" y="5"/>
                    </a:cubicBezTo>
                    <a:cubicBezTo>
                      <a:pt x="1" y="5"/>
                      <a:pt x="1" y="5"/>
                      <a:pt x="0" y="5"/>
                    </a:cubicBezTo>
                    <a:cubicBezTo>
                      <a:pt x="0" y="5"/>
                      <a:pt x="0" y="5"/>
                      <a:pt x="1" y="6"/>
                    </a:cubicBezTo>
                    <a:cubicBezTo>
                      <a:pt x="1" y="6"/>
                      <a:pt x="1" y="6"/>
                      <a:pt x="0" y="7"/>
                    </a:cubicBezTo>
                    <a:cubicBezTo>
                      <a:pt x="1" y="7"/>
                      <a:pt x="1" y="8"/>
                      <a:pt x="1" y="9"/>
                    </a:cubicBezTo>
                    <a:cubicBezTo>
                      <a:pt x="2" y="9"/>
                      <a:pt x="2" y="9"/>
                      <a:pt x="3" y="9"/>
                    </a:cubicBezTo>
                    <a:cubicBezTo>
                      <a:pt x="4" y="10"/>
                      <a:pt x="4" y="12"/>
                      <a:pt x="4" y="13"/>
                    </a:cubicBezTo>
                    <a:cubicBezTo>
                      <a:pt x="5" y="13"/>
                      <a:pt x="5" y="13"/>
                      <a:pt x="5" y="12"/>
                    </a:cubicBezTo>
                    <a:cubicBezTo>
                      <a:pt x="5" y="11"/>
                      <a:pt x="6" y="11"/>
                      <a:pt x="7" y="11"/>
                    </a:cubicBezTo>
                    <a:cubicBezTo>
                      <a:pt x="7" y="10"/>
                      <a:pt x="7" y="10"/>
                      <a:pt x="8" y="11"/>
                    </a:cubicBezTo>
                    <a:cubicBezTo>
                      <a:pt x="8" y="11"/>
                      <a:pt x="8" y="11"/>
                      <a:pt x="9" y="11"/>
                    </a:cubicBezTo>
                    <a:cubicBezTo>
                      <a:pt x="9" y="11"/>
                      <a:pt x="9" y="10"/>
                      <a:pt x="9" y="10"/>
                    </a:cubicBezTo>
                    <a:cubicBezTo>
                      <a:pt x="10" y="10"/>
                      <a:pt x="10" y="10"/>
                      <a:pt x="11" y="10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1" y="9"/>
                      <a:pt x="11" y="9"/>
                      <a:pt x="11" y="8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74" name="Freeform 784">
                <a:extLst>
                  <a:ext uri="{FF2B5EF4-FFF2-40B4-BE49-F238E27FC236}">
                    <a16:creationId xmlns:a16="http://schemas.microsoft.com/office/drawing/2014/main" id="{4F449DF5-F1D0-C060-BDD5-BDFAA271AFC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13301" y="2559050"/>
                <a:ext cx="4762" cy="4763"/>
              </a:xfrm>
              <a:custGeom>
                <a:avLst/>
                <a:gdLst>
                  <a:gd name="T0" fmla="*/ 0 w 3"/>
                  <a:gd name="T1" fmla="*/ 3 h 3"/>
                  <a:gd name="T2" fmla="*/ 0 w 3"/>
                  <a:gd name="T3" fmla="*/ 3 h 3"/>
                  <a:gd name="T4" fmla="*/ 3 w 3"/>
                  <a:gd name="T5" fmla="*/ 3 h 3"/>
                  <a:gd name="T6" fmla="*/ 0 w 3"/>
                  <a:gd name="T7" fmla="*/ 0 h 3"/>
                  <a:gd name="T8" fmla="*/ 0 w 3"/>
                  <a:gd name="T9" fmla="*/ 3 h 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" h="3">
                    <a:moveTo>
                      <a:pt x="0" y="3"/>
                    </a:moveTo>
                    <a:lnTo>
                      <a:pt x="0" y="3"/>
                    </a:lnTo>
                    <a:lnTo>
                      <a:pt x="3" y="3"/>
                    </a:lnTo>
                    <a:lnTo>
                      <a:pt x="0" y="0"/>
                    </a:lnTo>
                    <a:lnTo>
                      <a:pt x="0" y="3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75" name="Freeform 785">
                <a:extLst>
                  <a:ext uri="{FF2B5EF4-FFF2-40B4-BE49-F238E27FC236}">
                    <a16:creationId xmlns:a16="http://schemas.microsoft.com/office/drawing/2014/main" id="{C79CB8AB-575D-8BE7-14BF-CB70ADE716D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89501" y="2543175"/>
                <a:ext cx="3175" cy="0"/>
              </a:xfrm>
              <a:custGeom>
                <a:avLst/>
                <a:gdLst>
                  <a:gd name="T0" fmla="*/ 0 w 2"/>
                  <a:gd name="T1" fmla="*/ 0 w 2"/>
                  <a:gd name="T2" fmla="*/ 2 w 2"/>
                  <a:gd name="T3" fmla="*/ 0 w 2"/>
                  <a:gd name="T4" fmla="*/ 0 w 2"/>
                </a:gdLst>
                <a:ahLst/>
                <a:cxnLst>
                  <a:cxn ang="0">
                    <a:pos x="T0" y="0"/>
                  </a:cxn>
                  <a:cxn ang="0">
                    <a:pos x="T1" y="0"/>
                  </a:cxn>
                  <a:cxn ang="0">
                    <a:pos x="T2" y="0"/>
                  </a:cxn>
                  <a:cxn ang="0">
                    <a:pos x="T3" y="0"/>
                  </a:cxn>
                  <a:cxn ang="0">
                    <a:pos x="T4" y="0"/>
                  </a:cxn>
                </a:cxnLst>
                <a:rect l="0" t="0" r="r" b="b"/>
                <a:pathLst>
                  <a:path w="2">
                    <a:moveTo>
                      <a:pt x="0" y="0"/>
                    </a:moveTo>
                    <a:lnTo>
                      <a:pt x="0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76" name="Freeform 786">
                <a:extLst>
                  <a:ext uri="{FF2B5EF4-FFF2-40B4-BE49-F238E27FC236}">
                    <a16:creationId xmlns:a16="http://schemas.microsoft.com/office/drawing/2014/main" id="{EED0826B-7B64-0196-8EE2-F7D2469748D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689476" y="2351088"/>
                <a:ext cx="320675" cy="212725"/>
              </a:xfrm>
              <a:custGeom>
                <a:avLst/>
                <a:gdLst>
                  <a:gd name="T0" fmla="*/ 76 w 77"/>
                  <a:gd name="T1" fmla="*/ 19 h 51"/>
                  <a:gd name="T2" fmla="*/ 76 w 77"/>
                  <a:gd name="T3" fmla="*/ 15 h 51"/>
                  <a:gd name="T4" fmla="*/ 70 w 77"/>
                  <a:gd name="T5" fmla="*/ 13 h 51"/>
                  <a:gd name="T6" fmla="*/ 67 w 77"/>
                  <a:gd name="T7" fmla="*/ 11 h 51"/>
                  <a:gd name="T8" fmla="*/ 65 w 77"/>
                  <a:gd name="T9" fmla="*/ 6 h 51"/>
                  <a:gd name="T10" fmla="*/ 63 w 77"/>
                  <a:gd name="T11" fmla="*/ 4 h 51"/>
                  <a:gd name="T12" fmla="*/ 58 w 77"/>
                  <a:gd name="T13" fmla="*/ 2 h 51"/>
                  <a:gd name="T14" fmla="*/ 55 w 77"/>
                  <a:gd name="T15" fmla="*/ 1 h 51"/>
                  <a:gd name="T16" fmla="*/ 54 w 77"/>
                  <a:gd name="T17" fmla="*/ 7 h 51"/>
                  <a:gd name="T18" fmla="*/ 48 w 77"/>
                  <a:gd name="T19" fmla="*/ 9 h 51"/>
                  <a:gd name="T20" fmla="*/ 45 w 77"/>
                  <a:gd name="T21" fmla="*/ 13 h 51"/>
                  <a:gd name="T22" fmla="*/ 41 w 77"/>
                  <a:gd name="T23" fmla="*/ 7 h 51"/>
                  <a:gd name="T24" fmla="*/ 37 w 77"/>
                  <a:gd name="T25" fmla="*/ 8 h 51"/>
                  <a:gd name="T26" fmla="*/ 32 w 77"/>
                  <a:gd name="T27" fmla="*/ 11 h 51"/>
                  <a:gd name="T28" fmla="*/ 28 w 77"/>
                  <a:gd name="T29" fmla="*/ 9 h 51"/>
                  <a:gd name="T30" fmla="*/ 28 w 77"/>
                  <a:gd name="T31" fmla="*/ 17 h 51"/>
                  <a:gd name="T32" fmla="*/ 25 w 77"/>
                  <a:gd name="T33" fmla="*/ 20 h 51"/>
                  <a:gd name="T34" fmla="*/ 21 w 77"/>
                  <a:gd name="T35" fmla="*/ 17 h 51"/>
                  <a:gd name="T36" fmla="*/ 22 w 77"/>
                  <a:gd name="T37" fmla="*/ 11 h 51"/>
                  <a:gd name="T38" fmla="*/ 21 w 77"/>
                  <a:gd name="T39" fmla="*/ 8 h 51"/>
                  <a:gd name="T40" fmla="*/ 17 w 77"/>
                  <a:gd name="T41" fmla="*/ 5 h 51"/>
                  <a:gd name="T42" fmla="*/ 11 w 77"/>
                  <a:gd name="T43" fmla="*/ 2 h 51"/>
                  <a:gd name="T44" fmla="*/ 12 w 77"/>
                  <a:gd name="T45" fmla="*/ 4 h 51"/>
                  <a:gd name="T46" fmla="*/ 14 w 77"/>
                  <a:gd name="T47" fmla="*/ 6 h 51"/>
                  <a:gd name="T48" fmla="*/ 15 w 77"/>
                  <a:gd name="T49" fmla="*/ 11 h 51"/>
                  <a:gd name="T50" fmla="*/ 11 w 77"/>
                  <a:gd name="T51" fmla="*/ 9 h 51"/>
                  <a:gd name="T52" fmla="*/ 6 w 77"/>
                  <a:gd name="T53" fmla="*/ 8 h 51"/>
                  <a:gd name="T54" fmla="*/ 7 w 77"/>
                  <a:gd name="T55" fmla="*/ 13 h 51"/>
                  <a:gd name="T56" fmla="*/ 7 w 77"/>
                  <a:gd name="T57" fmla="*/ 16 h 51"/>
                  <a:gd name="T58" fmla="*/ 4 w 77"/>
                  <a:gd name="T59" fmla="*/ 18 h 51"/>
                  <a:gd name="T60" fmla="*/ 11 w 77"/>
                  <a:gd name="T61" fmla="*/ 17 h 51"/>
                  <a:gd name="T62" fmla="*/ 14 w 77"/>
                  <a:gd name="T63" fmla="*/ 16 h 51"/>
                  <a:gd name="T64" fmla="*/ 17 w 77"/>
                  <a:gd name="T65" fmla="*/ 18 h 51"/>
                  <a:gd name="T66" fmla="*/ 14 w 77"/>
                  <a:gd name="T67" fmla="*/ 23 h 51"/>
                  <a:gd name="T68" fmla="*/ 13 w 77"/>
                  <a:gd name="T69" fmla="*/ 25 h 51"/>
                  <a:gd name="T70" fmla="*/ 10 w 77"/>
                  <a:gd name="T71" fmla="*/ 25 h 51"/>
                  <a:gd name="T72" fmla="*/ 8 w 77"/>
                  <a:gd name="T73" fmla="*/ 26 h 51"/>
                  <a:gd name="T74" fmla="*/ 5 w 77"/>
                  <a:gd name="T75" fmla="*/ 30 h 51"/>
                  <a:gd name="T76" fmla="*/ 13 w 77"/>
                  <a:gd name="T77" fmla="*/ 29 h 51"/>
                  <a:gd name="T78" fmla="*/ 15 w 77"/>
                  <a:gd name="T79" fmla="*/ 32 h 51"/>
                  <a:gd name="T80" fmla="*/ 19 w 77"/>
                  <a:gd name="T81" fmla="*/ 32 h 51"/>
                  <a:gd name="T82" fmla="*/ 19 w 77"/>
                  <a:gd name="T83" fmla="*/ 33 h 51"/>
                  <a:gd name="T84" fmla="*/ 19 w 77"/>
                  <a:gd name="T85" fmla="*/ 36 h 51"/>
                  <a:gd name="T86" fmla="*/ 17 w 77"/>
                  <a:gd name="T87" fmla="*/ 39 h 51"/>
                  <a:gd name="T88" fmla="*/ 13 w 77"/>
                  <a:gd name="T89" fmla="*/ 41 h 51"/>
                  <a:gd name="T90" fmla="*/ 14 w 77"/>
                  <a:gd name="T91" fmla="*/ 44 h 51"/>
                  <a:gd name="T92" fmla="*/ 26 w 77"/>
                  <a:gd name="T93" fmla="*/ 45 h 51"/>
                  <a:gd name="T94" fmla="*/ 30 w 77"/>
                  <a:gd name="T95" fmla="*/ 46 h 51"/>
                  <a:gd name="T96" fmla="*/ 38 w 77"/>
                  <a:gd name="T97" fmla="*/ 51 h 51"/>
                  <a:gd name="T98" fmla="*/ 48 w 77"/>
                  <a:gd name="T99" fmla="*/ 47 h 51"/>
                  <a:gd name="T100" fmla="*/ 49 w 77"/>
                  <a:gd name="T101" fmla="*/ 45 h 51"/>
                  <a:gd name="T102" fmla="*/ 54 w 77"/>
                  <a:gd name="T103" fmla="*/ 43 h 51"/>
                  <a:gd name="T104" fmla="*/ 59 w 77"/>
                  <a:gd name="T105" fmla="*/ 41 h 51"/>
                  <a:gd name="T106" fmla="*/ 65 w 77"/>
                  <a:gd name="T107" fmla="*/ 36 h 51"/>
                  <a:gd name="T108" fmla="*/ 67 w 77"/>
                  <a:gd name="T109" fmla="*/ 35 h 51"/>
                  <a:gd name="T110" fmla="*/ 72 w 77"/>
                  <a:gd name="T111" fmla="*/ 30 h 51"/>
                  <a:gd name="T112" fmla="*/ 71 w 77"/>
                  <a:gd name="T113" fmla="*/ 27 h 51"/>
                  <a:gd name="T114" fmla="*/ 74 w 77"/>
                  <a:gd name="T115" fmla="*/ 23 h 51"/>
                  <a:gd name="T116" fmla="*/ 20 w 77"/>
                  <a:gd name="T117" fmla="*/ 18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7" h="51">
                    <a:moveTo>
                      <a:pt x="77" y="22"/>
                    </a:moveTo>
                    <a:cubicBezTo>
                      <a:pt x="77" y="21"/>
                      <a:pt x="77" y="21"/>
                      <a:pt x="77" y="21"/>
                    </a:cubicBezTo>
                    <a:cubicBezTo>
                      <a:pt x="77" y="21"/>
                      <a:pt x="77" y="21"/>
                      <a:pt x="77" y="20"/>
                    </a:cubicBezTo>
                    <a:cubicBezTo>
                      <a:pt x="77" y="20"/>
                      <a:pt x="76" y="21"/>
                      <a:pt x="76" y="21"/>
                    </a:cubicBezTo>
                    <a:cubicBezTo>
                      <a:pt x="76" y="21"/>
                      <a:pt x="76" y="21"/>
                      <a:pt x="76" y="21"/>
                    </a:cubicBezTo>
                    <a:cubicBezTo>
                      <a:pt x="76" y="21"/>
                      <a:pt x="76" y="21"/>
                      <a:pt x="76" y="21"/>
                    </a:cubicBezTo>
                    <a:cubicBezTo>
                      <a:pt x="75" y="21"/>
                      <a:pt x="75" y="21"/>
                      <a:pt x="75" y="21"/>
                    </a:cubicBezTo>
                    <a:cubicBezTo>
                      <a:pt x="76" y="20"/>
                      <a:pt x="76" y="20"/>
                      <a:pt x="76" y="20"/>
                    </a:cubicBezTo>
                    <a:cubicBezTo>
                      <a:pt x="76" y="20"/>
                      <a:pt x="76" y="20"/>
                      <a:pt x="76" y="20"/>
                    </a:cubicBezTo>
                    <a:cubicBezTo>
                      <a:pt x="75" y="20"/>
                      <a:pt x="74" y="20"/>
                      <a:pt x="74" y="20"/>
                    </a:cubicBezTo>
                    <a:cubicBezTo>
                      <a:pt x="73" y="20"/>
                      <a:pt x="73" y="20"/>
                      <a:pt x="73" y="20"/>
                    </a:cubicBezTo>
                    <a:cubicBezTo>
                      <a:pt x="74" y="20"/>
                      <a:pt x="76" y="20"/>
                      <a:pt x="76" y="19"/>
                    </a:cubicBezTo>
                    <a:cubicBezTo>
                      <a:pt x="76" y="18"/>
                      <a:pt x="76" y="18"/>
                      <a:pt x="76" y="18"/>
                    </a:cubicBezTo>
                    <a:cubicBezTo>
                      <a:pt x="75" y="18"/>
                      <a:pt x="74" y="18"/>
                      <a:pt x="73" y="19"/>
                    </a:cubicBezTo>
                    <a:cubicBezTo>
                      <a:pt x="74" y="18"/>
                      <a:pt x="74" y="18"/>
                      <a:pt x="75" y="18"/>
                    </a:cubicBezTo>
                    <a:cubicBezTo>
                      <a:pt x="75" y="18"/>
                      <a:pt x="75" y="18"/>
                      <a:pt x="75" y="18"/>
                    </a:cubicBezTo>
                    <a:cubicBezTo>
                      <a:pt x="75" y="18"/>
                      <a:pt x="75" y="18"/>
                      <a:pt x="75" y="18"/>
                    </a:cubicBezTo>
                    <a:cubicBezTo>
                      <a:pt x="74" y="17"/>
                      <a:pt x="74" y="17"/>
                      <a:pt x="74" y="17"/>
                    </a:cubicBezTo>
                    <a:cubicBezTo>
                      <a:pt x="75" y="17"/>
                      <a:pt x="75" y="17"/>
                      <a:pt x="75" y="17"/>
                    </a:cubicBezTo>
                    <a:cubicBezTo>
                      <a:pt x="75" y="17"/>
                      <a:pt x="75" y="17"/>
                      <a:pt x="75" y="17"/>
                    </a:cubicBezTo>
                    <a:cubicBezTo>
                      <a:pt x="75" y="17"/>
                      <a:pt x="75" y="17"/>
                      <a:pt x="75" y="17"/>
                    </a:cubicBezTo>
                    <a:cubicBezTo>
                      <a:pt x="75" y="16"/>
                      <a:pt x="75" y="16"/>
                      <a:pt x="75" y="16"/>
                    </a:cubicBezTo>
                    <a:cubicBezTo>
                      <a:pt x="76" y="16"/>
                      <a:pt x="76" y="16"/>
                      <a:pt x="76" y="16"/>
                    </a:cubicBezTo>
                    <a:cubicBezTo>
                      <a:pt x="75" y="16"/>
                      <a:pt x="76" y="15"/>
                      <a:pt x="76" y="15"/>
                    </a:cubicBezTo>
                    <a:cubicBezTo>
                      <a:pt x="75" y="14"/>
                      <a:pt x="75" y="14"/>
                      <a:pt x="75" y="14"/>
                    </a:cubicBezTo>
                    <a:cubicBezTo>
                      <a:pt x="75" y="14"/>
                      <a:pt x="75" y="14"/>
                      <a:pt x="75" y="14"/>
                    </a:cubicBezTo>
                    <a:cubicBezTo>
                      <a:pt x="75" y="14"/>
                      <a:pt x="74" y="15"/>
                      <a:pt x="74" y="15"/>
                    </a:cubicBezTo>
                    <a:cubicBezTo>
                      <a:pt x="74" y="15"/>
                      <a:pt x="74" y="14"/>
                      <a:pt x="74" y="14"/>
                    </a:cubicBezTo>
                    <a:cubicBezTo>
                      <a:pt x="74" y="14"/>
                      <a:pt x="74" y="14"/>
                      <a:pt x="74" y="14"/>
                    </a:cubicBezTo>
                    <a:cubicBezTo>
                      <a:pt x="74" y="13"/>
                      <a:pt x="74" y="13"/>
                      <a:pt x="74" y="13"/>
                    </a:cubicBezTo>
                    <a:cubicBezTo>
                      <a:pt x="73" y="13"/>
                      <a:pt x="73" y="13"/>
                      <a:pt x="73" y="13"/>
                    </a:cubicBezTo>
                    <a:cubicBezTo>
                      <a:pt x="73" y="13"/>
                      <a:pt x="73" y="13"/>
                      <a:pt x="73" y="13"/>
                    </a:cubicBezTo>
                    <a:cubicBezTo>
                      <a:pt x="71" y="13"/>
                      <a:pt x="71" y="13"/>
                      <a:pt x="71" y="13"/>
                    </a:cubicBezTo>
                    <a:cubicBezTo>
                      <a:pt x="71" y="13"/>
                      <a:pt x="71" y="13"/>
                      <a:pt x="71" y="13"/>
                    </a:cubicBezTo>
                    <a:cubicBezTo>
                      <a:pt x="71" y="13"/>
                      <a:pt x="71" y="13"/>
                      <a:pt x="71" y="13"/>
                    </a:cubicBezTo>
                    <a:cubicBezTo>
                      <a:pt x="70" y="13"/>
                      <a:pt x="70" y="13"/>
                      <a:pt x="70" y="13"/>
                    </a:cubicBezTo>
                    <a:cubicBezTo>
                      <a:pt x="70" y="14"/>
                      <a:pt x="70" y="15"/>
                      <a:pt x="69" y="15"/>
                    </a:cubicBezTo>
                    <a:cubicBezTo>
                      <a:pt x="69" y="15"/>
                      <a:pt x="69" y="15"/>
                      <a:pt x="69" y="15"/>
                    </a:cubicBezTo>
                    <a:cubicBezTo>
                      <a:pt x="70" y="14"/>
                      <a:pt x="70" y="14"/>
                      <a:pt x="70" y="13"/>
                    </a:cubicBezTo>
                    <a:cubicBezTo>
                      <a:pt x="71" y="13"/>
                      <a:pt x="71" y="13"/>
                      <a:pt x="71" y="13"/>
                    </a:cubicBezTo>
                    <a:cubicBezTo>
                      <a:pt x="70" y="12"/>
                      <a:pt x="70" y="12"/>
                      <a:pt x="70" y="12"/>
                    </a:cubicBezTo>
                    <a:cubicBezTo>
                      <a:pt x="70" y="11"/>
                      <a:pt x="70" y="11"/>
                      <a:pt x="70" y="11"/>
                    </a:cubicBezTo>
                    <a:cubicBezTo>
                      <a:pt x="70" y="11"/>
                      <a:pt x="70" y="11"/>
                      <a:pt x="70" y="11"/>
                    </a:cubicBezTo>
                    <a:cubicBezTo>
                      <a:pt x="69" y="11"/>
                      <a:pt x="68" y="12"/>
                      <a:pt x="67" y="12"/>
                    </a:cubicBezTo>
                    <a:cubicBezTo>
                      <a:pt x="67" y="12"/>
                      <a:pt x="67" y="12"/>
                      <a:pt x="67" y="12"/>
                    </a:cubicBezTo>
                    <a:cubicBezTo>
                      <a:pt x="67" y="11"/>
                      <a:pt x="67" y="11"/>
                      <a:pt x="67" y="11"/>
                    </a:cubicBezTo>
                    <a:cubicBezTo>
                      <a:pt x="67" y="11"/>
                      <a:pt x="67" y="12"/>
                      <a:pt x="66" y="12"/>
                    </a:cubicBezTo>
                    <a:cubicBezTo>
                      <a:pt x="67" y="11"/>
                      <a:pt x="67" y="11"/>
                      <a:pt x="67" y="11"/>
                    </a:cubicBezTo>
                    <a:cubicBezTo>
                      <a:pt x="67" y="11"/>
                      <a:pt x="67" y="11"/>
                      <a:pt x="67" y="11"/>
                    </a:cubicBezTo>
                    <a:cubicBezTo>
                      <a:pt x="67" y="10"/>
                      <a:pt x="68" y="9"/>
                      <a:pt x="68" y="8"/>
                    </a:cubicBezTo>
                    <a:cubicBezTo>
                      <a:pt x="68" y="8"/>
                      <a:pt x="67" y="7"/>
                      <a:pt x="67" y="7"/>
                    </a:cubicBezTo>
                    <a:cubicBezTo>
                      <a:pt x="67" y="7"/>
                      <a:pt x="67" y="7"/>
                      <a:pt x="67" y="7"/>
                    </a:cubicBezTo>
                    <a:cubicBezTo>
                      <a:pt x="67" y="7"/>
                      <a:pt x="67" y="7"/>
                      <a:pt x="67" y="7"/>
                    </a:cubicBezTo>
                    <a:cubicBezTo>
                      <a:pt x="66" y="7"/>
                      <a:pt x="66" y="7"/>
                      <a:pt x="66" y="7"/>
                    </a:cubicBezTo>
                    <a:cubicBezTo>
                      <a:pt x="66" y="7"/>
                      <a:pt x="65" y="7"/>
                      <a:pt x="65" y="7"/>
                    </a:cubicBezTo>
                    <a:cubicBezTo>
                      <a:pt x="65" y="7"/>
                      <a:pt x="65" y="7"/>
                      <a:pt x="65" y="7"/>
                    </a:cubicBezTo>
                    <a:cubicBezTo>
                      <a:pt x="65" y="6"/>
                      <a:pt x="65" y="6"/>
                      <a:pt x="65" y="6"/>
                    </a:cubicBezTo>
                    <a:cubicBezTo>
                      <a:pt x="64" y="6"/>
                      <a:pt x="64" y="6"/>
                      <a:pt x="64" y="6"/>
                    </a:cubicBezTo>
                    <a:cubicBezTo>
                      <a:pt x="64" y="6"/>
                      <a:pt x="64" y="6"/>
                      <a:pt x="64" y="6"/>
                    </a:cubicBezTo>
                    <a:cubicBezTo>
                      <a:pt x="65" y="6"/>
                      <a:pt x="65" y="6"/>
                      <a:pt x="65" y="6"/>
                    </a:cubicBezTo>
                    <a:cubicBezTo>
                      <a:pt x="65" y="5"/>
                      <a:pt x="65" y="5"/>
                      <a:pt x="65" y="4"/>
                    </a:cubicBezTo>
                    <a:cubicBezTo>
                      <a:pt x="65" y="4"/>
                      <a:pt x="65" y="4"/>
                      <a:pt x="65" y="4"/>
                    </a:cubicBezTo>
                    <a:cubicBezTo>
                      <a:pt x="65" y="4"/>
                      <a:pt x="65" y="4"/>
                      <a:pt x="65" y="4"/>
                    </a:cubicBezTo>
                    <a:cubicBezTo>
                      <a:pt x="65" y="3"/>
                      <a:pt x="65" y="3"/>
                      <a:pt x="65" y="3"/>
                    </a:cubicBezTo>
                    <a:cubicBezTo>
                      <a:pt x="66" y="3"/>
                      <a:pt x="67" y="2"/>
                      <a:pt x="68" y="1"/>
                    </a:cubicBezTo>
                    <a:cubicBezTo>
                      <a:pt x="66" y="2"/>
                      <a:pt x="66" y="2"/>
                      <a:pt x="66" y="2"/>
                    </a:cubicBezTo>
                    <a:cubicBezTo>
                      <a:pt x="66" y="2"/>
                      <a:pt x="66" y="2"/>
                      <a:pt x="66" y="2"/>
                    </a:cubicBezTo>
                    <a:cubicBezTo>
                      <a:pt x="65" y="2"/>
                      <a:pt x="65" y="2"/>
                      <a:pt x="65" y="3"/>
                    </a:cubicBezTo>
                    <a:cubicBezTo>
                      <a:pt x="64" y="3"/>
                      <a:pt x="64" y="3"/>
                      <a:pt x="64" y="3"/>
                    </a:cubicBezTo>
                    <a:cubicBezTo>
                      <a:pt x="64" y="4"/>
                      <a:pt x="64" y="4"/>
                      <a:pt x="64" y="4"/>
                    </a:cubicBezTo>
                    <a:cubicBezTo>
                      <a:pt x="64" y="4"/>
                      <a:pt x="63" y="4"/>
                      <a:pt x="63" y="4"/>
                    </a:cubicBezTo>
                    <a:cubicBezTo>
                      <a:pt x="63" y="4"/>
                      <a:pt x="63" y="4"/>
                      <a:pt x="63" y="4"/>
                    </a:cubicBezTo>
                    <a:cubicBezTo>
                      <a:pt x="63" y="5"/>
                      <a:pt x="63" y="5"/>
                      <a:pt x="62" y="6"/>
                    </a:cubicBezTo>
                    <a:cubicBezTo>
                      <a:pt x="62" y="5"/>
                      <a:pt x="62" y="5"/>
                      <a:pt x="61" y="5"/>
                    </a:cubicBezTo>
                    <a:cubicBezTo>
                      <a:pt x="61" y="5"/>
                      <a:pt x="61" y="5"/>
                      <a:pt x="61" y="5"/>
                    </a:cubicBezTo>
                    <a:cubicBezTo>
                      <a:pt x="60" y="5"/>
                      <a:pt x="60" y="5"/>
                      <a:pt x="60" y="5"/>
                    </a:cubicBezTo>
                    <a:cubicBezTo>
                      <a:pt x="60" y="4"/>
                      <a:pt x="60" y="4"/>
                      <a:pt x="60" y="4"/>
                    </a:cubicBezTo>
                    <a:cubicBezTo>
                      <a:pt x="60" y="4"/>
                      <a:pt x="60" y="4"/>
                      <a:pt x="60" y="4"/>
                    </a:cubicBezTo>
                    <a:cubicBezTo>
                      <a:pt x="60" y="3"/>
                      <a:pt x="60" y="3"/>
                      <a:pt x="60" y="3"/>
                    </a:cubicBezTo>
                    <a:cubicBezTo>
                      <a:pt x="60" y="2"/>
                      <a:pt x="60" y="2"/>
                      <a:pt x="60" y="2"/>
                    </a:cubicBezTo>
                    <a:cubicBezTo>
                      <a:pt x="60" y="2"/>
                      <a:pt x="60" y="2"/>
                      <a:pt x="60" y="2"/>
                    </a:cubicBezTo>
                    <a:cubicBezTo>
                      <a:pt x="59" y="2"/>
                      <a:pt x="59" y="2"/>
                      <a:pt x="59" y="2"/>
                    </a:cubicBezTo>
                    <a:cubicBezTo>
                      <a:pt x="59" y="2"/>
                      <a:pt x="59" y="2"/>
                      <a:pt x="59" y="2"/>
                    </a:cubicBezTo>
                    <a:cubicBezTo>
                      <a:pt x="58" y="2"/>
                      <a:pt x="58" y="2"/>
                      <a:pt x="58" y="2"/>
                    </a:cubicBezTo>
                    <a:cubicBezTo>
                      <a:pt x="58" y="1"/>
                      <a:pt x="58" y="1"/>
                      <a:pt x="58" y="1"/>
                    </a:cubicBezTo>
                    <a:cubicBezTo>
                      <a:pt x="58" y="1"/>
                      <a:pt x="58" y="1"/>
                      <a:pt x="59" y="0"/>
                    </a:cubicBezTo>
                    <a:cubicBezTo>
                      <a:pt x="58" y="0"/>
                      <a:pt x="58" y="0"/>
                      <a:pt x="58" y="0"/>
                    </a:cubicBezTo>
                    <a:cubicBezTo>
                      <a:pt x="57" y="0"/>
                      <a:pt x="57" y="0"/>
                      <a:pt x="57" y="0"/>
                    </a:cubicBezTo>
                    <a:cubicBezTo>
                      <a:pt x="57" y="0"/>
                      <a:pt x="57" y="0"/>
                      <a:pt x="57" y="0"/>
                    </a:cubicBezTo>
                    <a:cubicBezTo>
                      <a:pt x="56" y="0"/>
                      <a:pt x="56" y="0"/>
                      <a:pt x="56" y="0"/>
                    </a:cubicBezTo>
                    <a:cubicBezTo>
                      <a:pt x="56" y="0"/>
                      <a:pt x="56" y="0"/>
                      <a:pt x="56" y="0"/>
                    </a:cubicBezTo>
                    <a:cubicBezTo>
                      <a:pt x="56" y="0"/>
                      <a:pt x="56" y="0"/>
                      <a:pt x="56" y="0"/>
                    </a:cubicBezTo>
                    <a:cubicBezTo>
                      <a:pt x="56" y="1"/>
                      <a:pt x="56" y="1"/>
                      <a:pt x="56" y="1"/>
                    </a:cubicBezTo>
                    <a:cubicBezTo>
                      <a:pt x="56" y="1"/>
                      <a:pt x="56" y="1"/>
                      <a:pt x="56" y="1"/>
                    </a:cubicBezTo>
                    <a:cubicBezTo>
                      <a:pt x="55" y="0"/>
                      <a:pt x="55" y="0"/>
                      <a:pt x="55" y="0"/>
                    </a:cubicBezTo>
                    <a:cubicBezTo>
                      <a:pt x="55" y="1"/>
                      <a:pt x="55" y="1"/>
                      <a:pt x="55" y="1"/>
                    </a:cubicBezTo>
                    <a:cubicBezTo>
                      <a:pt x="55" y="0"/>
                      <a:pt x="55" y="0"/>
                      <a:pt x="55" y="0"/>
                    </a:cubicBezTo>
                    <a:cubicBezTo>
                      <a:pt x="55" y="1"/>
                      <a:pt x="55" y="1"/>
                      <a:pt x="55" y="1"/>
                    </a:cubicBezTo>
                    <a:cubicBezTo>
                      <a:pt x="54" y="1"/>
                      <a:pt x="54" y="1"/>
                      <a:pt x="54" y="1"/>
                    </a:cubicBezTo>
                    <a:cubicBezTo>
                      <a:pt x="54" y="1"/>
                      <a:pt x="54" y="1"/>
                      <a:pt x="54" y="1"/>
                    </a:cubicBezTo>
                    <a:cubicBezTo>
                      <a:pt x="54" y="1"/>
                      <a:pt x="54" y="2"/>
                      <a:pt x="55" y="3"/>
                    </a:cubicBezTo>
                    <a:cubicBezTo>
                      <a:pt x="55" y="4"/>
                      <a:pt x="55" y="4"/>
                      <a:pt x="55" y="6"/>
                    </a:cubicBezTo>
                    <a:cubicBezTo>
                      <a:pt x="55" y="6"/>
                      <a:pt x="55" y="6"/>
                      <a:pt x="55" y="6"/>
                    </a:cubicBezTo>
                    <a:cubicBezTo>
                      <a:pt x="55" y="6"/>
                      <a:pt x="55" y="6"/>
                      <a:pt x="55" y="6"/>
                    </a:cubicBezTo>
                    <a:cubicBezTo>
                      <a:pt x="54" y="6"/>
                      <a:pt x="54" y="6"/>
                      <a:pt x="54" y="6"/>
                    </a:cubicBezTo>
                    <a:cubicBezTo>
                      <a:pt x="54" y="6"/>
                      <a:pt x="55" y="6"/>
                      <a:pt x="55" y="6"/>
                    </a:cubicBezTo>
                    <a:cubicBezTo>
                      <a:pt x="54" y="6"/>
                      <a:pt x="53" y="6"/>
                      <a:pt x="54" y="7"/>
                    </a:cubicBezTo>
                    <a:cubicBezTo>
                      <a:pt x="54" y="7"/>
                      <a:pt x="54" y="7"/>
                      <a:pt x="54" y="7"/>
                    </a:cubicBezTo>
                    <a:cubicBezTo>
                      <a:pt x="54" y="7"/>
                      <a:pt x="54" y="7"/>
                      <a:pt x="54" y="7"/>
                    </a:cubicBezTo>
                    <a:cubicBezTo>
                      <a:pt x="53" y="7"/>
                      <a:pt x="53" y="7"/>
                      <a:pt x="53" y="7"/>
                    </a:cubicBezTo>
                    <a:cubicBezTo>
                      <a:pt x="53" y="7"/>
                      <a:pt x="53" y="7"/>
                      <a:pt x="53" y="7"/>
                    </a:cubicBezTo>
                    <a:cubicBezTo>
                      <a:pt x="53" y="7"/>
                      <a:pt x="53" y="7"/>
                      <a:pt x="53" y="6"/>
                    </a:cubicBezTo>
                    <a:cubicBezTo>
                      <a:pt x="53" y="7"/>
                      <a:pt x="52" y="7"/>
                      <a:pt x="52" y="7"/>
                    </a:cubicBezTo>
                    <a:cubicBezTo>
                      <a:pt x="52" y="7"/>
                      <a:pt x="52" y="7"/>
                      <a:pt x="52" y="7"/>
                    </a:cubicBezTo>
                    <a:cubicBezTo>
                      <a:pt x="52" y="5"/>
                      <a:pt x="50" y="5"/>
                      <a:pt x="50" y="6"/>
                    </a:cubicBezTo>
                    <a:cubicBezTo>
                      <a:pt x="50" y="7"/>
                      <a:pt x="49" y="8"/>
                      <a:pt x="49" y="10"/>
                    </a:cubicBezTo>
                    <a:cubicBezTo>
                      <a:pt x="49" y="9"/>
                      <a:pt x="49" y="9"/>
                      <a:pt x="49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7" y="9"/>
                      <a:pt x="48" y="10"/>
                      <a:pt x="48" y="11"/>
                    </a:cubicBezTo>
                    <a:cubicBezTo>
                      <a:pt x="47" y="9"/>
                      <a:pt x="47" y="8"/>
                      <a:pt x="46" y="7"/>
                    </a:cubicBezTo>
                    <a:cubicBezTo>
                      <a:pt x="46" y="7"/>
                      <a:pt x="46" y="7"/>
                      <a:pt x="46" y="7"/>
                    </a:cubicBezTo>
                    <a:cubicBezTo>
                      <a:pt x="45" y="7"/>
                      <a:pt x="45" y="7"/>
                      <a:pt x="45" y="7"/>
                    </a:cubicBezTo>
                    <a:cubicBezTo>
                      <a:pt x="45" y="7"/>
                      <a:pt x="45" y="7"/>
                      <a:pt x="45" y="7"/>
                    </a:cubicBezTo>
                    <a:cubicBezTo>
                      <a:pt x="44" y="7"/>
                      <a:pt x="44" y="7"/>
                      <a:pt x="44" y="7"/>
                    </a:cubicBezTo>
                    <a:cubicBezTo>
                      <a:pt x="44" y="7"/>
                      <a:pt x="44" y="7"/>
                      <a:pt x="44" y="7"/>
                    </a:cubicBezTo>
                    <a:cubicBezTo>
                      <a:pt x="44" y="7"/>
                      <a:pt x="43" y="6"/>
                      <a:pt x="43" y="7"/>
                    </a:cubicBezTo>
                    <a:cubicBezTo>
                      <a:pt x="42" y="8"/>
                      <a:pt x="43" y="9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1"/>
                      <a:pt x="45" y="12"/>
                      <a:pt x="45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4"/>
                      <a:pt x="44" y="14"/>
                      <a:pt x="44" y="14"/>
                    </a:cubicBezTo>
                    <a:cubicBezTo>
                      <a:pt x="45" y="14"/>
                      <a:pt x="45" y="14"/>
                      <a:pt x="45" y="15"/>
                    </a:cubicBezTo>
                    <a:cubicBezTo>
                      <a:pt x="45" y="15"/>
                      <a:pt x="45" y="15"/>
                      <a:pt x="45" y="15"/>
                    </a:cubicBezTo>
                    <a:cubicBezTo>
                      <a:pt x="44" y="14"/>
                      <a:pt x="44" y="14"/>
                      <a:pt x="44" y="14"/>
                    </a:cubicBezTo>
                    <a:cubicBezTo>
                      <a:pt x="44" y="13"/>
                      <a:pt x="44" y="12"/>
                      <a:pt x="44" y="12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0"/>
                    </a:cubicBezTo>
                    <a:cubicBezTo>
                      <a:pt x="42" y="10"/>
                      <a:pt x="42" y="10"/>
                      <a:pt x="41" y="10"/>
                    </a:cubicBezTo>
                    <a:cubicBezTo>
                      <a:pt x="41" y="9"/>
                      <a:pt x="41" y="8"/>
                      <a:pt x="41" y="8"/>
                    </a:cubicBezTo>
                    <a:cubicBezTo>
                      <a:pt x="40" y="8"/>
                      <a:pt x="40" y="8"/>
                      <a:pt x="40" y="8"/>
                    </a:cubicBezTo>
                    <a:cubicBezTo>
                      <a:pt x="41" y="7"/>
                      <a:pt x="41" y="7"/>
                      <a:pt x="41" y="7"/>
                    </a:cubicBezTo>
                    <a:cubicBezTo>
                      <a:pt x="40" y="7"/>
                      <a:pt x="40" y="7"/>
                      <a:pt x="40" y="7"/>
                    </a:cubicBezTo>
                    <a:cubicBezTo>
                      <a:pt x="40" y="7"/>
                      <a:pt x="40" y="7"/>
                      <a:pt x="40" y="7"/>
                    </a:cubicBezTo>
                    <a:cubicBezTo>
                      <a:pt x="39" y="7"/>
                      <a:pt x="39" y="7"/>
                      <a:pt x="39" y="7"/>
                    </a:cubicBezTo>
                    <a:cubicBezTo>
                      <a:pt x="39" y="7"/>
                      <a:pt x="39" y="7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7"/>
                      <a:pt x="39" y="7"/>
                      <a:pt x="39" y="7"/>
                    </a:cubicBezTo>
                    <a:cubicBezTo>
                      <a:pt x="39" y="7"/>
                      <a:pt x="39" y="7"/>
                      <a:pt x="39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7" y="7"/>
                    </a:cubicBezTo>
                    <a:cubicBezTo>
                      <a:pt x="37" y="8"/>
                      <a:pt x="37" y="8"/>
                      <a:pt x="37" y="8"/>
                    </a:cubicBezTo>
                    <a:cubicBezTo>
                      <a:pt x="37" y="8"/>
                      <a:pt x="37" y="8"/>
                      <a:pt x="37" y="8"/>
                    </a:cubicBezTo>
                    <a:cubicBezTo>
                      <a:pt x="37" y="8"/>
                      <a:pt x="37" y="8"/>
                      <a:pt x="37" y="8"/>
                    </a:cubicBezTo>
                    <a:cubicBezTo>
                      <a:pt x="36" y="8"/>
                      <a:pt x="36" y="8"/>
                      <a:pt x="36" y="8"/>
                    </a:cubicBezTo>
                    <a:cubicBezTo>
                      <a:pt x="36" y="8"/>
                      <a:pt x="35" y="8"/>
                      <a:pt x="35" y="9"/>
                    </a:cubicBezTo>
                    <a:cubicBezTo>
                      <a:pt x="35" y="10"/>
                      <a:pt x="35" y="10"/>
                      <a:pt x="35" y="10"/>
                    </a:cubicBezTo>
                    <a:cubicBezTo>
                      <a:pt x="35" y="10"/>
                      <a:pt x="35" y="10"/>
                      <a:pt x="35" y="10"/>
                    </a:cubicBezTo>
                    <a:cubicBezTo>
                      <a:pt x="35" y="10"/>
                      <a:pt x="35" y="10"/>
                      <a:pt x="35" y="10"/>
                    </a:cubicBezTo>
                    <a:cubicBezTo>
                      <a:pt x="35" y="11"/>
                      <a:pt x="36" y="13"/>
                      <a:pt x="35" y="14"/>
                    </a:cubicBezTo>
                    <a:cubicBezTo>
                      <a:pt x="35" y="14"/>
                      <a:pt x="35" y="14"/>
                      <a:pt x="34" y="13"/>
                    </a:cubicBezTo>
                    <a:cubicBezTo>
                      <a:pt x="34" y="14"/>
                      <a:pt x="34" y="14"/>
                      <a:pt x="34" y="14"/>
                    </a:cubicBezTo>
                    <a:cubicBezTo>
                      <a:pt x="34" y="13"/>
                      <a:pt x="34" y="13"/>
                      <a:pt x="34" y="13"/>
                    </a:cubicBezTo>
                    <a:cubicBezTo>
                      <a:pt x="34" y="13"/>
                      <a:pt x="33" y="12"/>
                      <a:pt x="33" y="12"/>
                    </a:cubicBezTo>
                    <a:cubicBezTo>
                      <a:pt x="33" y="12"/>
                      <a:pt x="32" y="11"/>
                      <a:pt x="32" y="11"/>
                    </a:cubicBezTo>
                    <a:cubicBezTo>
                      <a:pt x="32" y="11"/>
                      <a:pt x="32" y="11"/>
                      <a:pt x="32" y="11"/>
                    </a:cubicBezTo>
                    <a:cubicBezTo>
                      <a:pt x="32" y="10"/>
                      <a:pt x="32" y="10"/>
                      <a:pt x="32" y="10"/>
                    </a:cubicBezTo>
                    <a:cubicBezTo>
                      <a:pt x="32" y="10"/>
                      <a:pt x="32" y="10"/>
                      <a:pt x="32" y="10"/>
                    </a:cubicBezTo>
                    <a:cubicBezTo>
                      <a:pt x="31" y="10"/>
                      <a:pt x="31" y="9"/>
                      <a:pt x="31" y="8"/>
                    </a:cubicBezTo>
                    <a:cubicBezTo>
                      <a:pt x="31" y="8"/>
                      <a:pt x="31" y="8"/>
                      <a:pt x="31" y="8"/>
                    </a:cubicBezTo>
                    <a:cubicBezTo>
                      <a:pt x="31" y="8"/>
                      <a:pt x="31" y="8"/>
                      <a:pt x="31" y="8"/>
                    </a:cubicBezTo>
                    <a:cubicBezTo>
                      <a:pt x="30" y="8"/>
                      <a:pt x="30" y="8"/>
                      <a:pt x="30" y="8"/>
                    </a:cubicBezTo>
                    <a:cubicBezTo>
                      <a:pt x="30" y="8"/>
                      <a:pt x="30" y="8"/>
                      <a:pt x="30" y="8"/>
                    </a:cubicBezTo>
                    <a:cubicBezTo>
                      <a:pt x="29" y="8"/>
                      <a:pt x="29" y="8"/>
                      <a:pt x="29" y="8"/>
                    </a:cubicBezTo>
                    <a:cubicBezTo>
                      <a:pt x="29" y="8"/>
                      <a:pt x="29" y="8"/>
                      <a:pt x="29" y="8"/>
                    </a:cubicBezTo>
                    <a:cubicBezTo>
                      <a:pt x="29" y="8"/>
                      <a:pt x="29" y="8"/>
                      <a:pt x="28" y="8"/>
                    </a:cubicBezTo>
                    <a:cubicBezTo>
                      <a:pt x="28" y="9"/>
                      <a:pt x="28" y="9"/>
                      <a:pt x="28" y="9"/>
                    </a:cubicBezTo>
                    <a:cubicBezTo>
                      <a:pt x="28" y="9"/>
                      <a:pt x="28" y="9"/>
                      <a:pt x="28" y="9"/>
                    </a:cubicBezTo>
                    <a:cubicBezTo>
                      <a:pt x="29" y="10"/>
                      <a:pt x="28" y="10"/>
                      <a:pt x="29" y="11"/>
                    </a:cubicBezTo>
                    <a:cubicBezTo>
                      <a:pt x="29" y="11"/>
                      <a:pt x="29" y="12"/>
                      <a:pt x="29" y="12"/>
                    </a:cubicBezTo>
                    <a:cubicBezTo>
                      <a:pt x="29" y="13"/>
                      <a:pt x="29" y="13"/>
                      <a:pt x="29" y="13"/>
                    </a:cubicBezTo>
                    <a:cubicBezTo>
                      <a:pt x="29" y="13"/>
                      <a:pt x="30" y="14"/>
                      <a:pt x="29" y="15"/>
                    </a:cubicBezTo>
                    <a:cubicBezTo>
                      <a:pt x="29" y="15"/>
                      <a:pt x="29" y="15"/>
                      <a:pt x="29" y="15"/>
                    </a:cubicBezTo>
                    <a:cubicBezTo>
                      <a:pt x="29" y="15"/>
                      <a:pt x="29" y="15"/>
                      <a:pt x="29" y="15"/>
                    </a:cubicBezTo>
                    <a:cubicBezTo>
                      <a:pt x="29" y="16"/>
                      <a:pt x="29" y="16"/>
                      <a:pt x="29" y="16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9" y="16"/>
                      <a:pt x="29" y="16"/>
                      <a:pt x="29" y="16"/>
                    </a:cubicBezTo>
                    <a:cubicBezTo>
                      <a:pt x="28" y="17"/>
                      <a:pt x="28" y="17"/>
                      <a:pt x="28" y="17"/>
                    </a:cubicBezTo>
                    <a:cubicBezTo>
                      <a:pt x="28" y="17"/>
                      <a:pt x="28" y="17"/>
                      <a:pt x="28" y="17"/>
                    </a:cubicBezTo>
                    <a:cubicBezTo>
                      <a:pt x="28" y="17"/>
                      <a:pt x="28" y="17"/>
                      <a:pt x="28" y="17"/>
                    </a:cubicBezTo>
                    <a:cubicBezTo>
                      <a:pt x="28" y="18"/>
                      <a:pt x="28" y="18"/>
                      <a:pt x="28" y="18"/>
                    </a:cubicBezTo>
                    <a:cubicBezTo>
                      <a:pt x="28" y="18"/>
                      <a:pt x="28" y="18"/>
                      <a:pt x="28" y="18"/>
                    </a:cubicBezTo>
                    <a:cubicBezTo>
                      <a:pt x="27" y="17"/>
                      <a:pt x="27" y="17"/>
                      <a:pt x="27" y="17"/>
                    </a:cubicBezTo>
                    <a:cubicBezTo>
                      <a:pt x="27" y="17"/>
                      <a:pt x="27" y="17"/>
                      <a:pt x="27" y="17"/>
                    </a:cubicBezTo>
                    <a:cubicBezTo>
                      <a:pt x="27" y="16"/>
                      <a:pt x="27" y="16"/>
                      <a:pt x="27" y="16"/>
                    </a:cubicBezTo>
                    <a:cubicBezTo>
                      <a:pt x="27" y="17"/>
                      <a:pt x="27" y="17"/>
                      <a:pt x="27" y="17"/>
                    </a:cubicBezTo>
                    <a:cubicBezTo>
                      <a:pt x="27" y="16"/>
                      <a:pt x="27" y="16"/>
                      <a:pt x="27" y="15"/>
                    </a:cubicBezTo>
                    <a:cubicBezTo>
                      <a:pt x="27" y="15"/>
                      <a:pt x="27" y="15"/>
                      <a:pt x="27" y="15"/>
                    </a:cubicBezTo>
                    <a:cubicBezTo>
                      <a:pt x="26" y="15"/>
                      <a:pt x="25" y="16"/>
                      <a:pt x="25" y="17"/>
                    </a:cubicBezTo>
                    <a:cubicBezTo>
                      <a:pt x="24" y="18"/>
                      <a:pt x="25" y="19"/>
                      <a:pt x="25" y="20"/>
                    </a:cubicBezTo>
                    <a:cubicBezTo>
                      <a:pt x="25" y="20"/>
                      <a:pt x="25" y="20"/>
                      <a:pt x="25" y="20"/>
                    </a:cubicBezTo>
                    <a:cubicBezTo>
                      <a:pt x="24" y="19"/>
                      <a:pt x="24" y="19"/>
                      <a:pt x="24" y="19"/>
                    </a:cubicBezTo>
                    <a:cubicBezTo>
                      <a:pt x="24" y="19"/>
                      <a:pt x="24" y="19"/>
                      <a:pt x="24" y="19"/>
                    </a:cubicBezTo>
                    <a:cubicBezTo>
                      <a:pt x="24" y="20"/>
                      <a:pt x="24" y="21"/>
                      <a:pt x="24" y="22"/>
                    </a:cubicBezTo>
                    <a:cubicBezTo>
                      <a:pt x="24" y="22"/>
                      <a:pt x="24" y="22"/>
                      <a:pt x="24" y="23"/>
                    </a:cubicBezTo>
                    <a:cubicBezTo>
                      <a:pt x="24" y="23"/>
                      <a:pt x="24" y="23"/>
                      <a:pt x="24" y="23"/>
                    </a:cubicBezTo>
                    <a:cubicBezTo>
                      <a:pt x="24" y="23"/>
                      <a:pt x="24" y="23"/>
                      <a:pt x="24" y="23"/>
                    </a:cubicBezTo>
                    <a:cubicBezTo>
                      <a:pt x="24" y="23"/>
                      <a:pt x="24" y="23"/>
                      <a:pt x="24" y="23"/>
                    </a:cubicBezTo>
                    <a:cubicBezTo>
                      <a:pt x="24" y="22"/>
                      <a:pt x="23" y="21"/>
                      <a:pt x="23" y="20"/>
                    </a:cubicBezTo>
                    <a:cubicBezTo>
                      <a:pt x="23" y="19"/>
                      <a:pt x="23" y="18"/>
                      <a:pt x="22" y="18"/>
                    </a:cubicBezTo>
                    <a:cubicBezTo>
                      <a:pt x="22" y="18"/>
                      <a:pt x="21" y="19"/>
                      <a:pt x="21" y="19"/>
                    </a:cubicBezTo>
                    <a:cubicBezTo>
                      <a:pt x="22" y="18"/>
                      <a:pt x="22" y="17"/>
                      <a:pt x="22" y="16"/>
                    </a:cubicBezTo>
                    <a:cubicBezTo>
                      <a:pt x="22" y="16"/>
                      <a:pt x="21" y="17"/>
                      <a:pt x="21" y="17"/>
                    </a:cubicBezTo>
                    <a:cubicBezTo>
                      <a:pt x="21" y="16"/>
                      <a:pt x="22" y="16"/>
                      <a:pt x="21" y="16"/>
                    </a:cubicBezTo>
                    <a:cubicBezTo>
                      <a:pt x="20" y="15"/>
                      <a:pt x="20" y="16"/>
                      <a:pt x="20" y="15"/>
                    </a:cubicBezTo>
                    <a:cubicBezTo>
                      <a:pt x="20" y="14"/>
                      <a:pt x="20" y="14"/>
                      <a:pt x="19" y="13"/>
                    </a:cubicBezTo>
                    <a:cubicBezTo>
                      <a:pt x="19" y="13"/>
                      <a:pt x="19" y="13"/>
                      <a:pt x="19" y="13"/>
                    </a:cubicBezTo>
                    <a:cubicBezTo>
                      <a:pt x="20" y="13"/>
                      <a:pt x="20" y="14"/>
                      <a:pt x="20" y="15"/>
                    </a:cubicBezTo>
                    <a:cubicBezTo>
                      <a:pt x="21" y="15"/>
                      <a:pt x="21" y="15"/>
                      <a:pt x="21" y="15"/>
                    </a:cubicBezTo>
                    <a:cubicBezTo>
                      <a:pt x="22" y="14"/>
                      <a:pt x="22" y="14"/>
                      <a:pt x="22" y="14"/>
                    </a:cubicBezTo>
                    <a:cubicBezTo>
                      <a:pt x="22" y="14"/>
                      <a:pt x="21" y="14"/>
                      <a:pt x="21" y="13"/>
                    </a:cubicBezTo>
                    <a:cubicBezTo>
                      <a:pt x="22" y="13"/>
                      <a:pt x="22" y="13"/>
                      <a:pt x="23" y="12"/>
                    </a:cubicBezTo>
                    <a:cubicBezTo>
                      <a:pt x="22" y="12"/>
                      <a:pt x="22" y="12"/>
                      <a:pt x="22" y="12"/>
                    </a:cubicBezTo>
                    <a:cubicBezTo>
                      <a:pt x="22" y="11"/>
                      <a:pt x="22" y="11"/>
                      <a:pt x="22" y="11"/>
                    </a:cubicBezTo>
                    <a:cubicBezTo>
                      <a:pt x="22" y="11"/>
                      <a:pt x="22" y="11"/>
                      <a:pt x="22" y="11"/>
                    </a:cubicBezTo>
                    <a:cubicBezTo>
                      <a:pt x="22" y="11"/>
                      <a:pt x="22" y="11"/>
                      <a:pt x="22" y="11"/>
                    </a:cubicBezTo>
                    <a:cubicBezTo>
                      <a:pt x="21" y="11"/>
                      <a:pt x="21" y="11"/>
                      <a:pt x="21" y="11"/>
                    </a:cubicBezTo>
                    <a:cubicBezTo>
                      <a:pt x="22" y="10"/>
                      <a:pt x="22" y="10"/>
                      <a:pt x="22" y="10"/>
                    </a:cubicBezTo>
                    <a:cubicBezTo>
                      <a:pt x="21" y="10"/>
                      <a:pt x="21" y="10"/>
                      <a:pt x="20" y="11"/>
                    </a:cubicBezTo>
                    <a:cubicBezTo>
                      <a:pt x="20" y="11"/>
                      <a:pt x="20" y="10"/>
                      <a:pt x="20" y="10"/>
                    </a:cubicBezTo>
                    <a:cubicBezTo>
                      <a:pt x="21" y="10"/>
                      <a:pt x="22" y="10"/>
                      <a:pt x="22" y="10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2" y="9"/>
                      <a:pt x="22" y="9"/>
                      <a:pt x="22" y="9"/>
                    </a:cubicBezTo>
                    <a:cubicBezTo>
                      <a:pt x="21" y="10"/>
                      <a:pt x="21" y="10"/>
                      <a:pt x="21" y="10"/>
                    </a:cubicBezTo>
                    <a:cubicBezTo>
                      <a:pt x="21" y="9"/>
                      <a:pt x="21" y="9"/>
                      <a:pt x="21" y="9"/>
                    </a:cubicBezTo>
                    <a:cubicBezTo>
                      <a:pt x="21" y="9"/>
                      <a:pt x="21" y="9"/>
                      <a:pt x="21" y="9"/>
                    </a:cubicBezTo>
                    <a:cubicBezTo>
                      <a:pt x="21" y="8"/>
                      <a:pt x="21" y="8"/>
                      <a:pt x="21" y="8"/>
                    </a:cubicBezTo>
                    <a:cubicBezTo>
                      <a:pt x="20" y="9"/>
                      <a:pt x="20" y="8"/>
                      <a:pt x="20" y="9"/>
                    </a:cubicBezTo>
                    <a:cubicBezTo>
                      <a:pt x="20" y="9"/>
                      <a:pt x="20" y="9"/>
                      <a:pt x="20" y="9"/>
                    </a:cubicBezTo>
                    <a:cubicBezTo>
                      <a:pt x="20" y="9"/>
                      <a:pt x="20" y="9"/>
                      <a:pt x="20" y="9"/>
                    </a:cubicBezTo>
                    <a:cubicBezTo>
                      <a:pt x="20" y="9"/>
                      <a:pt x="20" y="9"/>
                      <a:pt x="20" y="9"/>
                    </a:cubicBezTo>
                    <a:cubicBezTo>
                      <a:pt x="19" y="9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6"/>
                      <a:pt x="18" y="6"/>
                      <a:pt x="18" y="6"/>
                    </a:cubicBezTo>
                    <a:cubicBezTo>
                      <a:pt x="18" y="6"/>
                      <a:pt x="18" y="6"/>
                      <a:pt x="18" y="6"/>
                    </a:cubicBezTo>
                    <a:cubicBezTo>
                      <a:pt x="18" y="6"/>
                      <a:pt x="18" y="6"/>
                      <a:pt x="18" y="6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5" y="3"/>
                      <a:pt x="15" y="3"/>
                      <a:pt x="15" y="2"/>
                    </a:cubicBezTo>
                    <a:cubicBezTo>
                      <a:pt x="15" y="2"/>
                      <a:pt x="15" y="3"/>
                      <a:pt x="15" y="3"/>
                    </a:cubicBezTo>
                    <a:cubicBezTo>
                      <a:pt x="14" y="3"/>
                      <a:pt x="14" y="2"/>
                      <a:pt x="14" y="2"/>
                    </a:cubicBezTo>
                    <a:cubicBezTo>
                      <a:pt x="13" y="3"/>
                      <a:pt x="12" y="2"/>
                      <a:pt x="11" y="2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3"/>
                      <a:pt x="11" y="3"/>
                      <a:pt x="11" y="3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1" y="5"/>
                      <a:pt x="11" y="5"/>
                    </a:cubicBezTo>
                    <a:cubicBezTo>
                      <a:pt x="12" y="5"/>
                      <a:pt x="12" y="4"/>
                      <a:pt x="12" y="4"/>
                    </a:cubicBezTo>
                    <a:cubicBezTo>
                      <a:pt x="12" y="4"/>
                      <a:pt x="12" y="4"/>
                      <a:pt x="12" y="5"/>
                    </a:cubicBezTo>
                    <a:cubicBezTo>
                      <a:pt x="13" y="5"/>
                      <a:pt x="13" y="4"/>
                      <a:pt x="13" y="4"/>
                    </a:cubicBezTo>
                    <a:cubicBezTo>
                      <a:pt x="13" y="4"/>
                      <a:pt x="13" y="5"/>
                      <a:pt x="13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4" y="6"/>
                      <a:pt x="14" y="6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4" y="5"/>
                      <a:pt x="11" y="5"/>
                      <a:pt x="11" y="6"/>
                    </a:cubicBezTo>
                    <a:cubicBezTo>
                      <a:pt x="12" y="7"/>
                      <a:pt x="13" y="8"/>
                      <a:pt x="14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4" y="9"/>
                      <a:pt x="15" y="10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2"/>
                      <a:pt x="14" y="12"/>
                      <a:pt x="14" y="12"/>
                    </a:cubicBezTo>
                    <a:cubicBezTo>
                      <a:pt x="15" y="12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1"/>
                    </a:cubicBezTo>
                    <a:cubicBezTo>
                      <a:pt x="14" y="11"/>
                      <a:pt x="14" y="11"/>
                      <a:pt x="14" y="11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1"/>
                      <a:pt x="13" y="12"/>
                      <a:pt x="13" y="12"/>
                    </a:cubicBezTo>
                    <a:cubicBezTo>
                      <a:pt x="13" y="12"/>
                      <a:pt x="14" y="11"/>
                      <a:pt x="14" y="11"/>
                    </a:cubicBezTo>
                    <a:cubicBezTo>
                      <a:pt x="14" y="10"/>
                      <a:pt x="13" y="9"/>
                      <a:pt x="13" y="9"/>
                    </a:cubicBezTo>
                    <a:cubicBezTo>
                      <a:pt x="12" y="8"/>
                      <a:pt x="12" y="10"/>
                      <a:pt x="12" y="11"/>
                    </a:cubicBezTo>
                    <a:cubicBezTo>
                      <a:pt x="12" y="11"/>
                      <a:pt x="12" y="10"/>
                      <a:pt x="12" y="10"/>
                    </a:cubicBezTo>
                    <a:cubicBezTo>
                      <a:pt x="12" y="10"/>
                      <a:pt x="12" y="10"/>
                      <a:pt x="11" y="10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1" y="9"/>
                      <a:pt x="11" y="10"/>
                      <a:pt x="10" y="10"/>
                    </a:cubicBezTo>
                    <a:cubicBezTo>
                      <a:pt x="11" y="9"/>
                      <a:pt x="11" y="9"/>
                      <a:pt x="11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7"/>
                      <a:pt x="9" y="6"/>
                      <a:pt x="8" y="6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8"/>
                      <a:pt x="8" y="8"/>
                    </a:cubicBezTo>
                    <a:cubicBezTo>
                      <a:pt x="8" y="7"/>
                      <a:pt x="7" y="7"/>
                      <a:pt x="6" y="8"/>
                    </a:cubicBezTo>
                    <a:cubicBezTo>
                      <a:pt x="7" y="8"/>
                      <a:pt x="7" y="9"/>
                      <a:pt x="8" y="9"/>
                    </a:cubicBezTo>
                    <a:cubicBezTo>
                      <a:pt x="8" y="10"/>
                      <a:pt x="8" y="10"/>
                      <a:pt x="8" y="10"/>
                    </a:cubicBezTo>
                    <a:cubicBezTo>
                      <a:pt x="8" y="10"/>
                      <a:pt x="8" y="10"/>
                      <a:pt x="8" y="10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7" y="10"/>
                      <a:pt x="6" y="7"/>
                      <a:pt x="5" y="9"/>
                    </a:cubicBezTo>
                    <a:cubicBezTo>
                      <a:pt x="5" y="10"/>
                      <a:pt x="7" y="12"/>
                      <a:pt x="9" y="12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8" y="11"/>
                      <a:pt x="7" y="11"/>
                    </a:cubicBezTo>
                    <a:cubicBezTo>
                      <a:pt x="7" y="12"/>
                      <a:pt x="6" y="11"/>
                      <a:pt x="5" y="11"/>
                    </a:cubicBezTo>
                    <a:cubicBezTo>
                      <a:pt x="4" y="11"/>
                      <a:pt x="5" y="12"/>
                      <a:pt x="6" y="13"/>
                    </a:cubicBezTo>
                    <a:cubicBezTo>
                      <a:pt x="6" y="13"/>
                      <a:pt x="7" y="13"/>
                      <a:pt x="7" y="13"/>
                    </a:cubicBezTo>
                    <a:cubicBezTo>
                      <a:pt x="8" y="14"/>
                      <a:pt x="9" y="13"/>
                      <a:pt x="9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3"/>
                      <a:pt x="8" y="14"/>
                      <a:pt x="8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5"/>
                      <a:pt x="8" y="15"/>
                      <a:pt x="9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6"/>
                      <a:pt x="7" y="16"/>
                      <a:pt x="7" y="16"/>
                    </a:cubicBezTo>
                    <a:cubicBezTo>
                      <a:pt x="7" y="16"/>
                      <a:pt x="7" y="16"/>
                      <a:pt x="7" y="16"/>
                    </a:cubicBezTo>
                    <a:cubicBezTo>
                      <a:pt x="7" y="14"/>
                      <a:pt x="4" y="12"/>
                      <a:pt x="3" y="12"/>
                    </a:cubicBezTo>
                    <a:cubicBezTo>
                      <a:pt x="3" y="13"/>
                      <a:pt x="3" y="14"/>
                      <a:pt x="3" y="14"/>
                    </a:cubicBezTo>
                    <a:cubicBezTo>
                      <a:pt x="4" y="15"/>
                      <a:pt x="5" y="15"/>
                      <a:pt x="5" y="16"/>
                    </a:cubicBezTo>
                    <a:cubicBezTo>
                      <a:pt x="4" y="15"/>
                      <a:pt x="4" y="15"/>
                      <a:pt x="3" y="15"/>
                    </a:cubicBezTo>
                    <a:cubicBezTo>
                      <a:pt x="3" y="16"/>
                      <a:pt x="4" y="16"/>
                      <a:pt x="4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3" y="17"/>
                      <a:pt x="3" y="15"/>
                      <a:pt x="2" y="15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1" y="16"/>
                      <a:pt x="1" y="17"/>
                      <a:pt x="0" y="17"/>
                    </a:cubicBezTo>
                    <a:cubicBezTo>
                      <a:pt x="0" y="18"/>
                      <a:pt x="1" y="17"/>
                      <a:pt x="1" y="17"/>
                    </a:cubicBezTo>
                    <a:cubicBezTo>
                      <a:pt x="2" y="17"/>
                      <a:pt x="3" y="18"/>
                      <a:pt x="4" y="18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7" y="18"/>
                      <a:pt x="8" y="18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7"/>
                      <a:pt x="9" y="17"/>
                      <a:pt x="9" y="16"/>
                    </a:cubicBezTo>
                    <a:cubicBezTo>
                      <a:pt x="10" y="17"/>
                      <a:pt x="10" y="17"/>
                      <a:pt x="11" y="17"/>
                    </a:cubicBezTo>
                    <a:cubicBezTo>
                      <a:pt x="11" y="16"/>
                      <a:pt x="11" y="16"/>
                      <a:pt x="11" y="16"/>
                    </a:cubicBezTo>
                    <a:cubicBezTo>
                      <a:pt x="11" y="16"/>
                      <a:pt x="11" y="16"/>
                      <a:pt x="11" y="17"/>
                    </a:cubicBezTo>
                    <a:cubicBezTo>
                      <a:pt x="11" y="16"/>
                      <a:pt x="12" y="16"/>
                      <a:pt x="12" y="16"/>
                    </a:cubicBezTo>
                    <a:cubicBezTo>
                      <a:pt x="12" y="16"/>
                      <a:pt x="12" y="16"/>
                      <a:pt x="12" y="16"/>
                    </a:cubicBezTo>
                    <a:cubicBezTo>
                      <a:pt x="11" y="17"/>
                      <a:pt x="11" y="17"/>
                      <a:pt x="11" y="17"/>
                    </a:cubicBezTo>
                    <a:cubicBezTo>
                      <a:pt x="12" y="17"/>
                      <a:pt x="12" y="17"/>
                      <a:pt x="12" y="17"/>
                    </a:cubicBezTo>
                    <a:cubicBezTo>
                      <a:pt x="12" y="17"/>
                      <a:pt x="12" y="17"/>
                      <a:pt x="12" y="17"/>
                    </a:cubicBezTo>
                    <a:cubicBezTo>
                      <a:pt x="12" y="18"/>
                      <a:pt x="12" y="18"/>
                      <a:pt x="12" y="18"/>
                    </a:cubicBezTo>
                    <a:cubicBezTo>
                      <a:pt x="12" y="18"/>
                      <a:pt x="12" y="18"/>
                      <a:pt x="12" y="18"/>
                    </a:cubicBezTo>
                    <a:cubicBezTo>
                      <a:pt x="12" y="16"/>
                      <a:pt x="12" y="16"/>
                      <a:pt x="12" y="16"/>
                    </a:cubicBezTo>
                    <a:cubicBezTo>
                      <a:pt x="12" y="16"/>
                      <a:pt x="12" y="16"/>
                      <a:pt x="12" y="16"/>
                    </a:cubicBezTo>
                    <a:cubicBezTo>
                      <a:pt x="12" y="16"/>
                      <a:pt x="13" y="16"/>
                      <a:pt x="13" y="16"/>
                    </a:cubicBezTo>
                    <a:cubicBezTo>
                      <a:pt x="12" y="16"/>
                      <a:pt x="13" y="17"/>
                      <a:pt x="13" y="17"/>
                    </a:cubicBezTo>
                    <a:cubicBezTo>
                      <a:pt x="13" y="17"/>
                      <a:pt x="13" y="17"/>
                      <a:pt x="13" y="17"/>
                    </a:cubicBezTo>
                    <a:cubicBezTo>
                      <a:pt x="13" y="17"/>
                      <a:pt x="13" y="17"/>
                      <a:pt x="13" y="17"/>
                    </a:cubicBezTo>
                    <a:cubicBezTo>
                      <a:pt x="13" y="17"/>
                      <a:pt x="13" y="17"/>
                      <a:pt x="13" y="17"/>
                    </a:cubicBezTo>
                    <a:cubicBezTo>
                      <a:pt x="14" y="17"/>
                      <a:pt x="14" y="16"/>
                      <a:pt x="14" y="16"/>
                    </a:cubicBezTo>
                    <a:cubicBezTo>
                      <a:pt x="14" y="16"/>
                      <a:pt x="14" y="17"/>
                      <a:pt x="14" y="18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6" y="17"/>
                      <a:pt x="16" y="17"/>
                      <a:pt x="17" y="16"/>
                    </a:cubicBezTo>
                    <a:cubicBezTo>
                      <a:pt x="16" y="17"/>
                      <a:pt x="16" y="17"/>
                      <a:pt x="15" y="17"/>
                    </a:cubicBezTo>
                    <a:cubicBezTo>
                      <a:pt x="14" y="18"/>
                      <a:pt x="15" y="18"/>
                      <a:pt x="16" y="19"/>
                    </a:cubicBezTo>
                    <a:cubicBezTo>
                      <a:pt x="16" y="19"/>
                      <a:pt x="17" y="18"/>
                      <a:pt x="17" y="17"/>
                    </a:cubicBezTo>
                    <a:cubicBezTo>
                      <a:pt x="17" y="18"/>
                      <a:pt x="17" y="18"/>
                      <a:pt x="17" y="18"/>
                    </a:cubicBezTo>
                    <a:cubicBezTo>
                      <a:pt x="17" y="18"/>
                      <a:pt x="17" y="18"/>
                      <a:pt x="18" y="18"/>
                    </a:cubicBezTo>
                    <a:cubicBezTo>
                      <a:pt x="18" y="18"/>
                      <a:pt x="18" y="18"/>
                      <a:pt x="18" y="18"/>
                    </a:cubicBezTo>
                    <a:cubicBezTo>
                      <a:pt x="18" y="18"/>
                      <a:pt x="18" y="19"/>
                      <a:pt x="18" y="19"/>
                    </a:cubicBezTo>
                    <a:cubicBezTo>
                      <a:pt x="18" y="19"/>
                      <a:pt x="19" y="19"/>
                      <a:pt x="19" y="19"/>
                    </a:cubicBezTo>
                    <a:cubicBezTo>
                      <a:pt x="19" y="19"/>
                      <a:pt x="18" y="19"/>
                      <a:pt x="18" y="19"/>
                    </a:cubicBezTo>
                    <a:cubicBezTo>
                      <a:pt x="18" y="20"/>
                      <a:pt x="18" y="20"/>
                      <a:pt x="18" y="20"/>
                    </a:cubicBezTo>
                    <a:cubicBezTo>
                      <a:pt x="18" y="19"/>
                      <a:pt x="17" y="20"/>
                      <a:pt x="17" y="20"/>
                    </a:cubicBezTo>
                    <a:cubicBezTo>
                      <a:pt x="17" y="20"/>
                      <a:pt x="16" y="21"/>
                      <a:pt x="15" y="21"/>
                    </a:cubicBezTo>
                    <a:cubicBezTo>
                      <a:pt x="15" y="21"/>
                      <a:pt x="15" y="21"/>
                      <a:pt x="15" y="21"/>
                    </a:cubicBezTo>
                    <a:cubicBezTo>
                      <a:pt x="14" y="21"/>
                      <a:pt x="14" y="21"/>
                      <a:pt x="14" y="21"/>
                    </a:cubicBezTo>
                    <a:cubicBezTo>
                      <a:pt x="14" y="22"/>
                      <a:pt x="14" y="22"/>
                      <a:pt x="14" y="23"/>
                    </a:cubicBezTo>
                    <a:cubicBezTo>
                      <a:pt x="14" y="23"/>
                      <a:pt x="14" y="23"/>
                      <a:pt x="14" y="23"/>
                    </a:cubicBezTo>
                    <a:cubicBezTo>
                      <a:pt x="13" y="23"/>
                      <a:pt x="13" y="23"/>
                      <a:pt x="13" y="23"/>
                    </a:cubicBezTo>
                    <a:cubicBezTo>
                      <a:pt x="14" y="23"/>
                      <a:pt x="14" y="23"/>
                      <a:pt x="14" y="23"/>
                    </a:cubicBezTo>
                    <a:cubicBezTo>
                      <a:pt x="14" y="23"/>
                      <a:pt x="14" y="23"/>
                      <a:pt x="15" y="23"/>
                    </a:cubicBezTo>
                    <a:cubicBezTo>
                      <a:pt x="15" y="23"/>
                      <a:pt x="16" y="24"/>
                      <a:pt x="16" y="24"/>
                    </a:cubicBezTo>
                    <a:cubicBezTo>
                      <a:pt x="17" y="24"/>
                      <a:pt x="18" y="24"/>
                      <a:pt x="19" y="23"/>
                    </a:cubicBezTo>
                    <a:cubicBezTo>
                      <a:pt x="19" y="23"/>
                      <a:pt x="19" y="23"/>
                      <a:pt x="19" y="23"/>
                    </a:cubicBezTo>
                    <a:cubicBezTo>
                      <a:pt x="19" y="22"/>
                      <a:pt x="19" y="22"/>
                      <a:pt x="19" y="22"/>
                    </a:cubicBezTo>
                    <a:cubicBezTo>
                      <a:pt x="20" y="23"/>
                      <a:pt x="19" y="24"/>
                      <a:pt x="19" y="25"/>
                    </a:cubicBezTo>
                    <a:cubicBezTo>
                      <a:pt x="19" y="26"/>
                      <a:pt x="17" y="25"/>
                      <a:pt x="16" y="25"/>
                    </a:cubicBezTo>
                    <a:cubicBezTo>
                      <a:pt x="16" y="26"/>
                      <a:pt x="15" y="25"/>
                      <a:pt x="15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3" y="25"/>
                      <a:pt x="13" y="25"/>
                      <a:pt x="13" y="25"/>
                    </a:cubicBezTo>
                    <a:cubicBezTo>
                      <a:pt x="13" y="26"/>
                      <a:pt x="13" y="26"/>
                      <a:pt x="13" y="26"/>
                    </a:cubicBezTo>
                    <a:cubicBezTo>
                      <a:pt x="13" y="26"/>
                      <a:pt x="13" y="26"/>
                      <a:pt x="13" y="26"/>
                    </a:cubicBezTo>
                    <a:cubicBezTo>
                      <a:pt x="13" y="26"/>
                      <a:pt x="13" y="26"/>
                      <a:pt x="13" y="26"/>
                    </a:cubicBezTo>
                    <a:cubicBezTo>
                      <a:pt x="12" y="25"/>
                      <a:pt x="12" y="25"/>
                      <a:pt x="12" y="25"/>
                    </a:cubicBezTo>
                    <a:cubicBezTo>
                      <a:pt x="12" y="25"/>
                      <a:pt x="12" y="25"/>
                      <a:pt x="12" y="25"/>
                    </a:cubicBezTo>
                    <a:cubicBezTo>
                      <a:pt x="12" y="25"/>
                      <a:pt x="12" y="25"/>
                      <a:pt x="12" y="25"/>
                    </a:cubicBezTo>
                    <a:cubicBezTo>
                      <a:pt x="12" y="25"/>
                      <a:pt x="12" y="25"/>
                      <a:pt x="12" y="25"/>
                    </a:cubicBezTo>
                    <a:cubicBezTo>
                      <a:pt x="12" y="25"/>
                      <a:pt x="12" y="25"/>
                      <a:pt x="12" y="25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1" y="25"/>
                      <a:pt x="12" y="25"/>
                      <a:pt x="12" y="25"/>
                    </a:cubicBezTo>
                    <a:cubicBezTo>
                      <a:pt x="11" y="26"/>
                      <a:pt x="11" y="25"/>
                      <a:pt x="11" y="26"/>
                    </a:cubicBezTo>
                    <a:cubicBezTo>
                      <a:pt x="10" y="25"/>
                      <a:pt x="10" y="25"/>
                      <a:pt x="10" y="25"/>
                    </a:cubicBezTo>
                    <a:cubicBezTo>
                      <a:pt x="10" y="26"/>
                      <a:pt x="10" y="26"/>
                      <a:pt x="10" y="26"/>
                    </a:cubicBezTo>
                    <a:cubicBezTo>
                      <a:pt x="9" y="27"/>
                      <a:pt x="9" y="27"/>
                      <a:pt x="9" y="27"/>
                    </a:cubicBezTo>
                    <a:cubicBezTo>
                      <a:pt x="9" y="26"/>
                      <a:pt x="9" y="26"/>
                      <a:pt x="9" y="26"/>
                    </a:cubicBezTo>
                    <a:cubicBezTo>
                      <a:pt x="9" y="26"/>
                      <a:pt x="9" y="26"/>
                      <a:pt x="9" y="26"/>
                    </a:cubicBezTo>
                    <a:cubicBezTo>
                      <a:pt x="9" y="26"/>
                      <a:pt x="9" y="26"/>
                      <a:pt x="9" y="26"/>
                    </a:cubicBezTo>
                    <a:cubicBezTo>
                      <a:pt x="10" y="25"/>
                      <a:pt x="10" y="25"/>
                      <a:pt x="10" y="25"/>
                    </a:cubicBezTo>
                    <a:cubicBezTo>
                      <a:pt x="9" y="25"/>
                      <a:pt x="9" y="25"/>
                      <a:pt x="9" y="25"/>
                    </a:cubicBezTo>
                    <a:cubicBezTo>
                      <a:pt x="9" y="26"/>
                      <a:pt x="9" y="26"/>
                      <a:pt x="9" y="26"/>
                    </a:cubicBezTo>
                    <a:cubicBezTo>
                      <a:pt x="9" y="26"/>
                      <a:pt x="9" y="26"/>
                      <a:pt x="9" y="26"/>
                    </a:cubicBezTo>
                    <a:cubicBezTo>
                      <a:pt x="8" y="27"/>
                      <a:pt x="8" y="27"/>
                      <a:pt x="8" y="27"/>
                    </a:cubicBezTo>
                    <a:cubicBezTo>
                      <a:pt x="8" y="27"/>
                      <a:pt x="8" y="27"/>
                      <a:pt x="8" y="27"/>
                    </a:cubicBezTo>
                    <a:cubicBezTo>
                      <a:pt x="8" y="26"/>
                      <a:pt x="8" y="26"/>
                      <a:pt x="8" y="26"/>
                    </a:cubicBezTo>
                    <a:cubicBezTo>
                      <a:pt x="8" y="27"/>
                      <a:pt x="8" y="27"/>
                      <a:pt x="8" y="27"/>
                    </a:cubicBezTo>
                    <a:cubicBezTo>
                      <a:pt x="8" y="26"/>
                      <a:pt x="8" y="26"/>
                      <a:pt x="8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8" y="26"/>
                      <a:pt x="8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6" y="27"/>
                      <a:pt x="6" y="27"/>
                      <a:pt x="6" y="27"/>
                    </a:cubicBezTo>
                    <a:cubicBezTo>
                      <a:pt x="6" y="27"/>
                      <a:pt x="6" y="27"/>
                      <a:pt x="6" y="27"/>
                    </a:cubicBezTo>
                    <a:cubicBezTo>
                      <a:pt x="6" y="28"/>
                      <a:pt x="4" y="26"/>
                      <a:pt x="3" y="27"/>
                    </a:cubicBezTo>
                    <a:cubicBezTo>
                      <a:pt x="3" y="27"/>
                      <a:pt x="3" y="27"/>
                      <a:pt x="3" y="27"/>
                    </a:cubicBezTo>
                    <a:cubicBezTo>
                      <a:pt x="3" y="28"/>
                      <a:pt x="3" y="28"/>
                      <a:pt x="3" y="29"/>
                    </a:cubicBezTo>
                    <a:cubicBezTo>
                      <a:pt x="4" y="29"/>
                      <a:pt x="4" y="30"/>
                      <a:pt x="4" y="30"/>
                    </a:cubicBezTo>
                    <a:cubicBezTo>
                      <a:pt x="5" y="30"/>
                      <a:pt x="5" y="30"/>
                      <a:pt x="5" y="30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7" y="29"/>
                      <a:pt x="7" y="29"/>
                      <a:pt x="7" y="29"/>
                    </a:cubicBezTo>
                    <a:cubicBezTo>
                      <a:pt x="7" y="28"/>
                      <a:pt x="8" y="28"/>
                      <a:pt x="8" y="28"/>
                    </a:cubicBezTo>
                    <a:cubicBezTo>
                      <a:pt x="9" y="29"/>
                      <a:pt x="11" y="29"/>
                      <a:pt x="12" y="29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2" y="29"/>
                      <a:pt x="12" y="29"/>
                      <a:pt x="12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4" y="29"/>
                      <a:pt x="14" y="29"/>
                      <a:pt x="14" y="29"/>
                    </a:cubicBezTo>
                    <a:cubicBezTo>
                      <a:pt x="14" y="29"/>
                      <a:pt x="14" y="29"/>
                      <a:pt x="14" y="29"/>
                    </a:cubicBezTo>
                    <a:cubicBezTo>
                      <a:pt x="14" y="29"/>
                      <a:pt x="14" y="29"/>
                      <a:pt x="14" y="29"/>
                    </a:cubicBezTo>
                    <a:cubicBezTo>
                      <a:pt x="15" y="29"/>
                      <a:pt x="15" y="29"/>
                      <a:pt x="15" y="29"/>
                    </a:cubicBezTo>
                    <a:cubicBezTo>
                      <a:pt x="15" y="30"/>
                      <a:pt x="15" y="30"/>
                      <a:pt x="14" y="31"/>
                    </a:cubicBezTo>
                    <a:cubicBezTo>
                      <a:pt x="14" y="31"/>
                      <a:pt x="16" y="30"/>
                      <a:pt x="16" y="30"/>
                    </a:cubicBezTo>
                    <a:cubicBezTo>
                      <a:pt x="16" y="30"/>
                      <a:pt x="16" y="30"/>
                      <a:pt x="16" y="30"/>
                    </a:cubicBezTo>
                    <a:cubicBezTo>
                      <a:pt x="15" y="31"/>
                      <a:pt x="15" y="31"/>
                      <a:pt x="15" y="31"/>
                    </a:cubicBezTo>
                    <a:cubicBezTo>
                      <a:pt x="15" y="32"/>
                      <a:pt x="15" y="32"/>
                      <a:pt x="15" y="32"/>
                    </a:cubicBezTo>
                    <a:cubicBezTo>
                      <a:pt x="14" y="31"/>
                      <a:pt x="14" y="31"/>
                      <a:pt x="14" y="31"/>
                    </a:cubicBezTo>
                    <a:cubicBezTo>
                      <a:pt x="14" y="31"/>
                      <a:pt x="14" y="32"/>
                      <a:pt x="15" y="32"/>
                    </a:cubicBezTo>
                    <a:cubicBezTo>
                      <a:pt x="15" y="32"/>
                      <a:pt x="15" y="33"/>
                      <a:pt x="15" y="33"/>
                    </a:cubicBezTo>
                    <a:cubicBezTo>
                      <a:pt x="15" y="33"/>
                      <a:pt x="15" y="33"/>
                      <a:pt x="15" y="33"/>
                    </a:cubicBezTo>
                    <a:cubicBezTo>
                      <a:pt x="15" y="33"/>
                      <a:pt x="15" y="33"/>
                      <a:pt x="15" y="33"/>
                    </a:cubicBezTo>
                    <a:cubicBezTo>
                      <a:pt x="16" y="34"/>
                      <a:pt x="16" y="34"/>
                      <a:pt x="16" y="34"/>
                    </a:cubicBezTo>
                    <a:cubicBezTo>
                      <a:pt x="15" y="34"/>
                      <a:pt x="15" y="34"/>
                      <a:pt x="15" y="34"/>
                    </a:cubicBezTo>
                    <a:cubicBezTo>
                      <a:pt x="15" y="34"/>
                      <a:pt x="16" y="34"/>
                      <a:pt x="16" y="34"/>
                    </a:cubicBezTo>
                    <a:cubicBezTo>
                      <a:pt x="16" y="34"/>
                      <a:pt x="16" y="34"/>
                      <a:pt x="16" y="34"/>
                    </a:cubicBezTo>
                    <a:cubicBezTo>
                      <a:pt x="17" y="34"/>
                      <a:pt x="17" y="34"/>
                      <a:pt x="17" y="33"/>
                    </a:cubicBezTo>
                    <a:cubicBezTo>
                      <a:pt x="17" y="33"/>
                      <a:pt x="17" y="33"/>
                      <a:pt x="17" y="33"/>
                    </a:cubicBezTo>
                    <a:cubicBezTo>
                      <a:pt x="18" y="33"/>
                      <a:pt x="18" y="33"/>
                      <a:pt x="18" y="33"/>
                    </a:cubicBezTo>
                    <a:cubicBezTo>
                      <a:pt x="18" y="33"/>
                      <a:pt x="18" y="33"/>
                      <a:pt x="18" y="33"/>
                    </a:cubicBezTo>
                    <a:cubicBezTo>
                      <a:pt x="18" y="33"/>
                      <a:pt x="19" y="32"/>
                      <a:pt x="19" y="32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1"/>
                      <a:pt x="20" y="31"/>
                      <a:pt x="20" y="31"/>
                    </a:cubicBezTo>
                    <a:cubicBezTo>
                      <a:pt x="21" y="31"/>
                      <a:pt x="21" y="31"/>
                      <a:pt x="21" y="31"/>
                    </a:cubicBezTo>
                    <a:cubicBezTo>
                      <a:pt x="21" y="32"/>
                      <a:pt x="21" y="32"/>
                      <a:pt x="21" y="32"/>
                    </a:cubicBezTo>
                    <a:cubicBezTo>
                      <a:pt x="20" y="31"/>
                      <a:pt x="20" y="31"/>
                      <a:pt x="20" y="31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19" y="32"/>
                      <a:pt x="19" y="33"/>
                      <a:pt x="19" y="33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18" y="33"/>
                      <a:pt x="18" y="34"/>
                      <a:pt x="17" y="34"/>
                    </a:cubicBezTo>
                    <a:cubicBezTo>
                      <a:pt x="17" y="35"/>
                      <a:pt x="17" y="35"/>
                      <a:pt x="17" y="35"/>
                    </a:cubicBezTo>
                    <a:cubicBezTo>
                      <a:pt x="17" y="35"/>
                      <a:pt x="17" y="35"/>
                      <a:pt x="17" y="35"/>
                    </a:cubicBezTo>
                    <a:cubicBezTo>
                      <a:pt x="17" y="35"/>
                      <a:pt x="17" y="35"/>
                      <a:pt x="17" y="35"/>
                    </a:cubicBezTo>
                    <a:cubicBezTo>
                      <a:pt x="17" y="36"/>
                      <a:pt x="18" y="35"/>
                      <a:pt x="18" y="36"/>
                    </a:cubicBezTo>
                    <a:cubicBezTo>
                      <a:pt x="17" y="36"/>
                      <a:pt x="17" y="36"/>
                      <a:pt x="16" y="37"/>
                    </a:cubicBezTo>
                    <a:cubicBezTo>
                      <a:pt x="17" y="37"/>
                      <a:pt x="18" y="37"/>
                      <a:pt x="19" y="36"/>
                    </a:cubicBezTo>
                    <a:cubicBezTo>
                      <a:pt x="19" y="35"/>
                      <a:pt x="20" y="35"/>
                      <a:pt x="21" y="36"/>
                    </a:cubicBezTo>
                    <a:cubicBezTo>
                      <a:pt x="21" y="36"/>
                      <a:pt x="21" y="36"/>
                      <a:pt x="21" y="36"/>
                    </a:cubicBezTo>
                    <a:cubicBezTo>
                      <a:pt x="21" y="36"/>
                      <a:pt x="21" y="36"/>
                      <a:pt x="21" y="36"/>
                    </a:cubicBezTo>
                    <a:cubicBezTo>
                      <a:pt x="21" y="36"/>
                      <a:pt x="20" y="36"/>
                      <a:pt x="19" y="36"/>
                    </a:cubicBezTo>
                    <a:cubicBezTo>
                      <a:pt x="19" y="36"/>
                      <a:pt x="19" y="37"/>
                      <a:pt x="18" y="37"/>
                    </a:cubicBezTo>
                    <a:cubicBezTo>
                      <a:pt x="18" y="38"/>
                      <a:pt x="18" y="38"/>
                      <a:pt x="18" y="38"/>
                    </a:cubicBezTo>
                    <a:cubicBezTo>
                      <a:pt x="18" y="38"/>
                      <a:pt x="18" y="38"/>
                      <a:pt x="18" y="38"/>
                    </a:cubicBezTo>
                    <a:cubicBezTo>
                      <a:pt x="18" y="38"/>
                      <a:pt x="18" y="38"/>
                      <a:pt x="18" y="38"/>
                    </a:cubicBezTo>
                    <a:cubicBezTo>
                      <a:pt x="19" y="38"/>
                      <a:pt x="19" y="38"/>
                      <a:pt x="19" y="38"/>
                    </a:cubicBezTo>
                    <a:cubicBezTo>
                      <a:pt x="19" y="39"/>
                      <a:pt x="19" y="39"/>
                      <a:pt x="19" y="39"/>
                    </a:cubicBezTo>
                    <a:cubicBezTo>
                      <a:pt x="19" y="39"/>
                      <a:pt x="19" y="39"/>
                      <a:pt x="19" y="39"/>
                    </a:cubicBezTo>
                    <a:cubicBezTo>
                      <a:pt x="19" y="39"/>
                      <a:pt x="19" y="39"/>
                      <a:pt x="19" y="39"/>
                    </a:cubicBezTo>
                    <a:cubicBezTo>
                      <a:pt x="19" y="39"/>
                      <a:pt x="19" y="39"/>
                      <a:pt x="19" y="39"/>
                    </a:cubicBezTo>
                    <a:cubicBezTo>
                      <a:pt x="18" y="39"/>
                      <a:pt x="18" y="39"/>
                      <a:pt x="18" y="39"/>
                    </a:cubicBezTo>
                    <a:cubicBezTo>
                      <a:pt x="17" y="39"/>
                      <a:pt x="17" y="39"/>
                      <a:pt x="17" y="39"/>
                    </a:cubicBezTo>
                    <a:cubicBezTo>
                      <a:pt x="17" y="39"/>
                      <a:pt x="17" y="39"/>
                      <a:pt x="17" y="39"/>
                    </a:cubicBezTo>
                    <a:cubicBezTo>
                      <a:pt x="17" y="39"/>
                      <a:pt x="18" y="40"/>
                      <a:pt x="18" y="40"/>
                    </a:cubicBezTo>
                    <a:cubicBezTo>
                      <a:pt x="18" y="40"/>
                      <a:pt x="18" y="40"/>
                      <a:pt x="18" y="40"/>
                    </a:cubicBezTo>
                    <a:cubicBezTo>
                      <a:pt x="17" y="40"/>
                      <a:pt x="17" y="40"/>
                      <a:pt x="17" y="40"/>
                    </a:cubicBezTo>
                    <a:cubicBezTo>
                      <a:pt x="17" y="40"/>
                      <a:pt x="17" y="40"/>
                      <a:pt x="17" y="40"/>
                    </a:cubicBezTo>
                    <a:cubicBezTo>
                      <a:pt x="17" y="40"/>
                      <a:pt x="17" y="40"/>
                      <a:pt x="17" y="40"/>
                    </a:cubicBezTo>
                    <a:cubicBezTo>
                      <a:pt x="17" y="40"/>
                      <a:pt x="17" y="40"/>
                      <a:pt x="17" y="40"/>
                    </a:cubicBezTo>
                    <a:cubicBezTo>
                      <a:pt x="17" y="40"/>
                      <a:pt x="17" y="40"/>
                      <a:pt x="17" y="41"/>
                    </a:cubicBezTo>
                    <a:cubicBezTo>
                      <a:pt x="17" y="41"/>
                      <a:pt x="17" y="41"/>
                      <a:pt x="16" y="41"/>
                    </a:cubicBezTo>
                    <a:cubicBezTo>
                      <a:pt x="16" y="42"/>
                      <a:pt x="16" y="42"/>
                      <a:pt x="16" y="42"/>
                    </a:cubicBezTo>
                    <a:cubicBezTo>
                      <a:pt x="15" y="41"/>
                      <a:pt x="15" y="41"/>
                      <a:pt x="14" y="42"/>
                    </a:cubicBezTo>
                    <a:cubicBezTo>
                      <a:pt x="14" y="42"/>
                      <a:pt x="13" y="42"/>
                      <a:pt x="13" y="42"/>
                    </a:cubicBezTo>
                    <a:cubicBezTo>
                      <a:pt x="13" y="42"/>
                      <a:pt x="13" y="42"/>
                      <a:pt x="13" y="41"/>
                    </a:cubicBezTo>
                    <a:cubicBezTo>
                      <a:pt x="13" y="41"/>
                      <a:pt x="12" y="41"/>
                      <a:pt x="12" y="40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3"/>
                      <a:pt x="12" y="43"/>
                      <a:pt x="12" y="43"/>
                    </a:cubicBezTo>
                    <a:cubicBezTo>
                      <a:pt x="12" y="43"/>
                      <a:pt x="12" y="43"/>
                      <a:pt x="12" y="43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3" y="45"/>
                      <a:pt x="13" y="45"/>
                      <a:pt x="13" y="45"/>
                    </a:cubicBezTo>
                    <a:cubicBezTo>
                      <a:pt x="14" y="44"/>
                      <a:pt x="14" y="44"/>
                      <a:pt x="14" y="44"/>
                    </a:cubicBezTo>
                    <a:cubicBezTo>
                      <a:pt x="14" y="44"/>
                      <a:pt x="14" y="44"/>
                      <a:pt x="14" y="44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6" y="44"/>
                      <a:pt x="16" y="45"/>
                      <a:pt x="18" y="44"/>
                    </a:cubicBezTo>
                    <a:cubicBezTo>
                      <a:pt x="19" y="44"/>
                      <a:pt x="19" y="44"/>
                      <a:pt x="20" y="45"/>
                    </a:cubicBezTo>
                    <a:cubicBezTo>
                      <a:pt x="22" y="44"/>
                      <a:pt x="22" y="44"/>
                      <a:pt x="22" y="44"/>
                    </a:cubicBezTo>
                    <a:cubicBezTo>
                      <a:pt x="22" y="44"/>
                      <a:pt x="22" y="44"/>
                      <a:pt x="23" y="44"/>
                    </a:cubicBezTo>
                    <a:cubicBezTo>
                      <a:pt x="23" y="44"/>
                      <a:pt x="23" y="44"/>
                      <a:pt x="23" y="44"/>
                    </a:cubicBezTo>
                    <a:cubicBezTo>
                      <a:pt x="22" y="43"/>
                      <a:pt x="22" y="43"/>
                      <a:pt x="22" y="43"/>
                    </a:cubicBezTo>
                    <a:cubicBezTo>
                      <a:pt x="23" y="43"/>
                      <a:pt x="23" y="43"/>
                      <a:pt x="23" y="43"/>
                    </a:cubicBezTo>
                    <a:cubicBezTo>
                      <a:pt x="23" y="43"/>
                      <a:pt x="24" y="43"/>
                      <a:pt x="24" y="43"/>
                    </a:cubicBezTo>
                    <a:cubicBezTo>
                      <a:pt x="24" y="43"/>
                      <a:pt x="23" y="43"/>
                      <a:pt x="23" y="43"/>
                    </a:cubicBezTo>
                    <a:cubicBezTo>
                      <a:pt x="23" y="44"/>
                      <a:pt x="24" y="44"/>
                      <a:pt x="25" y="45"/>
                    </a:cubicBezTo>
                    <a:cubicBezTo>
                      <a:pt x="25" y="45"/>
                      <a:pt x="26" y="46"/>
                      <a:pt x="26" y="45"/>
                    </a:cubicBezTo>
                    <a:cubicBezTo>
                      <a:pt x="26" y="45"/>
                      <a:pt x="27" y="44"/>
                      <a:pt x="27" y="44"/>
                    </a:cubicBezTo>
                    <a:cubicBezTo>
                      <a:pt x="27" y="45"/>
                      <a:pt x="27" y="45"/>
                      <a:pt x="27" y="45"/>
                    </a:cubicBezTo>
                    <a:cubicBezTo>
                      <a:pt x="27" y="45"/>
                      <a:pt x="27" y="45"/>
                      <a:pt x="27" y="45"/>
                    </a:cubicBezTo>
                    <a:cubicBezTo>
                      <a:pt x="27" y="45"/>
                      <a:pt x="27" y="45"/>
                      <a:pt x="27" y="45"/>
                    </a:cubicBezTo>
                    <a:cubicBezTo>
                      <a:pt x="27" y="46"/>
                      <a:pt x="27" y="46"/>
                      <a:pt x="27" y="46"/>
                    </a:cubicBezTo>
                    <a:cubicBezTo>
                      <a:pt x="27" y="46"/>
                      <a:pt x="27" y="46"/>
                      <a:pt x="27" y="46"/>
                    </a:cubicBezTo>
                    <a:cubicBezTo>
                      <a:pt x="27" y="46"/>
                      <a:pt x="27" y="46"/>
                      <a:pt x="27" y="46"/>
                    </a:cubicBezTo>
                    <a:cubicBezTo>
                      <a:pt x="26" y="46"/>
                      <a:pt x="26" y="46"/>
                      <a:pt x="26" y="46"/>
                    </a:cubicBezTo>
                    <a:cubicBezTo>
                      <a:pt x="28" y="47"/>
                      <a:pt x="28" y="47"/>
                      <a:pt x="28" y="47"/>
                    </a:cubicBezTo>
                    <a:cubicBezTo>
                      <a:pt x="27" y="46"/>
                      <a:pt x="28" y="45"/>
                      <a:pt x="29" y="45"/>
                    </a:cubicBezTo>
                    <a:cubicBezTo>
                      <a:pt x="29" y="45"/>
                      <a:pt x="29" y="45"/>
                      <a:pt x="29" y="45"/>
                    </a:cubicBezTo>
                    <a:cubicBezTo>
                      <a:pt x="29" y="46"/>
                      <a:pt x="29" y="46"/>
                      <a:pt x="30" y="46"/>
                    </a:cubicBezTo>
                    <a:cubicBezTo>
                      <a:pt x="29" y="46"/>
                      <a:pt x="29" y="46"/>
                      <a:pt x="29" y="46"/>
                    </a:cubicBezTo>
                    <a:cubicBezTo>
                      <a:pt x="29" y="46"/>
                      <a:pt x="28" y="45"/>
                      <a:pt x="28" y="46"/>
                    </a:cubicBezTo>
                    <a:cubicBezTo>
                      <a:pt x="28" y="47"/>
                      <a:pt x="28" y="47"/>
                      <a:pt x="29" y="48"/>
                    </a:cubicBezTo>
                    <a:cubicBezTo>
                      <a:pt x="28" y="47"/>
                      <a:pt x="28" y="47"/>
                      <a:pt x="28" y="47"/>
                    </a:cubicBezTo>
                    <a:cubicBezTo>
                      <a:pt x="28" y="47"/>
                      <a:pt x="29" y="47"/>
                      <a:pt x="29" y="48"/>
                    </a:cubicBezTo>
                    <a:cubicBezTo>
                      <a:pt x="30" y="48"/>
                      <a:pt x="30" y="48"/>
                      <a:pt x="30" y="48"/>
                    </a:cubicBezTo>
                    <a:cubicBezTo>
                      <a:pt x="29" y="48"/>
                      <a:pt x="29" y="48"/>
                      <a:pt x="29" y="48"/>
                    </a:cubicBezTo>
                    <a:cubicBezTo>
                      <a:pt x="30" y="49"/>
                      <a:pt x="30" y="49"/>
                      <a:pt x="31" y="49"/>
                    </a:cubicBezTo>
                    <a:cubicBezTo>
                      <a:pt x="32" y="49"/>
                      <a:pt x="33" y="49"/>
                      <a:pt x="34" y="49"/>
                    </a:cubicBezTo>
                    <a:cubicBezTo>
                      <a:pt x="33" y="49"/>
                      <a:pt x="33" y="49"/>
                      <a:pt x="33" y="49"/>
                    </a:cubicBezTo>
                    <a:cubicBezTo>
                      <a:pt x="34" y="49"/>
                      <a:pt x="34" y="49"/>
                      <a:pt x="34" y="49"/>
                    </a:cubicBezTo>
                    <a:cubicBezTo>
                      <a:pt x="34" y="50"/>
                      <a:pt x="37" y="51"/>
                      <a:pt x="38" y="51"/>
                    </a:cubicBezTo>
                    <a:cubicBezTo>
                      <a:pt x="38" y="51"/>
                      <a:pt x="38" y="51"/>
                      <a:pt x="38" y="51"/>
                    </a:cubicBezTo>
                    <a:cubicBezTo>
                      <a:pt x="39" y="51"/>
                      <a:pt x="40" y="51"/>
                      <a:pt x="41" y="51"/>
                    </a:cubicBezTo>
                    <a:cubicBezTo>
                      <a:pt x="43" y="51"/>
                      <a:pt x="44" y="50"/>
                      <a:pt x="45" y="50"/>
                    </a:cubicBezTo>
                    <a:cubicBezTo>
                      <a:pt x="45" y="50"/>
                      <a:pt x="45" y="49"/>
                      <a:pt x="44" y="49"/>
                    </a:cubicBezTo>
                    <a:cubicBezTo>
                      <a:pt x="45" y="49"/>
                      <a:pt x="45" y="49"/>
                      <a:pt x="45" y="49"/>
                    </a:cubicBezTo>
                    <a:cubicBezTo>
                      <a:pt x="45" y="49"/>
                      <a:pt x="45" y="49"/>
                      <a:pt x="45" y="49"/>
                    </a:cubicBezTo>
                    <a:cubicBezTo>
                      <a:pt x="45" y="49"/>
                      <a:pt x="46" y="49"/>
                      <a:pt x="46" y="49"/>
                    </a:cubicBezTo>
                    <a:cubicBezTo>
                      <a:pt x="46" y="49"/>
                      <a:pt x="45" y="49"/>
                      <a:pt x="45" y="50"/>
                    </a:cubicBezTo>
                    <a:cubicBezTo>
                      <a:pt x="46" y="51"/>
                      <a:pt x="48" y="49"/>
                      <a:pt x="48" y="48"/>
                    </a:cubicBezTo>
                    <a:cubicBezTo>
                      <a:pt x="47" y="48"/>
                      <a:pt x="47" y="48"/>
                      <a:pt x="47" y="48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7" y="46"/>
                      <a:pt x="47" y="46"/>
                      <a:pt x="48" y="46"/>
                    </a:cubicBezTo>
                    <a:cubicBezTo>
                      <a:pt x="48" y="46"/>
                      <a:pt x="48" y="46"/>
                      <a:pt x="48" y="46"/>
                    </a:cubicBezTo>
                    <a:cubicBezTo>
                      <a:pt x="48" y="45"/>
                      <a:pt x="48" y="45"/>
                      <a:pt x="48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6"/>
                      <a:pt x="49" y="46"/>
                      <a:pt x="49" y="46"/>
                    </a:cubicBezTo>
                    <a:cubicBezTo>
                      <a:pt x="49" y="46"/>
                      <a:pt x="49" y="46"/>
                      <a:pt x="49" y="46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1" y="45"/>
                      <a:pt x="51" y="45"/>
                      <a:pt x="51" y="45"/>
                    </a:cubicBezTo>
                    <a:cubicBezTo>
                      <a:pt x="52" y="45"/>
                      <a:pt x="52" y="44"/>
                      <a:pt x="52" y="44"/>
                    </a:cubicBezTo>
                    <a:cubicBezTo>
                      <a:pt x="52" y="44"/>
                      <a:pt x="52" y="44"/>
                      <a:pt x="52" y="44"/>
                    </a:cubicBezTo>
                    <a:cubicBezTo>
                      <a:pt x="53" y="44"/>
                      <a:pt x="53" y="44"/>
                      <a:pt x="53" y="44"/>
                    </a:cubicBezTo>
                    <a:cubicBezTo>
                      <a:pt x="53" y="44"/>
                      <a:pt x="53" y="44"/>
                      <a:pt x="53" y="44"/>
                    </a:cubicBezTo>
                    <a:cubicBezTo>
                      <a:pt x="54" y="44"/>
                      <a:pt x="54" y="44"/>
                      <a:pt x="54" y="44"/>
                    </a:cubicBezTo>
                    <a:cubicBezTo>
                      <a:pt x="54" y="43"/>
                      <a:pt x="54" y="43"/>
                      <a:pt x="54" y="43"/>
                    </a:cubicBezTo>
                    <a:cubicBezTo>
                      <a:pt x="54" y="43"/>
                      <a:pt x="54" y="43"/>
                      <a:pt x="54" y="43"/>
                    </a:cubicBezTo>
                    <a:cubicBezTo>
                      <a:pt x="54" y="42"/>
                      <a:pt x="54" y="42"/>
                      <a:pt x="54" y="42"/>
                    </a:cubicBezTo>
                    <a:cubicBezTo>
                      <a:pt x="54" y="43"/>
                      <a:pt x="54" y="43"/>
                      <a:pt x="54" y="43"/>
                    </a:cubicBezTo>
                    <a:cubicBezTo>
                      <a:pt x="54" y="44"/>
                      <a:pt x="54" y="44"/>
                      <a:pt x="54" y="44"/>
                    </a:cubicBezTo>
                    <a:cubicBezTo>
                      <a:pt x="54" y="44"/>
                      <a:pt x="54" y="44"/>
                      <a:pt x="54" y="44"/>
                    </a:cubicBezTo>
                    <a:cubicBezTo>
                      <a:pt x="54" y="44"/>
                      <a:pt x="54" y="44"/>
                      <a:pt x="54" y="43"/>
                    </a:cubicBezTo>
                    <a:cubicBezTo>
                      <a:pt x="55" y="44"/>
                      <a:pt x="55" y="44"/>
                      <a:pt x="55" y="44"/>
                    </a:cubicBezTo>
                    <a:cubicBezTo>
                      <a:pt x="55" y="44"/>
                      <a:pt x="55" y="44"/>
                      <a:pt x="55" y="44"/>
                    </a:cubicBezTo>
                    <a:cubicBezTo>
                      <a:pt x="55" y="43"/>
                      <a:pt x="55" y="43"/>
                      <a:pt x="55" y="43"/>
                    </a:cubicBezTo>
                    <a:cubicBezTo>
                      <a:pt x="55" y="43"/>
                      <a:pt x="55" y="43"/>
                      <a:pt x="55" y="43"/>
                    </a:cubicBezTo>
                    <a:cubicBezTo>
                      <a:pt x="56" y="44"/>
                      <a:pt x="56" y="44"/>
                      <a:pt x="56" y="44"/>
                    </a:cubicBezTo>
                    <a:cubicBezTo>
                      <a:pt x="55" y="43"/>
                      <a:pt x="58" y="42"/>
                      <a:pt x="59" y="41"/>
                    </a:cubicBezTo>
                    <a:cubicBezTo>
                      <a:pt x="59" y="41"/>
                      <a:pt x="59" y="41"/>
                      <a:pt x="59" y="41"/>
                    </a:cubicBezTo>
                    <a:cubicBezTo>
                      <a:pt x="59" y="41"/>
                      <a:pt x="59" y="40"/>
                      <a:pt x="59" y="40"/>
                    </a:cubicBezTo>
                    <a:cubicBezTo>
                      <a:pt x="59" y="40"/>
                      <a:pt x="59" y="40"/>
                      <a:pt x="59" y="40"/>
                    </a:cubicBezTo>
                    <a:cubicBezTo>
                      <a:pt x="60" y="40"/>
                      <a:pt x="60" y="40"/>
                      <a:pt x="60" y="40"/>
                    </a:cubicBezTo>
                    <a:cubicBezTo>
                      <a:pt x="60" y="40"/>
                      <a:pt x="61" y="39"/>
                      <a:pt x="61" y="39"/>
                    </a:cubicBezTo>
                    <a:cubicBezTo>
                      <a:pt x="61" y="39"/>
                      <a:pt x="61" y="38"/>
                      <a:pt x="61" y="38"/>
                    </a:cubicBezTo>
                    <a:cubicBezTo>
                      <a:pt x="61" y="38"/>
                      <a:pt x="62" y="38"/>
                      <a:pt x="63" y="38"/>
                    </a:cubicBezTo>
                    <a:cubicBezTo>
                      <a:pt x="63" y="37"/>
                      <a:pt x="63" y="37"/>
                      <a:pt x="63" y="37"/>
                    </a:cubicBezTo>
                    <a:cubicBezTo>
                      <a:pt x="63" y="37"/>
                      <a:pt x="62" y="37"/>
                      <a:pt x="62" y="37"/>
                    </a:cubicBezTo>
                    <a:cubicBezTo>
                      <a:pt x="63" y="37"/>
                      <a:pt x="64" y="37"/>
                      <a:pt x="65" y="36"/>
                    </a:cubicBezTo>
                    <a:cubicBezTo>
                      <a:pt x="64" y="36"/>
                      <a:pt x="64" y="36"/>
                      <a:pt x="64" y="36"/>
                    </a:cubicBezTo>
                    <a:cubicBezTo>
                      <a:pt x="65" y="36"/>
                      <a:pt x="65" y="36"/>
                      <a:pt x="65" y="36"/>
                    </a:cubicBezTo>
                    <a:cubicBezTo>
                      <a:pt x="65" y="35"/>
                      <a:pt x="65" y="35"/>
                      <a:pt x="65" y="35"/>
                    </a:cubicBezTo>
                    <a:cubicBezTo>
                      <a:pt x="65" y="35"/>
                      <a:pt x="65" y="35"/>
                      <a:pt x="65" y="35"/>
                    </a:cubicBezTo>
                    <a:cubicBezTo>
                      <a:pt x="65" y="35"/>
                      <a:pt x="65" y="35"/>
                      <a:pt x="65" y="35"/>
                    </a:cubicBezTo>
                    <a:cubicBezTo>
                      <a:pt x="65" y="35"/>
                      <a:pt x="65" y="34"/>
                      <a:pt x="65" y="34"/>
                    </a:cubicBezTo>
                    <a:cubicBezTo>
                      <a:pt x="65" y="34"/>
                      <a:pt x="65" y="35"/>
                      <a:pt x="66" y="35"/>
                    </a:cubicBezTo>
                    <a:cubicBezTo>
                      <a:pt x="65" y="35"/>
                      <a:pt x="65" y="35"/>
                      <a:pt x="65" y="35"/>
                    </a:cubicBezTo>
                    <a:cubicBezTo>
                      <a:pt x="66" y="35"/>
                      <a:pt x="66" y="35"/>
                      <a:pt x="66" y="35"/>
                    </a:cubicBezTo>
                    <a:cubicBezTo>
                      <a:pt x="66" y="35"/>
                      <a:pt x="66" y="35"/>
                      <a:pt x="66" y="35"/>
                    </a:cubicBezTo>
                    <a:cubicBezTo>
                      <a:pt x="66" y="35"/>
                      <a:pt x="66" y="35"/>
                      <a:pt x="66" y="35"/>
                    </a:cubicBezTo>
                    <a:cubicBezTo>
                      <a:pt x="66" y="35"/>
                      <a:pt x="66" y="35"/>
                      <a:pt x="66" y="35"/>
                    </a:cubicBezTo>
                    <a:cubicBezTo>
                      <a:pt x="66" y="35"/>
                      <a:pt x="66" y="36"/>
                      <a:pt x="66" y="36"/>
                    </a:cubicBezTo>
                    <a:cubicBezTo>
                      <a:pt x="67" y="36"/>
                      <a:pt x="67" y="35"/>
                      <a:pt x="67" y="35"/>
                    </a:cubicBezTo>
                    <a:cubicBezTo>
                      <a:pt x="68" y="35"/>
                      <a:pt x="68" y="36"/>
                      <a:pt x="68" y="36"/>
                    </a:cubicBezTo>
                    <a:cubicBezTo>
                      <a:pt x="69" y="35"/>
                      <a:pt x="69" y="35"/>
                      <a:pt x="69" y="35"/>
                    </a:cubicBezTo>
                    <a:cubicBezTo>
                      <a:pt x="69" y="35"/>
                      <a:pt x="69" y="35"/>
                      <a:pt x="69" y="35"/>
                    </a:cubicBezTo>
                    <a:cubicBezTo>
                      <a:pt x="68" y="35"/>
                      <a:pt x="68" y="35"/>
                      <a:pt x="68" y="35"/>
                    </a:cubicBezTo>
                    <a:cubicBezTo>
                      <a:pt x="68" y="35"/>
                      <a:pt x="68" y="35"/>
                      <a:pt x="68" y="35"/>
                    </a:cubicBezTo>
                    <a:cubicBezTo>
                      <a:pt x="69" y="34"/>
                      <a:pt x="69" y="34"/>
                      <a:pt x="69" y="34"/>
                    </a:cubicBezTo>
                    <a:cubicBezTo>
                      <a:pt x="69" y="34"/>
                      <a:pt x="69" y="34"/>
                      <a:pt x="69" y="35"/>
                    </a:cubicBezTo>
                    <a:cubicBezTo>
                      <a:pt x="69" y="34"/>
                      <a:pt x="70" y="34"/>
                      <a:pt x="70" y="33"/>
                    </a:cubicBezTo>
                    <a:cubicBezTo>
                      <a:pt x="70" y="33"/>
                      <a:pt x="71" y="33"/>
                      <a:pt x="71" y="33"/>
                    </a:cubicBezTo>
                    <a:cubicBezTo>
                      <a:pt x="70" y="33"/>
                      <a:pt x="70" y="33"/>
                      <a:pt x="70" y="34"/>
                    </a:cubicBezTo>
                    <a:cubicBezTo>
                      <a:pt x="70" y="33"/>
                      <a:pt x="71" y="33"/>
                      <a:pt x="71" y="33"/>
                    </a:cubicBezTo>
                    <a:cubicBezTo>
                      <a:pt x="72" y="32"/>
                      <a:pt x="71" y="31"/>
                      <a:pt x="72" y="30"/>
                    </a:cubicBezTo>
                    <a:cubicBezTo>
                      <a:pt x="72" y="30"/>
                      <a:pt x="72" y="31"/>
                      <a:pt x="71" y="31"/>
                    </a:cubicBezTo>
                    <a:cubicBezTo>
                      <a:pt x="71" y="30"/>
                      <a:pt x="71" y="30"/>
                      <a:pt x="71" y="30"/>
                    </a:cubicBezTo>
                    <a:cubicBezTo>
                      <a:pt x="71" y="30"/>
                      <a:pt x="71" y="30"/>
                      <a:pt x="71" y="30"/>
                    </a:cubicBezTo>
                    <a:cubicBezTo>
                      <a:pt x="71" y="30"/>
                      <a:pt x="71" y="30"/>
                      <a:pt x="71" y="30"/>
                    </a:cubicBezTo>
                    <a:cubicBezTo>
                      <a:pt x="72" y="30"/>
                      <a:pt x="72" y="30"/>
                      <a:pt x="72" y="30"/>
                    </a:cubicBezTo>
                    <a:cubicBezTo>
                      <a:pt x="72" y="29"/>
                      <a:pt x="72" y="29"/>
                      <a:pt x="72" y="29"/>
                    </a:cubicBezTo>
                    <a:cubicBezTo>
                      <a:pt x="71" y="29"/>
                      <a:pt x="71" y="29"/>
                      <a:pt x="71" y="29"/>
                    </a:cubicBezTo>
                    <a:cubicBezTo>
                      <a:pt x="71" y="29"/>
                      <a:pt x="71" y="29"/>
                      <a:pt x="71" y="29"/>
                    </a:cubicBezTo>
                    <a:cubicBezTo>
                      <a:pt x="73" y="29"/>
                      <a:pt x="73" y="29"/>
                      <a:pt x="73" y="29"/>
                    </a:cubicBezTo>
                    <a:cubicBezTo>
                      <a:pt x="72" y="28"/>
                      <a:pt x="72" y="28"/>
                      <a:pt x="72" y="28"/>
                    </a:cubicBezTo>
                    <a:cubicBezTo>
                      <a:pt x="71" y="27"/>
                      <a:pt x="71" y="27"/>
                      <a:pt x="71" y="27"/>
                    </a:cubicBezTo>
                    <a:cubicBezTo>
                      <a:pt x="71" y="27"/>
                      <a:pt x="71" y="27"/>
                      <a:pt x="71" y="27"/>
                    </a:cubicBezTo>
                    <a:cubicBezTo>
                      <a:pt x="72" y="27"/>
                      <a:pt x="72" y="28"/>
                      <a:pt x="72" y="28"/>
                    </a:cubicBezTo>
                    <a:cubicBezTo>
                      <a:pt x="73" y="28"/>
                      <a:pt x="74" y="28"/>
                      <a:pt x="74" y="27"/>
                    </a:cubicBezTo>
                    <a:cubicBezTo>
                      <a:pt x="74" y="27"/>
                      <a:pt x="74" y="27"/>
                      <a:pt x="74" y="27"/>
                    </a:cubicBezTo>
                    <a:cubicBezTo>
                      <a:pt x="74" y="26"/>
                      <a:pt x="75" y="26"/>
                      <a:pt x="75" y="26"/>
                    </a:cubicBezTo>
                    <a:cubicBezTo>
                      <a:pt x="75" y="26"/>
                      <a:pt x="75" y="26"/>
                      <a:pt x="75" y="26"/>
                    </a:cubicBezTo>
                    <a:cubicBezTo>
                      <a:pt x="74" y="26"/>
                      <a:pt x="74" y="26"/>
                      <a:pt x="74" y="26"/>
                    </a:cubicBezTo>
                    <a:cubicBezTo>
                      <a:pt x="75" y="26"/>
                      <a:pt x="75" y="26"/>
                      <a:pt x="75" y="26"/>
                    </a:cubicBezTo>
                    <a:cubicBezTo>
                      <a:pt x="75" y="26"/>
                      <a:pt x="75" y="26"/>
                      <a:pt x="75" y="26"/>
                    </a:cubicBezTo>
                    <a:cubicBezTo>
                      <a:pt x="77" y="25"/>
                      <a:pt x="74" y="25"/>
                      <a:pt x="74" y="24"/>
                    </a:cubicBezTo>
                    <a:cubicBezTo>
                      <a:pt x="74" y="25"/>
                      <a:pt x="75" y="24"/>
                      <a:pt x="76" y="24"/>
                    </a:cubicBezTo>
                    <a:cubicBezTo>
                      <a:pt x="76" y="24"/>
                      <a:pt x="76" y="24"/>
                      <a:pt x="76" y="24"/>
                    </a:cubicBezTo>
                    <a:cubicBezTo>
                      <a:pt x="76" y="24"/>
                      <a:pt x="75" y="24"/>
                      <a:pt x="74" y="23"/>
                    </a:cubicBezTo>
                    <a:cubicBezTo>
                      <a:pt x="72" y="23"/>
                      <a:pt x="72" y="23"/>
                      <a:pt x="72" y="23"/>
                    </a:cubicBezTo>
                    <a:cubicBezTo>
                      <a:pt x="72" y="23"/>
                      <a:pt x="72" y="23"/>
                      <a:pt x="72" y="23"/>
                    </a:cubicBezTo>
                    <a:cubicBezTo>
                      <a:pt x="74" y="23"/>
                      <a:pt x="74" y="23"/>
                      <a:pt x="74" y="23"/>
                    </a:cubicBezTo>
                    <a:cubicBezTo>
                      <a:pt x="74" y="22"/>
                      <a:pt x="74" y="22"/>
                      <a:pt x="74" y="22"/>
                    </a:cubicBezTo>
                    <a:cubicBezTo>
                      <a:pt x="74" y="22"/>
                      <a:pt x="74" y="22"/>
                      <a:pt x="73" y="22"/>
                    </a:cubicBezTo>
                    <a:cubicBezTo>
                      <a:pt x="74" y="22"/>
                      <a:pt x="74" y="22"/>
                      <a:pt x="75" y="23"/>
                    </a:cubicBezTo>
                    <a:cubicBezTo>
                      <a:pt x="75" y="23"/>
                      <a:pt x="75" y="23"/>
                      <a:pt x="75" y="23"/>
                    </a:cubicBezTo>
                    <a:cubicBezTo>
                      <a:pt x="76" y="23"/>
                      <a:pt x="76" y="23"/>
                      <a:pt x="76" y="23"/>
                    </a:cubicBezTo>
                    <a:cubicBezTo>
                      <a:pt x="77" y="23"/>
                      <a:pt x="77" y="23"/>
                      <a:pt x="77" y="23"/>
                    </a:cubicBezTo>
                    <a:cubicBezTo>
                      <a:pt x="77" y="22"/>
                      <a:pt x="77" y="22"/>
                      <a:pt x="77" y="22"/>
                    </a:cubicBezTo>
                    <a:cubicBezTo>
                      <a:pt x="77" y="22"/>
                      <a:pt x="77" y="22"/>
                      <a:pt x="77" y="22"/>
                    </a:cubicBezTo>
                    <a:close/>
                    <a:moveTo>
                      <a:pt x="20" y="18"/>
                    </a:moveTo>
                    <a:cubicBezTo>
                      <a:pt x="20" y="18"/>
                      <a:pt x="20" y="18"/>
                      <a:pt x="20" y="18"/>
                    </a:cubicBezTo>
                    <a:cubicBezTo>
                      <a:pt x="20" y="18"/>
                      <a:pt x="20" y="18"/>
                      <a:pt x="20" y="18"/>
                    </a:cubicBezTo>
                    <a:cubicBezTo>
                      <a:pt x="20" y="18"/>
                      <a:pt x="20" y="18"/>
                      <a:pt x="20" y="18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77" name="Freeform 787">
                <a:extLst>
                  <a:ext uri="{FF2B5EF4-FFF2-40B4-BE49-F238E27FC236}">
                    <a16:creationId xmlns:a16="http://schemas.microsoft.com/office/drawing/2014/main" id="{5DE08BC2-680F-459C-653D-8A4FAB6C837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21363" y="3451225"/>
                <a:ext cx="112712" cy="107950"/>
              </a:xfrm>
              <a:custGeom>
                <a:avLst/>
                <a:gdLst>
                  <a:gd name="T0" fmla="*/ 19 w 27"/>
                  <a:gd name="T1" fmla="*/ 25 h 26"/>
                  <a:gd name="T2" fmla="*/ 19 w 27"/>
                  <a:gd name="T3" fmla="*/ 24 h 26"/>
                  <a:gd name="T4" fmla="*/ 19 w 27"/>
                  <a:gd name="T5" fmla="*/ 23 h 26"/>
                  <a:gd name="T6" fmla="*/ 19 w 27"/>
                  <a:gd name="T7" fmla="*/ 22 h 26"/>
                  <a:gd name="T8" fmla="*/ 20 w 27"/>
                  <a:gd name="T9" fmla="*/ 21 h 26"/>
                  <a:gd name="T10" fmla="*/ 20 w 27"/>
                  <a:gd name="T11" fmla="*/ 20 h 26"/>
                  <a:gd name="T12" fmla="*/ 21 w 27"/>
                  <a:gd name="T13" fmla="*/ 19 h 26"/>
                  <a:gd name="T14" fmla="*/ 22 w 27"/>
                  <a:gd name="T15" fmla="*/ 19 h 26"/>
                  <a:gd name="T16" fmla="*/ 22 w 27"/>
                  <a:gd name="T17" fmla="*/ 17 h 26"/>
                  <a:gd name="T18" fmla="*/ 23 w 27"/>
                  <a:gd name="T19" fmla="*/ 17 h 26"/>
                  <a:gd name="T20" fmla="*/ 24 w 27"/>
                  <a:gd name="T21" fmla="*/ 17 h 26"/>
                  <a:gd name="T22" fmla="*/ 25 w 27"/>
                  <a:gd name="T23" fmla="*/ 17 h 26"/>
                  <a:gd name="T24" fmla="*/ 25 w 27"/>
                  <a:gd name="T25" fmla="*/ 17 h 26"/>
                  <a:gd name="T26" fmla="*/ 26 w 27"/>
                  <a:gd name="T27" fmla="*/ 16 h 26"/>
                  <a:gd name="T28" fmla="*/ 25 w 27"/>
                  <a:gd name="T29" fmla="*/ 14 h 26"/>
                  <a:gd name="T30" fmla="*/ 24 w 27"/>
                  <a:gd name="T31" fmla="*/ 12 h 26"/>
                  <a:gd name="T32" fmla="*/ 26 w 27"/>
                  <a:gd name="T33" fmla="*/ 13 h 26"/>
                  <a:gd name="T34" fmla="*/ 25 w 27"/>
                  <a:gd name="T35" fmla="*/ 11 h 26"/>
                  <a:gd name="T36" fmla="*/ 24 w 27"/>
                  <a:gd name="T37" fmla="*/ 10 h 26"/>
                  <a:gd name="T38" fmla="*/ 23 w 27"/>
                  <a:gd name="T39" fmla="*/ 10 h 26"/>
                  <a:gd name="T40" fmla="*/ 24 w 27"/>
                  <a:gd name="T41" fmla="*/ 7 h 26"/>
                  <a:gd name="T42" fmla="*/ 25 w 27"/>
                  <a:gd name="T43" fmla="*/ 5 h 26"/>
                  <a:gd name="T44" fmla="*/ 23 w 27"/>
                  <a:gd name="T45" fmla="*/ 4 h 26"/>
                  <a:gd name="T46" fmla="*/ 22 w 27"/>
                  <a:gd name="T47" fmla="*/ 4 h 26"/>
                  <a:gd name="T48" fmla="*/ 21 w 27"/>
                  <a:gd name="T49" fmla="*/ 3 h 26"/>
                  <a:gd name="T50" fmla="*/ 19 w 27"/>
                  <a:gd name="T51" fmla="*/ 2 h 26"/>
                  <a:gd name="T52" fmla="*/ 17 w 27"/>
                  <a:gd name="T53" fmla="*/ 1 h 26"/>
                  <a:gd name="T54" fmla="*/ 16 w 27"/>
                  <a:gd name="T55" fmla="*/ 2 h 26"/>
                  <a:gd name="T56" fmla="*/ 15 w 27"/>
                  <a:gd name="T57" fmla="*/ 2 h 26"/>
                  <a:gd name="T58" fmla="*/ 13 w 27"/>
                  <a:gd name="T59" fmla="*/ 2 h 26"/>
                  <a:gd name="T60" fmla="*/ 12 w 27"/>
                  <a:gd name="T61" fmla="*/ 2 h 26"/>
                  <a:gd name="T62" fmla="*/ 11 w 27"/>
                  <a:gd name="T63" fmla="*/ 2 h 26"/>
                  <a:gd name="T64" fmla="*/ 11 w 27"/>
                  <a:gd name="T65" fmla="*/ 1 h 26"/>
                  <a:gd name="T66" fmla="*/ 10 w 27"/>
                  <a:gd name="T67" fmla="*/ 1 h 26"/>
                  <a:gd name="T68" fmla="*/ 8 w 27"/>
                  <a:gd name="T69" fmla="*/ 1 h 26"/>
                  <a:gd name="T70" fmla="*/ 6 w 27"/>
                  <a:gd name="T71" fmla="*/ 1 h 26"/>
                  <a:gd name="T72" fmla="*/ 5 w 27"/>
                  <a:gd name="T73" fmla="*/ 2 h 26"/>
                  <a:gd name="T74" fmla="*/ 4 w 27"/>
                  <a:gd name="T75" fmla="*/ 3 h 26"/>
                  <a:gd name="T76" fmla="*/ 3 w 27"/>
                  <a:gd name="T77" fmla="*/ 2 h 26"/>
                  <a:gd name="T78" fmla="*/ 2 w 27"/>
                  <a:gd name="T79" fmla="*/ 1 h 26"/>
                  <a:gd name="T80" fmla="*/ 0 w 27"/>
                  <a:gd name="T81" fmla="*/ 2 h 26"/>
                  <a:gd name="T82" fmla="*/ 0 w 27"/>
                  <a:gd name="T83" fmla="*/ 4 h 26"/>
                  <a:gd name="T84" fmla="*/ 1 w 27"/>
                  <a:gd name="T85" fmla="*/ 6 h 26"/>
                  <a:gd name="T86" fmla="*/ 2 w 27"/>
                  <a:gd name="T87" fmla="*/ 6 h 26"/>
                  <a:gd name="T88" fmla="*/ 2 w 27"/>
                  <a:gd name="T89" fmla="*/ 7 h 26"/>
                  <a:gd name="T90" fmla="*/ 2 w 27"/>
                  <a:gd name="T91" fmla="*/ 8 h 26"/>
                  <a:gd name="T92" fmla="*/ 3 w 27"/>
                  <a:gd name="T93" fmla="*/ 8 h 26"/>
                  <a:gd name="T94" fmla="*/ 3 w 27"/>
                  <a:gd name="T95" fmla="*/ 10 h 26"/>
                  <a:gd name="T96" fmla="*/ 7 w 27"/>
                  <a:gd name="T97" fmla="*/ 14 h 26"/>
                  <a:gd name="T98" fmla="*/ 9 w 27"/>
                  <a:gd name="T99" fmla="*/ 17 h 26"/>
                  <a:gd name="T100" fmla="*/ 11 w 27"/>
                  <a:gd name="T101" fmla="*/ 18 h 26"/>
                  <a:gd name="T102" fmla="*/ 12 w 27"/>
                  <a:gd name="T103" fmla="*/ 21 h 26"/>
                  <a:gd name="T104" fmla="*/ 14 w 27"/>
                  <a:gd name="T105" fmla="*/ 23 h 26"/>
                  <a:gd name="T106" fmla="*/ 15 w 27"/>
                  <a:gd name="T107" fmla="*/ 23 h 26"/>
                  <a:gd name="T108" fmla="*/ 16 w 27"/>
                  <a:gd name="T109" fmla="*/ 24 h 26"/>
                  <a:gd name="T110" fmla="*/ 18 w 27"/>
                  <a:gd name="T111" fmla="*/ 26 h 26"/>
                  <a:gd name="T112" fmla="*/ 19 w 27"/>
                  <a:gd name="T113" fmla="*/ 25 h 26"/>
                  <a:gd name="T114" fmla="*/ 19 w 27"/>
                  <a:gd name="T115" fmla="*/ 25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27" h="26">
                    <a:moveTo>
                      <a:pt x="19" y="25"/>
                    </a:moveTo>
                    <a:cubicBezTo>
                      <a:pt x="19" y="25"/>
                      <a:pt x="19" y="24"/>
                      <a:pt x="19" y="24"/>
                    </a:cubicBezTo>
                    <a:cubicBezTo>
                      <a:pt x="19" y="23"/>
                      <a:pt x="19" y="23"/>
                      <a:pt x="19" y="23"/>
                    </a:cubicBezTo>
                    <a:cubicBezTo>
                      <a:pt x="19" y="23"/>
                      <a:pt x="19" y="22"/>
                      <a:pt x="19" y="22"/>
                    </a:cubicBezTo>
                    <a:cubicBezTo>
                      <a:pt x="19" y="22"/>
                      <a:pt x="19" y="22"/>
                      <a:pt x="20" y="21"/>
                    </a:cubicBezTo>
                    <a:cubicBezTo>
                      <a:pt x="20" y="21"/>
                      <a:pt x="20" y="20"/>
                      <a:pt x="20" y="20"/>
                    </a:cubicBezTo>
                    <a:cubicBezTo>
                      <a:pt x="20" y="19"/>
                      <a:pt x="21" y="19"/>
                      <a:pt x="21" y="19"/>
                    </a:cubicBezTo>
                    <a:cubicBezTo>
                      <a:pt x="21" y="19"/>
                      <a:pt x="22" y="19"/>
                      <a:pt x="22" y="19"/>
                    </a:cubicBezTo>
                    <a:cubicBezTo>
                      <a:pt x="23" y="19"/>
                      <a:pt x="22" y="17"/>
                      <a:pt x="22" y="17"/>
                    </a:cubicBezTo>
                    <a:cubicBezTo>
                      <a:pt x="22" y="17"/>
                      <a:pt x="23" y="17"/>
                      <a:pt x="23" y="17"/>
                    </a:cubicBezTo>
                    <a:cubicBezTo>
                      <a:pt x="23" y="17"/>
                      <a:pt x="24" y="17"/>
                      <a:pt x="24" y="17"/>
                    </a:cubicBezTo>
                    <a:cubicBezTo>
                      <a:pt x="24" y="17"/>
                      <a:pt x="24" y="16"/>
                      <a:pt x="25" y="17"/>
                    </a:cubicBezTo>
                    <a:cubicBezTo>
                      <a:pt x="25" y="17"/>
                      <a:pt x="25" y="17"/>
                      <a:pt x="25" y="17"/>
                    </a:cubicBezTo>
                    <a:cubicBezTo>
                      <a:pt x="26" y="17"/>
                      <a:pt x="26" y="16"/>
                      <a:pt x="26" y="16"/>
                    </a:cubicBezTo>
                    <a:cubicBezTo>
                      <a:pt x="26" y="15"/>
                      <a:pt x="25" y="15"/>
                      <a:pt x="25" y="14"/>
                    </a:cubicBezTo>
                    <a:cubicBezTo>
                      <a:pt x="25" y="14"/>
                      <a:pt x="24" y="13"/>
                      <a:pt x="24" y="12"/>
                    </a:cubicBezTo>
                    <a:cubicBezTo>
                      <a:pt x="25" y="13"/>
                      <a:pt x="26" y="13"/>
                      <a:pt x="26" y="13"/>
                    </a:cubicBezTo>
                    <a:cubicBezTo>
                      <a:pt x="27" y="12"/>
                      <a:pt x="25" y="11"/>
                      <a:pt x="25" y="11"/>
                    </a:cubicBezTo>
                    <a:cubicBezTo>
                      <a:pt x="25" y="10"/>
                      <a:pt x="25" y="10"/>
                      <a:pt x="24" y="10"/>
                    </a:cubicBezTo>
                    <a:cubicBezTo>
                      <a:pt x="24" y="10"/>
                      <a:pt x="24" y="10"/>
                      <a:pt x="23" y="10"/>
                    </a:cubicBezTo>
                    <a:cubicBezTo>
                      <a:pt x="23" y="9"/>
                      <a:pt x="23" y="8"/>
                      <a:pt x="24" y="7"/>
                    </a:cubicBezTo>
                    <a:cubicBezTo>
                      <a:pt x="24" y="6"/>
                      <a:pt x="25" y="6"/>
                      <a:pt x="25" y="5"/>
                    </a:cubicBezTo>
                    <a:cubicBezTo>
                      <a:pt x="25" y="4"/>
                      <a:pt x="24" y="4"/>
                      <a:pt x="23" y="4"/>
                    </a:cubicBezTo>
                    <a:cubicBezTo>
                      <a:pt x="23" y="4"/>
                      <a:pt x="22" y="4"/>
                      <a:pt x="22" y="4"/>
                    </a:cubicBezTo>
                    <a:cubicBezTo>
                      <a:pt x="21" y="4"/>
                      <a:pt x="21" y="3"/>
                      <a:pt x="21" y="3"/>
                    </a:cubicBezTo>
                    <a:cubicBezTo>
                      <a:pt x="20" y="2"/>
                      <a:pt x="20" y="2"/>
                      <a:pt x="19" y="2"/>
                    </a:cubicBezTo>
                    <a:cubicBezTo>
                      <a:pt x="18" y="2"/>
                      <a:pt x="18" y="2"/>
                      <a:pt x="17" y="1"/>
                    </a:cubicBezTo>
                    <a:cubicBezTo>
                      <a:pt x="17" y="2"/>
                      <a:pt x="16" y="2"/>
                      <a:pt x="16" y="2"/>
                    </a:cubicBezTo>
                    <a:cubicBezTo>
                      <a:pt x="16" y="1"/>
                      <a:pt x="15" y="2"/>
                      <a:pt x="15" y="2"/>
                    </a:cubicBezTo>
                    <a:cubicBezTo>
                      <a:pt x="14" y="2"/>
                      <a:pt x="14" y="2"/>
                      <a:pt x="13" y="2"/>
                    </a:cubicBezTo>
                    <a:cubicBezTo>
                      <a:pt x="13" y="1"/>
                      <a:pt x="13" y="1"/>
                      <a:pt x="12" y="2"/>
                    </a:cubicBezTo>
                    <a:cubicBezTo>
                      <a:pt x="12" y="2"/>
                      <a:pt x="12" y="2"/>
                      <a:pt x="11" y="2"/>
                    </a:cubicBezTo>
                    <a:cubicBezTo>
                      <a:pt x="11" y="2"/>
                      <a:pt x="11" y="1"/>
                      <a:pt x="11" y="1"/>
                    </a:cubicBezTo>
                    <a:cubicBezTo>
                      <a:pt x="10" y="1"/>
                      <a:pt x="10" y="2"/>
                      <a:pt x="10" y="1"/>
                    </a:cubicBezTo>
                    <a:cubicBezTo>
                      <a:pt x="9" y="1"/>
                      <a:pt x="9" y="0"/>
                      <a:pt x="8" y="1"/>
                    </a:cubicBezTo>
                    <a:cubicBezTo>
                      <a:pt x="7" y="1"/>
                      <a:pt x="7" y="1"/>
                      <a:pt x="6" y="1"/>
                    </a:cubicBezTo>
                    <a:cubicBezTo>
                      <a:pt x="6" y="1"/>
                      <a:pt x="5" y="1"/>
                      <a:pt x="5" y="2"/>
                    </a:cubicBezTo>
                    <a:cubicBezTo>
                      <a:pt x="4" y="2"/>
                      <a:pt x="4" y="3"/>
                      <a:pt x="4" y="3"/>
                    </a:cubicBezTo>
                    <a:cubicBezTo>
                      <a:pt x="4" y="3"/>
                      <a:pt x="3" y="2"/>
                      <a:pt x="3" y="2"/>
                    </a:cubicBezTo>
                    <a:cubicBezTo>
                      <a:pt x="3" y="2"/>
                      <a:pt x="3" y="2"/>
                      <a:pt x="2" y="1"/>
                    </a:cubicBezTo>
                    <a:cubicBezTo>
                      <a:pt x="2" y="1"/>
                      <a:pt x="1" y="1"/>
                      <a:pt x="0" y="2"/>
                    </a:cubicBezTo>
                    <a:cubicBezTo>
                      <a:pt x="0" y="3"/>
                      <a:pt x="1" y="3"/>
                      <a:pt x="0" y="4"/>
                    </a:cubicBezTo>
                    <a:cubicBezTo>
                      <a:pt x="0" y="5"/>
                      <a:pt x="0" y="6"/>
                      <a:pt x="1" y="6"/>
                    </a:cubicBezTo>
                    <a:cubicBezTo>
                      <a:pt x="1" y="6"/>
                      <a:pt x="1" y="6"/>
                      <a:pt x="2" y="6"/>
                    </a:cubicBezTo>
                    <a:cubicBezTo>
                      <a:pt x="2" y="6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8"/>
                    </a:cubicBezTo>
                    <a:cubicBezTo>
                      <a:pt x="2" y="8"/>
                      <a:pt x="3" y="8"/>
                      <a:pt x="3" y="8"/>
                    </a:cubicBezTo>
                    <a:cubicBezTo>
                      <a:pt x="3" y="8"/>
                      <a:pt x="3" y="10"/>
                      <a:pt x="3" y="10"/>
                    </a:cubicBezTo>
                    <a:cubicBezTo>
                      <a:pt x="4" y="12"/>
                      <a:pt x="6" y="13"/>
                      <a:pt x="7" y="14"/>
                    </a:cubicBezTo>
                    <a:cubicBezTo>
                      <a:pt x="7" y="15"/>
                      <a:pt x="8" y="16"/>
                      <a:pt x="9" y="17"/>
                    </a:cubicBezTo>
                    <a:cubicBezTo>
                      <a:pt x="10" y="17"/>
                      <a:pt x="10" y="17"/>
                      <a:pt x="11" y="18"/>
                    </a:cubicBezTo>
                    <a:cubicBezTo>
                      <a:pt x="11" y="19"/>
                      <a:pt x="12" y="20"/>
                      <a:pt x="12" y="21"/>
                    </a:cubicBezTo>
                    <a:cubicBezTo>
                      <a:pt x="13" y="21"/>
                      <a:pt x="13" y="22"/>
                      <a:pt x="14" y="23"/>
                    </a:cubicBezTo>
                    <a:cubicBezTo>
                      <a:pt x="14" y="23"/>
                      <a:pt x="15" y="23"/>
                      <a:pt x="15" y="23"/>
                    </a:cubicBezTo>
                    <a:cubicBezTo>
                      <a:pt x="15" y="23"/>
                      <a:pt x="15" y="24"/>
                      <a:pt x="16" y="24"/>
                    </a:cubicBezTo>
                    <a:cubicBezTo>
                      <a:pt x="16" y="25"/>
                      <a:pt x="18" y="25"/>
                      <a:pt x="18" y="26"/>
                    </a:cubicBezTo>
                    <a:cubicBezTo>
                      <a:pt x="19" y="26"/>
                      <a:pt x="19" y="26"/>
                      <a:pt x="19" y="25"/>
                    </a:cubicBezTo>
                    <a:cubicBezTo>
                      <a:pt x="19" y="24"/>
                      <a:pt x="19" y="26"/>
                      <a:pt x="19" y="25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78" name="Freeform 788">
                <a:extLst>
                  <a:ext uri="{FF2B5EF4-FFF2-40B4-BE49-F238E27FC236}">
                    <a16:creationId xmlns:a16="http://schemas.microsoft.com/office/drawing/2014/main" id="{50BBF597-6C02-416D-A1AE-1C2563B860C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21375" y="3554413"/>
                <a:ext cx="49212" cy="112713"/>
              </a:xfrm>
              <a:custGeom>
                <a:avLst/>
                <a:gdLst>
                  <a:gd name="T0" fmla="*/ 7 w 12"/>
                  <a:gd name="T1" fmla="*/ 27 h 27"/>
                  <a:gd name="T2" fmla="*/ 7 w 12"/>
                  <a:gd name="T3" fmla="*/ 26 h 27"/>
                  <a:gd name="T4" fmla="*/ 8 w 12"/>
                  <a:gd name="T5" fmla="*/ 26 h 27"/>
                  <a:gd name="T6" fmla="*/ 8 w 12"/>
                  <a:gd name="T7" fmla="*/ 25 h 27"/>
                  <a:gd name="T8" fmla="*/ 7 w 12"/>
                  <a:gd name="T9" fmla="*/ 24 h 27"/>
                  <a:gd name="T10" fmla="*/ 8 w 12"/>
                  <a:gd name="T11" fmla="*/ 23 h 27"/>
                  <a:gd name="T12" fmla="*/ 9 w 12"/>
                  <a:gd name="T13" fmla="*/ 23 h 27"/>
                  <a:gd name="T14" fmla="*/ 10 w 12"/>
                  <a:gd name="T15" fmla="*/ 21 h 27"/>
                  <a:gd name="T16" fmla="*/ 10 w 12"/>
                  <a:gd name="T17" fmla="*/ 20 h 27"/>
                  <a:gd name="T18" fmla="*/ 12 w 12"/>
                  <a:gd name="T19" fmla="*/ 19 h 27"/>
                  <a:gd name="T20" fmla="*/ 12 w 12"/>
                  <a:gd name="T21" fmla="*/ 17 h 27"/>
                  <a:gd name="T22" fmla="*/ 12 w 12"/>
                  <a:gd name="T23" fmla="*/ 16 h 27"/>
                  <a:gd name="T24" fmla="*/ 10 w 12"/>
                  <a:gd name="T25" fmla="*/ 16 h 27"/>
                  <a:gd name="T26" fmla="*/ 9 w 12"/>
                  <a:gd name="T27" fmla="*/ 15 h 27"/>
                  <a:gd name="T28" fmla="*/ 8 w 12"/>
                  <a:gd name="T29" fmla="*/ 13 h 27"/>
                  <a:gd name="T30" fmla="*/ 8 w 12"/>
                  <a:gd name="T31" fmla="*/ 11 h 27"/>
                  <a:gd name="T32" fmla="*/ 8 w 12"/>
                  <a:gd name="T33" fmla="*/ 10 h 27"/>
                  <a:gd name="T34" fmla="*/ 8 w 12"/>
                  <a:gd name="T35" fmla="*/ 10 h 27"/>
                  <a:gd name="T36" fmla="*/ 8 w 12"/>
                  <a:gd name="T37" fmla="*/ 9 h 27"/>
                  <a:gd name="T38" fmla="*/ 8 w 12"/>
                  <a:gd name="T39" fmla="*/ 8 h 27"/>
                  <a:gd name="T40" fmla="*/ 9 w 12"/>
                  <a:gd name="T41" fmla="*/ 6 h 27"/>
                  <a:gd name="T42" fmla="*/ 8 w 12"/>
                  <a:gd name="T43" fmla="*/ 3 h 27"/>
                  <a:gd name="T44" fmla="*/ 6 w 12"/>
                  <a:gd name="T45" fmla="*/ 3 h 27"/>
                  <a:gd name="T46" fmla="*/ 5 w 12"/>
                  <a:gd name="T47" fmla="*/ 1 h 27"/>
                  <a:gd name="T48" fmla="*/ 4 w 12"/>
                  <a:gd name="T49" fmla="*/ 2 h 27"/>
                  <a:gd name="T50" fmla="*/ 3 w 12"/>
                  <a:gd name="T51" fmla="*/ 0 h 27"/>
                  <a:gd name="T52" fmla="*/ 1 w 12"/>
                  <a:gd name="T53" fmla="*/ 2 h 27"/>
                  <a:gd name="T54" fmla="*/ 1 w 12"/>
                  <a:gd name="T55" fmla="*/ 2 h 27"/>
                  <a:gd name="T56" fmla="*/ 0 w 12"/>
                  <a:gd name="T57" fmla="*/ 5 h 27"/>
                  <a:gd name="T58" fmla="*/ 0 w 12"/>
                  <a:gd name="T59" fmla="*/ 7 h 27"/>
                  <a:gd name="T60" fmla="*/ 2 w 12"/>
                  <a:gd name="T61" fmla="*/ 8 h 27"/>
                  <a:gd name="T62" fmla="*/ 2 w 12"/>
                  <a:gd name="T63" fmla="*/ 10 h 27"/>
                  <a:gd name="T64" fmla="*/ 1 w 12"/>
                  <a:gd name="T65" fmla="*/ 10 h 27"/>
                  <a:gd name="T66" fmla="*/ 2 w 12"/>
                  <a:gd name="T67" fmla="*/ 11 h 27"/>
                  <a:gd name="T68" fmla="*/ 1 w 12"/>
                  <a:gd name="T69" fmla="*/ 12 h 27"/>
                  <a:gd name="T70" fmla="*/ 2 w 12"/>
                  <a:gd name="T71" fmla="*/ 12 h 27"/>
                  <a:gd name="T72" fmla="*/ 1 w 12"/>
                  <a:gd name="T73" fmla="*/ 14 h 27"/>
                  <a:gd name="T74" fmla="*/ 2 w 12"/>
                  <a:gd name="T75" fmla="*/ 15 h 27"/>
                  <a:gd name="T76" fmla="*/ 1 w 12"/>
                  <a:gd name="T77" fmla="*/ 16 h 27"/>
                  <a:gd name="T78" fmla="*/ 1 w 12"/>
                  <a:gd name="T79" fmla="*/ 17 h 27"/>
                  <a:gd name="T80" fmla="*/ 1 w 12"/>
                  <a:gd name="T81" fmla="*/ 18 h 27"/>
                  <a:gd name="T82" fmla="*/ 1 w 12"/>
                  <a:gd name="T83" fmla="*/ 20 h 27"/>
                  <a:gd name="T84" fmla="*/ 1 w 12"/>
                  <a:gd name="T85" fmla="*/ 21 h 27"/>
                  <a:gd name="T86" fmla="*/ 1 w 12"/>
                  <a:gd name="T87" fmla="*/ 20 h 27"/>
                  <a:gd name="T88" fmla="*/ 3 w 12"/>
                  <a:gd name="T89" fmla="*/ 23 h 27"/>
                  <a:gd name="T90" fmla="*/ 4 w 12"/>
                  <a:gd name="T91" fmla="*/ 24 h 27"/>
                  <a:gd name="T92" fmla="*/ 5 w 12"/>
                  <a:gd name="T93" fmla="*/ 25 h 27"/>
                  <a:gd name="T94" fmla="*/ 5 w 12"/>
                  <a:gd name="T95" fmla="*/ 25 h 27"/>
                  <a:gd name="T96" fmla="*/ 5 w 12"/>
                  <a:gd name="T97" fmla="*/ 26 h 27"/>
                  <a:gd name="T98" fmla="*/ 6 w 12"/>
                  <a:gd name="T99" fmla="*/ 27 h 27"/>
                  <a:gd name="T100" fmla="*/ 6 w 12"/>
                  <a:gd name="T101" fmla="*/ 27 h 27"/>
                  <a:gd name="T102" fmla="*/ 7 w 12"/>
                  <a:gd name="T103" fmla="*/ 27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2" h="27">
                    <a:moveTo>
                      <a:pt x="7" y="27"/>
                    </a:moveTo>
                    <a:cubicBezTo>
                      <a:pt x="7" y="26"/>
                      <a:pt x="7" y="26"/>
                      <a:pt x="7" y="26"/>
                    </a:cubicBezTo>
                    <a:cubicBezTo>
                      <a:pt x="7" y="25"/>
                      <a:pt x="7" y="26"/>
                      <a:pt x="8" y="26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7" y="25"/>
                      <a:pt x="7" y="25"/>
                      <a:pt x="7" y="24"/>
                    </a:cubicBezTo>
                    <a:cubicBezTo>
                      <a:pt x="7" y="24"/>
                      <a:pt x="7" y="24"/>
                      <a:pt x="8" y="23"/>
                    </a:cubicBezTo>
                    <a:cubicBezTo>
                      <a:pt x="8" y="23"/>
                      <a:pt x="9" y="23"/>
                      <a:pt x="9" y="23"/>
                    </a:cubicBezTo>
                    <a:cubicBezTo>
                      <a:pt x="10" y="23"/>
                      <a:pt x="10" y="22"/>
                      <a:pt x="10" y="21"/>
                    </a:cubicBezTo>
                    <a:cubicBezTo>
                      <a:pt x="10" y="21"/>
                      <a:pt x="10" y="20"/>
                      <a:pt x="10" y="20"/>
                    </a:cubicBezTo>
                    <a:cubicBezTo>
                      <a:pt x="11" y="19"/>
                      <a:pt x="12" y="20"/>
                      <a:pt x="12" y="19"/>
                    </a:cubicBezTo>
                    <a:cubicBezTo>
                      <a:pt x="12" y="19"/>
                      <a:pt x="12" y="18"/>
                      <a:pt x="12" y="17"/>
                    </a:cubicBezTo>
                    <a:cubicBezTo>
                      <a:pt x="11" y="17"/>
                      <a:pt x="11" y="17"/>
                      <a:pt x="12" y="16"/>
                    </a:cubicBezTo>
                    <a:cubicBezTo>
                      <a:pt x="12" y="16"/>
                      <a:pt x="11" y="16"/>
                      <a:pt x="10" y="16"/>
                    </a:cubicBezTo>
                    <a:cubicBezTo>
                      <a:pt x="9" y="16"/>
                      <a:pt x="10" y="15"/>
                      <a:pt x="9" y="15"/>
                    </a:cubicBezTo>
                    <a:cubicBezTo>
                      <a:pt x="9" y="14"/>
                      <a:pt x="9" y="13"/>
                      <a:pt x="8" y="13"/>
                    </a:cubicBezTo>
                    <a:cubicBezTo>
                      <a:pt x="8" y="12"/>
                      <a:pt x="9" y="12"/>
                      <a:pt x="8" y="11"/>
                    </a:cubicBezTo>
                    <a:cubicBezTo>
                      <a:pt x="8" y="11"/>
                      <a:pt x="8" y="11"/>
                      <a:pt x="8" y="10"/>
                    </a:cubicBezTo>
                    <a:cubicBezTo>
                      <a:pt x="8" y="10"/>
                      <a:pt x="8" y="10"/>
                      <a:pt x="8" y="10"/>
                    </a:cubicBezTo>
                    <a:cubicBezTo>
                      <a:pt x="8" y="10"/>
                      <a:pt x="8" y="10"/>
                      <a:pt x="8" y="9"/>
                    </a:cubicBezTo>
                    <a:cubicBezTo>
                      <a:pt x="8" y="9"/>
                      <a:pt x="8" y="9"/>
                      <a:pt x="8" y="8"/>
                    </a:cubicBezTo>
                    <a:cubicBezTo>
                      <a:pt x="9" y="7"/>
                      <a:pt x="9" y="7"/>
                      <a:pt x="9" y="6"/>
                    </a:cubicBezTo>
                    <a:cubicBezTo>
                      <a:pt x="9" y="5"/>
                      <a:pt x="8" y="4"/>
                      <a:pt x="8" y="3"/>
                    </a:cubicBezTo>
                    <a:cubicBezTo>
                      <a:pt x="7" y="3"/>
                      <a:pt x="7" y="3"/>
                      <a:pt x="6" y="3"/>
                    </a:cubicBezTo>
                    <a:cubicBezTo>
                      <a:pt x="6" y="2"/>
                      <a:pt x="6" y="1"/>
                      <a:pt x="5" y="1"/>
                    </a:cubicBezTo>
                    <a:cubicBezTo>
                      <a:pt x="5" y="1"/>
                      <a:pt x="4" y="2"/>
                      <a:pt x="4" y="2"/>
                    </a:cubicBezTo>
                    <a:cubicBezTo>
                      <a:pt x="3" y="1"/>
                      <a:pt x="4" y="1"/>
                      <a:pt x="3" y="0"/>
                    </a:cubicBezTo>
                    <a:cubicBezTo>
                      <a:pt x="3" y="0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3"/>
                      <a:pt x="0" y="4"/>
                      <a:pt x="0" y="5"/>
                    </a:cubicBezTo>
                    <a:cubicBezTo>
                      <a:pt x="0" y="5"/>
                      <a:pt x="1" y="6"/>
                      <a:pt x="0" y="7"/>
                    </a:cubicBezTo>
                    <a:cubicBezTo>
                      <a:pt x="1" y="7"/>
                      <a:pt x="2" y="7"/>
                      <a:pt x="2" y="8"/>
                    </a:cubicBezTo>
                    <a:cubicBezTo>
                      <a:pt x="2" y="8"/>
                      <a:pt x="2" y="9"/>
                      <a:pt x="2" y="10"/>
                    </a:cubicBezTo>
                    <a:cubicBezTo>
                      <a:pt x="2" y="10"/>
                      <a:pt x="2" y="10"/>
                      <a:pt x="1" y="10"/>
                    </a:cubicBezTo>
                    <a:cubicBezTo>
                      <a:pt x="1" y="10"/>
                      <a:pt x="2" y="11"/>
                      <a:pt x="2" y="11"/>
                    </a:cubicBezTo>
                    <a:cubicBezTo>
                      <a:pt x="2" y="11"/>
                      <a:pt x="1" y="11"/>
                      <a:pt x="1" y="12"/>
                    </a:cubicBezTo>
                    <a:cubicBezTo>
                      <a:pt x="1" y="12"/>
                      <a:pt x="1" y="12"/>
                      <a:pt x="2" y="12"/>
                    </a:cubicBezTo>
                    <a:cubicBezTo>
                      <a:pt x="2" y="13"/>
                      <a:pt x="1" y="14"/>
                      <a:pt x="1" y="14"/>
                    </a:cubicBezTo>
                    <a:cubicBezTo>
                      <a:pt x="1" y="15"/>
                      <a:pt x="2" y="15"/>
                      <a:pt x="2" y="15"/>
                    </a:cubicBezTo>
                    <a:cubicBezTo>
                      <a:pt x="2" y="16"/>
                      <a:pt x="1" y="16"/>
                      <a:pt x="1" y="16"/>
                    </a:cubicBezTo>
                    <a:cubicBezTo>
                      <a:pt x="1" y="16"/>
                      <a:pt x="1" y="17"/>
                      <a:pt x="1" y="17"/>
                    </a:cubicBezTo>
                    <a:cubicBezTo>
                      <a:pt x="1" y="18"/>
                      <a:pt x="0" y="18"/>
                      <a:pt x="1" y="18"/>
                    </a:cubicBezTo>
                    <a:cubicBezTo>
                      <a:pt x="1" y="19"/>
                      <a:pt x="1" y="19"/>
                      <a:pt x="1" y="20"/>
                    </a:cubicBezTo>
                    <a:cubicBezTo>
                      <a:pt x="1" y="20"/>
                      <a:pt x="2" y="21"/>
                      <a:pt x="1" y="21"/>
                    </a:cubicBezTo>
                    <a:cubicBezTo>
                      <a:pt x="1" y="21"/>
                      <a:pt x="1" y="20"/>
                      <a:pt x="1" y="20"/>
                    </a:cubicBezTo>
                    <a:cubicBezTo>
                      <a:pt x="0" y="21"/>
                      <a:pt x="2" y="22"/>
                      <a:pt x="3" y="23"/>
                    </a:cubicBezTo>
                    <a:cubicBezTo>
                      <a:pt x="3" y="23"/>
                      <a:pt x="4" y="23"/>
                      <a:pt x="4" y="24"/>
                    </a:cubicBezTo>
                    <a:cubicBezTo>
                      <a:pt x="4" y="24"/>
                      <a:pt x="4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6"/>
                      <a:pt x="5" y="26"/>
                      <a:pt x="5" y="26"/>
                    </a:cubicBezTo>
                    <a:cubicBezTo>
                      <a:pt x="5" y="27"/>
                      <a:pt x="6" y="27"/>
                      <a:pt x="6" y="27"/>
                    </a:cubicBezTo>
                    <a:cubicBezTo>
                      <a:pt x="6" y="27"/>
                      <a:pt x="6" y="27"/>
                      <a:pt x="6" y="27"/>
                    </a:cubicBezTo>
                    <a:cubicBezTo>
                      <a:pt x="6" y="27"/>
                      <a:pt x="6" y="27"/>
                      <a:pt x="7" y="27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79" name="Freeform 789">
                <a:extLst>
                  <a:ext uri="{FF2B5EF4-FFF2-40B4-BE49-F238E27FC236}">
                    <a16:creationId xmlns:a16="http://schemas.microsoft.com/office/drawing/2014/main" id="{BF8DBDAA-5388-6D11-EFAF-5D8944B180C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2775" y="2166938"/>
                <a:ext cx="365125" cy="842963"/>
              </a:xfrm>
              <a:custGeom>
                <a:avLst/>
                <a:gdLst>
                  <a:gd name="T0" fmla="*/ 85 w 88"/>
                  <a:gd name="T1" fmla="*/ 56 h 202"/>
                  <a:gd name="T2" fmla="*/ 81 w 88"/>
                  <a:gd name="T3" fmla="*/ 57 h 202"/>
                  <a:gd name="T4" fmla="*/ 77 w 88"/>
                  <a:gd name="T5" fmla="*/ 57 h 202"/>
                  <a:gd name="T6" fmla="*/ 75 w 88"/>
                  <a:gd name="T7" fmla="*/ 60 h 202"/>
                  <a:gd name="T8" fmla="*/ 73 w 88"/>
                  <a:gd name="T9" fmla="*/ 61 h 202"/>
                  <a:gd name="T10" fmla="*/ 71 w 88"/>
                  <a:gd name="T11" fmla="*/ 67 h 202"/>
                  <a:gd name="T12" fmla="*/ 67 w 88"/>
                  <a:gd name="T13" fmla="*/ 73 h 202"/>
                  <a:gd name="T14" fmla="*/ 70 w 88"/>
                  <a:gd name="T15" fmla="*/ 76 h 202"/>
                  <a:gd name="T16" fmla="*/ 69 w 88"/>
                  <a:gd name="T17" fmla="*/ 80 h 202"/>
                  <a:gd name="T18" fmla="*/ 65 w 88"/>
                  <a:gd name="T19" fmla="*/ 89 h 202"/>
                  <a:gd name="T20" fmla="*/ 60 w 88"/>
                  <a:gd name="T21" fmla="*/ 91 h 202"/>
                  <a:gd name="T22" fmla="*/ 54 w 88"/>
                  <a:gd name="T23" fmla="*/ 96 h 202"/>
                  <a:gd name="T24" fmla="*/ 50 w 88"/>
                  <a:gd name="T25" fmla="*/ 99 h 202"/>
                  <a:gd name="T26" fmla="*/ 48 w 88"/>
                  <a:gd name="T27" fmla="*/ 103 h 202"/>
                  <a:gd name="T28" fmla="*/ 46 w 88"/>
                  <a:gd name="T29" fmla="*/ 108 h 202"/>
                  <a:gd name="T30" fmla="*/ 43 w 88"/>
                  <a:gd name="T31" fmla="*/ 111 h 202"/>
                  <a:gd name="T32" fmla="*/ 42 w 88"/>
                  <a:gd name="T33" fmla="*/ 118 h 202"/>
                  <a:gd name="T34" fmla="*/ 41 w 88"/>
                  <a:gd name="T35" fmla="*/ 122 h 202"/>
                  <a:gd name="T36" fmla="*/ 41 w 88"/>
                  <a:gd name="T37" fmla="*/ 134 h 202"/>
                  <a:gd name="T38" fmla="*/ 47 w 88"/>
                  <a:gd name="T39" fmla="*/ 137 h 202"/>
                  <a:gd name="T40" fmla="*/ 50 w 88"/>
                  <a:gd name="T41" fmla="*/ 139 h 202"/>
                  <a:gd name="T42" fmla="*/ 52 w 88"/>
                  <a:gd name="T43" fmla="*/ 146 h 202"/>
                  <a:gd name="T44" fmla="*/ 43 w 88"/>
                  <a:gd name="T45" fmla="*/ 149 h 202"/>
                  <a:gd name="T46" fmla="*/ 35 w 88"/>
                  <a:gd name="T47" fmla="*/ 150 h 202"/>
                  <a:gd name="T48" fmla="*/ 42 w 88"/>
                  <a:gd name="T49" fmla="*/ 153 h 202"/>
                  <a:gd name="T50" fmla="*/ 48 w 88"/>
                  <a:gd name="T51" fmla="*/ 152 h 202"/>
                  <a:gd name="T52" fmla="*/ 45 w 88"/>
                  <a:gd name="T53" fmla="*/ 154 h 202"/>
                  <a:gd name="T54" fmla="*/ 36 w 88"/>
                  <a:gd name="T55" fmla="*/ 161 h 202"/>
                  <a:gd name="T56" fmla="*/ 39 w 88"/>
                  <a:gd name="T57" fmla="*/ 166 h 202"/>
                  <a:gd name="T58" fmla="*/ 36 w 88"/>
                  <a:gd name="T59" fmla="*/ 170 h 202"/>
                  <a:gd name="T60" fmla="*/ 37 w 88"/>
                  <a:gd name="T61" fmla="*/ 177 h 202"/>
                  <a:gd name="T62" fmla="*/ 36 w 88"/>
                  <a:gd name="T63" fmla="*/ 185 h 202"/>
                  <a:gd name="T64" fmla="*/ 32 w 88"/>
                  <a:gd name="T65" fmla="*/ 192 h 202"/>
                  <a:gd name="T66" fmla="*/ 24 w 88"/>
                  <a:gd name="T67" fmla="*/ 194 h 202"/>
                  <a:gd name="T68" fmla="*/ 16 w 88"/>
                  <a:gd name="T69" fmla="*/ 201 h 202"/>
                  <a:gd name="T70" fmla="*/ 9 w 88"/>
                  <a:gd name="T71" fmla="*/ 190 h 202"/>
                  <a:gd name="T72" fmla="*/ 8 w 88"/>
                  <a:gd name="T73" fmla="*/ 182 h 202"/>
                  <a:gd name="T74" fmla="*/ 4 w 88"/>
                  <a:gd name="T75" fmla="*/ 172 h 202"/>
                  <a:gd name="T76" fmla="*/ 2 w 88"/>
                  <a:gd name="T77" fmla="*/ 165 h 202"/>
                  <a:gd name="T78" fmla="*/ 3 w 88"/>
                  <a:gd name="T79" fmla="*/ 158 h 202"/>
                  <a:gd name="T80" fmla="*/ 10 w 88"/>
                  <a:gd name="T81" fmla="*/ 140 h 202"/>
                  <a:gd name="T82" fmla="*/ 8 w 88"/>
                  <a:gd name="T83" fmla="*/ 121 h 202"/>
                  <a:gd name="T84" fmla="*/ 7 w 88"/>
                  <a:gd name="T85" fmla="*/ 99 h 202"/>
                  <a:gd name="T86" fmla="*/ 19 w 88"/>
                  <a:gd name="T87" fmla="*/ 85 h 202"/>
                  <a:gd name="T88" fmla="*/ 23 w 88"/>
                  <a:gd name="T89" fmla="*/ 65 h 202"/>
                  <a:gd name="T90" fmla="*/ 29 w 88"/>
                  <a:gd name="T91" fmla="*/ 45 h 202"/>
                  <a:gd name="T92" fmla="*/ 41 w 88"/>
                  <a:gd name="T93" fmla="*/ 19 h 202"/>
                  <a:gd name="T94" fmla="*/ 48 w 88"/>
                  <a:gd name="T95" fmla="*/ 9 h 202"/>
                  <a:gd name="T96" fmla="*/ 61 w 88"/>
                  <a:gd name="T97" fmla="*/ 10 h 202"/>
                  <a:gd name="T98" fmla="*/ 66 w 88"/>
                  <a:gd name="T99" fmla="*/ 3 h 202"/>
                  <a:gd name="T100" fmla="*/ 75 w 88"/>
                  <a:gd name="T101" fmla="*/ 11 h 202"/>
                  <a:gd name="T102" fmla="*/ 84 w 88"/>
                  <a:gd name="T103" fmla="*/ 19 h 202"/>
                  <a:gd name="T104" fmla="*/ 85 w 88"/>
                  <a:gd name="T105" fmla="*/ 32 h 202"/>
                  <a:gd name="T106" fmla="*/ 84 w 88"/>
                  <a:gd name="T107" fmla="*/ 47 h 202"/>
                  <a:gd name="T108" fmla="*/ 37 w 88"/>
                  <a:gd name="T109" fmla="*/ 191 h 202"/>
                  <a:gd name="T110" fmla="*/ 37 w 88"/>
                  <a:gd name="T111" fmla="*/ 183 h 202"/>
                  <a:gd name="T112" fmla="*/ 52 w 88"/>
                  <a:gd name="T113" fmla="*/ 176 h 202"/>
                  <a:gd name="T114" fmla="*/ 55 w 88"/>
                  <a:gd name="T115" fmla="*/ 170 h 202"/>
                  <a:gd name="T116" fmla="*/ 47 w 88"/>
                  <a:gd name="T117" fmla="*/ 175 h 2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88" h="202">
                    <a:moveTo>
                      <a:pt x="88" y="56"/>
                    </a:moveTo>
                    <a:cubicBezTo>
                      <a:pt x="88" y="56"/>
                      <a:pt x="88" y="57"/>
                      <a:pt x="88" y="57"/>
                    </a:cubicBezTo>
                    <a:cubicBezTo>
                      <a:pt x="88" y="57"/>
                      <a:pt x="88" y="57"/>
                      <a:pt x="87" y="57"/>
                    </a:cubicBezTo>
                    <a:cubicBezTo>
                      <a:pt x="87" y="57"/>
                      <a:pt x="87" y="57"/>
                      <a:pt x="87" y="57"/>
                    </a:cubicBezTo>
                    <a:cubicBezTo>
                      <a:pt x="86" y="57"/>
                      <a:pt x="87" y="57"/>
                      <a:pt x="86" y="58"/>
                    </a:cubicBezTo>
                    <a:cubicBezTo>
                      <a:pt x="87" y="57"/>
                      <a:pt x="86" y="57"/>
                      <a:pt x="86" y="57"/>
                    </a:cubicBezTo>
                    <a:cubicBezTo>
                      <a:pt x="86" y="57"/>
                      <a:pt x="86" y="57"/>
                      <a:pt x="85" y="57"/>
                    </a:cubicBezTo>
                    <a:cubicBezTo>
                      <a:pt x="85" y="56"/>
                      <a:pt x="85" y="56"/>
                      <a:pt x="85" y="56"/>
                    </a:cubicBezTo>
                    <a:cubicBezTo>
                      <a:pt x="84" y="57"/>
                      <a:pt x="85" y="57"/>
                      <a:pt x="84" y="57"/>
                    </a:cubicBezTo>
                    <a:cubicBezTo>
                      <a:pt x="84" y="57"/>
                      <a:pt x="84" y="57"/>
                      <a:pt x="84" y="57"/>
                    </a:cubicBezTo>
                    <a:cubicBezTo>
                      <a:pt x="84" y="56"/>
                      <a:pt x="83" y="56"/>
                      <a:pt x="83" y="56"/>
                    </a:cubicBezTo>
                    <a:cubicBezTo>
                      <a:pt x="83" y="57"/>
                      <a:pt x="83" y="57"/>
                      <a:pt x="83" y="57"/>
                    </a:cubicBezTo>
                    <a:cubicBezTo>
                      <a:pt x="83" y="57"/>
                      <a:pt x="82" y="57"/>
                      <a:pt x="82" y="57"/>
                    </a:cubicBezTo>
                    <a:cubicBezTo>
                      <a:pt x="82" y="57"/>
                      <a:pt x="82" y="57"/>
                      <a:pt x="82" y="57"/>
                    </a:cubicBezTo>
                    <a:cubicBezTo>
                      <a:pt x="82" y="57"/>
                      <a:pt x="82" y="56"/>
                      <a:pt x="82" y="56"/>
                    </a:cubicBezTo>
                    <a:cubicBezTo>
                      <a:pt x="81" y="57"/>
                      <a:pt x="82" y="57"/>
                      <a:pt x="81" y="57"/>
                    </a:cubicBezTo>
                    <a:cubicBezTo>
                      <a:pt x="81" y="58"/>
                      <a:pt x="81" y="58"/>
                      <a:pt x="81" y="59"/>
                    </a:cubicBezTo>
                    <a:cubicBezTo>
                      <a:pt x="81" y="58"/>
                      <a:pt x="81" y="58"/>
                      <a:pt x="81" y="57"/>
                    </a:cubicBezTo>
                    <a:cubicBezTo>
                      <a:pt x="80" y="57"/>
                      <a:pt x="80" y="57"/>
                      <a:pt x="80" y="57"/>
                    </a:cubicBezTo>
                    <a:cubicBezTo>
                      <a:pt x="79" y="56"/>
                      <a:pt x="79" y="55"/>
                      <a:pt x="78" y="55"/>
                    </a:cubicBezTo>
                    <a:cubicBezTo>
                      <a:pt x="78" y="56"/>
                      <a:pt x="78" y="57"/>
                      <a:pt x="78" y="57"/>
                    </a:cubicBezTo>
                    <a:cubicBezTo>
                      <a:pt x="78" y="57"/>
                      <a:pt x="78" y="57"/>
                      <a:pt x="77" y="57"/>
                    </a:cubicBezTo>
                    <a:cubicBezTo>
                      <a:pt x="77" y="57"/>
                      <a:pt x="77" y="57"/>
                      <a:pt x="77" y="57"/>
                    </a:cubicBezTo>
                    <a:cubicBezTo>
                      <a:pt x="77" y="57"/>
                      <a:pt x="77" y="57"/>
                      <a:pt x="77" y="57"/>
                    </a:cubicBezTo>
                    <a:cubicBezTo>
                      <a:pt x="77" y="57"/>
                      <a:pt x="77" y="56"/>
                      <a:pt x="77" y="56"/>
                    </a:cubicBezTo>
                    <a:cubicBezTo>
                      <a:pt x="76" y="56"/>
                      <a:pt x="76" y="56"/>
                      <a:pt x="76" y="57"/>
                    </a:cubicBezTo>
                    <a:cubicBezTo>
                      <a:pt x="75" y="57"/>
                      <a:pt x="76" y="57"/>
                      <a:pt x="76" y="58"/>
                    </a:cubicBezTo>
                    <a:cubicBezTo>
                      <a:pt x="75" y="58"/>
                      <a:pt x="75" y="58"/>
                      <a:pt x="75" y="58"/>
                    </a:cubicBezTo>
                    <a:cubicBezTo>
                      <a:pt x="75" y="58"/>
                      <a:pt x="75" y="58"/>
                      <a:pt x="75" y="59"/>
                    </a:cubicBezTo>
                    <a:cubicBezTo>
                      <a:pt x="75" y="59"/>
                      <a:pt x="75" y="59"/>
                      <a:pt x="75" y="59"/>
                    </a:cubicBezTo>
                    <a:cubicBezTo>
                      <a:pt x="75" y="59"/>
                      <a:pt x="76" y="59"/>
                      <a:pt x="76" y="59"/>
                    </a:cubicBezTo>
                    <a:cubicBezTo>
                      <a:pt x="76" y="60"/>
                      <a:pt x="75" y="60"/>
                      <a:pt x="75" y="60"/>
                    </a:cubicBezTo>
                    <a:cubicBezTo>
                      <a:pt x="75" y="60"/>
                      <a:pt x="76" y="60"/>
                      <a:pt x="76" y="61"/>
                    </a:cubicBezTo>
                    <a:cubicBezTo>
                      <a:pt x="75" y="61"/>
                      <a:pt x="74" y="60"/>
                      <a:pt x="74" y="60"/>
                    </a:cubicBezTo>
                    <a:cubicBezTo>
                      <a:pt x="73" y="59"/>
                      <a:pt x="73" y="58"/>
                      <a:pt x="72" y="58"/>
                    </a:cubicBezTo>
                    <a:cubicBezTo>
                      <a:pt x="72" y="58"/>
                      <a:pt x="72" y="58"/>
                      <a:pt x="72" y="59"/>
                    </a:cubicBezTo>
                    <a:cubicBezTo>
                      <a:pt x="73" y="59"/>
                      <a:pt x="73" y="60"/>
                      <a:pt x="73" y="60"/>
                    </a:cubicBezTo>
                    <a:cubicBezTo>
                      <a:pt x="73" y="60"/>
                      <a:pt x="74" y="60"/>
                      <a:pt x="74" y="61"/>
                    </a:cubicBezTo>
                    <a:cubicBezTo>
                      <a:pt x="74" y="61"/>
                      <a:pt x="74" y="61"/>
                      <a:pt x="74" y="61"/>
                    </a:cubicBezTo>
                    <a:cubicBezTo>
                      <a:pt x="73" y="61"/>
                      <a:pt x="73" y="61"/>
                      <a:pt x="73" y="61"/>
                    </a:cubicBezTo>
                    <a:cubicBezTo>
                      <a:pt x="73" y="62"/>
                      <a:pt x="74" y="62"/>
                      <a:pt x="74" y="62"/>
                    </a:cubicBezTo>
                    <a:cubicBezTo>
                      <a:pt x="74" y="63"/>
                      <a:pt x="73" y="63"/>
                      <a:pt x="73" y="63"/>
                    </a:cubicBezTo>
                    <a:cubicBezTo>
                      <a:pt x="72" y="63"/>
                      <a:pt x="71" y="63"/>
                      <a:pt x="71" y="63"/>
                    </a:cubicBezTo>
                    <a:cubicBezTo>
                      <a:pt x="70" y="63"/>
                      <a:pt x="70" y="64"/>
                      <a:pt x="70" y="64"/>
                    </a:cubicBezTo>
                    <a:cubicBezTo>
                      <a:pt x="70" y="64"/>
                      <a:pt x="69" y="64"/>
                      <a:pt x="69" y="64"/>
                    </a:cubicBezTo>
                    <a:cubicBezTo>
                      <a:pt x="68" y="65"/>
                      <a:pt x="69" y="65"/>
                      <a:pt x="70" y="65"/>
                    </a:cubicBezTo>
                    <a:cubicBezTo>
                      <a:pt x="70" y="66"/>
                      <a:pt x="70" y="66"/>
                      <a:pt x="70" y="66"/>
                    </a:cubicBezTo>
                    <a:cubicBezTo>
                      <a:pt x="70" y="66"/>
                      <a:pt x="71" y="67"/>
                      <a:pt x="71" y="67"/>
                    </a:cubicBezTo>
                    <a:cubicBezTo>
                      <a:pt x="71" y="67"/>
                      <a:pt x="71" y="67"/>
                      <a:pt x="71" y="67"/>
                    </a:cubicBezTo>
                    <a:cubicBezTo>
                      <a:pt x="71" y="68"/>
                      <a:pt x="71" y="68"/>
                      <a:pt x="71" y="68"/>
                    </a:cubicBezTo>
                    <a:cubicBezTo>
                      <a:pt x="71" y="69"/>
                      <a:pt x="70" y="69"/>
                      <a:pt x="70" y="69"/>
                    </a:cubicBezTo>
                    <a:cubicBezTo>
                      <a:pt x="70" y="69"/>
                      <a:pt x="70" y="69"/>
                      <a:pt x="70" y="70"/>
                    </a:cubicBezTo>
                    <a:cubicBezTo>
                      <a:pt x="69" y="70"/>
                      <a:pt x="69" y="70"/>
                      <a:pt x="69" y="71"/>
                    </a:cubicBezTo>
                    <a:cubicBezTo>
                      <a:pt x="69" y="71"/>
                      <a:pt x="68" y="70"/>
                      <a:pt x="68" y="71"/>
                    </a:cubicBezTo>
                    <a:cubicBezTo>
                      <a:pt x="68" y="72"/>
                      <a:pt x="68" y="72"/>
                      <a:pt x="68" y="73"/>
                    </a:cubicBezTo>
                    <a:cubicBezTo>
                      <a:pt x="67" y="72"/>
                      <a:pt x="67" y="72"/>
                      <a:pt x="67" y="73"/>
                    </a:cubicBezTo>
                    <a:cubicBezTo>
                      <a:pt x="67" y="73"/>
                      <a:pt x="68" y="73"/>
                      <a:pt x="68" y="73"/>
                    </a:cubicBezTo>
                    <a:cubicBezTo>
                      <a:pt x="68" y="73"/>
                      <a:pt x="69" y="73"/>
                      <a:pt x="69" y="74"/>
                    </a:cubicBezTo>
                    <a:cubicBezTo>
                      <a:pt x="69" y="74"/>
                      <a:pt x="69" y="74"/>
                      <a:pt x="69" y="74"/>
                    </a:cubicBezTo>
                    <a:cubicBezTo>
                      <a:pt x="69" y="74"/>
                      <a:pt x="69" y="75"/>
                      <a:pt x="69" y="75"/>
                    </a:cubicBezTo>
                    <a:cubicBezTo>
                      <a:pt x="68" y="75"/>
                      <a:pt x="68" y="74"/>
                      <a:pt x="68" y="74"/>
                    </a:cubicBezTo>
                    <a:cubicBezTo>
                      <a:pt x="67" y="75"/>
                      <a:pt x="68" y="75"/>
                      <a:pt x="68" y="76"/>
                    </a:cubicBezTo>
                    <a:cubicBezTo>
                      <a:pt x="69" y="76"/>
                      <a:pt x="69" y="76"/>
                      <a:pt x="69" y="77"/>
                    </a:cubicBezTo>
                    <a:cubicBezTo>
                      <a:pt x="69" y="76"/>
                      <a:pt x="69" y="76"/>
                      <a:pt x="70" y="76"/>
                    </a:cubicBezTo>
                    <a:cubicBezTo>
                      <a:pt x="70" y="76"/>
                      <a:pt x="70" y="77"/>
                      <a:pt x="70" y="77"/>
                    </a:cubicBezTo>
                    <a:cubicBezTo>
                      <a:pt x="70" y="77"/>
                      <a:pt x="70" y="77"/>
                      <a:pt x="70" y="77"/>
                    </a:cubicBezTo>
                    <a:cubicBezTo>
                      <a:pt x="69" y="78"/>
                      <a:pt x="70" y="78"/>
                      <a:pt x="70" y="78"/>
                    </a:cubicBezTo>
                    <a:cubicBezTo>
                      <a:pt x="70" y="78"/>
                      <a:pt x="70" y="77"/>
                      <a:pt x="70" y="78"/>
                    </a:cubicBezTo>
                    <a:cubicBezTo>
                      <a:pt x="70" y="78"/>
                      <a:pt x="70" y="78"/>
                      <a:pt x="70" y="78"/>
                    </a:cubicBezTo>
                    <a:cubicBezTo>
                      <a:pt x="70" y="78"/>
                      <a:pt x="71" y="78"/>
                      <a:pt x="71" y="78"/>
                    </a:cubicBezTo>
                    <a:cubicBezTo>
                      <a:pt x="71" y="78"/>
                      <a:pt x="70" y="79"/>
                      <a:pt x="70" y="79"/>
                    </a:cubicBezTo>
                    <a:cubicBezTo>
                      <a:pt x="70" y="80"/>
                      <a:pt x="69" y="81"/>
                      <a:pt x="69" y="80"/>
                    </a:cubicBezTo>
                    <a:cubicBezTo>
                      <a:pt x="69" y="80"/>
                      <a:pt x="69" y="80"/>
                      <a:pt x="69" y="81"/>
                    </a:cubicBezTo>
                    <a:cubicBezTo>
                      <a:pt x="69" y="81"/>
                      <a:pt x="68" y="81"/>
                      <a:pt x="68" y="81"/>
                    </a:cubicBezTo>
                    <a:cubicBezTo>
                      <a:pt x="68" y="81"/>
                      <a:pt x="68" y="82"/>
                      <a:pt x="68" y="82"/>
                    </a:cubicBezTo>
                    <a:cubicBezTo>
                      <a:pt x="67" y="82"/>
                      <a:pt x="67" y="82"/>
                      <a:pt x="67" y="83"/>
                    </a:cubicBezTo>
                    <a:cubicBezTo>
                      <a:pt x="67" y="83"/>
                      <a:pt x="66" y="84"/>
                      <a:pt x="66" y="84"/>
                    </a:cubicBezTo>
                    <a:cubicBezTo>
                      <a:pt x="66" y="85"/>
                      <a:pt x="66" y="86"/>
                      <a:pt x="65" y="87"/>
                    </a:cubicBezTo>
                    <a:cubicBezTo>
                      <a:pt x="65" y="88"/>
                      <a:pt x="65" y="88"/>
                      <a:pt x="65" y="88"/>
                    </a:cubicBezTo>
                    <a:cubicBezTo>
                      <a:pt x="65" y="88"/>
                      <a:pt x="65" y="88"/>
                      <a:pt x="65" y="89"/>
                    </a:cubicBezTo>
                    <a:cubicBezTo>
                      <a:pt x="65" y="89"/>
                      <a:pt x="65" y="88"/>
                      <a:pt x="64" y="88"/>
                    </a:cubicBezTo>
                    <a:cubicBezTo>
                      <a:pt x="64" y="88"/>
                      <a:pt x="64" y="89"/>
                      <a:pt x="64" y="89"/>
                    </a:cubicBezTo>
                    <a:cubicBezTo>
                      <a:pt x="63" y="89"/>
                      <a:pt x="63" y="89"/>
                      <a:pt x="63" y="89"/>
                    </a:cubicBezTo>
                    <a:cubicBezTo>
                      <a:pt x="63" y="89"/>
                      <a:pt x="63" y="91"/>
                      <a:pt x="62" y="90"/>
                    </a:cubicBezTo>
                    <a:cubicBezTo>
                      <a:pt x="62" y="90"/>
                      <a:pt x="62" y="89"/>
                      <a:pt x="62" y="90"/>
                    </a:cubicBezTo>
                    <a:cubicBezTo>
                      <a:pt x="62" y="90"/>
                      <a:pt x="62" y="90"/>
                      <a:pt x="62" y="90"/>
                    </a:cubicBezTo>
                    <a:cubicBezTo>
                      <a:pt x="61" y="91"/>
                      <a:pt x="61" y="91"/>
                      <a:pt x="61" y="91"/>
                    </a:cubicBezTo>
                    <a:cubicBezTo>
                      <a:pt x="60" y="91"/>
                      <a:pt x="60" y="91"/>
                      <a:pt x="60" y="91"/>
                    </a:cubicBezTo>
                    <a:cubicBezTo>
                      <a:pt x="60" y="91"/>
                      <a:pt x="59" y="92"/>
                      <a:pt x="59" y="92"/>
                    </a:cubicBezTo>
                    <a:cubicBezTo>
                      <a:pt x="58" y="93"/>
                      <a:pt x="58" y="95"/>
                      <a:pt x="57" y="93"/>
                    </a:cubicBezTo>
                    <a:cubicBezTo>
                      <a:pt x="57" y="93"/>
                      <a:pt x="57" y="92"/>
                      <a:pt x="56" y="92"/>
                    </a:cubicBezTo>
                    <a:cubicBezTo>
                      <a:pt x="56" y="92"/>
                      <a:pt x="57" y="94"/>
                      <a:pt x="57" y="94"/>
                    </a:cubicBezTo>
                    <a:cubicBezTo>
                      <a:pt x="56" y="94"/>
                      <a:pt x="56" y="94"/>
                      <a:pt x="56" y="94"/>
                    </a:cubicBezTo>
                    <a:cubicBezTo>
                      <a:pt x="55" y="94"/>
                      <a:pt x="55" y="94"/>
                      <a:pt x="55" y="94"/>
                    </a:cubicBezTo>
                    <a:cubicBezTo>
                      <a:pt x="55" y="94"/>
                      <a:pt x="55" y="95"/>
                      <a:pt x="55" y="95"/>
                    </a:cubicBezTo>
                    <a:cubicBezTo>
                      <a:pt x="55" y="96"/>
                      <a:pt x="55" y="96"/>
                      <a:pt x="54" y="96"/>
                    </a:cubicBezTo>
                    <a:cubicBezTo>
                      <a:pt x="54" y="96"/>
                      <a:pt x="54" y="97"/>
                      <a:pt x="54" y="97"/>
                    </a:cubicBezTo>
                    <a:cubicBezTo>
                      <a:pt x="53" y="97"/>
                      <a:pt x="54" y="98"/>
                      <a:pt x="53" y="98"/>
                    </a:cubicBezTo>
                    <a:cubicBezTo>
                      <a:pt x="53" y="98"/>
                      <a:pt x="53" y="97"/>
                      <a:pt x="52" y="97"/>
                    </a:cubicBezTo>
                    <a:cubicBezTo>
                      <a:pt x="52" y="97"/>
                      <a:pt x="52" y="97"/>
                      <a:pt x="52" y="97"/>
                    </a:cubicBezTo>
                    <a:cubicBezTo>
                      <a:pt x="52" y="97"/>
                      <a:pt x="53" y="97"/>
                      <a:pt x="52" y="98"/>
                    </a:cubicBezTo>
                    <a:cubicBezTo>
                      <a:pt x="52" y="98"/>
                      <a:pt x="51" y="98"/>
                      <a:pt x="51" y="98"/>
                    </a:cubicBezTo>
                    <a:cubicBezTo>
                      <a:pt x="51" y="98"/>
                      <a:pt x="51" y="98"/>
                      <a:pt x="51" y="99"/>
                    </a:cubicBezTo>
                    <a:cubicBezTo>
                      <a:pt x="51" y="99"/>
                      <a:pt x="50" y="99"/>
                      <a:pt x="50" y="99"/>
                    </a:cubicBezTo>
                    <a:cubicBezTo>
                      <a:pt x="50" y="100"/>
                      <a:pt x="50" y="100"/>
                      <a:pt x="50" y="100"/>
                    </a:cubicBezTo>
                    <a:cubicBezTo>
                      <a:pt x="49" y="100"/>
                      <a:pt x="49" y="100"/>
                      <a:pt x="48" y="101"/>
                    </a:cubicBezTo>
                    <a:cubicBezTo>
                      <a:pt x="49" y="101"/>
                      <a:pt x="50" y="101"/>
                      <a:pt x="50" y="101"/>
                    </a:cubicBezTo>
                    <a:cubicBezTo>
                      <a:pt x="50" y="101"/>
                      <a:pt x="49" y="101"/>
                      <a:pt x="49" y="102"/>
                    </a:cubicBezTo>
                    <a:cubicBezTo>
                      <a:pt x="50" y="102"/>
                      <a:pt x="50" y="102"/>
                      <a:pt x="50" y="103"/>
                    </a:cubicBezTo>
                    <a:cubicBezTo>
                      <a:pt x="50" y="103"/>
                      <a:pt x="49" y="103"/>
                      <a:pt x="49" y="103"/>
                    </a:cubicBezTo>
                    <a:cubicBezTo>
                      <a:pt x="49" y="103"/>
                      <a:pt x="49" y="102"/>
                      <a:pt x="48" y="103"/>
                    </a:cubicBezTo>
                    <a:cubicBezTo>
                      <a:pt x="48" y="103"/>
                      <a:pt x="48" y="103"/>
                      <a:pt x="48" y="103"/>
                    </a:cubicBezTo>
                    <a:cubicBezTo>
                      <a:pt x="48" y="104"/>
                      <a:pt x="47" y="103"/>
                      <a:pt x="47" y="103"/>
                    </a:cubicBezTo>
                    <a:cubicBezTo>
                      <a:pt x="46" y="104"/>
                      <a:pt x="46" y="101"/>
                      <a:pt x="45" y="101"/>
                    </a:cubicBezTo>
                    <a:cubicBezTo>
                      <a:pt x="45" y="102"/>
                      <a:pt x="45" y="102"/>
                      <a:pt x="46" y="103"/>
                    </a:cubicBezTo>
                    <a:cubicBezTo>
                      <a:pt x="46" y="104"/>
                      <a:pt x="47" y="105"/>
                      <a:pt x="47" y="105"/>
                    </a:cubicBezTo>
                    <a:cubicBezTo>
                      <a:pt x="46" y="105"/>
                      <a:pt x="46" y="105"/>
                      <a:pt x="46" y="106"/>
                    </a:cubicBezTo>
                    <a:cubicBezTo>
                      <a:pt x="46" y="106"/>
                      <a:pt x="46" y="106"/>
                      <a:pt x="46" y="106"/>
                    </a:cubicBezTo>
                    <a:cubicBezTo>
                      <a:pt x="47" y="107"/>
                      <a:pt x="46" y="107"/>
                      <a:pt x="46" y="107"/>
                    </a:cubicBezTo>
                    <a:cubicBezTo>
                      <a:pt x="46" y="107"/>
                      <a:pt x="46" y="108"/>
                      <a:pt x="46" y="108"/>
                    </a:cubicBezTo>
                    <a:cubicBezTo>
                      <a:pt x="45" y="108"/>
                      <a:pt x="45" y="108"/>
                      <a:pt x="45" y="108"/>
                    </a:cubicBezTo>
                    <a:cubicBezTo>
                      <a:pt x="45" y="108"/>
                      <a:pt x="45" y="108"/>
                      <a:pt x="44" y="108"/>
                    </a:cubicBezTo>
                    <a:cubicBezTo>
                      <a:pt x="44" y="108"/>
                      <a:pt x="45" y="109"/>
                      <a:pt x="44" y="109"/>
                    </a:cubicBezTo>
                    <a:cubicBezTo>
                      <a:pt x="44" y="109"/>
                      <a:pt x="44" y="109"/>
                      <a:pt x="44" y="109"/>
                    </a:cubicBezTo>
                    <a:cubicBezTo>
                      <a:pt x="43" y="108"/>
                      <a:pt x="43" y="108"/>
                      <a:pt x="43" y="108"/>
                    </a:cubicBezTo>
                    <a:cubicBezTo>
                      <a:pt x="42" y="108"/>
                      <a:pt x="42" y="108"/>
                      <a:pt x="42" y="109"/>
                    </a:cubicBezTo>
                    <a:cubicBezTo>
                      <a:pt x="42" y="109"/>
                      <a:pt x="42" y="110"/>
                      <a:pt x="42" y="110"/>
                    </a:cubicBezTo>
                    <a:cubicBezTo>
                      <a:pt x="42" y="110"/>
                      <a:pt x="43" y="110"/>
                      <a:pt x="43" y="111"/>
                    </a:cubicBezTo>
                    <a:cubicBezTo>
                      <a:pt x="43" y="111"/>
                      <a:pt x="43" y="111"/>
                      <a:pt x="43" y="111"/>
                    </a:cubicBezTo>
                    <a:cubicBezTo>
                      <a:pt x="43" y="111"/>
                      <a:pt x="44" y="111"/>
                      <a:pt x="44" y="112"/>
                    </a:cubicBezTo>
                    <a:cubicBezTo>
                      <a:pt x="44" y="112"/>
                      <a:pt x="44" y="112"/>
                      <a:pt x="43" y="112"/>
                    </a:cubicBezTo>
                    <a:cubicBezTo>
                      <a:pt x="43" y="113"/>
                      <a:pt x="43" y="113"/>
                      <a:pt x="43" y="113"/>
                    </a:cubicBezTo>
                    <a:cubicBezTo>
                      <a:pt x="43" y="114"/>
                      <a:pt x="43" y="115"/>
                      <a:pt x="43" y="115"/>
                    </a:cubicBezTo>
                    <a:cubicBezTo>
                      <a:pt x="43" y="115"/>
                      <a:pt x="42" y="116"/>
                      <a:pt x="42" y="116"/>
                    </a:cubicBezTo>
                    <a:cubicBezTo>
                      <a:pt x="42" y="117"/>
                      <a:pt x="42" y="116"/>
                      <a:pt x="42" y="117"/>
                    </a:cubicBezTo>
                    <a:cubicBezTo>
                      <a:pt x="42" y="117"/>
                      <a:pt x="42" y="117"/>
                      <a:pt x="42" y="118"/>
                    </a:cubicBezTo>
                    <a:cubicBezTo>
                      <a:pt x="42" y="118"/>
                      <a:pt x="42" y="118"/>
                      <a:pt x="42" y="118"/>
                    </a:cubicBezTo>
                    <a:cubicBezTo>
                      <a:pt x="42" y="118"/>
                      <a:pt x="42" y="118"/>
                      <a:pt x="42" y="118"/>
                    </a:cubicBezTo>
                    <a:cubicBezTo>
                      <a:pt x="42" y="119"/>
                      <a:pt x="43" y="119"/>
                      <a:pt x="43" y="119"/>
                    </a:cubicBezTo>
                    <a:cubicBezTo>
                      <a:pt x="43" y="120"/>
                      <a:pt x="43" y="120"/>
                      <a:pt x="43" y="120"/>
                    </a:cubicBezTo>
                    <a:cubicBezTo>
                      <a:pt x="42" y="120"/>
                      <a:pt x="42" y="119"/>
                      <a:pt x="42" y="119"/>
                    </a:cubicBezTo>
                    <a:cubicBezTo>
                      <a:pt x="41" y="119"/>
                      <a:pt x="42" y="120"/>
                      <a:pt x="42" y="120"/>
                    </a:cubicBezTo>
                    <a:cubicBezTo>
                      <a:pt x="41" y="120"/>
                      <a:pt x="42" y="121"/>
                      <a:pt x="41" y="121"/>
                    </a:cubicBezTo>
                    <a:cubicBezTo>
                      <a:pt x="40" y="122"/>
                      <a:pt x="41" y="122"/>
                      <a:pt x="41" y="122"/>
                    </a:cubicBezTo>
                    <a:cubicBezTo>
                      <a:pt x="41" y="123"/>
                      <a:pt x="41" y="123"/>
                      <a:pt x="41" y="124"/>
                    </a:cubicBezTo>
                    <a:cubicBezTo>
                      <a:pt x="42" y="125"/>
                      <a:pt x="41" y="125"/>
                      <a:pt x="41" y="126"/>
                    </a:cubicBezTo>
                    <a:cubicBezTo>
                      <a:pt x="41" y="126"/>
                      <a:pt x="41" y="126"/>
                      <a:pt x="41" y="127"/>
                    </a:cubicBezTo>
                    <a:cubicBezTo>
                      <a:pt x="41" y="127"/>
                      <a:pt x="41" y="127"/>
                      <a:pt x="41" y="128"/>
                    </a:cubicBezTo>
                    <a:cubicBezTo>
                      <a:pt x="41" y="128"/>
                      <a:pt x="41" y="129"/>
                      <a:pt x="41" y="129"/>
                    </a:cubicBezTo>
                    <a:cubicBezTo>
                      <a:pt x="41" y="130"/>
                      <a:pt x="41" y="130"/>
                      <a:pt x="42" y="131"/>
                    </a:cubicBezTo>
                    <a:cubicBezTo>
                      <a:pt x="42" y="132"/>
                      <a:pt x="42" y="133"/>
                      <a:pt x="42" y="133"/>
                    </a:cubicBezTo>
                    <a:cubicBezTo>
                      <a:pt x="42" y="133"/>
                      <a:pt x="41" y="133"/>
                      <a:pt x="41" y="134"/>
                    </a:cubicBezTo>
                    <a:cubicBezTo>
                      <a:pt x="41" y="134"/>
                      <a:pt x="42" y="135"/>
                      <a:pt x="42" y="135"/>
                    </a:cubicBezTo>
                    <a:cubicBezTo>
                      <a:pt x="43" y="135"/>
                      <a:pt x="43" y="134"/>
                      <a:pt x="44" y="134"/>
                    </a:cubicBezTo>
                    <a:cubicBezTo>
                      <a:pt x="44" y="135"/>
                      <a:pt x="44" y="135"/>
                      <a:pt x="44" y="136"/>
                    </a:cubicBezTo>
                    <a:cubicBezTo>
                      <a:pt x="44" y="136"/>
                      <a:pt x="44" y="137"/>
                      <a:pt x="45" y="136"/>
                    </a:cubicBezTo>
                    <a:cubicBezTo>
                      <a:pt x="45" y="136"/>
                      <a:pt x="45" y="135"/>
                      <a:pt x="45" y="135"/>
                    </a:cubicBezTo>
                    <a:cubicBezTo>
                      <a:pt x="46" y="135"/>
                      <a:pt x="46" y="135"/>
                      <a:pt x="46" y="135"/>
                    </a:cubicBezTo>
                    <a:cubicBezTo>
                      <a:pt x="47" y="136"/>
                      <a:pt x="46" y="136"/>
                      <a:pt x="46" y="136"/>
                    </a:cubicBezTo>
                    <a:cubicBezTo>
                      <a:pt x="47" y="136"/>
                      <a:pt x="47" y="137"/>
                      <a:pt x="47" y="137"/>
                    </a:cubicBezTo>
                    <a:cubicBezTo>
                      <a:pt x="47" y="137"/>
                      <a:pt x="48" y="137"/>
                      <a:pt x="48" y="138"/>
                    </a:cubicBezTo>
                    <a:cubicBezTo>
                      <a:pt x="48" y="138"/>
                      <a:pt x="48" y="138"/>
                      <a:pt x="48" y="138"/>
                    </a:cubicBezTo>
                    <a:cubicBezTo>
                      <a:pt x="48" y="138"/>
                      <a:pt x="48" y="138"/>
                      <a:pt x="48" y="138"/>
                    </a:cubicBezTo>
                    <a:cubicBezTo>
                      <a:pt x="49" y="139"/>
                      <a:pt x="49" y="138"/>
                      <a:pt x="49" y="137"/>
                    </a:cubicBezTo>
                    <a:cubicBezTo>
                      <a:pt x="49" y="137"/>
                      <a:pt x="49" y="136"/>
                      <a:pt x="49" y="136"/>
                    </a:cubicBezTo>
                    <a:cubicBezTo>
                      <a:pt x="50" y="137"/>
                      <a:pt x="50" y="138"/>
                      <a:pt x="50" y="138"/>
                    </a:cubicBezTo>
                    <a:cubicBezTo>
                      <a:pt x="50" y="138"/>
                      <a:pt x="51" y="138"/>
                      <a:pt x="50" y="139"/>
                    </a:cubicBezTo>
                    <a:cubicBezTo>
                      <a:pt x="50" y="139"/>
                      <a:pt x="50" y="139"/>
                      <a:pt x="50" y="139"/>
                    </a:cubicBezTo>
                    <a:cubicBezTo>
                      <a:pt x="49" y="139"/>
                      <a:pt x="51" y="139"/>
                      <a:pt x="50" y="140"/>
                    </a:cubicBezTo>
                    <a:cubicBezTo>
                      <a:pt x="50" y="140"/>
                      <a:pt x="49" y="140"/>
                      <a:pt x="50" y="140"/>
                    </a:cubicBezTo>
                    <a:cubicBezTo>
                      <a:pt x="50" y="141"/>
                      <a:pt x="50" y="141"/>
                      <a:pt x="50" y="141"/>
                    </a:cubicBezTo>
                    <a:cubicBezTo>
                      <a:pt x="50" y="141"/>
                      <a:pt x="50" y="141"/>
                      <a:pt x="50" y="142"/>
                    </a:cubicBezTo>
                    <a:cubicBezTo>
                      <a:pt x="51" y="142"/>
                      <a:pt x="51" y="141"/>
                      <a:pt x="51" y="141"/>
                    </a:cubicBezTo>
                    <a:cubicBezTo>
                      <a:pt x="52" y="141"/>
                      <a:pt x="52" y="143"/>
                      <a:pt x="53" y="144"/>
                    </a:cubicBezTo>
                    <a:cubicBezTo>
                      <a:pt x="53" y="144"/>
                      <a:pt x="54" y="145"/>
                      <a:pt x="53" y="145"/>
                    </a:cubicBezTo>
                    <a:cubicBezTo>
                      <a:pt x="53" y="145"/>
                      <a:pt x="52" y="145"/>
                      <a:pt x="52" y="146"/>
                    </a:cubicBezTo>
                    <a:cubicBezTo>
                      <a:pt x="52" y="146"/>
                      <a:pt x="53" y="146"/>
                      <a:pt x="54" y="146"/>
                    </a:cubicBezTo>
                    <a:cubicBezTo>
                      <a:pt x="54" y="147"/>
                      <a:pt x="53" y="147"/>
                      <a:pt x="53" y="147"/>
                    </a:cubicBezTo>
                    <a:cubicBezTo>
                      <a:pt x="52" y="147"/>
                      <a:pt x="52" y="148"/>
                      <a:pt x="51" y="148"/>
                    </a:cubicBezTo>
                    <a:cubicBezTo>
                      <a:pt x="50" y="148"/>
                      <a:pt x="50" y="150"/>
                      <a:pt x="49" y="150"/>
                    </a:cubicBezTo>
                    <a:cubicBezTo>
                      <a:pt x="49" y="150"/>
                      <a:pt x="49" y="150"/>
                      <a:pt x="48" y="151"/>
                    </a:cubicBezTo>
                    <a:cubicBezTo>
                      <a:pt x="48" y="151"/>
                      <a:pt x="47" y="151"/>
                      <a:pt x="47" y="152"/>
                    </a:cubicBezTo>
                    <a:cubicBezTo>
                      <a:pt x="45" y="152"/>
                      <a:pt x="45" y="150"/>
                      <a:pt x="44" y="150"/>
                    </a:cubicBezTo>
                    <a:cubicBezTo>
                      <a:pt x="44" y="149"/>
                      <a:pt x="44" y="149"/>
                      <a:pt x="43" y="149"/>
                    </a:cubicBezTo>
                    <a:cubicBezTo>
                      <a:pt x="43" y="149"/>
                      <a:pt x="43" y="149"/>
                      <a:pt x="43" y="149"/>
                    </a:cubicBezTo>
                    <a:cubicBezTo>
                      <a:pt x="42" y="149"/>
                      <a:pt x="43" y="149"/>
                      <a:pt x="42" y="150"/>
                    </a:cubicBezTo>
                    <a:cubicBezTo>
                      <a:pt x="41" y="150"/>
                      <a:pt x="41" y="149"/>
                      <a:pt x="40" y="149"/>
                    </a:cubicBezTo>
                    <a:cubicBezTo>
                      <a:pt x="40" y="148"/>
                      <a:pt x="40" y="148"/>
                      <a:pt x="39" y="149"/>
                    </a:cubicBezTo>
                    <a:cubicBezTo>
                      <a:pt x="39" y="148"/>
                      <a:pt x="38" y="149"/>
                      <a:pt x="38" y="149"/>
                    </a:cubicBezTo>
                    <a:cubicBezTo>
                      <a:pt x="37" y="149"/>
                      <a:pt x="36" y="147"/>
                      <a:pt x="36" y="149"/>
                    </a:cubicBezTo>
                    <a:cubicBezTo>
                      <a:pt x="36" y="149"/>
                      <a:pt x="36" y="149"/>
                      <a:pt x="36" y="149"/>
                    </a:cubicBezTo>
                    <a:cubicBezTo>
                      <a:pt x="36" y="150"/>
                      <a:pt x="35" y="150"/>
                      <a:pt x="35" y="150"/>
                    </a:cubicBezTo>
                    <a:cubicBezTo>
                      <a:pt x="35" y="150"/>
                      <a:pt x="33" y="149"/>
                      <a:pt x="33" y="149"/>
                    </a:cubicBezTo>
                    <a:cubicBezTo>
                      <a:pt x="32" y="150"/>
                      <a:pt x="34" y="150"/>
                      <a:pt x="35" y="150"/>
                    </a:cubicBezTo>
                    <a:cubicBezTo>
                      <a:pt x="36" y="150"/>
                      <a:pt x="37" y="150"/>
                      <a:pt x="38" y="150"/>
                    </a:cubicBezTo>
                    <a:cubicBezTo>
                      <a:pt x="38" y="151"/>
                      <a:pt x="39" y="152"/>
                      <a:pt x="39" y="151"/>
                    </a:cubicBezTo>
                    <a:cubicBezTo>
                      <a:pt x="39" y="150"/>
                      <a:pt x="38" y="150"/>
                      <a:pt x="38" y="150"/>
                    </a:cubicBezTo>
                    <a:cubicBezTo>
                      <a:pt x="39" y="149"/>
                      <a:pt x="40" y="151"/>
                      <a:pt x="40" y="151"/>
                    </a:cubicBezTo>
                    <a:cubicBezTo>
                      <a:pt x="41" y="151"/>
                      <a:pt x="41" y="151"/>
                      <a:pt x="41" y="152"/>
                    </a:cubicBezTo>
                    <a:cubicBezTo>
                      <a:pt x="42" y="152"/>
                      <a:pt x="42" y="152"/>
                      <a:pt x="42" y="153"/>
                    </a:cubicBezTo>
                    <a:cubicBezTo>
                      <a:pt x="42" y="153"/>
                      <a:pt x="42" y="152"/>
                      <a:pt x="43" y="152"/>
                    </a:cubicBezTo>
                    <a:cubicBezTo>
                      <a:pt x="43" y="152"/>
                      <a:pt x="43" y="153"/>
                      <a:pt x="44" y="153"/>
                    </a:cubicBezTo>
                    <a:cubicBezTo>
                      <a:pt x="44" y="153"/>
                      <a:pt x="44" y="153"/>
                      <a:pt x="45" y="153"/>
                    </a:cubicBezTo>
                    <a:cubicBezTo>
                      <a:pt x="45" y="153"/>
                      <a:pt x="45" y="153"/>
                      <a:pt x="46" y="153"/>
                    </a:cubicBezTo>
                    <a:cubicBezTo>
                      <a:pt x="46" y="152"/>
                      <a:pt x="46" y="152"/>
                      <a:pt x="46" y="152"/>
                    </a:cubicBezTo>
                    <a:cubicBezTo>
                      <a:pt x="47" y="152"/>
                      <a:pt x="47" y="152"/>
                      <a:pt x="47" y="152"/>
                    </a:cubicBezTo>
                    <a:cubicBezTo>
                      <a:pt x="48" y="152"/>
                      <a:pt x="48" y="152"/>
                      <a:pt x="48" y="152"/>
                    </a:cubicBezTo>
                    <a:cubicBezTo>
                      <a:pt x="48" y="152"/>
                      <a:pt x="48" y="152"/>
                      <a:pt x="48" y="152"/>
                    </a:cubicBezTo>
                    <a:cubicBezTo>
                      <a:pt x="48" y="152"/>
                      <a:pt x="48" y="153"/>
                      <a:pt x="48" y="153"/>
                    </a:cubicBezTo>
                    <a:cubicBezTo>
                      <a:pt x="49" y="153"/>
                      <a:pt x="49" y="153"/>
                      <a:pt x="49" y="154"/>
                    </a:cubicBezTo>
                    <a:cubicBezTo>
                      <a:pt x="49" y="154"/>
                      <a:pt x="49" y="155"/>
                      <a:pt x="49" y="155"/>
                    </a:cubicBezTo>
                    <a:cubicBezTo>
                      <a:pt x="48" y="155"/>
                      <a:pt x="48" y="155"/>
                      <a:pt x="47" y="155"/>
                    </a:cubicBezTo>
                    <a:cubicBezTo>
                      <a:pt x="47" y="156"/>
                      <a:pt x="47" y="156"/>
                      <a:pt x="46" y="156"/>
                    </a:cubicBezTo>
                    <a:cubicBezTo>
                      <a:pt x="46" y="157"/>
                      <a:pt x="46" y="157"/>
                      <a:pt x="46" y="157"/>
                    </a:cubicBezTo>
                    <a:cubicBezTo>
                      <a:pt x="45" y="157"/>
                      <a:pt x="45" y="157"/>
                      <a:pt x="45" y="157"/>
                    </a:cubicBezTo>
                    <a:cubicBezTo>
                      <a:pt x="45" y="156"/>
                      <a:pt x="45" y="155"/>
                      <a:pt x="45" y="154"/>
                    </a:cubicBezTo>
                    <a:cubicBezTo>
                      <a:pt x="44" y="155"/>
                      <a:pt x="44" y="156"/>
                      <a:pt x="44" y="157"/>
                    </a:cubicBezTo>
                    <a:cubicBezTo>
                      <a:pt x="44" y="157"/>
                      <a:pt x="44" y="157"/>
                      <a:pt x="44" y="157"/>
                    </a:cubicBezTo>
                    <a:cubicBezTo>
                      <a:pt x="44" y="158"/>
                      <a:pt x="44" y="158"/>
                      <a:pt x="43" y="158"/>
                    </a:cubicBezTo>
                    <a:cubicBezTo>
                      <a:pt x="43" y="159"/>
                      <a:pt x="42" y="160"/>
                      <a:pt x="41" y="159"/>
                    </a:cubicBezTo>
                    <a:cubicBezTo>
                      <a:pt x="40" y="160"/>
                      <a:pt x="40" y="160"/>
                      <a:pt x="40" y="160"/>
                    </a:cubicBezTo>
                    <a:cubicBezTo>
                      <a:pt x="40" y="161"/>
                      <a:pt x="40" y="161"/>
                      <a:pt x="40" y="161"/>
                    </a:cubicBezTo>
                    <a:cubicBezTo>
                      <a:pt x="39" y="161"/>
                      <a:pt x="39" y="161"/>
                      <a:pt x="38" y="161"/>
                    </a:cubicBezTo>
                    <a:cubicBezTo>
                      <a:pt x="37" y="161"/>
                      <a:pt x="36" y="161"/>
                      <a:pt x="36" y="161"/>
                    </a:cubicBezTo>
                    <a:cubicBezTo>
                      <a:pt x="35" y="161"/>
                      <a:pt x="34" y="161"/>
                      <a:pt x="35" y="161"/>
                    </a:cubicBezTo>
                    <a:cubicBezTo>
                      <a:pt x="35" y="161"/>
                      <a:pt x="37" y="161"/>
                      <a:pt x="37" y="161"/>
                    </a:cubicBezTo>
                    <a:cubicBezTo>
                      <a:pt x="38" y="162"/>
                      <a:pt x="39" y="162"/>
                      <a:pt x="39" y="162"/>
                    </a:cubicBezTo>
                    <a:cubicBezTo>
                      <a:pt x="40" y="164"/>
                      <a:pt x="37" y="163"/>
                      <a:pt x="36" y="163"/>
                    </a:cubicBezTo>
                    <a:cubicBezTo>
                      <a:pt x="36" y="163"/>
                      <a:pt x="38" y="164"/>
                      <a:pt x="38" y="164"/>
                    </a:cubicBezTo>
                    <a:cubicBezTo>
                      <a:pt x="38" y="164"/>
                      <a:pt x="39" y="164"/>
                      <a:pt x="39" y="165"/>
                    </a:cubicBezTo>
                    <a:cubicBezTo>
                      <a:pt x="39" y="165"/>
                      <a:pt x="39" y="165"/>
                      <a:pt x="38" y="165"/>
                    </a:cubicBezTo>
                    <a:cubicBezTo>
                      <a:pt x="38" y="166"/>
                      <a:pt x="38" y="166"/>
                      <a:pt x="39" y="166"/>
                    </a:cubicBezTo>
                    <a:cubicBezTo>
                      <a:pt x="39" y="167"/>
                      <a:pt x="39" y="167"/>
                      <a:pt x="38" y="167"/>
                    </a:cubicBezTo>
                    <a:cubicBezTo>
                      <a:pt x="38" y="167"/>
                      <a:pt x="38" y="166"/>
                      <a:pt x="37" y="166"/>
                    </a:cubicBezTo>
                    <a:cubicBezTo>
                      <a:pt x="37" y="167"/>
                      <a:pt x="38" y="168"/>
                      <a:pt x="38" y="168"/>
                    </a:cubicBezTo>
                    <a:cubicBezTo>
                      <a:pt x="38" y="169"/>
                      <a:pt x="38" y="169"/>
                      <a:pt x="38" y="169"/>
                    </a:cubicBezTo>
                    <a:cubicBezTo>
                      <a:pt x="38" y="170"/>
                      <a:pt x="38" y="170"/>
                      <a:pt x="38" y="170"/>
                    </a:cubicBezTo>
                    <a:cubicBezTo>
                      <a:pt x="37" y="171"/>
                      <a:pt x="37" y="170"/>
                      <a:pt x="37" y="169"/>
                    </a:cubicBezTo>
                    <a:cubicBezTo>
                      <a:pt x="36" y="170"/>
                      <a:pt x="37" y="170"/>
                      <a:pt x="37" y="170"/>
                    </a:cubicBezTo>
                    <a:cubicBezTo>
                      <a:pt x="37" y="170"/>
                      <a:pt x="36" y="170"/>
                      <a:pt x="36" y="170"/>
                    </a:cubicBezTo>
                    <a:cubicBezTo>
                      <a:pt x="36" y="171"/>
                      <a:pt x="37" y="171"/>
                      <a:pt x="37" y="172"/>
                    </a:cubicBezTo>
                    <a:cubicBezTo>
                      <a:pt x="37" y="172"/>
                      <a:pt x="38" y="173"/>
                      <a:pt x="38" y="173"/>
                    </a:cubicBezTo>
                    <a:cubicBezTo>
                      <a:pt x="38" y="173"/>
                      <a:pt x="37" y="173"/>
                      <a:pt x="37" y="173"/>
                    </a:cubicBezTo>
                    <a:cubicBezTo>
                      <a:pt x="37" y="173"/>
                      <a:pt x="37" y="174"/>
                      <a:pt x="37" y="174"/>
                    </a:cubicBezTo>
                    <a:cubicBezTo>
                      <a:pt x="37" y="174"/>
                      <a:pt x="36" y="174"/>
                      <a:pt x="36" y="174"/>
                    </a:cubicBezTo>
                    <a:cubicBezTo>
                      <a:pt x="36" y="175"/>
                      <a:pt x="37" y="175"/>
                      <a:pt x="37" y="175"/>
                    </a:cubicBezTo>
                    <a:cubicBezTo>
                      <a:pt x="38" y="175"/>
                      <a:pt x="38" y="176"/>
                      <a:pt x="38" y="176"/>
                    </a:cubicBezTo>
                    <a:cubicBezTo>
                      <a:pt x="37" y="177"/>
                      <a:pt x="37" y="177"/>
                      <a:pt x="37" y="177"/>
                    </a:cubicBezTo>
                    <a:cubicBezTo>
                      <a:pt x="37" y="177"/>
                      <a:pt x="37" y="177"/>
                      <a:pt x="37" y="178"/>
                    </a:cubicBezTo>
                    <a:cubicBezTo>
                      <a:pt x="36" y="178"/>
                      <a:pt x="36" y="179"/>
                      <a:pt x="36" y="180"/>
                    </a:cubicBezTo>
                    <a:cubicBezTo>
                      <a:pt x="36" y="180"/>
                      <a:pt x="38" y="181"/>
                      <a:pt x="36" y="181"/>
                    </a:cubicBezTo>
                    <a:cubicBezTo>
                      <a:pt x="36" y="182"/>
                      <a:pt x="36" y="183"/>
                      <a:pt x="36" y="183"/>
                    </a:cubicBezTo>
                    <a:cubicBezTo>
                      <a:pt x="36" y="184"/>
                      <a:pt x="36" y="184"/>
                      <a:pt x="36" y="184"/>
                    </a:cubicBezTo>
                    <a:cubicBezTo>
                      <a:pt x="36" y="184"/>
                      <a:pt x="36" y="184"/>
                      <a:pt x="36" y="184"/>
                    </a:cubicBezTo>
                    <a:cubicBezTo>
                      <a:pt x="36" y="185"/>
                      <a:pt x="36" y="185"/>
                      <a:pt x="36" y="185"/>
                    </a:cubicBezTo>
                    <a:cubicBezTo>
                      <a:pt x="36" y="185"/>
                      <a:pt x="36" y="185"/>
                      <a:pt x="36" y="185"/>
                    </a:cubicBezTo>
                    <a:cubicBezTo>
                      <a:pt x="36" y="185"/>
                      <a:pt x="36" y="185"/>
                      <a:pt x="36" y="186"/>
                    </a:cubicBezTo>
                    <a:cubicBezTo>
                      <a:pt x="35" y="186"/>
                      <a:pt x="35" y="186"/>
                      <a:pt x="35" y="187"/>
                    </a:cubicBezTo>
                    <a:cubicBezTo>
                      <a:pt x="34" y="187"/>
                      <a:pt x="35" y="187"/>
                      <a:pt x="34" y="187"/>
                    </a:cubicBezTo>
                    <a:cubicBezTo>
                      <a:pt x="34" y="188"/>
                      <a:pt x="34" y="188"/>
                      <a:pt x="34" y="188"/>
                    </a:cubicBezTo>
                    <a:cubicBezTo>
                      <a:pt x="34" y="188"/>
                      <a:pt x="34" y="189"/>
                      <a:pt x="34" y="189"/>
                    </a:cubicBezTo>
                    <a:cubicBezTo>
                      <a:pt x="34" y="190"/>
                      <a:pt x="34" y="190"/>
                      <a:pt x="33" y="190"/>
                    </a:cubicBezTo>
                    <a:cubicBezTo>
                      <a:pt x="33" y="191"/>
                      <a:pt x="33" y="191"/>
                      <a:pt x="33" y="192"/>
                    </a:cubicBezTo>
                    <a:cubicBezTo>
                      <a:pt x="32" y="192"/>
                      <a:pt x="32" y="193"/>
                      <a:pt x="32" y="192"/>
                    </a:cubicBezTo>
                    <a:cubicBezTo>
                      <a:pt x="31" y="192"/>
                      <a:pt x="30" y="191"/>
                      <a:pt x="30" y="192"/>
                    </a:cubicBezTo>
                    <a:cubicBezTo>
                      <a:pt x="29" y="192"/>
                      <a:pt x="29" y="192"/>
                      <a:pt x="29" y="192"/>
                    </a:cubicBezTo>
                    <a:cubicBezTo>
                      <a:pt x="29" y="192"/>
                      <a:pt x="29" y="192"/>
                      <a:pt x="28" y="192"/>
                    </a:cubicBezTo>
                    <a:cubicBezTo>
                      <a:pt x="28" y="192"/>
                      <a:pt x="28" y="192"/>
                      <a:pt x="28" y="192"/>
                    </a:cubicBezTo>
                    <a:cubicBezTo>
                      <a:pt x="28" y="192"/>
                      <a:pt x="27" y="192"/>
                      <a:pt x="27" y="192"/>
                    </a:cubicBezTo>
                    <a:cubicBezTo>
                      <a:pt x="27" y="192"/>
                      <a:pt x="26" y="192"/>
                      <a:pt x="26" y="192"/>
                    </a:cubicBezTo>
                    <a:cubicBezTo>
                      <a:pt x="25" y="192"/>
                      <a:pt x="25" y="192"/>
                      <a:pt x="24" y="192"/>
                    </a:cubicBezTo>
                    <a:cubicBezTo>
                      <a:pt x="24" y="192"/>
                      <a:pt x="25" y="193"/>
                      <a:pt x="24" y="194"/>
                    </a:cubicBezTo>
                    <a:cubicBezTo>
                      <a:pt x="24" y="194"/>
                      <a:pt x="23" y="193"/>
                      <a:pt x="23" y="193"/>
                    </a:cubicBezTo>
                    <a:cubicBezTo>
                      <a:pt x="23" y="193"/>
                      <a:pt x="23" y="194"/>
                      <a:pt x="23" y="194"/>
                    </a:cubicBezTo>
                    <a:cubicBezTo>
                      <a:pt x="22" y="195"/>
                      <a:pt x="21" y="196"/>
                      <a:pt x="21" y="197"/>
                    </a:cubicBezTo>
                    <a:cubicBezTo>
                      <a:pt x="21" y="198"/>
                      <a:pt x="22" y="199"/>
                      <a:pt x="22" y="200"/>
                    </a:cubicBezTo>
                    <a:cubicBezTo>
                      <a:pt x="22" y="200"/>
                      <a:pt x="21" y="201"/>
                      <a:pt x="21" y="201"/>
                    </a:cubicBezTo>
                    <a:cubicBezTo>
                      <a:pt x="20" y="202"/>
                      <a:pt x="20" y="201"/>
                      <a:pt x="19" y="201"/>
                    </a:cubicBezTo>
                    <a:cubicBezTo>
                      <a:pt x="19" y="201"/>
                      <a:pt x="19" y="201"/>
                      <a:pt x="18" y="201"/>
                    </a:cubicBezTo>
                    <a:cubicBezTo>
                      <a:pt x="17" y="201"/>
                      <a:pt x="17" y="201"/>
                      <a:pt x="16" y="201"/>
                    </a:cubicBezTo>
                    <a:cubicBezTo>
                      <a:pt x="15" y="202"/>
                      <a:pt x="13" y="202"/>
                      <a:pt x="13" y="201"/>
                    </a:cubicBezTo>
                    <a:cubicBezTo>
                      <a:pt x="13" y="200"/>
                      <a:pt x="12" y="199"/>
                      <a:pt x="13" y="199"/>
                    </a:cubicBezTo>
                    <a:cubicBezTo>
                      <a:pt x="13" y="198"/>
                      <a:pt x="13" y="198"/>
                      <a:pt x="13" y="198"/>
                    </a:cubicBezTo>
                    <a:cubicBezTo>
                      <a:pt x="13" y="197"/>
                      <a:pt x="13" y="197"/>
                      <a:pt x="13" y="197"/>
                    </a:cubicBezTo>
                    <a:cubicBezTo>
                      <a:pt x="12" y="197"/>
                      <a:pt x="12" y="196"/>
                      <a:pt x="12" y="196"/>
                    </a:cubicBezTo>
                    <a:cubicBezTo>
                      <a:pt x="12" y="195"/>
                      <a:pt x="12" y="195"/>
                      <a:pt x="11" y="195"/>
                    </a:cubicBezTo>
                    <a:cubicBezTo>
                      <a:pt x="11" y="194"/>
                      <a:pt x="11" y="193"/>
                      <a:pt x="11" y="192"/>
                    </a:cubicBezTo>
                    <a:cubicBezTo>
                      <a:pt x="10" y="192"/>
                      <a:pt x="10" y="191"/>
                      <a:pt x="9" y="190"/>
                    </a:cubicBezTo>
                    <a:cubicBezTo>
                      <a:pt x="10" y="190"/>
                      <a:pt x="11" y="191"/>
                      <a:pt x="11" y="191"/>
                    </a:cubicBezTo>
                    <a:cubicBezTo>
                      <a:pt x="12" y="191"/>
                      <a:pt x="12" y="191"/>
                      <a:pt x="11" y="190"/>
                    </a:cubicBezTo>
                    <a:cubicBezTo>
                      <a:pt x="11" y="190"/>
                      <a:pt x="10" y="189"/>
                      <a:pt x="11" y="188"/>
                    </a:cubicBezTo>
                    <a:cubicBezTo>
                      <a:pt x="11" y="188"/>
                      <a:pt x="12" y="189"/>
                      <a:pt x="12" y="188"/>
                    </a:cubicBezTo>
                    <a:cubicBezTo>
                      <a:pt x="12" y="187"/>
                      <a:pt x="12" y="187"/>
                      <a:pt x="12" y="186"/>
                    </a:cubicBezTo>
                    <a:cubicBezTo>
                      <a:pt x="12" y="186"/>
                      <a:pt x="12" y="186"/>
                      <a:pt x="11" y="186"/>
                    </a:cubicBezTo>
                    <a:cubicBezTo>
                      <a:pt x="10" y="186"/>
                      <a:pt x="10" y="185"/>
                      <a:pt x="10" y="184"/>
                    </a:cubicBezTo>
                    <a:cubicBezTo>
                      <a:pt x="10" y="183"/>
                      <a:pt x="9" y="183"/>
                      <a:pt x="8" y="182"/>
                    </a:cubicBezTo>
                    <a:cubicBezTo>
                      <a:pt x="8" y="182"/>
                      <a:pt x="8" y="182"/>
                      <a:pt x="8" y="181"/>
                    </a:cubicBezTo>
                    <a:cubicBezTo>
                      <a:pt x="8" y="181"/>
                      <a:pt x="8" y="180"/>
                      <a:pt x="7" y="180"/>
                    </a:cubicBezTo>
                    <a:cubicBezTo>
                      <a:pt x="7" y="179"/>
                      <a:pt x="7" y="178"/>
                      <a:pt x="7" y="177"/>
                    </a:cubicBezTo>
                    <a:cubicBezTo>
                      <a:pt x="7" y="177"/>
                      <a:pt x="7" y="176"/>
                      <a:pt x="6" y="176"/>
                    </a:cubicBezTo>
                    <a:cubicBezTo>
                      <a:pt x="6" y="176"/>
                      <a:pt x="6" y="177"/>
                      <a:pt x="6" y="177"/>
                    </a:cubicBezTo>
                    <a:cubicBezTo>
                      <a:pt x="6" y="176"/>
                      <a:pt x="6" y="176"/>
                      <a:pt x="5" y="175"/>
                    </a:cubicBezTo>
                    <a:cubicBezTo>
                      <a:pt x="5" y="174"/>
                      <a:pt x="5" y="173"/>
                      <a:pt x="5" y="173"/>
                    </a:cubicBezTo>
                    <a:cubicBezTo>
                      <a:pt x="5" y="173"/>
                      <a:pt x="4" y="173"/>
                      <a:pt x="4" y="172"/>
                    </a:cubicBezTo>
                    <a:cubicBezTo>
                      <a:pt x="4" y="172"/>
                      <a:pt x="5" y="172"/>
                      <a:pt x="5" y="172"/>
                    </a:cubicBezTo>
                    <a:cubicBezTo>
                      <a:pt x="5" y="171"/>
                      <a:pt x="4" y="171"/>
                      <a:pt x="4" y="171"/>
                    </a:cubicBezTo>
                    <a:cubicBezTo>
                      <a:pt x="4" y="170"/>
                      <a:pt x="5" y="170"/>
                      <a:pt x="5" y="169"/>
                    </a:cubicBezTo>
                    <a:cubicBezTo>
                      <a:pt x="5" y="169"/>
                      <a:pt x="5" y="168"/>
                      <a:pt x="5" y="168"/>
                    </a:cubicBezTo>
                    <a:cubicBezTo>
                      <a:pt x="5" y="167"/>
                      <a:pt x="5" y="166"/>
                      <a:pt x="5" y="165"/>
                    </a:cubicBezTo>
                    <a:cubicBezTo>
                      <a:pt x="5" y="164"/>
                      <a:pt x="4" y="165"/>
                      <a:pt x="4" y="166"/>
                    </a:cubicBezTo>
                    <a:cubicBezTo>
                      <a:pt x="2" y="167"/>
                      <a:pt x="3" y="165"/>
                      <a:pt x="3" y="165"/>
                    </a:cubicBezTo>
                    <a:cubicBezTo>
                      <a:pt x="3" y="164"/>
                      <a:pt x="2" y="165"/>
                      <a:pt x="2" y="165"/>
                    </a:cubicBezTo>
                    <a:cubicBezTo>
                      <a:pt x="2" y="165"/>
                      <a:pt x="2" y="165"/>
                      <a:pt x="2" y="164"/>
                    </a:cubicBezTo>
                    <a:cubicBezTo>
                      <a:pt x="1" y="165"/>
                      <a:pt x="1" y="164"/>
                      <a:pt x="1" y="163"/>
                    </a:cubicBezTo>
                    <a:cubicBezTo>
                      <a:pt x="1" y="162"/>
                      <a:pt x="1" y="162"/>
                      <a:pt x="1" y="160"/>
                    </a:cubicBezTo>
                    <a:cubicBezTo>
                      <a:pt x="1" y="160"/>
                      <a:pt x="1" y="159"/>
                      <a:pt x="1" y="159"/>
                    </a:cubicBezTo>
                    <a:cubicBezTo>
                      <a:pt x="1" y="158"/>
                      <a:pt x="0" y="158"/>
                      <a:pt x="0" y="157"/>
                    </a:cubicBezTo>
                    <a:cubicBezTo>
                      <a:pt x="0" y="157"/>
                      <a:pt x="0" y="155"/>
                      <a:pt x="1" y="155"/>
                    </a:cubicBezTo>
                    <a:cubicBezTo>
                      <a:pt x="1" y="155"/>
                      <a:pt x="1" y="155"/>
                      <a:pt x="1" y="155"/>
                    </a:cubicBezTo>
                    <a:cubicBezTo>
                      <a:pt x="3" y="155"/>
                      <a:pt x="1" y="157"/>
                      <a:pt x="3" y="158"/>
                    </a:cubicBezTo>
                    <a:cubicBezTo>
                      <a:pt x="4" y="158"/>
                      <a:pt x="4" y="155"/>
                      <a:pt x="4" y="155"/>
                    </a:cubicBezTo>
                    <a:cubicBezTo>
                      <a:pt x="5" y="153"/>
                      <a:pt x="5" y="153"/>
                      <a:pt x="5" y="152"/>
                    </a:cubicBezTo>
                    <a:cubicBezTo>
                      <a:pt x="4" y="151"/>
                      <a:pt x="4" y="150"/>
                      <a:pt x="4" y="149"/>
                    </a:cubicBezTo>
                    <a:cubicBezTo>
                      <a:pt x="4" y="148"/>
                      <a:pt x="5" y="148"/>
                      <a:pt x="5" y="147"/>
                    </a:cubicBezTo>
                    <a:cubicBezTo>
                      <a:pt x="6" y="147"/>
                      <a:pt x="5" y="146"/>
                      <a:pt x="5" y="145"/>
                    </a:cubicBezTo>
                    <a:cubicBezTo>
                      <a:pt x="6" y="144"/>
                      <a:pt x="7" y="144"/>
                      <a:pt x="7" y="144"/>
                    </a:cubicBezTo>
                    <a:cubicBezTo>
                      <a:pt x="8" y="144"/>
                      <a:pt x="9" y="143"/>
                      <a:pt x="9" y="142"/>
                    </a:cubicBezTo>
                    <a:cubicBezTo>
                      <a:pt x="10" y="142"/>
                      <a:pt x="10" y="141"/>
                      <a:pt x="10" y="140"/>
                    </a:cubicBezTo>
                    <a:cubicBezTo>
                      <a:pt x="10" y="139"/>
                      <a:pt x="10" y="138"/>
                      <a:pt x="10" y="137"/>
                    </a:cubicBezTo>
                    <a:cubicBezTo>
                      <a:pt x="10" y="135"/>
                      <a:pt x="9" y="133"/>
                      <a:pt x="8" y="132"/>
                    </a:cubicBezTo>
                    <a:cubicBezTo>
                      <a:pt x="8" y="131"/>
                      <a:pt x="8" y="130"/>
                      <a:pt x="8" y="129"/>
                    </a:cubicBezTo>
                    <a:cubicBezTo>
                      <a:pt x="9" y="129"/>
                      <a:pt x="10" y="129"/>
                      <a:pt x="11" y="129"/>
                    </a:cubicBezTo>
                    <a:cubicBezTo>
                      <a:pt x="11" y="128"/>
                      <a:pt x="11" y="128"/>
                      <a:pt x="11" y="127"/>
                    </a:cubicBezTo>
                    <a:cubicBezTo>
                      <a:pt x="12" y="126"/>
                      <a:pt x="12" y="126"/>
                      <a:pt x="12" y="125"/>
                    </a:cubicBezTo>
                    <a:cubicBezTo>
                      <a:pt x="12" y="124"/>
                      <a:pt x="11" y="122"/>
                      <a:pt x="10" y="122"/>
                    </a:cubicBezTo>
                    <a:cubicBezTo>
                      <a:pt x="9" y="121"/>
                      <a:pt x="9" y="121"/>
                      <a:pt x="8" y="121"/>
                    </a:cubicBezTo>
                    <a:cubicBezTo>
                      <a:pt x="8" y="120"/>
                      <a:pt x="7" y="119"/>
                      <a:pt x="7" y="118"/>
                    </a:cubicBezTo>
                    <a:cubicBezTo>
                      <a:pt x="7" y="117"/>
                      <a:pt x="8" y="117"/>
                      <a:pt x="8" y="116"/>
                    </a:cubicBezTo>
                    <a:cubicBezTo>
                      <a:pt x="8" y="115"/>
                      <a:pt x="8" y="114"/>
                      <a:pt x="8" y="113"/>
                    </a:cubicBezTo>
                    <a:cubicBezTo>
                      <a:pt x="8" y="111"/>
                      <a:pt x="8" y="110"/>
                      <a:pt x="7" y="108"/>
                    </a:cubicBezTo>
                    <a:cubicBezTo>
                      <a:pt x="7" y="107"/>
                      <a:pt x="7" y="107"/>
                      <a:pt x="7" y="106"/>
                    </a:cubicBezTo>
                    <a:cubicBezTo>
                      <a:pt x="7" y="105"/>
                      <a:pt x="7" y="104"/>
                      <a:pt x="7" y="103"/>
                    </a:cubicBezTo>
                    <a:cubicBezTo>
                      <a:pt x="7" y="103"/>
                      <a:pt x="7" y="102"/>
                      <a:pt x="7" y="101"/>
                    </a:cubicBezTo>
                    <a:cubicBezTo>
                      <a:pt x="7" y="101"/>
                      <a:pt x="8" y="100"/>
                      <a:pt x="7" y="99"/>
                    </a:cubicBezTo>
                    <a:cubicBezTo>
                      <a:pt x="7" y="98"/>
                      <a:pt x="6" y="97"/>
                      <a:pt x="7" y="95"/>
                    </a:cubicBezTo>
                    <a:cubicBezTo>
                      <a:pt x="7" y="94"/>
                      <a:pt x="8" y="94"/>
                      <a:pt x="8" y="93"/>
                    </a:cubicBezTo>
                    <a:cubicBezTo>
                      <a:pt x="8" y="92"/>
                      <a:pt x="7" y="92"/>
                      <a:pt x="8" y="91"/>
                    </a:cubicBezTo>
                    <a:cubicBezTo>
                      <a:pt x="9" y="90"/>
                      <a:pt x="9" y="88"/>
                      <a:pt x="10" y="87"/>
                    </a:cubicBezTo>
                    <a:cubicBezTo>
                      <a:pt x="11" y="86"/>
                      <a:pt x="13" y="85"/>
                      <a:pt x="14" y="84"/>
                    </a:cubicBezTo>
                    <a:cubicBezTo>
                      <a:pt x="15" y="84"/>
                      <a:pt x="16" y="84"/>
                      <a:pt x="17" y="84"/>
                    </a:cubicBezTo>
                    <a:cubicBezTo>
                      <a:pt x="17" y="85"/>
                      <a:pt x="17" y="85"/>
                      <a:pt x="18" y="85"/>
                    </a:cubicBezTo>
                    <a:cubicBezTo>
                      <a:pt x="18" y="85"/>
                      <a:pt x="19" y="85"/>
                      <a:pt x="19" y="85"/>
                    </a:cubicBezTo>
                    <a:cubicBezTo>
                      <a:pt x="20" y="85"/>
                      <a:pt x="21" y="83"/>
                      <a:pt x="21" y="82"/>
                    </a:cubicBezTo>
                    <a:cubicBezTo>
                      <a:pt x="21" y="81"/>
                      <a:pt x="21" y="80"/>
                      <a:pt x="21" y="79"/>
                    </a:cubicBezTo>
                    <a:cubicBezTo>
                      <a:pt x="20" y="78"/>
                      <a:pt x="20" y="78"/>
                      <a:pt x="19" y="78"/>
                    </a:cubicBezTo>
                    <a:cubicBezTo>
                      <a:pt x="18" y="77"/>
                      <a:pt x="17" y="76"/>
                      <a:pt x="18" y="75"/>
                    </a:cubicBezTo>
                    <a:cubicBezTo>
                      <a:pt x="18" y="74"/>
                      <a:pt x="19" y="74"/>
                      <a:pt x="19" y="73"/>
                    </a:cubicBezTo>
                    <a:cubicBezTo>
                      <a:pt x="19" y="73"/>
                      <a:pt x="20" y="72"/>
                      <a:pt x="20" y="71"/>
                    </a:cubicBezTo>
                    <a:cubicBezTo>
                      <a:pt x="21" y="70"/>
                      <a:pt x="22" y="68"/>
                      <a:pt x="22" y="67"/>
                    </a:cubicBezTo>
                    <a:cubicBezTo>
                      <a:pt x="22" y="66"/>
                      <a:pt x="22" y="66"/>
                      <a:pt x="23" y="65"/>
                    </a:cubicBezTo>
                    <a:cubicBezTo>
                      <a:pt x="23" y="64"/>
                      <a:pt x="23" y="63"/>
                      <a:pt x="23" y="62"/>
                    </a:cubicBezTo>
                    <a:cubicBezTo>
                      <a:pt x="23" y="61"/>
                      <a:pt x="23" y="60"/>
                      <a:pt x="23" y="60"/>
                    </a:cubicBezTo>
                    <a:cubicBezTo>
                      <a:pt x="23" y="59"/>
                      <a:pt x="24" y="58"/>
                      <a:pt x="24" y="57"/>
                    </a:cubicBezTo>
                    <a:cubicBezTo>
                      <a:pt x="24" y="56"/>
                      <a:pt x="24" y="54"/>
                      <a:pt x="23" y="53"/>
                    </a:cubicBezTo>
                    <a:cubicBezTo>
                      <a:pt x="23" y="51"/>
                      <a:pt x="24" y="51"/>
                      <a:pt x="26" y="51"/>
                    </a:cubicBezTo>
                    <a:cubicBezTo>
                      <a:pt x="27" y="51"/>
                      <a:pt x="27" y="51"/>
                      <a:pt x="28" y="50"/>
                    </a:cubicBezTo>
                    <a:cubicBezTo>
                      <a:pt x="28" y="50"/>
                      <a:pt x="29" y="50"/>
                      <a:pt x="29" y="49"/>
                    </a:cubicBezTo>
                    <a:cubicBezTo>
                      <a:pt x="30" y="48"/>
                      <a:pt x="29" y="46"/>
                      <a:pt x="29" y="45"/>
                    </a:cubicBezTo>
                    <a:cubicBezTo>
                      <a:pt x="30" y="44"/>
                      <a:pt x="30" y="44"/>
                      <a:pt x="31" y="43"/>
                    </a:cubicBezTo>
                    <a:cubicBezTo>
                      <a:pt x="31" y="43"/>
                      <a:pt x="31" y="42"/>
                      <a:pt x="32" y="41"/>
                    </a:cubicBezTo>
                    <a:cubicBezTo>
                      <a:pt x="32" y="40"/>
                      <a:pt x="33" y="38"/>
                      <a:pt x="34" y="37"/>
                    </a:cubicBezTo>
                    <a:cubicBezTo>
                      <a:pt x="36" y="36"/>
                      <a:pt x="36" y="35"/>
                      <a:pt x="36" y="34"/>
                    </a:cubicBezTo>
                    <a:cubicBezTo>
                      <a:pt x="36" y="32"/>
                      <a:pt x="34" y="31"/>
                      <a:pt x="34" y="29"/>
                    </a:cubicBezTo>
                    <a:cubicBezTo>
                      <a:pt x="33" y="28"/>
                      <a:pt x="35" y="28"/>
                      <a:pt x="36" y="27"/>
                    </a:cubicBezTo>
                    <a:cubicBezTo>
                      <a:pt x="37" y="26"/>
                      <a:pt x="37" y="24"/>
                      <a:pt x="38" y="22"/>
                    </a:cubicBezTo>
                    <a:cubicBezTo>
                      <a:pt x="38" y="21"/>
                      <a:pt x="40" y="20"/>
                      <a:pt x="41" y="19"/>
                    </a:cubicBezTo>
                    <a:cubicBezTo>
                      <a:pt x="41" y="18"/>
                      <a:pt x="41" y="18"/>
                      <a:pt x="42" y="17"/>
                    </a:cubicBezTo>
                    <a:cubicBezTo>
                      <a:pt x="42" y="17"/>
                      <a:pt x="43" y="18"/>
                      <a:pt x="44" y="18"/>
                    </a:cubicBezTo>
                    <a:cubicBezTo>
                      <a:pt x="44" y="19"/>
                      <a:pt x="45" y="19"/>
                      <a:pt x="46" y="19"/>
                    </a:cubicBezTo>
                    <a:cubicBezTo>
                      <a:pt x="46" y="19"/>
                      <a:pt x="46" y="19"/>
                      <a:pt x="47" y="18"/>
                    </a:cubicBezTo>
                    <a:cubicBezTo>
                      <a:pt x="47" y="18"/>
                      <a:pt x="47" y="17"/>
                      <a:pt x="48" y="16"/>
                    </a:cubicBezTo>
                    <a:cubicBezTo>
                      <a:pt x="48" y="16"/>
                      <a:pt x="48" y="15"/>
                      <a:pt x="48" y="14"/>
                    </a:cubicBezTo>
                    <a:cubicBezTo>
                      <a:pt x="48" y="13"/>
                      <a:pt x="48" y="12"/>
                      <a:pt x="48" y="11"/>
                    </a:cubicBezTo>
                    <a:cubicBezTo>
                      <a:pt x="48" y="11"/>
                      <a:pt x="47" y="10"/>
                      <a:pt x="48" y="9"/>
                    </a:cubicBezTo>
                    <a:cubicBezTo>
                      <a:pt x="48" y="9"/>
                      <a:pt x="49" y="9"/>
                      <a:pt x="49" y="9"/>
                    </a:cubicBezTo>
                    <a:cubicBezTo>
                      <a:pt x="50" y="9"/>
                      <a:pt x="50" y="9"/>
                      <a:pt x="51" y="9"/>
                    </a:cubicBezTo>
                    <a:cubicBezTo>
                      <a:pt x="51" y="10"/>
                      <a:pt x="52" y="10"/>
                      <a:pt x="53" y="10"/>
                    </a:cubicBezTo>
                    <a:cubicBezTo>
                      <a:pt x="54" y="10"/>
                      <a:pt x="54" y="10"/>
                      <a:pt x="55" y="10"/>
                    </a:cubicBezTo>
                    <a:cubicBezTo>
                      <a:pt x="56" y="11"/>
                      <a:pt x="57" y="11"/>
                      <a:pt x="57" y="11"/>
                    </a:cubicBezTo>
                    <a:cubicBezTo>
                      <a:pt x="58" y="12"/>
                      <a:pt x="59" y="12"/>
                      <a:pt x="60" y="12"/>
                    </a:cubicBezTo>
                    <a:cubicBezTo>
                      <a:pt x="60" y="12"/>
                      <a:pt x="61" y="12"/>
                      <a:pt x="61" y="11"/>
                    </a:cubicBezTo>
                    <a:cubicBezTo>
                      <a:pt x="62" y="10"/>
                      <a:pt x="61" y="10"/>
                      <a:pt x="61" y="10"/>
                    </a:cubicBezTo>
                    <a:cubicBezTo>
                      <a:pt x="60" y="10"/>
                      <a:pt x="59" y="10"/>
                      <a:pt x="60" y="9"/>
                    </a:cubicBezTo>
                    <a:cubicBezTo>
                      <a:pt x="60" y="8"/>
                      <a:pt x="61" y="8"/>
                      <a:pt x="61" y="8"/>
                    </a:cubicBezTo>
                    <a:cubicBezTo>
                      <a:pt x="62" y="7"/>
                      <a:pt x="63" y="5"/>
                      <a:pt x="63" y="4"/>
                    </a:cubicBezTo>
                    <a:cubicBezTo>
                      <a:pt x="63" y="3"/>
                      <a:pt x="62" y="2"/>
                      <a:pt x="62" y="2"/>
                    </a:cubicBezTo>
                    <a:cubicBezTo>
                      <a:pt x="61" y="1"/>
                      <a:pt x="61" y="1"/>
                      <a:pt x="61" y="0"/>
                    </a:cubicBezTo>
                    <a:cubicBezTo>
                      <a:pt x="63" y="0"/>
                      <a:pt x="64" y="0"/>
                      <a:pt x="66" y="1"/>
                    </a:cubicBezTo>
                    <a:cubicBezTo>
                      <a:pt x="67" y="1"/>
                      <a:pt x="67" y="1"/>
                      <a:pt x="66" y="2"/>
                    </a:cubicBezTo>
                    <a:cubicBezTo>
                      <a:pt x="66" y="3"/>
                      <a:pt x="66" y="2"/>
                      <a:pt x="66" y="3"/>
                    </a:cubicBezTo>
                    <a:cubicBezTo>
                      <a:pt x="67" y="3"/>
                      <a:pt x="67" y="3"/>
                      <a:pt x="68" y="3"/>
                    </a:cubicBezTo>
                    <a:cubicBezTo>
                      <a:pt x="68" y="4"/>
                      <a:pt x="68" y="4"/>
                      <a:pt x="68" y="5"/>
                    </a:cubicBezTo>
                    <a:cubicBezTo>
                      <a:pt x="69" y="5"/>
                      <a:pt x="69" y="5"/>
                      <a:pt x="70" y="6"/>
                    </a:cubicBezTo>
                    <a:cubicBezTo>
                      <a:pt x="70" y="6"/>
                      <a:pt x="70" y="6"/>
                      <a:pt x="70" y="7"/>
                    </a:cubicBezTo>
                    <a:cubicBezTo>
                      <a:pt x="70" y="7"/>
                      <a:pt x="71" y="7"/>
                      <a:pt x="71" y="7"/>
                    </a:cubicBezTo>
                    <a:cubicBezTo>
                      <a:pt x="71" y="7"/>
                      <a:pt x="71" y="8"/>
                      <a:pt x="72" y="8"/>
                    </a:cubicBezTo>
                    <a:cubicBezTo>
                      <a:pt x="72" y="9"/>
                      <a:pt x="73" y="9"/>
                      <a:pt x="73" y="9"/>
                    </a:cubicBezTo>
                    <a:cubicBezTo>
                      <a:pt x="74" y="10"/>
                      <a:pt x="74" y="11"/>
                      <a:pt x="75" y="11"/>
                    </a:cubicBezTo>
                    <a:cubicBezTo>
                      <a:pt x="75" y="11"/>
                      <a:pt x="76" y="10"/>
                      <a:pt x="76" y="11"/>
                    </a:cubicBezTo>
                    <a:cubicBezTo>
                      <a:pt x="77" y="11"/>
                      <a:pt x="77" y="11"/>
                      <a:pt x="78" y="12"/>
                    </a:cubicBezTo>
                    <a:cubicBezTo>
                      <a:pt x="79" y="12"/>
                      <a:pt x="79" y="13"/>
                      <a:pt x="80" y="13"/>
                    </a:cubicBezTo>
                    <a:cubicBezTo>
                      <a:pt x="80" y="14"/>
                      <a:pt x="81" y="14"/>
                      <a:pt x="81" y="15"/>
                    </a:cubicBezTo>
                    <a:cubicBezTo>
                      <a:pt x="81" y="15"/>
                      <a:pt x="81" y="16"/>
                      <a:pt x="82" y="17"/>
                    </a:cubicBezTo>
                    <a:cubicBezTo>
                      <a:pt x="82" y="17"/>
                      <a:pt x="82" y="17"/>
                      <a:pt x="82" y="17"/>
                    </a:cubicBezTo>
                    <a:cubicBezTo>
                      <a:pt x="83" y="17"/>
                      <a:pt x="83" y="18"/>
                      <a:pt x="83" y="18"/>
                    </a:cubicBezTo>
                    <a:cubicBezTo>
                      <a:pt x="83" y="19"/>
                      <a:pt x="84" y="19"/>
                      <a:pt x="84" y="19"/>
                    </a:cubicBezTo>
                    <a:cubicBezTo>
                      <a:pt x="85" y="20"/>
                      <a:pt x="85" y="20"/>
                      <a:pt x="84" y="21"/>
                    </a:cubicBezTo>
                    <a:cubicBezTo>
                      <a:pt x="84" y="21"/>
                      <a:pt x="83" y="22"/>
                      <a:pt x="83" y="23"/>
                    </a:cubicBezTo>
                    <a:cubicBezTo>
                      <a:pt x="83" y="23"/>
                      <a:pt x="83" y="24"/>
                      <a:pt x="84" y="25"/>
                    </a:cubicBezTo>
                    <a:cubicBezTo>
                      <a:pt x="84" y="25"/>
                      <a:pt x="84" y="26"/>
                      <a:pt x="84" y="26"/>
                    </a:cubicBezTo>
                    <a:cubicBezTo>
                      <a:pt x="84" y="27"/>
                      <a:pt x="83" y="28"/>
                      <a:pt x="84" y="29"/>
                    </a:cubicBezTo>
                    <a:cubicBezTo>
                      <a:pt x="84" y="29"/>
                      <a:pt x="85" y="29"/>
                      <a:pt x="85" y="30"/>
                    </a:cubicBezTo>
                    <a:cubicBezTo>
                      <a:pt x="85" y="30"/>
                      <a:pt x="85" y="31"/>
                      <a:pt x="85" y="31"/>
                    </a:cubicBezTo>
                    <a:cubicBezTo>
                      <a:pt x="85" y="32"/>
                      <a:pt x="85" y="32"/>
                      <a:pt x="85" y="32"/>
                    </a:cubicBezTo>
                    <a:cubicBezTo>
                      <a:pt x="84" y="32"/>
                      <a:pt x="84" y="33"/>
                      <a:pt x="84" y="33"/>
                    </a:cubicBezTo>
                    <a:cubicBezTo>
                      <a:pt x="84" y="33"/>
                      <a:pt x="84" y="33"/>
                      <a:pt x="84" y="34"/>
                    </a:cubicBezTo>
                    <a:cubicBezTo>
                      <a:pt x="84" y="34"/>
                      <a:pt x="85" y="35"/>
                      <a:pt x="85" y="35"/>
                    </a:cubicBezTo>
                    <a:cubicBezTo>
                      <a:pt x="85" y="36"/>
                      <a:pt x="85" y="37"/>
                      <a:pt x="85" y="37"/>
                    </a:cubicBezTo>
                    <a:cubicBezTo>
                      <a:pt x="86" y="38"/>
                      <a:pt x="87" y="39"/>
                      <a:pt x="87" y="40"/>
                    </a:cubicBezTo>
                    <a:cubicBezTo>
                      <a:pt x="85" y="41"/>
                      <a:pt x="86" y="43"/>
                      <a:pt x="86" y="44"/>
                    </a:cubicBezTo>
                    <a:cubicBezTo>
                      <a:pt x="86" y="44"/>
                      <a:pt x="86" y="45"/>
                      <a:pt x="85" y="45"/>
                    </a:cubicBezTo>
                    <a:cubicBezTo>
                      <a:pt x="85" y="46"/>
                      <a:pt x="84" y="46"/>
                      <a:pt x="84" y="47"/>
                    </a:cubicBezTo>
                    <a:cubicBezTo>
                      <a:pt x="85" y="47"/>
                      <a:pt x="85" y="49"/>
                      <a:pt x="85" y="49"/>
                    </a:cubicBezTo>
                    <a:cubicBezTo>
                      <a:pt x="85" y="50"/>
                      <a:pt x="85" y="50"/>
                      <a:pt x="85" y="51"/>
                    </a:cubicBezTo>
                    <a:cubicBezTo>
                      <a:pt x="85" y="51"/>
                      <a:pt x="86" y="51"/>
                      <a:pt x="86" y="51"/>
                    </a:cubicBezTo>
                    <a:cubicBezTo>
                      <a:pt x="86" y="51"/>
                      <a:pt x="86" y="52"/>
                      <a:pt x="87" y="52"/>
                    </a:cubicBezTo>
                    <a:cubicBezTo>
                      <a:pt x="87" y="53"/>
                      <a:pt x="87" y="53"/>
                      <a:pt x="87" y="54"/>
                    </a:cubicBezTo>
                    <a:cubicBezTo>
                      <a:pt x="87" y="55"/>
                      <a:pt x="88" y="55"/>
                      <a:pt x="88" y="56"/>
                    </a:cubicBezTo>
                    <a:close/>
                    <a:moveTo>
                      <a:pt x="36" y="189"/>
                    </a:moveTo>
                    <a:cubicBezTo>
                      <a:pt x="35" y="190"/>
                      <a:pt x="36" y="192"/>
                      <a:pt x="37" y="191"/>
                    </a:cubicBezTo>
                    <a:cubicBezTo>
                      <a:pt x="37" y="190"/>
                      <a:pt x="37" y="189"/>
                      <a:pt x="37" y="188"/>
                    </a:cubicBezTo>
                    <a:cubicBezTo>
                      <a:pt x="37" y="188"/>
                      <a:pt x="38" y="187"/>
                      <a:pt x="38" y="186"/>
                    </a:cubicBezTo>
                    <a:cubicBezTo>
                      <a:pt x="38" y="184"/>
                      <a:pt x="39" y="183"/>
                      <a:pt x="39" y="182"/>
                    </a:cubicBezTo>
                    <a:cubicBezTo>
                      <a:pt x="39" y="181"/>
                      <a:pt x="39" y="180"/>
                      <a:pt x="40" y="180"/>
                    </a:cubicBezTo>
                    <a:cubicBezTo>
                      <a:pt x="40" y="179"/>
                      <a:pt x="40" y="178"/>
                      <a:pt x="40" y="177"/>
                    </a:cubicBezTo>
                    <a:cubicBezTo>
                      <a:pt x="39" y="178"/>
                      <a:pt x="39" y="178"/>
                      <a:pt x="39" y="179"/>
                    </a:cubicBezTo>
                    <a:cubicBezTo>
                      <a:pt x="39" y="180"/>
                      <a:pt x="39" y="181"/>
                      <a:pt x="38" y="182"/>
                    </a:cubicBezTo>
                    <a:cubicBezTo>
                      <a:pt x="38" y="183"/>
                      <a:pt x="38" y="183"/>
                      <a:pt x="37" y="183"/>
                    </a:cubicBezTo>
                    <a:cubicBezTo>
                      <a:pt x="37" y="184"/>
                      <a:pt x="37" y="184"/>
                      <a:pt x="37" y="185"/>
                    </a:cubicBezTo>
                    <a:cubicBezTo>
                      <a:pt x="36" y="186"/>
                      <a:pt x="36" y="187"/>
                      <a:pt x="36" y="188"/>
                    </a:cubicBezTo>
                    <a:cubicBezTo>
                      <a:pt x="36" y="189"/>
                      <a:pt x="36" y="189"/>
                      <a:pt x="36" y="189"/>
                    </a:cubicBezTo>
                    <a:close/>
                    <a:moveTo>
                      <a:pt x="49" y="181"/>
                    </a:moveTo>
                    <a:cubicBezTo>
                      <a:pt x="49" y="180"/>
                      <a:pt x="50" y="179"/>
                      <a:pt x="51" y="179"/>
                    </a:cubicBezTo>
                    <a:cubicBezTo>
                      <a:pt x="51" y="178"/>
                      <a:pt x="51" y="178"/>
                      <a:pt x="51" y="178"/>
                    </a:cubicBezTo>
                    <a:cubicBezTo>
                      <a:pt x="51" y="177"/>
                      <a:pt x="52" y="177"/>
                      <a:pt x="52" y="177"/>
                    </a:cubicBezTo>
                    <a:cubicBezTo>
                      <a:pt x="54" y="176"/>
                      <a:pt x="52" y="176"/>
                      <a:pt x="52" y="176"/>
                    </a:cubicBezTo>
                    <a:cubicBezTo>
                      <a:pt x="51" y="176"/>
                      <a:pt x="52" y="175"/>
                      <a:pt x="52" y="175"/>
                    </a:cubicBezTo>
                    <a:cubicBezTo>
                      <a:pt x="52" y="174"/>
                      <a:pt x="52" y="174"/>
                      <a:pt x="52" y="174"/>
                    </a:cubicBezTo>
                    <a:cubicBezTo>
                      <a:pt x="52" y="174"/>
                      <a:pt x="52" y="173"/>
                      <a:pt x="52" y="173"/>
                    </a:cubicBezTo>
                    <a:cubicBezTo>
                      <a:pt x="52" y="173"/>
                      <a:pt x="53" y="173"/>
                      <a:pt x="53" y="172"/>
                    </a:cubicBezTo>
                    <a:cubicBezTo>
                      <a:pt x="53" y="172"/>
                      <a:pt x="53" y="172"/>
                      <a:pt x="53" y="172"/>
                    </a:cubicBezTo>
                    <a:cubicBezTo>
                      <a:pt x="53" y="171"/>
                      <a:pt x="53" y="171"/>
                      <a:pt x="54" y="171"/>
                    </a:cubicBezTo>
                    <a:cubicBezTo>
                      <a:pt x="54" y="171"/>
                      <a:pt x="54" y="171"/>
                      <a:pt x="54" y="170"/>
                    </a:cubicBezTo>
                    <a:cubicBezTo>
                      <a:pt x="55" y="170"/>
                      <a:pt x="55" y="170"/>
                      <a:pt x="55" y="170"/>
                    </a:cubicBezTo>
                    <a:cubicBezTo>
                      <a:pt x="55" y="169"/>
                      <a:pt x="55" y="169"/>
                      <a:pt x="54" y="169"/>
                    </a:cubicBezTo>
                    <a:cubicBezTo>
                      <a:pt x="54" y="169"/>
                      <a:pt x="53" y="171"/>
                      <a:pt x="52" y="170"/>
                    </a:cubicBezTo>
                    <a:cubicBezTo>
                      <a:pt x="52" y="171"/>
                      <a:pt x="52" y="171"/>
                      <a:pt x="52" y="171"/>
                    </a:cubicBezTo>
                    <a:cubicBezTo>
                      <a:pt x="52" y="171"/>
                      <a:pt x="51" y="170"/>
                      <a:pt x="51" y="170"/>
                    </a:cubicBezTo>
                    <a:cubicBezTo>
                      <a:pt x="51" y="170"/>
                      <a:pt x="51" y="171"/>
                      <a:pt x="51" y="171"/>
                    </a:cubicBezTo>
                    <a:cubicBezTo>
                      <a:pt x="51" y="171"/>
                      <a:pt x="51" y="171"/>
                      <a:pt x="50" y="171"/>
                    </a:cubicBezTo>
                    <a:cubicBezTo>
                      <a:pt x="50" y="172"/>
                      <a:pt x="49" y="172"/>
                      <a:pt x="49" y="173"/>
                    </a:cubicBezTo>
                    <a:cubicBezTo>
                      <a:pt x="48" y="174"/>
                      <a:pt x="48" y="174"/>
                      <a:pt x="47" y="175"/>
                    </a:cubicBezTo>
                    <a:cubicBezTo>
                      <a:pt x="47" y="176"/>
                      <a:pt x="48" y="176"/>
                      <a:pt x="48" y="177"/>
                    </a:cubicBezTo>
                    <a:cubicBezTo>
                      <a:pt x="48" y="178"/>
                      <a:pt x="47" y="178"/>
                      <a:pt x="47" y="178"/>
                    </a:cubicBezTo>
                    <a:cubicBezTo>
                      <a:pt x="47" y="179"/>
                      <a:pt x="48" y="179"/>
                      <a:pt x="48" y="179"/>
                    </a:cubicBezTo>
                    <a:cubicBezTo>
                      <a:pt x="48" y="180"/>
                      <a:pt x="48" y="181"/>
                      <a:pt x="48" y="182"/>
                    </a:cubicBezTo>
                    <a:cubicBezTo>
                      <a:pt x="47" y="182"/>
                      <a:pt x="47" y="183"/>
                      <a:pt x="48" y="183"/>
                    </a:cubicBezTo>
                    <a:cubicBezTo>
                      <a:pt x="49" y="183"/>
                      <a:pt x="49" y="181"/>
                      <a:pt x="49" y="181"/>
                    </a:cubicBezTo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80" name="Freeform 790">
                <a:extLst>
                  <a:ext uri="{FF2B5EF4-FFF2-40B4-BE49-F238E27FC236}">
                    <a16:creationId xmlns:a16="http://schemas.microsoft.com/office/drawing/2014/main" id="{EE0FDF86-4289-57E7-5BB6-A343E5D69B2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2775" y="2166938"/>
                <a:ext cx="365125" cy="842963"/>
              </a:xfrm>
              <a:custGeom>
                <a:avLst/>
                <a:gdLst>
                  <a:gd name="T0" fmla="*/ 85 w 88"/>
                  <a:gd name="T1" fmla="*/ 56 h 202"/>
                  <a:gd name="T2" fmla="*/ 81 w 88"/>
                  <a:gd name="T3" fmla="*/ 57 h 202"/>
                  <a:gd name="T4" fmla="*/ 77 w 88"/>
                  <a:gd name="T5" fmla="*/ 57 h 202"/>
                  <a:gd name="T6" fmla="*/ 75 w 88"/>
                  <a:gd name="T7" fmla="*/ 60 h 202"/>
                  <a:gd name="T8" fmla="*/ 73 w 88"/>
                  <a:gd name="T9" fmla="*/ 61 h 202"/>
                  <a:gd name="T10" fmla="*/ 71 w 88"/>
                  <a:gd name="T11" fmla="*/ 67 h 202"/>
                  <a:gd name="T12" fmla="*/ 67 w 88"/>
                  <a:gd name="T13" fmla="*/ 73 h 202"/>
                  <a:gd name="T14" fmla="*/ 70 w 88"/>
                  <a:gd name="T15" fmla="*/ 76 h 202"/>
                  <a:gd name="T16" fmla="*/ 69 w 88"/>
                  <a:gd name="T17" fmla="*/ 80 h 202"/>
                  <a:gd name="T18" fmla="*/ 65 w 88"/>
                  <a:gd name="T19" fmla="*/ 89 h 202"/>
                  <a:gd name="T20" fmla="*/ 60 w 88"/>
                  <a:gd name="T21" fmla="*/ 91 h 202"/>
                  <a:gd name="T22" fmla="*/ 54 w 88"/>
                  <a:gd name="T23" fmla="*/ 96 h 202"/>
                  <a:gd name="T24" fmla="*/ 50 w 88"/>
                  <a:gd name="T25" fmla="*/ 99 h 202"/>
                  <a:gd name="T26" fmla="*/ 48 w 88"/>
                  <a:gd name="T27" fmla="*/ 103 h 202"/>
                  <a:gd name="T28" fmla="*/ 46 w 88"/>
                  <a:gd name="T29" fmla="*/ 108 h 202"/>
                  <a:gd name="T30" fmla="*/ 43 w 88"/>
                  <a:gd name="T31" fmla="*/ 111 h 202"/>
                  <a:gd name="T32" fmla="*/ 42 w 88"/>
                  <a:gd name="T33" fmla="*/ 118 h 202"/>
                  <a:gd name="T34" fmla="*/ 41 w 88"/>
                  <a:gd name="T35" fmla="*/ 122 h 202"/>
                  <a:gd name="T36" fmla="*/ 41 w 88"/>
                  <a:gd name="T37" fmla="*/ 134 h 202"/>
                  <a:gd name="T38" fmla="*/ 47 w 88"/>
                  <a:gd name="T39" fmla="*/ 137 h 202"/>
                  <a:gd name="T40" fmla="*/ 50 w 88"/>
                  <a:gd name="T41" fmla="*/ 139 h 202"/>
                  <a:gd name="T42" fmla="*/ 52 w 88"/>
                  <a:gd name="T43" fmla="*/ 146 h 202"/>
                  <a:gd name="T44" fmla="*/ 43 w 88"/>
                  <a:gd name="T45" fmla="*/ 149 h 202"/>
                  <a:gd name="T46" fmla="*/ 35 w 88"/>
                  <a:gd name="T47" fmla="*/ 150 h 202"/>
                  <a:gd name="T48" fmla="*/ 42 w 88"/>
                  <a:gd name="T49" fmla="*/ 153 h 202"/>
                  <a:gd name="T50" fmla="*/ 48 w 88"/>
                  <a:gd name="T51" fmla="*/ 152 h 202"/>
                  <a:gd name="T52" fmla="*/ 45 w 88"/>
                  <a:gd name="T53" fmla="*/ 154 h 202"/>
                  <a:gd name="T54" fmla="*/ 36 w 88"/>
                  <a:gd name="T55" fmla="*/ 161 h 202"/>
                  <a:gd name="T56" fmla="*/ 39 w 88"/>
                  <a:gd name="T57" fmla="*/ 166 h 202"/>
                  <a:gd name="T58" fmla="*/ 36 w 88"/>
                  <a:gd name="T59" fmla="*/ 170 h 202"/>
                  <a:gd name="T60" fmla="*/ 37 w 88"/>
                  <a:gd name="T61" fmla="*/ 177 h 202"/>
                  <a:gd name="T62" fmla="*/ 36 w 88"/>
                  <a:gd name="T63" fmla="*/ 185 h 202"/>
                  <a:gd name="T64" fmla="*/ 32 w 88"/>
                  <a:gd name="T65" fmla="*/ 192 h 202"/>
                  <a:gd name="T66" fmla="*/ 24 w 88"/>
                  <a:gd name="T67" fmla="*/ 194 h 202"/>
                  <a:gd name="T68" fmla="*/ 16 w 88"/>
                  <a:gd name="T69" fmla="*/ 201 h 202"/>
                  <a:gd name="T70" fmla="*/ 9 w 88"/>
                  <a:gd name="T71" fmla="*/ 190 h 202"/>
                  <a:gd name="T72" fmla="*/ 8 w 88"/>
                  <a:gd name="T73" fmla="*/ 182 h 202"/>
                  <a:gd name="T74" fmla="*/ 4 w 88"/>
                  <a:gd name="T75" fmla="*/ 172 h 202"/>
                  <a:gd name="T76" fmla="*/ 2 w 88"/>
                  <a:gd name="T77" fmla="*/ 165 h 202"/>
                  <a:gd name="T78" fmla="*/ 3 w 88"/>
                  <a:gd name="T79" fmla="*/ 158 h 202"/>
                  <a:gd name="T80" fmla="*/ 10 w 88"/>
                  <a:gd name="T81" fmla="*/ 140 h 202"/>
                  <a:gd name="T82" fmla="*/ 8 w 88"/>
                  <a:gd name="T83" fmla="*/ 121 h 202"/>
                  <a:gd name="T84" fmla="*/ 7 w 88"/>
                  <a:gd name="T85" fmla="*/ 99 h 202"/>
                  <a:gd name="T86" fmla="*/ 19 w 88"/>
                  <a:gd name="T87" fmla="*/ 85 h 202"/>
                  <a:gd name="T88" fmla="*/ 23 w 88"/>
                  <a:gd name="T89" fmla="*/ 65 h 202"/>
                  <a:gd name="T90" fmla="*/ 29 w 88"/>
                  <a:gd name="T91" fmla="*/ 45 h 202"/>
                  <a:gd name="T92" fmla="*/ 41 w 88"/>
                  <a:gd name="T93" fmla="*/ 19 h 202"/>
                  <a:gd name="T94" fmla="*/ 48 w 88"/>
                  <a:gd name="T95" fmla="*/ 9 h 202"/>
                  <a:gd name="T96" fmla="*/ 61 w 88"/>
                  <a:gd name="T97" fmla="*/ 10 h 202"/>
                  <a:gd name="T98" fmla="*/ 66 w 88"/>
                  <a:gd name="T99" fmla="*/ 3 h 202"/>
                  <a:gd name="T100" fmla="*/ 75 w 88"/>
                  <a:gd name="T101" fmla="*/ 11 h 202"/>
                  <a:gd name="T102" fmla="*/ 84 w 88"/>
                  <a:gd name="T103" fmla="*/ 19 h 202"/>
                  <a:gd name="T104" fmla="*/ 85 w 88"/>
                  <a:gd name="T105" fmla="*/ 32 h 202"/>
                  <a:gd name="T106" fmla="*/ 84 w 88"/>
                  <a:gd name="T107" fmla="*/ 47 h 202"/>
                  <a:gd name="T108" fmla="*/ 37 w 88"/>
                  <a:gd name="T109" fmla="*/ 191 h 202"/>
                  <a:gd name="T110" fmla="*/ 37 w 88"/>
                  <a:gd name="T111" fmla="*/ 183 h 202"/>
                  <a:gd name="T112" fmla="*/ 52 w 88"/>
                  <a:gd name="T113" fmla="*/ 176 h 202"/>
                  <a:gd name="T114" fmla="*/ 55 w 88"/>
                  <a:gd name="T115" fmla="*/ 170 h 202"/>
                  <a:gd name="T116" fmla="*/ 47 w 88"/>
                  <a:gd name="T117" fmla="*/ 175 h 2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88" h="202">
                    <a:moveTo>
                      <a:pt x="88" y="56"/>
                    </a:moveTo>
                    <a:cubicBezTo>
                      <a:pt x="88" y="56"/>
                      <a:pt x="88" y="57"/>
                      <a:pt x="88" y="57"/>
                    </a:cubicBezTo>
                    <a:cubicBezTo>
                      <a:pt x="88" y="57"/>
                      <a:pt x="88" y="57"/>
                      <a:pt x="87" y="57"/>
                    </a:cubicBezTo>
                    <a:cubicBezTo>
                      <a:pt x="87" y="57"/>
                      <a:pt x="87" y="57"/>
                      <a:pt x="87" y="57"/>
                    </a:cubicBezTo>
                    <a:cubicBezTo>
                      <a:pt x="86" y="57"/>
                      <a:pt x="87" y="57"/>
                      <a:pt x="86" y="58"/>
                    </a:cubicBezTo>
                    <a:cubicBezTo>
                      <a:pt x="87" y="57"/>
                      <a:pt x="86" y="57"/>
                      <a:pt x="86" y="57"/>
                    </a:cubicBezTo>
                    <a:cubicBezTo>
                      <a:pt x="86" y="57"/>
                      <a:pt x="86" y="57"/>
                      <a:pt x="85" y="57"/>
                    </a:cubicBezTo>
                    <a:cubicBezTo>
                      <a:pt x="85" y="56"/>
                      <a:pt x="85" y="56"/>
                      <a:pt x="85" y="56"/>
                    </a:cubicBezTo>
                    <a:cubicBezTo>
                      <a:pt x="84" y="57"/>
                      <a:pt x="85" y="57"/>
                      <a:pt x="84" y="57"/>
                    </a:cubicBezTo>
                    <a:cubicBezTo>
                      <a:pt x="84" y="57"/>
                      <a:pt x="84" y="57"/>
                      <a:pt x="84" y="57"/>
                    </a:cubicBezTo>
                    <a:cubicBezTo>
                      <a:pt x="84" y="56"/>
                      <a:pt x="83" y="56"/>
                      <a:pt x="83" y="56"/>
                    </a:cubicBezTo>
                    <a:cubicBezTo>
                      <a:pt x="83" y="57"/>
                      <a:pt x="83" y="57"/>
                      <a:pt x="83" y="57"/>
                    </a:cubicBezTo>
                    <a:cubicBezTo>
                      <a:pt x="83" y="57"/>
                      <a:pt x="82" y="57"/>
                      <a:pt x="82" y="57"/>
                    </a:cubicBezTo>
                    <a:cubicBezTo>
                      <a:pt x="82" y="57"/>
                      <a:pt x="82" y="57"/>
                      <a:pt x="82" y="57"/>
                    </a:cubicBezTo>
                    <a:cubicBezTo>
                      <a:pt x="82" y="57"/>
                      <a:pt x="82" y="56"/>
                      <a:pt x="82" y="56"/>
                    </a:cubicBezTo>
                    <a:cubicBezTo>
                      <a:pt x="81" y="57"/>
                      <a:pt x="82" y="57"/>
                      <a:pt x="81" y="57"/>
                    </a:cubicBezTo>
                    <a:cubicBezTo>
                      <a:pt x="81" y="58"/>
                      <a:pt x="81" y="58"/>
                      <a:pt x="81" y="59"/>
                    </a:cubicBezTo>
                    <a:cubicBezTo>
                      <a:pt x="81" y="58"/>
                      <a:pt x="81" y="58"/>
                      <a:pt x="81" y="57"/>
                    </a:cubicBezTo>
                    <a:cubicBezTo>
                      <a:pt x="80" y="57"/>
                      <a:pt x="80" y="57"/>
                      <a:pt x="80" y="57"/>
                    </a:cubicBezTo>
                    <a:cubicBezTo>
                      <a:pt x="79" y="56"/>
                      <a:pt x="79" y="55"/>
                      <a:pt x="78" y="55"/>
                    </a:cubicBezTo>
                    <a:cubicBezTo>
                      <a:pt x="78" y="56"/>
                      <a:pt x="78" y="57"/>
                      <a:pt x="78" y="57"/>
                    </a:cubicBezTo>
                    <a:cubicBezTo>
                      <a:pt x="78" y="57"/>
                      <a:pt x="78" y="57"/>
                      <a:pt x="77" y="57"/>
                    </a:cubicBezTo>
                    <a:cubicBezTo>
                      <a:pt x="77" y="57"/>
                      <a:pt x="77" y="57"/>
                      <a:pt x="77" y="57"/>
                    </a:cubicBezTo>
                    <a:cubicBezTo>
                      <a:pt x="77" y="57"/>
                      <a:pt x="77" y="57"/>
                      <a:pt x="77" y="57"/>
                    </a:cubicBezTo>
                    <a:cubicBezTo>
                      <a:pt x="77" y="57"/>
                      <a:pt x="77" y="56"/>
                      <a:pt x="77" y="56"/>
                    </a:cubicBezTo>
                    <a:cubicBezTo>
                      <a:pt x="76" y="56"/>
                      <a:pt x="76" y="56"/>
                      <a:pt x="76" y="57"/>
                    </a:cubicBezTo>
                    <a:cubicBezTo>
                      <a:pt x="75" y="57"/>
                      <a:pt x="76" y="57"/>
                      <a:pt x="76" y="58"/>
                    </a:cubicBezTo>
                    <a:cubicBezTo>
                      <a:pt x="75" y="58"/>
                      <a:pt x="75" y="58"/>
                      <a:pt x="75" y="58"/>
                    </a:cubicBezTo>
                    <a:cubicBezTo>
                      <a:pt x="75" y="58"/>
                      <a:pt x="75" y="58"/>
                      <a:pt x="75" y="59"/>
                    </a:cubicBezTo>
                    <a:cubicBezTo>
                      <a:pt x="75" y="59"/>
                      <a:pt x="75" y="59"/>
                      <a:pt x="75" y="59"/>
                    </a:cubicBezTo>
                    <a:cubicBezTo>
                      <a:pt x="75" y="59"/>
                      <a:pt x="76" y="59"/>
                      <a:pt x="76" y="59"/>
                    </a:cubicBezTo>
                    <a:cubicBezTo>
                      <a:pt x="76" y="60"/>
                      <a:pt x="75" y="60"/>
                      <a:pt x="75" y="60"/>
                    </a:cubicBezTo>
                    <a:cubicBezTo>
                      <a:pt x="75" y="60"/>
                      <a:pt x="76" y="60"/>
                      <a:pt x="76" y="61"/>
                    </a:cubicBezTo>
                    <a:cubicBezTo>
                      <a:pt x="75" y="61"/>
                      <a:pt x="74" y="60"/>
                      <a:pt x="74" y="60"/>
                    </a:cubicBezTo>
                    <a:cubicBezTo>
                      <a:pt x="73" y="59"/>
                      <a:pt x="73" y="58"/>
                      <a:pt x="72" y="58"/>
                    </a:cubicBezTo>
                    <a:cubicBezTo>
                      <a:pt x="72" y="58"/>
                      <a:pt x="72" y="58"/>
                      <a:pt x="72" y="59"/>
                    </a:cubicBezTo>
                    <a:cubicBezTo>
                      <a:pt x="73" y="59"/>
                      <a:pt x="73" y="60"/>
                      <a:pt x="73" y="60"/>
                    </a:cubicBezTo>
                    <a:cubicBezTo>
                      <a:pt x="73" y="60"/>
                      <a:pt x="74" y="60"/>
                      <a:pt x="74" y="61"/>
                    </a:cubicBezTo>
                    <a:cubicBezTo>
                      <a:pt x="74" y="61"/>
                      <a:pt x="74" y="61"/>
                      <a:pt x="74" y="61"/>
                    </a:cubicBezTo>
                    <a:cubicBezTo>
                      <a:pt x="73" y="61"/>
                      <a:pt x="73" y="61"/>
                      <a:pt x="73" y="61"/>
                    </a:cubicBezTo>
                    <a:cubicBezTo>
                      <a:pt x="73" y="62"/>
                      <a:pt x="74" y="62"/>
                      <a:pt x="74" y="62"/>
                    </a:cubicBezTo>
                    <a:cubicBezTo>
                      <a:pt x="74" y="63"/>
                      <a:pt x="73" y="63"/>
                      <a:pt x="73" y="63"/>
                    </a:cubicBezTo>
                    <a:cubicBezTo>
                      <a:pt x="72" y="63"/>
                      <a:pt x="71" y="63"/>
                      <a:pt x="71" y="63"/>
                    </a:cubicBezTo>
                    <a:cubicBezTo>
                      <a:pt x="70" y="63"/>
                      <a:pt x="70" y="64"/>
                      <a:pt x="70" y="64"/>
                    </a:cubicBezTo>
                    <a:cubicBezTo>
                      <a:pt x="70" y="64"/>
                      <a:pt x="69" y="64"/>
                      <a:pt x="69" y="64"/>
                    </a:cubicBezTo>
                    <a:cubicBezTo>
                      <a:pt x="68" y="65"/>
                      <a:pt x="69" y="65"/>
                      <a:pt x="70" y="65"/>
                    </a:cubicBezTo>
                    <a:cubicBezTo>
                      <a:pt x="70" y="66"/>
                      <a:pt x="70" y="66"/>
                      <a:pt x="70" y="66"/>
                    </a:cubicBezTo>
                    <a:cubicBezTo>
                      <a:pt x="70" y="66"/>
                      <a:pt x="71" y="67"/>
                      <a:pt x="71" y="67"/>
                    </a:cubicBezTo>
                    <a:cubicBezTo>
                      <a:pt x="71" y="67"/>
                      <a:pt x="71" y="67"/>
                      <a:pt x="71" y="67"/>
                    </a:cubicBezTo>
                    <a:cubicBezTo>
                      <a:pt x="71" y="68"/>
                      <a:pt x="71" y="68"/>
                      <a:pt x="71" y="68"/>
                    </a:cubicBezTo>
                    <a:cubicBezTo>
                      <a:pt x="71" y="69"/>
                      <a:pt x="70" y="69"/>
                      <a:pt x="70" y="69"/>
                    </a:cubicBezTo>
                    <a:cubicBezTo>
                      <a:pt x="70" y="69"/>
                      <a:pt x="70" y="69"/>
                      <a:pt x="70" y="70"/>
                    </a:cubicBezTo>
                    <a:cubicBezTo>
                      <a:pt x="69" y="70"/>
                      <a:pt x="69" y="70"/>
                      <a:pt x="69" y="71"/>
                    </a:cubicBezTo>
                    <a:cubicBezTo>
                      <a:pt x="69" y="71"/>
                      <a:pt x="68" y="70"/>
                      <a:pt x="68" y="71"/>
                    </a:cubicBezTo>
                    <a:cubicBezTo>
                      <a:pt x="68" y="72"/>
                      <a:pt x="68" y="72"/>
                      <a:pt x="68" y="73"/>
                    </a:cubicBezTo>
                    <a:cubicBezTo>
                      <a:pt x="67" y="72"/>
                      <a:pt x="67" y="72"/>
                      <a:pt x="67" y="73"/>
                    </a:cubicBezTo>
                    <a:cubicBezTo>
                      <a:pt x="67" y="73"/>
                      <a:pt x="68" y="73"/>
                      <a:pt x="68" y="73"/>
                    </a:cubicBezTo>
                    <a:cubicBezTo>
                      <a:pt x="68" y="73"/>
                      <a:pt x="69" y="73"/>
                      <a:pt x="69" y="74"/>
                    </a:cubicBezTo>
                    <a:cubicBezTo>
                      <a:pt x="69" y="74"/>
                      <a:pt x="69" y="74"/>
                      <a:pt x="69" y="74"/>
                    </a:cubicBezTo>
                    <a:cubicBezTo>
                      <a:pt x="69" y="74"/>
                      <a:pt x="69" y="75"/>
                      <a:pt x="69" y="75"/>
                    </a:cubicBezTo>
                    <a:cubicBezTo>
                      <a:pt x="68" y="75"/>
                      <a:pt x="68" y="74"/>
                      <a:pt x="68" y="74"/>
                    </a:cubicBezTo>
                    <a:cubicBezTo>
                      <a:pt x="67" y="75"/>
                      <a:pt x="68" y="75"/>
                      <a:pt x="68" y="76"/>
                    </a:cubicBezTo>
                    <a:cubicBezTo>
                      <a:pt x="69" y="76"/>
                      <a:pt x="69" y="76"/>
                      <a:pt x="69" y="77"/>
                    </a:cubicBezTo>
                    <a:cubicBezTo>
                      <a:pt x="69" y="76"/>
                      <a:pt x="69" y="76"/>
                      <a:pt x="70" y="76"/>
                    </a:cubicBezTo>
                    <a:cubicBezTo>
                      <a:pt x="70" y="76"/>
                      <a:pt x="70" y="77"/>
                      <a:pt x="70" y="77"/>
                    </a:cubicBezTo>
                    <a:cubicBezTo>
                      <a:pt x="70" y="77"/>
                      <a:pt x="70" y="77"/>
                      <a:pt x="70" y="77"/>
                    </a:cubicBezTo>
                    <a:cubicBezTo>
                      <a:pt x="69" y="78"/>
                      <a:pt x="70" y="78"/>
                      <a:pt x="70" y="78"/>
                    </a:cubicBezTo>
                    <a:cubicBezTo>
                      <a:pt x="70" y="78"/>
                      <a:pt x="70" y="77"/>
                      <a:pt x="70" y="78"/>
                    </a:cubicBezTo>
                    <a:cubicBezTo>
                      <a:pt x="70" y="78"/>
                      <a:pt x="70" y="78"/>
                      <a:pt x="70" y="78"/>
                    </a:cubicBezTo>
                    <a:cubicBezTo>
                      <a:pt x="70" y="78"/>
                      <a:pt x="71" y="78"/>
                      <a:pt x="71" y="78"/>
                    </a:cubicBezTo>
                    <a:cubicBezTo>
                      <a:pt x="71" y="78"/>
                      <a:pt x="70" y="79"/>
                      <a:pt x="70" y="79"/>
                    </a:cubicBezTo>
                    <a:cubicBezTo>
                      <a:pt x="70" y="80"/>
                      <a:pt x="69" y="81"/>
                      <a:pt x="69" y="80"/>
                    </a:cubicBezTo>
                    <a:cubicBezTo>
                      <a:pt x="69" y="80"/>
                      <a:pt x="69" y="80"/>
                      <a:pt x="69" y="81"/>
                    </a:cubicBezTo>
                    <a:cubicBezTo>
                      <a:pt x="69" y="81"/>
                      <a:pt x="68" y="81"/>
                      <a:pt x="68" y="81"/>
                    </a:cubicBezTo>
                    <a:cubicBezTo>
                      <a:pt x="68" y="81"/>
                      <a:pt x="68" y="82"/>
                      <a:pt x="68" y="82"/>
                    </a:cubicBezTo>
                    <a:cubicBezTo>
                      <a:pt x="67" y="82"/>
                      <a:pt x="67" y="82"/>
                      <a:pt x="67" y="83"/>
                    </a:cubicBezTo>
                    <a:cubicBezTo>
                      <a:pt x="67" y="83"/>
                      <a:pt x="66" y="84"/>
                      <a:pt x="66" y="84"/>
                    </a:cubicBezTo>
                    <a:cubicBezTo>
                      <a:pt x="66" y="85"/>
                      <a:pt x="66" y="86"/>
                      <a:pt x="65" y="87"/>
                    </a:cubicBezTo>
                    <a:cubicBezTo>
                      <a:pt x="65" y="88"/>
                      <a:pt x="65" y="88"/>
                      <a:pt x="65" y="88"/>
                    </a:cubicBezTo>
                    <a:cubicBezTo>
                      <a:pt x="65" y="88"/>
                      <a:pt x="65" y="88"/>
                      <a:pt x="65" y="89"/>
                    </a:cubicBezTo>
                    <a:cubicBezTo>
                      <a:pt x="65" y="89"/>
                      <a:pt x="65" y="88"/>
                      <a:pt x="64" y="88"/>
                    </a:cubicBezTo>
                    <a:cubicBezTo>
                      <a:pt x="64" y="88"/>
                      <a:pt x="64" y="89"/>
                      <a:pt x="64" y="89"/>
                    </a:cubicBezTo>
                    <a:cubicBezTo>
                      <a:pt x="63" y="89"/>
                      <a:pt x="63" y="89"/>
                      <a:pt x="63" y="89"/>
                    </a:cubicBezTo>
                    <a:cubicBezTo>
                      <a:pt x="63" y="89"/>
                      <a:pt x="63" y="91"/>
                      <a:pt x="62" y="90"/>
                    </a:cubicBezTo>
                    <a:cubicBezTo>
                      <a:pt x="62" y="90"/>
                      <a:pt x="62" y="89"/>
                      <a:pt x="62" y="90"/>
                    </a:cubicBezTo>
                    <a:cubicBezTo>
                      <a:pt x="62" y="90"/>
                      <a:pt x="62" y="90"/>
                      <a:pt x="62" y="90"/>
                    </a:cubicBezTo>
                    <a:cubicBezTo>
                      <a:pt x="61" y="91"/>
                      <a:pt x="61" y="91"/>
                      <a:pt x="61" y="91"/>
                    </a:cubicBezTo>
                    <a:cubicBezTo>
                      <a:pt x="60" y="91"/>
                      <a:pt x="60" y="91"/>
                      <a:pt x="60" y="91"/>
                    </a:cubicBezTo>
                    <a:cubicBezTo>
                      <a:pt x="60" y="91"/>
                      <a:pt x="59" y="92"/>
                      <a:pt x="59" y="92"/>
                    </a:cubicBezTo>
                    <a:cubicBezTo>
                      <a:pt x="58" y="93"/>
                      <a:pt x="58" y="95"/>
                      <a:pt x="57" y="93"/>
                    </a:cubicBezTo>
                    <a:cubicBezTo>
                      <a:pt x="57" y="93"/>
                      <a:pt x="57" y="92"/>
                      <a:pt x="56" y="92"/>
                    </a:cubicBezTo>
                    <a:cubicBezTo>
                      <a:pt x="56" y="92"/>
                      <a:pt x="57" y="94"/>
                      <a:pt x="57" y="94"/>
                    </a:cubicBezTo>
                    <a:cubicBezTo>
                      <a:pt x="56" y="94"/>
                      <a:pt x="56" y="94"/>
                      <a:pt x="56" y="94"/>
                    </a:cubicBezTo>
                    <a:cubicBezTo>
                      <a:pt x="55" y="94"/>
                      <a:pt x="55" y="94"/>
                      <a:pt x="55" y="94"/>
                    </a:cubicBezTo>
                    <a:cubicBezTo>
                      <a:pt x="55" y="94"/>
                      <a:pt x="55" y="95"/>
                      <a:pt x="55" y="95"/>
                    </a:cubicBezTo>
                    <a:cubicBezTo>
                      <a:pt x="55" y="96"/>
                      <a:pt x="55" y="96"/>
                      <a:pt x="54" y="96"/>
                    </a:cubicBezTo>
                    <a:cubicBezTo>
                      <a:pt x="54" y="96"/>
                      <a:pt x="54" y="97"/>
                      <a:pt x="54" y="97"/>
                    </a:cubicBezTo>
                    <a:cubicBezTo>
                      <a:pt x="53" y="97"/>
                      <a:pt x="54" y="98"/>
                      <a:pt x="53" y="98"/>
                    </a:cubicBezTo>
                    <a:cubicBezTo>
                      <a:pt x="53" y="98"/>
                      <a:pt x="53" y="97"/>
                      <a:pt x="52" y="97"/>
                    </a:cubicBezTo>
                    <a:cubicBezTo>
                      <a:pt x="52" y="97"/>
                      <a:pt x="52" y="97"/>
                      <a:pt x="52" y="97"/>
                    </a:cubicBezTo>
                    <a:cubicBezTo>
                      <a:pt x="52" y="97"/>
                      <a:pt x="53" y="97"/>
                      <a:pt x="52" y="98"/>
                    </a:cubicBezTo>
                    <a:cubicBezTo>
                      <a:pt x="52" y="98"/>
                      <a:pt x="51" y="98"/>
                      <a:pt x="51" y="98"/>
                    </a:cubicBezTo>
                    <a:cubicBezTo>
                      <a:pt x="51" y="98"/>
                      <a:pt x="51" y="98"/>
                      <a:pt x="51" y="99"/>
                    </a:cubicBezTo>
                    <a:cubicBezTo>
                      <a:pt x="51" y="99"/>
                      <a:pt x="50" y="99"/>
                      <a:pt x="50" y="99"/>
                    </a:cubicBezTo>
                    <a:cubicBezTo>
                      <a:pt x="50" y="100"/>
                      <a:pt x="50" y="100"/>
                      <a:pt x="50" y="100"/>
                    </a:cubicBezTo>
                    <a:cubicBezTo>
                      <a:pt x="49" y="100"/>
                      <a:pt x="49" y="100"/>
                      <a:pt x="48" y="101"/>
                    </a:cubicBezTo>
                    <a:cubicBezTo>
                      <a:pt x="49" y="101"/>
                      <a:pt x="50" y="101"/>
                      <a:pt x="50" y="101"/>
                    </a:cubicBezTo>
                    <a:cubicBezTo>
                      <a:pt x="50" y="101"/>
                      <a:pt x="49" y="101"/>
                      <a:pt x="49" y="102"/>
                    </a:cubicBezTo>
                    <a:cubicBezTo>
                      <a:pt x="50" y="102"/>
                      <a:pt x="50" y="102"/>
                      <a:pt x="50" y="103"/>
                    </a:cubicBezTo>
                    <a:cubicBezTo>
                      <a:pt x="50" y="103"/>
                      <a:pt x="49" y="103"/>
                      <a:pt x="49" y="103"/>
                    </a:cubicBezTo>
                    <a:cubicBezTo>
                      <a:pt x="49" y="103"/>
                      <a:pt x="49" y="102"/>
                      <a:pt x="48" y="103"/>
                    </a:cubicBezTo>
                    <a:cubicBezTo>
                      <a:pt x="48" y="103"/>
                      <a:pt x="48" y="103"/>
                      <a:pt x="48" y="103"/>
                    </a:cubicBezTo>
                    <a:cubicBezTo>
                      <a:pt x="48" y="104"/>
                      <a:pt x="47" y="103"/>
                      <a:pt x="47" y="103"/>
                    </a:cubicBezTo>
                    <a:cubicBezTo>
                      <a:pt x="46" y="104"/>
                      <a:pt x="46" y="101"/>
                      <a:pt x="45" y="101"/>
                    </a:cubicBezTo>
                    <a:cubicBezTo>
                      <a:pt x="45" y="102"/>
                      <a:pt x="45" y="102"/>
                      <a:pt x="46" y="103"/>
                    </a:cubicBezTo>
                    <a:cubicBezTo>
                      <a:pt x="46" y="104"/>
                      <a:pt x="47" y="105"/>
                      <a:pt x="47" y="105"/>
                    </a:cubicBezTo>
                    <a:cubicBezTo>
                      <a:pt x="46" y="105"/>
                      <a:pt x="46" y="105"/>
                      <a:pt x="46" y="106"/>
                    </a:cubicBezTo>
                    <a:cubicBezTo>
                      <a:pt x="46" y="106"/>
                      <a:pt x="46" y="106"/>
                      <a:pt x="46" y="106"/>
                    </a:cubicBezTo>
                    <a:cubicBezTo>
                      <a:pt x="47" y="107"/>
                      <a:pt x="46" y="107"/>
                      <a:pt x="46" y="107"/>
                    </a:cubicBezTo>
                    <a:cubicBezTo>
                      <a:pt x="46" y="107"/>
                      <a:pt x="46" y="108"/>
                      <a:pt x="46" y="108"/>
                    </a:cubicBezTo>
                    <a:cubicBezTo>
                      <a:pt x="45" y="108"/>
                      <a:pt x="45" y="108"/>
                      <a:pt x="45" y="108"/>
                    </a:cubicBezTo>
                    <a:cubicBezTo>
                      <a:pt x="45" y="108"/>
                      <a:pt x="45" y="108"/>
                      <a:pt x="44" y="108"/>
                    </a:cubicBezTo>
                    <a:cubicBezTo>
                      <a:pt x="44" y="108"/>
                      <a:pt x="45" y="109"/>
                      <a:pt x="44" y="109"/>
                    </a:cubicBezTo>
                    <a:cubicBezTo>
                      <a:pt x="44" y="109"/>
                      <a:pt x="44" y="109"/>
                      <a:pt x="44" y="109"/>
                    </a:cubicBezTo>
                    <a:cubicBezTo>
                      <a:pt x="43" y="108"/>
                      <a:pt x="43" y="108"/>
                      <a:pt x="43" y="108"/>
                    </a:cubicBezTo>
                    <a:cubicBezTo>
                      <a:pt x="42" y="108"/>
                      <a:pt x="42" y="108"/>
                      <a:pt x="42" y="109"/>
                    </a:cubicBezTo>
                    <a:cubicBezTo>
                      <a:pt x="42" y="109"/>
                      <a:pt x="42" y="110"/>
                      <a:pt x="42" y="110"/>
                    </a:cubicBezTo>
                    <a:cubicBezTo>
                      <a:pt x="42" y="110"/>
                      <a:pt x="43" y="110"/>
                      <a:pt x="43" y="111"/>
                    </a:cubicBezTo>
                    <a:cubicBezTo>
                      <a:pt x="43" y="111"/>
                      <a:pt x="43" y="111"/>
                      <a:pt x="43" y="111"/>
                    </a:cubicBezTo>
                    <a:cubicBezTo>
                      <a:pt x="43" y="111"/>
                      <a:pt x="44" y="111"/>
                      <a:pt x="44" y="112"/>
                    </a:cubicBezTo>
                    <a:cubicBezTo>
                      <a:pt x="44" y="112"/>
                      <a:pt x="44" y="112"/>
                      <a:pt x="43" y="112"/>
                    </a:cubicBezTo>
                    <a:cubicBezTo>
                      <a:pt x="43" y="113"/>
                      <a:pt x="43" y="113"/>
                      <a:pt x="43" y="113"/>
                    </a:cubicBezTo>
                    <a:cubicBezTo>
                      <a:pt x="43" y="114"/>
                      <a:pt x="43" y="115"/>
                      <a:pt x="43" y="115"/>
                    </a:cubicBezTo>
                    <a:cubicBezTo>
                      <a:pt x="43" y="115"/>
                      <a:pt x="42" y="116"/>
                      <a:pt x="42" y="116"/>
                    </a:cubicBezTo>
                    <a:cubicBezTo>
                      <a:pt x="42" y="117"/>
                      <a:pt x="42" y="116"/>
                      <a:pt x="42" y="117"/>
                    </a:cubicBezTo>
                    <a:cubicBezTo>
                      <a:pt x="42" y="117"/>
                      <a:pt x="42" y="117"/>
                      <a:pt x="42" y="118"/>
                    </a:cubicBezTo>
                    <a:cubicBezTo>
                      <a:pt x="42" y="118"/>
                      <a:pt x="42" y="118"/>
                      <a:pt x="42" y="118"/>
                    </a:cubicBezTo>
                    <a:cubicBezTo>
                      <a:pt x="42" y="118"/>
                      <a:pt x="42" y="118"/>
                      <a:pt x="42" y="118"/>
                    </a:cubicBezTo>
                    <a:cubicBezTo>
                      <a:pt x="42" y="119"/>
                      <a:pt x="43" y="119"/>
                      <a:pt x="43" y="119"/>
                    </a:cubicBezTo>
                    <a:cubicBezTo>
                      <a:pt x="43" y="120"/>
                      <a:pt x="43" y="120"/>
                      <a:pt x="43" y="120"/>
                    </a:cubicBezTo>
                    <a:cubicBezTo>
                      <a:pt x="42" y="120"/>
                      <a:pt x="42" y="119"/>
                      <a:pt x="42" y="119"/>
                    </a:cubicBezTo>
                    <a:cubicBezTo>
                      <a:pt x="41" y="119"/>
                      <a:pt x="42" y="120"/>
                      <a:pt x="42" y="120"/>
                    </a:cubicBezTo>
                    <a:cubicBezTo>
                      <a:pt x="41" y="120"/>
                      <a:pt x="42" y="121"/>
                      <a:pt x="41" y="121"/>
                    </a:cubicBezTo>
                    <a:cubicBezTo>
                      <a:pt x="40" y="122"/>
                      <a:pt x="41" y="122"/>
                      <a:pt x="41" y="122"/>
                    </a:cubicBezTo>
                    <a:cubicBezTo>
                      <a:pt x="41" y="123"/>
                      <a:pt x="41" y="123"/>
                      <a:pt x="41" y="124"/>
                    </a:cubicBezTo>
                    <a:cubicBezTo>
                      <a:pt x="42" y="125"/>
                      <a:pt x="41" y="125"/>
                      <a:pt x="41" y="126"/>
                    </a:cubicBezTo>
                    <a:cubicBezTo>
                      <a:pt x="41" y="126"/>
                      <a:pt x="41" y="126"/>
                      <a:pt x="41" y="127"/>
                    </a:cubicBezTo>
                    <a:cubicBezTo>
                      <a:pt x="41" y="127"/>
                      <a:pt x="41" y="127"/>
                      <a:pt x="41" y="128"/>
                    </a:cubicBezTo>
                    <a:cubicBezTo>
                      <a:pt x="41" y="128"/>
                      <a:pt x="41" y="129"/>
                      <a:pt x="41" y="129"/>
                    </a:cubicBezTo>
                    <a:cubicBezTo>
                      <a:pt x="41" y="130"/>
                      <a:pt x="41" y="130"/>
                      <a:pt x="42" y="131"/>
                    </a:cubicBezTo>
                    <a:cubicBezTo>
                      <a:pt x="42" y="132"/>
                      <a:pt x="42" y="133"/>
                      <a:pt x="42" y="133"/>
                    </a:cubicBezTo>
                    <a:cubicBezTo>
                      <a:pt x="42" y="133"/>
                      <a:pt x="41" y="133"/>
                      <a:pt x="41" y="134"/>
                    </a:cubicBezTo>
                    <a:cubicBezTo>
                      <a:pt x="41" y="134"/>
                      <a:pt x="42" y="135"/>
                      <a:pt x="42" y="135"/>
                    </a:cubicBezTo>
                    <a:cubicBezTo>
                      <a:pt x="43" y="135"/>
                      <a:pt x="43" y="134"/>
                      <a:pt x="44" y="134"/>
                    </a:cubicBezTo>
                    <a:cubicBezTo>
                      <a:pt x="44" y="135"/>
                      <a:pt x="44" y="135"/>
                      <a:pt x="44" y="136"/>
                    </a:cubicBezTo>
                    <a:cubicBezTo>
                      <a:pt x="44" y="136"/>
                      <a:pt x="44" y="137"/>
                      <a:pt x="45" y="136"/>
                    </a:cubicBezTo>
                    <a:cubicBezTo>
                      <a:pt x="45" y="136"/>
                      <a:pt x="45" y="135"/>
                      <a:pt x="45" y="135"/>
                    </a:cubicBezTo>
                    <a:cubicBezTo>
                      <a:pt x="46" y="135"/>
                      <a:pt x="46" y="135"/>
                      <a:pt x="46" y="135"/>
                    </a:cubicBezTo>
                    <a:cubicBezTo>
                      <a:pt x="47" y="136"/>
                      <a:pt x="46" y="136"/>
                      <a:pt x="46" y="136"/>
                    </a:cubicBezTo>
                    <a:cubicBezTo>
                      <a:pt x="47" y="136"/>
                      <a:pt x="47" y="137"/>
                      <a:pt x="47" y="137"/>
                    </a:cubicBezTo>
                    <a:cubicBezTo>
                      <a:pt x="47" y="137"/>
                      <a:pt x="48" y="137"/>
                      <a:pt x="48" y="138"/>
                    </a:cubicBezTo>
                    <a:cubicBezTo>
                      <a:pt x="48" y="138"/>
                      <a:pt x="48" y="138"/>
                      <a:pt x="48" y="138"/>
                    </a:cubicBezTo>
                    <a:cubicBezTo>
                      <a:pt x="48" y="138"/>
                      <a:pt x="48" y="138"/>
                      <a:pt x="48" y="138"/>
                    </a:cubicBezTo>
                    <a:cubicBezTo>
                      <a:pt x="49" y="139"/>
                      <a:pt x="49" y="138"/>
                      <a:pt x="49" y="137"/>
                    </a:cubicBezTo>
                    <a:cubicBezTo>
                      <a:pt x="49" y="137"/>
                      <a:pt x="49" y="136"/>
                      <a:pt x="49" y="136"/>
                    </a:cubicBezTo>
                    <a:cubicBezTo>
                      <a:pt x="50" y="137"/>
                      <a:pt x="50" y="138"/>
                      <a:pt x="50" y="138"/>
                    </a:cubicBezTo>
                    <a:cubicBezTo>
                      <a:pt x="50" y="138"/>
                      <a:pt x="51" y="138"/>
                      <a:pt x="50" y="139"/>
                    </a:cubicBezTo>
                    <a:cubicBezTo>
                      <a:pt x="50" y="139"/>
                      <a:pt x="50" y="139"/>
                      <a:pt x="50" y="139"/>
                    </a:cubicBezTo>
                    <a:cubicBezTo>
                      <a:pt x="49" y="139"/>
                      <a:pt x="51" y="139"/>
                      <a:pt x="50" y="140"/>
                    </a:cubicBezTo>
                    <a:cubicBezTo>
                      <a:pt x="50" y="140"/>
                      <a:pt x="49" y="140"/>
                      <a:pt x="50" y="140"/>
                    </a:cubicBezTo>
                    <a:cubicBezTo>
                      <a:pt x="50" y="141"/>
                      <a:pt x="50" y="141"/>
                      <a:pt x="50" y="141"/>
                    </a:cubicBezTo>
                    <a:cubicBezTo>
                      <a:pt x="50" y="141"/>
                      <a:pt x="50" y="141"/>
                      <a:pt x="50" y="142"/>
                    </a:cubicBezTo>
                    <a:cubicBezTo>
                      <a:pt x="51" y="142"/>
                      <a:pt x="51" y="141"/>
                      <a:pt x="51" y="141"/>
                    </a:cubicBezTo>
                    <a:cubicBezTo>
                      <a:pt x="52" y="141"/>
                      <a:pt x="52" y="143"/>
                      <a:pt x="53" y="144"/>
                    </a:cubicBezTo>
                    <a:cubicBezTo>
                      <a:pt x="53" y="144"/>
                      <a:pt x="54" y="145"/>
                      <a:pt x="53" y="145"/>
                    </a:cubicBezTo>
                    <a:cubicBezTo>
                      <a:pt x="53" y="145"/>
                      <a:pt x="52" y="145"/>
                      <a:pt x="52" y="146"/>
                    </a:cubicBezTo>
                    <a:cubicBezTo>
                      <a:pt x="52" y="146"/>
                      <a:pt x="53" y="146"/>
                      <a:pt x="54" y="146"/>
                    </a:cubicBezTo>
                    <a:cubicBezTo>
                      <a:pt x="54" y="147"/>
                      <a:pt x="53" y="147"/>
                      <a:pt x="53" y="147"/>
                    </a:cubicBezTo>
                    <a:cubicBezTo>
                      <a:pt x="52" y="147"/>
                      <a:pt x="52" y="148"/>
                      <a:pt x="51" y="148"/>
                    </a:cubicBezTo>
                    <a:cubicBezTo>
                      <a:pt x="50" y="148"/>
                      <a:pt x="50" y="150"/>
                      <a:pt x="49" y="150"/>
                    </a:cubicBezTo>
                    <a:cubicBezTo>
                      <a:pt x="49" y="150"/>
                      <a:pt x="49" y="150"/>
                      <a:pt x="48" y="151"/>
                    </a:cubicBezTo>
                    <a:cubicBezTo>
                      <a:pt x="48" y="151"/>
                      <a:pt x="47" y="151"/>
                      <a:pt x="47" y="152"/>
                    </a:cubicBezTo>
                    <a:cubicBezTo>
                      <a:pt x="45" y="152"/>
                      <a:pt x="45" y="150"/>
                      <a:pt x="44" y="150"/>
                    </a:cubicBezTo>
                    <a:cubicBezTo>
                      <a:pt x="44" y="149"/>
                      <a:pt x="44" y="149"/>
                      <a:pt x="43" y="149"/>
                    </a:cubicBezTo>
                    <a:cubicBezTo>
                      <a:pt x="43" y="149"/>
                      <a:pt x="43" y="149"/>
                      <a:pt x="43" y="149"/>
                    </a:cubicBezTo>
                    <a:cubicBezTo>
                      <a:pt x="42" y="149"/>
                      <a:pt x="43" y="149"/>
                      <a:pt x="42" y="150"/>
                    </a:cubicBezTo>
                    <a:cubicBezTo>
                      <a:pt x="41" y="150"/>
                      <a:pt x="41" y="149"/>
                      <a:pt x="40" y="149"/>
                    </a:cubicBezTo>
                    <a:cubicBezTo>
                      <a:pt x="40" y="148"/>
                      <a:pt x="40" y="148"/>
                      <a:pt x="39" y="149"/>
                    </a:cubicBezTo>
                    <a:cubicBezTo>
                      <a:pt x="39" y="148"/>
                      <a:pt x="38" y="149"/>
                      <a:pt x="38" y="149"/>
                    </a:cubicBezTo>
                    <a:cubicBezTo>
                      <a:pt x="37" y="149"/>
                      <a:pt x="36" y="147"/>
                      <a:pt x="36" y="149"/>
                    </a:cubicBezTo>
                    <a:cubicBezTo>
                      <a:pt x="36" y="149"/>
                      <a:pt x="36" y="149"/>
                      <a:pt x="36" y="149"/>
                    </a:cubicBezTo>
                    <a:cubicBezTo>
                      <a:pt x="36" y="150"/>
                      <a:pt x="35" y="150"/>
                      <a:pt x="35" y="150"/>
                    </a:cubicBezTo>
                    <a:cubicBezTo>
                      <a:pt x="35" y="150"/>
                      <a:pt x="33" y="149"/>
                      <a:pt x="33" y="149"/>
                    </a:cubicBezTo>
                    <a:cubicBezTo>
                      <a:pt x="32" y="150"/>
                      <a:pt x="34" y="150"/>
                      <a:pt x="35" y="150"/>
                    </a:cubicBezTo>
                    <a:cubicBezTo>
                      <a:pt x="36" y="150"/>
                      <a:pt x="37" y="150"/>
                      <a:pt x="38" y="150"/>
                    </a:cubicBezTo>
                    <a:cubicBezTo>
                      <a:pt x="38" y="151"/>
                      <a:pt x="39" y="152"/>
                      <a:pt x="39" y="151"/>
                    </a:cubicBezTo>
                    <a:cubicBezTo>
                      <a:pt x="39" y="150"/>
                      <a:pt x="38" y="150"/>
                      <a:pt x="38" y="150"/>
                    </a:cubicBezTo>
                    <a:cubicBezTo>
                      <a:pt x="39" y="149"/>
                      <a:pt x="40" y="151"/>
                      <a:pt x="40" y="151"/>
                    </a:cubicBezTo>
                    <a:cubicBezTo>
                      <a:pt x="41" y="151"/>
                      <a:pt x="41" y="151"/>
                      <a:pt x="41" y="152"/>
                    </a:cubicBezTo>
                    <a:cubicBezTo>
                      <a:pt x="42" y="152"/>
                      <a:pt x="42" y="152"/>
                      <a:pt x="42" y="153"/>
                    </a:cubicBezTo>
                    <a:cubicBezTo>
                      <a:pt x="42" y="153"/>
                      <a:pt x="42" y="152"/>
                      <a:pt x="43" y="152"/>
                    </a:cubicBezTo>
                    <a:cubicBezTo>
                      <a:pt x="43" y="152"/>
                      <a:pt x="43" y="153"/>
                      <a:pt x="44" y="153"/>
                    </a:cubicBezTo>
                    <a:cubicBezTo>
                      <a:pt x="44" y="153"/>
                      <a:pt x="44" y="153"/>
                      <a:pt x="45" y="153"/>
                    </a:cubicBezTo>
                    <a:cubicBezTo>
                      <a:pt x="45" y="153"/>
                      <a:pt x="45" y="153"/>
                      <a:pt x="46" y="153"/>
                    </a:cubicBezTo>
                    <a:cubicBezTo>
                      <a:pt x="46" y="152"/>
                      <a:pt x="46" y="152"/>
                      <a:pt x="46" y="152"/>
                    </a:cubicBezTo>
                    <a:cubicBezTo>
                      <a:pt x="47" y="152"/>
                      <a:pt x="47" y="152"/>
                      <a:pt x="47" y="152"/>
                    </a:cubicBezTo>
                    <a:cubicBezTo>
                      <a:pt x="48" y="152"/>
                      <a:pt x="48" y="152"/>
                      <a:pt x="48" y="152"/>
                    </a:cubicBezTo>
                    <a:cubicBezTo>
                      <a:pt x="48" y="152"/>
                      <a:pt x="48" y="152"/>
                      <a:pt x="48" y="152"/>
                    </a:cubicBezTo>
                    <a:cubicBezTo>
                      <a:pt x="48" y="152"/>
                      <a:pt x="48" y="153"/>
                      <a:pt x="48" y="153"/>
                    </a:cubicBezTo>
                    <a:cubicBezTo>
                      <a:pt x="49" y="153"/>
                      <a:pt x="49" y="153"/>
                      <a:pt x="49" y="154"/>
                    </a:cubicBezTo>
                    <a:cubicBezTo>
                      <a:pt x="49" y="154"/>
                      <a:pt x="49" y="155"/>
                      <a:pt x="49" y="155"/>
                    </a:cubicBezTo>
                    <a:cubicBezTo>
                      <a:pt x="48" y="155"/>
                      <a:pt x="48" y="155"/>
                      <a:pt x="47" y="155"/>
                    </a:cubicBezTo>
                    <a:cubicBezTo>
                      <a:pt x="47" y="156"/>
                      <a:pt x="47" y="156"/>
                      <a:pt x="46" y="156"/>
                    </a:cubicBezTo>
                    <a:cubicBezTo>
                      <a:pt x="46" y="157"/>
                      <a:pt x="46" y="157"/>
                      <a:pt x="46" y="157"/>
                    </a:cubicBezTo>
                    <a:cubicBezTo>
                      <a:pt x="45" y="157"/>
                      <a:pt x="45" y="157"/>
                      <a:pt x="45" y="157"/>
                    </a:cubicBezTo>
                    <a:cubicBezTo>
                      <a:pt x="45" y="156"/>
                      <a:pt x="45" y="155"/>
                      <a:pt x="45" y="154"/>
                    </a:cubicBezTo>
                    <a:cubicBezTo>
                      <a:pt x="44" y="155"/>
                      <a:pt x="44" y="156"/>
                      <a:pt x="44" y="157"/>
                    </a:cubicBezTo>
                    <a:cubicBezTo>
                      <a:pt x="44" y="157"/>
                      <a:pt x="44" y="157"/>
                      <a:pt x="44" y="157"/>
                    </a:cubicBezTo>
                    <a:cubicBezTo>
                      <a:pt x="44" y="158"/>
                      <a:pt x="44" y="158"/>
                      <a:pt x="43" y="158"/>
                    </a:cubicBezTo>
                    <a:cubicBezTo>
                      <a:pt x="43" y="159"/>
                      <a:pt x="42" y="160"/>
                      <a:pt x="41" y="159"/>
                    </a:cubicBezTo>
                    <a:cubicBezTo>
                      <a:pt x="40" y="160"/>
                      <a:pt x="40" y="160"/>
                      <a:pt x="40" y="160"/>
                    </a:cubicBezTo>
                    <a:cubicBezTo>
                      <a:pt x="40" y="161"/>
                      <a:pt x="40" y="161"/>
                      <a:pt x="40" y="161"/>
                    </a:cubicBezTo>
                    <a:cubicBezTo>
                      <a:pt x="39" y="161"/>
                      <a:pt x="39" y="161"/>
                      <a:pt x="38" y="161"/>
                    </a:cubicBezTo>
                    <a:cubicBezTo>
                      <a:pt x="37" y="161"/>
                      <a:pt x="36" y="161"/>
                      <a:pt x="36" y="161"/>
                    </a:cubicBezTo>
                    <a:cubicBezTo>
                      <a:pt x="35" y="161"/>
                      <a:pt x="34" y="161"/>
                      <a:pt x="35" y="161"/>
                    </a:cubicBezTo>
                    <a:cubicBezTo>
                      <a:pt x="35" y="161"/>
                      <a:pt x="37" y="161"/>
                      <a:pt x="37" y="161"/>
                    </a:cubicBezTo>
                    <a:cubicBezTo>
                      <a:pt x="38" y="162"/>
                      <a:pt x="39" y="162"/>
                      <a:pt x="39" y="162"/>
                    </a:cubicBezTo>
                    <a:cubicBezTo>
                      <a:pt x="40" y="164"/>
                      <a:pt x="37" y="163"/>
                      <a:pt x="36" y="163"/>
                    </a:cubicBezTo>
                    <a:cubicBezTo>
                      <a:pt x="36" y="163"/>
                      <a:pt x="38" y="164"/>
                      <a:pt x="38" y="164"/>
                    </a:cubicBezTo>
                    <a:cubicBezTo>
                      <a:pt x="38" y="164"/>
                      <a:pt x="39" y="164"/>
                      <a:pt x="39" y="165"/>
                    </a:cubicBezTo>
                    <a:cubicBezTo>
                      <a:pt x="39" y="165"/>
                      <a:pt x="39" y="165"/>
                      <a:pt x="38" y="165"/>
                    </a:cubicBezTo>
                    <a:cubicBezTo>
                      <a:pt x="38" y="166"/>
                      <a:pt x="38" y="166"/>
                      <a:pt x="39" y="166"/>
                    </a:cubicBezTo>
                    <a:cubicBezTo>
                      <a:pt x="39" y="167"/>
                      <a:pt x="39" y="167"/>
                      <a:pt x="38" y="167"/>
                    </a:cubicBezTo>
                    <a:cubicBezTo>
                      <a:pt x="38" y="167"/>
                      <a:pt x="38" y="166"/>
                      <a:pt x="37" y="166"/>
                    </a:cubicBezTo>
                    <a:cubicBezTo>
                      <a:pt x="37" y="167"/>
                      <a:pt x="38" y="168"/>
                      <a:pt x="38" y="168"/>
                    </a:cubicBezTo>
                    <a:cubicBezTo>
                      <a:pt x="38" y="169"/>
                      <a:pt x="38" y="169"/>
                      <a:pt x="38" y="169"/>
                    </a:cubicBezTo>
                    <a:cubicBezTo>
                      <a:pt x="38" y="170"/>
                      <a:pt x="38" y="170"/>
                      <a:pt x="38" y="170"/>
                    </a:cubicBezTo>
                    <a:cubicBezTo>
                      <a:pt x="37" y="171"/>
                      <a:pt x="37" y="170"/>
                      <a:pt x="37" y="169"/>
                    </a:cubicBezTo>
                    <a:cubicBezTo>
                      <a:pt x="36" y="170"/>
                      <a:pt x="37" y="170"/>
                      <a:pt x="37" y="170"/>
                    </a:cubicBezTo>
                    <a:cubicBezTo>
                      <a:pt x="37" y="170"/>
                      <a:pt x="36" y="170"/>
                      <a:pt x="36" y="170"/>
                    </a:cubicBezTo>
                    <a:cubicBezTo>
                      <a:pt x="36" y="171"/>
                      <a:pt x="37" y="171"/>
                      <a:pt x="37" y="172"/>
                    </a:cubicBezTo>
                    <a:cubicBezTo>
                      <a:pt x="37" y="172"/>
                      <a:pt x="38" y="173"/>
                      <a:pt x="38" y="173"/>
                    </a:cubicBezTo>
                    <a:cubicBezTo>
                      <a:pt x="38" y="173"/>
                      <a:pt x="37" y="173"/>
                      <a:pt x="37" y="173"/>
                    </a:cubicBezTo>
                    <a:cubicBezTo>
                      <a:pt x="37" y="173"/>
                      <a:pt x="37" y="174"/>
                      <a:pt x="37" y="174"/>
                    </a:cubicBezTo>
                    <a:cubicBezTo>
                      <a:pt x="37" y="174"/>
                      <a:pt x="36" y="174"/>
                      <a:pt x="36" y="174"/>
                    </a:cubicBezTo>
                    <a:cubicBezTo>
                      <a:pt x="36" y="175"/>
                      <a:pt x="37" y="175"/>
                      <a:pt x="37" y="175"/>
                    </a:cubicBezTo>
                    <a:cubicBezTo>
                      <a:pt x="38" y="175"/>
                      <a:pt x="38" y="176"/>
                      <a:pt x="38" y="176"/>
                    </a:cubicBezTo>
                    <a:cubicBezTo>
                      <a:pt x="37" y="177"/>
                      <a:pt x="37" y="177"/>
                      <a:pt x="37" y="177"/>
                    </a:cubicBezTo>
                    <a:cubicBezTo>
                      <a:pt x="37" y="177"/>
                      <a:pt x="37" y="177"/>
                      <a:pt x="37" y="178"/>
                    </a:cubicBezTo>
                    <a:cubicBezTo>
                      <a:pt x="36" y="178"/>
                      <a:pt x="36" y="179"/>
                      <a:pt x="36" y="180"/>
                    </a:cubicBezTo>
                    <a:cubicBezTo>
                      <a:pt x="36" y="180"/>
                      <a:pt x="38" y="181"/>
                      <a:pt x="36" y="181"/>
                    </a:cubicBezTo>
                    <a:cubicBezTo>
                      <a:pt x="36" y="182"/>
                      <a:pt x="36" y="183"/>
                      <a:pt x="36" y="183"/>
                    </a:cubicBezTo>
                    <a:cubicBezTo>
                      <a:pt x="36" y="184"/>
                      <a:pt x="36" y="184"/>
                      <a:pt x="36" y="184"/>
                    </a:cubicBezTo>
                    <a:cubicBezTo>
                      <a:pt x="36" y="184"/>
                      <a:pt x="36" y="184"/>
                      <a:pt x="36" y="184"/>
                    </a:cubicBezTo>
                    <a:cubicBezTo>
                      <a:pt x="36" y="185"/>
                      <a:pt x="36" y="185"/>
                      <a:pt x="36" y="185"/>
                    </a:cubicBezTo>
                    <a:cubicBezTo>
                      <a:pt x="36" y="185"/>
                      <a:pt x="36" y="185"/>
                      <a:pt x="36" y="185"/>
                    </a:cubicBezTo>
                    <a:cubicBezTo>
                      <a:pt x="36" y="185"/>
                      <a:pt x="36" y="185"/>
                      <a:pt x="36" y="186"/>
                    </a:cubicBezTo>
                    <a:cubicBezTo>
                      <a:pt x="35" y="186"/>
                      <a:pt x="35" y="186"/>
                      <a:pt x="35" y="187"/>
                    </a:cubicBezTo>
                    <a:cubicBezTo>
                      <a:pt x="34" y="187"/>
                      <a:pt x="35" y="187"/>
                      <a:pt x="34" y="187"/>
                    </a:cubicBezTo>
                    <a:cubicBezTo>
                      <a:pt x="34" y="188"/>
                      <a:pt x="34" y="188"/>
                      <a:pt x="34" y="188"/>
                    </a:cubicBezTo>
                    <a:cubicBezTo>
                      <a:pt x="34" y="188"/>
                      <a:pt x="34" y="189"/>
                      <a:pt x="34" y="189"/>
                    </a:cubicBezTo>
                    <a:cubicBezTo>
                      <a:pt x="34" y="190"/>
                      <a:pt x="34" y="190"/>
                      <a:pt x="33" y="190"/>
                    </a:cubicBezTo>
                    <a:cubicBezTo>
                      <a:pt x="33" y="191"/>
                      <a:pt x="33" y="191"/>
                      <a:pt x="33" y="192"/>
                    </a:cubicBezTo>
                    <a:cubicBezTo>
                      <a:pt x="32" y="192"/>
                      <a:pt x="32" y="193"/>
                      <a:pt x="32" y="192"/>
                    </a:cubicBezTo>
                    <a:cubicBezTo>
                      <a:pt x="31" y="192"/>
                      <a:pt x="30" y="191"/>
                      <a:pt x="30" y="192"/>
                    </a:cubicBezTo>
                    <a:cubicBezTo>
                      <a:pt x="29" y="192"/>
                      <a:pt x="29" y="192"/>
                      <a:pt x="29" y="192"/>
                    </a:cubicBezTo>
                    <a:cubicBezTo>
                      <a:pt x="29" y="192"/>
                      <a:pt x="29" y="192"/>
                      <a:pt x="28" y="192"/>
                    </a:cubicBezTo>
                    <a:cubicBezTo>
                      <a:pt x="28" y="192"/>
                      <a:pt x="28" y="192"/>
                      <a:pt x="28" y="192"/>
                    </a:cubicBezTo>
                    <a:cubicBezTo>
                      <a:pt x="28" y="192"/>
                      <a:pt x="27" y="192"/>
                      <a:pt x="27" y="192"/>
                    </a:cubicBezTo>
                    <a:cubicBezTo>
                      <a:pt x="27" y="192"/>
                      <a:pt x="26" y="192"/>
                      <a:pt x="26" y="192"/>
                    </a:cubicBezTo>
                    <a:cubicBezTo>
                      <a:pt x="25" y="192"/>
                      <a:pt x="25" y="192"/>
                      <a:pt x="24" y="192"/>
                    </a:cubicBezTo>
                    <a:cubicBezTo>
                      <a:pt x="24" y="192"/>
                      <a:pt x="25" y="193"/>
                      <a:pt x="24" y="194"/>
                    </a:cubicBezTo>
                    <a:cubicBezTo>
                      <a:pt x="24" y="194"/>
                      <a:pt x="23" y="193"/>
                      <a:pt x="23" y="193"/>
                    </a:cubicBezTo>
                    <a:cubicBezTo>
                      <a:pt x="23" y="193"/>
                      <a:pt x="23" y="194"/>
                      <a:pt x="23" y="194"/>
                    </a:cubicBezTo>
                    <a:cubicBezTo>
                      <a:pt x="22" y="195"/>
                      <a:pt x="21" y="196"/>
                      <a:pt x="21" y="197"/>
                    </a:cubicBezTo>
                    <a:cubicBezTo>
                      <a:pt x="21" y="198"/>
                      <a:pt x="22" y="199"/>
                      <a:pt x="22" y="200"/>
                    </a:cubicBezTo>
                    <a:cubicBezTo>
                      <a:pt x="22" y="200"/>
                      <a:pt x="21" y="201"/>
                      <a:pt x="21" y="201"/>
                    </a:cubicBezTo>
                    <a:cubicBezTo>
                      <a:pt x="20" y="202"/>
                      <a:pt x="20" y="201"/>
                      <a:pt x="19" y="201"/>
                    </a:cubicBezTo>
                    <a:cubicBezTo>
                      <a:pt x="19" y="201"/>
                      <a:pt x="19" y="201"/>
                      <a:pt x="18" y="201"/>
                    </a:cubicBezTo>
                    <a:cubicBezTo>
                      <a:pt x="17" y="201"/>
                      <a:pt x="17" y="201"/>
                      <a:pt x="16" y="201"/>
                    </a:cubicBezTo>
                    <a:cubicBezTo>
                      <a:pt x="15" y="202"/>
                      <a:pt x="13" y="202"/>
                      <a:pt x="13" y="201"/>
                    </a:cubicBezTo>
                    <a:cubicBezTo>
                      <a:pt x="13" y="200"/>
                      <a:pt x="12" y="199"/>
                      <a:pt x="13" y="199"/>
                    </a:cubicBezTo>
                    <a:cubicBezTo>
                      <a:pt x="13" y="198"/>
                      <a:pt x="13" y="198"/>
                      <a:pt x="13" y="198"/>
                    </a:cubicBezTo>
                    <a:cubicBezTo>
                      <a:pt x="13" y="197"/>
                      <a:pt x="13" y="197"/>
                      <a:pt x="13" y="197"/>
                    </a:cubicBezTo>
                    <a:cubicBezTo>
                      <a:pt x="12" y="197"/>
                      <a:pt x="12" y="196"/>
                      <a:pt x="12" y="196"/>
                    </a:cubicBezTo>
                    <a:cubicBezTo>
                      <a:pt x="12" y="195"/>
                      <a:pt x="12" y="195"/>
                      <a:pt x="11" y="195"/>
                    </a:cubicBezTo>
                    <a:cubicBezTo>
                      <a:pt x="11" y="194"/>
                      <a:pt x="11" y="193"/>
                      <a:pt x="11" y="192"/>
                    </a:cubicBezTo>
                    <a:cubicBezTo>
                      <a:pt x="10" y="192"/>
                      <a:pt x="10" y="191"/>
                      <a:pt x="9" y="190"/>
                    </a:cubicBezTo>
                    <a:cubicBezTo>
                      <a:pt x="10" y="190"/>
                      <a:pt x="11" y="191"/>
                      <a:pt x="11" y="191"/>
                    </a:cubicBezTo>
                    <a:cubicBezTo>
                      <a:pt x="12" y="191"/>
                      <a:pt x="12" y="191"/>
                      <a:pt x="11" y="190"/>
                    </a:cubicBezTo>
                    <a:cubicBezTo>
                      <a:pt x="11" y="190"/>
                      <a:pt x="10" y="189"/>
                      <a:pt x="11" y="188"/>
                    </a:cubicBezTo>
                    <a:cubicBezTo>
                      <a:pt x="11" y="188"/>
                      <a:pt x="12" y="189"/>
                      <a:pt x="12" y="188"/>
                    </a:cubicBezTo>
                    <a:cubicBezTo>
                      <a:pt x="12" y="187"/>
                      <a:pt x="12" y="187"/>
                      <a:pt x="12" y="186"/>
                    </a:cubicBezTo>
                    <a:cubicBezTo>
                      <a:pt x="12" y="186"/>
                      <a:pt x="12" y="186"/>
                      <a:pt x="11" y="186"/>
                    </a:cubicBezTo>
                    <a:cubicBezTo>
                      <a:pt x="10" y="186"/>
                      <a:pt x="10" y="185"/>
                      <a:pt x="10" y="184"/>
                    </a:cubicBezTo>
                    <a:cubicBezTo>
                      <a:pt x="10" y="183"/>
                      <a:pt x="9" y="183"/>
                      <a:pt x="8" y="182"/>
                    </a:cubicBezTo>
                    <a:cubicBezTo>
                      <a:pt x="8" y="182"/>
                      <a:pt x="8" y="182"/>
                      <a:pt x="8" y="181"/>
                    </a:cubicBezTo>
                    <a:cubicBezTo>
                      <a:pt x="8" y="181"/>
                      <a:pt x="8" y="180"/>
                      <a:pt x="7" y="180"/>
                    </a:cubicBezTo>
                    <a:cubicBezTo>
                      <a:pt x="7" y="179"/>
                      <a:pt x="7" y="178"/>
                      <a:pt x="7" y="177"/>
                    </a:cubicBezTo>
                    <a:cubicBezTo>
                      <a:pt x="7" y="177"/>
                      <a:pt x="7" y="176"/>
                      <a:pt x="6" y="176"/>
                    </a:cubicBezTo>
                    <a:cubicBezTo>
                      <a:pt x="6" y="176"/>
                      <a:pt x="6" y="177"/>
                      <a:pt x="6" y="177"/>
                    </a:cubicBezTo>
                    <a:cubicBezTo>
                      <a:pt x="6" y="176"/>
                      <a:pt x="6" y="176"/>
                      <a:pt x="5" y="175"/>
                    </a:cubicBezTo>
                    <a:cubicBezTo>
                      <a:pt x="5" y="174"/>
                      <a:pt x="5" y="173"/>
                      <a:pt x="5" y="173"/>
                    </a:cubicBezTo>
                    <a:cubicBezTo>
                      <a:pt x="5" y="173"/>
                      <a:pt x="4" y="173"/>
                      <a:pt x="4" y="172"/>
                    </a:cubicBezTo>
                    <a:cubicBezTo>
                      <a:pt x="4" y="172"/>
                      <a:pt x="5" y="172"/>
                      <a:pt x="5" y="172"/>
                    </a:cubicBezTo>
                    <a:cubicBezTo>
                      <a:pt x="5" y="171"/>
                      <a:pt x="4" y="171"/>
                      <a:pt x="4" y="171"/>
                    </a:cubicBezTo>
                    <a:cubicBezTo>
                      <a:pt x="4" y="170"/>
                      <a:pt x="5" y="170"/>
                      <a:pt x="5" y="169"/>
                    </a:cubicBezTo>
                    <a:cubicBezTo>
                      <a:pt x="5" y="169"/>
                      <a:pt x="5" y="168"/>
                      <a:pt x="5" y="168"/>
                    </a:cubicBezTo>
                    <a:cubicBezTo>
                      <a:pt x="5" y="167"/>
                      <a:pt x="5" y="166"/>
                      <a:pt x="5" y="165"/>
                    </a:cubicBezTo>
                    <a:cubicBezTo>
                      <a:pt x="5" y="164"/>
                      <a:pt x="4" y="165"/>
                      <a:pt x="4" y="166"/>
                    </a:cubicBezTo>
                    <a:cubicBezTo>
                      <a:pt x="2" y="167"/>
                      <a:pt x="3" y="165"/>
                      <a:pt x="3" y="165"/>
                    </a:cubicBezTo>
                    <a:cubicBezTo>
                      <a:pt x="3" y="164"/>
                      <a:pt x="2" y="165"/>
                      <a:pt x="2" y="165"/>
                    </a:cubicBezTo>
                    <a:cubicBezTo>
                      <a:pt x="2" y="165"/>
                      <a:pt x="2" y="165"/>
                      <a:pt x="2" y="164"/>
                    </a:cubicBezTo>
                    <a:cubicBezTo>
                      <a:pt x="1" y="165"/>
                      <a:pt x="1" y="164"/>
                      <a:pt x="1" y="163"/>
                    </a:cubicBezTo>
                    <a:cubicBezTo>
                      <a:pt x="1" y="162"/>
                      <a:pt x="1" y="162"/>
                      <a:pt x="1" y="160"/>
                    </a:cubicBezTo>
                    <a:cubicBezTo>
                      <a:pt x="1" y="160"/>
                      <a:pt x="1" y="159"/>
                      <a:pt x="1" y="159"/>
                    </a:cubicBezTo>
                    <a:cubicBezTo>
                      <a:pt x="1" y="158"/>
                      <a:pt x="0" y="158"/>
                      <a:pt x="0" y="157"/>
                    </a:cubicBezTo>
                    <a:cubicBezTo>
                      <a:pt x="0" y="157"/>
                      <a:pt x="0" y="155"/>
                      <a:pt x="1" y="155"/>
                    </a:cubicBezTo>
                    <a:cubicBezTo>
                      <a:pt x="1" y="155"/>
                      <a:pt x="1" y="155"/>
                      <a:pt x="1" y="155"/>
                    </a:cubicBezTo>
                    <a:cubicBezTo>
                      <a:pt x="3" y="155"/>
                      <a:pt x="1" y="157"/>
                      <a:pt x="3" y="158"/>
                    </a:cubicBezTo>
                    <a:cubicBezTo>
                      <a:pt x="4" y="158"/>
                      <a:pt x="4" y="155"/>
                      <a:pt x="4" y="155"/>
                    </a:cubicBezTo>
                    <a:cubicBezTo>
                      <a:pt x="5" y="153"/>
                      <a:pt x="5" y="153"/>
                      <a:pt x="5" y="152"/>
                    </a:cubicBezTo>
                    <a:cubicBezTo>
                      <a:pt x="4" y="151"/>
                      <a:pt x="4" y="150"/>
                      <a:pt x="4" y="149"/>
                    </a:cubicBezTo>
                    <a:cubicBezTo>
                      <a:pt x="4" y="148"/>
                      <a:pt x="5" y="148"/>
                      <a:pt x="5" y="147"/>
                    </a:cubicBezTo>
                    <a:cubicBezTo>
                      <a:pt x="6" y="147"/>
                      <a:pt x="5" y="146"/>
                      <a:pt x="5" y="145"/>
                    </a:cubicBezTo>
                    <a:cubicBezTo>
                      <a:pt x="6" y="144"/>
                      <a:pt x="7" y="144"/>
                      <a:pt x="7" y="144"/>
                    </a:cubicBezTo>
                    <a:cubicBezTo>
                      <a:pt x="8" y="144"/>
                      <a:pt x="9" y="143"/>
                      <a:pt x="9" y="142"/>
                    </a:cubicBezTo>
                    <a:cubicBezTo>
                      <a:pt x="10" y="142"/>
                      <a:pt x="10" y="141"/>
                      <a:pt x="10" y="140"/>
                    </a:cubicBezTo>
                    <a:cubicBezTo>
                      <a:pt x="10" y="139"/>
                      <a:pt x="10" y="138"/>
                      <a:pt x="10" y="137"/>
                    </a:cubicBezTo>
                    <a:cubicBezTo>
                      <a:pt x="10" y="135"/>
                      <a:pt x="9" y="133"/>
                      <a:pt x="8" y="132"/>
                    </a:cubicBezTo>
                    <a:cubicBezTo>
                      <a:pt x="8" y="131"/>
                      <a:pt x="8" y="130"/>
                      <a:pt x="8" y="129"/>
                    </a:cubicBezTo>
                    <a:cubicBezTo>
                      <a:pt x="9" y="129"/>
                      <a:pt x="10" y="129"/>
                      <a:pt x="11" y="129"/>
                    </a:cubicBezTo>
                    <a:cubicBezTo>
                      <a:pt x="11" y="128"/>
                      <a:pt x="11" y="128"/>
                      <a:pt x="11" y="127"/>
                    </a:cubicBezTo>
                    <a:cubicBezTo>
                      <a:pt x="12" y="126"/>
                      <a:pt x="12" y="126"/>
                      <a:pt x="12" y="125"/>
                    </a:cubicBezTo>
                    <a:cubicBezTo>
                      <a:pt x="12" y="124"/>
                      <a:pt x="11" y="122"/>
                      <a:pt x="10" y="122"/>
                    </a:cubicBezTo>
                    <a:cubicBezTo>
                      <a:pt x="9" y="121"/>
                      <a:pt x="9" y="121"/>
                      <a:pt x="8" y="121"/>
                    </a:cubicBezTo>
                    <a:cubicBezTo>
                      <a:pt x="8" y="120"/>
                      <a:pt x="7" y="119"/>
                      <a:pt x="7" y="118"/>
                    </a:cubicBezTo>
                    <a:cubicBezTo>
                      <a:pt x="7" y="117"/>
                      <a:pt x="8" y="117"/>
                      <a:pt x="8" y="116"/>
                    </a:cubicBezTo>
                    <a:cubicBezTo>
                      <a:pt x="8" y="115"/>
                      <a:pt x="8" y="114"/>
                      <a:pt x="8" y="113"/>
                    </a:cubicBezTo>
                    <a:cubicBezTo>
                      <a:pt x="8" y="111"/>
                      <a:pt x="8" y="110"/>
                      <a:pt x="7" y="108"/>
                    </a:cubicBezTo>
                    <a:cubicBezTo>
                      <a:pt x="7" y="107"/>
                      <a:pt x="7" y="107"/>
                      <a:pt x="7" y="106"/>
                    </a:cubicBezTo>
                    <a:cubicBezTo>
                      <a:pt x="7" y="105"/>
                      <a:pt x="7" y="104"/>
                      <a:pt x="7" y="103"/>
                    </a:cubicBezTo>
                    <a:cubicBezTo>
                      <a:pt x="7" y="103"/>
                      <a:pt x="7" y="102"/>
                      <a:pt x="7" y="101"/>
                    </a:cubicBezTo>
                    <a:cubicBezTo>
                      <a:pt x="7" y="101"/>
                      <a:pt x="8" y="100"/>
                      <a:pt x="7" y="99"/>
                    </a:cubicBezTo>
                    <a:cubicBezTo>
                      <a:pt x="7" y="98"/>
                      <a:pt x="6" y="97"/>
                      <a:pt x="7" y="95"/>
                    </a:cubicBezTo>
                    <a:cubicBezTo>
                      <a:pt x="7" y="94"/>
                      <a:pt x="8" y="94"/>
                      <a:pt x="8" y="93"/>
                    </a:cubicBezTo>
                    <a:cubicBezTo>
                      <a:pt x="8" y="92"/>
                      <a:pt x="7" y="92"/>
                      <a:pt x="8" y="91"/>
                    </a:cubicBezTo>
                    <a:cubicBezTo>
                      <a:pt x="9" y="90"/>
                      <a:pt x="9" y="88"/>
                      <a:pt x="10" y="87"/>
                    </a:cubicBezTo>
                    <a:cubicBezTo>
                      <a:pt x="11" y="86"/>
                      <a:pt x="13" y="85"/>
                      <a:pt x="14" y="84"/>
                    </a:cubicBezTo>
                    <a:cubicBezTo>
                      <a:pt x="15" y="84"/>
                      <a:pt x="16" y="84"/>
                      <a:pt x="17" y="84"/>
                    </a:cubicBezTo>
                    <a:cubicBezTo>
                      <a:pt x="17" y="85"/>
                      <a:pt x="17" y="85"/>
                      <a:pt x="18" y="85"/>
                    </a:cubicBezTo>
                    <a:cubicBezTo>
                      <a:pt x="18" y="85"/>
                      <a:pt x="19" y="85"/>
                      <a:pt x="19" y="85"/>
                    </a:cubicBezTo>
                    <a:cubicBezTo>
                      <a:pt x="20" y="85"/>
                      <a:pt x="21" y="83"/>
                      <a:pt x="21" y="82"/>
                    </a:cubicBezTo>
                    <a:cubicBezTo>
                      <a:pt x="21" y="81"/>
                      <a:pt x="21" y="80"/>
                      <a:pt x="21" y="79"/>
                    </a:cubicBezTo>
                    <a:cubicBezTo>
                      <a:pt x="20" y="78"/>
                      <a:pt x="20" y="78"/>
                      <a:pt x="19" y="78"/>
                    </a:cubicBezTo>
                    <a:cubicBezTo>
                      <a:pt x="18" y="77"/>
                      <a:pt x="17" y="76"/>
                      <a:pt x="18" y="75"/>
                    </a:cubicBezTo>
                    <a:cubicBezTo>
                      <a:pt x="18" y="74"/>
                      <a:pt x="19" y="74"/>
                      <a:pt x="19" y="73"/>
                    </a:cubicBezTo>
                    <a:cubicBezTo>
                      <a:pt x="19" y="73"/>
                      <a:pt x="20" y="72"/>
                      <a:pt x="20" y="71"/>
                    </a:cubicBezTo>
                    <a:cubicBezTo>
                      <a:pt x="21" y="70"/>
                      <a:pt x="22" y="68"/>
                      <a:pt x="22" y="67"/>
                    </a:cubicBezTo>
                    <a:cubicBezTo>
                      <a:pt x="22" y="66"/>
                      <a:pt x="22" y="66"/>
                      <a:pt x="23" y="65"/>
                    </a:cubicBezTo>
                    <a:cubicBezTo>
                      <a:pt x="23" y="64"/>
                      <a:pt x="23" y="63"/>
                      <a:pt x="23" y="62"/>
                    </a:cubicBezTo>
                    <a:cubicBezTo>
                      <a:pt x="23" y="61"/>
                      <a:pt x="23" y="60"/>
                      <a:pt x="23" y="60"/>
                    </a:cubicBezTo>
                    <a:cubicBezTo>
                      <a:pt x="23" y="59"/>
                      <a:pt x="24" y="58"/>
                      <a:pt x="24" y="57"/>
                    </a:cubicBezTo>
                    <a:cubicBezTo>
                      <a:pt x="24" y="56"/>
                      <a:pt x="24" y="54"/>
                      <a:pt x="23" y="53"/>
                    </a:cubicBezTo>
                    <a:cubicBezTo>
                      <a:pt x="23" y="51"/>
                      <a:pt x="24" y="51"/>
                      <a:pt x="26" y="51"/>
                    </a:cubicBezTo>
                    <a:cubicBezTo>
                      <a:pt x="27" y="51"/>
                      <a:pt x="27" y="51"/>
                      <a:pt x="28" y="50"/>
                    </a:cubicBezTo>
                    <a:cubicBezTo>
                      <a:pt x="28" y="50"/>
                      <a:pt x="29" y="50"/>
                      <a:pt x="29" y="49"/>
                    </a:cubicBezTo>
                    <a:cubicBezTo>
                      <a:pt x="30" y="48"/>
                      <a:pt x="29" y="46"/>
                      <a:pt x="29" y="45"/>
                    </a:cubicBezTo>
                    <a:cubicBezTo>
                      <a:pt x="30" y="44"/>
                      <a:pt x="30" y="44"/>
                      <a:pt x="31" y="43"/>
                    </a:cubicBezTo>
                    <a:cubicBezTo>
                      <a:pt x="31" y="43"/>
                      <a:pt x="31" y="42"/>
                      <a:pt x="32" y="41"/>
                    </a:cubicBezTo>
                    <a:cubicBezTo>
                      <a:pt x="32" y="40"/>
                      <a:pt x="33" y="38"/>
                      <a:pt x="34" y="37"/>
                    </a:cubicBezTo>
                    <a:cubicBezTo>
                      <a:pt x="36" y="36"/>
                      <a:pt x="36" y="35"/>
                      <a:pt x="36" y="34"/>
                    </a:cubicBezTo>
                    <a:cubicBezTo>
                      <a:pt x="36" y="32"/>
                      <a:pt x="34" y="31"/>
                      <a:pt x="34" y="29"/>
                    </a:cubicBezTo>
                    <a:cubicBezTo>
                      <a:pt x="33" y="28"/>
                      <a:pt x="35" y="28"/>
                      <a:pt x="36" y="27"/>
                    </a:cubicBezTo>
                    <a:cubicBezTo>
                      <a:pt x="37" y="26"/>
                      <a:pt x="37" y="24"/>
                      <a:pt x="38" y="22"/>
                    </a:cubicBezTo>
                    <a:cubicBezTo>
                      <a:pt x="38" y="21"/>
                      <a:pt x="40" y="20"/>
                      <a:pt x="41" y="19"/>
                    </a:cubicBezTo>
                    <a:cubicBezTo>
                      <a:pt x="41" y="18"/>
                      <a:pt x="41" y="18"/>
                      <a:pt x="42" y="17"/>
                    </a:cubicBezTo>
                    <a:cubicBezTo>
                      <a:pt x="42" y="17"/>
                      <a:pt x="43" y="18"/>
                      <a:pt x="44" y="18"/>
                    </a:cubicBezTo>
                    <a:cubicBezTo>
                      <a:pt x="44" y="19"/>
                      <a:pt x="45" y="19"/>
                      <a:pt x="46" y="19"/>
                    </a:cubicBezTo>
                    <a:cubicBezTo>
                      <a:pt x="46" y="19"/>
                      <a:pt x="46" y="19"/>
                      <a:pt x="47" y="18"/>
                    </a:cubicBezTo>
                    <a:cubicBezTo>
                      <a:pt x="47" y="18"/>
                      <a:pt x="47" y="17"/>
                      <a:pt x="48" y="16"/>
                    </a:cubicBezTo>
                    <a:cubicBezTo>
                      <a:pt x="48" y="16"/>
                      <a:pt x="48" y="15"/>
                      <a:pt x="48" y="14"/>
                    </a:cubicBezTo>
                    <a:cubicBezTo>
                      <a:pt x="48" y="13"/>
                      <a:pt x="48" y="12"/>
                      <a:pt x="48" y="11"/>
                    </a:cubicBezTo>
                    <a:cubicBezTo>
                      <a:pt x="48" y="11"/>
                      <a:pt x="47" y="10"/>
                      <a:pt x="48" y="9"/>
                    </a:cubicBezTo>
                    <a:cubicBezTo>
                      <a:pt x="48" y="9"/>
                      <a:pt x="49" y="9"/>
                      <a:pt x="49" y="9"/>
                    </a:cubicBezTo>
                    <a:cubicBezTo>
                      <a:pt x="50" y="9"/>
                      <a:pt x="50" y="9"/>
                      <a:pt x="51" y="9"/>
                    </a:cubicBezTo>
                    <a:cubicBezTo>
                      <a:pt x="51" y="10"/>
                      <a:pt x="52" y="10"/>
                      <a:pt x="53" y="10"/>
                    </a:cubicBezTo>
                    <a:cubicBezTo>
                      <a:pt x="54" y="10"/>
                      <a:pt x="54" y="10"/>
                      <a:pt x="55" y="10"/>
                    </a:cubicBezTo>
                    <a:cubicBezTo>
                      <a:pt x="56" y="11"/>
                      <a:pt x="57" y="11"/>
                      <a:pt x="57" y="11"/>
                    </a:cubicBezTo>
                    <a:cubicBezTo>
                      <a:pt x="58" y="12"/>
                      <a:pt x="59" y="12"/>
                      <a:pt x="60" y="12"/>
                    </a:cubicBezTo>
                    <a:cubicBezTo>
                      <a:pt x="60" y="12"/>
                      <a:pt x="61" y="12"/>
                      <a:pt x="61" y="11"/>
                    </a:cubicBezTo>
                    <a:cubicBezTo>
                      <a:pt x="62" y="10"/>
                      <a:pt x="61" y="10"/>
                      <a:pt x="61" y="10"/>
                    </a:cubicBezTo>
                    <a:cubicBezTo>
                      <a:pt x="60" y="10"/>
                      <a:pt x="59" y="10"/>
                      <a:pt x="60" y="9"/>
                    </a:cubicBezTo>
                    <a:cubicBezTo>
                      <a:pt x="60" y="8"/>
                      <a:pt x="61" y="8"/>
                      <a:pt x="61" y="8"/>
                    </a:cubicBezTo>
                    <a:cubicBezTo>
                      <a:pt x="62" y="7"/>
                      <a:pt x="63" y="5"/>
                      <a:pt x="63" y="4"/>
                    </a:cubicBezTo>
                    <a:cubicBezTo>
                      <a:pt x="63" y="3"/>
                      <a:pt x="62" y="2"/>
                      <a:pt x="62" y="2"/>
                    </a:cubicBezTo>
                    <a:cubicBezTo>
                      <a:pt x="61" y="1"/>
                      <a:pt x="61" y="1"/>
                      <a:pt x="61" y="0"/>
                    </a:cubicBezTo>
                    <a:cubicBezTo>
                      <a:pt x="63" y="0"/>
                      <a:pt x="64" y="0"/>
                      <a:pt x="66" y="1"/>
                    </a:cubicBezTo>
                    <a:cubicBezTo>
                      <a:pt x="67" y="1"/>
                      <a:pt x="67" y="1"/>
                      <a:pt x="66" y="2"/>
                    </a:cubicBezTo>
                    <a:cubicBezTo>
                      <a:pt x="66" y="3"/>
                      <a:pt x="66" y="2"/>
                      <a:pt x="66" y="3"/>
                    </a:cubicBezTo>
                    <a:cubicBezTo>
                      <a:pt x="67" y="3"/>
                      <a:pt x="67" y="3"/>
                      <a:pt x="68" y="3"/>
                    </a:cubicBezTo>
                    <a:cubicBezTo>
                      <a:pt x="68" y="4"/>
                      <a:pt x="68" y="4"/>
                      <a:pt x="68" y="5"/>
                    </a:cubicBezTo>
                    <a:cubicBezTo>
                      <a:pt x="69" y="5"/>
                      <a:pt x="69" y="5"/>
                      <a:pt x="70" y="6"/>
                    </a:cubicBezTo>
                    <a:cubicBezTo>
                      <a:pt x="70" y="6"/>
                      <a:pt x="70" y="6"/>
                      <a:pt x="70" y="7"/>
                    </a:cubicBezTo>
                    <a:cubicBezTo>
                      <a:pt x="70" y="7"/>
                      <a:pt x="71" y="7"/>
                      <a:pt x="71" y="7"/>
                    </a:cubicBezTo>
                    <a:cubicBezTo>
                      <a:pt x="71" y="7"/>
                      <a:pt x="71" y="8"/>
                      <a:pt x="72" y="8"/>
                    </a:cubicBezTo>
                    <a:cubicBezTo>
                      <a:pt x="72" y="9"/>
                      <a:pt x="73" y="9"/>
                      <a:pt x="73" y="9"/>
                    </a:cubicBezTo>
                    <a:cubicBezTo>
                      <a:pt x="74" y="10"/>
                      <a:pt x="74" y="11"/>
                      <a:pt x="75" y="11"/>
                    </a:cubicBezTo>
                    <a:cubicBezTo>
                      <a:pt x="75" y="11"/>
                      <a:pt x="76" y="10"/>
                      <a:pt x="76" y="11"/>
                    </a:cubicBezTo>
                    <a:cubicBezTo>
                      <a:pt x="77" y="11"/>
                      <a:pt x="77" y="11"/>
                      <a:pt x="78" y="12"/>
                    </a:cubicBezTo>
                    <a:cubicBezTo>
                      <a:pt x="79" y="12"/>
                      <a:pt x="79" y="13"/>
                      <a:pt x="80" y="13"/>
                    </a:cubicBezTo>
                    <a:cubicBezTo>
                      <a:pt x="80" y="14"/>
                      <a:pt x="81" y="14"/>
                      <a:pt x="81" y="15"/>
                    </a:cubicBezTo>
                    <a:cubicBezTo>
                      <a:pt x="81" y="15"/>
                      <a:pt x="81" y="16"/>
                      <a:pt x="82" y="17"/>
                    </a:cubicBezTo>
                    <a:cubicBezTo>
                      <a:pt x="82" y="17"/>
                      <a:pt x="82" y="17"/>
                      <a:pt x="82" y="17"/>
                    </a:cubicBezTo>
                    <a:cubicBezTo>
                      <a:pt x="83" y="17"/>
                      <a:pt x="83" y="18"/>
                      <a:pt x="83" y="18"/>
                    </a:cubicBezTo>
                    <a:cubicBezTo>
                      <a:pt x="83" y="19"/>
                      <a:pt x="84" y="19"/>
                      <a:pt x="84" y="19"/>
                    </a:cubicBezTo>
                    <a:cubicBezTo>
                      <a:pt x="85" y="20"/>
                      <a:pt x="85" y="20"/>
                      <a:pt x="84" y="21"/>
                    </a:cubicBezTo>
                    <a:cubicBezTo>
                      <a:pt x="84" y="21"/>
                      <a:pt x="83" y="22"/>
                      <a:pt x="83" y="23"/>
                    </a:cubicBezTo>
                    <a:cubicBezTo>
                      <a:pt x="83" y="23"/>
                      <a:pt x="83" y="24"/>
                      <a:pt x="84" y="25"/>
                    </a:cubicBezTo>
                    <a:cubicBezTo>
                      <a:pt x="84" y="25"/>
                      <a:pt x="84" y="26"/>
                      <a:pt x="84" y="26"/>
                    </a:cubicBezTo>
                    <a:cubicBezTo>
                      <a:pt x="84" y="27"/>
                      <a:pt x="83" y="28"/>
                      <a:pt x="84" y="29"/>
                    </a:cubicBezTo>
                    <a:cubicBezTo>
                      <a:pt x="84" y="29"/>
                      <a:pt x="85" y="29"/>
                      <a:pt x="85" y="30"/>
                    </a:cubicBezTo>
                    <a:cubicBezTo>
                      <a:pt x="85" y="30"/>
                      <a:pt x="85" y="31"/>
                      <a:pt x="85" y="31"/>
                    </a:cubicBezTo>
                    <a:cubicBezTo>
                      <a:pt x="85" y="32"/>
                      <a:pt x="85" y="32"/>
                      <a:pt x="85" y="32"/>
                    </a:cubicBezTo>
                    <a:cubicBezTo>
                      <a:pt x="84" y="32"/>
                      <a:pt x="84" y="33"/>
                      <a:pt x="84" y="33"/>
                    </a:cubicBezTo>
                    <a:cubicBezTo>
                      <a:pt x="84" y="33"/>
                      <a:pt x="84" y="33"/>
                      <a:pt x="84" y="34"/>
                    </a:cubicBezTo>
                    <a:cubicBezTo>
                      <a:pt x="84" y="34"/>
                      <a:pt x="85" y="35"/>
                      <a:pt x="85" y="35"/>
                    </a:cubicBezTo>
                    <a:cubicBezTo>
                      <a:pt x="85" y="36"/>
                      <a:pt x="85" y="37"/>
                      <a:pt x="85" y="37"/>
                    </a:cubicBezTo>
                    <a:cubicBezTo>
                      <a:pt x="86" y="38"/>
                      <a:pt x="87" y="39"/>
                      <a:pt x="87" y="40"/>
                    </a:cubicBezTo>
                    <a:cubicBezTo>
                      <a:pt x="85" y="41"/>
                      <a:pt x="86" y="43"/>
                      <a:pt x="86" y="44"/>
                    </a:cubicBezTo>
                    <a:cubicBezTo>
                      <a:pt x="86" y="44"/>
                      <a:pt x="86" y="45"/>
                      <a:pt x="85" y="45"/>
                    </a:cubicBezTo>
                    <a:cubicBezTo>
                      <a:pt x="85" y="46"/>
                      <a:pt x="84" y="46"/>
                      <a:pt x="84" y="47"/>
                    </a:cubicBezTo>
                    <a:cubicBezTo>
                      <a:pt x="85" y="47"/>
                      <a:pt x="85" y="49"/>
                      <a:pt x="85" y="49"/>
                    </a:cubicBezTo>
                    <a:cubicBezTo>
                      <a:pt x="85" y="50"/>
                      <a:pt x="85" y="50"/>
                      <a:pt x="85" y="51"/>
                    </a:cubicBezTo>
                    <a:cubicBezTo>
                      <a:pt x="85" y="51"/>
                      <a:pt x="86" y="51"/>
                      <a:pt x="86" y="51"/>
                    </a:cubicBezTo>
                    <a:cubicBezTo>
                      <a:pt x="86" y="51"/>
                      <a:pt x="86" y="52"/>
                      <a:pt x="87" y="52"/>
                    </a:cubicBezTo>
                    <a:cubicBezTo>
                      <a:pt x="87" y="53"/>
                      <a:pt x="87" y="53"/>
                      <a:pt x="87" y="54"/>
                    </a:cubicBezTo>
                    <a:cubicBezTo>
                      <a:pt x="87" y="55"/>
                      <a:pt x="88" y="55"/>
                      <a:pt x="88" y="56"/>
                    </a:cubicBezTo>
                    <a:close/>
                    <a:moveTo>
                      <a:pt x="36" y="189"/>
                    </a:moveTo>
                    <a:cubicBezTo>
                      <a:pt x="35" y="190"/>
                      <a:pt x="36" y="192"/>
                      <a:pt x="37" y="191"/>
                    </a:cubicBezTo>
                    <a:cubicBezTo>
                      <a:pt x="37" y="190"/>
                      <a:pt x="37" y="189"/>
                      <a:pt x="37" y="188"/>
                    </a:cubicBezTo>
                    <a:cubicBezTo>
                      <a:pt x="37" y="188"/>
                      <a:pt x="38" y="187"/>
                      <a:pt x="38" y="186"/>
                    </a:cubicBezTo>
                    <a:cubicBezTo>
                      <a:pt x="38" y="184"/>
                      <a:pt x="39" y="183"/>
                      <a:pt x="39" y="182"/>
                    </a:cubicBezTo>
                    <a:cubicBezTo>
                      <a:pt x="39" y="181"/>
                      <a:pt x="39" y="180"/>
                      <a:pt x="40" y="180"/>
                    </a:cubicBezTo>
                    <a:cubicBezTo>
                      <a:pt x="40" y="179"/>
                      <a:pt x="40" y="178"/>
                      <a:pt x="40" y="177"/>
                    </a:cubicBezTo>
                    <a:cubicBezTo>
                      <a:pt x="39" y="178"/>
                      <a:pt x="39" y="178"/>
                      <a:pt x="39" y="179"/>
                    </a:cubicBezTo>
                    <a:cubicBezTo>
                      <a:pt x="39" y="180"/>
                      <a:pt x="39" y="181"/>
                      <a:pt x="38" y="182"/>
                    </a:cubicBezTo>
                    <a:cubicBezTo>
                      <a:pt x="38" y="183"/>
                      <a:pt x="38" y="183"/>
                      <a:pt x="37" y="183"/>
                    </a:cubicBezTo>
                    <a:cubicBezTo>
                      <a:pt x="37" y="184"/>
                      <a:pt x="37" y="184"/>
                      <a:pt x="37" y="185"/>
                    </a:cubicBezTo>
                    <a:cubicBezTo>
                      <a:pt x="36" y="186"/>
                      <a:pt x="36" y="187"/>
                      <a:pt x="36" y="188"/>
                    </a:cubicBezTo>
                    <a:cubicBezTo>
                      <a:pt x="36" y="189"/>
                      <a:pt x="36" y="189"/>
                      <a:pt x="36" y="189"/>
                    </a:cubicBezTo>
                    <a:close/>
                    <a:moveTo>
                      <a:pt x="49" y="181"/>
                    </a:moveTo>
                    <a:cubicBezTo>
                      <a:pt x="49" y="180"/>
                      <a:pt x="50" y="179"/>
                      <a:pt x="51" y="179"/>
                    </a:cubicBezTo>
                    <a:cubicBezTo>
                      <a:pt x="51" y="178"/>
                      <a:pt x="51" y="178"/>
                      <a:pt x="51" y="178"/>
                    </a:cubicBezTo>
                    <a:cubicBezTo>
                      <a:pt x="51" y="177"/>
                      <a:pt x="52" y="177"/>
                      <a:pt x="52" y="177"/>
                    </a:cubicBezTo>
                    <a:cubicBezTo>
                      <a:pt x="54" y="176"/>
                      <a:pt x="52" y="176"/>
                      <a:pt x="52" y="176"/>
                    </a:cubicBezTo>
                    <a:cubicBezTo>
                      <a:pt x="51" y="176"/>
                      <a:pt x="52" y="175"/>
                      <a:pt x="52" y="175"/>
                    </a:cubicBezTo>
                    <a:cubicBezTo>
                      <a:pt x="52" y="174"/>
                      <a:pt x="52" y="174"/>
                      <a:pt x="52" y="174"/>
                    </a:cubicBezTo>
                    <a:cubicBezTo>
                      <a:pt x="52" y="174"/>
                      <a:pt x="52" y="173"/>
                      <a:pt x="52" y="173"/>
                    </a:cubicBezTo>
                    <a:cubicBezTo>
                      <a:pt x="52" y="173"/>
                      <a:pt x="53" y="173"/>
                      <a:pt x="53" y="172"/>
                    </a:cubicBezTo>
                    <a:cubicBezTo>
                      <a:pt x="53" y="172"/>
                      <a:pt x="53" y="172"/>
                      <a:pt x="53" y="172"/>
                    </a:cubicBezTo>
                    <a:cubicBezTo>
                      <a:pt x="53" y="171"/>
                      <a:pt x="53" y="171"/>
                      <a:pt x="54" y="171"/>
                    </a:cubicBezTo>
                    <a:cubicBezTo>
                      <a:pt x="54" y="171"/>
                      <a:pt x="54" y="171"/>
                      <a:pt x="54" y="170"/>
                    </a:cubicBezTo>
                    <a:cubicBezTo>
                      <a:pt x="55" y="170"/>
                      <a:pt x="55" y="170"/>
                      <a:pt x="55" y="170"/>
                    </a:cubicBezTo>
                    <a:cubicBezTo>
                      <a:pt x="55" y="169"/>
                      <a:pt x="55" y="169"/>
                      <a:pt x="54" y="169"/>
                    </a:cubicBezTo>
                    <a:cubicBezTo>
                      <a:pt x="54" y="169"/>
                      <a:pt x="53" y="171"/>
                      <a:pt x="52" y="170"/>
                    </a:cubicBezTo>
                    <a:cubicBezTo>
                      <a:pt x="52" y="171"/>
                      <a:pt x="52" y="171"/>
                      <a:pt x="52" y="171"/>
                    </a:cubicBezTo>
                    <a:cubicBezTo>
                      <a:pt x="52" y="171"/>
                      <a:pt x="51" y="170"/>
                      <a:pt x="51" y="170"/>
                    </a:cubicBezTo>
                    <a:cubicBezTo>
                      <a:pt x="51" y="170"/>
                      <a:pt x="51" y="171"/>
                      <a:pt x="51" y="171"/>
                    </a:cubicBezTo>
                    <a:cubicBezTo>
                      <a:pt x="51" y="171"/>
                      <a:pt x="51" y="171"/>
                      <a:pt x="50" y="171"/>
                    </a:cubicBezTo>
                    <a:cubicBezTo>
                      <a:pt x="50" y="172"/>
                      <a:pt x="49" y="172"/>
                      <a:pt x="49" y="173"/>
                    </a:cubicBezTo>
                    <a:cubicBezTo>
                      <a:pt x="48" y="174"/>
                      <a:pt x="48" y="174"/>
                      <a:pt x="47" y="175"/>
                    </a:cubicBezTo>
                    <a:cubicBezTo>
                      <a:pt x="47" y="176"/>
                      <a:pt x="48" y="176"/>
                      <a:pt x="48" y="177"/>
                    </a:cubicBezTo>
                    <a:cubicBezTo>
                      <a:pt x="48" y="178"/>
                      <a:pt x="47" y="178"/>
                      <a:pt x="47" y="178"/>
                    </a:cubicBezTo>
                    <a:cubicBezTo>
                      <a:pt x="47" y="179"/>
                      <a:pt x="48" y="179"/>
                      <a:pt x="48" y="179"/>
                    </a:cubicBezTo>
                    <a:cubicBezTo>
                      <a:pt x="48" y="180"/>
                      <a:pt x="48" y="181"/>
                      <a:pt x="48" y="182"/>
                    </a:cubicBezTo>
                    <a:cubicBezTo>
                      <a:pt x="47" y="182"/>
                      <a:pt x="47" y="183"/>
                      <a:pt x="48" y="183"/>
                    </a:cubicBezTo>
                    <a:cubicBezTo>
                      <a:pt x="49" y="183"/>
                      <a:pt x="49" y="181"/>
                      <a:pt x="49" y="181"/>
                    </a:cubicBezTo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81" name="Freeform 791">
                <a:extLst>
                  <a:ext uri="{FF2B5EF4-FFF2-40B4-BE49-F238E27FC236}">
                    <a16:creationId xmlns:a16="http://schemas.microsoft.com/office/drawing/2014/main" id="{EC17FF33-6697-88AD-9AB8-218E17DDF41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121276" y="3508375"/>
                <a:ext cx="384175" cy="287338"/>
              </a:xfrm>
              <a:custGeom>
                <a:avLst/>
                <a:gdLst>
                  <a:gd name="T0" fmla="*/ 79 w 92"/>
                  <a:gd name="T1" fmla="*/ 21 h 69"/>
                  <a:gd name="T2" fmla="*/ 68 w 92"/>
                  <a:gd name="T3" fmla="*/ 29 h 69"/>
                  <a:gd name="T4" fmla="*/ 60 w 92"/>
                  <a:gd name="T5" fmla="*/ 40 h 69"/>
                  <a:gd name="T6" fmla="*/ 63 w 92"/>
                  <a:gd name="T7" fmla="*/ 47 h 69"/>
                  <a:gd name="T8" fmla="*/ 57 w 92"/>
                  <a:gd name="T9" fmla="*/ 53 h 69"/>
                  <a:gd name="T10" fmla="*/ 54 w 92"/>
                  <a:gd name="T11" fmla="*/ 56 h 69"/>
                  <a:gd name="T12" fmla="*/ 48 w 92"/>
                  <a:gd name="T13" fmla="*/ 63 h 69"/>
                  <a:gd name="T14" fmla="*/ 40 w 92"/>
                  <a:gd name="T15" fmla="*/ 63 h 69"/>
                  <a:gd name="T16" fmla="*/ 30 w 92"/>
                  <a:gd name="T17" fmla="*/ 65 h 69"/>
                  <a:gd name="T18" fmla="*/ 24 w 92"/>
                  <a:gd name="T19" fmla="*/ 69 h 69"/>
                  <a:gd name="T20" fmla="*/ 20 w 92"/>
                  <a:gd name="T21" fmla="*/ 65 h 69"/>
                  <a:gd name="T22" fmla="*/ 16 w 92"/>
                  <a:gd name="T23" fmla="*/ 60 h 69"/>
                  <a:gd name="T24" fmla="*/ 12 w 92"/>
                  <a:gd name="T25" fmla="*/ 55 h 69"/>
                  <a:gd name="T26" fmla="*/ 15 w 92"/>
                  <a:gd name="T27" fmla="*/ 50 h 69"/>
                  <a:gd name="T28" fmla="*/ 13 w 92"/>
                  <a:gd name="T29" fmla="*/ 47 h 69"/>
                  <a:gd name="T30" fmla="*/ 15 w 92"/>
                  <a:gd name="T31" fmla="*/ 43 h 69"/>
                  <a:gd name="T32" fmla="*/ 13 w 92"/>
                  <a:gd name="T33" fmla="*/ 41 h 69"/>
                  <a:gd name="T34" fmla="*/ 15 w 92"/>
                  <a:gd name="T35" fmla="*/ 37 h 69"/>
                  <a:gd name="T36" fmla="*/ 15 w 92"/>
                  <a:gd name="T37" fmla="*/ 33 h 69"/>
                  <a:gd name="T38" fmla="*/ 16 w 92"/>
                  <a:gd name="T39" fmla="*/ 31 h 69"/>
                  <a:gd name="T40" fmla="*/ 16 w 92"/>
                  <a:gd name="T41" fmla="*/ 29 h 69"/>
                  <a:gd name="T42" fmla="*/ 17 w 92"/>
                  <a:gd name="T43" fmla="*/ 25 h 69"/>
                  <a:gd name="T44" fmla="*/ 18 w 92"/>
                  <a:gd name="T45" fmla="*/ 20 h 69"/>
                  <a:gd name="T46" fmla="*/ 17 w 92"/>
                  <a:gd name="T47" fmla="*/ 17 h 69"/>
                  <a:gd name="T48" fmla="*/ 15 w 92"/>
                  <a:gd name="T49" fmla="*/ 17 h 69"/>
                  <a:gd name="T50" fmla="*/ 12 w 92"/>
                  <a:gd name="T51" fmla="*/ 19 h 69"/>
                  <a:gd name="T52" fmla="*/ 9 w 92"/>
                  <a:gd name="T53" fmla="*/ 18 h 69"/>
                  <a:gd name="T54" fmla="*/ 7 w 92"/>
                  <a:gd name="T55" fmla="*/ 16 h 69"/>
                  <a:gd name="T56" fmla="*/ 3 w 92"/>
                  <a:gd name="T57" fmla="*/ 16 h 69"/>
                  <a:gd name="T58" fmla="*/ 3 w 92"/>
                  <a:gd name="T59" fmla="*/ 13 h 69"/>
                  <a:gd name="T60" fmla="*/ 1 w 92"/>
                  <a:gd name="T61" fmla="*/ 11 h 69"/>
                  <a:gd name="T62" fmla="*/ 1 w 92"/>
                  <a:gd name="T63" fmla="*/ 10 h 69"/>
                  <a:gd name="T64" fmla="*/ 1 w 92"/>
                  <a:gd name="T65" fmla="*/ 7 h 69"/>
                  <a:gd name="T66" fmla="*/ 3 w 92"/>
                  <a:gd name="T67" fmla="*/ 5 h 69"/>
                  <a:gd name="T68" fmla="*/ 6 w 92"/>
                  <a:gd name="T69" fmla="*/ 4 h 69"/>
                  <a:gd name="T70" fmla="*/ 10 w 92"/>
                  <a:gd name="T71" fmla="*/ 1 h 69"/>
                  <a:gd name="T72" fmla="*/ 15 w 92"/>
                  <a:gd name="T73" fmla="*/ 3 h 69"/>
                  <a:gd name="T74" fmla="*/ 23 w 92"/>
                  <a:gd name="T75" fmla="*/ 2 h 69"/>
                  <a:gd name="T76" fmla="*/ 28 w 92"/>
                  <a:gd name="T77" fmla="*/ 3 h 69"/>
                  <a:gd name="T78" fmla="*/ 39 w 92"/>
                  <a:gd name="T79" fmla="*/ 3 h 69"/>
                  <a:gd name="T80" fmla="*/ 42 w 92"/>
                  <a:gd name="T81" fmla="*/ 4 h 69"/>
                  <a:gd name="T82" fmla="*/ 45 w 92"/>
                  <a:gd name="T83" fmla="*/ 4 h 69"/>
                  <a:gd name="T84" fmla="*/ 50 w 92"/>
                  <a:gd name="T85" fmla="*/ 5 h 69"/>
                  <a:gd name="T86" fmla="*/ 52 w 92"/>
                  <a:gd name="T87" fmla="*/ 7 h 69"/>
                  <a:gd name="T88" fmla="*/ 57 w 92"/>
                  <a:gd name="T89" fmla="*/ 9 h 69"/>
                  <a:gd name="T90" fmla="*/ 63 w 92"/>
                  <a:gd name="T91" fmla="*/ 10 h 69"/>
                  <a:gd name="T92" fmla="*/ 68 w 92"/>
                  <a:gd name="T93" fmla="*/ 10 h 69"/>
                  <a:gd name="T94" fmla="*/ 72 w 92"/>
                  <a:gd name="T95" fmla="*/ 13 h 69"/>
                  <a:gd name="T96" fmla="*/ 76 w 92"/>
                  <a:gd name="T97" fmla="*/ 14 h 69"/>
                  <a:gd name="T98" fmla="*/ 80 w 92"/>
                  <a:gd name="T99" fmla="*/ 14 h 69"/>
                  <a:gd name="T100" fmla="*/ 83 w 92"/>
                  <a:gd name="T101" fmla="*/ 13 h 69"/>
                  <a:gd name="T102" fmla="*/ 84 w 92"/>
                  <a:gd name="T103" fmla="*/ 15 h 69"/>
                  <a:gd name="T104" fmla="*/ 73 w 92"/>
                  <a:gd name="T105" fmla="*/ 42 h 69"/>
                  <a:gd name="T106" fmla="*/ 72 w 92"/>
                  <a:gd name="T107" fmla="*/ 45 h 69"/>
                  <a:gd name="T108" fmla="*/ 81 w 92"/>
                  <a:gd name="T109" fmla="*/ 39 h 69"/>
                  <a:gd name="T110" fmla="*/ 84 w 92"/>
                  <a:gd name="T111" fmla="*/ 40 h 69"/>
                  <a:gd name="T112" fmla="*/ 84 w 92"/>
                  <a:gd name="T113" fmla="*/ 36 h 69"/>
                  <a:gd name="T114" fmla="*/ 80 w 92"/>
                  <a:gd name="T115" fmla="*/ 37 h 69"/>
                  <a:gd name="T116" fmla="*/ 88 w 92"/>
                  <a:gd name="T117" fmla="*/ 35 h 69"/>
                  <a:gd name="T118" fmla="*/ 88 w 92"/>
                  <a:gd name="T119" fmla="*/ 34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92" h="69">
                    <a:moveTo>
                      <a:pt x="84" y="16"/>
                    </a:moveTo>
                    <a:cubicBezTo>
                      <a:pt x="85" y="16"/>
                      <a:pt x="84" y="18"/>
                      <a:pt x="84" y="18"/>
                    </a:cubicBezTo>
                    <a:cubicBezTo>
                      <a:pt x="83" y="19"/>
                      <a:pt x="82" y="19"/>
                      <a:pt x="82" y="20"/>
                    </a:cubicBezTo>
                    <a:cubicBezTo>
                      <a:pt x="81" y="20"/>
                      <a:pt x="80" y="20"/>
                      <a:pt x="79" y="21"/>
                    </a:cubicBezTo>
                    <a:cubicBezTo>
                      <a:pt x="78" y="21"/>
                      <a:pt x="77" y="22"/>
                      <a:pt x="77" y="23"/>
                    </a:cubicBezTo>
                    <a:cubicBezTo>
                      <a:pt x="75" y="24"/>
                      <a:pt x="74" y="24"/>
                      <a:pt x="72" y="25"/>
                    </a:cubicBezTo>
                    <a:cubicBezTo>
                      <a:pt x="70" y="25"/>
                      <a:pt x="68" y="25"/>
                      <a:pt x="67" y="28"/>
                    </a:cubicBezTo>
                    <a:cubicBezTo>
                      <a:pt x="68" y="28"/>
                      <a:pt x="69" y="29"/>
                      <a:pt x="68" y="29"/>
                    </a:cubicBezTo>
                    <a:cubicBezTo>
                      <a:pt x="67" y="30"/>
                      <a:pt x="66" y="30"/>
                      <a:pt x="65" y="31"/>
                    </a:cubicBezTo>
                    <a:cubicBezTo>
                      <a:pt x="65" y="32"/>
                      <a:pt x="64" y="33"/>
                      <a:pt x="63" y="33"/>
                    </a:cubicBezTo>
                    <a:cubicBezTo>
                      <a:pt x="63" y="34"/>
                      <a:pt x="62" y="36"/>
                      <a:pt x="61" y="37"/>
                    </a:cubicBezTo>
                    <a:cubicBezTo>
                      <a:pt x="61" y="37"/>
                      <a:pt x="60" y="38"/>
                      <a:pt x="60" y="40"/>
                    </a:cubicBezTo>
                    <a:cubicBezTo>
                      <a:pt x="60" y="40"/>
                      <a:pt x="60" y="41"/>
                      <a:pt x="61" y="41"/>
                    </a:cubicBezTo>
                    <a:cubicBezTo>
                      <a:pt x="61" y="42"/>
                      <a:pt x="61" y="43"/>
                      <a:pt x="61" y="43"/>
                    </a:cubicBezTo>
                    <a:cubicBezTo>
                      <a:pt x="61" y="44"/>
                      <a:pt x="63" y="44"/>
                      <a:pt x="63" y="45"/>
                    </a:cubicBezTo>
                    <a:cubicBezTo>
                      <a:pt x="64" y="46"/>
                      <a:pt x="63" y="46"/>
                      <a:pt x="63" y="47"/>
                    </a:cubicBezTo>
                    <a:cubicBezTo>
                      <a:pt x="62" y="47"/>
                      <a:pt x="61" y="48"/>
                      <a:pt x="61" y="48"/>
                    </a:cubicBezTo>
                    <a:cubicBezTo>
                      <a:pt x="60" y="49"/>
                      <a:pt x="59" y="49"/>
                      <a:pt x="59" y="50"/>
                    </a:cubicBezTo>
                    <a:cubicBezTo>
                      <a:pt x="58" y="50"/>
                      <a:pt x="57" y="51"/>
                      <a:pt x="57" y="52"/>
                    </a:cubicBezTo>
                    <a:cubicBezTo>
                      <a:pt x="57" y="52"/>
                      <a:pt x="57" y="52"/>
                      <a:pt x="57" y="53"/>
                    </a:cubicBezTo>
                    <a:cubicBezTo>
                      <a:pt x="57" y="53"/>
                      <a:pt x="57" y="53"/>
                      <a:pt x="57" y="54"/>
                    </a:cubicBezTo>
                    <a:cubicBezTo>
                      <a:pt x="57" y="54"/>
                      <a:pt x="57" y="55"/>
                      <a:pt x="57" y="55"/>
                    </a:cubicBezTo>
                    <a:cubicBezTo>
                      <a:pt x="57" y="56"/>
                      <a:pt x="56" y="56"/>
                      <a:pt x="56" y="56"/>
                    </a:cubicBezTo>
                    <a:cubicBezTo>
                      <a:pt x="55" y="56"/>
                      <a:pt x="54" y="56"/>
                      <a:pt x="54" y="56"/>
                    </a:cubicBezTo>
                    <a:cubicBezTo>
                      <a:pt x="53" y="56"/>
                      <a:pt x="52" y="57"/>
                      <a:pt x="51" y="57"/>
                    </a:cubicBezTo>
                    <a:cubicBezTo>
                      <a:pt x="51" y="58"/>
                      <a:pt x="50" y="59"/>
                      <a:pt x="50" y="59"/>
                    </a:cubicBezTo>
                    <a:cubicBezTo>
                      <a:pt x="49" y="60"/>
                      <a:pt x="49" y="61"/>
                      <a:pt x="49" y="62"/>
                    </a:cubicBezTo>
                    <a:cubicBezTo>
                      <a:pt x="48" y="62"/>
                      <a:pt x="48" y="63"/>
                      <a:pt x="48" y="63"/>
                    </a:cubicBezTo>
                    <a:cubicBezTo>
                      <a:pt x="47" y="63"/>
                      <a:pt x="46" y="62"/>
                      <a:pt x="46" y="62"/>
                    </a:cubicBezTo>
                    <a:cubicBezTo>
                      <a:pt x="45" y="62"/>
                      <a:pt x="45" y="62"/>
                      <a:pt x="45" y="63"/>
                    </a:cubicBezTo>
                    <a:cubicBezTo>
                      <a:pt x="44" y="64"/>
                      <a:pt x="43" y="63"/>
                      <a:pt x="42" y="63"/>
                    </a:cubicBezTo>
                    <a:cubicBezTo>
                      <a:pt x="42" y="63"/>
                      <a:pt x="41" y="63"/>
                      <a:pt x="40" y="63"/>
                    </a:cubicBezTo>
                    <a:cubicBezTo>
                      <a:pt x="39" y="63"/>
                      <a:pt x="38" y="63"/>
                      <a:pt x="37" y="63"/>
                    </a:cubicBezTo>
                    <a:cubicBezTo>
                      <a:pt x="36" y="63"/>
                      <a:pt x="35" y="63"/>
                      <a:pt x="34" y="63"/>
                    </a:cubicBezTo>
                    <a:cubicBezTo>
                      <a:pt x="34" y="63"/>
                      <a:pt x="33" y="63"/>
                      <a:pt x="32" y="63"/>
                    </a:cubicBezTo>
                    <a:cubicBezTo>
                      <a:pt x="31" y="64"/>
                      <a:pt x="31" y="64"/>
                      <a:pt x="30" y="65"/>
                    </a:cubicBezTo>
                    <a:cubicBezTo>
                      <a:pt x="29" y="65"/>
                      <a:pt x="28" y="65"/>
                      <a:pt x="27" y="65"/>
                    </a:cubicBezTo>
                    <a:cubicBezTo>
                      <a:pt x="27" y="65"/>
                      <a:pt x="26" y="66"/>
                      <a:pt x="26" y="67"/>
                    </a:cubicBezTo>
                    <a:cubicBezTo>
                      <a:pt x="26" y="67"/>
                      <a:pt x="26" y="68"/>
                      <a:pt x="26" y="68"/>
                    </a:cubicBezTo>
                    <a:cubicBezTo>
                      <a:pt x="25" y="68"/>
                      <a:pt x="25" y="69"/>
                      <a:pt x="24" y="69"/>
                    </a:cubicBezTo>
                    <a:cubicBezTo>
                      <a:pt x="24" y="69"/>
                      <a:pt x="23" y="69"/>
                      <a:pt x="23" y="68"/>
                    </a:cubicBezTo>
                    <a:cubicBezTo>
                      <a:pt x="22" y="68"/>
                      <a:pt x="22" y="68"/>
                      <a:pt x="21" y="67"/>
                    </a:cubicBezTo>
                    <a:cubicBezTo>
                      <a:pt x="21" y="67"/>
                      <a:pt x="20" y="65"/>
                      <a:pt x="20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1" y="64"/>
                      <a:pt x="19" y="64"/>
                      <a:pt x="19" y="63"/>
                    </a:cubicBezTo>
                    <a:cubicBezTo>
                      <a:pt x="19" y="62"/>
                      <a:pt x="19" y="62"/>
                      <a:pt x="19" y="62"/>
                    </a:cubicBezTo>
                    <a:cubicBezTo>
                      <a:pt x="19" y="61"/>
                      <a:pt x="18" y="61"/>
                      <a:pt x="18" y="61"/>
                    </a:cubicBezTo>
                    <a:cubicBezTo>
                      <a:pt x="17" y="60"/>
                      <a:pt x="17" y="60"/>
                      <a:pt x="16" y="60"/>
                    </a:cubicBezTo>
                    <a:cubicBezTo>
                      <a:pt x="16" y="59"/>
                      <a:pt x="16" y="59"/>
                      <a:pt x="16" y="59"/>
                    </a:cubicBezTo>
                    <a:cubicBezTo>
                      <a:pt x="15" y="58"/>
                      <a:pt x="13" y="59"/>
                      <a:pt x="12" y="59"/>
                    </a:cubicBezTo>
                    <a:cubicBezTo>
                      <a:pt x="12" y="58"/>
                      <a:pt x="12" y="57"/>
                      <a:pt x="12" y="57"/>
                    </a:cubicBezTo>
                    <a:cubicBezTo>
                      <a:pt x="12" y="56"/>
                      <a:pt x="12" y="56"/>
                      <a:pt x="12" y="55"/>
                    </a:cubicBezTo>
                    <a:cubicBezTo>
                      <a:pt x="12" y="55"/>
                      <a:pt x="12" y="54"/>
                      <a:pt x="13" y="54"/>
                    </a:cubicBezTo>
                    <a:cubicBezTo>
                      <a:pt x="13" y="53"/>
                      <a:pt x="13" y="52"/>
                      <a:pt x="13" y="52"/>
                    </a:cubicBezTo>
                    <a:cubicBezTo>
                      <a:pt x="14" y="52"/>
                      <a:pt x="15" y="52"/>
                      <a:pt x="15" y="51"/>
                    </a:cubicBezTo>
                    <a:cubicBezTo>
                      <a:pt x="15" y="51"/>
                      <a:pt x="16" y="50"/>
                      <a:pt x="15" y="50"/>
                    </a:cubicBezTo>
                    <a:cubicBezTo>
                      <a:pt x="15" y="50"/>
                      <a:pt x="15" y="50"/>
                      <a:pt x="15" y="50"/>
                    </a:cubicBezTo>
                    <a:cubicBezTo>
                      <a:pt x="14" y="51"/>
                      <a:pt x="14" y="50"/>
                      <a:pt x="13" y="49"/>
                    </a:cubicBezTo>
                    <a:cubicBezTo>
                      <a:pt x="13" y="49"/>
                      <a:pt x="13" y="48"/>
                      <a:pt x="13" y="48"/>
                    </a:cubicBezTo>
                    <a:cubicBezTo>
                      <a:pt x="13" y="47"/>
                      <a:pt x="13" y="47"/>
                      <a:pt x="13" y="47"/>
                    </a:cubicBezTo>
                    <a:cubicBezTo>
                      <a:pt x="13" y="47"/>
                      <a:pt x="13" y="47"/>
                      <a:pt x="13" y="46"/>
                    </a:cubicBezTo>
                    <a:cubicBezTo>
                      <a:pt x="13" y="45"/>
                      <a:pt x="14" y="45"/>
                      <a:pt x="14" y="45"/>
                    </a:cubicBezTo>
                    <a:cubicBezTo>
                      <a:pt x="15" y="45"/>
                      <a:pt x="15" y="44"/>
                      <a:pt x="15" y="44"/>
                    </a:cubicBezTo>
                    <a:cubicBezTo>
                      <a:pt x="15" y="43"/>
                      <a:pt x="15" y="43"/>
                      <a:pt x="15" y="43"/>
                    </a:cubicBezTo>
                    <a:cubicBezTo>
                      <a:pt x="15" y="42"/>
                      <a:pt x="15" y="43"/>
                      <a:pt x="14" y="43"/>
                    </a:cubicBezTo>
                    <a:cubicBezTo>
                      <a:pt x="14" y="42"/>
                      <a:pt x="14" y="43"/>
                      <a:pt x="14" y="42"/>
                    </a:cubicBezTo>
                    <a:cubicBezTo>
                      <a:pt x="14" y="42"/>
                      <a:pt x="13" y="42"/>
                      <a:pt x="13" y="42"/>
                    </a:cubicBezTo>
                    <a:cubicBezTo>
                      <a:pt x="13" y="41"/>
                      <a:pt x="13" y="41"/>
                      <a:pt x="13" y="41"/>
                    </a:cubicBezTo>
                    <a:cubicBezTo>
                      <a:pt x="13" y="41"/>
                      <a:pt x="13" y="40"/>
                      <a:pt x="13" y="40"/>
                    </a:cubicBezTo>
                    <a:cubicBezTo>
                      <a:pt x="13" y="40"/>
                      <a:pt x="13" y="40"/>
                      <a:pt x="13" y="40"/>
                    </a:cubicBezTo>
                    <a:cubicBezTo>
                      <a:pt x="13" y="39"/>
                      <a:pt x="11" y="38"/>
                      <a:pt x="12" y="38"/>
                    </a:cubicBezTo>
                    <a:cubicBezTo>
                      <a:pt x="12" y="37"/>
                      <a:pt x="14" y="38"/>
                      <a:pt x="15" y="37"/>
                    </a:cubicBez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36"/>
                      <a:pt x="15" y="36"/>
                      <a:pt x="16" y="36"/>
                    </a:cubicBezTo>
                    <a:cubicBezTo>
                      <a:pt x="16" y="36"/>
                      <a:pt x="16" y="35"/>
                      <a:pt x="16" y="35"/>
                    </a:cubicBezTo>
                    <a:cubicBezTo>
                      <a:pt x="16" y="34"/>
                      <a:pt x="15" y="34"/>
                      <a:pt x="15" y="33"/>
                    </a:cubicBezTo>
                    <a:cubicBezTo>
                      <a:pt x="15" y="33"/>
                      <a:pt x="15" y="33"/>
                      <a:pt x="16" y="33"/>
                    </a:cubicBezTo>
                    <a:cubicBezTo>
                      <a:pt x="16" y="32"/>
                      <a:pt x="16" y="32"/>
                      <a:pt x="16" y="32"/>
                    </a:cubicBezTo>
                    <a:cubicBezTo>
                      <a:pt x="16" y="32"/>
                      <a:pt x="16" y="32"/>
                      <a:pt x="16" y="31"/>
                    </a:cubicBezTo>
                    <a:cubicBezTo>
                      <a:pt x="16" y="31"/>
                      <a:pt x="16" y="31"/>
                      <a:pt x="16" y="31"/>
                    </a:cubicBezTo>
                    <a:cubicBezTo>
                      <a:pt x="16" y="30"/>
                      <a:pt x="16" y="30"/>
                      <a:pt x="16" y="30"/>
                    </a:cubicBezTo>
                    <a:cubicBezTo>
                      <a:pt x="16" y="30"/>
                      <a:pt x="16" y="30"/>
                      <a:pt x="16" y="30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6" y="28"/>
                      <a:pt x="16" y="27"/>
                      <a:pt x="16" y="27"/>
                    </a:cubicBezTo>
                    <a:cubicBezTo>
                      <a:pt x="16" y="27"/>
                      <a:pt x="15" y="26"/>
                      <a:pt x="16" y="26"/>
                    </a:cubicBezTo>
                    <a:cubicBezTo>
                      <a:pt x="16" y="25"/>
                      <a:pt x="16" y="26"/>
                      <a:pt x="16" y="26"/>
                    </a:cubicBezTo>
                    <a:cubicBezTo>
                      <a:pt x="17" y="25"/>
                      <a:pt x="16" y="25"/>
                      <a:pt x="17" y="25"/>
                    </a:cubicBezTo>
                    <a:cubicBezTo>
                      <a:pt x="17" y="25"/>
                      <a:pt x="17" y="24"/>
                      <a:pt x="17" y="24"/>
                    </a:cubicBezTo>
                    <a:cubicBezTo>
                      <a:pt x="18" y="23"/>
                      <a:pt x="19" y="23"/>
                      <a:pt x="19" y="23"/>
                    </a:cubicBezTo>
                    <a:cubicBezTo>
                      <a:pt x="20" y="22"/>
                      <a:pt x="20" y="21"/>
                      <a:pt x="20" y="21"/>
                    </a:cubicBezTo>
                    <a:cubicBezTo>
                      <a:pt x="20" y="19"/>
                      <a:pt x="18" y="21"/>
                      <a:pt x="18" y="20"/>
                    </a:cubicBezTo>
                    <a:cubicBezTo>
                      <a:pt x="18" y="19"/>
                      <a:pt x="18" y="19"/>
                      <a:pt x="18" y="18"/>
                    </a:cubicBezTo>
                    <a:cubicBezTo>
                      <a:pt x="18" y="18"/>
                      <a:pt x="18" y="17"/>
                      <a:pt x="18" y="17"/>
                    </a:cubicBezTo>
                    <a:cubicBezTo>
                      <a:pt x="18" y="17"/>
                      <a:pt x="18" y="18"/>
                      <a:pt x="18" y="18"/>
                    </a:cubicBezTo>
                    <a:cubicBezTo>
                      <a:pt x="17" y="18"/>
                      <a:pt x="17" y="18"/>
                      <a:pt x="17" y="17"/>
                    </a:cubicBezTo>
                    <a:cubicBezTo>
                      <a:pt x="17" y="17"/>
                      <a:pt x="16" y="17"/>
                      <a:pt x="16" y="17"/>
                    </a:cubicBezTo>
                    <a:cubicBezTo>
                      <a:pt x="16" y="17"/>
                      <a:pt x="16" y="17"/>
                      <a:pt x="16" y="17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5" y="17"/>
                      <a:pt x="14" y="17"/>
                      <a:pt x="14" y="17"/>
                    </a:cubicBezTo>
                    <a:cubicBezTo>
                      <a:pt x="14" y="17"/>
                      <a:pt x="14" y="18"/>
                      <a:pt x="14" y="18"/>
                    </a:cubicBezTo>
                    <a:cubicBezTo>
                      <a:pt x="14" y="18"/>
                      <a:pt x="13" y="18"/>
                      <a:pt x="13" y="18"/>
                    </a:cubicBezTo>
                    <a:cubicBezTo>
                      <a:pt x="13" y="18"/>
                      <a:pt x="12" y="19"/>
                      <a:pt x="12" y="19"/>
                    </a:cubicBezTo>
                    <a:cubicBezTo>
                      <a:pt x="12" y="19"/>
                      <a:pt x="11" y="18"/>
                      <a:pt x="11" y="19"/>
                    </a:cubicBezTo>
                    <a:cubicBezTo>
                      <a:pt x="11" y="19"/>
                      <a:pt x="11" y="18"/>
                      <a:pt x="11" y="18"/>
                    </a:cubicBezTo>
                    <a:cubicBezTo>
                      <a:pt x="11" y="18"/>
                      <a:pt x="10" y="18"/>
                      <a:pt x="10" y="18"/>
                    </a:cubicBezTo>
                    <a:cubicBezTo>
                      <a:pt x="10" y="19"/>
                      <a:pt x="9" y="18"/>
                      <a:pt x="9" y="18"/>
                    </a:cubicBezTo>
                    <a:cubicBezTo>
                      <a:pt x="9" y="18"/>
                      <a:pt x="8" y="19"/>
                      <a:pt x="8" y="19"/>
                    </a:cubicBezTo>
                    <a:cubicBezTo>
                      <a:pt x="7" y="19"/>
                      <a:pt x="7" y="19"/>
                      <a:pt x="7" y="18"/>
                    </a:cubicBezTo>
                    <a:cubicBezTo>
                      <a:pt x="7" y="18"/>
                      <a:pt x="7" y="17"/>
                      <a:pt x="8" y="17"/>
                    </a:cubicBezTo>
                    <a:cubicBezTo>
                      <a:pt x="8" y="16"/>
                      <a:pt x="7" y="17"/>
                      <a:pt x="7" y="16"/>
                    </a:cubicBezTo>
                    <a:cubicBezTo>
                      <a:pt x="7" y="16"/>
                      <a:pt x="7" y="16"/>
                      <a:pt x="7" y="16"/>
                    </a:cubicBezTo>
                    <a:cubicBezTo>
                      <a:pt x="6" y="16"/>
                      <a:pt x="6" y="16"/>
                      <a:pt x="5" y="16"/>
                    </a:cubicBezTo>
                    <a:cubicBezTo>
                      <a:pt x="4" y="16"/>
                      <a:pt x="3" y="17"/>
                      <a:pt x="2" y="18"/>
                    </a:cubicBezTo>
                    <a:cubicBezTo>
                      <a:pt x="2" y="17"/>
                      <a:pt x="2" y="16"/>
                      <a:pt x="3" y="16"/>
                    </a:cubicBezTo>
                    <a:cubicBezTo>
                      <a:pt x="3" y="15"/>
                      <a:pt x="4" y="15"/>
                      <a:pt x="4" y="14"/>
                    </a:cubicBezTo>
                    <a:cubicBezTo>
                      <a:pt x="4" y="14"/>
                      <a:pt x="3" y="15"/>
                      <a:pt x="3" y="15"/>
                    </a:cubicBezTo>
                    <a:cubicBezTo>
                      <a:pt x="2" y="14"/>
                      <a:pt x="4" y="13"/>
                      <a:pt x="4" y="13"/>
                    </a:cubicBezTo>
                    <a:cubicBezTo>
                      <a:pt x="4" y="13"/>
                      <a:pt x="3" y="13"/>
                      <a:pt x="3" y="13"/>
                    </a:cubicBezTo>
                    <a:cubicBezTo>
                      <a:pt x="2" y="13"/>
                      <a:pt x="3" y="12"/>
                      <a:pt x="3" y="12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2" y="11"/>
                      <a:pt x="2" y="12"/>
                      <a:pt x="2" y="12"/>
                    </a:cubicBezTo>
                    <a:cubicBezTo>
                      <a:pt x="1" y="12"/>
                      <a:pt x="1" y="11"/>
                      <a:pt x="1" y="11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0" y="8"/>
                      <a:pt x="0" y="9"/>
                      <a:pt x="0" y="8"/>
                    </a:cubicBezTo>
                    <a:cubicBezTo>
                      <a:pt x="0" y="8"/>
                      <a:pt x="0" y="7"/>
                      <a:pt x="0" y="7"/>
                    </a:cubicBezTo>
                    <a:cubicBezTo>
                      <a:pt x="0" y="7"/>
                      <a:pt x="0" y="7"/>
                      <a:pt x="1" y="7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5"/>
                      <a:pt x="3" y="5"/>
                      <a:pt x="3" y="5"/>
                    </a:cubicBezTo>
                    <a:cubicBezTo>
                      <a:pt x="4" y="5"/>
                      <a:pt x="4" y="5"/>
                      <a:pt x="5" y="5"/>
                    </a:cubicBezTo>
                    <a:cubicBezTo>
                      <a:pt x="5" y="4"/>
                      <a:pt x="6" y="4"/>
                      <a:pt x="6" y="4"/>
                    </a:cubicBezTo>
                    <a:cubicBezTo>
                      <a:pt x="7" y="4"/>
                      <a:pt x="7" y="5"/>
                      <a:pt x="7" y="4"/>
                    </a:cubicBezTo>
                    <a:cubicBezTo>
                      <a:pt x="7" y="4"/>
                      <a:pt x="7" y="4"/>
                      <a:pt x="6" y="4"/>
                    </a:cubicBezTo>
                    <a:cubicBezTo>
                      <a:pt x="6" y="3"/>
                      <a:pt x="7" y="3"/>
                      <a:pt x="7" y="3"/>
                    </a:cubicBezTo>
                    <a:cubicBezTo>
                      <a:pt x="7" y="2"/>
                      <a:pt x="8" y="1"/>
                      <a:pt x="9" y="1"/>
                    </a:cubicBezTo>
                    <a:cubicBezTo>
                      <a:pt x="9" y="1"/>
                      <a:pt x="9" y="1"/>
                      <a:pt x="9" y="1"/>
                    </a:cubicBezTo>
                    <a:cubicBezTo>
                      <a:pt x="9" y="2"/>
                      <a:pt x="10" y="1"/>
                      <a:pt x="10" y="1"/>
                    </a:cubicBezTo>
                    <a:cubicBezTo>
                      <a:pt x="11" y="0"/>
                      <a:pt x="11" y="1"/>
                      <a:pt x="11" y="1"/>
                    </a:cubicBezTo>
                    <a:cubicBezTo>
                      <a:pt x="12" y="1"/>
                      <a:pt x="12" y="1"/>
                      <a:pt x="13" y="2"/>
                    </a:cubicBezTo>
                    <a:cubicBezTo>
                      <a:pt x="14" y="2"/>
                      <a:pt x="14" y="2"/>
                      <a:pt x="15" y="3"/>
                    </a:cubicBezTo>
                    <a:cubicBezTo>
                      <a:pt x="15" y="2"/>
                      <a:pt x="15" y="3"/>
                      <a:pt x="15" y="3"/>
                    </a:cubicBezTo>
                    <a:cubicBezTo>
                      <a:pt x="15" y="3"/>
                      <a:pt x="15" y="3"/>
                      <a:pt x="15" y="3"/>
                    </a:cubicBezTo>
                    <a:cubicBezTo>
                      <a:pt x="16" y="2"/>
                      <a:pt x="17" y="3"/>
                      <a:pt x="17" y="2"/>
                    </a:cubicBezTo>
                    <a:cubicBezTo>
                      <a:pt x="19" y="2"/>
                      <a:pt x="20" y="3"/>
                      <a:pt x="22" y="2"/>
                    </a:cubicBezTo>
                    <a:cubicBezTo>
                      <a:pt x="22" y="2"/>
                      <a:pt x="22" y="2"/>
                      <a:pt x="23" y="2"/>
                    </a:cubicBezTo>
                    <a:cubicBezTo>
                      <a:pt x="23" y="2"/>
                      <a:pt x="23" y="2"/>
                      <a:pt x="24" y="2"/>
                    </a:cubicBezTo>
                    <a:cubicBezTo>
                      <a:pt x="24" y="2"/>
                      <a:pt x="24" y="3"/>
                      <a:pt x="25" y="3"/>
                    </a:cubicBezTo>
                    <a:cubicBezTo>
                      <a:pt x="25" y="3"/>
                      <a:pt x="25" y="2"/>
                      <a:pt x="26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9" y="3"/>
                      <a:pt x="30" y="4"/>
                      <a:pt x="31" y="4"/>
                    </a:cubicBezTo>
                    <a:cubicBezTo>
                      <a:pt x="33" y="4"/>
                      <a:pt x="35" y="3"/>
                      <a:pt x="37" y="3"/>
                    </a:cubicBezTo>
                    <a:cubicBezTo>
                      <a:pt x="37" y="4"/>
                      <a:pt x="38" y="3"/>
                      <a:pt x="38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1" y="4"/>
                      <a:pt x="41" y="4"/>
                    </a:cubicBezTo>
                    <a:cubicBezTo>
                      <a:pt x="41" y="4"/>
                      <a:pt x="42" y="4"/>
                      <a:pt x="42" y="4"/>
                    </a:cubicBezTo>
                    <a:cubicBezTo>
                      <a:pt x="42" y="4"/>
                      <a:pt x="42" y="4"/>
                      <a:pt x="42" y="4"/>
                    </a:cubicBezTo>
                    <a:cubicBezTo>
                      <a:pt x="43" y="3"/>
                      <a:pt x="44" y="3"/>
                      <a:pt x="44" y="4"/>
                    </a:cubicBezTo>
                    <a:cubicBezTo>
                      <a:pt x="44" y="4"/>
                      <a:pt x="44" y="4"/>
                      <a:pt x="44" y="4"/>
                    </a:cubicBezTo>
                    <a:cubicBezTo>
                      <a:pt x="44" y="4"/>
                      <a:pt x="45" y="4"/>
                      <a:pt x="45" y="4"/>
                    </a:cubicBezTo>
                    <a:cubicBezTo>
                      <a:pt x="45" y="4"/>
                      <a:pt x="45" y="4"/>
                      <a:pt x="46" y="4"/>
                    </a:cubicBezTo>
                    <a:cubicBezTo>
                      <a:pt x="46" y="5"/>
                      <a:pt x="47" y="5"/>
                      <a:pt x="48" y="5"/>
                    </a:cubicBezTo>
                    <a:cubicBezTo>
                      <a:pt x="48" y="5"/>
                      <a:pt x="49" y="5"/>
                      <a:pt x="50" y="4"/>
                    </a:cubicBezTo>
                    <a:cubicBezTo>
                      <a:pt x="50" y="4"/>
                      <a:pt x="50" y="4"/>
                      <a:pt x="50" y="5"/>
                    </a:cubicBezTo>
                    <a:cubicBezTo>
                      <a:pt x="50" y="5"/>
                      <a:pt x="51" y="5"/>
                      <a:pt x="51" y="5"/>
                    </a:cubicBezTo>
                    <a:cubicBezTo>
                      <a:pt x="52" y="6"/>
                      <a:pt x="52" y="5"/>
                      <a:pt x="52" y="5"/>
                    </a:cubicBezTo>
                    <a:cubicBezTo>
                      <a:pt x="53" y="5"/>
                      <a:pt x="53" y="6"/>
                      <a:pt x="53" y="6"/>
                    </a:cubicBezTo>
                    <a:cubicBezTo>
                      <a:pt x="53" y="7"/>
                      <a:pt x="52" y="7"/>
                      <a:pt x="52" y="7"/>
                    </a:cubicBezTo>
                    <a:cubicBezTo>
                      <a:pt x="53" y="8"/>
                      <a:pt x="53" y="7"/>
                      <a:pt x="53" y="7"/>
                    </a:cubicBezTo>
                    <a:cubicBezTo>
                      <a:pt x="54" y="7"/>
                      <a:pt x="54" y="7"/>
                      <a:pt x="55" y="8"/>
                    </a:cubicBezTo>
                    <a:cubicBezTo>
                      <a:pt x="55" y="8"/>
                      <a:pt x="56" y="8"/>
                      <a:pt x="56" y="8"/>
                    </a:cubicBezTo>
                    <a:cubicBezTo>
                      <a:pt x="57" y="8"/>
                      <a:pt x="57" y="8"/>
                      <a:pt x="57" y="9"/>
                    </a:cubicBezTo>
                    <a:cubicBezTo>
                      <a:pt x="58" y="9"/>
                      <a:pt x="58" y="10"/>
                      <a:pt x="59" y="10"/>
                    </a:cubicBezTo>
                    <a:cubicBezTo>
                      <a:pt x="60" y="10"/>
                      <a:pt x="60" y="9"/>
                      <a:pt x="60" y="9"/>
                    </a:cubicBezTo>
                    <a:cubicBezTo>
                      <a:pt x="61" y="9"/>
                      <a:pt x="61" y="10"/>
                      <a:pt x="61" y="10"/>
                    </a:cubicBezTo>
                    <a:cubicBezTo>
                      <a:pt x="62" y="11"/>
                      <a:pt x="62" y="11"/>
                      <a:pt x="63" y="10"/>
                    </a:cubicBezTo>
                    <a:cubicBezTo>
                      <a:pt x="63" y="10"/>
                      <a:pt x="64" y="11"/>
                      <a:pt x="64" y="11"/>
                    </a:cubicBezTo>
                    <a:cubicBezTo>
                      <a:pt x="64" y="11"/>
                      <a:pt x="65" y="10"/>
                      <a:pt x="65" y="10"/>
                    </a:cubicBezTo>
                    <a:cubicBezTo>
                      <a:pt x="66" y="11"/>
                      <a:pt x="66" y="11"/>
                      <a:pt x="67" y="10"/>
                    </a:cubicBezTo>
                    <a:cubicBezTo>
                      <a:pt x="67" y="9"/>
                      <a:pt x="68" y="9"/>
                      <a:pt x="68" y="10"/>
                    </a:cubicBezTo>
                    <a:cubicBezTo>
                      <a:pt x="69" y="10"/>
                      <a:pt x="69" y="10"/>
                      <a:pt x="70" y="10"/>
                    </a:cubicBezTo>
                    <a:cubicBezTo>
                      <a:pt x="70" y="10"/>
                      <a:pt x="71" y="11"/>
                      <a:pt x="72" y="11"/>
                    </a:cubicBezTo>
                    <a:cubicBezTo>
                      <a:pt x="72" y="11"/>
                      <a:pt x="72" y="11"/>
                      <a:pt x="72" y="11"/>
                    </a:cubicBezTo>
                    <a:cubicBezTo>
                      <a:pt x="72" y="12"/>
                      <a:pt x="71" y="13"/>
                      <a:pt x="72" y="13"/>
                    </a:cubicBezTo>
                    <a:cubicBezTo>
                      <a:pt x="73" y="13"/>
                      <a:pt x="74" y="13"/>
                      <a:pt x="74" y="12"/>
                    </a:cubicBezTo>
                    <a:cubicBezTo>
                      <a:pt x="74" y="13"/>
                      <a:pt x="75" y="13"/>
                      <a:pt x="76" y="13"/>
                    </a:cubicBezTo>
                    <a:cubicBezTo>
                      <a:pt x="76" y="13"/>
                      <a:pt x="75" y="14"/>
                      <a:pt x="76" y="14"/>
                    </a:cubicBezTo>
                    <a:cubicBezTo>
                      <a:pt x="76" y="14"/>
                      <a:pt x="76" y="14"/>
                      <a:pt x="76" y="14"/>
                    </a:cubicBezTo>
                    <a:cubicBezTo>
                      <a:pt x="77" y="13"/>
                      <a:pt x="77" y="13"/>
                      <a:pt x="77" y="13"/>
                    </a:cubicBezTo>
                    <a:cubicBezTo>
                      <a:pt x="77" y="13"/>
                      <a:pt x="78" y="13"/>
                      <a:pt x="78" y="13"/>
                    </a:cubicBezTo>
                    <a:cubicBezTo>
                      <a:pt x="79" y="13"/>
                      <a:pt x="79" y="14"/>
                      <a:pt x="80" y="14"/>
                    </a:cubicBezTo>
                    <a:cubicBezTo>
                      <a:pt x="80" y="14"/>
                      <a:pt x="80" y="14"/>
                      <a:pt x="80" y="14"/>
                    </a:cubicBezTo>
                    <a:cubicBezTo>
                      <a:pt x="80" y="13"/>
                      <a:pt x="80" y="13"/>
                      <a:pt x="80" y="13"/>
                    </a:cubicBezTo>
                    <a:cubicBezTo>
                      <a:pt x="81" y="13"/>
                      <a:pt x="81" y="13"/>
                      <a:pt x="81" y="13"/>
                    </a:cubicBezTo>
                    <a:cubicBezTo>
                      <a:pt x="82" y="13"/>
                      <a:pt x="82" y="13"/>
                      <a:pt x="82" y="13"/>
                    </a:cubicBezTo>
                    <a:cubicBezTo>
                      <a:pt x="83" y="13"/>
                      <a:pt x="83" y="13"/>
                      <a:pt x="83" y="13"/>
                    </a:cubicBezTo>
                    <a:cubicBezTo>
                      <a:pt x="84" y="13"/>
                      <a:pt x="84" y="13"/>
                      <a:pt x="84" y="13"/>
                    </a:cubicBezTo>
                    <a:cubicBezTo>
                      <a:pt x="84" y="13"/>
                      <a:pt x="84" y="14"/>
                      <a:pt x="84" y="14"/>
                    </a:cubicBezTo>
                    <a:cubicBezTo>
                      <a:pt x="85" y="14"/>
                      <a:pt x="85" y="14"/>
                      <a:pt x="85" y="14"/>
                    </a:cubicBezTo>
                    <a:cubicBezTo>
                      <a:pt x="85" y="15"/>
                      <a:pt x="84" y="15"/>
                      <a:pt x="84" y="15"/>
                    </a:cubicBezTo>
                    <a:cubicBezTo>
                      <a:pt x="83" y="16"/>
                      <a:pt x="84" y="15"/>
                      <a:pt x="84" y="16"/>
                    </a:cubicBezTo>
                    <a:cubicBezTo>
                      <a:pt x="84" y="16"/>
                      <a:pt x="84" y="16"/>
                      <a:pt x="84" y="16"/>
                    </a:cubicBezTo>
                    <a:close/>
                    <a:moveTo>
                      <a:pt x="72" y="45"/>
                    </a:moveTo>
                    <a:cubicBezTo>
                      <a:pt x="72" y="44"/>
                      <a:pt x="74" y="43"/>
                      <a:pt x="73" y="42"/>
                    </a:cubicBezTo>
                    <a:cubicBezTo>
                      <a:pt x="73" y="42"/>
                      <a:pt x="72" y="43"/>
                      <a:pt x="71" y="43"/>
                    </a:cubicBezTo>
                    <a:cubicBezTo>
                      <a:pt x="71" y="43"/>
                      <a:pt x="71" y="44"/>
                      <a:pt x="71" y="44"/>
                    </a:cubicBezTo>
                    <a:cubicBezTo>
                      <a:pt x="70" y="44"/>
                      <a:pt x="70" y="44"/>
                      <a:pt x="71" y="44"/>
                    </a:cubicBezTo>
                    <a:cubicBezTo>
                      <a:pt x="71" y="45"/>
                      <a:pt x="72" y="45"/>
                      <a:pt x="72" y="45"/>
                    </a:cubicBezTo>
                    <a:cubicBezTo>
                      <a:pt x="72" y="44"/>
                      <a:pt x="72" y="45"/>
                      <a:pt x="72" y="45"/>
                    </a:cubicBezTo>
                    <a:close/>
                    <a:moveTo>
                      <a:pt x="79" y="39"/>
                    </a:moveTo>
                    <a:cubicBezTo>
                      <a:pt x="79" y="39"/>
                      <a:pt x="79" y="39"/>
                      <a:pt x="80" y="39"/>
                    </a:cubicBezTo>
                    <a:cubicBezTo>
                      <a:pt x="80" y="39"/>
                      <a:pt x="80" y="39"/>
                      <a:pt x="81" y="39"/>
                    </a:cubicBezTo>
                    <a:cubicBezTo>
                      <a:pt x="81" y="40"/>
                      <a:pt x="81" y="40"/>
                      <a:pt x="81" y="40"/>
                    </a:cubicBezTo>
                    <a:cubicBezTo>
                      <a:pt x="82" y="40"/>
                      <a:pt x="82" y="40"/>
                      <a:pt x="82" y="41"/>
                    </a:cubicBezTo>
                    <a:cubicBezTo>
                      <a:pt x="83" y="41"/>
                      <a:pt x="83" y="41"/>
                      <a:pt x="83" y="41"/>
                    </a:cubicBezTo>
                    <a:cubicBezTo>
                      <a:pt x="84" y="41"/>
                      <a:pt x="84" y="40"/>
                      <a:pt x="84" y="40"/>
                    </a:cubicBezTo>
                    <a:cubicBezTo>
                      <a:pt x="85" y="39"/>
                      <a:pt x="85" y="39"/>
                      <a:pt x="85" y="38"/>
                    </a:cubicBezTo>
                    <a:cubicBezTo>
                      <a:pt x="85" y="38"/>
                      <a:pt x="86" y="37"/>
                      <a:pt x="86" y="37"/>
                    </a:cubicBezTo>
                    <a:cubicBezTo>
                      <a:pt x="85" y="36"/>
                      <a:pt x="84" y="38"/>
                      <a:pt x="83" y="37"/>
                    </a:cubicBezTo>
                    <a:cubicBezTo>
                      <a:pt x="83" y="36"/>
                      <a:pt x="84" y="36"/>
                      <a:pt x="84" y="36"/>
                    </a:cubicBezTo>
                    <a:cubicBezTo>
                      <a:pt x="84" y="36"/>
                      <a:pt x="83" y="36"/>
                      <a:pt x="83" y="36"/>
                    </a:cubicBezTo>
                    <a:cubicBezTo>
                      <a:pt x="83" y="35"/>
                      <a:pt x="84" y="35"/>
                      <a:pt x="83" y="35"/>
                    </a:cubicBezTo>
                    <a:cubicBezTo>
                      <a:pt x="83" y="35"/>
                      <a:pt x="82" y="36"/>
                      <a:pt x="82" y="36"/>
                    </a:cubicBezTo>
                    <a:cubicBezTo>
                      <a:pt x="81" y="36"/>
                      <a:pt x="81" y="36"/>
                      <a:pt x="80" y="37"/>
                    </a:cubicBezTo>
                    <a:cubicBezTo>
                      <a:pt x="80" y="37"/>
                      <a:pt x="78" y="38"/>
                      <a:pt x="78" y="39"/>
                    </a:cubicBezTo>
                    <a:cubicBezTo>
                      <a:pt x="78" y="39"/>
                      <a:pt x="78" y="39"/>
                      <a:pt x="79" y="39"/>
                    </a:cubicBezTo>
                    <a:close/>
                    <a:moveTo>
                      <a:pt x="88" y="34"/>
                    </a:moveTo>
                    <a:cubicBezTo>
                      <a:pt x="88" y="35"/>
                      <a:pt x="88" y="35"/>
                      <a:pt x="88" y="35"/>
                    </a:cubicBezTo>
                    <a:cubicBezTo>
                      <a:pt x="89" y="35"/>
                      <a:pt x="89" y="35"/>
                      <a:pt x="90" y="36"/>
                    </a:cubicBezTo>
                    <a:cubicBezTo>
                      <a:pt x="90" y="36"/>
                      <a:pt x="91" y="36"/>
                      <a:pt x="91" y="36"/>
                    </a:cubicBezTo>
                    <a:cubicBezTo>
                      <a:pt x="92" y="36"/>
                      <a:pt x="91" y="35"/>
                      <a:pt x="91" y="35"/>
                    </a:cubicBezTo>
                    <a:cubicBezTo>
                      <a:pt x="90" y="34"/>
                      <a:pt x="89" y="34"/>
                      <a:pt x="88" y="34"/>
                    </a:cubicBezTo>
                    <a:cubicBezTo>
                      <a:pt x="88" y="35"/>
                      <a:pt x="89" y="34"/>
                      <a:pt x="88" y="34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82" name="Freeform 792">
                <a:extLst>
                  <a:ext uri="{FF2B5EF4-FFF2-40B4-BE49-F238E27FC236}">
                    <a16:creationId xmlns:a16="http://schemas.microsoft.com/office/drawing/2014/main" id="{A52E0CCB-CB62-46ED-C149-BCB6F0C2E49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754688" y="3387725"/>
                <a:ext cx="87312" cy="63500"/>
              </a:xfrm>
              <a:custGeom>
                <a:avLst/>
                <a:gdLst>
                  <a:gd name="T0" fmla="*/ 3 w 21"/>
                  <a:gd name="T1" fmla="*/ 14 h 15"/>
                  <a:gd name="T2" fmla="*/ 4 w 21"/>
                  <a:gd name="T3" fmla="*/ 13 h 15"/>
                  <a:gd name="T4" fmla="*/ 7 w 21"/>
                  <a:gd name="T5" fmla="*/ 13 h 15"/>
                  <a:gd name="T6" fmla="*/ 8 w 21"/>
                  <a:gd name="T7" fmla="*/ 12 h 15"/>
                  <a:gd name="T8" fmla="*/ 11 w 21"/>
                  <a:gd name="T9" fmla="*/ 13 h 15"/>
                  <a:gd name="T10" fmla="*/ 14 w 21"/>
                  <a:gd name="T11" fmla="*/ 14 h 15"/>
                  <a:gd name="T12" fmla="*/ 13 w 21"/>
                  <a:gd name="T13" fmla="*/ 12 h 15"/>
                  <a:gd name="T14" fmla="*/ 14 w 21"/>
                  <a:gd name="T15" fmla="*/ 12 h 15"/>
                  <a:gd name="T16" fmla="*/ 14 w 21"/>
                  <a:gd name="T17" fmla="*/ 11 h 15"/>
                  <a:gd name="T18" fmla="*/ 16 w 21"/>
                  <a:gd name="T19" fmla="*/ 10 h 15"/>
                  <a:gd name="T20" fmla="*/ 16 w 21"/>
                  <a:gd name="T21" fmla="*/ 8 h 15"/>
                  <a:gd name="T22" fmla="*/ 16 w 21"/>
                  <a:gd name="T23" fmla="*/ 7 h 15"/>
                  <a:gd name="T24" fmla="*/ 16 w 21"/>
                  <a:gd name="T25" fmla="*/ 7 h 15"/>
                  <a:gd name="T26" fmla="*/ 18 w 21"/>
                  <a:gd name="T27" fmla="*/ 6 h 15"/>
                  <a:gd name="T28" fmla="*/ 18 w 21"/>
                  <a:gd name="T29" fmla="*/ 5 h 15"/>
                  <a:gd name="T30" fmla="*/ 19 w 21"/>
                  <a:gd name="T31" fmla="*/ 5 h 15"/>
                  <a:gd name="T32" fmla="*/ 20 w 21"/>
                  <a:gd name="T33" fmla="*/ 5 h 15"/>
                  <a:gd name="T34" fmla="*/ 20 w 21"/>
                  <a:gd name="T35" fmla="*/ 4 h 15"/>
                  <a:gd name="T36" fmla="*/ 21 w 21"/>
                  <a:gd name="T37" fmla="*/ 4 h 15"/>
                  <a:gd name="T38" fmla="*/ 21 w 21"/>
                  <a:gd name="T39" fmla="*/ 2 h 15"/>
                  <a:gd name="T40" fmla="*/ 21 w 21"/>
                  <a:gd name="T41" fmla="*/ 2 h 15"/>
                  <a:gd name="T42" fmla="*/ 20 w 21"/>
                  <a:gd name="T43" fmla="*/ 1 h 15"/>
                  <a:gd name="T44" fmla="*/ 20 w 21"/>
                  <a:gd name="T45" fmla="*/ 0 h 15"/>
                  <a:gd name="T46" fmla="*/ 19 w 21"/>
                  <a:gd name="T47" fmla="*/ 0 h 15"/>
                  <a:gd name="T48" fmla="*/ 18 w 21"/>
                  <a:gd name="T49" fmla="*/ 1 h 15"/>
                  <a:gd name="T50" fmla="*/ 18 w 21"/>
                  <a:gd name="T51" fmla="*/ 1 h 15"/>
                  <a:gd name="T52" fmla="*/ 15 w 21"/>
                  <a:gd name="T53" fmla="*/ 2 h 15"/>
                  <a:gd name="T54" fmla="*/ 13 w 21"/>
                  <a:gd name="T55" fmla="*/ 2 h 15"/>
                  <a:gd name="T56" fmla="*/ 11 w 21"/>
                  <a:gd name="T57" fmla="*/ 2 h 15"/>
                  <a:gd name="T58" fmla="*/ 7 w 21"/>
                  <a:gd name="T59" fmla="*/ 5 h 15"/>
                  <a:gd name="T60" fmla="*/ 2 w 21"/>
                  <a:gd name="T61" fmla="*/ 3 h 15"/>
                  <a:gd name="T62" fmla="*/ 1 w 21"/>
                  <a:gd name="T63" fmla="*/ 5 h 15"/>
                  <a:gd name="T64" fmla="*/ 0 w 21"/>
                  <a:gd name="T65" fmla="*/ 6 h 15"/>
                  <a:gd name="T66" fmla="*/ 2 w 21"/>
                  <a:gd name="T67" fmla="*/ 6 h 15"/>
                  <a:gd name="T68" fmla="*/ 1 w 21"/>
                  <a:gd name="T69" fmla="*/ 8 h 15"/>
                  <a:gd name="T70" fmla="*/ 2 w 21"/>
                  <a:gd name="T71" fmla="*/ 9 h 15"/>
                  <a:gd name="T72" fmla="*/ 2 w 21"/>
                  <a:gd name="T73" fmla="*/ 11 h 15"/>
                  <a:gd name="T74" fmla="*/ 3 w 21"/>
                  <a:gd name="T75" fmla="*/ 12 h 15"/>
                  <a:gd name="T76" fmla="*/ 3 w 21"/>
                  <a:gd name="T77" fmla="*/ 13 h 15"/>
                  <a:gd name="T78" fmla="*/ 2 w 21"/>
                  <a:gd name="T79" fmla="*/ 13 h 15"/>
                  <a:gd name="T80" fmla="*/ 1 w 21"/>
                  <a:gd name="T81" fmla="*/ 13 h 15"/>
                  <a:gd name="T82" fmla="*/ 3 w 21"/>
                  <a:gd name="T83" fmla="*/ 14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1" h="15">
                    <a:moveTo>
                      <a:pt x="3" y="14"/>
                    </a:moveTo>
                    <a:cubicBezTo>
                      <a:pt x="3" y="14"/>
                      <a:pt x="4" y="14"/>
                      <a:pt x="4" y="13"/>
                    </a:cubicBezTo>
                    <a:cubicBezTo>
                      <a:pt x="5" y="13"/>
                      <a:pt x="6" y="14"/>
                      <a:pt x="7" y="13"/>
                    </a:cubicBezTo>
                    <a:cubicBezTo>
                      <a:pt x="8" y="13"/>
                      <a:pt x="8" y="12"/>
                      <a:pt x="8" y="12"/>
                    </a:cubicBezTo>
                    <a:cubicBezTo>
                      <a:pt x="8" y="12"/>
                      <a:pt x="10" y="14"/>
                      <a:pt x="11" y="13"/>
                    </a:cubicBezTo>
                    <a:cubicBezTo>
                      <a:pt x="11" y="13"/>
                      <a:pt x="13" y="15"/>
                      <a:pt x="14" y="14"/>
                    </a:cubicBezTo>
                    <a:cubicBezTo>
                      <a:pt x="14" y="13"/>
                      <a:pt x="13" y="13"/>
                      <a:pt x="13" y="12"/>
                    </a:cubicBezTo>
                    <a:cubicBezTo>
                      <a:pt x="13" y="12"/>
                      <a:pt x="14" y="12"/>
                      <a:pt x="14" y="12"/>
                    </a:cubicBezTo>
                    <a:cubicBezTo>
                      <a:pt x="13" y="11"/>
                      <a:pt x="14" y="11"/>
                      <a:pt x="14" y="11"/>
                    </a:cubicBezTo>
                    <a:cubicBezTo>
                      <a:pt x="15" y="10"/>
                      <a:pt x="15" y="11"/>
                      <a:pt x="16" y="10"/>
                    </a:cubicBezTo>
                    <a:cubicBezTo>
                      <a:pt x="16" y="9"/>
                      <a:pt x="16" y="9"/>
                      <a:pt x="16" y="8"/>
                    </a:cubicBezTo>
                    <a:cubicBezTo>
                      <a:pt x="16" y="8"/>
                      <a:pt x="15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6"/>
                      <a:pt x="17" y="6"/>
                      <a:pt x="18" y="6"/>
                    </a:cubicBezTo>
                    <a:cubicBezTo>
                      <a:pt x="18" y="6"/>
                      <a:pt x="18" y="6"/>
                      <a:pt x="18" y="5"/>
                    </a:cubicBezTo>
                    <a:cubicBezTo>
                      <a:pt x="19" y="5"/>
                      <a:pt x="19" y="5"/>
                      <a:pt x="19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3"/>
                      <a:pt x="21" y="4"/>
                      <a:pt x="21" y="4"/>
                    </a:cubicBezTo>
                    <a:cubicBezTo>
                      <a:pt x="21" y="3"/>
                      <a:pt x="21" y="3"/>
                      <a:pt x="21" y="2"/>
                    </a:cubicBezTo>
                    <a:cubicBezTo>
                      <a:pt x="21" y="2"/>
                      <a:pt x="21" y="2"/>
                      <a:pt x="21" y="2"/>
                    </a:cubicBezTo>
                    <a:cubicBezTo>
                      <a:pt x="21" y="2"/>
                      <a:pt x="21" y="2"/>
                      <a:pt x="20" y="1"/>
                    </a:cubicBezTo>
                    <a:cubicBezTo>
                      <a:pt x="20" y="1"/>
                      <a:pt x="20" y="1"/>
                      <a:pt x="20" y="0"/>
                    </a:cubicBezTo>
                    <a:cubicBezTo>
                      <a:pt x="20" y="0"/>
                      <a:pt x="19" y="0"/>
                      <a:pt x="19" y="0"/>
                    </a:cubicBezTo>
                    <a:cubicBezTo>
                      <a:pt x="18" y="0"/>
                      <a:pt x="18" y="0"/>
                      <a:pt x="18" y="1"/>
                    </a:cubicBezTo>
                    <a:cubicBezTo>
                      <a:pt x="18" y="1"/>
                      <a:pt x="18" y="1"/>
                      <a:pt x="18" y="1"/>
                    </a:cubicBezTo>
                    <a:cubicBezTo>
                      <a:pt x="17" y="2"/>
                      <a:pt x="16" y="2"/>
                      <a:pt x="15" y="2"/>
                    </a:cubicBezTo>
                    <a:cubicBezTo>
                      <a:pt x="15" y="2"/>
                      <a:pt x="14" y="2"/>
                      <a:pt x="13" y="2"/>
                    </a:cubicBezTo>
                    <a:cubicBezTo>
                      <a:pt x="12" y="2"/>
                      <a:pt x="12" y="2"/>
                      <a:pt x="11" y="2"/>
                    </a:cubicBezTo>
                    <a:cubicBezTo>
                      <a:pt x="9" y="3"/>
                      <a:pt x="9" y="5"/>
                      <a:pt x="7" y="5"/>
                    </a:cubicBezTo>
                    <a:cubicBezTo>
                      <a:pt x="6" y="4"/>
                      <a:pt x="4" y="3"/>
                      <a:pt x="2" y="3"/>
                    </a:cubicBezTo>
                    <a:cubicBezTo>
                      <a:pt x="4" y="4"/>
                      <a:pt x="2" y="5"/>
                      <a:pt x="1" y="5"/>
                    </a:cubicBezTo>
                    <a:cubicBezTo>
                      <a:pt x="1" y="5"/>
                      <a:pt x="0" y="6"/>
                      <a:pt x="0" y="6"/>
                    </a:cubicBezTo>
                    <a:cubicBezTo>
                      <a:pt x="1" y="6"/>
                      <a:pt x="1" y="6"/>
                      <a:pt x="2" y="6"/>
                    </a:cubicBezTo>
                    <a:cubicBezTo>
                      <a:pt x="3" y="7"/>
                      <a:pt x="1" y="7"/>
                      <a:pt x="1" y="8"/>
                    </a:cubicBezTo>
                    <a:cubicBezTo>
                      <a:pt x="1" y="9"/>
                      <a:pt x="2" y="9"/>
                      <a:pt x="2" y="9"/>
                    </a:cubicBezTo>
                    <a:cubicBezTo>
                      <a:pt x="2" y="10"/>
                      <a:pt x="2" y="10"/>
                      <a:pt x="2" y="11"/>
                    </a:cubicBezTo>
                    <a:cubicBezTo>
                      <a:pt x="2" y="10"/>
                      <a:pt x="4" y="12"/>
                      <a:pt x="3" y="12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2" y="13"/>
                      <a:pt x="2" y="13"/>
                      <a:pt x="2" y="13"/>
                    </a:cubicBezTo>
                    <a:cubicBezTo>
                      <a:pt x="2" y="13"/>
                      <a:pt x="2" y="13"/>
                      <a:pt x="1" y="13"/>
                    </a:cubicBezTo>
                    <a:cubicBezTo>
                      <a:pt x="2" y="14"/>
                      <a:pt x="2" y="14"/>
                      <a:pt x="3" y="14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83" name="Freeform 793">
                <a:extLst>
                  <a:ext uri="{FF2B5EF4-FFF2-40B4-BE49-F238E27FC236}">
                    <a16:creationId xmlns:a16="http://schemas.microsoft.com/office/drawing/2014/main" id="{26871B4F-E829-70E5-C217-B8AD6CC3BA2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49938" y="3271838"/>
                <a:ext cx="161925" cy="79375"/>
              </a:xfrm>
              <a:custGeom>
                <a:avLst/>
                <a:gdLst>
                  <a:gd name="T0" fmla="*/ 5 w 39"/>
                  <a:gd name="T1" fmla="*/ 17 h 19"/>
                  <a:gd name="T2" fmla="*/ 8 w 39"/>
                  <a:gd name="T3" fmla="*/ 19 h 19"/>
                  <a:gd name="T4" fmla="*/ 10 w 39"/>
                  <a:gd name="T5" fmla="*/ 19 h 19"/>
                  <a:gd name="T6" fmla="*/ 12 w 39"/>
                  <a:gd name="T7" fmla="*/ 19 h 19"/>
                  <a:gd name="T8" fmla="*/ 14 w 39"/>
                  <a:gd name="T9" fmla="*/ 19 h 19"/>
                  <a:gd name="T10" fmla="*/ 14 w 39"/>
                  <a:gd name="T11" fmla="*/ 18 h 19"/>
                  <a:gd name="T12" fmla="*/ 15 w 39"/>
                  <a:gd name="T13" fmla="*/ 16 h 19"/>
                  <a:gd name="T14" fmla="*/ 18 w 39"/>
                  <a:gd name="T15" fmla="*/ 15 h 19"/>
                  <a:gd name="T16" fmla="*/ 19 w 39"/>
                  <a:gd name="T17" fmla="*/ 15 h 19"/>
                  <a:gd name="T18" fmla="*/ 20 w 39"/>
                  <a:gd name="T19" fmla="*/ 15 h 19"/>
                  <a:gd name="T20" fmla="*/ 24 w 39"/>
                  <a:gd name="T21" fmla="*/ 14 h 19"/>
                  <a:gd name="T22" fmla="*/ 24 w 39"/>
                  <a:gd name="T23" fmla="*/ 13 h 19"/>
                  <a:gd name="T24" fmla="*/ 25 w 39"/>
                  <a:gd name="T25" fmla="*/ 11 h 19"/>
                  <a:gd name="T26" fmla="*/ 27 w 39"/>
                  <a:gd name="T27" fmla="*/ 11 h 19"/>
                  <a:gd name="T28" fmla="*/ 29 w 39"/>
                  <a:gd name="T29" fmla="*/ 12 h 19"/>
                  <a:gd name="T30" fmla="*/ 30 w 39"/>
                  <a:gd name="T31" fmla="*/ 12 h 19"/>
                  <a:gd name="T32" fmla="*/ 31 w 39"/>
                  <a:gd name="T33" fmla="*/ 11 h 19"/>
                  <a:gd name="T34" fmla="*/ 32 w 39"/>
                  <a:gd name="T35" fmla="*/ 11 h 19"/>
                  <a:gd name="T36" fmla="*/ 34 w 39"/>
                  <a:gd name="T37" fmla="*/ 13 h 19"/>
                  <a:gd name="T38" fmla="*/ 36 w 39"/>
                  <a:gd name="T39" fmla="*/ 13 h 19"/>
                  <a:gd name="T40" fmla="*/ 38 w 39"/>
                  <a:gd name="T41" fmla="*/ 9 h 19"/>
                  <a:gd name="T42" fmla="*/ 39 w 39"/>
                  <a:gd name="T43" fmla="*/ 6 h 19"/>
                  <a:gd name="T44" fmla="*/ 39 w 39"/>
                  <a:gd name="T45" fmla="*/ 6 h 19"/>
                  <a:gd name="T46" fmla="*/ 36 w 39"/>
                  <a:gd name="T47" fmla="*/ 4 h 19"/>
                  <a:gd name="T48" fmla="*/ 35 w 39"/>
                  <a:gd name="T49" fmla="*/ 3 h 19"/>
                  <a:gd name="T50" fmla="*/ 34 w 39"/>
                  <a:gd name="T51" fmla="*/ 3 h 19"/>
                  <a:gd name="T52" fmla="*/ 34 w 39"/>
                  <a:gd name="T53" fmla="*/ 3 h 19"/>
                  <a:gd name="T54" fmla="*/ 33 w 39"/>
                  <a:gd name="T55" fmla="*/ 3 h 19"/>
                  <a:gd name="T56" fmla="*/ 32 w 39"/>
                  <a:gd name="T57" fmla="*/ 2 h 19"/>
                  <a:gd name="T58" fmla="*/ 29 w 39"/>
                  <a:gd name="T59" fmla="*/ 2 h 19"/>
                  <a:gd name="T60" fmla="*/ 29 w 39"/>
                  <a:gd name="T61" fmla="*/ 3 h 19"/>
                  <a:gd name="T62" fmla="*/ 28 w 39"/>
                  <a:gd name="T63" fmla="*/ 3 h 19"/>
                  <a:gd name="T64" fmla="*/ 26 w 39"/>
                  <a:gd name="T65" fmla="*/ 3 h 19"/>
                  <a:gd name="T66" fmla="*/ 26 w 39"/>
                  <a:gd name="T67" fmla="*/ 3 h 19"/>
                  <a:gd name="T68" fmla="*/ 25 w 39"/>
                  <a:gd name="T69" fmla="*/ 2 h 19"/>
                  <a:gd name="T70" fmla="*/ 24 w 39"/>
                  <a:gd name="T71" fmla="*/ 3 h 19"/>
                  <a:gd name="T72" fmla="*/ 23 w 39"/>
                  <a:gd name="T73" fmla="*/ 4 h 19"/>
                  <a:gd name="T74" fmla="*/ 22 w 39"/>
                  <a:gd name="T75" fmla="*/ 4 h 19"/>
                  <a:gd name="T76" fmla="*/ 21 w 39"/>
                  <a:gd name="T77" fmla="*/ 4 h 19"/>
                  <a:gd name="T78" fmla="*/ 20 w 39"/>
                  <a:gd name="T79" fmla="*/ 5 h 19"/>
                  <a:gd name="T80" fmla="*/ 20 w 39"/>
                  <a:gd name="T81" fmla="*/ 3 h 19"/>
                  <a:gd name="T82" fmla="*/ 19 w 39"/>
                  <a:gd name="T83" fmla="*/ 2 h 19"/>
                  <a:gd name="T84" fmla="*/ 19 w 39"/>
                  <a:gd name="T85" fmla="*/ 2 h 19"/>
                  <a:gd name="T86" fmla="*/ 18 w 39"/>
                  <a:gd name="T87" fmla="*/ 0 h 19"/>
                  <a:gd name="T88" fmla="*/ 18 w 39"/>
                  <a:gd name="T89" fmla="*/ 1 h 19"/>
                  <a:gd name="T90" fmla="*/ 17 w 39"/>
                  <a:gd name="T91" fmla="*/ 1 h 19"/>
                  <a:gd name="T92" fmla="*/ 16 w 39"/>
                  <a:gd name="T93" fmla="*/ 2 h 19"/>
                  <a:gd name="T94" fmla="*/ 15 w 39"/>
                  <a:gd name="T95" fmla="*/ 3 h 19"/>
                  <a:gd name="T96" fmla="*/ 14 w 39"/>
                  <a:gd name="T97" fmla="*/ 1 h 19"/>
                  <a:gd name="T98" fmla="*/ 13 w 39"/>
                  <a:gd name="T99" fmla="*/ 2 h 19"/>
                  <a:gd name="T100" fmla="*/ 12 w 39"/>
                  <a:gd name="T101" fmla="*/ 2 h 19"/>
                  <a:gd name="T102" fmla="*/ 11 w 39"/>
                  <a:gd name="T103" fmla="*/ 3 h 19"/>
                  <a:gd name="T104" fmla="*/ 9 w 39"/>
                  <a:gd name="T105" fmla="*/ 5 h 19"/>
                  <a:gd name="T106" fmla="*/ 8 w 39"/>
                  <a:gd name="T107" fmla="*/ 7 h 19"/>
                  <a:gd name="T108" fmla="*/ 5 w 39"/>
                  <a:gd name="T109" fmla="*/ 8 h 19"/>
                  <a:gd name="T110" fmla="*/ 2 w 39"/>
                  <a:gd name="T111" fmla="*/ 8 h 19"/>
                  <a:gd name="T112" fmla="*/ 1 w 39"/>
                  <a:gd name="T113" fmla="*/ 10 h 19"/>
                  <a:gd name="T114" fmla="*/ 1 w 39"/>
                  <a:gd name="T115" fmla="*/ 13 h 19"/>
                  <a:gd name="T116" fmla="*/ 2 w 39"/>
                  <a:gd name="T117" fmla="*/ 16 h 19"/>
                  <a:gd name="T118" fmla="*/ 5 w 39"/>
                  <a:gd name="T119" fmla="*/ 17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39" h="19">
                    <a:moveTo>
                      <a:pt x="5" y="17"/>
                    </a:moveTo>
                    <a:cubicBezTo>
                      <a:pt x="6" y="18"/>
                      <a:pt x="7" y="19"/>
                      <a:pt x="8" y="19"/>
                    </a:cubicBezTo>
                    <a:cubicBezTo>
                      <a:pt x="9" y="19"/>
                      <a:pt x="10" y="19"/>
                      <a:pt x="10" y="19"/>
                    </a:cubicBezTo>
                    <a:cubicBezTo>
                      <a:pt x="11" y="19"/>
                      <a:pt x="11" y="19"/>
                      <a:pt x="12" y="19"/>
                    </a:cubicBezTo>
                    <a:cubicBezTo>
                      <a:pt x="13" y="19"/>
                      <a:pt x="13" y="19"/>
                      <a:pt x="14" y="19"/>
                    </a:cubicBezTo>
                    <a:cubicBezTo>
                      <a:pt x="14" y="18"/>
                      <a:pt x="14" y="18"/>
                      <a:pt x="14" y="18"/>
                    </a:cubicBezTo>
                    <a:cubicBezTo>
                      <a:pt x="13" y="17"/>
                      <a:pt x="14" y="16"/>
                      <a:pt x="15" y="16"/>
                    </a:cubicBezTo>
                    <a:cubicBezTo>
                      <a:pt x="16" y="16"/>
                      <a:pt x="17" y="16"/>
                      <a:pt x="18" y="15"/>
                    </a:cubicBezTo>
                    <a:cubicBezTo>
                      <a:pt x="19" y="15"/>
                      <a:pt x="19" y="15"/>
                      <a:pt x="19" y="15"/>
                    </a:cubicBezTo>
                    <a:cubicBezTo>
                      <a:pt x="20" y="14"/>
                      <a:pt x="20" y="15"/>
                      <a:pt x="20" y="15"/>
                    </a:cubicBezTo>
                    <a:cubicBezTo>
                      <a:pt x="21" y="16"/>
                      <a:pt x="23" y="15"/>
                      <a:pt x="24" y="14"/>
                    </a:cubicBezTo>
                    <a:cubicBezTo>
                      <a:pt x="24" y="14"/>
                      <a:pt x="24" y="13"/>
                      <a:pt x="24" y="13"/>
                    </a:cubicBezTo>
                    <a:cubicBezTo>
                      <a:pt x="25" y="12"/>
                      <a:pt x="25" y="12"/>
                      <a:pt x="25" y="11"/>
                    </a:cubicBezTo>
                    <a:cubicBezTo>
                      <a:pt x="26" y="11"/>
                      <a:pt x="27" y="11"/>
                      <a:pt x="27" y="11"/>
                    </a:cubicBezTo>
                    <a:cubicBezTo>
                      <a:pt x="28" y="11"/>
                      <a:pt x="28" y="12"/>
                      <a:pt x="29" y="12"/>
                    </a:cubicBezTo>
                    <a:cubicBezTo>
                      <a:pt x="29" y="12"/>
                      <a:pt x="30" y="12"/>
                      <a:pt x="30" y="12"/>
                    </a:cubicBezTo>
                    <a:cubicBezTo>
                      <a:pt x="30" y="12"/>
                      <a:pt x="31" y="11"/>
                      <a:pt x="31" y="11"/>
                    </a:cubicBezTo>
                    <a:cubicBezTo>
                      <a:pt x="31" y="11"/>
                      <a:pt x="32" y="11"/>
                      <a:pt x="32" y="11"/>
                    </a:cubicBezTo>
                    <a:cubicBezTo>
                      <a:pt x="32" y="12"/>
                      <a:pt x="33" y="12"/>
                      <a:pt x="34" y="13"/>
                    </a:cubicBezTo>
                    <a:cubicBezTo>
                      <a:pt x="34" y="14"/>
                      <a:pt x="35" y="13"/>
                      <a:pt x="36" y="13"/>
                    </a:cubicBezTo>
                    <a:cubicBezTo>
                      <a:pt x="36" y="11"/>
                      <a:pt x="37" y="10"/>
                      <a:pt x="38" y="9"/>
                    </a:cubicBezTo>
                    <a:cubicBezTo>
                      <a:pt x="38" y="8"/>
                      <a:pt x="38" y="7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8" y="6"/>
                      <a:pt x="36" y="5"/>
                      <a:pt x="36" y="4"/>
                    </a:cubicBezTo>
                    <a:cubicBezTo>
                      <a:pt x="35" y="4"/>
                      <a:pt x="35" y="3"/>
                      <a:pt x="35" y="3"/>
                    </a:cubicBezTo>
                    <a:cubicBezTo>
                      <a:pt x="35" y="3"/>
                      <a:pt x="35" y="3"/>
                      <a:pt x="34" y="3"/>
                    </a:cubicBezTo>
                    <a:cubicBezTo>
                      <a:pt x="34" y="3"/>
                      <a:pt x="34" y="3"/>
                      <a:pt x="34" y="3"/>
                    </a:cubicBezTo>
                    <a:cubicBezTo>
                      <a:pt x="34" y="3"/>
                      <a:pt x="33" y="3"/>
                      <a:pt x="33" y="3"/>
                    </a:cubicBezTo>
                    <a:cubicBezTo>
                      <a:pt x="33" y="2"/>
                      <a:pt x="32" y="2"/>
                      <a:pt x="32" y="2"/>
                    </a:cubicBezTo>
                    <a:cubicBezTo>
                      <a:pt x="31" y="2"/>
                      <a:pt x="30" y="2"/>
                      <a:pt x="29" y="2"/>
                    </a:cubicBezTo>
                    <a:cubicBezTo>
                      <a:pt x="29" y="3"/>
                      <a:pt x="29" y="3"/>
                      <a:pt x="29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7" y="3"/>
                      <a:pt x="27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5" y="3"/>
                      <a:pt x="25" y="2"/>
                      <a:pt x="25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3" y="3"/>
                      <a:pt x="23" y="3"/>
                      <a:pt x="23" y="4"/>
                    </a:cubicBezTo>
                    <a:cubicBezTo>
                      <a:pt x="22" y="4"/>
                      <a:pt x="23" y="4"/>
                      <a:pt x="22" y="4"/>
                    </a:cubicBezTo>
                    <a:cubicBezTo>
                      <a:pt x="22" y="4"/>
                      <a:pt x="21" y="4"/>
                      <a:pt x="21" y="4"/>
                    </a:cubicBezTo>
                    <a:cubicBezTo>
                      <a:pt x="21" y="4"/>
                      <a:pt x="21" y="5"/>
                      <a:pt x="20" y="5"/>
                    </a:cubicBezTo>
                    <a:cubicBezTo>
                      <a:pt x="20" y="4"/>
                      <a:pt x="21" y="3"/>
                      <a:pt x="20" y="3"/>
                    </a:cubicBezTo>
                    <a:cubicBezTo>
                      <a:pt x="20" y="2"/>
                      <a:pt x="20" y="2"/>
                      <a:pt x="19" y="2"/>
                    </a:cubicBezTo>
                    <a:cubicBezTo>
                      <a:pt x="19" y="2"/>
                      <a:pt x="19" y="2"/>
                      <a:pt x="19" y="2"/>
                    </a:cubicBezTo>
                    <a:cubicBezTo>
                      <a:pt x="18" y="1"/>
                      <a:pt x="19" y="1"/>
                      <a:pt x="18" y="0"/>
                    </a:cubicBezTo>
                    <a:cubicBezTo>
                      <a:pt x="18" y="0"/>
                      <a:pt x="18" y="1"/>
                      <a:pt x="18" y="1"/>
                    </a:cubicBezTo>
                    <a:cubicBezTo>
                      <a:pt x="17" y="1"/>
                      <a:pt x="17" y="1"/>
                      <a:pt x="17" y="1"/>
                    </a:cubicBezTo>
                    <a:cubicBezTo>
                      <a:pt x="16" y="1"/>
                      <a:pt x="16" y="1"/>
                      <a:pt x="16" y="2"/>
                    </a:cubicBezTo>
                    <a:cubicBezTo>
                      <a:pt x="16" y="3"/>
                      <a:pt x="16" y="3"/>
                      <a:pt x="15" y="3"/>
                    </a:cubicBezTo>
                    <a:cubicBezTo>
                      <a:pt x="14" y="2"/>
                      <a:pt x="14" y="2"/>
                      <a:pt x="14" y="1"/>
                    </a:cubicBezTo>
                    <a:cubicBezTo>
                      <a:pt x="14" y="1"/>
                      <a:pt x="13" y="1"/>
                      <a:pt x="13" y="2"/>
                    </a:cubicBezTo>
                    <a:cubicBezTo>
                      <a:pt x="13" y="2"/>
                      <a:pt x="12" y="2"/>
                      <a:pt x="12" y="2"/>
                    </a:cubicBezTo>
                    <a:cubicBezTo>
                      <a:pt x="11" y="2"/>
                      <a:pt x="11" y="3"/>
                      <a:pt x="11" y="3"/>
                    </a:cubicBezTo>
                    <a:cubicBezTo>
                      <a:pt x="10" y="4"/>
                      <a:pt x="9" y="4"/>
                      <a:pt x="9" y="5"/>
                    </a:cubicBezTo>
                    <a:cubicBezTo>
                      <a:pt x="9" y="5"/>
                      <a:pt x="9" y="6"/>
                      <a:pt x="8" y="7"/>
                    </a:cubicBezTo>
                    <a:cubicBezTo>
                      <a:pt x="7" y="7"/>
                      <a:pt x="6" y="8"/>
                      <a:pt x="5" y="8"/>
                    </a:cubicBezTo>
                    <a:cubicBezTo>
                      <a:pt x="4" y="8"/>
                      <a:pt x="3" y="8"/>
                      <a:pt x="2" y="8"/>
                    </a:cubicBezTo>
                    <a:cubicBezTo>
                      <a:pt x="2" y="9"/>
                      <a:pt x="2" y="10"/>
                      <a:pt x="1" y="10"/>
                    </a:cubicBezTo>
                    <a:cubicBezTo>
                      <a:pt x="1" y="11"/>
                      <a:pt x="0" y="12"/>
                      <a:pt x="1" y="13"/>
                    </a:cubicBezTo>
                    <a:cubicBezTo>
                      <a:pt x="2" y="14"/>
                      <a:pt x="2" y="15"/>
                      <a:pt x="2" y="16"/>
                    </a:cubicBezTo>
                    <a:cubicBezTo>
                      <a:pt x="3" y="16"/>
                      <a:pt x="4" y="17"/>
                      <a:pt x="5" y="17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84" name="Freeform 794">
                <a:extLst>
                  <a:ext uri="{FF2B5EF4-FFF2-40B4-BE49-F238E27FC236}">
                    <a16:creationId xmlns:a16="http://schemas.microsoft.com/office/drawing/2014/main" id="{210A6EC6-1D48-0313-1F39-234188E15BB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46775" y="3330575"/>
                <a:ext cx="265112" cy="187325"/>
              </a:xfrm>
              <a:custGeom>
                <a:avLst/>
                <a:gdLst>
                  <a:gd name="T0" fmla="*/ 60 w 64"/>
                  <a:gd name="T1" fmla="*/ 29 h 45"/>
                  <a:gd name="T2" fmla="*/ 55 w 64"/>
                  <a:gd name="T3" fmla="*/ 29 h 45"/>
                  <a:gd name="T4" fmla="*/ 54 w 64"/>
                  <a:gd name="T5" fmla="*/ 25 h 45"/>
                  <a:gd name="T6" fmla="*/ 54 w 64"/>
                  <a:gd name="T7" fmla="*/ 22 h 45"/>
                  <a:gd name="T8" fmla="*/ 54 w 64"/>
                  <a:gd name="T9" fmla="*/ 19 h 45"/>
                  <a:gd name="T10" fmla="*/ 53 w 64"/>
                  <a:gd name="T11" fmla="*/ 13 h 45"/>
                  <a:gd name="T12" fmla="*/ 51 w 64"/>
                  <a:gd name="T13" fmla="*/ 10 h 45"/>
                  <a:gd name="T14" fmla="*/ 49 w 64"/>
                  <a:gd name="T15" fmla="*/ 8 h 45"/>
                  <a:gd name="T16" fmla="*/ 47 w 64"/>
                  <a:gd name="T17" fmla="*/ 2 h 45"/>
                  <a:gd name="T18" fmla="*/ 44 w 64"/>
                  <a:gd name="T19" fmla="*/ 0 h 45"/>
                  <a:gd name="T20" fmla="*/ 41 w 64"/>
                  <a:gd name="T21" fmla="*/ 1 h 45"/>
                  <a:gd name="T22" fmla="*/ 35 w 64"/>
                  <a:gd name="T23" fmla="*/ 3 h 45"/>
                  <a:gd name="T24" fmla="*/ 33 w 64"/>
                  <a:gd name="T25" fmla="*/ 5 h 45"/>
                  <a:gd name="T26" fmla="*/ 29 w 64"/>
                  <a:gd name="T27" fmla="*/ 3 h 45"/>
                  <a:gd name="T28" fmla="*/ 26 w 64"/>
                  <a:gd name="T29" fmla="*/ 3 h 45"/>
                  <a:gd name="T30" fmla="*/ 24 w 64"/>
                  <a:gd name="T31" fmla="*/ 3 h 45"/>
                  <a:gd name="T32" fmla="*/ 21 w 64"/>
                  <a:gd name="T33" fmla="*/ 2 h 45"/>
                  <a:gd name="T34" fmla="*/ 18 w 64"/>
                  <a:gd name="T35" fmla="*/ 4 h 45"/>
                  <a:gd name="T36" fmla="*/ 14 w 64"/>
                  <a:gd name="T37" fmla="*/ 5 h 45"/>
                  <a:gd name="T38" fmla="*/ 12 w 64"/>
                  <a:gd name="T39" fmla="*/ 8 h 45"/>
                  <a:gd name="T40" fmla="*/ 12 w 64"/>
                  <a:gd name="T41" fmla="*/ 9 h 45"/>
                  <a:gd name="T42" fmla="*/ 10 w 64"/>
                  <a:gd name="T43" fmla="*/ 12 h 45"/>
                  <a:gd name="T44" fmla="*/ 9 w 64"/>
                  <a:gd name="T45" fmla="*/ 15 h 45"/>
                  <a:gd name="T46" fmla="*/ 7 w 64"/>
                  <a:gd name="T47" fmla="*/ 17 h 45"/>
                  <a:gd name="T48" fmla="*/ 7 w 64"/>
                  <a:gd name="T49" fmla="*/ 19 h 45"/>
                  <a:gd name="T50" fmla="*/ 4 w 64"/>
                  <a:gd name="T51" fmla="*/ 20 h 45"/>
                  <a:gd name="T52" fmla="*/ 3 w 64"/>
                  <a:gd name="T53" fmla="*/ 21 h 45"/>
                  <a:gd name="T54" fmla="*/ 1 w 64"/>
                  <a:gd name="T55" fmla="*/ 23 h 45"/>
                  <a:gd name="T56" fmla="*/ 4 w 64"/>
                  <a:gd name="T57" fmla="*/ 25 h 45"/>
                  <a:gd name="T58" fmla="*/ 4 w 64"/>
                  <a:gd name="T59" fmla="*/ 27 h 45"/>
                  <a:gd name="T60" fmla="*/ 6 w 64"/>
                  <a:gd name="T61" fmla="*/ 29 h 45"/>
                  <a:gd name="T62" fmla="*/ 9 w 64"/>
                  <a:gd name="T63" fmla="*/ 31 h 45"/>
                  <a:gd name="T64" fmla="*/ 8 w 64"/>
                  <a:gd name="T65" fmla="*/ 32 h 45"/>
                  <a:gd name="T66" fmla="*/ 8 w 64"/>
                  <a:gd name="T67" fmla="*/ 33 h 45"/>
                  <a:gd name="T68" fmla="*/ 11 w 64"/>
                  <a:gd name="T69" fmla="*/ 35 h 45"/>
                  <a:gd name="T70" fmla="*/ 13 w 64"/>
                  <a:gd name="T71" fmla="*/ 37 h 45"/>
                  <a:gd name="T72" fmla="*/ 16 w 64"/>
                  <a:gd name="T73" fmla="*/ 35 h 45"/>
                  <a:gd name="T74" fmla="*/ 16 w 64"/>
                  <a:gd name="T75" fmla="*/ 36 h 45"/>
                  <a:gd name="T76" fmla="*/ 16 w 64"/>
                  <a:gd name="T77" fmla="*/ 38 h 45"/>
                  <a:gd name="T78" fmla="*/ 17 w 64"/>
                  <a:gd name="T79" fmla="*/ 39 h 45"/>
                  <a:gd name="T80" fmla="*/ 19 w 64"/>
                  <a:gd name="T81" fmla="*/ 41 h 45"/>
                  <a:gd name="T82" fmla="*/ 21 w 64"/>
                  <a:gd name="T83" fmla="*/ 43 h 45"/>
                  <a:gd name="T84" fmla="*/ 24 w 64"/>
                  <a:gd name="T85" fmla="*/ 43 h 45"/>
                  <a:gd name="T86" fmla="*/ 27 w 64"/>
                  <a:gd name="T87" fmla="*/ 44 h 45"/>
                  <a:gd name="T88" fmla="*/ 31 w 64"/>
                  <a:gd name="T89" fmla="*/ 44 h 45"/>
                  <a:gd name="T90" fmla="*/ 36 w 64"/>
                  <a:gd name="T91" fmla="*/ 45 h 45"/>
                  <a:gd name="T92" fmla="*/ 39 w 64"/>
                  <a:gd name="T93" fmla="*/ 43 h 45"/>
                  <a:gd name="T94" fmla="*/ 44 w 64"/>
                  <a:gd name="T95" fmla="*/ 41 h 45"/>
                  <a:gd name="T96" fmla="*/ 49 w 64"/>
                  <a:gd name="T97" fmla="*/ 41 h 45"/>
                  <a:gd name="T98" fmla="*/ 51 w 64"/>
                  <a:gd name="T99" fmla="*/ 42 h 45"/>
                  <a:gd name="T100" fmla="*/ 53 w 64"/>
                  <a:gd name="T101" fmla="*/ 43 h 45"/>
                  <a:gd name="T102" fmla="*/ 57 w 64"/>
                  <a:gd name="T103" fmla="*/ 44 h 45"/>
                  <a:gd name="T104" fmla="*/ 57 w 64"/>
                  <a:gd name="T105" fmla="*/ 41 h 45"/>
                  <a:gd name="T106" fmla="*/ 58 w 64"/>
                  <a:gd name="T107" fmla="*/ 38 h 45"/>
                  <a:gd name="T108" fmla="*/ 58 w 64"/>
                  <a:gd name="T109" fmla="*/ 36 h 45"/>
                  <a:gd name="T110" fmla="*/ 59 w 64"/>
                  <a:gd name="T111" fmla="*/ 32 h 45"/>
                  <a:gd name="T112" fmla="*/ 61 w 64"/>
                  <a:gd name="T113" fmla="*/ 34 h 45"/>
                  <a:gd name="T114" fmla="*/ 64 w 64"/>
                  <a:gd name="T115" fmla="*/ 32 h 45"/>
                  <a:gd name="T116" fmla="*/ 63 w 64"/>
                  <a:gd name="T117" fmla="*/ 28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64" h="45">
                    <a:moveTo>
                      <a:pt x="63" y="28"/>
                    </a:moveTo>
                    <a:cubicBezTo>
                      <a:pt x="62" y="28"/>
                      <a:pt x="61" y="28"/>
                      <a:pt x="60" y="29"/>
                    </a:cubicBezTo>
                    <a:cubicBezTo>
                      <a:pt x="59" y="29"/>
                      <a:pt x="58" y="29"/>
                      <a:pt x="58" y="30"/>
                    </a:cubicBezTo>
                    <a:cubicBezTo>
                      <a:pt x="57" y="30"/>
                      <a:pt x="56" y="30"/>
                      <a:pt x="55" y="29"/>
                    </a:cubicBezTo>
                    <a:cubicBezTo>
                      <a:pt x="55" y="28"/>
                      <a:pt x="53" y="27"/>
                      <a:pt x="54" y="26"/>
                    </a:cubicBezTo>
                    <a:cubicBezTo>
                      <a:pt x="54" y="26"/>
                      <a:pt x="54" y="25"/>
                      <a:pt x="54" y="25"/>
                    </a:cubicBezTo>
                    <a:cubicBezTo>
                      <a:pt x="54" y="24"/>
                      <a:pt x="54" y="24"/>
                      <a:pt x="54" y="23"/>
                    </a:cubicBezTo>
                    <a:cubicBezTo>
                      <a:pt x="54" y="23"/>
                      <a:pt x="54" y="22"/>
                      <a:pt x="54" y="22"/>
                    </a:cubicBezTo>
                    <a:cubicBezTo>
                      <a:pt x="54" y="21"/>
                      <a:pt x="54" y="20"/>
                      <a:pt x="54" y="20"/>
                    </a:cubicBezTo>
                    <a:cubicBezTo>
                      <a:pt x="54" y="20"/>
                      <a:pt x="54" y="19"/>
                      <a:pt x="54" y="19"/>
                    </a:cubicBezTo>
                    <a:cubicBezTo>
                      <a:pt x="55" y="18"/>
                      <a:pt x="54" y="18"/>
                      <a:pt x="54" y="17"/>
                    </a:cubicBezTo>
                    <a:cubicBezTo>
                      <a:pt x="54" y="16"/>
                      <a:pt x="54" y="14"/>
                      <a:pt x="53" y="13"/>
                    </a:cubicBezTo>
                    <a:cubicBezTo>
                      <a:pt x="53" y="13"/>
                      <a:pt x="53" y="12"/>
                      <a:pt x="52" y="12"/>
                    </a:cubicBezTo>
                    <a:cubicBezTo>
                      <a:pt x="52" y="11"/>
                      <a:pt x="52" y="11"/>
                      <a:pt x="51" y="10"/>
                    </a:cubicBezTo>
                    <a:cubicBezTo>
                      <a:pt x="51" y="10"/>
                      <a:pt x="50" y="10"/>
                      <a:pt x="50" y="9"/>
                    </a:cubicBezTo>
                    <a:cubicBezTo>
                      <a:pt x="50" y="9"/>
                      <a:pt x="50" y="8"/>
                      <a:pt x="49" y="8"/>
                    </a:cubicBezTo>
                    <a:cubicBezTo>
                      <a:pt x="49" y="7"/>
                      <a:pt x="48" y="6"/>
                      <a:pt x="48" y="6"/>
                    </a:cubicBezTo>
                    <a:cubicBezTo>
                      <a:pt x="47" y="4"/>
                      <a:pt x="47" y="3"/>
                      <a:pt x="47" y="2"/>
                    </a:cubicBezTo>
                    <a:cubicBezTo>
                      <a:pt x="46" y="1"/>
                      <a:pt x="45" y="0"/>
                      <a:pt x="44" y="0"/>
                    </a:cubicBezTo>
                    <a:cubicBezTo>
                      <a:pt x="44" y="0"/>
                      <a:pt x="44" y="0"/>
                      <a:pt x="44" y="0"/>
                    </a:cubicBezTo>
                    <a:cubicBezTo>
                      <a:pt x="43" y="0"/>
                      <a:pt x="43" y="0"/>
                      <a:pt x="42" y="0"/>
                    </a:cubicBezTo>
                    <a:cubicBezTo>
                      <a:pt x="42" y="0"/>
                      <a:pt x="42" y="0"/>
                      <a:pt x="41" y="1"/>
                    </a:cubicBezTo>
                    <a:cubicBezTo>
                      <a:pt x="41" y="2"/>
                      <a:pt x="40" y="3"/>
                      <a:pt x="39" y="3"/>
                    </a:cubicBezTo>
                    <a:cubicBezTo>
                      <a:pt x="38" y="3"/>
                      <a:pt x="37" y="3"/>
                      <a:pt x="35" y="3"/>
                    </a:cubicBezTo>
                    <a:cubicBezTo>
                      <a:pt x="35" y="4"/>
                      <a:pt x="34" y="4"/>
                      <a:pt x="34" y="4"/>
                    </a:cubicBezTo>
                    <a:cubicBezTo>
                      <a:pt x="34" y="4"/>
                      <a:pt x="33" y="5"/>
                      <a:pt x="33" y="5"/>
                    </a:cubicBezTo>
                    <a:cubicBezTo>
                      <a:pt x="32" y="6"/>
                      <a:pt x="31" y="4"/>
                      <a:pt x="30" y="4"/>
                    </a:cubicBezTo>
                    <a:cubicBezTo>
                      <a:pt x="30" y="3"/>
                      <a:pt x="29" y="3"/>
                      <a:pt x="29" y="3"/>
                    </a:cubicBezTo>
                    <a:cubicBezTo>
                      <a:pt x="28" y="3"/>
                      <a:pt x="28" y="4"/>
                      <a:pt x="27" y="4"/>
                    </a:cubicBezTo>
                    <a:cubicBezTo>
                      <a:pt x="27" y="4"/>
                      <a:pt x="27" y="3"/>
                      <a:pt x="26" y="3"/>
                    </a:cubicBezTo>
                    <a:cubicBezTo>
                      <a:pt x="26" y="3"/>
                      <a:pt x="26" y="3"/>
                      <a:pt x="25" y="3"/>
                    </a:cubicBezTo>
                    <a:cubicBezTo>
                      <a:pt x="25" y="3"/>
                      <a:pt x="24" y="3"/>
                      <a:pt x="24" y="3"/>
                    </a:cubicBezTo>
                    <a:cubicBezTo>
                      <a:pt x="23" y="2"/>
                      <a:pt x="23" y="3"/>
                      <a:pt x="22" y="3"/>
                    </a:cubicBezTo>
                    <a:cubicBezTo>
                      <a:pt x="22" y="3"/>
                      <a:pt x="21" y="3"/>
                      <a:pt x="21" y="2"/>
                    </a:cubicBezTo>
                    <a:cubicBezTo>
                      <a:pt x="20" y="1"/>
                      <a:pt x="20" y="3"/>
                      <a:pt x="18" y="3"/>
                    </a:cubicBezTo>
                    <a:cubicBezTo>
                      <a:pt x="18" y="3"/>
                      <a:pt x="18" y="4"/>
                      <a:pt x="18" y="4"/>
                    </a:cubicBezTo>
                    <a:cubicBezTo>
                      <a:pt x="17" y="5"/>
                      <a:pt x="16" y="5"/>
                      <a:pt x="16" y="5"/>
                    </a:cubicBezTo>
                    <a:cubicBezTo>
                      <a:pt x="15" y="5"/>
                      <a:pt x="15" y="5"/>
                      <a:pt x="14" y="5"/>
                    </a:cubicBezTo>
                    <a:cubicBezTo>
                      <a:pt x="14" y="6"/>
                      <a:pt x="14" y="6"/>
                      <a:pt x="14" y="7"/>
                    </a:cubicBezTo>
                    <a:cubicBezTo>
                      <a:pt x="13" y="7"/>
                      <a:pt x="13" y="7"/>
                      <a:pt x="12" y="8"/>
                    </a:cubicBezTo>
                    <a:cubicBezTo>
                      <a:pt x="12" y="8"/>
                      <a:pt x="12" y="8"/>
                      <a:pt x="12" y="9"/>
                    </a:cubicBezTo>
                    <a:cubicBezTo>
                      <a:pt x="12" y="9"/>
                      <a:pt x="12" y="9"/>
                      <a:pt x="12" y="9"/>
                    </a:cubicBezTo>
                    <a:cubicBezTo>
                      <a:pt x="12" y="10"/>
                      <a:pt x="11" y="10"/>
                      <a:pt x="11" y="11"/>
                    </a:cubicBezTo>
                    <a:cubicBezTo>
                      <a:pt x="11" y="11"/>
                      <a:pt x="11" y="11"/>
                      <a:pt x="10" y="12"/>
                    </a:cubicBezTo>
                    <a:cubicBezTo>
                      <a:pt x="10" y="13"/>
                      <a:pt x="10" y="14"/>
                      <a:pt x="9" y="14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6"/>
                      <a:pt x="9" y="16"/>
                      <a:pt x="8" y="16"/>
                    </a:cubicBezTo>
                    <a:cubicBezTo>
                      <a:pt x="8" y="16"/>
                      <a:pt x="8" y="16"/>
                      <a:pt x="7" y="17"/>
                    </a:cubicBezTo>
                    <a:cubicBezTo>
                      <a:pt x="7" y="17"/>
                      <a:pt x="7" y="17"/>
                      <a:pt x="7" y="18"/>
                    </a:cubicBezTo>
                    <a:cubicBezTo>
                      <a:pt x="7" y="19"/>
                      <a:pt x="7" y="19"/>
                      <a:pt x="7" y="19"/>
                    </a:cubicBezTo>
                    <a:cubicBezTo>
                      <a:pt x="6" y="20"/>
                      <a:pt x="6" y="20"/>
                      <a:pt x="5" y="20"/>
                    </a:cubicBezTo>
                    <a:cubicBezTo>
                      <a:pt x="5" y="20"/>
                      <a:pt x="5" y="20"/>
                      <a:pt x="4" y="20"/>
                    </a:cubicBezTo>
                    <a:cubicBezTo>
                      <a:pt x="4" y="21"/>
                      <a:pt x="4" y="21"/>
                      <a:pt x="4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2" y="21"/>
                      <a:pt x="1" y="21"/>
                      <a:pt x="0" y="21"/>
                    </a:cubicBezTo>
                    <a:cubicBezTo>
                      <a:pt x="1" y="22"/>
                      <a:pt x="1" y="22"/>
                      <a:pt x="1" y="23"/>
                    </a:cubicBezTo>
                    <a:cubicBezTo>
                      <a:pt x="2" y="23"/>
                      <a:pt x="2" y="23"/>
                      <a:pt x="2" y="23"/>
                    </a:cubicBezTo>
                    <a:cubicBezTo>
                      <a:pt x="3" y="24"/>
                      <a:pt x="3" y="25"/>
                      <a:pt x="4" y="25"/>
                    </a:cubicBezTo>
                    <a:cubicBezTo>
                      <a:pt x="5" y="25"/>
                      <a:pt x="4" y="26"/>
                      <a:pt x="4" y="26"/>
                    </a:cubicBezTo>
                    <a:cubicBezTo>
                      <a:pt x="4" y="26"/>
                      <a:pt x="4" y="27"/>
                      <a:pt x="4" y="27"/>
                    </a:cubicBezTo>
                    <a:cubicBezTo>
                      <a:pt x="4" y="27"/>
                      <a:pt x="4" y="27"/>
                      <a:pt x="4" y="28"/>
                    </a:cubicBezTo>
                    <a:cubicBezTo>
                      <a:pt x="5" y="28"/>
                      <a:pt x="5" y="28"/>
                      <a:pt x="6" y="29"/>
                    </a:cubicBezTo>
                    <a:cubicBezTo>
                      <a:pt x="6" y="29"/>
                      <a:pt x="7" y="30"/>
                      <a:pt x="8" y="30"/>
                    </a:cubicBezTo>
                    <a:cubicBezTo>
                      <a:pt x="8" y="30"/>
                      <a:pt x="9" y="30"/>
                      <a:pt x="9" y="31"/>
                    </a:cubicBezTo>
                    <a:cubicBezTo>
                      <a:pt x="9" y="31"/>
                      <a:pt x="9" y="31"/>
                      <a:pt x="9" y="31"/>
                    </a:cubicBezTo>
                    <a:cubicBezTo>
                      <a:pt x="8" y="31"/>
                      <a:pt x="8" y="32"/>
                      <a:pt x="8" y="32"/>
                    </a:cubicBezTo>
                    <a:cubicBezTo>
                      <a:pt x="8" y="32"/>
                      <a:pt x="9" y="32"/>
                      <a:pt x="9" y="33"/>
                    </a:cubicBezTo>
                    <a:cubicBezTo>
                      <a:pt x="9" y="33"/>
                      <a:pt x="8" y="33"/>
                      <a:pt x="8" y="33"/>
                    </a:cubicBezTo>
                    <a:cubicBezTo>
                      <a:pt x="8" y="34"/>
                      <a:pt x="9" y="34"/>
                      <a:pt x="9" y="34"/>
                    </a:cubicBezTo>
                    <a:cubicBezTo>
                      <a:pt x="10" y="34"/>
                      <a:pt x="10" y="35"/>
                      <a:pt x="11" y="35"/>
                    </a:cubicBezTo>
                    <a:cubicBezTo>
                      <a:pt x="11" y="35"/>
                      <a:pt x="12" y="35"/>
                      <a:pt x="12" y="35"/>
                    </a:cubicBezTo>
                    <a:cubicBezTo>
                      <a:pt x="13" y="36"/>
                      <a:pt x="13" y="37"/>
                      <a:pt x="13" y="37"/>
                    </a:cubicBezTo>
                    <a:cubicBezTo>
                      <a:pt x="14" y="37"/>
                      <a:pt x="14" y="36"/>
                      <a:pt x="14" y="36"/>
                    </a:cubicBezTo>
                    <a:cubicBezTo>
                      <a:pt x="15" y="35"/>
                      <a:pt x="15" y="35"/>
                      <a:pt x="16" y="35"/>
                    </a:cubicBezTo>
                    <a:cubicBezTo>
                      <a:pt x="16" y="35"/>
                      <a:pt x="18" y="36"/>
                      <a:pt x="18" y="36"/>
                    </a:cubicBezTo>
                    <a:cubicBezTo>
                      <a:pt x="18" y="36"/>
                      <a:pt x="17" y="36"/>
                      <a:pt x="16" y="36"/>
                    </a:cubicBezTo>
                    <a:cubicBezTo>
                      <a:pt x="16" y="36"/>
                      <a:pt x="16" y="37"/>
                      <a:pt x="16" y="37"/>
                    </a:cubicBezTo>
                    <a:cubicBezTo>
                      <a:pt x="15" y="37"/>
                      <a:pt x="16" y="38"/>
                      <a:pt x="16" y="38"/>
                    </a:cubicBezTo>
                    <a:cubicBezTo>
                      <a:pt x="16" y="38"/>
                      <a:pt x="16" y="38"/>
                      <a:pt x="17" y="38"/>
                    </a:cubicBezTo>
                    <a:cubicBezTo>
                      <a:pt x="17" y="39"/>
                      <a:pt x="17" y="39"/>
                      <a:pt x="17" y="39"/>
                    </a:cubicBezTo>
                    <a:cubicBezTo>
                      <a:pt x="18" y="40"/>
                      <a:pt x="18" y="40"/>
                      <a:pt x="18" y="40"/>
                    </a:cubicBezTo>
                    <a:cubicBezTo>
                      <a:pt x="18" y="40"/>
                      <a:pt x="19" y="40"/>
                      <a:pt x="19" y="41"/>
                    </a:cubicBezTo>
                    <a:cubicBezTo>
                      <a:pt x="20" y="41"/>
                      <a:pt x="18" y="41"/>
                      <a:pt x="18" y="42"/>
                    </a:cubicBezTo>
                    <a:cubicBezTo>
                      <a:pt x="18" y="43"/>
                      <a:pt x="20" y="43"/>
                      <a:pt x="21" y="43"/>
                    </a:cubicBezTo>
                    <a:cubicBezTo>
                      <a:pt x="21" y="43"/>
                      <a:pt x="22" y="43"/>
                      <a:pt x="22" y="43"/>
                    </a:cubicBezTo>
                    <a:cubicBezTo>
                      <a:pt x="23" y="43"/>
                      <a:pt x="23" y="43"/>
                      <a:pt x="24" y="43"/>
                    </a:cubicBezTo>
                    <a:cubicBezTo>
                      <a:pt x="24" y="43"/>
                      <a:pt x="25" y="43"/>
                      <a:pt x="25" y="43"/>
                    </a:cubicBezTo>
                    <a:cubicBezTo>
                      <a:pt x="26" y="43"/>
                      <a:pt x="26" y="44"/>
                      <a:pt x="27" y="44"/>
                    </a:cubicBezTo>
                    <a:cubicBezTo>
                      <a:pt x="28" y="44"/>
                      <a:pt x="29" y="43"/>
                      <a:pt x="30" y="44"/>
                    </a:cubicBezTo>
                    <a:cubicBezTo>
                      <a:pt x="30" y="44"/>
                      <a:pt x="31" y="44"/>
                      <a:pt x="31" y="44"/>
                    </a:cubicBezTo>
                    <a:cubicBezTo>
                      <a:pt x="32" y="44"/>
                      <a:pt x="32" y="44"/>
                      <a:pt x="33" y="44"/>
                    </a:cubicBezTo>
                    <a:cubicBezTo>
                      <a:pt x="34" y="44"/>
                      <a:pt x="34" y="45"/>
                      <a:pt x="36" y="45"/>
                    </a:cubicBezTo>
                    <a:cubicBezTo>
                      <a:pt x="36" y="45"/>
                      <a:pt x="38" y="44"/>
                      <a:pt x="38" y="44"/>
                    </a:cubicBezTo>
                    <a:cubicBezTo>
                      <a:pt x="39" y="43"/>
                      <a:pt x="39" y="43"/>
                      <a:pt x="39" y="43"/>
                    </a:cubicBezTo>
                    <a:cubicBezTo>
                      <a:pt x="40" y="42"/>
                      <a:pt x="40" y="42"/>
                      <a:pt x="41" y="42"/>
                    </a:cubicBezTo>
                    <a:cubicBezTo>
                      <a:pt x="41" y="41"/>
                      <a:pt x="43" y="41"/>
                      <a:pt x="44" y="41"/>
                    </a:cubicBezTo>
                    <a:cubicBezTo>
                      <a:pt x="44" y="40"/>
                      <a:pt x="46" y="40"/>
                      <a:pt x="47" y="40"/>
                    </a:cubicBezTo>
                    <a:cubicBezTo>
                      <a:pt x="48" y="40"/>
                      <a:pt x="48" y="41"/>
                      <a:pt x="49" y="41"/>
                    </a:cubicBezTo>
                    <a:cubicBezTo>
                      <a:pt x="50" y="41"/>
                      <a:pt x="50" y="41"/>
                      <a:pt x="51" y="41"/>
                    </a:cubicBezTo>
                    <a:cubicBezTo>
                      <a:pt x="51" y="42"/>
                      <a:pt x="51" y="42"/>
                      <a:pt x="51" y="42"/>
                    </a:cubicBezTo>
                    <a:cubicBezTo>
                      <a:pt x="52" y="42"/>
                      <a:pt x="52" y="41"/>
                      <a:pt x="52" y="42"/>
                    </a:cubicBezTo>
                    <a:cubicBezTo>
                      <a:pt x="53" y="42"/>
                      <a:pt x="53" y="43"/>
                      <a:pt x="53" y="43"/>
                    </a:cubicBezTo>
                    <a:cubicBezTo>
                      <a:pt x="54" y="44"/>
                      <a:pt x="55" y="44"/>
                      <a:pt x="56" y="44"/>
                    </a:cubicBezTo>
                    <a:cubicBezTo>
                      <a:pt x="56" y="44"/>
                      <a:pt x="57" y="44"/>
                      <a:pt x="57" y="44"/>
                    </a:cubicBezTo>
                    <a:cubicBezTo>
                      <a:pt x="57" y="44"/>
                      <a:pt x="57" y="43"/>
                      <a:pt x="57" y="43"/>
                    </a:cubicBezTo>
                    <a:cubicBezTo>
                      <a:pt x="57" y="42"/>
                      <a:pt x="57" y="42"/>
                      <a:pt x="57" y="41"/>
                    </a:cubicBezTo>
                    <a:cubicBezTo>
                      <a:pt x="57" y="40"/>
                      <a:pt x="57" y="40"/>
                      <a:pt x="57" y="39"/>
                    </a:cubicBezTo>
                    <a:cubicBezTo>
                      <a:pt x="57" y="39"/>
                      <a:pt x="57" y="39"/>
                      <a:pt x="58" y="38"/>
                    </a:cubicBezTo>
                    <a:cubicBezTo>
                      <a:pt x="58" y="37"/>
                      <a:pt x="59" y="37"/>
                      <a:pt x="59" y="36"/>
                    </a:cubicBezTo>
                    <a:cubicBezTo>
                      <a:pt x="58" y="36"/>
                      <a:pt x="58" y="37"/>
                      <a:pt x="58" y="36"/>
                    </a:cubicBezTo>
                    <a:cubicBezTo>
                      <a:pt x="58" y="35"/>
                      <a:pt x="59" y="35"/>
                      <a:pt x="59" y="34"/>
                    </a:cubicBezTo>
                    <a:cubicBezTo>
                      <a:pt x="59" y="33"/>
                      <a:pt x="58" y="33"/>
                      <a:pt x="59" y="32"/>
                    </a:cubicBezTo>
                    <a:cubicBezTo>
                      <a:pt x="59" y="32"/>
                      <a:pt x="60" y="32"/>
                      <a:pt x="60" y="32"/>
                    </a:cubicBezTo>
                    <a:cubicBezTo>
                      <a:pt x="61" y="33"/>
                      <a:pt x="60" y="33"/>
                      <a:pt x="61" y="34"/>
                    </a:cubicBezTo>
                    <a:cubicBezTo>
                      <a:pt x="61" y="34"/>
                      <a:pt x="63" y="34"/>
                      <a:pt x="63" y="34"/>
                    </a:cubicBezTo>
                    <a:cubicBezTo>
                      <a:pt x="64" y="33"/>
                      <a:pt x="64" y="33"/>
                      <a:pt x="64" y="32"/>
                    </a:cubicBezTo>
                    <a:cubicBezTo>
                      <a:pt x="64" y="31"/>
                      <a:pt x="64" y="30"/>
                      <a:pt x="64" y="29"/>
                    </a:cubicBezTo>
                    <a:cubicBezTo>
                      <a:pt x="64" y="29"/>
                      <a:pt x="63" y="28"/>
                      <a:pt x="63" y="28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85" name="Freeform 795">
                <a:extLst>
                  <a:ext uri="{FF2B5EF4-FFF2-40B4-BE49-F238E27FC236}">
                    <a16:creationId xmlns:a16="http://schemas.microsoft.com/office/drawing/2014/main" id="{C9B900D4-CC33-FD78-55AB-D70C64F4843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113338" y="3575050"/>
                <a:ext cx="92075" cy="187325"/>
              </a:xfrm>
              <a:custGeom>
                <a:avLst/>
                <a:gdLst>
                  <a:gd name="T0" fmla="*/ 14 w 22"/>
                  <a:gd name="T1" fmla="*/ 41 h 45"/>
                  <a:gd name="T2" fmla="*/ 15 w 22"/>
                  <a:gd name="T3" fmla="*/ 38 h 45"/>
                  <a:gd name="T4" fmla="*/ 17 w 22"/>
                  <a:gd name="T5" fmla="*/ 35 h 45"/>
                  <a:gd name="T6" fmla="*/ 17 w 22"/>
                  <a:gd name="T7" fmla="*/ 34 h 45"/>
                  <a:gd name="T8" fmla="*/ 15 w 22"/>
                  <a:gd name="T9" fmla="*/ 32 h 45"/>
                  <a:gd name="T10" fmla="*/ 15 w 22"/>
                  <a:gd name="T11" fmla="*/ 30 h 45"/>
                  <a:gd name="T12" fmla="*/ 17 w 22"/>
                  <a:gd name="T13" fmla="*/ 28 h 45"/>
                  <a:gd name="T14" fmla="*/ 16 w 22"/>
                  <a:gd name="T15" fmla="*/ 27 h 45"/>
                  <a:gd name="T16" fmla="*/ 15 w 22"/>
                  <a:gd name="T17" fmla="*/ 26 h 45"/>
                  <a:gd name="T18" fmla="*/ 15 w 22"/>
                  <a:gd name="T19" fmla="*/ 24 h 45"/>
                  <a:gd name="T20" fmla="*/ 14 w 22"/>
                  <a:gd name="T21" fmla="*/ 22 h 45"/>
                  <a:gd name="T22" fmla="*/ 17 w 22"/>
                  <a:gd name="T23" fmla="*/ 21 h 45"/>
                  <a:gd name="T24" fmla="*/ 18 w 22"/>
                  <a:gd name="T25" fmla="*/ 19 h 45"/>
                  <a:gd name="T26" fmla="*/ 18 w 22"/>
                  <a:gd name="T27" fmla="*/ 17 h 45"/>
                  <a:gd name="T28" fmla="*/ 18 w 22"/>
                  <a:gd name="T29" fmla="*/ 15 h 45"/>
                  <a:gd name="T30" fmla="*/ 18 w 22"/>
                  <a:gd name="T31" fmla="*/ 14 h 45"/>
                  <a:gd name="T32" fmla="*/ 18 w 22"/>
                  <a:gd name="T33" fmla="*/ 13 h 45"/>
                  <a:gd name="T34" fmla="*/ 18 w 22"/>
                  <a:gd name="T35" fmla="*/ 11 h 45"/>
                  <a:gd name="T36" fmla="*/ 18 w 22"/>
                  <a:gd name="T37" fmla="*/ 10 h 45"/>
                  <a:gd name="T38" fmla="*/ 19 w 22"/>
                  <a:gd name="T39" fmla="*/ 8 h 45"/>
                  <a:gd name="T40" fmla="*/ 22 w 22"/>
                  <a:gd name="T41" fmla="*/ 5 h 45"/>
                  <a:gd name="T42" fmla="*/ 20 w 22"/>
                  <a:gd name="T43" fmla="*/ 2 h 45"/>
                  <a:gd name="T44" fmla="*/ 20 w 22"/>
                  <a:gd name="T45" fmla="*/ 2 h 45"/>
                  <a:gd name="T46" fmla="*/ 18 w 22"/>
                  <a:gd name="T47" fmla="*/ 1 h 45"/>
                  <a:gd name="T48" fmla="*/ 17 w 22"/>
                  <a:gd name="T49" fmla="*/ 1 h 45"/>
                  <a:gd name="T50" fmla="*/ 16 w 22"/>
                  <a:gd name="T51" fmla="*/ 1 h 45"/>
                  <a:gd name="T52" fmla="*/ 15 w 22"/>
                  <a:gd name="T53" fmla="*/ 2 h 45"/>
                  <a:gd name="T54" fmla="*/ 13 w 22"/>
                  <a:gd name="T55" fmla="*/ 3 h 45"/>
                  <a:gd name="T56" fmla="*/ 12 w 22"/>
                  <a:gd name="T57" fmla="*/ 2 h 45"/>
                  <a:gd name="T58" fmla="*/ 10 w 22"/>
                  <a:gd name="T59" fmla="*/ 3 h 45"/>
                  <a:gd name="T60" fmla="*/ 10 w 22"/>
                  <a:gd name="T61" fmla="*/ 1 h 45"/>
                  <a:gd name="T62" fmla="*/ 9 w 22"/>
                  <a:gd name="T63" fmla="*/ 0 h 45"/>
                  <a:gd name="T64" fmla="*/ 4 w 22"/>
                  <a:gd name="T65" fmla="*/ 2 h 45"/>
                  <a:gd name="T66" fmla="*/ 5 w 22"/>
                  <a:gd name="T67" fmla="*/ 4 h 45"/>
                  <a:gd name="T68" fmla="*/ 5 w 22"/>
                  <a:gd name="T69" fmla="*/ 7 h 45"/>
                  <a:gd name="T70" fmla="*/ 6 w 22"/>
                  <a:gd name="T71" fmla="*/ 13 h 45"/>
                  <a:gd name="T72" fmla="*/ 3 w 22"/>
                  <a:gd name="T73" fmla="*/ 22 h 45"/>
                  <a:gd name="T74" fmla="*/ 1 w 22"/>
                  <a:gd name="T75" fmla="*/ 25 h 45"/>
                  <a:gd name="T76" fmla="*/ 1 w 22"/>
                  <a:gd name="T77" fmla="*/ 30 h 45"/>
                  <a:gd name="T78" fmla="*/ 2 w 22"/>
                  <a:gd name="T79" fmla="*/ 33 h 45"/>
                  <a:gd name="T80" fmla="*/ 5 w 22"/>
                  <a:gd name="T81" fmla="*/ 33 h 45"/>
                  <a:gd name="T82" fmla="*/ 5 w 22"/>
                  <a:gd name="T83" fmla="*/ 41 h 45"/>
                  <a:gd name="T84" fmla="*/ 4 w 22"/>
                  <a:gd name="T85" fmla="*/ 45 h 45"/>
                  <a:gd name="T86" fmla="*/ 8 w 22"/>
                  <a:gd name="T87" fmla="*/ 44 h 45"/>
                  <a:gd name="T88" fmla="*/ 12 w 22"/>
                  <a:gd name="T89" fmla="*/ 44 h 45"/>
                  <a:gd name="T90" fmla="*/ 17 w 22"/>
                  <a:gd name="T91" fmla="*/ 43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2" h="45">
                    <a:moveTo>
                      <a:pt x="14" y="43"/>
                    </a:moveTo>
                    <a:cubicBezTo>
                      <a:pt x="14" y="42"/>
                      <a:pt x="14" y="41"/>
                      <a:pt x="14" y="41"/>
                    </a:cubicBezTo>
                    <a:cubicBezTo>
                      <a:pt x="14" y="40"/>
                      <a:pt x="14" y="40"/>
                      <a:pt x="14" y="39"/>
                    </a:cubicBezTo>
                    <a:cubicBezTo>
                      <a:pt x="14" y="39"/>
                      <a:pt x="14" y="38"/>
                      <a:pt x="15" y="38"/>
                    </a:cubicBezTo>
                    <a:cubicBezTo>
                      <a:pt x="15" y="37"/>
                      <a:pt x="15" y="36"/>
                      <a:pt x="15" y="36"/>
                    </a:cubicBezTo>
                    <a:cubicBezTo>
                      <a:pt x="16" y="36"/>
                      <a:pt x="17" y="36"/>
                      <a:pt x="17" y="35"/>
                    </a:cubicBezTo>
                    <a:cubicBezTo>
                      <a:pt x="17" y="35"/>
                      <a:pt x="18" y="34"/>
                      <a:pt x="17" y="34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16" y="35"/>
                      <a:pt x="16" y="34"/>
                      <a:pt x="15" y="33"/>
                    </a:cubicBezTo>
                    <a:cubicBezTo>
                      <a:pt x="15" y="33"/>
                      <a:pt x="15" y="32"/>
                      <a:pt x="15" y="32"/>
                    </a:cubicBezTo>
                    <a:cubicBezTo>
                      <a:pt x="15" y="31"/>
                      <a:pt x="15" y="31"/>
                      <a:pt x="15" y="31"/>
                    </a:cubicBezTo>
                    <a:cubicBezTo>
                      <a:pt x="15" y="31"/>
                      <a:pt x="15" y="31"/>
                      <a:pt x="15" y="30"/>
                    </a:cubicBezTo>
                    <a:cubicBezTo>
                      <a:pt x="15" y="29"/>
                      <a:pt x="16" y="29"/>
                      <a:pt x="16" y="29"/>
                    </a:cubicBezTo>
                    <a:cubicBezTo>
                      <a:pt x="17" y="29"/>
                      <a:pt x="17" y="28"/>
                      <a:pt x="17" y="28"/>
                    </a:cubicBezTo>
                    <a:cubicBezTo>
                      <a:pt x="17" y="27"/>
                      <a:pt x="17" y="27"/>
                      <a:pt x="17" y="27"/>
                    </a:cubicBezTo>
                    <a:cubicBezTo>
                      <a:pt x="17" y="26"/>
                      <a:pt x="17" y="27"/>
                      <a:pt x="16" y="27"/>
                    </a:cubicBezTo>
                    <a:cubicBezTo>
                      <a:pt x="16" y="26"/>
                      <a:pt x="16" y="27"/>
                      <a:pt x="16" y="26"/>
                    </a:cubicBezTo>
                    <a:cubicBezTo>
                      <a:pt x="16" y="26"/>
                      <a:pt x="15" y="26"/>
                      <a:pt x="15" y="26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4"/>
                      <a:pt x="15" y="24"/>
                    </a:cubicBezTo>
                    <a:cubicBezTo>
                      <a:pt x="15" y="24"/>
                      <a:pt x="15" y="24"/>
                      <a:pt x="15" y="24"/>
                    </a:cubicBezTo>
                    <a:cubicBezTo>
                      <a:pt x="15" y="23"/>
                      <a:pt x="13" y="22"/>
                      <a:pt x="14" y="22"/>
                    </a:cubicBezTo>
                    <a:cubicBezTo>
                      <a:pt x="14" y="21"/>
                      <a:pt x="16" y="22"/>
                      <a:pt x="17" y="21"/>
                    </a:cubicBezTo>
                    <a:cubicBezTo>
                      <a:pt x="17" y="21"/>
                      <a:pt x="17" y="21"/>
                      <a:pt x="17" y="21"/>
                    </a:cubicBezTo>
                    <a:cubicBezTo>
                      <a:pt x="17" y="20"/>
                      <a:pt x="17" y="20"/>
                      <a:pt x="18" y="20"/>
                    </a:cubicBezTo>
                    <a:cubicBezTo>
                      <a:pt x="18" y="20"/>
                      <a:pt x="18" y="19"/>
                      <a:pt x="18" y="19"/>
                    </a:cubicBezTo>
                    <a:cubicBezTo>
                      <a:pt x="18" y="18"/>
                      <a:pt x="17" y="18"/>
                      <a:pt x="17" y="17"/>
                    </a:cubicBezTo>
                    <a:cubicBezTo>
                      <a:pt x="17" y="17"/>
                      <a:pt x="17" y="17"/>
                      <a:pt x="18" y="17"/>
                    </a:cubicBezTo>
                    <a:cubicBezTo>
                      <a:pt x="18" y="16"/>
                      <a:pt x="18" y="16"/>
                      <a:pt x="18" y="16"/>
                    </a:cubicBezTo>
                    <a:cubicBezTo>
                      <a:pt x="18" y="16"/>
                      <a:pt x="18" y="16"/>
                      <a:pt x="18" y="15"/>
                    </a:cubicBezTo>
                    <a:cubicBezTo>
                      <a:pt x="18" y="15"/>
                      <a:pt x="18" y="15"/>
                      <a:pt x="18" y="15"/>
                    </a:cubicBezTo>
                    <a:cubicBezTo>
                      <a:pt x="18" y="14"/>
                      <a:pt x="18" y="14"/>
                      <a:pt x="18" y="14"/>
                    </a:cubicBezTo>
                    <a:cubicBezTo>
                      <a:pt x="18" y="14"/>
                      <a:pt x="18" y="14"/>
                      <a:pt x="18" y="14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2"/>
                      <a:pt x="18" y="11"/>
                      <a:pt x="18" y="11"/>
                    </a:cubicBezTo>
                    <a:cubicBezTo>
                      <a:pt x="18" y="11"/>
                      <a:pt x="17" y="10"/>
                      <a:pt x="18" y="10"/>
                    </a:cubicBezTo>
                    <a:cubicBezTo>
                      <a:pt x="18" y="9"/>
                      <a:pt x="18" y="10"/>
                      <a:pt x="18" y="10"/>
                    </a:cubicBezTo>
                    <a:cubicBezTo>
                      <a:pt x="19" y="9"/>
                      <a:pt x="18" y="9"/>
                      <a:pt x="19" y="9"/>
                    </a:cubicBezTo>
                    <a:cubicBezTo>
                      <a:pt x="19" y="9"/>
                      <a:pt x="19" y="8"/>
                      <a:pt x="19" y="8"/>
                    </a:cubicBezTo>
                    <a:cubicBezTo>
                      <a:pt x="20" y="7"/>
                      <a:pt x="21" y="7"/>
                      <a:pt x="21" y="7"/>
                    </a:cubicBezTo>
                    <a:cubicBezTo>
                      <a:pt x="22" y="6"/>
                      <a:pt x="22" y="5"/>
                      <a:pt x="22" y="5"/>
                    </a:cubicBezTo>
                    <a:cubicBezTo>
                      <a:pt x="22" y="3"/>
                      <a:pt x="20" y="5"/>
                      <a:pt x="20" y="4"/>
                    </a:cubicBezTo>
                    <a:cubicBezTo>
                      <a:pt x="20" y="3"/>
                      <a:pt x="20" y="3"/>
                      <a:pt x="20" y="2"/>
                    </a:cubicBezTo>
                    <a:cubicBezTo>
                      <a:pt x="20" y="2"/>
                      <a:pt x="20" y="1"/>
                      <a:pt x="20" y="1"/>
                    </a:cubicBezTo>
                    <a:cubicBezTo>
                      <a:pt x="20" y="1"/>
                      <a:pt x="20" y="2"/>
                      <a:pt x="20" y="2"/>
                    </a:cubicBezTo>
                    <a:cubicBezTo>
                      <a:pt x="19" y="2"/>
                      <a:pt x="19" y="2"/>
                      <a:pt x="19" y="1"/>
                    </a:cubicBezTo>
                    <a:cubicBezTo>
                      <a:pt x="19" y="1"/>
                      <a:pt x="18" y="1"/>
                      <a:pt x="18" y="1"/>
                    </a:cubicBezTo>
                    <a:cubicBezTo>
                      <a:pt x="18" y="1"/>
                      <a:pt x="18" y="1"/>
                      <a:pt x="18" y="1"/>
                    </a:cubicBezTo>
                    <a:cubicBezTo>
                      <a:pt x="17" y="1"/>
                      <a:pt x="17" y="1"/>
                      <a:pt x="17" y="1"/>
                    </a:cubicBezTo>
                    <a:cubicBezTo>
                      <a:pt x="17" y="1"/>
                      <a:pt x="17" y="1"/>
                      <a:pt x="17" y="1"/>
                    </a:cubicBezTo>
                    <a:cubicBezTo>
                      <a:pt x="17" y="1"/>
                      <a:pt x="16" y="1"/>
                      <a:pt x="16" y="1"/>
                    </a:cubicBezTo>
                    <a:cubicBezTo>
                      <a:pt x="16" y="1"/>
                      <a:pt x="16" y="2"/>
                      <a:pt x="16" y="2"/>
                    </a:cubicBezTo>
                    <a:cubicBezTo>
                      <a:pt x="16" y="2"/>
                      <a:pt x="15" y="2"/>
                      <a:pt x="15" y="2"/>
                    </a:cubicBezTo>
                    <a:cubicBezTo>
                      <a:pt x="15" y="2"/>
                      <a:pt x="14" y="3"/>
                      <a:pt x="14" y="3"/>
                    </a:cubicBezTo>
                    <a:cubicBezTo>
                      <a:pt x="14" y="3"/>
                      <a:pt x="13" y="2"/>
                      <a:pt x="13" y="3"/>
                    </a:cubicBezTo>
                    <a:cubicBezTo>
                      <a:pt x="13" y="3"/>
                      <a:pt x="13" y="2"/>
                      <a:pt x="13" y="2"/>
                    </a:cubicBezTo>
                    <a:cubicBezTo>
                      <a:pt x="13" y="2"/>
                      <a:pt x="12" y="2"/>
                      <a:pt x="12" y="2"/>
                    </a:cubicBezTo>
                    <a:cubicBezTo>
                      <a:pt x="12" y="3"/>
                      <a:pt x="11" y="2"/>
                      <a:pt x="11" y="2"/>
                    </a:cubicBezTo>
                    <a:cubicBezTo>
                      <a:pt x="11" y="2"/>
                      <a:pt x="10" y="3"/>
                      <a:pt x="10" y="3"/>
                    </a:cubicBezTo>
                    <a:cubicBezTo>
                      <a:pt x="9" y="3"/>
                      <a:pt x="9" y="3"/>
                      <a:pt x="9" y="2"/>
                    </a:cubicBezTo>
                    <a:cubicBezTo>
                      <a:pt x="9" y="2"/>
                      <a:pt x="9" y="1"/>
                      <a:pt x="10" y="1"/>
                    </a:cubicBezTo>
                    <a:cubicBezTo>
                      <a:pt x="10" y="0"/>
                      <a:pt x="9" y="1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8" y="0"/>
                      <a:pt x="8" y="0"/>
                      <a:pt x="7" y="0"/>
                    </a:cubicBezTo>
                    <a:cubicBezTo>
                      <a:pt x="6" y="0"/>
                      <a:pt x="5" y="1"/>
                      <a:pt x="4" y="2"/>
                    </a:cubicBezTo>
                    <a:cubicBezTo>
                      <a:pt x="4" y="2"/>
                      <a:pt x="4" y="3"/>
                      <a:pt x="4" y="3"/>
                    </a:cubicBezTo>
                    <a:cubicBezTo>
                      <a:pt x="5" y="3"/>
                      <a:pt x="5" y="3"/>
                      <a:pt x="5" y="4"/>
                    </a:cubicBezTo>
                    <a:cubicBezTo>
                      <a:pt x="5" y="4"/>
                      <a:pt x="5" y="4"/>
                      <a:pt x="5" y="5"/>
                    </a:cubicBezTo>
                    <a:cubicBezTo>
                      <a:pt x="5" y="6"/>
                      <a:pt x="5" y="7"/>
                      <a:pt x="5" y="7"/>
                    </a:cubicBezTo>
                    <a:cubicBezTo>
                      <a:pt x="6" y="8"/>
                      <a:pt x="6" y="9"/>
                      <a:pt x="6" y="10"/>
                    </a:cubicBezTo>
                    <a:cubicBezTo>
                      <a:pt x="6" y="11"/>
                      <a:pt x="6" y="12"/>
                      <a:pt x="6" y="13"/>
                    </a:cubicBezTo>
                    <a:cubicBezTo>
                      <a:pt x="5" y="14"/>
                      <a:pt x="4" y="16"/>
                      <a:pt x="4" y="17"/>
                    </a:cubicBezTo>
                    <a:cubicBezTo>
                      <a:pt x="4" y="19"/>
                      <a:pt x="3" y="21"/>
                      <a:pt x="3" y="22"/>
                    </a:cubicBezTo>
                    <a:cubicBezTo>
                      <a:pt x="3" y="23"/>
                      <a:pt x="2" y="23"/>
                      <a:pt x="2" y="24"/>
                    </a:cubicBezTo>
                    <a:cubicBezTo>
                      <a:pt x="1" y="24"/>
                      <a:pt x="1" y="24"/>
                      <a:pt x="1" y="25"/>
                    </a:cubicBezTo>
                    <a:cubicBezTo>
                      <a:pt x="1" y="26"/>
                      <a:pt x="1" y="27"/>
                      <a:pt x="1" y="28"/>
                    </a:cubicBezTo>
                    <a:cubicBezTo>
                      <a:pt x="1" y="28"/>
                      <a:pt x="0" y="29"/>
                      <a:pt x="1" y="30"/>
                    </a:cubicBezTo>
                    <a:cubicBezTo>
                      <a:pt x="1" y="30"/>
                      <a:pt x="1" y="30"/>
                      <a:pt x="2" y="31"/>
                    </a:cubicBezTo>
                    <a:cubicBezTo>
                      <a:pt x="3" y="31"/>
                      <a:pt x="2" y="32"/>
                      <a:pt x="2" y="33"/>
                    </a:cubicBezTo>
                    <a:cubicBezTo>
                      <a:pt x="3" y="33"/>
                      <a:pt x="3" y="32"/>
                      <a:pt x="4" y="32"/>
                    </a:cubicBezTo>
                    <a:cubicBezTo>
                      <a:pt x="4" y="32"/>
                      <a:pt x="5" y="33"/>
                      <a:pt x="5" y="33"/>
                    </a:cubicBezTo>
                    <a:cubicBezTo>
                      <a:pt x="5" y="35"/>
                      <a:pt x="4" y="36"/>
                      <a:pt x="5" y="37"/>
                    </a:cubicBezTo>
                    <a:cubicBezTo>
                      <a:pt x="5" y="38"/>
                      <a:pt x="5" y="40"/>
                      <a:pt x="5" y="41"/>
                    </a:cubicBezTo>
                    <a:cubicBezTo>
                      <a:pt x="4" y="42"/>
                      <a:pt x="4" y="43"/>
                      <a:pt x="4" y="43"/>
                    </a:cubicBezTo>
                    <a:cubicBezTo>
                      <a:pt x="4" y="44"/>
                      <a:pt x="3" y="44"/>
                      <a:pt x="4" y="45"/>
                    </a:cubicBezTo>
                    <a:cubicBezTo>
                      <a:pt x="5" y="44"/>
                      <a:pt x="6" y="44"/>
                      <a:pt x="7" y="44"/>
                    </a:cubicBezTo>
                    <a:cubicBezTo>
                      <a:pt x="7" y="44"/>
                      <a:pt x="8" y="44"/>
                      <a:pt x="8" y="44"/>
                    </a:cubicBezTo>
                    <a:cubicBezTo>
                      <a:pt x="9" y="44"/>
                      <a:pt x="9" y="44"/>
                      <a:pt x="10" y="44"/>
                    </a:cubicBezTo>
                    <a:cubicBezTo>
                      <a:pt x="11" y="45"/>
                      <a:pt x="11" y="45"/>
                      <a:pt x="12" y="44"/>
                    </a:cubicBezTo>
                    <a:cubicBezTo>
                      <a:pt x="13" y="44"/>
                      <a:pt x="13" y="43"/>
                      <a:pt x="14" y="43"/>
                    </a:cubicBezTo>
                    <a:cubicBezTo>
                      <a:pt x="15" y="43"/>
                      <a:pt x="16" y="43"/>
                      <a:pt x="17" y="43"/>
                    </a:cubicBezTo>
                    <a:cubicBezTo>
                      <a:pt x="16" y="43"/>
                      <a:pt x="15" y="43"/>
                      <a:pt x="14" y="43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86" name="Freeform 797">
                <a:extLst>
                  <a:ext uri="{FF2B5EF4-FFF2-40B4-BE49-F238E27FC236}">
                    <a16:creationId xmlns:a16="http://schemas.microsoft.com/office/drawing/2014/main" id="{08E9026D-40AD-9D27-8DF8-3847AB17A58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129338" y="3321050"/>
                <a:ext cx="95250" cy="120650"/>
              </a:xfrm>
              <a:custGeom>
                <a:avLst/>
                <a:gdLst>
                  <a:gd name="T0" fmla="*/ 12 w 23"/>
                  <a:gd name="T1" fmla="*/ 28 h 29"/>
                  <a:gd name="T2" fmla="*/ 14 w 23"/>
                  <a:gd name="T3" fmla="*/ 25 h 29"/>
                  <a:gd name="T4" fmla="*/ 15 w 23"/>
                  <a:gd name="T5" fmla="*/ 24 h 29"/>
                  <a:gd name="T6" fmla="*/ 15 w 23"/>
                  <a:gd name="T7" fmla="*/ 22 h 29"/>
                  <a:gd name="T8" fmla="*/ 17 w 23"/>
                  <a:gd name="T9" fmla="*/ 19 h 29"/>
                  <a:gd name="T10" fmla="*/ 18 w 23"/>
                  <a:gd name="T11" fmla="*/ 20 h 29"/>
                  <a:gd name="T12" fmla="*/ 20 w 23"/>
                  <a:gd name="T13" fmla="*/ 21 h 29"/>
                  <a:gd name="T14" fmla="*/ 21 w 23"/>
                  <a:gd name="T15" fmla="*/ 21 h 29"/>
                  <a:gd name="T16" fmla="*/ 22 w 23"/>
                  <a:gd name="T17" fmla="*/ 19 h 29"/>
                  <a:gd name="T18" fmla="*/ 21 w 23"/>
                  <a:gd name="T19" fmla="*/ 16 h 29"/>
                  <a:gd name="T20" fmla="*/ 20 w 23"/>
                  <a:gd name="T21" fmla="*/ 14 h 29"/>
                  <a:gd name="T22" fmla="*/ 19 w 23"/>
                  <a:gd name="T23" fmla="*/ 13 h 29"/>
                  <a:gd name="T24" fmla="*/ 19 w 23"/>
                  <a:gd name="T25" fmla="*/ 12 h 29"/>
                  <a:gd name="T26" fmla="*/ 17 w 23"/>
                  <a:gd name="T27" fmla="*/ 10 h 29"/>
                  <a:gd name="T28" fmla="*/ 17 w 23"/>
                  <a:gd name="T29" fmla="*/ 8 h 29"/>
                  <a:gd name="T30" fmla="*/ 17 w 23"/>
                  <a:gd name="T31" fmla="*/ 7 h 29"/>
                  <a:gd name="T32" fmla="*/ 16 w 23"/>
                  <a:gd name="T33" fmla="*/ 5 h 29"/>
                  <a:gd name="T34" fmla="*/ 14 w 23"/>
                  <a:gd name="T35" fmla="*/ 4 h 29"/>
                  <a:gd name="T36" fmla="*/ 12 w 23"/>
                  <a:gd name="T37" fmla="*/ 3 h 29"/>
                  <a:gd name="T38" fmla="*/ 11 w 23"/>
                  <a:gd name="T39" fmla="*/ 3 h 29"/>
                  <a:gd name="T40" fmla="*/ 10 w 23"/>
                  <a:gd name="T41" fmla="*/ 2 h 29"/>
                  <a:gd name="T42" fmla="*/ 10 w 23"/>
                  <a:gd name="T43" fmla="*/ 2 h 29"/>
                  <a:gd name="T44" fmla="*/ 9 w 23"/>
                  <a:gd name="T45" fmla="*/ 1 h 29"/>
                  <a:gd name="T46" fmla="*/ 7 w 23"/>
                  <a:gd name="T47" fmla="*/ 0 h 29"/>
                  <a:gd name="T48" fmla="*/ 5 w 23"/>
                  <a:gd name="T49" fmla="*/ 0 h 29"/>
                  <a:gd name="T50" fmla="*/ 4 w 23"/>
                  <a:gd name="T51" fmla="*/ 1 h 29"/>
                  <a:gd name="T52" fmla="*/ 2 w 23"/>
                  <a:gd name="T53" fmla="*/ 1 h 29"/>
                  <a:gd name="T54" fmla="*/ 0 w 23"/>
                  <a:gd name="T55" fmla="*/ 2 h 29"/>
                  <a:gd name="T56" fmla="*/ 4 w 23"/>
                  <a:gd name="T57" fmla="*/ 7 h 29"/>
                  <a:gd name="T58" fmla="*/ 6 w 23"/>
                  <a:gd name="T59" fmla="*/ 10 h 29"/>
                  <a:gd name="T60" fmla="*/ 8 w 23"/>
                  <a:gd name="T61" fmla="*/ 13 h 29"/>
                  <a:gd name="T62" fmla="*/ 10 w 23"/>
                  <a:gd name="T63" fmla="*/ 19 h 29"/>
                  <a:gd name="T64" fmla="*/ 10 w 23"/>
                  <a:gd name="T65" fmla="*/ 22 h 29"/>
                  <a:gd name="T66" fmla="*/ 10 w 23"/>
                  <a:gd name="T67" fmla="*/ 28 h 29"/>
                  <a:gd name="T68" fmla="*/ 12 w 23"/>
                  <a:gd name="T69" fmla="*/ 29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3" h="29">
                    <a:moveTo>
                      <a:pt x="12" y="29"/>
                    </a:moveTo>
                    <a:cubicBezTo>
                      <a:pt x="13" y="29"/>
                      <a:pt x="12" y="28"/>
                      <a:pt x="12" y="28"/>
                    </a:cubicBezTo>
                    <a:cubicBezTo>
                      <a:pt x="13" y="28"/>
                      <a:pt x="13" y="27"/>
                      <a:pt x="13" y="26"/>
                    </a:cubicBezTo>
                    <a:cubicBezTo>
                      <a:pt x="14" y="26"/>
                      <a:pt x="14" y="25"/>
                      <a:pt x="14" y="25"/>
                    </a:cubicBezTo>
                    <a:cubicBezTo>
                      <a:pt x="14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4"/>
                    </a:cubicBezTo>
                    <a:cubicBezTo>
                      <a:pt x="15" y="24"/>
                      <a:pt x="16" y="23"/>
                      <a:pt x="16" y="23"/>
                    </a:cubicBezTo>
                    <a:cubicBezTo>
                      <a:pt x="16" y="23"/>
                      <a:pt x="15" y="23"/>
                      <a:pt x="15" y="22"/>
                    </a:cubicBezTo>
                    <a:cubicBezTo>
                      <a:pt x="15" y="22"/>
                      <a:pt x="15" y="21"/>
                      <a:pt x="15" y="20"/>
                    </a:cubicBezTo>
                    <a:cubicBezTo>
                      <a:pt x="15" y="20"/>
                      <a:pt x="16" y="19"/>
                      <a:pt x="17" y="19"/>
                    </a:cubicBezTo>
                    <a:cubicBezTo>
                      <a:pt x="17" y="20"/>
                      <a:pt x="17" y="20"/>
                      <a:pt x="17" y="21"/>
                    </a:cubicBezTo>
                    <a:cubicBezTo>
                      <a:pt x="17" y="21"/>
                      <a:pt x="18" y="20"/>
                      <a:pt x="18" y="20"/>
                    </a:cubicBezTo>
                    <a:cubicBezTo>
                      <a:pt x="18" y="21"/>
                      <a:pt x="19" y="20"/>
                      <a:pt x="19" y="20"/>
                    </a:cubicBezTo>
                    <a:cubicBezTo>
                      <a:pt x="19" y="20"/>
                      <a:pt x="20" y="21"/>
                      <a:pt x="20" y="21"/>
                    </a:cubicBezTo>
                    <a:cubicBezTo>
                      <a:pt x="20" y="21"/>
                      <a:pt x="21" y="20"/>
                      <a:pt x="21" y="20"/>
                    </a:cubicBezTo>
                    <a:cubicBezTo>
                      <a:pt x="21" y="20"/>
                      <a:pt x="21" y="21"/>
                      <a:pt x="21" y="21"/>
                    </a:cubicBezTo>
                    <a:cubicBezTo>
                      <a:pt x="22" y="21"/>
                      <a:pt x="23" y="21"/>
                      <a:pt x="23" y="21"/>
                    </a:cubicBezTo>
                    <a:cubicBezTo>
                      <a:pt x="23" y="20"/>
                      <a:pt x="22" y="20"/>
                      <a:pt x="22" y="19"/>
                    </a:cubicBezTo>
                    <a:cubicBezTo>
                      <a:pt x="22" y="19"/>
                      <a:pt x="22" y="17"/>
                      <a:pt x="22" y="16"/>
                    </a:cubicBezTo>
                    <a:cubicBezTo>
                      <a:pt x="21" y="16"/>
                      <a:pt x="21" y="16"/>
                      <a:pt x="21" y="16"/>
                    </a:cubicBezTo>
                    <a:cubicBezTo>
                      <a:pt x="20" y="16"/>
                      <a:pt x="20" y="15"/>
                      <a:pt x="20" y="15"/>
                    </a:cubicBezTo>
                    <a:cubicBezTo>
                      <a:pt x="20" y="15"/>
                      <a:pt x="20" y="15"/>
                      <a:pt x="20" y="14"/>
                    </a:cubicBezTo>
                    <a:cubicBezTo>
                      <a:pt x="19" y="14"/>
                      <a:pt x="19" y="14"/>
                      <a:pt x="19" y="14"/>
                    </a:cubicBezTo>
                    <a:cubicBezTo>
                      <a:pt x="19" y="14"/>
                      <a:pt x="19" y="14"/>
                      <a:pt x="19" y="13"/>
                    </a:cubicBezTo>
                    <a:cubicBezTo>
                      <a:pt x="19" y="13"/>
                      <a:pt x="19" y="12"/>
                      <a:pt x="19" y="12"/>
                    </a:cubicBezTo>
                    <a:cubicBezTo>
                      <a:pt x="19" y="11"/>
                      <a:pt x="19" y="12"/>
                      <a:pt x="19" y="12"/>
                    </a:cubicBezTo>
                    <a:cubicBezTo>
                      <a:pt x="18" y="12"/>
                      <a:pt x="18" y="12"/>
                      <a:pt x="18" y="11"/>
                    </a:cubicBezTo>
                    <a:cubicBezTo>
                      <a:pt x="18" y="11"/>
                      <a:pt x="17" y="11"/>
                      <a:pt x="17" y="10"/>
                    </a:cubicBezTo>
                    <a:cubicBezTo>
                      <a:pt x="17" y="10"/>
                      <a:pt x="17" y="10"/>
                      <a:pt x="16" y="10"/>
                    </a:cubicBezTo>
                    <a:cubicBezTo>
                      <a:pt x="16" y="9"/>
                      <a:pt x="17" y="8"/>
                      <a:pt x="17" y="8"/>
                    </a:cubicBezTo>
                    <a:cubicBezTo>
                      <a:pt x="17" y="8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6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4"/>
                      <a:pt x="14" y="4"/>
                      <a:pt x="14" y="4"/>
                    </a:cubicBezTo>
                    <a:cubicBezTo>
                      <a:pt x="14" y="4"/>
                      <a:pt x="13" y="3"/>
                      <a:pt x="13" y="3"/>
                    </a:cubicBezTo>
                    <a:cubicBezTo>
                      <a:pt x="13" y="3"/>
                      <a:pt x="12" y="3"/>
                      <a:pt x="12" y="3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2" y="3"/>
                      <a:pt x="11" y="3"/>
                    </a:cubicBezTo>
                    <a:cubicBezTo>
                      <a:pt x="11" y="3"/>
                      <a:pt x="11" y="3"/>
                      <a:pt x="11" y="2"/>
                    </a:cubicBezTo>
                    <a:cubicBezTo>
                      <a:pt x="11" y="2"/>
                      <a:pt x="10" y="3"/>
                      <a:pt x="10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9" y="2"/>
                      <a:pt x="10" y="2"/>
                      <a:pt x="9" y="2"/>
                    </a:cubicBezTo>
                    <a:cubicBezTo>
                      <a:pt x="9" y="1"/>
                      <a:pt x="9" y="1"/>
                      <a:pt x="9" y="1"/>
                    </a:cubicBezTo>
                    <a:cubicBezTo>
                      <a:pt x="8" y="1"/>
                      <a:pt x="8" y="1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5" y="0"/>
                    </a:cubicBezTo>
                    <a:cubicBezTo>
                      <a:pt x="5" y="0"/>
                      <a:pt x="5" y="0"/>
                      <a:pt x="4" y="0"/>
                    </a:cubicBezTo>
                    <a:cubicBezTo>
                      <a:pt x="4" y="0"/>
                      <a:pt x="4" y="1"/>
                      <a:pt x="4" y="1"/>
                    </a:cubicBezTo>
                    <a:cubicBezTo>
                      <a:pt x="3" y="1"/>
                      <a:pt x="3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1" y="1"/>
                    </a:cubicBezTo>
                    <a:cubicBezTo>
                      <a:pt x="1" y="1"/>
                      <a:pt x="1" y="1"/>
                      <a:pt x="0" y="2"/>
                    </a:cubicBezTo>
                    <a:cubicBezTo>
                      <a:pt x="1" y="2"/>
                      <a:pt x="3" y="4"/>
                      <a:pt x="3" y="5"/>
                    </a:cubicBezTo>
                    <a:cubicBezTo>
                      <a:pt x="3" y="5"/>
                      <a:pt x="3" y="6"/>
                      <a:pt x="4" y="7"/>
                    </a:cubicBezTo>
                    <a:cubicBezTo>
                      <a:pt x="4" y="7"/>
                      <a:pt x="4" y="8"/>
                      <a:pt x="5" y="9"/>
                    </a:cubicBezTo>
                    <a:cubicBezTo>
                      <a:pt x="5" y="9"/>
                      <a:pt x="5" y="9"/>
                      <a:pt x="6" y="10"/>
                    </a:cubicBezTo>
                    <a:cubicBezTo>
                      <a:pt x="6" y="10"/>
                      <a:pt x="6" y="11"/>
                      <a:pt x="6" y="11"/>
                    </a:cubicBezTo>
                    <a:cubicBezTo>
                      <a:pt x="7" y="12"/>
                      <a:pt x="7" y="12"/>
                      <a:pt x="8" y="13"/>
                    </a:cubicBezTo>
                    <a:cubicBezTo>
                      <a:pt x="8" y="14"/>
                      <a:pt x="9" y="14"/>
                      <a:pt x="9" y="15"/>
                    </a:cubicBezTo>
                    <a:cubicBezTo>
                      <a:pt x="10" y="16"/>
                      <a:pt x="11" y="17"/>
                      <a:pt x="10" y="19"/>
                    </a:cubicBezTo>
                    <a:cubicBezTo>
                      <a:pt x="10" y="19"/>
                      <a:pt x="11" y="20"/>
                      <a:pt x="10" y="21"/>
                    </a:cubicBezTo>
                    <a:cubicBezTo>
                      <a:pt x="10" y="21"/>
                      <a:pt x="10" y="22"/>
                      <a:pt x="10" y="22"/>
                    </a:cubicBezTo>
                    <a:cubicBezTo>
                      <a:pt x="10" y="23"/>
                      <a:pt x="10" y="25"/>
                      <a:pt x="10" y="26"/>
                    </a:cubicBezTo>
                    <a:cubicBezTo>
                      <a:pt x="10" y="27"/>
                      <a:pt x="10" y="27"/>
                      <a:pt x="10" y="28"/>
                    </a:cubicBezTo>
                    <a:cubicBezTo>
                      <a:pt x="9" y="29"/>
                      <a:pt x="9" y="29"/>
                      <a:pt x="10" y="29"/>
                    </a:cubicBezTo>
                    <a:cubicBezTo>
                      <a:pt x="11" y="29"/>
                      <a:pt x="11" y="29"/>
                      <a:pt x="12" y="29"/>
                    </a:cubicBezTo>
                    <a:cubicBezTo>
                      <a:pt x="12" y="29"/>
                      <a:pt x="12" y="29"/>
                      <a:pt x="12" y="29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87" name="Freeform 798">
                <a:extLst>
                  <a:ext uri="{FF2B5EF4-FFF2-40B4-BE49-F238E27FC236}">
                    <a16:creationId xmlns:a16="http://schemas.microsoft.com/office/drawing/2014/main" id="{18393DE3-A650-1813-D30D-09F7D2BF7A2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780088" y="3784600"/>
                <a:ext cx="3175" cy="3175"/>
              </a:xfrm>
              <a:custGeom>
                <a:avLst/>
                <a:gdLst>
                  <a:gd name="T0" fmla="*/ 0 w 1"/>
                  <a:gd name="T1" fmla="*/ 1 h 1"/>
                  <a:gd name="T2" fmla="*/ 0 w 1"/>
                  <a:gd name="T3" fmla="*/ 1 h 1"/>
                  <a:gd name="T4" fmla="*/ 0 w 1"/>
                  <a:gd name="T5" fmla="*/ 0 h 1"/>
                  <a:gd name="T6" fmla="*/ 0 w 1"/>
                  <a:gd name="T7" fmla="*/ 0 h 1"/>
                  <a:gd name="T8" fmla="*/ 0 w 1"/>
                  <a:gd name="T9" fmla="*/ 0 h 1"/>
                  <a:gd name="T10" fmla="*/ 0 w 1"/>
                  <a:gd name="T11" fmla="*/ 0 h 1"/>
                  <a:gd name="T12" fmla="*/ 0 w 1"/>
                  <a:gd name="T13" fmla="*/ 0 h 1"/>
                  <a:gd name="T14" fmla="*/ 0 w 1"/>
                  <a:gd name="T15" fmla="*/ 0 h 1"/>
                  <a:gd name="T16" fmla="*/ 0 w 1"/>
                  <a:gd name="T17" fmla="*/ 0 h 1"/>
                  <a:gd name="T18" fmla="*/ 1 w 1"/>
                  <a:gd name="T19" fmla="*/ 0 h 1"/>
                  <a:gd name="T20" fmla="*/ 1 w 1"/>
                  <a:gd name="T21" fmla="*/ 0 h 1"/>
                  <a:gd name="T22" fmla="*/ 1 w 1"/>
                  <a:gd name="T23" fmla="*/ 0 h 1"/>
                  <a:gd name="T24" fmla="*/ 1 w 1"/>
                  <a:gd name="T25" fmla="*/ 0 h 1"/>
                  <a:gd name="T26" fmla="*/ 1 w 1"/>
                  <a:gd name="T27" fmla="*/ 0 h 1"/>
                  <a:gd name="T28" fmla="*/ 1 w 1"/>
                  <a:gd name="T29" fmla="*/ 0 h 1"/>
                  <a:gd name="T30" fmla="*/ 1 w 1"/>
                  <a:gd name="T31" fmla="*/ 1 h 1"/>
                  <a:gd name="T32" fmla="*/ 1 w 1"/>
                  <a:gd name="T33" fmla="*/ 1 h 1"/>
                  <a:gd name="T34" fmla="*/ 1 w 1"/>
                  <a:gd name="T35" fmla="*/ 1 h 1"/>
                  <a:gd name="T36" fmla="*/ 1 w 1"/>
                  <a:gd name="T37" fmla="*/ 1 h 1"/>
                  <a:gd name="T38" fmla="*/ 1 w 1"/>
                  <a:gd name="T39" fmla="*/ 1 h 1"/>
                  <a:gd name="T40" fmla="*/ 1 w 1"/>
                  <a:gd name="T41" fmla="*/ 1 h 1"/>
                  <a:gd name="T42" fmla="*/ 1 w 1"/>
                  <a:gd name="T43" fmla="*/ 1 h 1"/>
                  <a:gd name="T44" fmla="*/ 1 w 1"/>
                  <a:gd name="T45" fmla="*/ 1 h 1"/>
                  <a:gd name="T46" fmla="*/ 1 w 1"/>
                  <a:gd name="T47" fmla="*/ 1 h 1"/>
                  <a:gd name="T48" fmla="*/ 1 w 1"/>
                  <a:gd name="T49" fmla="*/ 1 h 1"/>
                  <a:gd name="T50" fmla="*/ 0 w 1"/>
                  <a:gd name="T51" fmla="*/ 1 h 1"/>
                  <a:gd name="T52" fmla="*/ 0 w 1"/>
                  <a:gd name="T53" fmla="*/ 1 h 1"/>
                  <a:gd name="T54" fmla="*/ 0 w 1"/>
                  <a:gd name="T55" fmla="*/ 1 h 1"/>
                  <a:gd name="T56" fmla="*/ 0 w 1"/>
                  <a:gd name="T57" fmla="*/ 1 h 1"/>
                  <a:gd name="T58" fmla="*/ 0 w 1"/>
                  <a:gd name="T59" fmla="*/ 1 h 1"/>
                  <a:gd name="T60" fmla="*/ 0 w 1"/>
                  <a:gd name="T61" fmla="*/ 1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1" h="1">
                    <a:moveTo>
                      <a:pt x="0" y="1"/>
                    </a:moveTo>
                    <a:cubicBezTo>
                      <a:pt x="0" y="1"/>
                      <a:pt x="0" y="1"/>
                      <a:pt x="0" y="1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88" name="Freeform 799">
                <a:extLst>
                  <a:ext uri="{FF2B5EF4-FFF2-40B4-BE49-F238E27FC236}">
                    <a16:creationId xmlns:a16="http://schemas.microsoft.com/office/drawing/2014/main" id="{98909970-3BF4-1D08-18D1-D550536D363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783263" y="3787775"/>
                <a:ext cx="0" cy="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89" name="Freeform 800">
                <a:extLst>
                  <a:ext uri="{FF2B5EF4-FFF2-40B4-BE49-F238E27FC236}">
                    <a16:creationId xmlns:a16="http://schemas.microsoft.com/office/drawing/2014/main" id="{232584DE-49FA-C21A-D814-D7BFEE485F9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783263" y="3787775"/>
                <a:ext cx="9525" cy="7938"/>
              </a:xfrm>
              <a:custGeom>
                <a:avLst/>
                <a:gdLst>
                  <a:gd name="T0" fmla="*/ 1 w 2"/>
                  <a:gd name="T1" fmla="*/ 0 h 2"/>
                  <a:gd name="T2" fmla="*/ 1 w 2"/>
                  <a:gd name="T3" fmla="*/ 0 h 2"/>
                  <a:gd name="T4" fmla="*/ 1 w 2"/>
                  <a:gd name="T5" fmla="*/ 0 h 2"/>
                  <a:gd name="T6" fmla="*/ 1 w 2"/>
                  <a:gd name="T7" fmla="*/ 0 h 2"/>
                  <a:gd name="T8" fmla="*/ 1 w 2"/>
                  <a:gd name="T9" fmla="*/ 1 h 2"/>
                  <a:gd name="T10" fmla="*/ 1 w 2"/>
                  <a:gd name="T11" fmla="*/ 1 h 2"/>
                  <a:gd name="T12" fmla="*/ 1 w 2"/>
                  <a:gd name="T13" fmla="*/ 1 h 2"/>
                  <a:gd name="T14" fmla="*/ 1 w 2"/>
                  <a:gd name="T15" fmla="*/ 1 h 2"/>
                  <a:gd name="T16" fmla="*/ 1 w 2"/>
                  <a:gd name="T17" fmla="*/ 1 h 2"/>
                  <a:gd name="T18" fmla="*/ 2 w 2"/>
                  <a:gd name="T19" fmla="*/ 1 h 2"/>
                  <a:gd name="T20" fmla="*/ 2 w 2"/>
                  <a:gd name="T21" fmla="*/ 1 h 2"/>
                  <a:gd name="T22" fmla="*/ 2 w 2"/>
                  <a:gd name="T23" fmla="*/ 1 h 2"/>
                  <a:gd name="T24" fmla="*/ 2 w 2"/>
                  <a:gd name="T25" fmla="*/ 1 h 2"/>
                  <a:gd name="T26" fmla="*/ 2 w 2"/>
                  <a:gd name="T27" fmla="*/ 1 h 2"/>
                  <a:gd name="T28" fmla="*/ 2 w 2"/>
                  <a:gd name="T29" fmla="*/ 1 h 2"/>
                  <a:gd name="T30" fmla="*/ 2 w 2"/>
                  <a:gd name="T31" fmla="*/ 1 h 2"/>
                  <a:gd name="T32" fmla="*/ 2 w 2"/>
                  <a:gd name="T33" fmla="*/ 2 h 2"/>
                  <a:gd name="T34" fmla="*/ 2 w 2"/>
                  <a:gd name="T35" fmla="*/ 1 h 2"/>
                  <a:gd name="T36" fmla="*/ 2 w 2"/>
                  <a:gd name="T37" fmla="*/ 1 h 2"/>
                  <a:gd name="T38" fmla="*/ 2 w 2"/>
                  <a:gd name="T39" fmla="*/ 1 h 2"/>
                  <a:gd name="T40" fmla="*/ 2 w 2"/>
                  <a:gd name="T41" fmla="*/ 1 h 2"/>
                  <a:gd name="T42" fmla="*/ 2 w 2"/>
                  <a:gd name="T43" fmla="*/ 1 h 2"/>
                  <a:gd name="T44" fmla="*/ 2 w 2"/>
                  <a:gd name="T45" fmla="*/ 2 h 2"/>
                  <a:gd name="T46" fmla="*/ 2 w 2"/>
                  <a:gd name="T47" fmla="*/ 2 h 2"/>
                  <a:gd name="T48" fmla="*/ 2 w 2"/>
                  <a:gd name="T49" fmla="*/ 2 h 2"/>
                  <a:gd name="T50" fmla="*/ 2 w 2"/>
                  <a:gd name="T51" fmla="*/ 2 h 2"/>
                  <a:gd name="T52" fmla="*/ 2 w 2"/>
                  <a:gd name="T53" fmla="*/ 2 h 2"/>
                  <a:gd name="T54" fmla="*/ 2 w 2"/>
                  <a:gd name="T55" fmla="*/ 2 h 2"/>
                  <a:gd name="T56" fmla="*/ 2 w 2"/>
                  <a:gd name="T57" fmla="*/ 2 h 2"/>
                  <a:gd name="T58" fmla="*/ 2 w 2"/>
                  <a:gd name="T59" fmla="*/ 2 h 2"/>
                  <a:gd name="T60" fmla="*/ 2 w 2"/>
                  <a:gd name="T61" fmla="*/ 2 h 2"/>
                  <a:gd name="T62" fmla="*/ 2 w 2"/>
                  <a:gd name="T63" fmla="*/ 2 h 2"/>
                  <a:gd name="T64" fmla="*/ 2 w 2"/>
                  <a:gd name="T65" fmla="*/ 2 h 2"/>
                  <a:gd name="T66" fmla="*/ 2 w 2"/>
                  <a:gd name="T67" fmla="*/ 2 h 2"/>
                  <a:gd name="T68" fmla="*/ 2 w 2"/>
                  <a:gd name="T69" fmla="*/ 2 h 2"/>
                  <a:gd name="T70" fmla="*/ 2 w 2"/>
                  <a:gd name="T71" fmla="*/ 2 h 2"/>
                  <a:gd name="T72" fmla="*/ 1 w 2"/>
                  <a:gd name="T73" fmla="*/ 2 h 2"/>
                  <a:gd name="T74" fmla="*/ 1 w 2"/>
                  <a:gd name="T75" fmla="*/ 2 h 2"/>
                  <a:gd name="T76" fmla="*/ 1 w 2"/>
                  <a:gd name="T77" fmla="*/ 2 h 2"/>
                  <a:gd name="T78" fmla="*/ 1 w 2"/>
                  <a:gd name="T79" fmla="*/ 2 h 2"/>
                  <a:gd name="T80" fmla="*/ 1 w 2"/>
                  <a:gd name="T81" fmla="*/ 2 h 2"/>
                  <a:gd name="T82" fmla="*/ 1 w 2"/>
                  <a:gd name="T83" fmla="*/ 2 h 2"/>
                  <a:gd name="T84" fmla="*/ 0 w 2"/>
                  <a:gd name="T85" fmla="*/ 2 h 2"/>
                  <a:gd name="T86" fmla="*/ 0 w 2"/>
                  <a:gd name="T87" fmla="*/ 1 h 2"/>
                  <a:gd name="T88" fmla="*/ 0 w 2"/>
                  <a:gd name="T89" fmla="*/ 1 h 2"/>
                  <a:gd name="T90" fmla="*/ 0 w 2"/>
                  <a:gd name="T91" fmla="*/ 1 h 2"/>
                  <a:gd name="T92" fmla="*/ 0 w 2"/>
                  <a:gd name="T93" fmla="*/ 1 h 2"/>
                  <a:gd name="T94" fmla="*/ 0 w 2"/>
                  <a:gd name="T95" fmla="*/ 1 h 2"/>
                  <a:gd name="T96" fmla="*/ 0 w 2"/>
                  <a:gd name="T97" fmla="*/ 1 h 2"/>
                  <a:gd name="T98" fmla="*/ 0 w 2"/>
                  <a:gd name="T99" fmla="*/ 1 h 2"/>
                  <a:gd name="T100" fmla="*/ 0 w 2"/>
                  <a:gd name="T101" fmla="*/ 1 h 2"/>
                  <a:gd name="T102" fmla="*/ 0 w 2"/>
                  <a:gd name="T103" fmla="*/ 0 h 2"/>
                  <a:gd name="T104" fmla="*/ 0 w 2"/>
                  <a:gd name="T105" fmla="*/ 0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" h="2"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1" y="0"/>
                    </a:cubicBezTo>
                    <a:cubicBezTo>
                      <a:pt x="1" y="0"/>
                      <a:pt x="0" y="0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2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90" name="Freeform 801">
                <a:extLst>
                  <a:ext uri="{FF2B5EF4-FFF2-40B4-BE49-F238E27FC236}">
                    <a16:creationId xmlns:a16="http://schemas.microsoft.com/office/drawing/2014/main" id="{D366D251-4636-AA18-C50B-968311C2757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475288" y="3092450"/>
                <a:ext cx="107950" cy="128588"/>
              </a:xfrm>
              <a:custGeom>
                <a:avLst/>
                <a:gdLst>
                  <a:gd name="T0" fmla="*/ 17 w 26"/>
                  <a:gd name="T1" fmla="*/ 31 h 31"/>
                  <a:gd name="T2" fmla="*/ 16 w 26"/>
                  <a:gd name="T3" fmla="*/ 30 h 31"/>
                  <a:gd name="T4" fmla="*/ 16 w 26"/>
                  <a:gd name="T5" fmla="*/ 27 h 31"/>
                  <a:gd name="T6" fmla="*/ 15 w 26"/>
                  <a:gd name="T7" fmla="*/ 26 h 31"/>
                  <a:gd name="T8" fmla="*/ 12 w 26"/>
                  <a:gd name="T9" fmla="*/ 25 h 31"/>
                  <a:gd name="T10" fmla="*/ 11 w 26"/>
                  <a:gd name="T11" fmla="*/ 23 h 31"/>
                  <a:gd name="T12" fmla="*/ 10 w 26"/>
                  <a:gd name="T13" fmla="*/ 23 h 31"/>
                  <a:gd name="T14" fmla="*/ 8 w 26"/>
                  <a:gd name="T15" fmla="*/ 23 h 31"/>
                  <a:gd name="T16" fmla="*/ 6 w 26"/>
                  <a:gd name="T17" fmla="*/ 25 h 31"/>
                  <a:gd name="T18" fmla="*/ 5 w 26"/>
                  <a:gd name="T19" fmla="*/ 26 h 31"/>
                  <a:gd name="T20" fmla="*/ 2 w 26"/>
                  <a:gd name="T21" fmla="*/ 26 h 31"/>
                  <a:gd name="T22" fmla="*/ 0 w 26"/>
                  <a:gd name="T23" fmla="*/ 26 h 31"/>
                  <a:gd name="T24" fmla="*/ 1 w 26"/>
                  <a:gd name="T25" fmla="*/ 24 h 31"/>
                  <a:gd name="T26" fmla="*/ 4 w 26"/>
                  <a:gd name="T27" fmla="*/ 25 h 31"/>
                  <a:gd name="T28" fmla="*/ 5 w 26"/>
                  <a:gd name="T29" fmla="*/ 25 h 31"/>
                  <a:gd name="T30" fmla="*/ 5 w 26"/>
                  <a:gd name="T31" fmla="*/ 22 h 31"/>
                  <a:gd name="T32" fmla="*/ 2 w 26"/>
                  <a:gd name="T33" fmla="*/ 21 h 31"/>
                  <a:gd name="T34" fmla="*/ 5 w 26"/>
                  <a:gd name="T35" fmla="*/ 22 h 31"/>
                  <a:gd name="T36" fmla="*/ 4 w 26"/>
                  <a:gd name="T37" fmla="*/ 20 h 31"/>
                  <a:gd name="T38" fmla="*/ 4 w 26"/>
                  <a:gd name="T39" fmla="*/ 19 h 31"/>
                  <a:gd name="T40" fmla="*/ 5 w 26"/>
                  <a:gd name="T41" fmla="*/ 17 h 31"/>
                  <a:gd name="T42" fmla="*/ 8 w 26"/>
                  <a:gd name="T43" fmla="*/ 14 h 31"/>
                  <a:gd name="T44" fmla="*/ 9 w 26"/>
                  <a:gd name="T45" fmla="*/ 7 h 31"/>
                  <a:gd name="T46" fmla="*/ 12 w 26"/>
                  <a:gd name="T47" fmla="*/ 7 h 31"/>
                  <a:gd name="T48" fmla="*/ 14 w 26"/>
                  <a:gd name="T49" fmla="*/ 6 h 31"/>
                  <a:gd name="T50" fmla="*/ 17 w 26"/>
                  <a:gd name="T51" fmla="*/ 3 h 31"/>
                  <a:gd name="T52" fmla="*/ 23 w 26"/>
                  <a:gd name="T53" fmla="*/ 2 h 31"/>
                  <a:gd name="T54" fmla="*/ 25 w 26"/>
                  <a:gd name="T55" fmla="*/ 4 h 31"/>
                  <a:gd name="T56" fmla="*/ 26 w 26"/>
                  <a:gd name="T57" fmla="*/ 4 h 31"/>
                  <a:gd name="T58" fmla="*/ 25 w 26"/>
                  <a:gd name="T59" fmla="*/ 8 h 31"/>
                  <a:gd name="T60" fmla="*/ 23 w 26"/>
                  <a:gd name="T61" fmla="*/ 11 h 31"/>
                  <a:gd name="T62" fmla="*/ 25 w 26"/>
                  <a:gd name="T63" fmla="*/ 13 h 31"/>
                  <a:gd name="T64" fmla="*/ 23 w 26"/>
                  <a:gd name="T65" fmla="*/ 16 h 31"/>
                  <a:gd name="T66" fmla="*/ 23 w 26"/>
                  <a:gd name="T67" fmla="*/ 18 h 31"/>
                  <a:gd name="T68" fmla="*/ 20 w 26"/>
                  <a:gd name="T69" fmla="*/ 19 h 31"/>
                  <a:gd name="T70" fmla="*/ 17 w 26"/>
                  <a:gd name="T71" fmla="*/ 20 h 31"/>
                  <a:gd name="T72" fmla="*/ 19 w 26"/>
                  <a:gd name="T73" fmla="*/ 25 h 31"/>
                  <a:gd name="T74" fmla="*/ 18 w 26"/>
                  <a:gd name="T75" fmla="*/ 27 h 31"/>
                  <a:gd name="T76" fmla="*/ 17 w 26"/>
                  <a:gd name="T77" fmla="*/ 28 h 31"/>
                  <a:gd name="T78" fmla="*/ 17 w 26"/>
                  <a:gd name="T79" fmla="*/ 31 h 31"/>
                  <a:gd name="T80" fmla="*/ 2 w 26"/>
                  <a:gd name="T81" fmla="*/ 24 h 31"/>
                  <a:gd name="T82" fmla="*/ 4 w 26"/>
                  <a:gd name="T83" fmla="*/ 24 h 31"/>
                  <a:gd name="T84" fmla="*/ 4 w 26"/>
                  <a:gd name="T85" fmla="*/ 23 h 31"/>
                  <a:gd name="T86" fmla="*/ 3 w 26"/>
                  <a:gd name="T87" fmla="*/ 22 h 31"/>
                  <a:gd name="T88" fmla="*/ 0 w 26"/>
                  <a:gd name="T89" fmla="*/ 23 h 31"/>
                  <a:gd name="T90" fmla="*/ 11 w 26"/>
                  <a:gd name="T91" fmla="*/ 5 h 31"/>
                  <a:gd name="T92" fmla="*/ 10 w 26"/>
                  <a:gd name="T93" fmla="*/ 6 h 31"/>
                  <a:gd name="T94" fmla="*/ 9 w 26"/>
                  <a:gd name="T95" fmla="*/ 6 h 31"/>
                  <a:gd name="T96" fmla="*/ 9 w 26"/>
                  <a:gd name="T97" fmla="*/ 6 h 31"/>
                  <a:gd name="T98" fmla="*/ 11 w 26"/>
                  <a:gd name="T99" fmla="*/ 3 h 31"/>
                  <a:gd name="T100" fmla="*/ 11 w 26"/>
                  <a:gd name="T101" fmla="*/ 4 h 31"/>
                  <a:gd name="T102" fmla="*/ 13 w 26"/>
                  <a:gd name="T103" fmla="*/ 2 h 31"/>
                  <a:gd name="T104" fmla="*/ 17 w 26"/>
                  <a:gd name="T105" fmla="*/ 1 h 31"/>
                  <a:gd name="T106" fmla="*/ 12 w 26"/>
                  <a:gd name="T107" fmla="*/ 3 h 31"/>
                  <a:gd name="T108" fmla="*/ 19 w 26"/>
                  <a:gd name="T109" fmla="*/ 1 h 31"/>
                  <a:gd name="T110" fmla="*/ 19 w 26"/>
                  <a:gd name="T111" fmla="*/ 1 h 31"/>
                  <a:gd name="T112" fmla="*/ 19 w 26"/>
                  <a:gd name="T113" fmla="*/ 1 h 31"/>
                  <a:gd name="T114" fmla="*/ 21 w 26"/>
                  <a:gd name="T115" fmla="*/ 1 h 31"/>
                  <a:gd name="T116" fmla="*/ 23 w 26"/>
                  <a:gd name="T117" fmla="*/ 0 h 31"/>
                  <a:gd name="T118" fmla="*/ 23 w 26"/>
                  <a:gd name="T119" fmla="*/ 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26" h="31">
                    <a:moveTo>
                      <a:pt x="17" y="31"/>
                    </a:moveTo>
                    <a:cubicBezTo>
                      <a:pt x="17" y="31"/>
                      <a:pt x="17" y="31"/>
                      <a:pt x="17" y="31"/>
                    </a:cubicBezTo>
                    <a:cubicBezTo>
                      <a:pt x="17" y="31"/>
                      <a:pt x="17" y="31"/>
                      <a:pt x="16" y="31"/>
                    </a:cubicBezTo>
                    <a:cubicBezTo>
                      <a:pt x="15" y="31"/>
                      <a:pt x="15" y="30"/>
                      <a:pt x="16" y="30"/>
                    </a:cubicBezTo>
                    <a:cubicBezTo>
                      <a:pt x="16" y="29"/>
                      <a:pt x="16" y="29"/>
                      <a:pt x="16" y="28"/>
                    </a:cubicBezTo>
                    <a:cubicBezTo>
                      <a:pt x="17" y="27"/>
                      <a:pt x="17" y="27"/>
                      <a:pt x="16" y="27"/>
                    </a:cubicBezTo>
                    <a:cubicBezTo>
                      <a:pt x="16" y="26"/>
                      <a:pt x="15" y="27"/>
                      <a:pt x="15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4" y="25"/>
                      <a:pt x="14" y="26"/>
                      <a:pt x="13" y="26"/>
                    </a:cubicBezTo>
                    <a:cubicBezTo>
                      <a:pt x="12" y="26"/>
                      <a:pt x="12" y="25"/>
                      <a:pt x="12" y="25"/>
                    </a:cubicBezTo>
                    <a:cubicBezTo>
                      <a:pt x="12" y="25"/>
                      <a:pt x="12" y="25"/>
                      <a:pt x="11" y="25"/>
                    </a:cubicBezTo>
                    <a:cubicBezTo>
                      <a:pt x="11" y="24"/>
                      <a:pt x="11" y="24"/>
                      <a:pt x="11" y="23"/>
                    </a:cubicBezTo>
                    <a:cubicBezTo>
                      <a:pt x="11" y="24"/>
                      <a:pt x="11" y="24"/>
                      <a:pt x="10" y="24"/>
                    </a:cubicBezTo>
                    <a:cubicBezTo>
                      <a:pt x="9" y="24"/>
                      <a:pt x="10" y="23"/>
                      <a:pt x="10" y="23"/>
                    </a:cubicBezTo>
                    <a:cubicBezTo>
                      <a:pt x="9" y="23"/>
                      <a:pt x="9" y="24"/>
                      <a:pt x="8" y="24"/>
                    </a:cubicBezTo>
                    <a:cubicBezTo>
                      <a:pt x="8" y="24"/>
                      <a:pt x="8" y="24"/>
                      <a:pt x="8" y="23"/>
                    </a:cubicBezTo>
                    <a:cubicBezTo>
                      <a:pt x="7" y="23"/>
                      <a:pt x="7" y="24"/>
                      <a:pt x="7" y="24"/>
                    </a:cubicBezTo>
                    <a:cubicBezTo>
                      <a:pt x="7" y="25"/>
                      <a:pt x="7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5" y="26"/>
                      <a:pt x="5" y="26"/>
                    </a:cubicBezTo>
                    <a:cubicBezTo>
                      <a:pt x="4" y="26"/>
                      <a:pt x="4" y="27"/>
                      <a:pt x="3" y="26"/>
                    </a:cubicBezTo>
                    <a:cubicBezTo>
                      <a:pt x="3" y="26"/>
                      <a:pt x="2" y="26"/>
                      <a:pt x="2" y="26"/>
                    </a:cubicBezTo>
                    <a:cubicBezTo>
                      <a:pt x="1" y="25"/>
                      <a:pt x="1" y="26"/>
                      <a:pt x="1" y="26"/>
                    </a:cubicBezTo>
                    <a:cubicBezTo>
                      <a:pt x="1" y="26"/>
                      <a:pt x="1" y="26"/>
                      <a:pt x="0" y="26"/>
                    </a:cubicBezTo>
                    <a:cubicBezTo>
                      <a:pt x="0" y="26"/>
                      <a:pt x="0" y="25"/>
                      <a:pt x="0" y="25"/>
                    </a:cubicBezTo>
                    <a:cubicBezTo>
                      <a:pt x="0" y="25"/>
                      <a:pt x="1" y="24"/>
                      <a:pt x="1" y="24"/>
                    </a:cubicBezTo>
                    <a:cubicBezTo>
                      <a:pt x="1" y="24"/>
                      <a:pt x="2" y="24"/>
                      <a:pt x="2" y="25"/>
                    </a:cubicBezTo>
                    <a:cubicBezTo>
                      <a:pt x="3" y="25"/>
                      <a:pt x="3" y="25"/>
                      <a:pt x="4" y="25"/>
                    </a:cubicBezTo>
                    <a:cubicBezTo>
                      <a:pt x="4" y="24"/>
                      <a:pt x="4" y="24"/>
                      <a:pt x="5" y="24"/>
                    </a:cubicBezTo>
                    <a:cubicBezTo>
                      <a:pt x="5" y="24"/>
                      <a:pt x="5" y="25"/>
                      <a:pt x="5" y="25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5" y="23"/>
                      <a:pt x="5" y="22"/>
                    </a:cubicBezTo>
                    <a:cubicBezTo>
                      <a:pt x="4" y="22"/>
                      <a:pt x="4" y="21"/>
                      <a:pt x="3" y="21"/>
                    </a:cubicBezTo>
                    <a:cubicBezTo>
                      <a:pt x="3" y="21"/>
                      <a:pt x="2" y="22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0"/>
                      <a:pt x="5" y="21"/>
                      <a:pt x="5" y="22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0"/>
                      <a:pt x="4" y="20"/>
                    </a:cubicBezTo>
                    <a:cubicBezTo>
                      <a:pt x="4" y="20"/>
                      <a:pt x="4" y="20"/>
                      <a:pt x="3" y="20"/>
                    </a:cubicBezTo>
                    <a:cubicBezTo>
                      <a:pt x="3" y="19"/>
                      <a:pt x="4" y="20"/>
                      <a:pt x="4" y="19"/>
                    </a:cubicBezTo>
                    <a:cubicBezTo>
                      <a:pt x="5" y="19"/>
                      <a:pt x="4" y="18"/>
                      <a:pt x="5" y="18"/>
                    </a:cubicBezTo>
                    <a:cubicBezTo>
                      <a:pt x="5" y="18"/>
                      <a:pt x="5" y="18"/>
                      <a:pt x="5" y="17"/>
                    </a:cubicBezTo>
                    <a:cubicBezTo>
                      <a:pt x="6" y="17"/>
                      <a:pt x="6" y="17"/>
                      <a:pt x="6" y="16"/>
                    </a:cubicBezTo>
                    <a:cubicBezTo>
                      <a:pt x="7" y="16"/>
                      <a:pt x="7" y="15"/>
                      <a:pt x="8" y="14"/>
                    </a:cubicBezTo>
                    <a:cubicBezTo>
                      <a:pt x="8" y="13"/>
                      <a:pt x="8" y="11"/>
                      <a:pt x="9" y="9"/>
                    </a:cubicBezTo>
                    <a:cubicBezTo>
                      <a:pt x="9" y="9"/>
                      <a:pt x="9" y="8"/>
                      <a:pt x="9" y="7"/>
                    </a:cubicBezTo>
                    <a:cubicBezTo>
                      <a:pt x="10" y="7"/>
                      <a:pt x="10" y="8"/>
                      <a:pt x="10" y="8"/>
                    </a:cubicBezTo>
                    <a:cubicBezTo>
                      <a:pt x="10" y="8"/>
                      <a:pt x="11" y="7"/>
                      <a:pt x="12" y="7"/>
                    </a:cubicBezTo>
                    <a:cubicBezTo>
                      <a:pt x="12" y="7"/>
                      <a:pt x="12" y="7"/>
                      <a:pt x="13" y="6"/>
                    </a:cubicBezTo>
                    <a:cubicBezTo>
                      <a:pt x="13" y="6"/>
                      <a:pt x="13" y="6"/>
                      <a:pt x="14" y="6"/>
                    </a:cubicBezTo>
                    <a:cubicBezTo>
                      <a:pt x="14" y="5"/>
                      <a:pt x="14" y="5"/>
                      <a:pt x="14" y="4"/>
                    </a:cubicBezTo>
                    <a:cubicBezTo>
                      <a:pt x="15" y="3"/>
                      <a:pt x="16" y="3"/>
                      <a:pt x="17" y="3"/>
                    </a:cubicBezTo>
                    <a:cubicBezTo>
                      <a:pt x="18" y="2"/>
                      <a:pt x="20" y="2"/>
                      <a:pt x="21" y="2"/>
                    </a:cubicBezTo>
                    <a:cubicBezTo>
                      <a:pt x="22" y="2"/>
                      <a:pt x="23" y="1"/>
                      <a:pt x="23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5" y="3"/>
                      <a:pt x="25" y="3"/>
                      <a:pt x="25" y="4"/>
                    </a:cubicBezTo>
                    <a:cubicBezTo>
                      <a:pt x="25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5"/>
                      <a:pt x="26" y="5"/>
                      <a:pt x="26" y="6"/>
                    </a:cubicBezTo>
                    <a:cubicBezTo>
                      <a:pt x="26" y="7"/>
                      <a:pt x="26" y="7"/>
                      <a:pt x="25" y="8"/>
                    </a:cubicBezTo>
                    <a:cubicBezTo>
                      <a:pt x="25" y="9"/>
                      <a:pt x="25" y="9"/>
                      <a:pt x="25" y="10"/>
                    </a:cubicBezTo>
                    <a:cubicBezTo>
                      <a:pt x="24" y="11"/>
                      <a:pt x="24" y="11"/>
                      <a:pt x="23" y="11"/>
                    </a:cubicBezTo>
                    <a:cubicBezTo>
                      <a:pt x="23" y="11"/>
                      <a:pt x="22" y="11"/>
                      <a:pt x="22" y="12"/>
                    </a:cubicBezTo>
                    <a:cubicBezTo>
                      <a:pt x="22" y="14"/>
                      <a:pt x="24" y="12"/>
                      <a:pt x="25" y="13"/>
                    </a:cubicBezTo>
                    <a:cubicBezTo>
                      <a:pt x="25" y="14"/>
                      <a:pt x="24" y="14"/>
                      <a:pt x="24" y="15"/>
                    </a:cubicBezTo>
                    <a:cubicBezTo>
                      <a:pt x="24" y="16"/>
                      <a:pt x="24" y="16"/>
                      <a:pt x="23" y="16"/>
                    </a:cubicBezTo>
                    <a:cubicBezTo>
                      <a:pt x="23" y="17"/>
                      <a:pt x="23" y="17"/>
                      <a:pt x="23" y="17"/>
                    </a:cubicBezTo>
                    <a:cubicBezTo>
                      <a:pt x="22" y="17"/>
                      <a:pt x="23" y="17"/>
                      <a:pt x="23" y="18"/>
                    </a:cubicBezTo>
                    <a:cubicBezTo>
                      <a:pt x="23" y="18"/>
                      <a:pt x="23" y="19"/>
                      <a:pt x="22" y="19"/>
                    </a:cubicBezTo>
                    <a:cubicBezTo>
                      <a:pt x="22" y="19"/>
                      <a:pt x="21" y="19"/>
                      <a:pt x="20" y="19"/>
                    </a:cubicBezTo>
                    <a:cubicBezTo>
                      <a:pt x="20" y="19"/>
                      <a:pt x="19" y="19"/>
                      <a:pt x="18" y="19"/>
                    </a:cubicBezTo>
                    <a:cubicBezTo>
                      <a:pt x="18" y="19"/>
                      <a:pt x="17" y="20"/>
                      <a:pt x="17" y="20"/>
                    </a:cubicBezTo>
                    <a:cubicBezTo>
                      <a:pt x="17" y="21"/>
                      <a:pt x="18" y="22"/>
                      <a:pt x="19" y="23"/>
                    </a:cubicBezTo>
                    <a:cubicBezTo>
                      <a:pt x="19" y="23"/>
                      <a:pt x="19" y="24"/>
                      <a:pt x="19" y="25"/>
                    </a:cubicBezTo>
                    <a:cubicBezTo>
                      <a:pt x="19" y="25"/>
                      <a:pt x="18" y="26"/>
                      <a:pt x="18" y="26"/>
                    </a:cubicBezTo>
                    <a:cubicBezTo>
                      <a:pt x="18" y="27"/>
                      <a:pt x="19" y="27"/>
                      <a:pt x="18" y="27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7" y="28"/>
                      <a:pt x="17" y="28"/>
                      <a:pt x="17" y="28"/>
                    </a:cubicBezTo>
                    <a:cubicBezTo>
                      <a:pt x="16" y="29"/>
                      <a:pt x="18" y="29"/>
                      <a:pt x="18" y="29"/>
                    </a:cubicBezTo>
                    <a:cubicBezTo>
                      <a:pt x="19" y="30"/>
                      <a:pt x="18" y="30"/>
                      <a:pt x="17" y="31"/>
                    </a:cubicBezTo>
                    <a:close/>
                    <a:moveTo>
                      <a:pt x="0" y="23"/>
                    </a:moveTo>
                    <a:cubicBezTo>
                      <a:pt x="0" y="24"/>
                      <a:pt x="2" y="23"/>
                      <a:pt x="2" y="24"/>
                    </a:cubicBezTo>
                    <a:cubicBezTo>
                      <a:pt x="2" y="24"/>
                      <a:pt x="3" y="24"/>
                      <a:pt x="3" y="24"/>
                    </a:cubicBezTo>
                    <a:cubicBezTo>
                      <a:pt x="4" y="24"/>
                      <a:pt x="4" y="24"/>
                      <a:pt x="4" y="24"/>
                    </a:cubicBezTo>
                    <a:cubicBezTo>
                      <a:pt x="4" y="24"/>
                      <a:pt x="4" y="24"/>
                      <a:pt x="5" y="24"/>
                    </a:cubicBezTo>
                    <a:cubicBezTo>
                      <a:pt x="5" y="23"/>
                      <a:pt x="5" y="23"/>
                      <a:pt x="4" y="23"/>
                    </a:cubicBezTo>
                    <a:cubicBezTo>
                      <a:pt x="4" y="23"/>
                      <a:pt x="4" y="23"/>
                      <a:pt x="3" y="23"/>
                    </a:cubicBezTo>
                    <a:cubicBezTo>
                      <a:pt x="3" y="23"/>
                      <a:pt x="3" y="22"/>
                      <a:pt x="3" y="22"/>
                    </a:cubicBezTo>
                    <a:cubicBezTo>
                      <a:pt x="3" y="22"/>
                      <a:pt x="2" y="23"/>
                      <a:pt x="1" y="22"/>
                    </a:cubicBezTo>
                    <a:cubicBezTo>
                      <a:pt x="1" y="22"/>
                      <a:pt x="0" y="22"/>
                      <a:pt x="0" y="23"/>
                    </a:cubicBezTo>
                    <a:close/>
                    <a:moveTo>
                      <a:pt x="11" y="4"/>
                    </a:moveTo>
                    <a:cubicBezTo>
                      <a:pt x="11" y="5"/>
                      <a:pt x="11" y="5"/>
                      <a:pt x="11" y="5"/>
                    </a:cubicBezTo>
                    <a:cubicBezTo>
                      <a:pt x="11" y="5"/>
                      <a:pt x="11" y="5"/>
                      <a:pt x="11" y="5"/>
                    </a:cubicBezTo>
                    <a:cubicBezTo>
                      <a:pt x="11" y="5"/>
                      <a:pt x="10" y="6"/>
                      <a:pt x="10" y="6"/>
                    </a:cubicBezTo>
                    <a:cubicBezTo>
                      <a:pt x="10" y="6"/>
                      <a:pt x="10" y="6"/>
                      <a:pt x="10" y="6"/>
                    </a:cubicBezTo>
                    <a:cubicBezTo>
                      <a:pt x="9" y="6"/>
                      <a:pt x="9" y="6"/>
                      <a:pt x="9" y="6"/>
                    </a:cubicBezTo>
                    <a:cubicBezTo>
                      <a:pt x="9" y="6"/>
                      <a:pt x="9" y="6"/>
                      <a:pt x="9" y="6"/>
                    </a:cubicBezTo>
                    <a:cubicBezTo>
                      <a:pt x="9" y="6"/>
                      <a:pt x="9" y="6"/>
                      <a:pt x="9" y="6"/>
                    </a:cubicBezTo>
                    <a:cubicBezTo>
                      <a:pt x="9" y="5"/>
                      <a:pt x="9" y="4"/>
                      <a:pt x="10" y="4"/>
                    </a:cubicBezTo>
                    <a:cubicBezTo>
                      <a:pt x="10" y="4"/>
                      <a:pt x="10" y="3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4"/>
                      <a:pt x="11" y="4"/>
                      <a:pt x="11" y="4"/>
                    </a:cubicBezTo>
                    <a:close/>
                    <a:moveTo>
                      <a:pt x="13" y="2"/>
                    </a:moveTo>
                    <a:cubicBezTo>
                      <a:pt x="14" y="2"/>
                      <a:pt x="15" y="2"/>
                      <a:pt x="16" y="2"/>
                    </a:cubicBezTo>
                    <a:cubicBezTo>
                      <a:pt x="17" y="2"/>
                      <a:pt x="18" y="2"/>
                      <a:pt x="17" y="1"/>
                    </a:cubicBezTo>
                    <a:cubicBezTo>
                      <a:pt x="16" y="1"/>
                      <a:pt x="15" y="1"/>
                      <a:pt x="15" y="1"/>
                    </a:cubicBezTo>
                    <a:cubicBezTo>
                      <a:pt x="14" y="2"/>
                      <a:pt x="12" y="2"/>
                      <a:pt x="12" y="3"/>
                    </a:cubicBezTo>
                    <a:cubicBezTo>
                      <a:pt x="13" y="3"/>
                      <a:pt x="13" y="3"/>
                      <a:pt x="13" y="2"/>
                    </a:cubicBezTo>
                    <a:close/>
                    <a:moveTo>
                      <a:pt x="19" y="1"/>
                    </a:moveTo>
                    <a:cubicBezTo>
                      <a:pt x="18" y="2"/>
                      <a:pt x="20" y="1"/>
                      <a:pt x="20" y="1"/>
                    </a:cubicBezTo>
                    <a:cubicBezTo>
                      <a:pt x="20" y="1"/>
                      <a:pt x="19" y="1"/>
                      <a:pt x="19" y="1"/>
                    </a:cubicBezTo>
                    <a:cubicBezTo>
                      <a:pt x="19" y="1"/>
                      <a:pt x="19" y="1"/>
                      <a:pt x="19" y="1"/>
                    </a:cubicBezTo>
                    <a:cubicBezTo>
                      <a:pt x="19" y="1"/>
                      <a:pt x="19" y="1"/>
                      <a:pt x="19" y="1"/>
                    </a:cubicBezTo>
                    <a:close/>
                    <a:moveTo>
                      <a:pt x="21" y="0"/>
                    </a:moveTo>
                    <a:cubicBezTo>
                      <a:pt x="20" y="1"/>
                      <a:pt x="21" y="1"/>
                      <a:pt x="21" y="1"/>
                    </a:cubicBezTo>
                    <a:cubicBezTo>
                      <a:pt x="21" y="1"/>
                      <a:pt x="21" y="0"/>
                      <a:pt x="21" y="0"/>
                    </a:cubicBezTo>
                    <a:moveTo>
                      <a:pt x="23" y="0"/>
                    </a:moveTo>
                    <a:cubicBezTo>
                      <a:pt x="22" y="0"/>
                      <a:pt x="22" y="0"/>
                      <a:pt x="22" y="0"/>
                    </a:cubicBezTo>
                    <a:cubicBezTo>
                      <a:pt x="22" y="0"/>
                      <a:pt x="23" y="0"/>
                      <a:pt x="23" y="0"/>
                    </a:cubicBezTo>
                    <a:cubicBezTo>
                      <a:pt x="23" y="0"/>
                      <a:pt x="23" y="0"/>
                      <a:pt x="23" y="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91" name="Freeform 802">
                <a:extLst>
                  <a:ext uri="{FF2B5EF4-FFF2-40B4-BE49-F238E27FC236}">
                    <a16:creationId xmlns:a16="http://schemas.microsoft.com/office/drawing/2014/main" id="{077BEC85-7628-FD0A-9C31-D12345745BE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41963" y="3251200"/>
                <a:ext cx="20637" cy="28575"/>
              </a:xfrm>
              <a:custGeom>
                <a:avLst/>
                <a:gdLst>
                  <a:gd name="T0" fmla="*/ 0 w 5"/>
                  <a:gd name="T1" fmla="*/ 3 h 7"/>
                  <a:gd name="T2" fmla="*/ 0 w 5"/>
                  <a:gd name="T3" fmla="*/ 2 h 7"/>
                  <a:gd name="T4" fmla="*/ 2 w 5"/>
                  <a:gd name="T5" fmla="*/ 0 h 7"/>
                  <a:gd name="T6" fmla="*/ 2 w 5"/>
                  <a:gd name="T7" fmla="*/ 0 h 7"/>
                  <a:gd name="T8" fmla="*/ 2 w 5"/>
                  <a:gd name="T9" fmla="*/ 0 h 7"/>
                  <a:gd name="T10" fmla="*/ 3 w 5"/>
                  <a:gd name="T11" fmla="*/ 2 h 7"/>
                  <a:gd name="T12" fmla="*/ 4 w 5"/>
                  <a:gd name="T13" fmla="*/ 3 h 7"/>
                  <a:gd name="T14" fmla="*/ 5 w 5"/>
                  <a:gd name="T15" fmla="*/ 5 h 7"/>
                  <a:gd name="T16" fmla="*/ 4 w 5"/>
                  <a:gd name="T17" fmla="*/ 7 h 7"/>
                  <a:gd name="T18" fmla="*/ 2 w 5"/>
                  <a:gd name="T19" fmla="*/ 7 h 7"/>
                  <a:gd name="T20" fmla="*/ 0 w 5"/>
                  <a:gd name="T21" fmla="*/ 6 h 7"/>
                  <a:gd name="T22" fmla="*/ 1 w 5"/>
                  <a:gd name="T23" fmla="*/ 5 h 7"/>
                  <a:gd name="T24" fmla="*/ 0 w 5"/>
                  <a:gd name="T25" fmla="*/ 4 h 7"/>
                  <a:gd name="T26" fmla="*/ 0 w 5"/>
                  <a:gd name="T27" fmla="*/ 3 h 7"/>
                  <a:gd name="T28" fmla="*/ 0 w 5"/>
                  <a:gd name="T29" fmla="*/ 3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" h="7">
                    <a:moveTo>
                      <a:pt x="0" y="3"/>
                    </a:moveTo>
                    <a:cubicBezTo>
                      <a:pt x="0" y="2"/>
                      <a:pt x="0" y="2"/>
                      <a:pt x="0" y="2"/>
                    </a:cubicBezTo>
                    <a:cubicBezTo>
                      <a:pt x="1" y="1"/>
                      <a:pt x="1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3" y="0"/>
                      <a:pt x="3" y="1"/>
                      <a:pt x="3" y="2"/>
                    </a:cubicBezTo>
                    <a:cubicBezTo>
                      <a:pt x="3" y="2"/>
                      <a:pt x="4" y="3"/>
                      <a:pt x="4" y="3"/>
                    </a:cubicBezTo>
                    <a:cubicBezTo>
                      <a:pt x="5" y="4"/>
                      <a:pt x="5" y="4"/>
                      <a:pt x="5" y="5"/>
                    </a:cubicBezTo>
                    <a:cubicBezTo>
                      <a:pt x="4" y="5"/>
                      <a:pt x="4" y="6"/>
                      <a:pt x="4" y="7"/>
                    </a:cubicBezTo>
                    <a:cubicBezTo>
                      <a:pt x="3" y="7"/>
                      <a:pt x="3" y="7"/>
                      <a:pt x="2" y="7"/>
                    </a:cubicBezTo>
                    <a:cubicBezTo>
                      <a:pt x="1" y="7"/>
                      <a:pt x="1" y="7"/>
                      <a:pt x="0" y="6"/>
                    </a:cubicBezTo>
                    <a:cubicBezTo>
                      <a:pt x="1" y="6"/>
                      <a:pt x="1" y="6"/>
                      <a:pt x="1" y="5"/>
                    </a:cubicBezTo>
                    <a:cubicBezTo>
                      <a:pt x="1" y="5"/>
                      <a:pt x="1" y="4"/>
                      <a:pt x="0" y="4"/>
                    </a:cubicBezTo>
                    <a:cubicBezTo>
                      <a:pt x="0" y="4"/>
                      <a:pt x="0" y="3"/>
                      <a:pt x="0" y="3"/>
                    </a:cubicBezTo>
                    <a:cubicBezTo>
                      <a:pt x="0" y="2"/>
                      <a:pt x="0" y="3"/>
                      <a:pt x="0" y="3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92" name="Freeform 803">
                <a:extLst>
                  <a:ext uri="{FF2B5EF4-FFF2-40B4-BE49-F238E27FC236}">
                    <a16:creationId xmlns:a16="http://schemas.microsoft.com/office/drawing/2014/main" id="{2796BECC-E212-A2BD-28D8-D0ECD7CDAC4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70588" y="2954338"/>
                <a:ext cx="163512" cy="125413"/>
              </a:xfrm>
              <a:custGeom>
                <a:avLst/>
                <a:gdLst>
                  <a:gd name="T0" fmla="*/ 20 w 39"/>
                  <a:gd name="T1" fmla="*/ 29 h 30"/>
                  <a:gd name="T2" fmla="*/ 22 w 39"/>
                  <a:gd name="T3" fmla="*/ 29 h 30"/>
                  <a:gd name="T4" fmla="*/ 24 w 39"/>
                  <a:gd name="T5" fmla="*/ 29 h 30"/>
                  <a:gd name="T6" fmla="*/ 25 w 39"/>
                  <a:gd name="T7" fmla="*/ 27 h 30"/>
                  <a:gd name="T8" fmla="*/ 28 w 39"/>
                  <a:gd name="T9" fmla="*/ 26 h 30"/>
                  <a:gd name="T10" fmla="*/ 30 w 39"/>
                  <a:gd name="T11" fmla="*/ 25 h 30"/>
                  <a:gd name="T12" fmla="*/ 31 w 39"/>
                  <a:gd name="T13" fmla="*/ 25 h 30"/>
                  <a:gd name="T14" fmla="*/ 32 w 39"/>
                  <a:gd name="T15" fmla="*/ 21 h 30"/>
                  <a:gd name="T16" fmla="*/ 33 w 39"/>
                  <a:gd name="T17" fmla="*/ 18 h 30"/>
                  <a:gd name="T18" fmla="*/ 37 w 39"/>
                  <a:gd name="T19" fmla="*/ 15 h 30"/>
                  <a:gd name="T20" fmla="*/ 39 w 39"/>
                  <a:gd name="T21" fmla="*/ 14 h 30"/>
                  <a:gd name="T22" fmla="*/ 37 w 39"/>
                  <a:gd name="T23" fmla="*/ 13 h 30"/>
                  <a:gd name="T24" fmla="*/ 36 w 39"/>
                  <a:gd name="T25" fmla="*/ 8 h 30"/>
                  <a:gd name="T26" fmla="*/ 32 w 39"/>
                  <a:gd name="T27" fmla="*/ 4 h 30"/>
                  <a:gd name="T28" fmla="*/ 27 w 39"/>
                  <a:gd name="T29" fmla="*/ 2 h 30"/>
                  <a:gd name="T30" fmla="*/ 25 w 39"/>
                  <a:gd name="T31" fmla="*/ 0 h 30"/>
                  <a:gd name="T32" fmla="*/ 23 w 39"/>
                  <a:gd name="T33" fmla="*/ 2 h 30"/>
                  <a:gd name="T34" fmla="*/ 21 w 39"/>
                  <a:gd name="T35" fmla="*/ 2 h 30"/>
                  <a:gd name="T36" fmla="*/ 18 w 39"/>
                  <a:gd name="T37" fmla="*/ 1 h 30"/>
                  <a:gd name="T38" fmla="*/ 16 w 39"/>
                  <a:gd name="T39" fmla="*/ 1 h 30"/>
                  <a:gd name="T40" fmla="*/ 13 w 39"/>
                  <a:gd name="T41" fmla="*/ 0 h 30"/>
                  <a:gd name="T42" fmla="*/ 10 w 39"/>
                  <a:gd name="T43" fmla="*/ 0 h 30"/>
                  <a:gd name="T44" fmla="*/ 7 w 39"/>
                  <a:gd name="T45" fmla="*/ 0 h 30"/>
                  <a:gd name="T46" fmla="*/ 2 w 39"/>
                  <a:gd name="T47" fmla="*/ 2 h 30"/>
                  <a:gd name="T48" fmla="*/ 0 w 39"/>
                  <a:gd name="T49" fmla="*/ 4 h 30"/>
                  <a:gd name="T50" fmla="*/ 0 w 39"/>
                  <a:gd name="T51" fmla="*/ 11 h 30"/>
                  <a:gd name="T52" fmla="*/ 1 w 39"/>
                  <a:gd name="T53" fmla="*/ 9 h 30"/>
                  <a:gd name="T54" fmla="*/ 1 w 39"/>
                  <a:gd name="T55" fmla="*/ 13 h 30"/>
                  <a:gd name="T56" fmla="*/ 3 w 39"/>
                  <a:gd name="T57" fmla="*/ 14 h 30"/>
                  <a:gd name="T58" fmla="*/ 4 w 39"/>
                  <a:gd name="T59" fmla="*/ 14 h 30"/>
                  <a:gd name="T60" fmla="*/ 5 w 39"/>
                  <a:gd name="T61" fmla="*/ 15 h 30"/>
                  <a:gd name="T62" fmla="*/ 8 w 39"/>
                  <a:gd name="T63" fmla="*/ 17 h 30"/>
                  <a:gd name="T64" fmla="*/ 9 w 39"/>
                  <a:gd name="T65" fmla="*/ 16 h 30"/>
                  <a:gd name="T66" fmla="*/ 11 w 39"/>
                  <a:gd name="T67" fmla="*/ 17 h 30"/>
                  <a:gd name="T68" fmla="*/ 11 w 39"/>
                  <a:gd name="T69" fmla="*/ 21 h 30"/>
                  <a:gd name="T70" fmla="*/ 12 w 39"/>
                  <a:gd name="T71" fmla="*/ 24 h 30"/>
                  <a:gd name="T72" fmla="*/ 13 w 39"/>
                  <a:gd name="T73" fmla="*/ 24 h 30"/>
                  <a:gd name="T74" fmla="*/ 15 w 39"/>
                  <a:gd name="T75" fmla="*/ 25 h 30"/>
                  <a:gd name="T76" fmla="*/ 18 w 39"/>
                  <a:gd name="T77" fmla="*/ 29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9" h="30">
                    <a:moveTo>
                      <a:pt x="18" y="29"/>
                    </a:moveTo>
                    <a:cubicBezTo>
                      <a:pt x="18" y="29"/>
                      <a:pt x="19" y="29"/>
                      <a:pt x="20" y="29"/>
                    </a:cubicBezTo>
                    <a:cubicBezTo>
                      <a:pt x="21" y="29"/>
                      <a:pt x="21" y="29"/>
                      <a:pt x="21" y="29"/>
                    </a:cubicBezTo>
                    <a:cubicBezTo>
                      <a:pt x="21" y="29"/>
                      <a:pt x="21" y="29"/>
                      <a:pt x="22" y="29"/>
                    </a:cubicBezTo>
                    <a:cubicBezTo>
                      <a:pt x="22" y="30"/>
                      <a:pt x="23" y="29"/>
                      <a:pt x="23" y="29"/>
                    </a:cubicBezTo>
                    <a:cubicBezTo>
                      <a:pt x="24" y="29"/>
                      <a:pt x="24" y="29"/>
                      <a:pt x="24" y="29"/>
                    </a:cubicBezTo>
                    <a:cubicBezTo>
                      <a:pt x="25" y="29"/>
                      <a:pt x="25" y="29"/>
                      <a:pt x="25" y="29"/>
                    </a:cubicBezTo>
                    <a:cubicBezTo>
                      <a:pt x="26" y="28"/>
                      <a:pt x="25" y="28"/>
                      <a:pt x="25" y="27"/>
                    </a:cubicBezTo>
                    <a:cubicBezTo>
                      <a:pt x="26" y="27"/>
                      <a:pt x="26" y="27"/>
                      <a:pt x="26" y="27"/>
                    </a:cubicBezTo>
                    <a:cubicBezTo>
                      <a:pt x="27" y="27"/>
                      <a:pt x="28" y="27"/>
                      <a:pt x="28" y="26"/>
                    </a:cubicBezTo>
                    <a:cubicBezTo>
                      <a:pt x="28" y="25"/>
                      <a:pt x="29" y="26"/>
                      <a:pt x="29" y="26"/>
                    </a:cubicBezTo>
                    <a:cubicBezTo>
                      <a:pt x="29" y="26"/>
                      <a:pt x="30" y="25"/>
                      <a:pt x="30" y="25"/>
                    </a:cubicBezTo>
                    <a:cubicBezTo>
                      <a:pt x="30" y="26"/>
                      <a:pt x="30" y="27"/>
                      <a:pt x="31" y="27"/>
                    </a:cubicBezTo>
                    <a:cubicBezTo>
                      <a:pt x="32" y="26"/>
                      <a:pt x="31" y="25"/>
                      <a:pt x="31" y="25"/>
                    </a:cubicBezTo>
                    <a:cubicBezTo>
                      <a:pt x="30" y="24"/>
                      <a:pt x="31" y="23"/>
                      <a:pt x="31" y="22"/>
                    </a:cubicBezTo>
                    <a:cubicBezTo>
                      <a:pt x="32" y="22"/>
                      <a:pt x="32" y="21"/>
                      <a:pt x="32" y="21"/>
                    </a:cubicBezTo>
                    <a:cubicBezTo>
                      <a:pt x="32" y="20"/>
                      <a:pt x="32" y="20"/>
                      <a:pt x="32" y="19"/>
                    </a:cubicBezTo>
                    <a:cubicBezTo>
                      <a:pt x="32" y="18"/>
                      <a:pt x="32" y="18"/>
                      <a:pt x="33" y="18"/>
                    </a:cubicBezTo>
                    <a:cubicBezTo>
                      <a:pt x="35" y="17"/>
                      <a:pt x="34" y="17"/>
                      <a:pt x="35" y="16"/>
                    </a:cubicBezTo>
                    <a:cubicBezTo>
                      <a:pt x="36" y="15"/>
                      <a:pt x="36" y="15"/>
                      <a:pt x="37" y="15"/>
                    </a:cubicBezTo>
                    <a:cubicBezTo>
                      <a:pt x="38" y="16"/>
                      <a:pt x="38" y="15"/>
                      <a:pt x="38" y="14"/>
                    </a:cubicBezTo>
                    <a:cubicBezTo>
                      <a:pt x="38" y="14"/>
                      <a:pt x="39" y="14"/>
                      <a:pt x="39" y="14"/>
                    </a:cubicBezTo>
                    <a:cubicBezTo>
                      <a:pt x="39" y="13"/>
                      <a:pt x="38" y="13"/>
                      <a:pt x="38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2"/>
                      <a:pt x="37" y="11"/>
                      <a:pt x="37" y="10"/>
                    </a:cubicBezTo>
                    <a:cubicBezTo>
                      <a:pt x="38" y="9"/>
                      <a:pt x="38" y="9"/>
                      <a:pt x="36" y="8"/>
                    </a:cubicBezTo>
                    <a:cubicBezTo>
                      <a:pt x="35" y="8"/>
                      <a:pt x="35" y="7"/>
                      <a:pt x="34" y="6"/>
                    </a:cubicBezTo>
                    <a:cubicBezTo>
                      <a:pt x="34" y="5"/>
                      <a:pt x="33" y="5"/>
                      <a:pt x="32" y="4"/>
                    </a:cubicBezTo>
                    <a:cubicBezTo>
                      <a:pt x="31" y="3"/>
                      <a:pt x="31" y="3"/>
                      <a:pt x="30" y="3"/>
                    </a:cubicBezTo>
                    <a:cubicBezTo>
                      <a:pt x="29" y="3"/>
                      <a:pt x="28" y="3"/>
                      <a:pt x="27" y="2"/>
                    </a:cubicBezTo>
                    <a:cubicBezTo>
                      <a:pt x="27" y="1"/>
                      <a:pt x="26" y="1"/>
                      <a:pt x="26" y="0"/>
                    </a:cubicBezTo>
                    <a:cubicBezTo>
                      <a:pt x="26" y="0"/>
                      <a:pt x="26" y="0"/>
                      <a:pt x="25" y="0"/>
                    </a:cubicBezTo>
                    <a:cubicBezTo>
                      <a:pt x="25" y="0"/>
                      <a:pt x="25" y="1"/>
                      <a:pt x="24" y="1"/>
                    </a:cubicBezTo>
                    <a:cubicBezTo>
                      <a:pt x="24" y="1"/>
                      <a:pt x="24" y="2"/>
                      <a:pt x="23" y="2"/>
                    </a:cubicBezTo>
                    <a:cubicBezTo>
                      <a:pt x="23" y="2"/>
                      <a:pt x="22" y="2"/>
                      <a:pt x="22" y="2"/>
                    </a:cubicBezTo>
                    <a:cubicBezTo>
                      <a:pt x="21" y="2"/>
                      <a:pt x="21" y="2"/>
                      <a:pt x="21" y="2"/>
                    </a:cubicBezTo>
                    <a:cubicBezTo>
                      <a:pt x="20" y="2"/>
                      <a:pt x="20" y="1"/>
                      <a:pt x="20" y="1"/>
                    </a:cubicBezTo>
                    <a:cubicBezTo>
                      <a:pt x="19" y="1"/>
                      <a:pt x="18" y="1"/>
                      <a:pt x="18" y="1"/>
                    </a:cubicBezTo>
                    <a:cubicBezTo>
                      <a:pt x="18" y="1"/>
                      <a:pt x="18" y="1"/>
                      <a:pt x="17" y="1"/>
                    </a:cubicBezTo>
                    <a:cubicBezTo>
                      <a:pt x="17" y="1"/>
                      <a:pt x="17" y="1"/>
                      <a:pt x="16" y="1"/>
                    </a:cubicBezTo>
                    <a:cubicBezTo>
                      <a:pt x="15" y="0"/>
                      <a:pt x="15" y="1"/>
                      <a:pt x="14" y="1"/>
                    </a:cubicBezTo>
                    <a:cubicBezTo>
                      <a:pt x="14" y="1"/>
                      <a:pt x="14" y="1"/>
                      <a:pt x="13" y="0"/>
                    </a:cubicBezTo>
                    <a:cubicBezTo>
                      <a:pt x="12" y="0"/>
                      <a:pt x="12" y="1"/>
                      <a:pt x="11" y="1"/>
                    </a:cubicBezTo>
                    <a:cubicBezTo>
                      <a:pt x="10" y="1"/>
                      <a:pt x="10" y="0"/>
                      <a:pt x="10" y="0"/>
                    </a:cubicBezTo>
                    <a:cubicBezTo>
                      <a:pt x="9" y="0"/>
                      <a:pt x="9" y="0"/>
                      <a:pt x="8" y="0"/>
                    </a:cubicBezTo>
                    <a:cubicBezTo>
                      <a:pt x="8" y="0"/>
                      <a:pt x="7" y="0"/>
                      <a:pt x="7" y="0"/>
                    </a:cubicBezTo>
                    <a:cubicBezTo>
                      <a:pt x="6" y="0"/>
                      <a:pt x="6" y="1"/>
                      <a:pt x="5" y="1"/>
                    </a:cubicBezTo>
                    <a:cubicBezTo>
                      <a:pt x="4" y="1"/>
                      <a:pt x="3" y="2"/>
                      <a:pt x="2" y="2"/>
                    </a:cubicBezTo>
                    <a:cubicBezTo>
                      <a:pt x="2" y="3"/>
                      <a:pt x="2" y="3"/>
                      <a:pt x="1" y="3"/>
                    </a:cubicBezTo>
                    <a:cubicBezTo>
                      <a:pt x="1" y="4"/>
                      <a:pt x="1" y="4"/>
                      <a:pt x="0" y="4"/>
                    </a:cubicBezTo>
                    <a:cubicBezTo>
                      <a:pt x="0" y="5"/>
                      <a:pt x="0" y="6"/>
                      <a:pt x="0" y="8"/>
                    </a:cubicBezTo>
                    <a:cubicBezTo>
                      <a:pt x="0" y="9"/>
                      <a:pt x="0" y="10"/>
                      <a:pt x="0" y="11"/>
                    </a:cubicBezTo>
                    <a:cubicBezTo>
                      <a:pt x="0" y="11"/>
                      <a:pt x="0" y="12"/>
                      <a:pt x="1" y="11"/>
                    </a:cubicBezTo>
                    <a:cubicBezTo>
                      <a:pt x="1" y="10"/>
                      <a:pt x="0" y="9"/>
                      <a:pt x="1" y="9"/>
                    </a:cubicBezTo>
                    <a:cubicBezTo>
                      <a:pt x="1" y="10"/>
                      <a:pt x="1" y="10"/>
                      <a:pt x="1" y="11"/>
                    </a:cubicBezTo>
                    <a:cubicBezTo>
                      <a:pt x="1" y="12"/>
                      <a:pt x="1" y="12"/>
                      <a:pt x="1" y="13"/>
                    </a:cubicBezTo>
                    <a:cubicBezTo>
                      <a:pt x="2" y="13"/>
                      <a:pt x="2" y="13"/>
                      <a:pt x="2" y="14"/>
                    </a:cubicBezTo>
                    <a:cubicBezTo>
                      <a:pt x="2" y="13"/>
                      <a:pt x="2" y="14"/>
                      <a:pt x="3" y="14"/>
                    </a:cubicBezTo>
                    <a:cubicBezTo>
                      <a:pt x="3" y="14"/>
                      <a:pt x="3" y="14"/>
                      <a:pt x="3" y="15"/>
                    </a:cubicBezTo>
                    <a:cubicBezTo>
                      <a:pt x="4" y="15"/>
                      <a:pt x="4" y="15"/>
                      <a:pt x="4" y="14"/>
                    </a:cubicBezTo>
                    <a:cubicBezTo>
                      <a:pt x="4" y="15"/>
                      <a:pt x="4" y="15"/>
                      <a:pt x="4" y="15"/>
                    </a:cubicBezTo>
                    <a:cubicBezTo>
                      <a:pt x="4" y="15"/>
                      <a:pt x="5" y="15"/>
                      <a:pt x="5" y="15"/>
                    </a:cubicBezTo>
                    <a:cubicBezTo>
                      <a:pt x="5" y="16"/>
                      <a:pt x="6" y="16"/>
                      <a:pt x="7" y="16"/>
                    </a:cubicBezTo>
                    <a:cubicBezTo>
                      <a:pt x="7" y="16"/>
                      <a:pt x="7" y="17"/>
                      <a:pt x="8" y="17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9" y="16"/>
                      <a:pt x="9" y="16"/>
                    </a:cubicBezTo>
                    <a:cubicBezTo>
                      <a:pt x="9" y="16"/>
                      <a:pt x="10" y="16"/>
                      <a:pt x="10" y="16"/>
                    </a:cubicBezTo>
                    <a:cubicBezTo>
                      <a:pt x="10" y="16"/>
                      <a:pt x="10" y="17"/>
                      <a:pt x="11" y="17"/>
                    </a:cubicBezTo>
                    <a:cubicBezTo>
                      <a:pt x="11" y="18"/>
                      <a:pt x="12" y="18"/>
                      <a:pt x="12" y="18"/>
                    </a:cubicBezTo>
                    <a:cubicBezTo>
                      <a:pt x="13" y="19"/>
                      <a:pt x="11" y="20"/>
                      <a:pt x="11" y="21"/>
                    </a:cubicBezTo>
                    <a:cubicBezTo>
                      <a:pt x="11" y="22"/>
                      <a:pt x="11" y="22"/>
                      <a:pt x="11" y="23"/>
                    </a:cubicBezTo>
                    <a:cubicBezTo>
                      <a:pt x="11" y="23"/>
                      <a:pt x="11" y="24"/>
                      <a:pt x="12" y="24"/>
                    </a:cubicBezTo>
                    <a:cubicBezTo>
                      <a:pt x="11" y="24"/>
                      <a:pt x="11" y="24"/>
                      <a:pt x="11" y="24"/>
                    </a:cubicBezTo>
                    <a:cubicBezTo>
                      <a:pt x="12" y="24"/>
                      <a:pt x="12" y="24"/>
                      <a:pt x="13" y="24"/>
                    </a:cubicBezTo>
                    <a:cubicBezTo>
                      <a:pt x="13" y="24"/>
                      <a:pt x="13" y="25"/>
                      <a:pt x="14" y="25"/>
                    </a:cubicBezTo>
                    <a:cubicBezTo>
                      <a:pt x="14" y="25"/>
                      <a:pt x="14" y="25"/>
                      <a:pt x="15" y="25"/>
                    </a:cubicBezTo>
                    <a:cubicBezTo>
                      <a:pt x="16" y="26"/>
                      <a:pt x="16" y="28"/>
                      <a:pt x="16" y="29"/>
                    </a:cubicBezTo>
                    <a:cubicBezTo>
                      <a:pt x="17" y="29"/>
                      <a:pt x="17" y="29"/>
                      <a:pt x="18" y="29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93" name="Freeform 804">
                <a:extLst>
                  <a:ext uri="{FF2B5EF4-FFF2-40B4-BE49-F238E27FC236}">
                    <a16:creationId xmlns:a16="http://schemas.microsoft.com/office/drawing/2014/main" id="{20480173-0161-E083-CAB0-75E37DC8602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67413" y="2867025"/>
                <a:ext cx="203200" cy="125413"/>
              </a:xfrm>
              <a:custGeom>
                <a:avLst/>
                <a:gdLst>
                  <a:gd name="T0" fmla="*/ 42 w 49"/>
                  <a:gd name="T1" fmla="*/ 28 h 30"/>
                  <a:gd name="T2" fmla="*/ 45 w 49"/>
                  <a:gd name="T3" fmla="*/ 28 h 30"/>
                  <a:gd name="T4" fmla="*/ 47 w 49"/>
                  <a:gd name="T5" fmla="*/ 25 h 30"/>
                  <a:gd name="T6" fmla="*/ 49 w 49"/>
                  <a:gd name="T7" fmla="*/ 21 h 30"/>
                  <a:gd name="T8" fmla="*/ 48 w 49"/>
                  <a:gd name="T9" fmla="*/ 19 h 30"/>
                  <a:gd name="T10" fmla="*/ 47 w 49"/>
                  <a:gd name="T11" fmla="*/ 16 h 30"/>
                  <a:gd name="T12" fmla="*/ 45 w 49"/>
                  <a:gd name="T13" fmla="*/ 16 h 30"/>
                  <a:gd name="T14" fmla="*/ 46 w 49"/>
                  <a:gd name="T15" fmla="*/ 12 h 30"/>
                  <a:gd name="T16" fmla="*/ 47 w 49"/>
                  <a:gd name="T17" fmla="*/ 10 h 30"/>
                  <a:gd name="T18" fmla="*/ 45 w 49"/>
                  <a:gd name="T19" fmla="*/ 8 h 30"/>
                  <a:gd name="T20" fmla="*/ 42 w 49"/>
                  <a:gd name="T21" fmla="*/ 7 h 30"/>
                  <a:gd name="T22" fmla="*/ 40 w 49"/>
                  <a:gd name="T23" fmla="*/ 7 h 30"/>
                  <a:gd name="T24" fmla="*/ 37 w 49"/>
                  <a:gd name="T25" fmla="*/ 6 h 30"/>
                  <a:gd name="T26" fmla="*/ 35 w 49"/>
                  <a:gd name="T27" fmla="*/ 4 h 30"/>
                  <a:gd name="T28" fmla="*/ 33 w 49"/>
                  <a:gd name="T29" fmla="*/ 3 h 30"/>
                  <a:gd name="T30" fmla="*/ 31 w 49"/>
                  <a:gd name="T31" fmla="*/ 2 h 30"/>
                  <a:gd name="T32" fmla="*/ 30 w 49"/>
                  <a:gd name="T33" fmla="*/ 1 h 30"/>
                  <a:gd name="T34" fmla="*/ 29 w 49"/>
                  <a:gd name="T35" fmla="*/ 1 h 30"/>
                  <a:gd name="T36" fmla="*/ 27 w 49"/>
                  <a:gd name="T37" fmla="*/ 1 h 30"/>
                  <a:gd name="T38" fmla="*/ 25 w 49"/>
                  <a:gd name="T39" fmla="*/ 2 h 30"/>
                  <a:gd name="T40" fmla="*/ 23 w 49"/>
                  <a:gd name="T41" fmla="*/ 5 h 30"/>
                  <a:gd name="T42" fmla="*/ 22 w 49"/>
                  <a:gd name="T43" fmla="*/ 12 h 30"/>
                  <a:gd name="T44" fmla="*/ 18 w 49"/>
                  <a:gd name="T45" fmla="*/ 14 h 30"/>
                  <a:gd name="T46" fmla="*/ 16 w 49"/>
                  <a:gd name="T47" fmla="*/ 11 h 30"/>
                  <a:gd name="T48" fmla="*/ 12 w 49"/>
                  <a:gd name="T49" fmla="*/ 7 h 30"/>
                  <a:gd name="T50" fmla="*/ 11 w 49"/>
                  <a:gd name="T51" fmla="*/ 5 h 30"/>
                  <a:gd name="T52" fmla="*/ 8 w 49"/>
                  <a:gd name="T53" fmla="*/ 6 h 30"/>
                  <a:gd name="T54" fmla="*/ 4 w 49"/>
                  <a:gd name="T55" fmla="*/ 9 h 30"/>
                  <a:gd name="T56" fmla="*/ 3 w 49"/>
                  <a:gd name="T57" fmla="*/ 14 h 30"/>
                  <a:gd name="T58" fmla="*/ 1 w 49"/>
                  <a:gd name="T59" fmla="*/ 17 h 30"/>
                  <a:gd name="T60" fmla="*/ 1 w 49"/>
                  <a:gd name="T61" fmla="*/ 20 h 30"/>
                  <a:gd name="T62" fmla="*/ 1 w 49"/>
                  <a:gd name="T63" fmla="*/ 23 h 30"/>
                  <a:gd name="T64" fmla="*/ 3 w 49"/>
                  <a:gd name="T65" fmla="*/ 23 h 30"/>
                  <a:gd name="T66" fmla="*/ 9 w 49"/>
                  <a:gd name="T67" fmla="*/ 21 h 30"/>
                  <a:gd name="T68" fmla="*/ 12 w 49"/>
                  <a:gd name="T69" fmla="*/ 22 h 30"/>
                  <a:gd name="T70" fmla="*/ 15 w 49"/>
                  <a:gd name="T71" fmla="*/ 22 h 30"/>
                  <a:gd name="T72" fmla="*/ 18 w 49"/>
                  <a:gd name="T73" fmla="*/ 22 h 30"/>
                  <a:gd name="T74" fmla="*/ 20 w 49"/>
                  <a:gd name="T75" fmla="*/ 22 h 30"/>
                  <a:gd name="T76" fmla="*/ 23 w 49"/>
                  <a:gd name="T77" fmla="*/ 23 h 30"/>
                  <a:gd name="T78" fmla="*/ 26 w 49"/>
                  <a:gd name="T79" fmla="*/ 21 h 30"/>
                  <a:gd name="T80" fmla="*/ 28 w 49"/>
                  <a:gd name="T81" fmla="*/ 23 h 30"/>
                  <a:gd name="T82" fmla="*/ 33 w 49"/>
                  <a:gd name="T83" fmla="*/ 26 h 30"/>
                  <a:gd name="T84" fmla="*/ 36 w 49"/>
                  <a:gd name="T85" fmla="*/ 28 h 30"/>
                  <a:gd name="T86" fmla="*/ 38 w 49"/>
                  <a:gd name="T87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49" h="30">
                    <a:moveTo>
                      <a:pt x="41" y="28"/>
                    </a:moveTo>
                    <a:cubicBezTo>
                      <a:pt x="41" y="28"/>
                      <a:pt x="42" y="28"/>
                      <a:pt x="42" y="28"/>
                    </a:cubicBezTo>
                    <a:cubicBezTo>
                      <a:pt x="43" y="28"/>
                      <a:pt x="43" y="29"/>
                      <a:pt x="43" y="28"/>
                    </a:cubicBezTo>
                    <a:cubicBezTo>
                      <a:pt x="44" y="28"/>
                      <a:pt x="45" y="29"/>
                      <a:pt x="45" y="28"/>
                    </a:cubicBezTo>
                    <a:cubicBezTo>
                      <a:pt x="46" y="27"/>
                      <a:pt x="46" y="27"/>
                      <a:pt x="46" y="26"/>
                    </a:cubicBezTo>
                    <a:cubicBezTo>
                      <a:pt x="47" y="26"/>
                      <a:pt x="47" y="25"/>
                      <a:pt x="47" y="25"/>
                    </a:cubicBezTo>
                    <a:cubicBezTo>
                      <a:pt x="48" y="24"/>
                      <a:pt x="49" y="24"/>
                      <a:pt x="49" y="23"/>
                    </a:cubicBezTo>
                    <a:cubicBezTo>
                      <a:pt x="49" y="22"/>
                      <a:pt x="49" y="22"/>
                      <a:pt x="49" y="21"/>
                    </a:cubicBezTo>
                    <a:cubicBezTo>
                      <a:pt x="49" y="20"/>
                      <a:pt x="49" y="20"/>
                      <a:pt x="48" y="19"/>
                    </a:cubicBezTo>
                    <a:cubicBezTo>
                      <a:pt x="48" y="19"/>
                      <a:pt x="48" y="19"/>
                      <a:pt x="48" y="19"/>
                    </a:cubicBezTo>
                    <a:cubicBezTo>
                      <a:pt x="48" y="18"/>
                      <a:pt x="48" y="18"/>
                      <a:pt x="48" y="17"/>
                    </a:cubicBezTo>
                    <a:cubicBezTo>
                      <a:pt x="47" y="17"/>
                      <a:pt x="47" y="17"/>
                      <a:pt x="47" y="16"/>
                    </a:cubicBezTo>
                    <a:cubicBezTo>
                      <a:pt x="47" y="16"/>
                      <a:pt x="47" y="16"/>
                      <a:pt x="47" y="15"/>
                    </a:cubicBezTo>
                    <a:cubicBezTo>
                      <a:pt x="46" y="15"/>
                      <a:pt x="46" y="16"/>
                      <a:pt x="45" y="16"/>
                    </a:cubicBezTo>
                    <a:cubicBezTo>
                      <a:pt x="46" y="15"/>
                      <a:pt x="46" y="15"/>
                      <a:pt x="46" y="14"/>
                    </a:cubicBezTo>
                    <a:cubicBezTo>
                      <a:pt x="46" y="13"/>
                      <a:pt x="46" y="13"/>
                      <a:pt x="46" y="12"/>
                    </a:cubicBezTo>
                    <a:cubicBezTo>
                      <a:pt x="46" y="12"/>
                      <a:pt x="47" y="12"/>
                      <a:pt x="47" y="12"/>
                    </a:cubicBezTo>
                    <a:cubicBezTo>
                      <a:pt x="47" y="11"/>
                      <a:pt x="47" y="11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5" y="9"/>
                      <a:pt x="45" y="9"/>
                      <a:pt x="45" y="8"/>
                    </a:cubicBezTo>
                    <a:cubicBezTo>
                      <a:pt x="45" y="7"/>
                      <a:pt x="45" y="7"/>
                      <a:pt x="44" y="7"/>
                    </a:cubicBezTo>
                    <a:cubicBezTo>
                      <a:pt x="43" y="7"/>
                      <a:pt x="43" y="7"/>
                      <a:pt x="42" y="7"/>
                    </a:cubicBezTo>
                    <a:cubicBezTo>
                      <a:pt x="42" y="7"/>
                      <a:pt x="42" y="6"/>
                      <a:pt x="41" y="6"/>
                    </a:cubicBezTo>
                    <a:cubicBezTo>
                      <a:pt x="40" y="6"/>
                      <a:pt x="40" y="6"/>
                      <a:pt x="40" y="7"/>
                    </a:cubicBezTo>
                    <a:cubicBezTo>
                      <a:pt x="39" y="7"/>
                      <a:pt x="39" y="7"/>
                      <a:pt x="38" y="7"/>
                    </a:cubicBezTo>
                    <a:cubicBezTo>
                      <a:pt x="38" y="7"/>
                      <a:pt x="37" y="7"/>
                      <a:pt x="37" y="6"/>
                    </a:cubicBezTo>
                    <a:cubicBezTo>
                      <a:pt x="36" y="6"/>
                      <a:pt x="36" y="5"/>
                      <a:pt x="36" y="5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34" y="3"/>
                      <a:pt x="35" y="3"/>
                      <a:pt x="34" y="3"/>
                    </a:cubicBezTo>
                    <a:cubicBezTo>
                      <a:pt x="33" y="3"/>
                      <a:pt x="33" y="3"/>
                      <a:pt x="33" y="3"/>
                    </a:cubicBezTo>
                    <a:cubicBezTo>
                      <a:pt x="33" y="3"/>
                      <a:pt x="33" y="2"/>
                      <a:pt x="32" y="2"/>
                    </a:cubicBezTo>
                    <a:cubicBezTo>
                      <a:pt x="32" y="3"/>
                      <a:pt x="31" y="2"/>
                      <a:pt x="31" y="2"/>
                    </a:cubicBezTo>
                    <a:cubicBezTo>
                      <a:pt x="31" y="1"/>
                      <a:pt x="31" y="1"/>
                      <a:pt x="30" y="1"/>
                    </a:cubicBezTo>
                    <a:cubicBezTo>
                      <a:pt x="30" y="1"/>
                      <a:pt x="30" y="1"/>
                      <a:pt x="30" y="1"/>
                    </a:cubicBezTo>
                    <a:cubicBezTo>
                      <a:pt x="30" y="1"/>
                      <a:pt x="30" y="0"/>
                      <a:pt x="30" y="0"/>
                    </a:cubicBezTo>
                    <a:cubicBezTo>
                      <a:pt x="29" y="1"/>
                      <a:pt x="30" y="1"/>
                      <a:pt x="29" y="1"/>
                    </a:cubicBezTo>
                    <a:cubicBezTo>
                      <a:pt x="29" y="2"/>
                      <a:pt x="29" y="1"/>
                      <a:pt x="29" y="0"/>
                    </a:cubicBezTo>
                    <a:cubicBezTo>
                      <a:pt x="28" y="0"/>
                      <a:pt x="28" y="1"/>
                      <a:pt x="27" y="1"/>
                    </a:cubicBezTo>
                    <a:cubicBezTo>
                      <a:pt x="27" y="1"/>
                      <a:pt x="26" y="1"/>
                      <a:pt x="26" y="2"/>
                    </a:cubicBezTo>
                    <a:cubicBezTo>
                      <a:pt x="26" y="2"/>
                      <a:pt x="25" y="2"/>
                      <a:pt x="25" y="2"/>
                    </a:cubicBezTo>
                    <a:cubicBezTo>
                      <a:pt x="24" y="2"/>
                      <a:pt x="24" y="3"/>
                      <a:pt x="23" y="3"/>
                    </a:cubicBezTo>
                    <a:cubicBezTo>
                      <a:pt x="23" y="3"/>
                      <a:pt x="23" y="4"/>
                      <a:pt x="23" y="5"/>
                    </a:cubicBezTo>
                    <a:cubicBezTo>
                      <a:pt x="23" y="6"/>
                      <a:pt x="23" y="7"/>
                      <a:pt x="23" y="7"/>
                    </a:cubicBezTo>
                    <a:cubicBezTo>
                      <a:pt x="24" y="9"/>
                      <a:pt x="24" y="11"/>
                      <a:pt x="22" y="12"/>
                    </a:cubicBezTo>
                    <a:cubicBezTo>
                      <a:pt x="22" y="13"/>
                      <a:pt x="21" y="13"/>
                      <a:pt x="20" y="14"/>
                    </a:cubicBezTo>
                    <a:cubicBezTo>
                      <a:pt x="19" y="14"/>
                      <a:pt x="19" y="14"/>
                      <a:pt x="18" y="14"/>
                    </a:cubicBezTo>
                    <a:cubicBezTo>
                      <a:pt x="18" y="13"/>
                      <a:pt x="17" y="13"/>
                      <a:pt x="16" y="13"/>
                    </a:cubicBezTo>
                    <a:cubicBezTo>
                      <a:pt x="16" y="12"/>
                      <a:pt x="16" y="11"/>
                      <a:pt x="16" y="11"/>
                    </a:cubicBezTo>
                    <a:cubicBezTo>
                      <a:pt x="16" y="10"/>
                      <a:pt x="15" y="9"/>
                      <a:pt x="14" y="9"/>
                    </a:cubicBezTo>
                    <a:cubicBezTo>
                      <a:pt x="14" y="8"/>
                      <a:pt x="13" y="7"/>
                      <a:pt x="12" y="7"/>
                    </a:cubicBezTo>
                    <a:cubicBezTo>
                      <a:pt x="12" y="6"/>
                      <a:pt x="12" y="6"/>
                      <a:pt x="12" y="6"/>
                    </a:cubicBezTo>
                    <a:cubicBezTo>
                      <a:pt x="11" y="5"/>
                      <a:pt x="12" y="5"/>
                      <a:pt x="11" y="5"/>
                    </a:cubicBezTo>
                    <a:cubicBezTo>
                      <a:pt x="11" y="4"/>
                      <a:pt x="10" y="5"/>
                      <a:pt x="10" y="5"/>
                    </a:cubicBezTo>
                    <a:cubicBezTo>
                      <a:pt x="9" y="6"/>
                      <a:pt x="9" y="6"/>
                      <a:pt x="8" y="6"/>
                    </a:cubicBezTo>
                    <a:cubicBezTo>
                      <a:pt x="7" y="6"/>
                      <a:pt x="6" y="6"/>
                      <a:pt x="5" y="7"/>
                    </a:cubicBezTo>
                    <a:cubicBezTo>
                      <a:pt x="5" y="8"/>
                      <a:pt x="4" y="8"/>
                      <a:pt x="4" y="9"/>
                    </a:cubicBezTo>
                    <a:cubicBezTo>
                      <a:pt x="4" y="10"/>
                      <a:pt x="3" y="10"/>
                      <a:pt x="3" y="11"/>
                    </a:cubicBezTo>
                    <a:cubicBezTo>
                      <a:pt x="3" y="12"/>
                      <a:pt x="4" y="13"/>
                      <a:pt x="3" y="14"/>
                    </a:cubicBezTo>
                    <a:cubicBezTo>
                      <a:pt x="3" y="15"/>
                      <a:pt x="2" y="15"/>
                      <a:pt x="1" y="16"/>
                    </a:cubicBezTo>
                    <a:cubicBezTo>
                      <a:pt x="1" y="16"/>
                      <a:pt x="1" y="17"/>
                      <a:pt x="1" y="17"/>
                    </a:cubicBezTo>
                    <a:cubicBezTo>
                      <a:pt x="1" y="18"/>
                      <a:pt x="1" y="18"/>
                      <a:pt x="1" y="19"/>
                    </a:cubicBezTo>
                    <a:cubicBezTo>
                      <a:pt x="1" y="20"/>
                      <a:pt x="1" y="20"/>
                      <a:pt x="1" y="20"/>
                    </a:cubicBezTo>
                    <a:cubicBezTo>
                      <a:pt x="1" y="21"/>
                      <a:pt x="1" y="21"/>
                      <a:pt x="1" y="21"/>
                    </a:cubicBezTo>
                    <a:cubicBezTo>
                      <a:pt x="1" y="22"/>
                      <a:pt x="0" y="22"/>
                      <a:pt x="1" y="23"/>
                    </a:cubicBezTo>
                    <a:cubicBezTo>
                      <a:pt x="1" y="24"/>
                      <a:pt x="1" y="24"/>
                      <a:pt x="1" y="25"/>
                    </a:cubicBezTo>
                    <a:cubicBezTo>
                      <a:pt x="2" y="25"/>
                      <a:pt x="2" y="24"/>
                      <a:pt x="3" y="23"/>
                    </a:cubicBezTo>
                    <a:cubicBezTo>
                      <a:pt x="4" y="23"/>
                      <a:pt x="5" y="22"/>
                      <a:pt x="6" y="22"/>
                    </a:cubicBezTo>
                    <a:cubicBezTo>
                      <a:pt x="7" y="22"/>
                      <a:pt x="8" y="21"/>
                      <a:pt x="9" y="21"/>
                    </a:cubicBezTo>
                    <a:cubicBezTo>
                      <a:pt x="9" y="21"/>
                      <a:pt x="10" y="21"/>
                      <a:pt x="11" y="21"/>
                    </a:cubicBezTo>
                    <a:cubicBezTo>
                      <a:pt x="11" y="21"/>
                      <a:pt x="11" y="22"/>
                      <a:pt x="12" y="22"/>
                    </a:cubicBezTo>
                    <a:cubicBezTo>
                      <a:pt x="13" y="22"/>
                      <a:pt x="13" y="21"/>
                      <a:pt x="14" y="21"/>
                    </a:cubicBezTo>
                    <a:cubicBezTo>
                      <a:pt x="15" y="22"/>
                      <a:pt x="15" y="23"/>
                      <a:pt x="15" y="22"/>
                    </a:cubicBezTo>
                    <a:cubicBezTo>
                      <a:pt x="16" y="22"/>
                      <a:pt x="16" y="21"/>
                      <a:pt x="17" y="22"/>
                    </a:cubicBezTo>
                    <a:cubicBezTo>
                      <a:pt x="17" y="22"/>
                      <a:pt x="18" y="22"/>
                      <a:pt x="18" y="22"/>
                    </a:cubicBezTo>
                    <a:cubicBezTo>
                      <a:pt x="18" y="22"/>
                      <a:pt x="19" y="21"/>
                      <a:pt x="19" y="22"/>
                    </a:cubicBezTo>
                    <a:cubicBezTo>
                      <a:pt x="19" y="22"/>
                      <a:pt x="20" y="22"/>
                      <a:pt x="20" y="22"/>
                    </a:cubicBezTo>
                    <a:cubicBezTo>
                      <a:pt x="21" y="22"/>
                      <a:pt x="21" y="22"/>
                      <a:pt x="22" y="23"/>
                    </a:cubicBezTo>
                    <a:cubicBezTo>
                      <a:pt x="22" y="23"/>
                      <a:pt x="22" y="23"/>
                      <a:pt x="23" y="23"/>
                    </a:cubicBezTo>
                    <a:cubicBezTo>
                      <a:pt x="23" y="23"/>
                      <a:pt x="24" y="23"/>
                      <a:pt x="24" y="23"/>
                    </a:cubicBezTo>
                    <a:cubicBezTo>
                      <a:pt x="25" y="22"/>
                      <a:pt x="26" y="21"/>
                      <a:pt x="26" y="21"/>
                    </a:cubicBezTo>
                    <a:cubicBezTo>
                      <a:pt x="27" y="21"/>
                      <a:pt x="27" y="21"/>
                      <a:pt x="27" y="21"/>
                    </a:cubicBezTo>
                    <a:cubicBezTo>
                      <a:pt x="27" y="22"/>
                      <a:pt x="28" y="22"/>
                      <a:pt x="28" y="23"/>
                    </a:cubicBezTo>
                    <a:cubicBezTo>
                      <a:pt x="29" y="24"/>
                      <a:pt x="30" y="24"/>
                      <a:pt x="31" y="24"/>
                    </a:cubicBezTo>
                    <a:cubicBezTo>
                      <a:pt x="32" y="24"/>
                      <a:pt x="33" y="25"/>
                      <a:pt x="33" y="26"/>
                    </a:cubicBezTo>
                    <a:cubicBezTo>
                      <a:pt x="34" y="26"/>
                      <a:pt x="34" y="26"/>
                      <a:pt x="35" y="27"/>
                    </a:cubicBezTo>
                    <a:cubicBezTo>
                      <a:pt x="35" y="27"/>
                      <a:pt x="35" y="28"/>
                      <a:pt x="36" y="28"/>
                    </a:cubicBezTo>
                    <a:cubicBezTo>
                      <a:pt x="36" y="29"/>
                      <a:pt x="36" y="29"/>
                      <a:pt x="37" y="29"/>
                    </a:cubicBezTo>
                    <a:cubicBezTo>
                      <a:pt x="37" y="30"/>
                      <a:pt x="38" y="29"/>
                      <a:pt x="38" y="30"/>
                    </a:cubicBezTo>
                    <a:cubicBezTo>
                      <a:pt x="39" y="30"/>
                      <a:pt x="40" y="29"/>
                      <a:pt x="41" y="28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94" name="Freeform 805">
                <a:extLst>
                  <a:ext uri="{FF2B5EF4-FFF2-40B4-BE49-F238E27FC236}">
                    <a16:creationId xmlns:a16="http://schemas.microsoft.com/office/drawing/2014/main" id="{F6A0BCAD-4688-896B-31B2-17E3A1EDDA4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567363" y="3379788"/>
                <a:ext cx="333375" cy="395288"/>
              </a:xfrm>
              <a:custGeom>
                <a:avLst/>
                <a:gdLst>
                  <a:gd name="T0" fmla="*/ 58 w 80"/>
                  <a:gd name="T1" fmla="*/ 90 h 95"/>
                  <a:gd name="T2" fmla="*/ 54 w 80"/>
                  <a:gd name="T3" fmla="*/ 94 h 95"/>
                  <a:gd name="T4" fmla="*/ 39 w 80"/>
                  <a:gd name="T5" fmla="*/ 84 h 95"/>
                  <a:gd name="T6" fmla="*/ 45 w 80"/>
                  <a:gd name="T7" fmla="*/ 81 h 95"/>
                  <a:gd name="T8" fmla="*/ 51 w 80"/>
                  <a:gd name="T9" fmla="*/ 83 h 95"/>
                  <a:gd name="T10" fmla="*/ 58 w 80"/>
                  <a:gd name="T11" fmla="*/ 81 h 95"/>
                  <a:gd name="T12" fmla="*/ 59 w 80"/>
                  <a:gd name="T13" fmla="*/ 83 h 95"/>
                  <a:gd name="T14" fmla="*/ 45 w 80"/>
                  <a:gd name="T15" fmla="*/ 8 h 95"/>
                  <a:gd name="T16" fmla="*/ 39 w 80"/>
                  <a:gd name="T17" fmla="*/ 3 h 95"/>
                  <a:gd name="T18" fmla="*/ 35 w 80"/>
                  <a:gd name="T19" fmla="*/ 1 h 95"/>
                  <a:gd name="T20" fmla="*/ 26 w 80"/>
                  <a:gd name="T21" fmla="*/ 2 h 95"/>
                  <a:gd name="T22" fmla="*/ 23 w 80"/>
                  <a:gd name="T23" fmla="*/ 5 h 95"/>
                  <a:gd name="T24" fmla="*/ 23 w 80"/>
                  <a:gd name="T25" fmla="*/ 8 h 95"/>
                  <a:gd name="T26" fmla="*/ 17 w 80"/>
                  <a:gd name="T27" fmla="*/ 9 h 95"/>
                  <a:gd name="T28" fmla="*/ 15 w 80"/>
                  <a:gd name="T29" fmla="*/ 10 h 95"/>
                  <a:gd name="T30" fmla="*/ 11 w 80"/>
                  <a:gd name="T31" fmla="*/ 6 h 95"/>
                  <a:gd name="T32" fmla="*/ 8 w 80"/>
                  <a:gd name="T33" fmla="*/ 11 h 95"/>
                  <a:gd name="T34" fmla="*/ 2 w 80"/>
                  <a:gd name="T35" fmla="*/ 14 h 95"/>
                  <a:gd name="T36" fmla="*/ 2 w 80"/>
                  <a:gd name="T37" fmla="*/ 18 h 95"/>
                  <a:gd name="T38" fmla="*/ 1 w 80"/>
                  <a:gd name="T39" fmla="*/ 20 h 95"/>
                  <a:gd name="T40" fmla="*/ 3 w 80"/>
                  <a:gd name="T41" fmla="*/ 23 h 95"/>
                  <a:gd name="T42" fmla="*/ 2 w 80"/>
                  <a:gd name="T43" fmla="*/ 25 h 95"/>
                  <a:gd name="T44" fmla="*/ 6 w 80"/>
                  <a:gd name="T45" fmla="*/ 28 h 95"/>
                  <a:gd name="T46" fmla="*/ 6 w 80"/>
                  <a:gd name="T47" fmla="*/ 30 h 95"/>
                  <a:gd name="T48" fmla="*/ 13 w 80"/>
                  <a:gd name="T49" fmla="*/ 27 h 95"/>
                  <a:gd name="T50" fmla="*/ 21 w 80"/>
                  <a:gd name="T51" fmla="*/ 29 h 95"/>
                  <a:gd name="T52" fmla="*/ 26 w 80"/>
                  <a:gd name="T53" fmla="*/ 39 h 95"/>
                  <a:gd name="T54" fmla="*/ 30 w 80"/>
                  <a:gd name="T55" fmla="*/ 44 h 95"/>
                  <a:gd name="T56" fmla="*/ 38 w 80"/>
                  <a:gd name="T57" fmla="*/ 51 h 95"/>
                  <a:gd name="T58" fmla="*/ 44 w 80"/>
                  <a:gd name="T59" fmla="*/ 55 h 95"/>
                  <a:gd name="T60" fmla="*/ 52 w 80"/>
                  <a:gd name="T61" fmla="*/ 59 h 95"/>
                  <a:gd name="T62" fmla="*/ 60 w 80"/>
                  <a:gd name="T63" fmla="*/ 65 h 95"/>
                  <a:gd name="T64" fmla="*/ 63 w 80"/>
                  <a:gd name="T65" fmla="*/ 77 h 95"/>
                  <a:gd name="T66" fmla="*/ 61 w 80"/>
                  <a:gd name="T67" fmla="*/ 83 h 95"/>
                  <a:gd name="T68" fmla="*/ 67 w 80"/>
                  <a:gd name="T69" fmla="*/ 78 h 95"/>
                  <a:gd name="T70" fmla="*/ 70 w 80"/>
                  <a:gd name="T71" fmla="*/ 71 h 95"/>
                  <a:gd name="T72" fmla="*/ 68 w 80"/>
                  <a:gd name="T73" fmla="*/ 65 h 95"/>
                  <a:gd name="T74" fmla="*/ 71 w 80"/>
                  <a:gd name="T75" fmla="*/ 62 h 95"/>
                  <a:gd name="T76" fmla="*/ 77 w 80"/>
                  <a:gd name="T77" fmla="*/ 67 h 95"/>
                  <a:gd name="T78" fmla="*/ 75 w 80"/>
                  <a:gd name="T79" fmla="*/ 60 h 95"/>
                  <a:gd name="T80" fmla="*/ 63 w 80"/>
                  <a:gd name="T81" fmla="*/ 53 h 95"/>
                  <a:gd name="T82" fmla="*/ 59 w 80"/>
                  <a:gd name="T83" fmla="*/ 49 h 95"/>
                  <a:gd name="T84" fmla="*/ 49 w 80"/>
                  <a:gd name="T85" fmla="*/ 39 h 95"/>
                  <a:gd name="T86" fmla="*/ 40 w 80"/>
                  <a:gd name="T87" fmla="*/ 29 h 95"/>
                  <a:gd name="T88" fmla="*/ 39 w 80"/>
                  <a:gd name="T89" fmla="*/ 22 h 95"/>
                  <a:gd name="T90" fmla="*/ 37 w 80"/>
                  <a:gd name="T91" fmla="*/ 17 h 95"/>
                  <a:gd name="T92" fmla="*/ 43 w 80"/>
                  <a:gd name="T93" fmla="*/ 14 h 95"/>
                  <a:gd name="T94" fmla="*/ 21 w 80"/>
                  <a:gd name="T95" fmla="*/ 60 h 95"/>
                  <a:gd name="T96" fmla="*/ 19 w 80"/>
                  <a:gd name="T97" fmla="*/ 55 h 95"/>
                  <a:gd name="T98" fmla="*/ 14 w 80"/>
                  <a:gd name="T99" fmla="*/ 57 h 95"/>
                  <a:gd name="T100" fmla="*/ 10 w 80"/>
                  <a:gd name="T101" fmla="*/ 61 h 95"/>
                  <a:gd name="T102" fmla="*/ 12 w 80"/>
                  <a:gd name="T103" fmla="*/ 67 h 95"/>
                  <a:gd name="T104" fmla="*/ 12 w 80"/>
                  <a:gd name="T105" fmla="*/ 69 h 95"/>
                  <a:gd name="T106" fmla="*/ 14 w 80"/>
                  <a:gd name="T107" fmla="*/ 75 h 95"/>
                  <a:gd name="T108" fmla="*/ 20 w 80"/>
                  <a:gd name="T109" fmla="*/ 73 h 95"/>
                  <a:gd name="T110" fmla="*/ 21 w 80"/>
                  <a:gd name="T111" fmla="*/ 60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80" h="95">
                    <a:moveTo>
                      <a:pt x="59" y="83"/>
                    </a:moveTo>
                    <a:cubicBezTo>
                      <a:pt x="59" y="84"/>
                      <a:pt x="58" y="84"/>
                      <a:pt x="58" y="85"/>
                    </a:cubicBezTo>
                    <a:cubicBezTo>
                      <a:pt x="57" y="87"/>
                      <a:pt x="57" y="88"/>
                      <a:pt x="57" y="89"/>
                    </a:cubicBezTo>
                    <a:cubicBezTo>
                      <a:pt x="57" y="89"/>
                      <a:pt x="58" y="89"/>
                      <a:pt x="58" y="89"/>
                    </a:cubicBezTo>
                    <a:cubicBezTo>
                      <a:pt x="58" y="90"/>
                      <a:pt x="58" y="90"/>
                      <a:pt x="58" y="90"/>
                    </a:cubicBezTo>
                    <a:cubicBezTo>
                      <a:pt x="58" y="90"/>
                      <a:pt x="58" y="91"/>
                      <a:pt x="59" y="91"/>
                    </a:cubicBezTo>
                    <a:cubicBezTo>
                      <a:pt x="58" y="92"/>
                      <a:pt x="58" y="92"/>
                      <a:pt x="57" y="93"/>
                    </a:cubicBezTo>
                    <a:cubicBezTo>
                      <a:pt x="57" y="93"/>
                      <a:pt x="57" y="94"/>
                      <a:pt x="57" y="94"/>
                    </a:cubicBezTo>
                    <a:cubicBezTo>
                      <a:pt x="57" y="95"/>
                      <a:pt x="56" y="94"/>
                      <a:pt x="56" y="94"/>
                    </a:cubicBezTo>
                    <a:cubicBezTo>
                      <a:pt x="55" y="94"/>
                      <a:pt x="54" y="94"/>
                      <a:pt x="54" y="94"/>
                    </a:cubicBezTo>
                    <a:cubicBezTo>
                      <a:pt x="53" y="93"/>
                      <a:pt x="53" y="92"/>
                      <a:pt x="52" y="92"/>
                    </a:cubicBezTo>
                    <a:cubicBezTo>
                      <a:pt x="51" y="91"/>
                      <a:pt x="49" y="91"/>
                      <a:pt x="48" y="90"/>
                    </a:cubicBezTo>
                    <a:cubicBezTo>
                      <a:pt x="47" y="89"/>
                      <a:pt x="45" y="89"/>
                      <a:pt x="44" y="88"/>
                    </a:cubicBezTo>
                    <a:cubicBezTo>
                      <a:pt x="43" y="87"/>
                      <a:pt x="42" y="87"/>
                      <a:pt x="41" y="87"/>
                    </a:cubicBezTo>
                    <a:cubicBezTo>
                      <a:pt x="40" y="86"/>
                      <a:pt x="39" y="86"/>
                      <a:pt x="39" y="84"/>
                    </a:cubicBezTo>
                    <a:cubicBezTo>
                      <a:pt x="39" y="84"/>
                      <a:pt x="39" y="83"/>
                      <a:pt x="40" y="83"/>
                    </a:cubicBezTo>
                    <a:cubicBezTo>
                      <a:pt x="40" y="83"/>
                      <a:pt x="40" y="83"/>
                      <a:pt x="41" y="82"/>
                    </a:cubicBezTo>
                    <a:cubicBezTo>
                      <a:pt x="41" y="82"/>
                      <a:pt x="41" y="82"/>
                      <a:pt x="41" y="82"/>
                    </a:cubicBezTo>
                    <a:cubicBezTo>
                      <a:pt x="42" y="82"/>
                      <a:pt x="42" y="83"/>
                      <a:pt x="43" y="83"/>
                    </a:cubicBezTo>
                    <a:cubicBezTo>
                      <a:pt x="43" y="82"/>
                      <a:pt x="44" y="81"/>
                      <a:pt x="45" y="81"/>
                    </a:cubicBezTo>
                    <a:cubicBezTo>
                      <a:pt x="45" y="81"/>
                      <a:pt x="45" y="82"/>
                      <a:pt x="45" y="82"/>
                    </a:cubicBezTo>
                    <a:cubicBezTo>
                      <a:pt x="46" y="82"/>
                      <a:pt x="46" y="82"/>
                      <a:pt x="47" y="82"/>
                    </a:cubicBezTo>
                    <a:cubicBezTo>
                      <a:pt x="47" y="83"/>
                      <a:pt x="47" y="83"/>
                      <a:pt x="48" y="83"/>
                    </a:cubicBezTo>
                    <a:cubicBezTo>
                      <a:pt x="48" y="83"/>
                      <a:pt x="49" y="83"/>
                      <a:pt x="49" y="83"/>
                    </a:cubicBezTo>
                    <a:cubicBezTo>
                      <a:pt x="50" y="83"/>
                      <a:pt x="50" y="83"/>
                      <a:pt x="51" y="83"/>
                    </a:cubicBezTo>
                    <a:cubicBezTo>
                      <a:pt x="51" y="83"/>
                      <a:pt x="52" y="83"/>
                      <a:pt x="52" y="83"/>
                    </a:cubicBezTo>
                    <a:cubicBezTo>
                      <a:pt x="53" y="83"/>
                      <a:pt x="53" y="83"/>
                      <a:pt x="54" y="82"/>
                    </a:cubicBezTo>
                    <a:cubicBezTo>
                      <a:pt x="54" y="82"/>
                      <a:pt x="55" y="82"/>
                      <a:pt x="55" y="82"/>
                    </a:cubicBezTo>
                    <a:cubicBezTo>
                      <a:pt x="56" y="82"/>
                      <a:pt x="56" y="82"/>
                      <a:pt x="57" y="82"/>
                    </a:cubicBezTo>
                    <a:cubicBezTo>
                      <a:pt x="57" y="82"/>
                      <a:pt x="57" y="82"/>
                      <a:pt x="58" y="81"/>
                    </a:cubicBezTo>
                    <a:cubicBezTo>
                      <a:pt x="58" y="81"/>
                      <a:pt x="58" y="81"/>
                      <a:pt x="58" y="81"/>
                    </a:cubicBezTo>
                    <a:cubicBezTo>
                      <a:pt x="58" y="81"/>
                      <a:pt x="58" y="81"/>
                      <a:pt x="58" y="81"/>
                    </a:cubicBezTo>
                    <a:cubicBezTo>
                      <a:pt x="59" y="81"/>
                      <a:pt x="59" y="81"/>
                      <a:pt x="59" y="81"/>
                    </a:cubicBezTo>
                    <a:cubicBezTo>
                      <a:pt x="59" y="81"/>
                      <a:pt x="60" y="81"/>
                      <a:pt x="60" y="81"/>
                    </a:cubicBezTo>
                    <a:cubicBezTo>
                      <a:pt x="60" y="82"/>
                      <a:pt x="60" y="83"/>
                      <a:pt x="59" y="83"/>
                    </a:cubicBezTo>
                    <a:cubicBezTo>
                      <a:pt x="59" y="83"/>
                      <a:pt x="60" y="83"/>
                      <a:pt x="59" y="83"/>
                    </a:cubicBezTo>
                    <a:close/>
                    <a:moveTo>
                      <a:pt x="47" y="11"/>
                    </a:moveTo>
                    <a:cubicBezTo>
                      <a:pt x="47" y="11"/>
                      <a:pt x="46" y="11"/>
                      <a:pt x="46" y="10"/>
                    </a:cubicBezTo>
                    <a:cubicBezTo>
                      <a:pt x="46" y="10"/>
                      <a:pt x="47" y="10"/>
                      <a:pt x="47" y="9"/>
                    </a:cubicBezTo>
                    <a:cubicBezTo>
                      <a:pt x="48" y="8"/>
                      <a:pt x="46" y="9"/>
                      <a:pt x="45" y="8"/>
                    </a:cubicBezTo>
                    <a:cubicBezTo>
                      <a:pt x="45" y="7"/>
                      <a:pt x="50" y="6"/>
                      <a:pt x="47" y="5"/>
                    </a:cubicBezTo>
                    <a:cubicBezTo>
                      <a:pt x="46" y="5"/>
                      <a:pt x="45" y="5"/>
                      <a:pt x="43" y="5"/>
                    </a:cubicBezTo>
                    <a:cubicBezTo>
                      <a:pt x="43" y="5"/>
                      <a:pt x="43" y="5"/>
                      <a:pt x="42" y="4"/>
                    </a:cubicBezTo>
                    <a:cubicBezTo>
                      <a:pt x="41" y="4"/>
                      <a:pt x="41" y="4"/>
                      <a:pt x="40" y="4"/>
                    </a:cubicBezTo>
                    <a:cubicBezTo>
                      <a:pt x="40" y="4"/>
                      <a:pt x="39" y="4"/>
                      <a:pt x="39" y="3"/>
                    </a:cubicBezTo>
                    <a:cubicBezTo>
                      <a:pt x="39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7" y="2"/>
                      <a:pt x="37" y="1"/>
                    </a:cubicBezTo>
                    <a:cubicBezTo>
                      <a:pt x="37" y="1"/>
                      <a:pt x="37" y="0"/>
                      <a:pt x="37" y="0"/>
                    </a:cubicBezTo>
                    <a:cubicBezTo>
                      <a:pt x="36" y="0"/>
                      <a:pt x="36" y="1"/>
                      <a:pt x="35" y="1"/>
                    </a:cubicBezTo>
                    <a:cubicBezTo>
                      <a:pt x="34" y="1"/>
                      <a:pt x="33" y="1"/>
                      <a:pt x="33" y="1"/>
                    </a:cubicBezTo>
                    <a:cubicBezTo>
                      <a:pt x="32" y="1"/>
                      <a:pt x="31" y="1"/>
                      <a:pt x="31" y="1"/>
                    </a:cubicBezTo>
                    <a:cubicBezTo>
                      <a:pt x="30" y="1"/>
                      <a:pt x="30" y="2"/>
                      <a:pt x="30" y="3"/>
                    </a:cubicBezTo>
                    <a:cubicBezTo>
                      <a:pt x="29" y="3"/>
                      <a:pt x="28" y="3"/>
                      <a:pt x="28" y="2"/>
                    </a:cubicBezTo>
                    <a:cubicBezTo>
                      <a:pt x="27" y="2"/>
                      <a:pt x="27" y="2"/>
                      <a:pt x="26" y="2"/>
                    </a:cubicBezTo>
                    <a:cubicBezTo>
                      <a:pt x="26" y="3"/>
                      <a:pt x="25" y="3"/>
                      <a:pt x="25" y="4"/>
                    </a:cubicBezTo>
                    <a:cubicBezTo>
                      <a:pt x="25" y="4"/>
                      <a:pt x="26" y="5"/>
                      <a:pt x="25" y="5"/>
                    </a:cubicBezTo>
                    <a:cubicBezTo>
                      <a:pt x="25" y="6"/>
                      <a:pt x="25" y="5"/>
                      <a:pt x="24" y="5"/>
                    </a:cubicBezTo>
                    <a:cubicBezTo>
                      <a:pt x="24" y="5"/>
                      <a:pt x="24" y="5"/>
                      <a:pt x="24" y="5"/>
                    </a:cubicBezTo>
                    <a:cubicBezTo>
                      <a:pt x="24" y="5"/>
                      <a:pt x="23" y="5"/>
                      <a:pt x="23" y="5"/>
                    </a:cubicBezTo>
                    <a:cubicBezTo>
                      <a:pt x="23" y="5"/>
                      <a:pt x="23" y="6"/>
                      <a:pt x="23" y="6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3" y="7"/>
                      <a:pt x="23" y="7"/>
                      <a:pt x="23" y="7"/>
                    </a:cubicBezTo>
                    <a:cubicBezTo>
                      <a:pt x="23" y="8"/>
                      <a:pt x="24" y="8"/>
                      <a:pt x="24" y="8"/>
                    </a:cubicBezTo>
                    <a:cubicBezTo>
                      <a:pt x="24" y="9"/>
                      <a:pt x="23" y="8"/>
                      <a:pt x="23" y="8"/>
                    </a:cubicBezTo>
                    <a:cubicBezTo>
                      <a:pt x="22" y="7"/>
                      <a:pt x="22" y="7"/>
                      <a:pt x="21" y="7"/>
                    </a:cubicBezTo>
                    <a:cubicBezTo>
                      <a:pt x="20" y="7"/>
                      <a:pt x="20" y="8"/>
                      <a:pt x="19" y="7"/>
                    </a:cubicBezTo>
                    <a:cubicBezTo>
                      <a:pt x="19" y="6"/>
                      <a:pt x="18" y="5"/>
                      <a:pt x="18" y="6"/>
                    </a:cubicBezTo>
                    <a:cubicBezTo>
                      <a:pt x="17" y="6"/>
                      <a:pt x="18" y="7"/>
                      <a:pt x="17" y="8"/>
                    </a:cubicBezTo>
                    <a:cubicBezTo>
                      <a:pt x="17" y="8"/>
                      <a:pt x="17" y="8"/>
                      <a:pt x="17" y="9"/>
                    </a:cubicBezTo>
                    <a:cubicBezTo>
                      <a:pt x="16" y="9"/>
                      <a:pt x="16" y="9"/>
                      <a:pt x="16" y="10"/>
                    </a:cubicBezTo>
                    <a:cubicBezTo>
                      <a:pt x="16" y="10"/>
                      <a:pt x="15" y="10"/>
                      <a:pt x="16" y="11"/>
                    </a:cubicBezTo>
                    <a:cubicBezTo>
                      <a:pt x="16" y="11"/>
                      <a:pt x="17" y="12"/>
                      <a:pt x="16" y="12"/>
                    </a:cubicBezTo>
                    <a:cubicBezTo>
                      <a:pt x="15" y="12"/>
                      <a:pt x="15" y="11"/>
                      <a:pt x="15" y="11"/>
                    </a:cubicBezTo>
                    <a:cubicBezTo>
                      <a:pt x="15" y="11"/>
                      <a:pt x="15" y="11"/>
                      <a:pt x="15" y="10"/>
                    </a:cubicBezTo>
                    <a:cubicBezTo>
                      <a:pt x="14" y="10"/>
                      <a:pt x="15" y="10"/>
                      <a:pt x="14" y="10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7"/>
                      <a:pt x="12" y="6"/>
                      <a:pt x="11" y="6"/>
                    </a:cubicBezTo>
                    <a:cubicBezTo>
                      <a:pt x="11" y="7"/>
                      <a:pt x="11" y="7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9"/>
                    </a:cubicBezTo>
                    <a:cubicBezTo>
                      <a:pt x="10" y="9"/>
                      <a:pt x="10" y="9"/>
                      <a:pt x="9" y="10"/>
                    </a:cubicBezTo>
                    <a:cubicBezTo>
                      <a:pt x="9" y="10"/>
                      <a:pt x="9" y="11"/>
                      <a:pt x="8" y="11"/>
                    </a:cubicBezTo>
                    <a:cubicBezTo>
                      <a:pt x="8" y="12"/>
                      <a:pt x="6" y="11"/>
                      <a:pt x="6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4" y="12"/>
                      <a:pt x="3" y="11"/>
                      <a:pt x="2" y="11"/>
                    </a:cubicBezTo>
                    <a:cubicBezTo>
                      <a:pt x="2" y="12"/>
                      <a:pt x="1" y="12"/>
                      <a:pt x="1" y="12"/>
                    </a:cubicBezTo>
                    <a:cubicBezTo>
                      <a:pt x="1" y="13"/>
                      <a:pt x="1" y="13"/>
                      <a:pt x="2" y="14"/>
                    </a:cubicBezTo>
                    <a:cubicBezTo>
                      <a:pt x="2" y="14"/>
                      <a:pt x="2" y="15"/>
                      <a:pt x="3" y="15"/>
                    </a:cubicBezTo>
                    <a:cubicBezTo>
                      <a:pt x="3" y="16"/>
                      <a:pt x="3" y="16"/>
                      <a:pt x="3" y="16"/>
                    </a:cubicBezTo>
                    <a:cubicBezTo>
                      <a:pt x="3" y="16"/>
                      <a:pt x="3" y="17"/>
                      <a:pt x="3" y="17"/>
                    </a:cubicBezTo>
                    <a:cubicBezTo>
                      <a:pt x="3" y="17"/>
                      <a:pt x="3" y="18"/>
                      <a:pt x="3" y="18"/>
                    </a:cubicBezTo>
                    <a:cubicBezTo>
                      <a:pt x="3" y="18"/>
                      <a:pt x="3" y="18"/>
                      <a:pt x="2" y="18"/>
                    </a:cubicBezTo>
                    <a:cubicBezTo>
                      <a:pt x="2" y="18"/>
                      <a:pt x="2" y="19"/>
                      <a:pt x="2" y="19"/>
                    </a:cubicBezTo>
                    <a:cubicBezTo>
                      <a:pt x="1" y="19"/>
                      <a:pt x="2" y="19"/>
                      <a:pt x="1" y="19"/>
                    </a:cubicBezTo>
                    <a:cubicBezTo>
                      <a:pt x="1" y="19"/>
                      <a:pt x="0" y="19"/>
                      <a:pt x="0" y="19"/>
                    </a:cubicBezTo>
                    <a:cubicBezTo>
                      <a:pt x="0" y="19"/>
                      <a:pt x="0" y="20"/>
                      <a:pt x="0" y="20"/>
                    </a:cubicBezTo>
                    <a:cubicBezTo>
                      <a:pt x="0" y="20"/>
                      <a:pt x="0" y="20"/>
                      <a:pt x="1" y="20"/>
                    </a:cubicBezTo>
                    <a:cubicBezTo>
                      <a:pt x="1" y="20"/>
                      <a:pt x="1" y="20"/>
                      <a:pt x="1" y="21"/>
                    </a:cubicBezTo>
                    <a:cubicBezTo>
                      <a:pt x="1" y="21"/>
                      <a:pt x="1" y="21"/>
                      <a:pt x="1" y="21"/>
                    </a:cubicBezTo>
                    <a:cubicBezTo>
                      <a:pt x="2" y="22"/>
                      <a:pt x="2" y="21"/>
                      <a:pt x="2" y="22"/>
                    </a:cubicBezTo>
                    <a:cubicBezTo>
                      <a:pt x="3" y="22"/>
                      <a:pt x="2" y="22"/>
                      <a:pt x="3" y="22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3" y="23"/>
                      <a:pt x="3" y="23"/>
                      <a:pt x="2" y="23"/>
                    </a:cubicBezTo>
                    <a:cubicBezTo>
                      <a:pt x="2" y="23"/>
                      <a:pt x="2" y="23"/>
                      <a:pt x="2" y="23"/>
                    </a:cubicBezTo>
                    <a:cubicBezTo>
                      <a:pt x="2" y="23"/>
                      <a:pt x="2" y="23"/>
                      <a:pt x="2" y="23"/>
                    </a:cubicBezTo>
                    <a:cubicBezTo>
                      <a:pt x="2" y="24"/>
                      <a:pt x="2" y="24"/>
                      <a:pt x="2" y="24"/>
                    </a:cubicBezTo>
                    <a:cubicBezTo>
                      <a:pt x="1" y="25"/>
                      <a:pt x="2" y="25"/>
                      <a:pt x="2" y="25"/>
                    </a:cubicBezTo>
                    <a:cubicBezTo>
                      <a:pt x="2" y="26"/>
                      <a:pt x="2" y="26"/>
                      <a:pt x="2" y="26"/>
                    </a:cubicBezTo>
                    <a:cubicBezTo>
                      <a:pt x="2" y="26"/>
                      <a:pt x="2" y="27"/>
                      <a:pt x="2" y="27"/>
                    </a:cubicBezTo>
                    <a:cubicBezTo>
                      <a:pt x="2" y="27"/>
                      <a:pt x="3" y="27"/>
                      <a:pt x="3" y="27"/>
                    </a:cubicBezTo>
                    <a:cubicBezTo>
                      <a:pt x="4" y="27"/>
                      <a:pt x="4" y="28"/>
                      <a:pt x="5" y="28"/>
                    </a:cubicBezTo>
                    <a:cubicBezTo>
                      <a:pt x="5" y="29"/>
                      <a:pt x="6" y="28"/>
                      <a:pt x="6" y="28"/>
                    </a:cubicBezTo>
                    <a:cubicBezTo>
                      <a:pt x="6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9"/>
                    </a:cubicBezTo>
                    <a:cubicBezTo>
                      <a:pt x="7" y="29"/>
                      <a:pt x="7" y="29"/>
                      <a:pt x="7" y="30"/>
                    </a:cubicBezTo>
                    <a:cubicBezTo>
                      <a:pt x="7" y="30"/>
                      <a:pt x="6" y="30"/>
                      <a:pt x="6" y="30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7" y="31"/>
                      <a:pt x="8" y="31"/>
                      <a:pt x="9" y="31"/>
                    </a:cubicBezTo>
                    <a:cubicBezTo>
                      <a:pt x="10" y="30"/>
                      <a:pt x="10" y="29"/>
                      <a:pt x="10" y="28"/>
                    </a:cubicBezTo>
                    <a:cubicBezTo>
                      <a:pt x="11" y="28"/>
                      <a:pt x="11" y="28"/>
                      <a:pt x="12" y="28"/>
                    </a:cubicBezTo>
                    <a:cubicBezTo>
                      <a:pt x="12" y="28"/>
                      <a:pt x="12" y="27"/>
                      <a:pt x="13" y="27"/>
                    </a:cubicBezTo>
                    <a:cubicBezTo>
                      <a:pt x="13" y="26"/>
                      <a:pt x="13" y="26"/>
                      <a:pt x="14" y="26"/>
                    </a:cubicBezTo>
                    <a:cubicBezTo>
                      <a:pt x="15" y="25"/>
                      <a:pt x="15" y="26"/>
                      <a:pt x="16" y="26"/>
                    </a:cubicBezTo>
                    <a:cubicBezTo>
                      <a:pt x="16" y="26"/>
                      <a:pt x="17" y="26"/>
                      <a:pt x="17" y="27"/>
                    </a:cubicBezTo>
                    <a:cubicBezTo>
                      <a:pt x="18" y="27"/>
                      <a:pt x="18" y="26"/>
                      <a:pt x="18" y="27"/>
                    </a:cubicBezTo>
                    <a:cubicBezTo>
                      <a:pt x="19" y="27"/>
                      <a:pt x="20" y="28"/>
                      <a:pt x="21" y="29"/>
                    </a:cubicBezTo>
                    <a:cubicBezTo>
                      <a:pt x="22" y="29"/>
                      <a:pt x="23" y="29"/>
                      <a:pt x="24" y="30"/>
                    </a:cubicBezTo>
                    <a:cubicBezTo>
                      <a:pt x="25" y="31"/>
                      <a:pt x="24" y="33"/>
                      <a:pt x="25" y="34"/>
                    </a:cubicBezTo>
                    <a:cubicBezTo>
                      <a:pt x="25" y="35"/>
                      <a:pt x="26" y="35"/>
                      <a:pt x="26" y="36"/>
                    </a:cubicBezTo>
                    <a:cubicBezTo>
                      <a:pt x="26" y="36"/>
                      <a:pt x="26" y="37"/>
                      <a:pt x="26" y="37"/>
                    </a:cubicBezTo>
                    <a:cubicBezTo>
                      <a:pt x="26" y="38"/>
                      <a:pt x="26" y="38"/>
                      <a:pt x="26" y="39"/>
                    </a:cubicBezTo>
                    <a:cubicBezTo>
                      <a:pt x="26" y="39"/>
                      <a:pt x="27" y="39"/>
                      <a:pt x="27" y="39"/>
                    </a:cubicBezTo>
                    <a:cubicBezTo>
                      <a:pt x="28" y="40"/>
                      <a:pt x="27" y="40"/>
                      <a:pt x="28" y="41"/>
                    </a:cubicBezTo>
                    <a:cubicBezTo>
                      <a:pt x="28" y="41"/>
                      <a:pt x="29" y="41"/>
                      <a:pt x="29" y="41"/>
                    </a:cubicBezTo>
                    <a:cubicBezTo>
                      <a:pt x="29" y="42"/>
                      <a:pt x="30" y="42"/>
                      <a:pt x="30" y="42"/>
                    </a:cubicBezTo>
                    <a:cubicBezTo>
                      <a:pt x="31" y="43"/>
                      <a:pt x="30" y="43"/>
                      <a:pt x="30" y="44"/>
                    </a:cubicBezTo>
                    <a:cubicBezTo>
                      <a:pt x="30" y="45"/>
                      <a:pt x="31" y="44"/>
                      <a:pt x="31" y="44"/>
                    </a:cubicBezTo>
                    <a:cubicBezTo>
                      <a:pt x="32" y="44"/>
                      <a:pt x="32" y="44"/>
                      <a:pt x="33" y="45"/>
                    </a:cubicBezTo>
                    <a:cubicBezTo>
                      <a:pt x="34" y="45"/>
                      <a:pt x="34" y="46"/>
                      <a:pt x="35" y="47"/>
                    </a:cubicBezTo>
                    <a:cubicBezTo>
                      <a:pt x="36" y="48"/>
                      <a:pt x="37" y="48"/>
                      <a:pt x="37" y="49"/>
                    </a:cubicBezTo>
                    <a:cubicBezTo>
                      <a:pt x="38" y="50"/>
                      <a:pt x="38" y="50"/>
                      <a:pt x="38" y="51"/>
                    </a:cubicBezTo>
                    <a:cubicBezTo>
                      <a:pt x="38" y="51"/>
                      <a:pt x="39" y="51"/>
                      <a:pt x="40" y="52"/>
                    </a:cubicBezTo>
                    <a:cubicBezTo>
                      <a:pt x="40" y="52"/>
                      <a:pt x="40" y="53"/>
                      <a:pt x="41" y="53"/>
                    </a:cubicBezTo>
                    <a:cubicBezTo>
                      <a:pt x="41" y="53"/>
                      <a:pt x="41" y="53"/>
                      <a:pt x="42" y="53"/>
                    </a:cubicBezTo>
                    <a:cubicBezTo>
                      <a:pt x="42" y="54"/>
                      <a:pt x="43" y="54"/>
                      <a:pt x="43" y="54"/>
                    </a:cubicBezTo>
                    <a:cubicBezTo>
                      <a:pt x="43" y="55"/>
                      <a:pt x="43" y="55"/>
                      <a:pt x="44" y="55"/>
                    </a:cubicBezTo>
                    <a:cubicBezTo>
                      <a:pt x="44" y="54"/>
                      <a:pt x="45" y="54"/>
                      <a:pt x="45" y="55"/>
                    </a:cubicBezTo>
                    <a:cubicBezTo>
                      <a:pt x="46" y="55"/>
                      <a:pt x="46" y="55"/>
                      <a:pt x="46" y="55"/>
                    </a:cubicBezTo>
                    <a:cubicBezTo>
                      <a:pt x="46" y="55"/>
                      <a:pt x="47" y="55"/>
                      <a:pt x="47" y="55"/>
                    </a:cubicBezTo>
                    <a:cubicBezTo>
                      <a:pt x="49" y="55"/>
                      <a:pt x="49" y="57"/>
                      <a:pt x="49" y="58"/>
                    </a:cubicBezTo>
                    <a:cubicBezTo>
                      <a:pt x="50" y="59"/>
                      <a:pt x="51" y="58"/>
                      <a:pt x="52" y="59"/>
                    </a:cubicBezTo>
                    <a:cubicBezTo>
                      <a:pt x="53" y="59"/>
                      <a:pt x="51" y="60"/>
                      <a:pt x="52" y="60"/>
                    </a:cubicBezTo>
                    <a:cubicBezTo>
                      <a:pt x="53" y="60"/>
                      <a:pt x="54" y="60"/>
                      <a:pt x="55" y="60"/>
                    </a:cubicBezTo>
                    <a:cubicBezTo>
                      <a:pt x="56" y="61"/>
                      <a:pt x="56" y="62"/>
                      <a:pt x="56" y="63"/>
                    </a:cubicBezTo>
                    <a:cubicBezTo>
                      <a:pt x="56" y="64"/>
                      <a:pt x="56" y="64"/>
                      <a:pt x="57" y="65"/>
                    </a:cubicBezTo>
                    <a:cubicBezTo>
                      <a:pt x="58" y="65"/>
                      <a:pt x="59" y="66"/>
                      <a:pt x="60" y="65"/>
                    </a:cubicBezTo>
                    <a:cubicBezTo>
                      <a:pt x="61" y="65"/>
                      <a:pt x="62" y="68"/>
                      <a:pt x="62" y="70"/>
                    </a:cubicBezTo>
                    <a:cubicBezTo>
                      <a:pt x="62" y="70"/>
                      <a:pt x="63" y="71"/>
                      <a:pt x="63" y="71"/>
                    </a:cubicBezTo>
                    <a:cubicBezTo>
                      <a:pt x="63" y="72"/>
                      <a:pt x="63" y="73"/>
                      <a:pt x="63" y="74"/>
                    </a:cubicBezTo>
                    <a:cubicBezTo>
                      <a:pt x="64" y="74"/>
                      <a:pt x="65" y="76"/>
                      <a:pt x="64" y="77"/>
                    </a:cubicBezTo>
                    <a:cubicBezTo>
                      <a:pt x="64" y="77"/>
                      <a:pt x="63" y="77"/>
                      <a:pt x="63" y="77"/>
                    </a:cubicBezTo>
                    <a:cubicBezTo>
                      <a:pt x="62" y="77"/>
                      <a:pt x="62" y="77"/>
                      <a:pt x="62" y="78"/>
                    </a:cubicBezTo>
                    <a:cubicBezTo>
                      <a:pt x="62" y="78"/>
                      <a:pt x="62" y="78"/>
                      <a:pt x="62" y="78"/>
                    </a:cubicBezTo>
                    <a:cubicBezTo>
                      <a:pt x="63" y="79"/>
                      <a:pt x="62" y="79"/>
                      <a:pt x="62" y="80"/>
                    </a:cubicBezTo>
                    <a:cubicBezTo>
                      <a:pt x="62" y="81"/>
                      <a:pt x="61" y="81"/>
                      <a:pt x="61" y="81"/>
                    </a:cubicBezTo>
                    <a:cubicBezTo>
                      <a:pt x="61" y="82"/>
                      <a:pt x="61" y="83"/>
                      <a:pt x="61" y="83"/>
                    </a:cubicBezTo>
                    <a:cubicBezTo>
                      <a:pt x="61" y="84"/>
                      <a:pt x="62" y="84"/>
                      <a:pt x="63" y="84"/>
                    </a:cubicBezTo>
                    <a:cubicBezTo>
                      <a:pt x="63" y="84"/>
                      <a:pt x="63" y="84"/>
                      <a:pt x="64" y="83"/>
                    </a:cubicBezTo>
                    <a:cubicBezTo>
                      <a:pt x="64" y="83"/>
                      <a:pt x="64" y="82"/>
                      <a:pt x="64" y="82"/>
                    </a:cubicBezTo>
                    <a:cubicBezTo>
                      <a:pt x="65" y="81"/>
                      <a:pt x="65" y="81"/>
                      <a:pt x="66" y="80"/>
                    </a:cubicBezTo>
                    <a:cubicBezTo>
                      <a:pt x="67" y="80"/>
                      <a:pt x="67" y="79"/>
                      <a:pt x="67" y="78"/>
                    </a:cubicBezTo>
                    <a:cubicBezTo>
                      <a:pt x="67" y="77"/>
                      <a:pt x="67" y="76"/>
                      <a:pt x="68" y="76"/>
                    </a:cubicBezTo>
                    <a:cubicBezTo>
                      <a:pt x="68" y="75"/>
                      <a:pt x="69" y="75"/>
                      <a:pt x="70" y="75"/>
                    </a:cubicBezTo>
                    <a:cubicBezTo>
                      <a:pt x="70" y="75"/>
                      <a:pt x="71" y="76"/>
                      <a:pt x="71" y="75"/>
                    </a:cubicBezTo>
                    <a:cubicBezTo>
                      <a:pt x="71" y="74"/>
                      <a:pt x="71" y="73"/>
                      <a:pt x="71" y="72"/>
                    </a:cubicBezTo>
                    <a:cubicBezTo>
                      <a:pt x="71" y="71"/>
                      <a:pt x="71" y="71"/>
                      <a:pt x="70" y="71"/>
                    </a:cubicBezTo>
                    <a:cubicBezTo>
                      <a:pt x="69" y="70"/>
                      <a:pt x="69" y="69"/>
                      <a:pt x="68" y="69"/>
                    </a:cubicBezTo>
                    <a:cubicBezTo>
                      <a:pt x="67" y="69"/>
                      <a:pt x="66" y="69"/>
                      <a:pt x="66" y="68"/>
                    </a:cubicBezTo>
                    <a:cubicBezTo>
                      <a:pt x="66" y="67"/>
                      <a:pt x="67" y="67"/>
                      <a:pt x="67" y="67"/>
                    </a:cubicBezTo>
                    <a:cubicBezTo>
                      <a:pt x="67" y="66"/>
                      <a:pt x="67" y="66"/>
                      <a:pt x="67" y="66"/>
                    </a:cubicBezTo>
                    <a:cubicBezTo>
                      <a:pt x="67" y="65"/>
                      <a:pt x="67" y="65"/>
                      <a:pt x="68" y="65"/>
                    </a:cubicBezTo>
                    <a:cubicBezTo>
                      <a:pt x="68" y="64"/>
                      <a:pt x="68" y="64"/>
                      <a:pt x="68" y="63"/>
                    </a:cubicBezTo>
                    <a:cubicBezTo>
                      <a:pt x="68" y="63"/>
                      <a:pt x="69" y="63"/>
                      <a:pt x="69" y="62"/>
                    </a:cubicBezTo>
                    <a:cubicBezTo>
                      <a:pt x="69" y="62"/>
                      <a:pt x="69" y="62"/>
                      <a:pt x="70" y="61"/>
                    </a:cubicBezTo>
                    <a:cubicBezTo>
                      <a:pt x="70" y="61"/>
                      <a:pt x="71" y="61"/>
                      <a:pt x="72" y="61"/>
                    </a:cubicBezTo>
                    <a:cubicBezTo>
                      <a:pt x="71" y="62"/>
                      <a:pt x="71" y="62"/>
                      <a:pt x="71" y="62"/>
                    </a:cubicBezTo>
                    <a:cubicBezTo>
                      <a:pt x="71" y="62"/>
                      <a:pt x="72" y="63"/>
                      <a:pt x="72" y="63"/>
                    </a:cubicBezTo>
                    <a:cubicBezTo>
                      <a:pt x="73" y="63"/>
                      <a:pt x="74" y="63"/>
                      <a:pt x="75" y="63"/>
                    </a:cubicBezTo>
                    <a:cubicBezTo>
                      <a:pt x="75" y="63"/>
                      <a:pt x="76" y="63"/>
                      <a:pt x="76" y="63"/>
                    </a:cubicBezTo>
                    <a:cubicBezTo>
                      <a:pt x="76" y="64"/>
                      <a:pt x="76" y="64"/>
                      <a:pt x="76" y="65"/>
                    </a:cubicBezTo>
                    <a:cubicBezTo>
                      <a:pt x="77" y="65"/>
                      <a:pt x="77" y="66"/>
                      <a:pt x="77" y="67"/>
                    </a:cubicBezTo>
                    <a:cubicBezTo>
                      <a:pt x="78" y="67"/>
                      <a:pt x="79" y="68"/>
                      <a:pt x="79" y="67"/>
                    </a:cubicBezTo>
                    <a:cubicBezTo>
                      <a:pt x="79" y="67"/>
                      <a:pt x="79" y="66"/>
                      <a:pt x="80" y="66"/>
                    </a:cubicBezTo>
                    <a:cubicBezTo>
                      <a:pt x="80" y="66"/>
                      <a:pt x="80" y="65"/>
                      <a:pt x="80" y="65"/>
                    </a:cubicBezTo>
                    <a:cubicBezTo>
                      <a:pt x="80" y="63"/>
                      <a:pt x="78" y="62"/>
                      <a:pt x="77" y="61"/>
                    </a:cubicBezTo>
                    <a:cubicBezTo>
                      <a:pt x="77" y="60"/>
                      <a:pt x="76" y="60"/>
                      <a:pt x="75" y="60"/>
                    </a:cubicBezTo>
                    <a:cubicBezTo>
                      <a:pt x="74" y="59"/>
                      <a:pt x="74" y="59"/>
                      <a:pt x="73" y="59"/>
                    </a:cubicBezTo>
                    <a:cubicBezTo>
                      <a:pt x="72" y="58"/>
                      <a:pt x="72" y="57"/>
                      <a:pt x="71" y="57"/>
                    </a:cubicBezTo>
                    <a:cubicBezTo>
                      <a:pt x="70" y="56"/>
                      <a:pt x="69" y="56"/>
                      <a:pt x="68" y="56"/>
                    </a:cubicBezTo>
                    <a:cubicBezTo>
                      <a:pt x="67" y="55"/>
                      <a:pt x="66" y="55"/>
                      <a:pt x="66" y="54"/>
                    </a:cubicBezTo>
                    <a:cubicBezTo>
                      <a:pt x="65" y="54"/>
                      <a:pt x="64" y="54"/>
                      <a:pt x="63" y="53"/>
                    </a:cubicBezTo>
                    <a:cubicBezTo>
                      <a:pt x="63" y="53"/>
                      <a:pt x="62" y="52"/>
                      <a:pt x="63" y="51"/>
                    </a:cubicBezTo>
                    <a:cubicBezTo>
                      <a:pt x="63" y="51"/>
                      <a:pt x="64" y="51"/>
                      <a:pt x="64" y="50"/>
                    </a:cubicBezTo>
                    <a:cubicBezTo>
                      <a:pt x="65" y="50"/>
                      <a:pt x="64" y="49"/>
                      <a:pt x="64" y="49"/>
                    </a:cubicBezTo>
                    <a:cubicBezTo>
                      <a:pt x="63" y="49"/>
                      <a:pt x="63" y="49"/>
                      <a:pt x="62" y="49"/>
                    </a:cubicBezTo>
                    <a:cubicBezTo>
                      <a:pt x="61" y="49"/>
                      <a:pt x="60" y="49"/>
                      <a:pt x="59" y="49"/>
                    </a:cubicBezTo>
                    <a:cubicBezTo>
                      <a:pt x="58" y="49"/>
                      <a:pt x="57" y="48"/>
                      <a:pt x="56" y="48"/>
                    </a:cubicBezTo>
                    <a:cubicBezTo>
                      <a:pt x="55" y="48"/>
                      <a:pt x="55" y="47"/>
                      <a:pt x="55" y="47"/>
                    </a:cubicBezTo>
                    <a:cubicBezTo>
                      <a:pt x="54" y="47"/>
                      <a:pt x="54" y="47"/>
                      <a:pt x="54" y="46"/>
                    </a:cubicBezTo>
                    <a:cubicBezTo>
                      <a:pt x="53" y="46"/>
                      <a:pt x="53" y="45"/>
                      <a:pt x="52" y="45"/>
                    </a:cubicBezTo>
                    <a:cubicBezTo>
                      <a:pt x="50" y="43"/>
                      <a:pt x="49" y="41"/>
                      <a:pt x="49" y="39"/>
                    </a:cubicBezTo>
                    <a:cubicBezTo>
                      <a:pt x="48" y="38"/>
                      <a:pt x="48" y="37"/>
                      <a:pt x="48" y="36"/>
                    </a:cubicBezTo>
                    <a:cubicBezTo>
                      <a:pt x="48" y="35"/>
                      <a:pt x="48" y="34"/>
                      <a:pt x="47" y="34"/>
                    </a:cubicBezTo>
                    <a:cubicBezTo>
                      <a:pt x="46" y="33"/>
                      <a:pt x="45" y="33"/>
                      <a:pt x="44" y="32"/>
                    </a:cubicBezTo>
                    <a:cubicBezTo>
                      <a:pt x="44" y="31"/>
                      <a:pt x="43" y="31"/>
                      <a:pt x="42" y="30"/>
                    </a:cubicBezTo>
                    <a:cubicBezTo>
                      <a:pt x="41" y="30"/>
                      <a:pt x="41" y="30"/>
                      <a:pt x="40" y="29"/>
                    </a:cubicBezTo>
                    <a:cubicBezTo>
                      <a:pt x="39" y="28"/>
                      <a:pt x="39" y="27"/>
                      <a:pt x="38" y="26"/>
                    </a:cubicBezTo>
                    <a:cubicBezTo>
                      <a:pt x="38" y="25"/>
                      <a:pt x="38" y="24"/>
                      <a:pt x="38" y="23"/>
                    </a:cubicBezTo>
                    <a:cubicBezTo>
                      <a:pt x="38" y="23"/>
                      <a:pt x="38" y="22"/>
                      <a:pt x="38" y="22"/>
                    </a:cubicBezTo>
                    <a:cubicBezTo>
                      <a:pt x="38" y="22"/>
                      <a:pt x="39" y="21"/>
                      <a:pt x="39" y="21"/>
                    </a:cubicBezTo>
                    <a:cubicBezTo>
                      <a:pt x="39" y="21"/>
                      <a:pt x="39" y="22"/>
                      <a:pt x="39" y="22"/>
                    </a:cubicBezTo>
                    <a:cubicBezTo>
                      <a:pt x="40" y="21"/>
                      <a:pt x="40" y="20"/>
                      <a:pt x="39" y="20"/>
                    </a:cubicBezTo>
                    <a:cubicBezTo>
                      <a:pt x="39" y="20"/>
                      <a:pt x="38" y="19"/>
                      <a:pt x="38" y="19"/>
                    </a:cubicBezTo>
                    <a:cubicBezTo>
                      <a:pt x="38" y="19"/>
                      <a:pt x="38" y="18"/>
                      <a:pt x="38" y="18"/>
                    </a:cubicBezTo>
                    <a:cubicBezTo>
                      <a:pt x="38" y="18"/>
                      <a:pt x="37" y="19"/>
                      <a:pt x="37" y="18"/>
                    </a:cubicBezTo>
                    <a:cubicBezTo>
                      <a:pt x="37" y="18"/>
                      <a:pt x="37" y="17"/>
                      <a:pt x="37" y="17"/>
                    </a:cubicBezTo>
                    <a:cubicBezTo>
                      <a:pt x="38" y="16"/>
                      <a:pt x="38" y="15"/>
                      <a:pt x="39" y="15"/>
                    </a:cubicBezTo>
                    <a:cubicBezTo>
                      <a:pt x="39" y="15"/>
                      <a:pt x="39" y="15"/>
                      <a:pt x="39" y="16"/>
                    </a:cubicBezTo>
                    <a:cubicBezTo>
                      <a:pt x="40" y="16"/>
                      <a:pt x="41" y="15"/>
                      <a:pt x="41" y="15"/>
                    </a:cubicBezTo>
                    <a:cubicBezTo>
                      <a:pt x="42" y="15"/>
                      <a:pt x="42" y="14"/>
                      <a:pt x="42" y="14"/>
                    </a:cubicBezTo>
                    <a:cubicBezTo>
                      <a:pt x="43" y="14"/>
                      <a:pt x="43" y="14"/>
                      <a:pt x="43" y="14"/>
                    </a:cubicBezTo>
                    <a:cubicBezTo>
                      <a:pt x="44" y="14"/>
                      <a:pt x="43" y="13"/>
                      <a:pt x="44" y="13"/>
                    </a:cubicBezTo>
                    <a:cubicBezTo>
                      <a:pt x="45" y="13"/>
                      <a:pt x="46" y="13"/>
                      <a:pt x="45" y="14"/>
                    </a:cubicBezTo>
                    <a:cubicBezTo>
                      <a:pt x="46" y="14"/>
                      <a:pt x="46" y="13"/>
                      <a:pt x="47" y="13"/>
                    </a:cubicBezTo>
                    <a:cubicBezTo>
                      <a:pt x="47" y="12"/>
                      <a:pt x="47" y="12"/>
                      <a:pt x="47" y="11"/>
                    </a:cubicBezTo>
                    <a:close/>
                    <a:moveTo>
                      <a:pt x="21" y="60"/>
                    </a:moveTo>
                    <a:cubicBezTo>
                      <a:pt x="21" y="59"/>
                      <a:pt x="21" y="59"/>
                      <a:pt x="20" y="58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20" y="57"/>
                      <a:pt x="20" y="57"/>
                      <a:pt x="20" y="57"/>
                    </a:cubicBezTo>
                    <a:cubicBezTo>
                      <a:pt x="19" y="57"/>
                      <a:pt x="20" y="56"/>
                      <a:pt x="19" y="56"/>
                    </a:cubicBezTo>
                    <a:cubicBezTo>
                      <a:pt x="19" y="56"/>
                      <a:pt x="20" y="55"/>
                      <a:pt x="19" y="55"/>
                    </a:cubicBezTo>
                    <a:cubicBezTo>
                      <a:pt x="19" y="55"/>
                      <a:pt x="19" y="55"/>
                      <a:pt x="18" y="55"/>
                    </a:cubicBezTo>
                    <a:cubicBezTo>
                      <a:pt x="18" y="55"/>
                      <a:pt x="18" y="55"/>
                      <a:pt x="17" y="55"/>
                    </a:cubicBezTo>
                    <a:cubicBezTo>
                      <a:pt x="17" y="55"/>
                      <a:pt x="17" y="55"/>
                      <a:pt x="16" y="56"/>
                    </a:cubicBezTo>
                    <a:cubicBezTo>
                      <a:pt x="16" y="56"/>
                      <a:pt x="16" y="57"/>
                      <a:pt x="15" y="57"/>
                    </a:cubicBezTo>
                    <a:cubicBezTo>
                      <a:pt x="15" y="57"/>
                      <a:pt x="14" y="58"/>
                      <a:pt x="14" y="57"/>
                    </a:cubicBezTo>
                    <a:cubicBezTo>
                      <a:pt x="13" y="58"/>
                      <a:pt x="12" y="59"/>
                      <a:pt x="11" y="58"/>
                    </a:cubicBezTo>
                    <a:cubicBezTo>
                      <a:pt x="10" y="57"/>
                      <a:pt x="12" y="57"/>
                      <a:pt x="11" y="56"/>
                    </a:cubicBezTo>
                    <a:cubicBezTo>
                      <a:pt x="11" y="56"/>
                      <a:pt x="11" y="57"/>
                      <a:pt x="10" y="58"/>
                    </a:cubicBezTo>
                    <a:cubicBezTo>
                      <a:pt x="10" y="58"/>
                      <a:pt x="10" y="59"/>
                      <a:pt x="10" y="59"/>
                    </a:cubicBezTo>
                    <a:cubicBezTo>
                      <a:pt x="10" y="60"/>
                      <a:pt x="10" y="60"/>
                      <a:pt x="10" y="61"/>
                    </a:cubicBezTo>
                    <a:cubicBezTo>
                      <a:pt x="11" y="60"/>
                      <a:pt x="11" y="61"/>
                      <a:pt x="12" y="61"/>
                    </a:cubicBezTo>
                    <a:cubicBezTo>
                      <a:pt x="12" y="62"/>
                      <a:pt x="12" y="63"/>
                      <a:pt x="12" y="63"/>
                    </a:cubicBezTo>
                    <a:cubicBezTo>
                      <a:pt x="12" y="64"/>
                      <a:pt x="13" y="65"/>
                      <a:pt x="12" y="65"/>
                    </a:cubicBezTo>
                    <a:cubicBezTo>
                      <a:pt x="12" y="65"/>
                      <a:pt x="12" y="65"/>
                      <a:pt x="12" y="66"/>
                    </a:cubicBezTo>
                    <a:cubicBezTo>
                      <a:pt x="12" y="66"/>
                      <a:pt x="12" y="67"/>
                      <a:pt x="12" y="67"/>
                    </a:cubicBezTo>
                    <a:cubicBezTo>
                      <a:pt x="12" y="67"/>
                      <a:pt x="12" y="67"/>
                      <a:pt x="12" y="67"/>
                    </a:cubicBezTo>
                    <a:cubicBezTo>
                      <a:pt x="13" y="67"/>
                      <a:pt x="13" y="67"/>
                      <a:pt x="13" y="67"/>
                    </a:cubicBezTo>
                    <a:cubicBezTo>
                      <a:pt x="13" y="68"/>
                      <a:pt x="13" y="68"/>
                      <a:pt x="12" y="68"/>
                    </a:cubicBezTo>
                    <a:cubicBezTo>
                      <a:pt x="12" y="68"/>
                      <a:pt x="12" y="68"/>
                      <a:pt x="12" y="68"/>
                    </a:cubicBezTo>
                    <a:cubicBezTo>
                      <a:pt x="12" y="69"/>
                      <a:pt x="12" y="69"/>
                      <a:pt x="12" y="69"/>
                    </a:cubicBezTo>
                    <a:cubicBezTo>
                      <a:pt x="12" y="70"/>
                      <a:pt x="12" y="70"/>
                      <a:pt x="12" y="70"/>
                    </a:cubicBezTo>
                    <a:cubicBezTo>
                      <a:pt x="12" y="71"/>
                      <a:pt x="12" y="72"/>
                      <a:pt x="12" y="73"/>
                    </a:cubicBezTo>
                    <a:cubicBezTo>
                      <a:pt x="12" y="74"/>
                      <a:pt x="13" y="74"/>
                      <a:pt x="13" y="74"/>
                    </a:cubicBezTo>
                    <a:cubicBezTo>
                      <a:pt x="13" y="75"/>
                      <a:pt x="13" y="76"/>
                      <a:pt x="14" y="76"/>
                    </a:cubicBezTo>
                    <a:cubicBezTo>
                      <a:pt x="14" y="75"/>
                      <a:pt x="14" y="75"/>
                      <a:pt x="14" y="75"/>
                    </a:cubicBezTo>
                    <a:cubicBezTo>
                      <a:pt x="15" y="76"/>
                      <a:pt x="15" y="76"/>
                      <a:pt x="15" y="75"/>
                    </a:cubicBezTo>
                    <a:cubicBezTo>
                      <a:pt x="16" y="74"/>
                      <a:pt x="16" y="73"/>
                      <a:pt x="16" y="72"/>
                    </a:cubicBezTo>
                    <a:cubicBezTo>
                      <a:pt x="17" y="72"/>
                      <a:pt x="17" y="73"/>
                      <a:pt x="17" y="73"/>
                    </a:cubicBezTo>
                    <a:cubicBezTo>
                      <a:pt x="18" y="73"/>
                      <a:pt x="18" y="73"/>
                      <a:pt x="19" y="74"/>
                    </a:cubicBezTo>
                    <a:cubicBezTo>
                      <a:pt x="20" y="74"/>
                      <a:pt x="20" y="73"/>
                      <a:pt x="20" y="73"/>
                    </a:cubicBezTo>
                    <a:cubicBezTo>
                      <a:pt x="20" y="72"/>
                      <a:pt x="20" y="72"/>
                      <a:pt x="20" y="71"/>
                    </a:cubicBezTo>
                    <a:cubicBezTo>
                      <a:pt x="20" y="71"/>
                      <a:pt x="20" y="70"/>
                      <a:pt x="20" y="69"/>
                    </a:cubicBezTo>
                    <a:cubicBezTo>
                      <a:pt x="20" y="68"/>
                      <a:pt x="21" y="66"/>
                      <a:pt x="20" y="65"/>
                    </a:cubicBezTo>
                    <a:cubicBezTo>
                      <a:pt x="20" y="63"/>
                      <a:pt x="21" y="63"/>
                      <a:pt x="21" y="62"/>
                    </a:cubicBezTo>
                    <a:cubicBezTo>
                      <a:pt x="22" y="61"/>
                      <a:pt x="21" y="60"/>
                      <a:pt x="21" y="6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95" name="Freeform 806">
                <a:extLst>
                  <a:ext uri="{FF2B5EF4-FFF2-40B4-BE49-F238E27FC236}">
                    <a16:creationId xmlns:a16="http://schemas.microsoft.com/office/drawing/2014/main" id="{A7259919-0A10-7574-6DED-0F40E03A958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084763" y="3009900"/>
                <a:ext cx="128587" cy="182563"/>
              </a:xfrm>
              <a:custGeom>
                <a:avLst/>
                <a:gdLst>
                  <a:gd name="T0" fmla="*/ 30 w 31"/>
                  <a:gd name="T1" fmla="*/ 22 h 44"/>
                  <a:gd name="T2" fmla="*/ 29 w 31"/>
                  <a:gd name="T3" fmla="*/ 18 h 44"/>
                  <a:gd name="T4" fmla="*/ 29 w 31"/>
                  <a:gd name="T5" fmla="*/ 14 h 44"/>
                  <a:gd name="T6" fmla="*/ 27 w 31"/>
                  <a:gd name="T7" fmla="*/ 15 h 44"/>
                  <a:gd name="T8" fmla="*/ 26 w 31"/>
                  <a:gd name="T9" fmla="*/ 13 h 44"/>
                  <a:gd name="T10" fmla="*/ 23 w 31"/>
                  <a:gd name="T11" fmla="*/ 11 h 44"/>
                  <a:gd name="T12" fmla="*/ 23 w 31"/>
                  <a:gd name="T13" fmla="*/ 13 h 44"/>
                  <a:gd name="T14" fmla="*/ 22 w 31"/>
                  <a:gd name="T15" fmla="*/ 14 h 44"/>
                  <a:gd name="T16" fmla="*/ 20 w 31"/>
                  <a:gd name="T17" fmla="*/ 14 h 44"/>
                  <a:gd name="T18" fmla="*/ 18 w 31"/>
                  <a:gd name="T19" fmla="*/ 12 h 44"/>
                  <a:gd name="T20" fmla="*/ 17 w 31"/>
                  <a:gd name="T21" fmla="*/ 10 h 44"/>
                  <a:gd name="T22" fmla="*/ 18 w 31"/>
                  <a:gd name="T23" fmla="*/ 9 h 44"/>
                  <a:gd name="T24" fmla="*/ 18 w 31"/>
                  <a:gd name="T25" fmla="*/ 7 h 44"/>
                  <a:gd name="T26" fmla="*/ 20 w 31"/>
                  <a:gd name="T27" fmla="*/ 6 h 44"/>
                  <a:gd name="T28" fmla="*/ 21 w 31"/>
                  <a:gd name="T29" fmla="*/ 4 h 44"/>
                  <a:gd name="T30" fmla="*/ 23 w 31"/>
                  <a:gd name="T31" fmla="*/ 3 h 44"/>
                  <a:gd name="T32" fmla="*/ 22 w 31"/>
                  <a:gd name="T33" fmla="*/ 0 h 44"/>
                  <a:gd name="T34" fmla="*/ 20 w 31"/>
                  <a:gd name="T35" fmla="*/ 3 h 44"/>
                  <a:gd name="T36" fmla="*/ 20 w 31"/>
                  <a:gd name="T37" fmla="*/ 2 h 44"/>
                  <a:gd name="T38" fmla="*/ 18 w 31"/>
                  <a:gd name="T39" fmla="*/ 2 h 44"/>
                  <a:gd name="T40" fmla="*/ 15 w 31"/>
                  <a:gd name="T41" fmla="*/ 5 h 44"/>
                  <a:gd name="T42" fmla="*/ 13 w 31"/>
                  <a:gd name="T43" fmla="*/ 6 h 44"/>
                  <a:gd name="T44" fmla="*/ 15 w 31"/>
                  <a:gd name="T45" fmla="*/ 8 h 44"/>
                  <a:gd name="T46" fmla="*/ 14 w 31"/>
                  <a:gd name="T47" fmla="*/ 12 h 44"/>
                  <a:gd name="T48" fmla="*/ 12 w 31"/>
                  <a:gd name="T49" fmla="*/ 12 h 44"/>
                  <a:gd name="T50" fmla="*/ 8 w 31"/>
                  <a:gd name="T51" fmla="*/ 12 h 44"/>
                  <a:gd name="T52" fmla="*/ 4 w 31"/>
                  <a:gd name="T53" fmla="*/ 12 h 44"/>
                  <a:gd name="T54" fmla="*/ 5 w 31"/>
                  <a:gd name="T55" fmla="*/ 15 h 44"/>
                  <a:gd name="T56" fmla="*/ 7 w 31"/>
                  <a:gd name="T57" fmla="*/ 17 h 44"/>
                  <a:gd name="T58" fmla="*/ 5 w 31"/>
                  <a:gd name="T59" fmla="*/ 20 h 44"/>
                  <a:gd name="T60" fmla="*/ 3 w 31"/>
                  <a:gd name="T61" fmla="*/ 20 h 44"/>
                  <a:gd name="T62" fmla="*/ 4 w 31"/>
                  <a:gd name="T63" fmla="*/ 22 h 44"/>
                  <a:gd name="T64" fmla="*/ 5 w 31"/>
                  <a:gd name="T65" fmla="*/ 23 h 44"/>
                  <a:gd name="T66" fmla="*/ 9 w 31"/>
                  <a:gd name="T67" fmla="*/ 24 h 44"/>
                  <a:gd name="T68" fmla="*/ 10 w 31"/>
                  <a:gd name="T69" fmla="*/ 25 h 44"/>
                  <a:gd name="T70" fmla="*/ 8 w 31"/>
                  <a:gd name="T71" fmla="*/ 28 h 44"/>
                  <a:gd name="T72" fmla="*/ 4 w 31"/>
                  <a:gd name="T73" fmla="*/ 32 h 44"/>
                  <a:gd name="T74" fmla="*/ 10 w 31"/>
                  <a:gd name="T75" fmla="*/ 30 h 44"/>
                  <a:gd name="T76" fmla="*/ 9 w 31"/>
                  <a:gd name="T77" fmla="*/ 32 h 44"/>
                  <a:gd name="T78" fmla="*/ 5 w 31"/>
                  <a:gd name="T79" fmla="*/ 34 h 44"/>
                  <a:gd name="T80" fmla="*/ 4 w 31"/>
                  <a:gd name="T81" fmla="*/ 35 h 44"/>
                  <a:gd name="T82" fmla="*/ 3 w 31"/>
                  <a:gd name="T83" fmla="*/ 36 h 44"/>
                  <a:gd name="T84" fmla="*/ 2 w 31"/>
                  <a:gd name="T85" fmla="*/ 38 h 44"/>
                  <a:gd name="T86" fmla="*/ 3 w 31"/>
                  <a:gd name="T87" fmla="*/ 40 h 44"/>
                  <a:gd name="T88" fmla="*/ 3 w 31"/>
                  <a:gd name="T89" fmla="*/ 42 h 44"/>
                  <a:gd name="T90" fmla="*/ 6 w 31"/>
                  <a:gd name="T91" fmla="*/ 42 h 44"/>
                  <a:gd name="T92" fmla="*/ 6 w 31"/>
                  <a:gd name="T93" fmla="*/ 43 h 44"/>
                  <a:gd name="T94" fmla="*/ 10 w 31"/>
                  <a:gd name="T95" fmla="*/ 43 h 44"/>
                  <a:gd name="T96" fmla="*/ 12 w 31"/>
                  <a:gd name="T97" fmla="*/ 42 h 44"/>
                  <a:gd name="T98" fmla="*/ 15 w 31"/>
                  <a:gd name="T99" fmla="*/ 41 h 44"/>
                  <a:gd name="T100" fmla="*/ 18 w 31"/>
                  <a:gd name="T101" fmla="*/ 39 h 44"/>
                  <a:gd name="T102" fmla="*/ 23 w 31"/>
                  <a:gd name="T103" fmla="*/ 36 h 44"/>
                  <a:gd name="T104" fmla="*/ 25 w 31"/>
                  <a:gd name="T105" fmla="*/ 36 h 44"/>
                  <a:gd name="T106" fmla="*/ 29 w 31"/>
                  <a:gd name="T107" fmla="*/ 33 h 44"/>
                  <a:gd name="T108" fmla="*/ 30 w 31"/>
                  <a:gd name="T109" fmla="*/ 29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31" h="44">
                    <a:moveTo>
                      <a:pt x="30" y="25"/>
                    </a:moveTo>
                    <a:cubicBezTo>
                      <a:pt x="30" y="25"/>
                      <a:pt x="30" y="24"/>
                      <a:pt x="30" y="24"/>
                    </a:cubicBezTo>
                    <a:cubicBezTo>
                      <a:pt x="30" y="24"/>
                      <a:pt x="30" y="23"/>
                      <a:pt x="30" y="23"/>
                    </a:cubicBezTo>
                    <a:cubicBezTo>
                      <a:pt x="30" y="23"/>
                      <a:pt x="30" y="23"/>
                      <a:pt x="30" y="22"/>
                    </a:cubicBezTo>
                    <a:cubicBezTo>
                      <a:pt x="30" y="22"/>
                      <a:pt x="30" y="22"/>
                      <a:pt x="30" y="21"/>
                    </a:cubicBezTo>
                    <a:cubicBezTo>
                      <a:pt x="30" y="21"/>
                      <a:pt x="30" y="21"/>
                      <a:pt x="30" y="21"/>
                    </a:cubicBezTo>
                    <a:cubicBezTo>
                      <a:pt x="30" y="20"/>
                      <a:pt x="30" y="20"/>
                      <a:pt x="30" y="19"/>
                    </a:cubicBezTo>
                    <a:cubicBezTo>
                      <a:pt x="29" y="19"/>
                      <a:pt x="29" y="18"/>
                      <a:pt x="29" y="18"/>
                    </a:cubicBezTo>
                    <a:cubicBezTo>
                      <a:pt x="29" y="17"/>
                      <a:pt x="29" y="17"/>
                      <a:pt x="29" y="17"/>
                    </a:cubicBezTo>
                    <a:cubicBezTo>
                      <a:pt x="28" y="16"/>
                      <a:pt x="28" y="16"/>
                      <a:pt x="28" y="15"/>
                    </a:cubicBezTo>
                    <a:cubicBezTo>
                      <a:pt x="29" y="15"/>
                      <a:pt x="29" y="16"/>
                      <a:pt x="30" y="16"/>
                    </a:cubicBezTo>
                    <a:cubicBezTo>
                      <a:pt x="30" y="15"/>
                      <a:pt x="29" y="15"/>
                      <a:pt x="29" y="14"/>
                    </a:cubicBezTo>
                    <a:cubicBezTo>
                      <a:pt x="29" y="14"/>
                      <a:pt x="29" y="14"/>
                      <a:pt x="29" y="14"/>
                    </a:cubicBezTo>
                    <a:cubicBezTo>
                      <a:pt x="28" y="15"/>
                      <a:pt x="28" y="15"/>
                      <a:pt x="28" y="15"/>
                    </a:cubicBezTo>
                    <a:cubicBezTo>
                      <a:pt x="28" y="15"/>
                      <a:pt x="28" y="15"/>
                      <a:pt x="28" y="15"/>
                    </a:cubicBezTo>
                    <a:cubicBezTo>
                      <a:pt x="27" y="15"/>
                      <a:pt x="27" y="15"/>
                      <a:pt x="27" y="15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7" y="13"/>
                      <a:pt x="27" y="13"/>
                      <a:pt x="27" y="13"/>
                    </a:cubicBezTo>
                    <a:cubicBezTo>
                      <a:pt x="26" y="13"/>
                      <a:pt x="26" y="13"/>
                      <a:pt x="26" y="13"/>
                    </a:cubicBezTo>
                    <a:cubicBezTo>
                      <a:pt x="26" y="13"/>
                      <a:pt x="26" y="13"/>
                      <a:pt x="26" y="13"/>
                    </a:cubicBezTo>
                    <a:cubicBezTo>
                      <a:pt x="25" y="13"/>
                      <a:pt x="25" y="12"/>
                      <a:pt x="25" y="11"/>
                    </a:cubicBezTo>
                    <a:cubicBezTo>
                      <a:pt x="24" y="11"/>
                      <a:pt x="24" y="11"/>
                      <a:pt x="24" y="11"/>
                    </a:cubicBezTo>
                    <a:cubicBezTo>
                      <a:pt x="24" y="11"/>
                      <a:pt x="24" y="11"/>
                      <a:pt x="24" y="11"/>
                    </a:cubicBezTo>
                    <a:cubicBezTo>
                      <a:pt x="23" y="11"/>
                      <a:pt x="23" y="11"/>
                      <a:pt x="23" y="11"/>
                    </a:cubicBezTo>
                    <a:cubicBezTo>
                      <a:pt x="23" y="11"/>
                      <a:pt x="23" y="11"/>
                      <a:pt x="23" y="11"/>
                    </a:cubicBezTo>
                    <a:cubicBezTo>
                      <a:pt x="23" y="12"/>
                      <a:pt x="23" y="12"/>
                      <a:pt x="23" y="12"/>
                    </a:cubicBezTo>
                    <a:cubicBezTo>
                      <a:pt x="23" y="12"/>
                      <a:pt x="23" y="12"/>
                      <a:pt x="23" y="12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22" y="13"/>
                      <a:pt x="22" y="13"/>
                      <a:pt x="22" y="13"/>
                    </a:cubicBezTo>
                    <a:cubicBezTo>
                      <a:pt x="22" y="14"/>
                      <a:pt x="22" y="14"/>
                      <a:pt x="22" y="14"/>
                    </a:cubicBezTo>
                    <a:cubicBezTo>
                      <a:pt x="22" y="13"/>
                      <a:pt x="22" y="13"/>
                      <a:pt x="22" y="13"/>
                    </a:cubicBezTo>
                    <a:cubicBezTo>
                      <a:pt x="22" y="14"/>
                      <a:pt x="22" y="14"/>
                      <a:pt x="22" y="14"/>
                    </a:cubicBezTo>
                    <a:cubicBezTo>
                      <a:pt x="22" y="14"/>
                      <a:pt x="22" y="14"/>
                      <a:pt x="22" y="14"/>
                    </a:cubicBezTo>
                    <a:cubicBezTo>
                      <a:pt x="21" y="14"/>
                      <a:pt x="21" y="14"/>
                      <a:pt x="21" y="14"/>
                    </a:cubicBezTo>
                    <a:cubicBezTo>
                      <a:pt x="21" y="13"/>
                      <a:pt x="21" y="13"/>
                      <a:pt x="21" y="13"/>
                    </a:cubicBezTo>
                    <a:cubicBezTo>
                      <a:pt x="20" y="14"/>
                      <a:pt x="20" y="14"/>
                      <a:pt x="20" y="14"/>
                    </a:cubicBezTo>
                    <a:cubicBezTo>
                      <a:pt x="20" y="13"/>
                      <a:pt x="20" y="13"/>
                      <a:pt x="20" y="13"/>
                    </a:cubicBezTo>
                    <a:cubicBezTo>
                      <a:pt x="19" y="13"/>
                      <a:pt x="19" y="13"/>
                      <a:pt x="19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1"/>
                      <a:pt x="17" y="11"/>
                      <a:pt x="17" y="11"/>
                    </a:cubicBezTo>
                    <a:cubicBezTo>
                      <a:pt x="17" y="10"/>
                      <a:pt x="17" y="10"/>
                      <a:pt x="17" y="10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8" y="9"/>
                      <a:pt x="18" y="9"/>
                      <a:pt x="18" y="9"/>
                    </a:cubicBezTo>
                    <a:cubicBezTo>
                      <a:pt x="18" y="9"/>
                      <a:pt x="18" y="9"/>
                      <a:pt x="18" y="9"/>
                    </a:cubicBezTo>
                    <a:cubicBezTo>
                      <a:pt x="19" y="8"/>
                      <a:pt x="19" y="8"/>
                      <a:pt x="19" y="8"/>
                    </a:cubicBezTo>
                    <a:cubicBezTo>
                      <a:pt x="19" y="8"/>
                      <a:pt x="19" y="8"/>
                      <a:pt x="19" y="8"/>
                    </a:cubicBezTo>
                    <a:cubicBezTo>
                      <a:pt x="18" y="7"/>
                      <a:pt x="18" y="7"/>
                      <a:pt x="18" y="7"/>
                    </a:cubicBezTo>
                    <a:cubicBezTo>
                      <a:pt x="18" y="7"/>
                      <a:pt x="18" y="7"/>
                      <a:pt x="18" y="7"/>
                    </a:cubicBezTo>
                    <a:cubicBezTo>
                      <a:pt x="18" y="6"/>
                      <a:pt x="18" y="6"/>
                      <a:pt x="18" y="6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5"/>
                      <a:pt x="21" y="5"/>
                      <a:pt x="21" y="5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2" y="4"/>
                      <a:pt x="22" y="4"/>
                      <a:pt x="22" y="4"/>
                    </a:cubicBezTo>
                    <a:cubicBezTo>
                      <a:pt x="22" y="4"/>
                      <a:pt x="22" y="4"/>
                      <a:pt x="22" y="4"/>
                    </a:cubicBezTo>
                    <a:cubicBezTo>
                      <a:pt x="22" y="3"/>
                      <a:pt x="22" y="3"/>
                      <a:pt x="22" y="3"/>
                    </a:cubicBezTo>
                    <a:cubicBezTo>
                      <a:pt x="23" y="3"/>
                      <a:pt x="23" y="3"/>
                      <a:pt x="23" y="3"/>
                    </a:cubicBezTo>
                    <a:cubicBezTo>
                      <a:pt x="23" y="2"/>
                      <a:pt x="24" y="2"/>
                      <a:pt x="24" y="2"/>
                    </a:cubicBezTo>
                    <a:cubicBezTo>
                      <a:pt x="24" y="1"/>
                      <a:pt x="24" y="1"/>
                      <a:pt x="23" y="1"/>
                    </a:cubicBezTo>
                    <a:cubicBezTo>
                      <a:pt x="23" y="0"/>
                      <a:pt x="23" y="0"/>
                      <a:pt x="22" y="0"/>
                    </a:cubicBezTo>
                    <a:cubicBezTo>
                      <a:pt x="21" y="0"/>
                      <a:pt x="22" y="0"/>
                      <a:pt x="22" y="0"/>
                    </a:cubicBezTo>
                    <a:cubicBezTo>
                      <a:pt x="22" y="1"/>
                      <a:pt x="21" y="0"/>
                      <a:pt x="21" y="1"/>
                    </a:cubicBezTo>
                    <a:cubicBezTo>
                      <a:pt x="20" y="1"/>
                      <a:pt x="21" y="2"/>
                      <a:pt x="21" y="3"/>
                    </a:cubicBezTo>
                    <a:cubicBezTo>
                      <a:pt x="21" y="3"/>
                      <a:pt x="20" y="5"/>
                      <a:pt x="20" y="4"/>
                    </a:cubicBezTo>
                    <a:cubicBezTo>
                      <a:pt x="19" y="4"/>
                      <a:pt x="20" y="3"/>
                      <a:pt x="20" y="3"/>
                    </a:cubicBezTo>
                    <a:cubicBezTo>
                      <a:pt x="21" y="2"/>
                      <a:pt x="20" y="2"/>
                      <a:pt x="20" y="2"/>
                    </a:cubicBezTo>
                    <a:cubicBezTo>
                      <a:pt x="20" y="2"/>
                      <a:pt x="20" y="1"/>
                      <a:pt x="20" y="1"/>
                    </a:cubicBezTo>
                    <a:cubicBezTo>
                      <a:pt x="20" y="1"/>
                      <a:pt x="19" y="1"/>
                      <a:pt x="19" y="1"/>
                    </a:cubicBezTo>
                    <a:cubicBezTo>
                      <a:pt x="19" y="1"/>
                      <a:pt x="20" y="1"/>
                      <a:pt x="20" y="2"/>
                    </a:cubicBezTo>
                    <a:cubicBezTo>
                      <a:pt x="20" y="2"/>
                      <a:pt x="19" y="2"/>
                      <a:pt x="19" y="2"/>
                    </a:cubicBezTo>
                    <a:cubicBezTo>
                      <a:pt x="19" y="2"/>
                      <a:pt x="19" y="2"/>
                      <a:pt x="19" y="2"/>
                    </a:cubicBezTo>
                    <a:cubicBezTo>
                      <a:pt x="19" y="2"/>
                      <a:pt x="19" y="2"/>
                      <a:pt x="19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17" y="2"/>
                      <a:pt x="17" y="2"/>
                      <a:pt x="16" y="2"/>
                    </a:cubicBezTo>
                    <a:cubicBezTo>
                      <a:pt x="16" y="1"/>
                      <a:pt x="14" y="3"/>
                      <a:pt x="14" y="4"/>
                    </a:cubicBezTo>
                    <a:cubicBezTo>
                      <a:pt x="15" y="4"/>
                      <a:pt x="15" y="4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6"/>
                      <a:pt x="15" y="5"/>
                    </a:cubicBezTo>
                    <a:cubicBezTo>
                      <a:pt x="13" y="5"/>
                      <a:pt x="15" y="6"/>
                      <a:pt x="14" y="7"/>
                    </a:cubicBezTo>
                    <a:cubicBezTo>
                      <a:pt x="14" y="7"/>
                      <a:pt x="13" y="6"/>
                      <a:pt x="13" y="6"/>
                    </a:cubicBezTo>
                    <a:cubicBezTo>
                      <a:pt x="13" y="7"/>
                      <a:pt x="12" y="7"/>
                      <a:pt x="12" y="8"/>
                    </a:cubicBezTo>
                    <a:cubicBezTo>
                      <a:pt x="12" y="8"/>
                      <a:pt x="13" y="8"/>
                      <a:pt x="13" y="8"/>
                    </a:cubicBezTo>
                    <a:cubicBezTo>
                      <a:pt x="13" y="8"/>
                      <a:pt x="14" y="8"/>
                      <a:pt x="14" y="8"/>
                    </a:cubicBezTo>
                    <a:cubicBezTo>
                      <a:pt x="15" y="8"/>
                      <a:pt x="14" y="9"/>
                      <a:pt x="15" y="8"/>
                    </a:cubicBezTo>
                    <a:cubicBezTo>
                      <a:pt x="15" y="8"/>
                      <a:pt x="16" y="8"/>
                      <a:pt x="16" y="8"/>
                    </a:cubicBezTo>
                    <a:cubicBezTo>
                      <a:pt x="17" y="9"/>
                      <a:pt x="14" y="10"/>
                      <a:pt x="14" y="11"/>
                    </a:cubicBezTo>
                    <a:cubicBezTo>
                      <a:pt x="14" y="11"/>
                      <a:pt x="14" y="11"/>
                      <a:pt x="14" y="11"/>
                    </a:cubicBezTo>
                    <a:cubicBezTo>
                      <a:pt x="13" y="11"/>
                      <a:pt x="14" y="11"/>
                      <a:pt x="14" y="12"/>
                    </a:cubicBezTo>
                    <a:cubicBezTo>
                      <a:pt x="14" y="12"/>
                      <a:pt x="14" y="12"/>
                      <a:pt x="14" y="12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3" y="13"/>
                      <a:pt x="13" y="12"/>
                      <a:pt x="13" y="12"/>
                    </a:cubicBezTo>
                    <a:cubicBezTo>
                      <a:pt x="13" y="12"/>
                      <a:pt x="12" y="12"/>
                      <a:pt x="12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0" y="12"/>
                      <a:pt x="10" y="13"/>
                      <a:pt x="10" y="14"/>
                    </a:cubicBezTo>
                    <a:cubicBezTo>
                      <a:pt x="9" y="13"/>
                      <a:pt x="9" y="13"/>
                      <a:pt x="9" y="12"/>
                    </a:cubicBezTo>
                    <a:cubicBezTo>
                      <a:pt x="9" y="12"/>
                      <a:pt x="8" y="12"/>
                      <a:pt x="8" y="12"/>
                    </a:cubicBezTo>
                    <a:cubicBezTo>
                      <a:pt x="7" y="12"/>
                      <a:pt x="5" y="11"/>
                      <a:pt x="5" y="12"/>
                    </a:cubicBezTo>
                    <a:cubicBezTo>
                      <a:pt x="6" y="12"/>
                      <a:pt x="6" y="12"/>
                      <a:pt x="6" y="12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4" y="12"/>
                      <a:pt x="5" y="12"/>
                      <a:pt x="4" y="12"/>
                    </a:cubicBezTo>
                    <a:cubicBezTo>
                      <a:pt x="3" y="12"/>
                      <a:pt x="3" y="13"/>
                      <a:pt x="3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3"/>
                      <a:pt x="5" y="14"/>
                      <a:pt x="5" y="14"/>
                    </a:cubicBezTo>
                    <a:cubicBezTo>
                      <a:pt x="5" y="14"/>
                      <a:pt x="5" y="15"/>
                      <a:pt x="5" y="15"/>
                    </a:cubicBezTo>
                    <a:cubicBezTo>
                      <a:pt x="5" y="15"/>
                      <a:pt x="5" y="15"/>
                      <a:pt x="5" y="16"/>
                    </a:cubicBezTo>
                    <a:cubicBezTo>
                      <a:pt x="5" y="16"/>
                      <a:pt x="4" y="16"/>
                      <a:pt x="4" y="16"/>
                    </a:cubicBezTo>
                    <a:cubicBezTo>
                      <a:pt x="5" y="17"/>
                      <a:pt x="5" y="17"/>
                      <a:pt x="6" y="17"/>
                    </a:cubicBezTo>
                    <a:cubicBezTo>
                      <a:pt x="6" y="16"/>
                      <a:pt x="7" y="16"/>
                      <a:pt x="7" y="17"/>
                    </a:cubicBezTo>
                    <a:cubicBezTo>
                      <a:pt x="7" y="18"/>
                      <a:pt x="6" y="18"/>
                      <a:pt x="5" y="18"/>
                    </a:cubicBezTo>
                    <a:cubicBezTo>
                      <a:pt x="5" y="18"/>
                      <a:pt x="4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20"/>
                    </a:cubicBezTo>
                    <a:cubicBezTo>
                      <a:pt x="5" y="20"/>
                      <a:pt x="5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3" y="20"/>
                    </a:cubicBezTo>
                    <a:cubicBezTo>
                      <a:pt x="3" y="20"/>
                      <a:pt x="3" y="20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3"/>
                      <a:pt x="4" y="22"/>
                      <a:pt x="4" y="22"/>
                    </a:cubicBezTo>
                    <a:cubicBezTo>
                      <a:pt x="5" y="22"/>
                      <a:pt x="5" y="22"/>
                      <a:pt x="5" y="22"/>
                    </a:cubicBezTo>
                    <a:cubicBezTo>
                      <a:pt x="5" y="22"/>
                      <a:pt x="5" y="22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7" y="22"/>
                      <a:pt x="6" y="24"/>
                      <a:pt x="7" y="24"/>
                    </a:cubicBezTo>
                    <a:cubicBezTo>
                      <a:pt x="8" y="24"/>
                      <a:pt x="9" y="24"/>
                      <a:pt x="9" y="24"/>
                    </a:cubicBezTo>
                    <a:cubicBezTo>
                      <a:pt x="10" y="24"/>
                      <a:pt x="10" y="24"/>
                      <a:pt x="11" y="24"/>
                    </a:cubicBezTo>
                    <a:cubicBezTo>
                      <a:pt x="11" y="24"/>
                      <a:pt x="11" y="24"/>
                      <a:pt x="11" y="24"/>
                    </a:cubicBezTo>
                    <a:cubicBezTo>
                      <a:pt x="11" y="24"/>
                      <a:pt x="11" y="24"/>
                      <a:pt x="11" y="25"/>
                    </a:cubicBezTo>
                    <a:cubicBezTo>
                      <a:pt x="11" y="25"/>
                      <a:pt x="10" y="25"/>
                      <a:pt x="10" y="25"/>
                    </a:cubicBezTo>
                    <a:cubicBezTo>
                      <a:pt x="10" y="25"/>
                      <a:pt x="9" y="26"/>
                      <a:pt x="9" y="25"/>
                    </a:cubicBezTo>
                    <a:cubicBezTo>
                      <a:pt x="9" y="25"/>
                      <a:pt x="8" y="27"/>
                      <a:pt x="8" y="27"/>
                    </a:cubicBezTo>
                    <a:cubicBezTo>
                      <a:pt x="8" y="27"/>
                      <a:pt x="8" y="27"/>
                      <a:pt x="7" y="27"/>
                    </a:cubicBezTo>
                    <a:cubicBezTo>
                      <a:pt x="8" y="28"/>
                      <a:pt x="8" y="28"/>
                      <a:pt x="8" y="28"/>
                    </a:cubicBezTo>
                    <a:cubicBezTo>
                      <a:pt x="8" y="28"/>
                      <a:pt x="8" y="29"/>
                      <a:pt x="7" y="29"/>
                    </a:cubicBezTo>
                    <a:cubicBezTo>
                      <a:pt x="7" y="29"/>
                      <a:pt x="7" y="29"/>
                      <a:pt x="7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5" y="31"/>
                      <a:pt x="5" y="31"/>
                      <a:pt x="4" y="32"/>
                    </a:cubicBezTo>
                    <a:cubicBezTo>
                      <a:pt x="6" y="32"/>
                      <a:pt x="6" y="31"/>
                      <a:pt x="7" y="31"/>
                    </a:cubicBezTo>
                    <a:cubicBezTo>
                      <a:pt x="7" y="30"/>
                      <a:pt x="7" y="31"/>
                      <a:pt x="8" y="31"/>
                    </a:cubicBezTo>
                    <a:cubicBezTo>
                      <a:pt x="8" y="31"/>
                      <a:pt x="9" y="31"/>
                      <a:pt x="9" y="31"/>
                    </a:cubicBezTo>
                    <a:cubicBezTo>
                      <a:pt x="9" y="31"/>
                      <a:pt x="10" y="31"/>
                      <a:pt x="10" y="30"/>
                    </a:cubicBezTo>
                    <a:cubicBezTo>
                      <a:pt x="10" y="30"/>
                      <a:pt x="10" y="30"/>
                      <a:pt x="11" y="29"/>
                    </a:cubicBezTo>
                    <a:cubicBezTo>
                      <a:pt x="11" y="29"/>
                      <a:pt x="11" y="30"/>
                      <a:pt x="11" y="30"/>
                    </a:cubicBezTo>
                    <a:cubicBezTo>
                      <a:pt x="11" y="30"/>
                      <a:pt x="11" y="30"/>
                      <a:pt x="12" y="31"/>
                    </a:cubicBezTo>
                    <a:cubicBezTo>
                      <a:pt x="11" y="31"/>
                      <a:pt x="10" y="31"/>
                      <a:pt x="9" y="32"/>
                    </a:cubicBezTo>
                    <a:cubicBezTo>
                      <a:pt x="8" y="32"/>
                      <a:pt x="7" y="31"/>
                      <a:pt x="7" y="32"/>
                    </a:cubicBezTo>
                    <a:cubicBezTo>
                      <a:pt x="6" y="32"/>
                      <a:pt x="7" y="32"/>
                      <a:pt x="6" y="32"/>
                    </a:cubicBezTo>
                    <a:cubicBezTo>
                      <a:pt x="6" y="33"/>
                      <a:pt x="5" y="33"/>
                      <a:pt x="5" y="33"/>
                    </a:cubicBezTo>
                    <a:cubicBezTo>
                      <a:pt x="4" y="34"/>
                      <a:pt x="5" y="33"/>
                      <a:pt x="5" y="34"/>
                    </a:cubicBezTo>
                    <a:cubicBezTo>
                      <a:pt x="5" y="34"/>
                      <a:pt x="5" y="34"/>
                      <a:pt x="5" y="34"/>
                    </a:cubicBezTo>
                    <a:cubicBezTo>
                      <a:pt x="5" y="35"/>
                      <a:pt x="5" y="35"/>
                      <a:pt x="5" y="35"/>
                    </a:cubicBezTo>
                    <a:cubicBezTo>
                      <a:pt x="5" y="35"/>
                      <a:pt x="5" y="35"/>
                      <a:pt x="4" y="35"/>
                    </a:cubicBezTo>
                    <a:cubicBezTo>
                      <a:pt x="4" y="35"/>
                      <a:pt x="4" y="35"/>
                      <a:pt x="4" y="35"/>
                    </a:cubicBezTo>
                    <a:cubicBezTo>
                      <a:pt x="3" y="35"/>
                      <a:pt x="3" y="35"/>
                      <a:pt x="3" y="35"/>
                    </a:cubicBezTo>
                    <a:cubicBezTo>
                      <a:pt x="2" y="35"/>
                      <a:pt x="0" y="36"/>
                      <a:pt x="1" y="37"/>
                    </a:cubicBezTo>
                    <a:cubicBezTo>
                      <a:pt x="1" y="37"/>
                      <a:pt x="2" y="36"/>
                      <a:pt x="2" y="36"/>
                    </a:cubicBezTo>
                    <a:cubicBezTo>
                      <a:pt x="2" y="36"/>
                      <a:pt x="3" y="36"/>
                      <a:pt x="3" y="36"/>
                    </a:cubicBezTo>
                    <a:cubicBezTo>
                      <a:pt x="3" y="36"/>
                      <a:pt x="4" y="36"/>
                      <a:pt x="4" y="36"/>
                    </a:cubicBezTo>
                    <a:cubicBezTo>
                      <a:pt x="4" y="36"/>
                      <a:pt x="5" y="36"/>
                      <a:pt x="5" y="36"/>
                    </a:cubicBezTo>
                    <a:cubicBezTo>
                      <a:pt x="5" y="37"/>
                      <a:pt x="4" y="37"/>
                      <a:pt x="4" y="37"/>
                    </a:cubicBezTo>
                    <a:cubicBezTo>
                      <a:pt x="3" y="37"/>
                      <a:pt x="2" y="37"/>
                      <a:pt x="2" y="38"/>
                    </a:cubicBezTo>
                    <a:cubicBezTo>
                      <a:pt x="2" y="38"/>
                      <a:pt x="2" y="39"/>
                      <a:pt x="2" y="39"/>
                    </a:cubicBezTo>
                    <a:cubicBezTo>
                      <a:pt x="2" y="39"/>
                      <a:pt x="2" y="39"/>
                      <a:pt x="2" y="39"/>
                    </a:cubicBezTo>
                    <a:cubicBezTo>
                      <a:pt x="1" y="39"/>
                      <a:pt x="1" y="39"/>
                      <a:pt x="2" y="40"/>
                    </a:cubicBezTo>
                    <a:cubicBezTo>
                      <a:pt x="2" y="40"/>
                      <a:pt x="2" y="39"/>
                      <a:pt x="3" y="40"/>
                    </a:cubicBezTo>
                    <a:cubicBezTo>
                      <a:pt x="3" y="40"/>
                      <a:pt x="3" y="40"/>
                      <a:pt x="3" y="40"/>
                    </a:cubicBezTo>
                    <a:cubicBezTo>
                      <a:pt x="4" y="41"/>
                      <a:pt x="4" y="40"/>
                      <a:pt x="5" y="40"/>
                    </a:cubicBezTo>
                    <a:cubicBezTo>
                      <a:pt x="5" y="40"/>
                      <a:pt x="6" y="39"/>
                      <a:pt x="6" y="39"/>
                    </a:cubicBezTo>
                    <a:cubicBezTo>
                      <a:pt x="6" y="40"/>
                      <a:pt x="3" y="41"/>
                      <a:pt x="3" y="42"/>
                    </a:cubicBezTo>
                    <a:cubicBezTo>
                      <a:pt x="4" y="42"/>
                      <a:pt x="5" y="42"/>
                      <a:pt x="6" y="41"/>
                    </a:cubicBezTo>
                    <a:cubicBezTo>
                      <a:pt x="6" y="41"/>
                      <a:pt x="7" y="40"/>
                      <a:pt x="7" y="40"/>
                    </a:cubicBezTo>
                    <a:cubicBezTo>
                      <a:pt x="8" y="40"/>
                      <a:pt x="8" y="41"/>
                      <a:pt x="7" y="42"/>
                    </a:cubicBezTo>
                    <a:cubicBezTo>
                      <a:pt x="7" y="42"/>
                      <a:pt x="6" y="42"/>
                      <a:pt x="6" y="42"/>
                    </a:cubicBezTo>
                    <a:cubicBezTo>
                      <a:pt x="6" y="42"/>
                      <a:pt x="6" y="42"/>
                      <a:pt x="7" y="42"/>
                    </a:cubicBezTo>
                    <a:cubicBezTo>
                      <a:pt x="6" y="42"/>
                      <a:pt x="6" y="43"/>
                      <a:pt x="6" y="43"/>
                    </a:cubicBezTo>
                    <a:cubicBezTo>
                      <a:pt x="6" y="43"/>
                      <a:pt x="5" y="43"/>
                      <a:pt x="5" y="44"/>
                    </a:cubicBezTo>
                    <a:cubicBezTo>
                      <a:pt x="5" y="44"/>
                      <a:pt x="6" y="43"/>
                      <a:pt x="6" y="43"/>
                    </a:cubicBezTo>
                    <a:cubicBezTo>
                      <a:pt x="6" y="43"/>
                      <a:pt x="7" y="43"/>
                      <a:pt x="7" y="43"/>
                    </a:cubicBezTo>
                    <a:cubicBezTo>
                      <a:pt x="7" y="43"/>
                      <a:pt x="7" y="43"/>
                      <a:pt x="8" y="43"/>
                    </a:cubicBezTo>
                    <a:cubicBezTo>
                      <a:pt x="8" y="43"/>
                      <a:pt x="8" y="43"/>
                      <a:pt x="9" y="43"/>
                    </a:cubicBezTo>
                    <a:cubicBezTo>
                      <a:pt x="9" y="43"/>
                      <a:pt x="9" y="43"/>
                      <a:pt x="10" y="43"/>
                    </a:cubicBezTo>
                    <a:cubicBezTo>
                      <a:pt x="10" y="43"/>
                      <a:pt x="10" y="43"/>
                      <a:pt x="11" y="43"/>
                    </a:cubicBezTo>
                    <a:cubicBezTo>
                      <a:pt x="11" y="43"/>
                      <a:pt x="11" y="42"/>
                      <a:pt x="11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3" y="42"/>
                      <a:pt x="12" y="42"/>
                      <a:pt x="13" y="42"/>
                    </a:cubicBezTo>
                    <a:cubicBezTo>
                      <a:pt x="13" y="42"/>
                      <a:pt x="13" y="42"/>
                      <a:pt x="14" y="42"/>
                    </a:cubicBezTo>
                    <a:cubicBezTo>
                      <a:pt x="14" y="42"/>
                      <a:pt x="14" y="41"/>
                      <a:pt x="14" y="41"/>
                    </a:cubicBezTo>
                    <a:cubicBezTo>
                      <a:pt x="15" y="41"/>
                      <a:pt x="15" y="41"/>
                      <a:pt x="15" y="41"/>
                    </a:cubicBezTo>
                    <a:cubicBezTo>
                      <a:pt x="15" y="40"/>
                      <a:pt x="15" y="40"/>
                      <a:pt x="15" y="39"/>
                    </a:cubicBezTo>
                    <a:cubicBezTo>
                      <a:pt x="15" y="39"/>
                      <a:pt x="16" y="39"/>
                      <a:pt x="16" y="39"/>
                    </a:cubicBezTo>
                    <a:cubicBezTo>
                      <a:pt x="16" y="40"/>
                      <a:pt x="16" y="40"/>
                      <a:pt x="17" y="40"/>
                    </a:cubicBezTo>
                    <a:cubicBezTo>
                      <a:pt x="17" y="40"/>
                      <a:pt x="17" y="39"/>
                      <a:pt x="18" y="39"/>
                    </a:cubicBezTo>
                    <a:cubicBezTo>
                      <a:pt x="18" y="39"/>
                      <a:pt x="18" y="39"/>
                      <a:pt x="19" y="38"/>
                    </a:cubicBezTo>
                    <a:cubicBezTo>
                      <a:pt x="19" y="38"/>
                      <a:pt x="20" y="38"/>
                      <a:pt x="20" y="38"/>
                    </a:cubicBezTo>
                    <a:cubicBezTo>
                      <a:pt x="20" y="37"/>
                      <a:pt x="20" y="37"/>
                      <a:pt x="20" y="37"/>
                    </a:cubicBezTo>
                    <a:cubicBezTo>
                      <a:pt x="20" y="36"/>
                      <a:pt x="23" y="36"/>
                      <a:pt x="23" y="36"/>
                    </a:cubicBezTo>
                    <a:cubicBezTo>
                      <a:pt x="23" y="36"/>
                      <a:pt x="24" y="36"/>
                      <a:pt x="24" y="36"/>
                    </a:cubicBezTo>
                    <a:cubicBezTo>
                      <a:pt x="24" y="36"/>
                      <a:pt x="24" y="35"/>
                      <a:pt x="24" y="35"/>
                    </a:cubicBezTo>
                    <a:cubicBezTo>
                      <a:pt x="24" y="35"/>
                      <a:pt x="25" y="36"/>
                      <a:pt x="25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6" y="35"/>
                      <a:pt x="26" y="36"/>
                      <a:pt x="27" y="36"/>
                    </a:cubicBezTo>
                    <a:cubicBezTo>
                      <a:pt x="27" y="36"/>
                      <a:pt x="28" y="36"/>
                      <a:pt x="29" y="35"/>
                    </a:cubicBezTo>
                    <a:cubicBezTo>
                      <a:pt x="29" y="35"/>
                      <a:pt x="27" y="34"/>
                      <a:pt x="28" y="34"/>
                    </a:cubicBezTo>
                    <a:cubicBezTo>
                      <a:pt x="28" y="34"/>
                      <a:pt x="29" y="33"/>
                      <a:pt x="29" y="33"/>
                    </a:cubicBezTo>
                    <a:cubicBezTo>
                      <a:pt x="29" y="32"/>
                      <a:pt x="29" y="32"/>
                      <a:pt x="29" y="31"/>
                    </a:cubicBezTo>
                    <a:cubicBezTo>
                      <a:pt x="29" y="31"/>
                      <a:pt x="29" y="31"/>
                      <a:pt x="29" y="31"/>
                    </a:cubicBezTo>
                    <a:cubicBezTo>
                      <a:pt x="29" y="30"/>
                      <a:pt x="30" y="30"/>
                      <a:pt x="30" y="30"/>
                    </a:cubicBezTo>
                    <a:cubicBezTo>
                      <a:pt x="30" y="29"/>
                      <a:pt x="30" y="29"/>
                      <a:pt x="30" y="29"/>
                    </a:cubicBezTo>
                    <a:cubicBezTo>
                      <a:pt x="30" y="28"/>
                      <a:pt x="31" y="28"/>
                      <a:pt x="31" y="28"/>
                    </a:cubicBezTo>
                    <a:cubicBezTo>
                      <a:pt x="31" y="27"/>
                      <a:pt x="31" y="27"/>
                      <a:pt x="31" y="27"/>
                    </a:cubicBezTo>
                    <a:cubicBezTo>
                      <a:pt x="30" y="26"/>
                      <a:pt x="31" y="26"/>
                      <a:pt x="30" y="25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96" name="Freeform 807">
                <a:extLst>
                  <a:ext uri="{FF2B5EF4-FFF2-40B4-BE49-F238E27FC236}">
                    <a16:creationId xmlns:a16="http://schemas.microsoft.com/office/drawing/2014/main" id="{97BE6DF7-B1DD-1D0B-E81B-5B24A5E2342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834063" y="3317875"/>
                <a:ext cx="190500" cy="115888"/>
              </a:xfrm>
              <a:custGeom>
                <a:avLst/>
                <a:gdLst>
                  <a:gd name="T0" fmla="*/ 7 w 46"/>
                  <a:gd name="T1" fmla="*/ 24 h 28"/>
                  <a:gd name="T2" fmla="*/ 9 w 46"/>
                  <a:gd name="T3" fmla="*/ 26 h 28"/>
                  <a:gd name="T4" fmla="*/ 16 w 46"/>
                  <a:gd name="T5" fmla="*/ 27 h 28"/>
                  <a:gd name="T6" fmla="*/ 19 w 46"/>
                  <a:gd name="T7" fmla="*/ 26 h 28"/>
                  <a:gd name="T8" fmla="*/ 22 w 46"/>
                  <a:gd name="T9" fmla="*/ 25 h 28"/>
                  <a:gd name="T10" fmla="*/ 24 w 46"/>
                  <a:gd name="T11" fmla="*/ 24 h 28"/>
                  <a:gd name="T12" fmla="*/ 28 w 46"/>
                  <a:gd name="T13" fmla="*/ 24 h 28"/>
                  <a:gd name="T14" fmla="*/ 30 w 46"/>
                  <a:gd name="T15" fmla="*/ 24 h 28"/>
                  <a:gd name="T16" fmla="*/ 33 w 46"/>
                  <a:gd name="T17" fmla="*/ 23 h 28"/>
                  <a:gd name="T18" fmla="*/ 34 w 46"/>
                  <a:gd name="T19" fmla="*/ 20 h 28"/>
                  <a:gd name="T20" fmla="*/ 36 w 46"/>
                  <a:gd name="T21" fmla="*/ 19 h 28"/>
                  <a:gd name="T22" fmla="*/ 37 w 46"/>
                  <a:gd name="T23" fmla="*/ 15 h 28"/>
                  <a:gd name="T24" fmla="*/ 39 w 46"/>
                  <a:gd name="T25" fmla="*/ 13 h 28"/>
                  <a:gd name="T26" fmla="*/ 40 w 46"/>
                  <a:gd name="T27" fmla="*/ 10 h 28"/>
                  <a:gd name="T28" fmla="*/ 41 w 46"/>
                  <a:gd name="T29" fmla="*/ 8 h 28"/>
                  <a:gd name="T30" fmla="*/ 42 w 46"/>
                  <a:gd name="T31" fmla="*/ 8 h 28"/>
                  <a:gd name="T32" fmla="*/ 45 w 46"/>
                  <a:gd name="T33" fmla="*/ 6 h 28"/>
                  <a:gd name="T34" fmla="*/ 44 w 46"/>
                  <a:gd name="T35" fmla="*/ 5 h 28"/>
                  <a:gd name="T36" fmla="*/ 42 w 46"/>
                  <a:gd name="T37" fmla="*/ 3 h 28"/>
                  <a:gd name="T38" fmla="*/ 40 w 46"/>
                  <a:gd name="T39" fmla="*/ 2 h 28"/>
                  <a:gd name="T40" fmla="*/ 38 w 46"/>
                  <a:gd name="T41" fmla="*/ 2 h 28"/>
                  <a:gd name="T42" fmla="*/ 35 w 46"/>
                  <a:gd name="T43" fmla="*/ 0 h 28"/>
                  <a:gd name="T44" fmla="*/ 33 w 46"/>
                  <a:gd name="T45" fmla="*/ 1 h 28"/>
                  <a:gd name="T46" fmla="*/ 29 w 46"/>
                  <a:gd name="T47" fmla="*/ 0 h 28"/>
                  <a:gd name="T48" fmla="*/ 27 w 46"/>
                  <a:gd name="T49" fmla="*/ 3 h 28"/>
                  <a:gd name="T50" fmla="*/ 23 w 46"/>
                  <a:gd name="T51" fmla="*/ 4 h 28"/>
                  <a:gd name="T52" fmla="*/ 18 w 46"/>
                  <a:gd name="T53" fmla="*/ 5 h 28"/>
                  <a:gd name="T54" fmla="*/ 16 w 46"/>
                  <a:gd name="T55" fmla="*/ 8 h 28"/>
                  <a:gd name="T56" fmla="*/ 10 w 46"/>
                  <a:gd name="T57" fmla="*/ 7 h 28"/>
                  <a:gd name="T58" fmla="*/ 6 w 46"/>
                  <a:gd name="T59" fmla="*/ 9 h 28"/>
                  <a:gd name="T60" fmla="*/ 3 w 46"/>
                  <a:gd name="T61" fmla="*/ 8 h 28"/>
                  <a:gd name="T62" fmla="*/ 4 w 46"/>
                  <a:gd name="T63" fmla="*/ 11 h 28"/>
                  <a:gd name="T64" fmla="*/ 2 w 46"/>
                  <a:gd name="T65" fmla="*/ 13 h 28"/>
                  <a:gd name="T66" fmla="*/ 2 w 46"/>
                  <a:gd name="T67" fmla="*/ 15 h 28"/>
                  <a:gd name="T68" fmla="*/ 0 w 46"/>
                  <a:gd name="T69" fmla="*/ 17 h 28"/>
                  <a:gd name="T70" fmla="*/ 1 w 46"/>
                  <a:gd name="T71" fmla="*/ 18 h 28"/>
                  <a:gd name="T72" fmla="*/ 2 w 46"/>
                  <a:gd name="T73" fmla="*/ 19 h 28"/>
                  <a:gd name="T74" fmla="*/ 2 w 46"/>
                  <a:gd name="T75" fmla="*/ 21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46" h="28">
                    <a:moveTo>
                      <a:pt x="5" y="23"/>
                    </a:moveTo>
                    <a:cubicBezTo>
                      <a:pt x="6" y="24"/>
                      <a:pt x="6" y="24"/>
                      <a:pt x="7" y="24"/>
                    </a:cubicBezTo>
                    <a:cubicBezTo>
                      <a:pt x="8" y="25"/>
                      <a:pt x="8" y="25"/>
                      <a:pt x="8" y="26"/>
                    </a:cubicBezTo>
                    <a:cubicBezTo>
                      <a:pt x="8" y="26"/>
                      <a:pt x="9" y="26"/>
                      <a:pt x="9" y="26"/>
                    </a:cubicBezTo>
                    <a:cubicBezTo>
                      <a:pt x="10" y="27"/>
                      <a:pt x="11" y="27"/>
                      <a:pt x="13" y="27"/>
                    </a:cubicBezTo>
                    <a:cubicBezTo>
                      <a:pt x="14" y="27"/>
                      <a:pt x="15" y="28"/>
                      <a:pt x="16" y="27"/>
                    </a:cubicBezTo>
                    <a:cubicBezTo>
                      <a:pt x="16" y="27"/>
                      <a:pt x="17" y="27"/>
                      <a:pt x="18" y="26"/>
                    </a:cubicBezTo>
                    <a:cubicBezTo>
                      <a:pt x="18" y="26"/>
                      <a:pt x="19" y="26"/>
                      <a:pt x="19" y="26"/>
                    </a:cubicBezTo>
                    <a:cubicBezTo>
                      <a:pt x="20" y="25"/>
                      <a:pt x="20" y="26"/>
                      <a:pt x="21" y="26"/>
                    </a:cubicBezTo>
                    <a:cubicBezTo>
                      <a:pt x="21" y="25"/>
                      <a:pt x="21" y="25"/>
                      <a:pt x="22" y="25"/>
                    </a:cubicBezTo>
                    <a:cubicBezTo>
                      <a:pt x="22" y="25"/>
                      <a:pt x="22" y="24"/>
                      <a:pt x="23" y="24"/>
                    </a:cubicBezTo>
                    <a:cubicBezTo>
                      <a:pt x="23" y="24"/>
                      <a:pt x="24" y="24"/>
                      <a:pt x="24" y="24"/>
                    </a:cubicBezTo>
                    <a:cubicBezTo>
                      <a:pt x="24" y="24"/>
                      <a:pt x="25" y="24"/>
                      <a:pt x="25" y="24"/>
                    </a:cubicBezTo>
                    <a:cubicBezTo>
                      <a:pt x="26" y="24"/>
                      <a:pt x="27" y="24"/>
                      <a:pt x="28" y="24"/>
                    </a:cubicBezTo>
                    <a:cubicBezTo>
                      <a:pt x="28" y="24"/>
                      <a:pt x="29" y="24"/>
                      <a:pt x="29" y="24"/>
                    </a:cubicBezTo>
                    <a:cubicBezTo>
                      <a:pt x="30" y="24"/>
                      <a:pt x="30" y="24"/>
                      <a:pt x="30" y="24"/>
                    </a:cubicBezTo>
                    <a:cubicBezTo>
                      <a:pt x="31" y="24"/>
                      <a:pt x="31" y="23"/>
                      <a:pt x="31" y="23"/>
                    </a:cubicBezTo>
                    <a:cubicBezTo>
                      <a:pt x="32" y="23"/>
                      <a:pt x="32" y="23"/>
                      <a:pt x="33" y="23"/>
                    </a:cubicBezTo>
                    <a:cubicBezTo>
                      <a:pt x="33" y="23"/>
                      <a:pt x="34" y="22"/>
                      <a:pt x="34" y="21"/>
                    </a:cubicBezTo>
                    <a:cubicBezTo>
                      <a:pt x="34" y="21"/>
                      <a:pt x="34" y="21"/>
                      <a:pt x="34" y="20"/>
                    </a:cubicBezTo>
                    <a:cubicBezTo>
                      <a:pt x="34" y="20"/>
                      <a:pt x="35" y="20"/>
                      <a:pt x="35" y="19"/>
                    </a:cubicBezTo>
                    <a:cubicBezTo>
                      <a:pt x="35" y="19"/>
                      <a:pt x="35" y="19"/>
                      <a:pt x="36" y="19"/>
                    </a:cubicBezTo>
                    <a:cubicBezTo>
                      <a:pt x="36" y="18"/>
                      <a:pt x="36" y="18"/>
                      <a:pt x="36" y="18"/>
                    </a:cubicBezTo>
                    <a:cubicBezTo>
                      <a:pt x="36" y="17"/>
                      <a:pt x="37" y="16"/>
                      <a:pt x="37" y="15"/>
                    </a:cubicBezTo>
                    <a:cubicBezTo>
                      <a:pt x="37" y="15"/>
                      <a:pt x="38" y="14"/>
                      <a:pt x="38" y="14"/>
                    </a:cubicBezTo>
                    <a:cubicBezTo>
                      <a:pt x="38" y="14"/>
                      <a:pt x="38" y="13"/>
                      <a:pt x="39" y="13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1"/>
                      <a:pt x="39" y="11"/>
                      <a:pt x="40" y="10"/>
                    </a:cubicBezTo>
                    <a:cubicBezTo>
                      <a:pt x="40" y="10"/>
                      <a:pt x="40" y="10"/>
                      <a:pt x="41" y="10"/>
                    </a:cubicBezTo>
                    <a:cubicBezTo>
                      <a:pt x="41" y="9"/>
                      <a:pt x="41" y="9"/>
                      <a:pt x="41" y="8"/>
                    </a:cubicBezTo>
                    <a:cubicBezTo>
                      <a:pt x="41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3" y="8"/>
                      <a:pt x="43" y="8"/>
                      <a:pt x="44" y="8"/>
                    </a:cubicBezTo>
                    <a:cubicBezTo>
                      <a:pt x="45" y="8"/>
                      <a:pt x="46" y="7"/>
                      <a:pt x="45" y="6"/>
                    </a:cubicBezTo>
                    <a:cubicBezTo>
                      <a:pt x="45" y="5"/>
                      <a:pt x="45" y="5"/>
                      <a:pt x="45" y="5"/>
                    </a:cubicBezTo>
                    <a:cubicBezTo>
                      <a:pt x="44" y="5"/>
                      <a:pt x="44" y="5"/>
                      <a:pt x="44" y="5"/>
                    </a:cubicBezTo>
                    <a:cubicBezTo>
                      <a:pt x="43" y="5"/>
                      <a:pt x="43" y="4"/>
                      <a:pt x="43" y="4"/>
                    </a:cubicBezTo>
                    <a:cubicBezTo>
                      <a:pt x="43" y="3"/>
                      <a:pt x="42" y="3"/>
                      <a:pt x="42" y="3"/>
                    </a:cubicBezTo>
                    <a:cubicBezTo>
                      <a:pt x="41" y="3"/>
                      <a:pt x="41" y="3"/>
                      <a:pt x="41" y="2"/>
                    </a:cubicBezTo>
                    <a:cubicBezTo>
                      <a:pt x="41" y="2"/>
                      <a:pt x="41" y="2"/>
                      <a:pt x="40" y="2"/>
                    </a:cubicBezTo>
                    <a:cubicBezTo>
                      <a:pt x="40" y="2"/>
                      <a:pt x="40" y="2"/>
                      <a:pt x="40" y="2"/>
                    </a:cubicBezTo>
                    <a:cubicBezTo>
                      <a:pt x="39" y="2"/>
                      <a:pt x="38" y="3"/>
                      <a:pt x="38" y="2"/>
                    </a:cubicBezTo>
                    <a:cubicBezTo>
                      <a:pt x="37" y="1"/>
                      <a:pt x="36" y="1"/>
                      <a:pt x="36" y="0"/>
                    </a:cubicBezTo>
                    <a:cubicBezTo>
                      <a:pt x="36" y="0"/>
                      <a:pt x="35" y="0"/>
                      <a:pt x="35" y="0"/>
                    </a:cubicBezTo>
                    <a:cubicBezTo>
                      <a:pt x="35" y="0"/>
                      <a:pt x="35" y="1"/>
                      <a:pt x="34" y="1"/>
                    </a:cubicBezTo>
                    <a:cubicBezTo>
                      <a:pt x="34" y="1"/>
                      <a:pt x="33" y="1"/>
                      <a:pt x="33" y="1"/>
                    </a:cubicBezTo>
                    <a:cubicBezTo>
                      <a:pt x="32" y="1"/>
                      <a:pt x="32" y="0"/>
                      <a:pt x="31" y="0"/>
                    </a:cubicBezTo>
                    <a:cubicBezTo>
                      <a:pt x="31" y="0"/>
                      <a:pt x="30" y="0"/>
                      <a:pt x="29" y="0"/>
                    </a:cubicBezTo>
                    <a:cubicBezTo>
                      <a:pt x="29" y="1"/>
                      <a:pt x="29" y="1"/>
                      <a:pt x="28" y="2"/>
                    </a:cubicBezTo>
                    <a:cubicBezTo>
                      <a:pt x="28" y="3"/>
                      <a:pt x="28" y="3"/>
                      <a:pt x="27" y="3"/>
                    </a:cubicBezTo>
                    <a:cubicBezTo>
                      <a:pt x="26" y="4"/>
                      <a:pt x="25" y="5"/>
                      <a:pt x="24" y="4"/>
                    </a:cubicBezTo>
                    <a:cubicBezTo>
                      <a:pt x="23" y="3"/>
                      <a:pt x="23" y="3"/>
                      <a:pt x="23" y="4"/>
                    </a:cubicBezTo>
                    <a:cubicBezTo>
                      <a:pt x="22" y="4"/>
                      <a:pt x="22" y="5"/>
                      <a:pt x="21" y="5"/>
                    </a:cubicBezTo>
                    <a:cubicBezTo>
                      <a:pt x="20" y="5"/>
                      <a:pt x="19" y="5"/>
                      <a:pt x="18" y="5"/>
                    </a:cubicBezTo>
                    <a:cubicBezTo>
                      <a:pt x="17" y="6"/>
                      <a:pt x="18" y="7"/>
                      <a:pt x="18" y="8"/>
                    </a:cubicBezTo>
                    <a:cubicBezTo>
                      <a:pt x="17" y="8"/>
                      <a:pt x="17" y="8"/>
                      <a:pt x="16" y="8"/>
                    </a:cubicBezTo>
                    <a:cubicBezTo>
                      <a:pt x="15" y="8"/>
                      <a:pt x="15" y="8"/>
                      <a:pt x="14" y="8"/>
                    </a:cubicBezTo>
                    <a:cubicBezTo>
                      <a:pt x="13" y="8"/>
                      <a:pt x="11" y="8"/>
                      <a:pt x="10" y="7"/>
                    </a:cubicBezTo>
                    <a:cubicBezTo>
                      <a:pt x="9" y="7"/>
                      <a:pt x="8" y="6"/>
                      <a:pt x="6" y="5"/>
                    </a:cubicBezTo>
                    <a:cubicBezTo>
                      <a:pt x="6" y="6"/>
                      <a:pt x="6" y="8"/>
                      <a:pt x="6" y="9"/>
                    </a:cubicBezTo>
                    <a:cubicBezTo>
                      <a:pt x="5" y="9"/>
                      <a:pt x="4" y="9"/>
                      <a:pt x="4" y="9"/>
                    </a:cubicBezTo>
                    <a:cubicBezTo>
                      <a:pt x="4" y="8"/>
                      <a:pt x="3" y="8"/>
                      <a:pt x="3" y="8"/>
                    </a:cubicBezTo>
                    <a:cubicBezTo>
                      <a:pt x="3" y="8"/>
                      <a:pt x="2" y="9"/>
                      <a:pt x="2" y="9"/>
                    </a:cubicBezTo>
                    <a:cubicBezTo>
                      <a:pt x="2" y="10"/>
                      <a:pt x="4" y="9"/>
                      <a:pt x="4" y="11"/>
                    </a:cubicBezTo>
                    <a:cubicBezTo>
                      <a:pt x="3" y="11"/>
                      <a:pt x="3" y="12"/>
                      <a:pt x="2" y="12"/>
                    </a:cubicBezTo>
                    <a:cubicBezTo>
                      <a:pt x="2" y="12"/>
                      <a:pt x="2" y="12"/>
                      <a:pt x="2" y="13"/>
                    </a:cubicBezTo>
                    <a:cubicBezTo>
                      <a:pt x="2" y="13"/>
                      <a:pt x="2" y="13"/>
                      <a:pt x="2" y="14"/>
                    </a:cubicBezTo>
                    <a:cubicBezTo>
                      <a:pt x="2" y="14"/>
                      <a:pt x="2" y="14"/>
                      <a:pt x="2" y="15"/>
                    </a:cubicBezTo>
                    <a:cubicBezTo>
                      <a:pt x="2" y="15"/>
                      <a:pt x="2" y="15"/>
                      <a:pt x="2" y="16"/>
                    </a:cubicBezTo>
                    <a:cubicBezTo>
                      <a:pt x="1" y="16"/>
                      <a:pt x="0" y="17"/>
                      <a:pt x="0" y="17"/>
                    </a:cubicBezTo>
                    <a:cubicBezTo>
                      <a:pt x="0" y="17"/>
                      <a:pt x="1" y="17"/>
                      <a:pt x="1" y="17"/>
                    </a:cubicBezTo>
                    <a:cubicBezTo>
                      <a:pt x="1" y="18"/>
                      <a:pt x="1" y="18"/>
                      <a:pt x="1" y="18"/>
                    </a:cubicBezTo>
                    <a:cubicBezTo>
                      <a:pt x="1" y="19"/>
                      <a:pt x="2" y="19"/>
                      <a:pt x="2" y="19"/>
                    </a:cubicBezTo>
                    <a:cubicBezTo>
                      <a:pt x="2" y="19"/>
                      <a:pt x="2" y="19"/>
                      <a:pt x="2" y="19"/>
                    </a:cubicBezTo>
                    <a:cubicBezTo>
                      <a:pt x="2" y="20"/>
                      <a:pt x="2" y="20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3" y="21"/>
                      <a:pt x="5" y="22"/>
                      <a:pt x="5" y="23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97" name="Freeform 808">
                <a:extLst>
                  <a:ext uri="{FF2B5EF4-FFF2-40B4-BE49-F238E27FC236}">
                    <a16:creationId xmlns:a16="http://schemas.microsoft.com/office/drawing/2014/main" id="{9373C2A2-032B-50D0-6AEA-86AF048AACD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151438" y="2725738"/>
                <a:ext cx="287337" cy="538163"/>
              </a:xfrm>
              <a:custGeom>
                <a:avLst/>
                <a:gdLst>
                  <a:gd name="T0" fmla="*/ 57 w 69"/>
                  <a:gd name="T1" fmla="*/ 88 h 129"/>
                  <a:gd name="T2" fmla="*/ 52 w 69"/>
                  <a:gd name="T3" fmla="*/ 79 h 129"/>
                  <a:gd name="T4" fmla="*/ 36 w 69"/>
                  <a:gd name="T5" fmla="*/ 58 h 129"/>
                  <a:gd name="T6" fmla="*/ 35 w 69"/>
                  <a:gd name="T7" fmla="*/ 54 h 129"/>
                  <a:gd name="T8" fmla="*/ 34 w 69"/>
                  <a:gd name="T9" fmla="*/ 39 h 129"/>
                  <a:gd name="T10" fmla="*/ 27 w 69"/>
                  <a:gd name="T11" fmla="*/ 39 h 129"/>
                  <a:gd name="T12" fmla="*/ 33 w 69"/>
                  <a:gd name="T13" fmla="*/ 30 h 129"/>
                  <a:gd name="T14" fmla="*/ 24 w 69"/>
                  <a:gd name="T15" fmla="*/ 29 h 129"/>
                  <a:gd name="T16" fmla="*/ 18 w 69"/>
                  <a:gd name="T17" fmla="*/ 32 h 129"/>
                  <a:gd name="T18" fmla="*/ 17 w 69"/>
                  <a:gd name="T19" fmla="*/ 37 h 129"/>
                  <a:gd name="T20" fmla="*/ 16 w 69"/>
                  <a:gd name="T21" fmla="*/ 43 h 129"/>
                  <a:gd name="T22" fmla="*/ 16 w 69"/>
                  <a:gd name="T23" fmla="*/ 45 h 129"/>
                  <a:gd name="T24" fmla="*/ 16 w 69"/>
                  <a:gd name="T25" fmla="*/ 51 h 129"/>
                  <a:gd name="T26" fmla="*/ 19 w 69"/>
                  <a:gd name="T27" fmla="*/ 53 h 129"/>
                  <a:gd name="T28" fmla="*/ 15 w 69"/>
                  <a:gd name="T29" fmla="*/ 65 h 129"/>
                  <a:gd name="T30" fmla="*/ 20 w 69"/>
                  <a:gd name="T31" fmla="*/ 56 h 129"/>
                  <a:gd name="T32" fmla="*/ 22 w 69"/>
                  <a:gd name="T33" fmla="*/ 59 h 129"/>
                  <a:gd name="T34" fmla="*/ 20 w 69"/>
                  <a:gd name="T35" fmla="*/ 71 h 129"/>
                  <a:gd name="T36" fmla="*/ 24 w 69"/>
                  <a:gd name="T37" fmla="*/ 72 h 129"/>
                  <a:gd name="T38" fmla="*/ 32 w 69"/>
                  <a:gd name="T39" fmla="*/ 72 h 129"/>
                  <a:gd name="T40" fmla="*/ 33 w 69"/>
                  <a:gd name="T41" fmla="*/ 85 h 129"/>
                  <a:gd name="T42" fmla="*/ 25 w 69"/>
                  <a:gd name="T43" fmla="*/ 91 h 129"/>
                  <a:gd name="T44" fmla="*/ 21 w 69"/>
                  <a:gd name="T45" fmla="*/ 96 h 129"/>
                  <a:gd name="T46" fmla="*/ 19 w 69"/>
                  <a:gd name="T47" fmla="*/ 105 h 129"/>
                  <a:gd name="T48" fmla="*/ 20 w 69"/>
                  <a:gd name="T49" fmla="*/ 109 h 129"/>
                  <a:gd name="T50" fmla="*/ 28 w 69"/>
                  <a:gd name="T51" fmla="*/ 110 h 129"/>
                  <a:gd name="T52" fmla="*/ 25 w 69"/>
                  <a:gd name="T53" fmla="*/ 116 h 129"/>
                  <a:gd name="T54" fmla="*/ 14 w 69"/>
                  <a:gd name="T55" fmla="*/ 127 h 129"/>
                  <a:gd name="T56" fmla="*/ 24 w 69"/>
                  <a:gd name="T57" fmla="*/ 123 h 129"/>
                  <a:gd name="T58" fmla="*/ 34 w 69"/>
                  <a:gd name="T59" fmla="*/ 120 h 129"/>
                  <a:gd name="T60" fmla="*/ 48 w 69"/>
                  <a:gd name="T61" fmla="*/ 119 h 129"/>
                  <a:gd name="T62" fmla="*/ 68 w 69"/>
                  <a:gd name="T63" fmla="*/ 113 h 129"/>
                  <a:gd name="T64" fmla="*/ 63 w 69"/>
                  <a:gd name="T65" fmla="*/ 107 h 129"/>
                  <a:gd name="T66" fmla="*/ 45 w 69"/>
                  <a:gd name="T67" fmla="*/ 121 h 129"/>
                  <a:gd name="T68" fmla="*/ 34 w 69"/>
                  <a:gd name="T69" fmla="*/ 22 h 129"/>
                  <a:gd name="T70" fmla="*/ 12 w 69"/>
                  <a:gd name="T71" fmla="*/ 47 h 129"/>
                  <a:gd name="T72" fmla="*/ 19 w 69"/>
                  <a:gd name="T73" fmla="*/ 60 h 129"/>
                  <a:gd name="T74" fmla="*/ 10 w 69"/>
                  <a:gd name="T75" fmla="*/ 51 h 129"/>
                  <a:gd name="T76" fmla="*/ 49 w 69"/>
                  <a:gd name="T77" fmla="*/ 2 h 129"/>
                  <a:gd name="T78" fmla="*/ 6 w 69"/>
                  <a:gd name="T79" fmla="*/ 41 h 129"/>
                  <a:gd name="T80" fmla="*/ 32 w 69"/>
                  <a:gd name="T81" fmla="*/ 24 h 129"/>
                  <a:gd name="T82" fmla="*/ 32 w 69"/>
                  <a:gd name="T83" fmla="*/ 22 h 129"/>
                  <a:gd name="T84" fmla="*/ 16 w 69"/>
                  <a:gd name="T85" fmla="*/ 44 h 129"/>
                  <a:gd name="T86" fmla="*/ 10 w 69"/>
                  <a:gd name="T87" fmla="*/ 41 h 129"/>
                  <a:gd name="T88" fmla="*/ 14 w 69"/>
                  <a:gd name="T89" fmla="*/ 45 h 129"/>
                  <a:gd name="T90" fmla="*/ 10 w 69"/>
                  <a:gd name="T91" fmla="*/ 60 h 129"/>
                  <a:gd name="T92" fmla="*/ 15 w 69"/>
                  <a:gd name="T93" fmla="*/ 57 h 129"/>
                  <a:gd name="T94" fmla="*/ 12 w 69"/>
                  <a:gd name="T95" fmla="*/ 54 h 129"/>
                  <a:gd name="T96" fmla="*/ 45 w 69"/>
                  <a:gd name="T97" fmla="*/ 7 h 129"/>
                  <a:gd name="T98" fmla="*/ 47 w 69"/>
                  <a:gd name="T99" fmla="*/ 5 h 129"/>
                  <a:gd name="T100" fmla="*/ 45 w 69"/>
                  <a:gd name="T101" fmla="*/ 5 h 129"/>
                  <a:gd name="T102" fmla="*/ 47 w 69"/>
                  <a:gd name="T103" fmla="*/ 4 h 129"/>
                  <a:gd name="T104" fmla="*/ 6 w 69"/>
                  <a:gd name="T105" fmla="*/ 40 h 129"/>
                  <a:gd name="T106" fmla="*/ 9 w 69"/>
                  <a:gd name="T107" fmla="*/ 36 h 129"/>
                  <a:gd name="T108" fmla="*/ 12 w 69"/>
                  <a:gd name="T109" fmla="*/ 33 h 129"/>
                  <a:gd name="T110" fmla="*/ 7 w 69"/>
                  <a:gd name="T111" fmla="*/ 33 h 129"/>
                  <a:gd name="T112" fmla="*/ 25 w 69"/>
                  <a:gd name="T113" fmla="*/ 82 h 129"/>
                  <a:gd name="T114" fmla="*/ 2 w 69"/>
                  <a:gd name="T115" fmla="*/ 77 h 129"/>
                  <a:gd name="T116" fmla="*/ 7 w 69"/>
                  <a:gd name="T117" fmla="*/ 79 h 129"/>
                  <a:gd name="T118" fmla="*/ 18 w 69"/>
                  <a:gd name="T119" fmla="*/ 78 h 129"/>
                  <a:gd name="T120" fmla="*/ 17 w 69"/>
                  <a:gd name="T121" fmla="*/ 74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69" h="129">
                    <a:moveTo>
                      <a:pt x="50" y="119"/>
                    </a:moveTo>
                    <a:cubicBezTo>
                      <a:pt x="50" y="119"/>
                      <a:pt x="50" y="119"/>
                      <a:pt x="50" y="119"/>
                    </a:cubicBezTo>
                    <a:cubicBezTo>
                      <a:pt x="49" y="119"/>
                      <a:pt x="49" y="119"/>
                      <a:pt x="49" y="119"/>
                    </a:cubicBezTo>
                    <a:cubicBezTo>
                      <a:pt x="50" y="119"/>
                      <a:pt x="50" y="119"/>
                      <a:pt x="50" y="119"/>
                    </a:cubicBezTo>
                    <a:close/>
                    <a:moveTo>
                      <a:pt x="63" y="111"/>
                    </a:moveTo>
                    <a:cubicBezTo>
                      <a:pt x="62" y="111"/>
                      <a:pt x="62" y="111"/>
                      <a:pt x="62" y="111"/>
                    </a:cubicBezTo>
                    <a:cubicBezTo>
                      <a:pt x="63" y="112"/>
                      <a:pt x="63" y="112"/>
                      <a:pt x="63" y="112"/>
                    </a:cubicBezTo>
                    <a:cubicBezTo>
                      <a:pt x="64" y="112"/>
                      <a:pt x="64" y="112"/>
                      <a:pt x="64" y="112"/>
                    </a:cubicBezTo>
                    <a:cubicBezTo>
                      <a:pt x="64" y="111"/>
                      <a:pt x="64" y="111"/>
                      <a:pt x="64" y="111"/>
                    </a:cubicBezTo>
                    <a:lnTo>
                      <a:pt x="63" y="111"/>
                    </a:lnTo>
                    <a:close/>
                    <a:moveTo>
                      <a:pt x="69" y="101"/>
                    </a:moveTo>
                    <a:cubicBezTo>
                      <a:pt x="69" y="100"/>
                      <a:pt x="69" y="99"/>
                      <a:pt x="69" y="99"/>
                    </a:cubicBezTo>
                    <a:cubicBezTo>
                      <a:pt x="69" y="95"/>
                      <a:pt x="66" y="93"/>
                      <a:pt x="63" y="93"/>
                    </a:cubicBezTo>
                    <a:cubicBezTo>
                      <a:pt x="63" y="94"/>
                      <a:pt x="63" y="94"/>
                      <a:pt x="63" y="94"/>
                    </a:cubicBezTo>
                    <a:cubicBezTo>
                      <a:pt x="62" y="93"/>
                      <a:pt x="61" y="93"/>
                      <a:pt x="60" y="93"/>
                    </a:cubicBezTo>
                    <a:cubicBezTo>
                      <a:pt x="60" y="94"/>
                      <a:pt x="60" y="94"/>
                      <a:pt x="60" y="94"/>
                    </a:cubicBezTo>
                    <a:cubicBezTo>
                      <a:pt x="59" y="94"/>
                      <a:pt x="59" y="95"/>
                      <a:pt x="59" y="96"/>
                    </a:cubicBezTo>
                    <a:cubicBezTo>
                      <a:pt x="58" y="96"/>
                      <a:pt x="58" y="96"/>
                      <a:pt x="58" y="96"/>
                    </a:cubicBezTo>
                    <a:cubicBezTo>
                      <a:pt x="57" y="95"/>
                      <a:pt x="57" y="95"/>
                      <a:pt x="57" y="95"/>
                    </a:cubicBezTo>
                    <a:cubicBezTo>
                      <a:pt x="57" y="94"/>
                      <a:pt x="57" y="94"/>
                      <a:pt x="57" y="94"/>
                    </a:cubicBezTo>
                    <a:cubicBezTo>
                      <a:pt x="56" y="95"/>
                      <a:pt x="56" y="95"/>
                      <a:pt x="56" y="95"/>
                    </a:cubicBezTo>
                    <a:cubicBezTo>
                      <a:pt x="57" y="94"/>
                      <a:pt x="57" y="93"/>
                      <a:pt x="58" y="92"/>
                    </a:cubicBezTo>
                    <a:cubicBezTo>
                      <a:pt x="59" y="91"/>
                      <a:pt x="58" y="89"/>
                      <a:pt x="57" y="88"/>
                    </a:cubicBezTo>
                    <a:cubicBezTo>
                      <a:pt x="56" y="88"/>
                      <a:pt x="56" y="88"/>
                      <a:pt x="56" y="88"/>
                    </a:cubicBezTo>
                    <a:cubicBezTo>
                      <a:pt x="56" y="87"/>
                      <a:pt x="55" y="86"/>
                      <a:pt x="54" y="86"/>
                    </a:cubicBezTo>
                    <a:cubicBezTo>
                      <a:pt x="54" y="85"/>
                      <a:pt x="54" y="85"/>
                      <a:pt x="54" y="85"/>
                    </a:cubicBezTo>
                    <a:cubicBezTo>
                      <a:pt x="53" y="85"/>
                      <a:pt x="53" y="85"/>
                      <a:pt x="53" y="85"/>
                    </a:cubicBezTo>
                    <a:cubicBezTo>
                      <a:pt x="52" y="85"/>
                      <a:pt x="52" y="85"/>
                      <a:pt x="52" y="85"/>
                    </a:cubicBezTo>
                    <a:cubicBezTo>
                      <a:pt x="52" y="86"/>
                      <a:pt x="52" y="86"/>
                      <a:pt x="52" y="86"/>
                    </a:cubicBezTo>
                    <a:cubicBezTo>
                      <a:pt x="51" y="85"/>
                      <a:pt x="51" y="85"/>
                      <a:pt x="51" y="85"/>
                    </a:cubicBezTo>
                    <a:cubicBezTo>
                      <a:pt x="51" y="85"/>
                      <a:pt x="51" y="85"/>
                      <a:pt x="51" y="85"/>
                    </a:cubicBezTo>
                    <a:cubicBezTo>
                      <a:pt x="50" y="85"/>
                      <a:pt x="50" y="85"/>
                      <a:pt x="50" y="85"/>
                    </a:cubicBezTo>
                    <a:cubicBezTo>
                      <a:pt x="51" y="85"/>
                      <a:pt x="51" y="85"/>
                      <a:pt x="51" y="85"/>
                    </a:cubicBezTo>
                    <a:cubicBezTo>
                      <a:pt x="52" y="85"/>
                      <a:pt x="52" y="85"/>
                      <a:pt x="52" y="85"/>
                    </a:cubicBezTo>
                    <a:cubicBezTo>
                      <a:pt x="52" y="85"/>
                      <a:pt x="53" y="85"/>
                      <a:pt x="53" y="85"/>
                    </a:cubicBezTo>
                    <a:cubicBezTo>
                      <a:pt x="54" y="85"/>
                      <a:pt x="54" y="85"/>
                      <a:pt x="54" y="85"/>
                    </a:cubicBezTo>
                    <a:cubicBezTo>
                      <a:pt x="55" y="86"/>
                      <a:pt x="55" y="86"/>
                      <a:pt x="55" y="86"/>
                    </a:cubicBezTo>
                    <a:cubicBezTo>
                      <a:pt x="55" y="86"/>
                      <a:pt x="55" y="86"/>
                      <a:pt x="55" y="86"/>
                    </a:cubicBezTo>
                    <a:cubicBezTo>
                      <a:pt x="56" y="86"/>
                      <a:pt x="56" y="86"/>
                      <a:pt x="56" y="86"/>
                    </a:cubicBezTo>
                    <a:cubicBezTo>
                      <a:pt x="57" y="86"/>
                      <a:pt x="57" y="86"/>
                      <a:pt x="57" y="86"/>
                    </a:cubicBezTo>
                    <a:cubicBezTo>
                      <a:pt x="56" y="85"/>
                      <a:pt x="55" y="83"/>
                      <a:pt x="54" y="81"/>
                    </a:cubicBezTo>
                    <a:cubicBezTo>
                      <a:pt x="54" y="81"/>
                      <a:pt x="54" y="81"/>
                      <a:pt x="54" y="81"/>
                    </a:cubicBezTo>
                    <a:cubicBezTo>
                      <a:pt x="55" y="80"/>
                      <a:pt x="55" y="80"/>
                      <a:pt x="55" y="80"/>
                    </a:cubicBezTo>
                    <a:cubicBezTo>
                      <a:pt x="54" y="80"/>
                      <a:pt x="54" y="80"/>
                      <a:pt x="54" y="80"/>
                    </a:cubicBezTo>
                    <a:cubicBezTo>
                      <a:pt x="53" y="79"/>
                      <a:pt x="53" y="79"/>
                      <a:pt x="53" y="79"/>
                    </a:cubicBezTo>
                    <a:cubicBezTo>
                      <a:pt x="52" y="79"/>
                      <a:pt x="52" y="79"/>
                      <a:pt x="52" y="79"/>
                    </a:cubicBezTo>
                    <a:cubicBezTo>
                      <a:pt x="52" y="77"/>
                      <a:pt x="52" y="77"/>
                      <a:pt x="52" y="77"/>
                    </a:cubicBezTo>
                    <a:cubicBezTo>
                      <a:pt x="52" y="77"/>
                      <a:pt x="52" y="77"/>
                      <a:pt x="52" y="77"/>
                    </a:cubicBezTo>
                    <a:cubicBezTo>
                      <a:pt x="51" y="76"/>
                      <a:pt x="51" y="76"/>
                      <a:pt x="51" y="76"/>
                    </a:cubicBezTo>
                    <a:cubicBezTo>
                      <a:pt x="50" y="75"/>
                      <a:pt x="48" y="75"/>
                      <a:pt x="47" y="75"/>
                    </a:cubicBezTo>
                    <a:cubicBezTo>
                      <a:pt x="47" y="74"/>
                      <a:pt x="47" y="74"/>
                      <a:pt x="47" y="74"/>
                    </a:cubicBezTo>
                    <a:cubicBezTo>
                      <a:pt x="46" y="73"/>
                      <a:pt x="45" y="72"/>
                      <a:pt x="45" y="71"/>
                    </a:cubicBezTo>
                    <a:cubicBezTo>
                      <a:pt x="45" y="70"/>
                      <a:pt x="45" y="70"/>
                      <a:pt x="45" y="70"/>
                    </a:cubicBezTo>
                    <a:cubicBezTo>
                      <a:pt x="44" y="70"/>
                      <a:pt x="44" y="69"/>
                      <a:pt x="44" y="68"/>
                    </a:cubicBezTo>
                    <a:cubicBezTo>
                      <a:pt x="44" y="67"/>
                      <a:pt x="44" y="67"/>
                      <a:pt x="44" y="67"/>
                    </a:cubicBezTo>
                    <a:cubicBezTo>
                      <a:pt x="44" y="67"/>
                      <a:pt x="44" y="67"/>
                      <a:pt x="44" y="67"/>
                    </a:cubicBezTo>
                    <a:cubicBezTo>
                      <a:pt x="44" y="66"/>
                      <a:pt x="44" y="66"/>
                      <a:pt x="44" y="66"/>
                    </a:cubicBezTo>
                    <a:cubicBezTo>
                      <a:pt x="44" y="65"/>
                      <a:pt x="44" y="64"/>
                      <a:pt x="43" y="64"/>
                    </a:cubicBezTo>
                    <a:cubicBezTo>
                      <a:pt x="43" y="63"/>
                      <a:pt x="43" y="63"/>
                      <a:pt x="43" y="63"/>
                    </a:cubicBezTo>
                    <a:cubicBezTo>
                      <a:pt x="42" y="63"/>
                      <a:pt x="42" y="63"/>
                      <a:pt x="42" y="63"/>
                    </a:cubicBezTo>
                    <a:cubicBezTo>
                      <a:pt x="42" y="63"/>
                      <a:pt x="42" y="63"/>
                      <a:pt x="42" y="63"/>
                    </a:cubicBezTo>
                    <a:cubicBezTo>
                      <a:pt x="42" y="63"/>
                      <a:pt x="42" y="63"/>
                      <a:pt x="42" y="63"/>
                    </a:cubicBezTo>
                    <a:cubicBezTo>
                      <a:pt x="42" y="62"/>
                      <a:pt x="41" y="62"/>
                      <a:pt x="41" y="61"/>
                    </a:cubicBezTo>
                    <a:cubicBezTo>
                      <a:pt x="40" y="61"/>
                      <a:pt x="40" y="60"/>
                      <a:pt x="40" y="60"/>
                    </a:cubicBezTo>
                    <a:cubicBezTo>
                      <a:pt x="39" y="60"/>
                      <a:pt x="39" y="60"/>
                      <a:pt x="39" y="60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6" y="58"/>
                      <a:pt x="36" y="58"/>
                      <a:pt x="36" y="58"/>
                    </a:cubicBezTo>
                    <a:cubicBezTo>
                      <a:pt x="35" y="58"/>
                      <a:pt x="35" y="58"/>
                      <a:pt x="35" y="58"/>
                    </a:cubicBezTo>
                    <a:cubicBezTo>
                      <a:pt x="35" y="58"/>
                      <a:pt x="34" y="59"/>
                      <a:pt x="34" y="59"/>
                    </a:cubicBezTo>
                    <a:cubicBezTo>
                      <a:pt x="33" y="59"/>
                      <a:pt x="33" y="59"/>
                      <a:pt x="33" y="59"/>
                    </a:cubicBezTo>
                    <a:cubicBezTo>
                      <a:pt x="33" y="59"/>
                      <a:pt x="33" y="59"/>
                      <a:pt x="33" y="59"/>
                    </a:cubicBezTo>
                    <a:cubicBezTo>
                      <a:pt x="32" y="59"/>
                      <a:pt x="31" y="59"/>
                      <a:pt x="30" y="59"/>
                    </a:cubicBezTo>
                    <a:cubicBezTo>
                      <a:pt x="29" y="59"/>
                      <a:pt x="29" y="59"/>
                      <a:pt x="29" y="59"/>
                    </a:cubicBezTo>
                    <a:cubicBezTo>
                      <a:pt x="29" y="58"/>
                      <a:pt x="29" y="58"/>
                      <a:pt x="29" y="58"/>
                    </a:cubicBezTo>
                    <a:cubicBezTo>
                      <a:pt x="29" y="58"/>
                      <a:pt x="29" y="58"/>
                      <a:pt x="29" y="58"/>
                    </a:cubicBezTo>
                    <a:cubicBezTo>
                      <a:pt x="29" y="58"/>
                      <a:pt x="29" y="58"/>
                      <a:pt x="29" y="58"/>
                    </a:cubicBezTo>
                    <a:cubicBezTo>
                      <a:pt x="30" y="58"/>
                      <a:pt x="31" y="58"/>
                      <a:pt x="31" y="59"/>
                    </a:cubicBezTo>
                    <a:cubicBezTo>
                      <a:pt x="32" y="58"/>
                      <a:pt x="32" y="58"/>
                      <a:pt x="32" y="58"/>
                    </a:cubicBezTo>
                    <a:cubicBezTo>
                      <a:pt x="33" y="58"/>
                      <a:pt x="33" y="58"/>
                      <a:pt x="33" y="58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4" y="56"/>
                      <a:pt x="34" y="56"/>
                      <a:pt x="34" y="56"/>
                    </a:cubicBezTo>
                    <a:cubicBezTo>
                      <a:pt x="35" y="56"/>
                      <a:pt x="35" y="56"/>
                      <a:pt x="35" y="57"/>
                    </a:cubicBezTo>
                    <a:cubicBezTo>
                      <a:pt x="36" y="56"/>
                      <a:pt x="36" y="56"/>
                      <a:pt x="36" y="56"/>
                    </a:cubicBezTo>
                    <a:cubicBezTo>
                      <a:pt x="37" y="56"/>
                      <a:pt x="37" y="56"/>
                      <a:pt x="37" y="56"/>
                    </a:cubicBezTo>
                    <a:cubicBezTo>
                      <a:pt x="36" y="55"/>
                      <a:pt x="36" y="55"/>
                      <a:pt x="36" y="55"/>
                    </a:cubicBezTo>
                    <a:cubicBezTo>
                      <a:pt x="35" y="55"/>
                      <a:pt x="35" y="55"/>
                      <a:pt x="35" y="55"/>
                    </a:cubicBezTo>
                    <a:cubicBezTo>
                      <a:pt x="35" y="55"/>
                      <a:pt x="35" y="55"/>
                      <a:pt x="35" y="55"/>
                    </a:cubicBezTo>
                    <a:cubicBezTo>
                      <a:pt x="35" y="54"/>
                      <a:pt x="35" y="54"/>
                      <a:pt x="35" y="54"/>
                    </a:cubicBezTo>
                    <a:cubicBezTo>
                      <a:pt x="35" y="54"/>
                      <a:pt x="35" y="54"/>
                      <a:pt x="35" y="54"/>
                    </a:cubicBezTo>
                    <a:cubicBezTo>
                      <a:pt x="34" y="54"/>
                      <a:pt x="33" y="54"/>
                      <a:pt x="32" y="55"/>
                    </a:cubicBezTo>
                    <a:cubicBezTo>
                      <a:pt x="32" y="55"/>
                      <a:pt x="32" y="55"/>
                      <a:pt x="32" y="55"/>
                    </a:cubicBezTo>
                    <a:cubicBezTo>
                      <a:pt x="33" y="54"/>
                      <a:pt x="33" y="54"/>
                      <a:pt x="33" y="54"/>
                    </a:cubicBezTo>
                    <a:cubicBezTo>
                      <a:pt x="35" y="53"/>
                      <a:pt x="35" y="53"/>
                      <a:pt x="35" y="53"/>
                    </a:cubicBezTo>
                    <a:cubicBezTo>
                      <a:pt x="36" y="53"/>
                      <a:pt x="37" y="52"/>
                      <a:pt x="37" y="52"/>
                    </a:cubicBezTo>
                    <a:cubicBezTo>
                      <a:pt x="37" y="51"/>
                      <a:pt x="37" y="51"/>
                      <a:pt x="37" y="51"/>
                    </a:cubicBezTo>
                    <a:cubicBezTo>
                      <a:pt x="38" y="50"/>
                      <a:pt x="38" y="50"/>
                      <a:pt x="38" y="50"/>
                    </a:cubicBezTo>
                    <a:cubicBezTo>
                      <a:pt x="38" y="50"/>
                      <a:pt x="39" y="49"/>
                      <a:pt x="39" y="48"/>
                    </a:cubicBezTo>
                    <a:cubicBezTo>
                      <a:pt x="39" y="48"/>
                      <a:pt x="39" y="48"/>
                      <a:pt x="39" y="48"/>
                    </a:cubicBezTo>
                    <a:cubicBezTo>
                      <a:pt x="39" y="47"/>
                      <a:pt x="40" y="46"/>
                      <a:pt x="40" y="46"/>
                    </a:cubicBezTo>
                    <a:cubicBezTo>
                      <a:pt x="40" y="46"/>
                      <a:pt x="40" y="46"/>
                      <a:pt x="40" y="46"/>
                    </a:cubicBezTo>
                    <a:cubicBezTo>
                      <a:pt x="40" y="45"/>
                      <a:pt x="40" y="44"/>
                      <a:pt x="41" y="43"/>
                    </a:cubicBezTo>
                    <a:cubicBezTo>
                      <a:pt x="41" y="43"/>
                      <a:pt x="42" y="42"/>
                      <a:pt x="42" y="42"/>
                    </a:cubicBezTo>
                    <a:cubicBezTo>
                      <a:pt x="42" y="41"/>
                      <a:pt x="42" y="41"/>
                      <a:pt x="42" y="40"/>
                    </a:cubicBezTo>
                    <a:cubicBezTo>
                      <a:pt x="41" y="40"/>
                      <a:pt x="41" y="39"/>
                      <a:pt x="40" y="39"/>
                    </a:cubicBezTo>
                    <a:cubicBezTo>
                      <a:pt x="40" y="39"/>
                      <a:pt x="40" y="39"/>
                      <a:pt x="40" y="39"/>
                    </a:cubicBezTo>
                    <a:cubicBezTo>
                      <a:pt x="39" y="39"/>
                      <a:pt x="39" y="39"/>
                      <a:pt x="39" y="39"/>
                    </a:cubicBezTo>
                    <a:cubicBezTo>
                      <a:pt x="39" y="39"/>
                      <a:pt x="39" y="39"/>
                      <a:pt x="39" y="39"/>
                    </a:cubicBezTo>
                    <a:cubicBezTo>
                      <a:pt x="38" y="39"/>
                      <a:pt x="38" y="39"/>
                      <a:pt x="38" y="39"/>
                    </a:cubicBezTo>
                    <a:cubicBezTo>
                      <a:pt x="37" y="39"/>
                      <a:pt x="37" y="39"/>
                      <a:pt x="37" y="39"/>
                    </a:cubicBezTo>
                    <a:cubicBezTo>
                      <a:pt x="37" y="39"/>
                      <a:pt x="37" y="39"/>
                      <a:pt x="37" y="39"/>
                    </a:cubicBezTo>
                    <a:cubicBezTo>
                      <a:pt x="36" y="39"/>
                      <a:pt x="35" y="39"/>
                      <a:pt x="34" y="39"/>
                    </a:cubicBezTo>
                    <a:cubicBezTo>
                      <a:pt x="34" y="39"/>
                      <a:pt x="34" y="39"/>
                      <a:pt x="34" y="39"/>
                    </a:cubicBezTo>
                    <a:cubicBezTo>
                      <a:pt x="33" y="39"/>
                      <a:pt x="33" y="39"/>
                      <a:pt x="33" y="39"/>
                    </a:cubicBezTo>
                    <a:cubicBezTo>
                      <a:pt x="33" y="39"/>
                      <a:pt x="32" y="39"/>
                      <a:pt x="32" y="39"/>
                    </a:cubicBezTo>
                    <a:cubicBezTo>
                      <a:pt x="32" y="39"/>
                      <a:pt x="31" y="39"/>
                      <a:pt x="31" y="39"/>
                    </a:cubicBezTo>
                    <a:cubicBezTo>
                      <a:pt x="30" y="40"/>
                      <a:pt x="30" y="40"/>
                      <a:pt x="30" y="40"/>
                    </a:cubicBezTo>
                    <a:cubicBezTo>
                      <a:pt x="30" y="39"/>
                      <a:pt x="30" y="39"/>
                      <a:pt x="30" y="39"/>
                    </a:cubicBezTo>
                    <a:cubicBezTo>
                      <a:pt x="30" y="40"/>
                      <a:pt x="30" y="40"/>
                      <a:pt x="30" y="40"/>
                    </a:cubicBezTo>
                    <a:cubicBezTo>
                      <a:pt x="29" y="40"/>
                      <a:pt x="29" y="40"/>
                      <a:pt x="29" y="40"/>
                    </a:cubicBezTo>
                    <a:cubicBezTo>
                      <a:pt x="28" y="40"/>
                      <a:pt x="28" y="40"/>
                      <a:pt x="28" y="40"/>
                    </a:cubicBezTo>
                    <a:cubicBezTo>
                      <a:pt x="27" y="40"/>
                      <a:pt x="27" y="40"/>
                      <a:pt x="27" y="40"/>
                    </a:cubicBezTo>
                    <a:cubicBezTo>
                      <a:pt x="27" y="41"/>
                      <a:pt x="27" y="41"/>
                      <a:pt x="27" y="41"/>
                    </a:cubicBezTo>
                    <a:cubicBezTo>
                      <a:pt x="26" y="41"/>
                      <a:pt x="26" y="41"/>
                      <a:pt x="26" y="41"/>
                    </a:cubicBezTo>
                    <a:cubicBezTo>
                      <a:pt x="26" y="41"/>
                      <a:pt x="26" y="41"/>
                      <a:pt x="26" y="41"/>
                    </a:cubicBezTo>
                    <a:cubicBezTo>
                      <a:pt x="27" y="39"/>
                      <a:pt x="27" y="39"/>
                      <a:pt x="27" y="39"/>
                    </a:cubicBezTo>
                    <a:cubicBezTo>
                      <a:pt x="27" y="40"/>
                      <a:pt x="27" y="40"/>
                      <a:pt x="27" y="40"/>
                    </a:cubicBezTo>
                    <a:cubicBezTo>
                      <a:pt x="26" y="39"/>
                      <a:pt x="26" y="39"/>
                      <a:pt x="26" y="39"/>
                    </a:cubicBezTo>
                    <a:cubicBezTo>
                      <a:pt x="24" y="40"/>
                      <a:pt x="24" y="40"/>
                      <a:pt x="24" y="40"/>
                    </a:cubicBezTo>
                    <a:cubicBezTo>
                      <a:pt x="25" y="40"/>
                      <a:pt x="25" y="40"/>
                      <a:pt x="25" y="40"/>
                    </a:cubicBezTo>
                    <a:cubicBezTo>
                      <a:pt x="25" y="40"/>
                      <a:pt x="25" y="40"/>
                      <a:pt x="25" y="40"/>
                    </a:cubicBezTo>
                    <a:cubicBezTo>
                      <a:pt x="25" y="39"/>
                      <a:pt x="25" y="39"/>
                      <a:pt x="25" y="39"/>
                    </a:cubicBezTo>
                    <a:cubicBezTo>
                      <a:pt x="26" y="39"/>
                      <a:pt x="26" y="39"/>
                      <a:pt x="26" y="39"/>
                    </a:cubicBezTo>
                    <a:cubicBezTo>
                      <a:pt x="27" y="39"/>
                      <a:pt x="27" y="39"/>
                      <a:pt x="27" y="39"/>
                    </a:cubicBezTo>
                    <a:cubicBezTo>
                      <a:pt x="27" y="39"/>
                      <a:pt x="27" y="39"/>
                      <a:pt x="27" y="39"/>
                    </a:cubicBezTo>
                    <a:cubicBezTo>
                      <a:pt x="27" y="39"/>
                      <a:pt x="27" y="39"/>
                      <a:pt x="27" y="39"/>
                    </a:cubicBezTo>
                    <a:cubicBezTo>
                      <a:pt x="29" y="38"/>
                      <a:pt x="29" y="38"/>
                      <a:pt x="29" y="38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28" y="38"/>
                      <a:pt x="28" y="38"/>
                      <a:pt x="28" y="38"/>
                    </a:cubicBezTo>
                    <a:cubicBezTo>
                      <a:pt x="27" y="37"/>
                      <a:pt x="27" y="37"/>
                      <a:pt x="27" y="37"/>
                    </a:cubicBezTo>
                    <a:cubicBezTo>
                      <a:pt x="27" y="38"/>
                      <a:pt x="27" y="38"/>
                      <a:pt x="27" y="38"/>
                    </a:cubicBezTo>
                    <a:cubicBezTo>
                      <a:pt x="26" y="37"/>
                      <a:pt x="26" y="37"/>
                      <a:pt x="26" y="37"/>
                    </a:cubicBezTo>
                    <a:cubicBezTo>
                      <a:pt x="26" y="37"/>
                      <a:pt x="26" y="37"/>
                      <a:pt x="26" y="37"/>
                    </a:cubicBezTo>
                    <a:cubicBezTo>
                      <a:pt x="25" y="37"/>
                      <a:pt x="25" y="37"/>
                      <a:pt x="25" y="37"/>
                    </a:cubicBezTo>
                    <a:cubicBezTo>
                      <a:pt x="25" y="37"/>
                      <a:pt x="25" y="37"/>
                      <a:pt x="25" y="37"/>
                    </a:cubicBezTo>
                    <a:cubicBezTo>
                      <a:pt x="25" y="37"/>
                      <a:pt x="25" y="37"/>
                      <a:pt x="25" y="37"/>
                    </a:cubicBezTo>
                    <a:cubicBezTo>
                      <a:pt x="26" y="37"/>
                      <a:pt x="26" y="37"/>
                      <a:pt x="26" y="37"/>
                    </a:cubicBezTo>
                    <a:cubicBezTo>
                      <a:pt x="27" y="37"/>
                      <a:pt x="27" y="37"/>
                      <a:pt x="27" y="37"/>
                    </a:cubicBezTo>
                    <a:cubicBezTo>
                      <a:pt x="27" y="37"/>
                      <a:pt x="27" y="37"/>
                      <a:pt x="27" y="37"/>
                    </a:cubicBezTo>
                    <a:cubicBezTo>
                      <a:pt x="27" y="37"/>
                      <a:pt x="27" y="37"/>
                      <a:pt x="27" y="37"/>
                    </a:cubicBezTo>
                    <a:cubicBezTo>
                      <a:pt x="27" y="37"/>
                      <a:pt x="27" y="37"/>
                      <a:pt x="27" y="37"/>
                    </a:cubicBezTo>
                    <a:cubicBezTo>
                      <a:pt x="27" y="36"/>
                      <a:pt x="27" y="36"/>
                      <a:pt x="27" y="36"/>
                    </a:cubicBezTo>
                    <a:cubicBezTo>
                      <a:pt x="27" y="36"/>
                      <a:pt x="28" y="36"/>
                      <a:pt x="28" y="36"/>
                    </a:cubicBezTo>
                    <a:cubicBezTo>
                      <a:pt x="28" y="35"/>
                      <a:pt x="28" y="35"/>
                      <a:pt x="28" y="35"/>
                    </a:cubicBezTo>
                    <a:cubicBezTo>
                      <a:pt x="30" y="34"/>
                      <a:pt x="31" y="33"/>
                      <a:pt x="32" y="32"/>
                    </a:cubicBezTo>
                    <a:cubicBezTo>
                      <a:pt x="33" y="31"/>
                      <a:pt x="33" y="31"/>
                      <a:pt x="33" y="31"/>
                    </a:cubicBezTo>
                    <a:cubicBezTo>
                      <a:pt x="33" y="30"/>
                      <a:pt x="33" y="30"/>
                      <a:pt x="33" y="30"/>
                    </a:cubicBezTo>
                    <a:cubicBezTo>
                      <a:pt x="33" y="30"/>
                      <a:pt x="33" y="30"/>
                      <a:pt x="33" y="30"/>
                    </a:cubicBezTo>
                    <a:cubicBezTo>
                      <a:pt x="33" y="30"/>
                      <a:pt x="33" y="30"/>
                      <a:pt x="33" y="30"/>
                    </a:cubicBezTo>
                    <a:cubicBezTo>
                      <a:pt x="33" y="29"/>
                      <a:pt x="34" y="29"/>
                      <a:pt x="34" y="28"/>
                    </a:cubicBezTo>
                    <a:cubicBezTo>
                      <a:pt x="33" y="28"/>
                      <a:pt x="33" y="28"/>
                      <a:pt x="33" y="28"/>
                    </a:cubicBezTo>
                    <a:cubicBezTo>
                      <a:pt x="33" y="28"/>
                      <a:pt x="33" y="28"/>
                      <a:pt x="33" y="28"/>
                    </a:cubicBezTo>
                    <a:cubicBezTo>
                      <a:pt x="32" y="28"/>
                      <a:pt x="32" y="28"/>
                      <a:pt x="32" y="28"/>
                    </a:cubicBezTo>
                    <a:cubicBezTo>
                      <a:pt x="32" y="28"/>
                      <a:pt x="32" y="28"/>
                      <a:pt x="32" y="28"/>
                    </a:cubicBezTo>
                    <a:cubicBezTo>
                      <a:pt x="31" y="28"/>
                      <a:pt x="31" y="28"/>
                      <a:pt x="31" y="28"/>
                    </a:cubicBezTo>
                    <a:cubicBezTo>
                      <a:pt x="32" y="28"/>
                      <a:pt x="32" y="28"/>
                      <a:pt x="32" y="28"/>
                    </a:cubicBezTo>
                    <a:cubicBezTo>
                      <a:pt x="32" y="29"/>
                      <a:pt x="32" y="29"/>
                      <a:pt x="32" y="29"/>
                    </a:cubicBezTo>
                    <a:cubicBezTo>
                      <a:pt x="31" y="28"/>
                      <a:pt x="31" y="28"/>
                      <a:pt x="31" y="28"/>
                    </a:cubicBezTo>
                    <a:cubicBezTo>
                      <a:pt x="30" y="29"/>
                      <a:pt x="30" y="29"/>
                      <a:pt x="30" y="29"/>
                    </a:cubicBezTo>
                    <a:cubicBezTo>
                      <a:pt x="30" y="28"/>
                      <a:pt x="30" y="28"/>
                      <a:pt x="30" y="28"/>
                    </a:cubicBezTo>
                    <a:cubicBezTo>
                      <a:pt x="30" y="28"/>
                      <a:pt x="29" y="29"/>
                      <a:pt x="29" y="29"/>
                    </a:cubicBezTo>
                    <a:cubicBezTo>
                      <a:pt x="27" y="29"/>
                      <a:pt x="27" y="29"/>
                      <a:pt x="27" y="29"/>
                    </a:cubicBezTo>
                    <a:cubicBezTo>
                      <a:pt x="27" y="29"/>
                      <a:pt x="27" y="29"/>
                      <a:pt x="27" y="29"/>
                    </a:cubicBezTo>
                    <a:cubicBezTo>
                      <a:pt x="27" y="29"/>
                      <a:pt x="27" y="29"/>
                      <a:pt x="27" y="29"/>
                    </a:cubicBezTo>
                    <a:cubicBezTo>
                      <a:pt x="26" y="29"/>
                      <a:pt x="26" y="29"/>
                      <a:pt x="26" y="29"/>
                    </a:cubicBezTo>
                    <a:cubicBezTo>
                      <a:pt x="26" y="29"/>
                      <a:pt x="26" y="29"/>
                      <a:pt x="26" y="29"/>
                    </a:cubicBezTo>
                    <a:cubicBezTo>
                      <a:pt x="25" y="29"/>
                      <a:pt x="25" y="29"/>
                      <a:pt x="25" y="29"/>
                    </a:cubicBezTo>
                    <a:cubicBezTo>
                      <a:pt x="25" y="29"/>
                      <a:pt x="25" y="30"/>
                      <a:pt x="24" y="30"/>
                    </a:cubicBezTo>
                    <a:cubicBezTo>
                      <a:pt x="25" y="29"/>
                      <a:pt x="25" y="29"/>
                      <a:pt x="25" y="29"/>
                    </a:cubicBezTo>
                    <a:cubicBezTo>
                      <a:pt x="24" y="29"/>
                      <a:pt x="24" y="29"/>
                      <a:pt x="24" y="29"/>
                    </a:cubicBezTo>
                    <a:cubicBezTo>
                      <a:pt x="24" y="29"/>
                      <a:pt x="24" y="29"/>
                      <a:pt x="24" y="29"/>
                    </a:cubicBezTo>
                    <a:cubicBezTo>
                      <a:pt x="24" y="29"/>
                      <a:pt x="24" y="29"/>
                      <a:pt x="24" y="29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29"/>
                      <a:pt x="23" y="29"/>
                      <a:pt x="23" y="29"/>
                    </a:cubicBezTo>
                    <a:cubicBezTo>
                      <a:pt x="23" y="28"/>
                      <a:pt x="23" y="28"/>
                      <a:pt x="23" y="28"/>
                    </a:cubicBezTo>
                    <a:cubicBezTo>
                      <a:pt x="22" y="29"/>
                      <a:pt x="22" y="29"/>
                      <a:pt x="22" y="29"/>
                    </a:cubicBezTo>
                    <a:cubicBezTo>
                      <a:pt x="22" y="29"/>
                      <a:pt x="22" y="29"/>
                      <a:pt x="22" y="29"/>
                    </a:cubicBezTo>
                    <a:cubicBezTo>
                      <a:pt x="22" y="28"/>
                      <a:pt x="22" y="28"/>
                      <a:pt x="22" y="28"/>
                    </a:cubicBezTo>
                    <a:cubicBezTo>
                      <a:pt x="21" y="28"/>
                      <a:pt x="21" y="28"/>
                      <a:pt x="21" y="28"/>
                    </a:cubicBezTo>
                    <a:cubicBezTo>
                      <a:pt x="21" y="29"/>
                      <a:pt x="21" y="29"/>
                      <a:pt x="21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1" y="31"/>
                      <a:pt x="21" y="31"/>
                      <a:pt x="21" y="31"/>
                    </a:cubicBezTo>
                    <a:cubicBezTo>
                      <a:pt x="20" y="31"/>
                      <a:pt x="20" y="31"/>
                      <a:pt x="20" y="31"/>
                    </a:cubicBezTo>
                    <a:cubicBezTo>
                      <a:pt x="20" y="31"/>
                      <a:pt x="20" y="31"/>
                      <a:pt x="20" y="31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1" y="32"/>
                      <a:pt x="21" y="32"/>
                      <a:pt x="21" y="32"/>
                    </a:cubicBezTo>
                    <a:cubicBezTo>
                      <a:pt x="21" y="32"/>
                      <a:pt x="21" y="32"/>
                      <a:pt x="21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8" y="32"/>
                      <a:pt x="18" y="32"/>
                      <a:pt x="18" y="32"/>
                    </a:cubicBezTo>
                    <a:cubicBezTo>
                      <a:pt x="19" y="33"/>
                      <a:pt x="19" y="33"/>
                      <a:pt x="19" y="33"/>
                    </a:cubicBezTo>
                    <a:cubicBezTo>
                      <a:pt x="19" y="34"/>
                      <a:pt x="19" y="34"/>
                      <a:pt x="19" y="34"/>
                    </a:cubicBezTo>
                    <a:cubicBezTo>
                      <a:pt x="19" y="34"/>
                      <a:pt x="19" y="34"/>
                      <a:pt x="19" y="34"/>
                    </a:cubicBezTo>
                    <a:cubicBezTo>
                      <a:pt x="19" y="35"/>
                      <a:pt x="19" y="35"/>
                      <a:pt x="19" y="35"/>
                    </a:cubicBezTo>
                    <a:cubicBezTo>
                      <a:pt x="19" y="35"/>
                      <a:pt x="19" y="35"/>
                      <a:pt x="19" y="35"/>
                    </a:cubicBezTo>
                    <a:cubicBezTo>
                      <a:pt x="18" y="34"/>
                      <a:pt x="18" y="34"/>
                      <a:pt x="18" y="34"/>
                    </a:cubicBezTo>
                    <a:cubicBezTo>
                      <a:pt x="18" y="34"/>
                      <a:pt x="18" y="34"/>
                      <a:pt x="18" y="34"/>
                    </a:cubicBezTo>
                    <a:cubicBezTo>
                      <a:pt x="18" y="35"/>
                      <a:pt x="19" y="35"/>
                      <a:pt x="19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19" y="36"/>
                      <a:pt x="19" y="36"/>
                      <a:pt x="19" y="36"/>
                    </a:cubicBezTo>
                    <a:cubicBezTo>
                      <a:pt x="20" y="37"/>
                      <a:pt x="20" y="37"/>
                      <a:pt x="20" y="37"/>
                    </a:cubicBezTo>
                    <a:cubicBezTo>
                      <a:pt x="20" y="37"/>
                      <a:pt x="20" y="37"/>
                      <a:pt x="20" y="37"/>
                    </a:cubicBezTo>
                    <a:cubicBezTo>
                      <a:pt x="19" y="36"/>
                      <a:pt x="19" y="36"/>
                      <a:pt x="19" y="36"/>
                    </a:cubicBezTo>
                    <a:cubicBezTo>
                      <a:pt x="19" y="36"/>
                      <a:pt x="19" y="36"/>
                      <a:pt x="19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9" y="37"/>
                      <a:pt x="19" y="37"/>
                      <a:pt x="19" y="37"/>
                    </a:cubicBezTo>
                    <a:cubicBezTo>
                      <a:pt x="18" y="36"/>
                      <a:pt x="18" y="36"/>
                      <a:pt x="18" y="36"/>
                    </a:cubicBezTo>
                    <a:cubicBezTo>
                      <a:pt x="18" y="37"/>
                      <a:pt x="18" y="37"/>
                      <a:pt x="18" y="37"/>
                    </a:cubicBezTo>
                    <a:cubicBezTo>
                      <a:pt x="17" y="37"/>
                      <a:pt x="17" y="37"/>
                      <a:pt x="17" y="37"/>
                    </a:cubicBezTo>
                    <a:cubicBezTo>
                      <a:pt x="17" y="36"/>
                      <a:pt x="17" y="36"/>
                      <a:pt x="17" y="36"/>
                    </a:cubicBezTo>
                    <a:cubicBezTo>
                      <a:pt x="17" y="36"/>
                      <a:pt x="17" y="36"/>
                      <a:pt x="17" y="36"/>
                    </a:cubicBezTo>
                    <a:cubicBezTo>
                      <a:pt x="17" y="37"/>
                      <a:pt x="17" y="37"/>
                      <a:pt x="17" y="37"/>
                    </a:cubicBezTo>
                    <a:cubicBezTo>
                      <a:pt x="17" y="37"/>
                      <a:pt x="17" y="37"/>
                      <a:pt x="17" y="37"/>
                    </a:cubicBezTo>
                    <a:cubicBezTo>
                      <a:pt x="17" y="38"/>
                      <a:pt x="17" y="38"/>
                      <a:pt x="17" y="38"/>
                    </a:cubicBezTo>
                    <a:cubicBezTo>
                      <a:pt x="16" y="38"/>
                      <a:pt x="16" y="38"/>
                      <a:pt x="16" y="38"/>
                    </a:cubicBezTo>
                    <a:cubicBezTo>
                      <a:pt x="16" y="37"/>
                      <a:pt x="16" y="37"/>
                      <a:pt x="16" y="37"/>
                    </a:cubicBezTo>
                    <a:cubicBezTo>
                      <a:pt x="16" y="37"/>
                      <a:pt x="16" y="37"/>
                      <a:pt x="16" y="37"/>
                    </a:cubicBezTo>
                    <a:cubicBezTo>
                      <a:pt x="16" y="37"/>
                      <a:pt x="16" y="37"/>
                      <a:pt x="16" y="37"/>
                    </a:cubicBezTo>
                    <a:cubicBezTo>
                      <a:pt x="16" y="38"/>
                      <a:pt x="16" y="38"/>
                      <a:pt x="16" y="38"/>
                    </a:cubicBezTo>
                    <a:cubicBezTo>
                      <a:pt x="16" y="38"/>
                      <a:pt x="16" y="38"/>
                      <a:pt x="16" y="38"/>
                    </a:cubicBezTo>
                    <a:cubicBezTo>
                      <a:pt x="16" y="39"/>
                      <a:pt x="16" y="39"/>
                      <a:pt x="16" y="39"/>
                    </a:cubicBezTo>
                    <a:cubicBezTo>
                      <a:pt x="16" y="39"/>
                      <a:pt x="16" y="39"/>
                      <a:pt x="16" y="39"/>
                    </a:cubicBezTo>
                    <a:cubicBezTo>
                      <a:pt x="15" y="39"/>
                      <a:pt x="15" y="39"/>
                      <a:pt x="15" y="39"/>
                    </a:cubicBezTo>
                    <a:cubicBezTo>
                      <a:pt x="16" y="39"/>
                      <a:pt x="16" y="39"/>
                      <a:pt x="16" y="39"/>
                    </a:cubicBezTo>
                    <a:cubicBezTo>
                      <a:pt x="16" y="41"/>
                      <a:pt x="16" y="41"/>
                      <a:pt x="16" y="41"/>
                    </a:cubicBezTo>
                    <a:cubicBezTo>
                      <a:pt x="17" y="40"/>
                      <a:pt x="17" y="40"/>
                      <a:pt x="17" y="40"/>
                    </a:cubicBezTo>
                    <a:cubicBezTo>
                      <a:pt x="17" y="41"/>
                      <a:pt x="17" y="41"/>
                      <a:pt x="17" y="41"/>
                    </a:cubicBezTo>
                    <a:cubicBezTo>
                      <a:pt x="16" y="41"/>
                      <a:pt x="16" y="41"/>
                      <a:pt x="16" y="41"/>
                    </a:cubicBezTo>
                    <a:cubicBezTo>
                      <a:pt x="16" y="41"/>
                      <a:pt x="16" y="41"/>
                      <a:pt x="16" y="41"/>
                    </a:cubicBezTo>
                    <a:cubicBezTo>
                      <a:pt x="16" y="40"/>
                      <a:pt x="16" y="40"/>
                      <a:pt x="16" y="40"/>
                    </a:cubicBezTo>
                    <a:cubicBezTo>
                      <a:pt x="15" y="40"/>
                      <a:pt x="15" y="40"/>
                      <a:pt x="15" y="40"/>
                    </a:cubicBezTo>
                    <a:cubicBezTo>
                      <a:pt x="15" y="41"/>
                      <a:pt x="15" y="41"/>
                      <a:pt x="15" y="42"/>
                    </a:cubicBezTo>
                    <a:cubicBezTo>
                      <a:pt x="15" y="42"/>
                      <a:pt x="15" y="42"/>
                      <a:pt x="15" y="42"/>
                    </a:cubicBezTo>
                    <a:cubicBezTo>
                      <a:pt x="15" y="43"/>
                      <a:pt x="15" y="43"/>
                      <a:pt x="15" y="43"/>
                    </a:cubicBezTo>
                    <a:cubicBezTo>
                      <a:pt x="16" y="43"/>
                      <a:pt x="16" y="43"/>
                      <a:pt x="16" y="43"/>
                    </a:cubicBezTo>
                    <a:cubicBezTo>
                      <a:pt x="17" y="42"/>
                      <a:pt x="17" y="42"/>
                      <a:pt x="17" y="42"/>
                    </a:cubicBezTo>
                    <a:cubicBezTo>
                      <a:pt x="16" y="43"/>
                      <a:pt x="16" y="43"/>
                      <a:pt x="16" y="43"/>
                    </a:cubicBezTo>
                    <a:cubicBezTo>
                      <a:pt x="17" y="43"/>
                      <a:pt x="17" y="43"/>
                      <a:pt x="17" y="43"/>
                    </a:cubicBezTo>
                    <a:cubicBezTo>
                      <a:pt x="18" y="42"/>
                      <a:pt x="18" y="42"/>
                      <a:pt x="18" y="42"/>
                    </a:cubicBezTo>
                    <a:cubicBezTo>
                      <a:pt x="18" y="42"/>
                      <a:pt x="18" y="42"/>
                      <a:pt x="18" y="42"/>
                    </a:cubicBezTo>
                    <a:cubicBezTo>
                      <a:pt x="17" y="43"/>
                      <a:pt x="17" y="43"/>
                      <a:pt x="16" y="43"/>
                    </a:cubicBezTo>
                    <a:cubicBezTo>
                      <a:pt x="16" y="44"/>
                      <a:pt x="16" y="44"/>
                      <a:pt x="16" y="44"/>
                    </a:cubicBezTo>
                    <a:cubicBezTo>
                      <a:pt x="17" y="44"/>
                      <a:pt x="17" y="44"/>
                      <a:pt x="17" y="44"/>
                    </a:cubicBezTo>
                    <a:cubicBezTo>
                      <a:pt x="18" y="43"/>
                      <a:pt x="18" y="43"/>
                      <a:pt x="18" y="43"/>
                    </a:cubicBezTo>
                    <a:cubicBezTo>
                      <a:pt x="17" y="44"/>
                      <a:pt x="17" y="44"/>
                      <a:pt x="17" y="44"/>
                    </a:cubicBezTo>
                    <a:cubicBezTo>
                      <a:pt x="18" y="44"/>
                      <a:pt x="18" y="44"/>
                      <a:pt x="18" y="44"/>
                    </a:cubicBezTo>
                    <a:cubicBezTo>
                      <a:pt x="17" y="44"/>
                      <a:pt x="17" y="44"/>
                      <a:pt x="17" y="44"/>
                    </a:cubicBezTo>
                    <a:cubicBezTo>
                      <a:pt x="16" y="44"/>
                      <a:pt x="16" y="44"/>
                      <a:pt x="16" y="44"/>
                    </a:cubicBezTo>
                    <a:cubicBezTo>
                      <a:pt x="16" y="44"/>
                      <a:pt x="16" y="44"/>
                      <a:pt x="16" y="44"/>
                    </a:cubicBezTo>
                    <a:cubicBezTo>
                      <a:pt x="16" y="45"/>
                      <a:pt x="16" y="45"/>
                      <a:pt x="16" y="45"/>
                    </a:cubicBezTo>
                    <a:cubicBezTo>
                      <a:pt x="16" y="45"/>
                      <a:pt x="16" y="45"/>
                      <a:pt x="16" y="45"/>
                    </a:cubicBezTo>
                    <a:cubicBezTo>
                      <a:pt x="17" y="45"/>
                      <a:pt x="17" y="45"/>
                      <a:pt x="17" y="45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6" y="45"/>
                      <a:pt x="16" y="45"/>
                      <a:pt x="16" y="45"/>
                    </a:cubicBezTo>
                    <a:cubicBezTo>
                      <a:pt x="16" y="45"/>
                      <a:pt x="16" y="45"/>
                      <a:pt x="16" y="45"/>
                    </a:cubicBezTo>
                    <a:cubicBezTo>
                      <a:pt x="15" y="46"/>
                      <a:pt x="15" y="46"/>
                      <a:pt x="15" y="46"/>
                    </a:cubicBezTo>
                    <a:cubicBezTo>
                      <a:pt x="16" y="46"/>
                      <a:pt x="16" y="46"/>
                      <a:pt x="16" y="46"/>
                    </a:cubicBezTo>
                    <a:cubicBezTo>
                      <a:pt x="16" y="47"/>
                      <a:pt x="16" y="47"/>
                      <a:pt x="16" y="47"/>
                    </a:cubicBezTo>
                    <a:cubicBezTo>
                      <a:pt x="16" y="47"/>
                      <a:pt x="16" y="47"/>
                      <a:pt x="16" y="47"/>
                    </a:cubicBezTo>
                    <a:cubicBezTo>
                      <a:pt x="16" y="47"/>
                      <a:pt x="16" y="47"/>
                      <a:pt x="16" y="47"/>
                    </a:cubicBezTo>
                    <a:cubicBezTo>
                      <a:pt x="16" y="47"/>
                      <a:pt x="16" y="47"/>
                      <a:pt x="16" y="47"/>
                    </a:cubicBezTo>
                    <a:cubicBezTo>
                      <a:pt x="15" y="47"/>
                      <a:pt x="15" y="47"/>
                      <a:pt x="15" y="47"/>
                    </a:cubicBezTo>
                    <a:cubicBezTo>
                      <a:pt x="15" y="48"/>
                      <a:pt x="15" y="48"/>
                      <a:pt x="15" y="48"/>
                    </a:cubicBezTo>
                    <a:cubicBezTo>
                      <a:pt x="16" y="48"/>
                      <a:pt x="16" y="48"/>
                      <a:pt x="16" y="48"/>
                    </a:cubicBezTo>
                    <a:cubicBezTo>
                      <a:pt x="15" y="48"/>
                      <a:pt x="15" y="48"/>
                      <a:pt x="15" y="48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5" y="49"/>
                      <a:pt x="15" y="49"/>
                      <a:pt x="15" y="49"/>
                    </a:cubicBezTo>
                    <a:cubicBezTo>
                      <a:pt x="15" y="49"/>
                      <a:pt x="15" y="49"/>
                      <a:pt x="15" y="49"/>
                    </a:cubicBezTo>
                    <a:cubicBezTo>
                      <a:pt x="15" y="50"/>
                      <a:pt x="15" y="50"/>
                      <a:pt x="15" y="50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3" y="50"/>
                      <a:pt x="13" y="50"/>
                    </a:cubicBezTo>
                    <a:cubicBezTo>
                      <a:pt x="12" y="50"/>
                      <a:pt x="12" y="50"/>
                      <a:pt x="12" y="50"/>
                    </a:cubicBezTo>
                    <a:cubicBezTo>
                      <a:pt x="12" y="50"/>
                      <a:pt x="12" y="50"/>
                      <a:pt x="12" y="50"/>
                    </a:cubicBezTo>
                    <a:cubicBezTo>
                      <a:pt x="13" y="50"/>
                      <a:pt x="13" y="50"/>
                      <a:pt x="13" y="50"/>
                    </a:cubicBezTo>
                    <a:cubicBezTo>
                      <a:pt x="13" y="50"/>
                      <a:pt x="13" y="50"/>
                      <a:pt x="13" y="50"/>
                    </a:cubicBezTo>
                    <a:cubicBezTo>
                      <a:pt x="13" y="50"/>
                      <a:pt x="14" y="50"/>
                      <a:pt x="14" y="51"/>
                    </a:cubicBezTo>
                    <a:cubicBezTo>
                      <a:pt x="15" y="50"/>
                      <a:pt x="15" y="50"/>
                      <a:pt x="15" y="50"/>
                    </a:cubicBezTo>
                    <a:cubicBezTo>
                      <a:pt x="16" y="51"/>
                      <a:pt x="16" y="51"/>
                      <a:pt x="16" y="51"/>
                    </a:cubicBezTo>
                    <a:cubicBezTo>
                      <a:pt x="15" y="50"/>
                      <a:pt x="15" y="50"/>
                      <a:pt x="15" y="50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4" y="51"/>
                      <a:pt x="14" y="51"/>
                      <a:pt x="14" y="51"/>
                    </a:cubicBezTo>
                    <a:cubicBezTo>
                      <a:pt x="14" y="51"/>
                      <a:pt x="14" y="51"/>
                      <a:pt x="14" y="51"/>
                    </a:cubicBezTo>
                    <a:cubicBezTo>
                      <a:pt x="14" y="51"/>
                      <a:pt x="14" y="51"/>
                      <a:pt x="14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6" y="53"/>
                    </a:cubicBezTo>
                    <a:cubicBezTo>
                      <a:pt x="17" y="52"/>
                      <a:pt x="18" y="51"/>
                      <a:pt x="19" y="50"/>
                    </a:cubicBezTo>
                    <a:cubicBezTo>
                      <a:pt x="19" y="50"/>
                      <a:pt x="19" y="50"/>
                      <a:pt x="19" y="50"/>
                    </a:cubicBezTo>
                    <a:cubicBezTo>
                      <a:pt x="20" y="49"/>
                      <a:pt x="20" y="49"/>
                      <a:pt x="20" y="49"/>
                    </a:cubicBezTo>
                    <a:cubicBezTo>
                      <a:pt x="19" y="50"/>
                      <a:pt x="19" y="50"/>
                      <a:pt x="19" y="50"/>
                    </a:cubicBezTo>
                    <a:cubicBezTo>
                      <a:pt x="19" y="51"/>
                      <a:pt x="19" y="51"/>
                      <a:pt x="19" y="51"/>
                    </a:cubicBezTo>
                    <a:cubicBezTo>
                      <a:pt x="20" y="50"/>
                      <a:pt x="20" y="50"/>
                      <a:pt x="20" y="50"/>
                    </a:cubicBezTo>
                    <a:cubicBezTo>
                      <a:pt x="19" y="51"/>
                      <a:pt x="19" y="51"/>
                      <a:pt x="19" y="51"/>
                    </a:cubicBezTo>
                    <a:cubicBezTo>
                      <a:pt x="19" y="51"/>
                      <a:pt x="19" y="51"/>
                      <a:pt x="19" y="51"/>
                    </a:cubicBezTo>
                    <a:cubicBezTo>
                      <a:pt x="18" y="51"/>
                      <a:pt x="18" y="51"/>
                      <a:pt x="18" y="51"/>
                    </a:cubicBezTo>
                    <a:cubicBezTo>
                      <a:pt x="18" y="52"/>
                      <a:pt x="17" y="52"/>
                      <a:pt x="17" y="53"/>
                    </a:cubicBezTo>
                    <a:cubicBezTo>
                      <a:pt x="18" y="53"/>
                      <a:pt x="18" y="53"/>
                      <a:pt x="18" y="53"/>
                    </a:cubicBezTo>
                    <a:cubicBezTo>
                      <a:pt x="18" y="53"/>
                      <a:pt x="18" y="53"/>
                      <a:pt x="18" y="53"/>
                    </a:cubicBezTo>
                    <a:cubicBezTo>
                      <a:pt x="18" y="53"/>
                      <a:pt x="18" y="53"/>
                      <a:pt x="18" y="53"/>
                    </a:cubicBezTo>
                    <a:cubicBezTo>
                      <a:pt x="19" y="53"/>
                      <a:pt x="19" y="53"/>
                      <a:pt x="19" y="53"/>
                    </a:cubicBezTo>
                    <a:cubicBezTo>
                      <a:pt x="19" y="53"/>
                      <a:pt x="19" y="53"/>
                      <a:pt x="19" y="53"/>
                    </a:cubicBezTo>
                    <a:cubicBezTo>
                      <a:pt x="18" y="53"/>
                      <a:pt x="18" y="53"/>
                      <a:pt x="18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4"/>
                      <a:pt x="16" y="55"/>
                      <a:pt x="16" y="56"/>
                    </a:cubicBezTo>
                    <a:cubicBezTo>
                      <a:pt x="17" y="55"/>
                      <a:pt x="17" y="55"/>
                      <a:pt x="17" y="55"/>
                    </a:cubicBezTo>
                    <a:cubicBezTo>
                      <a:pt x="16" y="56"/>
                      <a:pt x="16" y="56"/>
                      <a:pt x="16" y="57"/>
                    </a:cubicBezTo>
                    <a:cubicBezTo>
                      <a:pt x="17" y="56"/>
                      <a:pt x="17" y="56"/>
                      <a:pt x="17" y="56"/>
                    </a:cubicBezTo>
                    <a:cubicBezTo>
                      <a:pt x="16" y="57"/>
                      <a:pt x="16" y="58"/>
                      <a:pt x="15" y="59"/>
                    </a:cubicBezTo>
                    <a:cubicBezTo>
                      <a:pt x="15" y="59"/>
                      <a:pt x="15" y="59"/>
                      <a:pt x="15" y="59"/>
                    </a:cubicBezTo>
                    <a:cubicBezTo>
                      <a:pt x="16" y="58"/>
                      <a:pt x="16" y="58"/>
                      <a:pt x="16" y="58"/>
                    </a:cubicBezTo>
                    <a:cubicBezTo>
                      <a:pt x="16" y="58"/>
                      <a:pt x="16" y="58"/>
                      <a:pt x="16" y="58"/>
                    </a:cubicBezTo>
                    <a:cubicBezTo>
                      <a:pt x="15" y="59"/>
                      <a:pt x="15" y="59"/>
                      <a:pt x="15" y="59"/>
                    </a:cubicBezTo>
                    <a:cubicBezTo>
                      <a:pt x="15" y="60"/>
                      <a:pt x="15" y="60"/>
                      <a:pt x="15" y="60"/>
                    </a:cubicBezTo>
                    <a:cubicBezTo>
                      <a:pt x="16" y="60"/>
                      <a:pt x="16" y="60"/>
                      <a:pt x="16" y="60"/>
                    </a:cubicBezTo>
                    <a:cubicBezTo>
                      <a:pt x="15" y="60"/>
                      <a:pt x="15" y="60"/>
                      <a:pt x="15" y="60"/>
                    </a:cubicBezTo>
                    <a:cubicBezTo>
                      <a:pt x="16" y="61"/>
                      <a:pt x="16" y="61"/>
                      <a:pt x="16" y="61"/>
                    </a:cubicBezTo>
                    <a:cubicBezTo>
                      <a:pt x="16" y="61"/>
                      <a:pt x="17" y="61"/>
                      <a:pt x="17" y="60"/>
                    </a:cubicBezTo>
                    <a:cubicBezTo>
                      <a:pt x="17" y="61"/>
                      <a:pt x="17" y="61"/>
                      <a:pt x="17" y="61"/>
                    </a:cubicBezTo>
                    <a:cubicBezTo>
                      <a:pt x="16" y="61"/>
                      <a:pt x="16" y="61"/>
                      <a:pt x="16" y="61"/>
                    </a:cubicBezTo>
                    <a:cubicBezTo>
                      <a:pt x="16" y="62"/>
                      <a:pt x="16" y="62"/>
                      <a:pt x="16" y="62"/>
                    </a:cubicBezTo>
                    <a:cubicBezTo>
                      <a:pt x="15" y="62"/>
                      <a:pt x="15" y="62"/>
                      <a:pt x="15" y="62"/>
                    </a:cubicBezTo>
                    <a:cubicBezTo>
                      <a:pt x="15" y="63"/>
                      <a:pt x="15" y="63"/>
                      <a:pt x="15" y="63"/>
                    </a:cubicBezTo>
                    <a:cubicBezTo>
                      <a:pt x="15" y="64"/>
                      <a:pt x="15" y="64"/>
                      <a:pt x="15" y="64"/>
                    </a:cubicBezTo>
                    <a:cubicBezTo>
                      <a:pt x="15" y="65"/>
                      <a:pt x="15" y="65"/>
                      <a:pt x="15" y="65"/>
                    </a:cubicBezTo>
                    <a:cubicBezTo>
                      <a:pt x="14" y="65"/>
                      <a:pt x="14" y="65"/>
                      <a:pt x="14" y="65"/>
                    </a:cubicBezTo>
                    <a:cubicBezTo>
                      <a:pt x="14" y="66"/>
                      <a:pt x="14" y="66"/>
                      <a:pt x="14" y="66"/>
                    </a:cubicBezTo>
                    <a:cubicBezTo>
                      <a:pt x="15" y="67"/>
                      <a:pt x="15" y="67"/>
                      <a:pt x="15" y="67"/>
                    </a:cubicBezTo>
                    <a:cubicBezTo>
                      <a:pt x="15" y="67"/>
                      <a:pt x="15" y="67"/>
                      <a:pt x="15" y="67"/>
                    </a:cubicBezTo>
                    <a:cubicBezTo>
                      <a:pt x="16" y="66"/>
                      <a:pt x="16" y="66"/>
                      <a:pt x="16" y="66"/>
                    </a:cubicBezTo>
                    <a:cubicBezTo>
                      <a:pt x="16" y="66"/>
                      <a:pt x="16" y="66"/>
                      <a:pt x="16" y="66"/>
                    </a:cubicBezTo>
                    <a:cubicBezTo>
                      <a:pt x="16" y="65"/>
                      <a:pt x="16" y="65"/>
                      <a:pt x="16" y="65"/>
                    </a:cubicBezTo>
                    <a:cubicBezTo>
                      <a:pt x="16" y="65"/>
                      <a:pt x="16" y="65"/>
                      <a:pt x="16" y="65"/>
                    </a:cubicBezTo>
                    <a:cubicBezTo>
                      <a:pt x="17" y="63"/>
                      <a:pt x="17" y="63"/>
                      <a:pt x="17" y="63"/>
                    </a:cubicBezTo>
                    <a:cubicBezTo>
                      <a:pt x="17" y="63"/>
                      <a:pt x="17" y="63"/>
                      <a:pt x="17" y="63"/>
                    </a:cubicBezTo>
                    <a:cubicBezTo>
                      <a:pt x="17" y="62"/>
                      <a:pt x="17" y="62"/>
                      <a:pt x="17" y="62"/>
                    </a:cubicBezTo>
                    <a:cubicBezTo>
                      <a:pt x="18" y="61"/>
                      <a:pt x="18" y="61"/>
                      <a:pt x="18" y="61"/>
                    </a:cubicBezTo>
                    <a:cubicBezTo>
                      <a:pt x="18" y="61"/>
                      <a:pt x="18" y="61"/>
                      <a:pt x="18" y="61"/>
                    </a:cubicBezTo>
                    <a:cubicBezTo>
                      <a:pt x="17" y="60"/>
                      <a:pt x="17" y="60"/>
                      <a:pt x="17" y="60"/>
                    </a:cubicBezTo>
                    <a:cubicBezTo>
                      <a:pt x="17" y="59"/>
                      <a:pt x="17" y="59"/>
                      <a:pt x="17" y="59"/>
                    </a:cubicBezTo>
                    <a:cubicBezTo>
                      <a:pt x="17" y="59"/>
                      <a:pt x="17" y="59"/>
                      <a:pt x="17" y="59"/>
                    </a:cubicBezTo>
                    <a:cubicBezTo>
                      <a:pt x="17" y="58"/>
                      <a:pt x="17" y="58"/>
                      <a:pt x="17" y="58"/>
                    </a:cubicBezTo>
                    <a:cubicBezTo>
                      <a:pt x="18" y="58"/>
                      <a:pt x="18" y="58"/>
                      <a:pt x="18" y="58"/>
                    </a:cubicBezTo>
                    <a:cubicBezTo>
                      <a:pt x="19" y="57"/>
                      <a:pt x="19" y="57"/>
                      <a:pt x="19" y="57"/>
                    </a:cubicBezTo>
                    <a:cubicBezTo>
                      <a:pt x="19" y="57"/>
                      <a:pt x="19" y="57"/>
                      <a:pt x="19" y="57"/>
                    </a:cubicBezTo>
                    <a:cubicBezTo>
                      <a:pt x="20" y="56"/>
                      <a:pt x="20" y="56"/>
                      <a:pt x="20" y="56"/>
                    </a:cubicBezTo>
                    <a:cubicBezTo>
                      <a:pt x="21" y="56"/>
                      <a:pt x="21" y="56"/>
                      <a:pt x="21" y="56"/>
                    </a:cubicBezTo>
                    <a:cubicBezTo>
                      <a:pt x="20" y="56"/>
                      <a:pt x="20" y="56"/>
                      <a:pt x="20" y="56"/>
                    </a:cubicBezTo>
                    <a:cubicBezTo>
                      <a:pt x="20" y="57"/>
                      <a:pt x="20" y="57"/>
                      <a:pt x="20" y="57"/>
                    </a:cubicBezTo>
                    <a:cubicBezTo>
                      <a:pt x="19" y="57"/>
                      <a:pt x="19" y="57"/>
                      <a:pt x="19" y="57"/>
                    </a:cubicBezTo>
                    <a:cubicBezTo>
                      <a:pt x="18" y="59"/>
                      <a:pt x="18" y="59"/>
                      <a:pt x="18" y="59"/>
                    </a:cubicBezTo>
                    <a:cubicBezTo>
                      <a:pt x="18" y="60"/>
                      <a:pt x="18" y="60"/>
                      <a:pt x="18" y="60"/>
                    </a:cubicBezTo>
                    <a:cubicBezTo>
                      <a:pt x="18" y="60"/>
                      <a:pt x="18" y="60"/>
                      <a:pt x="18" y="60"/>
                    </a:cubicBezTo>
                    <a:cubicBezTo>
                      <a:pt x="19" y="61"/>
                      <a:pt x="19" y="61"/>
                      <a:pt x="19" y="61"/>
                    </a:cubicBezTo>
                    <a:cubicBezTo>
                      <a:pt x="18" y="60"/>
                      <a:pt x="18" y="60"/>
                      <a:pt x="18" y="60"/>
                    </a:cubicBezTo>
                    <a:cubicBezTo>
                      <a:pt x="19" y="59"/>
                      <a:pt x="19" y="59"/>
                      <a:pt x="19" y="59"/>
                    </a:cubicBezTo>
                    <a:cubicBezTo>
                      <a:pt x="19" y="59"/>
                      <a:pt x="19" y="59"/>
                      <a:pt x="19" y="59"/>
                    </a:cubicBezTo>
                    <a:cubicBezTo>
                      <a:pt x="20" y="60"/>
                      <a:pt x="20" y="60"/>
                      <a:pt x="20" y="60"/>
                    </a:cubicBezTo>
                    <a:cubicBezTo>
                      <a:pt x="19" y="59"/>
                      <a:pt x="19" y="59"/>
                      <a:pt x="19" y="59"/>
                    </a:cubicBezTo>
                    <a:cubicBezTo>
                      <a:pt x="20" y="59"/>
                      <a:pt x="20" y="59"/>
                      <a:pt x="20" y="59"/>
                    </a:cubicBezTo>
                    <a:cubicBezTo>
                      <a:pt x="20" y="60"/>
                      <a:pt x="20" y="60"/>
                      <a:pt x="20" y="60"/>
                    </a:cubicBezTo>
                    <a:cubicBezTo>
                      <a:pt x="20" y="60"/>
                      <a:pt x="20" y="60"/>
                      <a:pt x="20" y="60"/>
                    </a:cubicBezTo>
                    <a:cubicBezTo>
                      <a:pt x="21" y="59"/>
                      <a:pt x="21" y="58"/>
                      <a:pt x="21" y="57"/>
                    </a:cubicBezTo>
                    <a:cubicBezTo>
                      <a:pt x="21" y="57"/>
                      <a:pt x="21" y="57"/>
                      <a:pt x="21" y="57"/>
                    </a:cubicBezTo>
                    <a:cubicBezTo>
                      <a:pt x="21" y="57"/>
                      <a:pt x="21" y="57"/>
                      <a:pt x="21" y="57"/>
                    </a:cubicBezTo>
                    <a:cubicBezTo>
                      <a:pt x="21" y="57"/>
                      <a:pt x="21" y="57"/>
                      <a:pt x="21" y="57"/>
                    </a:cubicBezTo>
                    <a:cubicBezTo>
                      <a:pt x="22" y="56"/>
                      <a:pt x="22" y="56"/>
                      <a:pt x="22" y="56"/>
                    </a:cubicBezTo>
                    <a:cubicBezTo>
                      <a:pt x="22" y="57"/>
                      <a:pt x="22" y="57"/>
                      <a:pt x="22" y="57"/>
                    </a:cubicBezTo>
                    <a:cubicBezTo>
                      <a:pt x="22" y="57"/>
                      <a:pt x="21" y="57"/>
                      <a:pt x="21" y="58"/>
                    </a:cubicBezTo>
                    <a:cubicBezTo>
                      <a:pt x="21" y="59"/>
                      <a:pt x="21" y="59"/>
                      <a:pt x="21" y="59"/>
                    </a:cubicBezTo>
                    <a:cubicBezTo>
                      <a:pt x="22" y="59"/>
                      <a:pt x="22" y="59"/>
                      <a:pt x="22" y="59"/>
                    </a:cubicBezTo>
                    <a:cubicBezTo>
                      <a:pt x="22" y="59"/>
                      <a:pt x="22" y="59"/>
                      <a:pt x="22" y="59"/>
                    </a:cubicBezTo>
                    <a:cubicBezTo>
                      <a:pt x="22" y="59"/>
                      <a:pt x="22" y="59"/>
                      <a:pt x="22" y="59"/>
                    </a:cubicBezTo>
                    <a:cubicBezTo>
                      <a:pt x="23" y="59"/>
                      <a:pt x="23" y="59"/>
                      <a:pt x="23" y="59"/>
                    </a:cubicBezTo>
                    <a:cubicBezTo>
                      <a:pt x="24" y="60"/>
                      <a:pt x="24" y="60"/>
                      <a:pt x="24" y="60"/>
                    </a:cubicBezTo>
                    <a:cubicBezTo>
                      <a:pt x="24" y="60"/>
                      <a:pt x="24" y="60"/>
                      <a:pt x="24" y="60"/>
                    </a:cubicBezTo>
                    <a:cubicBezTo>
                      <a:pt x="23" y="60"/>
                      <a:pt x="22" y="59"/>
                      <a:pt x="22" y="59"/>
                    </a:cubicBezTo>
                    <a:cubicBezTo>
                      <a:pt x="21" y="59"/>
                      <a:pt x="21" y="59"/>
                      <a:pt x="21" y="59"/>
                    </a:cubicBezTo>
                    <a:cubicBezTo>
                      <a:pt x="21" y="60"/>
                      <a:pt x="21" y="60"/>
                      <a:pt x="21" y="60"/>
                    </a:cubicBezTo>
                    <a:cubicBezTo>
                      <a:pt x="21" y="61"/>
                      <a:pt x="21" y="61"/>
                      <a:pt x="21" y="61"/>
                    </a:cubicBezTo>
                    <a:cubicBezTo>
                      <a:pt x="21" y="62"/>
                      <a:pt x="21" y="62"/>
                      <a:pt x="21" y="62"/>
                    </a:cubicBezTo>
                    <a:cubicBezTo>
                      <a:pt x="21" y="63"/>
                      <a:pt x="21" y="63"/>
                      <a:pt x="21" y="63"/>
                    </a:cubicBezTo>
                    <a:cubicBezTo>
                      <a:pt x="21" y="63"/>
                      <a:pt x="21" y="63"/>
                      <a:pt x="21" y="63"/>
                    </a:cubicBezTo>
                    <a:cubicBezTo>
                      <a:pt x="22" y="63"/>
                      <a:pt x="22" y="63"/>
                      <a:pt x="22" y="63"/>
                    </a:cubicBezTo>
                    <a:cubicBezTo>
                      <a:pt x="22" y="64"/>
                      <a:pt x="22" y="64"/>
                      <a:pt x="22" y="64"/>
                    </a:cubicBezTo>
                    <a:cubicBezTo>
                      <a:pt x="22" y="64"/>
                      <a:pt x="22" y="64"/>
                      <a:pt x="22" y="64"/>
                    </a:cubicBezTo>
                    <a:cubicBezTo>
                      <a:pt x="23" y="65"/>
                      <a:pt x="23" y="65"/>
                      <a:pt x="23" y="65"/>
                    </a:cubicBezTo>
                    <a:cubicBezTo>
                      <a:pt x="22" y="65"/>
                      <a:pt x="22" y="65"/>
                      <a:pt x="22" y="65"/>
                    </a:cubicBezTo>
                    <a:cubicBezTo>
                      <a:pt x="22" y="65"/>
                      <a:pt x="22" y="65"/>
                      <a:pt x="22" y="65"/>
                    </a:cubicBezTo>
                    <a:cubicBezTo>
                      <a:pt x="22" y="66"/>
                      <a:pt x="22" y="66"/>
                      <a:pt x="22" y="66"/>
                    </a:cubicBezTo>
                    <a:cubicBezTo>
                      <a:pt x="21" y="66"/>
                      <a:pt x="21" y="66"/>
                      <a:pt x="21" y="66"/>
                    </a:cubicBezTo>
                    <a:cubicBezTo>
                      <a:pt x="21" y="67"/>
                      <a:pt x="21" y="68"/>
                      <a:pt x="20" y="69"/>
                    </a:cubicBezTo>
                    <a:cubicBezTo>
                      <a:pt x="19" y="69"/>
                      <a:pt x="19" y="70"/>
                      <a:pt x="20" y="71"/>
                    </a:cubicBezTo>
                    <a:cubicBezTo>
                      <a:pt x="20" y="71"/>
                      <a:pt x="20" y="71"/>
                      <a:pt x="20" y="71"/>
                    </a:cubicBezTo>
                    <a:cubicBezTo>
                      <a:pt x="19" y="71"/>
                      <a:pt x="19" y="71"/>
                      <a:pt x="19" y="71"/>
                    </a:cubicBezTo>
                    <a:cubicBezTo>
                      <a:pt x="19" y="71"/>
                      <a:pt x="19" y="71"/>
                      <a:pt x="19" y="71"/>
                    </a:cubicBezTo>
                    <a:cubicBezTo>
                      <a:pt x="19" y="70"/>
                      <a:pt x="19" y="70"/>
                      <a:pt x="19" y="70"/>
                    </a:cubicBezTo>
                    <a:cubicBezTo>
                      <a:pt x="19" y="70"/>
                      <a:pt x="19" y="70"/>
                      <a:pt x="19" y="70"/>
                    </a:cubicBezTo>
                    <a:cubicBezTo>
                      <a:pt x="19" y="71"/>
                      <a:pt x="19" y="71"/>
                      <a:pt x="19" y="71"/>
                    </a:cubicBezTo>
                    <a:cubicBezTo>
                      <a:pt x="19" y="72"/>
                      <a:pt x="19" y="73"/>
                      <a:pt x="20" y="73"/>
                    </a:cubicBezTo>
                    <a:cubicBezTo>
                      <a:pt x="20" y="74"/>
                      <a:pt x="20" y="74"/>
                      <a:pt x="20" y="74"/>
                    </a:cubicBezTo>
                    <a:cubicBezTo>
                      <a:pt x="21" y="75"/>
                      <a:pt x="21" y="75"/>
                      <a:pt x="21" y="75"/>
                    </a:cubicBezTo>
                    <a:cubicBezTo>
                      <a:pt x="21" y="74"/>
                      <a:pt x="21" y="74"/>
                      <a:pt x="21" y="74"/>
                    </a:cubicBezTo>
                    <a:cubicBezTo>
                      <a:pt x="20" y="74"/>
                      <a:pt x="20" y="74"/>
                      <a:pt x="20" y="74"/>
                    </a:cubicBezTo>
                    <a:cubicBezTo>
                      <a:pt x="20" y="72"/>
                      <a:pt x="20" y="72"/>
                      <a:pt x="20" y="72"/>
                    </a:cubicBezTo>
                    <a:cubicBezTo>
                      <a:pt x="21" y="72"/>
                      <a:pt x="21" y="72"/>
                      <a:pt x="21" y="72"/>
                    </a:cubicBezTo>
                    <a:cubicBezTo>
                      <a:pt x="21" y="72"/>
                      <a:pt x="21" y="72"/>
                      <a:pt x="21" y="72"/>
                    </a:cubicBezTo>
                    <a:cubicBezTo>
                      <a:pt x="21" y="72"/>
                      <a:pt x="21" y="72"/>
                      <a:pt x="21" y="72"/>
                    </a:cubicBezTo>
                    <a:cubicBezTo>
                      <a:pt x="23" y="73"/>
                      <a:pt x="23" y="73"/>
                      <a:pt x="23" y="73"/>
                    </a:cubicBezTo>
                    <a:cubicBezTo>
                      <a:pt x="23" y="74"/>
                      <a:pt x="23" y="74"/>
                      <a:pt x="23" y="74"/>
                    </a:cubicBezTo>
                    <a:cubicBezTo>
                      <a:pt x="24" y="74"/>
                      <a:pt x="24" y="74"/>
                      <a:pt x="24" y="74"/>
                    </a:cubicBezTo>
                    <a:cubicBezTo>
                      <a:pt x="24" y="74"/>
                      <a:pt x="24" y="74"/>
                      <a:pt x="24" y="74"/>
                    </a:cubicBezTo>
                    <a:cubicBezTo>
                      <a:pt x="24" y="73"/>
                      <a:pt x="24" y="73"/>
                      <a:pt x="24" y="73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71"/>
                      <a:pt x="24" y="71"/>
                      <a:pt x="24" y="71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5" y="72"/>
                      <a:pt x="25" y="72"/>
                      <a:pt x="25" y="72"/>
                    </a:cubicBezTo>
                    <a:cubicBezTo>
                      <a:pt x="25" y="72"/>
                      <a:pt x="25" y="72"/>
                      <a:pt x="25" y="72"/>
                    </a:cubicBezTo>
                    <a:cubicBezTo>
                      <a:pt x="25" y="72"/>
                      <a:pt x="25" y="72"/>
                      <a:pt x="25" y="72"/>
                    </a:cubicBezTo>
                    <a:cubicBezTo>
                      <a:pt x="26" y="73"/>
                      <a:pt x="26" y="73"/>
                      <a:pt x="26" y="73"/>
                    </a:cubicBezTo>
                    <a:cubicBezTo>
                      <a:pt x="26" y="73"/>
                      <a:pt x="26" y="73"/>
                      <a:pt x="26" y="73"/>
                    </a:cubicBezTo>
                    <a:cubicBezTo>
                      <a:pt x="26" y="72"/>
                      <a:pt x="26" y="72"/>
                      <a:pt x="26" y="72"/>
                    </a:cubicBezTo>
                    <a:cubicBezTo>
                      <a:pt x="26" y="73"/>
                      <a:pt x="26" y="73"/>
                      <a:pt x="26" y="73"/>
                    </a:cubicBezTo>
                    <a:cubicBezTo>
                      <a:pt x="27" y="73"/>
                      <a:pt x="27" y="73"/>
                      <a:pt x="27" y="73"/>
                    </a:cubicBezTo>
                    <a:cubicBezTo>
                      <a:pt x="28" y="72"/>
                      <a:pt x="28" y="72"/>
                      <a:pt x="28" y="72"/>
                    </a:cubicBezTo>
                    <a:cubicBezTo>
                      <a:pt x="28" y="72"/>
                      <a:pt x="28" y="72"/>
                      <a:pt x="28" y="72"/>
                    </a:cubicBezTo>
                    <a:cubicBezTo>
                      <a:pt x="29" y="72"/>
                      <a:pt x="29" y="72"/>
                      <a:pt x="29" y="72"/>
                    </a:cubicBezTo>
                    <a:cubicBezTo>
                      <a:pt x="29" y="72"/>
                      <a:pt x="29" y="72"/>
                      <a:pt x="29" y="72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30" y="70"/>
                      <a:pt x="30" y="70"/>
                      <a:pt x="30" y="70"/>
                    </a:cubicBezTo>
                    <a:cubicBezTo>
                      <a:pt x="30" y="71"/>
                      <a:pt x="30" y="71"/>
                      <a:pt x="30" y="71"/>
                    </a:cubicBezTo>
                    <a:cubicBezTo>
                      <a:pt x="31" y="71"/>
                      <a:pt x="32" y="71"/>
                      <a:pt x="33" y="71"/>
                    </a:cubicBezTo>
                    <a:cubicBezTo>
                      <a:pt x="33" y="71"/>
                      <a:pt x="33" y="71"/>
                      <a:pt x="33" y="71"/>
                    </a:cubicBezTo>
                    <a:cubicBezTo>
                      <a:pt x="34" y="71"/>
                      <a:pt x="34" y="71"/>
                      <a:pt x="34" y="71"/>
                    </a:cubicBezTo>
                    <a:cubicBezTo>
                      <a:pt x="33" y="71"/>
                      <a:pt x="33" y="71"/>
                      <a:pt x="33" y="71"/>
                    </a:cubicBezTo>
                    <a:cubicBezTo>
                      <a:pt x="32" y="71"/>
                      <a:pt x="32" y="71"/>
                      <a:pt x="32" y="71"/>
                    </a:cubicBezTo>
                    <a:cubicBezTo>
                      <a:pt x="32" y="71"/>
                      <a:pt x="32" y="71"/>
                      <a:pt x="32" y="71"/>
                    </a:cubicBezTo>
                    <a:cubicBezTo>
                      <a:pt x="32" y="72"/>
                      <a:pt x="32" y="72"/>
                      <a:pt x="32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74"/>
                      <a:pt x="31" y="74"/>
                      <a:pt x="31" y="74"/>
                    </a:cubicBezTo>
                    <a:cubicBezTo>
                      <a:pt x="30" y="74"/>
                      <a:pt x="30" y="74"/>
                      <a:pt x="30" y="74"/>
                    </a:cubicBezTo>
                    <a:cubicBezTo>
                      <a:pt x="30" y="74"/>
                      <a:pt x="30" y="75"/>
                      <a:pt x="29" y="76"/>
                    </a:cubicBezTo>
                    <a:cubicBezTo>
                      <a:pt x="30" y="77"/>
                      <a:pt x="31" y="78"/>
                      <a:pt x="31" y="78"/>
                    </a:cubicBezTo>
                    <a:cubicBezTo>
                      <a:pt x="31" y="79"/>
                      <a:pt x="31" y="79"/>
                      <a:pt x="31" y="79"/>
                    </a:cubicBezTo>
                    <a:cubicBezTo>
                      <a:pt x="32" y="80"/>
                      <a:pt x="32" y="80"/>
                      <a:pt x="32" y="80"/>
                    </a:cubicBezTo>
                    <a:cubicBezTo>
                      <a:pt x="32" y="80"/>
                      <a:pt x="32" y="80"/>
                      <a:pt x="32" y="80"/>
                    </a:cubicBezTo>
                    <a:cubicBezTo>
                      <a:pt x="32" y="80"/>
                      <a:pt x="32" y="80"/>
                      <a:pt x="32" y="80"/>
                    </a:cubicBezTo>
                    <a:cubicBezTo>
                      <a:pt x="32" y="81"/>
                      <a:pt x="32" y="81"/>
                      <a:pt x="32" y="81"/>
                    </a:cubicBezTo>
                    <a:cubicBezTo>
                      <a:pt x="33" y="81"/>
                      <a:pt x="33" y="81"/>
                      <a:pt x="33" y="81"/>
                    </a:cubicBezTo>
                    <a:cubicBezTo>
                      <a:pt x="33" y="81"/>
                      <a:pt x="33" y="81"/>
                      <a:pt x="33" y="81"/>
                    </a:cubicBezTo>
                    <a:cubicBezTo>
                      <a:pt x="33" y="81"/>
                      <a:pt x="34" y="80"/>
                      <a:pt x="34" y="79"/>
                    </a:cubicBezTo>
                    <a:cubicBezTo>
                      <a:pt x="34" y="80"/>
                      <a:pt x="34" y="80"/>
                      <a:pt x="34" y="80"/>
                    </a:cubicBezTo>
                    <a:cubicBezTo>
                      <a:pt x="35" y="80"/>
                      <a:pt x="35" y="80"/>
                      <a:pt x="35" y="80"/>
                    </a:cubicBezTo>
                    <a:cubicBezTo>
                      <a:pt x="35" y="81"/>
                      <a:pt x="35" y="81"/>
                      <a:pt x="35" y="81"/>
                    </a:cubicBezTo>
                    <a:cubicBezTo>
                      <a:pt x="34" y="82"/>
                      <a:pt x="34" y="82"/>
                      <a:pt x="34" y="82"/>
                    </a:cubicBezTo>
                    <a:cubicBezTo>
                      <a:pt x="35" y="82"/>
                      <a:pt x="35" y="82"/>
                      <a:pt x="35" y="82"/>
                    </a:cubicBezTo>
                    <a:cubicBezTo>
                      <a:pt x="35" y="82"/>
                      <a:pt x="35" y="82"/>
                      <a:pt x="35" y="82"/>
                    </a:cubicBezTo>
                    <a:cubicBezTo>
                      <a:pt x="35" y="83"/>
                      <a:pt x="35" y="83"/>
                      <a:pt x="35" y="83"/>
                    </a:cubicBezTo>
                    <a:cubicBezTo>
                      <a:pt x="34" y="83"/>
                      <a:pt x="34" y="83"/>
                      <a:pt x="34" y="83"/>
                    </a:cubicBezTo>
                    <a:cubicBezTo>
                      <a:pt x="34" y="83"/>
                      <a:pt x="33" y="84"/>
                      <a:pt x="33" y="85"/>
                    </a:cubicBezTo>
                    <a:cubicBezTo>
                      <a:pt x="34" y="85"/>
                      <a:pt x="34" y="85"/>
                      <a:pt x="34" y="85"/>
                    </a:cubicBezTo>
                    <a:cubicBezTo>
                      <a:pt x="35" y="85"/>
                      <a:pt x="35" y="85"/>
                      <a:pt x="35" y="85"/>
                    </a:cubicBezTo>
                    <a:cubicBezTo>
                      <a:pt x="34" y="86"/>
                      <a:pt x="33" y="86"/>
                      <a:pt x="33" y="87"/>
                    </a:cubicBezTo>
                    <a:cubicBezTo>
                      <a:pt x="33" y="88"/>
                      <a:pt x="34" y="89"/>
                      <a:pt x="35" y="90"/>
                    </a:cubicBezTo>
                    <a:cubicBezTo>
                      <a:pt x="36" y="90"/>
                      <a:pt x="36" y="90"/>
                      <a:pt x="36" y="90"/>
                    </a:cubicBezTo>
                    <a:cubicBezTo>
                      <a:pt x="35" y="90"/>
                      <a:pt x="35" y="90"/>
                      <a:pt x="35" y="90"/>
                    </a:cubicBezTo>
                    <a:cubicBezTo>
                      <a:pt x="34" y="90"/>
                      <a:pt x="34" y="90"/>
                      <a:pt x="34" y="90"/>
                    </a:cubicBezTo>
                    <a:cubicBezTo>
                      <a:pt x="34" y="89"/>
                      <a:pt x="34" y="89"/>
                      <a:pt x="34" y="89"/>
                    </a:cubicBezTo>
                    <a:cubicBezTo>
                      <a:pt x="33" y="89"/>
                      <a:pt x="33" y="89"/>
                      <a:pt x="33" y="89"/>
                    </a:cubicBezTo>
                    <a:cubicBezTo>
                      <a:pt x="33" y="89"/>
                      <a:pt x="33" y="89"/>
                      <a:pt x="33" y="89"/>
                    </a:cubicBezTo>
                    <a:cubicBezTo>
                      <a:pt x="32" y="89"/>
                      <a:pt x="32" y="89"/>
                      <a:pt x="32" y="89"/>
                    </a:cubicBezTo>
                    <a:cubicBezTo>
                      <a:pt x="33" y="90"/>
                      <a:pt x="33" y="90"/>
                      <a:pt x="33" y="90"/>
                    </a:cubicBezTo>
                    <a:cubicBezTo>
                      <a:pt x="33" y="90"/>
                      <a:pt x="33" y="91"/>
                      <a:pt x="33" y="91"/>
                    </a:cubicBezTo>
                    <a:cubicBezTo>
                      <a:pt x="33" y="91"/>
                      <a:pt x="33" y="91"/>
                      <a:pt x="33" y="91"/>
                    </a:cubicBezTo>
                    <a:cubicBezTo>
                      <a:pt x="31" y="90"/>
                      <a:pt x="31" y="90"/>
                      <a:pt x="31" y="90"/>
                    </a:cubicBezTo>
                    <a:cubicBezTo>
                      <a:pt x="31" y="90"/>
                      <a:pt x="31" y="90"/>
                      <a:pt x="31" y="90"/>
                    </a:cubicBezTo>
                    <a:cubicBezTo>
                      <a:pt x="30" y="90"/>
                      <a:pt x="30" y="90"/>
                      <a:pt x="30" y="90"/>
                    </a:cubicBezTo>
                    <a:cubicBezTo>
                      <a:pt x="29" y="90"/>
                      <a:pt x="29" y="90"/>
                      <a:pt x="29" y="90"/>
                    </a:cubicBezTo>
                    <a:cubicBezTo>
                      <a:pt x="28" y="90"/>
                      <a:pt x="28" y="90"/>
                      <a:pt x="28" y="90"/>
                    </a:cubicBezTo>
                    <a:cubicBezTo>
                      <a:pt x="27" y="90"/>
                      <a:pt x="27" y="90"/>
                      <a:pt x="27" y="90"/>
                    </a:cubicBezTo>
                    <a:cubicBezTo>
                      <a:pt x="28" y="90"/>
                      <a:pt x="28" y="90"/>
                      <a:pt x="28" y="90"/>
                    </a:cubicBezTo>
                    <a:cubicBezTo>
                      <a:pt x="27" y="90"/>
                      <a:pt x="27" y="91"/>
                      <a:pt x="26" y="91"/>
                    </a:cubicBezTo>
                    <a:cubicBezTo>
                      <a:pt x="25" y="91"/>
                      <a:pt x="25" y="91"/>
                      <a:pt x="25" y="91"/>
                    </a:cubicBezTo>
                    <a:cubicBezTo>
                      <a:pt x="25" y="91"/>
                      <a:pt x="25" y="91"/>
                      <a:pt x="25" y="91"/>
                    </a:cubicBezTo>
                    <a:cubicBezTo>
                      <a:pt x="25" y="91"/>
                      <a:pt x="25" y="91"/>
                      <a:pt x="25" y="91"/>
                    </a:cubicBezTo>
                    <a:cubicBezTo>
                      <a:pt x="26" y="91"/>
                      <a:pt x="26" y="91"/>
                      <a:pt x="26" y="91"/>
                    </a:cubicBezTo>
                    <a:cubicBezTo>
                      <a:pt x="26" y="90"/>
                      <a:pt x="26" y="90"/>
                      <a:pt x="26" y="90"/>
                    </a:cubicBezTo>
                    <a:cubicBezTo>
                      <a:pt x="26" y="90"/>
                      <a:pt x="26" y="90"/>
                      <a:pt x="26" y="90"/>
                    </a:cubicBezTo>
                    <a:cubicBezTo>
                      <a:pt x="25" y="90"/>
                      <a:pt x="25" y="90"/>
                      <a:pt x="25" y="90"/>
                    </a:cubicBezTo>
                    <a:cubicBezTo>
                      <a:pt x="25" y="90"/>
                      <a:pt x="25" y="89"/>
                      <a:pt x="25" y="89"/>
                    </a:cubicBezTo>
                    <a:cubicBezTo>
                      <a:pt x="24" y="89"/>
                      <a:pt x="24" y="89"/>
                      <a:pt x="24" y="89"/>
                    </a:cubicBezTo>
                    <a:cubicBezTo>
                      <a:pt x="23" y="89"/>
                      <a:pt x="23" y="89"/>
                      <a:pt x="23" y="89"/>
                    </a:cubicBezTo>
                    <a:cubicBezTo>
                      <a:pt x="22" y="89"/>
                      <a:pt x="22" y="89"/>
                      <a:pt x="22" y="89"/>
                    </a:cubicBezTo>
                    <a:cubicBezTo>
                      <a:pt x="22" y="89"/>
                      <a:pt x="22" y="90"/>
                      <a:pt x="22" y="90"/>
                    </a:cubicBezTo>
                    <a:cubicBezTo>
                      <a:pt x="23" y="91"/>
                      <a:pt x="23" y="91"/>
                      <a:pt x="23" y="91"/>
                    </a:cubicBezTo>
                    <a:cubicBezTo>
                      <a:pt x="23" y="91"/>
                      <a:pt x="23" y="91"/>
                      <a:pt x="23" y="91"/>
                    </a:cubicBezTo>
                    <a:cubicBezTo>
                      <a:pt x="23" y="92"/>
                      <a:pt x="23" y="92"/>
                      <a:pt x="23" y="92"/>
                    </a:cubicBezTo>
                    <a:cubicBezTo>
                      <a:pt x="24" y="91"/>
                      <a:pt x="24" y="91"/>
                      <a:pt x="24" y="91"/>
                    </a:cubicBezTo>
                    <a:cubicBezTo>
                      <a:pt x="23" y="92"/>
                      <a:pt x="23" y="92"/>
                      <a:pt x="23" y="92"/>
                    </a:cubicBezTo>
                    <a:cubicBezTo>
                      <a:pt x="24" y="92"/>
                      <a:pt x="24" y="92"/>
                      <a:pt x="24" y="92"/>
                    </a:cubicBezTo>
                    <a:cubicBezTo>
                      <a:pt x="25" y="91"/>
                      <a:pt x="25" y="91"/>
                      <a:pt x="25" y="91"/>
                    </a:cubicBezTo>
                    <a:cubicBezTo>
                      <a:pt x="25" y="92"/>
                      <a:pt x="24" y="92"/>
                      <a:pt x="24" y="92"/>
                    </a:cubicBezTo>
                    <a:cubicBezTo>
                      <a:pt x="24" y="92"/>
                      <a:pt x="24" y="92"/>
                      <a:pt x="24" y="92"/>
                    </a:cubicBezTo>
                    <a:cubicBezTo>
                      <a:pt x="24" y="93"/>
                      <a:pt x="24" y="93"/>
                      <a:pt x="24" y="93"/>
                    </a:cubicBezTo>
                    <a:cubicBezTo>
                      <a:pt x="23" y="94"/>
                      <a:pt x="23" y="94"/>
                      <a:pt x="22" y="94"/>
                    </a:cubicBezTo>
                    <a:cubicBezTo>
                      <a:pt x="22" y="95"/>
                      <a:pt x="21" y="95"/>
                      <a:pt x="21" y="96"/>
                    </a:cubicBezTo>
                    <a:cubicBezTo>
                      <a:pt x="22" y="96"/>
                      <a:pt x="22" y="96"/>
                      <a:pt x="22" y="96"/>
                    </a:cubicBezTo>
                    <a:cubicBezTo>
                      <a:pt x="23" y="96"/>
                      <a:pt x="23" y="96"/>
                      <a:pt x="23" y="96"/>
                    </a:cubicBezTo>
                    <a:cubicBezTo>
                      <a:pt x="23" y="95"/>
                      <a:pt x="23" y="95"/>
                      <a:pt x="23" y="95"/>
                    </a:cubicBezTo>
                    <a:cubicBezTo>
                      <a:pt x="23" y="95"/>
                      <a:pt x="23" y="95"/>
                      <a:pt x="23" y="95"/>
                    </a:cubicBezTo>
                    <a:cubicBezTo>
                      <a:pt x="24" y="95"/>
                      <a:pt x="24" y="95"/>
                      <a:pt x="24" y="95"/>
                    </a:cubicBezTo>
                    <a:cubicBezTo>
                      <a:pt x="25" y="95"/>
                      <a:pt x="25" y="95"/>
                      <a:pt x="25" y="95"/>
                    </a:cubicBezTo>
                    <a:cubicBezTo>
                      <a:pt x="26" y="95"/>
                      <a:pt x="26" y="95"/>
                      <a:pt x="26" y="95"/>
                    </a:cubicBezTo>
                    <a:cubicBezTo>
                      <a:pt x="25" y="95"/>
                      <a:pt x="25" y="95"/>
                      <a:pt x="25" y="95"/>
                    </a:cubicBezTo>
                    <a:cubicBezTo>
                      <a:pt x="26" y="96"/>
                      <a:pt x="26" y="96"/>
                      <a:pt x="26" y="96"/>
                    </a:cubicBezTo>
                    <a:cubicBezTo>
                      <a:pt x="25" y="96"/>
                      <a:pt x="25" y="96"/>
                      <a:pt x="25" y="96"/>
                    </a:cubicBezTo>
                    <a:cubicBezTo>
                      <a:pt x="26" y="97"/>
                      <a:pt x="26" y="97"/>
                      <a:pt x="26" y="97"/>
                    </a:cubicBezTo>
                    <a:cubicBezTo>
                      <a:pt x="26" y="97"/>
                      <a:pt x="26" y="98"/>
                      <a:pt x="25" y="98"/>
                    </a:cubicBezTo>
                    <a:cubicBezTo>
                      <a:pt x="26" y="99"/>
                      <a:pt x="26" y="99"/>
                      <a:pt x="26" y="99"/>
                    </a:cubicBezTo>
                    <a:cubicBezTo>
                      <a:pt x="27" y="99"/>
                      <a:pt x="27" y="99"/>
                      <a:pt x="27" y="99"/>
                    </a:cubicBezTo>
                    <a:cubicBezTo>
                      <a:pt x="26" y="99"/>
                      <a:pt x="26" y="99"/>
                      <a:pt x="26" y="99"/>
                    </a:cubicBezTo>
                    <a:cubicBezTo>
                      <a:pt x="26" y="101"/>
                      <a:pt x="25" y="102"/>
                      <a:pt x="24" y="103"/>
                    </a:cubicBezTo>
                    <a:cubicBezTo>
                      <a:pt x="24" y="103"/>
                      <a:pt x="24" y="103"/>
                      <a:pt x="24" y="103"/>
                    </a:cubicBezTo>
                    <a:cubicBezTo>
                      <a:pt x="22" y="104"/>
                      <a:pt x="22" y="104"/>
                      <a:pt x="22" y="104"/>
                    </a:cubicBezTo>
                    <a:cubicBezTo>
                      <a:pt x="22" y="104"/>
                      <a:pt x="22" y="104"/>
                      <a:pt x="22" y="104"/>
                    </a:cubicBezTo>
                    <a:cubicBezTo>
                      <a:pt x="21" y="104"/>
                      <a:pt x="21" y="104"/>
                      <a:pt x="20" y="104"/>
                    </a:cubicBezTo>
                    <a:cubicBezTo>
                      <a:pt x="20" y="105"/>
                      <a:pt x="20" y="105"/>
                      <a:pt x="20" y="105"/>
                    </a:cubicBezTo>
                    <a:cubicBezTo>
                      <a:pt x="20" y="105"/>
                      <a:pt x="20" y="105"/>
                      <a:pt x="20" y="105"/>
                    </a:cubicBezTo>
                    <a:cubicBezTo>
                      <a:pt x="19" y="105"/>
                      <a:pt x="19" y="105"/>
                      <a:pt x="19" y="105"/>
                    </a:cubicBezTo>
                    <a:cubicBezTo>
                      <a:pt x="19" y="105"/>
                      <a:pt x="19" y="105"/>
                      <a:pt x="19" y="105"/>
                    </a:cubicBezTo>
                    <a:cubicBezTo>
                      <a:pt x="19" y="105"/>
                      <a:pt x="19" y="105"/>
                      <a:pt x="19" y="105"/>
                    </a:cubicBezTo>
                    <a:cubicBezTo>
                      <a:pt x="18" y="105"/>
                      <a:pt x="18" y="105"/>
                      <a:pt x="18" y="105"/>
                    </a:cubicBezTo>
                    <a:cubicBezTo>
                      <a:pt x="18" y="105"/>
                      <a:pt x="18" y="105"/>
                      <a:pt x="18" y="105"/>
                    </a:cubicBezTo>
                    <a:cubicBezTo>
                      <a:pt x="18" y="106"/>
                      <a:pt x="17" y="106"/>
                      <a:pt x="17" y="106"/>
                    </a:cubicBezTo>
                    <a:cubicBezTo>
                      <a:pt x="17" y="107"/>
                      <a:pt x="17" y="107"/>
                      <a:pt x="17" y="107"/>
                    </a:cubicBezTo>
                    <a:cubicBezTo>
                      <a:pt x="18" y="107"/>
                      <a:pt x="18" y="107"/>
                      <a:pt x="18" y="107"/>
                    </a:cubicBezTo>
                    <a:cubicBezTo>
                      <a:pt x="18" y="108"/>
                      <a:pt x="18" y="108"/>
                      <a:pt x="18" y="108"/>
                    </a:cubicBezTo>
                    <a:cubicBezTo>
                      <a:pt x="17" y="108"/>
                      <a:pt x="17" y="108"/>
                      <a:pt x="17" y="108"/>
                    </a:cubicBezTo>
                    <a:cubicBezTo>
                      <a:pt x="17" y="109"/>
                      <a:pt x="17" y="109"/>
                      <a:pt x="17" y="109"/>
                    </a:cubicBezTo>
                    <a:cubicBezTo>
                      <a:pt x="18" y="108"/>
                      <a:pt x="18" y="108"/>
                      <a:pt x="18" y="108"/>
                    </a:cubicBezTo>
                    <a:cubicBezTo>
                      <a:pt x="18" y="108"/>
                      <a:pt x="19" y="109"/>
                      <a:pt x="19" y="108"/>
                    </a:cubicBezTo>
                    <a:cubicBezTo>
                      <a:pt x="19" y="108"/>
                      <a:pt x="19" y="108"/>
                      <a:pt x="19" y="108"/>
                    </a:cubicBezTo>
                    <a:cubicBezTo>
                      <a:pt x="19" y="108"/>
                      <a:pt x="19" y="108"/>
                      <a:pt x="19" y="108"/>
                    </a:cubicBezTo>
                    <a:cubicBezTo>
                      <a:pt x="20" y="108"/>
                      <a:pt x="20" y="108"/>
                      <a:pt x="20" y="108"/>
                    </a:cubicBezTo>
                    <a:cubicBezTo>
                      <a:pt x="20" y="108"/>
                      <a:pt x="20" y="108"/>
                      <a:pt x="20" y="108"/>
                    </a:cubicBezTo>
                    <a:cubicBezTo>
                      <a:pt x="20" y="108"/>
                      <a:pt x="20" y="108"/>
                      <a:pt x="20" y="108"/>
                    </a:cubicBezTo>
                    <a:cubicBezTo>
                      <a:pt x="18" y="109"/>
                      <a:pt x="18" y="109"/>
                      <a:pt x="18" y="109"/>
                    </a:cubicBezTo>
                    <a:cubicBezTo>
                      <a:pt x="18" y="109"/>
                      <a:pt x="18" y="109"/>
                      <a:pt x="18" y="109"/>
                    </a:cubicBezTo>
                    <a:cubicBezTo>
                      <a:pt x="18" y="109"/>
                      <a:pt x="18" y="109"/>
                      <a:pt x="18" y="109"/>
                    </a:cubicBezTo>
                    <a:cubicBezTo>
                      <a:pt x="18" y="109"/>
                      <a:pt x="18" y="109"/>
                      <a:pt x="18" y="109"/>
                    </a:cubicBezTo>
                    <a:cubicBezTo>
                      <a:pt x="19" y="110"/>
                      <a:pt x="19" y="110"/>
                      <a:pt x="19" y="110"/>
                    </a:cubicBezTo>
                    <a:cubicBezTo>
                      <a:pt x="20" y="109"/>
                      <a:pt x="20" y="109"/>
                      <a:pt x="20" y="109"/>
                    </a:cubicBezTo>
                    <a:cubicBezTo>
                      <a:pt x="21" y="109"/>
                      <a:pt x="21" y="109"/>
                      <a:pt x="21" y="109"/>
                    </a:cubicBezTo>
                    <a:cubicBezTo>
                      <a:pt x="21" y="108"/>
                      <a:pt x="21" y="108"/>
                      <a:pt x="21" y="108"/>
                    </a:cubicBezTo>
                    <a:cubicBezTo>
                      <a:pt x="22" y="108"/>
                      <a:pt x="22" y="108"/>
                      <a:pt x="22" y="108"/>
                    </a:cubicBezTo>
                    <a:cubicBezTo>
                      <a:pt x="23" y="108"/>
                      <a:pt x="23" y="108"/>
                      <a:pt x="23" y="108"/>
                    </a:cubicBezTo>
                    <a:cubicBezTo>
                      <a:pt x="23" y="108"/>
                      <a:pt x="23" y="108"/>
                      <a:pt x="23" y="108"/>
                    </a:cubicBezTo>
                    <a:cubicBezTo>
                      <a:pt x="23" y="108"/>
                      <a:pt x="23" y="108"/>
                      <a:pt x="23" y="108"/>
                    </a:cubicBezTo>
                    <a:cubicBezTo>
                      <a:pt x="24" y="108"/>
                      <a:pt x="24" y="108"/>
                      <a:pt x="24" y="108"/>
                    </a:cubicBezTo>
                    <a:cubicBezTo>
                      <a:pt x="23" y="108"/>
                      <a:pt x="23" y="108"/>
                      <a:pt x="23" y="108"/>
                    </a:cubicBezTo>
                    <a:cubicBezTo>
                      <a:pt x="24" y="109"/>
                      <a:pt x="24" y="109"/>
                      <a:pt x="24" y="109"/>
                    </a:cubicBezTo>
                    <a:cubicBezTo>
                      <a:pt x="25" y="109"/>
                      <a:pt x="25" y="109"/>
                      <a:pt x="25" y="109"/>
                    </a:cubicBezTo>
                    <a:cubicBezTo>
                      <a:pt x="26" y="109"/>
                      <a:pt x="26" y="109"/>
                      <a:pt x="26" y="109"/>
                    </a:cubicBezTo>
                    <a:cubicBezTo>
                      <a:pt x="26" y="109"/>
                      <a:pt x="26" y="109"/>
                      <a:pt x="26" y="109"/>
                    </a:cubicBezTo>
                    <a:cubicBezTo>
                      <a:pt x="25" y="110"/>
                      <a:pt x="25" y="110"/>
                      <a:pt x="25" y="110"/>
                    </a:cubicBezTo>
                    <a:cubicBezTo>
                      <a:pt x="24" y="109"/>
                      <a:pt x="24" y="109"/>
                      <a:pt x="24" y="109"/>
                    </a:cubicBezTo>
                    <a:cubicBezTo>
                      <a:pt x="24" y="110"/>
                      <a:pt x="24" y="110"/>
                      <a:pt x="24" y="110"/>
                    </a:cubicBezTo>
                    <a:cubicBezTo>
                      <a:pt x="24" y="110"/>
                      <a:pt x="24" y="110"/>
                      <a:pt x="24" y="110"/>
                    </a:cubicBezTo>
                    <a:cubicBezTo>
                      <a:pt x="25" y="111"/>
                      <a:pt x="25" y="111"/>
                      <a:pt x="25" y="111"/>
                    </a:cubicBezTo>
                    <a:cubicBezTo>
                      <a:pt x="25" y="110"/>
                      <a:pt x="25" y="110"/>
                      <a:pt x="25" y="110"/>
                    </a:cubicBezTo>
                    <a:cubicBezTo>
                      <a:pt x="26" y="110"/>
                      <a:pt x="26" y="110"/>
                      <a:pt x="26" y="110"/>
                    </a:cubicBezTo>
                    <a:cubicBezTo>
                      <a:pt x="26" y="110"/>
                      <a:pt x="26" y="110"/>
                      <a:pt x="26" y="110"/>
                    </a:cubicBezTo>
                    <a:cubicBezTo>
                      <a:pt x="27" y="110"/>
                      <a:pt x="27" y="110"/>
                      <a:pt x="27" y="110"/>
                    </a:cubicBezTo>
                    <a:cubicBezTo>
                      <a:pt x="27" y="110"/>
                      <a:pt x="27" y="110"/>
                      <a:pt x="27" y="110"/>
                    </a:cubicBezTo>
                    <a:cubicBezTo>
                      <a:pt x="28" y="110"/>
                      <a:pt x="28" y="110"/>
                      <a:pt x="28" y="110"/>
                    </a:cubicBezTo>
                    <a:cubicBezTo>
                      <a:pt x="28" y="111"/>
                      <a:pt x="28" y="111"/>
                      <a:pt x="28" y="111"/>
                    </a:cubicBezTo>
                    <a:cubicBezTo>
                      <a:pt x="29" y="111"/>
                      <a:pt x="29" y="111"/>
                      <a:pt x="29" y="111"/>
                    </a:cubicBezTo>
                    <a:cubicBezTo>
                      <a:pt x="30" y="112"/>
                      <a:pt x="30" y="112"/>
                      <a:pt x="30" y="112"/>
                    </a:cubicBezTo>
                    <a:cubicBezTo>
                      <a:pt x="31" y="112"/>
                      <a:pt x="32" y="112"/>
                      <a:pt x="32" y="112"/>
                    </a:cubicBezTo>
                    <a:cubicBezTo>
                      <a:pt x="33" y="112"/>
                      <a:pt x="33" y="112"/>
                      <a:pt x="33" y="112"/>
                    </a:cubicBezTo>
                    <a:cubicBezTo>
                      <a:pt x="33" y="111"/>
                      <a:pt x="34" y="111"/>
                      <a:pt x="34" y="110"/>
                    </a:cubicBezTo>
                    <a:cubicBezTo>
                      <a:pt x="34" y="111"/>
                      <a:pt x="34" y="111"/>
                      <a:pt x="34" y="111"/>
                    </a:cubicBezTo>
                    <a:cubicBezTo>
                      <a:pt x="35" y="111"/>
                      <a:pt x="35" y="110"/>
                      <a:pt x="36" y="110"/>
                    </a:cubicBezTo>
                    <a:cubicBezTo>
                      <a:pt x="36" y="110"/>
                      <a:pt x="36" y="110"/>
                      <a:pt x="36" y="110"/>
                    </a:cubicBezTo>
                    <a:cubicBezTo>
                      <a:pt x="38" y="108"/>
                      <a:pt x="38" y="108"/>
                      <a:pt x="38" y="108"/>
                    </a:cubicBezTo>
                    <a:cubicBezTo>
                      <a:pt x="38" y="108"/>
                      <a:pt x="38" y="108"/>
                      <a:pt x="38" y="108"/>
                    </a:cubicBezTo>
                    <a:cubicBezTo>
                      <a:pt x="37" y="109"/>
                      <a:pt x="37" y="110"/>
                      <a:pt x="36" y="111"/>
                    </a:cubicBezTo>
                    <a:cubicBezTo>
                      <a:pt x="35" y="111"/>
                      <a:pt x="35" y="111"/>
                      <a:pt x="35" y="111"/>
                    </a:cubicBezTo>
                    <a:cubicBezTo>
                      <a:pt x="35" y="112"/>
                      <a:pt x="34" y="113"/>
                      <a:pt x="34" y="113"/>
                    </a:cubicBezTo>
                    <a:cubicBezTo>
                      <a:pt x="34" y="114"/>
                      <a:pt x="34" y="114"/>
                      <a:pt x="34" y="114"/>
                    </a:cubicBezTo>
                    <a:cubicBezTo>
                      <a:pt x="34" y="115"/>
                      <a:pt x="34" y="115"/>
                      <a:pt x="34" y="115"/>
                    </a:cubicBezTo>
                    <a:cubicBezTo>
                      <a:pt x="33" y="114"/>
                      <a:pt x="33" y="114"/>
                      <a:pt x="33" y="114"/>
                    </a:cubicBezTo>
                    <a:cubicBezTo>
                      <a:pt x="33" y="115"/>
                      <a:pt x="32" y="115"/>
                      <a:pt x="31" y="115"/>
                    </a:cubicBezTo>
                    <a:cubicBezTo>
                      <a:pt x="31" y="114"/>
                      <a:pt x="31" y="114"/>
                      <a:pt x="31" y="114"/>
                    </a:cubicBezTo>
                    <a:cubicBezTo>
                      <a:pt x="30" y="114"/>
                      <a:pt x="29" y="114"/>
                      <a:pt x="28" y="114"/>
                    </a:cubicBezTo>
                    <a:cubicBezTo>
                      <a:pt x="27" y="114"/>
                      <a:pt x="26" y="114"/>
                      <a:pt x="24" y="115"/>
                    </a:cubicBezTo>
                    <a:cubicBezTo>
                      <a:pt x="24" y="115"/>
                      <a:pt x="24" y="115"/>
                      <a:pt x="24" y="115"/>
                    </a:cubicBezTo>
                    <a:cubicBezTo>
                      <a:pt x="25" y="116"/>
                      <a:pt x="25" y="116"/>
                      <a:pt x="25" y="116"/>
                    </a:cubicBezTo>
                    <a:cubicBezTo>
                      <a:pt x="24" y="117"/>
                      <a:pt x="24" y="117"/>
                      <a:pt x="24" y="117"/>
                    </a:cubicBezTo>
                    <a:cubicBezTo>
                      <a:pt x="23" y="117"/>
                      <a:pt x="23" y="117"/>
                      <a:pt x="22" y="117"/>
                    </a:cubicBezTo>
                    <a:cubicBezTo>
                      <a:pt x="22" y="117"/>
                      <a:pt x="22" y="118"/>
                      <a:pt x="22" y="119"/>
                    </a:cubicBezTo>
                    <a:cubicBezTo>
                      <a:pt x="21" y="120"/>
                      <a:pt x="21" y="120"/>
                      <a:pt x="20" y="121"/>
                    </a:cubicBezTo>
                    <a:cubicBezTo>
                      <a:pt x="20" y="121"/>
                      <a:pt x="20" y="121"/>
                      <a:pt x="20" y="121"/>
                    </a:cubicBezTo>
                    <a:cubicBezTo>
                      <a:pt x="19" y="121"/>
                      <a:pt x="19" y="121"/>
                      <a:pt x="19" y="121"/>
                    </a:cubicBezTo>
                    <a:cubicBezTo>
                      <a:pt x="19" y="122"/>
                      <a:pt x="19" y="122"/>
                      <a:pt x="19" y="122"/>
                    </a:cubicBezTo>
                    <a:cubicBezTo>
                      <a:pt x="19" y="122"/>
                      <a:pt x="19" y="122"/>
                      <a:pt x="19" y="122"/>
                    </a:cubicBezTo>
                    <a:cubicBezTo>
                      <a:pt x="19" y="122"/>
                      <a:pt x="19" y="122"/>
                      <a:pt x="19" y="122"/>
                    </a:cubicBezTo>
                    <a:cubicBezTo>
                      <a:pt x="19" y="122"/>
                      <a:pt x="19" y="122"/>
                      <a:pt x="19" y="122"/>
                    </a:cubicBezTo>
                    <a:cubicBezTo>
                      <a:pt x="18" y="122"/>
                      <a:pt x="18" y="122"/>
                      <a:pt x="18" y="122"/>
                    </a:cubicBezTo>
                    <a:cubicBezTo>
                      <a:pt x="18" y="123"/>
                      <a:pt x="18" y="123"/>
                      <a:pt x="18" y="123"/>
                    </a:cubicBezTo>
                    <a:cubicBezTo>
                      <a:pt x="17" y="124"/>
                      <a:pt x="17" y="124"/>
                      <a:pt x="17" y="124"/>
                    </a:cubicBezTo>
                    <a:cubicBezTo>
                      <a:pt x="17" y="124"/>
                      <a:pt x="17" y="124"/>
                      <a:pt x="17" y="124"/>
                    </a:cubicBezTo>
                    <a:cubicBezTo>
                      <a:pt x="16" y="125"/>
                      <a:pt x="16" y="125"/>
                      <a:pt x="16" y="125"/>
                    </a:cubicBezTo>
                    <a:cubicBezTo>
                      <a:pt x="15" y="125"/>
                      <a:pt x="15" y="125"/>
                      <a:pt x="15" y="125"/>
                    </a:cubicBezTo>
                    <a:cubicBezTo>
                      <a:pt x="15" y="126"/>
                      <a:pt x="15" y="126"/>
                      <a:pt x="15" y="126"/>
                    </a:cubicBezTo>
                    <a:cubicBezTo>
                      <a:pt x="14" y="126"/>
                      <a:pt x="14" y="126"/>
                      <a:pt x="14" y="126"/>
                    </a:cubicBezTo>
                    <a:cubicBezTo>
                      <a:pt x="13" y="126"/>
                      <a:pt x="13" y="126"/>
                      <a:pt x="13" y="126"/>
                    </a:cubicBezTo>
                    <a:cubicBezTo>
                      <a:pt x="13" y="127"/>
                      <a:pt x="13" y="127"/>
                      <a:pt x="13" y="127"/>
                    </a:cubicBezTo>
                    <a:cubicBezTo>
                      <a:pt x="13" y="128"/>
                      <a:pt x="13" y="128"/>
                      <a:pt x="13" y="128"/>
                    </a:cubicBezTo>
                    <a:cubicBezTo>
                      <a:pt x="14" y="128"/>
                      <a:pt x="14" y="128"/>
                      <a:pt x="14" y="128"/>
                    </a:cubicBezTo>
                    <a:cubicBezTo>
                      <a:pt x="14" y="127"/>
                      <a:pt x="14" y="127"/>
                      <a:pt x="14" y="127"/>
                    </a:cubicBezTo>
                    <a:cubicBezTo>
                      <a:pt x="14" y="127"/>
                      <a:pt x="14" y="127"/>
                      <a:pt x="14" y="127"/>
                    </a:cubicBezTo>
                    <a:cubicBezTo>
                      <a:pt x="16" y="127"/>
                      <a:pt x="16" y="127"/>
                      <a:pt x="16" y="127"/>
                    </a:cubicBezTo>
                    <a:cubicBezTo>
                      <a:pt x="17" y="129"/>
                      <a:pt x="17" y="129"/>
                      <a:pt x="17" y="129"/>
                    </a:cubicBezTo>
                    <a:cubicBezTo>
                      <a:pt x="17" y="128"/>
                      <a:pt x="17" y="128"/>
                      <a:pt x="17" y="128"/>
                    </a:cubicBezTo>
                    <a:cubicBezTo>
                      <a:pt x="17" y="128"/>
                      <a:pt x="17" y="128"/>
                      <a:pt x="17" y="128"/>
                    </a:cubicBezTo>
                    <a:cubicBezTo>
                      <a:pt x="18" y="128"/>
                      <a:pt x="18" y="128"/>
                      <a:pt x="18" y="128"/>
                    </a:cubicBezTo>
                    <a:cubicBezTo>
                      <a:pt x="17" y="127"/>
                      <a:pt x="17" y="127"/>
                      <a:pt x="17" y="127"/>
                    </a:cubicBezTo>
                    <a:cubicBezTo>
                      <a:pt x="18" y="126"/>
                      <a:pt x="18" y="126"/>
                      <a:pt x="18" y="126"/>
                    </a:cubicBezTo>
                    <a:cubicBezTo>
                      <a:pt x="18" y="127"/>
                      <a:pt x="18" y="127"/>
                      <a:pt x="18" y="127"/>
                    </a:cubicBezTo>
                    <a:cubicBezTo>
                      <a:pt x="19" y="126"/>
                      <a:pt x="19" y="126"/>
                      <a:pt x="19" y="126"/>
                    </a:cubicBezTo>
                    <a:cubicBezTo>
                      <a:pt x="19" y="126"/>
                      <a:pt x="19" y="126"/>
                      <a:pt x="19" y="126"/>
                    </a:cubicBezTo>
                    <a:cubicBezTo>
                      <a:pt x="20" y="126"/>
                      <a:pt x="20" y="126"/>
                      <a:pt x="20" y="126"/>
                    </a:cubicBezTo>
                    <a:cubicBezTo>
                      <a:pt x="20" y="125"/>
                      <a:pt x="20" y="125"/>
                      <a:pt x="20" y="125"/>
                    </a:cubicBezTo>
                    <a:cubicBezTo>
                      <a:pt x="21" y="124"/>
                      <a:pt x="21" y="124"/>
                      <a:pt x="21" y="124"/>
                    </a:cubicBezTo>
                    <a:cubicBezTo>
                      <a:pt x="21" y="125"/>
                      <a:pt x="21" y="125"/>
                      <a:pt x="21" y="125"/>
                    </a:cubicBezTo>
                    <a:cubicBezTo>
                      <a:pt x="22" y="125"/>
                      <a:pt x="22" y="125"/>
                      <a:pt x="22" y="125"/>
                    </a:cubicBezTo>
                    <a:cubicBezTo>
                      <a:pt x="23" y="124"/>
                      <a:pt x="23" y="124"/>
                      <a:pt x="23" y="124"/>
                    </a:cubicBezTo>
                    <a:cubicBezTo>
                      <a:pt x="24" y="124"/>
                      <a:pt x="24" y="124"/>
                      <a:pt x="24" y="124"/>
                    </a:cubicBezTo>
                    <a:cubicBezTo>
                      <a:pt x="24" y="125"/>
                      <a:pt x="24" y="125"/>
                      <a:pt x="24" y="125"/>
                    </a:cubicBezTo>
                    <a:cubicBezTo>
                      <a:pt x="25" y="124"/>
                      <a:pt x="25" y="124"/>
                      <a:pt x="25" y="124"/>
                    </a:cubicBezTo>
                    <a:cubicBezTo>
                      <a:pt x="24" y="124"/>
                      <a:pt x="24" y="124"/>
                      <a:pt x="24" y="124"/>
                    </a:cubicBezTo>
                    <a:cubicBezTo>
                      <a:pt x="24" y="124"/>
                      <a:pt x="24" y="124"/>
                      <a:pt x="24" y="124"/>
                    </a:cubicBezTo>
                    <a:cubicBezTo>
                      <a:pt x="24" y="123"/>
                      <a:pt x="24" y="123"/>
                      <a:pt x="24" y="123"/>
                    </a:cubicBezTo>
                    <a:cubicBezTo>
                      <a:pt x="25" y="123"/>
                      <a:pt x="25" y="123"/>
                      <a:pt x="25" y="123"/>
                    </a:cubicBezTo>
                    <a:cubicBezTo>
                      <a:pt x="25" y="124"/>
                      <a:pt x="25" y="124"/>
                      <a:pt x="25" y="124"/>
                    </a:cubicBezTo>
                    <a:cubicBezTo>
                      <a:pt x="25" y="124"/>
                      <a:pt x="25" y="124"/>
                      <a:pt x="25" y="124"/>
                    </a:cubicBezTo>
                    <a:cubicBezTo>
                      <a:pt x="25" y="124"/>
                      <a:pt x="25" y="124"/>
                      <a:pt x="25" y="124"/>
                    </a:cubicBezTo>
                    <a:cubicBezTo>
                      <a:pt x="25" y="125"/>
                      <a:pt x="25" y="125"/>
                      <a:pt x="25" y="125"/>
                    </a:cubicBezTo>
                    <a:cubicBezTo>
                      <a:pt x="26" y="125"/>
                      <a:pt x="26" y="125"/>
                      <a:pt x="26" y="125"/>
                    </a:cubicBezTo>
                    <a:cubicBezTo>
                      <a:pt x="26" y="125"/>
                      <a:pt x="26" y="125"/>
                      <a:pt x="26" y="125"/>
                    </a:cubicBezTo>
                    <a:cubicBezTo>
                      <a:pt x="28" y="126"/>
                      <a:pt x="28" y="126"/>
                      <a:pt x="28" y="126"/>
                    </a:cubicBezTo>
                    <a:cubicBezTo>
                      <a:pt x="29" y="126"/>
                      <a:pt x="29" y="126"/>
                      <a:pt x="29" y="126"/>
                    </a:cubicBezTo>
                    <a:cubicBezTo>
                      <a:pt x="29" y="125"/>
                      <a:pt x="29" y="125"/>
                      <a:pt x="29" y="125"/>
                    </a:cubicBezTo>
                    <a:cubicBezTo>
                      <a:pt x="30" y="124"/>
                      <a:pt x="30" y="124"/>
                      <a:pt x="30" y="124"/>
                    </a:cubicBezTo>
                    <a:cubicBezTo>
                      <a:pt x="30" y="124"/>
                      <a:pt x="30" y="124"/>
                      <a:pt x="30" y="124"/>
                    </a:cubicBezTo>
                    <a:cubicBezTo>
                      <a:pt x="30" y="123"/>
                      <a:pt x="30" y="123"/>
                      <a:pt x="30" y="123"/>
                    </a:cubicBezTo>
                    <a:cubicBezTo>
                      <a:pt x="30" y="123"/>
                      <a:pt x="30" y="123"/>
                      <a:pt x="30" y="123"/>
                    </a:cubicBezTo>
                    <a:cubicBezTo>
                      <a:pt x="30" y="122"/>
                      <a:pt x="30" y="122"/>
                      <a:pt x="30" y="122"/>
                    </a:cubicBezTo>
                    <a:cubicBezTo>
                      <a:pt x="30" y="121"/>
                      <a:pt x="30" y="121"/>
                      <a:pt x="30" y="121"/>
                    </a:cubicBezTo>
                    <a:cubicBezTo>
                      <a:pt x="30" y="121"/>
                      <a:pt x="30" y="121"/>
                      <a:pt x="30" y="121"/>
                    </a:cubicBezTo>
                    <a:cubicBezTo>
                      <a:pt x="31" y="121"/>
                      <a:pt x="31" y="121"/>
                      <a:pt x="31" y="121"/>
                    </a:cubicBezTo>
                    <a:cubicBezTo>
                      <a:pt x="32" y="121"/>
                      <a:pt x="32" y="121"/>
                      <a:pt x="32" y="121"/>
                    </a:cubicBezTo>
                    <a:cubicBezTo>
                      <a:pt x="32" y="121"/>
                      <a:pt x="32" y="121"/>
                      <a:pt x="32" y="121"/>
                    </a:cubicBezTo>
                    <a:cubicBezTo>
                      <a:pt x="33" y="121"/>
                      <a:pt x="33" y="121"/>
                      <a:pt x="33" y="121"/>
                    </a:cubicBezTo>
                    <a:cubicBezTo>
                      <a:pt x="33" y="120"/>
                      <a:pt x="33" y="120"/>
                      <a:pt x="33" y="120"/>
                    </a:cubicBezTo>
                    <a:cubicBezTo>
                      <a:pt x="34" y="120"/>
                      <a:pt x="34" y="120"/>
                      <a:pt x="34" y="120"/>
                    </a:cubicBezTo>
                    <a:cubicBezTo>
                      <a:pt x="35" y="120"/>
                      <a:pt x="35" y="120"/>
                      <a:pt x="35" y="120"/>
                    </a:cubicBezTo>
                    <a:cubicBezTo>
                      <a:pt x="36" y="120"/>
                      <a:pt x="37" y="121"/>
                      <a:pt x="38" y="122"/>
                    </a:cubicBezTo>
                    <a:cubicBezTo>
                      <a:pt x="38" y="122"/>
                      <a:pt x="38" y="122"/>
                      <a:pt x="38" y="122"/>
                    </a:cubicBezTo>
                    <a:cubicBezTo>
                      <a:pt x="38" y="122"/>
                      <a:pt x="38" y="122"/>
                      <a:pt x="38" y="122"/>
                    </a:cubicBezTo>
                    <a:cubicBezTo>
                      <a:pt x="38" y="122"/>
                      <a:pt x="38" y="122"/>
                      <a:pt x="38" y="122"/>
                    </a:cubicBezTo>
                    <a:cubicBezTo>
                      <a:pt x="38" y="121"/>
                      <a:pt x="38" y="121"/>
                      <a:pt x="38" y="121"/>
                    </a:cubicBezTo>
                    <a:cubicBezTo>
                      <a:pt x="39" y="121"/>
                      <a:pt x="40" y="121"/>
                      <a:pt x="41" y="122"/>
                    </a:cubicBezTo>
                    <a:cubicBezTo>
                      <a:pt x="42" y="122"/>
                      <a:pt x="42" y="122"/>
                      <a:pt x="42" y="122"/>
                    </a:cubicBezTo>
                    <a:cubicBezTo>
                      <a:pt x="42" y="121"/>
                      <a:pt x="42" y="121"/>
                      <a:pt x="42" y="121"/>
                    </a:cubicBezTo>
                    <a:cubicBezTo>
                      <a:pt x="42" y="121"/>
                      <a:pt x="42" y="121"/>
                      <a:pt x="42" y="121"/>
                    </a:cubicBezTo>
                    <a:cubicBezTo>
                      <a:pt x="41" y="120"/>
                      <a:pt x="41" y="120"/>
                      <a:pt x="41" y="120"/>
                    </a:cubicBezTo>
                    <a:cubicBezTo>
                      <a:pt x="42" y="120"/>
                      <a:pt x="42" y="120"/>
                      <a:pt x="42" y="120"/>
                    </a:cubicBezTo>
                    <a:cubicBezTo>
                      <a:pt x="42" y="120"/>
                      <a:pt x="42" y="120"/>
                      <a:pt x="42" y="120"/>
                    </a:cubicBezTo>
                    <a:cubicBezTo>
                      <a:pt x="43" y="120"/>
                      <a:pt x="43" y="120"/>
                      <a:pt x="43" y="120"/>
                    </a:cubicBezTo>
                    <a:cubicBezTo>
                      <a:pt x="43" y="120"/>
                      <a:pt x="43" y="120"/>
                      <a:pt x="43" y="120"/>
                    </a:cubicBezTo>
                    <a:cubicBezTo>
                      <a:pt x="44" y="120"/>
                      <a:pt x="44" y="120"/>
                      <a:pt x="44" y="120"/>
                    </a:cubicBezTo>
                    <a:cubicBezTo>
                      <a:pt x="45" y="120"/>
                      <a:pt x="45" y="120"/>
                      <a:pt x="45" y="120"/>
                    </a:cubicBezTo>
                    <a:cubicBezTo>
                      <a:pt x="45" y="120"/>
                      <a:pt x="45" y="120"/>
                      <a:pt x="45" y="120"/>
                    </a:cubicBezTo>
                    <a:cubicBezTo>
                      <a:pt x="46" y="119"/>
                      <a:pt x="46" y="119"/>
                      <a:pt x="47" y="119"/>
                    </a:cubicBezTo>
                    <a:cubicBezTo>
                      <a:pt x="47" y="119"/>
                      <a:pt x="47" y="119"/>
                      <a:pt x="47" y="119"/>
                    </a:cubicBezTo>
                    <a:cubicBezTo>
                      <a:pt x="46" y="118"/>
                      <a:pt x="46" y="118"/>
                      <a:pt x="46" y="118"/>
                    </a:cubicBezTo>
                    <a:cubicBezTo>
                      <a:pt x="47" y="118"/>
                      <a:pt x="47" y="119"/>
                      <a:pt x="48" y="119"/>
                    </a:cubicBezTo>
                    <a:cubicBezTo>
                      <a:pt x="48" y="119"/>
                      <a:pt x="48" y="119"/>
                      <a:pt x="48" y="119"/>
                    </a:cubicBezTo>
                    <a:cubicBezTo>
                      <a:pt x="48" y="119"/>
                      <a:pt x="48" y="119"/>
                      <a:pt x="48" y="119"/>
                    </a:cubicBezTo>
                    <a:cubicBezTo>
                      <a:pt x="49" y="119"/>
                      <a:pt x="49" y="119"/>
                      <a:pt x="49" y="119"/>
                    </a:cubicBezTo>
                    <a:cubicBezTo>
                      <a:pt x="49" y="119"/>
                      <a:pt x="49" y="119"/>
                      <a:pt x="49" y="119"/>
                    </a:cubicBezTo>
                    <a:cubicBezTo>
                      <a:pt x="49" y="119"/>
                      <a:pt x="49" y="119"/>
                      <a:pt x="49" y="119"/>
                    </a:cubicBezTo>
                    <a:cubicBezTo>
                      <a:pt x="49" y="119"/>
                      <a:pt x="49" y="119"/>
                      <a:pt x="49" y="119"/>
                    </a:cubicBezTo>
                    <a:cubicBezTo>
                      <a:pt x="50" y="119"/>
                      <a:pt x="50" y="119"/>
                      <a:pt x="50" y="119"/>
                    </a:cubicBezTo>
                    <a:cubicBezTo>
                      <a:pt x="50" y="119"/>
                      <a:pt x="50" y="119"/>
                      <a:pt x="50" y="119"/>
                    </a:cubicBezTo>
                    <a:cubicBezTo>
                      <a:pt x="50" y="119"/>
                      <a:pt x="50" y="119"/>
                      <a:pt x="50" y="119"/>
                    </a:cubicBezTo>
                    <a:cubicBezTo>
                      <a:pt x="51" y="120"/>
                      <a:pt x="51" y="120"/>
                      <a:pt x="51" y="120"/>
                    </a:cubicBezTo>
                    <a:cubicBezTo>
                      <a:pt x="52" y="119"/>
                      <a:pt x="53" y="119"/>
                      <a:pt x="55" y="118"/>
                    </a:cubicBezTo>
                    <a:cubicBezTo>
                      <a:pt x="56" y="119"/>
                      <a:pt x="58" y="119"/>
                      <a:pt x="59" y="119"/>
                    </a:cubicBezTo>
                    <a:cubicBezTo>
                      <a:pt x="60" y="118"/>
                      <a:pt x="60" y="118"/>
                      <a:pt x="60" y="118"/>
                    </a:cubicBezTo>
                    <a:cubicBezTo>
                      <a:pt x="62" y="118"/>
                      <a:pt x="62" y="118"/>
                      <a:pt x="62" y="118"/>
                    </a:cubicBezTo>
                    <a:cubicBezTo>
                      <a:pt x="63" y="117"/>
                      <a:pt x="63" y="117"/>
                      <a:pt x="63" y="117"/>
                    </a:cubicBezTo>
                    <a:cubicBezTo>
                      <a:pt x="63" y="117"/>
                      <a:pt x="63" y="117"/>
                      <a:pt x="63" y="117"/>
                    </a:cubicBezTo>
                    <a:cubicBezTo>
                      <a:pt x="64" y="117"/>
                      <a:pt x="64" y="117"/>
                      <a:pt x="64" y="117"/>
                    </a:cubicBezTo>
                    <a:cubicBezTo>
                      <a:pt x="65" y="117"/>
                      <a:pt x="65" y="117"/>
                      <a:pt x="65" y="117"/>
                    </a:cubicBezTo>
                    <a:cubicBezTo>
                      <a:pt x="64" y="116"/>
                      <a:pt x="64" y="116"/>
                      <a:pt x="64" y="116"/>
                    </a:cubicBezTo>
                    <a:cubicBezTo>
                      <a:pt x="65" y="116"/>
                      <a:pt x="65" y="116"/>
                      <a:pt x="65" y="116"/>
                    </a:cubicBezTo>
                    <a:cubicBezTo>
                      <a:pt x="65" y="115"/>
                      <a:pt x="65" y="115"/>
                      <a:pt x="65" y="115"/>
                    </a:cubicBezTo>
                    <a:cubicBezTo>
                      <a:pt x="66" y="115"/>
                      <a:pt x="66" y="115"/>
                      <a:pt x="66" y="115"/>
                    </a:cubicBezTo>
                    <a:cubicBezTo>
                      <a:pt x="67" y="114"/>
                      <a:pt x="67" y="114"/>
                      <a:pt x="67" y="114"/>
                    </a:cubicBezTo>
                    <a:cubicBezTo>
                      <a:pt x="68" y="113"/>
                      <a:pt x="68" y="113"/>
                      <a:pt x="68" y="113"/>
                    </a:cubicBezTo>
                    <a:cubicBezTo>
                      <a:pt x="67" y="112"/>
                      <a:pt x="67" y="112"/>
                      <a:pt x="67" y="112"/>
                    </a:cubicBezTo>
                    <a:cubicBezTo>
                      <a:pt x="68" y="111"/>
                      <a:pt x="68" y="111"/>
                      <a:pt x="68" y="111"/>
                    </a:cubicBezTo>
                    <a:cubicBezTo>
                      <a:pt x="68" y="111"/>
                      <a:pt x="68" y="111"/>
                      <a:pt x="68" y="111"/>
                    </a:cubicBezTo>
                    <a:cubicBezTo>
                      <a:pt x="66" y="111"/>
                      <a:pt x="65" y="112"/>
                      <a:pt x="64" y="112"/>
                    </a:cubicBezTo>
                    <a:cubicBezTo>
                      <a:pt x="63" y="112"/>
                      <a:pt x="63" y="112"/>
                      <a:pt x="63" y="112"/>
                    </a:cubicBezTo>
                    <a:cubicBezTo>
                      <a:pt x="62" y="111"/>
                      <a:pt x="62" y="111"/>
                      <a:pt x="62" y="111"/>
                    </a:cubicBezTo>
                    <a:cubicBezTo>
                      <a:pt x="62" y="112"/>
                      <a:pt x="62" y="112"/>
                      <a:pt x="62" y="112"/>
                    </a:cubicBezTo>
                    <a:cubicBezTo>
                      <a:pt x="61" y="112"/>
                      <a:pt x="61" y="112"/>
                      <a:pt x="61" y="112"/>
                    </a:cubicBezTo>
                    <a:cubicBezTo>
                      <a:pt x="61" y="111"/>
                      <a:pt x="61" y="111"/>
                      <a:pt x="61" y="111"/>
                    </a:cubicBezTo>
                    <a:cubicBezTo>
                      <a:pt x="62" y="111"/>
                      <a:pt x="62" y="111"/>
                      <a:pt x="62" y="111"/>
                    </a:cubicBezTo>
                    <a:cubicBezTo>
                      <a:pt x="62" y="111"/>
                      <a:pt x="62" y="111"/>
                      <a:pt x="62" y="111"/>
                    </a:cubicBezTo>
                    <a:cubicBezTo>
                      <a:pt x="62" y="111"/>
                      <a:pt x="62" y="111"/>
                      <a:pt x="62" y="111"/>
                    </a:cubicBezTo>
                    <a:cubicBezTo>
                      <a:pt x="61" y="111"/>
                      <a:pt x="61" y="111"/>
                      <a:pt x="61" y="111"/>
                    </a:cubicBezTo>
                    <a:cubicBezTo>
                      <a:pt x="60" y="111"/>
                      <a:pt x="60" y="111"/>
                      <a:pt x="60" y="111"/>
                    </a:cubicBezTo>
                    <a:cubicBezTo>
                      <a:pt x="60" y="110"/>
                      <a:pt x="60" y="110"/>
                      <a:pt x="60" y="110"/>
                    </a:cubicBezTo>
                    <a:cubicBezTo>
                      <a:pt x="62" y="110"/>
                      <a:pt x="62" y="110"/>
                      <a:pt x="62" y="110"/>
                    </a:cubicBezTo>
                    <a:cubicBezTo>
                      <a:pt x="63" y="110"/>
                      <a:pt x="63" y="110"/>
                      <a:pt x="63" y="110"/>
                    </a:cubicBezTo>
                    <a:cubicBezTo>
                      <a:pt x="63" y="110"/>
                      <a:pt x="63" y="110"/>
                      <a:pt x="63" y="110"/>
                    </a:cubicBezTo>
                    <a:cubicBezTo>
                      <a:pt x="64" y="109"/>
                      <a:pt x="64" y="109"/>
                      <a:pt x="64" y="109"/>
                    </a:cubicBezTo>
                    <a:cubicBezTo>
                      <a:pt x="64" y="107"/>
                      <a:pt x="64" y="107"/>
                      <a:pt x="64" y="107"/>
                    </a:cubicBezTo>
                    <a:cubicBezTo>
                      <a:pt x="63" y="108"/>
                      <a:pt x="63" y="108"/>
                      <a:pt x="62" y="108"/>
                    </a:cubicBezTo>
                    <a:cubicBezTo>
                      <a:pt x="62" y="108"/>
                      <a:pt x="62" y="108"/>
                      <a:pt x="62" y="108"/>
                    </a:cubicBezTo>
                    <a:cubicBezTo>
                      <a:pt x="63" y="107"/>
                      <a:pt x="63" y="107"/>
                      <a:pt x="63" y="107"/>
                    </a:cubicBezTo>
                    <a:cubicBezTo>
                      <a:pt x="63" y="107"/>
                      <a:pt x="63" y="107"/>
                      <a:pt x="63" y="107"/>
                    </a:cubicBezTo>
                    <a:cubicBezTo>
                      <a:pt x="64" y="107"/>
                      <a:pt x="64" y="107"/>
                      <a:pt x="64" y="107"/>
                    </a:cubicBezTo>
                    <a:cubicBezTo>
                      <a:pt x="64" y="107"/>
                      <a:pt x="64" y="107"/>
                      <a:pt x="64" y="107"/>
                    </a:cubicBezTo>
                    <a:cubicBezTo>
                      <a:pt x="65" y="107"/>
                      <a:pt x="65" y="107"/>
                      <a:pt x="65" y="107"/>
                    </a:cubicBezTo>
                    <a:cubicBezTo>
                      <a:pt x="66" y="106"/>
                      <a:pt x="66" y="106"/>
                      <a:pt x="66" y="106"/>
                    </a:cubicBezTo>
                    <a:cubicBezTo>
                      <a:pt x="66" y="106"/>
                      <a:pt x="66" y="106"/>
                      <a:pt x="66" y="106"/>
                    </a:cubicBezTo>
                    <a:cubicBezTo>
                      <a:pt x="66" y="105"/>
                      <a:pt x="66" y="105"/>
                      <a:pt x="66" y="105"/>
                    </a:cubicBezTo>
                    <a:cubicBezTo>
                      <a:pt x="66" y="105"/>
                      <a:pt x="66" y="105"/>
                      <a:pt x="66" y="105"/>
                    </a:cubicBezTo>
                    <a:cubicBezTo>
                      <a:pt x="65" y="105"/>
                      <a:pt x="65" y="105"/>
                      <a:pt x="65" y="105"/>
                    </a:cubicBezTo>
                    <a:cubicBezTo>
                      <a:pt x="65" y="105"/>
                      <a:pt x="65" y="105"/>
                      <a:pt x="65" y="105"/>
                    </a:cubicBezTo>
                    <a:cubicBezTo>
                      <a:pt x="66" y="105"/>
                      <a:pt x="66" y="105"/>
                      <a:pt x="66" y="105"/>
                    </a:cubicBezTo>
                    <a:cubicBezTo>
                      <a:pt x="65" y="104"/>
                      <a:pt x="65" y="104"/>
                      <a:pt x="65" y="104"/>
                    </a:cubicBezTo>
                    <a:cubicBezTo>
                      <a:pt x="66" y="104"/>
                      <a:pt x="66" y="105"/>
                      <a:pt x="67" y="105"/>
                    </a:cubicBezTo>
                    <a:cubicBezTo>
                      <a:pt x="67" y="105"/>
                      <a:pt x="67" y="104"/>
                      <a:pt x="68" y="104"/>
                    </a:cubicBezTo>
                    <a:cubicBezTo>
                      <a:pt x="68" y="103"/>
                      <a:pt x="68" y="103"/>
                      <a:pt x="68" y="103"/>
                    </a:cubicBezTo>
                    <a:cubicBezTo>
                      <a:pt x="69" y="103"/>
                      <a:pt x="69" y="102"/>
                      <a:pt x="69" y="101"/>
                    </a:cubicBezTo>
                    <a:cubicBezTo>
                      <a:pt x="69" y="100"/>
                      <a:pt x="69" y="102"/>
                      <a:pt x="69" y="101"/>
                    </a:cubicBezTo>
                    <a:close/>
                    <a:moveTo>
                      <a:pt x="47" y="119"/>
                    </a:moveTo>
                    <a:cubicBezTo>
                      <a:pt x="46" y="120"/>
                      <a:pt x="46" y="120"/>
                      <a:pt x="46" y="120"/>
                    </a:cubicBezTo>
                    <a:cubicBezTo>
                      <a:pt x="46" y="120"/>
                      <a:pt x="46" y="120"/>
                      <a:pt x="46" y="120"/>
                    </a:cubicBezTo>
                    <a:cubicBezTo>
                      <a:pt x="45" y="120"/>
                      <a:pt x="45" y="120"/>
                      <a:pt x="45" y="120"/>
                    </a:cubicBezTo>
                    <a:cubicBezTo>
                      <a:pt x="45" y="121"/>
                      <a:pt x="45" y="121"/>
                      <a:pt x="45" y="121"/>
                    </a:cubicBezTo>
                    <a:cubicBezTo>
                      <a:pt x="45" y="121"/>
                      <a:pt x="45" y="121"/>
                      <a:pt x="45" y="121"/>
                    </a:cubicBezTo>
                    <a:cubicBezTo>
                      <a:pt x="47" y="122"/>
                      <a:pt x="47" y="122"/>
                      <a:pt x="47" y="122"/>
                    </a:cubicBezTo>
                    <a:cubicBezTo>
                      <a:pt x="47" y="122"/>
                      <a:pt x="47" y="122"/>
                      <a:pt x="47" y="122"/>
                    </a:cubicBezTo>
                    <a:cubicBezTo>
                      <a:pt x="48" y="121"/>
                      <a:pt x="48" y="121"/>
                      <a:pt x="48" y="121"/>
                    </a:cubicBezTo>
                    <a:cubicBezTo>
                      <a:pt x="48" y="121"/>
                      <a:pt x="48" y="121"/>
                      <a:pt x="48" y="121"/>
                    </a:cubicBezTo>
                    <a:cubicBezTo>
                      <a:pt x="49" y="120"/>
                      <a:pt x="49" y="120"/>
                      <a:pt x="49" y="120"/>
                    </a:cubicBezTo>
                    <a:cubicBezTo>
                      <a:pt x="48" y="120"/>
                      <a:pt x="48" y="120"/>
                      <a:pt x="48" y="120"/>
                    </a:cubicBezTo>
                    <a:lnTo>
                      <a:pt x="47" y="119"/>
                    </a:lnTo>
                    <a:close/>
                    <a:moveTo>
                      <a:pt x="22" y="91"/>
                    </a:moveTo>
                    <a:cubicBezTo>
                      <a:pt x="22" y="91"/>
                      <a:pt x="22" y="91"/>
                      <a:pt x="22" y="91"/>
                    </a:cubicBezTo>
                    <a:cubicBezTo>
                      <a:pt x="22" y="90"/>
                      <a:pt x="22" y="90"/>
                      <a:pt x="22" y="90"/>
                    </a:cubicBezTo>
                    <a:cubicBezTo>
                      <a:pt x="22" y="90"/>
                      <a:pt x="22" y="90"/>
                      <a:pt x="22" y="90"/>
                    </a:cubicBezTo>
                    <a:cubicBezTo>
                      <a:pt x="22" y="90"/>
                      <a:pt x="22" y="90"/>
                      <a:pt x="22" y="90"/>
                    </a:cubicBezTo>
                    <a:cubicBezTo>
                      <a:pt x="22" y="90"/>
                      <a:pt x="22" y="90"/>
                      <a:pt x="22" y="90"/>
                    </a:cubicBezTo>
                    <a:lnTo>
                      <a:pt x="22" y="91"/>
                    </a:lnTo>
                    <a:close/>
                    <a:moveTo>
                      <a:pt x="34" y="26"/>
                    </a:moveTo>
                    <a:cubicBezTo>
                      <a:pt x="34" y="27"/>
                      <a:pt x="34" y="27"/>
                      <a:pt x="34" y="27"/>
                    </a:cubicBezTo>
                    <a:cubicBezTo>
                      <a:pt x="34" y="27"/>
                      <a:pt x="34" y="26"/>
                      <a:pt x="35" y="26"/>
                    </a:cubicBezTo>
                    <a:cubicBezTo>
                      <a:pt x="34" y="26"/>
                      <a:pt x="34" y="26"/>
                      <a:pt x="34" y="26"/>
                    </a:cubicBezTo>
                    <a:close/>
                    <a:moveTo>
                      <a:pt x="36" y="22"/>
                    </a:moveTo>
                    <a:cubicBezTo>
                      <a:pt x="36" y="23"/>
                      <a:pt x="36" y="23"/>
                      <a:pt x="36" y="23"/>
                    </a:cubicBezTo>
                    <a:cubicBezTo>
                      <a:pt x="37" y="23"/>
                      <a:pt x="37" y="23"/>
                      <a:pt x="37" y="23"/>
                    </a:cubicBezTo>
                    <a:cubicBezTo>
                      <a:pt x="36" y="22"/>
                      <a:pt x="36" y="22"/>
                      <a:pt x="36" y="22"/>
                    </a:cubicBezTo>
                    <a:close/>
                    <a:moveTo>
                      <a:pt x="34" y="22"/>
                    </a:move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3" y="22"/>
                      <a:pt x="33" y="22"/>
                      <a:pt x="33" y="22"/>
                    </a:cubicBezTo>
                    <a:cubicBezTo>
                      <a:pt x="33" y="22"/>
                      <a:pt x="33" y="22"/>
                      <a:pt x="33" y="22"/>
                    </a:cubicBezTo>
                    <a:cubicBezTo>
                      <a:pt x="33" y="22"/>
                      <a:pt x="33" y="22"/>
                      <a:pt x="33" y="22"/>
                    </a:cubicBezTo>
                    <a:lnTo>
                      <a:pt x="34" y="22"/>
                    </a:lnTo>
                    <a:close/>
                    <a:moveTo>
                      <a:pt x="36" y="22"/>
                    </a:moveTo>
                    <a:cubicBezTo>
                      <a:pt x="35" y="22"/>
                      <a:pt x="35" y="22"/>
                      <a:pt x="35" y="22"/>
                    </a:cubicBezTo>
                    <a:cubicBezTo>
                      <a:pt x="36" y="21"/>
                      <a:pt x="36" y="21"/>
                      <a:pt x="36" y="21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2"/>
                      <a:pt x="35" y="22"/>
                      <a:pt x="35" y="22"/>
                    </a:cubicBezTo>
                    <a:cubicBezTo>
                      <a:pt x="35" y="22"/>
                      <a:pt x="35" y="22"/>
                      <a:pt x="35" y="22"/>
                    </a:cubicBezTo>
                    <a:cubicBezTo>
                      <a:pt x="35" y="22"/>
                      <a:pt x="35" y="22"/>
                      <a:pt x="35" y="22"/>
                    </a:cubicBezTo>
                    <a:lnTo>
                      <a:pt x="36" y="22"/>
                    </a:lnTo>
                    <a:close/>
                    <a:moveTo>
                      <a:pt x="34" y="21"/>
                    </a:moveTo>
                    <a:cubicBezTo>
                      <a:pt x="35" y="21"/>
                      <a:pt x="35" y="21"/>
                      <a:pt x="35" y="21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3" y="20"/>
                      <a:pt x="33" y="20"/>
                      <a:pt x="33" y="20"/>
                    </a:cubicBezTo>
                    <a:cubicBezTo>
                      <a:pt x="34" y="21"/>
                      <a:pt x="34" y="21"/>
                      <a:pt x="34" y="21"/>
                    </a:cubicBezTo>
                    <a:close/>
                    <a:moveTo>
                      <a:pt x="12" y="47"/>
                    </a:move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1" y="46"/>
                      <a:pt x="11" y="46"/>
                      <a:pt x="11" y="46"/>
                    </a:cubicBezTo>
                    <a:cubicBezTo>
                      <a:pt x="11" y="47"/>
                      <a:pt x="11" y="47"/>
                      <a:pt x="11" y="47"/>
                    </a:cubicBezTo>
                    <a:cubicBezTo>
                      <a:pt x="12" y="47"/>
                      <a:pt x="12" y="47"/>
                      <a:pt x="12" y="47"/>
                    </a:cubicBezTo>
                    <a:close/>
                    <a:moveTo>
                      <a:pt x="14" y="43"/>
                    </a:moveTo>
                    <a:cubicBezTo>
                      <a:pt x="15" y="43"/>
                      <a:pt x="15" y="43"/>
                      <a:pt x="15" y="43"/>
                    </a:cubicBezTo>
                    <a:cubicBezTo>
                      <a:pt x="14" y="43"/>
                      <a:pt x="14" y="43"/>
                      <a:pt x="14" y="43"/>
                    </a:cubicBezTo>
                    <a:cubicBezTo>
                      <a:pt x="14" y="43"/>
                      <a:pt x="14" y="43"/>
                      <a:pt x="14" y="43"/>
                    </a:cubicBezTo>
                    <a:close/>
                    <a:moveTo>
                      <a:pt x="14" y="42"/>
                    </a:moveTo>
                    <a:cubicBezTo>
                      <a:pt x="14" y="43"/>
                      <a:pt x="14" y="43"/>
                      <a:pt x="14" y="43"/>
                    </a:cubicBezTo>
                    <a:cubicBezTo>
                      <a:pt x="14" y="43"/>
                      <a:pt x="14" y="43"/>
                      <a:pt x="14" y="43"/>
                    </a:cubicBezTo>
                    <a:cubicBezTo>
                      <a:pt x="14" y="42"/>
                      <a:pt x="14" y="42"/>
                      <a:pt x="14" y="42"/>
                    </a:cubicBezTo>
                    <a:cubicBezTo>
                      <a:pt x="14" y="41"/>
                      <a:pt x="14" y="41"/>
                      <a:pt x="14" y="41"/>
                    </a:cubicBezTo>
                    <a:cubicBezTo>
                      <a:pt x="14" y="41"/>
                      <a:pt x="14" y="41"/>
                      <a:pt x="14" y="41"/>
                    </a:cubicBezTo>
                    <a:cubicBezTo>
                      <a:pt x="14" y="41"/>
                      <a:pt x="14" y="41"/>
                      <a:pt x="14" y="41"/>
                    </a:cubicBezTo>
                    <a:cubicBezTo>
                      <a:pt x="14" y="42"/>
                      <a:pt x="14" y="42"/>
                      <a:pt x="14" y="42"/>
                    </a:cubicBezTo>
                    <a:close/>
                    <a:moveTo>
                      <a:pt x="19" y="61"/>
                    </a:moveTo>
                    <a:cubicBezTo>
                      <a:pt x="20" y="62"/>
                      <a:pt x="20" y="62"/>
                      <a:pt x="20" y="62"/>
                    </a:cubicBezTo>
                    <a:cubicBezTo>
                      <a:pt x="20" y="61"/>
                      <a:pt x="20" y="61"/>
                      <a:pt x="20" y="60"/>
                    </a:cubicBezTo>
                    <a:cubicBezTo>
                      <a:pt x="19" y="60"/>
                      <a:pt x="19" y="60"/>
                      <a:pt x="19" y="60"/>
                    </a:cubicBezTo>
                    <a:cubicBezTo>
                      <a:pt x="19" y="60"/>
                      <a:pt x="19" y="60"/>
                      <a:pt x="19" y="60"/>
                    </a:cubicBezTo>
                    <a:cubicBezTo>
                      <a:pt x="19" y="60"/>
                      <a:pt x="19" y="60"/>
                      <a:pt x="19" y="60"/>
                    </a:cubicBezTo>
                    <a:cubicBezTo>
                      <a:pt x="19" y="60"/>
                      <a:pt x="19" y="60"/>
                      <a:pt x="19" y="60"/>
                    </a:cubicBezTo>
                    <a:lnTo>
                      <a:pt x="19" y="61"/>
                    </a:lnTo>
                    <a:close/>
                    <a:moveTo>
                      <a:pt x="12" y="58"/>
                    </a:moveTo>
                    <a:cubicBezTo>
                      <a:pt x="12" y="58"/>
                      <a:pt x="12" y="58"/>
                      <a:pt x="12" y="58"/>
                    </a:cubicBezTo>
                    <a:cubicBezTo>
                      <a:pt x="12" y="57"/>
                      <a:pt x="12" y="57"/>
                      <a:pt x="12" y="57"/>
                    </a:cubicBezTo>
                    <a:cubicBezTo>
                      <a:pt x="12" y="57"/>
                      <a:pt x="12" y="57"/>
                      <a:pt x="12" y="57"/>
                    </a:cubicBezTo>
                    <a:cubicBezTo>
                      <a:pt x="12" y="57"/>
                      <a:pt x="12" y="57"/>
                      <a:pt x="12" y="57"/>
                    </a:cubicBezTo>
                    <a:lnTo>
                      <a:pt x="12" y="58"/>
                    </a:lnTo>
                    <a:close/>
                    <a:moveTo>
                      <a:pt x="16" y="56"/>
                    </a:moveTo>
                    <a:cubicBezTo>
                      <a:pt x="16" y="56"/>
                      <a:pt x="16" y="56"/>
                      <a:pt x="16" y="56"/>
                    </a:cubicBezTo>
                    <a:cubicBezTo>
                      <a:pt x="16" y="55"/>
                      <a:pt x="16" y="55"/>
                      <a:pt x="16" y="55"/>
                    </a:cubicBezTo>
                    <a:cubicBezTo>
                      <a:pt x="16" y="56"/>
                      <a:pt x="16" y="56"/>
                      <a:pt x="16" y="56"/>
                    </a:cubicBezTo>
                    <a:close/>
                    <a:moveTo>
                      <a:pt x="12" y="53"/>
                    </a:moveTo>
                    <a:cubicBezTo>
                      <a:pt x="12" y="52"/>
                      <a:pt x="12" y="52"/>
                      <a:pt x="12" y="52"/>
                    </a:cubicBezTo>
                    <a:cubicBezTo>
                      <a:pt x="12" y="53"/>
                      <a:pt x="12" y="53"/>
                      <a:pt x="12" y="53"/>
                    </a:cubicBezTo>
                    <a:cubicBezTo>
                      <a:pt x="12" y="53"/>
                      <a:pt x="12" y="53"/>
                      <a:pt x="12" y="53"/>
                    </a:cubicBezTo>
                    <a:close/>
                    <a:moveTo>
                      <a:pt x="7" y="53"/>
                    </a:moveTo>
                    <a:cubicBezTo>
                      <a:pt x="8" y="53"/>
                      <a:pt x="8" y="53"/>
                      <a:pt x="8" y="53"/>
                    </a:cubicBezTo>
                    <a:cubicBezTo>
                      <a:pt x="8" y="53"/>
                      <a:pt x="8" y="53"/>
                      <a:pt x="8" y="53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7" y="52"/>
                      <a:pt x="7" y="52"/>
                      <a:pt x="7" y="52"/>
                    </a:cubicBezTo>
                    <a:lnTo>
                      <a:pt x="7" y="53"/>
                    </a:lnTo>
                    <a:close/>
                    <a:moveTo>
                      <a:pt x="10" y="51"/>
                    </a:moveTo>
                    <a:cubicBezTo>
                      <a:pt x="11" y="50"/>
                      <a:pt x="11" y="50"/>
                      <a:pt x="11" y="50"/>
                    </a:cubicBezTo>
                    <a:cubicBezTo>
                      <a:pt x="10" y="50"/>
                      <a:pt x="10" y="50"/>
                      <a:pt x="10" y="50"/>
                    </a:cubicBezTo>
                    <a:cubicBezTo>
                      <a:pt x="10" y="51"/>
                      <a:pt x="10" y="51"/>
                      <a:pt x="10" y="51"/>
                    </a:cubicBezTo>
                    <a:cubicBezTo>
                      <a:pt x="9" y="51"/>
                      <a:pt x="9" y="51"/>
                      <a:pt x="9" y="51"/>
                    </a:cubicBezTo>
                    <a:cubicBezTo>
                      <a:pt x="9" y="51"/>
                      <a:pt x="9" y="51"/>
                      <a:pt x="9" y="51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10" y="51"/>
                      <a:pt x="10" y="51"/>
                      <a:pt x="10" y="51"/>
                    </a:cubicBezTo>
                    <a:close/>
                    <a:moveTo>
                      <a:pt x="46" y="8"/>
                    </a:moveTo>
                    <a:cubicBezTo>
                      <a:pt x="46" y="8"/>
                      <a:pt x="46" y="8"/>
                      <a:pt x="46" y="8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lnTo>
                      <a:pt x="46" y="8"/>
                    </a:lnTo>
                    <a:close/>
                    <a:moveTo>
                      <a:pt x="47" y="7"/>
                    </a:moveTo>
                    <a:cubicBezTo>
                      <a:pt x="47" y="8"/>
                      <a:pt x="47" y="8"/>
                      <a:pt x="47" y="8"/>
                    </a:cubicBezTo>
                    <a:cubicBezTo>
                      <a:pt x="47" y="8"/>
                      <a:pt x="47" y="8"/>
                      <a:pt x="47" y="8"/>
                    </a:cubicBezTo>
                    <a:cubicBezTo>
                      <a:pt x="47" y="7"/>
                      <a:pt x="47" y="7"/>
                      <a:pt x="47" y="7"/>
                    </a:cubicBezTo>
                    <a:cubicBezTo>
                      <a:pt x="47" y="7"/>
                      <a:pt x="47" y="7"/>
                      <a:pt x="47" y="7"/>
                    </a:cubicBezTo>
                    <a:close/>
                    <a:moveTo>
                      <a:pt x="48" y="5"/>
                    </a:moveTo>
                    <a:cubicBezTo>
                      <a:pt x="48" y="5"/>
                      <a:pt x="48" y="5"/>
                      <a:pt x="48" y="5"/>
                    </a:cubicBezTo>
                    <a:cubicBezTo>
                      <a:pt x="48" y="5"/>
                      <a:pt x="48" y="5"/>
                      <a:pt x="48" y="5"/>
                    </a:cubicBezTo>
                    <a:cubicBezTo>
                      <a:pt x="47" y="5"/>
                      <a:pt x="47" y="5"/>
                      <a:pt x="47" y="5"/>
                    </a:cubicBezTo>
                    <a:lnTo>
                      <a:pt x="48" y="5"/>
                    </a:lnTo>
                    <a:close/>
                    <a:moveTo>
                      <a:pt x="49" y="2"/>
                    </a:moveTo>
                    <a:cubicBezTo>
                      <a:pt x="48" y="2"/>
                      <a:pt x="48" y="2"/>
                      <a:pt x="48" y="2"/>
                    </a:cubicBezTo>
                    <a:cubicBezTo>
                      <a:pt x="48" y="3"/>
                      <a:pt x="48" y="3"/>
                      <a:pt x="48" y="3"/>
                    </a:cubicBezTo>
                    <a:cubicBezTo>
                      <a:pt x="48" y="3"/>
                      <a:pt x="48" y="3"/>
                      <a:pt x="48" y="3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49" y="2"/>
                      <a:pt x="49" y="2"/>
                      <a:pt x="49" y="2"/>
                    </a:cubicBezTo>
                    <a:cubicBezTo>
                      <a:pt x="49" y="2"/>
                      <a:pt x="49" y="2"/>
                      <a:pt x="49" y="2"/>
                    </a:cubicBezTo>
                    <a:close/>
                    <a:moveTo>
                      <a:pt x="48" y="1"/>
                    </a:moveTo>
                    <a:cubicBezTo>
                      <a:pt x="49" y="1"/>
                      <a:pt x="49" y="1"/>
                      <a:pt x="49" y="1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1"/>
                      <a:pt x="48" y="1"/>
                    </a:cubicBezTo>
                    <a:cubicBezTo>
                      <a:pt x="49" y="1"/>
                      <a:pt x="49" y="1"/>
                      <a:pt x="49" y="1"/>
                    </a:cubicBezTo>
                    <a:lnTo>
                      <a:pt x="48" y="1"/>
                    </a:lnTo>
                    <a:close/>
                    <a:moveTo>
                      <a:pt x="4" y="46"/>
                    </a:moveTo>
                    <a:cubicBezTo>
                      <a:pt x="4" y="46"/>
                      <a:pt x="4" y="46"/>
                      <a:pt x="4" y="46"/>
                    </a:cubicBezTo>
                    <a:cubicBezTo>
                      <a:pt x="3" y="47"/>
                      <a:pt x="3" y="47"/>
                      <a:pt x="3" y="47"/>
                    </a:cubicBezTo>
                    <a:cubicBezTo>
                      <a:pt x="4" y="47"/>
                      <a:pt x="4" y="47"/>
                      <a:pt x="4" y="47"/>
                    </a:cubicBezTo>
                    <a:cubicBezTo>
                      <a:pt x="5" y="46"/>
                      <a:pt x="5" y="46"/>
                      <a:pt x="5" y="46"/>
                    </a:cubicBezTo>
                    <a:cubicBezTo>
                      <a:pt x="4" y="46"/>
                      <a:pt x="4" y="46"/>
                      <a:pt x="4" y="46"/>
                    </a:cubicBezTo>
                    <a:close/>
                    <a:moveTo>
                      <a:pt x="6" y="41"/>
                    </a:moveTo>
                    <a:cubicBezTo>
                      <a:pt x="5" y="41"/>
                      <a:pt x="5" y="41"/>
                      <a:pt x="5" y="41"/>
                    </a:cubicBezTo>
                    <a:cubicBezTo>
                      <a:pt x="5" y="41"/>
                      <a:pt x="5" y="41"/>
                      <a:pt x="5" y="41"/>
                    </a:cubicBezTo>
                    <a:cubicBezTo>
                      <a:pt x="6" y="42"/>
                      <a:pt x="6" y="42"/>
                      <a:pt x="6" y="42"/>
                    </a:cubicBezTo>
                    <a:cubicBezTo>
                      <a:pt x="6" y="42"/>
                      <a:pt x="6" y="42"/>
                      <a:pt x="6" y="42"/>
                    </a:cubicBezTo>
                    <a:cubicBezTo>
                      <a:pt x="6" y="41"/>
                      <a:pt x="6" y="41"/>
                      <a:pt x="6" y="41"/>
                    </a:cubicBezTo>
                    <a:cubicBezTo>
                      <a:pt x="6" y="41"/>
                      <a:pt x="6" y="41"/>
                      <a:pt x="6" y="41"/>
                    </a:cubicBezTo>
                    <a:close/>
                    <a:moveTo>
                      <a:pt x="9" y="33"/>
                    </a:moveTo>
                    <a:cubicBezTo>
                      <a:pt x="9" y="32"/>
                      <a:pt x="9" y="32"/>
                      <a:pt x="9" y="32"/>
                    </a:cubicBezTo>
                    <a:cubicBezTo>
                      <a:pt x="9" y="32"/>
                      <a:pt x="9" y="32"/>
                      <a:pt x="9" y="32"/>
                    </a:cubicBezTo>
                    <a:cubicBezTo>
                      <a:pt x="9" y="32"/>
                      <a:pt x="9" y="32"/>
                      <a:pt x="9" y="32"/>
                    </a:cubicBezTo>
                    <a:lnTo>
                      <a:pt x="9" y="33"/>
                    </a:lnTo>
                    <a:close/>
                    <a:moveTo>
                      <a:pt x="32" y="27"/>
                    </a:moveTo>
                    <a:cubicBezTo>
                      <a:pt x="33" y="26"/>
                      <a:pt x="33" y="26"/>
                      <a:pt x="33" y="26"/>
                    </a:cubicBezTo>
                    <a:cubicBezTo>
                      <a:pt x="33" y="26"/>
                      <a:pt x="33" y="26"/>
                      <a:pt x="33" y="26"/>
                    </a:cubicBezTo>
                    <a:cubicBezTo>
                      <a:pt x="32" y="26"/>
                      <a:pt x="32" y="26"/>
                      <a:pt x="32" y="26"/>
                    </a:cubicBezTo>
                    <a:cubicBezTo>
                      <a:pt x="33" y="26"/>
                      <a:pt x="33" y="26"/>
                      <a:pt x="33" y="26"/>
                    </a:cubicBezTo>
                    <a:cubicBezTo>
                      <a:pt x="32" y="25"/>
                      <a:pt x="32" y="25"/>
                      <a:pt x="32" y="25"/>
                    </a:cubicBezTo>
                    <a:cubicBezTo>
                      <a:pt x="32" y="25"/>
                      <a:pt x="32" y="25"/>
                      <a:pt x="32" y="25"/>
                    </a:cubicBezTo>
                    <a:cubicBezTo>
                      <a:pt x="31" y="25"/>
                      <a:pt x="31" y="25"/>
                      <a:pt x="31" y="25"/>
                    </a:cubicBezTo>
                    <a:cubicBezTo>
                      <a:pt x="31" y="25"/>
                      <a:pt x="31" y="25"/>
                      <a:pt x="31" y="25"/>
                    </a:cubicBezTo>
                    <a:cubicBezTo>
                      <a:pt x="32" y="26"/>
                      <a:pt x="32" y="26"/>
                      <a:pt x="32" y="26"/>
                    </a:cubicBezTo>
                    <a:lnTo>
                      <a:pt x="32" y="27"/>
                    </a:lnTo>
                    <a:close/>
                    <a:moveTo>
                      <a:pt x="32" y="24"/>
                    </a:moveTo>
                    <a:cubicBezTo>
                      <a:pt x="32" y="24"/>
                      <a:pt x="32" y="24"/>
                      <a:pt x="32" y="24"/>
                    </a:cubicBezTo>
                    <a:cubicBezTo>
                      <a:pt x="32" y="24"/>
                      <a:pt x="32" y="24"/>
                      <a:pt x="32" y="24"/>
                    </a:cubicBezTo>
                    <a:cubicBezTo>
                      <a:pt x="33" y="24"/>
                      <a:pt x="33" y="24"/>
                      <a:pt x="33" y="24"/>
                    </a:cubicBezTo>
                    <a:cubicBezTo>
                      <a:pt x="32" y="24"/>
                      <a:pt x="32" y="24"/>
                      <a:pt x="32" y="24"/>
                    </a:cubicBezTo>
                    <a:cubicBezTo>
                      <a:pt x="33" y="25"/>
                      <a:pt x="33" y="25"/>
                      <a:pt x="33" y="25"/>
                    </a:cubicBezTo>
                    <a:cubicBezTo>
                      <a:pt x="33" y="25"/>
                      <a:pt x="33" y="25"/>
                      <a:pt x="33" y="25"/>
                    </a:cubicBezTo>
                    <a:cubicBezTo>
                      <a:pt x="33" y="25"/>
                      <a:pt x="33" y="25"/>
                      <a:pt x="33" y="25"/>
                    </a:cubicBezTo>
                    <a:cubicBezTo>
                      <a:pt x="34" y="24"/>
                      <a:pt x="34" y="24"/>
                      <a:pt x="34" y="24"/>
                    </a:cubicBezTo>
                    <a:cubicBezTo>
                      <a:pt x="34" y="25"/>
                      <a:pt x="34" y="25"/>
                      <a:pt x="34" y="25"/>
                    </a:cubicBezTo>
                    <a:cubicBezTo>
                      <a:pt x="35" y="25"/>
                      <a:pt x="35" y="25"/>
                      <a:pt x="35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5" y="25"/>
                      <a:pt x="35" y="25"/>
                      <a:pt x="35" y="25"/>
                    </a:cubicBezTo>
                    <a:cubicBezTo>
                      <a:pt x="35" y="24"/>
                      <a:pt x="35" y="24"/>
                      <a:pt x="35" y="24"/>
                    </a:cubicBezTo>
                    <a:cubicBezTo>
                      <a:pt x="35" y="24"/>
                      <a:pt x="35" y="24"/>
                      <a:pt x="35" y="24"/>
                    </a:cubicBezTo>
                    <a:cubicBezTo>
                      <a:pt x="34" y="24"/>
                      <a:pt x="34" y="24"/>
                      <a:pt x="34" y="24"/>
                    </a:cubicBezTo>
                    <a:cubicBezTo>
                      <a:pt x="34" y="24"/>
                      <a:pt x="34" y="24"/>
                      <a:pt x="34" y="24"/>
                    </a:cubicBezTo>
                    <a:cubicBezTo>
                      <a:pt x="33" y="24"/>
                      <a:pt x="33" y="24"/>
                      <a:pt x="33" y="24"/>
                    </a:cubicBezTo>
                    <a:cubicBezTo>
                      <a:pt x="33" y="24"/>
                      <a:pt x="33" y="24"/>
                      <a:pt x="33" y="24"/>
                    </a:cubicBezTo>
                    <a:cubicBezTo>
                      <a:pt x="34" y="23"/>
                      <a:pt x="34" y="23"/>
                      <a:pt x="34" y="23"/>
                    </a:cubicBezTo>
                    <a:cubicBezTo>
                      <a:pt x="33" y="23"/>
                      <a:pt x="33" y="23"/>
                      <a:pt x="33" y="23"/>
                    </a:cubicBezTo>
                    <a:cubicBezTo>
                      <a:pt x="33" y="22"/>
                      <a:pt x="33" y="22"/>
                      <a:pt x="33" y="22"/>
                    </a:cubicBezTo>
                    <a:cubicBezTo>
                      <a:pt x="33" y="22"/>
                      <a:pt x="33" y="22"/>
                      <a:pt x="32" y="22"/>
                    </a:cubicBezTo>
                    <a:cubicBezTo>
                      <a:pt x="32" y="22"/>
                      <a:pt x="32" y="22"/>
                      <a:pt x="32" y="22"/>
                    </a:cubicBezTo>
                    <a:cubicBezTo>
                      <a:pt x="32" y="23"/>
                      <a:pt x="32" y="23"/>
                      <a:pt x="32" y="24"/>
                    </a:cubicBezTo>
                    <a:cubicBezTo>
                      <a:pt x="32" y="24"/>
                      <a:pt x="32" y="24"/>
                      <a:pt x="32" y="24"/>
                    </a:cubicBezTo>
                    <a:close/>
                    <a:moveTo>
                      <a:pt x="36" y="22"/>
                    </a:moveTo>
                    <a:cubicBezTo>
                      <a:pt x="36" y="21"/>
                      <a:pt x="36" y="21"/>
                      <a:pt x="36" y="21"/>
                    </a:cubicBezTo>
                    <a:cubicBezTo>
                      <a:pt x="37" y="21"/>
                      <a:pt x="37" y="21"/>
                      <a:pt x="37" y="21"/>
                    </a:cubicBezTo>
                    <a:cubicBezTo>
                      <a:pt x="37" y="21"/>
                      <a:pt x="37" y="21"/>
                      <a:pt x="37" y="21"/>
                    </a:cubicBezTo>
                    <a:cubicBezTo>
                      <a:pt x="37" y="21"/>
                      <a:pt x="37" y="21"/>
                      <a:pt x="37" y="21"/>
                    </a:cubicBezTo>
                    <a:cubicBezTo>
                      <a:pt x="38" y="21"/>
                      <a:pt x="38" y="21"/>
                      <a:pt x="38" y="21"/>
                    </a:cubicBezTo>
                    <a:cubicBezTo>
                      <a:pt x="36" y="21"/>
                      <a:pt x="36" y="21"/>
                      <a:pt x="36" y="21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6" y="21"/>
                      <a:pt x="36" y="21"/>
                      <a:pt x="36" y="21"/>
                    </a:cubicBezTo>
                    <a:cubicBezTo>
                      <a:pt x="36" y="21"/>
                      <a:pt x="36" y="21"/>
                      <a:pt x="36" y="21"/>
                    </a:cubicBezTo>
                    <a:cubicBezTo>
                      <a:pt x="36" y="21"/>
                      <a:pt x="36" y="21"/>
                      <a:pt x="36" y="21"/>
                    </a:cubicBezTo>
                    <a:lnTo>
                      <a:pt x="36" y="22"/>
                    </a:lnTo>
                    <a:close/>
                    <a:moveTo>
                      <a:pt x="14" y="46"/>
                    </a:moveTo>
                    <a:cubicBezTo>
                      <a:pt x="14" y="46"/>
                      <a:pt x="14" y="46"/>
                      <a:pt x="14" y="46"/>
                    </a:cubicBezTo>
                    <a:cubicBezTo>
                      <a:pt x="14" y="46"/>
                      <a:pt x="14" y="46"/>
                      <a:pt x="14" y="46"/>
                    </a:cubicBezTo>
                    <a:cubicBezTo>
                      <a:pt x="15" y="45"/>
                      <a:pt x="15" y="45"/>
                      <a:pt x="15" y="45"/>
                    </a:cubicBezTo>
                    <a:cubicBezTo>
                      <a:pt x="15" y="45"/>
                      <a:pt x="15" y="45"/>
                      <a:pt x="15" y="45"/>
                    </a:cubicBezTo>
                    <a:cubicBezTo>
                      <a:pt x="16" y="45"/>
                      <a:pt x="16" y="45"/>
                      <a:pt x="16" y="45"/>
                    </a:cubicBezTo>
                    <a:cubicBezTo>
                      <a:pt x="16" y="44"/>
                      <a:pt x="16" y="44"/>
                      <a:pt x="16" y="44"/>
                    </a:cubicBezTo>
                    <a:cubicBezTo>
                      <a:pt x="16" y="44"/>
                      <a:pt x="16" y="44"/>
                      <a:pt x="16" y="44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4" y="43"/>
                      <a:pt x="14" y="43"/>
                      <a:pt x="14" y="43"/>
                    </a:cubicBezTo>
                    <a:cubicBezTo>
                      <a:pt x="13" y="44"/>
                      <a:pt x="13" y="44"/>
                      <a:pt x="13" y="44"/>
                    </a:cubicBezTo>
                    <a:cubicBezTo>
                      <a:pt x="14" y="43"/>
                      <a:pt x="14" y="43"/>
                      <a:pt x="14" y="43"/>
                    </a:cubicBezTo>
                    <a:cubicBezTo>
                      <a:pt x="13" y="43"/>
                      <a:pt x="13" y="43"/>
                      <a:pt x="13" y="43"/>
                    </a:cubicBezTo>
                    <a:cubicBezTo>
                      <a:pt x="13" y="43"/>
                      <a:pt x="13" y="43"/>
                      <a:pt x="13" y="43"/>
                    </a:cubicBezTo>
                    <a:cubicBezTo>
                      <a:pt x="13" y="42"/>
                      <a:pt x="13" y="42"/>
                      <a:pt x="13" y="42"/>
                    </a:cubicBezTo>
                    <a:cubicBezTo>
                      <a:pt x="13" y="41"/>
                      <a:pt x="13" y="41"/>
                      <a:pt x="13" y="40"/>
                    </a:cubicBezTo>
                    <a:cubicBezTo>
                      <a:pt x="12" y="39"/>
                      <a:pt x="12" y="39"/>
                      <a:pt x="12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2" y="40"/>
                      <a:pt x="12" y="40"/>
                      <a:pt x="12" y="40"/>
                    </a:cubicBezTo>
                    <a:cubicBezTo>
                      <a:pt x="12" y="40"/>
                      <a:pt x="12" y="40"/>
                      <a:pt x="12" y="40"/>
                    </a:cubicBezTo>
                    <a:cubicBezTo>
                      <a:pt x="12" y="40"/>
                      <a:pt x="12" y="40"/>
                      <a:pt x="12" y="40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0" y="40"/>
                      <a:pt x="10" y="40"/>
                      <a:pt x="10" y="40"/>
                    </a:cubicBezTo>
                    <a:cubicBezTo>
                      <a:pt x="10" y="40"/>
                      <a:pt x="10" y="40"/>
                      <a:pt x="10" y="40"/>
                    </a:cubicBezTo>
                    <a:cubicBezTo>
                      <a:pt x="10" y="40"/>
                      <a:pt x="10" y="40"/>
                      <a:pt x="10" y="40"/>
                    </a:cubicBezTo>
                    <a:cubicBezTo>
                      <a:pt x="10" y="40"/>
                      <a:pt x="10" y="40"/>
                      <a:pt x="10" y="40"/>
                    </a:cubicBezTo>
                    <a:cubicBezTo>
                      <a:pt x="10" y="40"/>
                      <a:pt x="10" y="40"/>
                      <a:pt x="10" y="40"/>
                    </a:cubicBezTo>
                    <a:cubicBezTo>
                      <a:pt x="10" y="41"/>
                      <a:pt x="10" y="41"/>
                      <a:pt x="10" y="41"/>
                    </a:cubicBezTo>
                    <a:cubicBezTo>
                      <a:pt x="10" y="41"/>
                      <a:pt x="10" y="41"/>
                      <a:pt x="10" y="41"/>
                    </a:cubicBezTo>
                    <a:cubicBezTo>
                      <a:pt x="10" y="41"/>
                      <a:pt x="10" y="41"/>
                      <a:pt x="10" y="41"/>
                    </a:cubicBezTo>
                    <a:cubicBezTo>
                      <a:pt x="9" y="41"/>
                      <a:pt x="9" y="41"/>
                      <a:pt x="9" y="41"/>
                    </a:cubicBezTo>
                    <a:cubicBezTo>
                      <a:pt x="9" y="41"/>
                      <a:pt x="9" y="41"/>
                      <a:pt x="9" y="41"/>
                    </a:cubicBezTo>
                    <a:cubicBezTo>
                      <a:pt x="9" y="41"/>
                      <a:pt x="9" y="41"/>
                      <a:pt x="9" y="41"/>
                    </a:cubicBezTo>
                    <a:cubicBezTo>
                      <a:pt x="9" y="41"/>
                      <a:pt x="9" y="41"/>
                      <a:pt x="9" y="41"/>
                    </a:cubicBezTo>
                    <a:cubicBezTo>
                      <a:pt x="9" y="42"/>
                      <a:pt x="9" y="42"/>
                      <a:pt x="9" y="42"/>
                    </a:cubicBezTo>
                    <a:cubicBezTo>
                      <a:pt x="10" y="43"/>
                      <a:pt x="10" y="43"/>
                      <a:pt x="10" y="43"/>
                    </a:cubicBezTo>
                    <a:cubicBezTo>
                      <a:pt x="11" y="42"/>
                      <a:pt x="11" y="42"/>
                      <a:pt x="11" y="42"/>
                    </a:cubicBezTo>
                    <a:cubicBezTo>
                      <a:pt x="11" y="42"/>
                      <a:pt x="11" y="42"/>
                      <a:pt x="11" y="42"/>
                    </a:cubicBezTo>
                    <a:cubicBezTo>
                      <a:pt x="11" y="42"/>
                      <a:pt x="11" y="42"/>
                      <a:pt x="11" y="42"/>
                    </a:cubicBezTo>
                    <a:cubicBezTo>
                      <a:pt x="11" y="43"/>
                      <a:pt x="11" y="43"/>
                      <a:pt x="11" y="43"/>
                    </a:cubicBezTo>
                    <a:cubicBezTo>
                      <a:pt x="11" y="43"/>
                      <a:pt x="11" y="43"/>
                      <a:pt x="11" y="43"/>
                    </a:cubicBezTo>
                    <a:cubicBezTo>
                      <a:pt x="12" y="43"/>
                      <a:pt x="12" y="43"/>
                      <a:pt x="12" y="43"/>
                    </a:cubicBezTo>
                    <a:cubicBezTo>
                      <a:pt x="11" y="43"/>
                      <a:pt x="11" y="43"/>
                      <a:pt x="11" y="43"/>
                    </a:cubicBezTo>
                    <a:cubicBezTo>
                      <a:pt x="11" y="43"/>
                      <a:pt x="11" y="43"/>
                      <a:pt x="11" y="43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3" y="45"/>
                      <a:pt x="13" y="45"/>
                      <a:pt x="13" y="45"/>
                    </a:cubicBezTo>
                    <a:cubicBezTo>
                      <a:pt x="13" y="45"/>
                      <a:pt x="13" y="45"/>
                      <a:pt x="13" y="45"/>
                    </a:cubicBezTo>
                    <a:cubicBezTo>
                      <a:pt x="13" y="45"/>
                      <a:pt x="13" y="45"/>
                      <a:pt x="13" y="45"/>
                    </a:cubicBezTo>
                    <a:cubicBezTo>
                      <a:pt x="14" y="45"/>
                      <a:pt x="14" y="45"/>
                      <a:pt x="14" y="45"/>
                    </a:cubicBezTo>
                    <a:cubicBezTo>
                      <a:pt x="14" y="45"/>
                      <a:pt x="14" y="45"/>
                      <a:pt x="14" y="45"/>
                    </a:cubicBezTo>
                    <a:cubicBezTo>
                      <a:pt x="15" y="45"/>
                      <a:pt x="15" y="45"/>
                      <a:pt x="15" y="45"/>
                    </a:cubicBezTo>
                    <a:cubicBezTo>
                      <a:pt x="14" y="45"/>
                      <a:pt x="14" y="45"/>
                      <a:pt x="14" y="45"/>
                    </a:cubicBezTo>
                    <a:cubicBezTo>
                      <a:pt x="14" y="45"/>
                      <a:pt x="14" y="46"/>
                      <a:pt x="14" y="46"/>
                    </a:cubicBezTo>
                    <a:close/>
                    <a:moveTo>
                      <a:pt x="18" y="62"/>
                    </a:moveTo>
                    <a:cubicBezTo>
                      <a:pt x="17" y="63"/>
                      <a:pt x="17" y="63"/>
                      <a:pt x="17" y="63"/>
                    </a:cubicBezTo>
                    <a:cubicBezTo>
                      <a:pt x="17" y="63"/>
                      <a:pt x="17" y="63"/>
                      <a:pt x="17" y="63"/>
                    </a:cubicBezTo>
                    <a:cubicBezTo>
                      <a:pt x="18" y="64"/>
                      <a:pt x="18" y="64"/>
                      <a:pt x="18" y="64"/>
                    </a:cubicBezTo>
                    <a:cubicBezTo>
                      <a:pt x="18" y="65"/>
                      <a:pt x="18" y="65"/>
                      <a:pt x="18" y="65"/>
                    </a:cubicBezTo>
                    <a:cubicBezTo>
                      <a:pt x="18" y="65"/>
                      <a:pt x="18" y="65"/>
                      <a:pt x="18" y="65"/>
                    </a:cubicBezTo>
                    <a:cubicBezTo>
                      <a:pt x="19" y="65"/>
                      <a:pt x="19" y="65"/>
                      <a:pt x="19" y="65"/>
                    </a:cubicBezTo>
                    <a:cubicBezTo>
                      <a:pt x="19" y="65"/>
                      <a:pt x="19" y="65"/>
                      <a:pt x="19" y="65"/>
                    </a:cubicBezTo>
                    <a:cubicBezTo>
                      <a:pt x="19" y="64"/>
                      <a:pt x="19" y="64"/>
                      <a:pt x="19" y="64"/>
                    </a:cubicBezTo>
                    <a:cubicBezTo>
                      <a:pt x="19" y="64"/>
                      <a:pt x="19" y="64"/>
                      <a:pt x="19" y="64"/>
                    </a:cubicBezTo>
                    <a:cubicBezTo>
                      <a:pt x="19" y="62"/>
                      <a:pt x="19" y="62"/>
                      <a:pt x="19" y="62"/>
                    </a:cubicBezTo>
                    <a:cubicBezTo>
                      <a:pt x="18" y="62"/>
                      <a:pt x="18" y="62"/>
                      <a:pt x="18" y="62"/>
                    </a:cubicBezTo>
                    <a:close/>
                    <a:moveTo>
                      <a:pt x="13" y="61"/>
                    </a:moveTo>
                    <a:cubicBezTo>
                      <a:pt x="13" y="61"/>
                      <a:pt x="13" y="61"/>
                      <a:pt x="13" y="61"/>
                    </a:cubicBezTo>
                    <a:cubicBezTo>
                      <a:pt x="13" y="60"/>
                      <a:pt x="12" y="60"/>
                      <a:pt x="12" y="59"/>
                    </a:cubicBezTo>
                    <a:cubicBezTo>
                      <a:pt x="12" y="59"/>
                      <a:pt x="12" y="59"/>
                      <a:pt x="12" y="59"/>
                    </a:cubicBezTo>
                    <a:cubicBezTo>
                      <a:pt x="11" y="60"/>
                      <a:pt x="11" y="60"/>
                      <a:pt x="11" y="60"/>
                    </a:cubicBezTo>
                    <a:cubicBezTo>
                      <a:pt x="11" y="60"/>
                      <a:pt x="11" y="60"/>
                      <a:pt x="11" y="60"/>
                    </a:cubicBezTo>
                    <a:cubicBezTo>
                      <a:pt x="10" y="60"/>
                      <a:pt x="10" y="60"/>
                      <a:pt x="10" y="60"/>
                    </a:cubicBezTo>
                    <a:cubicBezTo>
                      <a:pt x="10" y="61"/>
                      <a:pt x="10" y="61"/>
                      <a:pt x="10" y="61"/>
                    </a:cubicBezTo>
                    <a:cubicBezTo>
                      <a:pt x="10" y="61"/>
                      <a:pt x="10" y="61"/>
                      <a:pt x="10" y="61"/>
                    </a:cubicBezTo>
                    <a:cubicBezTo>
                      <a:pt x="10" y="61"/>
                      <a:pt x="10" y="61"/>
                      <a:pt x="10" y="61"/>
                    </a:cubicBezTo>
                    <a:cubicBezTo>
                      <a:pt x="10" y="62"/>
                      <a:pt x="10" y="62"/>
                      <a:pt x="10" y="62"/>
                    </a:cubicBezTo>
                    <a:cubicBezTo>
                      <a:pt x="10" y="62"/>
                      <a:pt x="10" y="62"/>
                      <a:pt x="10" y="62"/>
                    </a:cubicBezTo>
                    <a:cubicBezTo>
                      <a:pt x="10" y="62"/>
                      <a:pt x="11" y="61"/>
                      <a:pt x="11" y="61"/>
                    </a:cubicBezTo>
                    <a:cubicBezTo>
                      <a:pt x="11" y="61"/>
                      <a:pt x="11" y="61"/>
                      <a:pt x="11" y="61"/>
                    </a:cubicBezTo>
                    <a:cubicBezTo>
                      <a:pt x="11" y="61"/>
                      <a:pt x="11" y="61"/>
                      <a:pt x="11" y="61"/>
                    </a:cubicBezTo>
                    <a:cubicBezTo>
                      <a:pt x="11" y="62"/>
                      <a:pt x="11" y="62"/>
                      <a:pt x="11" y="62"/>
                    </a:cubicBezTo>
                    <a:cubicBezTo>
                      <a:pt x="11" y="63"/>
                      <a:pt x="11" y="63"/>
                      <a:pt x="11" y="63"/>
                    </a:cubicBezTo>
                    <a:cubicBezTo>
                      <a:pt x="11" y="63"/>
                      <a:pt x="11" y="63"/>
                      <a:pt x="11" y="63"/>
                    </a:cubicBezTo>
                    <a:cubicBezTo>
                      <a:pt x="11" y="63"/>
                      <a:pt x="11" y="63"/>
                      <a:pt x="11" y="63"/>
                    </a:cubicBezTo>
                    <a:cubicBezTo>
                      <a:pt x="12" y="63"/>
                      <a:pt x="12" y="63"/>
                      <a:pt x="12" y="63"/>
                    </a:cubicBezTo>
                    <a:cubicBezTo>
                      <a:pt x="12" y="63"/>
                      <a:pt x="12" y="63"/>
                      <a:pt x="12" y="63"/>
                    </a:cubicBezTo>
                    <a:cubicBezTo>
                      <a:pt x="13" y="62"/>
                      <a:pt x="13" y="62"/>
                      <a:pt x="13" y="62"/>
                    </a:cubicBezTo>
                    <a:lnTo>
                      <a:pt x="13" y="61"/>
                    </a:lnTo>
                    <a:close/>
                    <a:moveTo>
                      <a:pt x="13" y="61"/>
                    </a:moveTo>
                    <a:cubicBezTo>
                      <a:pt x="13" y="61"/>
                      <a:pt x="13" y="61"/>
                      <a:pt x="13" y="61"/>
                    </a:cubicBezTo>
                    <a:cubicBezTo>
                      <a:pt x="14" y="60"/>
                      <a:pt x="14" y="60"/>
                      <a:pt x="14" y="60"/>
                    </a:cubicBezTo>
                    <a:cubicBezTo>
                      <a:pt x="14" y="60"/>
                      <a:pt x="14" y="60"/>
                      <a:pt x="14" y="60"/>
                    </a:cubicBezTo>
                    <a:cubicBezTo>
                      <a:pt x="14" y="59"/>
                      <a:pt x="15" y="58"/>
                      <a:pt x="15" y="57"/>
                    </a:cubicBezTo>
                    <a:cubicBezTo>
                      <a:pt x="15" y="57"/>
                      <a:pt x="15" y="57"/>
                      <a:pt x="15" y="57"/>
                    </a:cubicBezTo>
                    <a:cubicBezTo>
                      <a:pt x="15" y="57"/>
                      <a:pt x="15" y="57"/>
                      <a:pt x="15" y="57"/>
                    </a:cubicBezTo>
                    <a:cubicBezTo>
                      <a:pt x="15" y="57"/>
                      <a:pt x="14" y="58"/>
                      <a:pt x="14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3" y="59"/>
                      <a:pt x="13" y="59"/>
                      <a:pt x="13" y="59"/>
                    </a:cubicBezTo>
                    <a:cubicBezTo>
                      <a:pt x="14" y="59"/>
                      <a:pt x="14" y="59"/>
                      <a:pt x="14" y="59"/>
                    </a:cubicBezTo>
                    <a:cubicBezTo>
                      <a:pt x="14" y="59"/>
                      <a:pt x="13" y="59"/>
                      <a:pt x="13" y="59"/>
                    </a:cubicBezTo>
                    <a:cubicBezTo>
                      <a:pt x="13" y="60"/>
                      <a:pt x="13" y="60"/>
                      <a:pt x="13" y="61"/>
                    </a:cubicBezTo>
                    <a:close/>
                    <a:moveTo>
                      <a:pt x="15" y="52"/>
                    </a:moveTo>
                    <a:cubicBezTo>
                      <a:pt x="14" y="52"/>
                      <a:pt x="14" y="52"/>
                      <a:pt x="14" y="52"/>
                    </a:cubicBezTo>
                    <a:cubicBezTo>
                      <a:pt x="13" y="51"/>
                      <a:pt x="13" y="51"/>
                      <a:pt x="13" y="51"/>
                    </a:cubicBezTo>
                    <a:cubicBezTo>
                      <a:pt x="13" y="51"/>
                      <a:pt x="13" y="51"/>
                      <a:pt x="13" y="51"/>
                    </a:cubicBezTo>
                    <a:cubicBezTo>
                      <a:pt x="12" y="51"/>
                      <a:pt x="12" y="51"/>
                      <a:pt x="12" y="51"/>
                    </a:cubicBezTo>
                    <a:cubicBezTo>
                      <a:pt x="12" y="51"/>
                      <a:pt x="12" y="51"/>
                      <a:pt x="12" y="51"/>
                    </a:cubicBezTo>
                    <a:cubicBezTo>
                      <a:pt x="11" y="51"/>
                      <a:pt x="11" y="51"/>
                      <a:pt x="11" y="51"/>
                    </a:cubicBezTo>
                    <a:cubicBezTo>
                      <a:pt x="12" y="52"/>
                      <a:pt x="12" y="52"/>
                      <a:pt x="12" y="52"/>
                    </a:cubicBezTo>
                    <a:cubicBezTo>
                      <a:pt x="11" y="52"/>
                      <a:pt x="11" y="52"/>
                      <a:pt x="11" y="52"/>
                    </a:cubicBezTo>
                    <a:cubicBezTo>
                      <a:pt x="12" y="52"/>
                      <a:pt x="12" y="52"/>
                      <a:pt x="12" y="52"/>
                    </a:cubicBezTo>
                    <a:cubicBezTo>
                      <a:pt x="12" y="52"/>
                      <a:pt x="12" y="52"/>
                      <a:pt x="12" y="52"/>
                    </a:cubicBezTo>
                    <a:cubicBezTo>
                      <a:pt x="13" y="53"/>
                      <a:pt x="13" y="53"/>
                      <a:pt x="13" y="53"/>
                    </a:cubicBezTo>
                    <a:cubicBezTo>
                      <a:pt x="13" y="53"/>
                      <a:pt x="13" y="53"/>
                      <a:pt x="13" y="53"/>
                    </a:cubicBezTo>
                    <a:cubicBezTo>
                      <a:pt x="13" y="53"/>
                      <a:pt x="13" y="53"/>
                      <a:pt x="13" y="53"/>
                    </a:cubicBezTo>
                    <a:cubicBezTo>
                      <a:pt x="13" y="53"/>
                      <a:pt x="13" y="53"/>
                      <a:pt x="13" y="53"/>
                    </a:cubicBezTo>
                    <a:cubicBezTo>
                      <a:pt x="12" y="54"/>
                      <a:pt x="12" y="54"/>
                      <a:pt x="12" y="54"/>
                    </a:cubicBezTo>
                    <a:cubicBezTo>
                      <a:pt x="12" y="54"/>
                      <a:pt x="12" y="54"/>
                      <a:pt x="12" y="54"/>
                    </a:cubicBezTo>
                    <a:cubicBezTo>
                      <a:pt x="13" y="54"/>
                      <a:pt x="13" y="54"/>
                      <a:pt x="13" y="54"/>
                    </a:cubicBezTo>
                    <a:cubicBezTo>
                      <a:pt x="13" y="54"/>
                      <a:pt x="12" y="55"/>
                      <a:pt x="12" y="55"/>
                    </a:cubicBezTo>
                    <a:cubicBezTo>
                      <a:pt x="12" y="54"/>
                      <a:pt x="12" y="54"/>
                      <a:pt x="12" y="54"/>
                    </a:cubicBezTo>
                    <a:cubicBezTo>
                      <a:pt x="11" y="55"/>
                      <a:pt x="11" y="55"/>
                      <a:pt x="11" y="55"/>
                    </a:cubicBezTo>
                    <a:cubicBezTo>
                      <a:pt x="11" y="55"/>
                      <a:pt x="11" y="55"/>
                      <a:pt x="11" y="55"/>
                    </a:cubicBezTo>
                    <a:cubicBezTo>
                      <a:pt x="12" y="55"/>
                      <a:pt x="12" y="55"/>
                      <a:pt x="12" y="55"/>
                    </a:cubicBezTo>
                    <a:cubicBezTo>
                      <a:pt x="12" y="55"/>
                      <a:pt x="12" y="55"/>
                      <a:pt x="12" y="55"/>
                    </a:cubicBezTo>
                    <a:cubicBezTo>
                      <a:pt x="12" y="55"/>
                      <a:pt x="12" y="55"/>
                      <a:pt x="12" y="55"/>
                    </a:cubicBezTo>
                    <a:cubicBezTo>
                      <a:pt x="14" y="55"/>
                      <a:pt x="14" y="55"/>
                      <a:pt x="14" y="55"/>
                    </a:cubicBezTo>
                    <a:cubicBezTo>
                      <a:pt x="15" y="55"/>
                      <a:pt x="15" y="55"/>
                      <a:pt x="15" y="55"/>
                    </a:cubicBezTo>
                    <a:cubicBezTo>
                      <a:pt x="16" y="54"/>
                      <a:pt x="16" y="54"/>
                      <a:pt x="16" y="54"/>
                    </a:cubicBezTo>
                    <a:cubicBezTo>
                      <a:pt x="15" y="54"/>
                      <a:pt x="15" y="54"/>
                      <a:pt x="15" y="54"/>
                    </a:cubicBezTo>
                    <a:cubicBezTo>
                      <a:pt x="15" y="54"/>
                      <a:pt x="15" y="54"/>
                      <a:pt x="15" y="54"/>
                    </a:cubicBezTo>
                    <a:cubicBezTo>
                      <a:pt x="16" y="54"/>
                      <a:pt x="16" y="54"/>
                      <a:pt x="16" y="54"/>
                    </a:cubicBezTo>
                    <a:cubicBezTo>
                      <a:pt x="16" y="54"/>
                      <a:pt x="16" y="54"/>
                      <a:pt x="16" y="54"/>
                    </a:cubicBezTo>
                    <a:cubicBezTo>
                      <a:pt x="15" y="53"/>
                      <a:pt x="15" y="53"/>
                      <a:pt x="15" y="53"/>
                    </a:cubicBezTo>
                    <a:lnTo>
                      <a:pt x="15" y="52"/>
                    </a:lnTo>
                    <a:close/>
                    <a:moveTo>
                      <a:pt x="44" y="7"/>
                    </a:moveTo>
                    <a:cubicBezTo>
                      <a:pt x="45" y="7"/>
                      <a:pt x="45" y="7"/>
                      <a:pt x="45" y="7"/>
                    </a:cubicBezTo>
                    <a:cubicBezTo>
                      <a:pt x="45" y="7"/>
                      <a:pt x="45" y="7"/>
                      <a:pt x="45" y="7"/>
                    </a:cubicBezTo>
                    <a:cubicBezTo>
                      <a:pt x="44" y="7"/>
                      <a:pt x="44" y="7"/>
                      <a:pt x="44" y="7"/>
                    </a:cubicBezTo>
                    <a:cubicBezTo>
                      <a:pt x="45" y="8"/>
                      <a:pt x="45" y="8"/>
                      <a:pt x="45" y="8"/>
                    </a:cubicBezTo>
                    <a:cubicBezTo>
                      <a:pt x="45" y="7"/>
                      <a:pt x="45" y="7"/>
                      <a:pt x="45" y="7"/>
                    </a:cubicBezTo>
                    <a:cubicBezTo>
                      <a:pt x="46" y="7"/>
                      <a:pt x="46" y="7"/>
                      <a:pt x="46" y="7"/>
                    </a:cubicBezTo>
                    <a:cubicBezTo>
                      <a:pt x="46" y="7"/>
                      <a:pt x="46" y="7"/>
                      <a:pt x="46" y="7"/>
                    </a:cubicBezTo>
                    <a:cubicBezTo>
                      <a:pt x="46" y="7"/>
                      <a:pt x="46" y="7"/>
                      <a:pt x="46" y="7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9"/>
                      <a:pt x="46" y="9"/>
                      <a:pt x="46" y="10"/>
                    </a:cubicBezTo>
                    <a:cubicBezTo>
                      <a:pt x="46" y="10"/>
                      <a:pt x="46" y="10"/>
                      <a:pt x="46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7" y="8"/>
                      <a:pt x="47" y="8"/>
                      <a:pt x="47" y="8"/>
                    </a:cubicBezTo>
                    <a:cubicBezTo>
                      <a:pt x="47" y="7"/>
                      <a:pt x="47" y="7"/>
                      <a:pt x="47" y="7"/>
                    </a:cubicBezTo>
                    <a:cubicBezTo>
                      <a:pt x="46" y="7"/>
                      <a:pt x="46" y="7"/>
                      <a:pt x="46" y="7"/>
                    </a:cubicBezTo>
                    <a:cubicBezTo>
                      <a:pt x="47" y="7"/>
                      <a:pt x="47" y="7"/>
                      <a:pt x="47" y="7"/>
                    </a:cubicBezTo>
                    <a:cubicBezTo>
                      <a:pt x="47" y="6"/>
                      <a:pt x="47" y="6"/>
                      <a:pt x="47" y="6"/>
                    </a:cubicBezTo>
                    <a:cubicBezTo>
                      <a:pt x="47" y="6"/>
                      <a:pt x="47" y="6"/>
                      <a:pt x="47" y="6"/>
                    </a:cubicBezTo>
                    <a:cubicBezTo>
                      <a:pt x="47" y="6"/>
                      <a:pt x="47" y="6"/>
                      <a:pt x="47" y="6"/>
                    </a:cubicBezTo>
                    <a:cubicBezTo>
                      <a:pt x="47" y="5"/>
                      <a:pt x="47" y="5"/>
                      <a:pt x="47" y="5"/>
                    </a:cubicBezTo>
                    <a:cubicBezTo>
                      <a:pt x="47" y="5"/>
                      <a:pt x="47" y="5"/>
                      <a:pt x="47" y="5"/>
                    </a:cubicBezTo>
                    <a:cubicBezTo>
                      <a:pt x="47" y="5"/>
                      <a:pt x="47" y="5"/>
                      <a:pt x="47" y="5"/>
                    </a:cubicBezTo>
                    <a:cubicBezTo>
                      <a:pt x="47" y="5"/>
                      <a:pt x="47" y="5"/>
                      <a:pt x="47" y="5"/>
                    </a:cubicBezTo>
                    <a:cubicBezTo>
                      <a:pt x="47" y="4"/>
                      <a:pt x="47" y="4"/>
                      <a:pt x="47" y="4"/>
                    </a:cubicBezTo>
                    <a:cubicBezTo>
                      <a:pt x="47" y="4"/>
                      <a:pt x="47" y="4"/>
                      <a:pt x="47" y="4"/>
                    </a:cubicBezTo>
                    <a:cubicBezTo>
                      <a:pt x="47" y="5"/>
                      <a:pt x="47" y="5"/>
                      <a:pt x="47" y="5"/>
                    </a:cubicBezTo>
                    <a:cubicBezTo>
                      <a:pt x="47" y="4"/>
                      <a:pt x="47" y="4"/>
                      <a:pt x="47" y="4"/>
                    </a:cubicBezTo>
                    <a:cubicBezTo>
                      <a:pt x="46" y="4"/>
                      <a:pt x="46" y="4"/>
                      <a:pt x="46" y="4"/>
                    </a:cubicBezTo>
                    <a:cubicBezTo>
                      <a:pt x="46" y="4"/>
                      <a:pt x="46" y="4"/>
                      <a:pt x="46" y="4"/>
                    </a:cubicBezTo>
                    <a:cubicBezTo>
                      <a:pt x="46" y="4"/>
                      <a:pt x="46" y="4"/>
                      <a:pt x="46" y="4"/>
                    </a:cubicBezTo>
                    <a:cubicBezTo>
                      <a:pt x="46" y="4"/>
                      <a:pt x="46" y="4"/>
                      <a:pt x="46" y="4"/>
                    </a:cubicBezTo>
                    <a:cubicBezTo>
                      <a:pt x="45" y="5"/>
                      <a:pt x="45" y="5"/>
                      <a:pt x="45" y="5"/>
                    </a:cubicBezTo>
                    <a:cubicBezTo>
                      <a:pt x="46" y="4"/>
                      <a:pt x="46" y="4"/>
                      <a:pt x="46" y="4"/>
                    </a:cubicBezTo>
                    <a:cubicBezTo>
                      <a:pt x="46" y="4"/>
                      <a:pt x="46" y="4"/>
                      <a:pt x="46" y="4"/>
                    </a:cubicBezTo>
                    <a:cubicBezTo>
                      <a:pt x="45" y="3"/>
                      <a:pt x="46" y="3"/>
                      <a:pt x="46" y="2"/>
                    </a:cubicBezTo>
                    <a:cubicBezTo>
                      <a:pt x="46" y="2"/>
                      <a:pt x="46" y="2"/>
                      <a:pt x="46" y="2"/>
                    </a:cubicBezTo>
                    <a:cubicBezTo>
                      <a:pt x="46" y="2"/>
                      <a:pt x="46" y="2"/>
                      <a:pt x="46" y="2"/>
                    </a:cubicBezTo>
                    <a:cubicBezTo>
                      <a:pt x="45" y="2"/>
                      <a:pt x="45" y="2"/>
                      <a:pt x="45" y="2"/>
                    </a:cubicBezTo>
                    <a:cubicBezTo>
                      <a:pt x="45" y="3"/>
                      <a:pt x="45" y="3"/>
                      <a:pt x="45" y="3"/>
                    </a:cubicBezTo>
                    <a:cubicBezTo>
                      <a:pt x="45" y="3"/>
                      <a:pt x="45" y="3"/>
                      <a:pt x="45" y="3"/>
                    </a:cubicBezTo>
                    <a:cubicBezTo>
                      <a:pt x="44" y="3"/>
                      <a:pt x="44" y="3"/>
                      <a:pt x="44" y="3"/>
                    </a:cubicBezTo>
                    <a:cubicBezTo>
                      <a:pt x="44" y="4"/>
                      <a:pt x="44" y="4"/>
                      <a:pt x="44" y="4"/>
                    </a:cubicBezTo>
                    <a:cubicBezTo>
                      <a:pt x="45" y="4"/>
                      <a:pt x="45" y="4"/>
                      <a:pt x="45" y="4"/>
                    </a:cubicBezTo>
                    <a:cubicBezTo>
                      <a:pt x="45" y="4"/>
                      <a:pt x="45" y="4"/>
                      <a:pt x="45" y="4"/>
                    </a:cubicBezTo>
                    <a:cubicBezTo>
                      <a:pt x="45" y="5"/>
                      <a:pt x="45" y="5"/>
                      <a:pt x="45" y="5"/>
                    </a:cubicBezTo>
                    <a:cubicBezTo>
                      <a:pt x="45" y="5"/>
                      <a:pt x="45" y="5"/>
                      <a:pt x="45" y="5"/>
                    </a:cubicBezTo>
                    <a:cubicBezTo>
                      <a:pt x="46" y="5"/>
                      <a:pt x="46" y="5"/>
                      <a:pt x="46" y="5"/>
                    </a:cubicBezTo>
                    <a:cubicBezTo>
                      <a:pt x="46" y="5"/>
                      <a:pt x="46" y="5"/>
                      <a:pt x="46" y="5"/>
                    </a:cubicBezTo>
                    <a:cubicBezTo>
                      <a:pt x="45" y="6"/>
                      <a:pt x="45" y="6"/>
                      <a:pt x="45" y="6"/>
                    </a:cubicBezTo>
                    <a:cubicBezTo>
                      <a:pt x="45" y="6"/>
                      <a:pt x="45" y="6"/>
                      <a:pt x="45" y="6"/>
                    </a:cubicBezTo>
                    <a:cubicBezTo>
                      <a:pt x="45" y="6"/>
                      <a:pt x="45" y="6"/>
                      <a:pt x="45" y="6"/>
                    </a:cubicBezTo>
                    <a:cubicBezTo>
                      <a:pt x="45" y="6"/>
                      <a:pt x="45" y="6"/>
                      <a:pt x="45" y="6"/>
                    </a:cubicBezTo>
                    <a:cubicBezTo>
                      <a:pt x="44" y="6"/>
                      <a:pt x="44" y="6"/>
                      <a:pt x="44" y="6"/>
                    </a:cubicBezTo>
                    <a:cubicBezTo>
                      <a:pt x="43" y="6"/>
                      <a:pt x="43" y="6"/>
                      <a:pt x="43" y="6"/>
                    </a:cubicBezTo>
                    <a:cubicBezTo>
                      <a:pt x="44" y="7"/>
                      <a:pt x="44" y="7"/>
                      <a:pt x="44" y="7"/>
                    </a:cubicBezTo>
                    <a:close/>
                    <a:moveTo>
                      <a:pt x="47" y="4"/>
                    </a:moveTo>
                    <a:cubicBezTo>
                      <a:pt x="47" y="3"/>
                      <a:pt x="47" y="3"/>
                      <a:pt x="47" y="3"/>
                    </a:cubicBezTo>
                    <a:cubicBezTo>
                      <a:pt x="47" y="3"/>
                      <a:pt x="47" y="3"/>
                      <a:pt x="47" y="3"/>
                    </a:cubicBezTo>
                    <a:cubicBezTo>
                      <a:pt x="47" y="2"/>
                      <a:pt x="47" y="2"/>
                      <a:pt x="47" y="2"/>
                    </a:cubicBezTo>
                    <a:cubicBezTo>
                      <a:pt x="47" y="2"/>
                      <a:pt x="47" y="2"/>
                      <a:pt x="47" y="2"/>
                    </a:cubicBezTo>
                    <a:cubicBezTo>
                      <a:pt x="47" y="2"/>
                      <a:pt x="47" y="2"/>
                      <a:pt x="47" y="2"/>
                    </a:cubicBezTo>
                    <a:cubicBezTo>
                      <a:pt x="48" y="2"/>
                      <a:pt x="48" y="2"/>
                      <a:pt x="48" y="2"/>
                    </a:cubicBezTo>
                    <a:cubicBezTo>
                      <a:pt x="48" y="1"/>
                      <a:pt x="48" y="1"/>
                      <a:pt x="48" y="1"/>
                    </a:cubicBezTo>
                    <a:cubicBezTo>
                      <a:pt x="47" y="1"/>
                      <a:pt x="47" y="1"/>
                      <a:pt x="47" y="1"/>
                    </a:cubicBezTo>
                    <a:cubicBezTo>
                      <a:pt x="47" y="1"/>
                      <a:pt x="47" y="1"/>
                      <a:pt x="47" y="1"/>
                    </a:cubicBezTo>
                    <a:cubicBezTo>
                      <a:pt x="47" y="2"/>
                      <a:pt x="47" y="2"/>
                      <a:pt x="47" y="2"/>
                    </a:cubicBezTo>
                    <a:cubicBezTo>
                      <a:pt x="46" y="2"/>
                      <a:pt x="46" y="2"/>
                      <a:pt x="46" y="2"/>
                    </a:cubicBezTo>
                    <a:cubicBezTo>
                      <a:pt x="46" y="2"/>
                      <a:pt x="47" y="3"/>
                      <a:pt x="47" y="4"/>
                    </a:cubicBezTo>
                    <a:close/>
                    <a:moveTo>
                      <a:pt x="6" y="43"/>
                    </a:moveTo>
                    <a:cubicBezTo>
                      <a:pt x="6" y="43"/>
                      <a:pt x="6" y="43"/>
                      <a:pt x="6" y="43"/>
                    </a:cubicBezTo>
                    <a:cubicBezTo>
                      <a:pt x="5" y="42"/>
                      <a:pt x="5" y="42"/>
                      <a:pt x="5" y="42"/>
                    </a:cubicBezTo>
                    <a:cubicBezTo>
                      <a:pt x="5" y="42"/>
                      <a:pt x="5" y="42"/>
                      <a:pt x="5" y="42"/>
                    </a:cubicBezTo>
                    <a:cubicBezTo>
                      <a:pt x="6" y="43"/>
                      <a:pt x="6" y="43"/>
                      <a:pt x="6" y="43"/>
                    </a:cubicBezTo>
                    <a:cubicBezTo>
                      <a:pt x="6" y="42"/>
                      <a:pt x="6" y="42"/>
                      <a:pt x="6" y="42"/>
                    </a:cubicBezTo>
                    <a:cubicBezTo>
                      <a:pt x="5" y="42"/>
                      <a:pt x="5" y="42"/>
                      <a:pt x="5" y="42"/>
                    </a:cubicBezTo>
                    <a:cubicBezTo>
                      <a:pt x="5" y="42"/>
                      <a:pt x="5" y="42"/>
                      <a:pt x="5" y="42"/>
                    </a:cubicBezTo>
                    <a:cubicBezTo>
                      <a:pt x="5" y="43"/>
                      <a:pt x="5" y="43"/>
                      <a:pt x="5" y="43"/>
                    </a:cubicBezTo>
                    <a:cubicBezTo>
                      <a:pt x="4" y="44"/>
                      <a:pt x="4" y="44"/>
                      <a:pt x="4" y="44"/>
                    </a:cubicBezTo>
                    <a:cubicBezTo>
                      <a:pt x="5" y="44"/>
                      <a:pt x="5" y="44"/>
                      <a:pt x="5" y="44"/>
                    </a:cubicBezTo>
                    <a:cubicBezTo>
                      <a:pt x="5" y="45"/>
                      <a:pt x="5" y="45"/>
                      <a:pt x="5" y="45"/>
                    </a:cubicBezTo>
                    <a:cubicBezTo>
                      <a:pt x="5" y="45"/>
                      <a:pt x="5" y="45"/>
                      <a:pt x="5" y="45"/>
                    </a:cubicBezTo>
                    <a:cubicBezTo>
                      <a:pt x="6" y="45"/>
                      <a:pt x="6" y="45"/>
                      <a:pt x="6" y="45"/>
                    </a:cubicBezTo>
                    <a:cubicBezTo>
                      <a:pt x="6" y="45"/>
                      <a:pt x="6" y="45"/>
                      <a:pt x="6" y="45"/>
                    </a:cubicBezTo>
                    <a:cubicBezTo>
                      <a:pt x="5" y="45"/>
                      <a:pt x="5" y="45"/>
                      <a:pt x="5" y="45"/>
                    </a:cubicBezTo>
                    <a:cubicBezTo>
                      <a:pt x="6" y="44"/>
                      <a:pt x="6" y="44"/>
                      <a:pt x="6" y="44"/>
                    </a:cubicBezTo>
                    <a:cubicBezTo>
                      <a:pt x="5" y="44"/>
                      <a:pt x="5" y="44"/>
                      <a:pt x="5" y="44"/>
                    </a:cubicBezTo>
                    <a:cubicBezTo>
                      <a:pt x="6" y="44"/>
                      <a:pt x="6" y="44"/>
                      <a:pt x="6" y="44"/>
                    </a:cubicBezTo>
                    <a:lnTo>
                      <a:pt x="6" y="43"/>
                    </a:lnTo>
                    <a:close/>
                    <a:moveTo>
                      <a:pt x="6" y="40"/>
                    </a:moveTo>
                    <a:cubicBezTo>
                      <a:pt x="6" y="40"/>
                      <a:pt x="6" y="40"/>
                      <a:pt x="6" y="40"/>
                    </a:cubicBezTo>
                    <a:cubicBezTo>
                      <a:pt x="6" y="40"/>
                      <a:pt x="6" y="40"/>
                      <a:pt x="6" y="40"/>
                    </a:cubicBezTo>
                    <a:cubicBezTo>
                      <a:pt x="7" y="40"/>
                      <a:pt x="7" y="40"/>
                      <a:pt x="7" y="40"/>
                    </a:cubicBezTo>
                    <a:cubicBezTo>
                      <a:pt x="6" y="39"/>
                      <a:pt x="6" y="39"/>
                      <a:pt x="6" y="39"/>
                    </a:cubicBezTo>
                    <a:cubicBezTo>
                      <a:pt x="7" y="39"/>
                      <a:pt x="7" y="39"/>
                      <a:pt x="7" y="39"/>
                    </a:cubicBezTo>
                    <a:cubicBezTo>
                      <a:pt x="7" y="39"/>
                      <a:pt x="7" y="39"/>
                      <a:pt x="7" y="39"/>
                    </a:cubicBezTo>
                    <a:cubicBezTo>
                      <a:pt x="7" y="39"/>
                      <a:pt x="7" y="39"/>
                      <a:pt x="7" y="39"/>
                    </a:cubicBezTo>
                    <a:cubicBezTo>
                      <a:pt x="7" y="39"/>
                      <a:pt x="7" y="39"/>
                      <a:pt x="7" y="39"/>
                    </a:cubicBezTo>
                    <a:cubicBezTo>
                      <a:pt x="6" y="39"/>
                      <a:pt x="6" y="39"/>
                      <a:pt x="6" y="39"/>
                    </a:cubicBezTo>
                    <a:cubicBezTo>
                      <a:pt x="6" y="38"/>
                      <a:pt x="6" y="38"/>
                      <a:pt x="6" y="38"/>
                    </a:cubicBezTo>
                    <a:cubicBezTo>
                      <a:pt x="6" y="39"/>
                      <a:pt x="6" y="39"/>
                      <a:pt x="6" y="39"/>
                    </a:cubicBezTo>
                    <a:cubicBezTo>
                      <a:pt x="5" y="39"/>
                      <a:pt x="5" y="39"/>
                      <a:pt x="5" y="39"/>
                    </a:cubicBezTo>
                    <a:cubicBezTo>
                      <a:pt x="5" y="39"/>
                      <a:pt x="5" y="39"/>
                      <a:pt x="5" y="39"/>
                    </a:cubicBezTo>
                    <a:cubicBezTo>
                      <a:pt x="5" y="39"/>
                      <a:pt x="5" y="39"/>
                      <a:pt x="5" y="39"/>
                    </a:cubicBezTo>
                    <a:cubicBezTo>
                      <a:pt x="5" y="39"/>
                      <a:pt x="5" y="39"/>
                      <a:pt x="5" y="39"/>
                    </a:cubicBezTo>
                    <a:cubicBezTo>
                      <a:pt x="4" y="39"/>
                      <a:pt x="4" y="39"/>
                      <a:pt x="4" y="39"/>
                    </a:cubicBezTo>
                    <a:cubicBezTo>
                      <a:pt x="5" y="40"/>
                      <a:pt x="5" y="40"/>
                      <a:pt x="5" y="40"/>
                    </a:cubicBezTo>
                    <a:cubicBezTo>
                      <a:pt x="5" y="40"/>
                      <a:pt x="5" y="40"/>
                      <a:pt x="5" y="40"/>
                    </a:cubicBezTo>
                    <a:cubicBezTo>
                      <a:pt x="5" y="40"/>
                      <a:pt x="5" y="40"/>
                      <a:pt x="5" y="40"/>
                    </a:cubicBezTo>
                    <a:cubicBezTo>
                      <a:pt x="6" y="40"/>
                      <a:pt x="6" y="40"/>
                      <a:pt x="6" y="40"/>
                    </a:cubicBezTo>
                    <a:cubicBezTo>
                      <a:pt x="7" y="40"/>
                      <a:pt x="7" y="40"/>
                      <a:pt x="7" y="40"/>
                    </a:cubicBezTo>
                    <a:cubicBezTo>
                      <a:pt x="7" y="40"/>
                      <a:pt x="7" y="40"/>
                      <a:pt x="7" y="40"/>
                    </a:cubicBezTo>
                    <a:cubicBezTo>
                      <a:pt x="6" y="40"/>
                      <a:pt x="6" y="40"/>
                      <a:pt x="6" y="40"/>
                    </a:cubicBezTo>
                    <a:close/>
                    <a:moveTo>
                      <a:pt x="9" y="36"/>
                    </a:moveTo>
                    <a:cubicBezTo>
                      <a:pt x="9" y="36"/>
                      <a:pt x="9" y="36"/>
                      <a:pt x="9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10" y="34"/>
                      <a:pt x="10" y="34"/>
                      <a:pt x="10" y="34"/>
                    </a:cubicBezTo>
                    <a:cubicBezTo>
                      <a:pt x="10" y="34"/>
                      <a:pt x="10" y="34"/>
                      <a:pt x="10" y="34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0" y="36"/>
                      <a:pt x="10" y="36"/>
                      <a:pt x="10" y="36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1" y="35"/>
                      <a:pt x="11" y="35"/>
                      <a:pt x="11" y="35"/>
                    </a:cubicBezTo>
                    <a:cubicBezTo>
                      <a:pt x="11" y="35"/>
                      <a:pt x="11" y="35"/>
                      <a:pt x="11" y="35"/>
                    </a:cubicBezTo>
                    <a:cubicBezTo>
                      <a:pt x="12" y="35"/>
                      <a:pt x="12" y="35"/>
                      <a:pt x="12" y="35"/>
                    </a:cubicBezTo>
                    <a:cubicBezTo>
                      <a:pt x="12" y="35"/>
                      <a:pt x="12" y="35"/>
                      <a:pt x="12" y="35"/>
                    </a:cubicBezTo>
                    <a:cubicBezTo>
                      <a:pt x="12" y="34"/>
                      <a:pt x="12" y="34"/>
                      <a:pt x="12" y="34"/>
                    </a:cubicBezTo>
                    <a:cubicBezTo>
                      <a:pt x="10" y="34"/>
                      <a:pt x="10" y="34"/>
                      <a:pt x="10" y="34"/>
                    </a:cubicBezTo>
                    <a:cubicBezTo>
                      <a:pt x="11" y="34"/>
                      <a:pt x="11" y="34"/>
                      <a:pt x="11" y="34"/>
                    </a:cubicBezTo>
                    <a:cubicBezTo>
                      <a:pt x="11" y="34"/>
                      <a:pt x="11" y="34"/>
                      <a:pt x="11" y="34"/>
                    </a:cubicBezTo>
                    <a:cubicBezTo>
                      <a:pt x="12" y="33"/>
                      <a:pt x="12" y="33"/>
                      <a:pt x="12" y="33"/>
                    </a:cubicBezTo>
                    <a:cubicBezTo>
                      <a:pt x="12" y="33"/>
                      <a:pt x="12" y="33"/>
                      <a:pt x="12" y="33"/>
                    </a:cubicBezTo>
                    <a:cubicBezTo>
                      <a:pt x="13" y="33"/>
                      <a:pt x="13" y="33"/>
                      <a:pt x="13" y="33"/>
                    </a:cubicBezTo>
                    <a:cubicBezTo>
                      <a:pt x="13" y="33"/>
                      <a:pt x="13" y="33"/>
                      <a:pt x="13" y="33"/>
                    </a:cubicBezTo>
                    <a:cubicBezTo>
                      <a:pt x="13" y="32"/>
                      <a:pt x="13" y="32"/>
                      <a:pt x="13" y="32"/>
                    </a:cubicBezTo>
                    <a:cubicBezTo>
                      <a:pt x="13" y="33"/>
                      <a:pt x="13" y="33"/>
                      <a:pt x="13" y="33"/>
                    </a:cubicBezTo>
                    <a:cubicBezTo>
                      <a:pt x="12" y="33"/>
                      <a:pt x="12" y="33"/>
                      <a:pt x="12" y="33"/>
                    </a:cubicBezTo>
                    <a:cubicBezTo>
                      <a:pt x="12" y="32"/>
                      <a:pt x="12" y="32"/>
                      <a:pt x="12" y="32"/>
                    </a:cubicBezTo>
                    <a:cubicBezTo>
                      <a:pt x="13" y="32"/>
                      <a:pt x="13" y="32"/>
                      <a:pt x="13" y="32"/>
                    </a:cubicBezTo>
                    <a:cubicBezTo>
                      <a:pt x="13" y="31"/>
                      <a:pt x="13" y="31"/>
                      <a:pt x="13" y="31"/>
                    </a:cubicBezTo>
                    <a:cubicBezTo>
                      <a:pt x="13" y="31"/>
                      <a:pt x="13" y="31"/>
                      <a:pt x="13" y="31"/>
                    </a:cubicBezTo>
                    <a:cubicBezTo>
                      <a:pt x="13" y="31"/>
                      <a:pt x="13" y="31"/>
                      <a:pt x="13" y="31"/>
                    </a:cubicBezTo>
                    <a:cubicBezTo>
                      <a:pt x="14" y="30"/>
                      <a:pt x="14" y="30"/>
                      <a:pt x="14" y="30"/>
                    </a:cubicBezTo>
                    <a:cubicBezTo>
                      <a:pt x="13" y="30"/>
                      <a:pt x="13" y="30"/>
                      <a:pt x="13" y="30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2" y="30"/>
                      <a:pt x="11" y="30"/>
                      <a:pt x="11" y="31"/>
                    </a:cubicBezTo>
                    <a:cubicBezTo>
                      <a:pt x="10" y="31"/>
                      <a:pt x="10" y="31"/>
                      <a:pt x="10" y="31"/>
                    </a:cubicBezTo>
                    <a:cubicBezTo>
                      <a:pt x="9" y="32"/>
                      <a:pt x="9" y="32"/>
                      <a:pt x="9" y="32"/>
                    </a:cubicBezTo>
                    <a:cubicBezTo>
                      <a:pt x="9" y="32"/>
                      <a:pt x="9" y="32"/>
                      <a:pt x="9" y="32"/>
                    </a:cubicBezTo>
                    <a:cubicBezTo>
                      <a:pt x="10" y="33"/>
                      <a:pt x="10" y="33"/>
                      <a:pt x="10" y="33"/>
                    </a:cubicBezTo>
                    <a:cubicBezTo>
                      <a:pt x="10" y="33"/>
                      <a:pt x="10" y="33"/>
                      <a:pt x="10" y="33"/>
                    </a:cubicBezTo>
                    <a:cubicBezTo>
                      <a:pt x="9" y="33"/>
                      <a:pt x="9" y="33"/>
                      <a:pt x="9" y="33"/>
                    </a:cubicBezTo>
                    <a:cubicBezTo>
                      <a:pt x="9" y="33"/>
                      <a:pt x="9" y="33"/>
                      <a:pt x="9" y="33"/>
                    </a:cubicBezTo>
                    <a:cubicBezTo>
                      <a:pt x="8" y="32"/>
                      <a:pt x="8" y="32"/>
                      <a:pt x="8" y="32"/>
                    </a:cubicBezTo>
                    <a:cubicBezTo>
                      <a:pt x="9" y="32"/>
                      <a:pt x="9" y="32"/>
                      <a:pt x="9" y="32"/>
                    </a:cubicBezTo>
                    <a:cubicBezTo>
                      <a:pt x="8" y="32"/>
                      <a:pt x="8" y="32"/>
                      <a:pt x="8" y="32"/>
                    </a:cubicBezTo>
                    <a:cubicBezTo>
                      <a:pt x="8" y="33"/>
                      <a:pt x="8" y="33"/>
                      <a:pt x="8" y="33"/>
                    </a:cubicBezTo>
                    <a:cubicBezTo>
                      <a:pt x="8" y="33"/>
                      <a:pt x="8" y="33"/>
                      <a:pt x="8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8" y="34"/>
                      <a:pt x="8" y="34"/>
                      <a:pt x="8" y="34"/>
                    </a:cubicBezTo>
                    <a:cubicBezTo>
                      <a:pt x="8" y="34"/>
                      <a:pt x="8" y="34"/>
                      <a:pt x="8" y="34"/>
                    </a:cubicBezTo>
                    <a:cubicBezTo>
                      <a:pt x="8" y="34"/>
                      <a:pt x="8" y="34"/>
                      <a:pt x="8" y="34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9" y="36"/>
                      <a:pt x="9" y="36"/>
                      <a:pt x="9" y="36"/>
                    </a:cubicBezTo>
                    <a:cubicBezTo>
                      <a:pt x="9" y="36"/>
                      <a:pt x="9" y="36"/>
                      <a:pt x="9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7" y="37"/>
                      <a:pt x="7" y="37"/>
                      <a:pt x="7" y="37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10" y="37"/>
                      <a:pt x="10" y="37"/>
                      <a:pt x="10" y="37"/>
                    </a:cubicBezTo>
                    <a:lnTo>
                      <a:pt x="9" y="36"/>
                    </a:lnTo>
                    <a:close/>
                    <a:moveTo>
                      <a:pt x="24" y="80"/>
                    </a:moveTo>
                    <a:cubicBezTo>
                      <a:pt x="24" y="81"/>
                      <a:pt x="23" y="81"/>
                      <a:pt x="23" y="81"/>
                    </a:cubicBezTo>
                    <a:cubicBezTo>
                      <a:pt x="23" y="81"/>
                      <a:pt x="23" y="82"/>
                      <a:pt x="22" y="83"/>
                    </a:cubicBezTo>
                    <a:cubicBezTo>
                      <a:pt x="23" y="83"/>
                      <a:pt x="23" y="83"/>
                      <a:pt x="23" y="83"/>
                    </a:cubicBezTo>
                    <a:cubicBezTo>
                      <a:pt x="24" y="83"/>
                      <a:pt x="24" y="83"/>
                      <a:pt x="24" y="83"/>
                    </a:cubicBezTo>
                    <a:cubicBezTo>
                      <a:pt x="24" y="82"/>
                      <a:pt x="24" y="82"/>
                      <a:pt x="25" y="82"/>
                    </a:cubicBezTo>
                    <a:cubicBezTo>
                      <a:pt x="25" y="82"/>
                      <a:pt x="26" y="81"/>
                      <a:pt x="26" y="80"/>
                    </a:cubicBezTo>
                    <a:cubicBezTo>
                      <a:pt x="26" y="80"/>
                      <a:pt x="26" y="80"/>
                      <a:pt x="26" y="80"/>
                    </a:cubicBezTo>
                    <a:cubicBezTo>
                      <a:pt x="25" y="79"/>
                      <a:pt x="25" y="79"/>
                      <a:pt x="25" y="79"/>
                    </a:cubicBezTo>
                    <a:cubicBezTo>
                      <a:pt x="26" y="79"/>
                      <a:pt x="26" y="79"/>
                      <a:pt x="26" y="79"/>
                    </a:cubicBezTo>
                    <a:cubicBezTo>
                      <a:pt x="25" y="79"/>
                      <a:pt x="25" y="79"/>
                      <a:pt x="25" y="79"/>
                    </a:cubicBezTo>
                    <a:cubicBezTo>
                      <a:pt x="24" y="79"/>
                      <a:pt x="24" y="79"/>
                      <a:pt x="24" y="79"/>
                    </a:cubicBezTo>
                    <a:lnTo>
                      <a:pt x="24" y="80"/>
                    </a:lnTo>
                    <a:close/>
                    <a:moveTo>
                      <a:pt x="6" y="71"/>
                    </a:moveTo>
                    <a:cubicBezTo>
                      <a:pt x="6" y="72"/>
                      <a:pt x="6" y="72"/>
                      <a:pt x="6" y="72"/>
                    </a:cubicBezTo>
                    <a:cubicBezTo>
                      <a:pt x="6" y="72"/>
                      <a:pt x="6" y="72"/>
                      <a:pt x="6" y="72"/>
                    </a:cubicBezTo>
                    <a:cubicBezTo>
                      <a:pt x="5" y="72"/>
                      <a:pt x="5" y="72"/>
                      <a:pt x="5" y="72"/>
                    </a:cubicBezTo>
                    <a:cubicBezTo>
                      <a:pt x="5" y="73"/>
                      <a:pt x="5" y="73"/>
                      <a:pt x="5" y="73"/>
                    </a:cubicBezTo>
                    <a:cubicBezTo>
                      <a:pt x="5" y="74"/>
                      <a:pt x="5" y="74"/>
                      <a:pt x="5" y="74"/>
                    </a:cubicBezTo>
                    <a:cubicBezTo>
                      <a:pt x="5" y="74"/>
                      <a:pt x="5" y="74"/>
                      <a:pt x="5" y="74"/>
                    </a:cubicBezTo>
                    <a:cubicBezTo>
                      <a:pt x="4" y="74"/>
                      <a:pt x="4" y="74"/>
                      <a:pt x="4" y="74"/>
                    </a:cubicBezTo>
                    <a:cubicBezTo>
                      <a:pt x="3" y="75"/>
                      <a:pt x="3" y="75"/>
                      <a:pt x="3" y="75"/>
                    </a:cubicBezTo>
                    <a:cubicBezTo>
                      <a:pt x="2" y="74"/>
                      <a:pt x="2" y="74"/>
                      <a:pt x="2" y="74"/>
                    </a:cubicBezTo>
                    <a:cubicBezTo>
                      <a:pt x="2" y="75"/>
                      <a:pt x="2" y="75"/>
                      <a:pt x="2" y="75"/>
                    </a:cubicBezTo>
                    <a:cubicBezTo>
                      <a:pt x="2" y="75"/>
                      <a:pt x="2" y="75"/>
                      <a:pt x="2" y="75"/>
                    </a:cubicBezTo>
                    <a:cubicBezTo>
                      <a:pt x="3" y="76"/>
                      <a:pt x="3" y="76"/>
                      <a:pt x="3" y="76"/>
                    </a:cubicBezTo>
                    <a:cubicBezTo>
                      <a:pt x="3" y="76"/>
                      <a:pt x="3" y="76"/>
                      <a:pt x="3" y="76"/>
                    </a:cubicBezTo>
                    <a:cubicBezTo>
                      <a:pt x="2" y="77"/>
                      <a:pt x="2" y="77"/>
                      <a:pt x="2" y="77"/>
                    </a:cubicBezTo>
                    <a:cubicBezTo>
                      <a:pt x="2" y="77"/>
                      <a:pt x="2" y="77"/>
                      <a:pt x="2" y="77"/>
                    </a:cubicBezTo>
                    <a:cubicBezTo>
                      <a:pt x="1" y="77"/>
                      <a:pt x="1" y="77"/>
                      <a:pt x="1" y="77"/>
                    </a:cubicBezTo>
                    <a:cubicBezTo>
                      <a:pt x="1" y="77"/>
                      <a:pt x="1" y="77"/>
                      <a:pt x="1" y="7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1" y="78"/>
                      <a:pt x="1" y="78"/>
                      <a:pt x="1" y="78"/>
                    </a:cubicBezTo>
                    <a:cubicBezTo>
                      <a:pt x="1" y="79"/>
                      <a:pt x="1" y="79"/>
                      <a:pt x="1" y="79"/>
                    </a:cubicBezTo>
                    <a:cubicBezTo>
                      <a:pt x="1" y="79"/>
                      <a:pt x="1" y="79"/>
                      <a:pt x="1" y="79"/>
                    </a:cubicBezTo>
                    <a:cubicBezTo>
                      <a:pt x="2" y="80"/>
                      <a:pt x="2" y="80"/>
                      <a:pt x="2" y="80"/>
                    </a:cubicBezTo>
                    <a:cubicBezTo>
                      <a:pt x="2" y="80"/>
                      <a:pt x="2" y="80"/>
                      <a:pt x="2" y="80"/>
                    </a:cubicBezTo>
                    <a:cubicBezTo>
                      <a:pt x="2" y="81"/>
                      <a:pt x="2" y="81"/>
                      <a:pt x="2" y="81"/>
                    </a:cubicBezTo>
                    <a:cubicBezTo>
                      <a:pt x="3" y="81"/>
                      <a:pt x="3" y="81"/>
                      <a:pt x="3" y="81"/>
                    </a:cubicBezTo>
                    <a:cubicBezTo>
                      <a:pt x="4" y="81"/>
                      <a:pt x="4" y="81"/>
                      <a:pt x="4" y="81"/>
                    </a:cubicBezTo>
                    <a:cubicBezTo>
                      <a:pt x="4" y="82"/>
                      <a:pt x="4" y="82"/>
                      <a:pt x="4" y="82"/>
                    </a:cubicBezTo>
                    <a:cubicBezTo>
                      <a:pt x="5" y="81"/>
                      <a:pt x="5" y="81"/>
                      <a:pt x="5" y="81"/>
                    </a:cubicBezTo>
                    <a:cubicBezTo>
                      <a:pt x="5" y="82"/>
                      <a:pt x="5" y="82"/>
                      <a:pt x="5" y="82"/>
                    </a:cubicBezTo>
                    <a:cubicBezTo>
                      <a:pt x="6" y="82"/>
                      <a:pt x="6" y="82"/>
                      <a:pt x="6" y="82"/>
                    </a:cubicBezTo>
                    <a:cubicBezTo>
                      <a:pt x="6" y="82"/>
                      <a:pt x="6" y="82"/>
                      <a:pt x="6" y="82"/>
                    </a:cubicBezTo>
                    <a:cubicBezTo>
                      <a:pt x="6" y="81"/>
                      <a:pt x="6" y="81"/>
                      <a:pt x="6" y="81"/>
                    </a:cubicBezTo>
                    <a:cubicBezTo>
                      <a:pt x="6" y="82"/>
                      <a:pt x="6" y="82"/>
                      <a:pt x="6" y="82"/>
                    </a:cubicBezTo>
                    <a:cubicBezTo>
                      <a:pt x="6" y="81"/>
                      <a:pt x="6" y="81"/>
                      <a:pt x="6" y="81"/>
                    </a:cubicBezTo>
                    <a:cubicBezTo>
                      <a:pt x="7" y="81"/>
                      <a:pt x="7" y="81"/>
                      <a:pt x="7" y="81"/>
                    </a:cubicBezTo>
                    <a:cubicBezTo>
                      <a:pt x="7" y="80"/>
                      <a:pt x="7" y="80"/>
                      <a:pt x="7" y="80"/>
                    </a:cubicBezTo>
                    <a:cubicBezTo>
                      <a:pt x="7" y="80"/>
                      <a:pt x="7" y="80"/>
                      <a:pt x="7" y="80"/>
                    </a:cubicBezTo>
                    <a:cubicBezTo>
                      <a:pt x="7" y="79"/>
                      <a:pt x="7" y="79"/>
                      <a:pt x="7" y="79"/>
                    </a:cubicBezTo>
                    <a:cubicBezTo>
                      <a:pt x="7" y="79"/>
                      <a:pt x="7" y="79"/>
                      <a:pt x="7" y="79"/>
                    </a:cubicBezTo>
                    <a:cubicBezTo>
                      <a:pt x="8" y="79"/>
                      <a:pt x="8" y="79"/>
                      <a:pt x="8" y="79"/>
                    </a:cubicBezTo>
                    <a:cubicBezTo>
                      <a:pt x="8" y="79"/>
                      <a:pt x="8" y="79"/>
                      <a:pt x="8" y="79"/>
                    </a:cubicBezTo>
                    <a:cubicBezTo>
                      <a:pt x="9" y="79"/>
                      <a:pt x="9" y="79"/>
                      <a:pt x="9" y="79"/>
                    </a:cubicBezTo>
                    <a:cubicBezTo>
                      <a:pt x="9" y="80"/>
                      <a:pt x="9" y="81"/>
                      <a:pt x="10" y="81"/>
                    </a:cubicBezTo>
                    <a:cubicBezTo>
                      <a:pt x="10" y="81"/>
                      <a:pt x="10" y="81"/>
                      <a:pt x="10" y="81"/>
                    </a:cubicBezTo>
                    <a:cubicBezTo>
                      <a:pt x="11" y="81"/>
                      <a:pt x="11" y="81"/>
                      <a:pt x="11" y="81"/>
                    </a:cubicBezTo>
                    <a:cubicBezTo>
                      <a:pt x="10" y="83"/>
                      <a:pt x="10" y="83"/>
                      <a:pt x="10" y="83"/>
                    </a:cubicBezTo>
                    <a:cubicBezTo>
                      <a:pt x="11" y="83"/>
                      <a:pt x="11" y="83"/>
                      <a:pt x="11" y="83"/>
                    </a:cubicBezTo>
                    <a:cubicBezTo>
                      <a:pt x="12" y="83"/>
                      <a:pt x="12" y="83"/>
                      <a:pt x="12" y="83"/>
                    </a:cubicBezTo>
                    <a:cubicBezTo>
                      <a:pt x="12" y="83"/>
                      <a:pt x="12" y="83"/>
                      <a:pt x="12" y="83"/>
                    </a:cubicBezTo>
                    <a:cubicBezTo>
                      <a:pt x="13" y="82"/>
                      <a:pt x="13" y="82"/>
                      <a:pt x="14" y="83"/>
                    </a:cubicBezTo>
                    <a:cubicBezTo>
                      <a:pt x="14" y="83"/>
                      <a:pt x="14" y="83"/>
                      <a:pt x="14" y="83"/>
                    </a:cubicBezTo>
                    <a:cubicBezTo>
                      <a:pt x="15" y="83"/>
                      <a:pt x="15" y="83"/>
                      <a:pt x="15" y="83"/>
                    </a:cubicBezTo>
                    <a:cubicBezTo>
                      <a:pt x="15" y="83"/>
                      <a:pt x="16" y="83"/>
                      <a:pt x="16" y="82"/>
                    </a:cubicBezTo>
                    <a:cubicBezTo>
                      <a:pt x="16" y="82"/>
                      <a:pt x="16" y="81"/>
                      <a:pt x="16" y="81"/>
                    </a:cubicBezTo>
                    <a:cubicBezTo>
                      <a:pt x="16" y="81"/>
                      <a:pt x="17" y="81"/>
                      <a:pt x="18" y="81"/>
                    </a:cubicBezTo>
                    <a:cubicBezTo>
                      <a:pt x="18" y="81"/>
                      <a:pt x="18" y="81"/>
                      <a:pt x="18" y="81"/>
                    </a:cubicBezTo>
                    <a:cubicBezTo>
                      <a:pt x="18" y="80"/>
                      <a:pt x="18" y="80"/>
                      <a:pt x="18" y="80"/>
                    </a:cubicBezTo>
                    <a:cubicBezTo>
                      <a:pt x="19" y="80"/>
                      <a:pt x="19" y="80"/>
                      <a:pt x="19" y="80"/>
                    </a:cubicBezTo>
                    <a:cubicBezTo>
                      <a:pt x="18" y="79"/>
                      <a:pt x="18" y="79"/>
                      <a:pt x="18" y="79"/>
                    </a:cubicBezTo>
                    <a:cubicBezTo>
                      <a:pt x="17" y="80"/>
                      <a:pt x="17" y="80"/>
                      <a:pt x="17" y="80"/>
                    </a:cubicBezTo>
                    <a:cubicBezTo>
                      <a:pt x="18" y="79"/>
                      <a:pt x="18" y="78"/>
                      <a:pt x="18" y="78"/>
                    </a:cubicBezTo>
                    <a:cubicBezTo>
                      <a:pt x="17" y="77"/>
                      <a:pt x="17" y="77"/>
                      <a:pt x="17" y="77"/>
                    </a:cubicBezTo>
                    <a:cubicBezTo>
                      <a:pt x="18" y="77"/>
                      <a:pt x="18" y="77"/>
                      <a:pt x="18" y="77"/>
                    </a:cubicBezTo>
                    <a:cubicBezTo>
                      <a:pt x="18" y="77"/>
                      <a:pt x="18" y="77"/>
                      <a:pt x="18" y="77"/>
                    </a:cubicBezTo>
                    <a:cubicBezTo>
                      <a:pt x="18" y="78"/>
                      <a:pt x="18" y="78"/>
                      <a:pt x="18" y="78"/>
                    </a:cubicBezTo>
                    <a:cubicBezTo>
                      <a:pt x="19" y="78"/>
                      <a:pt x="19" y="78"/>
                      <a:pt x="19" y="78"/>
                    </a:cubicBezTo>
                    <a:cubicBezTo>
                      <a:pt x="18" y="79"/>
                      <a:pt x="18" y="79"/>
                      <a:pt x="18" y="79"/>
                    </a:cubicBezTo>
                    <a:cubicBezTo>
                      <a:pt x="19" y="79"/>
                      <a:pt x="19" y="80"/>
                      <a:pt x="19" y="80"/>
                    </a:cubicBezTo>
                    <a:cubicBezTo>
                      <a:pt x="19" y="79"/>
                      <a:pt x="19" y="79"/>
                      <a:pt x="19" y="78"/>
                    </a:cubicBezTo>
                    <a:cubicBezTo>
                      <a:pt x="19" y="78"/>
                      <a:pt x="19" y="78"/>
                      <a:pt x="19" y="77"/>
                    </a:cubicBezTo>
                    <a:cubicBezTo>
                      <a:pt x="19" y="77"/>
                      <a:pt x="19" y="77"/>
                      <a:pt x="19" y="77"/>
                    </a:cubicBezTo>
                    <a:cubicBezTo>
                      <a:pt x="19" y="76"/>
                      <a:pt x="19" y="76"/>
                      <a:pt x="19" y="76"/>
                    </a:cubicBezTo>
                    <a:cubicBezTo>
                      <a:pt x="18" y="76"/>
                      <a:pt x="18" y="76"/>
                      <a:pt x="18" y="76"/>
                    </a:cubicBezTo>
                    <a:cubicBezTo>
                      <a:pt x="18" y="76"/>
                      <a:pt x="18" y="76"/>
                      <a:pt x="18" y="76"/>
                    </a:cubicBezTo>
                    <a:cubicBezTo>
                      <a:pt x="17" y="76"/>
                      <a:pt x="17" y="76"/>
                      <a:pt x="17" y="76"/>
                    </a:cubicBezTo>
                    <a:cubicBezTo>
                      <a:pt x="17" y="76"/>
                      <a:pt x="17" y="76"/>
                      <a:pt x="17" y="76"/>
                    </a:cubicBezTo>
                    <a:cubicBezTo>
                      <a:pt x="16" y="77"/>
                      <a:pt x="16" y="77"/>
                      <a:pt x="16" y="77"/>
                    </a:cubicBezTo>
                    <a:cubicBezTo>
                      <a:pt x="16" y="76"/>
                      <a:pt x="16" y="76"/>
                      <a:pt x="16" y="76"/>
                    </a:cubicBezTo>
                    <a:cubicBezTo>
                      <a:pt x="17" y="76"/>
                      <a:pt x="17" y="76"/>
                      <a:pt x="17" y="76"/>
                    </a:cubicBezTo>
                    <a:cubicBezTo>
                      <a:pt x="17" y="75"/>
                      <a:pt x="17" y="75"/>
                      <a:pt x="17" y="75"/>
                    </a:cubicBezTo>
                    <a:cubicBezTo>
                      <a:pt x="18" y="75"/>
                      <a:pt x="18" y="75"/>
                      <a:pt x="18" y="75"/>
                    </a:cubicBezTo>
                    <a:cubicBezTo>
                      <a:pt x="18" y="74"/>
                      <a:pt x="18" y="74"/>
                      <a:pt x="18" y="74"/>
                    </a:cubicBezTo>
                    <a:cubicBezTo>
                      <a:pt x="17" y="74"/>
                      <a:pt x="17" y="74"/>
                      <a:pt x="17" y="74"/>
                    </a:cubicBezTo>
                    <a:cubicBezTo>
                      <a:pt x="17" y="74"/>
                      <a:pt x="17" y="74"/>
                      <a:pt x="17" y="74"/>
                    </a:cubicBezTo>
                    <a:cubicBezTo>
                      <a:pt x="17" y="74"/>
                      <a:pt x="17" y="74"/>
                      <a:pt x="17" y="74"/>
                    </a:cubicBezTo>
                    <a:cubicBezTo>
                      <a:pt x="17" y="74"/>
                      <a:pt x="17" y="73"/>
                      <a:pt x="16" y="72"/>
                    </a:cubicBezTo>
                    <a:cubicBezTo>
                      <a:pt x="16" y="72"/>
                      <a:pt x="16" y="72"/>
                      <a:pt x="16" y="72"/>
                    </a:cubicBezTo>
                    <a:cubicBezTo>
                      <a:pt x="16" y="71"/>
                      <a:pt x="16" y="71"/>
                      <a:pt x="16" y="71"/>
                    </a:cubicBezTo>
                    <a:cubicBezTo>
                      <a:pt x="15" y="71"/>
                      <a:pt x="15" y="71"/>
                      <a:pt x="15" y="71"/>
                    </a:cubicBezTo>
                    <a:cubicBezTo>
                      <a:pt x="15" y="70"/>
                      <a:pt x="15" y="70"/>
                      <a:pt x="15" y="70"/>
                    </a:cubicBezTo>
                    <a:cubicBezTo>
                      <a:pt x="15" y="70"/>
                      <a:pt x="15" y="70"/>
                      <a:pt x="15" y="70"/>
                    </a:cubicBezTo>
                    <a:cubicBezTo>
                      <a:pt x="15" y="69"/>
                      <a:pt x="15" y="69"/>
                      <a:pt x="15" y="69"/>
                    </a:cubicBezTo>
                    <a:cubicBezTo>
                      <a:pt x="14" y="70"/>
                      <a:pt x="14" y="70"/>
                      <a:pt x="14" y="70"/>
                    </a:cubicBezTo>
                    <a:cubicBezTo>
                      <a:pt x="13" y="69"/>
                      <a:pt x="13" y="69"/>
                      <a:pt x="13" y="69"/>
                    </a:cubicBezTo>
                    <a:cubicBezTo>
                      <a:pt x="13" y="69"/>
                      <a:pt x="13" y="69"/>
                      <a:pt x="13" y="69"/>
                    </a:cubicBezTo>
                    <a:cubicBezTo>
                      <a:pt x="12" y="69"/>
                      <a:pt x="12" y="69"/>
                      <a:pt x="12" y="69"/>
                    </a:cubicBezTo>
                    <a:cubicBezTo>
                      <a:pt x="12" y="69"/>
                      <a:pt x="12" y="69"/>
                      <a:pt x="12" y="69"/>
                    </a:cubicBezTo>
                    <a:cubicBezTo>
                      <a:pt x="11" y="69"/>
                      <a:pt x="11" y="69"/>
                      <a:pt x="11" y="69"/>
                    </a:cubicBezTo>
                    <a:cubicBezTo>
                      <a:pt x="10" y="70"/>
                      <a:pt x="10" y="70"/>
                      <a:pt x="10" y="70"/>
                    </a:cubicBezTo>
                    <a:cubicBezTo>
                      <a:pt x="10" y="70"/>
                      <a:pt x="10" y="70"/>
                      <a:pt x="10" y="70"/>
                    </a:cubicBezTo>
                    <a:cubicBezTo>
                      <a:pt x="9" y="70"/>
                      <a:pt x="9" y="70"/>
                      <a:pt x="9" y="69"/>
                    </a:cubicBezTo>
                    <a:cubicBezTo>
                      <a:pt x="9" y="70"/>
                      <a:pt x="9" y="70"/>
                      <a:pt x="9" y="71"/>
                    </a:cubicBezTo>
                    <a:cubicBezTo>
                      <a:pt x="8" y="71"/>
                      <a:pt x="8" y="71"/>
                      <a:pt x="8" y="71"/>
                    </a:cubicBezTo>
                    <a:cubicBezTo>
                      <a:pt x="7" y="71"/>
                      <a:pt x="7" y="71"/>
                      <a:pt x="7" y="71"/>
                    </a:cubicBezTo>
                    <a:lnTo>
                      <a:pt x="6" y="71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98" name="Freeform 809">
                <a:extLst>
                  <a:ext uri="{FF2B5EF4-FFF2-40B4-BE49-F238E27FC236}">
                    <a16:creationId xmlns:a16="http://schemas.microsoft.com/office/drawing/2014/main" id="{D5CCC5E4-93CA-522B-47B2-8E76BBEE58D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929313" y="3587750"/>
                <a:ext cx="241300" cy="250825"/>
              </a:xfrm>
              <a:custGeom>
                <a:avLst/>
                <a:gdLst>
                  <a:gd name="T0" fmla="*/ 31 w 58"/>
                  <a:gd name="T1" fmla="*/ 13 h 60"/>
                  <a:gd name="T2" fmla="*/ 20 w 58"/>
                  <a:gd name="T3" fmla="*/ 12 h 60"/>
                  <a:gd name="T4" fmla="*/ 23 w 58"/>
                  <a:gd name="T5" fmla="*/ 27 h 60"/>
                  <a:gd name="T6" fmla="*/ 24 w 58"/>
                  <a:gd name="T7" fmla="*/ 39 h 60"/>
                  <a:gd name="T8" fmla="*/ 17 w 58"/>
                  <a:gd name="T9" fmla="*/ 42 h 60"/>
                  <a:gd name="T10" fmla="*/ 18 w 58"/>
                  <a:gd name="T11" fmla="*/ 31 h 60"/>
                  <a:gd name="T12" fmla="*/ 11 w 58"/>
                  <a:gd name="T13" fmla="*/ 30 h 60"/>
                  <a:gd name="T14" fmla="*/ 5 w 58"/>
                  <a:gd name="T15" fmla="*/ 22 h 60"/>
                  <a:gd name="T16" fmla="*/ 13 w 58"/>
                  <a:gd name="T17" fmla="*/ 8 h 60"/>
                  <a:gd name="T18" fmla="*/ 34 w 58"/>
                  <a:gd name="T19" fmla="*/ 3 h 60"/>
                  <a:gd name="T20" fmla="*/ 50 w 58"/>
                  <a:gd name="T21" fmla="*/ 55 h 60"/>
                  <a:gd name="T22" fmla="*/ 42 w 58"/>
                  <a:gd name="T23" fmla="*/ 47 h 60"/>
                  <a:gd name="T24" fmla="*/ 38 w 58"/>
                  <a:gd name="T25" fmla="*/ 44 h 60"/>
                  <a:gd name="T26" fmla="*/ 35 w 58"/>
                  <a:gd name="T27" fmla="*/ 43 h 60"/>
                  <a:gd name="T28" fmla="*/ 38 w 58"/>
                  <a:gd name="T29" fmla="*/ 42 h 60"/>
                  <a:gd name="T30" fmla="*/ 42 w 58"/>
                  <a:gd name="T31" fmla="*/ 41 h 60"/>
                  <a:gd name="T32" fmla="*/ 33 w 58"/>
                  <a:gd name="T33" fmla="*/ 40 h 60"/>
                  <a:gd name="T34" fmla="*/ 49 w 58"/>
                  <a:gd name="T35" fmla="*/ 39 h 60"/>
                  <a:gd name="T36" fmla="*/ 48 w 58"/>
                  <a:gd name="T37" fmla="*/ 38 h 60"/>
                  <a:gd name="T38" fmla="*/ 47 w 58"/>
                  <a:gd name="T39" fmla="*/ 36 h 60"/>
                  <a:gd name="T40" fmla="*/ 52 w 58"/>
                  <a:gd name="T41" fmla="*/ 52 h 60"/>
                  <a:gd name="T42" fmla="*/ 58 w 58"/>
                  <a:gd name="T43" fmla="*/ 48 h 60"/>
                  <a:gd name="T44" fmla="*/ 57 w 58"/>
                  <a:gd name="T45" fmla="*/ 49 h 60"/>
                  <a:gd name="T46" fmla="*/ 40 w 58"/>
                  <a:gd name="T47" fmla="*/ 46 h 60"/>
                  <a:gd name="T48" fmla="*/ 46 w 58"/>
                  <a:gd name="T49" fmla="*/ 46 h 60"/>
                  <a:gd name="T50" fmla="*/ 56 w 58"/>
                  <a:gd name="T51" fmla="*/ 44 h 60"/>
                  <a:gd name="T52" fmla="*/ 40 w 58"/>
                  <a:gd name="T53" fmla="*/ 45 h 60"/>
                  <a:gd name="T54" fmla="*/ 50 w 58"/>
                  <a:gd name="T55" fmla="*/ 43 h 60"/>
                  <a:gd name="T56" fmla="*/ 50 w 58"/>
                  <a:gd name="T57" fmla="*/ 42 h 60"/>
                  <a:gd name="T58" fmla="*/ 38 w 58"/>
                  <a:gd name="T59" fmla="*/ 41 h 60"/>
                  <a:gd name="T60" fmla="*/ 33 w 58"/>
                  <a:gd name="T61" fmla="*/ 38 h 60"/>
                  <a:gd name="T62" fmla="*/ 40 w 58"/>
                  <a:gd name="T63" fmla="*/ 38 h 60"/>
                  <a:gd name="T64" fmla="*/ 39 w 58"/>
                  <a:gd name="T65" fmla="*/ 37 h 60"/>
                  <a:gd name="T66" fmla="*/ 33 w 58"/>
                  <a:gd name="T67" fmla="*/ 36 h 60"/>
                  <a:gd name="T68" fmla="*/ 36 w 58"/>
                  <a:gd name="T69" fmla="*/ 35 h 60"/>
                  <a:gd name="T70" fmla="*/ 40 w 58"/>
                  <a:gd name="T71" fmla="*/ 28 h 60"/>
                  <a:gd name="T72" fmla="*/ 45 w 58"/>
                  <a:gd name="T73" fmla="*/ 36 h 60"/>
                  <a:gd name="T74" fmla="*/ 50 w 58"/>
                  <a:gd name="T75" fmla="*/ 35 h 60"/>
                  <a:gd name="T76" fmla="*/ 43 w 58"/>
                  <a:gd name="T77" fmla="*/ 29 h 60"/>
                  <a:gd name="T78" fmla="*/ 44 w 58"/>
                  <a:gd name="T79" fmla="*/ 31 h 60"/>
                  <a:gd name="T80" fmla="*/ 42 w 58"/>
                  <a:gd name="T81" fmla="*/ 22 h 60"/>
                  <a:gd name="T82" fmla="*/ 47 w 58"/>
                  <a:gd name="T83" fmla="*/ 24 h 60"/>
                  <a:gd name="T84" fmla="*/ 38 w 58"/>
                  <a:gd name="T85" fmla="*/ 16 h 60"/>
                  <a:gd name="T86" fmla="*/ 38 w 58"/>
                  <a:gd name="T87" fmla="*/ 17 h 60"/>
                  <a:gd name="T88" fmla="*/ 33 w 58"/>
                  <a:gd name="T89" fmla="*/ 34 h 60"/>
                  <a:gd name="T90" fmla="*/ 33 w 58"/>
                  <a:gd name="T91" fmla="*/ 25 h 60"/>
                  <a:gd name="T92" fmla="*/ 24 w 58"/>
                  <a:gd name="T93" fmla="*/ 25 h 60"/>
                  <a:gd name="T94" fmla="*/ 28 w 58"/>
                  <a:gd name="T95" fmla="*/ 29 h 60"/>
                  <a:gd name="T96" fmla="*/ 32 w 58"/>
                  <a:gd name="T97" fmla="*/ 32 h 60"/>
                  <a:gd name="T98" fmla="*/ 31 w 58"/>
                  <a:gd name="T99" fmla="*/ 31 h 60"/>
                  <a:gd name="T100" fmla="*/ 30 w 58"/>
                  <a:gd name="T101" fmla="*/ 59 h 60"/>
                  <a:gd name="T102" fmla="*/ 27 w 58"/>
                  <a:gd name="T103" fmla="*/ 56 h 60"/>
                  <a:gd name="T104" fmla="*/ 37 w 58"/>
                  <a:gd name="T105" fmla="*/ 59 h 60"/>
                  <a:gd name="T106" fmla="*/ 45 w 58"/>
                  <a:gd name="T107" fmla="*/ 56 h 60"/>
                  <a:gd name="T108" fmla="*/ 41 w 58"/>
                  <a:gd name="T109" fmla="*/ 56 h 60"/>
                  <a:gd name="T110" fmla="*/ 31 w 58"/>
                  <a:gd name="T111" fmla="*/ 55 h 60"/>
                  <a:gd name="T112" fmla="*/ 28 w 58"/>
                  <a:gd name="T113" fmla="*/ 53 h 60"/>
                  <a:gd name="T114" fmla="*/ 10 w 58"/>
                  <a:gd name="T115" fmla="*/ 36 h 60"/>
                  <a:gd name="T116" fmla="*/ 6 w 58"/>
                  <a:gd name="T117" fmla="*/ 32 h 60"/>
                  <a:gd name="T118" fmla="*/ 2 w 58"/>
                  <a:gd name="T119" fmla="*/ 17 h 60"/>
                  <a:gd name="T120" fmla="*/ 24 w 58"/>
                  <a:gd name="T121" fmla="*/ 48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58" h="60">
                    <a:moveTo>
                      <a:pt x="44" y="9"/>
                    </a:moveTo>
                    <a:cubicBezTo>
                      <a:pt x="44" y="9"/>
                      <a:pt x="44" y="9"/>
                      <a:pt x="44" y="9"/>
                    </a:cubicBezTo>
                    <a:cubicBezTo>
                      <a:pt x="44" y="8"/>
                      <a:pt x="42" y="8"/>
                      <a:pt x="42" y="8"/>
                    </a:cubicBezTo>
                    <a:cubicBezTo>
                      <a:pt x="40" y="8"/>
                      <a:pt x="39" y="8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6" y="7"/>
                      <a:pt x="36" y="7"/>
                      <a:pt x="36" y="8"/>
                    </a:cubicBezTo>
                    <a:cubicBezTo>
                      <a:pt x="36" y="8"/>
                      <a:pt x="35" y="8"/>
                      <a:pt x="35" y="8"/>
                    </a:cubicBezTo>
                    <a:cubicBezTo>
                      <a:pt x="34" y="8"/>
                      <a:pt x="34" y="7"/>
                      <a:pt x="33" y="7"/>
                    </a:cubicBezTo>
                    <a:cubicBezTo>
                      <a:pt x="32" y="7"/>
                      <a:pt x="32" y="8"/>
                      <a:pt x="32" y="9"/>
                    </a:cubicBezTo>
                    <a:cubicBezTo>
                      <a:pt x="31" y="9"/>
                      <a:pt x="30" y="9"/>
                      <a:pt x="30" y="9"/>
                    </a:cubicBezTo>
                    <a:cubicBezTo>
                      <a:pt x="29" y="9"/>
                      <a:pt x="28" y="8"/>
                      <a:pt x="28" y="9"/>
                    </a:cubicBezTo>
                    <a:cubicBezTo>
                      <a:pt x="28" y="10"/>
                      <a:pt x="28" y="10"/>
                      <a:pt x="28" y="10"/>
                    </a:cubicBezTo>
                    <a:cubicBezTo>
                      <a:pt x="28" y="11"/>
                      <a:pt x="29" y="11"/>
                      <a:pt x="29" y="11"/>
                    </a:cubicBezTo>
                    <a:cubicBezTo>
                      <a:pt x="30" y="11"/>
                      <a:pt x="28" y="12"/>
                      <a:pt x="29" y="12"/>
                    </a:cubicBezTo>
                    <a:cubicBezTo>
                      <a:pt x="30" y="13"/>
                      <a:pt x="30" y="12"/>
                      <a:pt x="30" y="12"/>
                    </a:cubicBezTo>
                    <a:cubicBezTo>
                      <a:pt x="30" y="12"/>
                      <a:pt x="31" y="13"/>
                      <a:pt x="31" y="13"/>
                    </a:cubicBezTo>
                    <a:cubicBezTo>
                      <a:pt x="31" y="13"/>
                      <a:pt x="32" y="13"/>
                      <a:pt x="32" y="14"/>
                    </a:cubicBezTo>
                    <a:cubicBezTo>
                      <a:pt x="32" y="14"/>
                      <a:pt x="33" y="15"/>
                      <a:pt x="32" y="15"/>
                    </a:cubicBezTo>
                    <a:cubicBezTo>
                      <a:pt x="32" y="14"/>
                      <a:pt x="31" y="14"/>
                      <a:pt x="31" y="14"/>
                    </a:cubicBezTo>
                    <a:cubicBezTo>
                      <a:pt x="31" y="13"/>
                      <a:pt x="30" y="13"/>
                      <a:pt x="30" y="13"/>
                    </a:cubicBezTo>
                    <a:cubicBezTo>
                      <a:pt x="29" y="13"/>
                      <a:pt x="28" y="12"/>
                      <a:pt x="28" y="13"/>
                    </a:cubicBezTo>
                    <a:cubicBezTo>
                      <a:pt x="28" y="14"/>
                      <a:pt x="29" y="14"/>
                      <a:pt x="29" y="15"/>
                    </a:cubicBezTo>
                    <a:cubicBezTo>
                      <a:pt x="30" y="15"/>
                      <a:pt x="30" y="16"/>
                      <a:pt x="29" y="16"/>
                    </a:cubicBezTo>
                    <a:cubicBezTo>
                      <a:pt x="28" y="15"/>
                      <a:pt x="28" y="14"/>
                      <a:pt x="27" y="14"/>
                    </a:cubicBezTo>
                    <a:cubicBezTo>
                      <a:pt x="26" y="14"/>
                      <a:pt x="25" y="13"/>
                      <a:pt x="26" y="14"/>
                    </a:cubicBezTo>
                    <a:cubicBezTo>
                      <a:pt x="26" y="15"/>
                      <a:pt x="27" y="16"/>
                      <a:pt x="28" y="17"/>
                    </a:cubicBezTo>
                    <a:cubicBezTo>
                      <a:pt x="27" y="17"/>
                      <a:pt x="26" y="16"/>
                      <a:pt x="26" y="16"/>
                    </a:cubicBezTo>
                    <a:cubicBezTo>
                      <a:pt x="25" y="16"/>
                      <a:pt x="25" y="15"/>
                      <a:pt x="25" y="14"/>
                    </a:cubicBezTo>
                    <a:cubicBezTo>
                      <a:pt x="25" y="13"/>
                      <a:pt x="24" y="13"/>
                      <a:pt x="23" y="12"/>
                    </a:cubicBezTo>
                    <a:cubicBezTo>
                      <a:pt x="22" y="12"/>
                      <a:pt x="22" y="12"/>
                      <a:pt x="23" y="11"/>
                    </a:cubicBezTo>
                    <a:cubicBezTo>
                      <a:pt x="23" y="11"/>
                      <a:pt x="23" y="10"/>
                      <a:pt x="22" y="10"/>
                    </a:cubicBezTo>
                    <a:cubicBezTo>
                      <a:pt x="22" y="10"/>
                      <a:pt x="22" y="11"/>
                      <a:pt x="21" y="11"/>
                    </a:cubicBezTo>
                    <a:cubicBezTo>
                      <a:pt x="21" y="12"/>
                      <a:pt x="20" y="11"/>
                      <a:pt x="20" y="12"/>
                    </a:cubicBezTo>
                    <a:cubicBezTo>
                      <a:pt x="21" y="12"/>
                      <a:pt x="21" y="12"/>
                      <a:pt x="21" y="13"/>
                    </a:cubicBezTo>
                    <a:cubicBezTo>
                      <a:pt x="21" y="13"/>
                      <a:pt x="21" y="13"/>
                      <a:pt x="20" y="14"/>
                    </a:cubicBezTo>
                    <a:cubicBezTo>
                      <a:pt x="20" y="15"/>
                      <a:pt x="20" y="15"/>
                      <a:pt x="21" y="16"/>
                    </a:cubicBezTo>
                    <a:cubicBezTo>
                      <a:pt x="21" y="16"/>
                      <a:pt x="21" y="17"/>
                      <a:pt x="22" y="17"/>
                    </a:cubicBezTo>
                    <a:cubicBezTo>
                      <a:pt x="22" y="18"/>
                      <a:pt x="22" y="18"/>
                      <a:pt x="22" y="19"/>
                    </a:cubicBezTo>
                    <a:cubicBezTo>
                      <a:pt x="23" y="20"/>
                      <a:pt x="24" y="20"/>
                      <a:pt x="25" y="21"/>
                    </a:cubicBezTo>
                    <a:cubicBezTo>
                      <a:pt x="25" y="22"/>
                      <a:pt x="26" y="22"/>
                      <a:pt x="25" y="23"/>
                    </a:cubicBezTo>
                    <a:cubicBezTo>
                      <a:pt x="25" y="23"/>
                      <a:pt x="24" y="24"/>
                      <a:pt x="24" y="23"/>
                    </a:cubicBezTo>
                    <a:cubicBezTo>
                      <a:pt x="24" y="23"/>
                      <a:pt x="24" y="23"/>
                      <a:pt x="24" y="23"/>
                    </a:cubicBezTo>
                    <a:cubicBezTo>
                      <a:pt x="24" y="23"/>
                      <a:pt x="24" y="21"/>
                      <a:pt x="23" y="22"/>
                    </a:cubicBezTo>
                    <a:cubicBezTo>
                      <a:pt x="23" y="22"/>
                      <a:pt x="23" y="22"/>
                      <a:pt x="23" y="22"/>
                    </a:cubicBezTo>
                    <a:cubicBezTo>
                      <a:pt x="22" y="22"/>
                      <a:pt x="22" y="22"/>
                      <a:pt x="22" y="23"/>
                    </a:cubicBezTo>
                    <a:cubicBezTo>
                      <a:pt x="22" y="23"/>
                      <a:pt x="23" y="24"/>
                      <a:pt x="23" y="25"/>
                    </a:cubicBezTo>
                    <a:cubicBezTo>
                      <a:pt x="22" y="26"/>
                      <a:pt x="21" y="25"/>
                      <a:pt x="20" y="25"/>
                    </a:cubicBezTo>
                    <a:cubicBezTo>
                      <a:pt x="20" y="26"/>
                      <a:pt x="20" y="26"/>
                      <a:pt x="21" y="26"/>
                    </a:cubicBezTo>
                    <a:cubicBezTo>
                      <a:pt x="21" y="26"/>
                      <a:pt x="21" y="26"/>
                      <a:pt x="22" y="26"/>
                    </a:cubicBezTo>
                    <a:cubicBezTo>
                      <a:pt x="22" y="27"/>
                      <a:pt x="23" y="27"/>
                      <a:pt x="23" y="27"/>
                    </a:cubicBezTo>
                    <a:cubicBezTo>
                      <a:pt x="23" y="27"/>
                      <a:pt x="23" y="27"/>
                      <a:pt x="24" y="27"/>
                    </a:cubicBezTo>
                    <a:cubicBezTo>
                      <a:pt x="24" y="28"/>
                      <a:pt x="24" y="27"/>
                      <a:pt x="25" y="28"/>
                    </a:cubicBezTo>
                    <a:cubicBezTo>
                      <a:pt x="25" y="28"/>
                      <a:pt x="25" y="28"/>
                      <a:pt x="26" y="29"/>
                    </a:cubicBezTo>
                    <a:cubicBezTo>
                      <a:pt x="26" y="29"/>
                      <a:pt x="26" y="29"/>
                      <a:pt x="27" y="29"/>
                    </a:cubicBezTo>
                    <a:cubicBezTo>
                      <a:pt x="27" y="29"/>
                      <a:pt x="27" y="29"/>
                      <a:pt x="27" y="30"/>
                    </a:cubicBezTo>
                    <a:cubicBezTo>
                      <a:pt x="28" y="31"/>
                      <a:pt x="30" y="30"/>
                      <a:pt x="30" y="32"/>
                    </a:cubicBezTo>
                    <a:cubicBezTo>
                      <a:pt x="30" y="33"/>
                      <a:pt x="30" y="33"/>
                      <a:pt x="30" y="34"/>
                    </a:cubicBezTo>
                    <a:cubicBezTo>
                      <a:pt x="30" y="34"/>
                      <a:pt x="31" y="35"/>
                      <a:pt x="30" y="36"/>
                    </a:cubicBezTo>
                    <a:cubicBezTo>
                      <a:pt x="30" y="36"/>
                      <a:pt x="29" y="35"/>
                      <a:pt x="29" y="35"/>
                    </a:cubicBezTo>
                    <a:cubicBezTo>
                      <a:pt x="29" y="34"/>
                      <a:pt x="28" y="34"/>
                      <a:pt x="28" y="34"/>
                    </a:cubicBezTo>
                    <a:cubicBezTo>
                      <a:pt x="27" y="33"/>
                      <a:pt x="27" y="33"/>
                      <a:pt x="27" y="33"/>
                    </a:cubicBezTo>
                    <a:cubicBezTo>
                      <a:pt x="26" y="33"/>
                      <a:pt x="25" y="33"/>
                      <a:pt x="24" y="33"/>
                    </a:cubicBezTo>
                    <a:cubicBezTo>
                      <a:pt x="22" y="34"/>
                      <a:pt x="24" y="34"/>
                      <a:pt x="24" y="35"/>
                    </a:cubicBezTo>
                    <a:cubicBezTo>
                      <a:pt x="24" y="36"/>
                      <a:pt x="24" y="37"/>
                      <a:pt x="25" y="37"/>
                    </a:cubicBezTo>
                    <a:cubicBezTo>
                      <a:pt x="25" y="37"/>
                      <a:pt x="26" y="37"/>
                      <a:pt x="26" y="38"/>
                    </a:cubicBezTo>
                    <a:cubicBezTo>
                      <a:pt x="26" y="38"/>
                      <a:pt x="25" y="38"/>
                      <a:pt x="25" y="38"/>
                    </a:cubicBezTo>
                    <a:cubicBezTo>
                      <a:pt x="25" y="38"/>
                      <a:pt x="24" y="40"/>
                      <a:pt x="24" y="39"/>
                    </a:cubicBezTo>
                    <a:cubicBezTo>
                      <a:pt x="23" y="39"/>
                      <a:pt x="24" y="38"/>
                      <a:pt x="24" y="38"/>
                    </a:cubicBezTo>
                    <a:cubicBezTo>
                      <a:pt x="23" y="37"/>
                      <a:pt x="23" y="37"/>
                      <a:pt x="23" y="37"/>
                    </a:cubicBezTo>
                    <a:cubicBezTo>
                      <a:pt x="22" y="37"/>
                      <a:pt x="22" y="37"/>
                      <a:pt x="22" y="37"/>
                    </a:cubicBezTo>
                    <a:cubicBezTo>
                      <a:pt x="21" y="38"/>
                      <a:pt x="22" y="38"/>
                      <a:pt x="22" y="39"/>
                    </a:cubicBezTo>
                    <a:cubicBezTo>
                      <a:pt x="22" y="40"/>
                      <a:pt x="23" y="41"/>
                      <a:pt x="23" y="41"/>
                    </a:cubicBezTo>
                    <a:cubicBezTo>
                      <a:pt x="23" y="41"/>
                      <a:pt x="24" y="43"/>
                      <a:pt x="24" y="44"/>
                    </a:cubicBezTo>
                    <a:cubicBezTo>
                      <a:pt x="24" y="44"/>
                      <a:pt x="24" y="44"/>
                      <a:pt x="24" y="45"/>
                    </a:cubicBezTo>
                    <a:cubicBezTo>
                      <a:pt x="24" y="46"/>
                      <a:pt x="24" y="46"/>
                      <a:pt x="24" y="47"/>
                    </a:cubicBezTo>
                    <a:cubicBezTo>
                      <a:pt x="24" y="47"/>
                      <a:pt x="23" y="46"/>
                      <a:pt x="23" y="45"/>
                    </a:cubicBezTo>
                    <a:cubicBezTo>
                      <a:pt x="23" y="45"/>
                      <a:pt x="22" y="45"/>
                      <a:pt x="22" y="45"/>
                    </a:cubicBezTo>
                    <a:cubicBezTo>
                      <a:pt x="22" y="44"/>
                      <a:pt x="22" y="44"/>
                      <a:pt x="22" y="44"/>
                    </a:cubicBezTo>
                    <a:cubicBezTo>
                      <a:pt x="22" y="43"/>
                      <a:pt x="22" y="43"/>
                      <a:pt x="21" y="43"/>
                    </a:cubicBezTo>
                    <a:cubicBezTo>
                      <a:pt x="21" y="43"/>
                      <a:pt x="21" y="43"/>
                      <a:pt x="21" y="44"/>
                    </a:cubicBezTo>
                    <a:cubicBezTo>
                      <a:pt x="20" y="44"/>
                      <a:pt x="20" y="44"/>
                      <a:pt x="20" y="45"/>
                    </a:cubicBezTo>
                    <a:cubicBezTo>
                      <a:pt x="20" y="45"/>
                      <a:pt x="20" y="46"/>
                      <a:pt x="20" y="46"/>
                    </a:cubicBezTo>
                    <a:cubicBezTo>
                      <a:pt x="19" y="46"/>
                      <a:pt x="19" y="45"/>
                      <a:pt x="19" y="44"/>
                    </a:cubicBezTo>
                    <a:cubicBezTo>
                      <a:pt x="19" y="43"/>
                      <a:pt x="18" y="43"/>
                      <a:pt x="17" y="42"/>
                    </a:cubicBezTo>
                    <a:cubicBezTo>
                      <a:pt x="17" y="42"/>
                      <a:pt x="17" y="41"/>
                      <a:pt x="16" y="41"/>
                    </a:cubicBezTo>
                    <a:cubicBezTo>
                      <a:pt x="16" y="42"/>
                      <a:pt x="16" y="43"/>
                      <a:pt x="16" y="44"/>
                    </a:cubicBezTo>
                    <a:cubicBezTo>
                      <a:pt x="16" y="44"/>
                      <a:pt x="16" y="44"/>
                      <a:pt x="15" y="44"/>
                    </a:cubicBezTo>
                    <a:cubicBezTo>
                      <a:pt x="15" y="44"/>
                      <a:pt x="15" y="43"/>
                      <a:pt x="15" y="43"/>
                    </a:cubicBezTo>
                    <a:cubicBezTo>
                      <a:pt x="15" y="43"/>
                      <a:pt x="15" y="43"/>
                      <a:pt x="15" y="43"/>
                    </a:cubicBezTo>
                    <a:cubicBezTo>
                      <a:pt x="14" y="43"/>
                      <a:pt x="15" y="42"/>
                      <a:pt x="14" y="42"/>
                    </a:cubicBezTo>
                    <a:cubicBezTo>
                      <a:pt x="14" y="42"/>
                      <a:pt x="14" y="42"/>
                      <a:pt x="14" y="41"/>
                    </a:cubicBezTo>
                    <a:cubicBezTo>
                      <a:pt x="13" y="41"/>
                      <a:pt x="14" y="40"/>
                      <a:pt x="14" y="39"/>
                    </a:cubicBezTo>
                    <a:cubicBezTo>
                      <a:pt x="15" y="38"/>
                      <a:pt x="14" y="38"/>
                      <a:pt x="13" y="37"/>
                    </a:cubicBezTo>
                    <a:cubicBezTo>
                      <a:pt x="13" y="36"/>
                      <a:pt x="12" y="36"/>
                      <a:pt x="12" y="36"/>
                    </a:cubicBezTo>
                    <a:cubicBezTo>
                      <a:pt x="12" y="35"/>
                      <a:pt x="12" y="35"/>
                      <a:pt x="11" y="35"/>
                    </a:cubicBezTo>
                    <a:cubicBezTo>
                      <a:pt x="11" y="35"/>
                      <a:pt x="11" y="35"/>
                      <a:pt x="10" y="34"/>
                    </a:cubicBezTo>
                    <a:cubicBezTo>
                      <a:pt x="10" y="34"/>
                      <a:pt x="11" y="33"/>
                      <a:pt x="12" y="33"/>
                    </a:cubicBezTo>
                    <a:cubicBezTo>
                      <a:pt x="12" y="32"/>
                      <a:pt x="12" y="31"/>
                      <a:pt x="13" y="31"/>
                    </a:cubicBezTo>
                    <a:cubicBezTo>
                      <a:pt x="14" y="31"/>
                      <a:pt x="14" y="32"/>
                      <a:pt x="15" y="31"/>
                    </a:cubicBezTo>
                    <a:cubicBezTo>
                      <a:pt x="15" y="30"/>
                      <a:pt x="16" y="30"/>
                      <a:pt x="17" y="31"/>
                    </a:cubicBezTo>
                    <a:cubicBezTo>
                      <a:pt x="17" y="31"/>
                      <a:pt x="18" y="31"/>
                      <a:pt x="18" y="31"/>
                    </a:cubicBezTo>
                    <a:cubicBezTo>
                      <a:pt x="19" y="32"/>
                      <a:pt x="19" y="32"/>
                      <a:pt x="20" y="32"/>
                    </a:cubicBezTo>
                    <a:cubicBezTo>
                      <a:pt x="20" y="32"/>
                      <a:pt x="21" y="32"/>
                      <a:pt x="21" y="33"/>
                    </a:cubicBezTo>
                    <a:cubicBezTo>
                      <a:pt x="21" y="33"/>
                      <a:pt x="22" y="33"/>
                      <a:pt x="22" y="34"/>
                    </a:cubicBezTo>
                    <a:cubicBezTo>
                      <a:pt x="23" y="34"/>
                      <a:pt x="22" y="32"/>
                      <a:pt x="23" y="32"/>
                    </a:cubicBezTo>
                    <a:cubicBezTo>
                      <a:pt x="23" y="32"/>
                      <a:pt x="25" y="33"/>
                      <a:pt x="24" y="32"/>
                    </a:cubicBezTo>
                    <a:cubicBezTo>
                      <a:pt x="24" y="31"/>
                      <a:pt x="22" y="31"/>
                      <a:pt x="22" y="31"/>
                    </a:cubicBezTo>
                    <a:cubicBezTo>
                      <a:pt x="22" y="31"/>
                      <a:pt x="21" y="30"/>
                      <a:pt x="21" y="30"/>
                    </a:cubicBezTo>
                    <a:cubicBezTo>
                      <a:pt x="20" y="30"/>
                      <a:pt x="21" y="30"/>
                      <a:pt x="20" y="31"/>
                    </a:cubicBezTo>
                    <a:cubicBezTo>
                      <a:pt x="20" y="30"/>
                      <a:pt x="20" y="30"/>
                      <a:pt x="19" y="30"/>
                    </a:cubicBezTo>
                    <a:cubicBezTo>
                      <a:pt x="19" y="29"/>
                      <a:pt x="19" y="30"/>
                      <a:pt x="19" y="30"/>
                    </a:cubicBezTo>
                    <a:cubicBezTo>
                      <a:pt x="18" y="30"/>
                      <a:pt x="18" y="30"/>
                      <a:pt x="18" y="30"/>
                    </a:cubicBezTo>
                    <a:cubicBezTo>
                      <a:pt x="17" y="30"/>
                      <a:pt x="16" y="30"/>
                      <a:pt x="16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4" y="30"/>
                      <a:pt x="14" y="30"/>
                    </a:cubicBezTo>
                    <a:cubicBezTo>
                      <a:pt x="12" y="30"/>
                      <a:pt x="13" y="29"/>
                      <a:pt x="12" y="29"/>
                    </a:cubicBezTo>
                    <a:cubicBezTo>
                      <a:pt x="11" y="30"/>
                      <a:pt x="12" y="30"/>
                      <a:pt x="11" y="30"/>
                    </a:cubicBezTo>
                    <a:cubicBezTo>
                      <a:pt x="10" y="31"/>
                      <a:pt x="11" y="29"/>
                      <a:pt x="10" y="29"/>
                    </a:cubicBezTo>
                    <a:cubicBezTo>
                      <a:pt x="10" y="29"/>
                      <a:pt x="10" y="28"/>
                      <a:pt x="10" y="28"/>
                    </a:cubicBezTo>
                    <a:cubicBezTo>
                      <a:pt x="10" y="28"/>
                      <a:pt x="10" y="28"/>
                      <a:pt x="9" y="28"/>
                    </a:cubicBezTo>
                    <a:cubicBezTo>
                      <a:pt x="9" y="27"/>
                      <a:pt x="9" y="27"/>
                      <a:pt x="9" y="27"/>
                    </a:cubicBezTo>
                    <a:cubicBezTo>
                      <a:pt x="9" y="27"/>
                      <a:pt x="9" y="27"/>
                      <a:pt x="9" y="27"/>
                    </a:cubicBezTo>
                    <a:cubicBezTo>
                      <a:pt x="9" y="26"/>
                      <a:pt x="9" y="26"/>
                      <a:pt x="9" y="26"/>
                    </a:cubicBezTo>
                    <a:cubicBezTo>
                      <a:pt x="8" y="26"/>
                      <a:pt x="8" y="26"/>
                      <a:pt x="9" y="25"/>
                    </a:cubicBezTo>
                    <a:cubicBezTo>
                      <a:pt x="9" y="25"/>
                      <a:pt x="9" y="25"/>
                      <a:pt x="9" y="25"/>
                    </a:cubicBezTo>
                    <a:cubicBezTo>
                      <a:pt x="10" y="25"/>
                      <a:pt x="10" y="25"/>
                      <a:pt x="10" y="25"/>
                    </a:cubicBezTo>
                    <a:cubicBezTo>
                      <a:pt x="10" y="26"/>
                      <a:pt x="11" y="26"/>
                      <a:pt x="11" y="25"/>
                    </a:cubicBezTo>
                    <a:cubicBezTo>
                      <a:pt x="11" y="24"/>
                      <a:pt x="11" y="24"/>
                      <a:pt x="10" y="24"/>
                    </a:cubicBezTo>
                    <a:cubicBezTo>
                      <a:pt x="10" y="24"/>
                      <a:pt x="9" y="24"/>
                      <a:pt x="9" y="24"/>
                    </a:cubicBezTo>
                    <a:cubicBezTo>
                      <a:pt x="9" y="24"/>
                      <a:pt x="9" y="24"/>
                      <a:pt x="8" y="24"/>
                    </a:cubicBezTo>
                    <a:cubicBezTo>
                      <a:pt x="8" y="24"/>
                      <a:pt x="8" y="24"/>
                      <a:pt x="7" y="24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5" y="22"/>
                      <a:pt x="5" y="22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5" y="19"/>
                      <a:pt x="5" y="19"/>
                      <a:pt x="5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7"/>
                      <a:pt x="6" y="18"/>
                      <a:pt x="6" y="17"/>
                    </a:cubicBezTo>
                    <a:cubicBezTo>
                      <a:pt x="6" y="17"/>
                      <a:pt x="6" y="17"/>
                      <a:pt x="5" y="17"/>
                    </a:cubicBezTo>
                    <a:cubicBezTo>
                      <a:pt x="5" y="17"/>
                      <a:pt x="5" y="16"/>
                      <a:pt x="5" y="16"/>
                    </a:cubicBezTo>
                    <a:cubicBezTo>
                      <a:pt x="5" y="15"/>
                      <a:pt x="6" y="15"/>
                      <a:pt x="7" y="15"/>
                    </a:cubicBezTo>
                    <a:cubicBezTo>
                      <a:pt x="8" y="15"/>
                      <a:pt x="8" y="14"/>
                      <a:pt x="8" y="13"/>
                    </a:cubicBezTo>
                    <a:cubicBezTo>
                      <a:pt x="8" y="13"/>
                      <a:pt x="8" y="13"/>
                      <a:pt x="8" y="12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10" y="11"/>
                      <a:pt x="10" y="11"/>
                      <a:pt x="10" y="10"/>
                    </a:cubicBezTo>
                    <a:cubicBezTo>
                      <a:pt x="10" y="10"/>
                      <a:pt x="9" y="9"/>
                      <a:pt x="9" y="9"/>
                    </a:cubicBezTo>
                    <a:cubicBezTo>
                      <a:pt x="9" y="9"/>
                      <a:pt x="10" y="9"/>
                      <a:pt x="10" y="8"/>
                    </a:cubicBezTo>
                    <a:cubicBezTo>
                      <a:pt x="10" y="8"/>
                      <a:pt x="11" y="8"/>
                      <a:pt x="11" y="8"/>
                    </a:cubicBezTo>
                    <a:cubicBezTo>
                      <a:pt x="12" y="8"/>
                      <a:pt x="12" y="8"/>
                      <a:pt x="13" y="8"/>
                    </a:cubicBezTo>
                    <a:cubicBezTo>
                      <a:pt x="13" y="8"/>
                      <a:pt x="13" y="8"/>
                      <a:pt x="14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5" y="8"/>
                      <a:pt x="15" y="7"/>
                    </a:cubicBezTo>
                    <a:cubicBezTo>
                      <a:pt x="15" y="7"/>
                      <a:pt x="15" y="7"/>
                      <a:pt x="16" y="6"/>
                    </a:cubicBezTo>
                    <a:cubicBezTo>
                      <a:pt x="16" y="6"/>
                      <a:pt x="17" y="6"/>
                      <a:pt x="17" y="6"/>
                    </a:cubicBezTo>
                    <a:cubicBezTo>
                      <a:pt x="18" y="6"/>
                      <a:pt x="18" y="6"/>
                      <a:pt x="19" y="6"/>
                    </a:cubicBezTo>
                    <a:cubicBezTo>
                      <a:pt x="20" y="6"/>
                      <a:pt x="20" y="6"/>
                      <a:pt x="21" y="5"/>
                    </a:cubicBezTo>
                    <a:cubicBezTo>
                      <a:pt x="21" y="4"/>
                      <a:pt x="23" y="4"/>
                      <a:pt x="24" y="4"/>
                    </a:cubicBezTo>
                    <a:cubicBezTo>
                      <a:pt x="24" y="4"/>
                      <a:pt x="25" y="4"/>
                      <a:pt x="25" y="3"/>
                    </a:cubicBezTo>
                    <a:cubicBezTo>
                      <a:pt x="26" y="3"/>
                      <a:pt x="27" y="4"/>
                      <a:pt x="28" y="3"/>
                    </a:cubicBezTo>
                    <a:cubicBezTo>
                      <a:pt x="28" y="3"/>
                      <a:pt x="29" y="3"/>
                      <a:pt x="29" y="3"/>
                    </a:cubicBezTo>
                    <a:cubicBezTo>
                      <a:pt x="30" y="2"/>
                      <a:pt x="30" y="2"/>
                      <a:pt x="31" y="2"/>
                    </a:cubicBezTo>
                    <a:cubicBezTo>
                      <a:pt x="31" y="2"/>
                      <a:pt x="31" y="2"/>
                      <a:pt x="31" y="2"/>
                    </a:cubicBezTo>
                    <a:cubicBezTo>
                      <a:pt x="31" y="2"/>
                      <a:pt x="31" y="2"/>
                      <a:pt x="32" y="2"/>
                    </a:cubicBezTo>
                    <a:cubicBezTo>
                      <a:pt x="32" y="2"/>
                      <a:pt x="32" y="2"/>
                      <a:pt x="32" y="2"/>
                    </a:cubicBezTo>
                    <a:cubicBezTo>
                      <a:pt x="33" y="2"/>
                      <a:pt x="33" y="2"/>
                      <a:pt x="34" y="2"/>
                    </a:cubicBezTo>
                    <a:cubicBezTo>
                      <a:pt x="34" y="3"/>
                      <a:pt x="34" y="3"/>
                      <a:pt x="34" y="3"/>
                    </a:cubicBezTo>
                    <a:cubicBezTo>
                      <a:pt x="34" y="3"/>
                      <a:pt x="35" y="3"/>
                      <a:pt x="35" y="4"/>
                    </a:cubicBezTo>
                    <a:cubicBezTo>
                      <a:pt x="36" y="3"/>
                      <a:pt x="38" y="4"/>
                      <a:pt x="38" y="5"/>
                    </a:cubicBezTo>
                    <a:cubicBezTo>
                      <a:pt x="39" y="5"/>
                      <a:pt x="41" y="4"/>
                      <a:pt x="42" y="4"/>
                    </a:cubicBezTo>
                    <a:cubicBezTo>
                      <a:pt x="43" y="4"/>
                      <a:pt x="45" y="4"/>
                      <a:pt x="45" y="2"/>
                    </a:cubicBezTo>
                    <a:cubicBezTo>
                      <a:pt x="45" y="2"/>
                      <a:pt x="44" y="2"/>
                      <a:pt x="44" y="1"/>
                    </a:cubicBezTo>
                    <a:cubicBezTo>
                      <a:pt x="44" y="1"/>
                      <a:pt x="44" y="0"/>
                      <a:pt x="45" y="0"/>
                    </a:cubicBezTo>
                    <a:cubicBezTo>
                      <a:pt x="46" y="0"/>
                      <a:pt x="47" y="1"/>
                      <a:pt x="47" y="2"/>
                    </a:cubicBezTo>
                    <a:cubicBezTo>
                      <a:pt x="48" y="2"/>
                      <a:pt x="48" y="3"/>
                      <a:pt x="48" y="3"/>
                    </a:cubicBezTo>
                    <a:cubicBezTo>
                      <a:pt x="48" y="4"/>
                      <a:pt x="47" y="4"/>
                      <a:pt x="47" y="4"/>
                    </a:cubicBezTo>
                    <a:cubicBezTo>
                      <a:pt x="47" y="4"/>
                      <a:pt x="46" y="5"/>
                      <a:pt x="46" y="5"/>
                    </a:cubicBezTo>
                    <a:cubicBezTo>
                      <a:pt x="45" y="5"/>
                      <a:pt x="45" y="6"/>
                      <a:pt x="46" y="6"/>
                    </a:cubicBezTo>
                    <a:cubicBezTo>
                      <a:pt x="46" y="7"/>
                      <a:pt x="46" y="7"/>
                      <a:pt x="45" y="8"/>
                    </a:cubicBezTo>
                    <a:cubicBezTo>
                      <a:pt x="45" y="8"/>
                      <a:pt x="45" y="8"/>
                      <a:pt x="45" y="8"/>
                    </a:cubicBezTo>
                    <a:cubicBezTo>
                      <a:pt x="44" y="9"/>
                      <a:pt x="44" y="9"/>
                      <a:pt x="44" y="9"/>
                    </a:cubicBezTo>
                    <a:close/>
                    <a:moveTo>
                      <a:pt x="51" y="55"/>
                    </a:moveTo>
                    <a:cubicBezTo>
                      <a:pt x="50" y="55"/>
                      <a:pt x="50" y="55"/>
                      <a:pt x="50" y="55"/>
                    </a:cubicBezTo>
                    <a:cubicBezTo>
                      <a:pt x="50" y="55"/>
                      <a:pt x="50" y="55"/>
                      <a:pt x="50" y="55"/>
                    </a:cubicBezTo>
                    <a:cubicBezTo>
                      <a:pt x="49" y="55"/>
                      <a:pt x="49" y="55"/>
                      <a:pt x="49" y="55"/>
                    </a:cubicBezTo>
                    <a:cubicBezTo>
                      <a:pt x="50" y="56"/>
                      <a:pt x="50" y="56"/>
                      <a:pt x="50" y="56"/>
                    </a:cubicBezTo>
                    <a:cubicBezTo>
                      <a:pt x="50" y="55"/>
                      <a:pt x="50" y="55"/>
                      <a:pt x="51" y="55"/>
                    </a:cubicBezTo>
                    <a:cubicBezTo>
                      <a:pt x="50" y="55"/>
                      <a:pt x="50" y="55"/>
                      <a:pt x="50" y="55"/>
                    </a:cubicBezTo>
                    <a:lnTo>
                      <a:pt x="51" y="55"/>
                    </a:lnTo>
                    <a:close/>
                    <a:moveTo>
                      <a:pt x="54" y="48"/>
                    </a:moveTo>
                    <a:cubicBezTo>
                      <a:pt x="54" y="48"/>
                      <a:pt x="54" y="48"/>
                      <a:pt x="54" y="48"/>
                    </a:cubicBezTo>
                    <a:cubicBezTo>
                      <a:pt x="54" y="48"/>
                      <a:pt x="54" y="48"/>
                      <a:pt x="54" y="48"/>
                    </a:cubicBezTo>
                    <a:cubicBezTo>
                      <a:pt x="54" y="48"/>
                      <a:pt x="54" y="48"/>
                      <a:pt x="54" y="48"/>
                    </a:cubicBezTo>
                    <a:close/>
                    <a:moveTo>
                      <a:pt x="55" y="47"/>
                    </a:moveTo>
                    <a:cubicBezTo>
                      <a:pt x="55" y="48"/>
                      <a:pt x="55" y="48"/>
                      <a:pt x="55" y="48"/>
                    </a:cubicBezTo>
                    <a:cubicBezTo>
                      <a:pt x="55" y="48"/>
                      <a:pt x="55" y="48"/>
                      <a:pt x="55" y="48"/>
                    </a:cubicBezTo>
                    <a:lnTo>
                      <a:pt x="55" y="47"/>
                    </a:lnTo>
                    <a:close/>
                    <a:moveTo>
                      <a:pt x="42" y="47"/>
                    </a:moveTo>
                    <a:cubicBezTo>
                      <a:pt x="42" y="47"/>
                      <a:pt x="42" y="47"/>
                      <a:pt x="42" y="47"/>
                    </a:cubicBezTo>
                    <a:cubicBezTo>
                      <a:pt x="42" y="47"/>
                      <a:pt x="42" y="47"/>
                      <a:pt x="42" y="47"/>
                    </a:cubicBezTo>
                    <a:cubicBezTo>
                      <a:pt x="42" y="47"/>
                      <a:pt x="42" y="47"/>
                      <a:pt x="42" y="47"/>
                    </a:cubicBezTo>
                    <a:cubicBezTo>
                      <a:pt x="42" y="47"/>
                      <a:pt x="42" y="47"/>
                      <a:pt x="42" y="47"/>
                    </a:cubicBezTo>
                    <a:cubicBezTo>
                      <a:pt x="43" y="47"/>
                      <a:pt x="43" y="47"/>
                      <a:pt x="43" y="47"/>
                    </a:cubicBezTo>
                    <a:cubicBezTo>
                      <a:pt x="43" y="47"/>
                      <a:pt x="43" y="47"/>
                      <a:pt x="43" y="47"/>
                    </a:cubicBezTo>
                    <a:lnTo>
                      <a:pt x="42" y="47"/>
                    </a:lnTo>
                    <a:close/>
                    <a:moveTo>
                      <a:pt x="52" y="45"/>
                    </a:moveTo>
                    <a:cubicBezTo>
                      <a:pt x="51" y="45"/>
                      <a:pt x="51" y="45"/>
                      <a:pt x="51" y="45"/>
                    </a:cubicBezTo>
                    <a:cubicBezTo>
                      <a:pt x="51" y="45"/>
                      <a:pt x="51" y="45"/>
                      <a:pt x="51" y="45"/>
                    </a:cubicBezTo>
                    <a:cubicBezTo>
                      <a:pt x="51" y="45"/>
                      <a:pt x="51" y="45"/>
                      <a:pt x="51" y="45"/>
                    </a:cubicBezTo>
                    <a:cubicBezTo>
                      <a:pt x="51" y="45"/>
                      <a:pt x="51" y="45"/>
                      <a:pt x="51" y="45"/>
                    </a:cubicBezTo>
                    <a:cubicBezTo>
                      <a:pt x="51" y="45"/>
                      <a:pt x="51" y="45"/>
                      <a:pt x="51" y="45"/>
                    </a:cubicBezTo>
                    <a:lnTo>
                      <a:pt x="52" y="45"/>
                    </a:lnTo>
                    <a:close/>
                    <a:moveTo>
                      <a:pt x="37" y="45"/>
                    </a:moveTo>
                    <a:cubicBezTo>
                      <a:pt x="36" y="45"/>
                      <a:pt x="36" y="45"/>
                      <a:pt x="36" y="45"/>
                    </a:cubicBezTo>
                    <a:cubicBezTo>
                      <a:pt x="36" y="45"/>
                      <a:pt x="36" y="45"/>
                      <a:pt x="36" y="45"/>
                    </a:cubicBezTo>
                    <a:cubicBezTo>
                      <a:pt x="36" y="45"/>
                      <a:pt x="36" y="45"/>
                      <a:pt x="37" y="45"/>
                    </a:cubicBezTo>
                    <a:cubicBezTo>
                      <a:pt x="37" y="45"/>
                      <a:pt x="37" y="45"/>
                      <a:pt x="37" y="45"/>
                    </a:cubicBezTo>
                    <a:close/>
                    <a:moveTo>
                      <a:pt x="38" y="44"/>
                    </a:moveTo>
                    <a:cubicBezTo>
                      <a:pt x="38" y="44"/>
                      <a:pt x="38" y="44"/>
                      <a:pt x="38" y="44"/>
                    </a:cubicBezTo>
                    <a:cubicBezTo>
                      <a:pt x="38" y="44"/>
                      <a:pt x="38" y="44"/>
                      <a:pt x="38" y="44"/>
                    </a:cubicBezTo>
                    <a:cubicBezTo>
                      <a:pt x="38" y="44"/>
                      <a:pt x="38" y="44"/>
                      <a:pt x="38" y="44"/>
                    </a:cubicBezTo>
                    <a:cubicBezTo>
                      <a:pt x="38" y="45"/>
                      <a:pt x="38" y="45"/>
                      <a:pt x="38" y="45"/>
                    </a:cubicBezTo>
                    <a:cubicBezTo>
                      <a:pt x="38" y="45"/>
                      <a:pt x="38" y="45"/>
                      <a:pt x="38" y="45"/>
                    </a:cubicBezTo>
                    <a:cubicBezTo>
                      <a:pt x="38" y="45"/>
                      <a:pt x="38" y="45"/>
                      <a:pt x="38" y="45"/>
                    </a:cubicBezTo>
                    <a:lnTo>
                      <a:pt x="38" y="44"/>
                    </a:lnTo>
                    <a:close/>
                    <a:moveTo>
                      <a:pt x="35" y="44"/>
                    </a:moveTo>
                    <a:cubicBezTo>
                      <a:pt x="35" y="44"/>
                      <a:pt x="35" y="44"/>
                      <a:pt x="35" y="44"/>
                    </a:cubicBezTo>
                    <a:cubicBezTo>
                      <a:pt x="35" y="44"/>
                      <a:pt x="35" y="44"/>
                      <a:pt x="35" y="44"/>
                    </a:cubicBezTo>
                    <a:cubicBezTo>
                      <a:pt x="35" y="44"/>
                      <a:pt x="35" y="44"/>
                      <a:pt x="35" y="44"/>
                    </a:cubicBezTo>
                    <a:cubicBezTo>
                      <a:pt x="35" y="44"/>
                      <a:pt x="35" y="44"/>
                      <a:pt x="35" y="44"/>
                    </a:cubicBezTo>
                    <a:close/>
                    <a:moveTo>
                      <a:pt x="34" y="43"/>
                    </a:moveTo>
                    <a:cubicBezTo>
                      <a:pt x="34" y="43"/>
                      <a:pt x="34" y="43"/>
                      <a:pt x="34" y="43"/>
                    </a:cubicBezTo>
                    <a:cubicBezTo>
                      <a:pt x="34" y="44"/>
                      <a:pt x="34" y="44"/>
                      <a:pt x="34" y="44"/>
                    </a:cubicBezTo>
                    <a:cubicBezTo>
                      <a:pt x="34" y="44"/>
                      <a:pt x="34" y="44"/>
                      <a:pt x="34" y="44"/>
                    </a:cubicBezTo>
                    <a:cubicBezTo>
                      <a:pt x="35" y="43"/>
                      <a:pt x="35" y="43"/>
                      <a:pt x="35" y="43"/>
                    </a:cubicBezTo>
                    <a:cubicBezTo>
                      <a:pt x="34" y="43"/>
                      <a:pt x="34" y="43"/>
                      <a:pt x="34" y="43"/>
                    </a:cubicBezTo>
                    <a:close/>
                    <a:moveTo>
                      <a:pt x="40" y="43"/>
                    </a:moveTo>
                    <a:cubicBezTo>
                      <a:pt x="40" y="43"/>
                      <a:pt x="40" y="43"/>
                      <a:pt x="40" y="43"/>
                    </a:cubicBezTo>
                    <a:cubicBezTo>
                      <a:pt x="40" y="43"/>
                      <a:pt x="40" y="43"/>
                      <a:pt x="40" y="43"/>
                    </a:cubicBezTo>
                    <a:cubicBezTo>
                      <a:pt x="40" y="43"/>
                      <a:pt x="40" y="43"/>
                      <a:pt x="40" y="43"/>
                    </a:cubicBezTo>
                    <a:close/>
                    <a:moveTo>
                      <a:pt x="42" y="43"/>
                    </a:moveTo>
                    <a:cubicBezTo>
                      <a:pt x="41" y="43"/>
                      <a:pt x="41" y="43"/>
                      <a:pt x="41" y="43"/>
                    </a:cubicBezTo>
                    <a:cubicBezTo>
                      <a:pt x="41" y="43"/>
                      <a:pt x="41" y="43"/>
                      <a:pt x="41" y="43"/>
                    </a:cubicBezTo>
                    <a:cubicBezTo>
                      <a:pt x="41" y="43"/>
                      <a:pt x="41" y="43"/>
                      <a:pt x="41" y="43"/>
                    </a:cubicBezTo>
                    <a:lnTo>
                      <a:pt x="42" y="43"/>
                    </a:lnTo>
                    <a:close/>
                    <a:moveTo>
                      <a:pt x="51" y="42"/>
                    </a:moveTo>
                    <a:cubicBezTo>
                      <a:pt x="51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1" y="42"/>
                    </a:cubicBezTo>
                    <a:close/>
                    <a:moveTo>
                      <a:pt x="37" y="42"/>
                    </a:moveTo>
                    <a:cubicBezTo>
                      <a:pt x="38" y="42"/>
                      <a:pt x="38" y="42"/>
                      <a:pt x="38" y="42"/>
                    </a:cubicBezTo>
                    <a:cubicBezTo>
                      <a:pt x="37" y="42"/>
                      <a:pt x="37" y="42"/>
                      <a:pt x="37" y="42"/>
                    </a:cubicBezTo>
                    <a:cubicBezTo>
                      <a:pt x="37" y="42"/>
                      <a:pt x="37" y="42"/>
                      <a:pt x="37" y="42"/>
                    </a:cubicBezTo>
                    <a:cubicBezTo>
                      <a:pt x="38" y="42"/>
                      <a:pt x="38" y="42"/>
                      <a:pt x="38" y="42"/>
                    </a:cubicBezTo>
                    <a:cubicBezTo>
                      <a:pt x="38" y="42"/>
                      <a:pt x="38" y="42"/>
                      <a:pt x="38" y="42"/>
                    </a:cubicBezTo>
                    <a:lnTo>
                      <a:pt x="37" y="42"/>
                    </a:lnTo>
                    <a:close/>
                    <a:moveTo>
                      <a:pt x="35" y="42"/>
                    </a:moveTo>
                    <a:cubicBezTo>
                      <a:pt x="35" y="42"/>
                      <a:pt x="35" y="42"/>
                      <a:pt x="35" y="42"/>
                    </a:cubicBezTo>
                    <a:cubicBezTo>
                      <a:pt x="35" y="42"/>
                      <a:pt x="35" y="42"/>
                      <a:pt x="35" y="43"/>
                    </a:cubicBezTo>
                    <a:cubicBezTo>
                      <a:pt x="36" y="42"/>
                      <a:pt x="36" y="42"/>
                      <a:pt x="35" y="42"/>
                    </a:cubicBezTo>
                    <a:cubicBezTo>
                      <a:pt x="35" y="42"/>
                      <a:pt x="35" y="42"/>
                      <a:pt x="35" y="42"/>
                    </a:cubicBezTo>
                    <a:cubicBezTo>
                      <a:pt x="35" y="42"/>
                      <a:pt x="35" y="42"/>
                      <a:pt x="35" y="42"/>
                    </a:cubicBezTo>
                    <a:close/>
                    <a:moveTo>
                      <a:pt x="51" y="41"/>
                    </a:moveTo>
                    <a:cubicBezTo>
                      <a:pt x="51" y="41"/>
                      <a:pt x="51" y="41"/>
                      <a:pt x="51" y="41"/>
                    </a:cubicBezTo>
                    <a:cubicBezTo>
                      <a:pt x="51" y="41"/>
                      <a:pt x="51" y="41"/>
                      <a:pt x="51" y="41"/>
                    </a:cubicBezTo>
                    <a:cubicBezTo>
                      <a:pt x="51" y="41"/>
                      <a:pt x="51" y="41"/>
                      <a:pt x="51" y="41"/>
                    </a:cubicBezTo>
                    <a:close/>
                    <a:moveTo>
                      <a:pt x="42" y="41"/>
                    </a:moveTo>
                    <a:cubicBezTo>
                      <a:pt x="42" y="41"/>
                      <a:pt x="42" y="41"/>
                      <a:pt x="42" y="41"/>
                    </a:cubicBezTo>
                    <a:cubicBezTo>
                      <a:pt x="42" y="41"/>
                      <a:pt x="42" y="41"/>
                      <a:pt x="42" y="41"/>
                    </a:cubicBezTo>
                    <a:cubicBezTo>
                      <a:pt x="43" y="41"/>
                      <a:pt x="43" y="41"/>
                      <a:pt x="43" y="41"/>
                    </a:cubicBezTo>
                    <a:cubicBezTo>
                      <a:pt x="42" y="41"/>
                      <a:pt x="42" y="41"/>
                      <a:pt x="42" y="41"/>
                    </a:cubicBezTo>
                    <a:close/>
                    <a:moveTo>
                      <a:pt x="49" y="40"/>
                    </a:moveTo>
                    <a:cubicBezTo>
                      <a:pt x="49" y="40"/>
                      <a:pt x="49" y="40"/>
                      <a:pt x="49" y="40"/>
                    </a:cubicBezTo>
                    <a:cubicBezTo>
                      <a:pt x="49" y="40"/>
                      <a:pt x="49" y="40"/>
                      <a:pt x="49" y="40"/>
                    </a:cubicBezTo>
                    <a:cubicBezTo>
                      <a:pt x="49" y="40"/>
                      <a:pt x="49" y="40"/>
                      <a:pt x="49" y="40"/>
                    </a:cubicBezTo>
                    <a:cubicBezTo>
                      <a:pt x="49" y="41"/>
                      <a:pt x="49" y="41"/>
                      <a:pt x="49" y="41"/>
                    </a:cubicBezTo>
                    <a:cubicBezTo>
                      <a:pt x="49" y="41"/>
                      <a:pt x="49" y="41"/>
                      <a:pt x="49" y="41"/>
                    </a:cubicBezTo>
                    <a:cubicBezTo>
                      <a:pt x="49" y="41"/>
                      <a:pt x="49" y="41"/>
                      <a:pt x="49" y="41"/>
                    </a:cubicBezTo>
                    <a:cubicBezTo>
                      <a:pt x="49" y="41"/>
                      <a:pt x="49" y="41"/>
                      <a:pt x="49" y="41"/>
                    </a:cubicBezTo>
                    <a:cubicBezTo>
                      <a:pt x="49" y="41"/>
                      <a:pt x="49" y="41"/>
                      <a:pt x="49" y="41"/>
                    </a:cubicBezTo>
                    <a:cubicBezTo>
                      <a:pt x="49" y="40"/>
                      <a:pt x="49" y="40"/>
                      <a:pt x="49" y="40"/>
                    </a:cubicBezTo>
                    <a:cubicBezTo>
                      <a:pt x="49" y="40"/>
                      <a:pt x="49" y="40"/>
                      <a:pt x="49" y="40"/>
                    </a:cubicBezTo>
                    <a:cubicBezTo>
                      <a:pt x="49" y="40"/>
                      <a:pt x="49" y="40"/>
                      <a:pt x="49" y="40"/>
                    </a:cubicBezTo>
                    <a:cubicBezTo>
                      <a:pt x="49" y="40"/>
                      <a:pt x="49" y="40"/>
                      <a:pt x="49" y="40"/>
                    </a:cubicBezTo>
                    <a:close/>
                    <a:moveTo>
                      <a:pt x="33" y="40"/>
                    </a:moveTo>
                    <a:cubicBezTo>
                      <a:pt x="33" y="41"/>
                      <a:pt x="33" y="41"/>
                      <a:pt x="33" y="41"/>
                    </a:cubicBezTo>
                    <a:cubicBezTo>
                      <a:pt x="33" y="41"/>
                      <a:pt x="33" y="41"/>
                      <a:pt x="33" y="41"/>
                    </a:cubicBezTo>
                    <a:cubicBezTo>
                      <a:pt x="34" y="41"/>
                      <a:pt x="34" y="41"/>
                      <a:pt x="34" y="41"/>
                    </a:cubicBezTo>
                    <a:cubicBezTo>
                      <a:pt x="34" y="41"/>
                      <a:pt x="34" y="41"/>
                      <a:pt x="34" y="41"/>
                    </a:cubicBezTo>
                    <a:cubicBezTo>
                      <a:pt x="34" y="41"/>
                      <a:pt x="34" y="41"/>
                      <a:pt x="34" y="41"/>
                    </a:cubicBezTo>
                    <a:cubicBezTo>
                      <a:pt x="34" y="41"/>
                      <a:pt x="34" y="41"/>
                      <a:pt x="34" y="41"/>
                    </a:cubicBezTo>
                    <a:cubicBezTo>
                      <a:pt x="34" y="41"/>
                      <a:pt x="34" y="40"/>
                      <a:pt x="34" y="40"/>
                    </a:cubicBezTo>
                    <a:cubicBezTo>
                      <a:pt x="34" y="40"/>
                      <a:pt x="34" y="40"/>
                      <a:pt x="34" y="40"/>
                    </a:cubicBezTo>
                    <a:lnTo>
                      <a:pt x="33" y="40"/>
                    </a:lnTo>
                    <a:close/>
                    <a:moveTo>
                      <a:pt x="51" y="39"/>
                    </a:moveTo>
                    <a:cubicBezTo>
                      <a:pt x="51" y="39"/>
                      <a:pt x="51" y="39"/>
                      <a:pt x="51" y="39"/>
                    </a:cubicBezTo>
                    <a:cubicBezTo>
                      <a:pt x="51" y="39"/>
                      <a:pt x="51" y="39"/>
                      <a:pt x="51" y="39"/>
                    </a:cubicBezTo>
                    <a:cubicBezTo>
                      <a:pt x="51" y="39"/>
                      <a:pt x="51" y="39"/>
                      <a:pt x="51" y="39"/>
                    </a:cubicBezTo>
                    <a:close/>
                    <a:moveTo>
                      <a:pt x="48" y="39"/>
                    </a:moveTo>
                    <a:cubicBezTo>
                      <a:pt x="48" y="39"/>
                      <a:pt x="48" y="39"/>
                      <a:pt x="48" y="39"/>
                    </a:cubicBezTo>
                    <a:cubicBezTo>
                      <a:pt x="48" y="39"/>
                      <a:pt x="48" y="39"/>
                      <a:pt x="48" y="39"/>
                    </a:cubicBezTo>
                    <a:cubicBezTo>
                      <a:pt x="49" y="39"/>
                      <a:pt x="49" y="39"/>
                      <a:pt x="49" y="39"/>
                    </a:cubicBezTo>
                    <a:cubicBezTo>
                      <a:pt x="49" y="39"/>
                      <a:pt x="49" y="39"/>
                      <a:pt x="49" y="39"/>
                    </a:cubicBezTo>
                    <a:cubicBezTo>
                      <a:pt x="48" y="39"/>
                      <a:pt x="48" y="39"/>
                      <a:pt x="48" y="39"/>
                    </a:cubicBezTo>
                    <a:cubicBezTo>
                      <a:pt x="48" y="39"/>
                      <a:pt x="48" y="39"/>
                      <a:pt x="48" y="39"/>
                    </a:cubicBezTo>
                    <a:close/>
                    <a:moveTo>
                      <a:pt x="47" y="39"/>
                    </a:moveTo>
                    <a:cubicBezTo>
                      <a:pt x="47" y="39"/>
                      <a:pt x="47" y="39"/>
                      <a:pt x="47" y="39"/>
                    </a:cubicBezTo>
                    <a:cubicBezTo>
                      <a:pt x="47" y="39"/>
                      <a:pt x="47" y="39"/>
                      <a:pt x="47" y="39"/>
                    </a:cubicBezTo>
                    <a:cubicBezTo>
                      <a:pt x="47" y="39"/>
                      <a:pt x="47" y="39"/>
                      <a:pt x="47" y="39"/>
                    </a:cubicBezTo>
                    <a:cubicBezTo>
                      <a:pt x="47" y="39"/>
                      <a:pt x="47" y="39"/>
                      <a:pt x="47" y="39"/>
                    </a:cubicBezTo>
                    <a:cubicBezTo>
                      <a:pt x="47" y="39"/>
                      <a:pt x="47" y="39"/>
                      <a:pt x="47" y="39"/>
                    </a:cubicBezTo>
                    <a:cubicBezTo>
                      <a:pt x="47" y="39"/>
                      <a:pt x="47" y="39"/>
                      <a:pt x="47" y="39"/>
                    </a:cubicBezTo>
                    <a:cubicBezTo>
                      <a:pt x="47" y="39"/>
                      <a:pt x="47" y="39"/>
                      <a:pt x="47" y="39"/>
                    </a:cubicBezTo>
                    <a:cubicBezTo>
                      <a:pt x="47" y="39"/>
                      <a:pt x="47" y="39"/>
                      <a:pt x="47" y="39"/>
                    </a:cubicBezTo>
                    <a:cubicBezTo>
                      <a:pt x="47" y="39"/>
                      <a:pt x="47" y="39"/>
                      <a:pt x="47" y="39"/>
                    </a:cubicBezTo>
                    <a:close/>
                    <a:moveTo>
                      <a:pt x="48" y="38"/>
                    </a:moveTo>
                    <a:cubicBezTo>
                      <a:pt x="48" y="39"/>
                      <a:pt x="48" y="39"/>
                      <a:pt x="48" y="39"/>
                    </a:cubicBezTo>
                    <a:cubicBezTo>
                      <a:pt x="48" y="38"/>
                      <a:pt x="48" y="38"/>
                      <a:pt x="48" y="38"/>
                    </a:cubicBezTo>
                    <a:cubicBezTo>
                      <a:pt x="48" y="38"/>
                      <a:pt x="48" y="38"/>
                      <a:pt x="48" y="38"/>
                    </a:cubicBezTo>
                    <a:close/>
                    <a:moveTo>
                      <a:pt x="50" y="38"/>
                    </a:moveTo>
                    <a:cubicBezTo>
                      <a:pt x="50" y="38"/>
                      <a:pt x="50" y="38"/>
                      <a:pt x="50" y="38"/>
                    </a:cubicBezTo>
                    <a:cubicBezTo>
                      <a:pt x="50" y="38"/>
                      <a:pt x="50" y="38"/>
                      <a:pt x="50" y="38"/>
                    </a:cubicBezTo>
                    <a:cubicBezTo>
                      <a:pt x="49" y="38"/>
                      <a:pt x="49" y="38"/>
                      <a:pt x="49" y="38"/>
                    </a:cubicBezTo>
                    <a:lnTo>
                      <a:pt x="50" y="38"/>
                    </a:lnTo>
                    <a:close/>
                    <a:moveTo>
                      <a:pt x="46" y="37"/>
                    </a:move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lose/>
                    <a:moveTo>
                      <a:pt x="35" y="37"/>
                    </a:moveTo>
                    <a:cubicBezTo>
                      <a:pt x="35" y="37"/>
                      <a:pt x="35" y="37"/>
                      <a:pt x="35" y="37"/>
                    </a:cubicBezTo>
                    <a:cubicBezTo>
                      <a:pt x="35" y="37"/>
                      <a:pt x="35" y="37"/>
                      <a:pt x="35" y="37"/>
                    </a:cubicBezTo>
                    <a:cubicBezTo>
                      <a:pt x="35" y="37"/>
                      <a:pt x="35" y="37"/>
                      <a:pt x="35" y="37"/>
                    </a:cubicBezTo>
                    <a:cubicBezTo>
                      <a:pt x="35" y="37"/>
                      <a:pt x="35" y="37"/>
                      <a:pt x="35" y="37"/>
                    </a:cubicBezTo>
                    <a:close/>
                    <a:moveTo>
                      <a:pt x="47" y="36"/>
                    </a:move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lnTo>
                      <a:pt x="47" y="36"/>
                    </a:lnTo>
                    <a:close/>
                    <a:moveTo>
                      <a:pt x="52" y="54"/>
                    </a:moveTo>
                    <a:cubicBezTo>
                      <a:pt x="52" y="54"/>
                      <a:pt x="52" y="54"/>
                      <a:pt x="52" y="54"/>
                    </a:cubicBezTo>
                    <a:cubicBezTo>
                      <a:pt x="52" y="54"/>
                      <a:pt x="52" y="53"/>
                      <a:pt x="51" y="53"/>
                    </a:cubicBezTo>
                    <a:cubicBezTo>
                      <a:pt x="51" y="53"/>
                      <a:pt x="52" y="53"/>
                      <a:pt x="52" y="52"/>
                    </a:cubicBezTo>
                    <a:cubicBezTo>
                      <a:pt x="52" y="52"/>
                      <a:pt x="52" y="52"/>
                      <a:pt x="52" y="52"/>
                    </a:cubicBezTo>
                    <a:cubicBezTo>
                      <a:pt x="52" y="52"/>
                      <a:pt x="52" y="52"/>
                      <a:pt x="52" y="52"/>
                    </a:cubicBezTo>
                    <a:cubicBezTo>
                      <a:pt x="52" y="51"/>
                      <a:pt x="52" y="51"/>
                      <a:pt x="52" y="51"/>
                    </a:cubicBezTo>
                    <a:cubicBezTo>
                      <a:pt x="52" y="52"/>
                      <a:pt x="52" y="52"/>
                      <a:pt x="52" y="52"/>
                    </a:cubicBezTo>
                    <a:cubicBezTo>
                      <a:pt x="52" y="52"/>
                      <a:pt x="51" y="52"/>
                      <a:pt x="51" y="52"/>
                    </a:cubicBezTo>
                    <a:cubicBezTo>
                      <a:pt x="51" y="52"/>
                      <a:pt x="51" y="52"/>
                      <a:pt x="51" y="52"/>
                    </a:cubicBezTo>
                    <a:cubicBezTo>
                      <a:pt x="51" y="53"/>
                      <a:pt x="51" y="53"/>
                      <a:pt x="51" y="53"/>
                    </a:cubicBezTo>
                    <a:cubicBezTo>
                      <a:pt x="51" y="53"/>
                      <a:pt x="51" y="53"/>
                      <a:pt x="51" y="53"/>
                    </a:cubicBezTo>
                    <a:cubicBezTo>
                      <a:pt x="51" y="53"/>
                      <a:pt x="51" y="53"/>
                      <a:pt x="51" y="53"/>
                    </a:cubicBezTo>
                    <a:cubicBezTo>
                      <a:pt x="51" y="54"/>
                      <a:pt x="51" y="54"/>
                      <a:pt x="51" y="54"/>
                    </a:cubicBezTo>
                    <a:cubicBezTo>
                      <a:pt x="51" y="54"/>
                      <a:pt x="51" y="54"/>
                      <a:pt x="51" y="54"/>
                    </a:cubicBezTo>
                    <a:cubicBezTo>
                      <a:pt x="51" y="55"/>
                      <a:pt x="51" y="55"/>
                      <a:pt x="51" y="55"/>
                    </a:cubicBezTo>
                    <a:cubicBezTo>
                      <a:pt x="51" y="55"/>
                      <a:pt x="51" y="55"/>
                      <a:pt x="51" y="55"/>
                    </a:cubicBezTo>
                    <a:cubicBezTo>
                      <a:pt x="52" y="55"/>
                      <a:pt x="52" y="55"/>
                      <a:pt x="52" y="55"/>
                    </a:cubicBezTo>
                    <a:cubicBezTo>
                      <a:pt x="52" y="55"/>
                      <a:pt x="52" y="55"/>
                      <a:pt x="52" y="55"/>
                    </a:cubicBezTo>
                    <a:cubicBezTo>
                      <a:pt x="52" y="54"/>
                      <a:pt x="52" y="54"/>
                      <a:pt x="52" y="54"/>
                    </a:cubicBezTo>
                    <a:cubicBezTo>
                      <a:pt x="52" y="54"/>
                      <a:pt x="52" y="54"/>
                      <a:pt x="52" y="54"/>
                    </a:cubicBezTo>
                    <a:close/>
                    <a:moveTo>
                      <a:pt x="58" y="48"/>
                    </a:moveTo>
                    <a:cubicBezTo>
                      <a:pt x="58" y="48"/>
                      <a:pt x="58" y="48"/>
                      <a:pt x="58" y="48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8" y="47"/>
                      <a:pt x="58" y="47"/>
                      <a:pt x="58" y="47"/>
                    </a:cubicBezTo>
                    <a:cubicBezTo>
                      <a:pt x="58" y="47"/>
                      <a:pt x="58" y="47"/>
                      <a:pt x="58" y="47"/>
                    </a:cubicBezTo>
                    <a:cubicBezTo>
                      <a:pt x="58" y="47"/>
                      <a:pt x="58" y="47"/>
                      <a:pt x="58" y="47"/>
                    </a:cubicBezTo>
                    <a:cubicBezTo>
                      <a:pt x="58" y="47"/>
                      <a:pt x="58" y="47"/>
                      <a:pt x="58" y="47"/>
                    </a:cubicBezTo>
                    <a:cubicBezTo>
                      <a:pt x="58" y="46"/>
                      <a:pt x="58" y="46"/>
                      <a:pt x="58" y="46"/>
                    </a:cubicBezTo>
                    <a:cubicBezTo>
                      <a:pt x="58" y="46"/>
                      <a:pt x="58" y="46"/>
                      <a:pt x="58" y="46"/>
                    </a:cubicBezTo>
                    <a:cubicBezTo>
                      <a:pt x="58" y="46"/>
                      <a:pt x="58" y="46"/>
                      <a:pt x="58" y="46"/>
                    </a:cubicBezTo>
                    <a:cubicBezTo>
                      <a:pt x="58" y="46"/>
                      <a:pt x="58" y="46"/>
                      <a:pt x="58" y="46"/>
                    </a:cubicBezTo>
                    <a:cubicBezTo>
                      <a:pt x="57" y="46"/>
                      <a:pt x="57" y="47"/>
                      <a:pt x="56" y="47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8"/>
                      <a:pt x="55" y="48"/>
                      <a:pt x="55" y="48"/>
                    </a:cubicBezTo>
                    <a:cubicBezTo>
                      <a:pt x="55" y="49"/>
                      <a:pt x="55" y="49"/>
                      <a:pt x="55" y="49"/>
                    </a:cubicBezTo>
                    <a:cubicBezTo>
                      <a:pt x="55" y="49"/>
                      <a:pt x="55" y="49"/>
                      <a:pt x="55" y="49"/>
                    </a:cubicBezTo>
                    <a:cubicBezTo>
                      <a:pt x="55" y="49"/>
                      <a:pt x="55" y="49"/>
                      <a:pt x="55" y="49"/>
                    </a:cubicBezTo>
                    <a:cubicBezTo>
                      <a:pt x="55" y="49"/>
                      <a:pt x="55" y="50"/>
                      <a:pt x="55" y="50"/>
                    </a:cubicBezTo>
                    <a:cubicBezTo>
                      <a:pt x="55" y="51"/>
                      <a:pt x="55" y="51"/>
                      <a:pt x="55" y="51"/>
                    </a:cubicBezTo>
                    <a:cubicBezTo>
                      <a:pt x="56" y="51"/>
                      <a:pt x="57" y="50"/>
                      <a:pt x="57" y="49"/>
                    </a:cubicBezTo>
                    <a:cubicBezTo>
                      <a:pt x="57" y="49"/>
                      <a:pt x="57" y="49"/>
                      <a:pt x="57" y="49"/>
                    </a:cubicBezTo>
                    <a:cubicBezTo>
                      <a:pt x="57" y="49"/>
                      <a:pt x="57" y="49"/>
                      <a:pt x="57" y="49"/>
                    </a:cubicBezTo>
                    <a:cubicBezTo>
                      <a:pt x="57" y="49"/>
                      <a:pt x="57" y="49"/>
                      <a:pt x="57" y="49"/>
                    </a:cubicBezTo>
                    <a:cubicBezTo>
                      <a:pt x="57" y="49"/>
                      <a:pt x="57" y="49"/>
                      <a:pt x="57" y="49"/>
                    </a:cubicBezTo>
                    <a:cubicBezTo>
                      <a:pt x="57" y="49"/>
                      <a:pt x="57" y="49"/>
                      <a:pt x="57" y="49"/>
                    </a:cubicBezTo>
                    <a:lnTo>
                      <a:pt x="58" y="48"/>
                    </a:lnTo>
                    <a:close/>
                    <a:moveTo>
                      <a:pt x="40" y="46"/>
                    </a:moveTo>
                    <a:cubicBezTo>
                      <a:pt x="40" y="46"/>
                      <a:pt x="40" y="46"/>
                      <a:pt x="40" y="46"/>
                    </a:cubicBezTo>
                    <a:cubicBezTo>
                      <a:pt x="40" y="47"/>
                      <a:pt x="40" y="47"/>
                      <a:pt x="40" y="47"/>
                    </a:cubicBezTo>
                    <a:cubicBezTo>
                      <a:pt x="40" y="47"/>
                      <a:pt x="40" y="47"/>
                      <a:pt x="40" y="47"/>
                    </a:cubicBezTo>
                    <a:cubicBezTo>
                      <a:pt x="40" y="47"/>
                      <a:pt x="40" y="47"/>
                      <a:pt x="40" y="47"/>
                    </a:cubicBezTo>
                    <a:cubicBezTo>
                      <a:pt x="39" y="47"/>
                      <a:pt x="39" y="47"/>
                      <a:pt x="39" y="47"/>
                    </a:cubicBezTo>
                    <a:cubicBezTo>
                      <a:pt x="40" y="47"/>
                      <a:pt x="40" y="47"/>
                      <a:pt x="40" y="47"/>
                    </a:cubicBezTo>
                    <a:cubicBezTo>
                      <a:pt x="40" y="47"/>
                      <a:pt x="40" y="47"/>
                      <a:pt x="40" y="47"/>
                    </a:cubicBezTo>
                    <a:cubicBezTo>
                      <a:pt x="40" y="47"/>
                      <a:pt x="40" y="47"/>
                      <a:pt x="40" y="47"/>
                    </a:cubicBezTo>
                    <a:cubicBezTo>
                      <a:pt x="40" y="47"/>
                      <a:pt x="40" y="47"/>
                      <a:pt x="40" y="47"/>
                    </a:cubicBezTo>
                    <a:cubicBezTo>
                      <a:pt x="40" y="46"/>
                      <a:pt x="40" y="46"/>
                      <a:pt x="40" y="46"/>
                    </a:cubicBezTo>
                    <a:close/>
                    <a:moveTo>
                      <a:pt x="52" y="46"/>
                    </a:moveTo>
                    <a:cubicBezTo>
                      <a:pt x="52" y="46"/>
                      <a:pt x="52" y="46"/>
                      <a:pt x="52" y="46"/>
                    </a:cubicBezTo>
                    <a:cubicBezTo>
                      <a:pt x="52" y="47"/>
                      <a:pt x="52" y="47"/>
                      <a:pt x="52" y="47"/>
                    </a:cubicBezTo>
                    <a:cubicBezTo>
                      <a:pt x="52" y="46"/>
                      <a:pt x="52" y="46"/>
                      <a:pt x="52" y="46"/>
                    </a:cubicBezTo>
                    <a:cubicBezTo>
                      <a:pt x="53" y="47"/>
                      <a:pt x="53" y="47"/>
                      <a:pt x="53" y="47"/>
                    </a:cubicBezTo>
                    <a:cubicBezTo>
                      <a:pt x="53" y="47"/>
                      <a:pt x="53" y="47"/>
                      <a:pt x="53" y="47"/>
                    </a:cubicBezTo>
                    <a:cubicBezTo>
                      <a:pt x="53" y="47"/>
                      <a:pt x="53" y="47"/>
                      <a:pt x="53" y="47"/>
                    </a:cubicBezTo>
                    <a:cubicBezTo>
                      <a:pt x="53" y="46"/>
                      <a:pt x="53" y="46"/>
                      <a:pt x="53" y="46"/>
                    </a:cubicBezTo>
                    <a:cubicBezTo>
                      <a:pt x="53" y="46"/>
                      <a:pt x="53" y="46"/>
                      <a:pt x="53" y="46"/>
                    </a:cubicBezTo>
                    <a:cubicBezTo>
                      <a:pt x="53" y="46"/>
                      <a:pt x="53" y="46"/>
                      <a:pt x="53" y="46"/>
                    </a:cubicBezTo>
                    <a:cubicBezTo>
                      <a:pt x="52" y="46"/>
                      <a:pt x="52" y="46"/>
                      <a:pt x="52" y="46"/>
                    </a:cubicBezTo>
                    <a:close/>
                    <a:moveTo>
                      <a:pt x="46" y="45"/>
                    </a:moveTo>
                    <a:cubicBezTo>
                      <a:pt x="45" y="45"/>
                      <a:pt x="45" y="45"/>
                      <a:pt x="45" y="45"/>
                    </a:cubicBezTo>
                    <a:cubicBezTo>
                      <a:pt x="45" y="46"/>
                      <a:pt x="45" y="46"/>
                      <a:pt x="45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7" y="45"/>
                      <a:pt x="47" y="45"/>
                      <a:pt x="47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lose/>
                    <a:moveTo>
                      <a:pt x="55" y="45"/>
                    </a:moveTo>
                    <a:cubicBezTo>
                      <a:pt x="55" y="45"/>
                      <a:pt x="55" y="45"/>
                      <a:pt x="55" y="45"/>
                    </a:cubicBezTo>
                    <a:cubicBezTo>
                      <a:pt x="56" y="45"/>
                      <a:pt x="56" y="45"/>
                      <a:pt x="56" y="45"/>
                    </a:cubicBezTo>
                    <a:cubicBezTo>
                      <a:pt x="56" y="45"/>
                      <a:pt x="56" y="45"/>
                      <a:pt x="56" y="45"/>
                    </a:cubicBezTo>
                    <a:cubicBezTo>
                      <a:pt x="56" y="45"/>
                      <a:pt x="56" y="45"/>
                      <a:pt x="56" y="45"/>
                    </a:cubicBezTo>
                    <a:cubicBezTo>
                      <a:pt x="56" y="45"/>
                      <a:pt x="56" y="45"/>
                      <a:pt x="56" y="45"/>
                    </a:cubicBezTo>
                    <a:cubicBezTo>
                      <a:pt x="56" y="45"/>
                      <a:pt x="56" y="45"/>
                      <a:pt x="56" y="45"/>
                    </a:cubicBezTo>
                    <a:cubicBezTo>
                      <a:pt x="56" y="45"/>
                      <a:pt x="56" y="45"/>
                      <a:pt x="56" y="45"/>
                    </a:cubicBezTo>
                    <a:cubicBezTo>
                      <a:pt x="56" y="44"/>
                      <a:pt x="56" y="44"/>
                      <a:pt x="56" y="44"/>
                    </a:cubicBezTo>
                    <a:cubicBezTo>
                      <a:pt x="56" y="44"/>
                      <a:pt x="56" y="44"/>
                      <a:pt x="56" y="44"/>
                    </a:cubicBezTo>
                    <a:cubicBezTo>
                      <a:pt x="55" y="45"/>
                      <a:pt x="55" y="45"/>
                      <a:pt x="55" y="45"/>
                    </a:cubicBezTo>
                    <a:cubicBezTo>
                      <a:pt x="55" y="45"/>
                      <a:pt x="55" y="45"/>
                      <a:pt x="55" y="45"/>
                    </a:cubicBezTo>
                    <a:close/>
                    <a:moveTo>
                      <a:pt x="34" y="45"/>
                    </a:moveTo>
                    <a:cubicBezTo>
                      <a:pt x="34" y="45"/>
                      <a:pt x="34" y="44"/>
                      <a:pt x="34" y="44"/>
                    </a:cubicBezTo>
                    <a:cubicBezTo>
                      <a:pt x="34" y="44"/>
                      <a:pt x="34" y="44"/>
                      <a:pt x="33" y="44"/>
                    </a:cubicBezTo>
                    <a:cubicBezTo>
                      <a:pt x="33" y="44"/>
                      <a:pt x="33" y="44"/>
                      <a:pt x="34" y="44"/>
                    </a:cubicBezTo>
                    <a:cubicBezTo>
                      <a:pt x="34" y="44"/>
                      <a:pt x="34" y="44"/>
                      <a:pt x="34" y="44"/>
                    </a:cubicBezTo>
                    <a:cubicBezTo>
                      <a:pt x="33" y="44"/>
                      <a:pt x="33" y="44"/>
                      <a:pt x="33" y="44"/>
                    </a:cubicBezTo>
                    <a:cubicBezTo>
                      <a:pt x="33" y="44"/>
                      <a:pt x="33" y="44"/>
                      <a:pt x="33" y="44"/>
                    </a:cubicBezTo>
                    <a:cubicBezTo>
                      <a:pt x="33" y="44"/>
                      <a:pt x="33" y="44"/>
                      <a:pt x="33" y="44"/>
                    </a:cubicBezTo>
                    <a:cubicBezTo>
                      <a:pt x="33" y="44"/>
                      <a:pt x="33" y="44"/>
                      <a:pt x="33" y="44"/>
                    </a:cubicBezTo>
                    <a:cubicBezTo>
                      <a:pt x="33" y="45"/>
                      <a:pt x="33" y="45"/>
                      <a:pt x="33" y="45"/>
                    </a:cubicBezTo>
                    <a:cubicBezTo>
                      <a:pt x="33" y="45"/>
                      <a:pt x="33" y="45"/>
                      <a:pt x="34" y="45"/>
                    </a:cubicBezTo>
                    <a:close/>
                    <a:moveTo>
                      <a:pt x="39" y="44"/>
                    </a:moveTo>
                    <a:cubicBezTo>
                      <a:pt x="39" y="44"/>
                      <a:pt x="39" y="44"/>
                      <a:pt x="39" y="44"/>
                    </a:cubicBezTo>
                    <a:cubicBezTo>
                      <a:pt x="39" y="44"/>
                      <a:pt x="39" y="45"/>
                      <a:pt x="40" y="45"/>
                    </a:cubicBezTo>
                    <a:cubicBezTo>
                      <a:pt x="40" y="45"/>
                      <a:pt x="40" y="45"/>
                      <a:pt x="40" y="45"/>
                    </a:cubicBezTo>
                    <a:cubicBezTo>
                      <a:pt x="40" y="44"/>
                      <a:pt x="40" y="44"/>
                      <a:pt x="40" y="44"/>
                    </a:cubicBezTo>
                    <a:cubicBezTo>
                      <a:pt x="40" y="44"/>
                      <a:pt x="40" y="44"/>
                      <a:pt x="40" y="44"/>
                    </a:cubicBezTo>
                    <a:cubicBezTo>
                      <a:pt x="40" y="44"/>
                      <a:pt x="40" y="44"/>
                      <a:pt x="40" y="44"/>
                    </a:cubicBezTo>
                    <a:cubicBezTo>
                      <a:pt x="39" y="44"/>
                      <a:pt x="39" y="44"/>
                      <a:pt x="39" y="44"/>
                    </a:cubicBezTo>
                    <a:close/>
                    <a:moveTo>
                      <a:pt x="50" y="44"/>
                    </a:move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1" y="42"/>
                      <a:pt x="50" y="43"/>
                      <a:pt x="50" y="44"/>
                    </a:cubicBezTo>
                    <a:cubicBezTo>
                      <a:pt x="50" y="43"/>
                      <a:pt x="50" y="43"/>
                      <a:pt x="50" y="43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0" y="44"/>
                    </a:cubicBezTo>
                    <a:close/>
                    <a:moveTo>
                      <a:pt x="42" y="44"/>
                    </a:moveTo>
                    <a:cubicBezTo>
                      <a:pt x="42" y="44"/>
                      <a:pt x="42" y="44"/>
                      <a:pt x="42" y="44"/>
                    </a:cubicBezTo>
                    <a:cubicBezTo>
                      <a:pt x="43" y="44"/>
                      <a:pt x="43" y="43"/>
                      <a:pt x="44" y="43"/>
                    </a:cubicBezTo>
                    <a:cubicBezTo>
                      <a:pt x="44" y="43"/>
                      <a:pt x="44" y="43"/>
                      <a:pt x="44" y="43"/>
                    </a:cubicBezTo>
                    <a:cubicBezTo>
                      <a:pt x="44" y="43"/>
                      <a:pt x="44" y="42"/>
                      <a:pt x="44" y="42"/>
                    </a:cubicBezTo>
                    <a:cubicBezTo>
                      <a:pt x="43" y="42"/>
                      <a:pt x="43" y="42"/>
                      <a:pt x="43" y="42"/>
                    </a:cubicBezTo>
                    <a:cubicBezTo>
                      <a:pt x="43" y="43"/>
                      <a:pt x="43" y="43"/>
                      <a:pt x="43" y="43"/>
                    </a:cubicBezTo>
                    <a:cubicBezTo>
                      <a:pt x="43" y="43"/>
                      <a:pt x="43" y="43"/>
                      <a:pt x="43" y="43"/>
                    </a:cubicBezTo>
                    <a:cubicBezTo>
                      <a:pt x="43" y="43"/>
                      <a:pt x="43" y="43"/>
                      <a:pt x="43" y="43"/>
                    </a:cubicBezTo>
                    <a:cubicBezTo>
                      <a:pt x="43" y="43"/>
                      <a:pt x="43" y="43"/>
                      <a:pt x="43" y="43"/>
                    </a:cubicBezTo>
                    <a:cubicBezTo>
                      <a:pt x="42" y="43"/>
                      <a:pt x="42" y="43"/>
                      <a:pt x="42" y="43"/>
                    </a:cubicBezTo>
                    <a:cubicBezTo>
                      <a:pt x="42" y="43"/>
                      <a:pt x="42" y="43"/>
                      <a:pt x="42" y="43"/>
                    </a:cubicBezTo>
                    <a:lnTo>
                      <a:pt x="42" y="44"/>
                    </a:lnTo>
                    <a:close/>
                    <a:moveTo>
                      <a:pt x="50" y="41"/>
                    </a:moveTo>
                    <a:cubicBezTo>
                      <a:pt x="50" y="42"/>
                      <a:pt x="50" y="42"/>
                      <a:pt x="50" y="42"/>
                    </a:cubicBezTo>
                    <a:cubicBezTo>
                      <a:pt x="50" y="42"/>
                      <a:pt x="50" y="42"/>
                      <a:pt x="50" y="42"/>
                    </a:cubicBezTo>
                    <a:cubicBezTo>
                      <a:pt x="49" y="42"/>
                      <a:pt x="49" y="42"/>
                      <a:pt x="49" y="42"/>
                    </a:cubicBezTo>
                    <a:cubicBezTo>
                      <a:pt x="50" y="42"/>
                      <a:pt x="50" y="42"/>
                      <a:pt x="50" y="42"/>
                    </a:cubicBezTo>
                    <a:cubicBezTo>
                      <a:pt x="50" y="42"/>
                      <a:pt x="50" y="42"/>
                      <a:pt x="50" y="42"/>
                    </a:cubicBezTo>
                    <a:cubicBezTo>
                      <a:pt x="50" y="42"/>
                      <a:pt x="50" y="42"/>
                      <a:pt x="50" y="42"/>
                    </a:cubicBezTo>
                    <a:cubicBezTo>
                      <a:pt x="50" y="42"/>
                      <a:pt x="50" y="42"/>
                      <a:pt x="50" y="42"/>
                    </a:cubicBezTo>
                    <a:cubicBezTo>
                      <a:pt x="50" y="42"/>
                      <a:pt x="50" y="42"/>
                      <a:pt x="50" y="42"/>
                    </a:cubicBezTo>
                    <a:cubicBezTo>
                      <a:pt x="50" y="42"/>
                      <a:pt x="50" y="42"/>
                      <a:pt x="50" y="42"/>
                    </a:cubicBezTo>
                    <a:cubicBezTo>
                      <a:pt x="50" y="41"/>
                      <a:pt x="50" y="41"/>
                      <a:pt x="50" y="41"/>
                    </a:cubicBezTo>
                    <a:cubicBezTo>
                      <a:pt x="50" y="41"/>
                      <a:pt x="50" y="41"/>
                      <a:pt x="50" y="41"/>
                    </a:cubicBezTo>
                    <a:cubicBezTo>
                      <a:pt x="50" y="41"/>
                      <a:pt x="50" y="41"/>
                      <a:pt x="50" y="41"/>
                    </a:cubicBezTo>
                    <a:cubicBezTo>
                      <a:pt x="49" y="41"/>
                      <a:pt x="49" y="41"/>
                      <a:pt x="49" y="41"/>
                    </a:cubicBezTo>
                    <a:cubicBezTo>
                      <a:pt x="49" y="41"/>
                      <a:pt x="49" y="41"/>
                      <a:pt x="49" y="41"/>
                    </a:cubicBezTo>
                    <a:cubicBezTo>
                      <a:pt x="50" y="41"/>
                      <a:pt x="50" y="41"/>
                      <a:pt x="50" y="41"/>
                    </a:cubicBezTo>
                    <a:cubicBezTo>
                      <a:pt x="50" y="41"/>
                      <a:pt x="50" y="41"/>
                      <a:pt x="50" y="41"/>
                    </a:cubicBezTo>
                    <a:close/>
                    <a:moveTo>
                      <a:pt x="38" y="41"/>
                    </a:moveTo>
                    <a:cubicBezTo>
                      <a:pt x="38" y="41"/>
                      <a:pt x="38" y="41"/>
                      <a:pt x="38" y="41"/>
                    </a:cubicBezTo>
                    <a:cubicBezTo>
                      <a:pt x="38" y="42"/>
                      <a:pt x="38" y="42"/>
                      <a:pt x="38" y="42"/>
                    </a:cubicBezTo>
                    <a:cubicBezTo>
                      <a:pt x="38" y="42"/>
                      <a:pt x="38" y="42"/>
                      <a:pt x="38" y="42"/>
                    </a:cubicBezTo>
                    <a:cubicBezTo>
                      <a:pt x="38" y="42"/>
                      <a:pt x="39" y="42"/>
                      <a:pt x="39" y="41"/>
                    </a:cubicBezTo>
                    <a:cubicBezTo>
                      <a:pt x="39" y="41"/>
                      <a:pt x="39" y="41"/>
                      <a:pt x="39" y="41"/>
                    </a:cubicBezTo>
                    <a:cubicBezTo>
                      <a:pt x="39" y="41"/>
                      <a:pt x="39" y="41"/>
                      <a:pt x="39" y="41"/>
                    </a:cubicBezTo>
                    <a:cubicBezTo>
                      <a:pt x="39" y="41"/>
                      <a:pt x="39" y="41"/>
                      <a:pt x="39" y="41"/>
                    </a:cubicBezTo>
                    <a:cubicBezTo>
                      <a:pt x="39" y="41"/>
                      <a:pt x="39" y="41"/>
                      <a:pt x="39" y="41"/>
                    </a:cubicBezTo>
                    <a:cubicBezTo>
                      <a:pt x="39" y="41"/>
                      <a:pt x="39" y="41"/>
                      <a:pt x="39" y="41"/>
                    </a:cubicBezTo>
                    <a:cubicBezTo>
                      <a:pt x="38" y="41"/>
                      <a:pt x="38" y="41"/>
                      <a:pt x="38" y="41"/>
                    </a:cubicBezTo>
                    <a:close/>
                    <a:moveTo>
                      <a:pt x="40" y="42"/>
                    </a:moveTo>
                    <a:cubicBezTo>
                      <a:pt x="40" y="42"/>
                      <a:pt x="40" y="42"/>
                      <a:pt x="40" y="42"/>
                    </a:cubicBezTo>
                    <a:cubicBezTo>
                      <a:pt x="40" y="42"/>
                      <a:pt x="40" y="42"/>
                      <a:pt x="40" y="43"/>
                    </a:cubicBezTo>
                    <a:cubicBezTo>
                      <a:pt x="41" y="42"/>
                      <a:pt x="41" y="41"/>
                      <a:pt x="41" y="40"/>
                    </a:cubicBezTo>
                    <a:cubicBezTo>
                      <a:pt x="41" y="40"/>
                      <a:pt x="41" y="40"/>
                      <a:pt x="41" y="40"/>
                    </a:cubicBezTo>
                    <a:cubicBezTo>
                      <a:pt x="40" y="40"/>
                      <a:pt x="40" y="41"/>
                      <a:pt x="39" y="41"/>
                    </a:cubicBezTo>
                    <a:cubicBezTo>
                      <a:pt x="40" y="42"/>
                      <a:pt x="40" y="42"/>
                      <a:pt x="40" y="42"/>
                    </a:cubicBezTo>
                    <a:close/>
                    <a:moveTo>
                      <a:pt x="33" y="38"/>
                    </a:moveTo>
                    <a:cubicBezTo>
                      <a:pt x="33" y="39"/>
                      <a:pt x="33" y="39"/>
                      <a:pt x="33" y="39"/>
                    </a:cubicBezTo>
                    <a:cubicBezTo>
                      <a:pt x="33" y="39"/>
                      <a:pt x="33" y="39"/>
                      <a:pt x="33" y="39"/>
                    </a:cubicBezTo>
                    <a:cubicBezTo>
                      <a:pt x="33" y="39"/>
                      <a:pt x="33" y="39"/>
                      <a:pt x="33" y="39"/>
                    </a:cubicBezTo>
                    <a:cubicBezTo>
                      <a:pt x="33" y="39"/>
                      <a:pt x="33" y="39"/>
                      <a:pt x="33" y="39"/>
                    </a:cubicBezTo>
                    <a:cubicBezTo>
                      <a:pt x="33" y="39"/>
                      <a:pt x="33" y="39"/>
                      <a:pt x="33" y="39"/>
                    </a:cubicBezTo>
                    <a:cubicBezTo>
                      <a:pt x="34" y="39"/>
                      <a:pt x="34" y="39"/>
                      <a:pt x="34" y="39"/>
                    </a:cubicBezTo>
                    <a:cubicBezTo>
                      <a:pt x="34" y="39"/>
                      <a:pt x="34" y="39"/>
                      <a:pt x="34" y="39"/>
                    </a:cubicBezTo>
                    <a:cubicBezTo>
                      <a:pt x="34" y="38"/>
                      <a:pt x="34" y="38"/>
                      <a:pt x="34" y="38"/>
                    </a:cubicBezTo>
                    <a:cubicBezTo>
                      <a:pt x="33" y="38"/>
                      <a:pt x="33" y="38"/>
                      <a:pt x="33" y="38"/>
                    </a:cubicBezTo>
                    <a:cubicBezTo>
                      <a:pt x="33" y="38"/>
                      <a:pt x="33" y="38"/>
                      <a:pt x="33" y="38"/>
                    </a:cubicBezTo>
                    <a:cubicBezTo>
                      <a:pt x="33" y="38"/>
                      <a:pt x="33" y="38"/>
                      <a:pt x="33" y="38"/>
                    </a:cubicBezTo>
                    <a:cubicBezTo>
                      <a:pt x="33" y="38"/>
                      <a:pt x="33" y="38"/>
                      <a:pt x="33" y="38"/>
                    </a:cubicBezTo>
                    <a:close/>
                    <a:moveTo>
                      <a:pt x="39" y="38"/>
                    </a:moveTo>
                    <a:cubicBezTo>
                      <a:pt x="40" y="38"/>
                      <a:pt x="40" y="38"/>
                      <a:pt x="40" y="38"/>
                    </a:cubicBezTo>
                    <a:cubicBezTo>
                      <a:pt x="40" y="38"/>
                      <a:pt x="40" y="38"/>
                      <a:pt x="40" y="38"/>
                    </a:cubicBezTo>
                    <a:cubicBezTo>
                      <a:pt x="40" y="38"/>
                      <a:pt x="40" y="38"/>
                      <a:pt x="40" y="38"/>
                    </a:cubicBezTo>
                    <a:cubicBezTo>
                      <a:pt x="40" y="38"/>
                      <a:pt x="40" y="38"/>
                      <a:pt x="40" y="38"/>
                    </a:cubicBezTo>
                    <a:cubicBezTo>
                      <a:pt x="40" y="38"/>
                      <a:pt x="40" y="38"/>
                      <a:pt x="40" y="38"/>
                    </a:cubicBezTo>
                    <a:cubicBezTo>
                      <a:pt x="39" y="38"/>
                      <a:pt x="39" y="38"/>
                      <a:pt x="39" y="38"/>
                    </a:cubicBezTo>
                    <a:cubicBezTo>
                      <a:pt x="39" y="38"/>
                      <a:pt x="39" y="38"/>
                      <a:pt x="39" y="38"/>
                    </a:cubicBezTo>
                    <a:cubicBezTo>
                      <a:pt x="39" y="38"/>
                      <a:pt x="39" y="38"/>
                      <a:pt x="39" y="38"/>
                    </a:cubicBezTo>
                    <a:cubicBezTo>
                      <a:pt x="39" y="38"/>
                      <a:pt x="39" y="38"/>
                      <a:pt x="39" y="38"/>
                    </a:cubicBezTo>
                    <a:close/>
                    <a:moveTo>
                      <a:pt x="37" y="38"/>
                    </a:moveTo>
                    <a:cubicBezTo>
                      <a:pt x="37" y="38"/>
                      <a:pt x="37" y="38"/>
                      <a:pt x="37" y="38"/>
                    </a:cubicBezTo>
                    <a:cubicBezTo>
                      <a:pt x="36" y="38"/>
                      <a:pt x="36" y="38"/>
                      <a:pt x="36" y="38"/>
                    </a:cubicBezTo>
                    <a:cubicBezTo>
                      <a:pt x="36" y="38"/>
                      <a:pt x="36" y="38"/>
                      <a:pt x="36" y="38"/>
                    </a:cubicBezTo>
                    <a:cubicBezTo>
                      <a:pt x="36" y="39"/>
                      <a:pt x="36" y="39"/>
                      <a:pt x="36" y="39"/>
                    </a:cubicBezTo>
                    <a:cubicBezTo>
                      <a:pt x="36" y="39"/>
                      <a:pt x="36" y="39"/>
                      <a:pt x="36" y="39"/>
                    </a:cubicBezTo>
                    <a:cubicBezTo>
                      <a:pt x="36" y="39"/>
                      <a:pt x="36" y="39"/>
                      <a:pt x="36" y="39"/>
                    </a:cubicBezTo>
                    <a:cubicBezTo>
                      <a:pt x="37" y="39"/>
                      <a:pt x="37" y="39"/>
                      <a:pt x="37" y="39"/>
                    </a:cubicBezTo>
                    <a:cubicBezTo>
                      <a:pt x="37" y="38"/>
                      <a:pt x="37" y="38"/>
                      <a:pt x="37" y="38"/>
                    </a:cubicBezTo>
                    <a:close/>
                    <a:moveTo>
                      <a:pt x="38" y="37"/>
                    </a:moveTo>
                    <a:cubicBezTo>
                      <a:pt x="39" y="37"/>
                      <a:pt x="39" y="37"/>
                      <a:pt x="39" y="37"/>
                    </a:cubicBezTo>
                    <a:cubicBezTo>
                      <a:pt x="39" y="37"/>
                      <a:pt x="39" y="37"/>
                      <a:pt x="39" y="37"/>
                    </a:cubicBezTo>
                    <a:cubicBezTo>
                      <a:pt x="38" y="36"/>
                      <a:pt x="38" y="36"/>
                      <a:pt x="38" y="36"/>
                    </a:cubicBezTo>
                    <a:cubicBezTo>
                      <a:pt x="38" y="37"/>
                      <a:pt x="38" y="37"/>
                      <a:pt x="38" y="37"/>
                    </a:cubicBezTo>
                    <a:cubicBezTo>
                      <a:pt x="38" y="36"/>
                      <a:pt x="38" y="36"/>
                      <a:pt x="38" y="36"/>
                    </a:cubicBezTo>
                    <a:cubicBezTo>
                      <a:pt x="38" y="36"/>
                      <a:pt x="38" y="36"/>
                      <a:pt x="38" y="36"/>
                    </a:cubicBezTo>
                    <a:cubicBezTo>
                      <a:pt x="37" y="36"/>
                      <a:pt x="37" y="36"/>
                      <a:pt x="37" y="36"/>
                    </a:cubicBezTo>
                    <a:cubicBezTo>
                      <a:pt x="37" y="36"/>
                      <a:pt x="37" y="36"/>
                      <a:pt x="37" y="36"/>
                    </a:cubicBezTo>
                    <a:cubicBezTo>
                      <a:pt x="37" y="36"/>
                      <a:pt x="37" y="36"/>
                      <a:pt x="37" y="36"/>
                    </a:cubicBezTo>
                    <a:cubicBezTo>
                      <a:pt x="37" y="37"/>
                      <a:pt x="38" y="37"/>
                      <a:pt x="38" y="37"/>
                    </a:cubicBezTo>
                    <a:cubicBezTo>
                      <a:pt x="38" y="37"/>
                      <a:pt x="38" y="37"/>
                      <a:pt x="38" y="37"/>
                    </a:cubicBezTo>
                    <a:close/>
                    <a:moveTo>
                      <a:pt x="33" y="36"/>
                    </a:moveTo>
                    <a:cubicBezTo>
                      <a:pt x="32" y="37"/>
                      <a:pt x="32" y="37"/>
                      <a:pt x="32" y="37"/>
                    </a:cubicBezTo>
                    <a:cubicBezTo>
                      <a:pt x="32" y="37"/>
                      <a:pt x="32" y="37"/>
                      <a:pt x="32" y="37"/>
                    </a:cubicBezTo>
                    <a:cubicBezTo>
                      <a:pt x="33" y="37"/>
                      <a:pt x="33" y="37"/>
                      <a:pt x="33" y="37"/>
                    </a:cubicBezTo>
                    <a:cubicBezTo>
                      <a:pt x="33" y="37"/>
                      <a:pt x="33" y="37"/>
                      <a:pt x="33" y="37"/>
                    </a:cubicBezTo>
                    <a:cubicBezTo>
                      <a:pt x="33" y="36"/>
                      <a:pt x="33" y="36"/>
                      <a:pt x="33" y="36"/>
                    </a:cubicBezTo>
                    <a:cubicBezTo>
                      <a:pt x="33" y="36"/>
                      <a:pt x="33" y="36"/>
                      <a:pt x="33" y="36"/>
                    </a:cubicBezTo>
                    <a:cubicBezTo>
                      <a:pt x="33" y="36"/>
                      <a:pt x="33" y="36"/>
                      <a:pt x="33" y="36"/>
                    </a:cubicBezTo>
                    <a:cubicBezTo>
                      <a:pt x="33" y="36"/>
                      <a:pt x="33" y="36"/>
                      <a:pt x="33" y="36"/>
                    </a:cubicBezTo>
                    <a:close/>
                    <a:moveTo>
                      <a:pt x="37" y="36"/>
                    </a:moveTo>
                    <a:cubicBezTo>
                      <a:pt x="37" y="36"/>
                      <a:pt x="37" y="36"/>
                      <a:pt x="37" y="36"/>
                    </a:cubicBezTo>
                    <a:cubicBezTo>
                      <a:pt x="37" y="35"/>
                      <a:pt x="37" y="35"/>
                      <a:pt x="37" y="35"/>
                    </a:cubicBezTo>
                    <a:cubicBezTo>
                      <a:pt x="37" y="35"/>
                      <a:pt x="37" y="35"/>
                      <a:pt x="37" y="35"/>
                    </a:cubicBezTo>
                    <a:cubicBezTo>
                      <a:pt x="37" y="35"/>
                      <a:pt x="37" y="35"/>
                      <a:pt x="37" y="35"/>
                    </a:cubicBezTo>
                    <a:cubicBezTo>
                      <a:pt x="37" y="34"/>
                      <a:pt x="37" y="34"/>
                      <a:pt x="37" y="34"/>
                    </a:cubicBezTo>
                    <a:cubicBezTo>
                      <a:pt x="37" y="34"/>
                      <a:pt x="37" y="34"/>
                      <a:pt x="37" y="34"/>
                    </a:cubicBezTo>
                    <a:cubicBezTo>
                      <a:pt x="36" y="34"/>
                      <a:pt x="36" y="34"/>
                      <a:pt x="36" y="34"/>
                    </a:cubicBezTo>
                    <a:cubicBezTo>
                      <a:pt x="36" y="34"/>
                      <a:pt x="36" y="34"/>
                      <a:pt x="36" y="34"/>
                    </a:cubicBezTo>
                    <a:cubicBezTo>
                      <a:pt x="36" y="34"/>
                      <a:pt x="36" y="34"/>
                      <a:pt x="36" y="34"/>
                    </a:cubicBezTo>
                    <a:cubicBezTo>
                      <a:pt x="36" y="34"/>
                      <a:pt x="36" y="34"/>
                      <a:pt x="36" y="34"/>
                    </a:cubicBezTo>
                    <a:cubicBezTo>
                      <a:pt x="36" y="34"/>
                      <a:pt x="36" y="34"/>
                      <a:pt x="36" y="34"/>
                    </a:cubicBezTo>
                    <a:cubicBezTo>
                      <a:pt x="35" y="34"/>
                      <a:pt x="35" y="34"/>
                      <a:pt x="35" y="34"/>
                    </a:cubicBezTo>
                    <a:cubicBezTo>
                      <a:pt x="35" y="34"/>
                      <a:pt x="35" y="34"/>
                      <a:pt x="35" y="34"/>
                    </a:cubicBezTo>
                    <a:cubicBezTo>
                      <a:pt x="35" y="34"/>
                      <a:pt x="35" y="34"/>
                      <a:pt x="35" y="34"/>
                    </a:cubicBezTo>
                    <a:cubicBezTo>
                      <a:pt x="35" y="34"/>
                      <a:pt x="35" y="35"/>
                      <a:pt x="36" y="35"/>
                    </a:cubicBezTo>
                    <a:cubicBezTo>
                      <a:pt x="36" y="35"/>
                      <a:pt x="36" y="35"/>
                      <a:pt x="36" y="35"/>
                    </a:cubicBezTo>
                    <a:cubicBezTo>
                      <a:pt x="36" y="35"/>
                      <a:pt x="36" y="35"/>
                      <a:pt x="36" y="35"/>
                    </a:cubicBezTo>
                    <a:cubicBezTo>
                      <a:pt x="36" y="35"/>
                      <a:pt x="36" y="35"/>
                      <a:pt x="36" y="35"/>
                    </a:cubicBezTo>
                    <a:cubicBezTo>
                      <a:pt x="36" y="35"/>
                      <a:pt x="36" y="35"/>
                      <a:pt x="36" y="35"/>
                    </a:cubicBezTo>
                    <a:cubicBezTo>
                      <a:pt x="36" y="36"/>
                      <a:pt x="36" y="36"/>
                      <a:pt x="36" y="36"/>
                    </a:cubicBezTo>
                    <a:cubicBezTo>
                      <a:pt x="37" y="36"/>
                      <a:pt x="37" y="36"/>
                      <a:pt x="37" y="36"/>
                    </a:cubicBezTo>
                    <a:close/>
                    <a:moveTo>
                      <a:pt x="45" y="29"/>
                    </a:moveTo>
                    <a:cubicBezTo>
                      <a:pt x="45" y="29"/>
                      <a:pt x="45" y="29"/>
                      <a:pt x="45" y="29"/>
                    </a:cubicBezTo>
                    <a:cubicBezTo>
                      <a:pt x="45" y="29"/>
                      <a:pt x="45" y="29"/>
                      <a:pt x="45" y="29"/>
                    </a:cubicBezTo>
                    <a:cubicBezTo>
                      <a:pt x="45" y="29"/>
                      <a:pt x="45" y="29"/>
                      <a:pt x="45" y="29"/>
                    </a:cubicBezTo>
                    <a:close/>
                    <a:moveTo>
                      <a:pt x="44" y="28"/>
                    </a:moveTo>
                    <a:cubicBezTo>
                      <a:pt x="45" y="28"/>
                      <a:pt x="45" y="28"/>
                      <a:pt x="45" y="28"/>
                    </a:cubicBezTo>
                    <a:cubicBezTo>
                      <a:pt x="45" y="29"/>
                      <a:pt x="45" y="29"/>
                      <a:pt x="45" y="29"/>
                    </a:cubicBezTo>
                    <a:cubicBezTo>
                      <a:pt x="45" y="29"/>
                      <a:pt x="45" y="29"/>
                      <a:pt x="45" y="29"/>
                    </a:cubicBezTo>
                    <a:cubicBezTo>
                      <a:pt x="45" y="28"/>
                      <a:pt x="45" y="28"/>
                      <a:pt x="45" y="28"/>
                    </a:cubicBezTo>
                    <a:lnTo>
                      <a:pt x="44" y="28"/>
                    </a:lnTo>
                    <a:close/>
                    <a:moveTo>
                      <a:pt x="40" y="28"/>
                    </a:move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40" y="28"/>
                    </a:move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41" y="28"/>
                      <a:pt x="41" y="28"/>
                      <a:pt x="41" y="28"/>
                    </a:cubicBezTo>
                    <a:cubicBezTo>
                      <a:pt x="41" y="28"/>
                      <a:pt x="41" y="28"/>
                      <a:pt x="41" y="28"/>
                    </a:cubicBezTo>
                    <a:cubicBezTo>
                      <a:pt x="41" y="28"/>
                      <a:pt x="41" y="28"/>
                      <a:pt x="41" y="28"/>
                    </a:cubicBezTo>
                    <a:lnTo>
                      <a:pt x="40" y="28"/>
                    </a:lnTo>
                    <a:close/>
                    <a:moveTo>
                      <a:pt x="37" y="20"/>
                    </a:moveTo>
                    <a:cubicBezTo>
                      <a:pt x="37" y="20"/>
                      <a:pt x="37" y="20"/>
                      <a:pt x="37" y="20"/>
                    </a:cubicBezTo>
                    <a:cubicBezTo>
                      <a:pt x="36" y="20"/>
                      <a:pt x="36" y="20"/>
                      <a:pt x="37" y="20"/>
                    </a:cubicBezTo>
                    <a:cubicBezTo>
                      <a:pt x="37" y="20"/>
                      <a:pt x="37" y="20"/>
                      <a:pt x="37" y="20"/>
                    </a:cubicBezTo>
                    <a:close/>
                    <a:moveTo>
                      <a:pt x="43" y="37"/>
                    </a:moveTo>
                    <a:cubicBezTo>
                      <a:pt x="44" y="37"/>
                      <a:pt x="45" y="36"/>
                      <a:pt x="46" y="36"/>
                    </a:cubicBezTo>
                    <a:cubicBezTo>
                      <a:pt x="45" y="36"/>
                      <a:pt x="45" y="36"/>
                      <a:pt x="45" y="36"/>
                    </a:cubicBezTo>
                    <a:cubicBezTo>
                      <a:pt x="44" y="36"/>
                      <a:pt x="44" y="36"/>
                      <a:pt x="43" y="37"/>
                    </a:cubicBezTo>
                    <a:close/>
                    <a:moveTo>
                      <a:pt x="50" y="35"/>
                    </a:moveTo>
                    <a:cubicBezTo>
                      <a:pt x="50" y="35"/>
                      <a:pt x="50" y="35"/>
                      <a:pt x="50" y="35"/>
                    </a:cubicBezTo>
                    <a:cubicBezTo>
                      <a:pt x="50" y="35"/>
                      <a:pt x="50" y="35"/>
                      <a:pt x="50" y="35"/>
                    </a:cubicBezTo>
                    <a:cubicBezTo>
                      <a:pt x="50" y="35"/>
                      <a:pt x="50" y="35"/>
                      <a:pt x="50" y="35"/>
                    </a:cubicBezTo>
                    <a:cubicBezTo>
                      <a:pt x="50" y="35"/>
                      <a:pt x="50" y="35"/>
                      <a:pt x="50" y="35"/>
                    </a:cubicBezTo>
                    <a:cubicBezTo>
                      <a:pt x="49" y="35"/>
                      <a:pt x="49" y="34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9" y="36"/>
                      <a:pt x="49" y="36"/>
                      <a:pt x="49" y="36"/>
                    </a:cubicBezTo>
                    <a:cubicBezTo>
                      <a:pt x="49" y="36"/>
                      <a:pt x="49" y="35"/>
                      <a:pt x="50" y="35"/>
                    </a:cubicBezTo>
                    <a:close/>
                    <a:moveTo>
                      <a:pt x="44" y="29"/>
                    </a:moveTo>
                    <a:cubicBezTo>
                      <a:pt x="44" y="29"/>
                      <a:pt x="44" y="29"/>
                      <a:pt x="44" y="29"/>
                    </a:cubicBezTo>
                    <a:cubicBezTo>
                      <a:pt x="44" y="29"/>
                      <a:pt x="44" y="29"/>
                      <a:pt x="44" y="29"/>
                    </a:cubicBezTo>
                    <a:cubicBezTo>
                      <a:pt x="44" y="28"/>
                      <a:pt x="44" y="28"/>
                      <a:pt x="44" y="28"/>
                    </a:cubicBezTo>
                    <a:cubicBezTo>
                      <a:pt x="44" y="28"/>
                      <a:pt x="44" y="28"/>
                      <a:pt x="44" y="28"/>
                    </a:cubicBezTo>
                    <a:cubicBezTo>
                      <a:pt x="44" y="28"/>
                      <a:pt x="44" y="28"/>
                      <a:pt x="44" y="28"/>
                    </a:cubicBezTo>
                    <a:cubicBezTo>
                      <a:pt x="44" y="28"/>
                      <a:pt x="44" y="28"/>
                      <a:pt x="44" y="28"/>
                    </a:cubicBezTo>
                    <a:cubicBezTo>
                      <a:pt x="44" y="28"/>
                      <a:pt x="44" y="28"/>
                      <a:pt x="44" y="28"/>
                    </a:cubicBezTo>
                    <a:cubicBezTo>
                      <a:pt x="44" y="28"/>
                      <a:pt x="44" y="28"/>
                      <a:pt x="44" y="28"/>
                    </a:cubicBezTo>
                    <a:cubicBezTo>
                      <a:pt x="44" y="28"/>
                      <a:pt x="44" y="28"/>
                      <a:pt x="44" y="28"/>
                    </a:cubicBezTo>
                    <a:cubicBezTo>
                      <a:pt x="43" y="28"/>
                      <a:pt x="43" y="28"/>
                      <a:pt x="43" y="28"/>
                    </a:cubicBezTo>
                    <a:cubicBezTo>
                      <a:pt x="42" y="28"/>
                      <a:pt x="42" y="28"/>
                      <a:pt x="42" y="28"/>
                    </a:cubicBezTo>
                    <a:cubicBezTo>
                      <a:pt x="42" y="28"/>
                      <a:pt x="42" y="28"/>
                      <a:pt x="42" y="28"/>
                    </a:cubicBezTo>
                    <a:cubicBezTo>
                      <a:pt x="42" y="29"/>
                      <a:pt x="42" y="29"/>
                      <a:pt x="42" y="29"/>
                    </a:cubicBezTo>
                    <a:cubicBezTo>
                      <a:pt x="43" y="29"/>
                      <a:pt x="43" y="29"/>
                      <a:pt x="43" y="29"/>
                    </a:cubicBezTo>
                    <a:cubicBezTo>
                      <a:pt x="43" y="29"/>
                      <a:pt x="43" y="29"/>
                      <a:pt x="43" y="29"/>
                    </a:cubicBezTo>
                    <a:cubicBezTo>
                      <a:pt x="43" y="29"/>
                      <a:pt x="43" y="29"/>
                      <a:pt x="43" y="29"/>
                    </a:cubicBezTo>
                    <a:cubicBezTo>
                      <a:pt x="43" y="29"/>
                      <a:pt x="43" y="29"/>
                      <a:pt x="43" y="29"/>
                    </a:cubicBezTo>
                    <a:cubicBezTo>
                      <a:pt x="43" y="30"/>
                      <a:pt x="43" y="30"/>
                      <a:pt x="43" y="30"/>
                    </a:cubicBezTo>
                    <a:cubicBezTo>
                      <a:pt x="43" y="30"/>
                      <a:pt x="43" y="30"/>
                      <a:pt x="43" y="30"/>
                    </a:cubicBezTo>
                    <a:cubicBezTo>
                      <a:pt x="43" y="30"/>
                      <a:pt x="43" y="30"/>
                      <a:pt x="43" y="30"/>
                    </a:cubicBezTo>
                    <a:cubicBezTo>
                      <a:pt x="43" y="30"/>
                      <a:pt x="43" y="30"/>
                      <a:pt x="43" y="30"/>
                    </a:cubicBezTo>
                    <a:cubicBezTo>
                      <a:pt x="43" y="30"/>
                      <a:pt x="43" y="30"/>
                      <a:pt x="43" y="30"/>
                    </a:cubicBezTo>
                    <a:cubicBezTo>
                      <a:pt x="43" y="31"/>
                      <a:pt x="43" y="31"/>
                      <a:pt x="43" y="31"/>
                    </a:cubicBezTo>
                    <a:cubicBezTo>
                      <a:pt x="42" y="31"/>
                      <a:pt x="42" y="31"/>
                      <a:pt x="42" y="31"/>
                    </a:cubicBezTo>
                    <a:cubicBezTo>
                      <a:pt x="43" y="31"/>
                      <a:pt x="43" y="31"/>
                      <a:pt x="43" y="31"/>
                    </a:cubicBezTo>
                    <a:cubicBezTo>
                      <a:pt x="43" y="31"/>
                      <a:pt x="43" y="31"/>
                      <a:pt x="43" y="31"/>
                    </a:cubicBezTo>
                    <a:cubicBezTo>
                      <a:pt x="43" y="31"/>
                      <a:pt x="43" y="31"/>
                      <a:pt x="43" y="32"/>
                    </a:cubicBezTo>
                    <a:cubicBezTo>
                      <a:pt x="43" y="32"/>
                      <a:pt x="43" y="32"/>
                      <a:pt x="43" y="32"/>
                    </a:cubicBezTo>
                    <a:cubicBezTo>
                      <a:pt x="43" y="32"/>
                      <a:pt x="43" y="32"/>
                      <a:pt x="43" y="32"/>
                    </a:cubicBezTo>
                    <a:cubicBezTo>
                      <a:pt x="44" y="31"/>
                      <a:pt x="44" y="31"/>
                      <a:pt x="44" y="31"/>
                    </a:cubicBezTo>
                    <a:cubicBezTo>
                      <a:pt x="44" y="31"/>
                      <a:pt x="44" y="31"/>
                      <a:pt x="44" y="31"/>
                    </a:cubicBezTo>
                    <a:cubicBezTo>
                      <a:pt x="44" y="31"/>
                      <a:pt x="44" y="31"/>
                      <a:pt x="44" y="31"/>
                    </a:cubicBezTo>
                    <a:cubicBezTo>
                      <a:pt x="44" y="31"/>
                      <a:pt x="44" y="31"/>
                      <a:pt x="44" y="31"/>
                    </a:cubicBezTo>
                    <a:cubicBezTo>
                      <a:pt x="44" y="30"/>
                      <a:pt x="44" y="30"/>
                      <a:pt x="44" y="30"/>
                    </a:cubicBezTo>
                    <a:cubicBezTo>
                      <a:pt x="44" y="30"/>
                      <a:pt x="44" y="30"/>
                      <a:pt x="44" y="30"/>
                    </a:cubicBezTo>
                    <a:cubicBezTo>
                      <a:pt x="44" y="30"/>
                      <a:pt x="44" y="29"/>
                      <a:pt x="44" y="29"/>
                    </a:cubicBezTo>
                    <a:close/>
                    <a:moveTo>
                      <a:pt x="47" y="23"/>
                    </a:moveTo>
                    <a:cubicBezTo>
                      <a:pt x="47" y="23"/>
                      <a:pt x="47" y="23"/>
                      <a:pt x="47" y="23"/>
                    </a:cubicBezTo>
                    <a:cubicBezTo>
                      <a:pt x="47" y="23"/>
                      <a:pt x="47" y="23"/>
                      <a:pt x="47" y="23"/>
                    </a:cubicBezTo>
                    <a:cubicBezTo>
                      <a:pt x="47" y="23"/>
                      <a:pt x="46" y="22"/>
                      <a:pt x="46" y="22"/>
                    </a:cubicBezTo>
                    <a:cubicBezTo>
                      <a:pt x="46" y="22"/>
                      <a:pt x="46" y="22"/>
                      <a:pt x="46" y="21"/>
                    </a:cubicBezTo>
                    <a:cubicBezTo>
                      <a:pt x="45" y="21"/>
                      <a:pt x="45" y="21"/>
                      <a:pt x="45" y="21"/>
                    </a:cubicBezTo>
                    <a:cubicBezTo>
                      <a:pt x="45" y="21"/>
                      <a:pt x="45" y="21"/>
                      <a:pt x="45" y="21"/>
                    </a:cubicBezTo>
                    <a:cubicBezTo>
                      <a:pt x="45" y="21"/>
                      <a:pt x="45" y="21"/>
                      <a:pt x="44" y="21"/>
                    </a:cubicBezTo>
                    <a:cubicBezTo>
                      <a:pt x="44" y="21"/>
                      <a:pt x="44" y="21"/>
                      <a:pt x="44" y="21"/>
                    </a:cubicBezTo>
                    <a:cubicBezTo>
                      <a:pt x="44" y="22"/>
                      <a:pt x="44" y="22"/>
                      <a:pt x="43" y="22"/>
                    </a:cubicBezTo>
                    <a:cubicBezTo>
                      <a:pt x="43" y="22"/>
                      <a:pt x="43" y="22"/>
                      <a:pt x="43" y="22"/>
                    </a:cubicBezTo>
                    <a:cubicBezTo>
                      <a:pt x="43" y="22"/>
                      <a:pt x="43" y="22"/>
                      <a:pt x="43" y="22"/>
                    </a:cubicBezTo>
                    <a:cubicBezTo>
                      <a:pt x="43" y="22"/>
                      <a:pt x="43" y="22"/>
                      <a:pt x="43" y="22"/>
                    </a:cubicBezTo>
                    <a:cubicBezTo>
                      <a:pt x="42" y="22"/>
                      <a:pt x="42" y="22"/>
                      <a:pt x="42" y="22"/>
                    </a:cubicBezTo>
                    <a:cubicBezTo>
                      <a:pt x="42" y="23"/>
                      <a:pt x="42" y="23"/>
                      <a:pt x="42" y="23"/>
                    </a:cubicBezTo>
                    <a:cubicBezTo>
                      <a:pt x="42" y="23"/>
                      <a:pt x="43" y="23"/>
                      <a:pt x="43" y="23"/>
                    </a:cubicBezTo>
                    <a:cubicBezTo>
                      <a:pt x="44" y="24"/>
                      <a:pt x="44" y="23"/>
                      <a:pt x="44" y="23"/>
                    </a:cubicBezTo>
                    <a:cubicBezTo>
                      <a:pt x="44" y="23"/>
                      <a:pt x="44" y="23"/>
                      <a:pt x="44" y="23"/>
                    </a:cubicBezTo>
                    <a:cubicBezTo>
                      <a:pt x="45" y="23"/>
                      <a:pt x="45" y="23"/>
                      <a:pt x="45" y="23"/>
                    </a:cubicBezTo>
                    <a:cubicBezTo>
                      <a:pt x="45" y="23"/>
                      <a:pt x="45" y="23"/>
                      <a:pt x="45" y="23"/>
                    </a:cubicBezTo>
                    <a:cubicBezTo>
                      <a:pt x="45" y="23"/>
                      <a:pt x="45" y="23"/>
                      <a:pt x="45" y="23"/>
                    </a:cubicBezTo>
                    <a:cubicBezTo>
                      <a:pt x="44" y="23"/>
                      <a:pt x="44" y="23"/>
                      <a:pt x="44" y="23"/>
                    </a:cubicBezTo>
                    <a:cubicBezTo>
                      <a:pt x="44" y="23"/>
                      <a:pt x="44" y="23"/>
                      <a:pt x="44" y="23"/>
                    </a:cubicBezTo>
                    <a:cubicBezTo>
                      <a:pt x="44" y="24"/>
                      <a:pt x="44" y="24"/>
                      <a:pt x="44" y="24"/>
                    </a:cubicBezTo>
                    <a:cubicBezTo>
                      <a:pt x="44" y="24"/>
                      <a:pt x="44" y="24"/>
                      <a:pt x="44" y="24"/>
                    </a:cubicBezTo>
                    <a:cubicBezTo>
                      <a:pt x="44" y="24"/>
                      <a:pt x="44" y="24"/>
                      <a:pt x="45" y="24"/>
                    </a:cubicBezTo>
                    <a:cubicBezTo>
                      <a:pt x="46" y="24"/>
                      <a:pt x="46" y="25"/>
                      <a:pt x="47" y="24"/>
                    </a:cubicBezTo>
                    <a:cubicBezTo>
                      <a:pt x="47" y="24"/>
                      <a:pt x="46" y="24"/>
                      <a:pt x="46" y="23"/>
                    </a:cubicBezTo>
                    <a:cubicBezTo>
                      <a:pt x="46" y="23"/>
                      <a:pt x="46" y="23"/>
                      <a:pt x="46" y="23"/>
                    </a:cubicBezTo>
                    <a:cubicBezTo>
                      <a:pt x="46" y="23"/>
                      <a:pt x="46" y="23"/>
                      <a:pt x="46" y="23"/>
                    </a:cubicBezTo>
                    <a:cubicBezTo>
                      <a:pt x="47" y="24"/>
                      <a:pt x="47" y="24"/>
                      <a:pt x="47" y="24"/>
                    </a:cubicBezTo>
                    <a:cubicBezTo>
                      <a:pt x="47" y="24"/>
                      <a:pt x="47" y="24"/>
                      <a:pt x="47" y="24"/>
                    </a:cubicBezTo>
                    <a:cubicBezTo>
                      <a:pt x="47" y="24"/>
                      <a:pt x="47" y="24"/>
                      <a:pt x="47" y="24"/>
                    </a:cubicBezTo>
                    <a:cubicBezTo>
                      <a:pt x="47" y="24"/>
                      <a:pt x="47" y="24"/>
                      <a:pt x="47" y="24"/>
                    </a:cubicBezTo>
                    <a:cubicBezTo>
                      <a:pt x="47" y="24"/>
                      <a:pt x="47" y="24"/>
                      <a:pt x="47" y="24"/>
                    </a:cubicBezTo>
                    <a:cubicBezTo>
                      <a:pt x="47" y="24"/>
                      <a:pt x="47" y="24"/>
                      <a:pt x="47" y="24"/>
                    </a:cubicBezTo>
                    <a:lnTo>
                      <a:pt x="47" y="23"/>
                    </a:lnTo>
                    <a:close/>
                    <a:moveTo>
                      <a:pt x="39" y="18"/>
                    </a:moveTo>
                    <a:cubicBezTo>
                      <a:pt x="39" y="17"/>
                      <a:pt x="39" y="17"/>
                      <a:pt x="39" y="17"/>
                    </a:cubicBezTo>
                    <a:cubicBezTo>
                      <a:pt x="39" y="17"/>
                      <a:pt x="39" y="17"/>
                      <a:pt x="39" y="17"/>
                    </a:cubicBezTo>
                    <a:cubicBezTo>
                      <a:pt x="39" y="17"/>
                      <a:pt x="39" y="17"/>
                      <a:pt x="39" y="17"/>
                    </a:cubicBezTo>
                    <a:cubicBezTo>
                      <a:pt x="39" y="17"/>
                      <a:pt x="39" y="17"/>
                      <a:pt x="39" y="17"/>
                    </a:cubicBezTo>
                    <a:cubicBezTo>
                      <a:pt x="39" y="17"/>
                      <a:pt x="39" y="17"/>
                      <a:pt x="39" y="17"/>
                    </a:cubicBezTo>
                    <a:cubicBezTo>
                      <a:pt x="39" y="16"/>
                      <a:pt x="39" y="16"/>
                      <a:pt x="39" y="16"/>
                    </a:cubicBezTo>
                    <a:cubicBezTo>
                      <a:pt x="39" y="16"/>
                      <a:pt x="39" y="16"/>
                      <a:pt x="39" y="16"/>
                    </a:cubicBezTo>
                    <a:cubicBezTo>
                      <a:pt x="39" y="16"/>
                      <a:pt x="39" y="16"/>
                      <a:pt x="39" y="16"/>
                    </a:cubicBezTo>
                    <a:cubicBezTo>
                      <a:pt x="39" y="15"/>
                      <a:pt x="39" y="16"/>
                      <a:pt x="39" y="16"/>
                    </a:cubicBezTo>
                    <a:cubicBezTo>
                      <a:pt x="38" y="16"/>
                      <a:pt x="38" y="16"/>
                      <a:pt x="38" y="16"/>
                    </a:cubicBezTo>
                    <a:cubicBezTo>
                      <a:pt x="38" y="16"/>
                      <a:pt x="38" y="16"/>
                      <a:pt x="38" y="16"/>
                    </a:cubicBezTo>
                    <a:cubicBezTo>
                      <a:pt x="38" y="16"/>
                      <a:pt x="38" y="16"/>
                      <a:pt x="38" y="16"/>
                    </a:cubicBezTo>
                    <a:cubicBezTo>
                      <a:pt x="38" y="16"/>
                      <a:pt x="38" y="16"/>
                      <a:pt x="38" y="16"/>
                    </a:cubicBezTo>
                    <a:cubicBezTo>
                      <a:pt x="37" y="16"/>
                      <a:pt x="37" y="16"/>
                      <a:pt x="37" y="16"/>
                    </a:cubicBezTo>
                    <a:cubicBezTo>
                      <a:pt x="37" y="16"/>
                      <a:pt x="37" y="16"/>
                      <a:pt x="37" y="16"/>
                    </a:cubicBezTo>
                    <a:cubicBezTo>
                      <a:pt x="37" y="16"/>
                      <a:pt x="37" y="16"/>
                      <a:pt x="37" y="16"/>
                    </a:cubicBezTo>
                    <a:cubicBezTo>
                      <a:pt x="37" y="16"/>
                      <a:pt x="37" y="16"/>
                      <a:pt x="37" y="16"/>
                    </a:cubicBezTo>
                    <a:cubicBezTo>
                      <a:pt x="37" y="16"/>
                      <a:pt x="37" y="16"/>
                      <a:pt x="37" y="16"/>
                    </a:cubicBezTo>
                    <a:cubicBezTo>
                      <a:pt x="37" y="17"/>
                      <a:pt x="37" y="17"/>
                      <a:pt x="37" y="17"/>
                    </a:cubicBezTo>
                    <a:cubicBezTo>
                      <a:pt x="37" y="17"/>
                      <a:pt x="37" y="17"/>
                      <a:pt x="37" y="17"/>
                    </a:cubicBezTo>
                    <a:cubicBezTo>
                      <a:pt x="37" y="17"/>
                      <a:pt x="37" y="17"/>
                      <a:pt x="37" y="17"/>
                    </a:cubicBezTo>
                    <a:cubicBezTo>
                      <a:pt x="37" y="17"/>
                      <a:pt x="37" y="17"/>
                      <a:pt x="37" y="17"/>
                    </a:cubicBezTo>
                    <a:cubicBezTo>
                      <a:pt x="37" y="17"/>
                      <a:pt x="37" y="17"/>
                      <a:pt x="37" y="17"/>
                    </a:cubicBezTo>
                    <a:cubicBezTo>
                      <a:pt x="38" y="17"/>
                      <a:pt x="38" y="17"/>
                      <a:pt x="38" y="17"/>
                    </a:cubicBezTo>
                    <a:cubicBezTo>
                      <a:pt x="38" y="17"/>
                      <a:pt x="38" y="17"/>
                      <a:pt x="38" y="17"/>
                    </a:cubicBezTo>
                    <a:cubicBezTo>
                      <a:pt x="38" y="17"/>
                      <a:pt x="38" y="17"/>
                      <a:pt x="38" y="17"/>
                    </a:cubicBezTo>
                    <a:cubicBezTo>
                      <a:pt x="38" y="17"/>
                      <a:pt x="38" y="17"/>
                      <a:pt x="38" y="17"/>
                    </a:cubicBezTo>
                    <a:cubicBezTo>
                      <a:pt x="38" y="17"/>
                      <a:pt x="38" y="17"/>
                      <a:pt x="38" y="17"/>
                    </a:cubicBezTo>
                    <a:cubicBezTo>
                      <a:pt x="38" y="17"/>
                      <a:pt x="38" y="17"/>
                      <a:pt x="38" y="17"/>
                    </a:cubicBezTo>
                    <a:cubicBezTo>
                      <a:pt x="38" y="17"/>
                      <a:pt x="38" y="17"/>
                      <a:pt x="38" y="17"/>
                    </a:cubicBezTo>
                    <a:cubicBezTo>
                      <a:pt x="38" y="17"/>
                      <a:pt x="38" y="17"/>
                      <a:pt x="38" y="17"/>
                    </a:cubicBezTo>
                    <a:cubicBezTo>
                      <a:pt x="38" y="17"/>
                      <a:pt x="38" y="17"/>
                      <a:pt x="38" y="17"/>
                    </a:cubicBezTo>
                    <a:cubicBezTo>
                      <a:pt x="38" y="16"/>
                      <a:pt x="38" y="16"/>
                      <a:pt x="38" y="16"/>
                    </a:cubicBezTo>
                    <a:cubicBezTo>
                      <a:pt x="38" y="17"/>
                      <a:pt x="38" y="17"/>
                      <a:pt x="38" y="17"/>
                    </a:cubicBezTo>
                    <a:cubicBezTo>
                      <a:pt x="38" y="17"/>
                      <a:pt x="38" y="17"/>
                      <a:pt x="38" y="17"/>
                    </a:cubicBezTo>
                    <a:cubicBezTo>
                      <a:pt x="38" y="17"/>
                      <a:pt x="38" y="17"/>
                      <a:pt x="38" y="17"/>
                    </a:cubicBezTo>
                    <a:cubicBezTo>
                      <a:pt x="38" y="17"/>
                      <a:pt x="38" y="17"/>
                      <a:pt x="38" y="17"/>
                    </a:cubicBezTo>
                    <a:cubicBezTo>
                      <a:pt x="38" y="17"/>
                      <a:pt x="38" y="17"/>
                      <a:pt x="38" y="17"/>
                    </a:cubicBezTo>
                    <a:lnTo>
                      <a:pt x="39" y="18"/>
                    </a:lnTo>
                    <a:close/>
                    <a:moveTo>
                      <a:pt x="32" y="34"/>
                    </a:moveTo>
                    <a:cubicBezTo>
                      <a:pt x="32" y="34"/>
                      <a:pt x="32" y="34"/>
                      <a:pt x="32" y="34"/>
                    </a:cubicBezTo>
                    <a:cubicBezTo>
                      <a:pt x="32" y="34"/>
                      <a:pt x="32" y="34"/>
                      <a:pt x="32" y="34"/>
                    </a:cubicBezTo>
                    <a:cubicBezTo>
                      <a:pt x="32" y="34"/>
                      <a:pt x="32" y="34"/>
                      <a:pt x="32" y="34"/>
                    </a:cubicBezTo>
                    <a:cubicBezTo>
                      <a:pt x="33" y="34"/>
                      <a:pt x="33" y="34"/>
                      <a:pt x="33" y="34"/>
                    </a:cubicBezTo>
                    <a:lnTo>
                      <a:pt x="32" y="34"/>
                    </a:lnTo>
                    <a:close/>
                    <a:moveTo>
                      <a:pt x="33" y="26"/>
                    </a:moveTo>
                    <a:cubicBezTo>
                      <a:pt x="33" y="26"/>
                      <a:pt x="33" y="26"/>
                      <a:pt x="33" y="26"/>
                    </a:cubicBezTo>
                    <a:cubicBezTo>
                      <a:pt x="33" y="26"/>
                      <a:pt x="33" y="26"/>
                      <a:pt x="33" y="26"/>
                    </a:cubicBezTo>
                    <a:cubicBezTo>
                      <a:pt x="33" y="26"/>
                      <a:pt x="33" y="26"/>
                      <a:pt x="33" y="26"/>
                    </a:cubicBezTo>
                    <a:close/>
                    <a:moveTo>
                      <a:pt x="34" y="26"/>
                    </a:moveTo>
                    <a:cubicBezTo>
                      <a:pt x="34" y="27"/>
                      <a:pt x="34" y="27"/>
                      <a:pt x="34" y="27"/>
                    </a:cubicBezTo>
                    <a:cubicBezTo>
                      <a:pt x="34" y="27"/>
                      <a:pt x="34" y="27"/>
                      <a:pt x="34" y="27"/>
                    </a:cubicBezTo>
                    <a:cubicBezTo>
                      <a:pt x="34" y="26"/>
                      <a:pt x="34" y="26"/>
                      <a:pt x="34" y="26"/>
                    </a:cubicBezTo>
                    <a:cubicBezTo>
                      <a:pt x="34" y="27"/>
                      <a:pt x="34" y="27"/>
                      <a:pt x="34" y="27"/>
                    </a:cubicBezTo>
                    <a:cubicBezTo>
                      <a:pt x="34" y="27"/>
                      <a:pt x="34" y="27"/>
                      <a:pt x="34" y="27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6"/>
                      <a:pt x="34" y="26"/>
                      <a:pt x="34" y="26"/>
                    </a:cubicBezTo>
                    <a:cubicBezTo>
                      <a:pt x="34" y="26"/>
                      <a:pt x="34" y="26"/>
                      <a:pt x="34" y="26"/>
                    </a:cubicBezTo>
                    <a:cubicBezTo>
                      <a:pt x="34" y="25"/>
                      <a:pt x="34" y="25"/>
                      <a:pt x="34" y="25"/>
                    </a:cubicBezTo>
                    <a:cubicBezTo>
                      <a:pt x="33" y="25"/>
                      <a:pt x="33" y="25"/>
                      <a:pt x="33" y="25"/>
                    </a:cubicBezTo>
                    <a:cubicBezTo>
                      <a:pt x="33" y="25"/>
                      <a:pt x="33" y="25"/>
                      <a:pt x="33" y="25"/>
                    </a:cubicBezTo>
                    <a:cubicBezTo>
                      <a:pt x="33" y="25"/>
                      <a:pt x="33" y="25"/>
                      <a:pt x="33" y="25"/>
                    </a:cubicBezTo>
                    <a:cubicBezTo>
                      <a:pt x="33" y="26"/>
                      <a:pt x="33" y="26"/>
                      <a:pt x="33" y="26"/>
                    </a:cubicBezTo>
                    <a:cubicBezTo>
                      <a:pt x="33" y="26"/>
                      <a:pt x="33" y="26"/>
                      <a:pt x="33" y="26"/>
                    </a:cubicBezTo>
                    <a:cubicBezTo>
                      <a:pt x="34" y="26"/>
                      <a:pt x="34" y="26"/>
                      <a:pt x="34" y="26"/>
                    </a:cubicBezTo>
                    <a:cubicBezTo>
                      <a:pt x="34" y="26"/>
                      <a:pt x="34" y="26"/>
                      <a:pt x="34" y="26"/>
                    </a:cubicBezTo>
                    <a:cubicBezTo>
                      <a:pt x="34" y="26"/>
                      <a:pt x="34" y="26"/>
                      <a:pt x="34" y="26"/>
                    </a:cubicBezTo>
                    <a:close/>
                    <a:moveTo>
                      <a:pt x="28" y="27"/>
                    </a:moveTo>
                    <a:cubicBezTo>
                      <a:pt x="28" y="26"/>
                      <a:pt x="28" y="26"/>
                      <a:pt x="28" y="26"/>
                    </a:cubicBezTo>
                    <a:cubicBezTo>
                      <a:pt x="28" y="27"/>
                      <a:pt x="28" y="27"/>
                      <a:pt x="28" y="27"/>
                    </a:cubicBezTo>
                    <a:cubicBezTo>
                      <a:pt x="27" y="26"/>
                      <a:pt x="27" y="26"/>
                      <a:pt x="27" y="26"/>
                    </a:cubicBezTo>
                    <a:cubicBezTo>
                      <a:pt x="27" y="26"/>
                      <a:pt x="27" y="26"/>
                      <a:pt x="27" y="26"/>
                    </a:cubicBezTo>
                    <a:cubicBezTo>
                      <a:pt x="27" y="26"/>
                      <a:pt x="26" y="26"/>
                      <a:pt x="26" y="25"/>
                    </a:cubicBezTo>
                    <a:cubicBezTo>
                      <a:pt x="26" y="25"/>
                      <a:pt x="26" y="25"/>
                      <a:pt x="26" y="25"/>
                    </a:cubicBezTo>
                    <a:cubicBezTo>
                      <a:pt x="26" y="24"/>
                      <a:pt x="25" y="24"/>
                      <a:pt x="25" y="24"/>
                    </a:cubicBezTo>
                    <a:cubicBezTo>
                      <a:pt x="24" y="24"/>
                      <a:pt x="24" y="24"/>
                      <a:pt x="24" y="24"/>
                    </a:cubicBezTo>
                    <a:cubicBezTo>
                      <a:pt x="24" y="25"/>
                      <a:pt x="24" y="25"/>
                      <a:pt x="24" y="25"/>
                    </a:cubicBezTo>
                    <a:cubicBezTo>
                      <a:pt x="24" y="25"/>
                      <a:pt x="24" y="25"/>
                      <a:pt x="24" y="25"/>
                    </a:cubicBezTo>
                    <a:cubicBezTo>
                      <a:pt x="24" y="25"/>
                      <a:pt x="24" y="25"/>
                      <a:pt x="24" y="25"/>
                    </a:cubicBezTo>
                    <a:cubicBezTo>
                      <a:pt x="24" y="25"/>
                      <a:pt x="23" y="26"/>
                      <a:pt x="23" y="26"/>
                    </a:cubicBezTo>
                    <a:cubicBezTo>
                      <a:pt x="22" y="26"/>
                      <a:pt x="22" y="26"/>
                      <a:pt x="22" y="26"/>
                    </a:cubicBezTo>
                    <a:cubicBezTo>
                      <a:pt x="23" y="26"/>
                      <a:pt x="23" y="26"/>
                      <a:pt x="23" y="26"/>
                    </a:cubicBezTo>
                    <a:cubicBezTo>
                      <a:pt x="23" y="26"/>
                      <a:pt x="23" y="26"/>
                      <a:pt x="23" y="25"/>
                    </a:cubicBezTo>
                    <a:cubicBezTo>
                      <a:pt x="24" y="25"/>
                      <a:pt x="24" y="26"/>
                      <a:pt x="24" y="26"/>
                    </a:cubicBezTo>
                    <a:cubicBezTo>
                      <a:pt x="25" y="26"/>
                      <a:pt x="25" y="26"/>
                      <a:pt x="26" y="27"/>
                    </a:cubicBezTo>
                    <a:cubicBezTo>
                      <a:pt x="26" y="27"/>
                      <a:pt x="26" y="27"/>
                      <a:pt x="26" y="27"/>
                    </a:cubicBezTo>
                    <a:cubicBezTo>
                      <a:pt x="26" y="27"/>
                      <a:pt x="26" y="27"/>
                      <a:pt x="26" y="27"/>
                    </a:cubicBezTo>
                    <a:cubicBezTo>
                      <a:pt x="27" y="28"/>
                      <a:pt x="27" y="28"/>
                      <a:pt x="27" y="28"/>
                    </a:cubicBezTo>
                    <a:cubicBezTo>
                      <a:pt x="27" y="28"/>
                      <a:pt x="27" y="28"/>
                      <a:pt x="27" y="28"/>
                    </a:cubicBezTo>
                    <a:cubicBezTo>
                      <a:pt x="27" y="28"/>
                      <a:pt x="27" y="28"/>
                      <a:pt x="27" y="28"/>
                    </a:cubicBezTo>
                    <a:cubicBezTo>
                      <a:pt x="27" y="29"/>
                      <a:pt x="27" y="29"/>
                      <a:pt x="27" y="29"/>
                    </a:cubicBezTo>
                    <a:cubicBezTo>
                      <a:pt x="27" y="29"/>
                      <a:pt x="27" y="29"/>
                      <a:pt x="27" y="29"/>
                    </a:cubicBezTo>
                    <a:cubicBezTo>
                      <a:pt x="27" y="29"/>
                      <a:pt x="27" y="29"/>
                      <a:pt x="27" y="29"/>
                    </a:cubicBezTo>
                    <a:cubicBezTo>
                      <a:pt x="27" y="29"/>
                      <a:pt x="27" y="29"/>
                      <a:pt x="27" y="29"/>
                    </a:cubicBezTo>
                    <a:cubicBezTo>
                      <a:pt x="28" y="29"/>
                      <a:pt x="28" y="29"/>
                      <a:pt x="28" y="29"/>
                    </a:cubicBezTo>
                    <a:cubicBezTo>
                      <a:pt x="28" y="29"/>
                      <a:pt x="29" y="30"/>
                      <a:pt x="30" y="30"/>
                    </a:cubicBezTo>
                    <a:cubicBezTo>
                      <a:pt x="30" y="30"/>
                      <a:pt x="30" y="30"/>
                      <a:pt x="30" y="30"/>
                    </a:cubicBezTo>
                    <a:cubicBezTo>
                      <a:pt x="30" y="30"/>
                      <a:pt x="30" y="30"/>
                      <a:pt x="30" y="30"/>
                    </a:cubicBezTo>
                    <a:cubicBezTo>
                      <a:pt x="30" y="30"/>
                      <a:pt x="30" y="30"/>
                      <a:pt x="30" y="30"/>
                    </a:cubicBezTo>
                    <a:cubicBezTo>
                      <a:pt x="30" y="30"/>
                      <a:pt x="30" y="30"/>
                      <a:pt x="31" y="30"/>
                    </a:cubicBezTo>
                    <a:cubicBezTo>
                      <a:pt x="30" y="31"/>
                      <a:pt x="30" y="31"/>
                      <a:pt x="30" y="31"/>
                    </a:cubicBezTo>
                    <a:cubicBezTo>
                      <a:pt x="30" y="31"/>
                      <a:pt x="30" y="31"/>
                      <a:pt x="30" y="31"/>
                    </a:cubicBezTo>
                    <a:cubicBezTo>
                      <a:pt x="31" y="31"/>
                      <a:pt x="31" y="31"/>
                      <a:pt x="31" y="31"/>
                    </a:cubicBezTo>
                    <a:cubicBezTo>
                      <a:pt x="31" y="31"/>
                      <a:pt x="31" y="31"/>
                      <a:pt x="31" y="31"/>
                    </a:cubicBezTo>
                    <a:cubicBezTo>
                      <a:pt x="31" y="31"/>
                      <a:pt x="31" y="31"/>
                      <a:pt x="31" y="31"/>
                    </a:cubicBezTo>
                    <a:cubicBezTo>
                      <a:pt x="31" y="31"/>
                      <a:pt x="31" y="31"/>
                      <a:pt x="31" y="31"/>
                    </a:cubicBezTo>
                    <a:cubicBezTo>
                      <a:pt x="31" y="31"/>
                      <a:pt x="31" y="31"/>
                      <a:pt x="31" y="31"/>
                    </a:cubicBezTo>
                    <a:cubicBezTo>
                      <a:pt x="31" y="32"/>
                      <a:pt x="31" y="32"/>
                      <a:pt x="31" y="32"/>
                    </a:cubicBezTo>
                    <a:cubicBezTo>
                      <a:pt x="31" y="32"/>
                      <a:pt x="31" y="32"/>
                      <a:pt x="31" y="32"/>
                    </a:cubicBezTo>
                    <a:cubicBezTo>
                      <a:pt x="31" y="32"/>
                      <a:pt x="31" y="32"/>
                      <a:pt x="31" y="32"/>
                    </a:cubicBezTo>
                    <a:cubicBezTo>
                      <a:pt x="31" y="32"/>
                      <a:pt x="31" y="32"/>
                      <a:pt x="31" y="32"/>
                    </a:cubicBezTo>
                    <a:cubicBezTo>
                      <a:pt x="32" y="32"/>
                      <a:pt x="32" y="32"/>
                      <a:pt x="32" y="32"/>
                    </a:cubicBezTo>
                    <a:cubicBezTo>
                      <a:pt x="32" y="32"/>
                      <a:pt x="32" y="32"/>
                      <a:pt x="32" y="32"/>
                    </a:cubicBezTo>
                    <a:cubicBezTo>
                      <a:pt x="32" y="33"/>
                      <a:pt x="32" y="33"/>
                      <a:pt x="32" y="33"/>
                    </a:cubicBezTo>
                    <a:cubicBezTo>
                      <a:pt x="32" y="33"/>
                      <a:pt x="32" y="33"/>
                      <a:pt x="32" y="33"/>
                    </a:cubicBezTo>
                    <a:cubicBezTo>
                      <a:pt x="32" y="33"/>
                      <a:pt x="32" y="33"/>
                      <a:pt x="32" y="33"/>
                    </a:cubicBezTo>
                    <a:cubicBezTo>
                      <a:pt x="32" y="33"/>
                      <a:pt x="32" y="33"/>
                      <a:pt x="32" y="33"/>
                    </a:cubicBezTo>
                    <a:cubicBezTo>
                      <a:pt x="32" y="33"/>
                      <a:pt x="32" y="33"/>
                      <a:pt x="32" y="33"/>
                    </a:cubicBezTo>
                    <a:cubicBezTo>
                      <a:pt x="33" y="33"/>
                      <a:pt x="33" y="33"/>
                      <a:pt x="33" y="33"/>
                    </a:cubicBezTo>
                    <a:cubicBezTo>
                      <a:pt x="33" y="33"/>
                      <a:pt x="33" y="33"/>
                      <a:pt x="33" y="33"/>
                    </a:cubicBezTo>
                    <a:cubicBezTo>
                      <a:pt x="33" y="33"/>
                      <a:pt x="33" y="33"/>
                      <a:pt x="33" y="33"/>
                    </a:cubicBezTo>
                    <a:cubicBezTo>
                      <a:pt x="33" y="33"/>
                      <a:pt x="33" y="33"/>
                      <a:pt x="34" y="32"/>
                    </a:cubicBezTo>
                    <a:cubicBezTo>
                      <a:pt x="33" y="32"/>
                      <a:pt x="33" y="32"/>
                      <a:pt x="33" y="32"/>
                    </a:cubicBezTo>
                    <a:cubicBezTo>
                      <a:pt x="33" y="32"/>
                      <a:pt x="33" y="32"/>
                      <a:pt x="33" y="32"/>
                    </a:cubicBezTo>
                    <a:cubicBezTo>
                      <a:pt x="33" y="32"/>
                      <a:pt x="33" y="32"/>
                      <a:pt x="32" y="31"/>
                    </a:cubicBezTo>
                    <a:cubicBezTo>
                      <a:pt x="32" y="32"/>
                      <a:pt x="32" y="32"/>
                      <a:pt x="32" y="32"/>
                    </a:cubicBezTo>
                    <a:cubicBezTo>
                      <a:pt x="32" y="31"/>
                      <a:pt x="32" y="31"/>
                      <a:pt x="32" y="31"/>
                    </a:cubicBezTo>
                    <a:cubicBezTo>
                      <a:pt x="31" y="31"/>
                      <a:pt x="31" y="31"/>
                      <a:pt x="31" y="31"/>
                    </a:cubicBezTo>
                    <a:cubicBezTo>
                      <a:pt x="31" y="31"/>
                      <a:pt x="31" y="31"/>
                      <a:pt x="31" y="31"/>
                    </a:cubicBezTo>
                    <a:cubicBezTo>
                      <a:pt x="31" y="31"/>
                      <a:pt x="31" y="31"/>
                      <a:pt x="31" y="31"/>
                    </a:cubicBezTo>
                    <a:cubicBezTo>
                      <a:pt x="31" y="30"/>
                      <a:pt x="31" y="30"/>
                      <a:pt x="31" y="30"/>
                    </a:cubicBezTo>
                    <a:cubicBezTo>
                      <a:pt x="31" y="30"/>
                      <a:pt x="31" y="30"/>
                      <a:pt x="31" y="30"/>
                    </a:cubicBezTo>
                    <a:cubicBezTo>
                      <a:pt x="31" y="30"/>
                      <a:pt x="31" y="30"/>
                      <a:pt x="31" y="30"/>
                    </a:cubicBezTo>
                    <a:cubicBezTo>
                      <a:pt x="31" y="29"/>
                      <a:pt x="31" y="29"/>
                      <a:pt x="31" y="29"/>
                    </a:cubicBezTo>
                    <a:cubicBezTo>
                      <a:pt x="31" y="29"/>
                      <a:pt x="31" y="29"/>
                      <a:pt x="31" y="29"/>
                    </a:cubicBezTo>
                    <a:cubicBezTo>
                      <a:pt x="31" y="29"/>
                      <a:pt x="31" y="29"/>
                      <a:pt x="31" y="29"/>
                    </a:cubicBezTo>
                    <a:cubicBezTo>
                      <a:pt x="31" y="29"/>
                      <a:pt x="31" y="29"/>
                      <a:pt x="31" y="29"/>
                    </a:cubicBezTo>
                    <a:cubicBezTo>
                      <a:pt x="31" y="28"/>
                      <a:pt x="31" y="28"/>
                      <a:pt x="31" y="28"/>
                    </a:cubicBezTo>
                    <a:cubicBezTo>
                      <a:pt x="31" y="28"/>
                      <a:pt x="31" y="28"/>
                      <a:pt x="31" y="28"/>
                    </a:cubicBezTo>
                    <a:cubicBezTo>
                      <a:pt x="31" y="28"/>
                      <a:pt x="31" y="28"/>
                      <a:pt x="31" y="27"/>
                    </a:cubicBezTo>
                    <a:cubicBezTo>
                      <a:pt x="30" y="27"/>
                      <a:pt x="30" y="27"/>
                      <a:pt x="30" y="27"/>
                    </a:cubicBezTo>
                    <a:cubicBezTo>
                      <a:pt x="30" y="27"/>
                      <a:pt x="30" y="27"/>
                      <a:pt x="30" y="27"/>
                    </a:cubicBezTo>
                    <a:cubicBezTo>
                      <a:pt x="29" y="28"/>
                      <a:pt x="29" y="27"/>
                      <a:pt x="28" y="27"/>
                    </a:cubicBezTo>
                    <a:close/>
                    <a:moveTo>
                      <a:pt x="31" y="60"/>
                    </a:moveTo>
                    <a:cubicBezTo>
                      <a:pt x="31" y="59"/>
                      <a:pt x="31" y="59"/>
                      <a:pt x="31" y="59"/>
                    </a:cubicBezTo>
                    <a:cubicBezTo>
                      <a:pt x="30" y="59"/>
                      <a:pt x="30" y="59"/>
                      <a:pt x="30" y="59"/>
                    </a:cubicBezTo>
                    <a:cubicBezTo>
                      <a:pt x="30" y="60"/>
                      <a:pt x="30" y="60"/>
                      <a:pt x="30" y="60"/>
                    </a:cubicBezTo>
                    <a:cubicBezTo>
                      <a:pt x="31" y="60"/>
                      <a:pt x="31" y="60"/>
                      <a:pt x="31" y="60"/>
                    </a:cubicBezTo>
                    <a:cubicBezTo>
                      <a:pt x="31" y="60"/>
                      <a:pt x="31" y="60"/>
                      <a:pt x="31" y="60"/>
                    </a:cubicBezTo>
                    <a:close/>
                    <a:moveTo>
                      <a:pt x="41" y="59"/>
                    </a:moveTo>
                    <a:cubicBezTo>
                      <a:pt x="41" y="59"/>
                      <a:pt x="41" y="59"/>
                      <a:pt x="41" y="59"/>
                    </a:cubicBezTo>
                    <a:cubicBezTo>
                      <a:pt x="41" y="59"/>
                      <a:pt x="41" y="59"/>
                      <a:pt x="41" y="59"/>
                    </a:cubicBezTo>
                    <a:cubicBezTo>
                      <a:pt x="41" y="59"/>
                      <a:pt x="41" y="59"/>
                      <a:pt x="41" y="59"/>
                    </a:cubicBezTo>
                    <a:close/>
                    <a:moveTo>
                      <a:pt x="44" y="59"/>
                    </a:moveTo>
                    <a:cubicBezTo>
                      <a:pt x="44" y="59"/>
                      <a:pt x="44" y="59"/>
                      <a:pt x="44" y="59"/>
                    </a:cubicBezTo>
                    <a:cubicBezTo>
                      <a:pt x="44" y="59"/>
                      <a:pt x="44" y="59"/>
                      <a:pt x="44" y="59"/>
                    </a:cubicBezTo>
                    <a:cubicBezTo>
                      <a:pt x="44" y="59"/>
                      <a:pt x="44" y="59"/>
                      <a:pt x="44" y="59"/>
                    </a:cubicBezTo>
                    <a:close/>
                    <a:moveTo>
                      <a:pt x="38" y="54"/>
                    </a:moveTo>
                    <a:cubicBezTo>
                      <a:pt x="38" y="55"/>
                      <a:pt x="38" y="55"/>
                      <a:pt x="38" y="55"/>
                    </a:cubicBezTo>
                    <a:cubicBezTo>
                      <a:pt x="38" y="55"/>
                      <a:pt x="38" y="55"/>
                      <a:pt x="38" y="55"/>
                    </a:cubicBezTo>
                    <a:cubicBezTo>
                      <a:pt x="38" y="55"/>
                      <a:pt x="38" y="55"/>
                      <a:pt x="38" y="55"/>
                    </a:cubicBezTo>
                    <a:lnTo>
                      <a:pt x="38" y="54"/>
                    </a:lnTo>
                    <a:close/>
                    <a:moveTo>
                      <a:pt x="27" y="56"/>
                    </a:moveTo>
                    <a:cubicBezTo>
                      <a:pt x="27" y="56"/>
                      <a:pt x="27" y="56"/>
                      <a:pt x="27" y="56"/>
                    </a:cubicBezTo>
                    <a:cubicBezTo>
                      <a:pt x="27" y="56"/>
                      <a:pt x="27" y="56"/>
                      <a:pt x="27" y="56"/>
                    </a:cubicBezTo>
                    <a:cubicBezTo>
                      <a:pt x="28" y="56"/>
                      <a:pt x="28" y="56"/>
                      <a:pt x="28" y="56"/>
                    </a:cubicBezTo>
                    <a:cubicBezTo>
                      <a:pt x="28" y="56"/>
                      <a:pt x="28" y="56"/>
                      <a:pt x="28" y="56"/>
                    </a:cubicBezTo>
                    <a:cubicBezTo>
                      <a:pt x="28" y="56"/>
                      <a:pt x="28" y="56"/>
                      <a:pt x="28" y="56"/>
                    </a:cubicBezTo>
                    <a:cubicBezTo>
                      <a:pt x="29" y="56"/>
                      <a:pt x="29" y="56"/>
                      <a:pt x="29" y="56"/>
                    </a:cubicBezTo>
                    <a:cubicBezTo>
                      <a:pt x="29" y="56"/>
                      <a:pt x="29" y="57"/>
                      <a:pt x="30" y="56"/>
                    </a:cubicBezTo>
                    <a:cubicBezTo>
                      <a:pt x="30" y="57"/>
                      <a:pt x="31" y="57"/>
                      <a:pt x="31" y="57"/>
                    </a:cubicBezTo>
                    <a:cubicBezTo>
                      <a:pt x="32" y="57"/>
                      <a:pt x="32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3" y="57"/>
                    </a:cubicBezTo>
                    <a:cubicBezTo>
                      <a:pt x="33" y="57"/>
                      <a:pt x="33" y="57"/>
                      <a:pt x="34" y="57"/>
                    </a:cubicBezTo>
                    <a:cubicBezTo>
                      <a:pt x="34" y="57"/>
                      <a:pt x="34" y="58"/>
                      <a:pt x="35" y="58"/>
                    </a:cubicBezTo>
                    <a:cubicBezTo>
                      <a:pt x="35" y="58"/>
                      <a:pt x="35" y="58"/>
                      <a:pt x="35" y="58"/>
                    </a:cubicBezTo>
                    <a:cubicBezTo>
                      <a:pt x="35" y="58"/>
                      <a:pt x="35" y="58"/>
                      <a:pt x="35" y="59"/>
                    </a:cubicBezTo>
                    <a:cubicBezTo>
                      <a:pt x="35" y="59"/>
                      <a:pt x="35" y="59"/>
                      <a:pt x="35" y="59"/>
                    </a:cubicBezTo>
                    <a:cubicBezTo>
                      <a:pt x="35" y="59"/>
                      <a:pt x="36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8" y="59"/>
                      <a:pt x="38" y="59"/>
                      <a:pt x="38" y="59"/>
                    </a:cubicBezTo>
                    <a:cubicBezTo>
                      <a:pt x="38" y="59"/>
                      <a:pt x="38" y="59"/>
                      <a:pt x="38" y="59"/>
                    </a:cubicBezTo>
                    <a:cubicBezTo>
                      <a:pt x="39" y="58"/>
                      <a:pt x="39" y="58"/>
                      <a:pt x="40" y="58"/>
                    </a:cubicBezTo>
                    <a:cubicBezTo>
                      <a:pt x="41" y="58"/>
                      <a:pt x="42" y="58"/>
                      <a:pt x="43" y="58"/>
                    </a:cubicBezTo>
                    <a:cubicBezTo>
                      <a:pt x="43" y="58"/>
                      <a:pt x="43" y="58"/>
                      <a:pt x="43" y="58"/>
                    </a:cubicBezTo>
                    <a:cubicBezTo>
                      <a:pt x="43" y="58"/>
                      <a:pt x="43" y="58"/>
                      <a:pt x="43" y="58"/>
                    </a:cubicBezTo>
                    <a:cubicBezTo>
                      <a:pt x="43" y="58"/>
                      <a:pt x="43" y="58"/>
                      <a:pt x="43" y="58"/>
                    </a:cubicBezTo>
                    <a:cubicBezTo>
                      <a:pt x="44" y="58"/>
                      <a:pt x="44" y="58"/>
                      <a:pt x="44" y="58"/>
                    </a:cubicBezTo>
                    <a:cubicBezTo>
                      <a:pt x="44" y="58"/>
                      <a:pt x="44" y="58"/>
                      <a:pt x="45" y="58"/>
                    </a:cubicBezTo>
                    <a:cubicBezTo>
                      <a:pt x="45" y="57"/>
                      <a:pt x="45" y="57"/>
                      <a:pt x="45" y="57"/>
                    </a:cubicBezTo>
                    <a:cubicBezTo>
                      <a:pt x="45" y="57"/>
                      <a:pt x="45" y="57"/>
                      <a:pt x="45" y="57"/>
                    </a:cubicBezTo>
                    <a:cubicBezTo>
                      <a:pt x="45" y="57"/>
                      <a:pt x="45" y="57"/>
                      <a:pt x="45" y="57"/>
                    </a:cubicBezTo>
                    <a:cubicBezTo>
                      <a:pt x="45" y="57"/>
                      <a:pt x="45" y="57"/>
                      <a:pt x="45" y="57"/>
                    </a:cubicBezTo>
                    <a:cubicBezTo>
                      <a:pt x="45" y="56"/>
                      <a:pt x="45" y="56"/>
                      <a:pt x="45" y="56"/>
                    </a:cubicBezTo>
                    <a:cubicBezTo>
                      <a:pt x="45" y="56"/>
                      <a:pt x="45" y="56"/>
                      <a:pt x="45" y="56"/>
                    </a:cubicBezTo>
                    <a:cubicBezTo>
                      <a:pt x="45" y="56"/>
                      <a:pt x="45" y="56"/>
                      <a:pt x="45" y="56"/>
                    </a:cubicBezTo>
                    <a:cubicBezTo>
                      <a:pt x="45" y="56"/>
                      <a:pt x="45" y="56"/>
                      <a:pt x="45" y="56"/>
                    </a:cubicBezTo>
                    <a:cubicBezTo>
                      <a:pt x="45" y="56"/>
                      <a:pt x="45" y="56"/>
                      <a:pt x="45" y="56"/>
                    </a:cubicBezTo>
                    <a:cubicBezTo>
                      <a:pt x="45" y="56"/>
                      <a:pt x="45" y="56"/>
                      <a:pt x="45" y="56"/>
                    </a:cubicBezTo>
                    <a:cubicBezTo>
                      <a:pt x="44" y="56"/>
                      <a:pt x="44" y="56"/>
                      <a:pt x="44" y="56"/>
                    </a:cubicBezTo>
                    <a:cubicBezTo>
                      <a:pt x="44" y="56"/>
                      <a:pt x="44" y="56"/>
                      <a:pt x="44" y="56"/>
                    </a:cubicBezTo>
                    <a:cubicBezTo>
                      <a:pt x="44" y="57"/>
                      <a:pt x="44" y="57"/>
                      <a:pt x="44" y="57"/>
                    </a:cubicBezTo>
                    <a:cubicBezTo>
                      <a:pt x="44" y="56"/>
                      <a:pt x="44" y="56"/>
                      <a:pt x="44" y="56"/>
                    </a:cubicBezTo>
                    <a:cubicBezTo>
                      <a:pt x="44" y="56"/>
                      <a:pt x="44" y="56"/>
                      <a:pt x="44" y="56"/>
                    </a:cubicBezTo>
                    <a:cubicBezTo>
                      <a:pt x="43" y="56"/>
                      <a:pt x="43" y="56"/>
                      <a:pt x="43" y="57"/>
                    </a:cubicBezTo>
                    <a:cubicBezTo>
                      <a:pt x="42" y="57"/>
                      <a:pt x="42" y="57"/>
                      <a:pt x="42" y="57"/>
                    </a:cubicBezTo>
                    <a:cubicBezTo>
                      <a:pt x="42" y="57"/>
                      <a:pt x="42" y="57"/>
                      <a:pt x="42" y="57"/>
                    </a:cubicBezTo>
                    <a:cubicBezTo>
                      <a:pt x="42" y="57"/>
                      <a:pt x="42" y="57"/>
                      <a:pt x="42" y="57"/>
                    </a:cubicBezTo>
                    <a:cubicBezTo>
                      <a:pt x="42" y="57"/>
                      <a:pt x="42" y="57"/>
                      <a:pt x="41" y="57"/>
                    </a:cubicBezTo>
                    <a:cubicBezTo>
                      <a:pt x="41" y="57"/>
                      <a:pt x="41" y="56"/>
                      <a:pt x="41" y="56"/>
                    </a:cubicBezTo>
                    <a:cubicBezTo>
                      <a:pt x="41" y="56"/>
                      <a:pt x="41" y="56"/>
                      <a:pt x="41" y="56"/>
                    </a:cubicBezTo>
                    <a:cubicBezTo>
                      <a:pt x="41" y="56"/>
                      <a:pt x="41" y="56"/>
                      <a:pt x="41" y="56"/>
                    </a:cubicBezTo>
                    <a:cubicBezTo>
                      <a:pt x="41" y="56"/>
                      <a:pt x="41" y="56"/>
                      <a:pt x="41" y="56"/>
                    </a:cubicBezTo>
                    <a:cubicBezTo>
                      <a:pt x="41" y="56"/>
                      <a:pt x="41" y="56"/>
                      <a:pt x="41" y="55"/>
                    </a:cubicBezTo>
                    <a:cubicBezTo>
                      <a:pt x="41" y="56"/>
                      <a:pt x="41" y="55"/>
                      <a:pt x="40" y="56"/>
                    </a:cubicBezTo>
                    <a:cubicBezTo>
                      <a:pt x="40" y="56"/>
                      <a:pt x="40" y="56"/>
                      <a:pt x="39" y="56"/>
                    </a:cubicBezTo>
                    <a:cubicBezTo>
                      <a:pt x="39" y="55"/>
                      <a:pt x="39" y="55"/>
                      <a:pt x="39" y="55"/>
                    </a:cubicBezTo>
                    <a:cubicBezTo>
                      <a:pt x="39" y="56"/>
                      <a:pt x="38" y="55"/>
                      <a:pt x="38" y="55"/>
                    </a:cubicBezTo>
                    <a:cubicBezTo>
                      <a:pt x="38" y="55"/>
                      <a:pt x="37" y="55"/>
                      <a:pt x="37" y="55"/>
                    </a:cubicBezTo>
                    <a:cubicBezTo>
                      <a:pt x="37" y="55"/>
                      <a:pt x="37" y="55"/>
                      <a:pt x="36" y="55"/>
                    </a:cubicBezTo>
                    <a:cubicBezTo>
                      <a:pt x="36" y="55"/>
                      <a:pt x="36" y="55"/>
                      <a:pt x="36" y="55"/>
                    </a:cubicBezTo>
                    <a:cubicBezTo>
                      <a:pt x="36" y="55"/>
                      <a:pt x="36" y="55"/>
                      <a:pt x="36" y="55"/>
                    </a:cubicBezTo>
                    <a:cubicBezTo>
                      <a:pt x="35" y="55"/>
                      <a:pt x="35" y="55"/>
                      <a:pt x="35" y="55"/>
                    </a:cubicBezTo>
                    <a:cubicBezTo>
                      <a:pt x="34" y="55"/>
                      <a:pt x="34" y="55"/>
                      <a:pt x="33" y="55"/>
                    </a:cubicBezTo>
                    <a:cubicBezTo>
                      <a:pt x="33" y="55"/>
                      <a:pt x="33" y="55"/>
                      <a:pt x="33" y="55"/>
                    </a:cubicBezTo>
                    <a:cubicBezTo>
                      <a:pt x="32" y="55"/>
                      <a:pt x="32" y="55"/>
                      <a:pt x="32" y="55"/>
                    </a:cubicBezTo>
                    <a:cubicBezTo>
                      <a:pt x="32" y="55"/>
                      <a:pt x="32" y="55"/>
                      <a:pt x="32" y="55"/>
                    </a:cubicBezTo>
                    <a:cubicBezTo>
                      <a:pt x="32" y="55"/>
                      <a:pt x="32" y="55"/>
                      <a:pt x="32" y="54"/>
                    </a:cubicBezTo>
                    <a:cubicBezTo>
                      <a:pt x="31" y="55"/>
                      <a:pt x="31" y="55"/>
                      <a:pt x="31" y="55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1" y="53"/>
                      <a:pt x="31" y="53"/>
                      <a:pt x="31" y="53"/>
                    </a:cubicBezTo>
                    <a:cubicBezTo>
                      <a:pt x="31" y="53"/>
                      <a:pt x="31" y="53"/>
                      <a:pt x="31" y="53"/>
                    </a:cubicBezTo>
                    <a:cubicBezTo>
                      <a:pt x="31" y="53"/>
                      <a:pt x="31" y="53"/>
                      <a:pt x="31" y="53"/>
                    </a:cubicBezTo>
                    <a:cubicBezTo>
                      <a:pt x="30" y="53"/>
                      <a:pt x="30" y="53"/>
                      <a:pt x="30" y="53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54"/>
                      <a:pt x="29" y="54"/>
                      <a:pt x="29" y="54"/>
                    </a:cubicBezTo>
                    <a:cubicBezTo>
                      <a:pt x="29" y="54"/>
                      <a:pt x="29" y="54"/>
                      <a:pt x="29" y="54"/>
                    </a:cubicBezTo>
                    <a:cubicBezTo>
                      <a:pt x="28" y="53"/>
                      <a:pt x="28" y="53"/>
                      <a:pt x="28" y="53"/>
                    </a:cubicBezTo>
                    <a:cubicBezTo>
                      <a:pt x="29" y="53"/>
                      <a:pt x="29" y="53"/>
                      <a:pt x="29" y="53"/>
                    </a:cubicBezTo>
                    <a:cubicBezTo>
                      <a:pt x="28" y="53"/>
                      <a:pt x="28" y="53"/>
                      <a:pt x="28" y="53"/>
                    </a:cubicBezTo>
                    <a:cubicBezTo>
                      <a:pt x="28" y="53"/>
                      <a:pt x="28" y="53"/>
                      <a:pt x="28" y="53"/>
                    </a:cubicBezTo>
                    <a:cubicBezTo>
                      <a:pt x="28" y="53"/>
                      <a:pt x="28" y="53"/>
                      <a:pt x="28" y="53"/>
                    </a:cubicBezTo>
                    <a:cubicBezTo>
                      <a:pt x="28" y="53"/>
                      <a:pt x="28" y="53"/>
                      <a:pt x="28" y="53"/>
                    </a:cubicBezTo>
                    <a:cubicBezTo>
                      <a:pt x="28" y="54"/>
                      <a:pt x="28" y="54"/>
                      <a:pt x="28" y="54"/>
                    </a:cubicBezTo>
                    <a:cubicBezTo>
                      <a:pt x="28" y="54"/>
                      <a:pt x="28" y="54"/>
                      <a:pt x="28" y="54"/>
                    </a:cubicBezTo>
                    <a:cubicBezTo>
                      <a:pt x="28" y="54"/>
                      <a:pt x="28" y="54"/>
                      <a:pt x="28" y="54"/>
                    </a:cubicBezTo>
                    <a:cubicBezTo>
                      <a:pt x="28" y="54"/>
                      <a:pt x="28" y="54"/>
                      <a:pt x="28" y="54"/>
                    </a:cubicBezTo>
                    <a:cubicBezTo>
                      <a:pt x="27" y="54"/>
                      <a:pt x="27" y="54"/>
                      <a:pt x="27" y="54"/>
                    </a:cubicBezTo>
                    <a:cubicBezTo>
                      <a:pt x="27" y="54"/>
                      <a:pt x="27" y="53"/>
                      <a:pt x="27" y="53"/>
                    </a:cubicBezTo>
                    <a:cubicBezTo>
                      <a:pt x="27" y="53"/>
                      <a:pt x="27" y="54"/>
                      <a:pt x="27" y="54"/>
                    </a:cubicBezTo>
                    <a:cubicBezTo>
                      <a:pt x="27" y="54"/>
                      <a:pt x="27" y="54"/>
                      <a:pt x="27" y="54"/>
                    </a:cubicBezTo>
                    <a:cubicBezTo>
                      <a:pt x="27" y="55"/>
                      <a:pt x="27" y="55"/>
                      <a:pt x="27" y="55"/>
                    </a:cubicBezTo>
                    <a:cubicBezTo>
                      <a:pt x="27" y="55"/>
                      <a:pt x="27" y="55"/>
                      <a:pt x="27" y="55"/>
                    </a:cubicBezTo>
                    <a:cubicBezTo>
                      <a:pt x="27" y="55"/>
                      <a:pt x="27" y="55"/>
                      <a:pt x="27" y="55"/>
                    </a:cubicBezTo>
                    <a:cubicBezTo>
                      <a:pt x="27" y="56"/>
                      <a:pt x="27" y="56"/>
                      <a:pt x="27" y="56"/>
                    </a:cubicBezTo>
                    <a:cubicBezTo>
                      <a:pt x="27" y="56"/>
                      <a:pt x="27" y="56"/>
                      <a:pt x="27" y="56"/>
                    </a:cubicBezTo>
                    <a:close/>
                    <a:moveTo>
                      <a:pt x="7" y="34"/>
                    </a:moveTo>
                    <a:cubicBezTo>
                      <a:pt x="7" y="34"/>
                      <a:pt x="8" y="36"/>
                      <a:pt x="8" y="36"/>
                    </a:cubicBezTo>
                    <a:cubicBezTo>
                      <a:pt x="9" y="36"/>
                      <a:pt x="9" y="36"/>
                      <a:pt x="9" y="35"/>
                    </a:cubicBezTo>
                    <a:cubicBezTo>
                      <a:pt x="9" y="35"/>
                      <a:pt x="9" y="36"/>
                      <a:pt x="10" y="36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9" y="35"/>
                      <a:pt x="8" y="35"/>
                      <a:pt x="8" y="34"/>
                    </a:cubicBezTo>
                    <a:cubicBezTo>
                      <a:pt x="8" y="34"/>
                      <a:pt x="7" y="34"/>
                      <a:pt x="7" y="34"/>
                    </a:cubicBezTo>
                    <a:close/>
                    <a:moveTo>
                      <a:pt x="6" y="32"/>
                    </a:moveTo>
                    <a:cubicBezTo>
                      <a:pt x="6" y="33"/>
                      <a:pt x="7" y="32"/>
                      <a:pt x="7" y="32"/>
                    </a:cubicBezTo>
                    <a:cubicBezTo>
                      <a:pt x="8" y="32"/>
                      <a:pt x="8" y="33"/>
                      <a:pt x="8" y="32"/>
                    </a:cubicBezTo>
                    <a:cubicBezTo>
                      <a:pt x="8" y="31"/>
                      <a:pt x="8" y="31"/>
                      <a:pt x="7" y="31"/>
                    </a:cubicBezTo>
                    <a:cubicBezTo>
                      <a:pt x="7" y="31"/>
                      <a:pt x="7" y="30"/>
                      <a:pt x="7" y="30"/>
                    </a:cubicBezTo>
                    <a:cubicBezTo>
                      <a:pt x="8" y="30"/>
                      <a:pt x="8" y="30"/>
                      <a:pt x="8" y="30"/>
                    </a:cubicBezTo>
                    <a:cubicBezTo>
                      <a:pt x="8" y="30"/>
                      <a:pt x="8" y="29"/>
                      <a:pt x="7" y="29"/>
                    </a:cubicBezTo>
                    <a:cubicBezTo>
                      <a:pt x="7" y="29"/>
                      <a:pt x="7" y="30"/>
                      <a:pt x="7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5" y="30"/>
                      <a:pt x="5" y="31"/>
                      <a:pt x="5" y="31"/>
                    </a:cubicBezTo>
                    <a:cubicBezTo>
                      <a:pt x="5" y="31"/>
                      <a:pt x="5" y="31"/>
                      <a:pt x="5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lose/>
                    <a:moveTo>
                      <a:pt x="7" y="27"/>
                    </a:moveTo>
                    <a:cubicBezTo>
                      <a:pt x="7" y="28"/>
                      <a:pt x="6" y="28"/>
                      <a:pt x="7" y="28"/>
                    </a:cubicBezTo>
                    <a:cubicBezTo>
                      <a:pt x="7" y="28"/>
                      <a:pt x="7" y="28"/>
                      <a:pt x="8" y="28"/>
                    </a:cubicBezTo>
                    <a:cubicBezTo>
                      <a:pt x="8" y="28"/>
                      <a:pt x="8" y="28"/>
                      <a:pt x="8" y="28"/>
                    </a:cubicBezTo>
                    <a:cubicBezTo>
                      <a:pt x="9" y="28"/>
                      <a:pt x="8" y="27"/>
                      <a:pt x="8" y="27"/>
                    </a:cubicBezTo>
                    <a:cubicBezTo>
                      <a:pt x="8" y="27"/>
                      <a:pt x="8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lose/>
                    <a:moveTo>
                      <a:pt x="2" y="17"/>
                    </a:moveTo>
                    <a:cubicBezTo>
                      <a:pt x="1" y="18"/>
                      <a:pt x="0" y="17"/>
                      <a:pt x="1" y="18"/>
                    </a:cubicBezTo>
                    <a:cubicBezTo>
                      <a:pt x="1" y="19"/>
                      <a:pt x="2" y="19"/>
                      <a:pt x="2" y="19"/>
                    </a:cubicBezTo>
                    <a:cubicBezTo>
                      <a:pt x="2" y="20"/>
                      <a:pt x="2" y="20"/>
                      <a:pt x="2" y="21"/>
                    </a:cubicBezTo>
                    <a:cubicBezTo>
                      <a:pt x="3" y="21"/>
                      <a:pt x="4" y="21"/>
                      <a:pt x="4" y="21"/>
                    </a:cubicBezTo>
                    <a:cubicBezTo>
                      <a:pt x="4" y="21"/>
                      <a:pt x="3" y="20"/>
                      <a:pt x="3" y="20"/>
                    </a:cubicBezTo>
                    <a:cubicBezTo>
                      <a:pt x="3" y="20"/>
                      <a:pt x="2" y="19"/>
                      <a:pt x="2" y="19"/>
                    </a:cubicBezTo>
                    <a:cubicBezTo>
                      <a:pt x="2" y="18"/>
                      <a:pt x="2" y="18"/>
                      <a:pt x="2" y="18"/>
                    </a:cubicBezTo>
                    <a:cubicBezTo>
                      <a:pt x="3" y="17"/>
                      <a:pt x="2" y="18"/>
                      <a:pt x="2" y="17"/>
                    </a:cubicBezTo>
                    <a:cubicBezTo>
                      <a:pt x="1" y="18"/>
                      <a:pt x="2" y="17"/>
                      <a:pt x="2" y="17"/>
                    </a:cubicBezTo>
                    <a:close/>
                    <a:moveTo>
                      <a:pt x="34" y="9"/>
                    </a:moveTo>
                    <a:cubicBezTo>
                      <a:pt x="34" y="9"/>
                      <a:pt x="33" y="9"/>
                      <a:pt x="33" y="10"/>
                    </a:cubicBezTo>
                    <a:cubicBezTo>
                      <a:pt x="33" y="10"/>
                      <a:pt x="34" y="10"/>
                      <a:pt x="34" y="10"/>
                    </a:cubicBezTo>
                    <a:cubicBezTo>
                      <a:pt x="34" y="11"/>
                      <a:pt x="35" y="11"/>
                      <a:pt x="35" y="10"/>
                    </a:cubicBezTo>
                    <a:cubicBezTo>
                      <a:pt x="36" y="10"/>
                      <a:pt x="35" y="9"/>
                      <a:pt x="34" y="9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4" y="9"/>
                      <a:pt x="34" y="9"/>
                      <a:pt x="34" y="9"/>
                    </a:cubicBezTo>
                    <a:close/>
                    <a:moveTo>
                      <a:pt x="40" y="11"/>
                    </a:moveTo>
                    <a:cubicBezTo>
                      <a:pt x="40" y="11"/>
                      <a:pt x="40" y="11"/>
                      <a:pt x="40" y="11"/>
                    </a:cubicBezTo>
                    <a:cubicBezTo>
                      <a:pt x="39" y="12"/>
                      <a:pt x="41" y="12"/>
                      <a:pt x="41" y="12"/>
                    </a:cubicBezTo>
                    <a:cubicBezTo>
                      <a:pt x="42" y="12"/>
                      <a:pt x="41" y="11"/>
                      <a:pt x="40" y="11"/>
                    </a:cubicBezTo>
                    <a:cubicBezTo>
                      <a:pt x="40" y="11"/>
                      <a:pt x="41" y="11"/>
                      <a:pt x="40" y="11"/>
                    </a:cubicBezTo>
                    <a:close/>
                    <a:moveTo>
                      <a:pt x="22" y="47"/>
                    </a:moveTo>
                    <a:cubicBezTo>
                      <a:pt x="22" y="48"/>
                      <a:pt x="23" y="48"/>
                      <a:pt x="23" y="48"/>
                    </a:cubicBezTo>
                    <a:cubicBezTo>
                      <a:pt x="23" y="49"/>
                      <a:pt x="23" y="49"/>
                      <a:pt x="24" y="49"/>
                    </a:cubicBezTo>
                    <a:cubicBezTo>
                      <a:pt x="24" y="48"/>
                      <a:pt x="24" y="48"/>
                      <a:pt x="24" y="48"/>
                    </a:cubicBezTo>
                    <a:cubicBezTo>
                      <a:pt x="24" y="47"/>
                      <a:pt x="23" y="47"/>
                      <a:pt x="23" y="47"/>
                    </a:cubicBezTo>
                    <a:cubicBezTo>
                      <a:pt x="23" y="47"/>
                      <a:pt x="23" y="47"/>
                      <a:pt x="22" y="47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99" name="Freeform 810">
                <a:extLst>
                  <a:ext uri="{FF2B5EF4-FFF2-40B4-BE49-F238E27FC236}">
                    <a16:creationId xmlns:a16="http://schemas.microsoft.com/office/drawing/2014/main" id="{AD9BD35B-C7E0-42AE-B6B0-3957A4CE56C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541963" y="3030538"/>
                <a:ext cx="261937" cy="341313"/>
              </a:xfrm>
              <a:custGeom>
                <a:avLst/>
                <a:gdLst>
                  <a:gd name="T0" fmla="*/ 51 w 63"/>
                  <a:gd name="T1" fmla="*/ 7 h 82"/>
                  <a:gd name="T2" fmla="*/ 50 w 63"/>
                  <a:gd name="T3" fmla="*/ 5 h 82"/>
                  <a:gd name="T4" fmla="*/ 51 w 63"/>
                  <a:gd name="T5" fmla="*/ 3 h 82"/>
                  <a:gd name="T6" fmla="*/ 53 w 63"/>
                  <a:gd name="T7" fmla="*/ 5 h 82"/>
                  <a:gd name="T8" fmla="*/ 45 w 63"/>
                  <a:gd name="T9" fmla="*/ 6 h 82"/>
                  <a:gd name="T10" fmla="*/ 55 w 63"/>
                  <a:gd name="T11" fmla="*/ 11 h 82"/>
                  <a:gd name="T12" fmla="*/ 57 w 63"/>
                  <a:gd name="T13" fmla="*/ 11 h 82"/>
                  <a:gd name="T14" fmla="*/ 18 w 63"/>
                  <a:gd name="T15" fmla="*/ 78 h 82"/>
                  <a:gd name="T16" fmla="*/ 29 w 63"/>
                  <a:gd name="T17" fmla="*/ 81 h 82"/>
                  <a:gd name="T18" fmla="*/ 33 w 63"/>
                  <a:gd name="T19" fmla="*/ 79 h 82"/>
                  <a:gd name="T20" fmla="*/ 43 w 63"/>
                  <a:gd name="T21" fmla="*/ 79 h 82"/>
                  <a:gd name="T22" fmla="*/ 49 w 63"/>
                  <a:gd name="T23" fmla="*/ 78 h 82"/>
                  <a:gd name="T24" fmla="*/ 53 w 63"/>
                  <a:gd name="T25" fmla="*/ 69 h 82"/>
                  <a:gd name="T26" fmla="*/ 50 w 63"/>
                  <a:gd name="T27" fmla="*/ 64 h 82"/>
                  <a:gd name="T28" fmla="*/ 45 w 63"/>
                  <a:gd name="T29" fmla="*/ 57 h 82"/>
                  <a:gd name="T30" fmla="*/ 44 w 63"/>
                  <a:gd name="T31" fmla="*/ 52 h 82"/>
                  <a:gd name="T32" fmla="*/ 52 w 63"/>
                  <a:gd name="T33" fmla="*/ 47 h 82"/>
                  <a:gd name="T34" fmla="*/ 60 w 63"/>
                  <a:gd name="T35" fmla="*/ 44 h 82"/>
                  <a:gd name="T36" fmla="*/ 60 w 63"/>
                  <a:gd name="T37" fmla="*/ 36 h 82"/>
                  <a:gd name="T38" fmla="*/ 60 w 63"/>
                  <a:gd name="T39" fmla="*/ 30 h 82"/>
                  <a:gd name="T40" fmla="*/ 58 w 63"/>
                  <a:gd name="T41" fmla="*/ 19 h 82"/>
                  <a:gd name="T42" fmla="*/ 54 w 63"/>
                  <a:gd name="T43" fmla="*/ 11 h 82"/>
                  <a:gd name="T44" fmla="*/ 51 w 63"/>
                  <a:gd name="T45" fmla="*/ 8 h 82"/>
                  <a:gd name="T46" fmla="*/ 48 w 63"/>
                  <a:gd name="T47" fmla="*/ 6 h 82"/>
                  <a:gd name="T48" fmla="*/ 44 w 63"/>
                  <a:gd name="T49" fmla="*/ 7 h 82"/>
                  <a:gd name="T50" fmla="*/ 39 w 63"/>
                  <a:gd name="T51" fmla="*/ 10 h 82"/>
                  <a:gd name="T52" fmla="*/ 37 w 63"/>
                  <a:gd name="T53" fmla="*/ 11 h 82"/>
                  <a:gd name="T54" fmla="*/ 34 w 63"/>
                  <a:gd name="T55" fmla="*/ 10 h 82"/>
                  <a:gd name="T56" fmla="*/ 36 w 63"/>
                  <a:gd name="T57" fmla="*/ 4 h 82"/>
                  <a:gd name="T58" fmla="*/ 35 w 63"/>
                  <a:gd name="T59" fmla="*/ 6 h 82"/>
                  <a:gd name="T60" fmla="*/ 30 w 63"/>
                  <a:gd name="T61" fmla="*/ 7 h 82"/>
                  <a:gd name="T62" fmla="*/ 28 w 63"/>
                  <a:gd name="T63" fmla="*/ 2 h 82"/>
                  <a:gd name="T64" fmla="*/ 26 w 63"/>
                  <a:gd name="T65" fmla="*/ 1 h 82"/>
                  <a:gd name="T66" fmla="*/ 20 w 63"/>
                  <a:gd name="T67" fmla="*/ 2 h 82"/>
                  <a:gd name="T68" fmla="*/ 20 w 63"/>
                  <a:gd name="T69" fmla="*/ 6 h 82"/>
                  <a:gd name="T70" fmla="*/ 22 w 63"/>
                  <a:gd name="T71" fmla="*/ 9 h 82"/>
                  <a:gd name="T72" fmla="*/ 23 w 63"/>
                  <a:gd name="T73" fmla="*/ 12 h 82"/>
                  <a:gd name="T74" fmla="*/ 27 w 63"/>
                  <a:gd name="T75" fmla="*/ 16 h 82"/>
                  <a:gd name="T76" fmla="*/ 19 w 63"/>
                  <a:gd name="T77" fmla="*/ 13 h 82"/>
                  <a:gd name="T78" fmla="*/ 17 w 63"/>
                  <a:gd name="T79" fmla="*/ 15 h 82"/>
                  <a:gd name="T80" fmla="*/ 15 w 63"/>
                  <a:gd name="T81" fmla="*/ 14 h 82"/>
                  <a:gd name="T82" fmla="*/ 9 w 63"/>
                  <a:gd name="T83" fmla="*/ 16 h 82"/>
                  <a:gd name="T84" fmla="*/ 10 w 63"/>
                  <a:gd name="T85" fmla="*/ 19 h 82"/>
                  <a:gd name="T86" fmla="*/ 7 w 63"/>
                  <a:gd name="T87" fmla="*/ 26 h 82"/>
                  <a:gd name="T88" fmla="*/ 6 w 63"/>
                  <a:gd name="T89" fmla="*/ 32 h 82"/>
                  <a:gd name="T90" fmla="*/ 2 w 63"/>
                  <a:gd name="T91" fmla="*/ 37 h 82"/>
                  <a:gd name="T92" fmla="*/ 2 w 63"/>
                  <a:gd name="T93" fmla="*/ 43 h 82"/>
                  <a:gd name="T94" fmla="*/ 3 w 63"/>
                  <a:gd name="T95" fmla="*/ 49 h 82"/>
                  <a:gd name="T96" fmla="*/ 3 w 63"/>
                  <a:gd name="T97" fmla="*/ 52 h 82"/>
                  <a:gd name="T98" fmla="*/ 2 w 63"/>
                  <a:gd name="T99" fmla="*/ 60 h 82"/>
                  <a:gd name="T100" fmla="*/ 8 w 63"/>
                  <a:gd name="T101" fmla="*/ 63 h 82"/>
                  <a:gd name="T102" fmla="*/ 15 w 63"/>
                  <a:gd name="T103" fmla="*/ 65 h 82"/>
                  <a:gd name="T104" fmla="*/ 14 w 63"/>
                  <a:gd name="T105" fmla="*/ 69 h 82"/>
                  <a:gd name="T106" fmla="*/ 12 w 63"/>
                  <a:gd name="T107" fmla="*/ 78 h 82"/>
                  <a:gd name="T108" fmla="*/ 8 w 63"/>
                  <a:gd name="T109" fmla="*/ 14 h 82"/>
                  <a:gd name="T110" fmla="*/ 12 w 63"/>
                  <a:gd name="T111" fmla="*/ 13 h 82"/>
                  <a:gd name="T112" fmla="*/ 14 w 63"/>
                  <a:gd name="T113" fmla="*/ 13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63" h="82">
                    <a:moveTo>
                      <a:pt x="53" y="5"/>
                    </a:moveTo>
                    <a:cubicBezTo>
                      <a:pt x="53" y="6"/>
                      <a:pt x="54" y="6"/>
                      <a:pt x="54" y="6"/>
                    </a:cubicBezTo>
                    <a:cubicBezTo>
                      <a:pt x="54" y="7"/>
                      <a:pt x="54" y="7"/>
                      <a:pt x="53" y="7"/>
                    </a:cubicBezTo>
                    <a:cubicBezTo>
                      <a:pt x="53" y="7"/>
                      <a:pt x="53" y="7"/>
                      <a:pt x="53" y="6"/>
                    </a:cubicBezTo>
                    <a:cubicBezTo>
                      <a:pt x="52" y="6"/>
                      <a:pt x="52" y="7"/>
                      <a:pt x="51" y="7"/>
                    </a:cubicBezTo>
                    <a:cubicBezTo>
                      <a:pt x="51" y="7"/>
                      <a:pt x="50" y="7"/>
                      <a:pt x="50" y="7"/>
                    </a:cubicBezTo>
                    <a:cubicBezTo>
                      <a:pt x="50" y="6"/>
                      <a:pt x="50" y="6"/>
                      <a:pt x="50" y="6"/>
                    </a:cubicBezTo>
                    <a:cubicBezTo>
                      <a:pt x="50" y="6"/>
                      <a:pt x="50" y="6"/>
                      <a:pt x="50" y="5"/>
                    </a:cubicBezTo>
                    <a:cubicBezTo>
                      <a:pt x="50" y="5"/>
                      <a:pt x="50" y="5"/>
                      <a:pt x="50" y="5"/>
                    </a:cubicBezTo>
                    <a:cubicBezTo>
                      <a:pt x="50" y="5"/>
                      <a:pt x="50" y="5"/>
                      <a:pt x="50" y="5"/>
                    </a:cubicBezTo>
                    <a:cubicBezTo>
                      <a:pt x="50" y="4"/>
                      <a:pt x="50" y="4"/>
                      <a:pt x="50" y="4"/>
                    </a:cubicBezTo>
                    <a:cubicBezTo>
                      <a:pt x="50" y="4"/>
                      <a:pt x="51" y="4"/>
                      <a:pt x="51" y="4"/>
                    </a:cubicBezTo>
                    <a:cubicBezTo>
                      <a:pt x="51" y="4"/>
                      <a:pt x="51" y="4"/>
                      <a:pt x="51" y="3"/>
                    </a:cubicBezTo>
                    <a:cubicBezTo>
                      <a:pt x="51" y="3"/>
                      <a:pt x="51" y="2"/>
                      <a:pt x="51" y="2"/>
                    </a:cubicBezTo>
                    <a:cubicBezTo>
                      <a:pt x="51" y="2"/>
                      <a:pt x="51" y="3"/>
                      <a:pt x="51" y="3"/>
                    </a:cubicBezTo>
                    <a:cubicBezTo>
                      <a:pt x="52" y="3"/>
                      <a:pt x="52" y="4"/>
                      <a:pt x="52" y="4"/>
                    </a:cubicBezTo>
                    <a:cubicBezTo>
                      <a:pt x="52" y="5"/>
                      <a:pt x="51" y="5"/>
                      <a:pt x="52" y="5"/>
                    </a:cubicBezTo>
                    <a:cubicBezTo>
                      <a:pt x="53" y="5"/>
                      <a:pt x="52" y="4"/>
                      <a:pt x="52" y="4"/>
                    </a:cubicBezTo>
                    <a:cubicBezTo>
                      <a:pt x="53" y="3"/>
                      <a:pt x="53" y="4"/>
                      <a:pt x="53" y="4"/>
                    </a:cubicBezTo>
                    <a:cubicBezTo>
                      <a:pt x="54" y="4"/>
                      <a:pt x="53" y="5"/>
                      <a:pt x="53" y="5"/>
                    </a:cubicBezTo>
                    <a:cubicBezTo>
                      <a:pt x="53" y="5"/>
                      <a:pt x="53" y="5"/>
                      <a:pt x="53" y="5"/>
                    </a:cubicBezTo>
                    <a:close/>
                    <a:moveTo>
                      <a:pt x="46" y="6"/>
                    </a:moveTo>
                    <a:cubicBezTo>
                      <a:pt x="47" y="5"/>
                      <a:pt x="47" y="6"/>
                      <a:pt x="47" y="6"/>
                    </a:cubicBezTo>
                    <a:cubicBezTo>
                      <a:pt x="48" y="6"/>
                      <a:pt x="48" y="6"/>
                      <a:pt x="48" y="5"/>
                    </a:cubicBezTo>
                    <a:cubicBezTo>
                      <a:pt x="48" y="5"/>
                      <a:pt x="45" y="5"/>
                      <a:pt x="45" y="6"/>
                    </a:cubicBezTo>
                    <a:cubicBezTo>
                      <a:pt x="45" y="6"/>
                      <a:pt x="46" y="6"/>
                      <a:pt x="46" y="6"/>
                    </a:cubicBezTo>
                    <a:close/>
                    <a:moveTo>
                      <a:pt x="57" y="11"/>
                    </a:moveTo>
                    <a:cubicBezTo>
                      <a:pt x="57" y="11"/>
                      <a:pt x="56" y="10"/>
                      <a:pt x="56" y="10"/>
                    </a:cubicBezTo>
                    <a:cubicBezTo>
                      <a:pt x="56" y="10"/>
                      <a:pt x="55" y="9"/>
                      <a:pt x="55" y="9"/>
                    </a:cubicBezTo>
                    <a:cubicBezTo>
                      <a:pt x="54" y="9"/>
                      <a:pt x="55" y="10"/>
                      <a:pt x="55" y="11"/>
                    </a:cubicBezTo>
                    <a:cubicBezTo>
                      <a:pt x="55" y="11"/>
                      <a:pt x="56" y="11"/>
                      <a:pt x="55" y="11"/>
                    </a:cubicBezTo>
                    <a:cubicBezTo>
                      <a:pt x="55" y="12"/>
                      <a:pt x="54" y="12"/>
                      <a:pt x="55" y="12"/>
                    </a:cubicBezTo>
                    <a:cubicBezTo>
                      <a:pt x="56" y="12"/>
                      <a:pt x="56" y="11"/>
                      <a:pt x="57" y="12"/>
                    </a:cubicBezTo>
                    <a:cubicBezTo>
                      <a:pt x="57" y="11"/>
                      <a:pt x="57" y="11"/>
                      <a:pt x="57" y="11"/>
                    </a:cubicBezTo>
                    <a:cubicBezTo>
                      <a:pt x="57" y="11"/>
                      <a:pt x="57" y="11"/>
                      <a:pt x="57" y="11"/>
                    </a:cubicBezTo>
                    <a:close/>
                    <a:moveTo>
                      <a:pt x="13" y="79"/>
                    </a:moveTo>
                    <a:cubicBezTo>
                      <a:pt x="14" y="79"/>
                      <a:pt x="14" y="79"/>
                      <a:pt x="15" y="79"/>
                    </a:cubicBezTo>
                    <a:cubicBezTo>
                      <a:pt x="15" y="79"/>
                      <a:pt x="16" y="79"/>
                      <a:pt x="16" y="79"/>
                    </a:cubicBezTo>
                    <a:cubicBezTo>
                      <a:pt x="17" y="78"/>
                      <a:pt x="18" y="79"/>
                      <a:pt x="19" y="79"/>
                    </a:cubicBezTo>
                    <a:cubicBezTo>
                      <a:pt x="19" y="78"/>
                      <a:pt x="18" y="78"/>
                      <a:pt x="18" y="78"/>
                    </a:cubicBezTo>
                    <a:cubicBezTo>
                      <a:pt x="18" y="76"/>
                      <a:pt x="20" y="77"/>
                      <a:pt x="20" y="78"/>
                    </a:cubicBezTo>
                    <a:cubicBezTo>
                      <a:pt x="21" y="78"/>
                      <a:pt x="23" y="78"/>
                      <a:pt x="24" y="78"/>
                    </a:cubicBezTo>
                    <a:cubicBezTo>
                      <a:pt x="24" y="79"/>
                      <a:pt x="25" y="79"/>
                      <a:pt x="26" y="79"/>
                    </a:cubicBezTo>
                    <a:cubicBezTo>
                      <a:pt x="26" y="79"/>
                      <a:pt x="27" y="79"/>
                      <a:pt x="28" y="80"/>
                    </a:cubicBezTo>
                    <a:cubicBezTo>
                      <a:pt x="28" y="80"/>
                      <a:pt x="29" y="80"/>
                      <a:pt x="29" y="81"/>
                    </a:cubicBezTo>
                    <a:cubicBezTo>
                      <a:pt x="29" y="81"/>
                      <a:pt x="30" y="81"/>
                      <a:pt x="30" y="81"/>
                    </a:cubicBezTo>
                    <a:cubicBezTo>
                      <a:pt x="30" y="81"/>
                      <a:pt x="30" y="82"/>
                      <a:pt x="30" y="82"/>
                    </a:cubicBezTo>
                    <a:cubicBezTo>
                      <a:pt x="30" y="82"/>
                      <a:pt x="31" y="82"/>
                      <a:pt x="31" y="81"/>
                    </a:cubicBezTo>
                    <a:cubicBezTo>
                      <a:pt x="32" y="81"/>
                      <a:pt x="31" y="80"/>
                      <a:pt x="31" y="80"/>
                    </a:cubicBezTo>
                    <a:cubicBezTo>
                      <a:pt x="31" y="79"/>
                      <a:pt x="32" y="79"/>
                      <a:pt x="33" y="79"/>
                    </a:cubicBezTo>
                    <a:cubicBezTo>
                      <a:pt x="34" y="79"/>
                      <a:pt x="35" y="80"/>
                      <a:pt x="35" y="81"/>
                    </a:cubicBezTo>
                    <a:cubicBezTo>
                      <a:pt x="35" y="81"/>
                      <a:pt x="36" y="81"/>
                      <a:pt x="37" y="81"/>
                    </a:cubicBezTo>
                    <a:cubicBezTo>
                      <a:pt x="37" y="80"/>
                      <a:pt x="38" y="80"/>
                      <a:pt x="38" y="80"/>
                    </a:cubicBezTo>
                    <a:cubicBezTo>
                      <a:pt x="39" y="79"/>
                      <a:pt x="40" y="79"/>
                      <a:pt x="42" y="79"/>
                    </a:cubicBezTo>
                    <a:cubicBezTo>
                      <a:pt x="42" y="79"/>
                      <a:pt x="43" y="79"/>
                      <a:pt x="43" y="79"/>
                    </a:cubicBezTo>
                    <a:cubicBezTo>
                      <a:pt x="44" y="78"/>
                      <a:pt x="43" y="78"/>
                      <a:pt x="44" y="78"/>
                    </a:cubicBezTo>
                    <a:cubicBezTo>
                      <a:pt x="45" y="78"/>
                      <a:pt x="46" y="79"/>
                      <a:pt x="46" y="78"/>
                    </a:cubicBezTo>
                    <a:cubicBezTo>
                      <a:pt x="47" y="78"/>
                      <a:pt x="47" y="78"/>
                      <a:pt x="47" y="79"/>
                    </a:cubicBezTo>
                    <a:cubicBezTo>
                      <a:pt x="48" y="79"/>
                      <a:pt x="48" y="79"/>
                      <a:pt x="48" y="80"/>
                    </a:cubicBezTo>
                    <a:cubicBezTo>
                      <a:pt x="49" y="80"/>
                      <a:pt x="49" y="79"/>
                      <a:pt x="49" y="78"/>
                    </a:cubicBezTo>
                    <a:cubicBezTo>
                      <a:pt x="49" y="77"/>
                      <a:pt x="48" y="78"/>
                      <a:pt x="48" y="77"/>
                    </a:cubicBezTo>
                    <a:cubicBezTo>
                      <a:pt x="48" y="76"/>
                      <a:pt x="48" y="76"/>
                      <a:pt x="48" y="75"/>
                    </a:cubicBezTo>
                    <a:cubicBezTo>
                      <a:pt x="47" y="74"/>
                      <a:pt x="47" y="74"/>
                      <a:pt x="48" y="73"/>
                    </a:cubicBezTo>
                    <a:cubicBezTo>
                      <a:pt x="49" y="72"/>
                      <a:pt x="50" y="72"/>
                      <a:pt x="51" y="71"/>
                    </a:cubicBezTo>
                    <a:cubicBezTo>
                      <a:pt x="52" y="70"/>
                      <a:pt x="51" y="69"/>
                      <a:pt x="53" y="69"/>
                    </a:cubicBezTo>
                    <a:cubicBezTo>
                      <a:pt x="54" y="69"/>
                      <a:pt x="54" y="68"/>
                      <a:pt x="54" y="67"/>
                    </a:cubicBezTo>
                    <a:cubicBezTo>
                      <a:pt x="54" y="67"/>
                      <a:pt x="54" y="66"/>
                      <a:pt x="53" y="66"/>
                    </a:cubicBezTo>
                    <a:cubicBezTo>
                      <a:pt x="53" y="65"/>
                      <a:pt x="52" y="65"/>
                      <a:pt x="52" y="65"/>
                    </a:cubicBezTo>
                    <a:cubicBezTo>
                      <a:pt x="51" y="64"/>
                      <a:pt x="51" y="64"/>
                      <a:pt x="51" y="64"/>
                    </a:cubicBezTo>
                    <a:cubicBezTo>
                      <a:pt x="51" y="64"/>
                      <a:pt x="50" y="64"/>
                      <a:pt x="50" y="64"/>
                    </a:cubicBezTo>
                    <a:cubicBezTo>
                      <a:pt x="50" y="64"/>
                      <a:pt x="50" y="64"/>
                      <a:pt x="50" y="63"/>
                    </a:cubicBezTo>
                    <a:cubicBezTo>
                      <a:pt x="49" y="63"/>
                      <a:pt x="49" y="61"/>
                      <a:pt x="48" y="61"/>
                    </a:cubicBezTo>
                    <a:cubicBezTo>
                      <a:pt x="47" y="61"/>
                      <a:pt x="47" y="61"/>
                      <a:pt x="47" y="61"/>
                    </a:cubicBezTo>
                    <a:cubicBezTo>
                      <a:pt x="46" y="60"/>
                      <a:pt x="46" y="60"/>
                      <a:pt x="46" y="59"/>
                    </a:cubicBezTo>
                    <a:cubicBezTo>
                      <a:pt x="46" y="58"/>
                      <a:pt x="45" y="58"/>
                      <a:pt x="45" y="57"/>
                    </a:cubicBezTo>
                    <a:cubicBezTo>
                      <a:pt x="45" y="57"/>
                      <a:pt x="45" y="57"/>
                      <a:pt x="45" y="56"/>
                    </a:cubicBezTo>
                    <a:cubicBezTo>
                      <a:pt x="46" y="55"/>
                      <a:pt x="44" y="54"/>
                      <a:pt x="44" y="54"/>
                    </a:cubicBezTo>
                    <a:cubicBezTo>
                      <a:pt x="43" y="53"/>
                      <a:pt x="43" y="53"/>
                      <a:pt x="43" y="52"/>
                    </a:cubicBezTo>
                    <a:cubicBezTo>
                      <a:pt x="43" y="52"/>
                      <a:pt x="42" y="51"/>
                      <a:pt x="43" y="51"/>
                    </a:cubicBezTo>
                    <a:cubicBezTo>
                      <a:pt x="44" y="51"/>
                      <a:pt x="43" y="53"/>
                      <a:pt x="44" y="52"/>
                    </a:cubicBezTo>
                    <a:cubicBezTo>
                      <a:pt x="45" y="51"/>
                      <a:pt x="45" y="50"/>
                      <a:pt x="46" y="50"/>
                    </a:cubicBezTo>
                    <a:cubicBezTo>
                      <a:pt x="46" y="50"/>
                      <a:pt x="47" y="50"/>
                      <a:pt x="48" y="50"/>
                    </a:cubicBezTo>
                    <a:cubicBezTo>
                      <a:pt x="48" y="50"/>
                      <a:pt x="49" y="49"/>
                      <a:pt x="49" y="49"/>
                    </a:cubicBezTo>
                    <a:cubicBezTo>
                      <a:pt x="50" y="49"/>
                      <a:pt x="50" y="48"/>
                      <a:pt x="51" y="48"/>
                    </a:cubicBezTo>
                    <a:cubicBezTo>
                      <a:pt x="51" y="48"/>
                      <a:pt x="52" y="48"/>
                      <a:pt x="52" y="47"/>
                    </a:cubicBezTo>
                    <a:cubicBezTo>
                      <a:pt x="53" y="47"/>
                      <a:pt x="53" y="47"/>
                      <a:pt x="54" y="46"/>
                    </a:cubicBezTo>
                    <a:cubicBezTo>
                      <a:pt x="55" y="46"/>
                      <a:pt x="56" y="46"/>
                      <a:pt x="56" y="45"/>
                    </a:cubicBezTo>
                    <a:cubicBezTo>
                      <a:pt x="57" y="45"/>
                      <a:pt x="58" y="45"/>
                      <a:pt x="58" y="45"/>
                    </a:cubicBezTo>
                    <a:cubicBezTo>
                      <a:pt x="58" y="44"/>
                      <a:pt x="57" y="44"/>
                      <a:pt x="57" y="43"/>
                    </a:cubicBezTo>
                    <a:cubicBezTo>
                      <a:pt x="58" y="43"/>
                      <a:pt x="59" y="43"/>
                      <a:pt x="60" y="44"/>
                    </a:cubicBezTo>
                    <a:cubicBezTo>
                      <a:pt x="60" y="45"/>
                      <a:pt x="60" y="46"/>
                      <a:pt x="61" y="45"/>
                    </a:cubicBezTo>
                    <a:cubicBezTo>
                      <a:pt x="62" y="45"/>
                      <a:pt x="62" y="43"/>
                      <a:pt x="62" y="42"/>
                    </a:cubicBezTo>
                    <a:cubicBezTo>
                      <a:pt x="63" y="41"/>
                      <a:pt x="62" y="40"/>
                      <a:pt x="62" y="39"/>
                    </a:cubicBezTo>
                    <a:cubicBezTo>
                      <a:pt x="61" y="38"/>
                      <a:pt x="61" y="38"/>
                      <a:pt x="61" y="38"/>
                    </a:cubicBezTo>
                    <a:cubicBezTo>
                      <a:pt x="60" y="37"/>
                      <a:pt x="60" y="36"/>
                      <a:pt x="60" y="36"/>
                    </a:cubicBezTo>
                    <a:cubicBezTo>
                      <a:pt x="60" y="35"/>
                      <a:pt x="59" y="34"/>
                      <a:pt x="60" y="34"/>
                    </a:cubicBezTo>
                    <a:cubicBezTo>
                      <a:pt x="60" y="34"/>
                      <a:pt x="60" y="34"/>
                      <a:pt x="60" y="33"/>
                    </a:cubicBezTo>
                    <a:cubicBezTo>
                      <a:pt x="60" y="33"/>
                      <a:pt x="61" y="33"/>
                      <a:pt x="61" y="33"/>
                    </a:cubicBezTo>
                    <a:cubicBezTo>
                      <a:pt x="61" y="32"/>
                      <a:pt x="60" y="32"/>
                      <a:pt x="60" y="31"/>
                    </a:cubicBezTo>
                    <a:cubicBezTo>
                      <a:pt x="60" y="31"/>
                      <a:pt x="60" y="31"/>
                      <a:pt x="60" y="30"/>
                    </a:cubicBezTo>
                    <a:cubicBezTo>
                      <a:pt x="60" y="30"/>
                      <a:pt x="59" y="29"/>
                      <a:pt x="59" y="29"/>
                    </a:cubicBezTo>
                    <a:cubicBezTo>
                      <a:pt x="59" y="28"/>
                      <a:pt x="60" y="27"/>
                      <a:pt x="60" y="26"/>
                    </a:cubicBezTo>
                    <a:cubicBezTo>
                      <a:pt x="59" y="25"/>
                      <a:pt x="58" y="24"/>
                      <a:pt x="57" y="24"/>
                    </a:cubicBezTo>
                    <a:cubicBezTo>
                      <a:pt x="56" y="23"/>
                      <a:pt x="57" y="22"/>
                      <a:pt x="58" y="22"/>
                    </a:cubicBezTo>
                    <a:cubicBezTo>
                      <a:pt x="58" y="21"/>
                      <a:pt x="58" y="20"/>
                      <a:pt x="58" y="19"/>
                    </a:cubicBezTo>
                    <a:cubicBezTo>
                      <a:pt x="59" y="18"/>
                      <a:pt x="58" y="17"/>
                      <a:pt x="58" y="16"/>
                    </a:cubicBezTo>
                    <a:cubicBezTo>
                      <a:pt x="58" y="15"/>
                      <a:pt x="57" y="14"/>
                      <a:pt x="57" y="13"/>
                    </a:cubicBezTo>
                    <a:cubicBezTo>
                      <a:pt x="57" y="14"/>
                      <a:pt x="54" y="13"/>
                      <a:pt x="54" y="12"/>
                    </a:cubicBezTo>
                    <a:cubicBezTo>
                      <a:pt x="54" y="12"/>
                      <a:pt x="55" y="11"/>
                      <a:pt x="55" y="11"/>
                    </a:cubicBezTo>
                    <a:cubicBezTo>
                      <a:pt x="55" y="11"/>
                      <a:pt x="55" y="11"/>
                      <a:pt x="54" y="11"/>
                    </a:cubicBezTo>
                    <a:cubicBezTo>
                      <a:pt x="54" y="10"/>
                      <a:pt x="54" y="10"/>
                      <a:pt x="54" y="10"/>
                    </a:cubicBezTo>
                    <a:cubicBezTo>
                      <a:pt x="54" y="10"/>
                      <a:pt x="54" y="9"/>
                      <a:pt x="54" y="9"/>
                    </a:cubicBezTo>
                    <a:cubicBezTo>
                      <a:pt x="54" y="9"/>
                      <a:pt x="53" y="9"/>
                      <a:pt x="53" y="9"/>
                    </a:cubicBezTo>
                    <a:cubicBezTo>
                      <a:pt x="53" y="9"/>
                      <a:pt x="52" y="9"/>
                      <a:pt x="52" y="9"/>
                    </a:cubicBezTo>
                    <a:cubicBezTo>
                      <a:pt x="52" y="9"/>
                      <a:pt x="51" y="9"/>
                      <a:pt x="51" y="8"/>
                    </a:cubicBezTo>
                    <a:cubicBezTo>
                      <a:pt x="51" y="8"/>
                      <a:pt x="51" y="8"/>
                      <a:pt x="50" y="8"/>
                    </a:cubicBezTo>
                    <a:cubicBezTo>
                      <a:pt x="50" y="7"/>
                      <a:pt x="50" y="7"/>
                      <a:pt x="50" y="7"/>
                    </a:cubicBezTo>
                    <a:cubicBezTo>
                      <a:pt x="50" y="7"/>
                      <a:pt x="50" y="7"/>
                      <a:pt x="50" y="7"/>
                    </a:cubicBezTo>
                    <a:cubicBezTo>
                      <a:pt x="49" y="6"/>
                      <a:pt x="49" y="6"/>
                      <a:pt x="49" y="6"/>
                    </a:cubicBezTo>
                    <a:cubicBezTo>
                      <a:pt x="49" y="6"/>
                      <a:pt x="49" y="6"/>
                      <a:pt x="48" y="6"/>
                    </a:cubicBezTo>
                    <a:cubicBezTo>
                      <a:pt x="48" y="6"/>
                      <a:pt x="48" y="6"/>
                      <a:pt x="47" y="6"/>
                    </a:cubicBezTo>
                    <a:cubicBezTo>
                      <a:pt x="47" y="6"/>
                      <a:pt x="46" y="6"/>
                      <a:pt x="46" y="6"/>
                    </a:cubicBezTo>
                    <a:cubicBezTo>
                      <a:pt x="46" y="7"/>
                      <a:pt x="45" y="7"/>
                      <a:pt x="45" y="7"/>
                    </a:cubicBezTo>
                    <a:cubicBezTo>
                      <a:pt x="45" y="7"/>
                      <a:pt x="45" y="7"/>
                      <a:pt x="45" y="7"/>
                    </a:cubicBezTo>
                    <a:cubicBezTo>
                      <a:pt x="45" y="7"/>
                      <a:pt x="44" y="7"/>
                      <a:pt x="44" y="7"/>
                    </a:cubicBezTo>
                    <a:cubicBezTo>
                      <a:pt x="44" y="7"/>
                      <a:pt x="44" y="7"/>
                      <a:pt x="43" y="8"/>
                    </a:cubicBezTo>
                    <a:cubicBezTo>
                      <a:pt x="43" y="8"/>
                      <a:pt x="43" y="9"/>
                      <a:pt x="43" y="9"/>
                    </a:cubicBezTo>
                    <a:cubicBezTo>
                      <a:pt x="43" y="9"/>
                      <a:pt x="43" y="9"/>
                      <a:pt x="42" y="8"/>
                    </a:cubicBezTo>
                    <a:cubicBezTo>
                      <a:pt x="42" y="9"/>
                      <a:pt x="41" y="9"/>
                      <a:pt x="41" y="9"/>
                    </a:cubicBezTo>
                    <a:cubicBezTo>
                      <a:pt x="40" y="9"/>
                      <a:pt x="40" y="9"/>
                      <a:pt x="39" y="10"/>
                    </a:cubicBezTo>
                    <a:cubicBezTo>
                      <a:pt x="39" y="10"/>
                      <a:pt x="39" y="10"/>
                      <a:pt x="39" y="10"/>
                    </a:cubicBezTo>
                    <a:cubicBezTo>
                      <a:pt x="39" y="11"/>
                      <a:pt x="39" y="11"/>
                      <a:pt x="38" y="11"/>
                    </a:cubicBezTo>
                    <a:cubicBezTo>
                      <a:pt x="38" y="12"/>
                      <a:pt x="38" y="11"/>
                      <a:pt x="38" y="11"/>
                    </a:cubicBezTo>
                    <a:cubicBezTo>
                      <a:pt x="38" y="11"/>
                      <a:pt x="38" y="11"/>
                      <a:pt x="37" y="11"/>
                    </a:cubicBezTo>
                    <a:cubicBezTo>
                      <a:pt x="37" y="11"/>
                      <a:pt x="37" y="11"/>
                      <a:pt x="37" y="11"/>
                    </a:cubicBezTo>
                    <a:cubicBezTo>
                      <a:pt x="37" y="11"/>
                      <a:pt x="37" y="11"/>
                      <a:pt x="37" y="11"/>
                    </a:cubicBezTo>
                    <a:cubicBezTo>
                      <a:pt x="37" y="11"/>
                      <a:pt x="37" y="10"/>
                      <a:pt x="37" y="10"/>
                    </a:cubicBezTo>
                    <a:cubicBezTo>
                      <a:pt x="37" y="10"/>
                      <a:pt x="36" y="10"/>
                      <a:pt x="36" y="10"/>
                    </a:cubicBezTo>
                    <a:cubicBezTo>
                      <a:pt x="36" y="10"/>
                      <a:pt x="35" y="11"/>
                      <a:pt x="35" y="11"/>
                    </a:cubicBezTo>
                    <a:cubicBezTo>
                      <a:pt x="35" y="11"/>
                      <a:pt x="34" y="10"/>
                      <a:pt x="34" y="10"/>
                    </a:cubicBezTo>
                    <a:cubicBezTo>
                      <a:pt x="33" y="9"/>
                      <a:pt x="35" y="9"/>
                      <a:pt x="36" y="8"/>
                    </a:cubicBezTo>
                    <a:cubicBezTo>
                      <a:pt x="36" y="7"/>
                      <a:pt x="36" y="7"/>
                      <a:pt x="36" y="6"/>
                    </a:cubicBezTo>
                    <a:cubicBezTo>
                      <a:pt x="36" y="5"/>
                      <a:pt x="37" y="6"/>
                      <a:pt x="37" y="6"/>
                    </a:cubicBezTo>
                    <a:cubicBezTo>
                      <a:pt x="38" y="5"/>
                      <a:pt x="38" y="5"/>
                      <a:pt x="37" y="5"/>
                    </a:cubicBezTo>
                    <a:cubicBezTo>
                      <a:pt x="37" y="4"/>
                      <a:pt x="36" y="4"/>
                      <a:pt x="36" y="4"/>
                    </a:cubicBezTo>
                    <a:cubicBezTo>
                      <a:pt x="36" y="4"/>
                      <a:pt x="35" y="5"/>
                      <a:pt x="35" y="5"/>
                    </a:cubicBezTo>
                    <a:cubicBezTo>
                      <a:pt x="35" y="5"/>
                      <a:pt x="36" y="5"/>
                      <a:pt x="36" y="5"/>
                    </a:cubicBezTo>
                    <a:cubicBezTo>
                      <a:pt x="36" y="5"/>
                      <a:pt x="37" y="6"/>
                      <a:pt x="36" y="6"/>
                    </a:cubicBezTo>
                    <a:cubicBezTo>
                      <a:pt x="36" y="6"/>
                      <a:pt x="36" y="6"/>
                      <a:pt x="36" y="6"/>
                    </a:cubicBezTo>
                    <a:cubicBezTo>
                      <a:pt x="35" y="6"/>
                      <a:pt x="35" y="6"/>
                      <a:pt x="35" y="6"/>
                    </a:cubicBezTo>
                    <a:cubicBezTo>
                      <a:pt x="34" y="6"/>
                      <a:pt x="34" y="6"/>
                      <a:pt x="34" y="6"/>
                    </a:cubicBezTo>
                    <a:cubicBezTo>
                      <a:pt x="34" y="7"/>
                      <a:pt x="34" y="7"/>
                      <a:pt x="34" y="7"/>
                    </a:cubicBezTo>
                    <a:cubicBezTo>
                      <a:pt x="33" y="7"/>
                      <a:pt x="33" y="6"/>
                      <a:pt x="32" y="6"/>
                    </a:cubicBezTo>
                    <a:cubicBezTo>
                      <a:pt x="32" y="6"/>
                      <a:pt x="31" y="5"/>
                      <a:pt x="31" y="5"/>
                    </a:cubicBezTo>
                    <a:cubicBezTo>
                      <a:pt x="30" y="6"/>
                      <a:pt x="30" y="7"/>
                      <a:pt x="30" y="7"/>
                    </a:cubicBezTo>
                    <a:cubicBezTo>
                      <a:pt x="29" y="6"/>
                      <a:pt x="30" y="5"/>
                      <a:pt x="30" y="5"/>
                    </a:cubicBezTo>
                    <a:cubicBezTo>
                      <a:pt x="29" y="5"/>
                      <a:pt x="29" y="5"/>
                      <a:pt x="28" y="5"/>
                    </a:cubicBezTo>
                    <a:cubicBezTo>
                      <a:pt x="28" y="5"/>
                      <a:pt x="27" y="5"/>
                      <a:pt x="28" y="5"/>
                    </a:cubicBezTo>
                    <a:cubicBezTo>
                      <a:pt x="29" y="4"/>
                      <a:pt x="29" y="4"/>
                      <a:pt x="29" y="3"/>
                    </a:cubicBezTo>
                    <a:cubicBezTo>
                      <a:pt x="29" y="3"/>
                      <a:pt x="28" y="3"/>
                      <a:pt x="28" y="2"/>
                    </a:cubicBezTo>
                    <a:cubicBezTo>
                      <a:pt x="28" y="2"/>
                      <a:pt x="29" y="2"/>
                      <a:pt x="29" y="2"/>
                    </a:cubicBezTo>
                    <a:cubicBezTo>
                      <a:pt x="29" y="2"/>
                      <a:pt x="28" y="1"/>
                      <a:pt x="28" y="1"/>
                    </a:cubicBezTo>
                    <a:cubicBezTo>
                      <a:pt x="28" y="1"/>
                      <a:pt x="28" y="1"/>
                      <a:pt x="28" y="1"/>
                    </a:cubicBezTo>
                    <a:cubicBezTo>
                      <a:pt x="28" y="1"/>
                      <a:pt x="28" y="2"/>
                      <a:pt x="27" y="1"/>
                    </a:cubicBezTo>
                    <a:cubicBezTo>
                      <a:pt x="27" y="1"/>
                      <a:pt x="27" y="1"/>
                      <a:pt x="26" y="1"/>
                    </a:cubicBezTo>
                    <a:cubicBezTo>
                      <a:pt x="26" y="1"/>
                      <a:pt x="26" y="1"/>
                      <a:pt x="25" y="1"/>
                    </a:cubicBezTo>
                    <a:cubicBezTo>
                      <a:pt x="25" y="1"/>
                      <a:pt x="24" y="1"/>
                      <a:pt x="24" y="1"/>
                    </a:cubicBezTo>
                    <a:cubicBezTo>
                      <a:pt x="23" y="1"/>
                      <a:pt x="23" y="1"/>
                      <a:pt x="23" y="1"/>
                    </a:cubicBezTo>
                    <a:cubicBezTo>
                      <a:pt x="22" y="0"/>
                      <a:pt x="21" y="0"/>
                      <a:pt x="20" y="0"/>
                    </a:cubicBezTo>
                    <a:cubicBezTo>
                      <a:pt x="19" y="0"/>
                      <a:pt x="20" y="1"/>
                      <a:pt x="20" y="2"/>
                    </a:cubicBezTo>
                    <a:cubicBezTo>
                      <a:pt x="20" y="2"/>
                      <a:pt x="20" y="2"/>
                      <a:pt x="21" y="3"/>
                    </a:cubicBezTo>
                    <a:cubicBezTo>
                      <a:pt x="21" y="3"/>
                      <a:pt x="21" y="3"/>
                      <a:pt x="21" y="3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22" y="4"/>
                      <a:pt x="22" y="5"/>
                      <a:pt x="22" y="5"/>
                    </a:cubicBezTo>
                    <a:cubicBezTo>
                      <a:pt x="21" y="6"/>
                      <a:pt x="20" y="5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19" y="6"/>
                      <a:pt x="19" y="6"/>
                    </a:cubicBezTo>
                    <a:cubicBezTo>
                      <a:pt x="19" y="8"/>
                      <a:pt x="21" y="7"/>
                      <a:pt x="22" y="7"/>
                    </a:cubicBezTo>
                    <a:cubicBezTo>
                      <a:pt x="22" y="8"/>
                      <a:pt x="20" y="8"/>
                      <a:pt x="21" y="9"/>
                    </a:cubicBezTo>
                    <a:cubicBezTo>
                      <a:pt x="21" y="9"/>
                      <a:pt x="21" y="9"/>
                      <a:pt x="22" y="9"/>
                    </a:cubicBezTo>
                    <a:cubicBezTo>
                      <a:pt x="22" y="9"/>
                      <a:pt x="22" y="10"/>
                      <a:pt x="22" y="10"/>
                    </a:cubicBezTo>
                    <a:cubicBezTo>
                      <a:pt x="22" y="10"/>
                      <a:pt x="22" y="10"/>
                      <a:pt x="22" y="10"/>
                    </a:cubicBezTo>
                    <a:cubicBezTo>
                      <a:pt x="21" y="10"/>
                      <a:pt x="22" y="10"/>
                      <a:pt x="21" y="10"/>
                    </a:cubicBezTo>
                    <a:cubicBezTo>
                      <a:pt x="21" y="10"/>
                      <a:pt x="21" y="10"/>
                      <a:pt x="21" y="11"/>
                    </a:cubicBezTo>
                    <a:cubicBezTo>
                      <a:pt x="22" y="11"/>
                      <a:pt x="22" y="12"/>
                      <a:pt x="23" y="12"/>
                    </a:cubicBezTo>
                    <a:cubicBezTo>
                      <a:pt x="24" y="12"/>
                      <a:pt x="24" y="12"/>
                      <a:pt x="25" y="12"/>
                    </a:cubicBezTo>
                    <a:cubicBezTo>
                      <a:pt x="25" y="13"/>
                      <a:pt x="25" y="13"/>
                      <a:pt x="26" y="14"/>
                    </a:cubicBezTo>
                    <a:cubicBezTo>
                      <a:pt x="26" y="14"/>
                      <a:pt x="26" y="14"/>
                      <a:pt x="26" y="15"/>
                    </a:cubicBezTo>
                    <a:cubicBezTo>
                      <a:pt x="26" y="15"/>
                      <a:pt x="27" y="15"/>
                      <a:pt x="27" y="15"/>
                    </a:cubicBezTo>
                    <a:cubicBezTo>
                      <a:pt x="27" y="15"/>
                      <a:pt x="28" y="16"/>
                      <a:pt x="27" y="16"/>
                    </a:cubicBezTo>
                    <a:cubicBezTo>
                      <a:pt x="27" y="16"/>
                      <a:pt x="26" y="15"/>
                      <a:pt x="26" y="15"/>
                    </a:cubicBezTo>
                    <a:cubicBezTo>
                      <a:pt x="25" y="14"/>
                      <a:pt x="24" y="12"/>
                      <a:pt x="23" y="12"/>
                    </a:cubicBezTo>
                    <a:cubicBezTo>
                      <a:pt x="22" y="12"/>
                      <a:pt x="21" y="13"/>
                      <a:pt x="20" y="12"/>
                    </a:cubicBezTo>
                    <a:cubicBezTo>
                      <a:pt x="20" y="12"/>
                      <a:pt x="20" y="12"/>
                      <a:pt x="19" y="12"/>
                    </a:cubicBezTo>
                    <a:cubicBezTo>
                      <a:pt x="19" y="12"/>
                      <a:pt x="19" y="12"/>
                      <a:pt x="19" y="13"/>
                    </a:cubicBezTo>
                    <a:cubicBezTo>
                      <a:pt x="19" y="13"/>
                      <a:pt x="18" y="14"/>
                      <a:pt x="19" y="15"/>
                    </a:cubicBezTo>
                    <a:cubicBezTo>
                      <a:pt x="19" y="15"/>
                      <a:pt x="19" y="16"/>
                      <a:pt x="19" y="16"/>
                    </a:cubicBezTo>
                    <a:cubicBezTo>
                      <a:pt x="19" y="16"/>
                      <a:pt x="19" y="16"/>
                      <a:pt x="18" y="15"/>
                    </a:cubicBezTo>
                    <a:cubicBezTo>
                      <a:pt x="18" y="15"/>
                      <a:pt x="18" y="15"/>
                      <a:pt x="18" y="15"/>
                    </a:cubicBezTo>
                    <a:cubicBezTo>
                      <a:pt x="17" y="15"/>
                      <a:pt x="17" y="14"/>
                      <a:pt x="17" y="15"/>
                    </a:cubicBezTo>
                    <a:cubicBezTo>
                      <a:pt x="17" y="15"/>
                      <a:pt x="18" y="17"/>
                      <a:pt x="17" y="17"/>
                    </a:cubicBezTo>
                    <a:cubicBezTo>
                      <a:pt x="17" y="17"/>
                      <a:pt x="16" y="16"/>
                      <a:pt x="16" y="16"/>
                    </a:cubicBezTo>
                    <a:cubicBezTo>
                      <a:pt x="16" y="16"/>
                      <a:pt x="16" y="16"/>
                      <a:pt x="16" y="15"/>
                    </a:cubicBezTo>
                    <a:cubicBezTo>
                      <a:pt x="16" y="15"/>
                      <a:pt x="16" y="15"/>
                      <a:pt x="15" y="14"/>
                    </a:cubicBezTo>
                    <a:cubicBezTo>
                      <a:pt x="15" y="14"/>
                      <a:pt x="15" y="14"/>
                      <a:pt x="15" y="14"/>
                    </a:cubicBezTo>
                    <a:cubicBezTo>
                      <a:pt x="15" y="13"/>
                      <a:pt x="14" y="14"/>
                      <a:pt x="14" y="14"/>
                    </a:cubicBezTo>
                    <a:cubicBezTo>
                      <a:pt x="13" y="14"/>
                      <a:pt x="13" y="14"/>
                      <a:pt x="12" y="14"/>
                    </a:cubicBezTo>
                    <a:cubicBezTo>
                      <a:pt x="11" y="14"/>
                      <a:pt x="11" y="14"/>
                      <a:pt x="10" y="14"/>
                    </a:cubicBezTo>
                    <a:cubicBezTo>
                      <a:pt x="10" y="15"/>
                      <a:pt x="9" y="15"/>
                      <a:pt x="9" y="15"/>
                    </a:cubicBezTo>
                    <a:cubicBezTo>
                      <a:pt x="9" y="16"/>
                      <a:pt x="9" y="15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7"/>
                      <a:pt x="9" y="17"/>
                      <a:pt x="9" y="18"/>
                    </a:cubicBezTo>
                    <a:cubicBezTo>
                      <a:pt x="9" y="18"/>
                      <a:pt x="10" y="18"/>
                      <a:pt x="10" y="18"/>
                    </a:cubicBezTo>
                    <a:cubicBezTo>
                      <a:pt x="11" y="18"/>
                      <a:pt x="10" y="18"/>
                      <a:pt x="10" y="18"/>
                    </a:cubicBezTo>
                    <a:cubicBezTo>
                      <a:pt x="10" y="18"/>
                      <a:pt x="10" y="19"/>
                      <a:pt x="10" y="19"/>
                    </a:cubicBezTo>
                    <a:cubicBezTo>
                      <a:pt x="10" y="20"/>
                      <a:pt x="10" y="20"/>
                      <a:pt x="10" y="21"/>
                    </a:cubicBezTo>
                    <a:cubicBezTo>
                      <a:pt x="10" y="22"/>
                      <a:pt x="9" y="23"/>
                      <a:pt x="9" y="23"/>
                    </a:cubicBezTo>
                    <a:cubicBezTo>
                      <a:pt x="9" y="24"/>
                      <a:pt x="9" y="24"/>
                      <a:pt x="9" y="25"/>
                    </a:cubicBezTo>
                    <a:cubicBezTo>
                      <a:pt x="9" y="25"/>
                      <a:pt x="9" y="25"/>
                      <a:pt x="8" y="26"/>
                    </a:cubicBezTo>
                    <a:cubicBezTo>
                      <a:pt x="8" y="26"/>
                      <a:pt x="7" y="25"/>
                      <a:pt x="7" y="26"/>
                    </a:cubicBezTo>
                    <a:cubicBezTo>
                      <a:pt x="6" y="26"/>
                      <a:pt x="6" y="27"/>
                      <a:pt x="6" y="27"/>
                    </a:cubicBezTo>
                    <a:cubicBezTo>
                      <a:pt x="7" y="28"/>
                      <a:pt x="8" y="28"/>
                      <a:pt x="8" y="28"/>
                    </a:cubicBezTo>
                    <a:cubicBezTo>
                      <a:pt x="9" y="28"/>
                      <a:pt x="8" y="29"/>
                      <a:pt x="8" y="29"/>
                    </a:cubicBezTo>
                    <a:cubicBezTo>
                      <a:pt x="8" y="30"/>
                      <a:pt x="8" y="30"/>
                      <a:pt x="8" y="31"/>
                    </a:cubicBezTo>
                    <a:cubicBezTo>
                      <a:pt x="7" y="31"/>
                      <a:pt x="6" y="32"/>
                      <a:pt x="6" y="32"/>
                    </a:cubicBezTo>
                    <a:cubicBezTo>
                      <a:pt x="7" y="33"/>
                      <a:pt x="7" y="33"/>
                      <a:pt x="6" y="34"/>
                    </a:cubicBezTo>
                    <a:cubicBezTo>
                      <a:pt x="6" y="34"/>
                      <a:pt x="5" y="34"/>
                      <a:pt x="4" y="34"/>
                    </a:cubicBezTo>
                    <a:cubicBezTo>
                      <a:pt x="4" y="35"/>
                      <a:pt x="3" y="34"/>
                      <a:pt x="2" y="34"/>
                    </a:cubicBezTo>
                    <a:cubicBezTo>
                      <a:pt x="2" y="34"/>
                      <a:pt x="1" y="35"/>
                      <a:pt x="1" y="35"/>
                    </a:cubicBezTo>
                    <a:cubicBezTo>
                      <a:pt x="1" y="36"/>
                      <a:pt x="2" y="37"/>
                      <a:pt x="2" y="37"/>
                    </a:cubicBezTo>
                    <a:cubicBezTo>
                      <a:pt x="3" y="38"/>
                      <a:pt x="3" y="39"/>
                      <a:pt x="3" y="40"/>
                    </a:cubicBezTo>
                    <a:cubicBezTo>
                      <a:pt x="3" y="40"/>
                      <a:pt x="2" y="41"/>
                      <a:pt x="2" y="41"/>
                    </a:cubicBezTo>
                    <a:cubicBezTo>
                      <a:pt x="2" y="42"/>
                      <a:pt x="3" y="42"/>
                      <a:pt x="2" y="42"/>
                    </a:cubicBezTo>
                    <a:cubicBezTo>
                      <a:pt x="2" y="42"/>
                      <a:pt x="2" y="42"/>
                      <a:pt x="2" y="42"/>
                    </a:cubicBezTo>
                    <a:cubicBezTo>
                      <a:pt x="2" y="43"/>
                      <a:pt x="2" y="43"/>
                      <a:pt x="2" y="43"/>
                    </a:cubicBezTo>
                    <a:cubicBezTo>
                      <a:pt x="1" y="43"/>
                      <a:pt x="1" y="43"/>
                      <a:pt x="1" y="43"/>
                    </a:cubicBezTo>
                    <a:cubicBezTo>
                      <a:pt x="0" y="44"/>
                      <a:pt x="2" y="44"/>
                      <a:pt x="2" y="44"/>
                    </a:cubicBezTo>
                    <a:cubicBezTo>
                      <a:pt x="2" y="45"/>
                      <a:pt x="2" y="46"/>
                      <a:pt x="1" y="46"/>
                    </a:cubicBezTo>
                    <a:cubicBezTo>
                      <a:pt x="2" y="47"/>
                      <a:pt x="3" y="47"/>
                      <a:pt x="3" y="48"/>
                    </a:cubicBezTo>
                    <a:cubicBezTo>
                      <a:pt x="3" y="48"/>
                      <a:pt x="3" y="48"/>
                      <a:pt x="3" y="49"/>
                    </a:cubicBezTo>
                    <a:cubicBezTo>
                      <a:pt x="3" y="49"/>
                      <a:pt x="4" y="49"/>
                      <a:pt x="4" y="50"/>
                    </a:cubicBezTo>
                    <a:cubicBezTo>
                      <a:pt x="4" y="50"/>
                      <a:pt x="4" y="51"/>
                      <a:pt x="4" y="51"/>
                    </a:cubicBezTo>
                    <a:cubicBezTo>
                      <a:pt x="4" y="51"/>
                      <a:pt x="3" y="51"/>
                      <a:pt x="3" y="51"/>
                    </a:cubicBezTo>
                    <a:cubicBezTo>
                      <a:pt x="3" y="51"/>
                      <a:pt x="3" y="52"/>
                      <a:pt x="3" y="52"/>
                    </a:cubicBezTo>
                    <a:cubicBezTo>
                      <a:pt x="3" y="52"/>
                      <a:pt x="3" y="52"/>
                      <a:pt x="3" y="52"/>
                    </a:cubicBezTo>
                    <a:cubicBezTo>
                      <a:pt x="2" y="53"/>
                      <a:pt x="2" y="53"/>
                      <a:pt x="1" y="53"/>
                    </a:cubicBezTo>
                    <a:cubicBezTo>
                      <a:pt x="1" y="54"/>
                      <a:pt x="0" y="54"/>
                      <a:pt x="0" y="55"/>
                    </a:cubicBezTo>
                    <a:cubicBezTo>
                      <a:pt x="0" y="56"/>
                      <a:pt x="0" y="56"/>
                      <a:pt x="0" y="57"/>
                    </a:cubicBezTo>
                    <a:cubicBezTo>
                      <a:pt x="1" y="58"/>
                      <a:pt x="1" y="58"/>
                      <a:pt x="0" y="59"/>
                    </a:cubicBezTo>
                    <a:cubicBezTo>
                      <a:pt x="1" y="60"/>
                      <a:pt x="1" y="60"/>
                      <a:pt x="2" y="60"/>
                    </a:cubicBezTo>
                    <a:cubicBezTo>
                      <a:pt x="2" y="60"/>
                      <a:pt x="3" y="60"/>
                      <a:pt x="3" y="60"/>
                    </a:cubicBezTo>
                    <a:cubicBezTo>
                      <a:pt x="4" y="60"/>
                      <a:pt x="5" y="60"/>
                      <a:pt x="5" y="60"/>
                    </a:cubicBezTo>
                    <a:cubicBezTo>
                      <a:pt x="6" y="61"/>
                      <a:pt x="5" y="61"/>
                      <a:pt x="6" y="61"/>
                    </a:cubicBezTo>
                    <a:cubicBezTo>
                      <a:pt x="6" y="62"/>
                      <a:pt x="6" y="62"/>
                      <a:pt x="6" y="63"/>
                    </a:cubicBezTo>
                    <a:cubicBezTo>
                      <a:pt x="7" y="63"/>
                      <a:pt x="7" y="63"/>
                      <a:pt x="8" y="63"/>
                    </a:cubicBezTo>
                    <a:cubicBezTo>
                      <a:pt x="9" y="63"/>
                      <a:pt x="9" y="63"/>
                      <a:pt x="10" y="63"/>
                    </a:cubicBezTo>
                    <a:cubicBezTo>
                      <a:pt x="10" y="63"/>
                      <a:pt x="11" y="63"/>
                      <a:pt x="11" y="63"/>
                    </a:cubicBezTo>
                    <a:cubicBezTo>
                      <a:pt x="12" y="63"/>
                      <a:pt x="12" y="64"/>
                      <a:pt x="12" y="64"/>
                    </a:cubicBezTo>
                    <a:cubicBezTo>
                      <a:pt x="13" y="64"/>
                      <a:pt x="13" y="64"/>
                      <a:pt x="14" y="64"/>
                    </a:cubicBezTo>
                    <a:cubicBezTo>
                      <a:pt x="15" y="64"/>
                      <a:pt x="15" y="64"/>
                      <a:pt x="15" y="65"/>
                    </a:cubicBezTo>
                    <a:cubicBezTo>
                      <a:pt x="16" y="65"/>
                      <a:pt x="17" y="65"/>
                      <a:pt x="17" y="65"/>
                    </a:cubicBezTo>
                    <a:cubicBezTo>
                      <a:pt x="16" y="65"/>
                      <a:pt x="16" y="66"/>
                      <a:pt x="16" y="66"/>
                    </a:cubicBezTo>
                    <a:cubicBezTo>
                      <a:pt x="16" y="67"/>
                      <a:pt x="15" y="67"/>
                      <a:pt x="15" y="67"/>
                    </a:cubicBezTo>
                    <a:cubicBezTo>
                      <a:pt x="15" y="68"/>
                      <a:pt x="14" y="68"/>
                      <a:pt x="14" y="68"/>
                    </a:cubicBezTo>
                    <a:cubicBezTo>
                      <a:pt x="14" y="69"/>
                      <a:pt x="14" y="69"/>
                      <a:pt x="14" y="69"/>
                    </a:cubicBezTo>
                    <a:cubicBezTo>
                      <a:pt x="14" y="70"/>
                      <a:pt x="14" y="70"/>
                      <a:pt x="14" y="70"/>
                    </a:cubicBezTo>
                    <a:cubicBezTo>
                      <a:pt x="13" y="71"/>
                      <a:pt x="13" y="71"/>
                      <a:pt x="13" y="71"/>
                    </a:cubicBezTo>
                    <a:cubicBezTo>
                      <a:pt x="13" y="72"/>
                      <a:pt x="12" y="73"/>
                      <a:pt x="12" y="74"/>
                    </a:cubicBezTo>
                    <a:cubicBezTo>
                      <a:pt x="13" y="75"/>
                      <a:pt x="12" y="76"/>
                      <a:pt x="12" y="77"/>
                    </a:cubicBezTo>
                    <a:cubicBezTo>
                      <a:pt x="12" y="77"/>
                      <a:pt x="12" y="78"/>
                      <a:pt x="12" y="78"/>
                    </a:cubicBezTo>
                    <a:cubicBezTo>
                      <a:pt x="12" y="78"/>
                      <a:pt x="13" y="79"/>
                      <a:pt x="13" y="79"/>
                    </a:cubicBezTo>
                    <a:cubicBezTo>
                      <a:pt x="13" y="79"/>
                      <a:pt x="13" y="79"/>
                      <a:pt x="13" y="79"/>
                    </a:cubicBezTo>
                    <a:cubicBezTo>
                      <a:pt x="13" y="79"/>
                      <a:pt x="13" y="79"/>
                      <a:pt x="13" y="79"/>
                    </a:cubicBezTo>
                    <a:close/>
                    <a:moveTo>
                      <a:pt x="8" y="14"/>
                    </a:moveTo>
                    <a:cubicBezTo>
                      <a:pt x="8" y="14"/>
                      <a:pt x="8" y="14"/>
                      <a:pt x="8" y="14"/>
                    </a:cubicBezTo>
                    <a:cubicBezTo>
                      <a:pt x="8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8" y="14"/>
                    </a:cubicBezTo>
                    <a:cubicBezTo>
                      <a:pt x="8" y="14"/>
                      <a:pt x="9" y="14"/>
                      <a:pt x="8" y="14"/>
                    </a:cubicBezTo>
                    <a:close/>
                    <a:moveTo>
                      <a:pt x="11" y="14"/>
                    </a:moveTo>
                    <a:cubicBezTo>
                      <a:pt x="11" y="14"/>
                      <a:pt x="12" y="14"/>
                      <a:pt x="12" y="13"/>
                    </a:cubicBezTo>
                    <a:cubicBezTo>
                      <a:pt x="11" y="13"/>
                      <a:pt x="10" y="13"/>
                      <a:pt x="10" y="14"/>
                    </a:cubicBezTo>
                    <a:cubicBezTo>
                      <a:pt x="10" y="14"/>
                      <a:pt x="10" y="14"/>
                      <a:pt x="11" y="14"/>
                    </a:cubicBezTo>
                    <a:close/>
                    <a:moveTo>
                      <a:pt x="13" y="13"/>
                    </a:moveTo>
                    <a:cubicBezTo>
                      <a:pt x="13" y="13"/>
                      <a:pt x="12" y="13"/>
                      <a:pt x="12" y="13"/>
                    </a:cubicBezTo>
                    <a:cubicBezTo>
                      <a:pt x="13" y="13"/>
                      <a:pt x="14" y="13"/>
                      <a:pt x="14" y="13"/>
                    </a:cubicBezTo>
                    <a:cubicBezTo>
                      <a:pt x="14" y="13"/>
                      <a:pt x="13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00" name="Freeform 811">
                <a:extLst>
                  <a:ext uri="{FF2B5EF4-FFF2-40B4-BE49-F238E27FC236}">
                    <a16:creationId xmlns:a16="http://schemas.microsoft.com/office/drawing/2014/main" id="{AF1B6FBF-3A31-087A-67B1-FA8E5EF3311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929313" y="2084388"/>
                <a:ext cx="336550" cy="687388"/>
              </a:xfrm>
              <a:custGeom>
                <a:avLst/>
                <a:gdLst>
                  <a:gd name="T0" fmla="*/ 51 w 81"/>
                  <a:gd name="T1" fmla="*/ 156 h 165"/>
                  <a:gd name="T2" fmla="*/ 46 w 81"/>
                  <a:gd name="T3" fmla="*/ 158 h 165"/>
                  <a:gd name="T4" fmla="*/ 43 w 81"/>
                  <a:gd name="T5" fmla="*/ 159 h 165"/>
                  <a:gd name="T6" fmla="*/ 34 w 81"/>
                  <a:gd name="T7" fmla="*/ 161 h 165"/>
                  <a:gd name="T8" fmla="*/ 27 w 81"/>
                  <a:gd name="T9" fmla="*/ 163 h 165"/>
                  <a:gd name="T10" fmla="*/ 24 w 81"/>
                  <a:gd name="T11" fmla="*/ 164 h 165"/>
                  <a:gd name="T12" fmla="*/ 21 w 81"/>
                  <a:gd name="T13" fmla="*/ 159 h 165"/>
                  <a:gd name="T14" fmla="*/ 16 w 81"/>
                  <a:gd name="T15" fmla="*/ 156 h 165"/>
                  <a:gd name="T16" fmla="*/ 13 w 81"/>
                  <a:gd name="T17" fmla="*/ 153 h 165"/>
                  <a:gd name="T18" fmla="*/ 13 w 81"/>
                  <a:gd name="T19" fmla="*/ 146 h 165"/>
                  <a:gd name="T20" fmla="*/ 13 w 81"/>
                  <a:gd name="T21" fmla="*/ 142 h 165"/>
                  <a:gd name="T22" fmla="*/ 13 w 81"/>
                  <a:gd name="T23" fmla="*/ 138 h 165"/>
                  <a:gd name="T24" fmla="*/ 12 w 81"/>
                  <a:gd name="T25" fmla="*/ 130 h 165"/>
                  <a:gd name="T26" fmla="*/ 10 w 81"/>
                  <a:gd name="T27" fmla="*/ 124 h 165"/>
                  <a:gd name="T28" fmla="*/ 13 w 81"/>
                  <a:gd name="T29" fmla="*/ 117 h 165"/>
                  <a:gd name="T30" fmla="*/ 19 w 81"/>
                  <a:gd name="T31" fmla="*/ 114 h 165"/>
                  <a:gd name="T32" fmla="*/ 23 w 81"/>
                  <a:gd name="T33" fmla="*/ 108 h 165"/>
                  <a:gd name="T34" fmla="*/ 29 w 81"/>
                  <a:gd name="T35" fmla="*/ 101 h 165"/>
                  <a:gd name="T36" fmla="*/ 32 w 81"/>
                  <a:gd name="T37" fmla="*/ 97 h 165"/>
                  <a:gd name="T38" fmla="*/ 37 w 81"/>
                  <a:gd name="T39" fmla="*/ 91 h 165"/>
                  <a:gd name="T40" fmla="*/ 38 w 81"/>
                  <a:gd name="T41" fmla="*/ 87 h 165"/>
                  <a:gd name="T42" fmla="*/ 38 w 81"/>
                  <a:gd name="T43" fmla="*/ 81 h 165"/>
                  <a:gd name="T44" fmla="*/ 35 w 81"/>
                  <a:gd name="T45" fmla="*/ 75 h 165"/>
                  <a:gd name="T46" fmla="*/ 30 w 81"/>
                  <a:gd name="T47" fmla="*/ 75 h 165"/>
                  <a:gd name="T48" fmla="*/ 28 w 81"/>
                  <a:gd name="T49" fmla="*/ 65 h 165"/>
                  <a:gd name="T50" fmla="*/ 28 w 81"/>
                  <a:gd name="T51" fmla="*/ 52 h 165"/>
                  <a:gd name="T52" fmla="*/ 27 w 81"/>
                  <a:gd name="T53" fmla="*/ 41 h 165"/>
                  <a:gd name="T54" fmla="*/ 20 w 81"/>
                  <a:gd name="T55" fmla="*/ 31 h 165"/>
                  <a:gd name="T56" fmla="*/ 12 w 81"/>
                  <a:gd name="T57" fmla="*/ 25 h 165"/>
                  <a:gd name="T58" fmla="*/ 11 w 81"/>
                  <a:gd name="T59" fmla="*/ 19 h 165"/>
                  <a:gd name="T60" fmla="*/ 18 w 81"/>
                  <a:gd name="T61" fmla="*/ 21 h 165"/>
                  <a:gd name="T62" fmla="*/ 27 w 81"/>
                  <a:gd name="T63" fmla="*/ 27 h 165"/>
                  <a:gd name="T64" fmla="*/ 36 w 81"/>
                  <a:gd name="T65" fmla="*/ 28 h 165"/>
                  <a:gd name="T66" fmla="*/ 42 w 81"/>
                  <a:gd name="T67" fmla="*/ 20 h 165"/>
                  <a:gd name="T68" fmla="*/ 45 w 81"/>
                  <a:gd name="T69" fmla="*/ 7 h 165"/>
                  <a:gd name="T70" fmla="*/ 57 w 81"/>
                  <a:gd name="T71" fmla="*/ 2 h 165"/>
                  <a:gd name="T72" fmla="*/ 66 w 81"/>
                  <a:gd name="T73" fmla="*/ 12 h 165"/>
                  <a:gd name="T74" fmla="*/ 61 w 81"/>
                  <a:gd name="T75" fmla="*/ 34 h 165"/>
                  <a:gd name="T76" fmla="*/ 70 w 81"/>
                  <a:gd name="T77" fmla="*/ 48 h 165"/>
                  <a:gd name="T78" fmla="*/ 68 w 81"/>
                  <a:gd name="T79" fmla="*/ 68 h 165"/>
                  <a:gd name="T80" fmla="*/ 69 w 81"/>
                  <a:gd name="T81" fmla="*/ 80 h 165"/>
                  <a:gd name="T82" fmla="*/ 68 w 81"/>
                  <a:gd name="T83" fmla="*/ 89 h 165"/>
                  <a:gd name="T84" fmla="*/ 70 w 81"/>
                  <a:gd name="T85" fmla="*/ 98 h 165"/>
                  <a:gd name="T86" fmla="*/ 74 w 81"/>
                  <a:gd name="T87" fmla="*/ 102 h 165"/>
                  <a:gd name="T88" fmla="*/ 74 w 81"/>
                  <a:gd name="T89" fmla="*/ 114 h 165"/>
                  <a:gd name="T90" fmla="*/ 80 w 81"/>
                  <a:gd name="T91" fmla="*/ 123 h 165"/>
                  <a:gd name="T92" fmla="*/ 70 w 81"/>
                  <a:gd name="T93" fmla="*/ 140 h 165"/>
                  <a:gd name="T94" fmla="*/ 61 w 81"/>
                  <a:gd name="T95" fmla="*/ 149 h 165"/>
                  <a:gd name="T96" fmla="*/ 0 w 81"/>
                  <a:gd name="T97" fmla="*/ 160 h 165"/>
                  <a:gd name="T98" fmla="*/ 3 w 81"/>
                  <a:gd name="T99" fmla="*/ 162 h 165"/>
                  <a:gd name="T100" fmla="*/ 5 w 81"/>
                  <a:gd name="T101" fmla="*/ 159 h 165"/>
                  <a:gd name="T102" fmla="*/ 19 w 81"/>
                  <a:gd name="T103" fmla="*/ 162 h 165"/>
                  <a:gd name="T104" fmla="*/ 20 w 81"/>
                  <a:gd name="T105" fmla="*/ 161 h 165"/>
                  <a:gd name="T106" fmla="*/ 36 w 81"/>
                  <a:gd name="T107" fmla="*/ 89 h 165"/>
                  <a:gd name="T108" fmla="*/ 12 w 81"/>
                  <a:gd name="T109" fmla="*/ 118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81" h="165">
                    <a:moveTo>
                      <a:pt x="56" y="156"/>
                    </a:moveTo>
                    <a:cubicBezTo>
                      <a:pt x="55" y="155"/>
                      <a:pt x="55" y="155"/>
                      <a:pt x="55" y="156"/>
                    </a:cubicBezTo>
                    <a:cubicBezTo>
                      <a:pt x="55" y="156"/>
                      <a:pt x="55" y="157"/>
                      <a:pt x="55" y="156"/>
                    </a:cubicBezTo>
                    <a:cubicBezTo>
                      <a:pt x="54" y="156"/>
                      <a:pt x="54" y="156"/>
                      <a:pt x="54" y="156"/>
                    </a:cubicBezTo>
                    <a:cubicBezTo>
                      <a:pt x="53" y="156"/>
                      <a:pt x="53" y="157"/>
                      <a:pt x="53" y="157"/>
                    </a:cubicBezTo>
                    <a:cubicBezTo>
                      <a:pt x="53" y="157"/>
                      <a:pt x="53" y="156"/>
                      <a:pt x="52" y="156"/>
                    </a:cubicBezTo>
                    <a:cubicBezTo>
                      <a:pt x="52" y="156"/>
                      <a:pt x="51" y="156"/>
                      <a:pt x="51" y="156"/>
                    </a:cubicBezTo>
                    <a:cubicBezTo>
                      <a:pt x="50" y="156"/>
                      <a:pt x="50" y="156"/>
                      <a:pt x="50" y="157"/>
                    </a:cubicBezTo>
                    <a:cubicBezTo>
                      <a:pt x="50" y="157"/>
                      <a:pt x="49" y="157"/>
                      <a:pt x="49" y="157"/>
                    </a:cubicBezTo>
                    <a:cubicBezTo>
                      <a:pt x="49" y="156"/>
                      <a:pt x="48" y="157"/>
                      <a:pt x="48" y="157"/>
                    </a:cubicBezTo>
                    <a:cubicBezTo>
                      <a:pt x="48" y="157"/>
                      <a:pt x="47" y="157"/>
                      <a:pt x="47" y="157"/>
                    </a:cubicBezTo>
                    <a:cubicBezTo>
                      <a:pt x="47" y="157"/>
                      <a:pt x="47" y="158"/>
                      <a:pt x="47" y="158"/>
                    </a:cubicBezTo>
                    <a:cubicBezTo>
                      <a:pt x="47" y="158"/>
                      <a:pt x="47" y="157"/>
                      <a:pt x="47" y="157"/>
                    </a:cubicBezTo>
                    <a:cubicBezTo>
                      <a:pt x="46" y="157"/>
                      <a:pt x="46" y="158"/>
                      <a:pt x="46" y="158"/>
                    </a:cubicBezTo>
                    <a:cubicBezTo>
                      <a:pt x="46" y="158"/>
                      <a:pt x="45" y="157"/>
                      <a:pt x="45" y="157"/>
                    </a:cubicBezTo>
                    <a:cubicBezTo>
                      <a:pt x="45" y="157"/>
                      <a:pt x="45" y="158"/>
                      <a:pt x="44" y="157"/>
                    </a:cubicBezTo>
                    <a:cubicBezTo>
                      <a:pt x="44" y="157"/>
                      <a:pt x="43" y="157"/>
                      <a:pt x="43" y="157"/>
                    </a:cubicBezTo>
                    <a:cubicBezTo>
                      <a:pt x="43" y="157"/>
                      <a:pt x="44" y="158"/>
                      <a:pt x="44" y="159"/>
                    </a:cubicBezTo>
                    <a:cubicBezTo>
                      <a:pt x="44" y="159"/>
                      <a:pt x="44" y="158"/>
                      <a:pt x="43" y="158"/>
                    </a:cubicBezTo>
                    <a:cubicBezTo>
                      <a:pt x="43" y="158"/>
                      <a:pt x="43" y="158"/>
                      <a:pt x="42" y="158"/>
                    </a:cubicBezTo>
                    <a:cubicBezTo>
                      <a:pt x="42" y="158"/>
                      <a:pt x="43" y="159"/>
                      <a:pt x="43" y="159"/>
                    </a:cubicBezTo>
                    <a:cubicBezTo>
                      <a:pt x="42" y="159"/>
                      <a:pt x="42" y="159"/>
                      <a:pt x="42" y="159"/>
                    </a:cubicBezTo>
                    <a:cubicBezTo>
                      <a:pt x="41" y="159"/>
                      <a:pt x="41" y="160"/>
                      <a:pt x="41" y="160"/>
                    </a:cubicBezTo>
                    <a:cubicBezTo>
                      <a:pt x="40" y="160"/>
                      <a:pt x="40" y="160"/>
                      <a:pt x="39" y="160"/>
                    </a:cubicBezTo>
                    <a:cubicBezTo>
                      <a:pt x="38" y="160"/>
                      <a:pt x="38" y="161"/>
                      <a:pt x="37" y="160"/>
                    </a:cubicBezTo>
                    <a:cubicBezTo>
                      <a:pt x="37" y="160"/>
                      <a:pt x="37" y="161"/>
                      <a:pt x="37" y="161"/>
                    </a:cubicBezTo>
                    <a:cubicBezTo>
                      <a:pt x="36" y="161"/>
                      <a:pt x="35" y="161"/>
                      <a:pt x="35" y="160"/>
                    </a:cubicBezTo>
                    <a:cubicBezTo>
                      <a:pt x="35" y="161"/>
                      <a:pt x="34" y="162"/>
                      <a:pt x="34" y="161"/>
                    </a:cubicBezTo>
                    <a:cubicBezTo>
                      <a:pt x="34" y="161"/>
                      <a:pt x="33" y="164"/>
                      <a:pt x="33" y="162"/>
                    </a:cubicBezTo>
                    <a:cubicBezTo>
                      <a:pt x="32" y="163"/>
                      <a:pt x="33" y="162"/>
                      <a:pt x="32" y="162"/>
                    </a:cubicBezTo>
                    <a:cubicBezTo>
                      <a:pt x="32" y="162"/>
                      <a:pt x="31" y="163"/>
                      <a:pt x="31" y="162"/>
                    </a:cubicBezTo>
                    <a:cubicBezTo>
                      <a:pt x="30" y="163"/>
                      <a:pt x="30" y="162"/>
                      <a:pt x="30" y="163"/>
                    </a:cubicBezTo>
                    <a:cubicBezTo>
                      <a:pt x="29" y="163"/>
                      <a:pt x="29" y="163"/>
                      <a:pt x="29" y="163"/>
                    </a:cubicBezTo>
                    <a:cubicBezTo>
                      <a:pt x="28" y="163"/>
                      <a:pt x="28" y="163"/>
                      <a:pt x="28" y="163"/>
                    </a:cubicBezTo>
                    <a:cubicBezTo>
                      <a:pt x="28" y="163"/>
                      <a:pt x="27" y="163"/>
                      <a:pt x="27" y="163"/>
                    </a:cubicBezTo>
                    <a:cubicBezTo>
                      <a:pt x="26" y="163"/>
                      <a:pt x="27" y="163"/>
                      <a:pt x="27" y="162"/>
                    </a:cubicBezTo>
                    <a:cubicBezTo>
                      <a:pt x="26" y="162"/>
                      <a:pt x="26" y="163"/>
                      <a:pt x="26" y="163"/>
                    </a:cubicBezTo>
                    <a:cubicBezTo>
                      <a:pt x="25" y="164"/>
                      <a:pt x="25" y="164"/>
                      <a:pt x="25" y="165"/>
                    </a:cubicBezTo>
                    <a:cubicBezTo>
                      <a:pt x="24" y="165"/>
                      <a:pt x="24" y="165"/>
                      <a:pt x="24" y="165"/>
                    </a:cubicBezTo>
                    <a:cubicBezTo>
                      <a:pt x="24" y="165"/>
                      <a:pt x="23" y="165"/>
                      <a:pt x="23" y="165"/>
                    </a:cubicBezTo>
                    <a:cubicBezTo>
                      <a:pt x="22" y="165"/>
                      <a:pt x="24" y="165"/>
                      <a:pt x="24" y="164"/>
                    </a:cubicBezTo>
                    <a:cubicBezTo>
                      <a:pt x="24" y="164"/>
                      <a:pt x="24" y="164"/>
                      <a:pt x="24" y="164"/>
                    </a:cubicBezTo>
                    <a:cubicBezTo>
                      <a:pt x="24" y="163"/>
                      <a:pt x="25" y="163"/>
                      <a:pt x="25" y="163"/>
                    </a:cubicBezTo>
                    <a:cubicBezTo>
                      <a:pt x="25" y="162"/>
                      <a:pt x="24" y="163"/>
                      <a:pt x="24" y="162"/>
                    </a:cubicBezTo>
                    <a:cubicBezTo>
                      <a:pt x="23" y="162"/>
                      <a:pt x="23" y="161"/>
                      <a:pt x="23" y="162"/>
                    </a:cubicBezTo>
                    <a:cubicBezTo>
                      <a:pt x="22" y="161"/>
                      <a:pt x="22" y="160"/>
                      <a:pt x="23" y="160"/>
                    </a:cubicBezTo>
                    <a:cubicBezTo>
                      <a:pt x="23" y="159"/>
                      <a:pt x="24" y="159"/>
                      <a:pt x="23" y="158"/>
                    </a:cubicBezTo>
                    <a:cubicBezTo>
                      <a:pt x="23" y="159"/>
                      <a:pt x="22" y="159"/>
                      <a:pt x="21" y="160"/>
                    </a:cubicBezTo>
                    <a:cubicBezTo>
                      <a:pt x="21" y="160"/>
                      <a:pt x="20" y="160"/>
                      <a:pt x="21" y="159"/>
                    </a:cubicBezTo>
                    <a:cubicBezTo>
                      <a:pt x="21" y="159"/>
                      <a:pt x="20" y="160"/>
                      <a:pt x="20" y="159"/>
                    </a:cubicBezTo>
                    <a:cubicBezTo>
                      <a:pt x="19" y="159"/>
                      <a:pt x="20" y="158"/>
                      <a:pt x="20" y="158"/>
                    </a:cubicBezTo>
                    <a:cubicBezTo>
                      <a:pt x="20" y="158"/>
                      <a:pt x="20" y="158"/>
                      <a:pt x="19" y="158"/>
                    </a:cubicBezTo>
                    <a:cubicBezTo>
                      <a:pt x="19" y="158"/>
                      <a:pt x="18" y="158"/>
                      <a:pt x="18" y="158"/>
                    </a:cubicBezTo>
                    <a:cubicBezTo>
                      <a:pt x="18" y="157"/>
                      <a:pt x="18" y="157"/>
                      <a:pt x="17" y="157"/>
                    </a:cubicBezTo>
                    <a:cubicBezTo>
                      <a:pt x="17" y="157"/>
                      <a:pt x="17" y="157"/>
                      <a:pt x="16" y="157"/>
                    </a:cubicBezTo>
                    <a:cubicBezTo>
                      <a:pt x="16" y="156"/>
                      <a:pt x="16" y="156"/>
                      <a:pt x="16" y="156"/>
                    </a:cubicBezTo>
                    <a:cubicBezTo>
                      <a:pt x="15" y="156"/>
                      <a:pt x="15" y="156"/>
                      <a:pt x="15" y="156"/>
                    </a:cubicBezTo>
                    <a:cubicBezTo>
                      <a:pt x="15" y="155"/>
                      <a:pt x="15" y="154"/>
                      <a:pt x="14" y="155"/>
                    </a:cubicBezTo>
                    <a:cubicBezTo>
                      <a:pt x="14" y="156"/>
                      <a:pt x="14" y="156"/>
                      <a:pt x="13" y="156"/>
                    </a:cubicBezTo>
                    <a:cubicBezTo>
                      <a:pt x="13" y="156"/>
                      <a:pt x="13" y="156"/>
                      <a:pt x="13" y="155"/>
                    </a:cubicBezTo>
                    <a:cubicBezTo>
                      <a:pt x="13" y="155"/>
                      <a:pt x="12" y="155"/>
                      <a:pt x="12" y="154"/>
                    </a:cubicBezTo>
                    <a:cubicBezTo>
                      <a:pt x="12" y="154"/>
                      <a:pt x="12" y="154"/>
                      <a:pt x="12" y="154"/>
                    </a:cubicBezTo>
                    <a:cubicBezTo>
                      <a:pt x="12" y="154"/>
                      <a:pt x="13" y="154"/>
                      <a:pt x="13" y="153"/>
                    </a:cubicBezTo>
                    <a:cubicBezTo>
                      <a:pt x="12" y="153"/>
                      <a:pt x="12" y="153"/>
                      <a:pt x="12" y="152"/>
                    </a:cubicBezTo>
                    <a:cubicBezTo>
                      <a:pt x="12" y="151"/>
                      <a:pt x="12" y="151"/>
                      <a:pt x="12" y="151"/>
                    </a:cubicBezTo>
                    <a:cubicBezTo>
                      <a:pt x="12" y="150"/>
                      <a:pt x="12" y="150"/>
                      <a:pt x="12" y="150"/>
                    </a:cubicBezTo>
                    <a:cubicBezTo>
                      <a:pt x="12" y="150"/>
                      <a:pt x="12" y="149"/>
                      <a:pt x="12" y="149"/>
                    </a:cubicBezTo>
                    <a:cubicBezTo>
                      <a:pt x="12" y="148"/>
                      <a:pt x="13" y="149"/>
                      <a:pt x="13" y="148"/>
                    </a:cubicBezTo>
                    <a:cubicBezTo>
                      <a:pt x="13" y="147"/>
                      <a:pt x="12" y="147"/>
                      <a:pt x="12" y="146"/>
                    </a:cubicBezTo>
                    <a:cubicBezTo>
                      <a:pt x="12" y="147"/>
                      <a:pt x="13" y="147"/>
                      <a:pt x="13" y="146"/>
                    </a:cubicBezTo>
                    <a:cubicBezTo>
                      <a:pt x="13" y="146"/>
                      <a:pt x="13" y="146"/>
                      <a:pt x="13" y="146"/>
                    </a:cubicBezTo>
                    <a:cubicBezTo>
                      <a:pt x="13" y="146"/>
                      <a:pt x="13" y="146"/>
                      <a:pt x="13" y="145"/>
                    </a:cubicBezTo>
                    <a:cubicBezTo>
                      <a:pt x="13" y="145"/>
                      <a:pt x="13" y="145"/>
                      <a:pt x="13" y="145"/>
                    </a:cubicBezTo>
                    <a:cubicBezTo>
                      <a:pt x="13" y="145"/>
                      <a:pt x="13" y="144"/>
                      <a:pt x="13" y="144"/>
                    </a:cubicBezTo>
                    <a:cubicBezTo>
                      <a:pt x="13" y="144"/>
                      <a:pt x="12" y="143"/>
                      <a:pt x="13" y="143"/>
                    </a:cubicBezTo>
                    <a:cubicBezTo>
                      <a:pt x="13" y="143"/>
                      <a:pt x="13" y="143"/>
                      <a:pt x="13" y="143"/>
                    </a:cubicBezTo>
                    <a:cubicBezTo>
                      <a:pt x="13" y="142"/>
                      <a:pt x="13" y="143"/>
                      <a:pt x="13" y="142"/>
                    </a:cubicBezTo>
                    <a:cubicBezTo>
                      <a:pt x="14" y="142"/>
                      <a:pt x="13" y="142"/>
                      <a:pt x="13" y="142"/>
                    </a:cubicBezTo>
                    <a:cubicBezTo>
                      <a:pt x="13" y="142"/>
                      <a:pt x="13" y="141"/>
                      <a:pt x="14" y="141"/>
                    </a:cubicBezTo>
                    <a:cubicBezTo>
                      <a:pt x="14" y="141"/>
                      <a:pt x="14" y="141"/>
                      <a:pt x="14" y="141"/>
                    </a:cubicBezTo>
                    <a:cubicBezTo>
                      <a:pt x="13" y="140"/>
                      <a:pt x="13" y="141"/>
                      <a:pt x="13" y="141"/>
                    </a:cubicBezTo>
                    <a:cubicBezTo>
                      <a:pt x="13" y="141"/>
                      <a:pt x="13" y="141"/>
                      <a:pt x="13" y="140"/>
                    </a:cubicBezTo>
                    <a:cubicBezTo>
                      <a:pt x="13" y="140"/>
                      <a:pt x="14" y="140"/>
                      <a:pt x="13" y="139"/>
                    </a:cubicBezTo>
                    <a:cubicBezTo>
                      <a:pt x="13" y="139"/>
                      <a:pt x="13" y="138"/>
                      <a:pt x="13" y="138"/>
                    </a:cubicBezTo>
                    <a:cubicBezTo>
                      <a:pt x="13" y="137"/>
                      <a:pt x="12" y="137"/>
                      <a:pt x="12" y="136"/>
                    </a:cubicBezTo>
                    <a:cubicBezTo>
                      <a:pt x="12" y="136"/>
                      <a:pt x="11" y="135"/>
                      <a:pt x="12" y="135"/>
                    </a:cubicBezTo>
                    <a:cubicBezTo>
                      <a:pt x="12" y="135"/>
                      <a:pt x="11" y="135"/>
                      <a:pt x="11" y="135"/>
                    </a:cubicBezTo>
                    <a:cubicBezTo>
                      <a:pt x="12" y="134"/>
                      <a:pt x="11" y="134"/>
                      <a:pt x="12" y="133"/>
                    </a:cubicBezTo>
                    <a:cubicBezTo>
                      <a:pt x="12" y="133"/>
                      <a:pt x="12" y="132"/>
                      <a:pt x="12" y="131"/>
                    </a:cubicBezTo>
                    <a:cubicBezTo>
                      <a:pt x="12" y="131"/>
                      <a:pt x="12" y="132"/>
                      <a:pt x="12" y="132"/>
                    </a:cubicBezTo>
                    <a:cubicBezTo>
                      <a:pt x="12" y="131"/>
                      <a:pt x="12" y="131"/>
                      <a:pt x="12" y="130"/>
                    </a:cubicBezTo>
                    <a:cubicBezTo>
                      <a:pt x="12" y="130"/>
                      <a:pt x="11" y="130"/>
                      <a:pt x="11" y="130"/>
                    </a:cubicBezTo>
                    <a:cubicBezTo>
                      <a:pt x="10" y="131"/>
                      <a:pt x="11" y="129"/>
                      <a:pt x="11" y="128"/>
                    </a:cubicBezTo>
                    <a:cubicBezTo>
                      <a:pt x="11" y="128"/>
                      <a:pt x="11" y="127"/>
                      <a:pt x="11" y="127"/>
                    </a:cubicBezTo>
                    <a:cubicBezTo>
                      <a:pt x="11" y="126"/>
                      <a:pt x="10" y="127"/>
                      <a:pt x="10" y="127"/>
                    </a:cubicBezTo>
                    <a:cubicBezTo>
                      <a:pt x="10" y="126"/>
                      <a:pt x="10" y="126"/>
                      <a:pt x="10" y="125"/>
                    </a:cubicBezTo>
                    <a:cubicBezTo>
                      <a:pt x="10" y="125"/>
                      <a:pt x="11" y="125"/>
                      <a:pt x="11" y="125"/>
                    </a:cubicBezTo>
                    <a:cubicBezTo>
                      <a:pt x="11" y="125"/>
                      <a:pt x="10" y="124"/>
                      <a:pt x="10" y="124"/>
                    </a:cubicBezTo>
                    <a:cubicBezTo>
                      <a:pt x="11" y="124"/>
                      <a:pt x="11" y="123"/>
                      <a:pt x="11" y="123"/>
                    </a:cubicBezTo>
                    <a:cubicBezTo>
                      <a:pt x="12" y="123"/>
                      <a:pt x="12" y="122"/>
                      <a:pt x="13" y="122"/>
                    </a:cubicBezTo>
                    <a:cubicBezTo>
                      <a:pt x="13" y="121"/>
                      <a:pt x="13" y="121"/>
                      <a:pt x="13" y="121"/>
                    </a:cubicBezTo>
                    <a:cubicBezTo>
                      <a:pt x="13" y="121"/>
                      <a:pt x="13" y="120"/>
                      <a:pt x="13" y="120"/>
                    </a:cubicBezTo>
                    <a:cubicBezTo>
                      <a:pt x="13" y="120"/>
                      <a:pt x="14" y="120"/>
                      <a:pt x="14" y="120"/>
                    </a:cubicBezTo>
                    <a:cubicBezTo>
                      <a:pt x="14" y="120"/>
                      <a:pt x="14" y="119"/>
                      <a:pt x="13" y="119"/>
                    </a:cubicBezTo>
                    <a:cubicBezTo>
                      <a:pt x="13" y="118"/>
                      <a:pt x="13" y="117"/>
                      <a:pt x="13" y="117"/>
                    </a:cubicBezTo>
                    <a:cubicBezTo>
                      <a:pt x="13" y="117"/>
                      <a:pt x="14" y="117"/>
                      <a:pt x="14" y="117"/>
                    </a:cubicBezTo>
                    <a:cubicBezTo>
                      <a:pt x="15" y="117"/>
                      <a:pt x="15" y="117"/>
                      <a:pt x="16" y="117"/>
                    </a:cubicBezTo>
                    <a:cubicBezTo>
                      <a:pt x="16" y="117"/>
                      <a:pt x="16" y="118"/>
                      <a:pt x="16" y="118"/>
                    </a:cubicBezTo>
                    <a:cubicBezTo>
                      <a:pt x="17" y="119"/>
                      <a:pt x="16" y="118"/>
                      <a:pt x="17" y="118"/>
                    </a:cubicBezTo>
                    <a:cubicBezTo>
                      <a:pt x="17" y="117"/>
                      <a:pt x="19" y="117"/>
                      <a:pt x="19" y="116"/>
                    </a:cubicBezTo>
                    <a:cubicBezTo>
                      <a:pt x="19" y="115"/>
                      <a:pt x="18" y="114"/>
                      <a:pt x="18" y="114"/>
                    </a:cubicBezTo>
                    <a:cubicBezTo>
                      <a:pt x="18" y="113"/>
                      <a:pt x="18" y="113"/>
                      <a:pt x="19" y="114"/>
                    </a:cubicBezTo>
                    <a:cubicBezTo>
                      <a:pt x="19" y="114"/>
                      <a:pt x="19" y="114"/>
                      <a:pt x="19" y="113"/>
                    </a:cubicBezTo>
                    <a:cubicBezTo>
                      <a:pt x="20" y="113"/>
                      <a:pt x="20" y="112"/>
                      <a:pt x="20" y="112"/>
                    </a:cubicBezTo>
                    <a:cubicBezTo>
                      <a:pt x="20" y="111"/>
                      <a:pt x="20" y="111"/>
                      <a:pt x="21" y="110"/>
                    </a:cubicBezTo>
                    <a:cubicBezTo>
                      <a:pt x="21" y="110"/>
                      <a:pt x="21" y="110"/>
                      <a:pt x="21" y="110"/>
                    </a:cubicBezTo>
                    <a:cubicBezTo>
                      <a:pt x="21" y="111"/>
                      <a:pt x="21" y="111"/>
                      <a:pt x="22" y="111"/>
                    </a:cubicBezTo>
                    <a:cubicBezTo>
                      <a:pt x="22" y="110"/>
                      <a:pt x="22" y="110"/>
                      <a:pt x="22" y="109"/>
                    </a:cubicBezTo>
                    <a:cubicBezTo>
                      <a:pt x="23" y="109"/>
                      <a:pt x="23" y="109"/>
                      <a:pt x="23" y="108"/>
                    </a:cubicBezTo>
                    <a:cubicBezTo>
                      <a:pt x="24" y="108"/>
                      <a:pt x="24" y="108"/>
                      <a:pt x="24" y="108"/>
                    </a:cubicBezTo>
                    <a:cubicBezTo>
                      <a:pt x="25" y="107"/>
                      <a:pt x="25" y="107"/>
                      <a:pt x="26" y="107"/>
                    </a:cubicBezTo>
                    <a:cubicBezTo>
                      <a:pt x="26" y="106"/>
                      <a:pt x="25" y="105"/>
                      <a:pt x="26" y="105"/>
                    </a:cubicBezTo>
                    <a:cubicBezTo>
                      <a:pt x="26" y="105"/>
                      <a:pt x="26" y="105"/>
                      <a:pt x="27" y="105"/>
                    </a:cubicBezTo>
                    <a:cubicBezTo>
                      <a:pt x="27" y="105"/>
                      <a:pt x="27" y="104"/>
                      <a:pt x="27" y="104"/>
                    </a:cubicBezTo>
                    <a:cubicBezTo>
                      <a:pt x="28" y="103"/>
                      <a:pt x="28" y="103"/>
                      <a:pt x="28" y="102"/>
                    </a:cubicBezTo>
                    <a:cubicBezTo>
                      <a:pt x="29" y="102"/>
                      <a:pt x="29" y="102"/>
                      <a:pt x="29" y="101"/>
                    </a:cubicBezTo>
                    <a:cubicBezTo>
                      <a:pt x="30" y="101"/>
                      <a:pt x="30" y="101"/>
                      <a:pt x="30" y="100"/>
                    </a:cubicBezTo>
                    <a:cubicBezTo>
                      <a:pt x="30" y="100"/>
                      <a:pt x="30" y="99"/>
                      <a:pt x="31" y="99"/>
                    </a:cubicBezTo>
                    <a:cubicBezTo>
                      <a:pt x="31" y="99"/>
                      <a:pt x="31" y="99"/>
                      <a:pt x="31" y="99"/>
                    </a:cubicBezTo>
                    <a:cubicBezTo>
                      <a:pt x="31" y="99"/>
                      <a:pt x="31" y="99"/>
                      <a:pt x="31" y="99"/>
                    </a:cubicBezTo>
                    <a:cubicBezTo>
                      <a:pt x="31" y="98"/>
                      <a:pt x="31" y="98"/>
                      <a:pt x="32" y="98"/>
                    </a:cubicBezTo>
                    <a:cubicBezTo>
                      <a:pt x="32" y="98"/>
                      <a:pt x="32" y="98"/>
                      <a:pt x="32" y="98"/>
                    </a:cubicBezTo>
                    <a:cubicBezTo>
                      <a:pt x="32" y="97"/>
                      <a:pt x="32" y="97"/>
                      <a:pt x="32" y="97"/>
                    </a:cubicBezTo>
                    <a:cubicBezTo>
                      <a:pt x="32" y="97"/>
                      <a:pt x="32" y="97"/>
                      <a:pt x="32" y="97"/>
                    </a:cubicBezTo>
                    <a:cubicBezTo>
                      <a:pt x="33" y="96"/>
                      <a:pt x="32" y="95"/>
                      <a:pt x="33" y="95"/>
                    </a:cubicBezTo>
                    <a:cubicBezTo>
                      <a:pt x="33" y="95"/>
                      <a:pt x="33" y="95"/>
                      <a:pt x="34" y="94"/>
                    </a:cubicBezTo>
                    <a:cubicBezTo>
                      <a:pt x="34" y="94"/>
                      <a:pt x="34" y="94"/>
                      <a:pt x="34" y="93"/>
                    </a:cubicBezTo>
                    <a:cubicBezTo>
                      <a:pt x="34" y="93"/>
                      <a:pt x="34" y="92"/>
                      <a:pt x="34" y="93"/>
                    </a:cubicBezTo>
                    <a:cubicBezTo>
                      <a:pt x="35" y="93"/>
                      <a:pt x="35" y="92"/>
                      <a:pt x="35" y="92"/>
                    </a:cubicBezTo>
                    <a:cubicBezTo>
                      <a:pt x="35" y="92"/>
                      <a:pt x="36" y="91"/>
                      <a:pt x="37" y="91"/>
                    </a:cubicBezTo>
                    <a:cubicBezTo>
                      <a:pt x="38" y="91"/>
                      <a:pt x="38" y="93"/>
                      <a:pt x="38" y="93"/>
                    </a:cubicBezTo>
                    <a:cubicBezTo>
                      <a:pt x="40" y="92"/>
                      <a:pt x="38" y="91"/>
                      <a:pt x="38" y="91"/>
                    </a:cubicBezTo>
                    <a:cubicBezTo>
                      <a:pt x="38" y="91"/>
                      <a:pt x="38" y="90"/>
                      <a:pt x="38" y="90"/>
                    </a:cubicBezTo>
                    <a:cubicBezTo>
                      <a:pt x="39" y="90"/>
                      <a:pt x="39" y="90"/>
                      <a:pt x="39" y="90"/>
                    </a:cubicBezTo>
                    <a:cubicBezTo>
                      <a:pt x="40" y="90"/>
                      <a:pt x="40" y="90"/>
                      <a:pt x="39" y="90"/>
                    </a:cubicBezTo>
                    <a:cubicBezTo>
                      <a:pt x="39" y="89"/>
                      <a:pt x="39" y="89"/>
                      <a:pt x="39" y="88"/>
                    </a:cubicBezTo>
                    <a:cubicBezTo>
                      <a:pt x="38" y="88"/>
                      <a:pt x="38" y="88"/>
                      <a:pt x="38" y="87"/>
                    </a:cubicBezTo>
                    <a:cubicBezTo>
                      <a:pt x="38" y="87"/>
                      <a:pt x="39" y="87"/>
                      <a:pt x="39" y="86"/>
                    </a:cubicBezTo>
                    <a:cubicBezTo>
                      <a:pt x="39" y="86"/>
                      <a:pt x="39" y="86"/>
                      <a:pt x="39" y="85"/>
                    </a:cubicBezTo>
                    <a:cubicBezTo>
                      <a:pt x="39" y="85"/>
                      <a:pt x="39" y="85"/>
                      <a:pt x="39" y="84"/>
                    </a:cubicBezTo>
                    <a:cubicBezTo>
                      <a:pt x="39" y="84"/>
                      <a:pt x="38" y="84"/>
                      <a:pt x="38" y="84"/>
                    </a:cubicBezTo>
                    <a:cubicBezTo>
                      <a:pt x="39" y="83"/>
                      <a:pt x="39" y="83"/>
                      <a:pt x="39" y="82"/>
                    </a:cubicBezTo>
                    <a:cubicBezTo>
                      <a:pt x="39" y="82"/>
                      <a:pt x="38" y="81"/>
                      <a:pt x="38" y="81"/>
                    </a:cubicBezTo>
                    <a:cubicBezTo>
                      <a:pt x="38" y="81"/>
                      <a:pt x="38" y="81"/>
                      <a:pt x="38" y="81"/>
                    </a:cubicBezTo>
                    <a:cubicBezTo>
                      <a:pt x="37" y="81"/>
                      <a:pt x="37" y="81"/>
                      <a:pt x="37" y="80"/>
                    </a:cubicBezTo>
                    <a:cubicBezTo>
                      <a:pt x="37" y="80"/>
                      <a:pt x="37" y="80"/>
                      <a:pt x="36" y="80"/>
                    </a:cubicBezTo>
                    <a:cubicBezTo>
                      <a:pt x="36" y="79"/>
                      <a:pt x="36" y="79"/>
                      <a:pt x="36" y="79"/>
                    </a:cubicBezTo>
                    <a:cubicBezTo>
                      <a:pt x="35" y="79"/>
                      <a:pt x="35" y="79"/>
                      <a:pt x="35" y="80"/>
                    </a:cubicBezTo>
                    <a:cubicBezTo>
                      <a:pt x="35" y="79"/>
                      <a:pt x="34" y="78"/>
                      <a:pt x="34" y="78"/>
                    </a:cubicBezTo>
                    <a:cubicBezTo>
                      <a:pt x="34" y="77"/>
                      <a:pt x="34" y="77"/>
                      <a:pt x="34" y="76"/>
                    </a:cubicBezTo>
                    <a:cubicBezTo>
                      <a:pt x="34" y="76"/>
                      <a:pt x="35" y="75"/>
                      <a:pt x="35" y="75"/>
                    </a:cubicBezTo>
                    <a:cubicBezTo>
                      <a:pt x="34" y="75"/>
                      <a:pt x="34" y="77"/>
                      <a:pt x="33" y="77"/>
                    </a:cubicBezTo>
                    <a:cubicBezTo>
                      <a:pt x="33" y="77"/>
                      <a:pt x="33" y="77"/>
                      <a:pt x="33" y="77"/>
                    </a:cubicBezTo>
                    <a:cubicBezTo>
                      <a:pt x="33" y="77"/>
                      <a:pt x="33" y="77"/>
                      <a:pt x="33" y="78"/>
                    </a:cubicBezTo>
                    <a:cubicBezTo>
                      <a:pt x="33" y="77"/>
                      <a:pt x="32" y="77"/>
                      <a:pt x="32" y="77"/>
                    </a:cubicBezTo>
                    <a:cubicBezTo>
                      <a:pt x="32" y="77"/>
                      <a:pt x="32" y="77"/>
                      <a:pt x="32" y="77"/>
                    </a:cubicBezTo>
                    <a:cubicBezTo>
                      <a:pt x="31" y="77"/>
                      <a:pt x="31" y="77"/>
                      <a:pt x="31" y="77"/>
                    </a:cubicBezTo>
                    <a:cubicBezTo>
                      <a:pt x="31" y="76"/>
                      <a:pt x="31" y="76"/>
                      <a:pt x="30" y="75"/>
                    </a:cubicBezTo>
                    <a:cubicBezTo>
                      <a:pt x="30" y="74"/>
                      <a:pt x="30" y="74"/>
                      <a:pt x="30" y="73"/>
                    </a:cubicBezTo>
                    <a:cubicBezTo>
                      <a:pt x="30" y="73"/>
                      <a:pt x="30" y="72"/>
                      <a:pt x="30" y="72"/>
                    </a:cubicBezTo>
                    <a:cubicBezTo>
                      <a:pt x="29" y="72"/>
                      <a:pt x="29" y="71"/>
                      <a:pt x="29" y="71"/>
                    </a:cubicBezTo>
                    <a:cubicBezTo>
                      <a:pt x="29" y="71"/>
                      <a:pt x="28" y="71"/>
                      <a:pt x="28" y="71"/>
                    </a:cubicBezTo>
                    <a:cubicBezTo>
                      <a:pt x="28" y="70"/>
                      <a:pt x="28" y="70"/>
                      <a:pt x="28" y="69"/>
                    </a:cubicBezTo>
                    <a:cubicBezTo>
                      <a:pt x="28" y="69"/>
                      <a:pt x="28" y="67"/>
                      <a:pt x="27" y="67"/>
                    </a:cubicBezTo>
                    <a:cubicBezTo>
                      <a:pt x="27" y="66"/>
                      <a:pt x="28" y="66"/>
                      <a:pt x="28" y="65"/>
                    </a:cubicBezTo>
                    <a:cubicBezTo>
                      <a:pt x="29" y="65"/>
                      <a:pt x="29" y="65"/>
                      <a:pt x="29" y="64"/>
                    </a:cubicBezTo>
                    <a:cubicBezTo>
                      <a:pt x="29" y="63"/>
                      <a:pt x="28" y="61"/>
                      <a:pt x="30" y="60"/>
                    </a:cubicBezTo>
                    <a:cubicBezTo>
                      <a:pt x="30" y="59"/>
                      <a:pt x="29" y="58"/>
                      <a:pt x="29" y="57"/>
                    </a:cubicBezTo>
                    <a:cubicBezTo>
                      <a:pt x="28" y="57"/>
                      <a:pt x="28" y="56"/>
                      <a:pt x="28" y="55"/>
                    </a:cubicBezTo>
                    <a:cubicBezTo>
                      <a:pt x="28" y="55"/>
                      <a:pt x="27" y="54"/>
                      <a:pt x="27" y="54"/>
                    </a:cubicBezTo>
                    <a:cubicBezTo>
                      <a:pt x="27" y="54"/>
                      <a:pt x="27" y="53"/>
                      <a:pt x="27" y="53"/>
                    </a:cubicBezTo>
                    <a:cubicBezTo>
                      <a:pt x="27" y="53"/>
                      <a:pt x="27" y="53"/>
                      <a:pt x="28" y="52"/>
                    </a:cubicBezTo>
                    <a:cubicBezTo>
                      <a:pt x="28" y="52"/>
                      <a:pt x="28" y="52"/>
                      <a:pt x="28" y="51"/>
                    </a:cubicBezTo>
                    <a:cubicBezTo>
                      <a:pt x="28" y="51"/>
                      <a:pt x="28" y="50"/>
                      <a:pt x="28" y="50"/>
                    </a:cubicBezTo>
                    <a:cubicBezTo>
                      <a:pt x="28" y="49"/>
                      <a:pt x="27" y="49"/>
                      <a:pt x="27" y="49"/>
                    </a:cubicBezTo>
                    <a:cubicBezTo>
                      <a:pt x="26" y="48"/>
                      <a:pt x="27" y="47"/>
                      <a:pt x="27" y="46"/>
                    </a:cubicBezTo>
                    <a:cubicBezTo>
                      <a:pt x="27" y="46"/>
                      <a:pt x="27" y="45"/>
                      <a:pt x="27" y="45"/>
                    </a:cubicBezTo>
                    <a:cubicBezTo>
                      <a:pt x="26" y="44"/>
                      <a:pt x="26" y="43"/>
                      <a:pt x="26" y="43"/>
                    </a:cubicBezTo>
                    <a:cubicBezTo>
                      <a:pt x="26" y="42"/>
                      <a:pt x="27" y="42"/>
                      <a:pt x="27" y="41"/>
                    </a:cubicBezTo>
                    <a:cubicBezTo>
                      <a:pt x="28" y="40"/>
                      <a:pt x="28" y="40"/>
                      <a:pt x="27" y="40"/>
                    </a:cubicBezTo>
                    <a:cubicBezTo>
                      <a:pt x="27" y="39"/>
                      <a:pt x="26" y="39"/>
                      <a:pt x="26" y="38"/>
                    </a:cubicBezTo>
                    <a:cubicBezTo>
                      <a:pt x="26" y="38"/>
                      <a:pt x="26" y="37"/>
                      <a:pt x="25" y="37"/>
                    </a:cubicBezTo>
                    <a:cubicBezTo>
                      <a:pt x="25" y="37"/>
                      <a:pt x="25" y="37"/>
                      <a:pt x="25" y="37"/>
                    </a:cubicBezTo>
                    <a:cubicBezTo>
                      <a:pt x="24" y="36"/>
                      <a:pt x="24" y="36"/>
                      <a:pt x="24" y="35"/>
                    </a:cubicBezTo>
                    <a:cubicBezTo>
                      <a:pt x="24" y="34"/>
                      <a:pt x="24" y="34"/>
                      <a:pt x="23" y="33"/>
                    </a:cubicBezTo>
                    <a:cubicBezTo>
                      <a:pt x="22" y="33"/>
                      <a:pt x="21" y="32"/>
                      <a:pt x="20" y="31"/>
                    </a:cubicBezTo>
                    <a:cubicBezTo>
                      <a:pt x="19" y="31"/>
                      <a:pt x="19" y="31"/>
                      <a:pt x="18" y="31"/>
                    </a:cubicBezTo>
                    <a:cubicBezTo>
                      <a:pt x="18" y="30"/>
                      <a:pt x="17" y="31"/>
                      <a:pt x="17" y="30"/>
                    </a:cubicBezTo>
                    <a:cubicBezTo>
                      <a:pt x="16" y="30"/>
                      <a:pt x="16" y="29"/>
                      <a:pt x="16" y="29"/>
                    </a:cubicBezTo>
                    <a:cubicBezTo>
                      <a:pt x="15" y="28"/>
                      <a:pt x="15" y="29"/>
                      <a:pt x="14" y="28"/>
                    </a:cubicBezTo>
                    <a:cubicBezTo>
                      <a:pt x="14" y="27"/>
                      <a:pt x="14" y="27"/>
                      <a:pt x="13" y="27"/>
                    </a:cubicBezTo>
                    <a:cubicBezTo>
                      <a:pt x="13" y="26"/>
                      <a:pt x="13" y="26"/>
                      <a:pt x="13" y="26"/>
                    </a:cubicBezTo>
                    <a:cubicBezTo>
                      <a:pt x="12" y="25"/>
                      <a:pt x="12" y="25"/>
                      <a:pt x="12" y="25"/>
                    </a:cubicBezTo>
                    <a:cubicBezTo>
                      <a:pt x="12" y="25"/>
                      <a:pt x="11" y="25"/>
                      <a:pt x="11" y="25"/>
                    </a:cubicBezTo>
                    <a:cubicBezTo>
                      <a:pt x="11" y="24"/>
                      <a:pt x="11" y="24"/>
                      <a:pt x="10" y="23"/>
                    </a:cubicBezTo>
                    <a:cubicBezTo>
                      <a:pt x="10" y="23"/>
                      <a:pt x="9" y="23"/>
                      <a:pt x="9" y="22"/>
                    </a:cubicBezTo>
                    <a:cubicBezTo>
                      <a:pt x="9" y="22"/>
                      <a:pt x="10" y="22"/>
                      <a:pt x="9" y="21"/>
                    </a:cubicBezTo>
                    <a:cubicBezTo>
                      <a:pt x="9" y="21"/>
                      <a:pt x="8" y="20"/>
                      <a:pt x="7" y="20"/>
                    </a:cubicBezTo>
                    <a:cubicBezTo>
                      <a:pt x="7" y="19"/>
                      <a:pt x="8" y="19"/>
                      <a:pt x="9" y="19"/>
                    </a:cubicBezTo>
                    <a:cubicBezTo>
                      <a:pt x="10" y="20"/>
                      <a:pt x="10" y="20"/>
                      <a:pt x="11" y="19"/>
                    </a:cubicBezTo>
                    <a:cubicBezTo>
                      <a:pt x="11" y="18"/>
                      <a:pt x="10" y="17"/>
                      <a:pt x="10" y="17"/>
                    </a:cubicBezTo>
                    <a:cubicBezTo>
                      <a:pt x="11" y="16"/>
                      <a:pt x="11" y="16"/>
                      <a:pt x="12" y="15"/>
                    </a:cubicBezTo>
                    <a:cubicBezTo>
                      <a:pt x="12" y="15"/>
                      <a:pt x="13" y="15"/>
                      <a:pt x="13" y="16"/>
                    </a:cubicBezTo>
                    <a:cubicBezTo>
                      <a:pt x="13" y="16"/>
                      <a:pt x="14" y="16"/>
                      <a:pt x="14" y="16"/>
                    </a:cubicBezTo>
                    <a:cubicBezTo>
                      <a:pt x="14" y="16"/>
                      <a:pt x="14" y="17"/>
                      <a:pt x="15" y="17"/>
                    </a:cubicBezTo>
                    <a:cubicBezTo>
                      <a:pt x="15" y="18"/>
                      <a:pt x="16" y="19"/>
                      <a:pt x="16" y="20"/>
                    </a:cubicBezTo>
                    <a:cubicBezTo>
                      <a:pt x="17" y="21"/>
                      <a:pt x="17" y="21"/>
                      <a:pt x="18" y="21"/>
                    </a:cubicBezTo>
                    <a:cubicBezTo>
                      <a:pt x="18" y="22"/>
                      <a:pt x="18" y="22"/>
                      <a:pt x="18" y="23"/>
                    </a:cubicBezTo>
                    <a:cubicBezTo>
                      <a:pt x="19" y="24"/>
                      <a:pt x="19" y="25"/>
                      <a:pt x="19" y="26"/>
                    </a:cubicBezTo>
                    <a:cubicBezTo>
                      <a:pt x="20" y="26"/>
                      <a:pt x="20" y="26"/>
                      <a:pt x="21" y="26"/>
                    </a:cubicBezTo>
                    <a:cubicBezTo>
                      <a:pt x="22" y="27"/>
                      <a:pt x="22" y="27"/>
                      <a:pt x="23" y="27"/>
                    </a:cubicBezTo>
                    <a:cubicBezTo>
                      <a:pt x="23" y="27"/>
                      <a:pt x="23" y="27"/>
                      <a:pt x="24" y="27"/>
                    </a:cubicBezTo>
                    <a:cubicBezTo>
                      <a:pt x="24" y="28"/>
                      <a:pt x="25" y="28"/>
                      <a:pt x="25" y="27"/>
                    </a:cubicBezTo>
                    <a:cubicBezTo>
                      <a:pt x="26" y="27"/>
                      <a:pt x="26" y="27"/>
                      <a:pt x="27" y="27"/>
                    </a:cubicBezTo>
                    <a:cubicBezTo>
                      <a:pt x="28" y="26"/>
                      <a:pt x="28" y="26"/>
                      <a:pt x="28" y="25"/>
                    </a:cubicBezTo>
                    <a:cubicBezTo>
                      <a:pt x="29" y="25"/>
                      <a:pt x="29" y="24"/>
                      <a:pt x="29" y="25"/>
                    </a:cubicBezTo>
                    <a:cubicBezTo>
                      <a:pt x="30" y="25"/>
                      <a:pt x="31" y="25"/>
                      <a:pt x="31" y="25"/>
                    </a:cubicBezTo>
                    <a:cubicBezTo>
                      <a:pt x="32" y="26"/>
                      <a:pt x="32" y="26"/>
                      <a:pt x="33" y="26"/>
                    </a:cubicBezTo>
                    <a:cubicBezTo>
                      <a:pt x="33" y="27"/>
                      <a:pt x="34" y="27"/>
                      <a:pt x="34" y="27"/>
                    </a:cubicBezTo>
                    <a:cubicBezTo>
                      <a:pt x="35" y="28"/>
                      <a:pt x="35" y="28"/>
                      <a:pt x="36" y="28"/>
                    </a:cubicBezTo>
                    <a:cubicBezTo>
                      <a:pt x="36" y="29"/>
                      <a:pt x="36" y="29"/>
                      <a:pt x="36" y="28"/>
                    </a:cubicBezTo>
                    <a:cubicBezTo>
                      <a:pt x="37" y="28"/>
                      <a:pt x="37" y="28"/>
                      <a:pt x="37" y="27"/>
                    </a:cubicBezTo>
                    <a:cubicBezTo>
                      <a:pt x="38" y="27"/>
                      <a:pt x="38" y="27"/>
                      <a:pt x="38" y="26"/>
                    </a:cubicBezTo>
                    <a:cubicBezTo>
                      <a:pt x="38" y="24"/>
                      <a:pt x="39" y="23"/>
                      <a:pt x="40" y="23"/>
                    </a:cubicBezTo>
                    <a:cubicBezTo>
                      <a:pt x="40" y="23"/>
                      <a:pt x="41" y="23"/>
                      <a:pt x="41" y="22"/>
                    </a:cubicBezTo>
                    <a:cubicBezTo>
                      <a:pt x="42" y="22"/>
                      <a:pt x="42" y="22"/>
                      <a:pt x="42" y="22"/>
                    </a:cubicBezTo>
                    <a:cubicBezTo>
                      <a:pt x="42" y="21"/>
                      <a:pt x="42" y="21"/>
                      <a:pt x="42" y="21"/>
                    </a:cubicBezTo>
                    <a:cubicBezTo>
                      <a:pt x="42" y="20"/>
                      <a:pt x="42" y="20"/>
                      <a:pt x="42" y="20"/>
                    </a:cubicBezTo>
                    <a:cubicBezTo>
                      <a:pt x="42" y="19"/>
                      <a:pt x="42" y="19"/>
                      <a:pt x="42" y="19"/>
                    </a:cubicBezTo>
                    <a:cubicBezTo>
                      <a:pt x="42" y="18"/>
                      <a:pt x="42" y="17"/>
                      <a:pt x="42" y="16"/>
                    </a:cubicBezTo>
                    <a:cubicBezTo>
                      <a:pt x="42" y="15"/>
                      <a:pt x="42" y="15"/>
                      <a:pt x="43" y="14"/>
                    </a:cubicBezTo>
                    <a:cubicBezTo>
                      <a:pt x="43" y="13"/>
                      <a:pt x="42" y="13"/>
                      <a:pt x="43" y="12"/>
                    </a:cubicBezTo>
                    <a:cubicBezTo>
                      <a:pt x="43" y="11"/>
                      <a:pt x="43" y="10"/>
                      <a:pt x="43" y="10"/>
                    </a:cubicBezTo>
                    <a:cubicBezTo>
                      <a:pt x="43" y="9"/>
                      <a:pt x="43" y="8"/>
                      <a:pt x="44" y="7"/>
                    </a:cubicBezTo>
                    <a:cubicBezTo>
                      <a:pt x="44" y="7"/>
                      <a:pt x="45" y="7"/>
                      <a:pt x="45" y="7"/>
                    </a:cubicBezTo>
                    <a:cubicBezTo>
                      <a:pt x="46" y="6"/>
                      <a:pt x="46" y="5"/>
                      <a:pt x="46" y="5"/>
                    </a:cubicBezTo>
                    <a:cubicBezTo>
                      <a:pt x="47" y="3"/>
                      <a:pt x="48" y="3"/>
                      <a:pt x="49" y="3"/>
                    </a:cubicBezTo>
                    <a:cubicBezTo>
                      <a:pt x="50" y="3"/>
                      <a:pt x="50" y="3"/>
                      <a:pt x="51" y="3"/>
                    </a:cubicBezTo>
                    <a:cubicBezTo>
                      <a:pt x="52" y="3"/>
                      <a:pt x="52" y="3"/>
                      <a:pt x="53" y="2"/>
                    </a:cubicBezTo>
                    <a:cubicBezTo>
                      <a:pt x="53" y="2"/>
                      <a:pt x="54" y="1"/>
                      <a:pt x="54" y="0"/>
                    </a:cubicBezTo>
                    <a:cubicBezTo>
                      <a:pt x="55" y="0"/>
                      <a:pt x="55" y="0"/>
                      <a:pt x="56" y="0"/>
                    </a:cubicBezTo>
                    <a:cubicBezTo>
                      <a:pt x="56" y="0"/>
                      <a:pt x="56" y="1"/>
                      <a:pt x="57" y="2"/>
                    </a:cubicBezTo>
                    <a:cubicBezTo>
                      <a:pt x="57" y="2"/>
                      <a:pt x="57" y="2"/>
                      <a:pt x="58" y="3"/>
                    </a:cubicBezTo>
                    <a:cubicBezTo>
                      <a:pt x="58" y="3"/>
                      <a:pt x="58" y="3"/>
                      <a:pt x="59" y="4"/>
                    </a:cubicBezTo>
                    <a:cubicBezTo>
                      <a:pt x="59" y="4"/>
                      <a:pt x="59" y="4"/>
                      <a:pt x="59" y="4"/>
                    </a:cubicBezTo>
                    <a:cubicBezTo>
                      <a:pt x="59" y="4"/>
                      <a:pt x="59" y="5"/>
                      <a:pt x="59" y="5"/>
                    </a:cubicBezTo>
                    <a:cubicBezTo>
                      <a:pt x="60" y="6"/>
                      <a:pt x="61" y="6"/>
                      <a:pt x="62" y="7"/>
                    </a:cubicBezTo>
                    <a:cubicBezTo>
                      <a:pt x="63" y="7"/>
                      <a:pt x="64" y="8"/>
                      <a:pt x="65" y="9"/>
                    </a:cubicBezTo>
                    <a:cubicBezTo>
                      <a:pt x="65" y="10"/>
                      <a:pt x="66" y="11"/>
                      <a:pt x="66" y="12"/>
                    </a:cubicBezTo>
                    <a:cubicBezTo>
                      <a:pt x="66" y="13"/>
                      <a:pt x="65" y="14"/>
                      <a:pt x="64" y="15"/>
                    </a:cubicBezTo>
                    <a:cubicBezTo>
                      <a:pt x="64" y="16"/>
                      <a:pt x="61" y="19"/>
                      <a:pt x="63" y="20"/>
                    </a:cubicBezTo>
                    <a:cubicBezTo>
                      <a:pt x="62" y="21"/>
                      <a:pt x="61" y="22"/>
                      <a:pt x="60" y="22"/>
                    </a:cubicBezTo>
                    <a:cubicBezTo>
                      <a:pt x="59" y="23"/>
                      <a:pt x="61" y="23"/>
                      <a:pt x="62" y="23"/>
                    </a:cubicBezTo>
                    <a:cubicBezTo>
                      <a:pt x="63" y="24"/>
                      <a:pt x="62" y="25"/>
                      <a:pt x="61" y="26"/>
                    </a:cubicBezTo>
                    <a:cubicBezTo>
                      <a:pt x="61" y="27"/>
                      <a:pt x="60" y="29"/>
                      <a:pt x="60" y="30"/>
                    </a:cubicBezTo>
                    <a:cubicBezTo>
                      <a:pt x="60" y="31"/>
                      <a:pt x="61" y="33"/>
                      <a:pt x="61" y="34"/>
                    </a:cubicBezTo>
                    <a:cubicBezTo>
                      <a:pt x="61" y="36"/>
                      <a:pt x="62" y="36"/>
                      <a:pt x="64" y="37"/>
                    </a:cubicBezTo>
                    <a:cubicBezTo>
                      <a:pt x="65" y="37"/>
                      <a:pt x="66" y="38"/>
                      <a:pt x="66" y="39"/>
                    </a:cubicBezTo>
                    <a:cubicBezTo>
                      <a:pt x="67" y="39"/>
                      <a:pt x="67" y="40"/>
                      <a:pt x="67" y="41"/>
                    </a:cubicBezTo>
                    <a:cubicBezTo>
                      <a:pt x="68" y="42"/>
                      <a:pt x="68" y="42"/>
                      <a:pt x="69" y="43"/>
                    </a:cubicBezTo>
                    <a:cubicBezTo>
                      <a:pt x="69" y="43"/>
                      <a:pt x="70" y="44"/>
                      <a:pt x="70" y="44"/>
                    </a:cubicBezTo>
                    <a:cubicBezTo>
                      <a:pt x="70" y="45"/>
                      <a:pt x="70" y="45"/>
                      <a:pt x="70" y="46"/>
                    </a:cubicBezTo>
                    <a:cubicBezTo>
                      <a:pt x="70" y="47"/>
                      <a:pt x="70" y="47"/>
                      <a:pt x="70" y="48"/>
                    </a:cubicBezTo>
                    <a:cubicBezTo>
                      <a:pt x="70" y="49"/>
                      <a:pt x="69" y="49"/>
                      <a:pt x="69" y="50"/>
                    </a:cubicBezTo>
                    <a:cubicBezTo>
                      <a:pt x="68" y="50"/>
                      <a:pt x="67" y="52"/>
                      <a:pt x="66" y="53"/>
                    </a:cubicBezTo>
                    <a:cubicBezTo>
                      <a:pt x="66" y="54"/>
                      <a:pt x="65" y="56"/>
                      <a:pt x="64" y="57"/>
                    </a:cubicBezTo>
                    <a:cubicBezTo>
                      <a:pt x="64" y="59"/>
                      <a:pt x="64" y="60"/>
                      <a:pt x="65" y="61"/>
                    </a:cubicBezTo>
                    <a:cubicBezTo>
                      <a:pt x="66" y="62"/>
                      <a:pt x="66" y="62"/>
                      <a:pt x="66" y="63"/>
                    </a:cubicBezTo>
                    <a:cubicBezTo>
                      <a:pt x="66" y="64"/>
                      <a:pt x="67" y="64"/>
                      <a:pt x="67" y="65"/>
                    </a:cubicBezTo>
                    <a:cubicBezTo>
                      <a:pt x="67" y="66"/>
                      <a:pt x="67" y="67"/>
                      <a:pt x="68" y="68"/>
                    </a:cubicBezTo>
                    <a:cubicBezTo>
                      <a:pt x="68" y="70"/>
                      <a:pt x="69" y="70"/>
                      <a:pt x="70" y="72"/>
                    </a:cubicBezTo>
                    <a:cubicBezTo>
                      <a:pt x="70" y="72"/>
                      <a:pt x="70" y="73"/>
                      <a:pt x="70" y="74"/>
                    </a:cubicBezTo>
                    <a:cubicBezTo>
                      <a:pt x="70" y="75"/>
                      <a:pt x="71" y="75"/>
                      <a:pt x="71" y="76"/>
                    </a:cubicBezTo>
                    <a:cubicBezTo>
                      <a:pt x="71" y="77"/>
                      <a:pt x="71" y="78"/>
                      <a:pt x="71" y="78"/>
                    </a:cubicBezTo>
                    <a:cubicBezTo>
                      <a:pt x="71" y="79"/>
                      <a:pt x="71" y="79"/>
                      <a:pt x="70" y="79"/>
                    </a:cubicBezTo>
                    <a:cubicBezTo>
                      <a:pt x="70" y="79"/>
                      <a:pt x="69" y="79"/>
                      <a:pt x="69" y="79"/>
                    </a:cubicBezTo>
                    <a:cubicBezTo>
                      <a:pt x="68" y="80"/>
                      <a:pt x="69" y="80"/>
                      <a:pt x="69" y="80"/>
                    </a:cubicBezTo>
                    <a:cubicBezTo>
                      <a:pt x="69" y="81"/>
                      <a:pt x="69" y="81"/>
                      <a:pt x="69" y="81"/>
                    </a:cubicBezTo>
                    <a:cubicBezTo>
                      <a:pt x="69" y="82"/>
                      <a:pt x="69" y="82"/>
                      <a:pt x="69" y="82"/>
                    </a:cubicBezTo>
                    <a:cubicBezTo>
                      <a:pt x="69" y="83"/>
                      <a:pt x="69" y="84"/>
                      <a:pt x="68" y="85"/>
                    </a:cubicBezTo>
                    <a:cubicBezTo>
                      <a:pt x="68" y="85"/>
                      <a:pt x="67" y="86"/>
                      <a:pt x="68" y="86"/>
                    </a:cubicBezTo>
                    <a:cubicBezTo>
                      <a:pt x="69" y="87"/>
                      <a:pt x="69" y="86"/>
                      <a:pt x="69" y="88"/>
                    </a:cubicBezTo>
                    <a:cubicBezTo>
                      <a:pt x="69" y="88"/>
                      <a:pt x="69" y="88"/>
                      <a:pt x="69" y="88"/>
                    </a:cubicBezTo>
                    <a:cubicBezTo>
                      <a:pt x="69" y="88"/>
                      <a:pt x="68" y="88"/>
                      <a:pt x="68" y="89"/>
                    </a:cubicBezTo>
                    <a:cubicBezTo>
                      <a:pt x="68" y="89"/>
                      <a:pt x="67" y="90"/>
                      <a:pt x="68" y="90"/>
                    </a:cubicBezTo>
                    <a:cubicBezTo>
                      <a:pt x="68" y="91"/>
                      <a:pt x="68" y="92"/>
                      <a:pt x="69" y="92"/>
                    </a:cubicBezTo>
                    <a:cubicBezTo>
                      <a:pt x="69" y="93"/>
                      <a:pt x="70" y="93"/>
                      <a:pt x="71" y="93"/>
                    </a:cubicBezTo>
                    <a:cubicBezTo>
                      <a:pt x="71" y="93"/>
                      <a:pt x="71" y="94"/>
                      <a:pt x="71" y="95"/>
                    </a:cubicBezTo>
                    <a:cubicBezTo>
                      <a:pt x="71" y="95"/>
                      <a:pt x="72" y="95"/>
                      <a:pt x="72" y="95"/>
                    </a:cubicBezTo>
                    <a:cubicBezTo>
                      <a:pt x="72" y="96"/>
                      <a:pt x="71" y="96"/>
                      <a:pt x="71" y="96"/>
                    </a:cubicBezTo>
                    <a:cubicBezTo>
                      <a:pt x="70" y="97"/>
                      <a:pt x="70" y="97"/>
                      <a:pt x="70" y="98"/>
                    </a:cubicBezTo>
                    <a:cubicBezTo>
                      <a:pt x="71" y="98"/>
                      <a:pt x="71" y="98"/>
                      <a:pt x="71" y="98"/>
                    </a:cubicBezTo>
                    <a:cubicBezTo>
                      <a:pt x="71" y="99"/>
                      <a:pt x="71" y="99"/>
                      <a:pt x="71" y="100"/>
                    </a:cubicBezTo>
                    <a:cubicBezTo>
                      <a:pt x="71" y="100"/>
                      <a:pt x="72" y="100"/>
                      <a:pt x="72" y="101"/>
                    </a:cubicBezTo>
                    <a:cubicBezTo>
                      <a:pt x="73" y="101"/>
                      <a:pt x="73" y="101"/>
                      <a:pt x="73" y="101"/>
                    </a:cubicBezTo>
                    <a:cubicBezTo>
                      <a:pt x="73" y="101"/>
                      <a:pt x="73" y="102"/>
                      <a:pt x="73" y="102"/>
                    </a:cubicBezTo>
                    <a:cubicBezTo>
                      <a:pt x="73" y="102"/>
                      <a:pt x="74" y="102"/>
                      <a:pt x="74" y="102"/>
                    </a:cubicBezTo>
                    <a:cubicBezTo>
                      <a:pt x="74" y="102"/>
                      <a:pt x="74" y="102"/>
                      <a:pt x="74" y="102"/>
                    </a:cubicBezTo>
                    <a:cubicBezTo>
                      <a:pt x="74" y="103"/>
                      <a:pt x="74" y="103"/>
                      <a:pt x="74" y="104"/>
                    </a:cubicBezTo>
                    <a:cubicBezTo>
                      <a:pt x="74" y="105"/>
                      <a:pt x="74" y="105"/>
                      <a:pt x="74" y="106"/>
                    </a:cubicBezTo>
                    <a:cubicBezTo>
                      <a:pt x="73" y="106"/>
                      <a:pt x="73" y="107"/>
                      <a:pt x="72" y="108"/>
                    </a:cubicBezTo>
                    <a:cubicBezTo>
                      <a:pt x="72" y="108"/>
                      <a:pt x="72" y="108"/>
                      <a:pt x="72" y="108"/>
                    </a:cubicBezTo>
                    <a:cubicBezTo>
                      <a:pt x="72" y="109"/>
                      <a:pt x="71" y="109"/>
                      <a:pt x="71" y="109"/>
                    </a:cubicBezTo>
                    <a:cubicBezTo>
                      <a:pt x="69" y="110"/>
                      <a:pt x="72" y="111"/>
                      <a:pt x="72" y="112"/>
                    </a:cubicBezTo>
                    <a:cubicBezTo>
                      <a:pt x="73" y="113"/>
                      <a:pt x="73" y="113"/>
                      <a:pt x="74" y="114"/>
                    </a:cubicBezTo>
                    <a:cubicBezTo>
                      <a:pt x="75" y="114"/>
                      <a:pt x="76" y="114"/>
                      <a:pt x="76" y="115"/>
                    </a:cubicBezTo>
                    <a:cubicBezTo>
                      <a:pt x="77" y="115"/>
                      <a:pt x="77" y="116"/>
                      <a:pt x="77" y="116"/>
                    </a:cubicBezTo>
                    <a:cubicBezTo>
                      <a:pt x="78" y="117"/>
                      <a:pt x="78" y="117"/>
                      <a:pt x="79" y="118"/>
                    </a:cubicBezTo>
                    <a:cubicBezTo>
                      <a:pt x="79" y="118"/>
                      <a:pt x="79" y="119"/>
                      <a:pt x="79" y="119"/>
                    </a:cubicBezTo>
                    <a:cubicBezTo>
                      <a:pt x="79" y="119"/>
                      <a:pt x="79" y="120"/>
                      <a:pt x="80" y="120"/>
                    </a:cubicBezTo>
                    <a:cubicBezTo>
                      <a:pt x="80" y="120"/>
                      <a:pt x="81" y="122"/>
                      <a:pt x="81" y="122"/>
                    </a:cubicBezTo>
                    <a:cubicBezTo>
                      <a:pt x="81" y="123"/>
                      <a:pt x="80" y="123"/>
                      <a:pt x="80" y="123"/>
                    </a:cubicBezTo>
                    <a:cubicBezTo>
                      <a:pt x="80" y="124"/>
                      <a:pt x="80" y="124"/>
                      <a:pt x="80" y="125"/>
                    </a:cubicBezTo>
                    <a:cubicBezTo>
                      <a:pt x="80" y="126"/>
                      <a:pt x="79" y="126"/>
                      <a:pt x="79" y="127"/>
                    </a:cubicBezTo>
                    <a:cubicBezTo>
                      <a:pt x="79" y="128"/>
                      <a:pt x="78" y="129"/>
                      <a:pt x="77" y="129"/>
                    </a:cubicBezTo>
                    <a:cubicBezTo>
                      <a:pt x="77" y="130"/>
                      <a:pt x="77" y="131"/>
                      <a:pt x="76" y="131"/>
                    </a:cubicBezTo>
                    <a:cubicBezTo>
                      <a:pt x="76" y="132"/>
                      <a:pt x="75" y="132"/>
                      <a:pt x="75" y="133"/>
                    </a:cubicBezTo>
                    <a:cubicBezTo>
                      <a:pt x="74" y="134"/>
                      <a:pt x="74" y="134"/>
                      <a:pt x="73" y="135"/>
                    </a:cubicBezTo>
                    <a:cubicBezTo>
                      <a:pt x="72" y="137"/>
                      <a:pt x="71" y="138"/>
                      <a:pt x="70" y="140"/>
                    </a:cubicBezTo>
                    <a:cubicBezTo>
                      <a:pt x="69" y="140"/>
                      <a:pt x="69" y="141"/>
                      <a:pt x="68" y="142"/>
                    </a:cubicBezTo>
                    <a:cubicBezTo>
                      <a:pt x="68" y="142"/>
                      <a:pt x="68" y="142"/>
                      <a:pt x="67" y="143"/>
                    </a:cubicBezTo>
                    <a:cubicBezTo>
                      <a:pt x="67" y="143"/>
                      <a:pt x="67" y="143"/>
                      <a:pt x="67" y="144"/>
                    </a:cubicBezTo>
                    <a:cubicBezTo>
                      <a:pt x="67" y="144"/>
                      <a:pt x="66" y="144"/>
                      <a:pt x="66" y="144"/>
                    </a:cubicBezTo>
                    <a:cubicBezTo>
                      <a:pt x="66" y="145"/>
                      <a:pt x="65" y="145"/>
                      <a:pt x="65" y="146"/>
                    </a:cubicBezTo>
                    <a:cubicBezTo>
                      <a:pt x="65" y="146"/>
                      <a:pt x="64" y="147"/>
                      <a:pt x="63" y="148"/>
                    </a:cubicBezTo>
                    <a:cubicBezTo>
                      <a:pt x="62" y="148"/>
                      <a:pt x="62" y="149"/>
                      <a:pt x="61" y="149"/>
                    </a:cubicBezTo>
                    <a:cubicBezTo>
                      <a:pt x="61" y="150"/>
                      <a:pt x="60" y="150"/>
                      <a:pt x="60" y="151"/>
                    </a:cubicBezTo>
                    <a:cubicBezTo>
                      <a:pt x="59" y="152"/>
                      <a:pt x="58" y="152"/>
                      <a:pt x="58" y="153"/>
                    </a:cubicBezTo>
                    <a:cubicBezTo>
                      <a:pt x="57" y="154"/>
                      <a:pt x="56" y="155"/>
                      <a:pt x="56" y="156"/>
                    </a:cubicBezTo>
                    <a:cubicBezTo>
                      <a:pt x="56" y="155"/>
                      <a:pt x="56" y="155"/>
                      <a:pt x="56" y="156"/>
                    </a:cubicBezTo>
                    <a:close/>
                    <a:moveTo>
                      <a:pt x="2" y="160"/>
                    </a:moveTo>
                    <a:cubicBezTo>
                      <a:pt x="1" y="160"/>
                      <a:pt x="1" y="160"/>
                      <a:pt x="1" y="159"/>
                    </a:cubicBezTo>
                    <a:cubicBezTo>
                      <a:pt x="1" y="160"/>
                      <a:pt x="1" y="160"/>
                      <a:pt x="0" y="160"/>
                    </a:cubicBezTo>
                    <a:cubicBezTo>
                      <a:pt x="0" y="160"/>
                      <a:pt x="0" y="160"/>
                      <a:pt x="0" y="160"/>
                    </a:cubicBezTo>
                    <a:cubicBezTo>
                      <a:pt x="0" y="161"/>
                      <a:pt x="0" y="161"/>
                      <a:pt x="0" y="161"/>
                    </a:cubicBezTo>
                    <a:cubicBezTo>
                      <a:pt x="1" y="161"/>
                      <a:pt x="1" y="161"/>
                      <a:pt x="1" y="162"/>
                    </a:cubicBezTo>
                    <a:cubicBezTo>
                      <a:pt x="1" y="162"/>
                      <a:pt x="2" y="162"/>
                      <a:pt x="2" y="162"/>
                    </a:cubicBezTo>
                    <a:cubicBezTo>
                      <a:pt x="2" y="162"/>
                      <a:pt x="2" y="162"/>
                      <a:pt x="2" y="162"/>
                    </a:cubicBezTo>
                    <a:cubicBezTo>
                      <a:pt x="3" y="162"/>
                      <a:pt x="3" y="162"/>
                      <a:pt x="3" y="162"/>
                    </a:cubicBezTo>
                    <a:cubicBezTo>
                      <a:pt x="3" y="162"/>
                      <a:pt x="3" y="162"/>
                      <a:pt x="3" y="162"/>
                    </a:cubicBezTo>
                    <a:cubicBezTo>
                      <a:pt x="3" y="161"/>
                      <a:pt x="3" y="161"/>
                      <a:pt x="3" y="161"/>
                    </a:cubicBezTo>
                    <a:cubicBezTo>
                      <a:pt x="3" y="160"/>
                      <a:pt x="3" y="160"/>
                      <a:pt x="2" y="160"/>
                    </a:cubicBezTo>
                    <a:cubicBezTo>
                      <a:pt x="2" y="160"/>
                      <a:pt x="2" y="160"/>
                      <a:pt x="2" y="160"/>
                    </a:cubicBezTo>
                    <a:close/>
                    <a:moveTo>
                      <a:pt x="3" y="159"/>
                    </a:moveTo>
                    <a:cubicBezTo>
                      <a:pt x="3" y="160"/>
                      <a:pt x="3" y="160"/>
                      <a:pt x="3" y="160"/>
                    </a:cubicBezTo>
                    <a:cubicBezTo>
                      <a:pt x="4" y="160"/>
                      <a:pt x="4" y="161"/>
                      <a:pt x="4" y="161"/>
                    </a:cubicBezTo>
                    <a:cubicBezTo>
                      <a:pt x="5" y="160"/>
                      <a:pt x="5" y="159"/>
                      <a:pt x="5" y="159"/>
                    </a:cubicBezTo>
                    <a:cubicBezTo>
                      <a:pt x="4" y="159"/>
                      <a:pt x="4" y="158"/>
                      <a:pt x="4" y="158"/>
                    </a:cubicBezTo>
                    <a:cubicBezTo>
                      <a:pt x="3" y="158"/>
                      <a:pt x="3" y="158"/>
                      <a:pt x="3" y="158"/>
                    </a:cubicBezTo>
                    <a:cubicBezTo>
                      <a:pt x="2" y="158"/>
                      <a:pt x="3" y="158"/>
                      <a:pt x="3" y="158"/>
                    </a:cubicBezTo>
                    <a:cubicBezTo>
                      <a:pt x="2" y="157"/>
                      <a:pt x="2" y="158"/>
                      <a:pt x="2" y="158"/>
                    </a:cubicBezTo>
                    <a:cubicBezTo>
                      <a:pt x="2" y="158"/>
                      <a:pt x="2" y="158"/>
                      <a:pt x="2" y="159"/>
                    </a:cubicBezTo>
                    <a:cubicBezTo>
                      <a:pt x="3" y="159"/>
                      <a:pt x="3" y="159"/>
                      <a:pt x="3" y="159"/>
                    </a:cubicBezTo>
                    <a:close/>
                    <a:moveTo>
                      <a:pt x="19" y="162"/>
                    </a:moveTo>
                    <a:cubicBezTo>
                      <a:pt x="19" y="162"/>
                      <a:pt x="19" y="163"/>
                      <a:pt x="19" y="163"/>
                    </a:cubicBezTo>
                    <a:cubicBezTo>
                      <a:pt x="20" y="163"/>
                      <a:pt x="20" y="163"/>
                      <a:pt x="20" y="163"/>
                    </a:cubicBezTo>
                    <a:cubicBezTo>
                      <a:pt x="20" y="163"/>
                      <a:pt x="21" y="162"/>
                      <a:pt x="21" y="163"/>
                    </a:cubicBezTo>
                    <a:cubicBezTo>
                      <a:pt x="21" y="163"/>
                      <a:pt x="21" y="163"/>
                      <a:pt x="21" y="163"/>
                    </a:cubicBezTo>
                    <a:cubicBezTo>
                      <a:pt x="22" y="163"/>
                      <a:pt x="22" y="161"/>
                      <a:pt x="22" y="161"/>
                    </a:cubicBezTo>
                    <a:cubicBezTo>
                      <a:pt x="21" y="160"/>
                      <a:pt x="20" y="161"/>
                      <a:pt x="20" y="161"/>
                    </a:cubicBezTo>
                    <a:cubicBezTo>
                      <a:pt x="20" y="161"/>
                      <a:pt x="20" y="161"/>
                      <a:pt x="20" y="161"/>
                    </a:cubicBezTo>
                    <a:cubicBezTo>
                      <a:pt x="20" y="162"/>
                      <a:pt x="20" y="162"/>
                      <a:pt x="19" y="162"/>
                    </a:cubicBezTo>
                    <a:close/>
                    <a:moveTo>
                      <a:pt x="34" y="90"/>
                    </a:moveTo>
                    <a:cubicBezTo>
                      <a:pt x="34" y="90"/>
                      <a:pt x="34" y="90"/>
                      <a:pt x="35" y="90"/>
                    </a:cubicBezTo>
                    <a:cubicBezTo>
                      <a:pt x="35" y="90"/>
                      <a:pt x="35" y="91"/>
                      <a:pt x="35" y="91"/>
                    </a:cubicBezTo>
                    <a:cubicBezTo>
                      <a:pt x="35" y="91"/>
                      <a:pt x="35" y="90"/>
                      <a:pt x="35" y="90"/>
                    </a:cubicBezTo>
                    <a:cubicBezTo>
                      <a:pt x="36" y="90"/>
                      <a:pt x="35" y="90"/>
                      <a:pt x="35" y="89"/>
                    </a:cubicBezTo>
                    <a:cubicBezTo>
                      <a:pt x="35" y="89"/>
                      <a:pt x="35" y="89"/>
                      <a:pt x="36" y="89"/>
                    </a:cubicBezTo>
                    <a:cubicBezTo>
                      <a:pt x="36" y="89"/>
                      <a:pt x="37" y="90"/>
                      <a:pt x="37" y="89"/>
                    </a:cubicBezTo>
                    <a:cubicBezTo>
                      <a:pt x="36" y="89"/>
                      <a:pt x="36" y="89"/>
                      <a:pt x="36" y="89"/>
                    </a:cubicBezTo>
                    <a:cubicBezTo>
                      <a:pt x="36" y="89"/>
                      <a:pt x="36" y="89"/>
                      <a:pt x="35" y="89"/>
                    </a:cubicBezTo>
                    <a:cubicBezTo>
                      <a:pt x="34" y="89"/>
                      <a:pt x="34" y="89"/>
                      <a:pt x="34" y="90"/>
                    </a:cubicBezTo>
                    <a:cubicBezTo>
                      <a:pt x="34" y="90"/>
                      <a:pt x="34" y="90"/>
                      <a:pt x="34" y="90"/>
                    </a:cubicBezTo>
                    <a:close/>
                    <a:moveTo>
                      <a:pt x="11" y="117"/>
                    </a:moveTo>
                    <a:cubicBezTo>
                      <a:pt x="10" y="117"/>
                      <a:pt x="11" y="118"/>
                      <a:pt x="12" y="118"/>
                    </a:cubicBezTo>
                    <a:cubicBezTo>
                      <a:pt x="12" y="118"/>
                      <a:pt x="13" y="117"/>
                      <a:pt x="12" y="117"/>
                    </a:cubicBezTo>
                    <a:cubicBezTo>
                      <a:pt x="12" y="116"/>
                      <a:pt x="11" y="118"/>
                      <a:pt x="11" y="117"/>
                    </a:cubicBezTo>
                    <a:cubicBezTo>
                      <a:pt x="11" y="116"/>
                      <a:pt x="11" y="116"/>
                      <a:pt x="11" y="117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01" name="Freeform 812">
                <a:extLst>
                  <a:ext uri="{FF2B5EF4-FFF2-40B4-BE49-F238E27FC236}">
                    <a16:creationId xmlns:a16="http://schemas.microsoft.com/office/drawing/2014/main" id="{DB6B7D88-8142-2E49-66C9-6EB4A0B5F2C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46688" y="3208338"/>
                <a:ext cx="403225" cy="396875"/>
              </a:xfrm>
              <a:custGeom>
                <a:avLst/>
                <a:gdLst>
                  <a:gd name="T0" fmla="*/ 85 w 97"/>
                  <a:gd name="T1" fmla="*/ 27 h 95"/>
                  <a:gd name="T2" fmla="*/ 83 w 97"/>
                  <a:gd name="T3" fmla="*/ 36 h 95"/>
                  <a:gd name="T4" fmla="*/ 79 w 97"/>
                  <a:gd name="T5" fmla="*/ 37 h 95"/>
                  <a:gd name="T6" fmla="*/ 78 w 97"/>
                  <a:gd name="T7" fmla="*/ 41 h 95"/>
                  <a:gd name="T8" fmla="*/ 73 w 97"/>
                  <a:gd name="T9" fmla="*/ 46 h 95"/>
                  <a:gd name="T10" fmla="*/ 74 w 97"/>
                  <a:gd name="T11" fmla="*/ 48 h 95"/>
                  <a:gd name="T12" fmla="*/ 78 w 97"/>
                  <a:gd name="T13" fmla="*/ 51 h 95"/>
                  <a:gd name="T14" fmla="*/ 80 w 97"/>
                  <a:gd name="T15" fmla="*/ 58 h 95"/>
                  <a:gd name="T16" fmla="*/ 77 w 97"/>
                  <a:gd name="T17" fmla="*/ 61 h 95"/>
                  <a:gd name="T18" fmla="*/ 79 w 97"/>
                  <a:gd name="T19" fmla="*/ 64 h 95"/>
                  <a:gd name="T20" fmla="*/ 79 w 97"/>
                  <a:gd name="T21" fmla="*/ 68 h 95"/>
                  <a:gd name="T22" fmla="*/ 84 w 97"/>
                  <a:gd name="T23" fmla="*/ 70 h 95"/>
                  <a:gd name="T24" fmla="*/ 79 w 97"/>
                  <a:gd name="T25" fmla="*/ 75 h 95"/>
                  <a:gd name="T26" fmla="*/ 76 w 97"/>
                  <a:gd name="T27" fmla="*/ 78 h 95"/>
                  <a:gd name="T28" fmla="*/ 71 w 97"/>
                  <a:gd name="T29" fmla="*/ 79 h 95"/>
                  <a:gd name="T30" fmla="*/ 66 w 97"/>
                  <a:gd name="T31" fmla="*/ 76 h 95"/>
                  <a:gd name="T32" fmla="*/ 63 w 97"/>
                  <a:gd name="T33" fmla="*/ 76 h 95"/>
                  <a:gd name="T34" fmla="*/ 55 w 97"/>
                  <a:gd name="T35" fmla="*/ 77 h 95"/>
                  <a:gd name="T36" fmla="*/ 53 w 97"/>
                  <a:gd name="T37" fmla="*/ 83 h 95"/>
                  <a:gd name="T38" fmla="*/ 50 w 97"/>
                  <a:gd name="T39" fmla="*/ 86 h 95"/>
                  <a:gd name="T40" fmla="*/ 42 w 97"/>
                  <a:gd name="T41" fmla="*/ 85 h 95"/>
                  <a:gd name="T42" fmla="*/ 35 w 97"/>
                  <a:gd name="T43" fmla="*/ 83 h 95"/>
                  <a:gd name="T44" fmla="*/ 27 w 97"/>
                  <a:gd name="T45" fmla="*/ 81 h 95"/>
                  <a:gd name="T46" fmla="*/ 21 w 97"/>
                  <a:gd name="T47" fmla="*/ 77 h 95"/>
                  <a:gd name="T48" fmla="*/ 21 w 97"/>
                  <a:gd name="T49" fmla="*/ 76 h 95"/>
                  <a:gd name="T50" fmla="*/ 24 w 97"/>
                  <a:gd name="T51" fmla="*/ 64 h 95"/>
                  <a:gd name="T52" fmla="*/ 28 w 97"/>
                  <a:gd name="T53" fmla="*/ 61 h 95"/>
                  <a:gd name="T54" fmla="*/ 24 w 97"/>
                  <a:gd name="T55" fmla="*/ 55 h 95"/>
                  <a:gd name="T56" fmla="*/ 25 w 97"/>
                  <a:gd name="T57" fmla="*/ 52 h 95"/>
                  <a:gd name="T58" fmla="*/ 24 w 97"/>
                  <a:gd name="T59" fmla="*/ 48 h 95"/>
                  <a:gd name="T60" fmla="*/ 20 w 97"/>
                  <a:gd name="T61" fmla="*/ 46 h 95"/>
                  <a:gd name="T62" fmla="*/ 17 w 97"/>
                  <a:gd name="T63" fmla="*/ 40 h 95"/>
                  <a:gd name="T64" fmla="*/ 16 w 97"/>
                  <a:gd name="T65" fmla="*/ 39 h 95"/>
                  <a:gd name="T66" fmla="*/ 14 w 97"/>
                  <a:gd name="T67" fmla="*/ 37 h 95"/>
                  <a:gd name="T68" fmla="*/ 9 w 97"/>
                  <a:gd name="T69" fmla="*/ 34 h 95"/>
                  <a:gd name="T70" fmla="*/ 4 w 97"/>
                  <a:gd name="T71" fmla="*/ 33 h 95"/>
                  <a:gd name="T72" fmla="*/ 3 w 97"/>
                  <a:gd name="T73" fmla="*/ 30 h 95"/>
                  <a:gd name="T74" fmla="*/ 3 w 97"/>
                  <a:gd name="T75" fmla="*/ 29 h 95"/>
                  <a:gd name="T76" fmla="*/ 0 w 97"/>
                  <a:gd name="T77" fmla="*/ 26 h 95"/>
                  <a:gd name="T78" fmla="*/ 5 w 97"/>
                  <a:gd name="T79" fmla="*/ 25 h 95"/>
                  <a:gd name="T80" fmla="*/ 11 w 97"/>
                  <a:gd name="T81" fmla="*/ 23 h 95"/>
                  <a:gd name="T82" fmla="*/ 16 w 97"/>
                  <a:gd name="T83" fmla="*/ 25 h 95"/>
                  <a:gd name="T84" fmla="*/ 20 w 97"/>
                  <a:gd name="T85" fmla="*/ 25 h 95"/>
                  <a:gd name="T86" fmla="*/ 22 w 97"/>
                  <a:gd name="T87" fmla="*/ 22 h 95"/>
                  <a:gd name="T88" fmla="*/ 20 w 97"/>
                  <a:gd name="T89" fmla="*/ 17 h 95"/>
                  <a:gd name="T90" fmla="*/ 22 w 97"/>
                  <a:gd name="T91" fmla="*/ 14 h 95"/>
                  <a:gd name="T92" fmla="*/ 25 w 97"/>
                  <a:gd name="T93" fmla="*/ 17 h 95"/>
                  <a:gd name="T94" fmla="*/ 34 w 97"/>
                  <a:gd name="T95" fmla="*/ 17 h 95"/>
                  <a:gd name="T96" fmla="*/ 33 w 97"/>
                  <a:gd name="T97" fmla="*/ 15 h 95"/>
                  <a:gd name="T98" fmla="*/ 44 w 97"/>
                  <a:gd name="T99" fmla="*/ 9 h 95"/>
                  <a:gd name="T100" fmla="*/ 43 w 97"/>
                  <a:gd name="T101" fmla="*/ 4 h 95"/>
                  <a:gd name="T102" fmla="*/ 50 w 97"/>
                  <a:gd name="T103" fmla="*/ 2 h 95"/>
                  <a:gd name="T104" fmla="*/ 56 w 97"/>
                  <a:gd name="T105" fmla="*/ 6 h 95"/>
                  <a:gd name="T106" fmla="*/ 60 w 97"/>
                  <a:gd name="T107" fmla="*/ 11 h 95"/>
                  <a:gd name="T108" fmla="*/ 65 w 97"/>
                  <a:gd name="T109" fmla="*/ 12 h 95"/>
                  <a:gd name="T110" fmla="*/ 68 w 97"/>
                  <a:gd name="T111" fmla="*/ 15 h 95"/>
                  <a:gd name="T112" fmla="*/ 74 w 97"/>
                  <a:gd name="T113" fmla="*/ 17 h 95"/>
                  <a:gd name="T114" fmla="*/ 83 w 97"/>
                  <a:gd name="T115" fmla="*/ 21 h 95"/>
                  <a:gd name="T116" fmla="*/ 97 w 97"/>
                  <a:gd name="T117" fmla="*/ 86 h 95"/>
                  <a:gd name="T118" fmla="*/ 95 w 97"/>
                  <a:gd name="T119" fmla="*/ 83 h 95"/>
                  <a:gd name="T120" fmla="*/ 90 w 97"/>
                  <a:gd name="T121" fmla="*/ 86 h 95"/>
                  <a:gd name="T122" fmla="*/ 91 w 97"/>
                  <a:gd name="T123" fmla="*/ 91 h 95"/>
                  <a:gd name="T124" fmla="*/ 94 w 97"/>
                  <a:gd name="T125" fmla="*/ 94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7" h="95">
                    <a:moveTo>
                      <a:pt x="88" y="22"/>
                    </a:moveTo>
                    <a:cubicBezTo>
                      <a:pt x="87" y="22"/>
                      <a:pt x="87" y="23"/>
                      <a:pt x="87" y="23"/>
                    </a:cubicBezTo>
                    <a:cubicBezTo>
                      <a:pt x="87" y="24"/>
                      <a:pt x="86" y="24"/>
                      <a:pt x="86" y="24"/>
                    </a:cubicBezTo>
                    <a:cubicBezTo>
                      <a:pt x="86" y="25"/>
                      <a:pt x="85" y="25"/>
                      <a:pt x="85" y="25"/>
                    </a:cubicBezTo>
                    <a:cubicBezTo>
                      <a:pt x="85" y="26"/>
                      <a:pt x="85" y="26"/>
                      <a:pt x="85" y="26"/>
                    </a:cubicBezTo>
                    <a:cubicBezTo>
                      <a:pt x="85" y="27"/>
                      <a:pt x="85" y="27"/>
                      <a:pt x="85" y="27"/>
                    </a:cubicBezTo>
                    <a:cubicBezTo>
                      <a:pt x="84" y="28"/>
                      <a:pt x="84" y="28"/>
                      <a:pt x="84" y="28"/>
                    </a:cubicBezTo>
                    <a:cubicBezTo>
                      <a:pt x="84" y="29"/>
                      <a:pt x="83" y="30"/>
                      <a:pt x="83" y="31"/>
                    </a:cubicBezTo>
                    <a:cubicBezTo>
                      <a:pt x="84" y="32"/>
                      <a:pt x="83" y="33"/>
                      <a:pt x="83" y="34"/>
                    </a:cubicBezTo>
                    <a:cubicBezTo>
                      <a:pt x="83" y="34"/>
                      <a:pt x="83" y="35"/>
                      <a:pt x="83" y="35"/>
                    </a:cubicBezTo>
                    <a:cubicBezTo>
                      <a:pt x="83" y="35"/>
                      <a:pt x="84" y="36"/>
                      <a:pt x="84" y="36"/>
                    </a:cubicBezTo>
                    <a:cubicBezTo>
                      <a:pt x="83" y="36"/>
                      <a:pt x="83" y="36"/>
                      <a:pt x="83" y="36"/>
                    </a:cubicBezTo>
                    <a:cubicBezTo>
                      <a:pt x="83" y="36"/>
                      <a:pt x="83" y="37"/>
                      <a:pt x="83" y="37"/>
                    </a:cubicBezTo>
                    <a:cubicBezTo>
                      <a:pt x="82" y="37"/>
                      <a:pt x="82" y="37"/>
                      <a:pt x="82" y="37"/>
                    </a:cubicBezTo>
                    <a:cubicBezTo>
                      <a:pt x="82" y="37"/>
                      <a:pt x="82" y="37"/>
                      <a:pt x="82" y="37"/>
                    </a:cubicBezTo>
                    <a:cubicBezTo>
                      <a:pt x="81" y="37"/>
                      <a:pt x="81" y="37"/>
                      <a:pt x="81" y="37"/>
                    </a:cubicBezTo>
                    <a:cubicBezTo>
                      <a:pt x="80" y="37"/>
                      <a:pt x="80" y="37"/>
                      <a:pt x="80" y="37"/>
                    </a:cubicBezTo>
                    <a:cubicBezTo>
                      <a:pt x="79" y="37"/>
                      <a:pt x="79" y="37"/>
                      <a:pt x="79" y="37"/>
                    </a:cubicBezTo>
                    <a:cubicBezTo>
                      <a:pt x="79" y="38"/>
                      <a:pt x="78" y="38"/>
                      <a:pt x="79" y="38"/>
                    </a:cubicBezTo>
                    <a:cubicBezTo>
                      <a:pt x="79" y="38"/>
                      <a:pt x="79" y="38"/>
                      <a:pt x="79" y="38"/>
                    </a:cubicBezTo>
                    <a:cubicBezTo>
                      <a:pt x="80" y="39"/>
                      <a:pt x="79" y="39"/>
                      <a:pt x="79" y="39"/>
                    </a:cubicBezTo>
                    <a:cubicBezTo>
                      <a:pt x="79" y="39"/>
                      <a:pt x="79" y="39"/>
                      <a:pt x="79" y="39"/>
                    </a:cubicBezTo>
                    <a:cubicBezTo>
                      <a:pt x="79" y="40"/>
                      <a:pt x="78" y="40"/>
                      <a:pt x="78" y="40"/>
                    </a:cubicBezTo>
                    <a:cubicBezTo>
                      <a:pt x="78" y="40"/>
                      <a:pt x="78" y="41"/>
                      <a:pt x="78" y="41"/>
                    </a:cubicBezTo>
                    <a:cubicBezTo>
                      <a:pt x="77" y="41"/>
                      <a:pt x="77" y="41"/>
                      <a:pt x="77" y="42"/>
                    </a:cubicBezTo>
                    <a:cubicBezTo>
                      <a:pt x="77" y="42"/>
                      <a:pt x="76" y="42"/>
                      <a:pt x="75" y="42"/>
                    </a:cubicBezTo>
                    <a:cubicBezTo>
                      <a:pt x="75" y="42"/>
                      <a:pt x="76" y="43"/>
                      <a:pt x="76" y="43"/>
                    </a:cubicBezTo>
                    <a:cubicBezTo>
                      <a:pt x="76" y="43"/>
                      <a:pt x="76" y="44"/>
                      <a:pt x="76" y="44"/>
                    </a:cubicBezTo>
                    <a:cubicBezTo>
                      <a:pt x="75" y="45"/>
                      <a:pt x="74" y="45"/>
                      <a:pt x="74" y="45"/>
                    </a:cubicBezTo>
                    <a:cubicBezTo>
                      <a:pt x="74" y="46"/>
                      <a:pt x="74" y="46"/>
                      <a:pt x="73" y="46"/>
                    </a:cubicBezTo>
                    <a:cubicBezTo>
                      <a:pt x="73" y="46"/>
                      <a:pt x="73" y="47"/>
                      <a:pt x="73" y="47"/>
                    </a:cubicBezTo>
                    <a:cubicBezTo>
                      <a:pt x="73" y="48"/>
                      <a:pt x="73" y="48"/>
                      <a:pt x="74" y="48"/>
                    </a:cubicBezTo>
                    <a:cubicBezTo>
                      <a:pt x="74" y="48"/>
                      <a:pt x="74" y="48"/>
                      <a:pt x="73" y="49"/>
                    </a:cubicBezTo>
                    <a:cubicBezTo>
                      <a:pt x="73" y="49"/>
                      <a:pt x="73" y="49"/>
                      <a:pt x="72" y="50"/>
                    </a:cubicBezTo>
                    <a:cubicBezTo>
                      <a:pt x="72" y="51"/>
                      <a:pt x="75" y="50"/>
                      <a:pt x="75" y="49"/>
                    </a:cubicBezTo>
                    <a:cubicBezTo>
                      <a:pt x="75" y="49"/>
                      <a:pt x="74" y="49"/>
                      <a:pt x="74" y="48"/>
                    </a:cubicBezTo>
                    <a:cubicBezTo>
                      <a:pt x="74" y="48"/>
                      <a:pt x="74" y="48"/>
                      <a:pt x="75" y="48"/>
                    </a:cubicBezTo>
                    <a:cubicBezTo>
                      <a:pt x="75" y="48"/>
                      <a:pt x="76" y="47"/>
                      <a:pt x="76" y="47"/>
                    </a:cubicBezTo>
                    <a:cubicBezTo>
                      <a:pt x="76" y="47"/>
                      <a:pt x="77" y="47"/>
                      <a:pt x="78" y="47"/>
                    </a:cubicBezTo>
                    <a:cubicBezTo>
                      <a:pt x="78" y="48"/>
                      <a:pt x="78" y="48"/>
                      <a:pt x="78" y="49"/>
                    </a:cubicBezTo>
                    <a:cubicBezTo>
                      <a:pt x="79" y="49"/>
                      <a:pt x="78" y="50"/>
                      <a:pt x="78" y="50"/>
                    </a:cubicBezTo>
                    <a:cubicBezTo>
                      <a:pt x="78" y="51"/>
                      <a:pt x="79" y="50"/>
                      <a:pt x="78" y="51"/>
                    </a:cubicBezTo>
                    <a:cubicBezTo>
                      <a:pt x="79" y="51"/>
                      <a:pt x="80" y="51"/>
                      <a:pt x="79" y="52"/>
                    </a:cubicBezTo>
                    <a:cubicBezTo>
                      <a:pt x="79" y="53"/>
                      <a:pt x="78" y="53"/>
                      <a:pt x="78" y="54"/>
                    </a:cubicBezTo>
                    <a:cubicBezTo>
                      <a:pt x="78" y="55"/>
                      <a:pt x="79" y="54"/>
                      <a:pt x="79" y="55"/>
                    </a:cubicBezTo>
                    <a:cubicBezTo>
                      <a:pt x="79" y="55"/>
                      <a:pt x="79" y="56"/>
                      <a:pt x="79" y="56"/>
                    </a:cubicBezTo>
                    <a:cubicBezTo>
                      <a:pt x="80" y="56"/>
                      <a:pt x="80" y="57"/>
                      <a:pt x="80" y="57"/>
                    </a:cubicBezTo>
                    <a:cubicBezTo>
                      <a:pt x="80" y="57"/>
                      <a:pt x="80" y="57"/>
                      <a:pt x="80" y="58"/>
                    </a:cubicBezTo>
                    <a:cubicBezTo>
                      <a:pt x="80" y="58"/>
                      <a:pt x="80" y="58"/>
                      <a:pt x="80" y="59"/>
                    </a:cubicBezTo>
                    <a:cubicBezTo>
                      <a:pt x="80" y="59"/>
                      <a:pt x="80" y="59"/>
                      <a:pt x="80" y="59"/>
                    </a:cubicBezTo>
                    <a:cubicBezTo>
                      <a:pt x="79" y="59"/>
                      <a:pt x="79" y="59"/>
                      <a:pt x="79" y="60"/>
                    </a:cubicBezTo>
                    <a:cubicBezTo>
                      <a:pt x="78" y="60"/>
                      <a:pt x="79" y="60"/>
                      <a:pt x="78" y="60"/>
                    </a:cubicBezTo>
                    <a:cubicBezTo>
                      <a:pt x="78" y="60"/>
                      <a:pt x="78" y="60"/>
                      <a:pt x="78" y="60"/>
                    </a:cubicBezTo>
                    <a:cubicBezTo>
                      <a:pt x="77" y="60"/>
                      <a:pt x="77" y="60"/>
                      <a:pt x="77" y="61"/>
                    </a:cubicBezTo>
                    <a:cubicBezTo>
                      <a:pt x="77" y="61"/>
                      <a:pt x="77" y="61"/>
                      <a:pt x="78" y="61"/>
                    </a:cubicBezTo>
                    <a:cubicBezTo>
                      <a:pt x="78" y="61"/>
                      <a:pt x="78" y="61"/>
                      <a:pt x="78" y="62"/>
                    </a:cubicBezTo>
                    <a:cubicBezTo>
                      <a:pt x="78" y="62"/>
                      <a:pt x="78" y="62"/>
                      <a:pt x="78" y="62"/>
                    </a:cubicBezTo>
                    <a:cubicBezTo>
                      <a:pt x="79" y="62"/>
                      <a:pt x="79" y="62"/>
                      <a:pt x="79" y="63"/>
                    </a:cubicBezTo>
                    <a:cubicBezTo>
                      <a:pt x="79" y="63"/>
                      <a:pt x="80" y="64"/>
                      <a:pt x="80" y="64"/>
                    </a:cubicBezTo>
                    <a:cubicBezTo>
                      <a:pt x="80" y="64"/>
                      <a:pt x="80" y="64"/>
                      <a:pt x="79" y="64"/>
                    </a:cubicBezTo>
                    <a:cubicBezTo>
                      <a:pt x="79" y="64"/>
                      <a:pt x="79" y="65"/>
                      <a:pt x="79" y="65"/>
                    </a:cubicBezTo>
                    <a:cubicBezTo>
                      <a:pt x="79" y="65"/>
                      <a:pt x="78" y="66"/>
                      <a:pt x="78" y="66"/>
                    </a:cubicBezTo>
                    <a:cubicBezTo>
                      <a:pt x="78" y="66"/>
                      <a:pt x="79" y="66"/>
                      <a:pt x="79" y="66"/>
                    </a:cubicBezTo>
                    <a:cubicBezTo>
                      <a:pt x="79" y="66"/>
                      <a:pt x="79" y="66"/>
                      <a:pt x="79" y="67"/>
                    </a:cubicBezTo>
                    <a:cubicBezTo>
                      <a:pt x="79" y="67"/>
                      <a:pt x="79" y="67"/>
                      <a:pt x="79" y="67"/>
                    </a:cubicBezTo>
                    <a:cubicBezTo>
                      <a:pt x="79" y="68"/>
                      <a:pt x="79" y="68"/>
                      <a:pt x="79" y="68"/>
                    </a:cubicBezTo>
                    <a:cubicBezTo>
                      <a:pt x="80" y="68"/>
                      <a:pt x="80" y="68"/>
                      <a:pt x="80" y="68"/>
                    </a:cubicBezTo>
                    <a:cubicBezTo>
                      <a:pt x="81" y="68"/>
                      <a:pt x="81" y="69"/>
                      <a:pt x="82" y="69"/>
                    </a:cubicBezTo>
                    <a:cubicBezTo>
                      <a:pt x="82" y="70"/>
                      <a:pt x="83" y="69"/>
                      <a:pt x="83" y="69"/>
                    </a:cubicBezTo>
                    <a:cubicBezTo>
                      <a:pt x="83" y="69"/>
                      <a:pt x="84" y="69"/>
                      <a:pt x="84" y="69"/>
                    </a:cubicBezTo>
                    <a:cubicBezTo>
                      <a:pt x="84" y="69"/>
                      <a:pt x="84" y="69"/>
                      <a:pt x="84" y="69"/>
                    </a:cubicBezTo>
                    <a:cubicBezTo>
                      <a:pt x="84" y="70"/>
                      <a:pt x="84" y="70"/>
                      <a:pt x="84" y="70"/>
                    </a:cubicBezTo>
                    <a:cubicBezTo>
                      <a:pt x="84" y="71"/>
                      <a:pt x="83" y="71"/>
                      <a:pt x="83" y="71"/>
                    </a:cubicBezTo>
                    <a:cubicBezTo>
                      <a:pt x="83" y="72"/>
                      <a:pt x="83" y="72"/>
                      <a:pt x="83" y="72"/>
                    </a:cubicBezTo>
                    <a:cubicBezTo>
                      <a:pt x="82" y="73"/>
                      <a:pt x="82" y="73"/>
                      <a:pt x="81" y="73"/>
                    </a:cubicBezTo>
                    <a:cubicBezTo>
                      <a:pt x="81" y="73"/>
                      <a:pt x="80" y="74"/>
                      <a:pt x="80" y="74"/>
                    </a:cubicBezTo>
                    <a:cubicBezTo>
                      <a:pt x="80" y="74"/>
                      <a:pt x="80" y="75"/>
                      <a:pt x="80" y="75"/>
                    </a:cubicBezTo>
                    <a:cubicBezTo>
                      <a:pt x="80" y="75"/>
                      <a:pt x="79" y="75"/>
                      <a:pt x="79" y="75"/>
                    </a:cubicBezTo>
                    <a:cubicBezTo>
                      <a:pt x="79" y="75"/>
                      <a:pt x="79" y="76"/>
                      <a:pt x="79" y="76"/>
                    </a:cubicBezTo>
                    <a:cubicBezTo>
                      <a:pt x="78" y="76"/>
                      <a:pt x="78" y="76"/>
                      <a:pt x="78" y="76"/>
                    </a:cubicBezTo>
                    <a:cubicBezTo>
                      <a:pt x="77" y="76"/>
                      <a:pt x="77" y="76"/>
                      <a:pt x="77" y="77"/>
                    </a:cubicBezTo>
                    <a:cubicBezTo>
                      <a:pt x="77" y="77"/>
                      <a:pt x="77" y="77"/>
                      <a:pt x="77" y="77"/>
                    </a:cubicBezTo>
                    <a:cubicBezTo>
                      <a:pt x="77" y="77"/>
                      <a:pt x="77" y="77"/>
                      <a:pt x="77" y="78"/>
                    </a:cubicBezTo>
                    <a:cubicBezTo>
                      <a:pt x="77" y="78"/>
                      <a:pt x="76" y="78"/>
                      <a:pt x="76" y="78"/>
                    </a:cubicBezTo>
                    <a:cubicBezTo>
                      <a:pt x="76" y="78"/>
                      <a:pt x="75" y="78"/>
                      <a:pt x="75" y="79"/>
                    </a:cubicBezTo>
                    <a:cubicBezTo>
                      <a:pt x="75" y="79"/>
                      <a:pt x="75" y="79"/>
                      <a:pt x="74" y="79"/>
                    </a:cubicBezTo>
                    <a:cubicBezTo>
                      <a:pt x="74" y="79"/>
                      <a:pt x="74" y="78"/>
                      <a:pt x="74" y="79"/>
                    </a:cubicBezTo>
                    <a:cubicBezTo>
                      <a:pt x="74" y="79"/>
                      <a:pt x="75" y="80"/>
                      <a:pt x="74" y="80"/>
                    </a:cubicBezTo>
                    <a:cubicBezTo>
                      <a:pt x="74" y="80"/>
                      <a:pt x="73" y="79"/>
                      <a:pt x="73" y="79"/>
                    </a:cubicBezTo>
                    <a:cubicBezTo>
                      <a:pt x="72" y="79"/>
                      <a:pt x="72" y="80"/>
                      <a:pt x="71" y="79"/>
                    </a:cubicBezTo>
                    <a:cubicBezTo>
                      <a:pt x="71" y="79"/>
                      <a:pt x="71" y="79"/>
                      <a:pt x="71" y="79"/>
                    </a:cubicBezTo>
                    <a:cubicBezTo>
                      <a:pt x="71" y="78"/>
                      <a:pt x="71" y="78"/>
                      <a:pt x="70" y="78"/>
                    </a:cubicBezTo>
                    <a:cubicBezTo>
                      <a:pt x="70" y="78"/>
                      <a:pt x="69" y="78"/>
                      <a:pt x="68" y="78"/>
                    </a:cubicBezTo>
                    <a:cubicBezTo>
                      <a:pt x="68" y="77"/>
                      <a:pt x="68" y="76"/>
                      <a:pt x="68" y="76"/>
                    </a:cubicBezTo>
                    <a:cubicBezTo>
                      <a:pt x="68" y="76"/>
                      <a:pt x="67" y="77"/>
                      <a:pt x="67" y="77"/>
                    </a:cubicBezTo>
                    <a:cubicBezTo>
                      <a:pt x="67" y="77"/>
                      <a:pt x="66" y="76"/>
                      <a:pt x="66" y="76"/>
                    </a:cubicBezTo>
                    <a:cubicBezTo>
                      <a:pt x="67" y="76"/>
                      <a:pt x="67" y="76"/>
                      <a:pt x="67" y="75"/>
                    </a:cubicBezTo>
                    <a:cubicBezTo>
                      <a:pt x="67" y="75"/>
                      <a:pt x="66" y="74"/>
                      <a:pt x="66" y="75"/>
                    </a:cubicBezTo>
                    <a:cubicBezTo>
                      <a:pt x="66" y="75"/>
                      <a:pt x="66" y="75"/>
                      <a:pt x="66" y="76"/>
                    </a:cubicBezTo>
                    <a:cubicBezTo>
                      <a:pt x="66" y="76"/>
                      <a:pt x="66" y="76"/>
                      <a:pt x="65" y="76"/>
                    </a:cubicBezTo>
                    <a:cubicBezTo>
                      <a:pt x="65" y="76"/>
                      <a:pt x="65" y="77"/>
                      <a:pt x="64" y="76"/>
                    </a:cubicBezTo>
                    <a:cubicBezTo>
                      <a:pt x="63" y="77"/>
                      <a:pt x="63" y="76"/>
                      <a:pt x="63" y="76"/>
                    </a:cubicBezTo>
                    <a:cubicBezTo>
                      <a:pt x="63" y="75"/>
                      <a:pt x="63" y="75"/>
                      <a:pt x="62" y="75"/>
                    </a:cubicBezTo>
                    <a:cubicBezTo>
                      <a:pt x="62" y="75"/>
                      <a:pt x="61" y="75"/>
                      <a:pt x="60" y="75"/>
                    </a:cubicBezTo>
                    <a:cubicBezTo>
                      <a:pt x="60" y="75"/>
                      <a:pt x="60" y="75"/>
                      <a:pt x="60" y="75"/>
                    </a:cubicBezTo>
                    <a:cubicBezTo>
                      <a:pt x="59" y="74"/>
                      <a:pt x="58" y="75"/>
                      <a:pt x="57" y="76"/>
                    </a:cubicBezTo>
                    <a:cubicBezTo>
                      <a:pt x="57" y="76"/>
                      <a:pt x="57" y="76"/>
                      <a:pt x="56" y="77"/>
                    </a:cubicBezTo>
                    <a:cubicBezTo>
                      <a:pt x="56" y="77"/>
                      <a:pt x="56" y="77"/>
                      <a:pt x="55" y="77"/>
                    </a:cubicBezTo>
                    <a:cubicBezTo>
                      <a:pt x="54" y="77"/>
                      <a:pt x="54" y="78"/>
                      <a:pt x="54" y="79"/>
                    </a:cubicBezTo>
                    <a:cubicBezTo>
                      <a:pt x="53" y="79"/>
                      <a:pt x="53" y="80"/>
                      <a:pt x="53" y="80"/>
                    </a:cubicBezTo>
                    <a:cubicBezTo>
                      <a:pt x="53" y="80"/>
                      <a:pt x="53" y="81"/>
                      <a:pt x="53" y="81"/>
                    </a:cubicBezTo>
                    <a:cubicBezTo>
                      <a:pt x="53" y="81"/>
                      <a:pt x="53" y="81"/>
                      <a:pt x="53" y="81"/>
                    </a:cubicBezTo>
                    <a:cubicBezTo>
                      <a:pt x="53" y="82"/>
                      <a:pt x="53" y="81"/>
                      <a:pt x="53" y="82"/>
                    </a:cubicBezTo>
                    <a:cubicBezTo>
                      <a:pt x="53" y="82"/>
                      <a:pt x="53" y="82"/>
                      <a:pt x="53" y="83"/>
                    </a:cubicBezTo>
                    <a:cubicBezTo>
                      <a:pt x="53" y="83"/>
                      <a:pt x="53" y="83"/>
                      <a:pt x="53" y="84"/>
                    </a:cubicBezTo>
                    <a:cubicBezTo>
                      <a:pt x="53" y="84"/>
                      <a:pt x="54" y="84"/>
                      <a:pt x="54" y="85"/>
                    </a:cubicBezTo>
                    <a:cubicBezTo>
                      <a:pt x="53" y="85"/>
                      <a:pt x="53" y="85"/>
                      <a:pt x="52" y="85"/>
                    </a:cubicBezTo>
                    <a:cubicBezTo>
                      <a:pt x="52" y="85"/>
                      <a:pt x="52" y="85"/>
                      <a:pt x="51" y="85"/>
                    </a:cubicBezTo>
                    <a:cubicBezTo>
                      <a:pt x="51" y="85"/>
                      <a:pt x="51" y="85"/>
                      <a:pt x="50" y="86"/>
                    </a:cubicBezTo>
                    <a:cubicBezTo>
                      <a:pt x="50" y="86"/>
                      <a:pt x="50" y="86"/>
                      <a:pt x="50" y="86"/>
                    </a:cubicBezTo>
                    <a:cubicBezTo>
                      <a:pt x="50" y="86"/>
                      <a:pt x="49" y="86"/>
                      <a:pt x="49" y="86"/>
                    </a:cubicBezTo>
                    <a:cubicBezTo>
                      <a:pt x="48" y="85"/>
                      <a:pt x="48" y="85"/>
                      <a:pt x="47" y="85"/>
                    </a:cubicBezTo>
                    <a:cubicBezTo>
                      <a:pt x="47" y="85"/>
                      <a:pt x="46" y="86"/>
                      <a:pt x="46" y="86"/>
                    </a:cubicBezTo>
                    <a:cubicBezTo>
                      <a:pt x="45" y="86"/>
                      <a:pt x="46" y="85"/>
                      <a:pt x="45" y="85"/>
                    </a:cubicBezTo>
                    <a:cubicBezTo>
                      <a:pt x="45" y="85"/>
                      <a:pt x="44" y="85"/>
                      <a:pt x="44" y="84"/>
                    </a:cubicBezTo>
                    <a:cubicBezTo>
                      <a:pt x="44" y="85"/>
                      <a:pt x="43" y="85"/>
                      <a:pt x="42" y="85"/>
                    </a:cubicBezTo>
                    <a:cubicBezTo>
                      <a:pt x="41" y="85"/>
                      <a:pt x="42" y="84"/>
                      <a:pt x="42" y="83"/>
                    </a:cubicBezTo>
                    <a:cubicBezTo>
                      <a:pt x="42" y="83"/>
                      <a:pt x="42" y="83"/>
                      <a:pt x="42" y="83"/>
                    </a:cubicBezTo>
                    <a:cubicBezTo>
                      <a:pt x="41" y="83"/>
                      <a:pt x="40" y="82"/>
                      <a:pt x="40" y="82"/>
                    </a:cubicBezTo>
                    <a:cubicBezTo>
                      <a:pt x="39" y="82"/>
                      <a:pt x="39" y="82"/>
                      <a:pt x="38" y="82"/>
                    </a:cubicBezTo>
                    <a:cubicBezTo>
                      <a:pt x="38" y="81"/>
                      <a:pt x="37" y="81"/>
                      <a:pt x="37" y="82"/>
                    </a:cubicBezTo>
                    <a:cubicBezTo>
                      <a:pt x="36" y="83"/>
                      <a:pt x="36" y="83"/>
                      <a:pt x="35" y="83"/>
                    </a:cubicBezTo>
                    <a:cubicBezTo>
                      <a:pt x="35" y="82"/>
                      <a:pt x="34" y="83"/>
                      <a:pt x="34" y="83"/>
                    </a:cubicBezTo>
                    <a:cubicBezTo>
                      <a:pt x="34" y="83"/>
                      <a:pt x="33" y="82"/>
                      <a:pt x="33" y="82"/>
                    </a:cubicBezTo>
                    <a:cubicBezTo>
                      <a:pt x="32" y="83"/>
                      <a:pt x="32" y="83"/>
                      <a:pt x="31" y="82"/>
                    </a:cubicBezTo>
                    <a:cubicBezTo>
                      <a:pt x="31" y="82"/>
                      <a:pt x="31" y="81"/>
                      <a:pt x="30" y="81"/>
                    </a:cubicBezTo>
                    <a:cubicBezTo>
                      <a:pt x="30" y="81"/>
                      <a:pt x="30" y="82"/>
                      <a:pt x="29" y="82"/>
                    </a:cubicBezTo>
                    <a:cubicBezTo>
                      <a:pt x="28" y="82"/>
                      <a:pt x="28" y="81"/>
                      <a:pt x="27" y="81"/>
                    </a:cubicBezTo>
                    <a:cubicBezTo>
                      <a:pt x="27" y="80"/>
                      <a:pt x="26" y="80"/>
                      <a:pt x="25" y="80"/>
                    </a:cubicBezTo>
                    <a:cubicBezTo>
                      <a:pt x="24" y="80"/>
                      <a:pt x="24" y="79"/>
                      <a:pt x="23" y="79"/>
                    </a:cubicBezTo>
                    <a:cubicBezTo>
                      <a:pt x="23" y="79"/>
                      <a:pt x="23" y="80"/>
                      <a:pt x="22" y="79"/>
                    </a:cubicBezTo>
                    <a:cubicBezTo>
                      <a:pt x="22" y="79"/>
                      <a:pt x="23" y="79"/>
                      <a:pt x="23" y="78"/>
                    </a:cubicBezTo>
                    <a:cubicBezTo>
                      <a:pt x="23" y="78"/>
                      <a:pt x="23" y="77"/>
                      <a:pt x="22" y="77"/>
                    </a:cubicBezTo>
                    <a:cubicBezTo>
                      <a:pt x="22" y="77"/>
                      <a:pt x="22" y="78"/>
                      <a:pt x="21" y="77"/>
                    </a:cubicBezTo>
                    <a:cubicBezTo>
                      <a:pt x="21" y="77"/>
                      <a:pt x="20" y="77"/>
                      <a:pt x="20" y="77"/>
                    </a:cubicBezTo>
                    <a:cubicBezTo>
                      <a:pt x="20" y="76"/>
                      <a:pt x="20" y="76"/>
                      <a:pt x="20" y="76"/>
                    </a:cubicBezTo>
                    <a:cubicBezTo>
                      <a:pt x="20" y="76"/>
                      <a:pt x="20" y="76"/>
                      <a:pt x="20" y="76"/>
                    </a:cubicBezTo>
                    <a:cubicBezTo>
                      <a:pt x="20" y="76"/>
                      <a:pt x="20" y="76"/>
                      <a:pt x="20" y="76"/>
                    </a:cubicBezTo>
                    <a:cubicBezTo>
                      <a:pt x="20" y="76"/>
                      <a:pt x="21" y="76"/>
                      <a:pt x="21" y="76"/>
                    </a:cubicBezTo>
                    <a:cubicBezTo>
                      <a:pt x="21" y="76"/>
                      <a:pt x="21" y="76"/>
                      <a:pt x="21" y="76"/>
                    </a:cubicBezTo>
                    <a:cubicBezTo>
                      <a:pt x="22" y="75"/>
                      <a:pt x="22" y="75"/>
                      <a:pt x="22" y="74"/>
                    </a:cubicBezTo>
                    <a:cubicBezTo>
                      <a:pt x="23" y="72"/>
                      <a:pt x="23" y="71"/>
                      <a:pt x="23" y="69"/>
                    </a:cubicBezTo>
                    <a:cubicBezTo>
                      <a:pt x="24" y="68"/>
                      <a:pt x="24" y="68"/>
                      <a:pt x="24" y="67"/>
                    </a:cubicBezTo>
                    <a:cubicBezTo>
                      <a:pt x="24" y="66"/>
                      <a:pt x="24" y="65"/>
                      <a:pt x="24" y="65"/>
                    </a:cubicBezTo>
                    <a:cubicBezTo>
                      <a:pt x="25" y="64"/>
                      <a:pt x="25" y="65"/>
                      <a:pt x="25" y="64"/>
                    </a:cubicBezTo>
                    <a:cubicBezTo>
                      <a:pt x="25" y="63"/>
                      <a:pt x="24" y="63"/>
                      <a:pt x="24" y="64"/>
                    </a:cubicBezTo>
                    <a:cubicBezTo>
                      <a:pt x="24" y="64"/>
                      <a:pt x="24" y="62"/>
                      <a:pt x="24" y="62"/>
                    </a:cubicBezTo>
                    <a:cubicBezTo>
                      <a:pt x="24" y="61"/>
                      <a:pt x="24" y="60"/>
                      <a:pt x="24" y="60"/>
                    </a:cubicBezTo>
                    <a:cubicBezTo>
                      <a:pt x="24" y="59"/>
                      <a:pt x="24" y="58"/>
                      <a:pt x="24" y="57"/>
                    </a:cubicBezTo>
                    <a:cubicBezTo>
                      <a:pt x="24" y="57"/>
                      <a:pt x="24" y="56"/>
                      <a:pt x="25" y="56"/>
                    </a:cubicBezTo>
                    <a:cubicBezTo>
                      <a:pt x="26" y="56"/>
                      <a:pt x="27" y="58"/>
                      <a:pt x="27" y="59"/>
                    </a:cubicBezTo>
                    <a:cubicBezTo>
                      <a:pt x="27" y="59"/>
                      <a:pt x="28" y="60"/>
                      <a:pt x="28" y="61"/>
                    </a:cubicBezTo>
                    <a:cubicBezTo>
                      <a:pt x="28" y="61"/>
                      <a:pt x="28" y="61"/>
                      <a:pt x="29" y="61"/>
                    </a:cubicBezTo>
                    <a:cubicBezTo>
                      <a:pt x="29" y="62"/>
                      <a:pt x="29" y="62"/>
                      <a:pt x="29" y="62"/>
                    </a:cubicBezTo>
                    <a:cubicBezTo>
                      <a:pt x="29" y="62"/>
                      <a:pt x="29" y="61"/>
                      <a:pt x="28" y="60"/>
                    </a:cubicBezTo>
                    <a:cubicBezTo>
                      <a:pt x="28" y="60"/>
                      <a:pt x="28" y="59"/>
                      <a:pt x="28" y="58"/>
                    </a:cubicBezTo>
                    <a:cubicBezTo>
                      <a:pt x="27" y="57"/>
                      <a:pt x="27" y="57"/>
                      <a:pt x="26" y="56"/>
                    </a:cubicBezTo>
                    <a:cubicBezTo>
                      <a:pt x="26" y="55"/>
                      <a:pt x="25" y="55"/>
                      <a:pt x="24" y="55"/>
                    </a:cubicBezTo>
                    <a:cubicBezTo>
                      <a:pt x="24" y="54"/>
                      <a:pt x="24" y="53"/>
                      <a:pt x="24" y="52"/>
                    </a:cubicBezTo>
                    <a:cubicBezTo>
                      <a:pt x="24" y="52"/>
                      <a:pt x="22" y="51"/>
                      <a:pt x="23" y="51"/>
                    </a:cubicBezTo>
                    <a:cubicBezTo>
                      <a:pt x="23" y="51"/>
                      <a:pt x="24" y="52"/>
                      <a:pt x="24" y="52"/>
                    </a:cubicBezTo>
                    <a:cubicBezTo>
                      <a:pt x="24" y="53"/>
                      <a:pt x="25" y="54"/>
                      <a:pt x="26" y="54"/>
                    </a:cubicBezTo>
                    <a:cubicBezTo>
                      <a:pt x="26" y="54"/>
                      <a:pt x="25" y="54"/>
                      <a:pt x="25" y="53"/>
                    </a:cubicBezTo>
                    <a:cubicBezTo>
                      <a:pt x="25" y="53"/>
                      <a:pt x="25" y="53"/>
                      <a:pt x="25" y="52"/>
                    </a:cubicBezTo>
                    <a:cubicBezTo>
                      <a:pt x="25" y="52"/>
                      <a:pt x="25" y="52"/>
                      <a:pt x="25" y="52"/>
                    </a:cubicBezTo>
                    <a:cubicBezTo>
                      <a:pt x="25" y="52"/>
                      <a:pt x="25" y="51"/>
                      <a:pt x="25" y="51"/>
                    </a:cubicBezTo>
                    <a:cubicBezTo>
                      <a:pt x="25" y="51"/>
                      <a:pt x="25" y="51"/>
                      <a:pt x="25" y="51"/>
                    </a:cubicBezTo>
                    <a:cubicBezTo>
                      <a:pt x="25" y="51"/>
                      <a:pt x="24" y="50"/>
                      <a:pt x="24" y="49"/>
                    </a:cubicBezTo>
                    <a:cubicBezTo>
                      <a:pt x="24" y="49"/>
                      <a:pt x="25" y="49"/>
                      <a:pt x="25" y="49"/>
                    </a:cubicBezTo>
                    <a:cubicBezTo>
                      <a:pt x="25" y="48"/>
                      <a:pt x="24" y="48"/>
                      <a:pt x="24" y="48"/>
                    </a:cubicBezTo>
                    <a:cubicBezTo>
                      <a:pt x="24" y="48"/>
                      <a:pt x="24" y="49"/>
                      <a:pt x="24" y="49"/>
                    </a:cubicBezTo>
                    <a:cubicBezTo>
                      <a:pt x="24" y="49"/>
                      <a:pt x="24" y="48"/>
                      <a:pt x="23" y="48"/>
                    </a:cubicBezTo>
                    <a:cubicBezTo>
                      <a:pt x="23" y="48"/>
                      <a:pt x="23" y="48"/>
                      <a:pt x="22" y="48"/>
                    </a:cubicBezTo>
                    <a:cubicBezTo>
                      <a:pt x="22" y="48"/>
                      <a:pt x="22" y="48"/>
                      <a:pt x="22" y="47"/>
                    </a:cubicBezTo>
                    <a:cubicBezTo>
                      <a:pt x="22" y="47"/>
                      <a:pt x="21" y="47"/>
                      <a:pt x="21" y="47"/>
                    </a:cubicBezTo>
                    <a:cubicBezTo>
                      <a:pt x="21" y="47"/>
                      <a:pt x="20" y="47"/>
                      <a:pt x="20" y="46"/>
                    </a:cubicBezTo>
                    <a:cubicBezTo>
                      <a:pt x="20" y="46"/>
                      <a:pt x="20" y="45"/>
                      <a:pt x="20" y="45"/>
                    </a:cubicBezTo>
                    <a:cubicBezTo>
                      <a:pt x="19" y="44"/>
                      <a:pt x="18" y="44"/>
                      <a:pt x="18" y="42"/>
                    </a:cubicBezTo>
                    <a:cubicBezTo>
                      <a:pt x="18" y="42"/>
                      <a:pt x="19" y="42"/>
                      <a:pt x="19" y="41"/>
                    </a:cubicBezTo>
                    <a:cubicBezTo>
                      <a:pt x="19" y="41"/>
                      <a:pt x="19" y="41"/>
                      <a:pt x="18" y="41"/>
                    </a:cubicBezTo>
                    <a:cubicBezTo>
                      <a:pt x="18" y="40"/>
                      <a:pt x="17" y="41"/>
                      <a:pt x="17" y="40"/>
                    </a:cubicBezTo>
                    <a:cubicBezTo>
                      <a:pt x="17" y="40"/>
                      <a:pt x="17" y="40"/>
                      <a:pt x="17" y="40"/>
                    </a:cubicBezTo>
                    <a:cubicBezTo>
                      <a:pt x="18" y="39"/>
                      <a:pt x="17" y="39"/>
                      <a:pt x="18" y="39"/>
                    </a:cubicBezTo>
                    <a:cubicBezTo>
                      <a:pt x="18" y="39"/>
                      <a:pt x="20" y="39"/>
                      <a:pt x="19" y="39"/>
                    </a:cubicBezTo>
                    <a:cubicBezTo>
                      <a:pt x="19" y="38"/>
                      <a:pt x="18" y="38"/>
                      <a:pt x="17" y="39"/>
                    </a:cubicBezTo>
                    <a:cubicBezTo>
                      <a:pt x="17" y="39"/>
                      <a:pt x="17" y="39"/>
                      <a:pt x="17" y="39"/>
                    </a:cubicBezTo>
                    <a:cubicBezTo>
                      <a:pt x="17" y="39"/>
                      <a:pt x="17" y="39"/>
                      <a:pt x="16" y="39"/>
                    </a:cubicBezTo>
                    <a:cubicBezTo>
                      <a:pt x="16" y="39"/>
                      <a:pt x="16" y="39"/>
                      <a:pt x="16" y="39"/>
                    </a:cubicBezTo>
                    <a:cubicBezTo>
                      <a:pt x="15" y="39"/>
                      <a:pt x="15" y="39"/>
                      <a:pt x="15" y="39"/>
                    </a:cubicBezTo>
                    <a:cubicBezTo>
                      <a:pt x="15" y="38"/>
                      <a:pt x="15" y="39"/>
                      <a:pt x="15" y="38"/>
                    </a:cubicBezTo>
                    <a:cubicBezTo>
                      <a:pt x="15" y="38"/>
                      <a:pt x="15" y="38"/>
                      <a:pt x="15" y="38"/>
                    </a:cubicBezTo>
                    <a:cubicBezTo>
                      <a:pt x="15" y="38"/>
                      <a:pt x="16" y="38"/>
                      <a:pt x="16" y="37"/>
                    </a:cubicBezTo>
                    <a:cubicBezTo>
                      <a:pt x="15" y="37"/>
                      <a:pt x="15" y="36"/>
                      <a:pt x="15" y="37"/>
                    </a:cubicBezTo>
                    <a:cubicBezTo>
                      <a:pt x="15" y="37"/>
                      <a:pt x="15" y="37"/>
                      <a:pt x="14" y="37"/>
                    </a:cubicBezTo>
                    <a:cubicBezTo>
                      <a:pt x="14" y="37"/>
                      <a:pt x="13" y="37"/>
                      <a:pt x="13" y="37"/>
                    </a:cubicBezTo>
                    <a:cubicBezTo>
                      <a:pt x="13" y="36"/>
                      <a:pt x="12" y="36"/>
                      <a:pt x="11" y="36"/>
                    </a:cubicBezTo>
                    <a:cubicBezTo>
                      <a:pt x="11" y="37"/>
                      <a:pt x="12" y="37"/>
                      <a:pt x="11" y="37"/>
                    </a:cubicBezTo>
                    <a:cubicBezTo>
                      <a:pt x="11" y="37"/>
                      <a:pt x="11" y="36"/>
                      <a:pt x="11" y="35"/>
                    </a:cubicBezTo>
                    <a:cubicBezTo>
                      <a:pt x="10" y="35"/>
                      <a:pt x="10" y="35"/>
                      <a:pt x="9" y="35"/>
                    </a:cubicBezTo>
                    <a:cubicBezTo>
                      <a:pt x="9" y="35"/>
                      <a:pt x="9" y="34"/>
                      <a:pt x="9" y="34"/>
                    </a:cubicBezTo>
                    <a:cubicBezTo>
                      <a:pt x="9" y="34"/>
                      <a:pt x="9" y="34"/>
                      <a:pt x="8" y="34"/>
                    </a:cubicBezTo>
                    <a:cubicBezTo>
                      <a:pt x="8" y="34"/>
                      <a:pt x="7" y="34"/>
                      <a:pt x="7" y="34"/>
                    </a:cubicBezTo>
                    <a:cubicBezTo>
                      <a:pt x="6" y="34"/>
                      <a:pt x="6" y="34"/>
                      <a:pt x="6" y="33"/>
                    </a:cubicBezTo>
                    <a:cubicBezTo>
                      <a:pt x="6" y="33"/>
                      <a:pt x="6" y="33"/>
                      <a:pt x="6" y="33"/>
                    </a:cubicBezTo>
                    <a:cubicBezTo>
                      <a:pt x="5" y="33"/>
                      <a:pt x="5" y="33"/>
                      <a:pt x="5" y="33"/>
                    </a:cubicBezTo>
                    <a:cubicBezTo>
                      <a:pt x="5" y="33"/>
                      <a:pt x="5" y="33"/>
                      <a:pt x="4" y="33"/>
                    </a:cubicBezTo>
                    <a:cubicBezTo>
                      <a:pt x="4" y="33"/>
                      <a:pt x="4" y="34"/>
                      <a:pt x="4" y="34"/>
                    </a:cubicBezTo>
                    <a:cubicBezTo>
                      <a:pt x="4" y="34"/>
                      <a:pt x="4" y="34"/>
                      <a:pt x="4" y="34"/>
                    </a:cubicBezTo>
                    <a:cubicBezTo>
                      <a:pt x="3" y="34"/>
                      <a:pt x="3" y="34"/>
                      <a:pt x="3" y="33"/>
                    </a:cubicBezTo>
                    <a:cubicBezTo>
                      <a:pt x="3" y="33"/>
                      <a:pt x="2" y="32"/>
                      <a:pt x="2" y="32"/>
                    </a:cubicBezTo>
                    <a:cubicBezTo>
                      <a:pt x="1" y="31"/>
                      <a:pt x="0" y="31"/>
                      <a:pt x="1" y="31"/>
                    </a:cubicBezTo>
                    <a:cubicBezTo>
                      <a:pt x="1" y="31"/>
                      <a:pt x="5" y="31"/>
                      <a:pt x="3" y="30"/>
                    </a:cubicBezTo>
                    <a:cubicBezTo>
                      <a:pt x="3" y="30"/>
                      <a:pt x="2" y="29"/>
                      <a:pt x="2" y="29"/>
                    </a:cubicBezTo>
                    <a:cubicBezTo>
                      <a:pt x="2" y="29"/>
                      <a:pt x="2" y="30"/>
                      <a:pt x="2" y="30"/>
                    </a:cubicBezTo>
                    <a:cubicBezTo>
                      <a:pt x="1" y="30"/>
                      <a:pt x="2" y="30"/>
                      <a:pt x="1" y="29"/>
                    </a:cubicBezTo>
                    <a:cubicBezTo>
                      <a:pt x="1" y="29"/>
                      <a:pt x="1" y="29"/>
                      <a:pt x="1" y="29"/>
                    </a:cubicBezTo>
                    <a:cubicBezTo>
                      <a:pt x="1" y="28"/>
                      <a:pt x="2" y="29"/>
                      <a:pt x="2" y="29"/>
                    </a:cubicBezTo>
                    <a:cubicBezTo>
                      <a:pt x="2" y="29"/>
                      <a:pt x="3" y="29"/>
                      <a:pt x="3" y="29"/>
                    </a:cubicBezTo>
                    <a:cubicBezTo>
                      <a:pt x="3" y="28"/>
                      <a:pt x="3" y="29"/>
                      <a:pt x="2" y="28"/>
                    </a:cubicBezTo>
                    <a:cubicBezTo>
                      <a:pt x="2" y="28"/>
                      <a:pt x="3" y="27"/>
                      <a:pt x="3" y="27"/>
                    </a:cubicBezTo>
                    <a:cubicBezTo>
                      <a:pt x="3" y="27"/>
                      <a:pt x="2" y="28"/>
                      <a:pt x="2" y="28"/>
                    </a:cubicBezTo>
                    <a:cubicBezTo>
                      <a:pt x="2" y="28"/>
                      <a:pt x="1" y="28"/>
                      <a:pt x="1" y="28"/>
                    </a:cubicBezTo>
                    <a:cubicBezTo>
                      <a:pt x="0" y="28"/>
                      <a:pt x="0" y="28"/>
                      <a:pt x="0" y="27"/>
                    </a:cubicBezTo>
                    <a:cubicBezTo>
                      <a:pt x="0" y="27"/>
                      <a:pt x="0" y="26"/>
                      <a:pt x="0" y="26"/>
                    </a:cubicBezTo>
                    <a:cubicBezTo>
                      <a:pt x="1" y="26"/>
                      <a:pt x="1" y="26"/>
                      <a:pt x="1" y="26"/>
                    </a:cubicBezTo>
                    <a:cubicBezTo>
                      <a:pt x="1" y="26"/>
                      <a:pt x="2" y="26"/>
                      <a:pt x="2" y="25"/>
                    </a:cubicBezTo>
                    <a:cubicBezTo>
                      <a:pt x="3" y="25"/>
                      <a:pt x="3" y="25"/>
                      <a:pt x="3" y="25"/>
                    </a:cubicBezTo>
                    <a:cubicBezTo>
                      <a:pt x="3" y="25"/>
                      <a:pt x="3" y="25"/>
                      <a:pt x="3" y="25"/>
                    </a:cubicBezTo>
                    <a:cubicBezTo>
                      <a:pt x="4" y="25"/>
                      <a:pt x="4" y="25"/>
                      <a:pt x="4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4"/>
                      <a:pt x="5" y="24"/>
                    </a:cubicBezTo>
                    <a:cubicBezTo>
                      <a:pt x="6" y="25"/>
                      <a:pt x="6" y="24"/>
                      <a:pt x="7" y="24"/>
                    </a:cubicBezTo>
                    <a:cubicBezTo>
                      <a:pt x="7" y="24"/>
                      <a:pt x="8" y="25"/>
                      <a:pt x="8" y="25"/>
                    </a:cubicBezTo>
                    <a:cubicBezTo>
                      <a:pt x="8" y="24"/>
                      <a:pt x="8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10" y="24"/>
                      <a:pt x="10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2" y="23"/>
                    </a:cubicBezTo>
                    <a:cubicBezTo>
                      <a:pt x="12" y="23"/>
                      <a:pt x="12" y="24"/>
                      <a:pt x="13" y="24"/>
                    </a:cubicBezTo>
                    <a:cubicBezTo>
                      <a:pt x="13" y="25"/>
                      <a:pt x="13" y="26"/>
                      <a:pt x="14" y="26"/>
                    </a:cubicBezTo>
                    <a:cubicBezTo>
                      <a:pt x="14" y="27"/>
                      <a:pt x="14" y="27"/>
                      <a:pt x="15" y="26"/>
                    </a:cubicBezTo>
                    <a:cubicBezTo>
                      <a:pt x="15" y="26"/>
                      <a:pt x="16" y="25"/>
                      <a:pt x="16" y="25"/>
                    </a:cubicBezTo>
                    <a:cubicBezTo>
                      <a:pt x="17" y="25"/>
                      <a:pt x="16" y="25"/>
                      <a:pt x="17" y="25"/>
                    </a:cubicBezTo>
                    <a:cubicBezTo>
                      <a:pt x="17" y="25"/>
                      <a:pt x="17" y="26"/>
                      <a:pt x="17" y="26"/>
                    </a:cubicBezTo>
                    <a:cubicBezTo>
                      <a:pt x="18" y="26"/>
                      <a:pt x="18" y="25"/>
                      <a:pt x="18" y="25"/>
                    </a:cubicBezTo>
                    <a:cubicBezTo>
                      <a:pt x="18" y="25"/>
                      <a:pt x="18" y="25"/>
                      <a:pt x="19" y="25"/>
                    </a:cubicBezTo>
                    <a:cubicBezTo>
                      <a:pt x="19" y="25"/>
                      <a:pt x="19" y="24"/>
                      <a:pt x="19" y="24"/>
                    </a:cubicBezTo>
                    <a:cubicBezTo>
                      <a:pt x="20" y="24"/>
                      <a:pt x="20" y="25"/>
                      <a:pt x="20" y="25"/>
                    </a:cubicBezTo>
                    <a:cubicBezTo>
                      <a:pt x="21" y="26"/>
                      <a:pt x="21" y="25"/>
                      <a:pt x="22" y="25"/>
                    </a:cubicBezTo>
                    <a:cubicBezTo>
                      <a:pt x="22" y="25"/>
                      <a:pt x="22" y="25"/>
                      <a:pt x="23" y="25"/>
                    </a:cubicBezTo>
                    <a:cubicBezTo>
                      <a:pt x="23" y="25"/>
                      <a:pt x="23" y="25"/>
                      <a:pt x="22" y="25"/>
                    </a:cubicBezTo>
                    <a:cubicBezTo>
                      <a:pt x="22" y="25"/>
                      <a:pt x="22" y="25"/>
                      <a:pt x="22" y="24"/>
                    </a:cubicBezTo>
                    <a:cubicBezTo>
                      <a:pt x="22" y="24"/>
                      <a:pt x="22" y="24"/>
                      <a:pt x="22" y="23"/>
                    </a:cubicBezTo>
                    <a:cubicBezTo>
                      <a:pt x="22" y="23"/>
                      <a:pt x="22" y="22"/>
                      <a:pt x="22" y="22"/>
                    </a:cubicBezTo>
                    <a:cubicBezTo>
                      <a:pt x="22" y="21"/>
                      <a:pt x="21" y="21"/>
                      <a:pt x="22" y="20"/>
                    </a:cubicBezTo>
                    <a:cubicBezTo>
                      <a:pt x="22" y="20"/>
                      <a:pt x="21" y="20"/>
                      <a:pt x="22" y="19"/>
                    </a:cubicBezTo>
                    <a:cubicBezTo>
                      <a:pt x="22" y="19"/>
                      <a:pt x="22" y="19"/>
                      <a:pt x="22" y="19"/>
                    </a:cubicBezTo>
                    <a:cubicBezTo>
                      <a:pt x="21" y="19"/>
                      <a:pt x="21" y="18"/>
                      <a:pt x="21" y="18"/>
                    </a:cubicBezTo>
                    <a:cubicBezTo>
                      <a:pt x="21" y="18"/>
                      <a:pt x="20" y="18"/>
                      <a:pt x="20" y="17"/>
                    </a:cubicBezTo>
                    <a:cubicBezTo>
                      <a:pt x="20" y="17"/>
                      <a:pt x="20" y="17"/>
                      <a:pt x="20" y="17"/>
                    </a:cubicBezTo>
                    <a:cubicBezTo>
                      <a:pt x="20" y="17"/>
                      <a:pt x="20" y="17"/>
                      <a:pt x="20" y="16"/>
                    </a:cubicBezTo>
                    <a:cubicBezTo>
                      <a:pt x="20" y="16"/>
                      <a:pt x="20" y="16"/>
                      <a:pt x="20" y="15"/>
                    </a:cubicBezTo>
                    <a:cubicBezTo>
                      <a:pt x="20" y="15"/>
                      <a:pt x="19" y="15"/>
                      <a:pt x="19" y="14"/>
                    </a:cubicBezTo>
                    <a:cubicBezTo>
                      <a:pt x="19" y="14"/>
                      <a:pt x="20" y="14"/>
                      <a:pt x="21" y="14"/>
                    </a:cubicBezTo>
                    <a:cubicBezTo>
                      <a:pt x="21" y="14"/>
                      <a:pt x="21" y="15"/>
                      <a:pt x="21" y="15"/>
                    </a:cubicBezTo>
                    <a:cubicBezTo>
                      <a:pt x="22" y="15"/>
                      <a:pt x="22" y="15"/>
                      <a:pt x="22" y="14"/>
                    </a:cubicBezTo>
                    <a:cubicBezTo>
                      <a:pt x="23" y="14"/>
                      <a:pt x="23" y="14"/>
                      <a:pt x="24" y="14"/>
                    </a:cubicBezTo>
                    <a:cubicBezTo>
                      <a:pt x="24" y="15"/>
                      <a:pt x="24" y="15"/>
                      <a:pt x="24" y="15"/>
                    </a:cubicBezTo>
                    <a:cubicBezTo>
                      <a:pt x="24" y="15"/>
                      <a:pt x="24" y="16"/>
                      <a:pt x="24" y="16"/>
                    </a:cubicBezTo>
                    <a:cubicBezTo>
                      <a:pt x="24" y="16"/>
                      <a:pt x="25" y="18"/>
                      <a:pt x="25" y="18"/>
                    </a:cubicBezTo>
                    <a:cubicBezTo>
                      <a:pt x="25" y="18"/>
                      <a:pt x="25" y="18"/>
                      <a:pt x="25" y="18"/>
                    </a:cubicBezTo>
                    <a:cubicBezTo>
                      <a:pt x="25" y="18"/>
                      <a:pt x="25" y="17"/>
                      <a:pt x="25" y="17"/>
                    </a:cubicBezTo>
                    <a:cubicBezTo>
                      <a:pt x="26" y="17"/>
                      <a:pt x="26" y="18"/>
                      <a:pt x="27" y="18"/>
                    </a:cubicBezTo>
                    <a:cubicBezTo>
                      <a:pt x="27" y="18"/>
                      <a:pt x="28" y="18"/>
                      <a:pt x="28" y="18"/>
                    </a:cubicBezTo>
                    <a:cubicBezTo>
                      <a:pt x="29" y="18"/>
                      <a:pt x="29" y="18"/>
                      <a:pt x="30" y="18"/>
                    </a:cubicBezTo>
                    <a:cubicBezTo>
                      <a:pt x="30" y="18"/>
                      <a:pt x="30" y="19"/>
                      <a:pt x="31" y="19"/>
                    </a:cubicBezTo>
                    <a:cubicBezTo>
                      <a:pt x="31" y="19"/>
                      <a:pt x="32" y="18"/>
                      <a:pt x="33" y="18"/>
                    </a:cubicBezTo>
                    <a:cubicBezTo>
                      <a:pt x="33" y="18"/>
                      <a:pt x="34" y="17"/>
                      <a:pt x="34" y="17"/>
                    </a:cubicBezTo>
                    <a:cubicBezTo>
                      <a:pt x="35" y="17"/>
                      <a:pt x="36" y="17"/>
                      <a:pt x="36" y="16"/>
                    </a:cubicBezTo>
                    <a:cubicBezTo>
                      <a:pt x="36" y="16"/>
                      <a:pt x="35" y="17"/>
                      <a:pt x="35" y="17"/>
                    </a:cubicBezTo>
                    <a:cubicBezTo>
                      <a:pt x="35" y="17"/>
                      <a:pt x="34" y="17"/>
                      <a:pt x="34" y="17"/>
                    </a:cubicBezTo>
                    <a:cubicBezTo>
                      <a:pt x="34" y="17"/>
                      <a:pt x="33" y="17"/>
                      <a:pt x="33" y="16"/>
                    </a:cubicBezTo>
                    <a:cubicBezTo>
                      <a:pt x="33" y="16"/>
                      <a:pt x="33" y="16"/>
                      <a:pt x="33" y="16"/>
                    </a:cubicBezTo>
                    <a:cubicBezTo>
                      <a:pt x="33" y="16"/>
                      <a:pt x="33" y="15"/>
                      <a:pt x="33" y="15"/>
                    </a:cubicBezTo>
                    <a:cubicBezTo>
                      <a:pt x="33" y="15"/>
                      <a:pt x="33" y="15"/>
                      <a:pt x="34" y="14"/>
                    </a:cubicBezTo>
                    <a:cubicBezTo>
                      <a:pt x="35" y="13"/>
                      <a:pt x="37" y="13"/>
                      <a:pt x="38" y="12"/>
                    </a:cubicBezTo>
                    <a:cubicBezTo>
                      <a:pt x="39" y="12"/>
                      <a:pt x="40" y="12"/>
                      <a:pt x="41" y="11"/>
                    </a:cubicBezTo>
                    <a:cubicBezTo>
                      <a:pt x="42" y="10"/>
                      <a:pt x="42" y="10"/>
                      <a:pt x="42" y="9"/>
                    </a:cubicBezTo>
                    <a:cubicBezTo>
                      <a:pt x="43" y="8"/>
                      <a:pt x="43" y="9"/>
                      <a:pt x="44" y="9"/>
                    </a:cubicBezTo>
                    <a:cubicBezTo>
                      <a:pt x="44" y="9"/>
                      <a:pt x="44" y="9"/>
                      <a:pt x="44" y="9"/>
                    </a:cubicBezTo>
                    <a:cubicBezTo>
                      <a:pt x="43" y="9"/>
                      <a:pt x="43" y="8"/>
                      <a:pt x="43" y="8"/>
                    </a:cubicBezTo>
                    <a:cubicBezTo>
                      <a:pt x="43" y="8"/>
                      <a:pt x="43" y="8"/>
                      <a:pt x="43" y="7"/>
                    </a:cubicBezTo>
                    <a:cubicBezTo>
                      <a:pt x="43" y="7"/>
                      <a:pt x="43" y="8"/>
                      <a:pt x="43" y="7"/>
                    </a:cubicBezTo>
                    <a:cubicBezTo>
                      <a:pt x="43" y="7"/>
                      <a:pt x="43" y="7"/>
                      <a:pt x="43" y="7"/>
                    </a:cubicBezTo>
                    <a:cubicBezTo>
                      <a:pt x="43" y="6"/>
                      <a:pt x="43" y="6"/>
                      <a:pt x="43" y="6"/>
                    </a:cubicBezTo>
                    <a:cubicBezTo>
                      <a:pt x="43" y="6"/>
                      <a:pt x="43" y="5"/>
                      <a:pt x="43" y="4"/>
                    </a:cubicBezTo>
                    <a:cubicBezTo>
                      <a:pt x="43" y="4"/>
                      <a:pt x="43" y="3"/>
                      <a:pt x="43" y="3"/>
                    </a:cubicBezTo>
                    <a:cubicBezTo>
                      <a:pt x="43" y="2"/>
                      <a:pt x="43" y="2"/>
                      <a:pt x="44" y="2"/>
                    </a:cubicBezTo>
                    <a:cubicBezTo>
                      <a:pt x="44" y="1"/>
                      <a:pt x="45" y="1"/>
                      <a:pt x="45" y="1"/>
                    </a:cubicBezTo>
                    <a:cubicBezTo>
                      <a:pt x="47" y="0"/>
                      <a:pt x="48" y="0"/>
                      <a:pt x="49" y="0"/>
                    </a:cubicBezTo>
                    <a:cubicBezTo>
                      <a:pt x="49" y="0"/>
                      <a:pt x="49" y="0"/>
                      <a:pt x="50" y="1"/>
                    </a:cubicBezTo>
                    <a:cubicBezTo>
                      <a:pt x="50" y="1"/>
                      <a:pt x="50" y="1"/>
                      <a:pt x="50" y="2"/>
                    </a:cubicBezTo>
                    <a:cubicBezTo>
                      <a:pt x="50" y="3"/>
                      <a:pt x="50" y="2"/>
                      <a:pt x="51" y="3"/>
                    </a:cubicBezTo>
                    <a:cubicBezTo>
                      <a:pt x="51" y="3"/>
                      <a:pt x="51" y="4"/>
                      <a:pt x="51" y="4"/>
                    </a:cubicBezTo>
                    <a:cubicBezTo>
                      <a:pt x="52" y="4"/>
                      <a:pt x="52" y="4"/>
                      <a:pt x="52" y="3"/>
                    </a:cubicBezTo>
                    <a:cubicBezTo>
                      <a:pt x="53" y="3"/>
                      <a:pt x="53" y="3"/>
                      <a:pt x="54" y="4"/>
                    </a:cubicBezTo>
                    <a:cubicBezTo>
                      <a:pt x="54" y="4"/>
                      <a:pt x="54" y="5"/>
                      <a:pt x="54" y="6"/>
                    </a:cubicBezTo>
                    <a:cubicBezTo>
                      <a:pt x="55" y="6"/>
                      <a:pt x="56" y="6"/>
                      <a:pt x="56" y="6"/>
                    </a:cubicBezTo>
                    <a:cubicBezTo>
                      <a:pt x="57" y="6"/>
                      <a:pt x="57" y="8"/>
                      <a:pt x="57" y="8"/>
                    </a:cubicBezTo>
                    <a:cubicBezTo>
                      <a:pt x="58" y="8"/>
                      <a:pt x="59" y="8"/>
                      <a:pt x="59" y="8"/>
                    </a:cubicBezTo>
                    <a:cubicBezTo>
                      <a:pt x="60" y="8"/>
                      <a:pt x="60" y="8"/>
                      <a:pt x="60" y="9"/>
                    </a:cubicBezTo>
                    <a:cubicBezTo>
                      <a:pt x="61" y="9"/>
                      <a:pt x="61" y="9"/>
                      <a:pt x="61" y="9"/>
                    </a:cubicBezTo>
                    <a:cubicBezTo>
                      <a:pt x="60" y="9"/>
                      <a:pt x="60" y="9"/>
                      <a:pt x="60" y="10"/>
                    </a:cubicBezTo>
                    <a:cubicBezTo>
                      <a:pt x="60" y="10"/>
                      <a:pt x="61" y="10"/>
                      <a:pt x="60" y="11"/>
                    </a:cubicBezTo>
                    <a:cubicBezTo>
                      <a:pt x="60" y="11"/>
                      <a:pt x="60" y="11"/>
                      <a:pt x="60" y="11"/>
                    </a:cubicBezTo>
                    <a:cubicBezTo>
                      <a:pt x="60" y="12"/>
                      <a:pt x="61" y="12"/>
                      <a:pt x="61" y="12"/>
                    </a:cubicBezTo>
                    <a:cubicBezTo>
                      <a:pt x="62" y="12"/>
                      <a:pt x="63" y="12"/>
                      <a:pt x="63" y="11"/>
                    </a:cubicBezTo>
                    <a:cubicBezTo>
                      <a:pt x="64" y="12"/>
                      <a:pt x="64" y="9"/>
                      <a:pt x="65" y="10"/>
                    </a:cubicBezTo>
                    <a:cubicBezTo>
                      <a:pt x="65" y="10"/>
                      <a:pt x="64" y="11"/>
                      <a:pt x="64" y="11"/>
                    </a:cubicBezTo>
                    <a:cubicBezTo>
                      <a:pt x="64" y="12"/>
                      <a:pt x="65" y="12"/>
                      <a:pt x="65" y="12"/>
                    </a:cubicBezTo>
                    <a:cubicBezTo>
                      <a:pt x="65" y="12"/>
                      <a:pt x="65" y="13"/>
                      <a:pt x="65" y="13"/>
                    </a:cubicBezTo>
                    <a:cubicBezTo>
                      <a:pt x="65" y="13"/>
                      <a:pt x="65" y="13"/>
                      <a:pt x="65" y="13"/>
                    </a:cubicBezTo>
                    <a:cubicBezTo>
                      <a:pt x="66" y="13"/>
                      <a:pt x="66" y="13"/>
                      <a:pt x="66" y="14"/>
                    </a:cubicBezTo>
                    <a:cubicBezTo>
                      <a:pt x="66" y="14"/>
                      <a:pt x="67" y="14"/>
                      <a:pt x="67" y="14"/>
                    </a:cubicBezTo>
                    <a:cubicBezTo>
                      <a:pt x="67" y="14"/>
                      <a:pt x="67" y="14"/>
                      <a:pt x="68" y="14"/>
                    </a:cubicBezTo>
                    <a:cubicBezTo>
                      <a:pt x="68" y="15"/>
                      <a:pt x="68" y="15"/>
                      <a:pt x="68" y="15"/>
                    </a:cubicBezTo>
                    <a:cubicBezTo>
                      <a:pt x="68" y="15"/>
                      <a:pt x="69" y="15"/>
                      <a:pt x="69" y="15"/>
                    </a:cubicBezTo>
                    <a:cubicBezTo>
                      <a:pt x="69" y="16"/>
                      <a:pt x="69" y="16"/>
                      <a:pt x="69" y="16"/>
                    </a:cubicBezTo>
                    <a:cubicBezTo>
                      <a:pt x="69" y="16"/>
                      <a:pt x="70" y="16"/>
                      <a:pt x="71" y="16"/>
                    </a:cubicBezTo>
                    <a:cubicBezTo>
                      <a:pt x="72" y="16"/>
                      <a:pt x="72" y="17"/>
                      <a:pt x="72" y="17"/>
                    </a:cubicBezTo>
                    <a:cubicBezTo>
                      <a:pt x="73" y="17"/>
                      <a:pt x="73" y="17"/>
                      <a:pt x="74" y="17"/>
                    </a:cubicBezTo>
                    <a:cubicBezTo>
                      <a:pt x="74" y="17"/>
                      <a:pt x="74" y="17"/>
                      <a:pt x="74" y="17"/>
                    </a:cubicBezTo>
                    <a:cubicBezTo>
                      <a:pt x="75" y="17"/>
                      <a:pt x="76" y="17"/>
                      <a:pt x="76" y="18"/>
                    </a:cubicBezTo>
                    <a:cubicBezTo>
                      <a:pt x="77" y="18"/>
                      <a:pt x="77" y="18"/>
                      <a:pt x="77" y="19"/>
                    </a:cubicBezTo>
                    <a:cubicBezTo>
                      <a:pt x="77" y="19"/>
                      <a:pt x="78" y="20"/>
                      <a:pt x="78" y="20"/>
                    </a:cubicBezTo>
                    <a:cubicBezTo>
                      <a:pt x="79" y="20"/>
                      <a:pt x="80" y="20"/>
                      <a:pt x="80" y="20"/>
                    </a:cubicBezTo>
                    <a:cubicBezTo>
                      <a:pt x="80" y="20"/>
                      <a:pt x="82" y="20"/>
                      <a:pt x="82" y="20"/>
                    </a:cubicBezTo>
                    <a:cubicBezTo>
                      <a:pt x="83" y="20"/>
                      <a:pt x="83" y="21"/>
                      <a:pt x="83" y="21"/>
                    </a:cubicBezTo>
                    <a:cubicBezTo>
                      <a:pt x="84" y="21"/>
                      <a:pt x="84" y="21"/>
                      <a:pt x="85" y="21"/>
                    </a:cubicBezTo>
                    <a:cubicBezTo>
                      <a:pt x="86" y="21"/>
                      <a:pt x="86" y="21"/>
                      <a:pt x="86" y="22"/>
                    </a:cubicBezTo>
                    <a:cubicBezTo>
                      <a:pt x="87" y="22"/>
                      <a:pt x="88" y="22"/>
                      <a:pt x="88" y="22"/>
                    </a:cubicBezTo>
                    <a:cubicBezTo>
                      <a:pt x="88" y="22"/>
                      <a:pt x="88" y="22"/>
                      <a:pt x="88" y="22"/>
                    </a:cubicBezTo>
                    <a:close/>
                    <a:moveTo>
                      <a:pt x="96" y="89"/>
                    </a:moveTo>
                    <a:cubicBezTo>
                      <a:pt x="97" y="88"/>
                      <a:pt x="97" y="87"/>
                      <a:pt x="97" y="86"/>
                    </a:cubicBezTo>
                    <a:cubicBezTo>
                      <a:pt x="97" y="86"/>
                      <a:pt x="97" y="85"/>
                      <a:pt x="96" y="84"/>
                    </a:cubicBezTo>
                    <a:cubicBezTo>
                      <a:pt x="96" y="84"/>
                      <a:pt x="96" y="83"/>
                      <a:pt x="96" y="83"/>
                    </a:cubicBezTo>
                    <a:cubicBezTo>
                      <a:pt x="96" y="82"/>
                      <a:pt x="96" y="82"/>
                      <a:pt x="96" y="82"/>
                    </a:cubicBezTo>
                    <a:cubicBezTo>
                      <a:pt x="96" y="81"/>
                      <a:pt x="96" y="80"/>
                      <a:pt x="96" y="80"/>
                    </a:cubicBezTo>
                    <a:cubicBezTo>
                      <a:pt x="95" y="80"/>
                      <a:pt x="95" y="81"/>
                      <a:pt x="95" y="82"/>
                    </a:cubicBezTo>
                    <a:cubicBezTo>
                      <a:pt x="95" y="82"/>
                      <a:pt x="96" y="82"/>
                      <a:pt x="95" y="83"/>
                    </a:cubicBezTo>
                    <a:cubicBezTo>
                      <a:pt x="95" y="83"/>
                      <a:pt x="94" y="82"/>
                      <a:pt x="94" y="82"/>
                    </a:cubicBezTo>
                    <a:cubicBezTo>
                      <a:pt x="94" y="82"/>
                      <a:pt x="93" y="83"/>
                      <a:pt x="92" y="83"/>
                    </a:cubicBezTo>
                    <a:cubicBezTo>
                      <a:pt x="92" y="83"/>
                      <a:pt x="91" y="84"/>
                      <a:pt x="91" y="84"/>
                    </a:cubicBezTo>
                    <a:cubicBezTo>
                      <a:pt x="91" y="84"/>
                      <a:pt x="91" y="84"/>
                      <a:pt x="91" y="85"/>
                    </a:cubicBezTo>
                    <a:cubicBezTo>
                      <a:pt x="91" y="85"/>
                      <a:pt x="90" y="85"/>
                      <a:pt x="90" y="85"/>
                    </a:cubicBezTo>
                    <a:cubicBezTo>
                      <a:pt x="90" y="85"/>
                      <a:pt x="90" y="85"/>
                      <a:pt x="90" y="86"/>
                    </a:cubicBezTo>
                    <a:cubicBezTo>
                      <a:pt x="90" y="86"/>
                      <a:pt x="91" y="86"/>
                      <a:pt x="91" y="86"/>
                    </a:cubicBezTo>
                    <a:cubicBezTo>
                      <a:pt x="90" y="87"/>
                      <a:pt x="90" y="87"/>
                      <a:pt x="90" y="87"/>
                    </a:cubicBezTo>
                    <a:cubicBezTo>
                      <a:pt x="90" y="88"/>
                      <a:pt x="91" y="88"/>
                      <a:pt x="91" y="88"/>
                    </a:cubicBezTo>
                    <a:cubicBezTo>
                      <a:pt x="91" y="89"/>
                      <a:pt x="91" y="89"/>
                      <a:pt x="90" y="89"/>
                    </a:cubicBezTo>
                    <a:cubicBezTo>
                      <a:pt x="90" y="90"/>
                      <a:pt x="91" y="90"/>
                      <a:pt x="91" y="90"/>
                    </a:cubicBezTo>
                    <a:cubicBezTo>
                      <a:pt x="92" y="90"/>
                      <a:pt x="91" y="90"/>
                      <a:pt x="91" y="91"/>
                    </a:cubicBezTo>
                    <a:cubicBezTo>
                      <a:pt x="91" y="91"/>
                      <a:pt x="92" y="91"/>
                      <a:pt x="92" y="92"/>
                    </a:cubicBezTo>
                    <a:cubicBezTo>
                      <a:pt x="92" y="92"/>
                      <a:pt x="91" y="92"/>
                      <a:pt x="91" y="93"/>
                    </a:cubicBezTo>
                    <a:cubicBezTo>
                      <a:pt x="92" y="93"/>
                      <a:pt x="92" y="93"/>
                      <a:pt x="92" y="94"/>
                    </a:cubicBezTo>
                    <a:cubicBezTo>
                      <a:pt x="93" y="94"/>
                      <a:pt x="93" y="94"/>
                      <a:pt x="93" y="94"/>
                    </a:cubicBezTo>
                    <a:cubicBezTo>
                      <a:pt x="93" y="94"/>
                      <a:pt x="93" y="94"/>
                      <a:pt x="94" y="94"/>
                    </a:cubicBezTo>
                    <a:cubicBezTo>
                      <a:pt x="94" y="95"/>
                      <a:pt x="94" y="95"/>
                      <a:pt x="94" y="94"/>
                    </a:cubicBezTo>
                    <a:cubicBezTo>
                      <a:pt x="95" y="94"/>
                      <a:pt x="95" y="93"/>
                      <a:pt x="95" y="93"/>
                    </a:cubicBezTo>
                    <a:cubicBezTo>
                      <a:pt x="95" y="93"/>
                      <a:pt x="95" y="93"/>
                      <a:pt x="95" y="92"/>
                    </a:cubicBezTo>
                    <a:cubicBezTo>
                      <a:pt x="95" y="92"/>
                      <a:pt x="95" y="92"/>
                      <a:pt x="95" y="92"/>
                    </a:cubicBezTo>
                    <a:cubicBezTo>
                      <a:pt x="95" y="91"/>
                      <a:pt x="96" y="90"/>
                      <a:pt x="96" y="89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02" name="Freeform 813">
                <a:extLst>
                  <a:ext uri="{FF2B5EF4-FFF2-40B4-BE49-F238E27FC236}">
                    <a16:creationId xmlns:a16="http://schemas.microsoft.com/office/drawing/2014/main" id="{42DE0FF9-77E9-D906-6E09-CB07FE1BC67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172076" y="2620963"/>
                <a:ext cx="33337" cy="63500"/>
              </a:xfrm>
              <a:custGeom>
                <a:avLst/>
                <a:gdLst>
                  <a:gd name="T0" fmla="*/ 3 w 8"/>
                  <a:gd name="T1" fmla="*/ 6 h 15"/>
                  <a:gd name="T2" fmla="*/ 0 w 8"/>
                  <a:gd name="T3" fmla="*/ 4 h 15"/>
                  <a:gd name="T4" fmla="*/ 2 w 8"/>
                  <a:gd name="T5" fmla="*/ 4 h 15"/>
                  <a:gd name="T6" fmla="*/ 3 w 8"/>
                  <a:gd name="T7" fmla="*/ 6 h 15"/>
                  <a:gd name="T8" fmla="*/ 3 w 8"/>
                  <a:gd name="T9" fmla="*/ 6 h 15"/>
                  <a:gd name="T10" fmla="*/ 4 w 8"/>
                  <a:gd name="T11" fmla="*/ 6 h 15"/>
                  <a:gd name="T12" fmla="*/ 5 w 8"/>
                  <a:gd name="T13" fmla="*/ 7 h 15"/>
                  <a:gd name="T14" fmla="*/ 2 w 8"/>
                  <a:gd name="T15" fmla="*/ 2 h 15"/>
                  <a:gd name="T16" fmla="*/ 3 w 8"/>
                  <a:gd name="T17" fmla="*/ 4 h 15"/>
                  <a:gd name="T18" fmla="*/ 4 w 8"/>
                  <a:gd name="T19" fmla="*/ 6 h 15"/>
                  <a:gd name="T20" fmla="*/ 4 w 8"/>
                  <a:gd name="T21" fmla="*/ 6 h 15"/>
                  <a:gd name="T22" fmla="*/ 3 w 8"/>
                  <a:gd name="T23" fmla="*/ 1 h 15"/>
                  <a:gd name="T24" fmla="*/ 4 w 8"/>
                  <a:gd name="T25" fmla="*/ 3 h 15"/>
                  <a:gd name="T26" fmla="*/ 6 w 8"/>
                  <a:gd name="T27" fmla="*/ 5 h 15"/>
                  <a:gd name="T28" fmla="*/ 4 w 8"/>
                  <a:gd name="T29" fmla="*/ 2 h 15"/>
                  <a:gd name="T30" fmla="*/ 3 w 8"/>
                  <a:gd name="T31" fmla="*/ 1 h 15"/>
                  <a:gd name="T32" fmla="*/ 3 w 8"/>
                  <a:gd name="T33" fmla="*/ 1 h 15"/>
                  <a:gd name="T34" fmla="*/ 5 w 8"/>
                  <a:gd name="T35" fmla="*/ 2 h 15"/>
                  <a:gd name="T36" fmla="*/ 6 w 8"/>
                  <a:gd name="T37" fmla="*/ 3 h 15"/>
                  <a:gd name="T38" fmla="*/ 7 w 8"/>
                  <a:gd name="T39" fmla="*/ 3 h 15"/>
                  <a:gd name="T40" fmla="*/ 8 w 8"/>
                  <a:gd name="T41" fmla="*/ 2 h 15"/>
                  <a:gd name="T42" fmla="*/ 7 w 8"/>
                  <a:gd name="T43" fmla="*/ 2 h 15"/>
                  <a:gd name="T44" fmla="*/ 7 w 8"/>
                  <a:gd name="T45" fmla="*/ 1 h 15"/>
                  <a:gd name="T46" fmla="*/ 6 w 8"/>
                  <a:gd name="T47" fmla="*/ 1 h 15"/>
                  <a:gd name="T48" fmla="*/ 6 w 8"/>
                  <a:gd name="T49" fmla="*/ 2 h 15"/>
                  <a:gd name="T50" fmla="*/ 6 w 8"/>
                  <a:gd name="T51" fmla="*/ 2 h 15"/>
                  <a:gd name="T52" fmla="*/ 5 w 8"/>
                  <a:gd name="T53" fmla="*/ 1 h 15"/>
                  <a:gd name="T54" fmla="*/ 5 w 8"/>
                  <a:gd name="T55" fmla="*/ 2 h 15"/>
                  <a:gd name="T56" fmla="*/ 5 w 8"/>
                  <a:gd name="T57" fmla="*/ 2 h 15"/>
                  <a:gd name="T58" fmla="*/ 4 w 8"/>
                  <a:gd name="T59" fmla="*/ 12 h 15"/>
                  <a:gd name="T60" fmla="*/ 5 w 8"/>
                  <a:gd name="T61" fmla="*/ 15 h 15"/>
                  <a:gd name="T62" fmla="*/ 5 w 8"/>
                  <a:gd name="T63" fmla="*/ 13 h 15"/>
                  <a:gd name="T64" fmla="*/ 4 w 8"/>
                  <a:gd name="T65" fmla="*/ 11 h 15"/>
                  <a:gd name="T66" fmla="*/ 4 w 8"/>
                  <a:gd name="T67" fmla="*/ 12 h 15"/>
                  <a:gd name="T68" fmla="*/ 4 w 8"/>
                  <a:gd name="T69" fmla="*/ 12 h 15"/>
                  <a:gd name="T70" fmla="*/ 4 w 8"/>
                  <a:gd name="T71" fmla="*/ 8 h 15"/>
                  <a:gd name="T72" fmla="*/ 5 w 8"/>
                  <a:gd name="T73" fmla="*/ 9 h 15"/>
                  <a:gd name="T74" fmla="*/ 6 w 8"/>
                  <a:gd name="T75" fmla="*/ 10 h 15"/>
                  <a:gd name="T76" fmla="*/ 5 w 8"/>
                  <a:gd name="T77" fmla="*/ 8 h 15"/>
                  <a:gd name="T78" fmla="*/ 4 w 8"/>
                  <a:gd name="T79" fmla="*/ 8 h 15"/>
                  <a:gd name="T80" fmla="*/ 4 w 8"/>
                  <a:gd name="T81" fmla="*/ 8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8" h="15">
                    <a:moveTo>
                      <a:pt x="3" y="6"/>
                    </a:moveTo>
                    <a:cubicBezTo>
                      <a:pt x="2" y="6"/>
                      <a:pt x="0" y="6"/>
                      <a:pt x="0" y="4"/>
                    </a:cubicBezTo>
                    <a:cubicBezTo>
                      <a:pt x="1" y="4"/>
                      <a:pt x="1" y="4"/>
                      <a:pt x="2" y="4"/>
                    </a:cubicBezTo>
                    <a:cubicBezTo>
                      <a:pt x="2" y="5"/>
                      <a:pt x="2" y="5"/>
                      <a:pt x="3" y="6"/>
                    </a:cubicBezTo>
                    <a:cubicBezTo>
                      <a:pt x="2" y="6"/>
                      <a:pt x="2" y="5"/>
                      <a:pt x="3" y="6"/>
                    </a:cubicBezTo>
                    <a:close/>
                    <a:moveTo>
                      <a:pt x="4" y="6"/>
                    </a:moveTo>
                    <a:cubicBezTo>
                      <a:pt x="4" y="6"/>
                      <a:pt x="5" y="7"/>
                      <a:pt x="5" y="7"/>
                    </a:cubicBezTo>
                    <a:cubicBezTo>
                      <a:pt x="5" y="6"/>
                      <a:pt x="3" y="2"/>
                      <a:pt x="2" y="2"/>
                    </a:cubicBezTo>
                    <a:cubicBezTo>
                      <a:pt x="1" y="3"/>
                      <a:pt x="2" y="3"/>
                      <a:pt x="3" y="4"/>
                    </a:cubicBezTo>
                    <a:cubicBezTo>
                      <a:pt x="3" y="5"/>
                      <a:pt x="4" y="6"/>
                      <a:pt x="4" y="6"/>
                    </a:cubicBezTo>
                    <a:cubicBezTo>
                      <a:pt x="4" y="6"/>
                      <a:pt x="3" y="5"/>
                      <a:pt x="4" y="6"/>
                    </a:cubicBezTo>
                    <a:close/>
                    <a:moveTo>
                      <a:pt x="3" y="1"/>
                    </a:moveTo>
                    <a:cubicBezTo>
                      <a:pt x="2" y="1"/>
                      <a:pt x="4" y="3"/>
                      <a:pt x="4" y="3"/>
                    </a:cubicBezTo>
                    <a:cubicBezTo>
                      <a:pt x="4" y="4"/>
                      <a:pt x="5" y="5"/>
                      <a:pt x="6" y="5"/>
                    </a:cubicBezTo>
                    <a:cubicBezTo>
                      <a:pt x="6" y="4"/>
                      <a:pt x="5" y="2"/>
                      <a:pt x="4" y="2"/>
                    </a:cubicBezTo>
                    <a:cubicBezTo>
                      <a:pt x="4" y="2"/>
                      <a:pt x="4" y="1"/>
                      <a:pt x="3" y="1"/>
                    </a:cubicBezTo>
                    <a:cubicBezTo>
                      <a:pt x="3" y="1"/>
                      <a:pt x="4" y="1"/>
                      <a:pt x="3" y="1"/>
                    </a:cubicBezTo>
                    <a:close/>
                    <a:moveTo>
                      <a:pt x="5" y="2"/>
                    </a:moveTo>
                    <a:cubicBezTo>
                      <a:pt x="6" y="2"/>
                      <a:pt x="6" y="3"/>
                      <a:pt x="6" y="3"/>
                    </a:cubicBezTo>
                    <a:cubicBezTo>
                      <a:pt x="7" y="4"/>
                      <a:pt x="7" y="3"/>
                      <a:pt x="7" y="3"/>
                    </a:cubicBezTo>
                    <a:cubicBezTo>
                      <a:pt x="7" y="2"/>
                      <a:pt x="8" y="2"/>
                      <a:pt x="8" y="2"/>
                    </a:cubicBezTo>
                    <a:cubicBezTo>
                      <a:pt x="8" y="2"/>
                      <a:pt x="7" y="2"/>
                      <a:pt x="7" y="2"/>
                    </a:cubicBezTo>
                    <a:cubicBezTo>
                      <a:pt x="7" y="2"/>
                      <a:pt x="7" y="1"/>
                      <a:pt x="7" y="1"/>
                    </a:cubicBezTo>
                    <a:cubicBezTo>
                      <a:pt x="7" y="1"/>
                      <a:pt x="7" y="0"/>
                      <a:pt x="6" y="1"/>
                    </a:cubicBezTo>
                    <a:cubicBezTo>
                      <a:pt x="6" y="1"/>
                      <a:pt x="6" y="1"/>
                      <a:pt x="6" y="2"/>
                    </a:cubicBezTo>
                    <a:cubicBezTo>
                      <a:pt x="6" y="2"/>
                      <a:pt x="7" y="2"/>
                      <a:pt x="6" y="2"/>
                    </a:cubicBezTo>
                    <a:cubicBezTo>
                      <a:pt x="6" y="2"/>
                      <a:pt x="6" y="1"/>
                      <a:pt x="5" y="1"/>
                    </a:cubicBezTo>
                    <a:cubicBezTo>
                      <a:pt x="5" y="1"/>
                      <a:pt x="5" y="2"/>
                      <a:pt x="5" y="2"/>
                    </a:cubicBezTo>
                    <a:cubicBezTo>
                      <a:pt x="6" y="2"/>
                      <a:pt x="5" y="2"/>
                      <a:pt x="5" y="2"/>
                    </a:cubicBezTo>
                    <a:close/>
                    <a:moveTo>
                      <a:pt x="4" y="12"/>
                    </a:moveTo>
                    <a:cubicBezTo>
                      <a:pt x="4" y="13"/>
                      <a:pt x="4" y="14"/>
                      <a:pt x="5" y="15"/>
                    </a:cubicBezTo>
                    <a:cubicBezTo>
                      <a:pt x="6" y="15"/>
                      <a:pt x="5" y="14"/>
                      <a:pt x="5" y="13"/>
                    </a:cubicBezTo>
                    <a:cubicBezTo>
                      <a:pt x="5" y="13"/>
                      <a:pt x="4" y="12"/>
                      <a:pt x="4" y="11"/>
                    </a:cubicBezTo>
                    <a:cubicBezTo>
                      <a:pt x="3" y="11"/>
                      <a:pt x="3" y="12"/>
                      <a:pt x="4" y="12"/>
                    </a:cubicBezTo>
                    <a:cubicBezTo>
                      <a:pt x="4" y="13"/>
                      <a:pt x="4" y="12"/>
                      <a:pt x="4" y="12"/>
                    </a:cubicBezTo>
                    <a:close/>
                    <a:moveTo>
                      <a:pt x="4" y="8"/>
                    </a:moveTo>
                    <a:cubicBezTo>
                      <a:pt x="4" y="9"/>
                      <a:pt x="4" y="9"/>
                      <a:pt x="5" y="9"/>
                    </a:cubicBezTo>
                    <a:cubicBezTo>
                      <a:pt x="5" y="9"/>
                      <a:pt x="5" y="9"/>
                      <a:pt x="6" y="10"/>
                    </a:cubicBezTo>
                    <a:cubicBezTo>
                      <a:pt x="6" y="9"/>
                      <a:pt x="5" y="8"/>
                      <a:pt x="5" y="8"/>
                    </a:cubicBezTo>
                    <a:cubicBezTo>
                      <a:pt x="4" y="7"/>
                      <a:pt x="4" y="7"/>
                      <a:pt x="4" y="8"/>
                    </a:cubicBezTo>
                    <a:cubicBezTo>
                      <a:pt x="4" y="8"/>
                      <a:pt x="4" y="8"/>
                      <a:pt x="4" y="8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03" name="Freeform 814">
                <a:extLst>
                  <a:ext uri="{FF2B5EF4-FFF2-40B4-BE49-F238E27FC236}">
                    <a16:creationId xmlns:a16="http://schemas.microsoft.com/office/drawing/2014/main" id="{3525B95A-2DDC-0200-E6EA-CF6B24AADC6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991225" y="2779713"/>
                <a:ext cx="179387" cy="117475"/>
              </a:xfrm>
              <a:custGeom>
                <a:avLst/>
                <a:gdLst>
                  <a:gd name="T0" fmla="*/ 2 w 43"/>
                  <a:gd name="T1" fmla="*/ 19 h 28"/>
                  <a:gd name="T2" fmla="*/ 1 w 43"/>
                  <a:gd name="T3" fmla="*/ 16 h 28"/>
                  <a:gd name="T4" fmla="*/ 3 w 43"/>
                  <a:gd name="T5" fmla="*/ 15 h 28"/>
                  <a:gd name="T6" fmla="*/ 4 w 43"/>
                  <a:gd name="T7" fmla="*/ 15 h 28"/>
                  <a:gd name="T8" fmla="*/ 7 w 43"/>
                  <a:gd name="T9" fmla="*/ 14 h 28"/>
                  <a:gd name="T10" fmla="*/ 10 w 43"/>
                  <a:gd name="T11" fmla="*/ 16 h 28"/>
                  <a:gd name="T12" fmla="*/ 8 w 43"/>
                  <a:gd name="T13" fmla="*/ 18 h 28"/>
                  <a:gd name="T14" fmla="*/ 3 w 43"/>
                  <a:gd name="T15" fmla="*/ 22 h 28"/>
                  <a:gd name="T16" fmla="*/ 3 w 43"/>
                  <a:gd name="T17" fmla="*/ 21 h 28"/>
                  <a:gd name="T18" fmla="*/ 7 w 43"/>
                  <a:gd name="T19" fmla="*/ 12 h 28"/>
                  <a:gd name="T20" fmla="*/ 8 w 43"/>
                  <a:gd name="T21" fmla="*/ 10 h 28"/>
                  <a:gd name="T22" fmla="*/ 6 w 43"/>
                  <a:gd name="T23" fmla="*/ 8 h 28"/>
                  <a:gd name="T24" fmla="*/ 4 w 43"/>
                  <a:gd name="T25" fmla="*/ 11 h 28"/>
                  <a:gd name="T26" fmla="*/ 9 w 43"/>
                  <a:gd name="T27" fmla="*/ 9 h 28"/>
                  <a:gd name="T28" fmla="*/ 9 w 43"/>
                  <a:gd name="T29" fmla="*/ 9 h 28"/>
                  <a:gd name="T30" fmla="*/ 9 w 43"/>
                  <a:gd name="T31" fmla="*/ 14 h 28"/>
                  <a:gd name="T32" fmla="*/ 37 w 43"/>
                  <a:gd name="T33" fmla="*/ 27 h 28"/>
                  <a:gd name="T34" fmla="*/ 40 w 43"/>
                  <a:gd name="T35" fmla="*/ 23 h 28"/>
                  <a:gd name="T36" fmla="*/ 39 w 43"/>
                  <a:gd name="T37" fmla="*/ 20 h 28"/>
                  <a:gd name="T38" fmla="*/ 38 w 43"/>
                  <a:gd name="T39" fmla="*/ 11 h 28"/>
                  <a:gd name="T40" fmla="*/ 42 w 43"/>
                  <a:gd name="T41" fmla="*/ 5 h 28"/>
                  <a:gd name="T42" fmla="*/ 42 w 43"/>
                  <a:gd name="T43" fmla="*/ 3 h 28"/>
                  <a:gd name="T44" fmla="*/ 34 w 43"/>
                  <a:gd name="T45" fmla="*/ 2 h 28"/>
                  <a:gd name="T46" fmla="*/ 29 w 43"/>
                  <a:gd name="T47" fmla="*/ 1 h 28"/>
                  <a:gd name="T48" fmla="*/ 27 w 43"/>
                  <a:gd name="T49" fmla="*/ 2 h 28"/>
                  <a:gd name="T50" fmla="*/ 26 w 43"/>
                  <a:gd name="T51" fmla="*/ 2 h 28"/>
                  <a:gd name="T52" fmla="*/ 24 w 43"/>
                  <a:gd name="T53" fmla="*/ 3 h 28"/>
                  <a:gd name="T54" fmla="*/ 23 w 43"/>
                  <a:gd name="T55" fmla="*/ 2 h 28"/>
                  <a:gd name="T56" fmla="*/ 20 w 43"/>
                  <a:gd name="T57" fmla="*/ 2 h 28"/>
                  <a:gd name="T58" fmla="*/ 18 w 43"/>
                  <a:gd name="T59" fmla="*/ 1 h 28"/>
                  <a:gd name="T60" fmla="*/ 17 w 43"/>
                  <a:gd name="T61" fmla="*/ 4 h 28"/>
                  <a:gd name="T62" fmla="*/ 15 w 43"/>
                  <a:gd name="T63" fmla="*/ 4 h 28"/>
                  <a:gd name="T64" fmla="*/ 13 w 43"/>
                  <a:gd name="T65" fmla="*/ 5 h 28"/>
                  <a:gd name="T66" fmla="*/ 12 w 43"/>
                  <a:gd name="T67" fmla="*/ 6 h 28"/>
                  <a:gd name="T68" fmla="*/ 12 w 43"/>
                  <a:gd name="T69" fmla="*/ 10 h 28"/>
                  <a:gd name="T70" fmla="*/ 12 w 43"/>
                  <a:gd name="T71" fmla="*/ 12 h 28"/>
                  <a:gd name="T72" fmla="*/ 13 w 43"/>
                  <a:gd name="T73" fmla="*/ 13 h 28"/>
                  <a:gd name="T74" fmla="*/ 13 w 43"/>
                  <a:gd name="T75" fmla="*/ 15 h 28"/>
                  <a:gd name="T76" fmla="*/ 16 w 43"/>
                  <a:gd name="T77" fmla="*/ 19 h 28"/>
                  <a:gd name="T78" fmla="*/ 18 w 43"/>
                  <a:gd name="T79" fmla="*/ 18 h 28"/>
                  <a:gd name="T80" fmla="*/ 17 w 43"/>
                  <a:gd name="T81" fmla="*/ 24 h 28"/>
                  <a:gd name="T82" fmla="*/ 20 w 43"/>
                  <a:gd name="T83" fmla="*/ 23 h 28"/>
                  <a:gd name="T84" fmla="*/ 23 w 43"/>
                  <a:gd name="T85" fmla="*/ 22 h 28"/>
                  <a:gd name="T86" fmla="*/ 24 w 43"/>
                  <a:gd name="T87" fmla="*/ 22 h 28"/>
                  <a:gd name="T88" fmla="*/ 27 w 43"/>
                  <a:gd name="T89" fmla="*/ 24 h 28"/>
                  <a:gd name="T90" fmla="*/ 30 w 43"/>
                  <a:gd name="T91" fmla="*/ 26 h 28"/>
                  <a:gd name="T92" fmla="*/ 34 w 43"/>
                  <a:gd name="T93" fmla="*/ 27 h 28"/>
                  <a:gd name="T94" fmla="*/ 37 w 43"/>
                  <a:gd name="T95" fmla="*/ 27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43" h="28">
                    <a:moveTo>
                      <a:pt x="3" y="21"/>
                    </a:moveTo>
                    <a:cubicBezTo>
                      <a:pt x="3" y="20"/>
                      <a:pt x="2" y="20"/>
                      <a:pt x="2" y="20"/>
                    </a:cubicBezTo>
                    <a:cubicBezTo>
                      <a:pt x="2" y="20"/>
                      <a:pt x="2" y="19"/>
                      <a:pt x="2" y="19"/>
                    </a:cubicBezTo>
                    <a:cubicBezTo>
                      <a:pt x="1" y="19"/>
                      <a:pt x="0" y="19"/>
                      <a:pt x="1" y="18"/>
                    </a:cubicBezTo>
                    <a:cubicBezTo>
                      <a:pt x="1" y="18"/>
                      <a:pt x="2" y="18"/>
                      <a:pt x="1" y="17"/>
                    </a:cubicBezTo>
                    <a:cubicBezTo>
                      <a:pt x="1" y="16"/>
                      <a:pt x="0" y="16"/>
                      <a:pt x="1" y="16"/>
                    </a:cubicBezTo>
                    <a:cubicBezTo>
                      <a:pt x="2" y="15"/>
                      <a:pt x="2" y="16"/>
                      <a:pt x="2" y="17"/>
                    </a:cubicBezTo>
                    <a:cubicBezTo>
                      <a:pt x="2" y="17"/>
                      <a:pt x="2" y="16"/>
                      <a:pt x="3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3" y="15"/>
                      <a:pt x="3" y="16"/>
                      <a:pt x="3" y="16"/>
                    </a:cubicBezTo>
                    <a:cubicBezTo>
                      <a:pt x="4" y="15"/>
                      <a:pt x="3" y="15"/>
                      <a:pt x="4" y="15"/>
                    </a:cubicBezTo>
                    <a:cubicBezTo>
                      <a:pt x="4" y="15"/>
                      <a:pt x="4" y="15"/>
                      <a:pt x="4" y="15"/>
                    </a:cubicBezTo>
                    <a:cubicBezTo>
                      <a:pt x="5" y="15"/>
                      <a:pt x="5" y="14"/>
                      <a:pt x="5" y="14"/>
                    </a:cubicBezTo>
                    <a:cubicBezTo>
                      <a:pt x="6" y="14"/>
                      <a:pt x="6" y="15"/>
                      <a:pt x="6" y="15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8" y="14"/>
                      <a:pt x="8" y="14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10" y="16"/>
                      <a:pt x="10" y="16"/>
                      <a:pt x="10" y="16"/>
                    </a:cubicBezTo>
                    <a:cubicBezTo>
                      <a:pt x="11" y="17"/>
                      <a:pt x="10" y="17"/>
                      <a:pt x="9" y="16"/>
                    </a:cubicBezTo>
                    <a:cubicBezTo>
                      <a:pt x="9" y="16"/>
                      <a:pt x="9" y="17"/>
                      <a:pt x="9" y="17"/>
                    </a:cubicBezTo>
                    <a:cubicBezTo>
                      <a:pt x="8" y="18"/>
                      <a:pt x="8" y="18"/>
                      <a:pt x="8" y="18"/>
                    </a:cubicBezTo>
                    <a:cubicBezTo>
                      <a:pt x="8" y="18"/>
                      <a:pt x="6" y="20"/>
                      <a:pt x="6" y="19"/>
                    </a:cubicBezTo>
                    <a:cubicBezTo>
                      <a:pt x="5" y="19"/>
                      <a:pt x="4" y="19"/>
                      <a:pt x="3" y="20"/>
                    </a:cubicBezTo>
                    <a:cubicBezTo>
                      <a:pt x="3" y="21"/>
                      <a:pt x="3" y="22"/>
                      <a:pt x="3" y="22"/>
                    </a:cubicBezTo>
                    <a:cubicBezTo>
                      <a:pt x="2" y="23"/>
                      <a:pt x="1" y="23"/>
                      <a:pt x="1" y="22"/>
                    </a:cubicBezTo>
                    <a:cubicBezTo>
                      <a:pt x="1" y="21"/>
                      <a:pt x="2" y="21"/>
                      <a:pt x="3" y="21"/>
                    </a:cubicBezTo>
                    <a:cubicBezTo>
                      <a:pt x="3" y="20"/>
                      <a:pt x="2" y="21"/>
                      <a:pt x="3" y="21"/>
                    </a:cubicBezTo>
                    <a:close/>
                    <a:moveTo>
                      <a:pt x="5" y="13"/>
                    </a:moveTo>
                    <a:cubicBezTo>
                      <a:pt x="5" y="14"/>
                      <a:pt x="6" y="13"/>
                      <a:pt x="6" y="13"/>
                    </a:cubicBezTo>
                    <a:cubicBezTo>
                      <a:pt x="6" y="13"/>
                      <a:pt x="6" y="12"/>
                      <a:pt x="7" y="12"/>
                    </a:cubicBezTo>
                    <a:cubicBezTo>
                      <a:pt x="7" y="12"/>
                      <a:pt x="7" y="12"/>
                      <a:pt x="7" y="12"/>
                    </a:cubicBezTo>
                    <a:cubicBezTo>
                      <a:pt x="8" y="12"/>
                      <a:pt x="8" y="12"/>
                      <a:pt x="8" y="12"/>
                    </a:cubicBezTo>
                    <a:cubicBezTo>
                      <a:pt x="9" y="11"/>
                      <a:pt x="8" y="11"/>
                      <a:pt x="8" y="10"/>
                    </a:cubicBezTo>
                    <a:cubicBezTo>
                      <a:pt x="8" y="10"/>
                      <a:pt x="8" y="10"/>
                      <a:pt x="7" y="9"/>
                    </a:cubicBezTo>
                    <a:cubicBezTo>
                      <a:pt x="7" y="9"/>
                      <a:pt x="7" y="9"/>
                      <a:pt x="6" y="9"/>
                    </a:cubicBezTo>
                    <a:cubicBezTo>
                      <a:pt x="6" y="9"/>
                      <a:pt x="7" y="8"/>
                      <a:pt x="6" y="8"/>
                    </a:cubicBezTo>
                    <a:cubicBezTo>
                      <a:pt x="6" y="8"/>
                      <a:pt x="5" y="8"/>
                      <a:pt x="5" y="9"/>
                    </a:cubicBezTo>
                    <a:cubicBezTo>
                      <a:pt x="4" y="10"/>
                      <a:pt x="3" y="9"/>
                      <a:pt x="2" y="10"/>
                    </a:cubicBezTo>
                    <a:cubicBezTo>
                      <a:pt x="1" y="11"/>
                      <a:pt x="4" y="11"/>
                      <a:pt x="4" y="11"/>
                    </a:cubicBezTo>
                    <a:cubicBezTo>
                      <a:pt x="4" y="12"/>
                      <a:pt x="5" y="12"/>
                      <a:pt x="5" y="13"/>
                    </a:cubicBezTo>
                    <a:cubicBezTo>
                      <a:pt x="5" y="13"/>
                      <a:pt x="5" y="13"/>
                      <a:pt x="5" y="13"/>
                    </a:cubicBezTo>
                    <a:close/>
                    <a:moveTo>
                      <a:pt x="9" y="9"/>
                    </a:moveTo>
                    <a:cubicBezTo>
                      <a:pt x="8" y="9"/>
                      <a:pt x="10" y="10"/>
                      <a:pt x="10" y="10"/>
                    </a:cubicBezTo>
                    <a:cubicBezTo>
                      <a:pt x="11" y="9"/>
                      <a:pt x="9" y="8"/>
                      <a:pt x="9" y="9"/>
                    </a:cubicBezTo>
                    <a:cubicBezTo>
                      <a:pt x="9" y="9"/>
                      <a:pt x="9" y="8"/>
                      <a:pt x="9" y="9"/>
                    </a:cubicBezTo>
                    <a:close/>
                    <a:moveTo>
                      <a:pt x="9" y="14"/>
                    </a:moveTo>
                    <a:cubicBezTo>
                      <a:pt x="9" y="15"/>
                      <a:pt x="11" y="16"/>
                      <a:pt x="11" y="15"/>
                    </a:cubicBezTo>
                    <a:cubicBezTo>
                      <a:pt x="11" y="14"/>
                      <a:pt x="9" y="13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lose/>
                    <a:moveTo>
                      <a:pt x="37" y="27"/>
                    </a:moveTo>
                    <a:cubicBezTo>
                      <a:pt x="38" y="27"/>
                      <a:pt x="38" y="26"/>
                      <a:pt x="38" y="26"/>
                    </a:cubicBezTo>
                    <a:cubicBezTo>
                      <a:pt x="39" y="26"/>
                      <a:pt x="39" y="25"/>
                      <a:pt x="39" y="25"/>
                    </a:cubicBezTo>
                    <a:cubicBezTo>
                      <a:pt x="39" y="24"/>
                      <a:pt x="41" y="24"/>
                      <a:pt x="40" y="23"/>
                    </a:cubicBezTo>
                    <a:cubicBezTo>
                      <a:pt x="40" y="23"/>
                      <a:pt x="40" y="23"/>
                      <a:pt x="40" y="23"/>
                    </a:cubicBezTo>
                    <a:cubicBezTo>
                      <a:pt x="40" y="23"/>
                      <a:pt x="40" y="22"/>
                      <a:pt x="40" y="22"/>
                    </a:cubicBezTo>
                    <a:cubicBezTo>
                      <a:pt x="39" y="21"/>
                      <a:pt x="39" y="20"/>
                      <a:pt x="39" y="20"/>
                    </a:cubicBezTo>
                    <a:cubicBezTo>
                      <a:pt x="38" y="19"/>
                      <a:pt x="39" y="18"/>
                      <a:pt x="39" y="18"/>
                    </a:cubicBezTo>
                    <a:cubicBezTo>
                      <a:pt x="39" y="17"/>
                      <a:pt x="39" y="16"/>
                      <a:pt x="38" y="15"/>
                    </a:cubicBezTo>
                    <a:cubicBezTo>
                      <a:pt x="38" y="14"/>
                      <a:pt x="37" y="12"/>
                      <a:pt x="38" y="11"/>
                    </a:cubicBezTo>
                    <a:cubicBezTo>
                      <a:pt x="39" y="10"/>
                      <a:pt x="40" y="9"/>
                      <a:pt x="40" y="7"/>
                    </a:cubicBezTo>
                    <a:cubicBezTo>
                      <a:pt x="41" y="7"/>
                      <a:pt x="41" y="6"/>
                      <a:pt x="41" y="6"/>
                    </a:cubicBezTo>
                    <a:cubicBezTo>
                      <a:pt x="41" y="5"/>
                      <a:pt x="41" y="6"/>
                      <a:pt x="42" y="5"/>
                    </a:cubicBezTo>
                    <a:cubicBezTo>
                      <a:pt x="42" y="5"/>
                      <a:pt x="42" y="5"/>
                      <a:pt x="42" y="5"/>
                    </a:cubicBezTo>
                    <a:cubicBezTo>
                      <a:pt x="42" y="5"/>
                      <a:pt x="43" y="5"/>
                      <a:pt x="43" y="5"/>
                    </a:cubicBezTo>
                    <a:cubicBezTo>
                      <a:pt x="43" y="4"/>
                      <a:pt x="42" y="3"/>
                      <a:pt x="42" y="3"/>
                    </a:cubicBezTo>
                    <a:cubicBezTo>
                      <a:pt x="41" y="4"/>
                      <a:pt x="39" y="4"/>
                      <a:pt x="38" y="4"/>
                    </a:cubicBezTo>
                    <a:cubicBezTo>
                      <a:pt x="37" y="3"/>
                      <a:pt x="36" y="3"/>
                      <a:pt x="35" y="3"/>
                    </a:cubicBezTo>
                    <a:cubicBezTo>
                      <a:pt x="35" y="3"/>
                      <a:pt x="34" y="3"/>
                      <a:pt x="34" y="2"/>
                    </a:cubicBezTo>
                    <a:cubicBezTo>
                      <a:pt x="33" y="2"/>
                      <a:pt x="33" y="2"/>
                      <a:pt x="32" y="2"/>
                    </a:cubicBezTo>
                    <a:cubicBezTo>
                      <a:pt x="31" y="2"/>
                      <a:pt x="31" y="2"/>
                      <a:pt x="30" y="1"/>
                    </a:cubicBezTo>
                    <a:cubicBezTo>
                      <a:pt x="30" y="1"/>
                      <a:pt x="29" y="2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8" y="1"/>
                      <a:pt x="28" y="1"/>
                      <a:pt x="28" y="1"/>
                    </a:cubicBezTo>
                    <a:cubicBezTo>
                      <a:pt x="28" y="1"/>
                      <a:pt x="28" y="2"/>
                      <a:pt x="27" y="2"/>
                    </a:cubicBezTo>
                    <a:cubicBezTo>
                      <a:pt x="27" y="2"/>
                      <a:pt x="27" y="1"/>
                      <a:pt x="27" y="1"/>
                    </a:cubicBezTo>
                    <a:cubicBezTo>
                      <a:pt x="27" y="1"/>
                      <a:pt x="27" y="0"/>
                      <a:pt x="26" y="1"/>
                    </a:cubicBezTo>
                    <a:cubicBezTo>
                      <a:pt x="26" y="1"/>
                      <a:pt x="27" y="2"/>
                      <a:pt x="26" y="2"/>
                    </a:cubicBezTo>
                    <a:cubicBezTo>
                      <a:pt x="25" y="2"/>
                      <a:pt x="26" y="1"/>
                      <a:pt x="25" y="1"/>
                    </a:cubicBezTo>
                    <a:cubicBezTo>
                      <a:pt x="25" y="1"/>
                      <a:pt x="25" y="2"/>
                      <a:pt x="25" y="2"/>
                    </a:cubicBezTo>
                    <a:cubicBezTo>
                      <a:pt x="25" y="2"/>
                      <a:pt x="24" y="2"/>
                      <a:pt x="24" y="3"/>
                    </a:cubicBezTo>
                    <a:cubicBezTo>
                      <a:pt x="24" y="3"/>
                      <a:pt x="23" y="2"/>
                      <a:pt x="23" y="2"/>
                    </a:cubicBezTo>
                    <a:cubicBezTo>
                      <a:pt x="23" y="2"/>
                      <a:pt x="23" y="2"/>
                      <a:pt x="23" y="2"/>
                    </a:cubicBezTo>
                    <a:cubicBezTo>
                      <a:pt x="23" y="2"/>
                      <a:pt x="23" y="2"/>
                      <a:pt x="23" y="2"/>
                    </a:cubicBezTo>
                    <a:cubicBezTo>
                      <a:pt x="23" y="2"/>
                      <a:pt x="22" y="2"/>
                      <a:pt x="22" y="2"/>
                    </a:cubicBezTo>
                    <a:cubicBezTo>
                      <a:pt x="22" y="2"/>
                      <a:pt x="22" y="2"/>
                      <a:pt x="22" y="2"/>
                    </a:cubicBezTo>
                    <a:cubicBezTo>
                      <a:pt x="21" y="3"/>
                      <a:pt x="21" y="2"/>
                      <a:pt x="20" y="2"/>
                    </a:cubicBezTo>
                    <a:cubicBezTo>
                      <a:pt x="20" y="2"/>
                      <a:pt x="20" y="3"/>
                      <a:pt x="20" y="3"/>
                    </a:cubicBezTo>
                    <a:cubicBezTo>
                      <a:pt x="20" y="3"/>
                      <a:pt x="20" y="3"/>
                      <a:pt x="20" y="3"/>
                    </a:cubicBezTo>
                    <a:cubicBezTo>
                      <a:pt x="19" y="4"/>
                      <a:pt x="19" y="2"/>
                      <a:pt x="18" y="1"/>
                    </a:cubicBezTo>
                    <a:cubicBezTo>
                      <a:pt x="18" y="2"/>
                      <a:pt x="19" y="2"/>
                      <a:pt x="19" y="3"/>
                    </a:cubicBezTo>
                    <a:cubicBezTo>
                      <a:pt x="19" y="3"/>
                      <a:pt x="18" y="4"/>
                      <a:pt x="18" y="3"/>
                    </a:cubicBezTo>
                    <a:cubicBezTo>
                      <a:pt x="17" y="3"/>
                      <a:pt x="17" y="3"/>
                      <a:pt x="17" y="4"/>
                    </a:cubicBezTo>
                    <a:cubicBezTo>
                      <a:pt x="17" y="4"/>
                      <a:pt x="17" y="4"/>
                      <a:pt x="16" y="4"/>
                    </a:cubicBezTo>
                    <a:cubicBezTo>
                      <a:pt x="16" y="4"/>
                      <a:pt x="16" y="5"/>
                      <a:pt x="16" y="4"/>
                    </a:cubicBezTo>
                    <a:cubicBezTo>
                      <a:pt x="15" y="4"/>
                      <a:pt x="15" y="4"/>
                      <a:pt x="15" y="4"/>
                    </a:cubicBezTo>
                    <a:cubicBezTo>
                      <a:pt x="15" y="5"/>
                      <a:pt x="16" y="5"/>
                      <a:pt x="16" y="6"/>
                    </a:cubicBezTo>
                    <a:cubicBezTo>
                      <a:pt x="15" y="6"/>
                      <a:pt x="15" y="5"/>
                      <a:pt x="15" y="5"/>
                    </a:cubicBezTo>
                    <a:cubicBezTo>
                      <a:pt x="14" y="6"/>
                      <a:pt x="14" y="5"/>
                      <a:pt x="13" y="5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6"/>
                      <a:pt x="13" y="6"/>
                      <a:pt x="12" y="6"/>
                    </a:cubicBezTo>
                    <a:cubicBezTo>
                      <a:pt x="12" y="6"/>
                      <a:pt x="12" y="6"/>
                      <a:pt x="12" y="6"/>
                    </a:cubicBezTo>
                    <a:cubicBezTo>
                      <a:pt x="11" y="7"/>
                      <a:pt x="12" y="8"/>
                      <a:pt x="12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9"/>
                      <a:pt x="13" y="9"/>
                      <a:pt x="12" y="10"/>
                    </a:cubicBezTo>
                    <a:cubicBezTo>
                      <a:pt x="12" y="10"/>
                      <a:pt x="11" y="10"/>
                      <a:pt x="11" y="11"/>
                    </a:cubicBezTo>
                    <a:cubicBezTo>
                      <a:pt x="11" y="11"/>
                      <a:pt x="12" y="11"/>
                      <a:pt x="12" y="12"/>
                    </a:cubicBezTo>
                    <a:cubicBezTo>
                      <a:pt x="12" y="12"/>
                      <a:pt x="11" y="12"/>
                      <a:pt x="12" y="12"/>
                    </a:cubicBezTo>
                    <a:cubicBezTo>
                      <a:pt x="12" y="12"/>
                      <a:pt x="13" y="11"/>
                      <a:pt x="14" y="12"/>
                    </a:cubicBezTo>
                    <a:cubicBezTo>
                      <a:pt x="14" y="12"/>
                      <a:pt x="14" y="13"/>
                      <a:pt x="13" y="13"/>
                    </a:cubicBezTo>
                    <a:cubicBezTo>
                      <a:pt x="13" y="13"/>
                      <a:pt x="13" y="13"/>
                      <a:pt x="13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1" y="13"/>
                      <a:pt x="11" y="14"/>
                      <a:pt x="12" y="14"/>
                    </a:cubicBezTo>
                    <a:cubicBezTo>
                      <a:pt x="12" y="15"/>
                      <a:pt x="12" y="15"/>
                      <a:pt x="13" y="15"/>
                    </a:cubicBezTo>
                    <a:cubicBezTo>
                      <a:pt x="13" y="16"/>
                      <a:pt x="13" y="16"/>
                      <a:pt x="13" y="17"/>
                    </a:cubicBezTo>
                    <a:cubicBezTo>
                      <a:pt x="13" y="18"/>
                      <a:pt x="14" y="18"/>
                      <a:pt x="15" y="18"/>
                    </a:cubicBezTo>
                    <a:cubicBezTo>
                      <a:pt x="15" y="19"/>
                      <a:pt x="15" y="19"/>
                      <a:pt x="16" y="19"/>
                    </a:cubicBezTo>
                    <a:cubicBezTo>
                      <a:pt x="16" y="19"/>
                      <a:pt x="17" y="19"/>
                      <a:pt x="17" y="18"/>
                    </a:cubicBezTo>
                    <a:cubicBezTo>
                      <a:pt x="17" y="18"/>
                      <a:pt x="17" y="18"/>
                      <a:pt x="17" y="17"/>
                    </a:cubicBezTo>
                    <a:cubicBezTo>
                      <a:pt x="18" y="17"/>
                      <a:pt x="18" y="17"/>
                      <a:pt x="18" y="18"/>
                    </a:cubicBezTo>
                    <a:cubicBezTo>
                      <a:pt x="19" y="18"/>
                      <a:pt x="18" y="18"/>
                      <a:pt x="18" y="19"/>
                    </a:cubicBezTo>
                    <a:cubicBezTo>
                      <a:pt x="18" y="19"/>
                      <a:pt x="18" y="20"/>
                      <a:pt x="18" y="20"/>
                    </a:cubicBezTo>
                    <a:cubicBezTo>
                      <a:pt x="18" y="21"/>
                      <a:pt x="17" y="23"/>
                      <a:pt x="17" y="24"/>
                    </a:cubicBezTo>
                    <a:cubicBezTo>
                      <a:pt x="18" y="24"/>
                      <a:pt x="18" y="23"/>
                      <a:pt x="19" y="23"/>
                    </a:cubicBezTo>
                    <a:cubicBezTo>
                      <a:pt x="19" y="23"/>
                      <a:pt x="19" y="23"/>
                      <a:pt x="19" y="23"/>
                    </a:cubicBezTo>
                    <a:cubicBezTo>
                      <a:pt x="20" y="23"/>
                      <a:pt x="20" y="23"/>
                      <a:pt x="20" y="23"/>
                    </a:cubicBezTo>
                    <a:cubicBezTo>
                      <a:pt x="20" y="22"/>
                      <a:pt x="21" y="22"/>
                      <a:pt x="21" y="22"/>
                    </a:cubicBezTo>
                    <a:cubicBezTo>
                      <a:pt x="22" y="22"/>
                      <a:pt x="22" y="21"/>
                      <a:pt x="23" y="21"/>
                    </a:cubicBezTo>
                    <a:cubicBezTo>
                      <a:pt x="23" y="22"/>
                      <a:pt x="23" y="23"/>
                      <a:pt x="23" y="22"/>
                    </a:cubicBezTo>
                    <a:cubicBezTo>
                      <a:pt x="24" y="22"/>
                      <a:pt x="23" y="22"/>
                      <a:pt x="24" y="21"/>
                    </a:cubicBezTo>
                    <a:cubicBezTo>
                      <a:pt x="24" y="21"/>
                      <a:pt x="24" y="22"/>
                      <a:pt x="24" y="22"/>
                    </a:cubicBezTo>
                    <a:cubicBezTo>
                      <a:pt x="24" y="22"/>
                      <a:pt x="24" y="22"/>
                      <a:pt x="24" y="22"/>
                    </a:cubicBezTo>
                    <a:cubicBezTo>
                      <a:pt x="25" y="22"/>
                      <a:pt x="25" y="22"/>
                      <a:pt x="25" y="23"/>
                    </a:cubicBezTo>
                    <a:cubicBezTo>
                      <a:pt x="25" y="23"/>
                      <a:pt x="26" y="24"/>
                      <a:pt x="26" y="23"/>
                    </a:cubicBezTo>
                    <a:cubicBezTo>
                      <a:pt x="27" y="23"/>
                      <a:pt x="27" y="24"/>
                      <a:pt x="27" y="24"/>
                    </a:cubicBezTo>
                    <a:cubicBezTo>
                      <a:pt x="27" y="24"/>
                      <a:pt x="27" y="24"/>
                      <a:pt x="28" y="24"/>
                    </a:cubicBezTo>
                    <a:cubicBezTo>
                      <a:pt x="29" y="24"/>
                      <a:pt x="28" y="24"/>
                      <a:pt x="29" y="25"/>
                    </a:cubicBezTo>
                    <a:cubicBezTo>
                      <a:pt x="29" y="25"/>
                      <a:pt x="29" y="26"/>
                      <a:pt x="30" y="26"/>
                    </a:cubicBezTo>
                    <a:cubicBezTo>
                      <a:pt x="30" y="27"/>
                      <a:pt x="30" y="27"/>
                      <a:pt x="31" y="27"/>
                    </a:cubicBezTo>
                    <a:cubicBezTo>
                      <a:pt x="32" y="28"/>
                      <a:pt x="32" y="28"/>
                      <a:pt x="32" y="28"/>
                    </a:cubicBezTo>
                    <a:cubicBezTo>
                      <a:pt x="33" y="28"/>
                      <a:pt x="33" y="28"/>
                      <a:pt x="34" y="27"/>
                    </a:cubicBezTo>
                    <a:cubicBezTo>
                      <a:pt x="35" y="27"/>
                      <a:pt x="35" y="27"/>
                      <a:pt x="36" y="28"/>
                    </a:cubicBezTo>
                    <a:cubicBezTo>
                      <a:pt x="36" y="28"/>
                      <a:pt x="36" y="28"/>
                      <a:pt x="37" y="28"/>
                    </a:cubicBezTo>
                    <a:cubicBezTo>
                      <a:pt x="37" y="28"/>
                      <a:pt x="37" y="28"/>
                      <a:pt x="37" y="27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04" name="Freeform 815">
                <a:extLst>
                  <a:ext uri="{FF2B5EF4-FFF2-40B4-BE49-F238E27FC236}">
                    <a16:creationId xmlns:a16="http://schemas.microsoft.com/office/drawing/2014/main" id="{9A756C12-AC05-87CD-49D4-2D21AAE892F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08638" y="2884488"/>
                <a:ext cx="195262" cy="161925"/>
              </a:xfrm>
              <a:custGeom>
                <a:avLst/>
                <a:gdLst>
                  <a:gd name="T0" fmla="*/ 3 w 47"/>
                  <a:gd name="T1" fmla="*/ 8 h 39"/>
                  <a:gd name="T2" fmla="*/ 15 w 47"/>
                  <a:gd name="T3" fmla="*/ 2 h 39"/>
                  <a:gd name="T4" fmla="*/ 16 w 47"/>
                  <a:gd name="T5" fmla="*/ 8 h 39"/>
                  <a:gd name="T6" fmla="*/ 11 w 47"/>
                  <a:gd name="T7" fmla="*/ 9 h 39"/>
                  <a:gd name="T8" fmla="*/ 5 w 47"/>
                  <a:gd name="T9" fmla="*/ 10 h 39"/>
                  <a:gd name="T10" fmla="*/ 2 w 47"/>
                  <a:gd name="T11" fmla="*/ 14 h 39"/>
                  <a:gd name="T12" fmla="*/ 5 w 47"/>
                  <a:gd name="T13" fmla="*/ 12 h 39"/>
                  <a:gd name="T14" fmla="*/ 19 w 47"/>
                  <a:gd name="T15" fmla="*/ 7 h 39"/>
                  <a:gd name="T16" fmla="*/ 19 w 47"/>
                  <a:gd name="T17" fmla="*/ 7 h 39"/>
                  <a:gd name="T18" fmla="*/ 17 w 47"/>
                  <a:gd name="T19" fmla="*/ 33 h 39"/>
                  <a:gd name="T20" fmla="*/ 16 w 47"/>
                  <a:gd name="T21" fmla="*/ 28 h 39"/>
                  <a:gd name="T22" fmla="*/ 11 w 47"/>
                  <a:gd name="T23" fmla="*/ 29 h 39"/>
                  <a:gd name="T24" fmla="*/ 13 w 47"/>
                  <a:gd name="T25" fmla="*/ 32 h 39"/>
                  <a:gd name="T26" fmla="*/ 24 w 47"/>
                  <a:gd name="T27" fmla="*/ 33 h 39"/>
                  <a:gd name="T28" fmla="*/ 28 w 47"/>
                  <a:gd name="T29" fmla="*/ 31 h 39"/>
                  <a:gd name="T30" fmla="*/ 30 w 47"/>
                  <a:gd name="T31" fmla="*/ 25 h 39"/>
                  <a:gd name="T32" fmla="*/ 25 w 47"/>
                  <a:gd name="T33" fmla="*/ 23 h 39"/>
                  <a:gd name="T34" fmla="*/ 24 w 47"/>
                  <a:gd name="T35" fmla="*/ 25 h 39"/>
                  <a:gd name="T36" fmla="*/ 25 w 47"/>
                  <a:gd name="T37" fmla="*/ 22 h 39"/>
                  <a:gd name="T38" fmla="*/ 22 w 47"/>
                  <a:gd name="T39" fmla="*/ 25 h 39"/>
                  <a:gd name="T40" fmla="*/ 19 w 47"/>
                  <a:gd name="T41" fmla="*/ 26 h 39"/>
                  <a:gd name="T42" fmla="*/ 21 w 47"/>
                  <a:gd name="T43" fmla="*/ 29 h 39"/>
                  <a:gd name="T44" fmla="*/ 19 w 47"/>
                  <a:gd name="T45" fmla="*/ 33 h 39"/>
                  <a:gd name="T46" fmla="*/ 19 w 47"/>
                  <a:gd name="T47" fmla="*/ 33 h 39"/>
                  <a:gd name="T48" fmla="*/ 10 w 47"/>
                  <a:gd name="T49" fmla="*/ 33 h 39"/>
                  <a:gd name="T50" fmla="*/ 16 w 47"/>
                  <a:gd name="T51" fmla="*/ 36 h 39"/>
                  <a:gd name="T52" fmla="*/ 17 w 47"/>
                  <a:gd name="T53" fmla="*/ 23 h 39"/>
                  <a:gd name="T54" fmla="*/ 17 w 47"/>
                  <a:gd name="T55" fmla="*/ 28 h 39"/>
                  <a:gd name="T56" fmla="*/ 30 w 47"/>
                  <a:gd name="T57" fmla="*/ 34 h 39"/>
                  <a:gd name="T58" fmla="*/ 24 w 47"/>
                  <a:gd name="T59" fmla="*/ 35 h 39"/>
                  <a:gd name="T60" fmla="*/ 27 w 47"/>
                  <a:gd name="T61" fmla="*/ 36 h 39"/>
                  <a:gd name="T62" fmla="*/ 20 w 47"/>
                  <a:gd name="T63" fmla="*/ 35 h 39"/>
                  <a:gd name="T64" fmla="*/ 22 w 47"/>
                  <a:gd name="T65" fmla="*/ 38 h 39"/>
                  <a:gd name="T66" fmla="*/ 23 w 47"/>
                  <a:gd name="T67" fmla="*/ 36 h 39"/>
                  <a:gd name="T68" fmla="*/ 46 w 47"/>
                  <a:gd name="T69" fmla="*/ 33 h 39"/>
                  <a:gd name="T70" fmla="*/ 45 w 47"/>
                  <a:gd name="T71" fmla="*/ 30 h 39"/>
                  <a:gd name="T72" fmla="*/ 6 w 47"/>
                  <a:gd name="T73" fmla="*/ 35 h 39"/>
                  <a:gd name="T74" fmla="*/ 10 w 47"/>
                  <a:gd name="T75" fmla="*/ 35 h 39"/>
                  <a:gd name="T76" fmla="*/ 11 w 47"/>
                  <a:gd name="T77" fmla="*/ 31 h 39"/>
                  <a:gd name="T78" fmla="*/ 9 w 47"/>
                  <a:gd name="T79" fmla="*/ 28 h 39"/>
                  <a:gd name="T80" fmla="*/ 12 w 47"/>
                  <a:gd name="T81" fmla="*/ 25 h 39"/>
                  <a:gd name="T82" fmla="*/ 14 w 47"/>
                  <a:gd name="T83" fmla="*/ 22 h 39"/>
                  <a:gd name="T84" fmla="*/ 17 w 47"/>
                  <a:gd name="T85" fmla="*/ 19 h 39"/>
                  <a:gd name="T86" fmla="*/ 16 w 47"/>
                  <a:gd name="T87" fmla="*/ 16 h 39"/>
                  <a:gd name="T88" fmla="*/ 13 w 47"/>
                  <a:gd name="T89" fmla="*/ 14 h 39"/>
                  <a:gd name="T90" fmla="*/ 13 w 47"/>
                  <a:gd name="T91" fmla="*/ 9 h 39"/>
                  <a:gd name="T92" fmla="*/ 8 w 47"/>
                  <a:gd name="T93" fmla="*/ 14 h 39"/>
                  <a:gd name="T94" fmla="*/ 6 w 47"/>
                  <a:gd name="T95" fmla="*/ 12 h 39"/>
                  <a:gd name="T96" fmla="*/ 3 w 47"/>
                  <a:gd name="T97" fmla="*/ 14 h 39"/>
                  <a:gd name="T98" fmla="*/ 0 w 47"/>
                  <a:gd name="T99" fmla="*/ 15 h 39"/>
                  <a:gd name="T100" fmla="*/ 2 w 47"/>
                  <a:gd name="T101" fmla="*/ 23 h 39"/>
                  <a:gd name="T102" fmla="*/ 0 w 47"/>
                  <a:gd name="T103" fmla="*/ 22 h 39"/>
                  <a:gd name="T104" fmla="*/ 1 w 47"/>
                  <a:gd name="T105" fmla="*/ 27 h 39"/>
                  <a:gd name="T106" fmla="*/ 4 w 47"/>
                  <a:gd name="T107" fmla="*/ 30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47" h="39">
                    <a:moveTo>
                      <a:pt x="2" y="14"/>
                    </a:moveTo>
                    <a:cubicBezTo>
                      <a:pt x="1" y="13"/>
                      <a:pt x="2" y="13"/>
                      <a:pt x="1" y="13"/>
                    </a:cubicBezTo>
                    <a:cubicBezTo>
                      <a:pt x="1" y="13"/>
                      <a:pt x="1" y="13"/>
                      <a:pt x="1" y="12"/>
                    </a:cubicBezTo>
                    <a:cubicBezTo>
                      <a:pt x="1" y="12"/>
                      <a:pt x="2" y="11"/>
                      <a:pt x="2" y="10"/>
                    </a:cubicBezTo>
                    <a:cubicBezTo>
                      <a:pt x="2" y="10"/>
                      <a:pt x="3" y="9"/>
                      <a:pt x="3" y="8"/>
                    </a:cubicBezTo>
                    <a:cubicBezTo>
                      <a:pt x="4" y="8"/>
                      <a:pt x="4" y="9"/>
                      <a:pt x="5" y="8"/>
                    </a:cubicBezTo>
                    <a:cubicBezTo>
                      <a:pt x="6" y="8"/>
                      <a:pt x="6" y="8"/>
                      <a:pt x="7" y="8"/>
                    </a:cubicBezTo>
                    <a:cubicBezTo>
                      <a:pt x="8" y="8"/>
                      <a:pt x="9" y="8"/>
                      <a:pt x="10" y="7"/>
                    </a:cubicBezTo>
                    <a:cubicBezTo>
                      <a:pt x="11" y="6"/>
                      <a:pt x="11" y="4"/>
                      <a:pt x="12" y="3"/>
                    </a:cubicBezTo>
                    <a:cubicBezTo>
                      <a:pt x="13" y="2"/>
                      <a:pt x="14" y="2"/>
                      <a:pt x="15" y="2"/>
                    </a:cubicBezTo>
                    <a:cubicBezTo>
                      <a:pt x="15" y="1"/>
                      <a:pt x="16" y="0"/>
                      <a:pt x="17" y="0"/>
                    </a:cubicBezTo>
                    <a:cubicBezTo>
                      <a:pt x="17" y="0"/>
                      <a:pt x="16" y="1"/>
                      <a:pt x="16" y="2"/>
                    </a:cubicBezTo>
                    <a:cubicBezTo>
                      <a:pt x="15" y="2"/>
                      <a:pt x="16" y="3"/>
                      <a:pt x="16" y="4"/>
                    </a:cubicBezTo>
                    <a:cubicBezTo>
                      <a:pt x="16" y="4"/>
                      <a:pt x="16" y="5"/>
                      <a:pt x="16" y="6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5" y="8"/>
                      <a:pt x="15" y="10"/>
                      <a:pt x="14" y="10"/>
                    </a:cubicBezTo>
                    <a:cubicBezTo>
                      <a:pt x="14" y="10"/>
                      <a:pt x="14" y="9"/>
                      <a:pt x="14" y="9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2" y="9"/>
                      <a:pt x="12" y="8"/>
                      <a:pt x="11" y="8"/>
                    </a:cubicBezTo>
                    <a:cubicBezTo>
                      <a:pt x="11" y="8"/>
                      <a:pt x="11" y="9"/>
                      <a:pt x="11" y="9"/>
                    </a:cubicBezTo>
                    <a:cubicBezTo>
                      <a:pt x="10" y="9"/>
                      <a:pt x="10" y="9"/>
                      <a:pt x="9" y="9"/>
                    </a:cubicBezTo>
                    <a:cubicBezTo>
                      <a:pt x="9" y="9"/>
                      <a:pt x="8" y="10"/>
                      <a:pt x="8" y="10"/>
                    </a:cubicBezTo>
                    <a:cubicBezTo>
                      <a:pt x="7" y="10"/>
                      <a:pt x="7" y="9"/>
                      <a:pt x="7" y="9"/>
                    </a:cubicBezTo>
                    <a:cubicBezTo>
                      <a:pt x="7" y="9"/>
                      <a:pt x="6" y="9"/>
                      <a:pt x="6" y="9"/>
                    </a:cubicBezTo>
                    <a:cubicBezTo>
                      <a:pt x="6" y="10"/>
                      <a:pt x="5" y="10"/>
                      <a:pt x="5" y="10"/>
                    </a:cubicBezTo>
                    <a:cubicBezTo>
                      <a:pt x="4" y="10"/>
                      <a:pt x="4" y="10"/>
                      <a:pt x="3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3" y="12"/>
                      <a:pt x="2" y="13"/>
                      <a:pt x="2" y="14"/>
                    </a:cubicBezTo>
                    <a:cubicBezTo>
                      <a:pt x="2" y="13"/>
                      <a:pt x="2" y="13"/>
                      <a:pt x="2" y="14"/>
                    </a:cubicBezTo>
                    <a:close/>
                    <a:moveTo>
                      <a:pt x="5" y="11"/>
                    </a:moveTo>
                    <a:cubicBezTo>
                      <a:pt x="5" y="11"/>
                      <a:pt x="4" y="11"/>
                      <a:pt x="4" y="11"/>
                    </a:cubicBezTo>
                    <a:cubicBezTo>
                      <a:pt x="4" y="11"/>
                      <a:pt x="4" y="12"/>
                      <a:pt x="4" y="12"/>
                    </a:cubicBezTo>
                    <a:cubicBezTo>
                      <a:pt x="3" y="12"/>
                      <a:pt x="2" y="13"/>
                      <a:pt x="3" y="13"/>
                    </a:cubicBezTo>
                    <a:cubicBezTo>
                      <a:pt x="4" y="14"/>
                      <a:pt x="5" y="13"/>
                      <a:pt x="5" y="12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1"/>
                      <a:pt x="5" y="11"/>
                      <a:pt x="5" y="10"/>
                    </a:cubicBezTo>
                    <a:cubicBezTo>
                      <a:pt x="5" y="10"/>
                      <a:pt x="5" y="10"/>
                      <a:pt x="5" y="11"/>
                    </a:cubicBezTo>
                    <a:close/>
                    <a:moveTo>
                      <a:pt x="19" y="7"/>
                    </a:moveTo>
                    <a:cubicBezTo>
                      <a:pt x="19" y="7"/>
                      <a:pt x="19" y="7"/>
                      <a:pt x="19" y="7"/>
                    </a:cubicBezTo>
                    <a:cubicBezTo>
                      <a:pt x="20" y="7"/>
                      <a:pt x="20" y="7"/>
                      <a:pt x="20" y="6"/>
                    </a:cubicBezTo>
                    <a:cubicBezTo>
                      <a:pt x="20" y="6"/>
                      <a:pt x="21" y="6"/>
                      <a:pt x="20" y="6"/>
                    </a:cubicBezTo>
                    <a:cubicBezTo>
                      <a:pt x="20" y="6"/>
                      <a:pt x="20" y="6"/>
                      <a:pt x="20" y="5"/>
                    </a:cubicBezTo>
                    <a:cubicBezTo>
                      <a:pt x="19" y="6"/>
                      <a:pt x="18" y="6"/>
                      <a:pt x="19" y="7"/>
                    </a:cubicBezTo>
                    <a:cubicBezTo>
                      <a:pt x="19" y="7"/>
                      <a:pt x="19" y="6"/>
                      <a:pt x="19" y="7"/>
                    </a:cubicBezTo>
                    <a:close/>
                    <a:moveTo>
                      <a:pt x="13" y="32"/>
                    </a:moveTo>
                    <a:cubicBezTo>
                      <a:pt x="14" y="32"/>
                      <a:pt x="14" y="32"/>
                      <a:pt x="14" y="32"/>
                    </a:cubicBezTo>
                    <a:cubicBezTo>
                      <a:pt x="14" y="33"/>
                      <a:pt x="15" y="33"/>
                      <a:pt x="15" y="33"/>
                    </a:cubicBezTo>
                    <a:cubicBezTo>
                      <a:pt x="15" y="33"/>
                      <a:pt x="15" y="33"/>
                      <a:pt x="16" y="33"/>
                    </a:cubicBezTo>
                    <a:cubicBezTo>
                      <a:pt x="16" y="33"/>
                      <a:pt x="17" y="33"/>
                      <a:pt x="17" y="33"/>
                    </a:cubicBezTo>
                    <a:cubicBezTo>
                      <a:pt x="18" y="33"/>
                      <a:pt x="18" y="32"/>
                      <a:pt x="18" y="32"/>
                    </a:cubicBezTo>
                    <a:cubicBezTo>
                      <a:pt x="18" y="31"/>
                      <a:pt x="18" y="30"/>
                      <a:pt x="18" y="29"/>
                    </a:cubicBezTo>
                    <a:cubicBezTo>
                      <a:pt x="17" y="29"/>
                      <a:pt x="17" y="29"/>
                      <a:pt x="17" y="29"/>
                    </a:cubicBezTo>
                    <a:cubicBezTo>
                      <a:pt x="16" y="29"/>
                      <a:pt x="16" y="29"/>
                      <a:pt x="16" y="29"/>
                    </a:cubicBezTo>
                    <a:cubicBezTo>
                      <a:pt x="15" y="28"/>
                      <a:pt x="16" y="28"/>
                      <a:pt x="16" y="28"/>
                    </a:cubicBezTo>
                    <a:cubicBezTo>
                      <a:pt x="16" y="27"/>
                      <a:pt x="16" y="27"/>
                      <a:pt x="15" y="27"/>
                    </a:cubicBezTo>
                    <a:cubicBezTo>
                      <a:pt x="15" y="26"/>
                      <a:pt x="14" y="27"/>
                      <a:pt x="14" y="27"/>
                    </a:cubicBezTo>
                    <a:cubicBezTo>
                      <a:pt x="13" y="27"/>
                      <a:pt x="12" y="28"/>
                      <a:pt x="12" y="28"/>
                    </a:cubicBezTo>
                    <a:cubicBezTo>
                      <a:pt x="12" y="28"/>
                      <a:pt x="12" y="27"/>
                      <a:pt x="11" y="27"/>
                    </a:cubicBezTo>
                    <a:cubicBezTo>
                      <a:pt x="11" y="27"/>
                      <a:pt x="11" y="28"/>
                      <a:pt x="11" y="29"/>
                    </a:cubicBezTo>
                    <a:cubicBezTo>
                      <a:pt x="11" y="29"/>
                      <a:pt x="11" y="29"/>
                      <a:pt x="12" y="30"/>
                    </a:cubicBezTo>
                    <a:cubicBezTo>
                      <a:pt x="12" y="30"/>
                      <a:pt x="12" y="30"/>
                      <a:pt x="12" y="30"/>
                    </a:cubicBezTo>
                    <a:cubicBezTo>
                      <a:pt x="12" y="31"/>
                      <a:pt x="12" y="31"/>
                      <a:pt x="12" y="31"/>
                    </a:cubicBezTo>
                    <a:cubicBezTo>
                      <a:pt x="12" y="31"/>
                      <a:pt x="13" y="31"/>
                      <a:pt x="13" y="32"/>
                    </a:cubicBezTo>
                    <a:cubicBezTo>
                      <a:pt x="13" y="32"/>
                      <a:pt x="13" y="32"/>
                      <a:pt x="13" y="32"/>
                    </a:cubicBezTo>
                    <a:close/>
                    <a:moveTo>
                      <a:pt x="22" y="31"/>
                    </a:moveTo>
                    <a:cubicBezTo>
                      <a:pt x="23" y="31"/>
                      <a:pt x="23" y="32"/>
                      <a:pt x="24" y="32"/>
                    </a:cubicBezTo>
                    <a:cubicBezTo>
                      <a:pt x="24" y="31"/>
                      <a:pt x="24" y="31"/>
                      <a:pt x="24" y="32"/>
                    </a:cubicBezTo>
                    <a:cubicBezTo>
                      <a:pt x="24" y="32"/>
                      <a:pt x="25" y="32"/>
                      <a:pt x="25" y="32"/>
                    </a:cubicBezTo>
                    <a:cubicBezTo>
                      <a:pt x="24" y="32"/>
                      <a:pt x="24" y="33"/>
                      <a:pt x="24" y="33"/>
                    </a:cubicBezTo>
                    <a:cubicBezTo>
                      <a:pt x="24" y="33"/>
                      <a:pt x="25" y="34"/>
                      <a:pt x="25" y="34"/>
                    </a:cubicBezTo>
                    <a:cubicBezTo>
                      <a:pt x="26" y="34"/>
                      <a:pt x="27" y="34"/>
                      <a:pt x="27" y="34"/>
                    </a:cubicBezTo>
                    <a:cubicBezTo>
                      <a:pt x="27" y="34"/>
                      <a:pt x="27" y="33"/>
                      <a:pt x="27" y="32"/>
                    </a:cubicBezTo>
                    <a:cubicBezTo>
                      <a:pt x="27" y="32"/>
                      <a:pt x="26" y="32"/>
                      <a:pt x="27" y="32"/>
                    </a:cubicBezTo>
                    <a:cubicBezTo>
                      <a:pt x="27" y="31"/>
                      <a:pt x="27" y="31"/>
                      <a:pt x="28" y="31"/>
                    </a:cubicBezTo>
                    <a:cubicBezTo>
                      <a:pt x="28" y="31"/>
                      <a:pt x="30" y="31"/>
                      <a:pt x="29" y="29"/>
                    </a:cubicBezTo>
                    <a:cubicBezTo>
                      <a:pt x="29" y="29"/>
                      <a:pt x="28" y="29"/>
                      <a:pt x="28" y="29"/>
                    </a:cubicBezTo>
                    <a:cubicBezTo>
                      <a:pt x="27" y="28"/>
                      <a:pt x="28" y="28"/>
                      <a:pt x="28" y="27"/>
                    </a:cubicBezTo>
                    <a:cubicBezTo>
                      <a:pt x="29" y="27"/>
                      <a:pt x="29" y="26"/>
                      <a:pt x="29" y="26"/>
                    </a:cubicBezTo>
                    <a:cubicBezTo>
                      <a:pt x="30" y="26"/>
                      <a:pt x="30" y="25"/>
                      <a:pt x="30" y="25"/>
                    </a:cubicBezTo>
                    <a:cubicBezTo>
                      <a:pt x="30" y="24"/>
                      <a:pt x="30" y="23"/>
                      <a:pt x="30" y="23"/>
                    </a:cubicBezTo>
                    <a:cubicBezTo>
                      <a:pt x="30" y="22"/>
                      <a:pt x="31" y="22"/>
                      <a:pt x="30" y="21"/>
                    </a:cubicBezTo>
                    <a:cubicBezTo>
                      <a:pt x="30" y="21"/>
                      <a:pt x="29" y="21"/>
                      <a:pt x="29" y="20"/>
                    </a:cubicBezTo>
                    <a:cubicBezTo>
                      <a:pt x="28" y="20"/>
                      <a:pt x="27" y="21"/>
                      <a:pt x="27" y="21"/>
                    </a:cubicBezTo>
                    <a:cubicBezTo>
                      <a:pt x="26" y="22"/>
                      <a:pt x="25" y="22"/>
                      <a:pt x="25" y="23"/>
                    </a:cubicBezTo>
                    <a:cubicBezTo>
                      <a:pt x="25" y="23"/>
                      <a:pt x="26" y="23"/>
                      <a:pt x="26" y="24"/>
                    </a:cubicBezTo>
                    <a:cubicBezTo>
                      <a:pt x="26" y="24"/>
                      <a:pt x="26" y="24"/>
                      <a:pt x="25" y="24"/>
                    </a:cubicBezTo>
                    <a:cubicBezTo>
                      <a:pt x="25" y="25"/>
                      <a:pt x="25" y="25"/>
                      <a:pt x="25" y="25"/>
                    </a:cubicBezTo>
                    <a:cubicBezTo>
                      <a:pt x="25" y="26"/>
                      <a:pt x="25" y="26"/>
                      <a:pt x="25" y="26"/>
                    </a:cubicBezTo>
                    <a:cubicBezTo>
                      <a:pt x="24" y="25"/>
                      <a:pt x="24" y="25"/>
                      <a:pt x="24" y="25"/>
                    </a:cubicBezTo>
                    <a:cubicBezTo>
                      <a:pt x="24" y="25"/>
                      <a:pt x="25" y="25"/>
                      <a:pt x="25" y="24"/>
                    </a:cubicBezTo>
                    <a:cubicBezTo>
                      <a:pt x="24" y="24"/>
                      <a:pt x="24" y="25"/>
                      <a:pt x="24" y="24"/>
                    </a:cubicBezTo>
                    <a:cubicBezTo>
                      <a:pt x="24" y="24"/>
                      <a:pt x="24" y="24"/>
                      <a:pt x="24" y="24"/>
                    </a:cubicBezTo>
                    <a:cubicBezTo>
                      <a:pt x="24" y="24"/>
                      <a:pt x="24" y="23"/>
                      <a:pt x="24" y="23"/>
                    </a:cubicBezTo>
                    <a:cubicBezTo>
                      <a:pt x="24" y="23"/>
                      <a:pt x="25" y="23"/>
                      <a:pt x="25" y="22"/>
                    </a:cubicBezTo>
                    <a:cubicBezTo>
                      <a:pt x="24" y="22"/>
                      <a:pt x="23" y="22"/>
                      <a:pt x="23" y="22"/>
                    </a:cubicBezTo>
                    <a:cubicBezTo>
                      <a:pt x="22" y="22"/>
                      <a:pt x="21" y="22"/>
                      <a:pt x="21" y="22"/>
                    </a:cubicBezTo>
                    <a:cubicBezTo>
                      <a:pt x="21" y="23"/>
                      <a:pt x="24" y="22"/>
                      <a:pt x="22" y="24"/>
                    </a:cubicBezTo>
                    <a:cubicBezTo>
                      <a:pt x="22" y="24"/>
                      <a:pt x="22" y="24"/>
                      <a:pt x="22" y="24"/>
                    </a:cubicBezTo>
                    <a:cubicBezTo>
                      <a:pt x="22" y="24"/>
                      <a:pt x="22" y="25"/>
                      <a:pt x="22" y="25"/>
                    </a:cubicBezTo>
                    <a:cubicBezTo>
                      <a:pt x="22" y="25"/>
                      <a:pt x="22" y="25"/>
                      <a:pt x="21" y="25"/>
                    </a:cubicBezTo>
                    <a:cubicBezTo>
                      <a:pt x="21" y="25"/>
                      <a:pt x="21" y="25"/>
                      <a:pt x="21" y="25"/>
                    </a:cubicBezTo>
                    <a:cubicBezTo>
                      <a:pt x="20" y="26"/>
                      <a:pt x="20" y="25"/>
                      <a:pt x="20" y="25"/>
                    </a:cubicBezTo>
                    <a:cubicBezTo>
                      <a:pt x="20" y="25"/>
                      <a:pt x="19" y="25"/>
                      <a:pt x="19" y="25"/>
                    </a:cubicBezTo>
                    <a:cubicBezTo>
                      <a:pt x="19" y="26"/>
                      <a:pt x="19" y="26"/>
                      <a:pt x="19" y="26"/>
                    </a:cubicBezTo>
                    <a:cubicBezTo>
                      <a:pt x="19" y="26"/>
                      <a:pt x="19" y="26"/>
                      <a:pt x="20" y="26"/>
                    </a:cubicBezTo>
                    <a:cubicBezTo>
                      <a:pt x="20" y="26"/>
                      <a:pt x="20" y="27"/>
                      <a:pt x="20" y="27"/>
                    </a:cubicBezTo>
                    <a:cubicBezTo>
                      <a:pt x="20" y="27"/>
                      <a:pt x="20" y="27"/>
                      <a:pt x="20" y="27"/>
                    </a:cubicBezTo>
                    <a:cubicBezTo>
                      <a:pt x="20" y="28"/>
                      <a:pt x="20" y="27"/>
                      <a:pt x="20" y="28"/>
                    </a:cubicBezTo>
                    <a:cubicBezTo>
                      <a:pt x="20" y="28"/>
                      <a:pt x="21" y="28"/>
                      <a:pt x="21" y="29"/>
                    </a:cubicBezTo>
                    <a:cubicBezTo>
                      <a:pt x="21" y="29"/>
                      <a:pt x="20" y="29"/>
                      <a:pt x="20" y="30"/>
                    </a:cubicBezTo>
                    <a:cubicBezTo>
                      <a:pt x="21" y="30"/>
                      <a:pt x="21" y="31"/>
                      <a:pt x="21" y="31"/>
                    </a:cubicBezTo>
                    <a:cubicBezTo>
                      <a:pt x="22" y="31"/>
                      <a:pt x="22" y="31"/>
                      <a:pt x="22" y="31"/>
                    </a:cubicBezTo>
                    <a:close/>
                    <a:moveTo>
                      <a:pt x="19" y="33"/>
                    </a:moveTo>
                    <a:cubicBezTo>
                      <a:pt x="19" y="33"/>
                      <a:pt x="19" y="33"/>
                      <a:pt x="19" y="33"/>
                    </a:cubicBezTo>
                    <a:cubicBezTo>
                      <a:pt x="19" y="33"/>
                      <a:pt x="18" y="34"/>
                      <a:pt x="18" y="34"/>
                    </a:cubicBezTo>
                    <a:cubicBezTo>
                      <a:pt x="17" y="35"/>
                      <a:pt x="17" y="35"/>
                      <a:pt x="17" y="36"/>
                    </a:cubicBezTo>
                    <a:cubicBezTo>
                      <a:pt x="17" y="37"/>
                      <a:pt x="17" y="37"/>
                      <a:pt x="18" y="36"/>
                    </a:cubicBezTo>
                    <a:cubicBezTo>
                      <a:pt x="18" y="35"/>
                      <a:pt x="19" y="34"/>
                      <a:pt x="19" y="34"/>
                    </a:cubicBezTo>
                    <a:cubicBezTo>
                      <a:pt x="19" y="34"/>
                      <a:pt x="19" y="34"/>
                      <a:pt x="19" y="33"/>
                    </a:cubicBezTo>
                    <a:close/>
                    <a:moveTo>
                      <a:pt x="12" y="34"/>
                    </a:moveTo>
                    <a:cubicBezTo>
                      <a:pt x="12" y="35"/>
                      <a:pt x="11" y="35"/>
                      <a:pt x="12" y="35"/>
                    </a:cubicBezTo>
                    <a:cubicBezTo>
                      <a:pt x="12" y="35"/>
                      <a:pt x="13" y="35"/>
                      <a:pt x="13" y="35"/>
                    </a:cubicBezTo>
                    <a:cubicBezTo>
                      <a:pt x="13" y="34"/>
                      <a:pt x="12" y="33"/>
                      <a:pt x="11" y="33"/>
                    </a:cubicBezTo>
                    <a:cubicBezTo>
                      <a:pt x="11" y="33"/>
                      <a:pt x="11" y="32"/>
                      <a:pt x="10" y="33"/>
                    </a:cubicBezTo>
                    <a:cubicBezTo>
                      <a:pt x="10" y="33"/>
                      <a:pt x="11" y="34"/>
                      <a:pt x="12" y="34"/>
                    </a:cubicBezTo>
                    <a:cubicBezTo>
                      <a:pt x="12" y="35"/>
                      <a:pt x="11" y="34"/>
                      <a:pt x="12" y="34"/>
                    </a:cubicBezTo>
                    <a:close/>
                    <a:moveTo>
                      <a:pt x="14" y="35"/>
                    </a:moveTo>
                    <a:cubicBezTo>
                      <a:pt x="14" y="35"/>
                      <a:pt x="15" y="35"/>
                      <a:pt x="15" y="35"/>
                    </a:cubicBezTo>
                    <a:cubicBezTo>
                      <a:pt x="15" y="36"/>
                      <a:pt x="16" y="36"/>
                      <a:pt x="16" y="36"/>
                    </a:cubicBezTo>
                    <a:cubicBezTo>
                      <a:pt x="16" y="35"/>
                      <a:pt x="14" y="34"/>
                      <a:pt x="14" y="35"/>
                    </a:cubicBezTo>
                    <a:cubicBezTo>
                      <a:pt x="14" y="35"/>
                      <a:pt x="14" y="34"/>
                      <a:pt x="14" y="35"/>
                    </a:cubicBezTo>
                    <a:close/>
                    <a:moveTo>
                      <a:pt x="16" y="24"/>
                    </a:moveTo>
                    <a:cubicBezTo>
                      <a:pt x="16" y="25"/>
                      <a:pt x="17" y="25"/>
                      <a:pt x="17" y="24"/>
                    </a:cubicBezTo>
                    <a:cubicBezTo>
                      <a:pt x="17" y="24"/>
                      <a:pt x="17" y="24"/>
                      <a:pt x="17" y="23"/>
                    </a:cubicBezTo>
                    <a:cubicBezTo>
                      <a:pt x="17" y="23"/>
                      <a:pt x="16" y="22"/>
                      <a:pt x="16" y="22"/>
                    </a:cubicBezTo>
                    <a:cubicBezTo>
                      <a:pt x="16" y="22"/>
                      <a:pt x="16" y="23"/>
                      <a:pt x="16" y="24"/>
                    </a:cubicBezTo>
                    <a:cubicBezTo>
                      <a:pt x="16" y="24"/>
                      <a:pt x="16" y="23"/>
                      <a:pt x="16" y="24"/>
                    </a:cubicBezTo>
                    <a:close/>
                    <a:moveTo>
                      <a:pt x="17" y="27"/>
                    </a:moveTo>
                    <a:cubicBezTo>
                      <a:pt x="17" y="27"/>
                      <a:pt x="16" y="29"/>
                      <a:pt x="17" y="28"/>
                    </a:cubicBezTo>
                    <a:cubicBezTo>
                      <a:pt x="18" y="28"/>
                      <a:pt x="18" y="27"/>
                      <a:pt x="17" y="27"/>
                    </a:cubicBezTo>
                    <a:cubicBezTo>
                      <a:pt x="17" y="27"/>
                      <a:pt x="17" y="27"/>
                      <a:pt x="17" y="27"/>
                    </a:cubicBezTo>
                    <a:close/>
                    <a:moveTo>
                      <a:pt x="27" y="35"/>
                    </a:moveTo>
                    <a:cubicBezTo>
                      <a:pt x="28" y="36"/>
                      <a:pt x="28" y="34"/>
                      <a:pt x="29" y="34"/>
                    </a:cubicBezTo>
                    <a:cubicBezTo>
                      <a:pt x="29" y="34"/>
                      <a:pt x="30" y="35"/>
                      <a:pt x="30" y="34"/>
                    </a:cubicBezTo>
                    <a:cubicBezTo>
                      <a:pt x="29" y="33"/>
                      <a:pt x="28" y="33"/>
                      <a:pt x="28" y="33"/>
                    </a:cubicBezTo>
                    <a:cubicBezTo>
                      <a:pt x="28" y="33"/>
                      <a:pt x="28" y="34"/>
                      <a:pt x="28" y="34"/>
                    </a:cubicBezTo>
                    <a:cubicBezTo>
                      <a:pt x="27" y="34"/>
                      <a:pt x="27" y="34"/>
                      <a:pt x="27" y="35"/>
                    </a:cubicBezTo>
                    <a:cubicBezTo>
                      <a:pt x="27" y="35"/>
                      <a:pt x="27" y="34"/>
                      <a:pt x="27" y="35"/>
                    </a:cubicBezTo>
                    <a:close/>
                    <a:moveTo>
                      <a:pt x="24" y="35"/>
                    </a:moveTo>
                    <a:cubicBezTo>
                      <a:pt x="24" y="35"/>
                      <a:pt x="25" y="36"/>
                      <a:pt x="25" y="37"/>
                    </a:cubicBezTo>
                    <a:cubicBezTo>
                      <a:pt x="25" y="37"/>
                      <a:pt x="25" y="38"/>
                      <a:pt x="25" y="38"/>
                    </a:cubicBezTo>
                    <a:cubicBezTo>
                      <a:pt x="25" y="38"/>
                      <a:pt x="25" y="39"/>
                      <a:pt x="26" y="39"/>
                    </a:cubicBezTo>
                    <a:cubicBezTo>
                      <a:pt x="26" y="39"/>
                      <a:pt x="26" y="37"/>
                      <a:pt x="26" y="37"/>
                    </a:cubicBezTo>
                    <a:cubicBezTo>
                      <a:pt x="26" y="37"/>
                      <a:pt x="27" y="36"/>
                      <a:pt x="27" y="36"/>
                    </a:cubicBezTo>
                    <a:cubicBezTo>
                      <a:pt x="27" y="35"/>
                      <a:pt x="26" y="35"/>
                      <a:pt x="26" y="35"/>
                    </a:cubicBezTo>
                    <a:cubicBezTo>
                      <a:pt x="25" y="35"/>
                      <a:pt x="25" y="34"/>
                      <a:pt x="25" y="34"/>
                    </a:cubicBezTo>
                    <a:cubicBezTo>
                      <a:pt x="24" y="34"/>
                      <a:pt x="24" y="34"/>
                      <a:pt x="24" y="35"/>
                    </a:cubicBezTo>
                    <a:close/>
                    <a:moveTo>
                      <a:pt x="21" y="34"/>
                    </a:moveTo>
                    <a:cubicBezTo>
                      <a:pt x="20" y="34"/>
                      <a:pt x="20" y="34"/>
                      <a:pt x="20" y="35"/>
                    </a:cubicBezTo>
                    <a:cubicBezTo>
                      <a:pt x="19" y="35"/>
                      <a:pt x="20" y="35"/>
                      <a:pt x="20" y="35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19" y="36"/>
                      <a:pt x="20" y="37"/>
                    </a:cubicBezTo>
                    <a:cubicBezTo>
                      <a:pt x="20" y="37"/>
                      <a:pt x="20" y="37"/>
                      <a:pt x="21" y="37"/>
                    </a:cubicBezTo>
                    <a:cubicBezTo>
                      <a:pt x="21" y="37"/>
                      <a:pt x="21" y="37"/>
                      <a:pt x="22" y="38"/>
                    </a:cubicBezTo>
                    <a:cubicBezTo>
                      <a:pt x="22" y="38"/>
                      <a:pt x="22" y="38"/>
                      <a:pt x="22" y="38"/>
                    </a:cubicBezTo>
                    <a:cubicBezTo>
                      <a:pt x="23" y="38"/>
                      <a:pt x="23" y="38"/>
                      <a:pt x="23" y="38"/>
                    </a:cubicBezTo>
                    <a:cubicBezTo>
                      <a:pt x="24" y="38"/>
                      <a:pt x="25" y="38"/>
                      <a:pt x="25" y="37"/>
                    </a:cubicBezTo>
                    <a:cubicBezTo>
                      <a:pt x="25" y="37"/>
                      <a:pt x="24" y="35"/>
                      <a:pt x="24" y="35"/>
                    </a:cubicBezTo>
                    <a:cubicBezTo>
                      <a:pt x="23" y="35"/>
                      <a:pt x="23" y="36"/>
                      <a:pt x="23" y="36"/>
                    </a:cubicBezTo>
                    <a:cubicBezTo>
                      <a:pt x="22" y="36"/>
                      <a:pt x="22" y="35"/>
                      <a:pt x="22" y="35"/>
                    </a:cubicBezTo>
                    <a:cubicBezTo>
                      <a:pt x="22" y="35"/>
                      <a:pt x="21" y="35"/>
                      <a:pt x="21" y="34"/>
                    </a:cubicBezTo>
                    <a:cubicBezTo>
                      <a:pt x="21" y="34"/>
                      <a:pt x="21" y="34"/>
                      <a:pt x="21" y="34"/>
                    </a:cubicBezTo>
                    <a:close/>
                    <a:moveTo>
                      <a:pt x="44" y="33"/>
                    </a:moveTo>
                    <a:cubicBezTo>
                      <a:pt x="45" y="33"/>
                      <a:pt x="45" y="33"/>
                      <a:pt x="46" y="33"/>
                    </a:cubicBezTo>
                    <a:cubicBezTo>
                      <a:pt x="46" y="33"/>
                      <a:pt x="46" y="34"/>
                      <a:pt x="47" y="34"/>
                    </a:cubicBezTo>
                    <a:cubicBezTo>
                      <a:pt x="47" y="34"/>
                      <a:pt x="47" y="33"/>
                      <a:pt x="47" y="33"/>
                    </a:cubicBezTo>
                    <a:cubicBezTo>
                      <a:pt x="47" y="33"/>
                      <a:pt x="47" y="32"/>
                      <a:pt x="47" y="32"/>
                    </a:cubicBezTo>
                    <a:cubicBezTo>
                      <a:pt x="47" y="32"/>
                      <a:pt x="46" y="31"/>
                      <a:pt x="46" y="31"/>
                    </a:cubicBezTo>
                    <a:cubicBezTo>
                      <a:pt x="46" y="31"/>
                      <a:pt x="45" y="30"/>
                      <a:pt x="45" y="30"/>
                    </a:cubicBezTo>
                    <a:cubicBezTo>
                      <a:pt x="45" y="30"/>
                      <a:pt x="44" y="31"/>
                      <a:pt x="44" y="31"/>
                    </a:cubicBezTo>
                    <a:cubicBezTo>
                      <a:pt x="44" y="31"/>
                      <a:pt x="44" y="31"/>
                      <a:pt x="44" y="32"/>
                    </a:cubicBezTo>
                    <a:cubicBezTo>
                      <a:pt x="44" y="32"/>
                      <a:pt x="44" y="32"/>
                      <a:pt x="44" y="32"/>
                    </a:cubicBezTo>
                    <a:cubicBezTo>
                      <a:pt x="44" y="32"/>
                      <a:pt x="44" y="33"/>
                      <a:pt x="44" y="33"/>
                    </a:cubicBezTo>
                    <a:close/>
                    <a:moveTo>
                      <a:pt x="6" y="35"/>
                    </a:moveTo>
                    <a:cubicBezTo>
                      <a:pt x="6" y="35"/>
                      <a:pt x="7" y="35"/>
                      <a:pt x="7" y="36"/>
                    </a:cubicBezTo>
                    <a:cubicBezTo>
                      <a:pt x="7" y="36"/>
                      <a:pt x="7" y="36"/>
                      <a:pt x="7" y="36"/>
                    </a:cubicBezTo>
                    <a:cubicBezTo>
                      <a:pt x="8" y="36"/>
                      <a:pt x="9" y="36"/>
                      <a:pt x="9" y="36"/>
                    </a:cubicBezTo>
                    <a:cubicBezTo>
                      <a:pt x="9" y="36"/>
                      <a:pt x="10" y="35"/>
                      <a:pt x="10" y="35"/>
                    </a:cubicBezTo>
                    <a:cubicBezTo>
                      <a:pt x="10" y="35"/>
                      <a:pt x="10" y="35"/>
                      <a:pt x="10" y="35"/>
                    </a:cubicBezTo>
                    <a:cubicBezTo>
                      <a:pt x="11" y="35"/>
                      <a:pt x="10" y="35"/>
                      <a:pt x="11" y="35"/>
                    </a:cubicBezTo>
                    <a:cubicBezTo>
                      <a:pt x="11" y="35"/>
                      <a:pt x="11" y="34"/>
                      <a:pt x="11" y="34"/>
                    </a:cubicBezTo>
                    <a:cubicBezTo>
                      <a:pt x="11" y="33"/>
                      <a:pt x="10" y="33"/>
                      <a:pt x="9" y="33"/>
                    </a:cubicBezTo>
                    <a:cubicBezTo>
                      <a:pt x="9" y="33"/>
                      <a:pt x="10" y="32"/>
                      <a:pt x="9" y="32"/>
                    </a:cubicBezTo>
                    <a:cubicBezTo>
                      <a:pt x="9" y="31"/>
                      <a:pt x="10" y="32"/>
                      <a:pt x="11" y="31"/>
                    </a:cubicBezTo>
                    <a:cubicBezTo>
                      <a:pt x="11" y="31"/>
                      <a:pt x="10" y="30"/>
                      <a:pt x="10" y="30"/>
                    </a:cubicBezTo>
                    <a:cubicBezTo>
                      <a:pt x="10" y="30"/>
                      <a:pt x="10" y="29"/>
                      <a:pt x="10" y="29"/>
                    </a:cubicBezTo>
                    <a:cubicBezTo>
                      <a:pt x="10" y="29"/>
                      <a:pt x="10" y="29"/>
                      <a:pt x="10" y="29"/>
                    </a:cubicBezTo>
                    <a:cubicBezTo>
                      <a:pt x="10" y="28"/>
                      <a:pt x="10" y="28"/>
                      <a:pt x="10" y="28"/>
                    </a:cubicBezTo>
                    <a:cubicBezTo>
                      <a:pt x="9" y="28"/>
                      <a:pt x="9" y="28"/>
                      <a:pt x="9" y="28"/>
                    </a:cubicBezTo>
                    <a:cubicBezTo>
                      <a:pt x="10" y="28"/>
                      <a:pt x="10" y="28"/>
                      <a:pt x="11" y="27"/>
                    </a:cubicBezTo>
                    <a:cubicBezTo>
                      <a:pt x="11" y="27"/>
                      <a:pt x="11" y="27"/>
                      <a:pt x="12" y="27"/>
                    </a:cubicBezTo>
                    <a:cubicBezTo>
                      <a:pt x="12" y="26"/>
                      <a:pt x="10" y="26"/>
                      <a:pt x="10" y="26"/>
                    </a:cubicBezTo>
                    <a:cubicBezTo>
                      <a:pt x="10" y="25"/>
                      <a:pt x="11" y="26"/>
                      <a:pt x="11" y="26"/>
                    </a:cubicBezTo>
                    <a:cubicBezTo>
                      <a:pt x="11" y="26"/>
                      <a:pt x="12" y="26"/>
                      <a:pt x="12" y="25"/>
                    </a:cubicBezTo>
                    <a:cubicBezTo>
                      <a:pt x="12" y="25"/>
                      <a:pt x="13" y="25"/>
                      <a:pt x="13" y="25"/>
                    </a:cubicBezTo>
                    <a:cubicBezTo>
                      <a:pt x="13" y="25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3" y="24"/>
                      <a:pt x="13" y="23"/>
                      <a:pt x="14" y="24"/>
                    </a:cubicBezTo>
                    <a:cubicBezTo>
                      <a:pt x="14" y="24"/>
                      <a:pt x="14" y="22"/>
                      <a:pt x="14" y="22"/>
                    </a:cubicBezTo>
                    <a:cubicBezTo>
                      <a:pt x="14" y="21"/>
                      <a:pt x="14" y="20"/>
                      <a:pt x="15" y="19"/>
                    </a:cubicBezTo>
                    <a:cubicBezTo>
                      <a:pt x="15" y="19"/>
                      <a:pt x="15" y="18"/>
                      <a:pt x="16" y="19"/>
                    </a:cubicBezTo>
                    <a:cubicBezTo>
                      <a:pt x="16" y="19"/>
                      <a:pt x="15" y="19"/>
                      <a:pt x="15" y="20"/>
                    </a:cubicBezTo>
                    <a:cubicBezTo>
                      <a:pt x="16" y="20"/>
                      <a:pt x="16" y="20"/>
                      <a:pt x="16" y="20"/>
                    </a:cubicBezTo>
                    <a:cubicBezTo>
                      <a:pt x="16" y="22"/>
                      <a:pt x="16" y="19"/>
                      <a:pt x="17" y="19"/>
                    </a:cubicBezTo>
                    <a:cubicBezTo>
                      <a:pt x="17" y="19"/>
                      <a:pt x="17" y="19"/>
                      <a:pt x="17" y="20"/>
                    </a:cubicBezTo>
                    <a:cubicBezTo>
                      <a:pt x="18" y="20"/>
                      <a:pt x="18" y="20"/>
                      <a:pt x="18" y="20"/>
                    </a:cubicBezTo>
                    <a:cubicBezTo>
                      <a:pt x="18" y="19"/>
                      <a:pt x="19" y="18"/>
                      <a:pt x="19" y="17"/>
                    </a:cubicBezTo>
                    <a:cubicBezTo>
                      <a:pt x="19" y="16"/>
                      <a:pt x="18" y="16"/>
                      <a:pt x="17" y="16"/>
                    </a:cubicBezTo>
                    <a:cubicBezTo>
                      <a:pt x="17" y="16"/>
                      <a:pt x="16" y="16"/>
                      <a:pt x="16" y="16"/>
                    </a:cubicBezTo>
                    <a:cubicBezTo>
                      <a:pt x="16" y="16"/>
                      <a:pt x="16" y="16"/>
                      <a:pt x="15" y="15"/>
                    </a:cubicBezTo>
                    <a:cubicBezTo>
                      <a:pt x="15" y="15"/>
                      <a:pt x="15" y="15"/>
                      <a:pt x="15" y="15"/>
                    </a:cubicBezTo>
                    <a:cubicBezTo>
                      <a:pt x="14" y="15"/>
                      <a:pt x="14" y="16"/>
                      <a:pt x="14" y="16"/>
                    </a:cubicBezTo>
                    <a:cubicBezTo>
                      <a:pt x="14" y="15"/>
                      <a:pt x="16" y="14"/>
                      <a:pt x="15" y="13"/>
                    </a:cubicBezTo>
                    <a:cubicBezTo>
                      <a:pt x="14" y="13"/>
                      <a:pt x="14" y="13"/>
                      <a:pt x="13" y="14"/>
                    </a:cubicBezTo>
                    <a:cubicBezTo>
                      <a:pt x="13" y="14"/>
                      <a:pt x="12" y="14"/>
                      <a:pt x="12" y="14"/>
                    </a:cubicBezTo>
                    <a:cubicBezTo>
                      <a:pt x="12" y="14"/>
                      <a:pt x="13" y="14"/>
                      <a:pt x="13" y="13"/>
                    </a:cubicBezTo>
                    <a:cubicBezTo>
                      <a:pt x="14" y="13"/>
                      <a:pt x="14" y="13"/>
                      <a:pt x="15" y="13"/>
                    </a:cubicBezTo>
                    <a:cubicBezTo>
                      <a:pt x="15" y="12"/>
                      <a:pt x="15" y="11"/>
                      <a:pt x="15" y="10"/>
                    </a:cubicBezTo>
                    <a:cubicBezTo>
                      <a:pt x="14" y="10"/>
                      <a:pt x="14" y="9"/>
                      <a:pt x="13" y="9"/>
                    </a:cubicBezTo>
                    <a:cubicBezTo>
                      <a:pt x="12" y="9"/>
                      <a:pt x="12" y="9"/>
                      <a:pt x="11" y="9"/>
                    </a:cubicBezTo>
                    <a:cubicBezTo>
                      <a:pt x="11" y="9"/>
                      <a:pt x="11" y="10"/>
                      <a:pt x="10" y="10"/>
                    </a:cubicBezTo>
                    <a:cubicBezTo>
                      <a:pt x="10" y="10"/>
                      <a:pt x="10" y="10"/>
                      <a:pt x="10" y="10"/>
                    </a:cubicBezTo>
                    <a:cubicBezTo>
                      <a:pt x="8" y="9"/>
                      <a:pt x="7" y="10"/>
                      <a:pt x="7" y="12"/>
                    </a:cubicBezTo>
                    <a:cubicBezTo>
                      <a:pt x="7" y="13"/>
                      <a:pt x="8" y="13"/>
                      <a:pt x="8" y="14"/>
                    </a:cubicBezTo>
                    <a:cubicBezTo>
                      <a:pt x="8" y="14"/>
                      <a:pt x="8" y="16"/>
                      <a:pt x="8" y="15"/>
                    </a:cubicBezTo>
                    <a:cubicBezTo>
                      <a:pt x="7" y="15"/>
                      <a:pt x="8" y="14"/>
                      <a:pt x="7" y="14"/>
                    </a:cubicBezTo>
                    <a:cubicBezTo>
                      <a:pt x="7" y="14"/>
                      <a:pt x="6" y="16"/>
                      <a:pt x="6" y="15"/>
                    </a:cubicBezTo>
                    <a:cubicBezTo>
                      <a:pt x="6" y="14"/>
                      <a:pt x="7" y="13"/>
                      <a:pt x="7" y="13"/>
                    </a:cubicBezTo>
                    <a:cubicBezTo>
                      <a:pt x="7" y="12"/>
                      <a:pt x="6" y="12"/>
                      <a:pt x="6" y="12"/>
                    </a:cubicBezTo>
                    <a:cubicBezTo>
                      <a:pt x="5" y="13"/>
                      <a:pt x="5" y="13"/>
                      <a:pt x="5" y="14"/>
                    </a:cubicBezTo>
                    <a:cubicBezTo>
                      <a:pt x="4" y="14"/>
                      <a:pt x="4" y="14"/>
                      <a:pt x="4" y="15"/>
                    </a:cubicBezTo>
                    <a:cubicBezTo>
                      <a:pt x="4" y="15"/>
                      <a:pt x="4" y="15"/>
                      <a:pt x="5" y="16"/>
                    </a:cubicBezTo>
                    <a:cubicBezTo>
                      <a:pt x="5" y="16"/>
                      <a:pt x="4" y="16"/>
                      <a:pt x="3" y="16"/>
                    </a:cubicBezTo>
                    <a:cubicBezTo>
                      <a:pt x="3" y="15"/>
                      <a:pt x="3" y="15"/>
                      <a:pt x="3" y="14"/>
                    </a:cubicBezTo>
                    <a:cubicBezTo>
                      <a:pt x="2" y="14"/>
                      <a:pt x="3" y="14"/>
                      <a:pt x="3" y="15"/>
                    </a:cubicBezTo>
                    <a:cubicBezTo>
                      <a:pt x="3" y="15"/>
                      <a:pt x="2" y="15"/>
                      <a:pt x="2" y="15"/>
                    </a:cubicBezTo>
                    <a:cubicBezTo>
                      <a:pt x="2" y="15"/>
                      <a:pt x="1" y="15"/>
                      <a:pt x="1" y="15"/>
                    </a:cubicBezTo>
                    <a:cubicBezTo>
                      <a:pt x="1" y="15"/>
                      <a:pt x="1" y="14"/>
                      <a:pt x="1" y="14"/>
                    </a:cubicBezTo>
                    <a:cubicBezTo>
                      <a:pt x="0" y="14"/>
                      <a:pt x="0" y="15"/>
                      <a:pt x="0" y="15"/>
                    </a:cubicBezTo>
                    <a:cubicBezTo>
                      <a:pt x="0" y="16"/>
                      <a:pt x="0" y="17"/>
                      <a:pt x="0" y="18"/>
                    </a:cubicBezTo>
                    <a:cubicBezTo>
                      <a:pt x="0" y="19"/>
                      <a:pt x="0" y="20"/>
                      <a:pt x="0" y="21"/>
                    </a:cubicBezTo>
                    <a:cubicBezTo>
                      <a:pt x="1" y="21"/>
                      <a:pt x="1" y="21"/>
                      <a:pt x="1" y="21"/>
                    </a:cubicBezTo>
                    <a:cubicBezTo>
                      <a:pt x="1" y="22"/>
                      <a:pt x="1" y="22"/>
                      <a:pt x="1" y="22"/>
                    </a:cubicBezTo>
                    <a:cubicBezTo>
                      <a:pt x="2" y="23"/>
                      <a:pt x="2" y="23"/>
                      <a:pt x="2" y="23"/>
                    </a:cubicBezTo>
                    <a:cubicBezTo>
                      <a:pt x="1" y="24"/>
                      <a:pt x="1" y="24"/>
                      <a:pt x="1" y="24"/>
                    </a:cubicBezTo>
                    <a:cubicBezTo>
                      <a:pt x="1" y="24"/>
                      <a:pt x="1" y="24"/>
                      <a:pt x="1" y="24"/>
                    </a:cubicBezTo>
                    <a:cubicBezTo>
                      <a:pt x="0" y="23"/>
                      <a:pt x="1" y="23"/>
                      <a:pt x="0" y="23"/>
                    </a:cubicBezTo>
                    <a:cubicBezTo>
                      <a:pt x="0" y="22"/>
                      <a:pt x="0" y="21"/>
                      <a:pt x="0" y="21"/>
                    </a:cubicBezTo>
                    <a:cubicBezTo>
                      <a:pt x="0" y="21"/>
                      <a:pt x="0" y="22"/>
                      <a:pt x="0" y="22"/>
                    </a:cubicBezTo>
                    <a:cubicBezTo>
                      <a:pt x="0" y="23"/>
                      <a:pt x="0" y="23"/>
                      <a:pt x="0" y="24"/>
                    </a:cubicBezTo>
                    <a:cubicBezTo>
                      <a:pt x="0" y="24"/>
                      <a:pt x="0" y="25"/>
                      <a:pt x="0" y="26"/>
                    </a:cubicBezTo>
                    <a:cubicBezTo>
                      <a:pt x="0" y="26"/>
                      <a:pt x="0" y="27"/>
                      <a:pt x="0" y="28"/>
                    </a:cubicBezTo>
                    <a:cubicBezTo>
                      <a:pt x="0" y="28"/>
                      <a:pt x="1" y="28"/>
                      <a:pt x="1" y="28"/>
                    </a:cubicBezTo>
                    <a:cubicBezTo>
                      <a:pt x="1" y="28"/>
                      <a:pt x="1" y="27"/>
                      <a:pt x="1" y="27"/>
                    </a:cubicBezTo>
                    <a:cubicBezTo>
                      <a:pt x="1" y="27"/>
                      <a:pt x="1" y="27"/>
                      <a:pt x="2" y="27"/>
                    </a:cubicBezTo>
                    <a:cubicBezTo>
                      <a:pt x="2" y="28"/>
                      <a:pt x="2" y="28"/>
                      <a:pt x="2" y="29"/>
                    </a:cubicBezTo>
                    <a:cubicBezTo>
                      <a:pt x="2" y="29"/>
                      <a:pt x="2" y="29"/>
                      <a:pt x="2" y="30"/>
                    </a:cubicBezTo>
                    <a:cubicBezTo>
                      <a:pt x="2" y="29"/>
                      <a:pt x="2" y="28"/>
                      <a:pt x="3" y="29"/>
                    </a:cubicBezTo>
                    <a:cubicBezTo>
                      <a:pt x="4" y="29"/>
                      <a:pt x="4" y="30"/>
                      <a:pt x="4" y="30"/>
                    </a:cubicBezTo>
                    <a:cubicBezTo>
                      <a:pt x="4" y="31"/>
                      <a:pt x="4" y="32"/>
                      <a:pt x="4" y="33"/>
                    </a:cubicBezTo>
                    <a:cubicBezTo>
                      <a:pt x="4" y="33"/>
                      <a:pt x="4" y="35"/>
                      <a:pt x="4" y="35"/>
                    </a:cubicBezTo>
                    <a:cubicBezTo>
                      <a:pt x="4" y="35"/>
                      <a:pt x="5" y="35"/>
                      <a:pt x="6" y="35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05" name="Freeform 816">
                <a:extLst>
                  <a:ext uri="{FF2B5EF4-FFF2-40B4-BE49-F238E27FC236}">
                    <a16:creationId xmlns:a16="http://schemas.microsoft.com/office/drawing/2014/main" id="{E18DA181-EF7F-9A5C-5365-AC7768F930C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716588" y="3208338"/>
                <a:ext cx="192087" cy="112713"/>
              </a:xfrm>
              <a:custGeom>
                <a:avLst/>
                <a:gdLst>
                  <a:gd name="T0" fmla="*/ 17 w 46"/>
                  <a:gd name="T1" fmla="*/ 25 h 27"/>
                  <a:gd name="T2" fmla="*/ 19 w 46"/>
                  <a:gd name="T3" fmla="*/ 25 h 27"/>
                  <a:gd name="T4" fmla="*/ 20 w 46"/>
                  <a:gd name="T5" fmla="*/ 22 h 27"/>
                  <a:gd name="T6" fmla="*/ 25 w 46"/>
                  <a:gd name="T7" fmla="*/ 23 h 27"/>
                  <a:gd name="T8" fmla="*/ 28 w 46"/>
                  <a:gd name="T9" fmla="*/ 24 h 27"/>
                  <a:gd name="T10" fmla="*/ 32 w 46"/>
                  <a:gd name="T11" fmla="*/ 24 h 27"/>
                  <a:gd name="T12" fmla="*/ 34 w 46"/>
                  <a:gd name="T13" fmla="*/ 23 h 27"/>
                  <a:gd name="T14" fmla="*/ 40 w 46"/>
                  <a:gd name="T15" fmla="*/ 22 h 27"/>
                  <a:gd name="T16" fmla="*/ 43 w 46"/>
                  <a:gd name="T17" fmla="*/ 18 h 27"/>
                  <a:gd name="T18" fmla="*/ 45 w 46"/>
                  <a:gd name="T19" fmla="*/ 17 h 27"/>
                  <a:gd name="T20" fmla="*/ 45 w 46"/>
                  <a:gd name="T21" fmla="*/ 15 h 27"/>
                  <a:gd name="T22" fmla="*/ 44 w 46"/>
                  <a:gd name="T23" fmla="*/ 12 h 27"/>
                  <a:gd name="T24" fmla="*/ 41 w 46"/>
                  <a:gd name="T25" fmla="*/ 11 h 27"/>
                  <a:gd name="T26" fmla="*/ 39 w 46"/>
                  <a:gd name="T27" fmla="*/ 10 h 27"/>
                  <a:gd name="T28" fmla="*/ 39 w 46"/>
                  <a:gd name="T29" fmla="*/ 8 h 27"/>
                  <a:gd name="T30" fmla="*/ 35 w 46"/>
                  <a:gd name="T31" fmla="*/ 7 h 27"/>
                  <a:gd name="T32" fmla="*/ 33 w 46"/>
                  <a:gd name="T33" fmla="*/ 8 h 27"/>
                  <a:gd name="T34" fmla="*/ 31 w 46"/>
                  <a:gd name="T35" fmla="*/ 10 h 27"/>
                  <a:gd name="T36" fmla="*/ 30 w 46"/>
                  <a:gd name="T37" fmla="*/ 8 h 27"/>
                  <a:gd name="T38" fmla="*/ 30 w 46"/>
                  <a:gd name="T39" fmla="*/ 5 h 27"/>
                  <a:gd name="T40" fmla="*/ 26 w 46"/>
                  <a:gd name="T41" fmla="*/ 4 h 27"/>
                  <a:gd name="T42" fmla="*/ 22 w 46"/>
                  <a:gd name="T43" fmla="*/ 2 h 27"/>
                  <a:gd name="T44" fmla="*/ 19 w 46"/>
                  <a:gd name="T45" fmla="*/ 2 h 27"/>
                  <a:gd name="T46" fmla="*/ 15 w 46"/>
                  <a:gd name="T47" fmla="*/ 0 h 27"/>
                  <a:gd name="T48" fmla="*/ 13 w 46"/>
                  <a:gd name="T49" fmla="*/ 3 h 27"/>
                  <a:gd name="T50" fmla="*/ 9 w 46"/>
                  <a:gd name="T51" fmla="*/ 5 h 27"/>
                  <a:gd name="T52" fmla="*/ 8 w 46"/>
                  <a:gd name="T53" fmla="*/ 6 h 27"/>
                  <a:gd name="T54" fmla="*/ 4 w 46"/>
                  <a:gd name="T55" fmla="*/ 7 h 27"/>
                  <a:gd name="T56" fmla="*/ 2 w 46"/>
                  <a:gd name="T57" fmla="*/ 9 h 27"/>
                  <a:gd name="T58" fmla="*/ 1 w 46"/>
                  <a:gd name="T59" fmla="*/ 10 h 27"/>
                  <a:gd name="T60" fmla="*/ 3 w 46"/>
                  <a:gd name="T61" fmla="*/ 15 h 27"/>
                  <a:gd name="T62" fmla="*/ 5 w 46"/>
                  <a:gd name="T63" fmla="*/ 18 h 27"/>
                  <a:gd name="T64" fmla="*/ 7 w 46"/>
                  <a:gd name="T65" fmla="*/ 20 h 27"/>
                  <a:gd name="T66" fmla="*/ 9 w 46"/>
                  <a:gd name="T67" fmla="*/ 21 h 27"/>
                  <a:gd name="T68" fmla="*/ 12 w 46"/>
                  <a:gd name="T69" fmla="*/ 24 h 27"/>
                  <a:gd name="T70" fmla="*/ 14 w 46"/>
                  <a:gd name="T71" fmla="*/ 26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6" h="27">
                    <a:moveTo>
                      <a:pt x="14" y="26"/>
                    </a:moveTo>
                    <a:cubicBezTo>
                      <a:pt x="15" y="27"/>
                      <a:pt x="16" y="25"/>
                      <a:pt x="17" y="25"/>
                    </a:cubicBezTo>
                    <a:cubicBezTo>
                      <a:pt x="17" y="25"/>
                      <a:pt x="17" y="26"/>
                      <a:pt x="18" y="26"/>
                    </a:cubicBezTo>
                    <a:cubicBezTo>
                      <a:pt x="18" y="26"/>
                      <a:pt x="18" y="25"/>
                      <a:pt x="19" y="25"/>
                    </a:cubicBezTo>
                    <a:cubicBezTo>
                      <a:pt x="19" y="24"/>
                      <a:pt x="20" y="24"/>
                      <a:pt x="20" y="23"/>
                    </a:cubicBezTo>
                    <a:cubicBezTo>
                      <a:pt x="20" y="22"/>
                      <a:pt x="20" y="22"/>
                      <a:pt x="20" y="22"/>
                    </a:cubicBezTo>
                    <a:cubicBezTo>
                      <a:pt x="21" y="22"/>
                      <a:pt x="21" y="22"/>
                      <a:pt x="21" y="22"/>
                    </a:cubicBezTo>
                    <a:cubicBezTo>
                      <a:pt x="23" y="22"/>
                      <a:pt x="24" y="23"/>
                      <a:pt x="25" y="23"/>
                    </a:cubicBezTo>
                    <a:cubicBezTo>
                      <a:pt x="25" y="23"/>
                      <a:pt x="26" y="23"/>
                      <a:pt x="26" y="23"/>
                    </a:cubicBezTo>
                    <a:cubicBezTo>
                      <a:pt x="27" y="24"/>
                      <a:pt x="27" y="24"/>
                      <a:pt x="28" y="24"/>
                    </a:cubicBezTo>
                    <a:cubicBezTo>
                      <a:pt x="29" y="24"/>
                      <a:pt x="30" y="23"/>
                      <a:pt x="31" y="24"/>
                    </a:cubicBezTo>
                    <a:cubicBezTo>
                      <a:pt x="31" y="24"/>
                      <a:pt x="32" y="24"/>
                      <a:pt x="32" y="24"/>
                    </a:cubicBezTo>
                    <a:cubicBezTo>
                      <a:pt x="33" y="25"/>
                      <a:pt x="33" y="25"/>
                      <a:pt x="33" y="25"/>
                    </a:cubicBezTo>
                    <a:cubicBezTo>
                      <a:pt x="34" y="25"/>
                      <a:pt x="34" y="24"/>
                      <a:pt x="34" y="23"/>
                    </a:cubicBezTo>
                    <a:cubicBezTo>
                      <a:pt x="35" y="23"/>
                      <a:pt x="36" y="23"/>
                      <a:pt x="37" y="23"/>
                    </a:cubicBezTo>
                    <a:cubicBezTo>
                      <a:pt x="38" y="23"/>
                      <a:pt x="39" y="22"/>
                      <a:pt x="40" y="22"/>
                    </a:cubicBezTo>
                    <a:cubicBezTo>
                      <a:pt x="41" y="21"/>
                      <a:pt x="41" y="20"/>
                      <a:pt x="41" y="20"/>
                    </a:cubicBezTo>
                    <a:cubicBezTo>
                      <a:pt x="41" y="19"/>
                      <a:pt x="42" y="19"/>
                      <a:pt x="43" y="18"/>
                    </a:cubicBezTo>
                    <a:cubicBezTo>
                      <a:pt x="43" y="18"/>
                      <a:pt x="43" y="17"/>
                      <a:pt x="44" y="17"/>
                    </a:cubicBezTo>
                    <a:cubicBezTo>
                      <a:pt x="44" y="17"/>
                      <a:pt x="45" y="17"/>
                      <a:pt x="45" y="17"/>
                    </a:cubicBezTo>
                    <a:cubicBezTo>
                      <a:pt x="45" y="16"/>
                      <a:pt x="46" y="16"/>
                      <a:pt x="46" y="16"/>
                    </a:cubicBezTo>
                    <a:cubicBezTo>
                      <a:pt x="46" y="16"/>
                      <a:pt x="46" y="15"/>
                      <a:pt x="45" y="15"/>
                    </a:cubicBezTo>
                    <a:cubicBezTo>
                      <a:pt x="45" y="15"/>
                      <a:pt x="45" y="14"/>
                      <a:pt x="45" y="14"/>
                    </a:cubicBezTo>
                    <a:cubicBezTo>
                      <a:pt x="44" y="13"/>
                      <a:pt x="45" y="12"/>
                      <a:pt x="44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2" y="11"/>
                      <a:pt x="42" y="11"/>
                      <a:pt x="41" y="11"/>
                    </a:cubicBezTo>
                    <a:cubicBezTo>
                      <a:pt x="40" y="10"/>
                      <a:pt x="41" y="11"/>
                      <a:pt x="40" y="11"/>
                    </a:cubicBezTo>
                    <a:cubicBezTo>
                      <a:pt x="39" y="11"/>
                      <a:pt x="39" y="11"/>
                      <a:pt x="39" y="10"/>
                    </a:cubicBezTo>
                    <a:cubicBezTo>
                      <a:pt x="38" y="10"/>
                      <a:pt x="38" y="10"/>
                      <a:pt x="38" y="10"/>
                    </a:cubicBezTo>
                    <a:cubicBezTo>
                      <a:pt x="37" y="9"/>
                      <a:pt x="39" y="9"/>
                      <a:pt x="39" y="8"/>
                    </a:cubicBezTo>
                    <a:cubicBezTo>
                      <a:pt x="38" y="8"/>
                      <a:pt x="37" y="9"/>
                      <a:pt x="36" y="8"/>
                    </a:cubicBezTo>
                    <a:cubicBezTo>
                      <a:pt x="36" y="8"/>
                      <a:pt x="35" y="8"/>
                      <a:pt x="35" y="7"/>
                    </a:cubicBezTo>
                    <a:cubicBezTo>
                      <a:pt x="34" y="7"/>
                      <a:pt x="33" y="6"/>
                      <a:pt x="33" y="7"/>
                    </a:cubicBezTo>
                    <a:cubicBezTo>
                      <a:pt x="32" y="7"/>
                      <a:pt x="33" y="8"/>
                      <a:pt x="33" y="8"/>
                    </a:cubicBezTo>
                    <a:cubicBezTo>
                      <a:pt x="34" y="9"/>
                      <a:pt x="33" y="9"/>
                      <a:pt x="32" y="9"/>
                    </a:cubicBezTo>
                    <a:cubicBezTo>
                      <a:pt x="32" y="10"/>
                      <a:pt x="31" y="10"/>
                      <a:pt x="31" y="10"/>
                    </a:cubicBezTo>
                    <a:cubicBezTo>
                      <a:pt x="30" y="9"/>
                      <a:pt x="30" y="9"/>
                      <a:pt x="30" y="8"/>
                    </a:cubicBezTo>
                    <a:cubicBezTo>
                      <a:pt x="30" y="8"/>
                      <a:pt x="30" y="8"/>
                      <a:pt x="30" y="8"/>
                    </a:cubicBezTo>
                    <a:cubicBezTo>
                      <a:pt x="29" y="7"/>
                      <a:pt x="29" y="7"/>
                      <a:pt x="29" y="7"/>
                    </a:cubicBezTo>
                    <a:cubicBezTo>
                      <a:pt x="27" y="6"/>
                      <a:pt x="30" y="6"/>
                      <a:pt x="30" y="5"/>
                    </a:cubicBezTo>
                    <a:cubicBezTo>
                      <a:pt x="29" y="4"/>
                      <a:pt x="28" y="4"/>
                      <a:pt x="28" y="4"/>
                    </a:cubicBezTo>
                    <a:cubicBezTo>
                      <a:pt x="27" y="5"/>
                      <a:pt x="27" y="4"/>
                      <a:pt x="26" y="4"/>
                    </a:cubicBezTo>
                    <a:cubicBezTo>
                      <a:pt x="25" y="3"/>
                      <a:pt x="24" y="3"/>
                      <a:pt x="24" y="3"/>
                    </a:cubicBezTo>
                    <a:cubicBezTo>
                      <a:pt x="23" y="3"/>
                      <a:pt x="23" y="2"/>
                      <a:pt x="22" y="2"/>
                    </a:cubicBezTo>
                    <a:cubicBezTo>
                      <a:pt x="22" y="1"/>
                      <a:pt x="21" y="0"/>
                      <a:pt x="20" y="1"/>
                    </a:cubicBezTo>
                    <a:cubicBezTo>
                      <a:pt x="20" y="1"/>
                      <a:pt x="20" y="2"/>
                      <a:pt x="19" y="2"/>
                    </a:cubicBezTo>
                    <a:cubicBezTo>
                      <a:pt x="19" y="3"/>
                      <a:pt x="18" y="2"/>
                      <a:pt x="18" y="1"/>
                    </a:cubicBezTo>
                    <a:cubicBezTo>
                      <a:pt x="17" y="0"/>
                      <a:pt x="16" y="0"/>
                      <a:pt x="15" y="0"/>
                    </a:cubicBezTo>
                    <a:cubicBezTo>
                      <a:pt x="15" y="1"/>
                      <a:pt x="16" y="1"/>
                      <a:pt x="16" y="2"/>
                    </a:cubicBezTo>
                    <a:cubicBezTo>
                      <a:pt x="16" y="2"/>
                      <a:pt x="14" y="3"/>
                      <a:pt x="13" y="3"/>
                    </a:cubicBezTo>
                    <a:cubicBezTo>
                      <a:pt x="13" y="3"/>
                      <a:pt x="12" y="3"/>
                      <a:pt x="11" y="4"/>
                    </a:cubicBezTo>
                    <a:cubicBezTo>
                      <a:pt x="10" y="4"/>
                      <a:pt x="10" y="4"/>
                      <a:pt x="9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8" y="5"/>
                      <a:pt x="8" y="6"/>
                      <a:pt x="8" y="6"/>
                    </a:cubicBezTo>
                    <a:cubicBezTo>
                      <a:pt x="7" y="6"/>
                      <a:pt x="6" y="7"/>
                      <a:pt x="6" y="7"/>
                    </a:cubicBezTo>
                    <a:cubicBezTo>
                      <a:pt x="5" y="7"/>
                      <a:pt x="4" y="7"/>
                      <a:pt x="4" y="7"/>
                    </a:cubicBezTo>
                    <a:cubicBezTo>
                      <a:pt x="3" y="7"/>
                      <a:pt x="3" y="7"/>
                      <a:pt x="3" y="8"/>
                    </a:cubicBezTo>
                    <a:cubicBezTo>
                      <a:pt x="3" y="8"/>
                      <a:pt x="2" y="9"/>
                      <a:pt x="2" y="9"/>
                    </a:cubicBezTo>
                    <a:cubicBezTo>
                      <a:pt x="1" y="9"/>
                      <a:pt x="1" y="8"/>
                      <a:pt x="1" y="8"/>
                    </a:cubicBezTo>
                    <a:cubicBezTo>
                      <a:pt x="0" y="8"/>
                      <a:pt x="1" y="9"/>
                      <a:pt x="1" y="10"/>
                    </a:cubicBezTo>
                    <a:cubicBezTo>
                      <a:pt x="2" y="10"/>
                      <a:pt x="2" y="11"/>
                      <a:pt x="3" y="11"/>
                    </a:cubicBezTo>
                    <a:cubicBezTo>
                      <a:pt x="4" y="13"/>
                      <a:pt x="3" y="14"/>
                      <a:pt x="3" y="15"/>
                    </a:cubicBezTo>
                    <a:cubicBezTo>
                      <a:pt x="4" y="16"/>
                      <a:pt x="4" y="16"/>
                      <a:pt x="4" y="17"/>
                    </a:cubicBezTo>
                    <a:cubicBezTo>
                      <a:pt x="4" y="17"/>
                      <a:pt x="5" y="18"/>
                      <a:pt x="5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7" y="18"/>
                      <a:pt x="7" y="19"/>
                      <a:pt x="7" y="20"/>
                    </a:cubicBezTo>
                    <a:cubicBezTo>
                      <a:pt x="7" y="20"/>
                      <a:pt x="8" y="20"/>
                      <a:pt x="8" y="20"/>
                    </a:cubicBezTo>
                    <a:cubicBezTo>
                      <a:pt x="8" y="21"/>
                      <a:pt x="8" y="20"/>
                      <a:pt x="9" y="21"/>
                    </a:cubicBezTo>
                    <a:cubicBezTo>
                      <a:pt x="9" y="21"/>
                      <a:pt x="10" y="22"/>
                      <a:pt x="10" y="22"/>
                    </a:cubicBezTo>
                    <a:cubicBezTo>
                      <a:pt x="11" y="23"/>
                      <a:pt x="12" y="23"/>
                      <a:pt x="12" y="24"/>
                    </a:cubicBezTo>
                    <a:cubicBezTo>
                      <a:pt x="13" y="24"/>
                      <a:pt x="13" y="25"/>
                      <a:pt x="14" y="26"/>
                    </a:cubicBezTo>
                    <a:cubicBezTo>
                      <a:pt x="15" y="26"/>
                      <a:pt x="13" y="25"/>
                      <a:pt x="14" y="26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06" name="Freeform 817">
                <a:extLst>
                  <a:ext uri="{FF2B5EF4-FFF2-40B4-BE49-F238E27FC236}">
                    <a16:creationId xmlns:a16="http://schemas.microsoft.com/office/drawing/2014/main" id="{D4AD842A-DE1B-883C-5BEC-5334E03B6E1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59450" y="3400425"/>
                <a:ext cx="165100" cy="163513"/>
              </a:xfrm>
              <a:custGeom>
                <a:avLst/>
                <a:gdLst>
                  <a:gd name="T0" fmla="*/ 32 w 40"/>
                  <a:gd name="T1" fmla="*/ 37 h 39"/>
                  <a:gd name="T2" fmla="*/ 24 w 40"/>
                  <a:gd name="T3" fmla="*/ 31 h 39"/>
                  <a:gd name="T4" fmla="*/ 16 w 40"/>
                  <a:gd name="T5" fmla="*/ 27 h 39"/>
                  <a:gd name="T6" fmla="*/ 12 w 40"/>
                  <a:gd name="T7" fmla="*/ 22 h 39"/>
                  <a:gd name="T8" fmla="*/ 12 w 40"/>
                  <a:gd name="T9" fmla="*/ 21 h 39"/>
                  <a:gd name="T10" fmla="*/ 8 w 40"/>
                  <a:gd name="T11" fmla="*/ 17 h 39"/>
                  <a:gd name="T12" fmla="*/ 6 w 40"/>
                  <a:gd name="T13" fmla="*/ 12 h 39"/>
                  <a:gd name="T14" fmla="*/ 4 w 40"/>
                  <a:gd name="T15" fmla="*/ 15 h 39"/>
                  <a:gd name="T16" fmla="*/ 2 w 40"/>
                  <a:gd name="T17" fmla="*/ 15 h 39"/>
                  <a:gd name="T18" fmla="*/ 1 w 40"/>
                  <a:gd name="T19" fmla="*/ 13 h 39"/>
                  <a:gd name="T20" fmla="*/ 3 w 40"/>
                  <a:gd name="T21" fmla="*/ 10 h 39"/>
                  <a:gd name="T22" fmla="*/ 10 w 40"/>
                  <a:gd name="T23" fmla="*/ 10 h 39"/>
                  <a:gd name="T24" fmla="*/ 13 w 40"/>
                  <a:gd name="T25" fmla="*/ 9 h 39"/>
                  <a:gd name="T26" fmla="*/ 15 w 40"/>
                  <a:gd name="T27" fmla="*/ 5 h 39"/>
                  <a:gd name="T28" fmla="*/ 17 w 40"/>
                  <a:gd name="T29" fmla="*/ 3 h 39"/>
                  <a:gd name="T30" fmla="*/ 19 w 40"/>
                  <a:gd name="T31" fmla="*/ 2 h 39"/>
                  <a:gd name="T32" fmla="*/ 23 w 40"/>
                  <a:gd name="T33" fmla="*/ 2 h 39"/>
                  <a:gd name="T34" fmla="*/ 26 w 40"/>
                  <a:gd name="T35" fmla="*/ 6 h 39"/>
                  <a:gd name="T36" fmla="*/ 34 w 40"/>
                  <a:gd name="T37" fmla="*/ 7 h 39"/>
                  <a:gd name="T38" fmla="*/ 36 w 40"/>
                  <a:gd name="T39" fmla="*/ 8 h 39"/>
                  <a:gd name="T40" fmla="*/ 38 w 40"/>
                  <a:gd name="T41" fmla="*/ 10 h 39"/>
                  <a:gd name="T42" fmla="*/ 39 w 40"/>
                  <a:gd name="T43" fmla="*/ 13 h 39"/>
                  <a:gd name="T44" fmla="*/ 37 w 40"/>
                  <a:gd name="T45" fmla="*/ 16 h 39"/>
                  <a:gd name="T46" fmla="*/ 32 w 40"/>
                  <a:gd name="T47" fmla="*/ 13 h 39"/>
                  <a:gd name="T48" fmla="*/ 28 w 40"/>
                  <a:gd name="T49" fmla="*/ 14 h 39"/>
                  <a:gd name="T50" fmla="*/ 25 w 40"/>
                  <a:gd name="T51" fmla="*/ 13 h 39"/>
                  <a:gd name="T52" fmla="*/ 21 w 40"/>
                  <a:gd name="T53" fmla="*/ 13 h 39"/>
                  <a:gd name="T54" fmla="*/ 18 w 40"/>
                  <a:gd name="T55" fmla="*/ 14 h 39"/>
                  <a:gd name="T56" fmla="*/ 16 w 40"/>
                  <a:gd name="T57" fmla="*/ 18 h 39"/>
                  <a:gd name="T58" fmla="*/ 17 w 40"/>
                  <a:gd name="T59" fmla="*/ 20 h 39"/>
                  <a:gd name="T60" fmla="*/ 19 w 40"/>
                  <a:gd name="T61" fmla="*/ 23 h 39"/>
                  <a:gd name="T62" fmla="*/ 25 w 40"/>
                  <a:gd name="T63" fmla="*/ 30 h 39"/>
                  <a:gd name="T64" fmla="*/ 29 w 40"/>
                  <a:gd name="T65" fmla="*/ 35 h 39"/>
                  <a:gd name="T66" fmla="*/ 33 w 40"/>
                  <a:gd name="T67" fmla="*/ 38 h 39"/>
                  <a:gd name="T68" fmla="*/ 7 w 40"/>
                  <a:gd name="T69" fmla="*/ 15 h 39"/>
                  <a:gd name="T70" fmla="*/ 8 w 40"/>
                  <a:gd name="T71" fmla="*/ 14 h 39"/>
                  <a:gd name="T72" fmla="*/ 6 w 40"/>
                  <a:gd name="T73" fmla="*/ 14 h 39"/>
                  <a:gd name="T74" fmla="*/ 6 w 40"/>
                  <a:gd name="T75" fmla="*/ 17 h 39"/>
                  <a:gd name="T76" fmla="*/ 7 w 40"/>
                  <a:gd name="T77" fmla="*/ 18 h 39"/>
                  <a:gd name="T78" fmla="*/ 7 w 40"/>
                  <a:gd name="T79" fmla="*/ 16 h 39"/>
                  <a:gd name="T80" fmla="*/ 9 w 40"/>
                  <a:gd name="T81" fmla="*/ 19 h 39"/>
                  <a:gd name="T82" fmla="*/ 11 w 40"/>
                  <a:gd name="T83" fmla="*/ 20 h 39"/>
                  <a:gd name="T84" fmla="*/ 9 w 40"/>
                  <a:gd name="T85" fmla="*/ 23 h 39"/>
                  <a:gd name="T86" fmla="*/ 10 w 40"/>
                  <a:gd name="T87" fmla="*/ 24 h 39"/>
                  <a:gd name="T88" fmla="*/ 19 w 40"/>
                  <a:gd name="T89" fmla="*/ 30 h 39"/>
                  <a:gd name="T90" fmla="*/ 23 w 40"/>
                  <a:gd name="T91" fmla="*/ 31 h 39"/>
                  <a:gd name="T92" fmla="*/ 21 w 40"/>
                  <a:gd name="T93" fmla="*/ 34 h 39"/>
                  <a:gd name="T94" fmla="*/ 23 w 40"/>
                  <a:gd name="T95" fmla="*/ 34 h 39"/>
                  <a:gd name="T96" fmla="*/ 25 w 40"/>
                  <a:gd name="T97" fmla="*/ 34 h 39"/>
                  <a:gd name="T98" fmla="*/ 25 w 40"/>
                  <a:gd name="T99" fmla="*/ 34 h 39"/>
                  <a:gd name="T100" fmla="*/ 18 w 40"/>
                  <a:gd name="T101" fmla="*/ 33 h 39"/>
                  <a:gd name="T102" fmla="*/ 18 w 40"/>
                  <a:gd name="T103" fmla="*/ 33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40" h="39">
                    <a:moveTo>
                      <a:pt x="33" y="38"/>
                    </a:moveTo>
                    <a:cubicBezTo>
                      <a:pt x="33" y="38"/>
                      <a:pt x="33" y="39"/>
                      <a:pt x="33" y="39"/>
                    </a:cubicBezTo>
                    <a:cubicBezTo>
                      <a:pt x="33" y="38"/>
                      <a:pt x="33" y="38"/>
                      <a:pt x="32" y="37"/>
                    </a:cubicBezTo>
                    <a:cubicBezTo>
                      <a:pt x="32" y="37"/>
                      <a:pt x="31" y="37"/>
                      <a:pt x="30" y="37"/>
                    </a:cubicBezTo>
                    <a:cubicBezTo>
                      <a:pt x="29" y="36"/>
                      <a:pt x="29" y="35"/>
                      <a:pt x="28" y="34"/>
                    </a:cubicBezTo>
                    <a:cubicBezTo>
                      <a:pt x="26" y="33"/>
                      <a:pt x="25" y="32"/>
                      <a:pt x="24" y="31"/>
                    </a:cubicBezTo>
                    <a:cubicBezTo>
                      <a:pt x="23" y="30"/>
                      <a:pt x="22" y="30"/>
                      <a:pt x="21" y="29"/>
                    </a:cubicBezTo>
                    <a:cubicBezTo>
                      <a:pt x="20" y="29"/>
                      <a:pt x="18" y="29"/>
                      <a:pt x="17" y="29"/>
                    </a:cubicBezTo>
                    <a:cubicBezTo>
                      <a:pt x="16" y="28"/>
                      <a:pt x="16" y="28"/>
                      <a:pt x="16" y="27"/>
                    </a:cubicBezTo>
                    <a:cubicBezTo>
                      <a:pt x="15" y="27"/>
                      <a:pt x="15" y="27"/>
                      <a:pt x="14" y="26"/>
                    </a:cubicBezTo>
                    <a:cubicBezTo>
                      <a:pt x="13" y="25"/>
                      <a:pt x="12" y="24"/>
                      <a:pt x="12" y="23"/>
                    </a:cubicBezTo>
                    <a:cubicBezTo>
                      <a:pt x="11" y="22"/>
                      <a:pt x="11" y="22"/>
                      <a:pt x="12" y="22"/>
                    </a:cubicBezTo>
                    <a:cubicBezTo>
                      <a:pt x="12" y="22"/>
                      <a:pt x="12" y="22"/>
                      <a:pt x="12" y="22"/>
                    </a:cubicBezTo>
                    <a:cubicBezTo>
                      <a:pt x="12" y="22"/>
                      <a:pt x="13" y="22"/>
                      <a:pt x="13" y="22"/>
                    </a:cubicBezTo>
                    <a:cubicBezTo>
                      <a:pt x="13" y="21"/>
                      <a:pt x="12" y="21"/>
                      <a:pt x="12" y="21"/>
                    </a:cubicBezTo>
                    <a:cubicBezTo>
                      <a:pt x="11" y="20"/>
                      <a:pt x="11" y="20"/>
                      <a:pt x="10" y="19"/>
                    </a:cubicBezTo>
                    <a:cubicBezTo>
                      <a:pt x="10" y="18"/>
                      <a:pt x="10" y="18"/>
                      <a:pt x="9" y="18"/>
                    </a:cubicBezTo>
                    <a:cubicBezTo>
                      <a:pt x="9" y="18"/>
                      <a:pt x="8" y="17"/>
                      <a:pt x="8" y="17"/>
                    </a:cubicBezTo>
                    <a:cubicBezTo>
                      <a:pt x="9" y="18"/>
                      <a:pt x="10" y="17"/>
                      <a:pt x="10" y="16"/>
                    </a:cubicBezTo>
                    <a:cubicBezTo>
                      <a:pt x="10" y="15"/>
                      <a:pt x="9" y="14"/>
                      <a:pt x="8" y="14"/>
                    </a:cubicBezTo>
                    <a:cubicBezTo>
                      <a:pt x="8" y="13"/>
                      <a:pt x="7" y="12"/>
                      <a:pt x="6" y="12"/>
                    </a:cubicBezTo>
                    <a:cubicBezTo>
                      <a:pt x="6" y="12"/>
                      <a:pt x="5" y="12"/>
                      <a:pt x="5" y="12"/>
                    </a:cubicBezTo>
                    <a:cubicBezTo>
                      <a:pt x="5" y="13"/>
                      <a:pt x="5" y="13"/>
                      <a:pt x="5" y="14"/>
                    </a:cubicBezTo>
                    <a:cubicBezTo>
                      <a:pt x="5" y="14"/>
                      <a:pt x="5" y="14"/>
                      <a:pt x="4" y="15"/>
                    </a:cubicBezTo>
                    <a:cubicBezTo>
                      <a:pt x="4" y="15"/>
                      <a:pt x="4" y="15"/>
                      <a:pt x="4" y="15"/>
                    </a:cubicBezTo>
                    <a:cubicBezTo>
                      <a:pt x="3" y="15"/>
                      <a:pt x="4" y="16"/>
                      <a:pt x="3" y="17"/>
                    </a:cubicBezTo>
                    <a:cubicBezTo>
                      <a:pt x="2" y="18"/>
                      <a:pt x="2" y="16"/>
                      <a:pt x="2" y="15"/>
                    </a:cubicBezTo>
                    <a:cubicBezTo>
                      <a:pt x="1" y="15"/>
                      <a:pt x="1" y="15"/>
                      <a:pt x="1" y="14"/>
                    </a:cubicBezTo>
                    <a:cubicBezTo>
                      <a:pt x="1" y="14"/>
                      <a:pt x="2" y="14"/>
                      <a:pt x="2" y="14"/>
                    </a:cubicBezTo>
                    <a:cubicBezTo>
                      <a:pt x="1" y="14"/>
                      <a:pt x="1" y="14"/>
                      <a:pt x="1" y="13"/>
                    </a:cubicBezTo>
                    <a:cubicBezTo>
                      <a:pt x="1" y="13"/>
                      <a:pt x="1" y="13"/>
                      <a:pt x="1" y="12"/>
                    </a:cubicBezTo>
                    <a:cubicBezTo>
                      <a:pt x="1" y="12"/>
                      <a:pt x="0" y="11"/>
                      <a:pt x="0" y="10"/>
                    </a:cubicBezTo>
                    <a:cubicBezTo>
                      <a:pt x="1" y="11"/>
                      <a:pt x="4" y="12"/>
                      <a:pt x="3" y="10"/>
                    </a:cubicBezTo>
                    <a:cubicBezTo>
                      <a:pt x="4" y="10"/>
                      <a:pt x="5" y="11"/>
                      <a:pt x="6" y="10"/>
                    </a:cubicBezTo>
                    <a:cubicBezTo>
                      <a:pt x="7" y="10"/>
                      <a:pt x="7" y="9"/>
                      <a:pt x="7" y="9"/>
                    </a:cubicBezTo>
                    <a:cubicBezTo>
                      <a:pt x="7" y="9"/>
                      <a:pt x="9" y="11"/>
                      <a:pt x="10" y="10"/>
                    </a:cubicBezTo>
                    <a:cubicBezTo>
                      <a:pt x="10" y="10"/>
                      <a:pt x="12" y="12"/>
                      <a:pt x="13" y="11"/>
                    </a:cubicBezTo>
                    <a:cubicBezTo>
                      <a:pt x="13" y="10"/>
                      <a:pt x="12" y="10"/>
                      <a:pt x="12" y="9"/>
                    </a:cubicBezTo>
                    <a:cubicBezTo>
                      <a:pt x="12" y="9"/>
                      <a:pt x="13" y="9"/>
                      <a:pt x="13" y="9"/>
                    </a:cubicBezTo>
                    <a:cubicBezTo>
                      <a:pt x="12" y="8"/>
                      <a:pt x="13" y="8"/>
                      <a:pt x="13" y="8"/>
                    </a:cubicBezTo>
                    <a:cubicBezTo>
                      <a:pt x="14" y="7"/>
                      <a:pt x="14" y="8"/>
                      <a:pt x="15" y="7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4" y="4"/>
                      <a:pt x="15" y="4"/>
                    </a:cubicBezTo>
                    <a:cubicBezTo>
                      <a:pt x="15" y="4"/>
                      <a:pt x="15" y="4"/>
                      <a:pt x="15" y="4"/>
                    </a:cubicBezTo>
                    <a:cubicBezTo>
                      <a:pt x="16" y="3"/>
                      <a:pt x="16" y="3"/>
                      <a:pt x="17" y="3"/>
                    </a:cubicBezTo>
                    <a:cubicBezTo>
                      <a:pt x="17" y="3"/>
                      <a:pt x="17" y="3"/>
                      <a:pt x="17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19" y="2"/>
                      <a:pt x="19" y="2"/>
                      <a:pt x="19" y="2"/>
                    </a:cubicBezTo>
                    <a:cubicBezTo>
                      <a:pt x="19" y="1"/>
                      <a:pt x="19" y="1"/>
                      <a:pt x="19" y="1"/>
                    </a:cubicBezTo>
                    <a:cubicBezTo>
                      <a:pt x="19" y="0"/>
                      <a:pt x="20" y="1"/>
                      <a:pt x="20" y="1"/>
                    </a:cubicBezTo>
                    <a:cubicBezTo>
                      <a:pt x="21" y="1"/>
                      <a:pt x="22" y="1"/>
                      <a:pt x="23" y="2"/>
                    </a:cubicBezTo>
                    <a:cubicBezTo>
                      <a:pt x="23" y="3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6" y="5"/>
                      <a:pt x="26" y="5"/>
                      <a:pt x="26" y="6"/>
                    </a:cubicBezTo>
                    <a:cubicBezTo>
                      <a:pt x="27" y="6"/>
                      <a:pt x="28" y="7"/>
                      <a:pt x="28" y="7"/>
                    </a:cubicBezTo>
                    <a:cubicBezTo>
                      <a:pt x="29" y="7"/>
                      <a:pt x="30" y="7"/>
                      <a:pt x="31" y="7"/>
                    </a:cubicBezTo>
                    <a:cubicBezTo>
                      <a:pt x="32" y="8"/>
                      <a:pt x="33" y="8"/>
                      <a:pt x="34" y="7"/>
                    </a:cubicBezTo>
                    <a:cubicBezTo>
                      <a:pt x="34" y="7"/>
                      <a:pt x="35" y="7"/>
                      <a:pt x="36" y="6"/>
                    </a:cubicBezTo>
                    <a:cubicBezTo>
                      <a:pt x="36" y="6"/>
                      <a:pt x="37" y="5"/>
                      <a:pt x="38" y="5"/>
                    </a:cubicBezTo>
                    <a:cubicBezTo>
                      <a:pt x="37" y="6"/>
                      <a:pt x="36" y="7"/>
                      <a:pt x="36" y="8"/>
                    </a:cubicBezTo>
                    <a:cubicBezTo>
                      <a:pt x="36" y="8"/>
                      <a:pt x="37" y="8"/>
                      <a:pt x="37" y="9"/>
                    </a:cubicBezTo>
                    <a:cubicBezTo>
                      <a:pt x="37" y="9"/>
                      <a:pt x="36" y="10"/>
                      <a:pt x="37" y="10"/>
                    </a:cubicBezTo>
                    <a:cubicBezTo>
                      <a:pt x="37" y="10"/>
                      <a:pt x="38" y="10"/>
                      <a:pt x="38" y="10"/>
                    </a:cubicBezTo>
                    <a:cubicBezTo>
                      <a:pt x="38" y="11"/>
                      <a:pt x="37" y="11"/>
                      <a:pt x="37" y="11"/>
                    </a:cubicBezTo>
                    <a:cubicBezTo>
                      <a:pt x="37" y="11"/>
                      <a:pt x="37" y="12"/>
                      <a:pt x="37" y="12"/>
                    </a:cubicBezTo>
                    <a:cubicBezTo>
                      <a:pt x="38" y="12"/>
                      <a:pt x="39" y="12"/>
                      <a:pt x="39" y="13"/>
                    </a:cubicBezTo>
                    <a:cubicBezTo>
                      <a:pt x="40" y="13"/>
                      <a:pt x="40" y="13"/>
                      <a:pt x="39" y="14"/>
                    </a:cubicBezTo>
                    <a:cubicBezTo>
                      <a:pt x="38" y="14"/>
                      <a:pt x="38" y="14"/>
                      <a:pt x="38" y="15"/>
                    </a:cubicBezTo>
                    <a:cubicBezTo>
                      <a:pt x="38" y="15"/>
                      <a:pt x="38" y="16"/>
                      <a:pt x="37" y="16"/>
                    </a:cubicBezTo>
                    <a:cubicBezTo>
                      <a:pt x="36" y="17"/>
                      <a:pt x="36" y="15"/>
                      <a:pt x="35" y="15"/>
                    </a:cubicBezTo>
                    <a:cubicBezTo>
                      <a:pt x="35" y="14"/>
                      <a:pt x="35" y="14"/>
                      <a:pt x="34" y="14"/>
                    </a:cubicBezTo>
                    <a:cubicBezTo>
                      <a:pt x="33" y="14"/>
                      <a:pt x="33" y="14"/>
                      <a:pt x="32" y="13"/>
                    </a:cubicBezTo>
                    <a:cubicBezTo>
                      <a:pt x="32" y="14"/>
                      <a:pt x="31" y="14"/>
                      <a:pt x="31" y="14"/>
                    </a:cubicBezTo>
                    <a:cubicBezTo>
                      <a:pt x="31" y="13"/>
                      <a:pt x="30" y="14"/>
                      <a:pt x="30" y="14"/>
                    </a:cubicBezTo>
                    <a:cubicBezTo>
                      <a:pt x="29" y="14"/>
                      <a:pt x="29" y="14"/>
                      <a:pt x="28" y="14"/>
                    </a:cubicBezTo>
                    <a:cubicBezTo>
                      <a:pt x="28" y="13"/>
                      <a:pt x="28" y="13"/>
                      <a:pt x="27" y="14"/>
                    </a:cubicBezTo>
                    <a:cubicBezTo>
                      <a:pt x="27" y="14"/>
                      <a:pt x="27" y="14"/>
                      <a:pt x="26" y="14"/>
                    </a:cubicBezTo>
                    <a:cubicBezTo>
                      <a:pt x="26" y="14"/>
                      <a:pt x="26" y="13"/>
                      <a:pt x="25" y="13"/>
                    </a:cubicBezTo>
                    <a:cubicBezTo>
                      <a:pt x="25" y="13"/>
                      <a:pt x="25" y="14"/>
                      <a:pt x="24" y="13"/>
                    </a:cubicBezTo>
                    <a:cubicBezTo>
                      <a:pt x="24" y="13"/>
                      <a:pt x="24" y="12"/>
                      <a:pt x="23" y="13"/>
                    </a:cubicBezTo>
                    <a:cubicBezTo>
                      <a:pt x="22" y="13"/>
                      <a:pt x="22" y="13"/>
                      <a:pt x="21" y="13"/>
                    </a:cubicBezTo>
                    <a:cubicBezTo>
                      <a:pt x="21" y="13"/>
                      <a:pt x="20" y="13"/>
                      <a:pt x="20" y="14"/>
                    </a:cubicBezTo>
                    <a:cubicBezTo>
                      <a:pt x="19" y="14"/>
                      <a:pt x="19" y="15"/>
                      <a:pt x="19" y="15"/>
                    </a:cubicBezTo>
                    <a:cubicBezTo>
                      <a:pt x="18" y="15"/>
                      <a:pt x="18" y="14"/>
                      <a:pt x="18" y="14"/>
                    </a:cubicBezTo>
                    <a:cubicBezTo>
                      <a:pt x="18" y="14"/>
                      <a:pt x="17" y="14"/>
                      <a:pt x="17" y="13"/>
                    </a:cubicBezTo>
                    <a:cubicBezTo>
                      <a:pt x="15" y="12"/>
                      <a:pt x="16" y="15"/>
                      <a:pt x="15" y="17"/>
                    </a:cubicBezTo>
                    <a:cubicBezTo>
                      <a:pt x="15" y="17"/>
                      <a:pt x="15" y="18"/>
                      <a:pt x="16" y="18"/>
                    </a:cubicBezTo>
                    <a:cubicBezTo>
                      <a:pt x="16" y="18"/>
                      <a:pt x="16" y="18"/>
                      <a:pt x="17" y="18"/>
                    </a:cubicBezTo>
                    <a:cubicBezTo>
                      <a:pt x="17" y="19"/>
                      <a:pt x="17" y="19"/>
                      <a:pt x="17" y="19"/>
                    </a:cubicBezTo>
                    <a:cubicBezTo>
                      <a:pt x="17" y="19"/>
                      <a:pt x="17" y="19"/>
                      <a:pt x="17" y="20"/>
                    </a:cubicBezTo>
                    <a:cubicBezTo>
                      <a:pt x="17" y="20"/>
                      <a:pt x="17" y="20"/>
                      <a:pt x="17" y="20"/>
                    </a:cubicBezTo>
                    <a:cubicBezTo>
                      <a:pt x="17" y="20"/>
                      <a:pt x="18" y="20"/>
                      <a:pt x="18" y="20"/>
                    </a:cubicBezTo>
                    <a:cubicBezTo>
                      <a:pt x="18" y="21"/>
                      <a:pt x="18" y="22"/>
                      <a:pt x="19" y="23"/>
                    </a:cubicBezTo>
                    <a:cubicBezTo>
                      <a:pt x="19" y="24"/>
                      <a:pt x="21" y="26"/>
                      <a:pt x="22" y="27"/>
                    </a:cubicBezTo>
                    <a:cubicBezTo>
                      <a:pt x="23" y="28"/>
                      <a:pt x="23" y="29"/>
                      <a:pt x="24" y="29"/>
                    </a:cubicBezTo>
                    <a:cubicBezTo>
                      <a:pt x="25" y="29"/>
                      <a:pt x="25" y="29"/>
                      <a:pt x="25" y="30"/>
                    </a:cubicBezTo>
                    <a:cubicBezTo>
                      <a:pt x="26" y="30"/>
                      <a:pt x="26" y="30"/>
                      <a:pt x="26" y="31"/>
                    </a:cubicBezTo>
                    <a:cubicBezTo>
                      <a:pt x="26" y="32"/>
                      <a:pt x="27" y="32"/>
                      <a:pt x="28" y="33"/>
                    </a:cubicBezTo>
                    <a:cubicBezTo>
                      <a:pt x="28" y="34"/>
                      <a:pt x="29" y="34"/>
                      <a:pt x="29" y="35"/>
                    </a:cubicBezTo>
                    <a:cubicBezTo>
                      <a:pt x="30" y="35"/>
                      <a:pt x="30" y="35"/>
                      <a:pt x="30" y="36"/>
                    </a:cubicBezTo>
                    <a:cubicBezTo>
                      <a:pt x="31" y="36"/>
                      <a:pt x="31" y="36"/>
                      <a:pt x="31" y="36"/>
                    </a:cubicBezTo>
                    <a:cubicBezTo>
                      <a:pt x="32" y="37"/>
                      <a:pt x="34" y="37"/>
                      <a:pt x="33" y="38"/>
                    </a:cubicBezTo>
                    <a:close/>
                    <a:moveTo>
                      <a:pt x="8" y="14"/>
                    </a:moveTo>
                    <a:cubicBezTo>
                      <a:pt x="8" y="13"/>
                      <a:pt x="7" y="14"/>
                      <a:pt x="7" y="14"/>
                    </a:cubicBezTo>
                    <a:cubicBezTo>
                      <a:pt x="6" y="15"/>
                      <a:pt x="7" y="14"/>
                      <a:pt x="7" y="15"/>
                    </a:cubicBezTo>
                    <a:cubicBezTo>
                      <a:pt x="8" y="15"/>
                      <a:pt x="8" y="16"/>
                      <a:pt x="9" y="15"/>
                    </a:cubicBezTo>
                    <a:cubicBezTo>
                      <a:pt x="9" y="15"/>
                      <a:pt x="8" y="14"/>
                      <a:pt x="8" y="14"/>
                    </a:cubicBezTo>
                    <a:cubicBezTo>
                      <a:pt x="8" y="14"/>
                      <a:pt x="8" y="14"/>
                      <a:pt x="8" y="14"/>
                    </a:cubicBezTo>
                    <a:close/>
                    <a:moveTo>
                      <a:pt x="7" y="16"/>
                    </a:moveTo>
                    <a:cubicBezTo>
                      <a:pt x="7" y="16"/>
                      <a:pt x="6" y="15"/>
                      <a:pt x="6" y="15"/>
                    </a:cubicBezTo>
                    <a:cubicBezTo>
                      <a:pt x="6" y="14"/>
                      <a:pt x="5" y="14"/>
                      <a:pt x="6" y="14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6"/>
                      <a:pt x="6" y="16"/>
                      <a:pt x="6" y="16"/>
                    </a:cubicBezTo>
                    <a:cubicBezTo>
                      <a:pt x="6" y="17"/>
                      <a:pt x="6" y="17"/>
                      <a:pt x="6" y="17"/>
                    </a:cubicBezTo>
                    <a:cubicBezTo>
                      <a:pt x="6" y="18"/>
                      <a:pt x="6" y="19"/>
                      <a:pt x="6" y="20"/>
                    </a:cubicBezTo>
                    <a:cubicBezTo>
                      <a:pt x="7" y="20"/>
                      <a:pt x="7" y="19"/>
                      <a:pt x="7" y="19"/>
                    </a:cubicBezTo>
                    <a:cubicBezTo>
                      <a:pt x="7" y="19"/>
                      <a:pt x="7" y="19"/>
                      <a:pt x="7" y="18"/>
                    </a:cubicBezTo>
                    <a:cubicBezTo>
                      <a:pt x="7" y="18"/>
                      <a:pt x="7" y="18"/>
                      <a:pt x="7" y="17"/>
                    </a:cubicBezTo>
                    <a:cubicBezTo>
                      <a:pt x="7" y="17"/>
                      <a:pt x="7" y="17"/>
                      <a:pt x="7" y="16"/>
                    </a:cubicBezTo>
                    <a:cubicBezTo>
                      <a:pt x="7" y="16"/>
                      <a:pt x="7" y="16"/>
                      <a:pt x="7" y="16"/>
                    </a:cubicBezTo>
                    <a:close/>
                    <a:moveTo>
                      <a:pt x="9" y="19"/>
                    </a:moveTo>
                    <a:cubicBezTo>
                      <a:pt x="9" y="19"/>
                      <a:pt x="9" y="18"/>
                      <a:pt x="9" y="18"/>
                    </a:cubicBezTo>
                    <a:cubicBezTo>
                      <a:pt x="8" y="18"/>
                      <a:pt x="9" y="19"/>
                      <a:pt x="9" y="19"/>
                    </a:cubicBezTo>
                    <a:cubicBezTo>
                      <a:pt x="9" y="20"/>
                      <a:pt x="10" y="20"/>
                      <a:pt x="10" y="20"/>
                    </a:cubicBezTo>
                    <a:cubicBezTo>
                      <a:pt x="10" y="21"/>
                      <a:pt x="10" y="21"/>
                      <a:pt x="11" y="21"/>
                    </a:cubicBezTo>
                    <a:cubicBezTo>
                      <a:pt x="11" y="22"/>
                      <a:pt x="11" y="21"/>
                      <a:pt x="11" y="20"/>
                    </a:cubicBezTo>
                    <a:cubicBezTo>
                      <a:pt x="10" y="20"/>
                      <a:pt x="10" y="19"/>
                      <a:pt x="9" y="19"/>
                    </a:cubicBezTo>
                    <a:cubicBezTo>
                      <a:pt x="9" y="19"/>
                      <a:pt x="9" y="19"/>
                      <a:pt x="9" y="19"/>
                    </a:cubicBezTo>
                    <a:close/>
                    <a:moveTo>
                      <a:pt x="9" y="23"/>
                    </a:moveTo>
                    <a:cubicBezTo>
                      <a:pt x="9" y="23"/>
                      <a:pt x="12" y="27"/>
                      <a:pt x="12" y="27"/>
                    </a:cubicBezTo>
                    <a:cubicBezTo>
                      <a:pt x="13" y="26"/>
                      <a:pt x="12" y="25"/>
                      <a:pt x="11" y="25"/>
                    </a:cubicBezTo>
                    <a:cubicBezTo>
                      <a:pt x="11" y="25"/>
                      <a:pt x="11" y="24"/>
                      <a:pt x="10" y="24"/>
                    </a:cubicBezTo>
                    <a:cubicBezTo>
                      <a:pt x="10" y="24"/>
                      <a:pt x="10" y="23"/>
                      <a:pt x="9" y="23"/>
                    </a:cubicBezTo>
                    <a:cubicBezTo>
                      <a:pt x="9" y="23"/>
                      <a:pt x="10" y="23"/>
                      <a:pt x="9" y="23"/>
                    </a:cubicBezTo>
                    <a:close/>
                    <a:moveTo>
                      <a:pt x="19" y="30"/>
                    </a:moveTo>
                    <a:cubicBezTo>
                      <a:pt x="18" y="30"/>
                      <a:pt x="19" y="30"/>
                      <a:pt x="19" y="31"/>
                    </a:cubicBezTo>
                    <a:cubicBezTo>
                      <a:pt x="19" y="31"/>
                      <a:pt x="20" y="31"/>
                      <a:pt x="20" y="31"/>
                    </a:cubicBezTo>
                    <a:cubicBezTo>
                      <a:pt x="21" y="31"/>
                      <a:pt x="22" y="31"/>
                      <a:pt x="23" y="31"/>
                    </a:cubicBezTo>
                    <a:cubicBezTo>
                      <a:pt x="23" y="30"/>
                      <a:pt x="20" y="30"/>
                      <a:pt x="20" y="30"/>
                    </a:cubicBezTo>
                    <a:cubicBezTo>
                      <a:pt x="20" y="30"/>
                      <a:pt x="19" y="30"/>
                      <a:pt x="19" y="30"/>
                    </a:cubicBezTo>
                    <a:close/>
                    <a:moveTo>
                      <a:pt x="21" y="34"/>
                    </a:moveTo>
                    <a:cubicBezTo>
                      <a:pt x="22" y="35"/>
                      <a:pt x="23" y="35"/>
                      <a:pt x="24" y="34"/>
                    </a:cubicBezTo>
                    <a:cubicBezTo>
                      <a:pt x="24" y="34"/>
                      <a:pt x="25" y="35"/>
                      <a:pt x="25" y="34"/>
                    </a:cubicBezTo>
                    <a:cubicBezTo>
                      <a:pt x="24" y="34"/>
                      <a:pt x="24" y="34"/>
                      <a:pt x="23" y="34"/>
                    </a:cubicBezTo>
                    <a:cubicBezTo>
                      <a:pt x="23" y="34"/>
                      <a:pt x="21" y="34"/>
                      <a:pt x="21" y="34"/>
                    </a:cubicBezTo>
                    <a:cubicBezTo>
                      <a:pt x="22" y="34"/>
                      <a:pt x="21" y="34"/>
                      <a:pt x="21" y="34"/>
                    </a:cubicBezTo>
                    <a:close/>
                    <a:moveTo>
                      <a:pt x="25" y="34"/>
                    </a:moveTo>
                    <a:cubicBezTo>
                      <a:pt x="26" y="34"/>
                      <a:pt x="27" y="36"/>
                      <a:pt x="28" y="36"/>
                    </a:cubicBezTo>
                    <a:cubicBezTo>
                      <a:pt x="28" y="35"/>
                      <a:pt x="27" y="34"/>
                      <a:pt x="26" y="34"/>
                    </a:cubicBezTo>
                    <a:cubicBezTo>
                      <a:pt x="26" y="34"/>
                      <a:pt x="26" y="33"/>
                      <a:pt x="25" y="34"/>
                    </a:cubicBezTo>
                    <a:cubicBezTo>
                      <a:pt x="25" y="34"/>
                      <a:pt x="25" y="34"/>
                      <a:pt x="25" y="34"/>
                    </a:cubicBezTo>
                    <a:cubicBezTo>
                      <a:pt x="26" y="34"/>
                      <a:pt x="25" y="34"/>
                      <a:pt x="25" y="34"/>
                    </a:cubicBezTo>
                    <a:close/>
                    <a:moveTo>
                      <a:pt x="18" y="33"/>
                    </a:moveTo>
                    <a:cubicBezTo>
                      <a:pt x="18" y="33"/>
                      <a:pt x="17" y="33"/>
                      <a:pt x="17" y="34"/>
                    </a:cubicBezTo>
                    <a:cubicBezTo>
                      <a:pt x="18" y="34"/>
                      <a:pt x="19" y="33"/>
                      <a:pt x="18" y="33"/>
                    </a:cubicBezTo>
                    <a:cubicBezTo>
                      <a:pt x="18" y="33"/>
                      <a:pt x="18" y="33"/>
                      <a:pt x="18" y="33"/>
                    </a:cubicBezTo>
                    <a:cubicBezTo>
                      <a:pt x="18" y="33"/>
                      <a:pt x="18" y="33"/>
                      <a:pt x="18" y="33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07" name="Freeform 818">
                <a:extLst>
                  <a:ext uri="{FF2B5EF4-FFF2-40B4-BE49-F238E27FC236}">
                    <a16:creationId xmlns:a16="http://schemas.microsoft.com/office/drawing/2014/main" id="{3AF25032-DD39-DB2A-EC1F-6EEF5682473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003925" y="3492500"/>
                <a:ext cx="184150" cy="115888"/>
              </a:xfrm>
              <a:custGeom>
                <a:avLst/>
                <a:gdLst>
                  <a:gd name="T0" fmla="*/ 39 w 44"/>
                  <a:gd name="T1" fmla="*/ 4 h 28"/>
                  <a:gd name="T2" fmla="*/ 37 w 44"/>
                  <a:gd name="T3" fmla="*/ 3 h 28"/>
                  <a:gd name="T4" fmla="*/ 35 w 44"/>
                  <a:gd name="T5" fmla="*/ 2 h 28"/>
                  <a:gd name="T6" fmla="*/ 29 w 44"/>
                  <a:gd name="T7" fmla="*/ 2 h 28"/>
                  <a:gd name="T8" fmla="*/ 25 w 44"/>
                  <a:gd name="T9" fmla="*/ 4 h 28"/>
                  <a:gd name="T10" fmla="*/ 20 w 44"/>
                  <a:gd name="T11" fmla="*/ 5 h 28"/>
                  <a:gd name="T12" fmla="*/ 16 w 44"/>
                  <a:gd name="T13" fmla="*/ 5 h 28"/>
                  <a:gd name="T14" fmla="*/ 11 w 44"/>
                  <a:gd name="T15" fmla="*/ 4 h 28"/>
                  <a:gd name="T16" fmla="*/ 4 w 44"/>
                  <a:gd name="T17" fmla="*/ 3 h 28"/>
                  <a:gd name="T18" fmla="*/ 4 w 44"/>
                  <a:gd name="T19" fmla="*/ 1 h 28"/>
                  <a:gd name="T20" fmla="*/ 2 w 44"/>
                  <a:gd name="T21" fmla="*/ 2 h 28"/>
                  <a:gd name="T22" fmla="*/ 2 w 44"/>
                  <a:gd name="T23" fmla="*/ 6 h 28"/>
                  <a:gd name="T24" fmla="*/ 3 w 44"/>
                  <a:gd name="T25" fmla="*/ 8 h 28"/>
                  <a:gd name="T26" fmla="*/ 5 w 44"/>
                  <a:gd name="T27" fmla="*/ 10 h 28"/>
                  <a:gd name="T28" fmla="*/ 4 w 44"/>
                  <a:gd name="T29" fmla="*/ 12 h 28"/>
                  <a:gd name="T30" fmla="*/ 1 w 44"/>
                  <a:gd name="T31" fmla="*/ 13 h 28"/>
                  <a:gd name="T32" fmla="*/ 1 w 44"/>
                  <a:gd name="T33" fmla="*/ 16 h 28"/>
                  <a:gd name="T34" fmla="*/ 1 w 44"/>
                  <a:gd name="T35" fmla="*/ 18 h 28"/>
                  <a:gd name="T36" fmla="*/ 4 w 44"/>
                  <a:gd name="T37" fmla="*/ 22 h 28"/>
                  <a:gd name="T38" fmla="*/ 4 w 44"/>
                  <a:gd name="T39" fmla="*/ 27 h 28"/>
                  <a:gd name="T40" fmla="*/ 8 w 44"/>
                  <a:gd name="T41" fmla="*/ 26 h 28"/>
                  <a:gd name="T42" fmla="*/ 12 w 44"/>
                  <a:gd name="T43" fmla="*/ 25 h 28"/>
                  <a:gd name="T44" fmla="*/ 14 w 44"/>
                  <a:gd name="T45" fmla="*/ 25 h 28"/>
                  <a:gd name="T46" fmla="*/ 15 w 44"/>
                  <a:gd name="T47" fmla="*/ 25 h 28"/>
                  <a:gd name="T48" fmla="*/ 16 w 44"/>
                  <a:gd name="T49" fmla="*/ 26 h 28"/>
                  <a:gd name="T50" fmla="*/ 20 w 44"/>
                  <a:gd name="T51" fmla="*/ 28 h 28"/>
                  <a:gd name="T52" fmla="*/ 24 w 44"/>
                  <a:gd name="T53" fmla="*/ 27 h 28"/>
                  <a:gd name="T54" fmla="*/ 26 w 44"/>
                  <a:gd name="T55" fmla="*/ 24 h 28"/>
                  <a:gd name="T56" fmla="*/ 29 w 44"/>
                  <a:gd name="T57" fmla="*/ 23 h 28"/>
                  <a:gd name="T58" fmla="*/ 33 w 44"/>
                  <a:gd name="T59" fmla="*/ 20 h 28"/>
                  <a:gd name="T60" fmla="*/ 34 w 44"/>
                  <a:gd name="T61" fmla="*/ 20 h 28"/>
                  <a:gd name="T62" fmla="*/ 36 w 44"/>
                  <a:gd name="T63" fmla="*/ 22 h 28"/>
                  <a:gd name="T64" fmla="*/ 37 w 44"/>
                  <a:gd name="T65" fmla="*/ 21 h 28"/>
                  <a:gd name="T66" fmla="*/ 38 w 44"/>
                  <a:gd name="T67" fmla="*/ 19 h 28"/>
                  <a:gd name="T68" fmla="*/ 35 w 44"/>
                  <a:gd name="T69" fmla="*/ 17 h 28"/>
                  <a:gd name="T70" fmla="*/ 37 w 44"/>
                  <a:gd name="T71" fmla="*/ 15 h 28"/>
                  <a:gd name="T72" fmla="*/ 38 w 44"/>
                  <a:gd name="T73" fmla="*/ 11 h 28"/>
                  <a:gd name="T74" fmla="*/ 42 w 44"/>
                  <a:gd name="T75" fmla="*/ 8 h 28"/>
                  <a:gd name="T76" fmla="*/ 41 w 44"/>
                  <a:gd name="T77" fmla="*/ 5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4" h="28">
                    <a:moveTo>
                      <a:pt x="41" y="5"/>
                    </a:moveTo>
                    <a:cubicBezTo>
                      <a:pt x="40" y="5"/>
                      <a:pt x="39" y="5"/>
                      <a:pt x="39" y="4"/>
                    </a:cubicBezTo>
                    <a:cubicBezTo>
                      <a:pt x="38" y="3"/>
                      <a:pt x="39" y="3"/>
                      <a:pt x="38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6" y="2"/>
                      <a:pt x="36" y="2"/>
                    </a:cubicBezTo>
                    <a:cubicBezTo>
                      <a:pt x="36" y="2"/>
                      <a:pt x="35" y="2"/>
                      <a:pt x="35" y="2"/>
                    </a:cubicBezTo>
                    <a:cubicBezTo>
                      <a:pt x="35" y="2"/>
                      <a:pt x="34" y="2"/>
                      <a:pt x="34" y="2"/>
                    </a:cubicBezTo>
                    <a:cubicBezTo>
                      <a:pt x="32" y="1"/>
                      <a:pt x="31" y="1"/>
                      <a:pt x="29" y="2"/>
                    </a:cubicBezTo>
                    <a:cubicBezTo>
                      <a:pt x="28" y="2"/>
                      <a:pt x="28" y="2"/>
                      <a:pt x="27" y="3"/>
                    </a:cubicBezTo>
                    <a:cubicBezTo>
                      <a:pt x="26" y="3"/>
                      <a:pt x="25" y="4"/>
                      <a:pt x="25" y="4"/>
                    </a:cubicBezTo>
                    <a:cubicBezTo>
                      <a:pt x="24" y="5"/>
                      <a:pt x="24" y="5"/>
                      <a:pt x="23" y="5"/>
                    </a:cubicBezTo>
                    <a:cubicBezTo>
                      <a:pt x="22" y="6"/>
                      <a:pt x="21" y="6"/>
                      <a:pt x="20" y="5"/>
                    </a:cubicBezTo>
                    <a:cubicBezTo>
                      <a:pt x="20" y="5"/>
                      <a:pt x="19" y="5"/>
                      <a:pt x="18" y="5"/>
                    </a:cubicBezTo>
                    <a:cubicBezTo>
                      <a:pt x="17" y="5"/>
                      <a:pt x="17" y="5"/>
                      <a:pt x="16" y="5"/>
                    </a:cubicBezTo>
                    <a:cubicBezTo>
                      <a:pt x="15" y="4"/>
                      <a:pt x="14" y="5"/>
                      <a:pt x="14" y="5"/>
                    </a:cubicBezTo>
                    <a:cubicBezTo>
                      <a:pt x="13" y="5"/>
                      <a:pt x="12" y="4"/>
                      <a:pt x="11" y="4"/>
                    </a:cubicBezTo>
                    <a:cubicBezTo>
                      <a:pt x="9" y="4"/>
                      <a:pt x="8" y="3"/>
                      <a:pt x="6" y="4"/>
                    </a:cubicBezTo>
                    <a:cubicBezTo>
                      <a:pt x="6" y="4"/>
                      <a:pt x="3" y="4"/>
                      <a:pt x="4" y="3"/>
                    </a:cubicBezTo>
                    <a:cubicBezTo>
                      <a:pt x="4" y="2"/>
                      <a:pt x="6" y="2"/>
                      <a:pt x="5" y="2"/>
                    </a:cubicBezTo>
                    <a:cubicBezTo>
                      <a:pt x="5" y="1"/>
                      <a:pt x="5" y="1"/>
                      <a:pt x="4" y="1"/>
                    </a:cubicBezTo>
                    <a:cubicBezTo>
                      <a:pt x="4" y="1"/>
                      <a:pt x="4" y="1"/>
                      <a:pt x="3" y="0"/>
                    </a:cubicBezTo>
                    <a:cubicBezTo>
                      <a:pt x="3" y="1"/>
                      <a:pt x="3" y="1"/>
                      <a:pt x="2" y="2"/>
                    </a:cubicBezTo>
                    <a:cubicBezTo>
                      <a:pt x="2" y="2"/>
                      <a:pt x="2" y="2"/>
                      <a:pt x="1" y="3"/>
                    </a:cubicBezTo>
                    <a:cubicBezTo>
                      <a:pt x="0" y="4"/>
                      <a:pt x="1" y="5"/>
                      <a:pt x="2" y="6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8"/>
                      <a:pt x="3" y="8"/>
                      <a:pt x="3" y="8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10"/>
                      <a:pt x="5" y="10"/>
                      <a:pt x="5" y="10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2" y="13"/>
                      <a:pt x="2" y="13"/>
                      <a:pt x="1" y="13"/>
                    </a:cubicBezTo>
                    <a:cubicBezTo>
                      <a:pt x="1" y="14"/>
                      <a:pt x="2" y="14"/>
                      <a:pt x="1" y="15"/>
                    </a:cubicBezTo>
                    <a:cubicBezTo>
                      <a:pt x="1" y="15"/>
                      <a:pt x="1" y="15"/>
                      <a:pt x="1" y="16"/>
                    </a:cubicBezTo>
                    <a:cubicBezTo>
                      <a:pt x="2" y="16"/>
                      <a:pt x="2" y="16"/>
                      <a:pt x="2" y="17"/>
                    </a:cubicBezTo>
                    <a:cubicBezTo>
                      <a:pt x="2" y="18"/>
                      <a:pt x="1" y="18"/>
                      <a:pt x="1" y="18"/>
                    </a:cubicBezTo>
                    <a:cubicBezTo>
                      <a:pt x="1" y="19"/>
                      <a:pt x="2" y="20"/>
                      <a:pt x="3" y="20"/>
                    </a:cubicBezTo>
                    <a:cubicBezTo>
                      <a:pt x="4" y="20"/>
                      <a:pt x="4" y="21"/>
                      <a:pt x="4" y="22"/>
                    </a:cubicBezTo>
                    <a:cubicBezTo>
                      <a:pt x="4" y="23"/>
                      <a:pt x="5" y="23"/>
                      <a:pt x="5" y="24"/>
                    </a:cubicBezTo>
                    <a:cubicBezTo>
                      <a:pt x="5" y="25"/>
                      <a:pt x="5" y="26"/>
                      <a:pt x="4" y="27"/>
                    </a:cubicBezTo>
                    <a:cubicBezTo>
                      <a:pt x="5" y="27"/>
                      <a:pt x="6" y="27"/>
                      <a:pt x="6" y="27"/>
                    </a:cubicBezTo>
                    <a:cubicBezTo>
                      <a:pt x="7" y="27"/>
                      <a:pt x="7" y="26"/>
                      <a:pt x="8" y="26"/>
                    </a:cubicBezTo>
                    <a:cubicBezTo>
                      <a:pt x="9" y="26"/>
                      <a:pt x="9" y="27"/>
                      <a:pt x="10" y="26"/>
                    </a:cubicBezTo>
                    <a:cubicBezTo>
                      <a:pt x="11" y="26"/>
                      <a:pt x="11" y="25"/>
                      <a:pt x="12" y="25"/>
                    </a:cubicBezTo>
                    <a:cubicBezTo>
                      <a:pt x="13" y="25"/>
                      <a:pt x="13" y="25"/>
                      <a:pt x="13" y="25"/>
                    </a:cubicBezTo>
                    <a:cubicBezTo>
                      <a:pt x="14" y="25"/>
                      <a:pt x="13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6" y="25"/>
                      <a:pt x="16" y="25"/>
                      <a:pt x="16" y="26"/>
                    </a:cubicBezTo>
                    <a:cubicBezTo>
                      <a:pt x="16" y="26"/>
                      <a:pt x="17" y="26"/>
                      <a:pt x="17" y="27"/>
                    </a:cubicBezTo>
                    <a:cubicBezTo>
                      <a:pt x="18" y="26"/>
                      <a:pt x="20" y="27"/>
                      <a:pt x="20" y="28"/>
                    </a:cubicBezTo>
                    <a:cubicBezTo>
                      <a:pt x="21" y="28"/>
                      <a:pt x="22" y="27"/>
                      <a:pt x="22" y="27"/>
                    </a:cubicBezTo>
                    <a:cubicBezTo>
                      <a:pt x="23" y="27"/>
                      <a:pt x="24" y="27"/>
                      <a:pt x="24" y="27"/>
                    </a:cubicBezTo>
                    <a:cubicBezTo>
                      <a:pt x="26" y="27"/>
                      <a:pt x="27" y="26"/>
                      <a:pt x="27" y="25"/>
                    </a:cubicBezTo>
                    <a:cubicBezTo>
                      <a:pt x="26" y="25"/>
                      <a:pt x="26" y="24"/>
                      <a:pt x="26" y="24"/>
                    </a:cubicBezTo>
                    <a:cubicBezTo>
                      <a:pt x="26" y="23"/>
                      <a:pt x="27" y="23"/>
                      <a:pt x="27" y="23"/>
                    </a:cubicBezTo>
                    <a:cubicBezTo>
                      <a:pt x="27" y="23"/>
                      <a:pt x="28" y="23"/>
                      <a:pt x="29" y="23"/>
                    </a:cubicBezTo>
                    <a:cubicBezTo>
                      <a:pt x="29" y="22"/>
                      <a:pt x="29" y="22"/>
                      <a:pt x="29" y="22"/>
                    </a:cubicBezTo>
                    <a:cubicBezTo>
                      <a:pt x="30" y="21"/>
                      <a:pt x="32" y="22"/>
                      <a:pt x="33" y="20"/>
                    </a:cubicBezTo>
                    <a:cubicBezTo>
                      <a:pt x="33" y="20"/>
                      <a:pt x="33" y="21"/>
                      <a:pt x="33" y="21"/>
                    </a:cubicBezTo>
                    <a:cubicBezTo>
                      <a:pt x="34" y="21"/>
                      <a:pt x="34" y="20"/>
                      <a:pt x="34" y="20"/>
                    </a:cubicBezTo>
                    <a:cubicBezTo>
                      <a:pt x="35" y="20"/>
                      <a:pt x="35" y="21"/>
                      <a:pt x="35" y="21"/>
                    </a:cubicBezTo>
                    <a:cubicBezTo>
                      <a:pt x="36" y="22"/>
                      <a:pt x="36" y="22"/>
                      <a:pt x="36" y="22"/>
                    </a:cubicBezTo>
                    <a:cubicBezTo>
                      <a:pt x="36" y="22"/>
                      <a:pt x="36" y="21"/>
                      <a:pt x="37" y="21"/>
                    </a:cubicBezTo>
                    <a:cubicBezTo>
                      <a:pt x="37" y="21"/>
                      <a:pt x="37" y="21"/>
                      <a:pt x="37" y="21"/>
                    </a:cubicBezTo>
                    <a:cubicBezTo>
                      <a:pt x="38" y="21"/>
                      <a:pt x="38" y="21"/>
                      <a:pt x="39" y="21"/>
                    </a:cubicBezTo>
                    <a:cubicBezTo>
                      <a:pt x="39" y="20"/>
                      <a:pt x="38" y="20"/>
                      <a:pt x="38" y="19"/>
                    </a:cubicBezTo>
                    <a:cubicBezTo>
                      <a:pt x="37" y="19"/>
                      <a:pt x="37" y="18"/>
                      <a:pt x="37" y="18"/>
                    </a:cubicBezTo>
                    <a:cubicBezTo>
                      <a:pt x="36" y="17"/>
                      <a:pt x="36" y="17"/>
                      <a:pt x="35" y="17"/>
                    </a:cubicBezTo>
                    <a:cubicBezTo>
                      <a:pt x="35" y="17"/>
                      <a:pt x="35" y="16"/>
                      <a:pt x="36" y="16"/>
                    </a:cubicBezTo>
                    <a:cubicBezTo>
                      <a:pt x="36" y="16"/>
                      <a:pt x="37" y="15"/>
                      <a:pt x="37" y="15"/>
                    </a:cubicBezTo>
                    <a:cubicBezTo>
                      <a:pt x="37" y="15"/>
                      <a:pt x="38" y="14"/>
                      <a:pt x="38" y="14"/>
                    </a:cubicBezTo>
                    <a:cubicBezTo>
                      <a:pt x="38" y="13"/>
                      <a:pt x="38" y="12"/>
                      <a:pt x="38" y="11"/>
                    </a:cubicBezTo>
                    <a:cubicBezTo>
                      <a:pt x="38" y="11"/>
                      <a:pt x="38" y="10"/>
                      <a:pt x="39" y="10"/>
                    </a:cubicBezTo>
                    <a:cubicBezTo>
                      <a:pt x="40" y="8"/>
                      <a:pt x="40" y="8"/>
                      <a:pt x="42" y="8"/>
                    </a:cubicBezTo>
                    <a:cubicBezTo>
                      <a:pt x="44" y="8"/>
                      <a:pt x="43" y="6"/>
                      <a:pt x="43" y="5"/>
                    </a:cubicBezTo>
                    <a:cubicBezTo>
                      <a:pt x="42" y="5"/>
                      <a:pt x="41" y="5"/>
                      <a:pt x="41" y="5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08" name="Freeform 819">
                <a:extLst>
                  <a:ext uri="{FF2B5EF4-FFF2-40B4-BE49-F238E27FC236}">
                    <a16:creationId xmlns:a16="http://schemas.microsoft.com/office/drawing/2014/main" id="{938B7B16-95E7-B4EE-68EC-3D1365F6272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451476" y="3187700"/>
                <a:ext cx="107950" cy="87313"/>
              </a:xfrm>
              <a:custGeom>
                <a:avLst/>
                <a:gdLst>
                  <a:gd name="T0" fmla="*/ 6 w 26"/>
                  <a:gd name="T1" fmla="*/ 3 h 21"/>
                  <a:gd name="T2" fmla="*/ 8 w 26"/>
                  <a:gd name="T3" fmla="*/ 3 h 21"/>
                  <a:gd name="T4" fmla="*/ 11 w 26"/>
                  <a:gd name="T5" fmla="*/ 3 h 21"/>
                  <a:gd name="T6" fmla="*/ 12 w 26"/>
                  <a:gd name="T7" fmla="*/ 2 h 21"/>
                  <a:gd name="T8" fmla="*/ 13 w 26"/>
                  <a:gd name="T9" fmla="*/ 1 h 21"/>
                  <a:gd name="T10" fmla="*/ 14 w 26"/>
                  <a:gd name="T11" fmla="*/ 1 h 21"/>
                  <a:gd name="T12" fmla="*/ 16 w 26"/>
                  <a:gd name="T13" fmla="*/ 1 h 21"/>
                  <a:gd name="T14" fmla="*/ 17 w 26"/>
                  <a:gd name="T15" fmla="*/ 2 h 21"/>
                  <a:gd name="T16" fmla="*/ 19 w 26"/>
                  <a:gd name="T17" fmla="*/ 3 h 21"/>
                  <a:gd name="T18" fmla="*/ 21 w 26"/>
                  <a:gd name="T19" fmla="*/ 3 h 21"/>
                  <a:gd name="T20" fmla="*/ 22 w 26"/>
                  <a:gd name="T21" fmla="*/ 6 h 21"/>
                  <a:gd name="T22" fmla="*/ 21 w 26"/>
                  <a:gd name="T23" fmla="*/ 7 h 21"/>
                  <a:gd name="T24" fmla="*/ 24 w 26"/>
                  <a:gd name="T25" fmla="*/ 9 h 21"/>
                  <a:gd name="T26" fmla="*/ 26 w 26"/>
                  <a:gd name="T27" fmla="*/ 12 h 21"/>
                  <a:gd name="T28" fmla="*/ 24 w 26"/>
                  <a:gd name="T29" fmla="*/ 15 h 21"/>
                  <a:gd name="T30" fmla="*/ 22 w 26"/>
                  <a:gd name="T31" fmla="*/ 17 h 21"/>
                  <a:gd name="T32" fmla="*/ 22 w 26"/>
                  <a:gd name="T33" fmla="*/ 21 h 21"/>
                  <a:gd name="T34" fmla="*/ 20 w 26"/>
                  <a:gd name="T35" fmla="*/ 21 h 21"/>
                  <a:gd name="T36" fmla="*/ 19 w 26"/>
                  <a:gd name="T37" fmla="*/ 20 h 21"/>
                  <a:gd name="T38" fmla="*/ 17 w 26"/>
                  <a:gd name="T39" fmla="*/ 19 h 21"/>
                  <a:gd name="T40" fmla="*/ 16 w 26"/>
                  <a:gd name="T41" fmla="*/ 18 h 21"/>
                  <a:gd name="T42" fmla="*/ 15 w 26"/>
                  <a:gd name="T43" fmla="*/ 16 h 21"/>
                  <a:gd name="T44" fmla="*/ 14 w 26"/>
                  <a:gd name="T45" fmla="*/ 16 h 21"/>
                  <a:gd name="T46" fmla="*/ 11 w 26"/>
                  <a:gd name="T47" fmla="*/ 17 h 21"/>
                  <a:gd name="T48" fmla="*/ 11 w 26"/>
                  <a:gd name="T49" fmla="*/ 15 h 21"/>
                  <a:gd name="T50" fmla="*/ 11 w 26"/>
                  <a:gd name="T51" fmla="*/ 14 h 21"/>
                  <a:gd name="T52" fmla="*/ 8 w 26"/>
                  <a:gd name="T53" fmla="*/ 13 h 21"/>
                  <a:gd name="T54" fmla="*/ 5 w 26"/>
                  <a:gd name="T55" fmla="*/ 11 h 21"/>
                  <a:gd name="T56" fmla="*/ 3 w 26"/>
                  <a:gd name="T57" fmla="*/ 8 h 21"/>
                  <a:gd name="T58" fmla="*/ 2 w 26"/>
                  <a:gd name="T59" fmla="*/ 8 h 21"/>
                  <a:gd name="T60" fmla="*/ 1 w 26"/>
                  <a:gd name="T61" fmla="*/ 6 h 21"/>
                  <a:gd name="T62" fmla="*/ 2 w 26"/>
                  <a:gd name="T63" fmla="*/ 4 h 21"/>
                  <a:gd name="T64" fmla="*/ 6 w 26"/>
                  <a:gd name="T65" fmla="*/ 2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" h="21">
                    <a:moveTo>
                      <a:pt x="6" y="2"/>
                    </a:moveTo>
                    <a:cubicBezTo>
                      <a:pt x="6" y="2"/>
                      <a:pt x="6" y="3"/>
                      <a:pt x="6" y="3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7" y="3"/>
                      <a:pt x="7" y="2"/>
                      <a:pt x="8" y="3"/>
                    </a:cubicBezTo>
                    <a:cubicBezTo>
                      <a:pt x="8" y="3"/>
                      <a:pt x="9" y="3"/>
                      <a:pt x="9" y="3"/>
                    </a:cubicBezTo>
                    <a:cubicBezTo>
                      <a:pt x="10" y="4"/>
                      <a:pt x="10" y="3"/>
                      <a:pt x="11" y="3"/>
                    </a:cubicBezTo>
                    <a:cubicBezTo>
                      <a:pt x="11" y="3"/>
                      <a:pt x="12" y="2"/>
                      <a:pt x="12" y="2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2"/>
                      <a:pt x="13" y="2"/>
                      <a:pt x="13" y="2"/>
                    </a:cubicBezTo>
                    <a:cubicBezTo>
                      <a:pt x="13" y="2"/>
                      <a:pt x="13" y="2"/>
                      <a:pt x="13" y="1"/>
                    </a:cubicBezTo>
                    <a:cubicBezTo>
                      <a:pt x="13" y="1"/>
                      <a:pt x="13" y="0"/>
                      <a:pt x="14" y="0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5" y="1"/>
                      <a:pt x="15" y="0"/>
                      <a:pt x="16" y="0"/>
                    </a:cubicBezTo>
                    <a:cubicBezTo>
                      <a:pt x="16" y="0"/>
                      <a:pt x="15" y="1"/>
                      <a:pt x="16" y="1"/>
                    </a:cubicBezTo>
                    <a:cubicBezTo>
                      <a:pt x="17" y="1"/>
                      <a:pt x="17" y="1"/>
                      <a:pt x="17" y="0"/>
                    </a:cubicBezTo>
                    <a:cubicBezTo>
                      <a:pt x="17" y="1"/>
                      <a:pt x="17" y="1"/>
                      <a:pt x="17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20" y="3"/>
                      <a:pt x="20" y="3"/>
                      <a:pt x="20" y="3"/>
                    </a:cubicBezTo>
                    <a:cubicBezTo>
                      <a:pt x="20" y="3"/>
                      <a:pt x="20" y="3"/>
                      <a:pt x="21" y="3"/>
                    </a:cubicBezTo>
                    <a:cubicBezTo>
                      <a:pt x="21" y="3"/>
                      <a:pt x="22" y="3"/>
                      <a:pt x="22" y="4"/>
                    </a:cubicBezTo>
                    <a:cubicBezTo>
                      <a:pt x="23" y="4"/>
                      <a:pt x="22" y="5"/>
                      <a:pt x="22" y="6"/>
                    </a:cubicBezTo>
                    <a:cubicBezTo>
                      <a:pt x="22" y="6"/>
                      <a:pt x="22" y="6"/>
                      <a:pt x="22" y="7"/>
                    </a:cubicBezTo>
                    <a:cubicBezTo>
                      <a:pt x="22" y="7"/>
                      <a:pt x="21" y="7"/>
                      <a:pt x="21" y="7"/>
                    </a:cubicBezTo>
                    <a:cubicBezTo>
                      <a:pt x="21" y="8"/>
                      <a:pt x="22" y="8"/>
                      <a:pt x="23" y="8"/>
                    </a:cubicBezTo>
                    <a:cubicBezTo>
                      <a:pt x="23" y="8"/>
                      <a:pt x="24" y="8"/>
                      <a:pt x="24" y="9"/>
                    </a:cubicBezTo>
                    <a:cubicBezTo>
                      <a:pt x="25" y="9"/>
                      <a:pt x="25" y="10"/>
                      <a:pt x="25" y="11"/>
                    </a:cubicBezTo>
                    <a:cubicBezTo>
                      <a:pt x="25" y="11"/>
                      <a:pt x="26" y="11"/>
                      <a:pt x="26" y="12"/>
                    </a:cubicBezTo>
                    <a:cubicBezTo>
                      <a:pt x="26" y="13"/>
                      <a:pt x="26" y="13"/>
                      <a:pt x="25" y="13"/>
                    </a:cubicBezTo>
                    <a:cubicBezTo>
                      <a:pt x="25" y="14"/>
                      <a:pt x="25" y="14"/>
                      <a:pt x="24" y="15"/>
                    </a:cubicBezTo>
                    <a:cubicBezTo>
                      <a:pt x="24" y="15"/>
                      <a:pt x="23" y="15"/>
                      <a:pt x="23" y="15"/>
                    </a:cubicBezTo>
                    <a:cubicBezTo>
                      <a:pt x="22" y="16"/>
                      <a:pt x="22" y="17"/>
                      <a:pt x="22" y="17"/>
                    </a:cubicBezTo>
                    <a:cubicBezTo>
                      <a:pt x="22" y="18"/>
                      <a:pt x="22" y="19"/>
                      <a:pt x="22" y="19"/>
                    </a:cubicBezTo>
                    <a:cubicBezTo>
                      <a:pt x="23" y="20"/>
                      <a:pt x="23" y="20"/>
                      <a:pt x="22" y="21"/>
                    </a:cubicBezTo>
                    <a:cubicBezTo>
                      <a:pt x="22" y="21"/>
                      <a:pt x="20" y="21"/>
                      <a:pt x="20" y="21"/>
                    </a:cubicBezTo>
                    <a:cubicBezTo>
                      <a:pt x="20" y="21"/>
                      <a:pt x="20" y="21"/>
                      <a:pt x="20" y="21"/>
                    </a:cubicBezTo>
                    <a:cubicBezTo>
                      <a:pt x="20" y="20"/>
                      <a:pt x="19" y="20"/>
                      <a:pt x="19" y="20"/>
                    </a:cubicBezTo>
                    <a:cubicBezTo>
                      <a:pt x="19" y="20"/>
                      <a:pt x="19" y="20"/>
                      <a:pt x="19" y="20"/>
                    </a:cubicBezTo>
                    <a:cubicBezTo>
                      <a:pt x="19" y="19"/>
                      <a:pt x="18" y="20"/>
                      <a:pt x="18" y="19"/>
                    </a:cubicBezTo>
                    <a:cubicBezTo>
                      <a:pt x="18" y="19"/>
                      <a:pt x="17" y="19"/>
                      <a:pt x="17" y="19"/>
                    </a:cubicBezTo>
                    <a:cubicBezTo>
                      <a:pt x="17" y="18"/>
                      <a:pt x="17" y="18"/>
                      <a:pt x="17" y="18"/>
                    </a:cubicBezTo>
                    <a:cubicBezTo>
                      <a:pt x="16" y="18"/>
                      <a:pt x="16" y="18"/>
                      <a:pt x="16" y="18"/>
                    </a:cubicBezTo>
                    <a:cubicBezTo>
                      <a:pt x="15" y="18"/>
                      <a:pt x="16" y="18"/>
                      <a:pt x="16" y="17"/>
                    </a:cubicBezTo>
                    <a:cubicBezTo>
                      <a:pt x="16" y="17"/>
                      <a:pt x="16" y="17"/>
                      <a:pt x="15" y="16"/>
                    </a:cubicBezTo>
                    <a:cubicBezTo>
                      <a:pt x="15" y="16"/>
                      <a:pt x="16" y="15"/>
                      <a:pt x="16" y="15"/>
                    </a:cubicBezTo>
                    <a:cubicBezTo>
                      <a:pt x="15" y="14"/>
                      <a:pt x="15" y="17"/>
                      <a:pt x="14" y="16"/>
                    </a:cubicBezTo>
                    <a:cubicBezTo>
                      <a:pt x="14" y="17"/>
                      <a:pt x="13" y="17"/>
                      <a:pt x="12" y="17"/>
                    </a:cubicBezTo>
                    <a:cubicBezTo>
                      <a:pt x="12" y="17"/>
                      <a:pt x="11" y="17"/>
                      <a:pt x="11" y="17"/>
                    </a:cubicBezTo>
                    <a:cubicBezTo>
                      <a:pt x="11" y="16"/>
                      <a:pt x="11" y="16"/>
                      <a:pt x="11" y="16"/>
                    </a:cubicBezTo>
                    <a:cubicBezTo>
                      <a:pt x="12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4"/>
                    </a:cubicBezTo>
                    <a:cubicBezTo>
                      <a:pt x="12" y="14"/>
                      <a:pt x="12" y="14"/>
                      <a:pt x="11" y="14"/>
                    </a:cubicBezTo>
                    <a:cubicBezTo>
                      <a:pt x="11" y="13"/>
                      <a:pt x="11" y="13"/>
                      <a:pt x="10" y="13"/>
                    </a:cubicBezTo>
                    <a:cubicBezTo>
                      <a:pt x="10" y="13"/>
                      <a:pt x="9" y="13"/>
                      <a:pt x="8" y="13"/>
                    </a:cubicBezTo>
                    <a:cubicBezTo>
                      <a:pt x="8" y="13"/>
                      <a:pt x="8" y="12"/>
                      <a:pt x="7" y="11"/>
                    </a:cubicBezTo>
                    <a:cubicBezTo>
                      <a:pt x="7" y="11"/>
                      <a:pt x="6" y="11"/>
                      <a:pt x="5" y="11"/>
                    </a:cubicBezTo>
                    <a:cubicBezTo>
                      <a:pt x="5" y="10"/>
                      <a:pt x="5" y="9"/>
                      <a:pt x="5" y="9"/>
                    </a:cubicBezTo>
                    <a:cubicBezTo>
                      <a:pt x="4" y="8"/>
                      <a:pt x="4" y="8"/>
                      <a:pt x="3" y="8"/>
                    </a:cubicBezTo>
                    <a:cubicBezTo>
                      <a:pt x="3" y="9"/>
                      <a:pt x="3" y="9"/>
                      <a:pt x="2" y="9"/>
                    </a:cubicBezTo>
                    <a:cubicBezTo>
                      <a:pt x="2" y="9"/>
                      <a:pt x="2" y="8"/>
                      <a:pt x="2" y="8"/>
                    </a:cubicBezTo>
                    <a:cubicBezTo>
                      <a:pt x="1" y="7"/>
                      <a:pt x="1" y="8"/>
                      <a:pt x="1" y="7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5"/>
                      <a:pt x="0" y="5"/>
                      <a:pt x="0" y="5"/>
                    </a:cubicBezTo>
                    <a:cubicBezTo>
                      <a:pt x="1" y="4"/>
                      <a:pt x="1" y="4"/>
                      <a:pt x="2" y="4"/>
                    </a:cubicBezTo>
                    <a:cubicBezTo>
                      <a:pt x="2" y="3"/>
                      <a:pt x="3" y="3"/>
                      <a:pt x="3" y="3"/>
                    </a:cubicBezTo>
                    <a:cubicBezTo>
                      <a:pt x="4" y="3"/>
                      <a:pt x="5" y="1"/>
                      <a:pt x="6" y="2"/>
                    </a:cubicBezTo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09" name="Freeform 820">
                <a:extLst>
                  <a:ext uri="{FF2B5EF4-FFF2-40B4-BE49-F238E27FC236}">
                    <a16:creationId xmlns:a16="http://schemas.microsoft.com/office/drawing/2014/main" id="{2FF0007B-B1F4-9F13-B766-10AFB511F18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451476" y="3187700"/>
                <a:ext cx="107950" cy="87313"/>
              </a:xfrm>
              <a:custGeom>
                <a:avLst/>
                <a:gdLst>
                  <a:gd name="T0" fmla="*/ 6 w 26"/>
                  <a:gd name="T1" fmla="*/ 3 h 21"/>
                  <a:gd name="T2" fmla="*/ 8 w 26"/>
                  <a:gd name="T3" fmla="*/ 3 h 21"/>
                  <a:gd name="T4" fmla="*/ 11 w 26"/>
                  <a:gd name="T5" fmla="*/ 3 h 21"/>
                  <a:gd name="T6" fmla="*/ 12 w 26"/>
                  <a:gd name="T7" fmla="*/ 2 h 21"/>
                  <a:gd name="T8" fmla="*/ 13 w 26"/>
                  <a:gd name="T9" fmla="*/ 1 h 21"/>
                  <a:gd name="T10" fmla="*/ 14 w 26"/>
                  <a:gd name="T11" fmla="*/ 1 h 21"/>
                  <a:gd name="T12" fmla="*/ 16 w 26"/>
                  <a:gd name="T13" fmla="*/ 1 h 21"/>
                  <a:gd name="T14" fmla="*/ 17 w 26"/>
                  <a:gd name="T15" fmla="*/ 2 h 21"/>
                  <a:gd name="T16" fmla="*/ 19 w 26"/>
                  <a:gd name="T17" fmla="*/ 3 h 21"/>
                  <a:gd name="T18" fmla="*/ 21 w 26"/>
                  <a:gd name="T19" fmla="*/ 3 h 21"/>
                  <a:gd name="T20" fmla="*/ 22 w 26"/>
                  <a:gd name="T21" fmla="*/ 6 h 21"/>
                  <a:gd name="T22" fmla="*/ 21 w 26"/>
                  <a:gd name="T23" fmla="*/ 7 h 21"/>
                  <a:gd name="T24" fmla="*/ 24 w 26"/>
                  <a:gd name="T25" fmla="*/ 9 h 21"/>
                  <a:gd name="T26" fmla="*/ 26 w 26"/>
                  <a:gd name="T27" fmla="*/ 12 h 21"/>
                  <a:gd name="T28" fmla="*/ 24 w 26"/>
                  <a:gd name="T29" fmla="*/ 15 h 21"/>
                  <a:gd name="T30" fmla="*/ 22 w 26"/>
                  <a:gd name="T31" fmla="*/ 17 h 21"/>
                  <a:gd name="T32" fmla="*/ 22 w 26"/>
                  <a:gd name="T33" fmla="*/ 21 h 21"/>
                  <a:gd name="T34" fmla="*/ 20 w 26"/>
                  <a:gd name="T35" fmla="*/ 21 h 21"/>
                  <a:gd name="T36" fmla="*/ 19 w 26"/>
                  <a:gd name="T37" fmla="*/ 20 h 21"/>
                  <a:gd name="T38" fmla="*/ 17 w 26"/>
                  <a:gd name="T39" fmla="*/ 19 h 21"/>
                  <a:gd name="T40" fmla="*/ 16 w 26"/>
                  <a:gd name="T41" fmla="*/ 18 h 21"/>
                  <a:gd name="T42" fmla="*/ 15 w 26"/>
                  <a:gd name="T43" fmla="*/ 16 h 21"/>
                  <a:gd name="T44" fmla="*/ 14 w 26"/>
                  <a:gd name="T45" fmla="*/ 16 h 21"/>
                  <a:gd name="T46" fmla="*/ 11 w 26"/>
                  <a:gd name="T47" fmla="*/ 17 h 21"/>
                  <a:gd name="T48" fmla="*/ 11 w 26"/>
                  <a:gd name="T49" fmla="*/ 15 h 21"/>
                  <a:gd name="T50" fmla="*/ 11 w 26"/>
                  <a:gd name="T51" fmla="*/ 14 h 21"/>
                  <a:gd name="T52" fmla="*/ 8 w 26"/>
                  <a:gd name="T53" fmla="*/ 13 h 21"/>
                  <a:gd name="T54" fmla="*/ 5 w 26"/>
                  <a:gd name="T55" fmla="*/ 11 h 21"/>
                  <a:gd name="T56" fmla="*/ 3 w 26"/>
                  <a:gd name="T57" fmla="*/ 8 h 21"/>
                  <a:gd name="T58" fmla="*/ 2 w 26"/>
                  <a:gd name="T59" fmla="*/ 8 h 21"/>
                  <a:gd name="T60" fmla="*/ 1 w 26"/>
                  <a:gd name="T61" fmla="*/ 6 h 21"/>
                  <a:gd name="T62" fmla="*/ 2 w 26"/>
                  <a:gd name="T63" fmla="*/ 4 h 21"/>
                  <a:gd name="T64" fmla="*/ 6 w 26"/>
                  <a:gd name="T65" fmla="*/ 2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6" h="21">
                    <a:moveTo>
                      <a:pt x="6" y="2"/>
                    </a:moveTo>
                    <a:cubicBezTo>
                      <a:pt x="6" y="2"/>
                      <a:pt x="6" y="3"/>
                      <a:pt x="6" y="3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7" y="3"/>
                      <a:pt x="7" y="2"/>
                      <a:pt x="8" y="3"/>
                    </a:cubicBezTo>
                    <a:cubicBezTo>
                      <a:pt x="8" y="3"/>
                      <a:pt x="9" y="3"/>
                      <a:pt x="9" y="3"/>
                    </a:cubicBezTo>
                    <a:cubicBezTo>
                      <a:pt x="10" y="4"/>
                      <a:pt x="10" y="3"/>
                      <a:pt x="11" y="3"/>
                    </a:cubicBezTo>
                    <a:cubicBezTo>
                      <a:pt x="11" y="3"/>
                      <a:pt x="12" y="2"/>
                      <a:pt x="12" y="2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2"/>
                      <a:pt x="13" y="2"/>
                      <a:pt x="13" y="2"/>
                    </a:cubicBezTo>
                    <a:cubicBezTo>
                      <a:pt x="13" y="2"/>
                      <a:pt x="13" y="2"/>
                      <a:pt x="13" y="1"/>
                    </a:cubicBezTo>
                    <a:cubicBezTo>
                      <a:pt x="13" y="1"/>
                      <a:pt x="13" y="0"/>
                      <a:pt x="14" y="0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5" y="1"/>
                      <a:pt x="15" y="0"/>
                      <a:pt x="16" y="0"/>
                    </a:cubicBezTo>
                    <a:cubicBezTo>
                      <a:pt x="16" y="0"/>
                      <a:pt x="15" y="1"/>
                      <a:pt x="16" y="1"/>
                    </a:cubicBezTo>
                    <a:cubicBezTo>
                      <a:pt x="17" y="1"/>
                      <a:pt x="17" y="1"/>
                      <a:pt x="17" y="0"/>
                    </a:cubicBezTo>
                    <a:cubicBezTo>
                      <a:pt x="17" y="1"/>
                      <a:pt x="17" y="1"/>
                      <a:pt x="17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20" y="3"/>
                      <a:pt x="20" y="3"/>
                      <a:pt x="20" y="3"/>
                    </a:cubicBezTo>
                    <a:cubicBezTo>
                      <a:pt x="20" y="3"/>
                      <a:pt x="20" y="3"/>
                      <a:pt x="21" y="3"/>
                    </a:cubicBezTo>
                    <a:cubicBezTo>
                      <a:pt x="21" y="3"/>
                      <a:pt x="22" y="3"/>
                      <a:pt x="22" y="4"/>
                    </a:cubicBezTo>
                    <a:cubicBezTo>
                      <a:pt x="23" y="4"/>
                      <a:pt x="22" y="5"/>
                      <a:pt x="22" y="6"/>
                    </a:cubicBezTo>
                    <a:cubicBezTo>
                      <a:pt x="22" y="6"/>
                      <a:pt x="22" y="6"/>
                      <a:pt x="22" y="7"/>
                    </a:cubicBezTo>
                    <a:cubicBezTo>
                      <a:pt x="22" y="7"/>
                      <a:pt x="21" y="7"/>
                      <a:pt x="21" y="7"/>
                    </a:cubicBezTo>
                    <a:cubicBezTo>
                      <a:pt x="21" y="8"/>
                      <a:pt x="22" y="8"/>
                      <a:pt x="23" y="8"/>
                    </a:cubicBezTo>
                    <a:cubicBezTo>
                      <a:pt x="23" y="8"/>
                      <a:pt x="24" y="8"/>
                      <a:pt x="24" y="9"/>
                    </a:cubicBezTo>
                    <a:cubicBezTo>
                      <a:pt x="25" y="9"/>
                      <a:pt x="25" y="10"/>
                      <a:pt x="25" y="11"/>
                    </a:cubicBezTo>
                    <a:cubicBezTo>
                      <a:pt x="25" y="11"/>
                      <a:pt x="26" y="11"/>
                      <a:pt x="26" y="12"/>
                    </a:cubicBezTo>
                    <a:cubicBezTo>
                      <a:pt x="26" y="13"/>
                      <a:pt x="26" y="13"/>
                      <a:pt x="25" y="13"/>
                    </a:cubicBezTo>
                    <a:cubicBezTo>
                      <a:pt x="25" y="14"/>
                      <a:pt x="25" y="14"/>
                      <a:pt x="24" y="15"/>
                    </a:cubicBezTo>
                    <a:cubicBezTo>
                      <a:pt x="24" y="15"/>
                      <a:pt x="23" y="15"/>
                      <a:pt x="23" y="15"/>
                    </a:cubicBezTo>
                    <a:cubicBezTo>
                      <a:pt x="22" y="16"/>
                      <a:pt x="22" y="17"/>
                      <a:pt x="22" y="17"/>
                    </a:cubicBezTo>
                    <a:cubicBezTo>
                      <a:pt x="22" y="18"/>
                      <a:pt x="22" y="19"/>
                      <a:pt x="22" y="19"/>
                    </a:cubicBezTo>
                    <a:cubicBezTo>
                      <a:pt x="23" y="20"/>
                      <a:pt x="23" y="20"/>
                      <a:pt x="22" y="21"/>
                    </a:cubicBezTo>
                    <a:cubicBezTo>
                      <a:pt x="22" y="21"/>
                      <a:pt x="20" y="21"/>
                      <a:pt x="20" y="21"/>
                    </a:cubicBezTo>
                    <a:cubicBezTo>
                      <a:pt x="20" y="21"/>
                      <a:pt x="20" y="21"/>
                      <a:pt x="20" y="21"/>
                    </a:cubicBezTo>
                    <a:cubicBezTo>
                      <a:pt x="20" y="20"/>
                      <a:pt x="19" y="20"/>
                      <a:pt x="19" y="20"/>
                    </a:cubicBezTo>
                    <a:cubicBezTo>
                      <a:pt x="19" y="20"/>
                      <a:pt x="19" y="20"/>
                      <a:pt x="19" y="20"/>
                    </a:cubicBezTo>
                    <a:cubicBezTo>
                      <a:pt x="19" y="19"/>
                      <a:pt x="18" y="20"/>
                      <a:pt x="18" y="19"/>
                    </a:cubicBezTo>
                    <a:cubicBezTo>
                      <a:pt x="18" y="19"/>
                      <a:pt x="17" y="19"/>
                      <a:pt x="17" y="19"/>
                    </a:cubicBezTo>
                    <a:cubicBezTo>
                      <a:pt x="17" y="18"/>
                      <a:pt x="17" y="18"/>
                      <a:pt x="17" y="18"/>
                    </a:cubicBezTo>
                    <a:cubicBezTo>
                      <a:pt x="16" y="18"/>
                      <a:pt x="16" y="18"/>
                      <a:pt x="16" y="18"/>
                    </a:cubicBezTo>
                    <a:cubicBezTo>
                      <a:pt x="15" y="18"/>
                      <a:pt x="16" y="18"/>
                      <a:pt x="16" y="17"/>
                    </a:cubicBezTo>
                    <a:cubicBezTo>
                      <a:pt x="16" y="17"/>
                      <a:pt x="16" y="17"/>
                      <a:pt x="15" y="16"/>
                    </a:cubicBezTo>
                    <a:cubicBezTo>
                      <a:pt x="15" y="16"/>
                      <a:pt x="16" y="15"/>
                      <a:pt x="16" y="15"/>
                    </a:cubicBezTo>
                    <a:cubicBezTo>
                      <a:pt x="15" y="14"/>
                      <a:pt x="15" y="17"/>
                      <a:pt x="14" y="16"/>
                    </a:cubicBezTo>
                    <a:cubicBezTo>
                      <a:pt x="14" y="17"/>
                      <a:pt x="13" y="17"/>
                      <a:pt x="12" y="17"/>
                    </a:cubicBezTo>
                    <a:cubicBezTo>
                      <a:pt x="12" y="17"/>
                      <a:pt x="11" y="17"/>
                      <a:pt x="11" y="17"/>
                    </a:cubicBezTo>
                    <a:cubicBezTo>
                      <a:pt x="11" y="16"/>
                      <a:pt x="11" y="16"/>
                      <a:pt x="11" y="16"/>
                    </a:cubicBezTo>
                    <a:cubicBezTo>
                      <a:pt x="12" y="15"/>
                      <a:pt x="11" y="15"/>
                      <a:pt x="11" y="15"/>
                    </a:cubicBezTo>
                    <a:cubicBezTo>
                      <a:pt x="11" y="15"/>
                      <a:pt x="11" y="15"/>
                      <a:pt x="11" y="14"/>
                    </a:cubicBezTo>
                    <a:cubicBezTo>
                      <a:pt x="12" y="14"/>
                      <a:pt x="12" y="14"/>
                      <a:pt x="11" y="14"/>
                    </a:cubicBezTo>
                    <a:cubicBezTo>
                      <a:pt x="11" y="13"/>
                      <a:pt x="11" y="13"/>
                      <a:pt x="10" y="13"/>
                    </a:cubicBezTo>
                    <a:cubicBezTo>
                      <a:pt x="10" y="13"/>
                      <a:pt x="9" y="13"/>
                      <a:pt x="8" y="13"/>
                    </a:cubicBezTo>
                    <a:cubicBezTo>
                      <a:pt x="8" y="13"/>
                      <a:pt x="8" y="12"/>
                      <a:pt x="7" y="11"/>
                    </a:cubicBezTo>
                    <a:cubicBezTo>
                      <a:pt x="7" y="11"/>
                      <a:pt x="6" y="11"/>
                      <a:pt x="5" y="11"/>
                    </a:cubicBezTo>
                    <a:cubicBezTo>
                      <a:pt x="5" y="10"/>
                      <a:pt x="5" y="9"/>
                      <a:pt x="5" y="9"/>
                    </a:cubicBezTo>
                    <a:cubicBezTo>
                      <a:pt x="4" y="8"/>
                      <a:pt x="4" y="8"/>
                      <a:pt x="3" y="8"/>
                    </a:cubicBezTo>
                    <a:cubicBezTo>
                      <a:pt x="3" y="9"/>
                      <a:pt x="3" y="9"/>
                      <a:pt x="2" y="9"/>
                    </a:cubicBezTo>
                    <a:cubicBezTo>
                      <a:pt x="2" y="9"/>
                      <a:pt x="2" y="8"/>
                      <a:pt x="2" y="8"/>
                    </a:cubicBezTo>
                    <a:cubicBezTo>
                      <a:pt x="1" y="7"/>
                      <a:pt x="1" y="8"/>
                      <a:pt x="1" y="7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5"/>
                      <a:pt x="0" y="5"/>
                      <a:pt x="0" y="5"/>
                    </a:cubicBezTo>
                    <a:cubicBezTo>
                      <a:pt x="1" y="4"/>
                      <a:pt x="1" y="4"/>
                      <a:pt x="2" y="4"/>
                    </a:cubicBezTo>
                    <a:cubicBezTo>
                      <a:pt x="2" y="3"/>
                      <a:pt x="3" y="3"/>
                      <a:pt x="3" y="3"/>
                    </a:cubicBezTo>
                    <a:cubicBezTo>
                      <a:pt x="4" y="3"/>
                      <a:pt x="5" y="1"/>
                      <a:pt x="6" y="2"/>
                    </a:cubicBezTo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10" name="Freeform 821">
                <a:extLst>
                  <a:ext uri="{FF2B5EF4-FFF2-40B4-BE49-F238E27FC236}">
                    <a16:creationId xmlns:a16="http://schemas.microsoft.com/office/drawing/2014/main" id="{96F2A155-4EEE-75F7-0CE0-CB9667F8B1E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024563" y="2967038"/>
                <a:ext cx="274637" cy="233363"/>
              </a:xfrm>
              <a:custGeom>
                <a:avLst/>
                <a:gdLst>
                  <a:gd name="T0" fmla="*/ 8 w 66"/>
                  <a:gd name="T1" fmla="*/ 51 h 56"/>
                  <a:gd name="T2" fmla="*/ 15 w 66"/>
                  <a:gd name="T3" fmla="*/ 48 h 56"/>
                  <a:gd name="T4" fmla="*/ 23 w 66"/>
                  <a:gd name="T5" fmla="*/ 50 h 56"/>
                  <a:gd name="T6" fmla="*/ 27 w 66"/>
                  <a:gd name="T7" fmla="*/ 50 h 56"/>
                  <a:gd name="T8" fmla="*/ 30 w 66"/>
                  <a:gd name="T9" fmla="*/ 52 h 56"/>
                  <a:gd name="T10" fmla="*/ 33 w 66"/>
                  <a:gd name="T11" fmla="*/ 52 h 56"/>
                  <a:gd name="T12" fmla="*/ 36 w 66"/>
                  <a:gd name="T13" fmla="*/ 53 h 56"/>
                  <a:gd name="T14" fmla="*/ 40 w 66"/>
                  <a:gd name="T15" fmla="*/ 52 h 56"/>
                  <a:gd name="T16" fmla="*/ 43 w 66"/>
                  <a:gd name="T17" fmla="*/ 54 h 56"/>
                  <a:gd name="T18" fmla="*/ 47 w 66"/>
                  <a:gd name="T19" fmla="*/ 54 h 56"/>
                  <a:gd name="T20" fmla="*/ 51 w 66"/>
                  <a:gd name="T21" fmla="*/ 52 h 56"/>
                  <a:gd name="T22" fmla="*/ 54 w 66"/>
                  <a:gd name="T23" fmla="*/ 47 h 56"/>
                  <a:gd name="T24" fmla="*/ 59 w 66"/>
                  <a:gd name="T25" fmla="*/ 47 h 56"/>
                  <a:gd name="T26" fmla="*/ 58 w 66"/>
                  <a:gd name="T27" fmla="*/ 42 h 56"/>
                  <a:gd name="T28" fmla="*/ 58 w 66"/>
                  <a:gd name="T29" fmla="*/ 40 h 56"/>
                  <a:gd name="T30" fmla="*/ 56 w 66"/>
                  <a:gd name="T31" fmla="*/ 35 h 56"/>
                  <a:gd name="T32" fmla="*/ 60 w 66"/>
                  <a:gd name="T33" fmla="*/ 36 h 56"/>
                  <a:gd name="T34" fmla="*/ 65 w 66"/>
                  <a:gd name="T35" fmla="*/ 33 h 56"/>
                  <a:gd name="T36" fmla="*/ 64 w 66"/>
                  <a:gd name="T37" fmla="*/ 29 h 56"/>
                  <a:gd name="T38" fmla="*/ 60 w 66"/>
                  <a:gd name="T39" fmla="*/ 28 h 56"/>
                  <a:gd name="T40" fmla="*/ 57 w 66"/>
                  <a:gd name="T41" fmla="*/ 23 h 56"/>
                  <a:gd name="T42" fmla="*/ 55 w 66"/>
                  <a:gd name="T43" fmla="*/ 19 h 56"/>
                  <a:gd name="T44" fmla="*/ 53 w 66"/>
                  <a:gd name="T45" fmla="*/ 16 h 56"/>
                  <a:gd name="T46" fmla="*/ 54 w 66"/>
                  <a:gd name="T47" fmla="*/ 13 h 56"/>
                  <a:gd name="T48" fmla="*/ 53 w 66"/>
                  <a:gd name="T49" fmla="*/ 10 h 56"/>
                  <a:gd name="T50" fmla="*/ 54 w 66"/>
                  <a:gd name="T51" fmla="*/ 8 h 56"/>
                  <a:gd name="T52" fmla="*/ 51 w 66"/>
                  <a:gd name="T53" fmla="*/ 6 h 56"/>
                  <a:gd name="T54" fmla="*/ 46 w 66"/>
                  <a:gd name="T55" fmla="*/ 5 h 56"/>
                  <a:gd name="T56" fmla="*/ 44 w 66"/>
                  <a:gd name="T57" fmla="*/ 2 h 56"/>
                  <a:gd name="T58" fmla="*/ 38 w 66"/>
                  <a:gd name="T59" fmla="*/ 1 h 56"/>
                  <a:gd name="T60" fmla="*/ 33 w 66"/>
                  <a:gd name="T61" fmla="*/ 1 h 56"/>
                  <a:gd name="T62" fmla="*/ 29 w 66"/>
                  <a:gd name="T63" fmla="*/ 4 h 56"/>
                  <a:gd name="T64" fmla="*/ 24 w 66"/>
                  <a:gd name="T65" fmla="*/ 6 h 56"/>
                  <a:gd name="T66" fmla="*/ 25 w 66"/>
                  <a:gd name="T67" fmla="*/ 11 h 56"/>
                  <a:gd name="T68" fmla="*/ 22 w 66"/>
                  <a:gd name="T69" fmla="*/ 13 h 56"/>
                  <a:gd name="T70" fmla="*/ 19 w 66"/>
                  <a:gd name="T71" fmla="*/ 17 h 56"/>
                  <a:gd name="T72" fmla="*/ 18 w 66"/>
                  <a:gd name="T73" fmla="*/ 23 h 56"/>
                  <a:gd name="T74" fmla="*/ 16 w 66"/>
                  <a:gd name="T75" fmla="*/ 23 h 56"/>
                  <a:gd name="T76" fmla="*/ 12 w 66"/>
                  <a:gd name="T77" fmla="*/ 26 h 56"/>
                  <a:gd name="T78" fmla="*/ 7 w 66"/>
                  <a:gd name="T79" fmla="*/ 26 h 56"/>
                  <a:gd name="T80" fmla="*/ 4 w 66"/>
                  <a:gd name="T81" fmla="*/ 30 h 56"/>
                  <a:gd name="T82" fmla="*/ 6 w 66"/>
                  <a:gd name="T83" fmla="*/ 41 h 56"/>
                  <a:gd name="T84" fmla="*/ 4 w 66"/>
                  <a:gd name="T85" fmla="*/ 52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66" h="56">
                    <a:moveTo>
                      <a:pt x="6" y="52"/>
                    </a:moveTo>
                    <a:cubicBezTo>
                      <a:pt x="6" y="52"/>
                      <a:pt x="7" y="52"/>
                      <a:pt x="7" y="52"/>
                    </a:cubicBezTo>
                    <a:cubicBezTo>
                      <a:pt x="8" y="52"/>
                      <a:pt x="8" y="51"/>
                      <a:pt x="8" y="51"/>
                    </a:cubicBezTo>
                    <a:cubicBezTo>
                      <a:pt x="9" y="49"/>
                      <a:pt x="9" y="49"/>
                      <a:pt x="11" y="49"/>
                    </a:cubicBezTo>
                    <a:cubicBezTo>
                      <a:pt x="11" y="49"/>
                      <a:pt x="12" y="49"/>
                      <a:pt x="13" y="49"/>
                    </a:cubicBezTo>
                    <a:cubicBezTo>
                      <a:pt x="13" y="49"/>
                      <a:pt x="14" y="48"/>
                      <a:pt x="15" y="48"/>
                    </a:cubicBezTo>
                    <a:cubicBezTo>
                      <a:pt x="15" y="48"/>
                      <a:pt x="16" y="48"/>
                      <a:pt x="17" y="48"/>
                    </a:cubicBezTo>
                    <a:cubicBezTo>
                      <a:pt x="18" y="48"/>
                      <a:pt x="19" y="49"/>
                      <a:pt x="20" y="49"/>
                    </a:cubicBezTo>
                    <a:cubicBezTo>
                      <a:pt x="21" y="49"/>
                      <a:pt x="22" y="49"/>
                      <a:pt x="23" y="50"/>
                    </a:cubicBezTo>
                    <a:cubicBezTo>
                      <a:pt x="24" y="50"/>
                      <a:pt x="24" y="50"/>
                      <a:pt x="24" y="50"/>
                    </a:cubicBezTo>
                    <a:cubicBezTo>
                      <a:pt x="25" y="50"/>
                      <a:pt x="25" y="50"/>
                      <a:pt x="26" y="50"/>
                    </a:cubicBezTo>
                    <a:cubicBezTo>
                      <a:pt x="26" y="50"/>
                      <a:pt x="27" y="50"/>
                      <a:pt x="27" y="50"/>
                    </a:cubicBezTo>
                    <a:cubicBezTo>
                      <a:pt x="27" y="50"/>
                      <a:pt x="27" y="50"/>
                      <a:pt x="27" y="50"/>
                    </a:cubicBezTo>
                    <a:cubicBezTo>
                      <a:pt x="28" y="50"/>
                      <a:pt x="28" y="50"/>
                      <a:pt x="28" y="51"/>
                    </a:cubicBezTo>
                    <a:cubicBezTo>
                      <a:pt x="29" y="52"/>
                      <a:pt x="30" y="53"/>
                      <a:pt x="30" y="52"/>
                    </a:cubicBezTo>
                    <a:cubicBezTo>
                      <a:pt x="31" y="52"/>
                      <a:pt x="31" y="52"/>
                      <a:pt x="31" y="52"/>
                    </a:cubicBezTo>
                    <a:cubicBezTo>
                      <a:pt x="32" y="53"/>
                      <a:pt x="31" y="54"/>
                      <a:pt x="32" y="53"/>
                    </a:cubicBezTo>
                    <a:cubicBezTo>
                      <a:pt x="33" y="53"/>
                      <a:pt x="32" y="52"/>
                      <a:pt x="33" y="52"/>
                    </a:cubicBezTo>
                    <a:cubicBezTo>
                      <a:pt x="33" y="52"/>
                      <a:pt x="34" y="53"/>
                      <a:pt x="34" y="52"/>
                    </a:cubicBezTo>
                    <a:cubicBezTo>
                      <a:pt x="35" y="52"/>
                      <a:pt x="35" y="52"/>
                      <a:pt x="35" y="52"/>
                    </a:cubicBezTo>
                    <a:cubicBezTo>
                      <a:pt x="36" y="52"/>
                      <a:pt x="36" y="53"/>
                      <a:pt x="36" y="53"/>
                    </a:cubicBezTo>
                    <a:cubicBezTo>
                      <a:pt x="37" y="53"/>
                      <a:pt x="37" y="52"/>
                      <a:pt x="38" y="53"/>
                    </a:cubicBezTo>
                    <a:cubicBezTo>
                      <a:pt x="38" y="53"/>
                      <a:pt x="38" y="54"/>
                      <a:pt x="39" y="54"/>
                    </a:cubicBezTo>
                    <a:cubicBezTo>
                      <a:pt x="39" y="53"/>
                      <a:pt x="39" y="53"/>
                      <a:pt x="40" y="52"/>
                    </a:cubicBezTo>
                    <a:cubicBezTo>
                      <a:pt x="40" y="52"/>
                      <a:pt x="40" y="52"/>
                      <a:pt x="40" y="52"/>
                    </a:cubicBezTo>
                    <a:cubicBezTo>
                      <a:pt x="41" y="52"/>
                      <a:pt x="41" y="52"/>
                      <a:pt x="41" y="52"/>
                    </a:cubicBezTo>
                    <a:cubicBezTo>
                      <a:pt x="43" y="52"/>
                      <a:pt x="42" y="55"/>
                      <a:pt x="43" y="54"/>
                    </a:cubicBezTo>
                    <a:cubicBezTo>
                      <a:pt x="44" y="54"/>
                      <a:pt x="44" y="53"/>
                      <a:pt x="45" y="53"/>
                    </a:cubicBezTo>
                    <a:cubicBezTo>
                      <a:pt x="45" y="53"/>
                      <a:pt x="46" y="54"/>
                      <a:pt x="46" y="54"/>
                    </a:cubicBezTo>
                    <a:cubicBezTo>
                      <a:pt x="46" y="54"/>
                      <a:pt x="47" y="54"/>
                      <a:pt x="47" y="54"/>
                    </a:cubicBezTo>
                    <a:cubicBezTo>
                      <a:pt x="48" y="53"/>
                      <a:pt x="49" y="53"/>
                      <a:pt x="49" y="54"/>
                    </a:cubicBezTo>
                    <a:cubicBezTo>
                      <a:pt x="50" y="55"/>
                      <a:pt x="50" y="56"/>
                      <a:pt x="50" y="56"/>
                    </a:cubicBezTo>
                    <a:cubicBezTo>
                      <a:pt x="52" y="56"/>
                      <a:pt x="51" y="53"/>
                      <a:pt x="51" y="52"/>
                    </a:cubicBezTo>
                    <a:cubicBezTo>
                      <a:pt x="51" y="51"/>
                      <a:pt x="51" y="51"/>
                      <a:pt x="52" y="50"/>
                    </a:cubicBezTo>
                    <a:cubicBezTo>
                      <a:pt x="52" y="49"/>
                      <a:pt x="53" y="49"/>
                      <a:pt x="53" y="48"/>
                    </a:cubicBezTo>
                    <a:cubicBezTo>
                      <a:pt x="54" y="47"/>
                      <a:pt x="54" y="47"/>
                      <a:pt x="54" y="47"/>
                    </a:cubicBezTo>
                    <a:cubicBezTo>
                      <a:pt x="55" y="47"/>
                      <a:pt x="55" y="47"/>
                      <a:pt x="56" y="47"/>
                    </a:cubicBezTo>
                    <a:cubicBezTo>
                      <a:pt x="56" y="47"/>
                      <a:pt x="56" y="47"/>
                      <a:pt x="57" y="47"/>
                    </a:cubicBezTo>
                    <a:cubicBezTo>
                      <a:pt x="57" y="46"/>
                      <a:pt x="58" y="47"/>
                      <a:pt x="59" y="47"/>
                    </a:cubicBezTo>
                    <a:cubicBezTo>
                      <a:pt x="59" y="47"/>
                      <a:pt x="59" y="46"/>
                      <a:pt x="59" y="45"/>
                    </a:cubicBezTo>
                    <a:cubicBezTo>
                      <a:pt x="58" y="45"/>
                      <a:pt x="58" y="45"/>
                      <a:pt x="58" y="44"/>
                    </a:cubicBezTo>
                    <a:cubicBezTo>
                      <a:pt x="58" y="43"/>
                      <a:pt x="58" y="43"/>
                      <a:pt x="58" y="42"/>
                    </a:cubicBezTo>
                    <a:cubicBezTo>
                      <a:pt x="58" y="42"/>
                      <a:pt x="58" y="42"/>
                      <a:pt x="58" y="41"/>
                    </a:cubicBezTo>
                    <a:cubicBezTo>
                      <a:pt x="58" y="41"/>
                      <a:pt x="58" y="41"/>
                      <a:pt x="57" y="41"/>
                    </a:cubicBezTo>
                    <a:cubicBezTo>
                      <a:pt x="57" y="40"/>
                      <a:pt x="58" y="40"/>
                      <a:pt x="58" y="40"/>
                    </a:cubicBezTo>
                    <a:cubicBezTo>
                      <a:pt x="58" y="39"/>
                      <a:pt x="57" y="39"/>
                      <a:pt x="57" y="38"/>
                    </a:cubicBezTo>
                    <a:cubicBezTo>
                      <a:pt x="56" y="38"/>
                      <a:pt x="56" y="37"/>
                      <a:pt x="56" y="36"/>
                    </a:cubicBezTo>
                    <a:cubicBezTo>
                      <a:pt x="56" y="36"/>
                      <a:pt x="56" y="36"/>
                      <a:pt x="56" y="35"/>
                    </a:cubicBezTo>
                    <a:cubicBezTo>
                      <a:pt x="57" y="35"/>
                      <a:pt x="57" y="35"/>
                      <a:pt x="57" y="34"/>
                    </a:cubicBezTo>
                    <a:cubicBezTo>
                      <a:pt x="57" y="34"/>
                      <a:pt x="58" y="34"/>
                      <a:pt x="59" y="34"/>
                    </a:cubicBezTo>
                    <a:cubicBezTo>
                      <a:pt x="59" y="35"/>
                      <a:pt x="59" y="35"/>
                      <a:pt x="60" y="36"/>
                    </a:cubicBezTo>
                    <a:cubicBezTo>
                      <a:pt x="62" y="36"/>
                      <a:pt x="63" y="35"/>
                      <a:pt x="64" y="34"/>
                    </a:cubicBezTo>
                    <a:cubicBezTo>
                      <a:pt x="64" y="34"/>
                      <a:pt x="64" y="34"/>
                      <a:pt x="64" y="33"/>
                    </a:cubicBezTo>
                    <a:cubicBezTo>
                      <a:pt x="65" y="33"/>
                      <a:pt x="65" y="33"/>
                      <a:pt x="65" y="33"/>
                    </a:cubicBezTo>
                    <a:cubicBezTo>
                      <a:pt x="66" y="33"/>
                      <a:pt x="65" y="32"/>
                      <a:pt x="65" y="31"/>
                    </a:cubicBezTo>
                    <a:cubicBezTo>
                      <a:pt x="64" y="31"/>
                      <a:pt x="63" y="30"/>
                      <a:pt x="63" y="30"/>
                    </a:cubicBezTo>
                    <a:cubicBezTo>
                      <a:pt x="64" y="29"/>
                      <a:pt x="64" y="30"/>
                      <a:pt x="64" y="29"/>
                    </a:cubicBezTo>
                    <a:cubicBezTo>
                      <a:pt x="64" y="29"/>
                      <a:pt x="64" y="29"/>
                      <a:pt x="63" y="29"/>
                    </a:cubicBezTo>
                    <a:cubicBezTo>
                      <a:pt x="63" y="28"/>
                      <a:pt x="63" y="28"/>
                      <a:pt x="62" y="28"/>
                    </a:cubicBezTo>
                    <a:cubicBezTo>
                      <a:pt x="61" y="27"/>
                      <a:pt x="61" y="28"/>
                      <a:pt x="60" y="28"/>
                    </a:cubicBezTo>
                    <a:cubicBezTo>
                      <a:pt x="59" y="28"/>
                      <a:pt x="60" y="26"/>
                      <a:pt x="60" y="26"/>
                    </a:cubicBezTo>
                    <a:cubicBezTo>
                      <a:pt x="60" y="25"/>
                      <a:pt x="59" y="24"/>
                      <a:pt x="59" y="24"/>
                    </a:cubicBezTo>
                    <a:cubicBezTo>
                      <a:pt x="58" y="24"/>
                      <a:pt x="57" y="23"/>
                      <a:pt x="57" y="23"/>
                    </a:cubicBezTo>
                    <a:cubicBezTo>
                      <a:pt x="56" y="22"/>
                      <a:pt x="56" y="21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ubicBezTo>
                      <a:pt x="55" y="18"/>
                      <a:pt x="55" y="18"/>
                      <a:pt x="54" y="18"/>
                    </a:cubicBezTo>
                    <a:cubicBezTo>
                      <a:pt x="54" y="18"/>
                      <a:pt x="54" y="17"/>
                      <a:pt x="54" y="17"/>
                    </a:cubicBezTo>
                    <a:cubicBezTo>
                      <a:pt x="54" y="17"/>
                      <a:pt x="53" y="17"/>
                      <a:pt x="53" y="16"/>
                    </a:cubicBezTo>
                    <a:cubicBezTo>
                      <a:pt x="52" y="16"/>
                      <a:pt x="53" y="14"/>
                      <a:pt x="53" y="15"/>
                    </a:cubicBezTo>
                    <a:cubicBezTo>
                      <a:pt x="53" y="14"/>
                      <a:pt x="53" y="14"/>
                      <a:pt x="54" y="14"/>
                    </a:cubicBezTo>
                    <a:cubicBezTo>
                      <a:pt x="54" y="14"/>
                      <a:pt x="54" y="14"/>
                      <a:pt x="54" y="13"/>
                    </a:cubicBezTo>
                    <a:cubicBezTo>
                      <a:pt x="54" y="13"/>
                      <a:pt x="54" y="13"/>
                      <a:pt x="54" y="12"/>
                    </a:cubicBezTo>
                    <a:cubicBezTo>
                      <a:pt x="54" y="12"/>
                      <a:pt x="54" y="11"/>
                      <a:pt x="53" y="11"/>
                    </a:cubicBezTo>
                    <a:cubicBezTo>
                      <a:pt x="53" y="11"/>
                      <a:pt x="53" y="11"/>
                      <a:pt x="53" y="10"/>
                    </a:cubicBezTo>
                    <a:cubicBezTo>
                      <a:pt x="53" y="10"/>
                      <a:pt x="53" y="10"/>
                      <a:pt x="54" y="9"/>
                    </a:cubicBezTo>
                    <a:cubicBezTo>
                      <a:pt x="54" y="9"/>
                      <a:pt x="53" y="9"/>
                      <a:pt x="53" y="8"/>
                    </a:cubicBezTo>
                    <a:cubicBezTo>
                      <a:pt x="53" y="8"/>
                      <a:pt x="53" y="8"/>
                      <a:pt x="54" y="8"/>
                    </a:cubicBezTo>
                    <a:cubicBezTo>
                      <a:pt x="54" y="7"/>
                      <a:pt x="53" y="7"/>
                      <a:pt x="53" y="7"/>
                    </a:cubicBezTo>
                    <a:cubicBezTo>
                      <a:pt x="52" y="7"/>
                      <a:pt x="52" y="6"/>
                      <a:pt x="52" y="6"/>
                    </a:cubicBezTo>
                    <a:cubicBezTo>
                      <a:pt x="52" y="6"/>
                      <a:pt x="52" y="6"/>
                      <a:pt x="51" y="6"/>
                    </a:cubicBezTo>
                    <a:cubicBezTo>
                      <a:pt x="51" y="6"/>
                      <a:pt x="51" y="6"/>
                      <a:pt x="51" y="6"/>
                    </a:cubicBezTo>
                    <a:cubicBezTo>
                      <a:pt x="51" y="5"/>
                      <a:pt x="51" y="4"/>
                      <a:pt x="50" y="4"/>
                    </a:cubicBezTo>
                    <a:cubicBezTo>
                      <a:pt x="49" y="4"/>
                      <a:pt x="46" y="3"/>
                      <a:pt x="46" y="5"/>
                    </a:cubicBezTo>
                    <a:cubicBezTo>
                      <a:pt x="44" y="4"/>
                      <a:pt x="44" y="5"/>
                      <a:pt x="43" y="6"/>
                    </a:cubicBezTo>
                    <a:cubicBezTo>
                      <a:pt x="43" y="5"/>
                      <a:pt x="43" y="4"/>
                      <a:pt x="43" y="4"/>
                    </a:cubicBezTo>
                    <a:cubicBezTo>
                      <a:pt x="43" y="3"/>
                      <a:pt x="44" y="3"/>
                      <a:pt x="44" y="2"/>
                    </a:cubicBezTo>
                    <a:cubicBezTo>
                      <a:pt x="43" y="2"/>
                      <a:pt x="42" y="2"/>
                      <a:pt x="42" y="2"/>
                    </a:cubicBezTo>
                    <a:cubicBezTo>
                      <a:pt x="40" y="1"/>
                      <a:pt x="40" y="2"/>
                      <a:pt x="39" y="3"/>
                    </a:cubicBezTo>
                    <a:cubicBezTo>
                      <a:pt x="38" y="3"/>
                      <a:pt x="38" y="2"/>
                      <a:pt x="38" y="1"/>
                    </a:cubicBezTo>
                    <a:cubicBezTo>
                      <a:pt x="37" y="0"/>
                      <a:pt x="37" y="1"/>
                      <a:pt x="36" y="1"/>
                    </a:cubicBezTo>
                    <a:cubicBezTo>
                      <a:pt x="35" y="2"/>
                      <a:pt x="35" y="1"/>
                      <a:pt x="35" y="0"/>
                    </a:cubicBezTo>
                    <a:cubicBezTo>
                      <a:pt x="34" y="1"/>
                      <a:pt x="33" y="1"/>
                      <a:pt x="33" y="1"/>
                    </a:cubicBezTo>
                    <a:cubicBezTo>
                      <a:pt x="32" y="2"/>
                      <a:pt x="32" y="2"/>
                      <a:pt x="31" y="3"/>
                    </a:cubicBezTo>
                    <a:cubicBezTo>
                      <a:pt x="31" y="3"/>
                      <a:pt x="31" y="4"/>
                      <a:pt x="31" y="4"/>
                    </a:cubicBezTo>
                    <a:cubicBezTo>
                      <a:pt x="30" y="5"/>
                      <a:pt x="30" y="4"/>
                      <a:pt x="29" y="4"/>
                    </a:cubicBezTo>
                    <a:cubicBezTo>
                      <a:pt x="29" y="5"/>
                      <a:pt x="28" y="4"/>
                      <a:pt x="27" y="4"/>
                    </a:cubicBezTo>
                    <a:cubicBezTo>
                      <a:pt x="27" y="4"/>
                      <a:pt x="26" y="5"/>
                      <a:pt x="26" y="5"/>
                    </a:cubicBezTo>
                    <a:cubicBezTo>
                      <a:pt x="26" y="5"/>
                      <a:pt x="25" y="6"/>
                      <a:pt x="24" y="6"/>
                    </a:cubicBezTo>
                    <a:cubicBezTo>
                      <a:pt x="25" y="7"/>
                      <a:pt x="24" y="8"/>
                      <a:pt x="24" y="9"/>
                    </a:cubicBezTo>
                    <a:cubicBezTo>
                      <a:pt x="23" y="11"/>
                      <a:pt x="25" y="10"/>
                      <a:pt x="26" y="10"/>
                    </a:cubicBezTo>
                    <a:cubicBezTo>
                      <a:pt x="26" y="11"/>
                      <a:pt x="25" y="11"/>
                      <a:pt x="25" y="11"/>
                    </a:cubicBezTo>
                    <a:cubicBezTo>
                      <a:pt x="25" y="12"/>
                      <a:pt x="25" y="12"/>
                      <a:pt x="25" y="12"/>
                    </a:cubicBezTo>
                    <a:cubicBezTo>
                      <a:pt x="24" y="13"/>
                      <a:pt x="23" y="12"/>
                      <a:pt x="23" y="12"/>
                    </a:cubicBezTo>
                    <a:cubicBezTo>
                      <a:pt x="22" y="12"/>
                      <a:pt x="22" y="13"/>
                      <a:pt x="22" y="13"/>
                    </a:cubicBezTo>
                    <a:cubicBezTo>
                      <a:pt x="22" y="14"/>
                      <a:pt x="21" y="14"/>
                      <a:pt x="21" y="14"/>
                    </a:cubicBezTo>
                    <a:cubicBezTo>
                      <a:pt x="20" y="15"/>
                      <a:pt x="19" y="15"/>
                      <a:pt x="19" y="16"/>
                    </a:cubicBezTo>
                    <a:cubicBezTo>
                      <a:pt x="19" y="16"/>
                      <a:pt x="19" y="17"/>
                      <a:pt x="19" y="17"/>
                    </a:cubicBezTo>
                    <a:cubicBezTo>
                      <a:pt x="19" y="18"/>
                      <a:pt x="19" y="19"/>
                      <a:pt x="18" y="19"/>
                    </a:cubicBezTo>
                    <a:cubicBezTo>
                      <a:pt x="18" y="20"/>
                      <a:pt x="17" y="21"/>
                      <a:pt x="18" y="22"/>
                    </a:cubicBezTo>
                    <a:cubicBezTo>
                      <a:pt x="18" y="22"/>
                      <a:pt x="18" y="22"/>
                      <a:pt x="18" y="23"/>
                    </a:cubicBezTo>
                    <a:cubicBezTo>
                      <a:pt x="19" y="23"/>
                      <a:pt x="18" y="24"/>
                      <a:pt x="18" y="24"/>
                    </a:cubicBezTo>
                    <a:cubicBezTo>
                      <a:pt x="17" y="24"/>
                      <a:pt x="17" y="23"/>
                      <a:pt x="17" y="22"/>
                    </a:cubicBezTo>
                    <a:cubicBezTo>
                      <a:pt x="17" y="22"/>
                      <a:pt x="16" y="23"/>
                      <a:pt x="16" y="23"/>
                    </a:cubicBezTo>
                    <a:cubicBezTo>
                      <a:pt x="16" y="23"/>
                      <a:pt x="15" y="22"/>
                      <a:pt x="15" y="23"/>
                    </a:cubicBezTo>
                    <a:cubicBezTo>
                      <a:pt x="15" y="24"/>
                      <a:pt x="14" y="24"/>
                      <a:pt x="13" y="24"/>
                    </a:cubicBezTo>
                    <a:cubicBezTo>
                      <a:pt x="12" y="24"/>
                      <a:pt x="13" y="26"/>
                      <a:pt x="12" y="26"/>
                    </a:cubicBezTo>
                    <a:cubicBezTo>
                      <a:pt x="11" y="26"/>
                      <a:pt x="10" y="26"/>
                      <a:pt x="10" y="26"/>
                    </a:cubicBezTo>
                    <a:cubicBezTo>
                      <a:pt x="9" y="27"/>
                      <a:pt x="9" y="26"/>
                      <a:pt x="8" y="26"/>
                    </a:cubicBezTo>
                    <a:cubicBezTo>
                      <a:pt x="8" y="26"/>
                      <a:pt x="7" y="26"/>
                      <a:pt x="7" y="26"/>
                    </a:cubicBezTo>
                    <a:cubicBezTo>
                      <a:pt x="6" y="26"/>
                      <a:pt x="6" y="26"/>
                      <a:pt x="5" y="26"/>
                    </a:cubicBezTo>
                    <a:cubicBezTo>
                      <a:pt x="5" y="26"/>
                      <a:pt x="4" y="26"/>
                      <a:pt x="3" y="26"/>
                    </a:cubicBezTo>
                    <a:cubicBezTo>
                      <a:pt x="3" y="28"/>
                      <a:pt x="4" y="29"/>
                      <a:pt x="4" y="30"/>
                    </a:cubicBezTo>
                    <a:cubicBezTo>
                      <a:pt x="5" y="32"/>
                      <a:pt x="6" y="33"/>
                      <a:pt x="6" y="34"/>
                    </a:cubicBezTo>
                    <a:cubicBezTo>
                      <a:pt x="6" y="36"/>
                      <a:pt x="6" y="37"/>
                      <a:pt x="7" y="38"/>
                    </a:cubicBezTo>
                    <a:cubicBezTo>
                      <a:pt x="7" y="39"/>
                      <a:pt x="7" y="40"/>
                      <a:pt x="6" y="41"/>
                    </a:cubicBezTo>
                    <a:cubicBezTo>
                      <a:pt x="5" y="42"/>
                      <a:pt x="0" y="43"/>
                      <a:pt x="2" y="45"/>
                    </a:cubicBezTo>
                    <a:cubicBezTo>
                      <a:pt x="3" y="46"/>
                      <a:pt x="4" y="46"/>
                      <a:pt x="4" y="47"/>
                    </a:cubicBezTo>
                    <a:cubicBezTo>
                      <a:pt x="5" y="49"/>
                      <a:pt x="4" y="50"/>
                      <a:pt x="4" y="52"/>
                    </a:cubicBezTo>
                    <a:cubicBezTo>
                      <a:pt x="4" y="52"/>
                      <a:pt x="5" y="51"/>
                      <a:pt x="6" y="5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11" name="Freeform 822">
                <a:extLst>
                  <a:ext uri="{FF2B5EF4-FFF2-40B4-BE49-F238E27FC236}">
                    <a16:creationId xmlns:a16="http://schemas.microsoft.com/office/drawing/2014/main" id="{A6DD8C49-5DFA-D3C6-58F3-16261C7D8F4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46738" y="3300413"/>
                <a:ext cx="211137" cy="107950"/>
              </a:xfrm>
              <a:custGeom>
                <a:avLst/>
                <a:gdLst>
                  <a:gd name="T0" fmla="*/ 34 w 51"/>
                  <a:gd name="T1" fmla="*/ 25 h 26"/>
                  <a:gd name="T2" fmla="*/ 40 w 51"/>
                  <a:gd name="T3" fmla="*/ 23 h 26"/>
                  <a:gd name="T4" fmla="*/ 44 w 51"/>
                  <a:gd name="T5" fmla="*/ 22 h 26"/>
                  <a:gd name="T6" fmla="*/ 44 w 51"/>
                  <a:gd name="T7" fmla="*/ 21 h 26"/>
                  <a:gd name="T8" fmla="*/ 47 w 51"/>
                  <a:gd name="T9" fmla="*/ 19 h 26"/>
                  <a:gd name="T10" fmla="*/ 47 w 51"/>
                  <a:gd name="T11" fmla="*/ 17 h 26"/>
                  <a:gd name="T12" fmla="*/ 48 w 51"/>
                  <a:gd name="T13" fmla="*/ 16 h 26"/>
                  <a:gd name="T14" fmla="*/ 47 w 51"/>
                  <a:gd name="T15" fmla="*/ 13 h 26"/>
                  <a:gd name="T16" fmla="*/ 50 w 51"/>
                  <a:gd name="T17" fmla="*/ 13 h 26"/>
                  <a:gd name="T18" fmla="*/ 50 w 51"/>
                  <a:gd name="T19" fmla="*/ 7 h 26"/>
                  <a:gd name="T20" fmla="*/ 50 w 51"/>
                  <a:gd name="T21" fmla="*/ 3 h 26"/>
                  <a:gd name="T22" fmla="*/ 49 w 51"/>
                  <a:gd name="T23" fmla="*/ 2 h 26"/>
                  <a:gd name="T24" fmla="*/ 45 w 51"/>
                  <a:gd name="T25" fmla="*/ 2 h 26"/>
                  <a:gd name="T26" fmla="*/ 42 w 51"/>
                  <a:gd name="T27" fmla="*/ 1 h 26"/>
                  <a:gd name="T28" fmla="*/ 37 w 51"/>
                  <a:gd name="T29" fmla="*/ 0 h 26"/>
                  <a:gd name="T30" fmla="*/ 36 w 51"/>
                  <a:gd name="T31" fmla="*/ 2 h 26"/>
                  <a:gd name="T32" fmla="*/ 34 w 51"/>
                  <a:gd name="T33" fmla="*/ 3 h 26"/>
                  <a:gd name="T34" fmla="*/ 29 w 51"/>
                  <a:gd name="T35" fmla="*/ 2 h 26"/>
                  <a:gd name="T36" fmla="*/ 27 w 51"/>
                  <a:gd name="T37" fmla="*/ 4 h 26"/>
                  <a:gd name="T38" fmla="*/ 24 w 51"/>
                  <a:gd name="T39" fmla="*/ 7 h 26"/>
                  <a:gd name="T40" fmla="*/ 23 w 51"/>
                  <a:gd name="T41" fmla="*/ 10 h 26"/>
                  <a:gd name="T42" fmla="*/ 24 w 51"/>
                  <a:gd name="T43" fmla="*/ 13 h 26"/>
                  <a:gd name="T44" fmla="*/ 23 w 51"/>
                  <a:gd name="T45" fmla="*/ 14 h 26"/>
                  <a:gd name="T46" fmla="*/ 19 w 51"/>
                  <a:gd name="T47" fmla="*/ 13 h 26"/>
                  <a:gd name="T48" fmla="*/ 17 w 51"/>
                  <a:gd name="T49" fmla="*/ 14 h 26"/>
                  <a:gd name="T50" fmla="*/ 12 w 51"/>
                  <a:gd name="T51" fmla="*/ 16 h 26"/>
                  <a:gd name="T52" fmla="*/ 8 w 51"/>
                  <a:gd name="T53" fmla="*/ 14 h 26"/>
                  <a:gd name="T54" fmla="*/ 6 w 51"/>
                  <a:gd name="T55" fmla="*/ 16 h 26"/>
                  <a:gd name="T56" fmla="*/ 5 w 51"/>
                  <a:gd name="T57" fmla="*/ 16 h 26"/>
                  <a:gd name="T58" fmla="*/ 1 w 51"/>
                  <a:gd name="T59" fmla="*/ 14 h 26"/>
                  <a:gd name="T60" fmla="*/ 0 w 51"/>
                  <a:gd name="T61" fmla="*/ 17 h 26"/>
                  <a:gd name="T62" fmla="*/ 2 w 51"/>
                  <a:gd name="T63" fmla="*/ 19 h 26"/>
                  <a:gd name="T64" fmla="*/ 3 w 51"/>
                  <a:gd name="T65" fmla="*/ 21 h 26"/>
                  <a:gd name="T66" fmla="*/ 7 w 51"/>
                  <a:gd name="T67" fmla="*/ 21 h 26"/>
                  <a:gd name="T68" fmla="*/ 11 w 51"/>
                  <a:gd name="T69" fmla="*/ 22 h 26"/>
                  <a:gd name="T70" fmla="*/ 14 w 51"/>
                  <a:gd name="T71" fmla="*/ 20 h 26"/>
                  <a:gd name="T72" fmla="*/ 18 w 51"/>
                  <a:gd name="T73" fmla="*/ 19 h 26"/>
                  <a:gd name="T74" fmla="*/ 19 w 51"/>
                  <a:gd name="T75" fmla="*/ 21 h 26"/>
                  <a:gd name="T76" fmla="*/ 21 w 51"/>
                  <a:gd name="T77" fmla="*/ 23 h 26"/>
                  <a:gd name="T78" fmla="*/ 24 w 51"/>
                  <a:gd name="T79" fmla="*/ 24 h 26"/>
                  <a:gd name="T80" fmla="*/ 28 w 51"/>
                  <a:gd name="T81" fmla="*/ 24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51" h="26">
                    <a:moveTo>
                      <a:pt x="31" y="25"/>
                    </a:moveTo>
                    <a:cubicBezTo>
                      <a:pt x="32" y="25"/>
                      <a:pt x="33" y="26"/>
                      <a:pt x="34" y="25"/>
                    </a:cubicBezTo>
                    <a:cubicBezTo>
                      <a:pt x="36" y="25"/>
                      <a:pt x="36" y="23"/>
                      <a:pt x="38" y="23"/>
                    </a:cubicBezTo>
                    <a:cubicBezTo>
                      <a:pt x="38" y="23"/>
                      <a:pt x="39" y="23"/>
                      <a:pt x="40" y="23"/>
                    </a:cubicBezTo>
                    <a:cubicBezTo>
                      <a:pt x="41" y="23"/>
                      <a:pt x="41" y="23"/>
                      <a:pt x="42" y="23"/>
                    </a:cubicBezTo>
                    <a:cubicBezTo>
                      <a:pt x="42" y="23"/>
                      <a:pt x="43" y="23"/>
                      <a:pt x="44" y="22"/>
                    </a:cubicBezTo>
                    <a:cubicBezTo>
                      <a:pt x="44" y="22"/>
                      <a:pt x="44" y="22"/>
                      <a:pt x="44" y="22"/>
                    </a:cubicBezTo>
                    <a:cubicBezTo>
                      <a:pt x="44" y="21"/>
                      <a:pt x="44" y="21"/>
                      <a:pt x="44" y="21"/>
                    </a:cubicBezTo>
                    <a:cubicBezTo>
                      <a:pt x="45" y="21"/>
                      <a:pt x="45" y="20"/>
                      <a:pt x="46" y="20"/>
                    </a:cubicBezTo>
                    <a:cubicBezTo>
                      <a:pt x="46" y="20"/>
                      <a:pt x="47" y="20"/>
                      <a:pt x="47" y="19"/>
                    </a:cubicBezTo>
                    <a:cubicBezTo>
                      <a:pt x="48" y="18"/>
                      <a:pt x="47" y="18"/>
                      <a:pt x="47" y="18"/>
                    </a:cubicBezTo>
                    <a:cubicBezTo>
                      <a:pt x="47" y="17"/>
                      <a:pt x="47" y="17"/>
                      <a:pt x="47" y="17"/>
                    </a:cubicBezTo>
                    <a:cubicBezTo>
                      <a:pt x="47" y="16"/>
                      <a:pt x="47" y="16"/>
                      <a:pt x="47" y="16"/>
                    </a:cubicBezTo>
                    <a:cubicBezTo>
                      <a:pt x="47" y="16"/>
                      <a:pt x="48" y="16"/>
                      <a:pt x="48" y="16"/>
                    </a:cubicBezTo>
                    <a:cubicBezTo>
                      <a:pt x="48" y="16"/>
                      <a:pt x="48" y="15"/>
                      <a:pt x="49" y="15"/>
                    </a:cubicBezTo>
                    <a:cubicBezTo>
                      <a:pt x="49" y="13"/>
                      <a:pt x="47" y="14"/>
                      <a:pt x="47" y="13"/>
                    </a:cubicBezTo>
                    <a:cubicBezTo>
                      <a:pt x="48" y="13"/>
                      <a:pt x="48" y="12"/>
                      <a:pt x="48" y="12"/>
                    </a:cubicBezTo>
                    <a:cubicBezTo>
                      <a:pt x="49" y="12"/>
                      <a:pt x="50" y="13"/>
                      <a:pt x="50" y="13"/>
                    </a:cubicBezTo>
                    <a:cubicBezTo>
                      <a:pt x="51" y="13"/>
                      <a:pt x="51" y="12"/>
                      <a:pt x="51" y="11"/>
                    </a:cubicBezTo>
                    <a:cubicBezTo>
                      <a:pt x="51" y="10"/>
                      <a:pt x="51" y="8"/>
                      <a:pt x="50" y="7"/>
                    </a:cubicBezTo>
                    <a:cubicBezTo>
                      <a:pt x="50" y="7"/>
                      <a:pt x="50" y="6"/>
                      <a:pt x="50" y="6"/>
                    </a:cubicBezTo>
                    <a:cubicBezTo>
                      <a:pt x="50" y="5"/>
                      <a:pt x="50" y="4"/>
                      <a:pt x="50" y="3"/>
                    </a:cubicBezTo>
                    <a:cubicBezTo>
                      <a:pt x="50" y="3"/>
                      <a:pt x="50" y="3"/>
                      <a:pt x="50" y="3"/>
                    </a:cubicBezTo>
                    <a:cubicBezTo>
                      <a:pt x="50" y="3"/>
                      <a:pt x="50" y="3"/>
                      <a:pt x="49" y="2"/>
                    </a:cubicBezTo>
                    <a:cubicBezTo>
                      <a:pt x="49" y="2"/>
                      <a:pt x="48" y="2"/>
                      <a:pt x="48" y="2"/>
                    </a:cubicBezTo>
                    <a:cubicBezTo>
                      <a:pt x="47" y="1"/>
                      <a:pt x="46" y="2"/>
                      <a:pt x="45" y="2"/>
                    </a:cubicBezTo>
                    <a:cubicBezTo>
                      <a:pt x="44" y="2"/>
                      <a:pt x="44" y="2"/>
                      <a:pt x="44" y="2"/>
                    </a:cubicBezTo>
                    <a:cubicBezTo>
                      <a:pt x="43" y="1"/>
                      <a:pt x="42" y="1"/>
                      <a:pt x="42" y="1"/>
                    </a:cubicBezTo>
                    <a:cubicBezTo>
                      <a:pt x="41" y="1"/>
                      <a:pt x="40" y="0"/>
                      <a:pt x="38" y="0"/>
                    </a:cubicBezTo>
                    <a:cubicBezTo>
                      <a:pt x="38" y="0"/>
                      <a:pt x="37" y="0"/>
                      <a:pt x="37" y="0"/>
                    </a:cubicBezTo>
                    <a:cubicBezTo>
                      <a:pt x="37" y="0"/>
                      <a:pt x="37" y="1"/>
                      <a:pt x="37" y="1"/>
                    </a:cubicBezTo>
                    <a:cubicBezTo>
                      <a:pt x="37" y="2"/>
                      <a:pt x="36" y="2"/>
                      <a:pt x="36" y="2"/>
                    </a:cubicBezTo>
                    <a:cubicBezTo>
                      <a:pt x="36" y="2"/>
                      <a:pt x="36" y="3"/>
                      <a:pt x="35" y="4"/>
                    </a:cubicBezTo>
                    <a:cubicBezTo>
                      <a:pt x="35" y="4"/>
                      <a:pt x="34" y="3"/>
                      <a:pt x="34" y="3"/>
                    </a:cubicBezTo>
                    <a:cubicBezTo>
                      <a:pt x="33" y="3"/>
                      <a:pt x="33" y="4"/>
                      <a:pt x="32" y="4"/>
                    </a:cubicBezTo>
                    <a:cubicBezTo>
                      <a:pt x="31" y="4"/>
                      <a:pt x="30" y="3"/>
                      <a:pt x="29" y="2"/>
                    </a:cubicBezTo>
                    <a:cubicBezTo>
                      <a:pt x="29" y="3"/>
                      <a:pt x="29" y="4"/>
                      <a:pt x="29" y="4"/>
                    </a:cubicBezTo>
                    <a:cubicBezTo>
                      <a:pt x="28" y="4"/>
                      <a:pt x="28" y="4"/>
                      <a:pt x="27" y="4"/>
                    </a:cubicBezTo>
                    <a:cubicBezTo>
                      <a:pt x="27" y="4"/>
                      <a:pt x="27" y="5"/>
                      <a:pt x="26" y="5"/>
                    </a:cubicBezTo>
                    <a:cubicBezTo>
                      <a:pt x="26" y="7"/>
                      <a:pt x="25" y="7"/>
                      <a:pt x="24" y="7"/>
                    </a:cubicBezTo>
                    <a:cubicBezTo>
                      <a:pt x="23" y="8"/>
                      <a:pt x="22" y="8"/>
                      <a:pt x="22" y="9"/>
                    </a:cubicBezTo>
                    <a:cubicBezTo>
                      <a:pt x="22" y="9"/>
                      <a:pt x="23" y="10"/>
                      <a:pt x="23" y="10"/>
                    </a:cubicBezTo>
                    <a:cubicBezTo>
                      <a:pt x="23" y="10"/>
                      <a:pt x="23" y="11"/>
                      <a:pt x="23" y="11"/>
                    </a:cubicBezTo>
                    <a:cubicBezTo>
                      <a:pt x="23" y="12"/>
                      <a:pt x="23" y="12"/>
                      <a:pt x="24" y="13"/>
                    </a:cubicBezTo>
                    <a:cubicBezTo>
                      <a:pt x="24" y="13"/>
                      <a:pt x="24" y="13"/>
                      <a:pt x="24" y="14"/>
                    </a:cubicBezTo>
                    <a:cubicBezTo>
                      <a:pt x="24" y="15"/>
                      <a:pt x="24" y="15"/>
                      <a:pt x="23" y="14"/>
                    </a:cubicBezTo>
                    <a:cubicBezTo>
                      <a:pt x="22" y="14"/>
                      <a:pt x="22" y="13"/>
                      <a:pt x="21" y="13"/>
                    </a:cubicBezTo>
                    <a:cubicBezTo>
                      <a:pt x="21" y="14"/>
                      <a:pt x="20" y="13"/>
                      <a:pt x="19" y="13"/>
                    </a:cubicBezTo>
                    <a:cubicBezTo>
                      <a:pt x="19" y="13"/>
                      <a:pt x="19" y="13"/>
                      <a:pt x="18" y="13"/>
                    </a:cubicBezTo>
                    <a:cubicBezTo>
                      <a:pt x="18" y="14"/>
                      <a:pt x="17" y="14"/>
                      <a:pt x="17" y="14"/>
                    </a:cubicBezTo>
                    <a:cubicBezTo>
                      <a:pt x="15" y="14"/>
                      <a:pt x="14" y="14"/>
                      <a:pt x="13" y="15"/>
                    </a:cubicBezTo>
                    <a:cubicBezTo>
                      <a:pt x="13" y="15"/>
                      <a:pt x="12" y="15"/>
                      <a:pt x="12" y="16"/>
                    </a:cubicBezTo>
                    <a:cubicBezTo>
                      <a:pt x="11" y="16"/>
                      <a:pt x="11" y="16"/>
                      <a:pt x="10" y="16"/>
                    </a:cubicBezTo>
                    <a:cubicBezTo>
                      <a:pt x="9" y="15"/>
                      <a:pt x="9" y="14"/>
                      <a:pt x="8" y="14"/>
                    </a:cubicBezTo>
                    <a:cubicBezTo>
                      <a:pt x="8" y="14"/>
                      <a:pt x="7" y="14"/>
                      <a:pt x="6" y="14"/>
                    </a:cubicBezTo>
                    <a:cubicBezTo>
                      <a:pt x="6" y="15"/>
                      <a:pt x="6" y="15"/>
                      <a:pt x="6" y="16"/>
                    </a:cubicBezTo>
                    <a:cubicBezTo>
                      <a:pt x="6" y="16"/>
                      <a:pt x="6" y="17"/>
                      <a:pt x="5" y="17"/>
                    </a:cubicBezTo>
                    <a:cubicBezTo>
                      <a:pt x="5" y="17"/>
                      <a:pt x="5" y="16"/>
                      <a:pt x="5" y="16"/>
                    </a:cubicBezTo>
                    <a:cubicBezTo>
                      <a:pt x="4" y="16"/>
                      <a:pt x="4" y="15"/>
                      <a:pt x="3" y="15"/>
                    </a:cubicBezTo>
                    <a:cubicBezTo>
                      <a:pt x="2" y="14"/>
                      <a:pt x="1" y="14"/>
                      <a:pt x="1" y="14"/>
                    </a:cubicBezTo>
                    <a:cubicBezTo>
                      <a:pt x="1" y="15"/>
                      <a:pt x="1" y="15"/>
                      <a:pt x="1" y="16"/>
                    </a:cubicBezTo>
                    <a:cubicBezTo>
                      <a:pt x="1" y="16"/>
                      <a:pt x="1" y="17"/>
                      <a:pt x="0" y="17"/>
                    </a:cubicBezTo>
                    <a:cubicBezTo>
                      <a:pt x="1" y="17"/>
                      <a:pt x="1" y="18"/>
                      <a:pt x="1" y="18"/>
                    </a:cubicBezTo>
                    <a:cubicBezTo>
                      <a:pt x="1" y="19"/>
                      <a:pt x="1" y="19"/>
                      <a:pt x="2" y="19"/>
                    </a:cubicBezTo>
                    <a:cubicBezTo>
                      <a:pt x="2" y="19"/>
                      <a:pt x="2" y="19"/>
                      <a:pt x="3" y="20"/>
                    </a:cubicBezTo>
                    <a:cubicBezTo>
                      <a:pt x="3" y="20"/>
                      <a:pt x="3" y="21"/>
                      <a:pt x="3" y="21"/>
                    </a:cubicBezTo>
                    <a:cubicBezTo>
                      <a:pt x="4" y="21"/>
                      <a:pt x="5" y="21"/>
                      <a:pt x="6" y="20"/>
                    </a:cubicBezTo>
                    <a:cubicBezTo>
                      <a:pt x="6" y="19"/>
                      <a:pt x="7" y="20"/>
                      <a:pt x="7" y="21"/>
                    </a:cubicBezTo>
                    <a:cubicBezTo>
                      <a:pt x="8" y="21"/>
                      <a:pt x="8" y="21"/>
                      <a:pt x="9" y="21"/>
                    </a:cubicBezTo>
                    <a:cubicBezTo>
                      <a:pt x="9" y="22"/>
                      <a:pt x="10" y="22"/>
                      <a:pt x="11" y="22"/>
                    </a:cubicBezTo>
                    <a:cubicBezTo>
                      <a:pt x="11" y="21"/>
                      <a:pt x="11" y="20"/>
                      <a:pt x="12" y="20"/>
                    </a:cubicBezTo>
                    <a:cubicBezTo>
                      <a:pt x="12" y="20"/>
                      <a:pt x="13" y="20"/>
                      <a:pt x="14" y="20"/>
                    </a:cubicBezTo>
                    <a:cubicBezTo>
                      <a:pt x="14" y="20"/>
                      <a:pt x="15" y="20"/>
                      <a:pt x="16" y="20"/>
                    </a:cubicBezTo>
                    <a:cubicBezTo>
                      <a:pt x="17" y="20"/>
                      <a:pt x="17" y="19"/>
                      <a:pt x="18" y="19"/>
                    </a:cubicBezTo>
                    <a:cubicBezTo>
                      <a:pt x="18" y="19"/>
                      <a:pt x="18" y="20"/>
                      <a:pt x="18" y="20"/>
                    </a:cubicBezTo>
                    <a:cubicBezTo>
                      <a:pt x="18" y="21"/>
                      <a:pt x="18" y="21"/>
                      <a:pt x="19" y="21"/>
                    </a:cubicBezTo>
                    <a:cubicBezTo>
                      <a:pt x="19" y="22"/>
                      <a:pt x="19" y="22"/>
                      <a:pt x="20" y="22"/>
                    </a:cubicBezTo>
                    <a:cubicBezTo>
                      <a:pt x="20" y="23"/>
                      <a:pt x="21" y="23"/>
                      <a:pt x="21" y="23"/>
                    </a:cubicBezTo>
                    <a:cubicBezTo>
                      <a:pt x="22" y="23"/>
                      <a:pt x="22" y="23"/>
                      <a:pt x="23" y="23"/>
                    </a:cubicBezTo>
                    <a:cubicBezTo>
                      <a:pt x="23" y="23"/>
                      <a:pt x="23" y="24"/>
                      <a:pt x="24" y="24"/>
                    </a:cubicBezTo>
                    <a:cubicBezTo>
                      <a:pt x="24" y="24"/>
                      <a:pt x="24" y="24"/>
                      <a:pt x="24" y="24"/>
                    </a:cubicBezTo>
                    <a:cubicBezTo>
                      <a:pt x="26" y="24"/>
                      <a:pt x="27" y="24"/>
                      <a:pt x="28" y="24"/>
                    </a:cubicBezTo>
                    <a:cubicBezTo>
                      <a:pt x="29" y="24"/>
                      <a:pt x="30" y="25"/>
                      <a:pt x="31" y="25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12" name="Freeform 823">
                <a:extLst>
                  <a:ext uri="{FF2B5EF4-FFF2-40B4-BE49-F238E27FC236}">
                    <a16:creationId xmlns:a16="http://schemas.microsoft.com/office/drawing/2014/main" id="{E5FA46D8-48AE-2C20-25AE-E7FAFE45500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46738" y="3371850"/>
                <a:ext cx="3175" cy="7938"/>
              </a:xfrm>
              <a:custGeom>
                <a:avLst/>
                <a:gdLst>
                  <a:gd name="T0" fmla="*/ 1 w 1"/>
                  <a:gd name="T1" fmla="*/ 1 h 2"/>
                  <a:gd name="T2" fmla="*/ 0 w 1"/>
                  <a:gd name="T3" fmla="*/ 0 h 2"/>
                  <a:gd name="T4" fmla="*/ 0 w 1"/>
                  <a:gd name="T5" fmla="*/ 2 h 2"/>
                  <a:gd name="T6" fmla="*/ 1 w 1"/>
                  <a:gd name="T7" fmla="*/ 2 h 2"/>
                  <a:gd name="T8" fmla="*/ 1 w 1"/>
                  <a:gd name="T9" fmla="*/ 1 h 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" h="2">
                    <a:moveTo>
                      <a:pt x="1" y="1"/>
                    </a:moveTo>
                    <a:cubicBezTo>
                      <a:pt x="1" y="1"/>
                      <a:pt x="1" y="0"/>
                      <a:pt x="0" y="0"/>
                    </a:cubicBezTo>
                    <a:cubicBezTo>
                      <a:pt x="0" y="1"/>
                      <a:pt x="0" y="1"/>
                      <a:pt x="0" y="2"/>
                    </a:cubicBezTo>
                    <a:cubicBezTo>
                      <a:pt x="0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1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13" name="Freeform 841">
                <a:extLst>
                  <a:ext uri="{FF2B5EF4-FFF2-40B4-BE49-F238E27FC236}">
                    <a16:creationId xmlns:a16="http://schemas.microsoft.com/office/drawing/2014/main" id="{3A95A29C-2247-F481-6C12-1AD9DAF17F5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378575" y="3892550"/>
                <a:ext cx="7937" cy="20638"/>
              </a:xfrm>
              <a:custGeom>
                <a:avLst/>
                <a:gdLst>
                  <a:gd name="T0" fmla="*/ 2 w 2"/>
                  <a:gd name="T1" fmla="*/ 0 h 5"/>
                  <a:gd name="T2" fmla="*/ 1 w 2"/>
                  <a:gd name="T3" fmla="*/ 0 h 5"/>
                  <a:gd name="T4" fmla="*/ 0 w 2"/>
                  <a:gd name="T5" fmla="*/ 1 h 5"/>
                  <a:gd name="T6" fmla="*/ 1 w 2"/>
                  <a:gd name="T7" fmla="*/ 5 h 5"/>
                  <a:gd name="T8" fmla="*/ 2 w 2"/>
                  <a:gd name="T9" fmla="*/ 4 h 5"/>
                  <a:gd name="T10" fmla="*/ 2 w 2"/>
                  <a:gd name="T11" fmla="*/ 1 h 5"/>
                  <a:gd name="T12" fmla="*/ 2 w 2"/>
                  <a:gd name="T13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" h="5">
                    <a:moveTo>
                      <a:pt x="2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1"/>
                      <a:pt x="2" y="1"/>
                      <a:pt x="2" y="1"/>
                    </a:cubicBezTo>
                    <a:lnTo>
                      <a:pt x="2" y="0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</p:grpSp>
        <p:grpSp>
          <p:nvGrpSpPr>
            <p:cNvPr id="10" name="Africa">
              <a:extLst>
                <a:ext uri="{FF2B5EF4-FFF2-40B4-BE49-F238E27FC236}">
                  <a16:creationId xmlns:a16="http://schemas.microsoft.com/office/drawing/2014/main" id="{A938E409-BF1C-FB5E-1DB9-970E84FF2E50}"/>
                </a:ext>
              </a:extLst>
            </p:cNvPr>
            <p:cNvGrpSpPr/>
            <p:nvPr/>
          </p:nvGrpSpPr>
          <p:grpSpPr>
            <a:xfrm>
              <a:off x="4659313" y="3754438"/>
              <a:ext cx="2347912" cy="2190750"/>
              <a:chOff x="4659313" y="3754438"/>
              <a:chExt cx="2347912" cy="2190750"/>
            </a:xfrm>
            <a:solidFill>
              <a:schemeClr val="accent4"/>
            </a:solidFill>
          </p:grpSpPr>
          <p:sp>
            <p:nvSpPr>
              <p:cNvPr id="11" name="Freeform 875">
                <a:extLst>
                  <a:ext uri="{FF2B5EF4-FFF2-40B4-BE49-F238E27FC236}">
                    <a16:creationId xmlns:a16="http://schemas.microsoft.com/office/drawing/2014/main" id="{EB810CBE-B4E4-6742-4469-BD3F7ADE102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157913" y="4600575"/>
                <a:ext cx="33337" cy="25400"/>
              </a:xfrm>
              <a:custGeom>
                <a:avLst/>
                <a:gdLst>
                  <a:gd name="T0" fmla="*/ 0 w 21"/>
                  <a:gd name="T1" fmla="*/ 3 h 16"/>
                  <a:gd name="T2" fmla="*/ 3 w 21"/>
                  <a:gd name="T3" fmla="*/ 10 h 16"/>
                  <a:gd name="T4" fmla="*/ 6 w 21"/>
                  <a:gd name="T5" fmla="*/ 16 h 16"/>
                  <a:gd name="T6" fmla="*/ 16 w 21"/>
                  <a:gd name="T7" fmla="*/ 16 h 16"/>
                  <a:gd name="T8" fmla="*/ 21 w 21"/>
                  <a:gd name="T9" fmla="*/ 10 h 16"/>
                  <a:gd name="T10" fmla="*/ 21 w 21"/>
                  <a:gd name="T11" fmla="*/ 0 h 16"/>
                  <a:gd name="T12" fmla="*/ 0 w 21"/>
                  <a:gd name="T13" fmla="*/ 3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" h="16">
                    <a:moveTo>
                      <a:pt x="0" y="3"/>
                    </a:moveTo>
                    <a:lnTo>
                      <a:pt x="3" y="10"/>
                    </a:lnTo>
                    <a:lnTo>
                      <a:pt x="6" y="16"/>
                    </a:lnTo>
                    <a:lnTo>
                      <a:pt x="16" y="16"/>
                    </a:lnTo>
                    <a:lnTo>
                      <a:pt x="21" y="10"/>
                    </a:lnTo>
                    <a:lnTo>
                      <a:pt x="21" y="0"/>
                    </a:lnTo>
                    <a:lnTo>
                      <a:pt x="0" y="3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2" name="Freeform 876">
                <a:extLst>
                  <a:ext uri="{FF2B5EF4-FFF2-40B4-BE49-F238E27FC236}">
                    <a16:creationId xmlns:a16="http://schemas.microsoft.com/office/drawing/2014/main" id="{0B062965-BFA0-3FF9-98D4-CC21AD91DD2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92676" y="4075113"/>
                <a:ext cx="238125" cy="200025"/>
              </a:xfrm>
              <a:custGeom>
                <a:avLst/>
                <a:gdLst>
                  <a:gd name="T0" fmla="*/ 26 w 57"/>
                  <a:gd name="T1" fmla="*/ 0 h 48"/>
                  <a:gd name="T2" fmla="*/ 25 w 57"/>
                  <a:gd name="T3" fmla="*/ 4 h 48"/>
                  <a:gd name="T4" fmla="*/ 21 w 57"/>
                  <a:gd name="T5" fmla="*/ 10 h 48"/>
                  <a:gd name="T6" fmla="*/ 18 w 57"/>
                  <a:gd name="T7" fmla="*/ 13 h 48"/>
                  <a:gd name="T8" fmla="*/ 16 w 57"/>
                  <a:gd name="T9" fmla="*/ 21 h 48"/>
                  <a:gd name="T10" fmla="*/ 14 w 57"/>
                  <a:gd name="T11" fmla="*/ 24 h 48"/>
                  <a:gd name="T12" fmla="*/ 8 w 57"/>
                  <a:gd name="T13" fmla="*/ 31 h 48"/>
                  <a:gd name="T14" fmla="*/ 5 w 57"/>
                  <a:gd name="T15" fmla="*/ 38 h 48"/>
                  <a:gd name="T16" fmla="*/ 2 w 57"/>
                  <a:gd name="T17" fmla="*/ 42 h 48"/>
                  <a:gd name="T18" fmla="*/ 2 w 57"/>
                  <a:gd name="T19" fmla="*/ 42 h 48"/>
                  <a:gd name="T20" fmla="*/ 1 w 57"/>
                  <a:gd name="T21" fmla="*/ 48 h 48"/>
                  <a:gd name="T22" fmla="*/ 27 w 57"/>
                  <a:gd name="T23" fmla="*/ 47 h 48"/>
                  <a:gd name="T24" fmla="*/ 26 w 57"/>
                  <a:gd name="T25" fmla="*/ 36 h 48"/>
                  <a:gd name="T26" fmla="*/ 30 w 57"/>
                  <a:gd name="T27" fmla="*/ 33 h 48"/>
                  <a:gd name="T28" fmla="*/ 34 w 57"/>
                  <a:gd name="T29" fmla="*/ 32 h 48"/>
                  <a:gd name="T30" fmla="*/ 34 w 57"/>
                  <a:gd name="T31" fmla="*/ 13 h 48"/>
                  <a:gd name="T32" fmla="*/ 57 w 57"/>
                  <a:gd name="T33" fmla="*/ 13 h 48"/>
                  <a:gd name="T34" fmla="*/ 57 w 57"/>
                  <a:gd name="T35" fmla="*/ 3 h 48"/>
                  <a:gd name="T36" fmla="*/ 57 w 57"/>
                  <a:gd name="T37" fmla="*/ 0 h 48"/>
                  <a:gd name="T38" fmla="*/ 27 w 57"/>
                  <a:gd name="T39" fmla="*/ 0 h 48"/>
                  <a:gd name="T40" fmla="*/ 26 w 57"/>
                  <a:gd name="T41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57" h="48">
                    <a:moveTo>
                      <a:pt x="26" y="0"/>
                    </a:moveTo>
                    <a:cubicBezTo>
                      <a:pt x="26" y="0"/>
                      <a:pt x="26" y="3"/>
                      <a:pt x="25" y="4"/>
                    </a:cubicBezTo>
                    <a:cubicBezTo>
                      <a:pt x="25" y="7"/>
                      <a:pt x="23" y="9"/>
                      <a:pt x="21" y="10"/>
                    </a:cubicBezTo>
                    <a:cubicBezTo>
                      <a:pt x="20" y="11"/>
                      <a:pt x="18" y="11"/>
                      <a:pt x="18" y="13"/>
                    </a:cubicBezTo>
                    <a:cubicBezTo>
                      <a:pt x="17" y="16"/>
                      <a:pt x="15" y="18"/>
                      <a:pt x="16" y="21"/>
                    </a:cubicBezTo>
                    <a:cubicBezTo>
                      <a:pt x="16" y="23"/>
                      <a:pt x="15" y="24"/>
                      <a:pt x="14" y="24"/>
                    </a:cubicBezTo>
                    <a:cubicBezTo>
                      <a:pt x="12" y="27"/>
                      <a:pt x="10" y="28"/>
                      <a:pt x="8" y="31"/>
                    </a:cubicBezTo>
                    <a:cubicBezTo>
                      <a:pt x="7" y="33"/>
                      <a:pt x="6" y="35"/>
                      <a:pt x="5" y="38"/>
                    </a:cubicBezTo>
                    <a:cubicBezTo>
                      <a:pt x="5" y="39"/>
                      <a:pt x="5" y="41"/>
                      <a:pt x="2" y="42"/>
                    </a:cubicBezTo>
                    <a:cubicBezTo>
                      <a:pt x="2" y="42"/>
                      <a:pt x="2" y="42"/>
                      <a:pt x="2" y="42"/>
                    </a:cubicBezTo>
                    <a:cubicBezTo>
                      <a:pt x="2" y="44"/>
                      <a:pt x="0" y="46"/>
                      <a:pt x="1" y="48"/>
                    </a:cubicBezTo>
                    <a:cubicBezTo>
                      <a:pt x="27" y="47"/>
                      <a:pt x="27" y="47"/>
                      <a:pt x="27" y="47"/>
                    </a:cubicBezTo>
                    <a:cubicBezTo>
                      <a:pt x="26" y="36"/>
                      <a:pt x="26" y="36"/>
                      <a:pt x="26" y="36"/>
                    </a:cubicBezTo>
                    <a:cubicBezTo>
                      <a:pt x="30" y="33"/>
                      <a:pt x="30" y="33"/>
                      <a:pt x="30" y="33"/>
                    </a:cubicBezTo>
                    <a:cubicBezTo>
                      <a:pt x="34" y="32"/>
                      <a:pt x="34" y="32"/>
                      <a:pt x="34" y="32"/>
                    </a:cubicBezTo>
                    <a:cubicBezTo>
                      <a:pt x="34" y="13"/>
                      <a:pt x="34" y="13"/>
                      <a:pt x="34" y="13"/>
                    </a:cubicBezTo>
                    <a:cubicBezTo>
                      <a:pt x="57" y="13"/>
                      <a:pt x="57" y="13"/>
                      <a:pt x="57" y="13"/>
                    </a:cubicBezTo>
                    <a:cubicBezTo>
                      <a:pt x="57" y="3"/>
                      <a:pt x="57" y="3"/>
                      <a:pt x="57" y="3"/>
                    </a:cubicBezTo>
                    <a:cubicBezTo>
                      <a:pt x="57" y="0"/>
                      <a:pt x="57" y="0"/>
                      <a:pt x="57" y="0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26" y="0"/>
                      <a:pt x="26" y="0"/>
                      <a:pt x="26" y="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3" name="Freeform 878">
                <a:extLst>
                  <a:ext uri="{FF2B5EF4-FFF2-40B4-BE49-F238E27FC236}">
                    <a16:creationId xmlns:a16="http://schemas.microsoft.com/office/drawing/2014/main" id="{D7349BB5-E127-CFF9-CE27-8B9C9B9BF80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088063" y="5337175"/>
                <a:ext cx="220662" cy="204788"/>
              </a:xfrm>
              <a:custGeom>
                <a:avLst/>
                <a:gdLst>
                  <a:gd name="T0" fmla="*/ 48 w 53"/>
                  <a:gd name="T1" fmla="*/ 40 h 49"/>
                  <a:gd name="T2" fmla="*/ 49 w 53"/>
                  <a:gd name="T3" fmla="*/ 38 h 49"/>
                  <a:gd name="T4" fmla="*/ 49 w 53"/>
                  <a:gd name="T5" fmla="*/ 36 h 49"/>
                  <a:gd name="T6" fmla="*/ 53 w 53"/>
                  <a:gd name="T7" fmla="*/ 31 h 49"/>
                  <a:gd name="T8" fmla="*/ 53 w 53"/>
                  <a:gd name="T9" fmla="*/ 30 h 49"/>
                  <a:gd name="T10" fmla="*/ 53 w 53"/>
                  <a:gd name="T11" fmla="*/ 30 h 49"/>
                  <a:gd name="T12" fmla="*/ 51 w 53"/>
                  <a:gd name="T13" fmla="*/ 29 h 49"/>
                  <a:gd name="T14" fmla="*/ 51 w 53"/>
                  <a:gd name="T15" fmla="*/ 27 h 49"/>
                  <a:gd name="T16" fmla="*/ 52 w 53"/>
                  <a:gd name="T17" fmla="*/ 25 h 49"/>
                  <a:gd name="T18" fmla="*/ 50 w 53"/>
                  <a:gd name="T19" fmla="*/ 24 h 49"/>
                  <a:gd name="T20" fmla="*/ 50 w 53"/>
                  <a:gd name="T21" fmla="*/ 23 h 49"/>
                  <a:gd name="T22" fmla="*/ 52 w 53"/>
                  <a:gd name="T23" fmla="*/ 22 h 49"/>
                  <a:gd name="T24" fmla="*/ 52 w 53"/>
                  <a:gd name="T25" fmla="*/ 21 h 49"/>
                  <a:gd name="T26" fmla="*/ 52 w 53"/>
                  <a:gd name="T27" fmla="*/ 21 h 49"/>
                  <a:gd name="T28" fmla="*/ 52 w 53"/>
                  <a:gd name="T29" fmla="*/ 21 h 49"/>
                  <a:gd name="T30" fmla="*/ 53 w 53"/>
                  <a:gd name="T31" fmla="*/ 20 h 49"/>
                  <a:gd name="T32" fmla="*/ 52 w 53"/>
                  <a:gd name="T33" fmla="*/ 18 h 49"/>
                  <a:gd name="T34" fmla="*/ 52 w 53"/>
                  <a:gd name="T35" fmla="*/ 17 h 49"/>
                  <a:gd name="T36" fmla="*/ 52 w 53"/>
                  <a:gd name="T37" fmla="*/ 16 h 49"/>
                  <a:gd name="T38" fmla="*/ 52 w 53"/>
                  <a:gd name="T39" fmla="*/ 16 h 49"/>
                  <a:gd name="T40" fmla="*/ 52 w 53"/>
                  <a:gd name="T41" fmla="*/ 14 h 49"/>
                  <a:gd name="T42" fmla="*/ 52 w 53"/>
                  <a:gd name="T43" fmla="*/ 14 h 49"/>
                  <a:gd name="T44" fmla="*/ 52 w 53"/>
                  <a:gd name="T45" fmla="*/ 12 h 49"/>
                  <a:gd name="T46" fmla="*/ 51 w 53"/>
                  <a:gd name="T47" fmla="*/ 9 h 49"/>
                  <a:gd name="T48" fmla="*/ 52 w 53"/>
                  <a:gd name="T49" fmla="*/ 7 h 49"/>
                  <a:gd name="T50" fmla="*/ 51 w 53"/>
                  <a:gd name="T51" fmla="*/ 7 h 49"/>
                  <a:gd name="T52" fmla="*/ 48 w 53"/>
                  <a:gd name="T53" fmla="*/ 6 h 49"/>
                  <a:gd name="T54" fmla="*/ 45 w 53"/>
                  <a:gd name="T55" fmla="*/ 6 h 49"/>
                  <a:gd name="T56" fmla="*/ 40 w 53"/>
                  <a:gd name="T57" fmla="*/ 3 h 49"/>
                  <a:gd name="T58" fmla="*/ 35 w 53"/>
                  <a:gd name="T59" fmla="*/ 3 h 49"/>
                  <a:gd name="T60" fmla="*/ 35 w 53"/>
                  <a:gd name="T61" fmla="*/ 0 h 49"/>
                  <a:gd name="T62" fmla="*/ 29 w 53"/>
                  <a:gd name="T63" fmla="*/ 0 h 49"/>
                  <a:gd name="T64" fmla="*/ 25 w 53"/>
                  <a:gd name="T65" fmla="*/ 2 h 49"/>
                  <a:gd name="T66" fmla="*/ 24 w 53"/>
                  <a:gd name="T67" fmla="*/ 6 h 49"/>
                  <a:gd name="T68" fmla="*/ 17 w 53"/>
                  <a:gd name="T69" fmla="*/ 9 h 49"/>
                  <a:gd name="T70" fmla="*/ 12 w 53"/>
                  <a:gd name="T71" fmla="*/ 17 h 49"/>
                  <a:gd name="T72" fmla="*/ 10 w 53"/>
                  <a:gd name="T73" fmla="*/ 17 h 49"/>
                  <a:gd name="T74" fmla="*/ 9 w 53"/>
                  <a:gd name="T75" fmla="*/ 17 h 49"/>
                  <a:gd name="T76" fmla="*/ 6 w 53"/>
                  <a:gd name="T77" fmla="*/ 16 h 49"/>
                  <a:gd name="T78" fmla="*/ 4 w 53"/>
                  <a:gd name="T79" fmla="*/ 17 h 49"/>
                  <a:gd name="T80" fmla="*/ 3 w 53"/>
                  <a:gd name="T81" fmla="*/ 15 h 49"/>
                  <a:gd name="T82" fmla="*/ 0 w 53"/>
                  <a:gd name="T83" fmla="*/ 15 h 49"/>
                  <a:gd name="T84" fmla="*/ 0 w 53"/>
                  <a:gd name="T85" fmla="*/ 17 h 49"/>
                  <a:gd name="T86" fmla="*/ 5 w 53"/>
                  <a:gd name="T87" fmla="*/ 24 h 49"/>
                  <a:gd name="T88" fmla="*/ 6 w 53"/>
                  <a:gd name="T89" fmla="*/ 28 h 49"/>
                  <a:gd name="T90" fmla="*/ 9 w 53"/>
                  <a:gd name="T91" fmla="*/ 30 h 49"/>
                  <a:gd name="T92" fmla="*/ 13 w 53"/>
                  <a:gd name="T93" fmla="*/ 32 h 49"/>
                  <a:gd name="T94" fmla="*/ 14 w 53"/>
                  <a:gd name="T95" fmla="*/ 35 h 49"/>
                  <a:gd name="T96" fmla="*/ 16 w 53"/>
                  <a:gd name="T97" fmla="*/ 35 h 49"/>
                  <a:gd name="T98" fmla="*/ 16 w 53"/>
                  <a:gd name="T99" fmla="*/ 39 h 49"/>
                  <a:gd name="T100" fmla="*/ 19 w 53"/>
                  <a:gd name="T101" fmla="*/ 43 h 49"/>
                  <a:gd name="T102" fmla="*/ 25 w 53"/>
                  <a:gd name="T103" fmla="*/ 44 h 49"/>
                  <a:gd name="T104" fmla="*/ 25 w 53"/>
                  <a:gd name="T105" fmla="*/ 46 h 49"/>
                  <a:gd name="T106" fmla="*/ 28 w 53"/>
                  <a:gd name="T107" fmla="*/ 47 h 49"/>
                  <a:gd name="T108" fmla="*/ 30 w 53"/>
                  <a:gd name="T109" fmla="*/ 47 h 49"/>
                  <a:gd name="T110" fmla="*/ 34 w 53"/>
                  <a:gd name="T111" fmla="*/ 48 h 49"/>
                  <a:gd name="T112" fmla="*/ 39 w 53"/>
                  <a:gd name="T113" fmla="*/ 48 h 49"/>
                  <a:gd name="T114" fmla="*/ 41 w 53"/>
                  <a:gd name="T115" fmla="*/ 49 h 49"/>
                  <a:gd name="T116" fmla="*/ 49 w 53"/>
                  <a:gd name="T117" fmla="*/ 41 h 49"/>
                  <a:gd name="T118" fmla="*/ 48 w 53"/>
                  <a:gd name="T119" fmla="*/ 40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" h="49">
                    <a:moveTo>
                      <a:pt x="48" y="40"/>
                    </a:moveTo>
                    <a:cubicBezTo>
                      <a:pt x="49" y="38"/>
                      <a:pt x="49" y="38"/>
                      <a:pt x="49" y="38"/>
                    </a:cubicBezTo>
                    <a:cubicBezTo>
                      <a:pt x="49" y="36"/>
                      <a:pt x="49" y="36"/>
                      <a:pt x="49" y="36"/>
                    </a:cubicBezTo>
                    <a:cubicBezTo>
                      <a:pt x="53" y="31"/>
                      <a:pt x="53" y="31"/>
                      <a:pt x="53" y="31"/>
                    </a:cubicBezTo>
                    <a:cubicBezTo>
                      <a:pt x="53" y="30"/>
                      <a:pt x="53" y="30"/>
                      <a:pt x="53" y="30"/>
                    </a:cubicBezTo>
                    <a:cubicBezTo>
                      <a:pt x="53" y="30"/>
                      <a:pt x="53" y="30"/>
                      <a:pt x="53" y="30"/>
                    </a:cubicBezTo>
                    <a:cubicBezTo>
                      <a:pt x="51" y="29"/>
                      <a:pt x="51" y="29"/>
                      <a:pt x="51" y="29"/>
                    </a:cubicBezTo>
                    <a:cubicBezTo>
                      <a:pt x="51" y="27"/>
                      <a:pt x="51" y="27"/>
                      <a:pt x="51" y="27"/>
                    </a:cubicBezTo>
                    <a:cubicBezTo>
                      <a:pt x="52" y="25"/>
                      <a:pt x="52" y="25"/>
                      <a:pt x="52" y="25"/>
                    </a:cubicBezTo>
                    <a:cubicBezTo>
                      <a:pt x="50" y="24"/>
                      <a:pt x="50" y="24"/>
                      <a:pt x="50" y="24"/>
                    </a:cubicBezTo>
                    <a:cubicBezTo>
                      <a:pt x="50" y="23"/>
                      <a:pt x="50" y="23"/>
                      <a:pt x="50" y="23"/>
                    </a:cubicBezTo>
                    <a:cubicBezTo>
                      <a:pt x="52" y="22"/>
                      <a:pt x="52" y="22"/>
                      <a:pt x="52" y="22"/>
                    </a:cubicBezTo>
                    <a:cubicBezTo>
                      <a:pt x="52" y="21"/>
                      <a:pt x="52" y="21"/>
                      <a:pt x="52" y="21"/>
                    </a:cubicBezTo>
                    <a:cubicBezTo>
                      <a:pt x="52" y="21"/>
                      <a:pt x="52" y="21"/>
                      <a:pt x="52" y="21"/>
                    </a:cubicBezTo>
                    <a:cubicBezTo>
                      <a:pt x="52" y="21"/>
                      <a:pt x="52" y="21"/>
                      <a:pt x="52" y="21"/>
                    </a:cubicBezTo>
                    <a:cubicBezTo>
                      <a:pt x="53" y="20"/>
                      <a:pt x="53" y="20"/>
                      <a:pt x="53" y="20"/>
                    </a:cubicBezTo>
                    <a:cubicBezTo>
                      <a:pt x="53" y="20"/>
                      <a:pt x="52" y="18"/>
                      <a:pt x="52" y="18"/>
                    </a:cubicBezTo>
                    <a:cubicBezTo>
                      <a:pt x="52" y="18"/>
                      <a:pt x="52" y="17"/>
                      <a:pt x="52" y="17"/>
                    </a:cubicBezTo>
                    <a:cubicBezTo>
                      <a:pt x="52" y="17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4"/>
                      <a:pt x="52" y="14"/>
                    </a:cubicBezTo>
                    <a:cubicBezTo>
                      <a:pt x="52" y="14"/>
                      <a:pt x="52" y="14"/>
                      <a:pt x="52" y="14"/>
                    </a:cubicBezTo>
                    <a:cubicBezTo>
                      <a:pt x="52" y="12"/>
                      <a:pt x="52" y="12"/>
                      <a:pt x="52" y="12"/>
                    </a:cubicBezTo>
                    <a:cubicBezTo>
                      <a:pt x="51" y="9"/>
                      <a:pt x="51" y="9"/>
                      <a:pt x="51" y="9"/>
                    </a:cubicBezTo>
                    <a:cubicBezTo>
                      <a:pt x="52" y="7"/>
                      <a:pt x="52" y="7"/>
                      <a:pt x="52" y="7"/>
                    </a:cubicBezTo>
                    <a:cubicBezTo>
                      <a:pt x="51" y="7"/>
                      <a:pt x="51" y="7"/>
                      <a:pt x="51" y="7"/>
                    </a:cubicBezTo>
                    <a:cubicBezTo>
                      <a:pt x="48" y="6"/>
                      <a:pt x="48" y="6"/>
                      <a:pt x="48" y="6"/>
                    </a:cubicBezTo>
                    <a:cubicBezTo>
                      <a:pt x="45" y="6"/>
                      <a:pt x="45" y="6"/>
                      <a:pt x="45" y="6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5" y="3"/>
                      <a:pt x="35" y="3"/>
                      <a:pt x="35" y="3"/>
                    </a:cubicBezTo>
                    <a:cubicBezTo>
                      <a:pt x="35" y="0"/>
                      <a:pt x="35" y="0"/>
                      <a:pt x="35" y="0"/>
                    </a:cubicBezTo>
                    <a:cubicBezTo>
                      <a:pt x="29" y="0"/>
                      <a:pt x="29" y="0"/>
                      <a:pt x="29" y="0"/>
                    </a:cubicBezTo>
                    <a:cubicBezTo>
                      <a:pt x="25" y="2"/>
                      <a:pt x="25" y="2"/>
                      <a:pt x="25" y="2"/>
                    </a:cubicBezTo>
                    <a:cubicBezTo>
                      <a:pt x="24" y="6"/>
                      <a:pt x="24" y="6"/>
                      <a:pt x="24" y="6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2" y="17"/>
                      <a:pt x="12" y="17"/>
                      <a:pt x="12" y="17"/>
                    </a:cubicBezTo>
                    <a:cubicBezTo>
                      <a:pt x="10" y="17"/>
                      <a:pt x="10" y="17"/>
                      <a:pt x="10" y="17"/>
                    </a:cubicBezTo>
                    <a:cubicBezTo>
                      <a:pt x="9" y="17"/>
                      <a:pt x="9" y="17"/>
                      <a:pt x="9" y="17"/>
                    </a:cubicBezTo>
                    <a:cubicBezTo>
                      <a:pt x="6" y="16"/>
                      <a:pt x="6" y="16"/>
                      <a:pt x="6" y="16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0" y="15"/>
                      <a:pt x="0" y="15"/>
                      <a:pt x="0" y="15"/>
                    </a:cubicBezTo>
                    <a:cubicBezTo>
                      <a:pt x="0" y="17"/>
                      <a:pt x="0" y="17"/>
                      <a:pt x="0" y="17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9" y="30"/>
                      <a:pt x="9" y="30"/>
                      <a:pt x="9" y="30"/>
                    </a:cubicBezTo>
                    <a:cubicBezTo>
                      <a:pt x="13" y="32"/>
                      <a:pt x="13" y="32"/>
                      <a:pt x="13" y="32"/>
                    </a:cubicBezTo>
                    <a:cubicBezTo>
                      <a:pt x="14" y="35"/>
                      <a:pt x="14" y="35"/>
                      <a:pt x="14" y="35"/>
                    </a:cubicBezTo>
                    <a:cubicBezTo>
                      <a:pt x="16" y="35"/>
                      <a:pt x="16" y="35"/>
                      <a:pt x="16" y="35"/>
                    </a:cubicBezTo>
                    <a:cubicBezTo>
                      <a:pt x="16" y="39"/>
                      <a:pt x="16" y="39"/>
                      <a:pt x="16" y="39"/>
                    </a:cubicBezTo>
                    <a:cubicBezTo>
                      <a:pt x="19" y="43"/>
                      <a:pt x="19" y="43"/>
                      <a:pt x="19" y="43"/>
                    </a:cubicBezTo>
                    <a:cubicBezTo>
                      <a:pt x="25" y="44"/>
                      <a:pt x="25" y="44"/>
                      <a:pt x="25" y="44"/>
                    </a:cubicBezTo>
                    <a:cubicBezTo>
                      <a:pt x="25" y="46"/>
                      <a:pt x="25" y="46"/>
                      <a:pt x="25" y="46"/>
                    </a:cubicBezTo>
                    <a:cubicBezTo>
                      <a:pt x="28" y="47"/>
                      <a:pt x="28" y="47"/>
                      <a:pt x="28" y="47"/>
                    </a:cubicBezTo>
                    <a:cubicBezTo>
                      <a:pt x="30" y="47"/>
                      <a:pt x="30" y="47"/>
                      <a:pt x="30" y="47"/>
                    </a:cubicBezTo>
                    <a:cubicBezTo>
                      <a:pt x="34" y="48"/>
                      <a:pt x="34" y="48"/>
                      <a:pt x="34" y="48"/>
                    </a:cubicBezTo>
                    <a:cubicBezTo>
                      <a:pt x="39" y="48"/>
                      <a:pt x="39" y="48"/>
                      <a:pt x="39" y="48"/>
                    </a:cubicBezTo>
                    <a:cubicBezTo>
                      <a:pt x="41" y="49"/>
                      <a:pt x="41" y="49"/>
                      <a:pt x="41" y="49"/>
                    </a:cubicBezTo>
                    <a:cubicBezTo>
                      <a:pt x="49" y="41"/>
                      <a:pt x="49" y="41"/>
                      <a:pt x="49" y="41"/>
                    </a:cubicBezTo>
                    <a:lnTo>
                      <a:pt x="48" y="40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4" name="Freeform 879">
                <a:extLst>
                  <a:ext uri="{FF2B5EF4-FFF2-40B4-BE49-F238E27FC236}">
                    <a16:creationId xmlns:a16="http://schemas.microsoft.com/office/drawing/2014/main" id="{E1764AD0-986E-675F-72F9-CDE1FA7BFEB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95988" y="5126038"/>
                <a:ext cx="328612" cy="282575"/>
              </a:xfrm>
              <a:custGeom>
                <a:avLst/>
                <a:gdLst>
                  <a:gd name="T0" fmla="*/ 67 w 79"/>
                  <a:gd name="T1" fmla="*/ 5 h 68"/>
                  <a:gd name="T2" fmla="*/ 64 w 79"/>
                  <a:gd name="T3" fmla="*/ 2 h 68"/>
                  <a:gd name="T4" fmla="*/ 59 w 79"/>
                  <a:gd name="T5" fmla="*/ 0 h 68"/>
                  <a:gd name="T6" fmla="*/ 47 w 79"/>
                  <a:gd name="T7" fmla="*/ 2 h 68"/>
                  <a:gd name="T8" fmla="*/ 47 w 79"/>
                  <a:gd name="T9" fmla="*/ 3 h 68"/>
                  <a:gd name="T10" fmla="*/ 45 w 79"/>
                  <a:gd name="T11" fmla="*/ 10 h 68"/>
                  <a:gd name="T12" fmla="*/ 45 w 79"/>
                  <a:gd name="T13" fmla="*/ 11 h 68"/>
                  <a:gd name="T14" fmla="*/ 44 w 79"/>
                  <a:gd name="T15" fmla="*/ 14 h 68"/>
                  <a:gd name="T16" fmla="*/ 45 w 79"/>
                  <a:gd name="T17" fmla="*/ 16 h 68"/>
                  <a:gd name="T18" fmla="*/ 43 w 79"/>
                  <a:gd name="T19" fmla="*/ 25 h 68"/>
                  <a:gd name="T20" fmla="*/ 47 w 79"/>
                  <a:gd name="T21" fmla="*/ 28 h 68"/>
                  <a:gd name="T22" fmla="*/ 50 w 79"/>
                  <a:gd name="T23" fmla="*/ 27 h 68"/>
                  <a:gd name="T24" fmla="*/ 53 w 79"/>
                  <a:gd name="T25" fmla="*/ 36 h 68"/>
                  <a:gd name="T26" fmla="*/ 52 w 79"/>
                  <a:gd name="T27" fmla="*/ 35 h 68"/>
                  <a:gd name="T28" fmla="*/ 52 w 79"/>
                  <a:gd name="T29" fmla="*/ 34 h 68"/>
                  <a:gd name="T30" fmla="*/ 49 w 79"/>
                  <a:gd name="T31" fmla="*/ 36 h 68"/>
                  <a:gd name="T32" fmla="*/ 46 w 79"/>
                  <a:gd name="T33" fmla="*/ 34 h 68"/>
                  <a:gd name="T34" fmla="*/ 44 w 79"/>
                  <a:gd name="T35" fmla="*/ 31 h 68"/>
                  <a:gd name="T36" fmla="*/ 42 w 79"/>
                  <a:gd name="T37" fmla="*/ 29 h 68"/>
                  <a:gd name="T38" fmla="*/ 38 w 79"/>
                  <a:gd name="T39" fmla="*/ 27 h 68"/>
                  <a:gd name="T40" fmla="*/ 35 w 79"/>
                  <a:gd name="T41" fmla="*/ 23 h 68"/>
                  <a:gd name="T42" fmla="*/ 34 w 79"/>
                  <a:gd name="T43" fmla="*/ 25 h 68"/>
                  <a:gd name="T44" fmla="*/ 27 w 79"/>
                  <a:gd name="T45" fmla="*/ 25 h 68"/>
                  <a:gd name="T46" fmla="*/ 24 w 79"/>
                  <a:gd name="T47" fmla="*/ 24 h 68"/>
                  <a:gd name="T48" fmla="*/ 23 w 79"/>
                  <a:gd name="T49" fmla="*/ 20 h 68"/>
                  <a:gd name="T50" fmla="*/ 16 w 79"/>
                  <a:gd name="T51" fmla="*/ 22 h 68"/>
                  <a:gd name="T52" fmla="*/ 15 w 79"/>
                  <a:gd name="T53" fmla="*/ 21 h 68"/>
                  <a:gd name="T54" fmla="*/ 14 w 79"/>
                  <a:gd name="T55" fmla="*/ 18 h 68"/>
                  <a:gd name="T56" fmla="*/ 14 w 79"/>
                  <a:gd name="T57" fmla="*/ 21 h 68"/>
                  <a:gd name="T58" fmla="*/ 14 w 79"/>
                  <a:gd name="T59" fmla="*/ 23 h 68"/>
                  <a:gd name="T60" fmla="*/ 13 w 79"/>
                  <a:gd name="T61" fmla="*/ 27 h 68"/>
                  <a:gd name="T62" fmla="*/ 13 w 79"/>
                  <a:gd name="T63" fmla="*/ 31 h 68"/>
                  <a:gd name="T64" fmla="*/ 0 w 79"/>
                  <a:gd name="T65" fmla="*/ 32 h 68"/>
                  <a:gd name="T66" fmla="*/ 4 w 79"/>
                  <a:gd name="T67" fmla="*/ 60 h 68"/>
                  <a:gd name="T68" fmla="*/ 15 w 79"/>
                  <a:gd name="T69" fmla="*/ 64 h 68"/>
                  <a:gd name="T70" fmla="*/ 22 w 79"/>
                  <a:gd name="T71" fmla="*/ 66 h 68"/>
                  <a:gd name="T72" fmla="*/ 26 w 79"/>
                  <a:gd name="T73" fmla="*/ 68 h 68"/>
                  <a:gd name="T74" fmla="*/ 31 w 79"/>
                  <a:gd name="T75" fmla="*/ 68 h 68"/>
                  <a:gd name="T76" fmla="*/ 34 w 79"/>
                  <a:gd name="T77" fmla="*/ 68 h 68"/>
                  <a:gd name="T78" fmla="*/ 46 w 79"/>
                  <a:gd name="T79" fmla="*/ 57 h 68"/>
                  <a:gd name="T80" fmla="*/ 51 w 79"/>
                  <a:gd name="T81" fmla="*/ 51 h 68"/>
                  <a:gd name="T82" fmla="*/ 56 w 79"/>
                  <a:gd name="T83" fmla="*/ 47 h 68"/>
                  <a:gd name="T84" fmla="*/ 72 w 79"/>
                  <a:gd name="T85" fmla="*/ 36 h 68"/>
                  <a:gd name="T86" fmla="*/ 74 w 79"/>
                  <a:gd name="T87" fmla="*/ 31 h 68"/>
                  <a:gd name="T88" fmla="*/ 77 w 79"/>
                  <a:gd name="T89" fmla="*/ 28 h 68"/>
                  <a:gd name="T90" fmla="*/ 77 w 79"/>
                  <a:gd name="T91" fmla="*/ 24 h 68"/>
                  <a:gd name="T92" fmla="*/ 76 w 79"/>
                  <a:gd name="T93" fmla="*/ 21 h 68"/>
                  <a:gd name="T94" fmla="*/ 76 w 79"/>
                  <a:gd name="T95" fmla="*/ 18 h 68"/>
                  <a:gd name="T96" fmla="*/ 79 w 79"/>
                  <a:gd name="T97" fmla="*/ 14 h 68"/>
                  <a:gd name="T98" fmla="*/ 77 w 79"/>
                  <a:gd name="T99" fmla="*/ 12 h 68"/>
                  <a:gd name="T100" fmla="*/ 76 w 79"/>
                  <a:gd name="T101" fmla="*/ 9 h 68"/>
                  <a:gd name="T102" fmla="*/ 74 w 79"/>
                  <a:gd name="T103" fmla="*/ 8 h 68"/>
                  <a:gd name="T104" fmla="*/ 68 w 79"/>
                  <a:gd name="T105" fmla="*/ 6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79" h="68">
                    <a:moveTo>
                      <a:pt x="68" y="6"/>
                    </a:moveTo>
                    <a:cubicBezTo>
                      <a:pt x="67" y="5"/>
                      <a:pt x="67" y="5"/>
                      <a:pt x="67" y="5"/>
                    </a:cubicBezTo>
                    <a:cubicBezTo>
                      <a:pt x="65" y="5"/>
                      <a:pt x="65" y="5"/>
                      <a:pt x="65" y="5"/>
                    </a:cubicBezTo>
                    <a:cubicBezTo>
                      <a:pt x="64" y="2"/>
                      <a:pt x="64" y="2"/>
                      <a:pt x="64" y="2"/>
                    </a:cubicBezTo>
                    <a:cubicBezTo>
                      <a:pt x="61" y="2"/>
                      <a:pt x="61" y="2"/>
                      <a:pt x="61" y="2"/>
                    </a:cubicBezTo>
                    <a:cubicBezTo>
                      <a:pt x="59" y="0"/>
                      <a:pt x="59" y="0"/>
                      <a:pt x="59" y="0"/>
                    </a:cubicBezTo>
                    <a:cubicBezTo>
                      <a:pt x="47" y="1"/>
                      <a:pt x="47" y="1"/>
                      <a:pt x="47" y="1"/>
                    </a:cubicBezTo>
                    <a:cubicBezTo>
                      <a:pt x="47" y="2"/>
                      <a:pt x="47" y="2"/>
                      <a:pt x="47" y="2"/>
                    </a:cubicBezTo>
                    <a:cubicBezTo>
                      <a:pt x="47" y="2"/>
                      <a:pt x="47" y="2"/>
                      <a:pt x="47" y="2"/>
                    </a:cubicBezTo>
                    <a:cubicBezTo>
                      <a:pt x="47" y="3"/>
                      <a:pt x="47" y="3"/>
                      <a:pt x="47" y="3"/>
                    </a:cubicBezTo>
                    <a:cubicBezTo>
                      <a:pt x="43" y="7"/>
                      <a:pt x="43" y="7"/>
                      <a:pt x="43" y="7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4" y="14"/>
                      <a:pt x="44" y="14"/>
                      <a:pt x="44" y="14"/>
                    </a:cubicBezTo>
                    <a:cubicBezTo>
                      <a:pt x="45" y="15"/>
                      <a:pt x="45" y="15"/>
                      <a:pt x="45" y="15"/>
                    </a:cubicBezTo>
                    <a:cubicBezTo>
                      <a:pt x="45" y="16"/>
                      <a:pt x="45" y="16"/>
                      <a:pt x="45" y="16"/>
                    </a:cubicBezTo>
                    <a:cubicBezTo>
                      <a:pt x="43" y="22"/>
                      <a:pt x="43" y="22"/>
                      <a:pt x="43" y="22"/>
                    </a:cubicBezTo>
                    <a:cubicBezTo>
                      <a:pt x="43" y="25"/>
                      <a:pt x="43" y="25"/>
                      <a:pt x="43" y="25"/>
                    </a:cubicBezTo>
                    <a:cubicBezTo>
                      <a:pt x="46" y="26"/>
                      <a:pt x="46" y="26"/>
                      <a:pt x="46" y="26"/>
                    </a:cubicBezTo>
                    <a:cubicBezTo>
                      <a:pt x="47" y="28"/>
                      <a:pt x="47" y="28"/>
                      <a:pt x="47" y="28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0" y="27"/>
                      <a:pt x="50" y="27"/>
                      <a:pt x="50" y="27"/>
                    </a:cubicBezTo>
                    <a:cubicBezTo>
                      <a:pt x="53" y="27"/>
                      <a:pt x="53" y="27"/>
                      <a:pt x="53" y="27"/>
                    </a:cubicBezTo>
                    <a:cubicBezTo>
                      <a:pt x="53" y="36"/>
                      <a:pt x="53" y="36"/>
                      <a:pt x="53" y="36"/>
                    </a:cubicBezTo>
                    <a:cubicBezTo>
                      <a:pt x="52" y="36"/>
                      <a:pt x="52" y="36"/>
                      <a:pt x="52" y="36"/>
                    </a:cubicBezTo>
                    <a:cubicBezTo>
                      <a:pt x="52" y="35"/>
                      <a:pt x="52" y="35"/>
                      <a:pt x="52" y="35"/>
                    </a:cubicBezTo>
                    <a:cubicBezTo>
                      <a:pt x="52" y="35"/>
                      <a:pt x="52" y="35"/>
                      <a:pt x="52" y="35"/>
                    </a:cubicBezTo>
                    <a:cubicBezTo>
                      <a:pt x="52" y="34"/>
                      <a:pt x="52" y="34"/>
                      <a:pt x="52" y="34"/>
                    </a:cubicBezTo>
                    <a:cubicBezTo>
                      <a:pt x="51" y="34"/>
                      <a:pt x="51" y="34"/>
                      <a:pt x="51" y="34"/>
                    </a:cubicBezTo>
                    <a:cubicBezTo>
                      <a:pt x="49" y="36"/>
                      <a:pt x="49" y="36"/>
                      <a:pt x="49" y="36"/>
                    </a:cubicBezTo>
                    <a:cubicBezTo>
                      <a:pt x="48" y="36"/>
                      <a:pt x="48" y="36"/>
                      <a:pt x="48" y="36"/>
                    </a:cubicBezTo>
                    <a:cubicBezTo>
                      <a:pt x="46" y="34"/>
                      <a:pt x="46" y="34"/>
                      <a:pt x="46" y="34"/>
                    </a:cubicBezTo>
                    <a:cubicBezTo>
                      <a:pt x="46" y="32"/>
                      <a:pt x="46" y="32"/>
                      <a:pt x="46" y="32"/>
                    </a:cubicBezTo>
                    <a:cubicBezTo>
                      <a:pt x="44" y="31"/>
                      <a:pt x="44" y="31"/>
                      <a:pt x="44" y="31"/>
                    </a:cubicBezTo>
                    <a:cubicBezTo>
                      <a:pt x="44" y="29"/>
                      <a:pt x="44" y="29"/>
                      <a:pt x="44" y="29"/>
                    </a:cubicBezTo>
                    <a:cubicBezTo>
                      <a:pt x="42" y="29"/>
                      <a:pt x="42" y="29"/>
                      <a:pt x="42" y="29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38" y="27"/>
                      <a:pt x="38" y="27"/>
                      <a:pt x="38" y="27"/>
                    </a:cubicBezTo>
                    <a:cubicBezTo>
                      <a:pt x="35" y="25"/>
                      <a:pt x="35" y="25"/>
                      <a:pt x="35" y="25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4" y="23"/>
                      <a:pt x="34" y="23"/>
                      <a:pt x="34" y="23"/>
                    </a:cubicBezTo>
                    <a:cubicBezTo>
                      <a:pt x="34" y="25"/>
                      <a:pt x="34" y="25"/>
                      <a:pt x="34" y="25"/>
                    </a:cubicBezTo>
                    <a:cubicBezTo>
                      <a:pt x="33" y="25"/>
                      <a:pt x="33" y="25"/>
                      <a:pt x="33" y="25"/>
                    </a:cubicBezTo>
                    <a:cubicBezTo>
                      <a:pt x="27" y="25"/>
                      <a:pt x="27" y="25"/>
                      <a:pt x="27" y="25"/>
                    </a:cubicBezTo>
                    <a:cubicBezTo>
                      <a:pt x="26" y="24"/>
                      <a:pt x="26" y="24"/>
                      <a:pt x="26" y="24"/>
                    </a:cubicBezTo>
                    <a:cubicBezTo>
                      <a:pt x="24" y="24"/>
                      <a:pt x="24" y="24"/>
                      <a:pt x="24" y="24"/>
                    </a:cubicBezTo>
                    <a:cubicBezTo>
                      <a:pt x="23" y="23"/>
                      <a:pt x="23" y="23"/>
                      <a:pt x="23" y="23"/>
                    </a:cubicBezTo>
                    <a:cubicBezTo>
                      <a:pt x="23" y="20"/>
                      <a:pt x="23" y="20"/>
                      <a:pt x="23" y="20"/>
                    </a:cubicBezTo>
                    <a:cubicBezTo>
                      <a:pt x="17" y="22"/>
                      <a:pt x="17" y="22"/>
                      <a:pt x="17" y="22"/>
                    </a:cubicBezTo>
                    <a:cubicBezTo>
                      <a:pt x="16" y="22"/>
                      <a:pt x="16" y="22"/>
                      <a:pt x="16" y="22"/>
                    </a:cubicBezTo>
                    <a:cubicBezTo>
                      <a:pt x="15" y="22"/>
                      <a:pt x="15" y="22"/>
                      <a:pt x="15" y="22"/>
                    </a:cubicBezTo>
                    <a:cubicBezTo>
                      <a:pt x="15" y="21"/>
                      <a:pt x="15" y="21"/>
                      <a:pt x="15" y="21"/>
                    </a:cubicBezTo>
                    <a:cubicBezTo>
                      <a:pt x="16" y="19"/>
                      <a:pt x="16" y="19"/>
                      <a:pt x="16" y="19"/>
                    </a:cubicBezTo>
                    <a:cubicBezTo>
                      <a:pt x="14" y="18"/>
                      <a:pt x="14" y="18"/>
                      <a:pt x="14" y="18"/>
                    </a:cubicBezTo>
                    <a:cubicBezTo>
                      <a:pt x="14" y="21"/>
                      <a:pt x="14" y="21"/>
                      <a:pt x="14" y="21"/>
                    </a:cubicBezTo>
                    <a:cubicBezTo>
                      <a:pt x="14" y="21"/>
                      <a:pt x="14" y="21"/>
                      <a:pt x="14" y="21"/>
                    </a:cubicBezTo>
                    <a:cubicBezTo>
                      <a:pt x="14" y="21"/>
                      <a:pt x="14" y="22"/>
                      <a:pt x="14" y="22"/>
                    </a:cubicBezTo>
                    <a:cubicBezTo>
                      <a:pt x="14" y="22"/>
                      <a:pt x="14" y="23"/>
                      <a:pt x="14" y="23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7"/>
                      <a:pt x="13" y="27"/>
                      <a:pt x="13" y="27"/>
                    </a:cubicBezTo>
                    <a:cubicBezTo>
                      <a:pt x="14" y="28"/>
                      <a:pt x="14" y="28"/>
                      <a:pt x="14" y="28"/>
                    </a:cubicBezTo>
                    <a:cubicBezTo>
                      <a:pt x="13" y="31"/>
                      <a:pt x="13" y="31"/>
                      <a:pt x="13" y="31"/>
                    </a:cubicBezTo>
                    <a:cubicBezTo>
                      <a:pt x="14" y="32"/>
                      <a:pt x="14" y="32"/>
                      <a:pt x="14" y="32"/>
                    </a:cubicBezTo>
                    <a:cubicBezTo>
                      <a:pt x="0" y="32"/>
                      <a:pt x="0" y="32"/>
                      <a:pt x="0" y="32"/>
                    </a:cubicBezTo>
                    <a:cubicBezTo>
                      <a:pt x="0" y="55"/>
                      <a:pt x="0" y="55"/>
                      <a:pt x="0" y="55"/>
                    </a:cubicBezTo>
                    <a:cubicBezTo>
                      <a:pt x="4" y="60"/>
                      <a:pt x="4" y="60"/>
                      <a:pt x="4" y="60"/>
                    </a:cubicBezTo>
                    <a:cubicBezTo>
                      <a:pt x="9" y="65"/>
                      <a:pt x="9" y="65"/>
                      <a:pt x="9" y="65"/>
                    </a:cubicBezTo>
                    <a:cubicBezTo>
                      <a:pt x="15" y="64"/>
                      <a:pt x="15" y="64"/>
                      <a:pt x="15" y="64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2" y="66"/>
                      <a:pt x="22" y="66"/>
                      <a:pt x="22" y="66"/>
                    </a:cubicBezTo>
                    <a:cubicBezTo>
                      <a:pt x="25" y="66"/>
                      <a:pt x="25" y="66"/>
                      <a:pt x="25" y="66"/>
                    </a:cubicBezTo>
                    <a:cubicBezTo>
                      <a:pt x="26" y="68"/>
                      <a:pt x="26" y="68"/>
                      <a:pt x="26" y="68"/>
                    </a:cubicBezTo>
                    <a:cubicBezTo>
                      <a:pt x="28" y="67"/>
                      <a:pt x="28" y="67"/>
                      <a:pt x="28" y="67"/>
                    </a:cubicBezTo>
                    <a:cubicBezTo>
                      <a:pt x="31" y="68"/>
                      <a:pt x="31" y="68"/>
                      <a:pt x="31" y="68"/>
                    </a:cubicBezTo>
                    <a:cubicBezTo>
                      <a:pt x="32" y="68"/>
                      <a:pt x="32" y="68"/>
                      <a:pt x="32" y="68"/>
                    </a:cubicBezTo>
                    <a:cubicBezTo>
                      <a:pt x="34" y="68"/>
                      <a:pt x="34" y="68"/>
                      <a:pt x="34" y="68"/>
                    </a:cubicBezTo>
                    <a:cubicBezTo>
                      <a:pt x="39" y="60"/>
                      <a:pt x="39" y="60"/>
                      <a:pt x="39" y="60"/>
                    </a:cubicBezTo>
                    <a:cubicBezTo>
                      <a:pt x="46" y="57"/>
                      <a:pt x="46" y="57"/>
                      <a:pt x="46" y="57"/>
                    </a:cubicBezTo>
                    <a:cubicBezTo>
                      <a:pt x="47" y="53"/>
                      <a:pt x="47" y="53"/>
                      <a:pt x="47" y="53"/>
                    </a:cubicBezTo>
                    <a:cubicBezTo>
                      <a:pt x="51" y="51"/>
                      <a:pt x="51" y="51"/>
                      <a:pt x="51" y="51"/>
                    </a:cubicBezTo>
                    <a:cubicBezTo>
                      <a:pt x="57" y="51"/>
                      <a:pt x="57" y="51"/>
                      <a:pt x="57" y="51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75" y="40"/>
                      <a:pt x="75" y="40"/>
                      <a:pt x="75" y="40"/>
                    </a:cubicBezTo>
                    <a:cubicBezTo>
                      <a:pt x="72" y="36"/>
                      <a:pt x="72" y="36"/>
                      <a:pt x="72" y="36"/>
                    </a:cubicBezTo>
                    <a:cubicBezTo>
                      <a:pt x="75" y="34"/>
                      <a:pt x="75" y="34"/>
                      <a:pt x="75" y="34"/>
                    </a:cubicBezTo>
                    <a:cubicBezTo>
                      <a:pt x="74" y="31"/>
                      <a:pt x="74" y="31"/>
                      <a:pt x="74" y="31"/>
                    </a:cubicBezTo>
                    <a:cubicBezTo>
                      <a:pt x="78" y="28"/>
                      <a:pt x="78" y="28"/>
                      <a:pt x="78" y="28"/>
                    </a:cubicBezTo>
                    <a:cubicBezTo>
                      <a:pt x="77" y="28"/>
                      <a:pt x="77" y="28"/>
                      <a:pt x="77" y="28"/>
                    </a:cubicBezTo>
                    <a:cubicBezTo>
                      <a:pt x="76" y="26"/>
                      <a:pt x="76" y="26"/>
                      <a:pt x="76" y="26"/>
                    </a:cubicBezTo>
                    <a:cubicBezTo>
                      <a:pt x="77" y="24"/>
                      <a:pt x="77" y="24"/>
                      <a:pt x="77" y="24"/>
                    </a:cubicBezTo>
                    <a:cubicBezTo>
                      <a:pt x="76" y="22"/>
                      <a:pt x="76" y="22"/>
                      <a:pt x="76" y="22"/>
                    </a:cubicBezTo>
                    <a:cubicBezTo>
                      <a:pt x="76" y="21"/>
                      <a:pt x="76" y="21"/>
                      <a:pt x="76" y="21"/>
                    </a:cubicBezTo>
                    <a:cubicBezTo>
                      <a:pt x="77" y="20"/>
                      <a:pt x="77" y="20"/>
                      <a:pt x="77" y="20"/>
                    </a:cubicBezTo>
                    <a:cubicBezTo>
                      <a:pt x="76" y="18"/>
                      <a:pt x="76" y="18"/>
                      <a:pt x="76" y="18"/>
                    </a:cubicBezTo>
                    <a:cubicBezTo>
                      <a:pt x="79" y="16"/>
                      <a:pt x="79" y="16"/>
                      <a:pt x="79" y="16"/>
                    </a:cubicBezTo>
                    <a:cubicBezTo>
                      <a:pt x="79" y="14"/>
                      <a:pt x="79" y="14"/>
                      <a:pt x="79" y="14"/>
                    </a:cubicBezTo>
                    <a:cubicBezTo>
                      <a:pt x="76" y="12"/>
                      <a:pt x="76" y="12"/>
                      <a:pt x="76" y="12"/>
                    </a:cubicBezTo>
                    <a:cubicBezTo>
                      <a:pt x="77" y="12"/>
                      <a:pt x="77" y="12"/>
                      <a:pt x="77" y="12"/>
                    </a:cubicBezTo>
                    <a:cubicBezTo>
                      <a:pt x="77" y="10"/>
                      <a:pt x="77" y="10"/>
                      <a:pt x="77" y="10"/>
                    </a:cubicBezTo>
                    <a:cubicBezTo>
                      <a:pt x="76" y="9"/>
                      <a:pt x="76" y="9"/>
                      <a:pt x="76" y="9"/>
                    </a:cubicBezTo>
                    <a:cubicBezTo>
                      <a:pt x="75" y="9"/>
                      <a:pt x="75" y="9"/>
                      <a:pt x="75" y="9"/>
                    </a:cubicBezTo>
                    <a:cubicBezTo>
                      <a:pt x="74" y="8"/>
                      <a:pt x="74" y="8"/>
                      <a:pt x="74" y="8"/>
                    </a:cubicBezTo>
                    <a:cubicBezTo>
                      <a:pt x="71" y="6"/>
                      <a:pt x="71" y="6"/>
                      <a:pt x="71" y="6"/>
                    </a:cubicBezTo>
                    <a:lnTo>
                      <a:pt x="68" y="6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5" name="Freeform 880">
                <a:extLst>
                  <a:ext uri="{FF2B5EF4-FFF2-40B4-BE49-F238E27FC236}">
                    <a16:creationId xmlns:a16="http://schemas.microsoft.com/office/drawing/2014/main" id="{0EAB882E-BCEA-30FA-7F6B-CB062CC0FBA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11888" y="4770438"/>
                <a:ext cx="150812" cy="158750"/>
              </a:xfrm>
              <a:custGeom>
                <a:avLst/>
                <a:gdLst>
                  <a:gd name="T0" fmla="*/ 79 w 95"/>
                  <a:gd name="T1" fmla="*/ 66 h 100"/>
                  <a:gd name="T2" fmla="*/ 84 w 95"/>
                  <a:gd name="T3" fmla="*/ 58 h 100"/>
                  <a:gd name="T4" fmla="*/ 87 w 95"/>
                  <a:gd name="T5" fmla="*/ 56 h 100"/>
                  <a:gd name="T6" fmla="*/ 92 w 95"/>
                  <a:gd name="T7" fmla="*/ 53 h 100"/>
                  <a:gd name="T8" fmla="*/ 95 w 95"/>
                  <a:gd name="T9" fmla="*/ 48 h 100"/>
                  <a:gd name="T10" fmla="*/ 95 w 95"/>
                  <a:gd name="T11" fmla="*/ 42 h 100"/>
                  <a:gd name="T12" fmla="*/ 95 w 95"/>
                  <a:gd name="T13" fmla="*/ 37 h 100"/>
                  <a:gd name="T14" fmla="*/ 95 w 95"/>
                  <a:gd name="T15" fmla="*/ 32 h 100"/>
                  <a:gd name="T16" fmla="*/ 84 w 95"/>
                  <a:gd name="T17" fmla="*/ 19 h 100"/>
                  <a:gd name="T18" fmla="*/ 84 w 95"/>
                  <a:gd name="T19" fmla="*/ 11 h 100"/>
                  <a:gd name="T20" fmla="*/ 82 w 95"/>
                  <a:gd name="T21" fmla="*/ 8 h 100"/>
                  <a:gd name="T22" fmla="*/ 82 w 95"/>
                  <a:gd name="T23" fmla="*/ 6 h 100"/>
                  <a:gd name="T24" fmla="*/ 79 w 95"/>
                  <a:gd name="T25" fmla="*/ 6 h 100"/>
                  <a:gd name="T26" fmla="*/ 76 w 95"/>
                  <a:gd name="T27" fmla="*/ 3 h 100"/>
                  <a:gd name="T28" fmla="*/ 76 w 95"/>
                  <a:gd name="T29" fmla="*/ 0 h 100"/>
                  <a:gd name="T30" fmla="*/ 69 w 95"/>
                  <a:gd name="T31" fmla="*/ 8 h 100"/>
                  <a:gd name="T32" fmla="*/ 58 w 95"/>
                  <a:gd name="T33" fmla="*/ 6 h 100"/>
                  <a:gd name="T34" fmla="*/ 48 w 95"/>
                  <a:gd name="T35" fmla="*/ 8 h 100"/>
                  <a:gd name="T36" fmla="*/ 45 w 95"/>
                  <a:gd name="T37" fmla="*/ 14 h 100"/>
                  <a:gd name="T38" fmla="*/ 40 w 95"/>
                  <a:gd name="T39" fmla="*/ 11 h 100"/>
                  <a:gd name="T40" fmla="*/ 37 w 95"/>
                  <a:gd name="T41" fmla="*/ 8 h 100"/>
                  <a:gd name="T42" fmla="*/ 34 w 95"/>
                  <a:gd name="T43" fmla="*/ 11 h 100"/>
                  <a:gd name="T44" fmla="*/ 27 w 95"/>
                  <a:gd name="T45" fmla="*/ 8 h 100"/>
                  <a:gd name="T46" fmla="*/ 21 w 95"/>
                  <a:gd name="T47" fmla="*/ 14 h 100"/>
                  <a:gd name="T48" fmla="*/ 21 w 95"/>
                  <a:gd name="T49" fmla="*/ 16 h 100"/>
                  <a:gd name="T50" fmla="*/ 19 w 95"/>
                  <a:gd name="T51" fmla="*/ 21 h 100"/>
                  <a:gd name="T52" fmla="*/ 21 w 95"/>
                  <a:gd name="T53" fmla="*/ 24 h 100"/>
                  <a:gd name="T54" fmla="*/ 21 w 95"/>
                  <a:gd name="T55" fmla="*/ 27 h 100"/>
                  <a:gd name="T56" fmla="*/ 19 w 95"/>
                  <a:gd name="T57" fmla="*/ 32 h 100"/>
                  <a:gd name="T58" fmla="*/ 24 w 95"/>
                  <a:gd name="T59" fmla="*/ 32 h 100"/>
                  <a:gd name="T60" fmla="*/ 29 w 95"/>
                  <a:gd name="T61" fmla="*/ 37 h 100"/>
                  <a:gd name="T62" fmla="*/ 6 w 95"/>
                  <a:gd name="T63" fmla="*/ 61 h 100"/>
                  <a:gd name="T64" fmla="*/ 0 w 95"/>
                  <a:gd name="T65" fmla="*/ 77 h 100"/>
                  <a:gd name="T66" fmla="*/ 0 w 95"/>
                  <a:gd name="T67" fmla="*/ 100 h 100"/>
                  <a:gd name="T68" fmla="*/ 8 w 95"/>
                  <a:gd name="T69" fmla="*/ 100 h 100"/>
                  <a:gd name="T70" fmla="*/ 13 w 95"/>
                  <a:gd name="T71" fmla="*/ 95 h 100"/>
                  <a:gd name="T72" fmla="*/ 76 w 95"/>
                  <a:gd name="T73" fmla="*/ 95 h 100"/>
                  <a:gd name="T74" fmla="*/ 76 w 95"/>
                  <a:gd name="T75" fmla="*/ 74 h 100"/>
                  <a:gd name="T76" fmla="*/ 79 w 95"/>
                  <a:gd name="T77" fmla="*/ 66 h 1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5" h="100">
                    <a:moveTo>
                      <a:pt x="79" y="66"/>
                    </a:moveTo>
                    <a:lnTo>
                      <a:pt x="84" y="58"/>
                    </a:lnTo>
                    <a:lnTo>
                      <a:pt x="87" y="56"/>
                    </a:lnTo>
                    <a:lnTo>
                      <a:pt x="92" y="53"/>
                    </a:lnTo>
                    <a:lnTo>
                      <a:pt x="95" y="48"/>
                    </a:lnTo>
                    <a:lnTo>
                      <a:pt x="95" y="42"/>
                    </a:lnTo>
                    <a:lnTo>
                      <a:pt x="95" y="37"/>
                    </a:lnTo>
                    <a:lnTo>
                      <a:pt x="95" y="32"/>
                    </a:lnTo>
                    <a:lnTo>
                      <a:pt x="84" y="19"/>
                    </a:lnTo>
                    <a:lnTo>
                      <a:pt x="84" y="11"/>
                    </a:lnTo>
                    <a:lnTo>
                      <a:pt x="82" y="8"/>
                    </a:lnTo>
                    <a:lnTo>
                      <a:pt x="82" y="6"/>
                    </a:lnTo>
                    <a:lnTo>
                      <a:pt x="79" y="6"/>
                    </a:lnTo>
                    <a:lnTo>
                      <a:pt x="76" y="3"/>
                    </a:lnTo>
                    <a:lnTo>
                      <a:pt x="76" y="0"/>
                    </a:lnTo>
                    <a:lnTo>
                      <a:pt x="69" y="8"/>
                    </a:lnTo>
                    <a:lnTo>
                      <a:pt x="58" y="6"/>
                    </a:lnTo>
                    <a:lnTo>
                      <a:pt x="48" y="8"/>
                    </a:lnTo>
                    <a:lnTo>
                      <a:pt x="45" y="14"/>
                    </a:lnTo>
                    <a:lnTo>
                      <a:pt x="40" y="11"/>
                    </a:lnTo>
                    <a:lnTo>
                      <a:pt x="37" y="8"/>
                    </a:lnTo>
                    <a:lnTo>
                      <a:pt x="34" y="11"/>
                    </a:lnTo>
                    <a:lnTo>
                      <a:pt x="27" y="8"/>
                    </a:lnTo>
                    <a:lnTo>
                      <a:pt x="21" y="14"/>
                    </a:lnTo>
                    <a:lnTo>
                      <a:pt x="21" y="16"/>
                    </a:lnTo>
                    <a:lnTo>
                      <a:pt x="19" y="21"/>
                    </a:lnTo>
                    <a:lnTo>
                      <a:pt x="21" y="24"/>
                    </a:lnTo>
                    <a:lnTo>
                      <a:pt x="21" y="27"/>
                    </a:lnTo>
                    <a:lnTo>
                      <a:pt x="19" y="32"/>
                    </a:lnTo>
                    <a:lnTo>
                      <a:pt x="24" y="32"/>
                    </a:lnTo>
                    <a:lnTo>
                      <a:pt x="29" y="37"/>
                    </a:lnTo>
                    <a:lnTo>
                      <a:pt x="6" y="61"/>
                    </a:lnTo>
                    <a:lnTo>
                      <a:pt x="0" y="77"/>
                    </a:lnTo>
                    <a:lnTo>
                      <a:pt x="0" y="100"/>
                    </a:lnTo>
                    <a:lnTo>
                      <a:pt x="8" y="100"/>
                    </a:lnTo>
                    <a:lnTo>
                      <a:pt x="13" y="95"/>
                    </a:lnTo>
                    <a:lnTo>
                      <a:pt x="76" y="95"/>
                    </a:lnTo>
                    <a:lnTo>
                      <a:pt x="76" y="74"/>
                    </a:lnTo>
                    <a:lnTo>
                      <a:pt x="79" y="66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6" name="Freeform 881">
                <a:extLst>
                  <a:ext uri="{FF2B5EF4-FFF2-40B4-BE49-F238E27FC236}">
                    <a16:creationId xmlns:a16="http://schemas.microsoft.com/office/drawing/2014/main" id="{D4997F6E-ACBE-ACC9-B98D-6A8B12BACE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83238" y="3754438"/>
                <a:ext cx="117475" cy="238125"/>
              </a:xfrm>
              <a:custGeom>
                <a:avLst/>
                <a:gdLst>
                  <a:gd name="T0" fmla="*/ 19 w 28"/>
                  <a:gd name="T1" fmla="*/ 51 h 57"/>
                  <a:gd name="T2" fmla="*/ 18 w 28"/>
                  <a:gd name="T3" fmla="*/ 48 h 57"/>
                  <a:gd name="T4" fmla="*/ 23 w 28"/>
                  <a:gd name="T5" fmla="*/ 42 h 57"/>
                  <a:gd name="T6" fmla="*/ 28 w 28"/>
                  <a:gd name="T7" fmla="*/ 40 h 57"/>
                  <a:gd name="T8" fmla="*/ 28 w 28"/>
                  <a:gd name="T9" fmla="*/ 34 h 57"/>
                  <a:gd name="T10" fmla="*/ 24 w 28"/>
                  <a:gd name="T11" fmla="*/ 31 h 57"/>
                  <a:gd name="T12" fmla="*/ 23 w 28"/>
                  <a:gd name="T13" fmla="*/ 30 h 57"/>
                  <a:gd name="T14" fmla="*/ 25 w 28"/>
                  <a:gd name="T15" fmla="*/ 29 h 57"/>
                  <a:gd name="T16" fmla="*/ 23 w 28"/>
                  <a:gd name="T17" fmla="*/ 29 h 57"/>
                  <a:gd name="T18" fmla="*/ 19 w 28"/>
                  <a:gd name="T19" fmla="*/ 28 h 57"/>
                  <a:gd name="T20" fmla="*/ 25 w 28"/>
                  <a:gd name="T21" fmla="*/ 19 h 57"/>
                  <a:gd name="T22" fmla="*/ 22 w 28"/>
                  <a:gd name="T23" fmla="*/ 12 h 57"/>
                  <a:gd name="T24" fmla="*/ 25 w 28"/>
                  <a:gd name="T25" fmla="*/ 4 h 57"/>
                  <a:gd name="T26" fmla="*/ 24 w 28"/>
                  <a:gd name="T27" fmla="*/ 2 h 57"/>
                  <a:gd name="T28" fmla="*/ 19 w 28"/>
                  <a:gd name="T29" fmla="*/ 2 h 57"/>
                  <a:gd name="T30" fmla="*/ 12 w 28"/>
                  <a:gd name="T31" fmla="*/ 1 h 57"/>
                  <a:gd name="T32" fmla="*/ 8 w 28"/>
                  <a:gd name="T33" fmla="*/ 3 h 57"/>
                  <a:gd name="T34" fmla="*/ 7 w 28"/>
                  <a:gd name="T35" fmla="*/ 4 h 57"/>
                  <a:gd name="T36" fmla="*/ 5 w 28"/>
                  <a:gd name="T37" fmla="*/ 6 h 57"/>
                  <a:gd name="T38" fmla="*/ 6 w 28"/>
                  <a:gd name="T39" fmla="*/ 8 h 57"/>
                  <a:gd name="T40" fmla="*/ 6 w 28"/>
                  <a:gd name="T41" fmla="*/ 9 h 57"/>
                  <a:gd name="T42" fmla="*/ 6 w 28"/>
                  <a:gd name="T43" fmla="*/ 11 h 57"/>
                  <a:gd name="T44" fmla="*/ 6 w 28"/>
                  <a:gd name="T45" fmla="*/ 12 h 57"/>
                  <a:gd name="T46" fmla="*/ 6 w 28"/>
                  <a:gd name="T47" fmla="*/ 14 h 57"/>
                  <a:gd name="T48" fmla="*/ 6 w 28"/>
                  <a:gd name="T49" fmla="*/ 16 h 57"/>
                  <a:gd name="T50" fmla="*/ 6 w 28"/>
                  <a:gd name="T51" fmla="*/ 19 h 57"/>
                  <a:gd name="T52" fmla="*/ 0 w 28"/>
                  <a:gd name="T53" fmla="*/ 26 h 57"/>
                  <a:gd name="T54" fmla="*/ 2 w 28"/>
                  <a:gd name="T55" fmla="*/ 31 h 57"/>
                  <a:gd name="T56" fmla="*/ 4 w 28"/>
                  <a:gd name="T57" fmla="*/ 34 h 57"/>
                  <a:gd name="T58" fmla="*/ 6 w 28"/>
                  <a:gd name="T59" fmla="*/ 39 h 57"/>
                  <a:gd name="T60" fmla="*/ 14 w 28"/>
                  <a:gd name="T61" fmla="*/ 57 h 57"/>
                  <a:gd name="T62" fmla="*/ 19 w 28"/>
                  <a:gd name="T63" fmla="*/ 54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8" h="57">
                    <a:moveTo>
                      <a:pt x="19" y="54"/>
                    </a:moveTo>
                    <a:cubicBezTo>
                      <a:pt x="19" y="51"/>
                      <a:pt x="19" y="51"/>
                      <a:pt x="19" y="51"/>
                    </a:cubicBezTo>
                    <a:cubicBezTo>
                      <a:pt x="19" y="51"/>
                      <a:pt x="19" y="51"/>
                      <a:pt x="19" y="50"/>
                    </a:cubicBezTo>
                    <a:cubicBezTo>
                      <a:pt x="19" y="50"/>
                      <a:pt x="18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23" y="42"/>
                      <a:pt x="23" y="42"/>
                      <a:pt x="23" y="42"/>
                    </a:cubicBezTo>
                    <a:cubicBezTo>
                      <a:pt x="27" y="40"/>
                      <a:pt x="27" y="40"/>
                      <a:pt x="27" y="40"/>
                    </a:cubicBezTo>
                    <a:cubicBezTo>
                      <a:pt x="28" y="40"/>
                      <a:pt x="28" y="40"/>
                      <a:pt x="28" y="40"/>
                    </a:cubicBezTo>
                    <a:cubicBezTo>
                      <a:pt x="27" y="38"/>
                      <a:pt x="27" y="38"/>
                      <a:pt x="27" y="38"/>
                    </a:cubicBezTo>
                    <a:cubicBezTo>
                      <a:pt x="28" y="34"/>
                      <a:pt x="28" y="34"/>
                      <a:pt x="28" y="34"/>
                    </a:cubicBezTo>
                    <a:cubicBezTo>
                      <a:pt x="26" y="34"/>
                      <a:pt x="26" y="34"/>
                      <a:pt x="26" y="32"/>
                    </a:cubicBezTo>
                    <a:cubicBezTo>
                      <a:pt x="25" y="31"/>
                      <a:pt x="25" y="31"/>
                      <a:pt x="24" y="31"/>
                    </a:cubicBezTo>
                    <a:cubicBezTo>
                      <a:pt x="24" y="32"/>
                      <a:pt x="23" y="32"/>
                      <a:pt x="23" y="32"/>
                    </a:cubicBezTo>
                    <a:cubicBezTo>
                      <a:pt x="22" y="31"/>
                      <a:pt x="23" y="31"/>
                      <a:pt x="23" y="30"/>
                    </a:cubicBezTo>
                    <a:cubicBezTo>
                      <a:pt x="24" y="30"/>
                      <a:pt x="24" y="30"/>
                      <a:pt x="24" y="30"/>
                    </a:cubicBezTo>
                    <a:cubicBezTo>
                      <a:pt x="24" y="30"/>
                      <a:pt x="25" y="30"/>
                      <a:pt x="25" y="29"/>
                    </a:cubicBezTo>
                    <a:cubicBezTo>
                      <a:pt x="25" y="29"/>
                      <a:pt x="24" y="29"/>
                      <a:pt x="24" y="29"/>
                    </a:cubicBezTo>
                    <a:cubicBezTo>
                      <a:pt x="24" y="28"/>
                      <a:pt x="23" y="29"/>
                      <a:pt x="23" y="29"/>
                    </a:cubicBezTo>
                    <a:cubicBezTo>
                      <a:pt x="23" y="29"/>
                      <a:pt x="23" y="30"/>
                      <a:pt x="23" y="30"/>
                    </a:cubicBezTo>
                    <a:cubicBezTo>
                      <a:pt x="22" y="31"/>
                      <a:pt x="19" y="30"/>
                      <a:pt x="19" y="28"/>
                    </a:cubicBezTo>
                    <a:cubicBezTo>
                      <a:pt x="18" y="27"/>
                      <a:pt x="18" y="25"/>
                      <a:pt x="20" y="25"/>
                    </a:cubicBezTo>
                    <a:cubicBezTo>
                      <a:pt x="22" y="23"/>
                      <a:pt x="24" y="21"/>
                      <a:pt x="25" y="19"/>
                    </a:cubicBezTo>
                    <a:cubicBezTo>
                      <a:pt x="25" y="17"/>
                      <a:pt x="24" y="16"/>
                      <a:pt x="25" y="15"/>
                    </a:cubicBezTo>
                    <a:cubicBezTo>
                      <a:pt x="24" y="14"/>
                      <a:pt x="23" y="13"/>
                      <a:pt x="22" y="12"/>
                    </a:cubicBezTo>
                    <a:cubicBezTo>
                      <a:pt x="21" y="11"/>
                      <a:pt x="21" y="9"/>
                      <a:pt x="22" y="8"/>
                    </a:cubicBezTo>
                    <a:cubicBezTo>
                      <a:pt x="24" y="7"/>
                      <a:pt x="24" y="5"/>
                      <a:pt x="25" y="4"/>
                    </a:cubicBezTo>
                    <a:cubicBezTo>
                      <a:pt x="26" y="3"/>
                      <a:pt x="26" y="3"/>
                      <a:pt x="25" y="2"/>
                    </a:cubicBezTo>
                    <a:cubicBezTo>
                      <a:pt x="25" y="2"/>
                      <a:pt x="24" y="2"/>
                      <a:pt x="24" y="2"/>
                    </a:cubicBezTo>
                    <a:cubicBezTo>
                      <a:pt x="23" y="4"/>
                      <a:pt x="22" y="4"/>
                      <a:pt x="20" y="5"/>
                    </a:cubicBezTo>
                    <a:cubicBezTo>
                      <a:pt x="20" y="4"/>
                      <a:pt x="20" y="3"/>
                      <a:pt x="19" y="2"/>
                    </a:cubicBezTo>
                    <a:cubicBezTo>
                      <a:pt x="19" y="2"/>
                      <a:pt x="20" y="1"/>
                      <a:pt x="19" y="1"/>
                    </a:cubicBezTo>
                    <a:cubicBezTo>
                      <a:pt x="17" y="0"/>
                      <a:pt x="14" y="0"/>
                      <a:pt x="12" y="1"/>
                    </a:cubicBezTo>
                    <a:cubicBezTo>
                      <a:pt x="11" y="2"/>
                      <a:pt x="10" y="3"/>
                      <a:pt x="9" y="3"/>
                    </a:cubicBezTo>
                    <a:cubicBezTo>
                      <a:pt x="9" y="3"/>
                      <a:pt x="9" y="3"/>
                      <a:pt x="8" y="3"/>
                    </a:cubicBezTo>
                    <a:cubicBezTo>
                      <a:pt x="8" y="3"/>
                      <a:pt x="8" y="3"/>
                      <a:pt x="8" y="4"/>
                    </a:cubicBezTo>
                    <a:cubicBezTo>
                      <a:pt x="8" y="4"/>
                      <a:pt x="7" y="4"/>
                      <a:pt x="7" y="4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5" y="6"/>
                      <a:pt x="5" y="6"/>
                      <a:pt x="5" y="6"/>
                    </a:cubicBezTo>
                    <a:cubicBezTo>
                      <a:pt x="5" y="6"/>
                      <a:pt x="6" y="7"/>
                      <a:pt x="6" y="7"/>
                    </a:cubicBezTo>
                    <a:cubicBezTo>
                      <a:pt x="7" y="7"/>
                      <a:pt x="6" y="8"/>
                      <a:pt x="6" y="8"/>
                    </a:cubicBezTo>
                    <a:cubicBezTo>
                      <a:pt x="6" y="8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6" y="9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1"/>
                    </a:cubicBezTo>
                    <a:cubicBezTo>
                      <a:pt x="6" y="11"/>
                      <a:pt x="5" y="11"/>
                      <a:pt x="5" y="12"/>
                    </a:cubicBezTo>
                    <a:cubicBezTo>
                      <a:pt x="6" y="12"/>
                      <a:pt x="6" y="12"/>
                      <a:pt x="6" y="12"/>
                    </a:cubicBezTo>
                    <a:cubicBezTo>
                      <a:pt x="6" y="12"/>
                      <a:pt x="6" y="13"/>
                      <a:pt x="6" y="13"/>
                    </a:cubicBezTo>
                    <a:cubicBezTo>
                      <a:pt x="6" y="13"/>
                      <a:pt x="6" y="14"/>
                      <a:pt x="6" y="14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6"/>
                      <a:pt x="6" y="16"/>
                      <a:pt x="6" y="16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0" y="26"/>
                      <a:pt x="0" y="26"/>
                      <a:pt x="0" y="26"/>
                    </a:cubicBezTo>
                    <a:cubicBezTo>
                      <a:pt x="0" y="29"/>
                      <a:pt x="0" y="29"/>
                      <a:pt x="0" y="29"/>
                    </a:cubicBezTo>
                    <a:cubicBezTo>
                      <a:pt x="0" y="29"/>
                      <a:pt x="2" y="31"/>
                      <a:pt x="2" y="31"/>
                    </a:cubicBezTo>
                    <a:cubicBezTo>
                      <a:pt x="2" y="31"/>
                      <a:pt x="2" y="33"/>
                      <a:pt x="2" y="33"/>
                    </a:cubicBezTo>
                    <a:cubicBezTo>
                      <a:pt x="4" y="34"/>
                      <a:pt x="4" y="34"/>
                      <a:pt x="4" y="34"/>
                    </a:cubicBezTo>
                    <a:cubicBezTo>
                      <a:pt x="6" y="36"/>
                      <a:pt x="6" y="36"/>
                      <a:pt x="6" y="36"/>
                    </a:cubicBezTo>
                    <a:cubicBezTo>
                      <a:pt x="6" y="39"/>
                      <a:pt x="6" y="39"/>
                      <a:pt x="6" y="39"/>
                    </a:cubicBezTo>
                    <a:cubicBezTo>
                      <a:pt x="11" y="43"/>
                      <a:pt x="11" y="43"/>
                      <a:pt x="11" y="43"/>
                    </a:cubicBezTo>
                    <a:cubicBezTo>
                      <a:pt x="14" y="57"/>
                      <a:pt x="14" y="57"/>
                      <a:pt x="14" y="57"/>
                    </a:cubicBezTo>
                    <a:cubicBezTo>
                      <a:pt x="17" y="56"/>
                      <a:pt x="17" y="56"/>
                      <a:pt x="17" y="56"/>
                    </a:cubicBezTo>
                    <a:lnTo>
                      <a:pt x="19" y="54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7" name="Freeform 882">
                <a:extLst>
                  <a:ext uri="{FF2B5EF4-FFF2-40B4-BE49-F238E27FC236}">
                    <a16:creationId xmlns:a16="http://schemas.microsoft.com/office/drawing/2014/main" id="{C9A35AFE-F0B1-2822-3372-4FEE1B56E92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72100" y="4575175"/>
                <a:ext cx="53975" cy="146050"/>
              </a:xfrm>
              <a:custGeom>
                <a:avLst/>
                <a:gdLst>
                  <a:gd name="T0" fmla="*/ 0 w 13"/>
                  <a:gd name="T1" fmla="*/ 0 h 35"/>
                  <a:gd name="T2" fmla="*/ 0 w 13"/>
                  <a:gd name="T3" fmla="*/ 1 h 35"/>
                  <a:gd name="T4" fmla="*/ 0 w 13"/>
                  <a:gd name="T5" fmla="*/ 3 h 35"/>
                  <a:gd name="T6" fmla="*/ 3 w 13"/>
                  <a:gd name="T7" fmla="*/ 5 h 35"/>
                  <a:gd name="T8" fmla="*/ 3 w 13"/>
                  <a:gd name="T9" fmla="*/ 9 h 35"/>
                  <a:gd name="T10" fmla="*/ 2 w 13"/>
                  <a:gd name="T11" fmla="*/ 11 h 35"/>
                  <a:gd name="T12" fmla="*/ 4 w 13"/>
                  <a:gd name="T13" fmla="*/ 11 h 35"/>
                  <a:gd name="T14" fmla="*/ 4 w 13"/>
                  <a:gd name="T15" fmla="*/ 15 h 35"/>
                  <a:gd name="T16" fmla="*/ 3 w 13"/>
                  <a:gd name="T17" fmla="*/ 16 h 35"/>
                  <a:gd name="T18" fmla="*/ 5 w 13"/>
                  <a:gd name="T19" fmla="*/ 19 h 35"/>
                  <a:gd name="T20" fmla="*/ 4 w 13"/>
                  <a:gd name="T21" fmla="*/ 20 h 35"/>
                  <a:gd name="T22" fmla="*/ 5 w 13"/>
                  <a:gd name="T23" fmla="*/ 23 h 35"/>
                  <a:gd name="T24" fmla="*/ 4 w 13"/>
                  <a:gd name="T25" fmla="*/ 24 h 35"/>
                  <a:gd name="T26" fmla="*/ 5 w 13"/>
                  <a:gd name="T27" fmla="*/ 26 h 35"/>
                  <a:gd name="T28" fmla="*/ 4 w 13"/>
                  <a:gd name="T29" fmla="*/ 28 h 35"/>
                  <a:gd name="T30" fmla="*/ 4 w 13"/>
                  <a:gd name="T31" fmla="*/ 29 h 35"/>
                  <a:gd name="T32" fmla="*/ 4 w 13"/>
                  <a:gd name="T33" fmla="*/ 30 h 35"/>
                  <a:gd name="T34" fmla="*/ 9 w 13"/>
                  <a:gd name="T35" fmla="*/ 35 h 35"/>
                  <a:gd name="T36" fmla="*/ 11 w 13"/>
                  <a:gd name="T37" fmla="*/ 34 h 35"/>
                  <a:gd name="T38" fmla="*/ 11 w 13"/>
                  <a:gd name="T39" fmla="*/ 33 h 35"/>
                  <a:gd name="T40" fmla="*/ 13 w 13"/>
                  <a:gd name="T41" fmla="*/ 32 h 35"/>
                  <a:gd name="T42" fmla="*/ 11 w 13"/>
                  <a:gd name="T43" fmla="*/ 30 h 35"/>
                  <a:gd name="T44" fmla="*/ 12 w 13"/>
                  <a:gd name="T45" fmla="*/ 14 h 35"/>
                  <a:gd name="T46" fmla="*/ 10 w 13"/>
                  <a:gd name="T47" fmla="*/ 12 h 35"/>
                  <a:gd name="T48" fmla="*/ 10 w 13"/>
                  <a:gd name="T49" fmla="*/ 8 h 35"/>
                  <a:gd name="T50" fmla="*/ 6 w 13"/>
                  <a:gd name="T51" fmla="*/ 5 h 35"/>
                  <a:gd name="T52" fmla="*/ 6 w 13"/>
                  <a:gd name="T53" fmla="*/ 4 h 35"/>
                  <a:gd name="T54" fmla="*/ 7 w 13"/>
                  <a:gd name="T55" fmla="*/ 1 h 35"/>
                  <a:gd name="T56" fmla="*/ 4 w 13"/>
                  <a:gd name="T57" fmla="*/ 1 h 35"/>
                  <a:gd name="T58" fmla="*/ 0 w 13"/>
                  <a:gd name="T59" fmla="*/ 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3" h="35">
                    <a:moveTo>
                      <a:pt x="0" y="0"/>
                    </a:move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3"/>
                      <a:pt x="0" y="3"/>
                    </a:cubicBezTo>
                    <a:cubicBezTo>
                      <a:pt x="0" y="3"/>
                      <a:pt x="3" y="5"/>
                      <a:pt x="3" y="5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2" y="11"/>
                      <a:pt x="2" y="11"/>
                    </a:cubicBezTo>
                    <a:cubicBezTo>
                      <a:pt x="2" y="11"/>
                      <a:pt x="4" y="11"/>
                      <a:pt x="4" y="11"/>
                    </a:cubicBezTo>
                    <a:cubicBezTo>
                      <a:pt x="4" y="15"/>
                      <a:pt x="4" y="15"/>
                      <a:pt x="4" y="15"/>
                    </a:cubicBezTo>
                    <a:cubicBezTo>
                      <a:pt x="3" y="16"/>
                      <a:pt x="3" y="16"/>
                      <a:pt x="3" y="16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4" y="24"/>
                      <a:pt x="4" y="24"/>
                    </a:cubicBezTo>
                    <a:cubicBezTo>
                      <a:pt x="4" y="24"/>
                      <a:pt x="5" y="26"/>
                      <a:pt x="5" y="26"/>
                    </a:cubicBezTo>
                    <a:cubicBezTo>
                      <a:pt x="5" y="26"/>
                      <a:pt x="4" y="27"/>
                      <a:pt x="4" y="28"/>
                    </a:cubicBezTo>
                    <a:cubicBezTo>
                      <a:pt x="4" y="28"/>
                      <a:pt x="4" y="29"/>
                      <a:pt x="4" y="29"/>
                    </a:cubicBezTo>
                    <a:cubicBezTo>
                      <a:pt x="4" y="30"/>
                      <a:pt x="4" y="30"/>
                      <a:pt x="4" y="30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10" y="34"/>
                      <a:pt x="11" y="34"/>
                      <a:pt x="11" y="34"/>
                    </a:cubicBezTo>
                    <a:cubicBezTo>
                      <a:pt x="11" y="33"/>
                      <a:pt x="11" y="33"/>
                      <a:pt x="11" y="33"/>
                    </a:cubicBezTo>
                    <a:cubicBezTo>
                      <a:pt x="13" y="32"/>
                      <a:pt x="13" y="32"/>
                      <a:pt x="13" y="32"/>
                    </a:cubicBezTo>
                    <a:cubicBezTo>
                      <a:pt x="11" y="30"/>
                      <a:pt x="11" y="30"/>
                      <a:pt x="11" y="30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0" y="12"/>
                      <a:pt x="10" y="12"/>
                      <a:pt x="10" y="12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7" y="1"/>
                      <a:pt x="7" y="1"/>
                      <a:pt x="7" y="1"/>
                    </a:cubicBezTo>
                    <a:cubicBezTo>
                      <a:pt x="4" y="1"/>
                      <a:pt x="4" y="1"/>
                      <a:pt x="4" y="1"/>
                    </a:cubicBezTo>
                    <a:lnTo>
                      <a:pt x="0" y="0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8" name="Freeform 883">
                <a:extLst>
                  <a:ext uri="{FF2B5EF4-FFF2-40B4-BE49-F238E27FC236}">
                    <a16:creationId xmlns:a16="http://schemas.microsoft.com/office/drawing/2014/main" id="{44E85E1C-FAEF-EEE0-10C7-524379A56E3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203950" y="4921250"/>
                <a:ext cx="312737" cy="303213"/>
              </a:xfrm>
              <a:custGeom>
                <a:avLst/>
                <a:gdLst>
                  <a:gd name="T0" fmla="*/ 70 w 75"/>
                  <a:gd name="T1" fmla="*/ 37 h 73"/>
                  <a:gd name="T2" fmla="*/ 67 w 75"/>
                  <a:gd name="T3" fmla="*/ 33 h 73"/>
                  <a:gd name="T4" fmla="*/ 69 w 75"/>
                  <a:gd name="T5" fmla="*/ 34 h 73"/>
                  <a:gd name="T6" fmla="*/ 71 w 75"/>
                  <a:gd name="T7" fmla="*/ 28 h 73"/>
                  <a:gd name="T8" fmla="*/ 72 w 75"/>
                  <a:gd name="T9" fmla="*/ 28 h 73"/>
                  <a:gd name="T10" fmla="*/ 70 w 75"/>
                  <a:gd name="T11" fmla="*/ 48 h 73"/>
                  <a:gd name="T12" fmla="*/ 72 w 75"/>
                  <a:gd name="T13" fmla="*/ 46 h 73"/>
                  <a:gd name="T14" fmla="*/ 56 w 75"/>
                  <a:gd name="T15" fmla="*/ 13 h 73"/>
                  <a:gd name="T16" fmla="*/ 7 w 75"/>
                  <a:gd name="T17" fmla="*/ 0 h 73"/>
                  <a:gd name="T18" fmla="*/ 10 w 75"/>
                  <a:gd name="T19" fmla="*/ 5 h 73"/>
                  <a:gd name="T20" fmla="*/ 9 w 75"/>
                  <a:gd name="T21" fmla="*/ 9 h 73"/>
                  <a:gd name="T22" fmla="*/ 7 w 75"/>
                  <a:gd name="T23" fmla="*/ 11 h 73"/>
                  <a:gd name="T24" fmla="*/ 10 w 75"/>
                  <a:gd name="T25" fmla="*/ 13 h 73"/>
                  <a:gd name="T26" fmla="*/ 6 w 75"/>
                  <a:gd name="T27" fmla="*/ 18 h 73"/>
                  <a:gd name="T28" fmla="*/ 3 w 75"/>
                  <a:gd name="T29" fmla="*/ 23 h 73"/>
                  <a:gd name="T30" fmla="*/ 0 w 75"/>
                  <a:gd name="T31" fmla="*/ 27 h 73"/>
                  <a:gd name="T32" fmla="*/ 1 w 75"/>
                  <a:gd name="T33" fmla="*/ 33 h 73"/>
                  <a:gd name="T34" fmla="*/ 6 w 75"/>
                  <a:gd name="T35" fmla="*/ 41 h 73"/>
                  <a:gd name="T36" fmla="*/ 11 w 75"/>
                  <a:gd name="T37" fmla="*/ 51 h 73"/>
                  <a:gd name="T38" fmla="*/ 15 w 75"/>
                  <a:gd name="T39" fmla="*/ 54 h 73"/>
                  <a:gd name="T40" fmla="*/ 18 w 75"/>
                  <a:gd name="T41" fmla="*/ 55 h 73"/>
                  <a:gd name="T42" fmla="*/ 24 w 75"/>
                  <a:gd name="T43" fmla="*/ 57 h 73"/>
                  <a:gd name="T44" fmla="*/ 31 w 75"/>
                  <a:gd name="T45" fmla="*/ 58 h 73"/>
                  <a:gd name="T46" fmla="*/ 35 w 75"/>
                  <a:gd name="T47" fmla="*/ 62 h 73"/>
                  <a:gd name="T48" fmla="*/ 35 w 75"/>
                  <a:gd name="T49" fmla="*/ 64 h 73"/>
                  <a:gd name="T50" fmla="*/ 35 w 75"/>
                  <a:gd name="T51" fmla="*/ 67 h 73"/>
                  <a:gd name="T52" fmla="*/ 37 w 75"/>
                  <a:gd name="T53" fmla="*/ 70 h 73"/>
                  <a:gd name="T54" fmla="*/ 38 w 75"/>
                  <a:gd name="T55" fmla="*/ 72 h 73"/>
                  <a:gd name="T56" fmla="*/ 44 w 75"/>
                  <a:gd name="T57" fmla="*/ 71 h 73"/>
                  <a:gd name="T58" fmla="*/ 46 w 75"/>
                  <a:gd name="T59" fmla="*/ 73 h 73"/>
                  <a:gd name="T60" fmla="*/ 50 w 75"/>
                  <a:gd name="T61" fmla="*/ 72 h 73"/>
                  <a:gd name="T62" fmla="*/ 59 w 75"/>
                  <a:gd name="T63" fmla="*/ 69 h 73"/>
                  <a:gd name="T64" fmla="*/ 72 w 75"/>
                  <a:gd name="T65" fmla="*/ 66 h 73"/>
                  <a:gd name="T66" fmla="*/ 75 w 75"/>
                  <a:gd name="T67" fmla="*/ 64 h 73"/>
                  <a:gd name="T68" fmla="*/ 71 w 75"/>
                  <a:gd name="T69" fmla="*/ 60 h 73"/>
                  <a:gd name="T70" fmla="*/ 68 w 75"/>
                  <a:gd name="T71" fmla="*/ 49 h 73"/>
                  <a:gd name="T72" fmla="*/ 68 w 75"/>
                  <a:gd name="T73" fmla="*/ 45 h 73"/>
                  <a:gd name="T74" fmla="*/ 68 w 75"/>
                  <a:gd name="T75" fmla="*/ 40 h 73"/>
                  <a:gd name="T76" fmla="*/ 65 w 75"/>
                  <a:gd name="T77" fmla="*/ 36 h 73"/>
                  <a:gd name="T78" fmla="*/ 66 w 75"/>
                  <a:gd name="T79" fmla="*/ 28 h 73"/>
                  <a:gd name="T80" fmla="*/ 56 w 75"/>
                  <a:gd name="T81" fmla="*/ 17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75" h="73">
                    <a:moveTo>
                      <a:pt x="69" y="34"/>
                    </a:moveTo>
                    <a:cubicBezTo>
                      <a:pt x="69" y="35"/>
                      <a:pt x="69" y="36"/>
                      <a:pt x="70" y="37"/>
                    </a:cubicBezTo>
                    <a:cubicBezTo>
                      <a:pt x="68" y="37"/>
                      <a:pt x="68" y="36"/>
                      <a:pt x="67" y="35"/>
                    </a:cubicBezTo>
                    <a:cubicBezTo>
                      <a:pt x="67" y="35"/>
                      <a:pt x="67" y="34"/>
                      <a:pt x="67" y="33"/>
                    </a:cubicBezTo>
                    <a:cubicBezTo>
                      <a:pt x="68" y="33"/>
                      <a:pt x="68" y="33"/>
                      <a:pt x="68" y="33"/>
                    </a:cubicBezTo>
                    <a:cubicBezTo>
                      <a:pt x="69" y="33"/>
                      <a:pt x="69" y="34"/>
                      <a:pt x="69" y="34"/>
                    </a:cubicBezTo>
                    <a:close/>
                    <a:moveTo>
                      <a:pt x="71" y="27"/>
                    </a:moveTo>
                    <a:cubicBezTo>
                      <a:pt x="71" y="27"/>
                      <a:pt x="71" y="27"/>
                      <a:pt x="71" y="28"/>
                    </a:cubicBezTo>
                    <a:cubicBezTo>
                      <a:pt x="71" y="28"/>
                      <a:pt x="71" y="29"/>
                      <a:pt x="71" y="30"/>
                    </a:cubicBezTo>
                    <a:cubicBezTo>
                      <a:pt x="71" y="29"/>
                      <a:pt x="71" y="28"/>
                      <a:pt x="72" y="28"/>
                    </a:cubicBezTo>
                    <a:cubicBezTo>
                      <a:pt x="72" y="28"/>
                      <a:pt x="72" y="27"/>
                      <a:pt x="71" y="27"/>
                    </a:cubicBezTo>
                    <a:close/>
                    <a:moveTo>
                      <a:pt x="70" y="48"/>
                    </a:moveTo>
                    <a:cubicBezTo>
                      <a:pt x="70" y="48"/>
                      <a:pt x="70" y="48"/>
                      <a:pt x="70" y="48"/>
                    </a:cubicBezTo>
                    <a:cubicBezTo>
                      <a:pt x="71" y="48"/>
                      <a:pt x="71" y="47"/>
                      <a:pt x="72" y="46"/>
                    </a:cubicBezTo>
                    <a:cubicBezTo>
                      <a:pt x="71" y="47"/>
                      <a:pt x="70" y="47"/>
                      <a:pt x="70" y="48"/>
                    </a:cubicBezTo>
                    <a:close/>
                    <a:moveTo>
                      <a:pt x="56" y="13"/>
                    </a:moveTo>
                    <a:cubicBezTo>
                      <a:pt x="31" y="0"/>
                      <a:pt x="31" y="0"/>
                      <a:pt x="31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5"/>
                      <a:pt x="10" y="5"/>
                      <a:pt x="10" y="5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9" y="9"/>
                      <a:pt x="9" y="9"/>
                      <a:pt x="9" y="9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8" y="9"/>
                      <a:pt x="7" y="11"/>
                      <a:pt x="7" y="11"/>
                    </a:cubicBezTo>
                    <a:cubicBezTo>
                      <a:pt x="7" y="11"/>
                      <a:pt x="7" y="12"/>
                      <a:pt x="7" y="12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5"/>
                      <a:pt x="10" y="15"/>
                      <a:pt x="10" y="15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0" y="23"/>
                      <a:pt x="0" y="23"/>
                      <a:pt x="0" y="23"/>
                    </a:cubicBezTo>
                    <a:cubicBezTo>
                      <a:pt x="0" y="27"/>
                      <a:pt x="0" y="27"/>
                      <a:pt x="0" y="27"/>
                    </a:cubicBezTo>
                    <a:cubicBezTo>
                      <a:pt x="2" y="31"/>
                      <a:pt x="2" y="31"/>
                      <a:pt x="2" y="31"/>
                    </a:cubicBezTo>
                    <a:cubicBezTo>
                      <a:pt x="1" y="33"/>
                      <a:pt x="1" y="33"/>
                      <a:pt x="1" y="33"/>
                    </a:cubicBezTo>
                    <a:cubicBezTo>
                      <a:pt x="1" y="35"/>
                      <a:pt x="1" y="35"/>
                      <a:pt x="1" y="35"/>
                    </a:cubicBezTo>
                    <a:cubicBezTo>
                      <a:pt x="6" y="41"/>
                      <a:pt x="6" y="41"/>
                      <a:pt x="6" y="41"/>
                    </a:cubicBezTo>
                    <a:cubicBezTo>
                      <a:pt x="9" y="49"/>
                      <a:pt x="9" y="49"/>
                      <a:pt x="9" y="49"/>
                    </a:cubicBezTo>
                    <a:cubicBezTo>
                      <a:pt x="11" y="51"/>
                      <a:pt x="11" y="51"/>
                      <a:pt x="11" y="51"/>
                    </a:cubicBezTo>
                    <a:cubicBezTo>
                      <a:pt x="14" y="51"/>
                      <a:pt x="14" y="51"/>
                      <a:pt x="14" y="51"/>
                    </a:cubicBezTo>
                    <a:cubicBezTo>
                      <a:pt x="15" y="54"/>
                      <a:pt x="15" y="54"/>
                      <a:pt x="15" y="54"/>
                    </a:cubicBezTo>
                    <a:cubicBezTo>
                      <a:pt x="17" y="54"/>
                      <a:pt x="17" y="54"/>
                      <a:pt x="17" y="54"/>
                    </a:cubicBezTo>
                    <a:cubicBezTo>
                      <a:pt x="18" y="55"/>
                      <a:pt x="18" y="55"/>
                      <a:pt x="18" y="55"/>
                    </a:cubicBezTo>
                    <a:cubicBezTo>
                      <a:pt x="21" y="55"/>
                      <a:pt x="21" y="55"/>
                      <a:pt x="21" y="55"/>
                    </a:cubicBezTo>
                    <a:cubicBezTo>
                      <a:pt x="24" y="57"/>
                      <a:pt x="24" y="57"/>
                      <a:pt x="24" y="57"/>
                    </a:cubicBezTo>
                    <a:cubicBezTo>
                      <a:pt x="31" y="59"/>
                      <a:pt x="31" y="59"/>
                      <a:pt x="31" y="59"/>
                    </a:cubicBezTo>
                    <a:cubicBezTo>
                      <a:pt x="31" y="58"/>
                      <a:pt x="31" y="58"/>
                      <a:pt x="31" y="58"/>
                    </a:cubicBezTo>
                    <a:cubicBezTo>
                      <a:pt x="34" y="60"/>
                      <a:pt x="34" y="60"/>
                      <a:pt x="34" y="60"/>
                    </a:cubicBezTo>
                    <a:cubicBezTo>
                      <a:pt x="35" y="62"/>
                      <a:pt x="35" y="62"/>
                      <a:pt x="35" y="62"/>
                    </a:cubicBezTo>
                    <a:cubicBezTo>
                      <a:pt x="35" y="63"/>
                      <a:pt x="35" y="63"/>
                      <a:pt x="35" y="63"/>
                    </a:cubicBezTo>
                    <a:cubicBezTo>
                      <a:pt x="35" y="64"/>
                      <a:pt x="35" y="64"/>
                      <a:pt x="35" y="64"/>
                    </a:cubicBezTo>
                    <a:cubicBezTo>
                      <a:pt x="35" y="66"/>
                      <a:pt x="35" y="66"/>
                      <a:pt x="35" y="66"/>
                    </a:cubicBezTo>
                    <a:cubicBezTo>
                      <a:pt x="35" y="67"/>
                      <a:pt x="35" y="67"/>
                      <a:pt x="35" y="67"/>
                    </a:cubicBezTo>
                    <a:cubicBezTo>
                      <a:pt x="35" y="67"/>
                      <a:pt x="36" y="68"/>
                      <a:pt x="36" y="69"/>
                    </a:cubicBezTo>
                    <a:cubicBezTo>
                      <a:pt x="36" y="69"/>
                      <a:pt x="37" y="70"/>
                      <a:pt x="37" y="70"/>
                    </a:cubicBezTo>
                    <a:cubicBezTo>
                      <a:pt x="38" y="71"/>
                      <a:pt x="38" y="71"/>
                      <a:pt x="38" y="71"/>
                    </a:cubicBezTo>
                    <a:cubicBezTo>
                      <a:pt x="38" y="72"/>
                      <a:pt x="38" y="72"/>
                      <a:pt x="38" y="72"/>
                    </a:cubicBezTo>
                    <a:cubicBezTo>
                      <a:pt x="42" y="72"/>
                      <a:pt x="42" y="72"/>
                      <a:pt x="42" y="72"/>
                    </a:cubicBezTo>
                    <a:cubicBezTo>
                      <a:pt x="44" y="71"/>
                      <a:pt x="44" y="71"/>
                      <a:pt x="44" y="71"/>
                    </a:cubicBezTo>
                    <a:cubicBezTo>
                      <a:pt x="46" y="71"/>
                      <a:pt x="46" y="71"/>
                      <a:pt x="46" y="71"/>
                    </a:cubicBezTo>
                    <a:cubicBezTo>
                      <a:pt x="46" y="73"/>
                      <a:pt x="46" y="73"/>
                      <a:pt x="46" y="73"/>
                    </a:cubicBezTo>
                    <a:cubicBezTo>
                      <a:pt x="49" y="73"/>
                      <a:pt x="49" y="73"/>
                      <a:pt x="49" y="73"/>
                    </a:cubicBezTo>
                    <a:cubicBezTo>
                      <a:pt x="50" y="72"/>
                      <a:pt x="50" y="72"/>
                      <a:pt x="50" y="72"/>
                    </a:cubicBezTo>
                    <a:cubicBezTo>
                      <a:pt x="54" y="73"/>
                      <a:pt x="54" y="73"/>
                      <a:pt x="54" y="73"/>
                    </a:cubicBezTo>
                    <a:cubicBezTo>
                      <a:pt x="59" y="69"/>
                      <a:pt x="59" y="69"/>
                      <a:pt x="59" y="69"/>
                    </a:cubicBezTo>
                    <a:cubicBezTo>
                      <a:pt x="62" y="71"/>
                      <a:pt x="62" y="71"/>
                      <a:pt x="62" y="71"/>
                    </a:cubicBezTo>
                    <a:cubicBezTo>
                      <a:pt x="72" y="66"/>
                      <a:pt x="72" y="66"/>
                      <a:pt x="72" y="66"/>
                    </a:cubicBezTo>
                    <a:cubicBezTo>
                      <a:pt x="75" y="64"/>
                      <a:pt x="75" y="64"/>
                      <a:pt x="75" y="64"/>
                    </a:cubicBezTo>
                    <a:cubicBezTo>
                      <a:pt x="75" y="64"/>
                      <a:pt x="75" y="64"/>
                      <a:pt x="75" y="64"/>
                    </a:cubicBezTo>
                    <a:cubicBezTo>
                      <a:pt x="74" y="63"/>
                      <a:pt x="73" y="62"/>
                      <a:pt x="72" y="62"/>
                    </a:cubicBezTo>
                    <a:cubicBezTo>
                      <a:pt x="71" y="62"/>
                      <a:pt x="71" y="61"/>
                      <a:pt x="71" y="60"/>
                    </a:cubicBezTo>
                    <a:cubicBezTo>
                      <a:pt x="70" y="58"/>
                      <a:pt x="70" y="55"/>
                      <a:pt x="69" y="53"/>
                    </a:cubicBezTo>
                    <a:cubicBezTo>
                      <a:pt x="68" y="52"/>
                      <a:pt x="67" y="51"/>
                      <a:pt x="68" y="49"/>
                    </a:cubicBezTo>
                    <a:cubicBezTo>
                      <a:pt x="69" y="48"/>
                      <a:pt x="69" y="47"/>
                      <a:pt x="68" y="46"/>
                    </a:cubicBezTo>
                    <a:cubicBezTo>
                      <a:pt x="67" y="46"/>
                      <a:pt x="67" y="45"/>
                      <a:pt x="68" y="45"/>
                    </a:cubicBezTo>
                    <a:cubicBezTo>
                      <a:pt x="68" y="44"/>
                      <a:pt x="68" y="43"/>
                      <a:pt x="69" y="42"/>
                    </a:cubicBezTo>
                    <a:cubicBezTo>
                      <a:pt x="69" y="41"/>
                      <a:pt x="69" y="40"/>
                      <a:pt x="68" y="40"/>
                    </a:cubicBezTo>
                    <a:cubicBezTo>
                      <a:pt x="67" y="39"/>
                      <a:pt x="66" y="38"/>
                      <a:pt x="65" y="37"/>
                    </a:cubicBezTo>
                    <a:cubicBezTo>
                      <a:pt x="65" y="37"/>
                      <a:pt x="65" y="36"/>
                      <a:pt x="65" y="36"/>
                    </a:cubicBezTo>
                    <a:cubicBezTo>
                      <a:pt x="64" y="35"/>
                      <a:pt x="65" y="34"/>
                      <a:pt x="65" y="32"/>
                    </a:cubicBezTo>
                    <a:cubicBezTo>
                      <a:pt x="65" y="31"/>
                      <a:pt x="67" y="30"/>
                      <a:pt x="66" y="28"/>
                    </a:cubicBezTo>
                    <a:cubicBezTo>
                      <a:pt x="68" y="27"/>
                      <a:pt x="67" y="26"/>
                      <a:pt x="67" y="25"/>
                    </a:cubicBezTo>
                    <a:cubicBezTo>
                      <a:pt x="56" y="17"/>
                      <a:pt x="56" y="17"/>
                      <a:pt x="56" y="17"/>
                    </a:cubicBezTo>
                    <a:lnTo>
                      <a:pt x="56" y="13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19" name="Freeform 884">
                <a:extLst>
                  <a:ext uri="{FF2B5EF4-FFF2-40B4-BE49-F238E27FC236}">
                    <a16:creationId xmlns:a16="http://schemas.microsoft.com/office/drawing/2014/main" id="{350ABBA9-7EF4-8E24-3C4B-90E287DD1DF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42050" y="5641975"/>
                <a:ext cx="36512" cy="53975"/>
              </a:xfrm>
              <a:custGeom>
                <a:avLst/>
                <a:gdLst>
                  <a:gd name="T0" fmla="*/ 1 w 9"/>
                  <a:gd name="T1" fmla="*/ 5 h 13"/>
                  <a:gd name="T2" fmla="*/ 1 w 9"/>
                  <a:gd name="T3" fmla="*/ 7 h 13"/>
                  <a:gd name="T4" fmla="*/ 1 w 9"/>
                  <a:gd name="T5" fmla="*/ 8 h 13"/>
                  <a:gd name="T6" fmla="*/ 0 w 9"/>
                  <a:gd name="T7" fmla="*/ 9 h 13"/>
                  <a:gd name="T8" fmla="*/ 1 w 9"/>
                  <a:gd name="T9" fmla="*/ 9 h 13"/>
                  <a:gd name="T10" fmla="*/ 3 w 9"/>
                  <a:gd name="T11" fmla="*/ 12 h 13"/>
                  <a:gd name="T12" fmla="*/ 5 w 9"/>
                  <a:gd name="T13" fmla="*/ 12 h 13"/>
                  <a:gd name="T14" fmla="*/ 8 w 9"/>
                  <a:gd name="T15" fmla="*/ 12 h 13"/>
                  <a:gd name="T16" fmla="*/ 9 w 9"/>
                  <a:gd name="T17" fmla="*/ 13 h 13"/>
                  <a:gd name="T18" fmla="*/ 9 w 9"/>
                  <a:gd name="T19" fmla="*/ 9 h 13"/>
                  <a:gd name="T20" fmla="*/ 9 w 9"/>
                  <a:gd name="T21" fmla="*/ 9 h 13"/>
                  <a:gd name="T22" fmla="*/ 9 w 9"/>
                  <a:gd name="T23" fmla="*/ 3 h 13"/>
                  <a:gd name="T24" fmla="*/ 8 w 9"/>
                  <a:gd name="T25" fmla="*/ 2 h 13"/>
                  <a:gd name="T26" fmla="*/ 4 w 9"/>
                  <a:gd name="T27" fmla="*/ 0 h 13"/>
                  <a:gd name="T28" fmla="*/ 1 w 9"/>
                  <a:gd name="T29" fmla="*/ 5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9" h="13">
                    <a:moveTo>
                      <a:pt x="1" y="5"/>
                    </a:moveTo>
                    <a:cubicBezTo>
                      <a:pt x="1" y="7"/>
                      <a:pt x="1" y="7"/>
                      <a:pt x="1" y="7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7" y="12"/>
                      <a:pt x="8" y="12"/>
                    </a:cubicBezTo>
                    <a:cubicBezTo>
                      <a:pt x="8" y="12"/>
                      <a:pt x="9" y="13"/>
                      <a:pt x="9" y="13"/>
                    </a:cubicBezTo>
                    <a:cubicBezTo>
                      <a:pt x="9" y="9"/>
                      <a:pt x="9" y="9"/>
                      <a:pt x="9" y="9"/>
                    </a:cubicBezTo>
                    <a:cubicBezTo>
                      <a:pt x="9" y="9"/>
                      <a:pt x="9" y="9"/>
                      <a:pt x="9" y="9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4" y="0"/>
                      <a:pt x="4" y="0"/>
                      <a:pt x="4" y="0"/>
                    </a:cubicBezTo>
                    <a:lnTo>
                      <a:pt x="1" y="5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0" name="Freeform 885">
                <a:extLst>
                  <a:ext uri="{FF2B5EF4-FFF2-40B4-BE49-F238E27FC236}">
                    <a16:creationId xmlns:a16="http://schemas.microsoft.com/office/drawing/2014/main" id="{E87F60C5-40EF-1165-68CF-F0477475757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88050" y="4246563"/>
                <a:ext cx="474662" cy="374650"/>
              </a:xfrm>
              <a:custGeom>
                <a:avLst/>
                <a:gdLst>
                  <a:gd name="T0" fmla="*/ 109 w 114"/>
                  <a:gd name="T1" fmla="*/ 26 h 90"/>
                  <a:gd name="T2" fmla="*/ 106 w 114"/>
                  <a:gd name="T3" fmla="*/ 15 h 90"/>
                  <a:gd name="T4" fmla="*/ 105 w 114"/>
                  <a:gd name="T5" fmla="*/ 7 h 90"/>
                  <a:gd name="T6" fmla="*/ 103 w 114"/>
                  <a:gd name="T7" fmla="*/ 1 h 90"/>
                  <a:gd name="T8" fmla="*/ 82 w 114"/>
                  <a:gd name="T9" fmla="*/ 4 h 90"/>
                  <a:gd name="T10" fmla="*/ 77 w 114"/>
                  <a:gd name="T11" fmla="*/ 1 h 90"/>
                  <a:gd name="T12" fmla="*/ 66 w 114"/>
                  <a:gd name="T13" fmla="*/ 0 h 90"/>
                  <a:gd name="T14" fmla="*/ 22 w 114"/>
                  <a:gd name="T15" fmla="*/ 1 h 90"/>
                  <a:gd name="T16" fmla="*/ 15 w 114"/>
                  <a:gd name="T17" fmla="*/ 16 h 90"/>
                  <a:gd name="T18" fmla="*/ 15 w 114"/>
                  <a:gd name="T19" fmla="*/ 47 h 90"/>
                  <a:gd name="T20" fmla="*/ 8 w 114"/>
                  <a:gd name="T21" fmla="*/ 48 h 90"/>
                  <a:gd name="T22" fmla="*/ 9 w 114"/>
                  <a:gd name="T23" fmla="*/ 49 h 90"/>
                  <a:gd name="T24" fmla="*/ 7 w 114"/>
                  <a:gd name="T25" fmla="*/ 52 h 90"/>
                  <a:gd name="T26" fmla="*/ 5 w 114"/>
                  <a:gd name="T27" fmla="*/ 54 h 90"/>
                  <a:gd name="T28" fmla="*/ 5 w 114"/>
                  <a:gd name="T29" fmla="*/ 57 h 90"/>
                  <a:gd name="T30" fmla="*/ 2 w 114"/>
                  <a:gd name="T31" fmla="*/ 60 h 90"/>
                  <a:gd name="T32" fmla="*/ 0 w 114"/>
                  <a:gd name="T33" fmla="*/ 67 h 90"/>
                  <a:gd name="T34" fmla="*/ 3 w 114"/>
                  <a:gd name="T35" fmla="*/ 67 h 90"/>
                  <a:gd name="T36" fmla="*/ 4 w 114"/>
                  <a:gd name="T37" fmla="*/ 70 h 90"/>
                  <a:gd name="T38" fmla="*/ 6 w 114"/>
                  <a:gd name="T39" fmla="*/ 72 h 90"/>
                  <a:gd name="T40" fmla="*/ 8 w 114"/>
                  <a:gd name="T41" fmla="*/ 77 h 90"/>
                  <a:gd name="T42" fmla="*/ 12 w 114"/>
                  <a:gd name="T43" fmla="*/ 86 h 90"/>
                  <a:gd name="T44" fmla="*/ 15 w 114"/>
                  <a:gd name="T45" fmla="*/ 89 h 90"/>
                  <a:gd name="T46" fmla="*/ 22 w 114"/>
                  <a:gd name="T47" fmla="*/ 87 h 90"/>
                  <a:gd name="T48" fmla="*/ 28 w 114"/>
                  <a:gd name="T49" fmla="*/ 84 h 90"/>
                  <a:gd name="T50" fmla="*/ 32 w 114"/>
                  <a:gd name="T51" fmla="*/ 90 h 90"/>
                  <a:gd name="T52" fmla="*/ 42 w 114"/>
                  <a:gd name="T53" fmla="*/ 89 h 90"/>
                  <a:gd name="T54" fmla="*/ 49 w 114"/>
                  <a:gd name="T55" fmla="*/ 85 h 90"/>
                  <a:gd name="T56" fmla="*/ 53 w 114"/>
                  <a:gd name="T57" fmla="*/ 88 h 90"/>
                  <a:gd name="T58" fmla="*/ 56 w 114"/>
                  <a:gd name="T59" fmla="*/ 84 h 90"/>
                  <a:gd name="T60" fmla="*/ 65 w 114"/>
                  <a:gd name="T61" fmla="*/ 88 h 90"/>
                  <a:gd name="T62" fmla="*/ 73 w 114"/>
                  <a:gd name="T63" fmla="*/ 79 h 90"/>
                  <a:gd name="T64" fmla="*/ 70 w 114"/>
                  <a:gd name="T65" fmla="*/ 73 h 90"/>
                  <a:gd name="T66" fmla="*/ 75 w 114"/>
                  <a:gd name="T67" fmla="*/ 71 h 90"/>
                  <a:gd name="T68" fmla="*/ 77 w 114"/>
                  <a:gd name="T69" fmla="*/ 75 h 90"/>
                  <a:gd name="T70" fmla="*/ 83 w 114"/>
                  <a:gd name="T71" fmla="*/ 85 h 90"/>
                  <a:gd name="T72" fmla="*/ 82 w 114"/>
                  <a:gd name="T73" fmla="*/ 90 h 90"/>
                  <a:gd name="T74" fmla="*/ 85 w 114"/>
                  <a:gd name="T75" fmla="*/ 86 h 90"/>
                  <a:gd name="T76" fmla="*/ 85 w 114"/>
                  <a:gd name="T77" fmla="*/ 84 h 90"/>
                  <a:gd name="T78" fmla="*/ 87 w 114"/>
                  <a:gd name="T79" fmla="*/ 80 h 90"/>
                  <a:gd name="T80" fmla="*/ 90 w 114"/>
                  <a:gd name="T81" fmla="*/ 80 h 90"/>
                  <a:gd name="T82" fmla="*/ 95 w 114"/>
                  <a:gd name="T83" fmla="*/ 68 h 90"/>
                  <a:gd name="T84" fmla="*/ 100 w 114"/>
                  <a:gd name="T85" fmla="*/ 57 h 90"/>
                  <a:gd name="T86" fmla="*/ 103 w 114"/>
                  <a:gd name="T87" fmla="*/ 43 h 90"/>
                  <a:gd name="T88" fmla="*/ 104 w 114"/>
                  <a:gd name="T89" fmla="*/ 37 h 90"/>
                  <a:gd name="T90" fmla="*/ 107 w 114"/>
                  <a:gd name="T91" fmla="*/ 35 h 90"/>
                  <a:gd name="T92" fmla="*/ 114 w 114"/>
                  <a:gd name="T93" fmla="*/ 30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114" h="90">
                    <a:moveTo>
                      <a:pt x="110" y="27"/>
                    </a:moveTo>
                    <a:cubicBezTo>
                      <a:pt x="110" y="26"/>
                      <a:pt x="109" y="26"/>
                      <a:pt x="109" y="26"/>
                    </a:cubicBezTo>
                    <a:cubicBezTo>
                      <a:pt x="108" y="26"/>
                      <a:pt x="107" y="26"/>
                      <a:pt x="107" y="25"/>
                    </a:cubicBezTo>
                    <a:cubicBezTo>
                      <a:pt x="106" y="22"/>
                      <a:pt x="105" y="19"/>
                      <a:pt x="106" y="15"/>
                    </a:cubicBezTo>
                    <a:cubicBezTo>
                      <a:pt x="106" y="13"/>
                      <a:pt x="105" y="10"/>
                      <a:pt x="105" y="8"/>
                    </a:cubicBezTo>
                    <a:cubicBezTo>
                      <a:pt x="105" y="8"/>
                      <a:pt x="105" y="7"/>
                      <a:pt x="105" y="7"/>
                    </a:cubicBezTo>
                    <a:cubicBezTo>
                      <a:pt x="104" y="6"/>
                      <a:pt x="103" y="5"/>
                      <a:pt x="103" y="3"/>
                    </a:cubicBezTo>
                    <a:cubicBezTo>
                      <a:pt x="103" y="2"/>
                      <a:pt x="104" y="2"/>
                      <a:pt x="103" y="1"/>
                    </a:cubicBezTo>
                    <a:cubicBezTo>
                      <a:pt x="84" y="1"/>
                      <a:pt x="84" y="1"/>
                      <a:pt x="84" y="1"/>
                    </a:cubicBezTo>
                    <a:cubicBezTo>
                      <a:pt x="82" y="4"/>
                      <a:pt x="82" y="4"/>
                      <a:pt x="82" y="4"/>
                    </a:cubicBezTo>
                    <a:cubicBezTo>
                      <a:pt x="80" y="4"/>
                      <a:pt x="80" y="4"/>
                      <a:pt x="80" y="4"/>
                    </a:cubicBezTo>
                    <a:cubicBezTo>
                      <a:pt x="77" y="1"/>
                      <a:pt x="77" y="1"/>
                      <a:pt x="77" y="1"/>
                    </a:cubicBezTo>
                    <a:cubicBezTo>
                      <a:pt x="66" y="1"/>
                      <a:pt x="66" y="1"/>
                      <a:pt x="66" y="1"/>
                    </a:cubicBezTo>
                    <a:cubicBezTo>
                      <a:pt x="66" y="0"/>
                      <a:pt x="66" y="0"/>
                      <a:pt x="66" y="0"/>
                    </a:cubicBezTo>
                    <a:cubicBezTo>
                      <a:pt x="65" y="1"/>
                      <a:pt x="65" y="1"/>
                      <a:pt x="65" y="1"/>
                    </a:cubicBezTo>
                    <a:cubicBezTo>
                      <a:pt x="22" y="1"/>
                      <a:pt x="22" y="1"/>
                      <a:pt x="22" y="1"/>
                    </a:cubicBezTo>
                    <a:cubicBezTo>
                      <a:pt x="22" y="16"/>
                      <a:pt x="22" y="16"/>
                      <a:pt x="22" y="16"/>
                    </a:cubicBezTo>
                    <a:cubicBezTo>
                      <a:pt x="15" y="16"/>
                      <a:pt x="15" y="16"/>
                      <a:pt x="15" y="16"/>
                    </a:cubicBezTo>
                    <a:cubicBezTo>
                      <a:pt x="15" y="20"/>
                      <a:pt x="15" y="20"/>
                      <a:pt x="15" y="20"/>
                    </a:cubicBezTo>
                    <a:cubicBezTo>
                      <a:pt x="15" y="47"/>
                      <a:pt x="15" y="47"/>
                      <a:pt x="15" y="47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0" y="47"/>
                      <a:pt x="8" y="48"/>
                      <a:pt x="8" y="48"/>
                    </a:cubicBezTo>
                    <a:cubicBezTo>
                      <a:pt x="8" y="48"/>
                      <a:pt x="8" y="49"/>
                      <a:pt x="8" y="49"/>
                    </a:cubicBezTo>
                    <a:cubicBezTo>
                      <a:pt x="8" y="49"/>
                      <a:pt x="9" y="49"/>
                      <a:pt x="9" y="49"/>
                    </a:cubicBezTo>
                    <a:cubicBezTo>
                      <a:pt x="9" y="50"/>
                      <a:pt x="9" y="50"/>
                      <a:pt x="9" y="50"/>
                    </a:cubicBezTo>
                    <a:cubicBezTo>
                      <a:pt x="7" y="52"/>
                      <a:pt x="7" y="52"/>
                      <a:pt x="7" y="52"/>
                    </a:cubicBezTo>
                    <a:cubicBezTo>
                      <a:pt x="7" y="54"/>
                      <a:pt x="7" y="54"/>
                      <a:pt x="7" y="54"/>
                    </a:cubicBezTo>
                    <a:cubicBezTo>
                      <a:pt x="5" y="54"/>
                      <a:pt x="5" y="54"/>
                      <a:pt x="5" y="54"/>
                    </a:cubicBezTo>
                    <a:cubicBezTo>
                      <a:pt x="4" y="55"/>
                      <a:pt x="4" y="55"/>
                      <a:pt x="4" y="55"/>
                    </a:cubicBezTo>
                    <a:cubicBezTo>
                      <a:pt x="4" y="55"/>
                      <a:pt x="5" y="56"/>
                      <a:pt x="5" y="57"/>
                    </a:cubicBezTo>
                    <a:cubicBezTo>
                      <a:pt x="5" y="57"/>
                      <a:pt x="5" y="58"/>
                      <a:pt x="5" y="58"/>
                    </a:cubicBezTo>
                    <a:cubicBezTo>
                      <a:pt x="2" y="60"/>
                      <a:pt x="2" y="60"/>
                      <a:pt x="2" y="60"/>
                    </a:cubicBezTo>
                    <a:cubicBezTo>
                      <a:pt x="4" y="63"/>
                      <a:pt x="4" y="63"/>
                      <a:pt x="4" y="63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1" y="68"/>
                      <a:pt x="1" y="68"/>
                      <a:pt x="1" y="68"/>
                    </a:cubicBezTo>
                    <a:cubicBezTo>
                      <a:pt x="3" y="67"/>
                      <a:pt x="3" y="67"/>
                      <a:pt x="3" y="67"/>
                    </a:cubicBezTo>
                    <a:cubicBezTo>
                      <a:pt x="5" y="68"/>
                      <a:pt x="5" y="68"/>
                      <a:pt x="5" y="68"/>
                    </a:cubicBezTo>
                    <a:cubicBezTo>
                      <a:pt x="4" y="70"/>
                      <a:pt x="4" y="70"/>
                      <a:pt x="4" y="70"/>
                    </a:cubicBezTo>
                    <a:cubicBezTo>
                      <a:pt x="5" y="72"/>
                      <a:pt x="5" y="72"/>
                      <a:pt x="5" y="72"/>
                    </a:cubicBezTo>
                    <a:cubicBezTo>
                      <a:pt x="6" y="72"/>
                      <a:pt x="6" y="72"/>
                      <a:pt x="6" y="72"/>
                    </a:cubicBezTo>
                    <a:cubicBezTo>
                      <a:pt x="6" y="75"/>
                      <a:pt x="6" y="75"/>
                      <a:pt x="6" y="75"/>
                    </a:cubicBezTo>
                    <a:cubicBezTo>
                      <a:pt x="8" y="77"/>
                      <a:pt x="8" y="77"/>
                      <a:pt x="8" y="77"/>
                    </a:cubicBezTo>
                    <a:cubicBezTo>
                      <a:pt x="8" y="80"/>
                      <a:pt x="8" y="80"/>
                      <a:pt x="8" y="80"/>
                    </a:cubicBezTo>
                    <a:cubicBezTo>
                      <a:pt x="12" y="86"/>
                      <a:pt x="12" y="86"/>
                      <a:pt x="12" y="86"/>
                    </a:cubicBezTo>
                    <a:cubicBezTo>
                      <a:pt x="13" y="88"/>
                      <a:pt x="13" y="88"/>
                      <a:pt x="13" y="88"/>
                    </a:cubicBezTo>
                    <a:cubicBezTo>
                      <a:pt x="15" y="89"/>
                      <a:pt x="15" y="89"/>
                      <a:pt x="15" y="89"/>
                    </a:cubicBezTo>
                    <a:cubicBezTo>
                      <a:pt x="21" y="88"/>
                      <a:pt x="21" y="88"/>
                      <a:pt x="21" y="88"/>
                    </a:cubicBezTo>
                    <a:cubicBezTo>
                      <a:pt x="22" y="87"/>
                      <a:pt x="22" y="87"/>
                      <a:pt x="22" y="87"/>
                    </a:cubicBezTo>
                    <a:cubicBezTo>
                      <a:pt x="23" y="84"/>
                      <a:pt x="23" y="84"/>
                      <a:pt x="23" y="84"/>
                    </a:cubicBezTo>
                    <a:cubicBezTo>
                      <a:pt x="28" y="84"/>
                      <a:pt x="28" y="84"/>
                      <a:pt x="28" y="84"/>
                    </a:cubicBezTo>
                    <a:cubicBezTo>
                      <a:pt x="28" y="85"/>
                      <a:pt x="28" y="85"/>
                      <a:pt x="28" y="85"/>
                    </a:cubicBezTo>
                    <a:cubicBezTo>
                      <a:pt x="32" y="90"/>
                      <a:pt x="32" y="90"/>
                      <a:pt x="32" y="90"/>
                    </a:cubicBezTo>
                    <a:cubicBezTo>
                      <a:pt x="35" y="90"/>
                      <a:pt x="35" y="90"/>
                      <a:pt x="35" y="90"/>
                    </a:cubicBezTo>
                    <a:cubicBezTo>
                      <a:pt x="42" y="89"/>
                      <a:pt x="42" y="89"/>
                      <a:pt x="42" y="89"/>
                    </a:cubicBezTo>
                    <a:cubicBezTo>
                      <a:pt x="41" y="86"/>
                      <a:pt x="41" y="86"/>
                      <a:pt x="41" y="86"/>
                    </a:cubicBezTo>
                    <a:cubicBezTo>
                      <a:pt x="49" y="85"/>
                      <a:pt x="49" y="85"/>
                      <a:pt x="49" y="85"/>
                    </a:cubicBezTo>
                    <a:cubicBezTo>
                      <a:pt x="49" y="89"/>
                      <a:pt x="49" y="89"/>
                      <a:pt x="49" y="89"/>
                    </a:cubicBezTo>
                    <a:cubicBezTo>
                      <a:pt x="53" y="88"/>
                      <a:pt x="53" y="88"/>
                      <a:pt x="53" y="88"/>
                    </a:cubicBezTo>
                    <a:cubicBezTo>
                      <a:pt x="53" y="86"/>
                      <a:pt x="53" y="86"/>
                      <a:pt x="53" y="86"/>
                    </a:cubicBezTo>
                    <a:cubicBezTo>
                      <a:pt x="56" y="84"/>
                      <a:pt x="56" y="84"/>
                      <a:pt x="56" y="84"/>
                    </a:cubicBezTo>
                    <a:cubicBezTo>
                      <a:pt x="62" y="89"/>
                      <a:pt x="62" y="89"/>
                      <a:pt x="62" y="89"/>
                    </a:cubicBezTo>
                    <a:cubicBezTo>
                      <a:pt x="65" y="88"/>
                      <a:pt x="65" y="88"/>
                      <a:pt x="65" y="88"/>
                    </a:cubicBezTo>
                    <a:cubicBezTo>
                      <a:pt x="70" y="82"/>
                      <a:pt x="70" y="82"/>
                      <a:pt x="70" y="82"/>
                    </a:cubicBezTo>
                    <a:cubicBezTo>
                      <a:pt x="73" y="79"/>
                      <a:pt x="73" y="79"/>
                      <a:pt x="73" y="79"/>
                    </a:cubicBezTo>
                    <a:cubicBezTo>
                      <a:pt x="72" y="75"/>
                      <a:pt x="72" y="75"/>
                      <a:pt x="72" y="75"/>
                    </a:cubicBezTo>
                    <a:cubicBezTo>
                      <a:pt x="70" y="73"/>
                      <a:pt x="70" y="73"/>
                      <a:pt x="70" y="73"/>
                    </a:cubicBezTo>
                    <a:cubicBezTo>
                      <a:pt x="75" y="73"/>
                      <a:pt x="75" y="73"/>
                      <a:pt x="75" y="73"/>
                    </a:cubicBezTo>
                    <a:cubicBezTo>
                      <a:pt x="75" y="71"/>
                      <a:pt x="75" y="71"/>
                      <a:pt x="75" y="71"/>
                    </a:cubicBezTo>
                    <a:cubicBezTo>
                      <a:pt x="78" y="71"/>
                      <a:pt x="78" y="71"/>
                      <a:pt x="78" y="71"/>
                    </a:cubicBezTo>
                    <a:cubicBezTo>
                      <a:pt x="77" y="75"/>
                      <a:pt x="77" y="75"/>
                      <a:pt x="77" y="75"/>
                    </a:cubicBezTo>
                    <a:cubicBezTo>
                      <a:pt x="78" y="81"/>
                      <a:pt x="78" y="81"/>
                      <a:pt x="78" y="81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7"/>
                      <a:pt x="83" y="87"/>
                      <a:pt x="83" y="87"/>
                    </a:cubicBezTo>
                    <a:cubicBezTo>
                      <a:pt x="82" y="90"/>
                      <a:pt x="82" y="90"/>
                      <a:pt x="82" y="90"/>
                    </a:cubicBezTo>
                    <a:cubicBezTo>
                      <a:pt x="84" y="90"/>
                      <a:pt x="84" y="90"/>
                      <a:pt x="84" y="90"/>
                    </a:cubicBezTo>
                    <a:cubicBezTo>
                      <a:pt x="85" y="86"/>
                      <a:pt x="85" y="86"/>
                      <a:pt x="85" y="86"/>
                    </a:cubicBezTo>
                    <a:cubicBezTo>
                      <a:pt x="85" y="85"/>
                      <a:pt x="85" y="85"/>
                      <a:pt x="85" y="85"/>
                    </a:cubicBezTo>
                    <a:cubicBezTo>
                      <a:pt x="85" y="84"/>
                      <a:pt x="85" y="84"/>
                      <a:pt x="85" y="84"/>
                    </a:cubicBezTo>
                    <a:cubicBezTo>
                      <a:pt x="85" y="83"/>
                      <a:pt x="85" y="83"/>
                      <a:pt x="85" y="83"/>
                    </a:cubicBezTo>
                    <a:cubicBezTo>
                      <a:pt x="87" y="80"/>
                      <a:pt x="87" y="80"/>
                      <a:pt x="87" y="80"/>
                    </a:cubicBezTo>
                    <a:cubicBezTo>
                      <a:pt x="89" y="82"/>
                      <a:pt x="89" y="82"/>
                      <a:pt x="89" y="82"/>
                    </a:cubicBezTo>
                    <a:cubicBezTo>
                      <a:pt x="90" y="80"/>
                      <a:pt x="90" y="80"/>
                      <a:pt x="90" y="80"/>
                    </a:cubicBezTo>
                    <a:cubicBezTo>
                      <a:pt x="90" y="74"/>
                      <a:pt x="90" y="74"/>
                      <a:pt x="90" y="74"/>
                    </a:cubicBezTo>
                    <a:cubicBezTo>
                      <a:pt x="95" y="68"/>
                      <a:pt x="95" y="68"/>
                      <a:pt x="95" y="68"/>
                    </a:cubicBezTo>
                    <a:cubicBezTo>
                      <a:pt x="98" y="68"/>
                      <a:pt x="98" y="68"/>
                      <a:pt x="98" y="68"/>
                    </a:cubicBezTo>
                    <a:cubicBezTo>
                      <a:pt x="100" y="57"/>
                      <a:pt x="100" y="57"/>
                      <a:pt x="100" y="57"/>
                    </a:cubicBezTo>
                    <a:cubicBezTo>
                      <a:pt x="100" y="51"/>
                      <a:pt x="100" y="51"/>
                      <a:pt x="100" y="51"/>
                    </a:cubicBezTo>
                    <a:cubicBezTo>
                      <a:pt x="103" y="43"/>
                      <a:pt x="103" y="43"/>
                      <a:pt x="103" y="43"/>
                    </a:cubicBezTo>
                    <a:cubicBezTo>
                      <a:pt x="103" y="41"/>
                      <a:pt x="103" y="41"/>
                      <a:pt x="103" y="41"/>
                    </a:cubicBezTo>
                    <a:cubicBezTo>
                      <a:pt x="104" y="37"/>
                      <a:pt x="104" y="37"/>
                      <a:pt x="104" y="37"/>
                    </a:cubicBezTo>
                    <a:cubicBezTo>
                      <a:pt x="106" y="37"/>
                      <a:pt x="106" y="37"/>
                      <a:pt x="106" y="37"/>
                    </a:cubicBezTo>
                    <a:cubicBezTo>
                      <a:pt x="107" y="35"/>
                      <a:pt x="107" y="35"/>
                      <a:pt x="107" y="35"/>
                    </a:cubicBezTo>
                    <a:cubicBezTo>
                      <a:pt x="112" y="34"/>
                      <a:pt x="112" y="34"/>
                      <a:pt x="112" y="34"/>
                    </a:cubicBezTo>
                    <a:cubicBezTo>
                      <a:pt x="114" y="30"/>
                      <a:pt x="114" y="30"/>
                      <a:pt x="114" y="30"/>
                    </a:cubicBezTo>
                    <a:cubicBezTo>
                      <a:pt x="113" y="30"/>
                      <a:pt x="111" y="28"/>
                      <a:pt x="110" y="27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1" name="Freeform 886">
                <a:extLst>
                  <a:ext uri="{FF2B5EF4-FFF2-40B4-BE49-F238E27FC236}">
                    <a16:creationId xmlns:a16="http://schemas.microsoft.com/office/drawing/2014/main" id="{DE2F14AC-DCFB-87EF-C5FA-CD0D5A859A9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034088" y="4541838"/>
                <a:ext cx="352425" cy="250825"/>
              </a:xfrm>
              <a:custGeom>
                <a:avLst/>
                <a:gdLst>
                  <a:gd name="T0" fmla="*/ 188 w 222"/>
                  <a:gd name="T1" fmla="*/ 37 h 158"/>
                  <a:gd name="T2" fmla="*/ 173 w 222"/>
                  <a:gd name="T3" fmla="*/ 11 h 158"/>
                  <a:gd name="T4" fmla="*/ 167 w 222"/>
                  <a:gd name="T5" fmla="*/ 0 h 158"/>
                  <a:gd name="T6" fmla="*/ 154 w 222"/>
                  <a:gd name="T7" fmla="*/ 5 h 158"/>
                  <a:gd name="T8" fmla="*/ 162 w 222"/>
                  <a:gd name="T9" fmla="*/ 21 h 158"/>
                  <a:gd name="T10" fmla="*/ 141 w 222"/>
                  <a:gd name="T11" fmla="*/ 45 h 158"/>
                  <a:gd name="T12" fmla="*/ 118 w 222"/>
                  <a:gd name="T13" fmla="*/ 34 h 158"/>
                  <a:gd name="T14" fmla="*/ 110 w 222"/>
                  <a:gd name="T15" fmla="*/ 45 h 158"/>
                  <a:gd name="T16" fmla="*/ 94 w 222"/>
                  <a:gd name="T17" fmla="*/ 53 h 158"/>
                  <a:gd name="T18" fmla="*/ 81 w 222"/>
                  <a:gd name="T19" fmla="*/ 47 h 158"/>
                  <a:gd name="T20" fmla="*/ 55 w 222"/>
                  <a:gd name="T21" fmla="*/ 50 h 158"/>
                  <a:gd name="T22" fmla="*/ 44 w 222"/>
                  <a:gd name="T23" fmla="*/ 34 h 158"/>
                  <a:gd name="T24" fmla="*/ 28 w 222"/>
                  <a:gd name="T25" fmla="*/ 42 h 158"/>
                  <a:gd name="T26" fmla="*/ 10 w 222"/>
                  <a:gd name="T27" fmla="*/ 47 h 158"/>
                  <a:gd name="T28" fmla="*/ 5 w 222"/>
                  <a:gd name="T29" fmla="*/ 53 h 158"/>
                  <a:gd name="T30" fmla="*/ 5 w 222"/>
                  <a:gd name="T31" fmla="*/ 58 h 158"/>
                  <a:gd name="T32" fmla="*/ 15 w 222"/>
                  <a:gd name="T33" fmla="*/ 63 h 158"/>
                  <a:gd name="T34" fmla="*/ 13 w 222"/>
                  <a:gd name="T35" fmla="*/ 71 h 158"/>
                  <a:gd name="T36" fmla="*/ 26 w 222"/>
                  <a:gd name="T37" fmla="*/ 74 h 158"/>
                  <a:gd name="T38" fmla="*/ 34 w 222"/>
                  <a:gd name="T39" fmla="*/ 87 h 158"/>
                  <a:gd name="T40" fmla="*/ 49 w 222"/>
                  <a:gd name="T41" fmla="*/ 100 h 158"/>
                  <a:gd name="T42" fmla="*/ 52 w 222"/>
                  <a:gd name="T43" fmla="*/ 105 h 158"/>
                  <a:gd name="T44" fmla="*/ 55 w 222"/>
                  <a:gd name="T45" fmla="*/ 110 h 158"/>
                  <a:gd name="T46" fmla="*/ 73 w 222"/>
                  <a:gd name="T47" fmla="*/ 131 h 158"/>
                  <a:gd name="T48" fmla="*/ 78 w 222"/>
                  <a:gd name="T49" fmla="*/ 139 h 158"/>
                  <a:gd name="T50" fmla="*/ 97 w 222"/>
                  <a:gd name="T51" fmla="*/ 139 h 158"/>
                  <a:gd name="T52" fmla="*/ 107 w 222"/>
                  <a:gd name="T53" fmla="*/ 142 h 158"/>
                  <a:gd name="T54" fmla="*/ 115 w 222"/>
                  <a:gd name="T55" fmla="*/ 139 h 158"/>
                  <a:gd name="T56" fmla="*/ 120 w 222"/>
                  <a:gd name="T57" fmla="*/ 147 h 158"/>
                  <a:gd name="T58" fmla="*/ 128 w 222"/>
                  <a:gd name="T59" fmla="*/ 150 h 158"/>
                  <a:gd name="T60" fmla="*/ 131 w 222"/>
                  <a:gd name="T61" fmla="*/ 155 h 158"/>
                  <a:gd name="T62" fmla="*/ 139 w 222"/>
                  <a:gd name="T63" fmla="*/ 152 h 158"/>
                  <a:gd name="T64" fmla="*/ 149 w 222"/>
                  <a:gd name="T65" fmla="*/ 152 h 158"/>
                  <a:gd name="T66" fmla="*/ 157 w 222"/>
                  <a:gd name="T67" fmla="*/ 158 h 158"/>
                  <a:gd name="T68" fmla="*/ 170 w 222"/>
                  <a:gd name="T69" fmla="*/ 150 h 158"/>
                  <a:gd name="T70" fmla="*/ 188 w 222"/>
                  <a:gd name="T71" fmla="*/ 144 h 158"/>
                  <a:gd name="T72" fmla="*/ 204 w 222"/>
                  <a:gd name="T73" fmla="*/ 134 h 158"/>
                  <a:gd name="T74" fmla="*/ 215 w 222"/>
                  <a:gd name="T75" fmla="*/ 131 h 158"/>
                  <a:gd name="T76" fmla="*/ 217 w 222"/>
                  <a:gd name="T77" fmla="*/ 137 h 158"/>
                  <a:gd name="T78" fmla="*/ 220 w 222"/>
                  <a:gd name="T79" fmla="*/ 134 h 158"/>
                  <a:gd name="T80" fmla="*/ 222 w 222"/>
                  <a:gd name="T81" fmla="*/ 123 h 158"/>
                  <a:gd name="T82" fmla="*/ 207 w 222"/>
                  <a:gd name="T83" fmla="*/ 113 h 158"/>
                  <a:gd name="T84" fmla="*/ 196 w 222"/>
                  <a:gd name="T85" fmla="*/ 97 h 158"/>
                  <a:gd name="T86" fmla="*/ 186 w 222"/>
                  <a:gd name="T87" fmla="*/ 84 h 158"/>
                  <a:gd name="T88" fmla="*/ 175 w 222"/>
                  <a:gd name="T89" fmla="*/ 74 h 158"/>
                  <a:gd name="T90" fmla="*/ 183 w 222"/>
                  <a:gd name="T91" fmla="*/ 68 h 158"/>
                  <a:gd name="T92" fmla="*/ 191 w 222"/>
                  <a:gd name="T93" fmla="*/ 66 h 158"/>
                  <a:gd name="T94" fmla="*/ 186 w 222"/>
                  <a:gd name="T95" fmla="*/ 50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222" h="158">
                    <a:moveTo>
                      <a:pt x="188" y="42"/>
                    </a:moveTo>
                    <a:lnTo>
                      <a:pt x="188" y="37"/>
                    </a:lnTo>
                    <a:lnTo>
                      <a:pt x="175" y="26"/>
                    </a:lnTo>
                    <a:lnTo>
                      <a:pt x="173" y="11"/>
                    </a:lnTo>
                    <a:lnTo>
                      <a:pt x="175" y="0"/>
                    </a:lnTo>
                    <a:lnTo>
                      <a:pt x="167" y="0"/>
                    </a:lnTo>
                    <a:lnTo>
                      <a:pt x="167" y="5"/>
                    </a:lnTo>
                    <a:lnTo>
                      <a:pt x="154" y="5"/>
                    </a:lnTo>
                    <a:lnTo>
                      <a:pt x="160" y="11"/>
                    </a:lnTo>
                    <a:lnTo>
                      <a:pt x="162" y="21"/>
                    </a:lnTo>
                    <a:lnTo>
                      <a:pt x="154" y="29"/>
                    </a:lnTo>
                    <a:lnTo>
                      <a:pt x="141" y="45"/>
                    </a:lnTo>
                    <a:lnTo>
                      <a:pt x="133" y="47"/>
                    </a:lnTo>
                    <a:lnTo>
                      <a:pt x="118" y="34"/>
                    </a:lnTo>
                    <a:lnTo>
                      <a:pt x="110" y="40"/>
                    </a:lnTo>
                    <a:lnTo>
                      <a:pt x="110" y="45"/>
                    </a:lnTo>
                    <a:lnTo>
                      <a:pt x="99" y="47"/>
                    </a:lnTo>
                    <a:lnTo>
                      <a:pt x="94" y="53"/>
                    </a:lnTo>
                    <a:lnTo>
                      <a:pt x="84" y="53"/>
                    </a:lnTo>
                    <a:lnTo>
                      <a:pt x="81" y="47"/>
                    </a:lnTo>
                    <a:lnTo>
                      <a:pt x="63" y="50"/>
                    </a:lnTo>
                    <a:lnTo>
                      <a:pt x="55" y="50"/>
                    </a:lnTo>
                    <a:lnTo>
                      <a:pt x="44" y="37"/>
                    </a:lnTo>
                    <a:lnTo>
                      <a:pt x="44" y="34"/>
                    </a:lnTo>
                    <a:lnTo>
                      <a:pt x="31" y="34"/>
                    </a:lnTo>
                    <a:lnTo>
                      <a:pt x="28" y="42"/>
                    </a:lnTo>
                    <a:lnTo>
                      <a:pt x="26" y="45"/>
                    </a:lnTo>
                    <a:lnTo>
                      <a:pt x="10" y="47"/>
                    </a:lnTo>
                    <a:lnTo>
                      <a:pt x="5" y="45"/>
                    </a:lnTo>
                    <a:lnTo>
                      <a:pt x="5" y="53"/>
                    </a:lnTo>
                    <a:lnTo>
                      <a:pt x="0" y="58"/>
                    </a:lnTo>
                    <a:lnTo>
                      <a:pt x="5" y="58"/>
                    </a:lnTo>
                    <a:lnTo>
                      <a:pt x="2" y="63"/>
                    </a:lnTo>
                    <a:lnTo>
                      <a:pt x="15" y="63"/>
                    </a:lnTo>
                    <a:lnTo>
                      <a:pt x="15" y="66"/>
                    </a:lnTo>
                    <a:lnTo>
                      <a:pt x="13" y="71"/>
                    </a:lnTo>
                    <a:lnTo>
                      <a:pt x="15" y="74"/>
                    </a:lnTo>
                    <a:lnTo>
                      <a:pt x="26" y="74"/>
                    </a:lnTo>
                    <a:lnTo>
                      <a:pt x="34" y="79"/>
                    </a:lnTo>
                    <a:lnTo>
                      <a:pt x="34" y="87"/>
                    </a:lnTo>
                    <a:lnTo>
                      <a:pt x="47" y="95"/>
                    </a:lnTo>
                    <a:lnTo>
                      <a:pt x="49" y="100"/>
                    </a:lnTo>
                    <a:lnTo>
                      <a:pt x="55" y="100"/>
                    </a:lnTo>
                    <a:lnTo>
                      <a:pt x="52" y="105"/>
                    </a:lnTo>
                    <a:lnTo>
                      <a:pt x="57" y="108"/>
                    </a:lnTo>
                    <a:lnTo>
                      <a:pt x="55" y="110"/>
                    </a:lnTo>
                    <a:lnTo>
                      <a:pt x="68" y="118"/>
                    </a:lnTo>
                    <a:lnTo>
                      <a:pt x="73" y="131"/>
                    </a:lnTo>
                    <a:lnTo>
                      <a:pt x="78" y="134"/>
                    </a:lnTo>
                    <a:lnTo>
                      <a:pt x="78" y="139"/>
                    </a:lnTo>
                    <a:lnTo>
                      <a:pt x="89" y="144"/>
                    </a:lnTo>
                    <a:lnTo>
                      <a:pt x="97" y="139"/>
                    </a:lnTo>
                    <a:lnTo>
                      <a:pt x="104" y="142"/>
                    </a:lnTo>
                    <a:lnTo>
                      <a:pt x="107" y="142"/>
                    </a:lnTo>
                    <a:lnTo>
                      <a:pt x="110" y="137"/>
                    </a:lnTo>
                    <a:lnTo>
                      <a:pt x="115" y="139"/>
                    </a:lnTo>
                    <a:lnTo>
                      <a:pt x="115" y="142"/>
                    </a:lnTo>
                    <a:lnTo>
                      <a:pt x="120" y="147"/>
                    </a:lnTo>
                    <a:lnTo>
                      <a:pt x="120" y="150"/>
                    </a:lnTo>
                    <a:lnTo>
                      <a:pt x="128" y="150"/>
                    </a:lnTo>
                    <a:lnTo>
                      <a:pt x="128" y="155"/>
                    </a:lnTo>
                    <a:lnTo>
                      <a:pt x="131" y="155"/>
                    </a:lnTo>
                    <a:lnTo>
                      <a:pt x="133" y="158"/>
                    </a:lnTo>
                    <a:lnTo>
                      <a:pt x="139" y="152"/>
                    </a:lnTo>
                    <a:lnTo>
                      <a:pt x="146" y="155"/>
                    </a:lnTo>
                    <a:lnTo>
                      <a:pt x="149" y="152"/>
                    </a:lnTo>
                    <a:lnTo>
                      <a:pt x="152" y="155"/>
                    </a:lnTo>
                    <a:lnTo>
                      <a:pt x="157" y="158"/>
                    </a:lnTo>
                    <a:lnTo>
                      <a:pt x="160" y="152"/>
                    </a:lnTo>
                    <a:lnTo>
                      <a:pt x="170" y="150"/>
                    </a:lnTo>
                    <a:lnTo>
                      <a:pt x="181" y="152"/>
                    </a:lnTo>
                    <a:lnTo>
                      <a:pt x="188" y="144"/>
                    </a:lnTo>
                    <a:lnTo>
                      <a:pt x="199" y="137"/>
                    </a:lnTo>
                    <a:lnTo>
                      <a:pt x="204" y="134"/>
                    </a:lnTo>
                    <a:lnTo>
                      <a:pt x="215" y="129"/>
                    </a:lnTo>
                    <a:lnTo>
                      <a:pt x="215" y="131"/>
                    </a:lnTo>
                    <a:lnTo>
                      <a:pt x="215" y="131"/>
                    </a:lnTo>
                    <a:lnTo>
                      <a:pt x="217" y="137"/>
                    </a:lnTo>
                    <a:lnTo>
                      <a:pt x="222" y="137"/>
                    </a:lnTo>
                    <a:lnTo>
                      <a:pt x="220" y="134"/>
                    </a:lnTo>
                    <a:lnTo>
                      <a:pt x="222" y="131"/>
                    </a:lnTo>
                    <a:lnTo>
                      <a:pt x="222" y="123"/>
                    </a:lnTo>
                    <a:lnTo>
                      <a:pt x="212" y="123"/>
                    </a:lnTo>
                    <a:lnTo>
                      <a:pt x="207" y="113"/>
                    </a:lnTo>
                    <a:lnTo>
                      <a:pt x="207" y="105"/>
                    </a:lnTo>
                    <a:lnTo>
                      <a:pt x="196" y="97"/>
                    </a:lnTo>
                    <a:lnTo>
                      <a:pt x="194" y="95"/>
                    </a:lnTo>
                    <a:lnTo>
                      <a:pt x="186" y="84"/>
                    </a:lnTo>
                    <a:lnTo>
                      <a:pt x="170" y="79"/>
                    </a:lnTo>
                    <a:lnTo>
                      <a:pt x="175" y="74"/>
                    </a:lnTo>
                    <a:lnTo>
                      <a:pt x="175" y="68"/>
                    </a:lnTo>
                    <a:lnTo>
                      <a:pt x="183" y="68"/>
                    </a:lnTo>
                    <a:lnTo>
                      <a:pt x="186" y="71"/>
                    </a:lnTo>
                    <a:lnTo>
                      <a:pt x="191" y="66"/>
                    </a:lnTo>
                    <a:lnTo>
                      <a:pt x="191" y="50"/>
                    </a:lnTo>
                    <a:lnTo>
                      <a:pt x="186" y="50"/>
                    </a:lnTo>
                    <a:lnTo>
                      <a:pt x="188" y="42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2" name="Freeform 887">
                <a:extLst>
                  <a:ext uri="{FF2B5EF4-FFF2-40B4-BE49-F238E27FC236}">
                    <a16:creationId xmlns:a16="http://schemas.microsoft.com/office/drawing/2014/main" id="{44315808-AE5E-5845-C623-14EEB6D1B07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837238" y="5534025"/>
                <a:ext cx="466725" cy="411163"/>
              </a:xfrm>
              <a:custGeom>
                <a:avLst/>
                <a:gdLst>
                  <a:gd name="T0" fmla="*/ 106 w 112"/>
                  <a:gd name="T1" fmla="*/ 35 h 99"/>
                  <a:gd name="T2" fmla="*/ 105 w 112"/>
                  <a:gd name="T3" fmla="*/ 38 h 99"/>
                  <a:gd name="T4" fmla="*/ 98 w 112"/>
                  <a:gd name="T5" fmla="*/ 35 h 99"/>
                  <a:gd name="T6" fmla="*/ 98 w 112"/>
                  <a:gd name="T7" fmla="*/ 33 h 99"/>
                  <a:gd name="T8" fmla="*/ 105 w 112"/>
                  <a:gd name="T9" fmla="*/ 28 h 99"/>
                  <a:gd name="T10" fmla="*/ 101 w 112"/>
                  <a:gd name="T11" fmla="*/ 2 h 99"/>
                  <a:gd name="T12" fmla="*/ 90 w 112"/>
                  <a:gd name="T13" fmla="*/ 0 h 99"/>
                  <a:gd name="T14" fmla="*/ 85 w 112"/>
                  <a:gd name="T15" fmla="*/ 2 h 99"/>
                  <a:gd name="T16" fmla="*/ 73 w 112"/>
                  <a:gd name="T17" fmla="*/ 10 h 99"/>
                  <a:gd name="T18" fmla="*/ 68 w 112"/>
                  <a:gd name="T19" fmla="*/ 18 h 99"/>
                  <a:gd name="T20" fmla="*/ 62 w 112"/>
                  <a:gd name="T21" fmla="*/ 26 h 99"/>
                  <a:gd name="T22" fmla="*/ 52 w 112"/>
                  <a:gd name="T23" fmla="*/ 26 h 99"/>
                  <a:gd name="T24" fmla="*/ 45 w 112"/>
                  <a:gd name="T25" fmla="*/ 23 h 99"/>
                  <a:gd name="T26" fmla="*/ 38 w 112"/>
                  <a:gd name="T27" fmla="*/ 34 h 99"/>
                  <a:gd name="T28" fmla="*/ 34 w 112"/>
                  <a:gd name="T29" fmla="*/ 35 h 99"/>
                  <a:gd name="T30" fmla="*/ 29 w 112"/>
                  <a:gd name="T31" fmla="*/ 35 h 99"/>
                  <a:gd name="T32" fmla="*/ 30 w 112"/>
                  <a:gd name="T33" fmla="*/ 29 h 99"/>
                  <a:gd name="T34" fmla="*/ 28 w 112"/>
                  <a:gd name="T35" fmla="*/ 23 h 99"/>
                  <a:gd name="T36" fmla="*/ 24 w 112"/>
                  <a:gd name="T37" fmla="*/ 47 h 99"/>
                  <a:gd name="T38" fmla="*/ 17 w 112"/>
                  <a:gd name="T39" fmla="*/ 50 h 99"/>
                  <a:gd name="T40" fmla="*/ 12 w 112"/>
                  <a:gd name="T41" fmla="*/ 51 h 99"/>
                  <a:gd name="T42" fmla="*/ 7 w 112"/>
                  <a:gd name="T43" fmla="*/ 46 h 99"/>
                  <a:gd name="T44" fmla="*/ 3 w 112"/>
                  <a:gd name="T45" fmla="*/ 46 h 99"/>
                  <a:gd name="T46" fmla="*/ 0 w 112"/>
                  <a:gd name="T47" fmla="*/ 49 h 99"/>
                  <a:gd name="T48" fmla="*/ 6 w 112"/>
                  <a:gd name="T49" fmla="*/ 62 h 99"/>
                  <a:gd name="T50" fmla="*/ 13 w 112"/>
                  <a:gd name="T51" fmla="*/ 81 h 99"/>
                  <a:gd name="T52" fmla="*/ 10 w 112"/>
                  <a:gd name="T53" fmla="*/ 84 h 99"/>
                  <a:gd name="T54" fmla="*/ 14 w 112"/>
                  <a:gd name="T55" fmla="*/ 90 h 99"/>
                  <a:gd name="T56" fmla="*/ 16 w 112"/>
                  <a:gd name="T57" fmla="*/ 92 h 99"/>
                  <a:gd name="T58" fmla="*/ 19 w 112"/>
                  <a:gd name="T59" fmla="*/ 95 h 99"/>
                  <a:gd name="T60" fmla="*/ 24 w 112"/>
                  <a:gd name="T61" fmla="*/ 98 h 99"/>
                  <a:gd name="T62" fmla="*/ 28 w 112"/>
                  <a:gd name="T63" fmla="*/ 96 h 99"/>
                  <a:gd name="T64" fmla="*/ 31 w 112"/>
                  <a:gd name="T65" fmla="*/ 95 h 99"/>
                  <a:gd name="T66" fmla="*/ 37 w 112"/>
                  <a:gd name="T67" fmla="*/ 95 h 99"/>
                  <a:gd name="T68" fmla="*/ 39 w 112"/>
                  <a:gd name="T69" fmla="*/ 93 h 99"/>
                  <a:gd name="T70" fmla="*/ 46 w 112"/>
                  <a:gd name="T71" fmla="*/ 92 h 99"/>
                  <a:gd name="T72" fmla="*/ 50 w 112"/>
                  <a:gd name="T73" fmla="*/ 92 h 99"/>
                  <a:gd name="T74" fmla="*/ 59 w 112"/>
                  <a:gd name="T75" fmla="*/ 92 h 99"/>
                  <a:gd name="T76" fmla="*/ 63 w 112"/>
                  <a:gd name="T77" fmla="*/ 91 h 99"/>
                  <a:gd name="T78" fmla="*/ 66 w 112"/>
                  <a:gd name="T79" fmla="*/ 90 h 99"/>
                  <a:gd name="T80" fmla="*/ 73 w 112"/>
                  <a:gd name="T81" fmla="*/ 87 h 99"/>
                  <a:gd name="T82" fmla="*/ 78 w 112"/>
                  <a:gd name="T83" fmla="*/ 84 h 99"/>
                  <a:gd name="T84" fmla="*/ 92 w 112"/>
                  <a:gd name="T85" fmla="*/ 69 h 99"/>
                  <a:gd name="T86" fmla="*/ 106 w 112"/>
                  <a:gd name="T87" fmla="*/ 51 h 99"/>
                  <a:gd name="T88" fmla="*/ 110 w 112"/>
                  <a:gd name="T89" fmla="*/ 44 h 99"/>
                  <a:gd name="T90" fmla="*/ 112 w 112"/>
                  <a:gd name="T91" fmla="*/ 35 h 99"/>
                  <a:gd name="T92" fmla="*/ 86 w 112"/>
                  <a:gd name="T93" fmla="*/ 59 h 99"/>
                  <a:gd name="T94" fmla="*/ 77 w 112"/>
                  <a:gd name="T95" fmla="*/ 64 h 99"/>
                  <a:gd name="T96" fmla="*/ 72 w 112"/>
                  <a:gd name="T97" fmla="*/ 56 h 99"/>
                  <a:gd name="T98" fmla="*/ 77 w 112"/>
                  <a:gd name="T99" fmla="*/ 51 h 99"/>
                  <a:gd name="T100" fmla="*/ 83 w 112"/>
                  <a:gd name="T101" fmla="*/ 48 h 99"/>
                  <a:gd name="T102" fmla="*/ 88 w 112"/>
                  <a:gd name="T103" fmla="*/ 55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12" h="99">
                    <a:moveTo>
                      <a:pt x="112" y="35"/>
                    </a:moveTo>
                    <a:cubicBezTo>
                      <a:pt x="106" y="35"/>
                      <a:pt x="106" y="35"/>
                      <a:pt x="106" y="35"/>
                    </a:cubicBezTo>
                    <a:cubicBezTo>
                      <a:pt x="106" y="35"/>
                      <a:pt x="106" y="35"/>
                      <a:pt x="106" y="35"/>
                    </a:cubicBezTo>
                    <a:cubicBezTo>
                      <a:pt x="106" y="35"/>
                      <a:pt x="106" y="35"/>
                      <a:pt x="106" y="35"/>
                    </a:cubicBezTo>
                    <a:cubicBezTo>
                      <a:pt x="106" y="39"/>
                      <a:pt x="106" y="39"/>
                      <a:pt x="106" y="39"/>
                    </a:cubicBezTo>
                    <a:cubicBezTo>
                      <a:pt x="106" y="39"/>
                      <a:pt x="105" y="38"/>
                      <a:pt x="105" y="38"/>
                    </a:cubicBezTo>
                    <a:cubicBezTo>
                      <a:pt x="104" y="38"/>
                      <a:pt x="102" y="38"/>
                      <a:pt x="102" y="38"/>
                    </a:cubicBezTo>
                    <a:cubicBezTo>
                      <a:pt x="100" y="38"/>
                      <a:pt x="100" y="38"/>
                      <a:pt x="100" y="38"/>
                    </a:cubicBezTo>
                    <a:cubicBezTo>
                      <a:pt x="98" y="35"/>
                      <a:pt x="98" y="35"/>
                      <a:pt x="98" y="35"/>
                    </a:cubicBezTo>
                    <a:cubicBezTo>
                      <a:pt x="97" y="35"/>
                      <a:pt x="97" y="35"/>
                      <a:pt x="97" y="35"/>
                    </a:cubicBezTo>
                    <a:cubicBezTo>
                      <a:pt x="98" y="34"/>
                      <a:pt x="98" y="34"/>
                      <a:pt x="98" y="34"/>
                    </a:cubicBezTo>
                    <a:cubicBezTo>
                      <a:pt x="98" y="33"/>
                      <a:pt x="98" y="33"/>
                      <a:pt x="98" y="33"/>
                    </a:cubicBezTo>
                    <a:cubicBezTo>
                      <a:pt x="98" y="31"/>
                      <a:pt x="98" y="31"/>
                      <a:pt x="98" y="31"/>
                    </a:cubicBezTo>
                    <a:cubicBezTo>
                      <a:pt x="101" y="26"/>
                      <a:pt x="101" y="26"/>
                      <a:pt x="101" y="26"/>
                    </a:cubicBezTo>
                    <a:cubicBezTo>
                      <a:pt x="105" y="28"/>
                      <a:pt x="105" y="28"/>
                      <a:pt x="105" y="28"/>
                    </a:cubicBezTo>
                    <a:cubicBezTo>
                      <a:pt x="105" y="16"/>
                      <a:pt x="105" y="16"/>
                      <a:pt x="105" y="16"/>
                    </a:cubicBezTo>
                    <a:cubicBezTo>
                      <a:pt x="103" y="10"/>
                      <a:pt x="103" y="10"/>
                      <a:pt x="103" y="10"/>
                    </a:cubicBezTo>
                    <a:cubicBezTo>
                      <a:pt x="101" y="2"/>
                      <a:pt x="101" y="2"/>
                      <a:pt x="101" y="2"/>
                    </a:cubicBezTo>
                    <a:cubicBezTo>
                      <a:pt x="99" y="1"/>
                      <a:pt x="99" y="1"/>
                      <a:pt x="99" y="1"/>
                    </a:cubicBezTo>
                    <a:cubicBezTo>
                      <a:pt x="94" y="1"/>
                      <a:pt x="94" y="1"/>
                      <a:pt x="94" y="1"/>
                    </a:cubicBezTo>
                    <a:cubicBezTo>
                      <a:pt x="90" y="0"/>
                      <a:pt x="90" y="0"/>
                      <a:pt x="90" y="0"/>
                    </a:cubicBezTo>
                    <a:cubicBezTo>
                      <a:pt x="88" y="0"/>
                      <a:pt x="88" y="0"/>
                      <a:pt x="88" y="0"/>
                    </a:cubicBezTo>
                    <a:cubicBezTo>
                      <a:pt x="86" y="0"/>
                      <a:pt x="86" y="0"/>
                      <a:pt x="86" y="0"/>
                    </a:cubicBezTo>
                    <a:cubicBezTo>
                      <a:pt x="85" y="2"/>
                      <a:pt x="85" y="2"/>
                      <a:pt x="85" y="2"/>
                    </a:cubicBezTo>
                    <a:cubicBezTo>
                      <a:pt x="81" y="3"/>
                      <a:pt x="81" y="3"/>
                      <a:pt x="81" y="3"/>
                    </a:cubicBezTo>
                    <a:cubicBezTo>
                      <a:pt x="77" y="8"/>
                      <a:pt x="77" y="8"/>
                      <a:pt x="77" y="8"/>
                    </a:cubicBezTo>
                    <a:cubicBezTo>
                      <a:pt x="73" y="10"/>
                      <a:pt x="73" y="10"/>
                      <a:pt x="73" y="10"/>
                    </a:cubicBezTo>
                    <a:cubicBezTo>
                      <a:pt x="72" y="11"/>
                      <a:pt x="72" y="11"/>
                      <a:pt x="72" y="11"/>
                    </a:cubicBezTo>
                    <a:cubicBezTo>
                      <a:pt x="71" y="15"/>
                      <a:pt x="71" y="15"/>
                      <a:pt x="71" y="15"/>
                    </a:cubicBezTo>
                    <a:cubicBezTo>
                      <a:pt x="68" y="18"/>
                      <a:pt x="68" y="18"/>
                      <a:pt x="68" y="18"/>
                    </a:cubicBezTo>
                    <a:cubicBezTo>
                      <a:pt x="64" y="19"/>
                      <a:pt x="64" y="19"/>
                      <a:pt x="64" y="19"/>
                    </a:cubicBezTo>
                    <a:cubicBezTo>
                      <a:pt x="64" y="21"/>
                      <a:pt x="64" y="21"/>
                      <a:pt x="64" y="21"/>
                    </a:cubicBezTo>
                    <a:cubicBezTo>
                      <a:pt x="62" y="26"/>
                      <a:pt x="62" y="26"/>
                      <a:pt x="62" y="26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2" y="25"/>
                      <a:pt x="52" y="25"/>
                      <a:pt x="52" y="25"/>
                    </a:cubicBezTo>
                    <a:cubicBezTo>
                      <a:pt x="52" y="26"/>
                      <a:pt x="52" y="26"/>
                      <a:pt x="52" y="26"/>
                    </a:cubicBezTo>
                    <a:cubicBezTo>
                      <a:pt x="51" y="26"/>
                      <a:pt x="51" y="26"/>
                      <a:pt x="51" y="26"/>
                    </a:cubicBezTo>
                    <a:cubicBezTo>
                      <a:pt x="48" y="23"/>
                      <a:pt x="48" y="23"/>
                      <a:pt x="48" y="23"/>
                    </a:cubicBezTo>
                    <a:cubicBezTo>
                      <a:pt x="45" y="23"/>
                      <a:pt x="45" y="23"/>
                      <a:pt x="45" y="23"/>
                    </a:cubicBezTo>
                    <a:cubicBezTo>
                      <a:pt x="43" y="25"/>
                      <a:pt x="43" y="25"/>
                      <a:pt x="43" y="25"/>
                    </a:cubicBezTo>
                    <a:cubicBezTo>
                      <a:pt x="42" y="29"/>
                      <a:pt x="42" y="29"/>
                      <a:pt x="42" y="29"/>
                    </a:cubicBezTo>
                    <a:cubicBezTo>
                      <a:pt x="38" y="34"/>
                      <a:pt x="38" y="34"/>
                      <a:pt x="38" y="34"/>
                    </a:cubicBezTo>
                    <a:cubicBezTo>
                      <a:pt x="36" y="34"/>
                      <a:pt x="36" y="34"/>
                      <a:pt x="36" y="34"/>
                    </a:cubicBezTo>
                    <a:cubicBezTo>
                      <a:pt x="36" y="35"/>
                      <a:pt x="36" y="35"/>
                      <a:pt x="36" y="35"/>
                    </a:cubicBezTo>
                    <a:cubicBezTo>
                      <a:pt x="34" y="35"/>
                      <a:pt x="34" y="35"/>
                      <a:pt x="34" y="35"/>
                    </a:cubicBezTo>
                    <a:cubicBezTo>
                      <a:pt x="33" y="35"/>
                      <a:pt x="33" y="35"/>
                      <a:pt x="33" y="35"/>
                    </a:cubicBezTo>
                    <a:cubicBezTo>
                      <a:pt x="30" y="35"/>
                      <a:pt x="30" y="35"/>
                      <a:pt x="30" y="35"/>
                    </a:cubicBezTo>
                    <a:cubicBezTo>
                      <a:pt x="29" y="35"/>
                      <a:pt x="29" y="35"/>
                      <a:pt x="29" y="35"/>
                    </a:cubicBezTo>
                    <a:cubicBezTo>
                      <a:pt x="29" y="35"/>
                      <a:pt x="29" y="35"/>
                      <a:pt x="29" y="35"/>
                    </a:cubicBezTo>
                    <a:cubicBezTo>
                      <a:pt x="28" y="33"/>
                      <a:pt x="28" y="33"/>
                      <a:pt x="28" y="33"/>
                    </a:cubicBezTo>
                    <a:cubicBezTo>
                      <a:pt x="30" y="29"/>
                      <a:pt x="30" y="29"/>
                      <a:pt x="30" y="29"/>
                    </a:cubicBezTo>
                    <a:cubicBezTo>
                      <a:pt x="30" y="28"/>
                      <a:pt x="30" y="28"/>
                      <a:pt x="30" y="28"/>
                    </a:cubicBezTo>
                    <a:cubicBezTo>
                      <a:pt x="29" y="25"/>
                      <a:pt x="29" y="25"/>
                      <a:pt x="29" y="25"/>
                    </a:cubicBezTo>
                    <a:cubicBezTo>
                      <a:pt x="28" y="23"/>
                      <a:pt x="28" y="23"/>
                      <a:pt x="28" y="23"/>
                    </a:cubicBezTo>
                    <a:cubicBezTo>
                      <a:pt x="27" y="21"/>
                      <a:pt x="27" y="21"/>
                      <a:pt x="27" y="21"/>
                    </a:cubicBezTo>
                    <a:cubicBezTo>
                      <a:pt x="24" y="19"/>
                      <a:pt x="24" y="19"/>
                      <a:pt x="24" y="19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1" y="48"/>
                      <a:pt x="21" y="48"/>
                      <a:pt x="21" y="48"/>
                    </a:cubicBezTo>
                    <a:cubicBezTo>
                      <a:pt x="19" y="51"/>
                      <a:pt x="19" y="51"/>
                      <a:pt x="19" y="51"/>
                    </a:cubicBezTo>
                    <a:cubicBezTo>
                      <a:pt x="19" y="51"/>
                      <a:pt x="17" y="50"/>
                      <a:pt x="17" y="50"/>
                    </a:cubicBezTo>
                    <a:cubicBezTo>
                      <a:pt x="16" y="50"/>
                      <a:pt x="15" y="51"/>
                      <a:pt x="15" y="51"/>
                    </a:cubicBezTo>
                    <a:cubicBezTo>
                      <a:pt x="15" y="51"/>
                      <a:pt x="13" y="51"/>
                      <a:pt x="13" y="51"/>
                    </a:cubicBezTo>
                    <a:cubicBezTo>
                      <a:pt x="13" y="51"/>
                      <a:pt x="12" y="51"/>
                      <a:pt x="12" y="51"/>
                    </a:cubicBezTo>
                    <a:cubicBezTo>
                      <a:pt x="10" y="50"/>
                      <a:pt x="10" y="50"/>
                      <a:pt x="10" y="50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7" y="46"/>
                      <a:pt x="7" y="46"/>
                      <a:pt x="7" y="46"/>
                    </a:cubicBezTo>
                    <a:cubicBezTo>
                      <a:pt x="4" y="44"/>
                      <a:pt x="4" y="44"/>
                      <a:pt x="4" y="44"/>
                    </a:cubicBezTo>
                    <a:cubicBezTo>
                      <a:pt x="3" y="44"/>
                      <a:pt x="3" y="44"/>
                      <a:pt x="3" y="44"/>
                    </a:cubicBezTo>
                    <a:cubicBezTo>
                      <a:pt x="3" y="44"/>
                      <a:pt x="3" y="46"/>
                      <a:pt x="3" y="46"/>
                    </a:cubicBezTo>
                    <a:cubicBezTo>
                      <a:pt x="3" y="46"/>
                      <a:pt x="2" y="47"/>
                      <a:pt x="2" y="47"/>
                    </a:cubicBezTo>
                    <a:cubicBezTo>
                      <a:pt x="0" y="49"/>
                      <a:pt x="0" y="49"/>
                      <a:pt x="0" y="49"/>
                    </a:cubicBezTo>
                    <a:cubicBezTo>
                      <a:pt x="0" y="49"/>
                      <a:pt x="0" y="49"/>
                      <a:pt x="0" y="49"/>
                    </a:cubicBezTo>
                    <a:cubicBezTo>
                      <a:pt x="1" y="50"/>
                      <a:pt x="1" y="51"/>
                      <a:pt x="2" y="52"/>
                    </a:cubicBezTo>
                    <a:cubicBezTo>
                      <a:pt x="4" y="54"/>
                      <a:pt x="5" y="56"/>
                      <a:pt x="5" y="58"/>
                    </a:cubicBezTo>
                    <a:cubicBezTo>
                      <a:pt x="5" y="60"/>
                      <a:pt x="6" y="61"/>
                      <a:pt x="6" y="62"/>
                    </a:cubicBezTo>
                    <a:cubicBezTo>
                      <a:pt x="7" y="64"/>
                      <a:pt x="9" y="65"/>
                      <a:pt x="9" y="67"/>
                    </a:cubicBezTo>
                    <a:cubicBezTo>
                      <a:pt x="9" y="69"/>
                      <a:pt x="10" y="70"/>
                      <a:pt x="11" y="71"/>
                    </a:cubicBezTo>
                    <a:cubicBezTo>
                      <a:pt x="14" y="74"/>
                      <a:pt x="14" y="78"/>
                      <a:pt x="13" y="81"/>
                    </a:cubicBezTo>
                    <a:cubicBezTo>
                      <a:pt x="13" y="81"/>
                      <a:pt x="12" y="82"/>
                      <a:pt x="12" y="82"/>
                    </a:cubicBezTo>
                    <a:cubicBezTo>
                      <a:pt x="11" y="82"/>
                      <a:pt x="10" y="82"/>
                      <a:pt x="10" y="82"/>
                    </a:cubicBezTo>
                    <a:cubicBezTo>
                      <a:pt x="10" y="82"/>
                      <a:pt x="10" y="84"/>
                      <a:pt x="10" y="84"/>
                    </a:cubicBezTo>
                    <a:cubicBezTo>
                      <a:pt x="10" y="85"/>
                      <a:pt x="12" y="86"/>
                      <a:pt x="12" y="87"/>
                    </a:cubicBezTo>
                    <a:cubicBezTo>
                      <a:pt x="13" y="87"/>
                      <a:pt x="13" y="87"/>
                      <a:pt x="13" y="88"/>
                    </a:cubicBezTo>
                    <a:cubicBezTo>
                      <a:pt x="13" y="89"/>
                      <a:pt x="14" y="90"/>
                      <a:pt x="14" y="90"/>
                    </a:cubicBezTo>
                    <a:cubicBezTo>
                      <a:pt x="14" y="91"/>
                      <a:pt x="14" y="90"/>
                      <a:pt x="14" y="91"/>
                    </a:cubicBezTo>
                    <a:cubicBezTo>
                      <a:pt x="13" y="92"/>
                      <a:pt x="14" y="93"/>
                      <a:pt x="14" y="93"/>
                    </a:cubicBezTo>
                    <a:cubicBezTo>
                      <a:pt x="15" y="93"/>
                      <a:pt x="16" y="92"/>
                      <a:pt x="16" y="92"/>
                    </a:cubicBezTo>
                    <a:cubicBezTo>
                      <a:pt x="16" y="92"/>
                      <a:pt x="17" y="93"/>
                      <a:pt x="17" y="94"/>
                    </a:cubicBezTo>
                    <a:cubicBezTo>
                      <a:pt x="17" y="94"/>
                      <a:pt x="17" y="95"/>
                      <a:pt x="18" y="95"/>
                    </a:cubicBezTo>
                    <a:cubicBezTo>
                      <a:pt x="18" y="95"/>
                      <a:pt x="19" y="94"/>
                      <a:pt x="19" y="95"/>
                    </a:cubicBezTo>
                    <a:cubicBezTo>
                      <a:pt x="20" y="96"/>
                      <a:pt x="20" y="97"/>
                      <a:pt x="21" y="97"/>
                    </a:cubicBezTo>
                    <a:cubicBezTo>
                      <a:pt x="21" y="98"/>
                      <a:pt x="21" y="98"/>
                      <a:pt x="22" y="98"/>
                    </a:cubicBezTo>
                    <a:cubicBezTo>
                      <a:pt x="23" y="98"/>
                      <a:pt x="23" y="98"/>
                      <a:pt x="24" y="98"/>
                    </a:cubicBezTo>
                    <a:cubicBezTo>
                      <a:pt x="24" y="99"/>
                      <a:pt x="24" y="99"/>
                      <a:pt x="25" y="98"/>
                    </a:cubicBezTo>
                    <a:cubicBezTo>
                      <a:pt x="26" y="98"/>
                      <a:pt x="26" y="98"/>
                      <a:pt x="27" y="97"/>
                    </a:cubicBezTo>
                    <a:cubicBezTo>
                      <a:pt x="27" y="97"/>
                      <a:pt x="27" y="96"/>
                      <a:pt x="28" y="96"/>
                    </a:cubicBezTo>
                    <a:cubicBezTo>
                      <a:pt x="29" y="96"/>
                      <a:pt x="30" y="96"/>
                      <a:pt x="30" y="96"/>
                    </a:cubicBezTo>
                    <a:cubicBezTo>
                      <a:pt x="30" y="96"/>
                      <a:pt x="30" y="95"/>
                      <a:pt x="31" y="95"/>
                    </a:cubicBezTo>
                    <a:cubicBezTo>
                      <a:pt x="31" y="95"/>
                      <a:pt x="31" y="95"/>
                      <a:pt x="31" y="95"/>
                    </a:cubicBezTo>
                    <a:cubicBezTo>
                      <a:pt x="32" y="95"/>
                      <a:pt x="33" y="95"/>
                      <a:pt x="34" y="95"/>
                    </a:cubicBezTo>
                    <a:cubicBezTo>
                      <a:pt x="34" y="95"/>
                      <a:pt x="33" y="95"/>
                      <a:pt x="34" y="95"/>
                    </a:cubicBezTo>
                    <a:cubicBezTo>
                      <a:pt x="36" y="95"/>
                      <a:pt x="35" y="96"/>
                      <a:pt x="37" y="95"/>
                    </a:cubicBezTo>
                    <a:cubicBezTo>
                      <a:pt x="37" y="94"/>
                      <a:pt x="37" y="94"/>
                      <a:pt x="38" y="94"/>
                    </a:cubicBezTo>
                    <a:cubicBezTo>
                      <a:pt x="38" y="94"/>
                      <a:pt x="38" y="94"/>
                      <a:pt x="38" y="94"/>
                    </a:cubicBezTo>
                    <a:cubicBezTo>
                      <a:pt x="38" y="93"/>
                      <a:pt x="39" y="94"/>
                      <a:pt x="39" y="93"/>
                    </a:cubicBezTo>
                    <a:cubicBezTo>
                      <a:pt x="39" y="93"/>
                      <a:pt x="39" y="93"/>
                      <a:pt x="40" y="92"/>
                    </a:cubicBezTo>
                    <a:cubicBezTo>
                      <a:pt x="40" y="92"/>
                      <a:pt x="40" y="92"/>
                      <a:pt x="41" y="92"/>
                    </a:cubicBezTo>
                    <a:cubicBezTo>
                      <a:pt x="42" y="92"/>
                      <a:pt x="44" y="92"/>
                      <a:pt x="46" y="92"/>
                    </a:cubicBezTo>
                    <a:cubicBezTo>
                      <a:pt x="46" y="92"/>
                      <a:pt x="47" y="92"/>
                      <a:pt x="47" y="93"/>
                    </a:cubicBezTo>
                    <a:cubicBezTo>
                      <a:pt x="47" y="93"/>
                      <a:pt x="48" y="92"/>
                      <a:pt x="48" y="92"/>
                    </a:cubicBezTo>
                    <a:cubicBezTo>
                      <a:pt x="49" y="92"/>
                      <a:pt x="49" y="92"/>
                      <a:pt x="50" y="92"/>
                    </a:cubicBezTo>
                    <a:cubicBezTo>
                      <a:pt x="51" y="92"/>
                      <a:pt x="53" y="92"/>
                      <a:pt x="54" y="93"/>
                    </a:cubicBezTo>
                    <a:cubicBezTo>
                      <a:pt x="55" y="93"/>
                      <a:pt x="56" y="94"/>
                      <a:pt x="57" y="94"/>
                    </a:cubicBezTo>
                    <a:cubicBezTo>
                      <a:pt x="57" y="93"/>
                      <a:pt x="58" y="92"/>
                      <a:pt x="59" y="92"/>
                    </a:cubicBezTo>
                    <a:cubicBezTo>
                      <a:pt x="59" y="92"/>
                      <a:pt x="60" y="92"/>
                      <a:pt x="61" y="92"/>
                    </a:cubicBezTo>
                    <a:cubicBezTo>
                      <a:pt x="61" y="92"/>
                      <a:pt x="62" y="92"/>
                      <a:pt x="62" y="92"/>
                    </a:cubicBezTo>
                    <a:cubicBezTo>
                      <a:pt x="63" y="92"/>
                      <a:pt x="63" y="91"/>
                      <a:pt x="63" y="91"/>
                    </a:cubicBezTo>
                    <a:cubicBezTo>
                      <a:pt x="63" y="90"/>
                      <a:pt x="64" y="89"/>
                      <a:pt x="65" y="89"/>
                    </a:cubicBezTo>
                    <a:cubicBezTo>
                      <a:pt x="66" y="89"/>
                      <a:pt x="66" y="89"/>
                      <a:pt x="66" y="89"/>
                    </a:cubicBezTo>
                    <a:cubicBezTo>
                      <a:pt x="66" y="90"/>
                      <a:pt x="66" y="90"/>
                      <a:pt x="66" y="90"/>
                    </a:cubicBezTo>
                    <a:cubicBezTo>
                      <a:pt x="67" y="90"/>
                      <a:pt x="68" y="90"/>
                      <a:pt x="69" y="90"/>
                    </a:cubicBezTo>
                    <a:cubicBezTo>
                      <a:pt x="69" y="90"/>
                      <a:pt x="70" y="90"/>
                      <a:pt x="71" y="89"/>
                    </a:cubicBezTo>
                    <a:cubicBezTo>
                      <a:pt x="72" y="88"/>
                      <a:pt x="73" y="88"/>
                      <a:pt x="73" y="87"/>
                    </a:cubicBezTo>
                    <a:cubicBezTo>
                      <a:pt x="74" y="87"/>
                      <a:pt x="74" y="87"/>
                      <a:pt x="74" y="87"/>
                    </a:cubicBezTo>
                    <a:cubicBezTo>
                      <a:pt x="75" y="87"/>
                      <a:pt x="76" y="86"/>
                      <a:pt x="76" y="86"/>
                    </a:cubicBezTo>
                    <a:cubicBezTo>
                      <a:pt x="77" y="85"/>
                      <a:pt x="78" y="84"/>
                      <a:pt x="78" y="84"/>
                    </a:cubicBezTo>
                    <a:cubicBezTo>
                      <a:pt x="82" y="81"/>
                      <a:pt x="82" y="81"/>
                      <a:pt x="82" y="81"/>
                    </a:cubicBezTo>
                    <a:cubicBezTo>
                      <a:pt x="85" y="78"/>
                      <a:pt x="90" y="71"/>
                      <a:pt x="90" y="71"/>
                    </a:cubicBezTo>
                    <a:cubicBezTo>
                      <a:pt x="90" y="71"/>
                      <a:pt x="92" y="70"/>
                      <a:pt x="92" y="69"/>
                    </a:cubicBezTo>
                    <a:cubicBezTo>
                      <a:pt x="95" y="67"/>
                      <a:pt x="96" y="64"/>
                      <a:pt x="98" y="61"/>
                    </a:cubicBezTo>
                    <a:cubicBezTo>
                      <a:pt x="99" y="59"/>
                      <a:pt x="102" y="54"/>
                      <a:pt x="103" y="53"/>
                    </a:cubicBezTo>
                    <a:cubicBezTo>
                      <a:pt x="103" y="52"/>
                      <a:pt x="104" y="52"/>
                      <a:pt x="106" y="51"/>
                    </a:cubicBezTo>
                    <a:cubicBezTo>
                      <a:pt x="107" y="51"/>
                      <a:pt x="108" y="49"/>
                      <a:pt x="109" y="48"/>
                    </a:cubicBezTo>
                    <a:cubicBezTo>
                      <a:pt x="109" y="47"/>
                      <a:pt x="110" y="47"/>
                      <a:pt x="110" y="46"/>
                    </a:cubicBezTo>
                    <a:cubicBezTo>
                      <a:pt x="110" y="46"/>
                      <a:pt x="111" y="45"/>
                      <a:pt x="110" y="44"/>
                    </a:cubicBezTo>
                    <a:cubicBezTo>
                      <a:pt x="110" y="44"/>
                      <a:pt x="111" y="43"/>
                      <a:pt x="111" y="42"/>
                    </a:cubicBezTo>
                    <a:cubicBezTo>
                      <a:pt x="111" y="41"/>
                      <a:pt x="111" y="40"/>
                      <a:pt x="111" y="39"/>
                    </a:cubicBezTo>
                    <a:cubicBezTo>
                      <a:pt x="112" y="38"/>
                      <a:pt x="112" y="37"/>
                      <a:pt x="112" y="35"/>
                    </a:cubicBezTo>
                    <a:close/>
                    <a:moveTo>
                      <a:pt x="88" y="55"/>
                    </a:moveTo>
                    <a:cubicBezTo>
                      <a:pt x="86" y="57"/>
                      <a:pt x="86" y="57"/>
                      <a:pt x="86" y="57"/>
                    </a:cubicBezTo>
                    <a:cubicBezTo>
                      <a:pt x="86" y="59"/>
                      <a:pt x="86" y="59"/>
                      <a:pt x="86" y="59"/>
                    </a:cubicBezTo>
                    <a:cubicBezTo>
                      <a:pt x="81" y="61"/>
                      <a:pt x="81" y="61"/>
                      <a:pt x="81" y="61"/>
                    </a:cubicBezTo>
                    <a:cubicBezTo>
                      <a:pt x="79" y="65"/>
                      <a:pt x="79" y="65"/>
                      <a:pt x="79" y="65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4" y="62"/>
                      <a:pt x="74" y="62"/>
                      <a:pt x="74" y="62"/>
                    </a:cubicBezTo>
                    <a:cubicBezTo>
                      <a:pt x="74" y="60"/>
                      <a:pt x="74" y="60"/>
                      <a:pt x="74" y="60"/>
                    </a:cubicBezTo>
                    <a:cubicBezTo>
                      <a:pt x="72" y="56"/>
                      <a:pt x="72" y="56"/>
                      <a:pt x="72" y="56"/>
                    </a:cubicBezTo>
                    <a:cubicBezTo>
                      <a:pt x="74" y="55"/>
                      <a:pt x="74" y="55"/>
                      <a:pt x="74" y="55"/>
                    </a:cubicBezTo>
                    <a:cubicBezTo>
                      <a:pt x="76" y="52"/>
                      <a:pt x="76" y="52"/>
                      <a:pt x="76" y="52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9" y="51"/>
                      <a:pt x="79" y="51"/>
                      <a:pt x="79" y="51"/>
                    </a:cubicBezTo>
                    <a:cubicBezTo>
                      <a:pt x="80" y="49"/>
                      <a:pt x="80" y="49"/>
                      <a:pt x="80" y="49"/>
                    </a:cubicBezTo>
                    <a:cubicBezTo>
                      <a:pt x="83" y="48"/>
                      <a:pt x="83" y="48"/>
                      <a:pt x="83" y="48"/>
                    </a:cubicBezTo>
                    <a:cubicBezTo>
                      <a:pt x="84" y="50"/>
                      <a:pt x="84" y="50"/>
                      <a:pt x="84" y="50"/>
                    </a:cubicBezTo>
                    <a:cubicBezTo>
                      <a:pt x="88" y="53"/>
                      <a:pt x="88" y="53"/>
                      <a:pt x="88" y="53"/>
                    </a:cubicBezTo>
                    <a:lnTo>
                      <a:pt x="88" y="55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3" name="Freeform 888">
                <a:extLst>
                  <a:ext uri="{FF2B5EF4-FFF2-40B4-BE49-F238E27FC236}">
                    <a16:creationId xmlns:a16="http://schemas.microsoft.com/office/drawing/2014/main" id="{12B848A6-B89B-7D80-775D-5E76C34392A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32563" y="4549775"/>
                <a:ext cx="292100" cy="387350"/>
              </a:xfrm>
              <a:custGeom>
                <a:avLst/>
                <a:gdLst>
                  <a:gd name="T0" fmla="*/ 68 w 70"/>
                  <a:gd name="T1" fmla="*/ 1 h 93"/>
                  <a:gd name="T2" fmla="*/ 67 w 70"/>
                  <a:gd name="T3" fmla="*/ 1 h 93"/>
                  <a:gd name="T4" fmla="*/ 65 w 70"/>
                  <a:gd name="T5" fmla="*/ 2 h 93"/>
                  <a:gd name="T6" fmla="*/ 61 w 70"/>
                  <a:gd name="T7" fmla="*/ 4 h 93"/>
                  <a:gd name="T8" fmla="*/ 59 w 70"/>
                  <a:gd name="T9" fmla="*/ 4 h 93"/>
                  <a:gd name="T10" fmla="*/ 53 w 70"/>
                  <a:gd name="T11" fmla="*/ 5 h 93"/>
                  <a:gd name="T12" fmla="*/ 51 w 70"/>
                  <a:gd name="T13" fmla="*/ 5 h 93"/>
                  <a:gd name="T14" fmla="*/ 45 w 70"/>
                  <a:gd name="T15" fmla="*/ 6 h 93"/>
                  <a:gd name="T16" fmla="*/ 41 w 70"/>
                  <a:gd name="T17" fmla="*/ 8 h 93"/>
                  <a:gd name="T18" fmla="*/ 36 w 70"/>
                  <a:gd name="T19" fmla="*/ 9 h 93"/>
                  <a:gd name="T20" fmla="*/ 31 w 70"/>
                  <a:gd name="T21" fmla="*/ 9 h 93"/>
                  <a:gd name="T22" fmla="*/ 26 w 70"/>
                  <a:gd name="T23" fmla="*/ 12 h 93"/>
                  <a:gd name="T24" fmla="*/ 18 w 70"/>
                  <a:gd name="T25" fmla="*/ 7 h 93"/>
                  <a:gd name="T26" fmla="*/ 15 w 70"/>
                  <a:gd name="T27" fmla="*/ 4 h 93"/>
                  <a:gd name="T28" fmla="*/ 15 w 70"/>
                  <a:gd name="T29" fmla="*/ 4 h 93"/>
                  <a:gd name="T30" fmla="*/ 11 w 70"/>
                  <a:gd name="T31" fmla="*/ 9 h 93"/>
                  <a:gd name="T32" fmla="*/ 17 w 70"/>
                  <a:gd name="T33" fmla="*/ 18 h 93"/>
                  <a:gd name="T34" fmla="*/ 20 w 70"/>
                  <a:gd name="T35" fmla="*/ 20 h 93"/>
                  <a:gd name="T36" fmla="*/ 40 w 70"/>
                  <a:gd name="T37" fmla="*/ 27 h 93"/>
                  <a:gd name="T38" fmla="*/ 47 w 70"/>
                  <a:gd name="T39" fmla="*/ 27 h 93"/>
                  <a:gd name="T40" fmla="*/ 27 w 70"/>
                  <a:gd name="T41" fmla="*/ 48 h 93"/>
                  <a:gd name="T42" fmla="*/ 20 w 70"/>
                  <a:gd name="T43" fmla="*/ 48 h 93"/>
                  <a:gd name="T44" fmla="*/ 14 w 70"/>
                  <a:gd name="T45" fmla="*/ 50 h 93"/>
                  <a:gd name="T46" fmla="*/ 12 w 70"/>
                  <a:gd name="T47" fmla="*/ 53 h 93"/>
                  <a:gd name="T48" fmla="*/ 7 w 70"/>
                  <a:gd name="T49" fmla="*/ 53 h 93"/>
                  <a:gd name="T50" fmla="*/ 6 w 70"/>
                  <a:gd name="T51" fmla="*/ 55 h 93"/>
                  <a:gd name="T52" fmla="*/ 0 w 70"/>
                  <a:gd name="T53" fmla="*/ 63 h 93"/>
                  <a:gd name="T54" fmla="*/ 0 w 70"/>
                  <a:gd name="T55" fmla="*/ 87 h 93"/>
                  <a:gd name="T56" fmla="*/ 4 w 70"/>
                  <a:gd name="T57" fmla="*/ 93 h 93"/>
                  <a:gd name="T58" fmla="*/ 8 w 70"/>
                  <a:gd name="T59" fmla="*/ 88 h 93"/>
                  <a:gd name="T60" fmla="*/ 12 w 70"/>
                  <a:gd name="T61" fmla="*/ 84 h 93"/>
                  <a:gd name="T62" fmla="*/ 24 w 70"/>
                  <a:gd name="T63" fmla="*/ 72 h 93"/>
                  <a:gd name="T64" fmla="*/ 24 w 70"/>
                  <a:gd name="T65" fmla="*/ 72 h 93"/>
                  <a:gd name="T66" fmla="*/ 33 w 70"/>
                  <a:gd name="T67" fmla="*/ 67 h 93"/>
                  <a:gd name="T68" fmla="*/ 33 w 70"/>
                  <a:gd name="T69" fmla="*/ 66 h 93"/>
                  <a:gd name="T70" fmla="*/ 33 w 70"/>
                  <a:gd name="T71" fmla="*/ 67 h 93"/>
                  <a:gd name="T72" fmla="*/ 36 w 70"/>
                  <a:gd name="T73" fmla="*/ 64 h 93"/>
                  <a:gd name="T74" fmla="*/ 44 w 70"/>
                  <a:gd name="T75" fmla="*/ 56 h 93"/>
                  <a:gd name="T76" fmla="*/ 51 w 70"/>
                  <a:gd name="T77" fmla="*/ 47 h 93"/>
                  <a:gd name="T78" fmla="*/ 56 w 70"/>
                  <a:gd name="T79" fmla="*/ 38 h 93"/>
                  <a:gd name="T80" fmla="*/ 57 w 70"/>
                  <a:gd name="T81" fmla="*/ 36 h 93"/>
                  <a:gd name="T82" fmla="*/ 60 w 70"/>
                  <a:gd name="T83" fmla="*/ 31 h 93"/>
                  <a:gd name="T84" fmla="*/ 60 w 70"/>
                  <a:gd name="T85" fmla="*/ 28 h 93"/>
                  <a:gd name="T86" fmla="*/ 64 w 70"/>
                  <a:gd name="T87" fmla="*/ 22 h 93"/>
                  <a:gd name="T88" fmla="*/ 67 w 70"/>
                  <a:gd name="T89" fmla="*/ 13 h 93"/>
                  <a:gd name="T90" fmla="*/ 68 w 70"/>
                  <a:gd name="T91" fmla="*/ 12 h 93"/>
                  <a:gd name="T92" fmla="*/ 69 w 70"/>
                  <a:gd name="T93" fmla="*/ 9 h 93"/>
                  <a:gd name="T94" fmla="*/ 69 w 70"/>
                  <a:gd name="T95" fmla="*/ 4 h 93"/>
                  <a:gd name="T96" fmla="*/ 68 w 70"/>
                  <a:gd name="T97" fmla="*/ 1 h 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70" h="93">
                    <a:moveTo>
                      <a:pt x="68" y="1"/>
                    </a:moveTo>
                    <a:cubicBezTo>
                      <a:pt x="68" y="1"/>
                      <a:pt x="68" y="1"/>
                      <a:pt x="67" y="1"/>
                    </a:cubicBezTo>
                    <a:cubicBezTo>
                      <a:pt x="66" y="0"/>
                      <a:pt x="66" y="1"/>
                      <a:pt x="65" y="2"/>
                    </a:cubicBezTo>
                    <a:cubicBezTo>
                      <a:pt x="64" y="3"/>
                      <a:pt x="63" y="4"/>
                      <a:pt x="61" y="4"/>
                    </a:cubicBezTo>
                    <a:cubicBezTo>
                      <a:pt x="60" y="4"/>
                      <a:pt x="60" y="4"/>
                      <a:pt x="59" y="4"/>
                    </a:cubicBezTo>
                    <a:cubicBezTo>
                      <a:pt x="57" y="4"/>
                      <a:pt x="55" y="6"/>
                      <a:pt x="53" y="5"/>
                    </a:cubicBezTo>
                    <a:cubicBezTo>
                      <a:pt x="52" y="5"/>
                      <a:pt x="51" y="5"/>
                      <a:pt x="51" y="5"/>
                    </a:cubicBezTo>
                    <a:cubicBezTo>
                      <a:pt x="49" y="7"/>
                      <a:pt x="47" y="6"/>
                      <a:pt x="45" y="6"/>
                    </a:cubicBezTo>
                    <a:cubicBezTo>
                      <a:pt x="43" y="6"/>
                      <a:pt x="42" y="7"/>
                      <a:pt x="41" y="8"/>
                    </a:cubicBezTo>
                    <a:cubicBezTo>
                      <a:pt x="39" y="9"/>
                      <a:pt x="38" y="10"/>
                      <a:pt x="36" y="9"/>
                    </a:cubicBezTo>
                    <a:cubicBezTo>
                      <a:pt x="34" y="8"/>
                      <a:pt x="33" y="8"/>
                      <a:pt x="31" y="9"/>
                    </a:cubicBezTo>
                    <a:cubicBezTo>
                      <a:pt x="30" y="11"/>
                      <a:pt x="28" y="11"/>
                      <a:pt x="26" y="12"/>
                    </a:cubicBezTo>
                    <a:cubicBezTo>
                      <a:pt x="22" y="12"/>
                      <a:pt x="20" y="9"/>
                      <a:pt x="18" y="7"/>
                    </a:cubicBezTo>
                    <a:cubicBezTo>
                      <a:pt x="17" y="6"/>
                      <a:pt x="17" y="4"/>
                      <a:pt x="15" y="4"/>
                    </a:cubicBezTo>
                    <a:cubicBezTo>
                      <a:pt x="15" y="4"/>
                      <a:pt x="15" y="4"/>
                      <a:pt x="15" y="4"/>
                    </a:cubicBezTo>
                    <a:cubicBezTo>
                      <a:pt x="11" y="9"/>
                      <a:pt x="11" y="9"/>
                      <a:pt x="11" y="9"/>
                    </a:cubicBezTo>
                    <a:cubicBezTo>
                      <a:pt x="17" y="18"/>
                      <a:pt x="17" y="18"/>
                      <a:pt x="17" y="18"/>
                    </a:cubicBezTo>
                    <a:cubicBezTo>
                      <a:pt x="20" y="20"/>
                      <a:pt x="20" y="20"/>
                      <a:pt x="20" y="20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7" y="27"/>
                      <a:pt x="47" y="27"/>
                      <a:pt x="47" y="27"/>
                    </a:cubicBezTo>
                    <a:cubicBezTo>
                      <a:pt x="27" y="48"/>
                      <a:pt x="27" y="48"/>
                      <a:pt x="27" y="48"/>
                    </a:cubicBezTo>
                    <a:cubicBezTo>
                      <a:pt x="20" y="48"/>
                      <a:pt x="20" y="48"/>
                      <a:pt x="20" y="48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2" y="53"/>
                      <a:pt x="12" y="53"/>
                      <a:pt x="12" y="53"/>
                    </a:cubicBezTo>
                    <a:cubicBezTo>
                      <a:pt x="7" y="53"/>
                      <a:pt x="7" y="53"/>
                      <a:pt x="7" y="53"/>
                    </a:cubicBezTo>
                    <a:cubicBezTo>
                      <a:pt x="6" y="55"/>
                      <a:pt x="6" y="55"/>
                      <a:pt x="6" y="55"/>
                    </a:cubicBezTo>
                    <a:cubicBezTo>
                      <a:pt x="0" y="63"/>
                      <a:pt x="0" y="63"/>
                      <a:pt x="0" y="63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4" y="93"/>
                      <a:pt x="4" y="93"/>
                      <a:pt x="4" y="93"/>
                    </a:cubicBezTo>
                    <a:cubicBezTo>
                      <a:pt x="5" y="92"/>
                      <a:pt x="7" y="90"/>
                      <a:pt x="8" y="88"/>
                    </a:cubicBezTo>
                    <a:cubicBezTo>
                      <a:pt x="9" y="87"/>
                      <a:pt x="10" y="85"/>
                      <a:pt x="12" y="84"/>
                    </a:cubicBezTo>
                    <a:cubicBezTo>
                      <a:pt x="15" y="79"/>
                      <a:pt x="19" y="76"/>
                      <a:pt x="24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7" y="70"/>
                      <a:pt x="30" y="69"/>
                      <a:pt x="33" y="67"/>
                    </a:cubicBezTo>
                    <a:cubicBezTo>
                      <a:pt x="33" y="66"/>
                      <a:pt x="33" y="66"/>
                      <a:pt x="33" y="66"/>
                    </a:cubicBezTo>
                    <a:cubicBezTo>
                      <a:pt x="33" y="66"/>
                      <a:pt x="33" y="66"/>
                      <a:pt x="33" y="67"/>
                    </a:cubicBezTo>
                    <a:cubicBezTo>
                      <a:pt x="34" y="66"/>
                      <a:pt x="35" y="65"/>
                      <a:pt x="36" y="64"/>
                    </a:cubicBezTo>
                    <a:cubicBezTo>
                      <a:pt x="40" y="62"/>
                      <a:pt x="42" y="59"/>
                      <a:pt x="44" y="56"/>
                    </a:cubicBezTo>
                    <a:cubicBezTo>
                      <a:pt x="47" y="53"/>
                      <a:pt x="49" y="50"/>
                      <a:pt x="51" y="47"/>
                    </a:cubicBezTo>
                    <a:cubicBezTo>
                      <a:pt x="53" y="44"/>
                      <a:pt x="55" y="41"/>
                      <a:pt x="56" y="38"/>
                    </a:cubicBezTo>
                    <a:cubicBezTo>
                      <a:pt x="56" y="37"/>
                      <a:pt x="56" y="36"/>
                      <a:pt x="57" y="36"/>
                    </a:cubicBezTo>
                    <a:cubicBezTo>
                      <a:pt x="58" y="34"/>
                      <a:pt x="59" y="32"/>
                      <a:pt x="60" y="31"/>
                    </a:cubicBezTo>
                    <a:cubicBezTo>
                      <a:pt x="60" y="30"/>
                      <a:pt x="60" y="29"/>
                      <a:pt x="60" y="28"/>
                    </a:cubicBezTo>
                    <a:cubicBezTo>
                      <a:pt x="62" y="27"/>
                      <a:pt x="63" y="24"/>
                      <a:pt x="64" y="22"/>
                    </a:cubicBezTo>
                    <a:cubicBezTo>
                      <a:pt x="67" y="19"/>
                      <a:pt x="67" y="17"/>
                      <a:pt x="67" y="13"/>
                    </a:cubicBezTo>
                    <a:cubicBezTo>
                      <a:pt x="67" y="13"/>
                      <a:pt x="67" y="12"/>
                      <a:pt x="68" y="12"/>
                    </a:cubicBezTo>
                    <a:cubicBezTo>
                      <a:pt x="69" y="11"/>
                      <a:pt x="69" y="10"/>
                      <a:pt x="69" y="9"/>
                    </a:cubicBezTo>
                    <a:cubicBezTo>
                      <a:pt x="69" y="7"/>
                      <a:pt x="68" y="6"/>
                      <a:pt x="69" y="4"/>
                    </a:cubicBezTo>
                    <a:cubicBezTo>
                      <a:pt x="70" y="2"/>
                      <a:pt x="70" y="2"/>
                      <a:pt x="68" y="1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4" name="Freeform 889">
                <a:extLst>
                  <a:ext uri="{FF2B5EF4-FFF2-40B4-BE49-F238E27FC236}">
                    <a16:creationId xmlns:a16="http://schemas.microsoft.com/office/drawing/2014/main" id="{88E49500-6644-0233-326E-EC13B356075D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997450" y="4605338"/>
                <a:ext cx="87312" cy="90488"/>
              </a:xfrm>
              <a:custGeom>
                <a:avLst/>
                <a:gdLst>
                  <a:gd name="T0" fmla="*/ 5 w 21"/>
                  <a:gd name="T1" fmla="*/ 17 h 22"/>
                  <a:gd name="T2" fmla="*/ 4 w 21"/>
                  <a:gd name="T3" fmla="*/ 18 h 22"/>
                  <a:gd name="T4" fmla="*/ 5 w 21"/>
                  <a:gd name="T5" fmla="*/ 17 h 22"/>
                  <a:gd name="T6" fmla="*/ 19 w 21"/>
                  <a:gd name="T7" fmla="*/ 10 h 22"/>
                  <a:gd name="T8" fmla="*/ 19 w 21"/>
                  <a:gd name="T9" fmla="*/ 9 h 22"/>
                  <a:gd name="T10" fmla="*/ 19 w 21"/>
                  <a:gd name="T11" fmla="*/ 7 h 22"/>
                  <a:gd name="T12" fmla="*/ 14 w 21"/>
                  <a:gd name="T13" fmla="*/ 0 h 22"/>
                  <a:gd name="T14" fmla="*/ 5 w 21"/>
                  <a:gd name="T15" fmla="*/ 2 h 22"/>
                  <a:gd name="T16" fmla="*/ 4 w 21"/>
                  <a:gd name="T17" fmla="*/ 5 h 22"/>
                  <a:gd name="T18" fmla="*/ 3 w 21"/>
                  <a:gd name="T19" fmla="*/ 5 h 22"/>
                  <a:gd name="T20" fmla="*/ 2 w 21"/>
                  <a:gd name="T21" fmla="*/ 7 h 22"/>
                  <a:gd name="T22" fmla="*/ 1 w 21"/>
                  <a:gd name="T23" fmla="*/ 7 h 22"/>
                  <a:gd name="T24" fmla="*/ 0 w 21"/>
                  <a:gd name="T25" fmla="*/ 8 h 22"/>
                  <a:gd name="T26" fmla="*/ 1 w 21"/>
                  <a:gd name="T27" fmla="*/ 8 h 22"/>
                  <a:gd name="T28" fmla="*/ 1 w 21"/>
                  <a:gd name="T29" fmla="*/ 12 h 22"/>
                  <a:gd name="T30" fmla="*/ 2 w 21"/>
                  <a:gd name="T31" fmla="*/ 13 h 22"/>
                  <a:gd name="T32" fmla="*/ 4 w 21"/>
                  <a:gd name="T33" fmla="*/ 15 h 22"/>
                  <a:gd name="T34" fmla="*/ 5 w 21"/>
                  <a:gd name="T35" fmla="*/ 17 h 22"/>
                  <a:gd name="T36" fmla="*/ 6 w 21"/>
                  <a:gd name="T37" fmla="*/ 18 h 22"/>
                  <a:gd name="T38" fmla="*/ 7 w 21"/>
                  <a:gd name="T39" fmla="*/ 18 h 22"/>
                  <a:gd name="T40" fmla="*/ 7 w 21"/>
                  <a:gd name="T41" fmla="*/ 19 h 22"/>
                  <a:gd name="T42" fmla="*/ 13 w 21"/>
                  <a:gd name="T43" fmla="*/ 22 h 22"/>
                  <a:gd name="T44" fmla="*/ 15 w 21"/>
                  <a:gd name="T45" fmla="*/ 18 h 22"/>
                  <a:gd name="T46" fmla="*/ 18 w 21"/>
                  <a:gd name="T47" fmla="*/ 16 h 22"/>
                  <a:gd name="T48" fmla="*/ 19 w 21"/>
                  <a:gd name="T49" fmla="*/ 13 h 22"/>
                  <a:gd name="T50" fmla="*/ 21 w 21"/>
                  <a:gd name="T51" fmla="*/ 13 h 22"/>
                  <a:gd name="T52" fmla="*/ 21 w 21"/>
                  <a:gd name="T53" fmla="*/ 11 h 22"/>
                  <a:gd name="T54" fmla="*/ 18 w 21"/>
                  <a:gd name="T55" fmla="*/ 12 h 22"/>
                  <a:gd name="T56" fmla="*/ 19 w 21"/>
                  <a:gd name="T57" fmla="*/ 1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1" h="22">
                    <a:moveTo>
                      <a:pt x="5" y="17"/>
                    </a:moveTo>
                    <a:cubicBezTo>
                      <a:pt x="5" y="19"/>
                      <a:pt x="5" y="19"/>
                      <a:pt x="4" y="18"/>
                    </a:cubicBezTo>
                    <a:cubicBezTo>
                      <a:pt x="4" y="17"/>
                      <a:pt x="5" y="18"/>
                      <a:pt x="5" y="17"/>
                    </a:cubicBezTo>
                    <a:close/>
                    <a:moveTo>
                      <a:pt x="19" y="10"/>
                    </a:moveTo>
                    <a:cubicBezTo>
                      <a:pt x="19" y="9"/>
                      <a:pt x="19" y="9"/>
                      <a:pt x="19" y="9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3" y="5"/>
                      <a:pt x="3" y="5"/>
                      <a:pt x="3" y="5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7"/>
                      <a:pt x="0" y="7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9"/>
                      <a:pt x="2" y="10"/>
                      <a:pt x="1" y="12"/>
                    </a:cubicBezTo>
                    <a:cubicBezTo>
                      <a:pt x="1" y="12"/>
                      <a:pt x="1" y="13"/>
                      <a:pt x="2" y="13"/>
                    </a:cubicBezTo>
                    <a:cubicBezTo>
                      <a:pt x="3" y="13"/>
                      <a:pt x="4" y="14"/>
                      <a:pt x="4" y="15"/>
                    </a:cubicBezTo>
                    <a:cubicBezTo>
                      <a:pt x="4" y="16"/>
                      <a:pt x="4" y="17"/>
                      <a:pt x="5" y="17"/>
                    </a:cubicBezTo>
                    <a:cubicBezTo>
                      <a:pt x="6" y="17"/>
                      <a:pt x="6" y="17"/>
                      <a:pt x="6" y="18"/>
                    </a:cubicBezTo>
                    <a:cubicBezTo>
                      <a:pt x="7" y="18"/>
                      <a:pt x="8" y="18"/>
                      <a:pt x="7" y="18"/>
                    </a:cubicBezTo>
                    <a:cubicBezTo>
                      <a:pt x="7" y="19"/>
                      <a:pt x="7" y="19"/>
                      <a:pt x="7" y="19"/>
                    </a:cubicBezTo>
                    <a:cubicBezTo>
                      <a:pt x="9" y="20"/>
                      <a:pt x="11" y="21"/>
                      <a:pt x="13" y="22"/>
                    </a:cubicBezTo>
                    <a:cubicBezTo>
                      <a:pt x="15" y="18"/>
                      <a:pt x="15" y="18"/>
                      <a:pt x="15" y="18"/>
                    </a:cubicBezTo>
                    <a:cubicBezTo>
                      <a:pt x="18" y="16"/>
                      <a:pt x="18" y="16"/>
                      <a:pt x="18" y="16"/>
                    </a:cubicBezTo>
                    <a:cubicBezTo>
                      <a:pt x="19" y="13"/>
                      <a:pt x="19" y="13"/>
                      <a:pt x="19" y="13"/>
                    </a:cubicBezTo>
                    <a:cubicBezTo>
                      <a:pt x="21" y="13"/>
                      <a:pt x="21" y="13"/>
                      <a:pt x="21" y="13"/>
                    </a:cubicBezTo>
                    <a:cubicBezTo>
                      <a:pt x="21" y="11"/>
                      <a:pt x="21" y="11"/>
                      <a:pt x="21" y="11"/>
                    </a:cubicBezTo>
                    <a:cubicBezTo>
                      <a:pt x="18" y="12"/>
                      <a:pt x="18" y="12"/>
                      <a:pt x="18" y="12"/>
                    </a:cubicBezTo>
                    <a:lnTo>
                      <a:pt x="19" y="10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5" name="Freeform 890">
                <a:extLst>
                  <a:ext uri="{FF2B5EF4-FFF2-40B4-BE49-F238E27FC236}">
                    <a16:creationId xmlns:a16="http://schemas.microsoft.com/office/drawing/2014/main" id="{C96A7BDF-B4F6-8B60-C9E7-812A30E7B9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84738" y="4413250"/>
                <a:ext cx="169862" cy="128588"/>
              </a:xfrm>
              <a:custGeom>
                <a:avLst/>
                <a:gdLst>
                  <a:gd name="T0" fmla="*/ 40 w 41"/>
                  <a:gd name="T1" fmla="*/ 27 h 31"/>
                  <a:gd name="T2" fmla="*/ 41 w 41"/>
                  <a:gd name="T3" fmla="*/ 26 h 31"/>
                  <a:gd name="T4" fmla="*/ 39 w 41"/>
                  <a:gd name="T5" fmla="*/ 23 h 31"/>
                  <a:gd name="T6" fmla="*/ 37 w 41"/>
                  <a:gd name="T7" fmla="*/ 24 h 31"/>
                  <a:gd name="T8" fmla="*/ 36 w 41"/>
                  <a:gd name="T9" fmla="*/ 21 h 31"/>
                  <a:gd name="T10" fmla="*/ 37 w 41"/>
                  <a:gd name="T11" fmla="*/ 19 h 31"/>
                  <a:gd name="T12" fmla="*/ 36 w 41"/>
                  <a:gd name="T13" fmla="*/ 17 h 31"/>
                  <a:gd name="T14" fmla="*/ 34 w 41"/>
                  <a:gd name="T15" fmla="*/ 16 h 31"/>
                  <a:gd name="T16" fmla="*/ 34 w 41"/>
                  <a:gd name="T17" fmla="*/ 13 h 31"/>
                  <a:gd name="T18" fmla="*/ 31 w 41"/>
                  <a:gd name="T19" fmla="*/ 11 h 31"/>
                  <a:gd name="T20" fmla="*/ 30 w 41"/>
                  <a:gd name="T21" fmla="*/ 8 h 31"/>
                  <a:gd name="T22" fmla="*/ 27 w 41"/>
                  <a:gd name="T23" fmla="*/ 7 h 31"/>
                  <a:gd name="T24" fmla="*/ 27 w 41"/>
                  <a:gd name="T25" fmla="*/ 4 h 31"/>
                  <a:gd name="T26" fmla="*/ 26 w 41"/>
                  <a:gd name="T27" fmla="*/ 4 h 31"/>
                  <a:gd name="T28" fmla="*/ 23 w 41"/>
                  <a:gd name="T29" fmla="*/ 3 h 31"/>
                  <a:gd name="T30" fmla="*/ 20 w 41"/>
                  <a:gd name="T31" fmla="*/ 0 h 31"/>
                  <a:gd name="T32" fmla="*/ 16 w 41"/>
                  <a:gd name="T33" fmla="*/ 0 h 31"/>
                  <a:gd name="T34" fmla="*/ 11 w 41"/>
                  <a:gd name="T35" fmla="*/ 2 h 31"/>
                  <a:gd name="T36" fmla="*/ 7 w 41"/>
                  <a:gd name="T37" fmla="*/ 1 h 31"/>
                  <a:gd name="T38" fmla="*/ 6 w 41"/>
                  <a:gd name="T39" fmla="*/ 3 h 31"/>
                  <a:gd name="T40" fmla="*/ 6 w 41"/>
                  <a:gd name="T41" fmla="*/ 4 h 31"/>
                  <a:gd name="T42" fmla="*/ 6 w 41"/>
                  <a:gd name="T43" fmla="*/ 5 h 31"/>
                  <a:gd name="T44" fmla="*/ 3 w 41"/>
                  <a:gd name="T45" fmla="*/ 12 h 31"/>
                  <a:gd name="T46" fmla="*/ 0 w 41"/>
                  <a:gd name="T47" fmla="*/ 14 h 31"/>
                  <a:gd name="T48" fmla="*/ 4 w 41"/>
                  <a:gd name="T49" fmla="*/ 19 h 31"/>
                  <a:gd name="T50" fmla="*/ 6 w 41"/>
                  <a:gd name="T51" fmla="*/ 22 h 31"/>
                  <a:gd name="T52" fmla="*/ 12 w 41"/>
                  <a:gd name="T53" fmla="*/ 22 h 31"/>
                  <a:gd name="T54" fmla="*/ 13 w 41"/>
                  <a:gd name="T55" fmla="*/ 20 h 31"/>
                  <a:gd name="T56" fmla="*/ 15 w 41"/>
                  <a:gd name="T57" fmla="*/ 20 h 31"/>
                  <a:gd name="T58" fmla="*/ 20 w 41"/>
                  <a:gd name="T59" fmla="*/ 23 h 31"/>
                  <a:gd name="T60" fmla="*/ 23 w 41"/>
                  <a:gd name="T61" fmla="*/ 21 h 31"/>
                  <a:gd name="T62" fmla="*/ 24 w 41"/>
                  <a:gd name="T63" fmla="*/ 23 h 31"/>
                  <a:gd name="T64" fmla="*/ 20 w 41"/>
                  <a:gd name="T65" fmla="*/ 24 h 31"/>
                  <a:gd name="T66" fmla="*/ 15 w 41"/>
                  <a:gd name="T67" fmla="*/ 21 h 31"/>
                  <a:gd name="T68" fmla="*/ 14 w 41"/>
                  <a:gd name="T69" fmla="*/ 23 h 31"/>
                  <a:gd name="T70" fmla="*/ 10 w 41"/>
                  <a:gd name="T71" fmla="*/ 23 h 31"/>
                  <a:gd name="T72" fmla="*/ 10 w 41"/>
                  <a:gd name="T73" fmla="*/ 25 h 31"/>
                  <a:gd name="T74" fmla="*/ 5 w 41"/>
                  <a:gd name="T75" fmla="*/ 25 h 31"/>
                  <a:gd name="T76" fmla="*/ 4 w 41"/>
                  <a:gd name="T77" fmla="*/ 26 h 31"/>
                  <a:gd name="T78" fmla="*/ 5 w 41"/>
                  <a:gd name="T79" fmla="*/ 30 h 31"/>
                  <a:gd name="T80" fmla="*/ 11 w 41"/>
                  <a:gd name="T81" fmla="*/ 30 h 31"/>
                  <a:gd name="T82" fmla="*/ 14 w 41"/>
                  <a:gd name="T83" fmla="*/ 28 h 31"/>
                  <a:gd name="T84" fmla="*/ 25 w 41"/>
                  <a:gd name="T85" fmla="*/ 28 h 31"/>
                  <a:gd name="T86" fmla="*/ 28 w 41"/>
                  <a:gd name="T87" fmla="*/ 28 h 31"/>
                  <a:gd name="T88" fmla="*/ 29 w 41"/>
                  <a:gd name="T89" fmla="*/ 29 h 31"/>
                  <a:gd name="T90" fmla="*/ 30 w 41"/>
                  <a:gd name="T91" fmla="*/ 29 h 31"/>
                  <a:gd name="T92" fmla="*/ 34 w 41"/>
                  <a:gd name="T93" fmla="*/ 31 h 31"/>
                  <a:gd name="T94" fmla="*/ 35 w 41"/>
                  <a:gd name="T95" fmla="*/ 30 h 31"/>
                  <a:gd name="T96" fmla="*/ 40 w 41"/>
                  <a:gd name="T97" fmla="*/ 30 h 31"/>
                  <a:gd name="T98" fmla="*/ 40 w 41"/>
                  <a:gd name="T99" fmla="*/ 28 h 31"/>
                  <a:gd name="T100" fmla="*/ 40 w 41"/>
                  <a:gd name="T101" fmla="*/ 27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41" h="31">
                    <a:moveTo>
                      <a:pt x="40" y="27"/>
                    </a:moveTo>
                    <a:cubicBezTo>
                      <a:pt x="41" y="26"/>
                      <a:pt x="41" y="26"/>
                      <a:pt x="41" y="26"/>
                    </a:cubicBezTo>
                    <a:cubicBezTo>
                      <a:pt x="39" y="23"/>
                      <a:pt x="39" y="23"/>
                      <a:pt x="39" y="23"/>
                    </a:cubicBezTo>
                    <a:cubicBezTo>
                      <a:pt x="37" y="24"/>
                      <a:pt x="37" y="24"/>
                      <a:pt x="37" y="24"/>
                    </a:cubicBezTo>
                    <a:cubicBezTo>
                      <a:pt x="36" y="21"/>
                      <a:pt x="36" y="21"/>
                      <a:pt x="36" y="21"/>
                    </a:cubicBezTo>
                    <a:cubicBezTo>
                      <a:pt x="37" y="19"/>
                      <a:pt x="37" y="19"/>
                      <a:pt x="37" y="19"/>
                    </a:cubicBezTo>
                    <a:cubicBezTo>
                      <a:pt x="36" y="17"/>
                      <a:pt x="36" y="17"/>
                      <a:pt x="36" y="17"/>
                    </a:cubicBezTo>
                    <a:cubicBezTo>
                      <a:pt x="34" y="16"/>
                      <a:pt x="34" y="16"/>
                      <a:pt x="34" y="16"/>
                    </a:cubicBezTo>
                    <a:cubicBezTo>
                      <a:pt x="34" y="13"/>
                      <a:pt x="34" y="13"/>
                      <a:pt x="34" y="13"/>
                    </a:cubicBezTo>
                    <a:cubicBezTo>
                      <a:pt x="31" y="11"/>
                      <a:pt x="31" y="11"/>
                      <a:pt x="31" y="11"/>
                    </a:cubicBezTo>
                    <a:cubicBezTo>
                      <a:pt x="30" y="8"/>
                      <a:pt x="30" y="8"/>
                      <a:pt x="30" y="8"/>
                    </a:cubicBezTo>
                    <a:cubicBezTo>
                      <a:pt x="27" y="7"/>
                      <a:pt x="27" y="7"/>
                      <a:pt x="27" y="7"/>
                    </a:cubicBezTo>
                    <a:cubicBezTo>
                      <a:pt x="27" y="4"/>
                      <a:pt x="27" y="4"/>
                      <a:pt x="27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3" y="3"/>
                      <a:pt x="23" y="3"/>
                      <a:pt x="23" y="3"/>
                    </a:cubicBezTo>
                    <a:cubicBezTo>
                      <a:pt x="20" y="0"/>
                      <a:pt x="20" y="0"/>
                      <a:pt x="20" y="0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7" y="1"/>
                      <a:pt x="7" y="1"/>
                      <a:pt x="7" y="1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3"/>
                      <a:pt x="6" y="3"/>
                      <a:pt x="6" y="4"/>
                    </a:cubicBezTo>
                    <a:cubicBezTo>
                      <a:pt x="6" y="4"/>
                      <a:pt x="6" y="5"/>
                      <a:pt x="6" y="5"/>
                    </a:cubicBezTo>
                    <a:cubicBezTo>
                      <a:pt x="6" y="8"/>
                      <a:pt x="4" y="9"/>
                      <a:pt x="3" y="12"/>
                    </a:cubicBezTo>
                    <a:cubicBezTo>
                      <a:pt x="2" y="12"/>
                      <a:pt x="1" y="13"/>
                      <a:pt x="0" y="14"/>
                    </a:cubicBezTo>
                    <a:cubicBezTo>
                      <a:pt x="2" y="15"/>
                      <a:pt x="3" y="17"/>
                      <a:pt x="4" y="19"/>
                    </a:cubicBezTo>
                    <a:cubicBezTo>
                      <a:pt x="5" y="20"/>
                      <a:pt x="5" y="21"/>
                      <a:pt x="6" y="22"/>
                    </a:cubicBezTo>
                    <a:cubicBezTo>
                      <a:pt x="12" y="22"/>
                      <a:pt x="12" y="22"/>
                      <a:pt x="12" y="22"/>
                    </a:cubicBezTo>
                    <a:cubicBezTo>
                      <a:pt x="13" y="20"/>
                      <a:pt x="13" y="20"/>
                      <a:pt x="13" y="20"/>
                    </a:cubicBezTo>
                    <a:cubicBezTo>
                      <a:pt x="15" y="20"/>
                      <a:pt x="15" y="20"/>
                      <a:pt x="15" y="20"/>
                    </a:cubicBezTo>
                    <a:cubicBezTo>
                      <a:pt x="20" y="23"/>
                      <a:pt x="20" y="23"/>
                      <a:pt x="20" y="23"/>
                    </a:cubicBezTo>
                    <a:cubicBezTo>
                      <a:pt x="23" y="21"/>
                      <a:pt x="23" y="21"/>
                      <a:pt x="23" y="21"/>
                    </a:cubicBezTo>
                    <a:cubicBezTo>
                      <a:pt x="24" y="23"/>
                      <a:pt x="24" y="23"/>
                      <a:pt x="24" y="23"/>
                    </a:cubicBezTo>
                    <a:cubicBezTo>
                      <a:pt x="20" y="24"/>
                      <a:pt x="20" y="24"/>
                      <a:pt x="20" y="24"/>
                    </a:cubicBezTo>
                    <a:cubicBezTo>
                      <a:pt x="15" y="21"/>
                      <a:pt x="15" y="21"/>
                      <a:pt x="15" y="21"/>
                    </a:cubicBezTo>
                    <a:cubicBezTo>
                      <a:pt x="14" y="23"/>
                      <a:pt x="14" y="23"/>
                      <a:pt x="14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5"/>
                      <a:pt x="10" y="25"/>
                      <a:pt x="10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4" y="25"/>
                      <a:pt x="3" y="25"/>
                      <a:pt x="4" y="26"/>
                    </a:cubicBezTo>
                    <a:cubicBezTo>
                      <a:pt x="5" y="27"/>
                      <a:pt x="5" y="29"/>
                      <a:pt x="5" y="30"/>
                    </a:cubicBezTo>
                    <a:cubicBezTo>
                      <a:pt x="11" y="30"/>
                      <a:pt x="11" y="30"/>
                      <a:pt x="11" y="30"/>
                    </a:cubicBezTo>
                    <a:cubicBezTo>
                      <a:pt x="14" y="28"/>
                      <a:pt x="14" y="28"/>
                      <a:pt x="14" y="28"/>
                    </a:cubicBezTo>
                    <a:cubicBezTo>
                      <a:pt x="25" y="28"/>
                      <a:pt x="25" y="28"/>
                      <a:pt x="25" y="28"/>
                    </a:cubicBezTo>
                    <a:cubicBezTo>
                      <a:pt x="28" y="28"/>
                      <a:pt x="28" y="28"/>
                      <a:pt x="28" y="28"/>
                    </a:cubicBezTo>
                    <a:cubicBezTo>
                      <a:pt x="29" y="29"/>
                      <a:pt x="29" y="29"/>
                      <a:pt x="29" y="29"/>
                    </a:cubicBezTo>
                    <a:cubicBezTo>
                      <a:pt x="30" y="29"/>
                      <a:pt x="30" y="29"/>
                      <a:pt x="30" y="29"/>
                    </a:cubicBezTo>
                    <a:cubicBezTo>
                      <a:pt x="34" y="31"/>
                      <a:pt x="34" y="31"/>
                      <a:pt x="34" y="31"/>
                    </a:cubicBezTo>
                    <a:cubicBezTo>
                      <a:pt x="35" y="30"/>
                      <a:pt x="35" y="30"/>
                      <a:pt x="35" y="30"/>
                    </a:cubicBezTo>
                    <a:cubicBezTo>
                      <a:pt x="40" y="30"/>
                      <a:pt x="40" y="30"/>
                      <a:pt x="40" y="30"/>
                    </a:cubicBezTo>
                    <a:cubicBezTo>
                      <a:pt x="40" y="28"/>
                      <a:pt x="40" y="28"/>
                      <a:pt x="40" y="28"/>
                    </a:cubicBezTo>
                    <a:lnTo>
                      <a:pt x="40" y="27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6" name="Freeform 891">
                <a:extLst>
                  <a:ext uri="{FF2B5EF4-FFF2-40B4-BE49-F238E27FC236}">
                    <a16:creationId xmlns:a16="http://schemas.microsoft.com/office/drawing/2014/main" id="{62E0F58F-FBC0-4A3C-2423-AD200A05773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559425" y="4883150"/>
                <a:ext cx="7937" cy="4763"/>
              </a:xfrm>
              <a:custGeom>
                <a:avLst/>
                <a:gdLst>
                  <a:gd name="T0" fmla="*/ 1 w 2"/>
                  <a:gd name="T1" fmla="*/ 0 h 1"/>
                  <a:gd name="T2" fmla="*/ 0 w 2"/>
                  <a:gd name="T3" fmla="*/ 1 h 1"/>
                  <a:gd name="T4" fmla="*/ 0 w 2"/>
                  <a:gd name="T5" fmla="*/ 1 h 1"/>
                  <a:gd name="T6" fmla="*/ 2 w 2"/>
                  <a:gd name="T7" fmla="*/ 0 h 1"/>
                  <a:gd name="T8" fmla="*/ 1 w 2"/>
                  <a:gd name="T9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" h="1">
                    <a:moveTo>
                      <a:pt x="1" y="0"/>
                    </a:moveTo>
                    <a:cubicBezTo>
                      <a:pt x="1" y="0"/>
                      <a:pt x="0" y="0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1" y="1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7" name="Freeform 892">
                <a:extLst>
                  <a:ext uri="{FF2B5EF4-FFF2-40B4-BE49-F238E27FC236}">
                    <a16:creationId xmlns:a16="http://schemas.microsoft.com/office/drawing/2014/main" id="{A8D7F16F-9193-19A2-1963-92C5967AB31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188075" y="4921250"/>
                <a:ext cx="57150" cy="49213"/>
              </a:xfrm>
              <a:custGeom>
                <a:avLst/>
                <a:gdLst>
                  <a:gd name="T0" fmla="*/ 15 w 36"/>
                  <a:gd name="T1" fmla="*/ 5 h 31"/>
                  <a:gd name="T2" fmla="*/ 10 w 36"/>
                  <a:gd name="T3" fmla="*/ 8 h 31"/>
                  <a:gd name="T4" fmla="*/ 5 w 36"/>
                  <a:gd name="T5" fmla="*/ 13 h 31"/>
                  <a:gd name="T6" fmla="*/ 5 w 36"/>
                  <a:gd name="T7" fmla="*/ 18 h 31"/>
                  <a:gd name="T8" fmla="*/ 0 w 36"/>
                  <a:gd name="T9" fmla="*/ 24 h 31"/>
                  <a:gd name="T10" fmla="*/ 2 w 36"/>
                  <a:gd name="T11" fmla="*/ 29 h 31"/>
                  <a:gd name="T12" fmla="*/ 2 w 36"/>
                  <a:gd name="T13" fmla="*/ 29 h 31"/>
                  <a:gd name="T14" fmla="*/ 5 w 36"/>
                  <a:gd name="T15" fmla="*/ 26 h 31"/>
                  <a:gd name="T16" fmla="*/ 10 w 36"/>
                  <a:gd name="T17" fmla="*/ 29 h 31"/>
                  <a:gd name="T18" fmla="*/ 10 w 36"/>
                  <a:gd name="T19" fmla="*/ 31 h 31"/>
                  <a:gd name="T20" fmla="*/ 15 w 36"/>
                  <a:gd name="T21" fmla="*/ 31 h 31"/>
                  <a:gd name="T22" fmla="*/ 21 w 36"/>
                  <a:gd name="T23" fmla="*/ 29 h 31"/>
                  <a:gd name="T24" fmla="*/ 21 w 36"/>
                  <a:gd name="T25" fmla="*/ 24 h 31"/>
                  <a:gd name="T26" fmla="*/ 23 w 36"/>
                  <a:gd name="T27" fmla="*/ 24 h 31"/>
                  <a:gd name="T28" fmla="*/ 28 w 36"/>
                  <a:gd name="T29" fmla="*/ 21 h 31"/>
                  <a:gd name="T30" fmla="*/ 31 w 36"/>
                  <a:gd name="T31" fmla="*/ 24 h 31"/>
                  <a:gd name="T32" fmla="*/ 34 w 36"/>
                  <a:gd name="T33" fmla="*/ 24 h 31"/>
                  <a:gd name="T34" fmla="*/ 36 w 36"/>
                  <a:gd name="T35" fmla="*/ 18 h 31"/>
                  <a:gd name="T36" fmla="*/ 36 w 36"/>
                  <a:gd name="T37" fmla="*/ 13 h 31"/>
                  <a:gd name="T38" fmla="*/ 36 w 36"/>
                  <a:gd name="T39" fmla="*/ 10 h 31"/>
                  <a:gd name="T40" fmla="*/ 28 w 36"/>
                  <a:gd name="T41" fmla="*/ 0 h 31"/>
                  <a:gd name="T42" fmla="*/ 23 w 36"/>
                  <a:gd name="T43" fmla="*/ 5 h 31"/>
                  <a:gd name="T44" fmla="*/ 15 w 36"/>
                  <a:gd name="T45" fmla="*/ 5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36" h="31">
                    <a:moveTo>
                      <a:pt x="15" y="5"/>
                    </a:moveTo>
                    <a:lnTo>
                      <a:pt x="10" y="8"/>
                    </a:lnTo>
                    <a:lnTo>
                      <a:pt x="5" y="13"/>
                    </a:lnTo>
                    <a:lnTo>
                      <a:pt x="5" y="18"/>
                    </a:lnTo>
                    <a:lnTo>
                      <a:pt x="0" y="24"/>
                    </a:lnTo>
                    <a:lnTo>
                      <a:pt x="2" y="29"/>
                    </a:lnTo>
                    <a:lnTo>
                      <a:pt x="2" y="29"/>
                    </a:lnTo>
                    <a:lnTo>
                      <a:pt x="5" y="26"/>
                    </a:lnTo>
                    <a:lnTo>
                      <a:pt x="10" y="29"/>
                    </a:lnTo>
                    <a:lnTo>
                      <a:pt x="10" y="31"/>
                    </a:lnTo>
                    <a:lnTo>
                      <a:pt x="15" y="31"/>
                    </a:lnTo>
                    <a:lnTo>
                      <a:pt x="21" y="29"/>
                    </a:lnTo>
                    <a:lnTo>
                      <a:pt x="21" y="24"/>
                    </a:lnTo>
                    <a:lnTo>
                      <a:pt x="23" y="24"/>
                    </a:lnTo>
                    <a:lnTo>
                      <a:pt x="28" y="21"/>
                    </a:lnTo>
                    <a:lnTo>
                      <a:pt x="31" y="24"/>
                    </a:lnTo>
                    <a:lnTo>
                      <a:pt x="34" y="24"/>
                    </a:lnTo>
                    <a:lnTo>
                      <a:pt x="36" y="18"/>
                    </a:lnTo>
                    <a:lnTo>
                      <a:pt x="36" y="13"/>
                    </a:lnTo>
                    <a:lnTo>
                      <a:pt x="36" y="10"/>
                    </a:lnTo>
                    <a:lnTo>
                      <a:pt x="28" y="0"/>
                    </a:lnTo>
                    <a:lnTo>
                      <a:pt x="23" y="5"/>
                    </a:lnTo>
                    <a:lnTo>
                      <a:pt x="15" y="5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8" name="Freeform 893">
                <a:extLst>
                  <a:ext uri="{FF2B5EF4-FFF2-40B4-BE49-F238E27FC236}">
                    <a16:creationId xmlns:a16="http://schemas.microsoft.com/office/drawing/2014/main" id="{389D0C8C-36E4-652A-4259-E7DDF5DBBED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451475" y="4492625"/>
                <a:ext cx="336550" cy="277813"/>
              </a:xfrm>
              <a:custGeom>
                <a:avLst/>
                <a:gdLst>
                  <a:gd name="T0" fmla="*/ 66 w 81"/>
                  <a:gd name="T1" fmla="*/ 6 h 67"/>
                  <a:gd name="T2" fmla="*/ 54 w 81"/>
                  <a:gd name="T3" fmla="*/ 4 h 67"/>
                  <a:gd name="T4" fmla="*/ 47 w 81"/>
                  <a:gd name="T5" fmla="*/ 8 h 67"/>
                  <a:gd name="T6" fmla="*/ 35 w 81"/>
                  <a:gd name="T7" fmla="*/ 4 h 67"/>
                  <a:gd name="T8" fmla="*/ 24 w 81"/>
                  <a:gd name="T9" fmla="*/ 2 h 67"/>
                  <a:gd name="T10" fmla="*/ 17 w 81"/>
                  <a:gd name="T11" fmla="*/ 2 h 67"/>
                  <a:gd name="T12" fmla="*/ 14 w 81"/>
                  <a:gd name="T13" fmla="*/ 1 h 67"/>
                  <a:gd name="T14" fmla="*/ 9 w 81"/>
                  <a:gd name="T15" fmla="*/ 7 h 67"/>
                  <a:gd name="T16" fmla="*/ 6 w 81"/>
                  <a:gd name="T17" fmla="*/ 15 h 67"/>
                  <a:gd name="T18" fmla="*/ 5 w 81"/>
                  <a:gd name="T19" fmla="*/ 18 h 67"/>
                  <a:gd name="T20" fmla="*/ 7 w 81"/>
                  <a:gd name="T21" fmla="*/ 20 h 67"/>
                  <a:gd name="T22" fmla="*/ 7 w 81"/>
                  <a:gd name="T23" fmla="*/ 25 h 67"/>
                  <a:gd name="T24" fmla="*/ 6 w 81"/>
                  <a:gd name="T25" fmla="*/ 26 h 67"/>
                  <a:gd name="T26" fmla="*/ 4 w 81"/>
                  <a:gd name="T27" fmla="*/ 29 h 67"/>
                  <a:gd name="T28" fmla="*/ 0 w 81"/>
                  <a:gd name="T29" fmla="*/ 34 h 67"/>
                  <a:gd name="T30" fmla="*/ 0 w 81"/>
                  <a:gd name="T31" fmla="*/ 44 h 67"/>
                  <a:gd name="T32" fmla="*/ 4 w 81"/>
                  <a:gd name="T33" fmla="*/ 52 h 67"/>
                  <a:gd name="T34" fmla="*/ 7 w 81"/>
                  <a:gd name="T35" fmla="*/ 53 h 67"/>
                  <a:gd name="T36" fmla="*/ 17 w 81"/>
                  <a:gd name="T37" fmla="*/ 58 h 67"/>
                  <a:gd name="T38" fmla="*/ 22 w 81"/>
                  <a:gd name="T39" fmla="*/ 60 h 67"/>
                  <a:gd name="T40" fmla="*/ 18 w 81"/>
                  <a:gd name="T41" fmla="*/ 60 h 67"/>
                  <a:gd name="T42" fmla="*/ 22 w 81"/>
                  <a:gd name="T43" fmla="*/ 66 h 67"/>
                  <a:gd name="T44" fmla="*/ 24 w 81"/>
                  <a:gd name="T45" fmla="*/ 67 h 67"/>
                  <a:gd name="T46" fmla="*/ 25 w 81"/>
                  <a:gd name="T47" fmla="*/ 67 h 67"/>
                  <a:gd name="T48" fmla="*/ 31 w 81"/>
                  <a:gd name="T49" fmla="*/ 66 h 67"/>
                  <a:gd name="T50" fmla="*/ 36 w 81"/>
                  <a:gd name="T51" fmla="*/ 66 h 67"/>
                  <a:gd name="T52" fmla="*/ 39 w 81"/>
                  <a:gd name="T53" fmla="*/ 64 h 67"/>
                  <a:gd name="T54" fmla="*/ 41 w 81"/>
                  <a:gd name="T55" fmla="*/ 56 h 67"/>
                  <a:gd name="T56" fmla="*/ 47 w 81"/>
                  <a:gd name="T57" fmla="*/ 51 h 67"/>
                  <a:gd name="T58" fmla="*/ 50 w 81"/>
                  <a:gd name="T59" fmla="*/ 48 h 67"/>
                  <a:gd name="T60" fmla="*/ 53 w 81"/>
                  <a:gd name="T61" fmla="*/ 49 h 67"/>
                  <a:gd name="T62" fmla="*/ 56 w 81"/>
                  <a:gd name="T63" fmla="*/ 50 h 67"/>
                  <a:gd name="T64" fmla="*/ 57 w 81"/>
                  <a:gd name="T65" fmla="*/ 51 h 67"/>
                  <a:gd name="T66" fmla="*/ 60 w 81"/>
                  <a:gd name="T67" fmla="*/ 48 h 67"/>
                  <a:gd name="T68" fmla="*/ 62 w 81"/>
                  <a:gd name="T69" fmla="*/ 44 h 67"/>
                  <a:gd name="T70" fmla="*/ 65 w 81"/>
                  <a:gd name="T71" fmla="*/ 38 h 67"/>
                  <a:gd name="T72" fmla="*/ 69 w 81"/>
                  <a:gd name="T73" fmla="*/ 32 h 67"/>
                  <a:gd name="T74" fmla="*/ 71 w 81"/>
                  <a:gd name="T75" fmla="*/ 27 h 67"/>
                  <a:gd name="T76" fmla="*/ 75 w 81"/>
                  <a:gd name="T77" fmla="*/ 20 h 67"/>
                  <a:gd name="T78" fmla="*/ 78 w 81"/>
                  <a:gd name="T79" fmla="*/ 19 h 67"/>
                  <a:gd name="T80" fmla="*/ 80 w 81"/>
                  <a:gd name="T81" fmla="*/ 15 h 67"/>
                  <a:gd name="T82" fmla="*/ 81 w 81"/>
                  <a:gd name="T83" fmla="*/ 12 h 67"/>
                  <a:gd name="T84" fmla="*/ 78 w 81"/>
                  <a:gd name="T85" fmla="*/ 11 h 67"/>
                  <a:gd name="T86" fmla="*/ 74 w 81"/>
                  <a:gd name="T87" fmla="*/ 2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81" h="67">
                    <a:moveTo>
                      <a:pt x="69" y="3"/>
                    </a:moveTo>
                    <a:cubicBezTo>
                      <a:pt x="66" y="6"/>
                      <a:pt x="66" y="6"/>
                      <a:pt x="66" y="6"/>
                    </a:cubicBezTo>
                    <a:cubicBezTo>
                      <a:pt x="60" y="4"/>
                      <a:pt x="60" y="4"/>
                      <a:pt x="60" y="4"/>
                    </a:cubicBezTo>
                    <a:cubicBezTo>
                      <a:pt x="54" y="4"/>
                      <a:pt x="54" y="4"/>
                      <a:pt x="54" y="4"/>
                    </a:cubicBezTo>
                    <a:cubicBezTo>
                      <a:pt x="50" y="5"/>
                      <a:pt x="50" y="5"/>
                      <a:pt x="50" y="5"/>
                    </a:cubicBezTo>
                    <a:cubicBezTo>
                      <a:pt x="47" y="8"/>
                      <a:pt x="47" y="8"/>
                      <a:pt x="47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35" y="4"/>
                      <a:pt x="35" y="4"/>
                      <a:pt x="35" y="4"/>
                    </a:cubicBezTo>
                    <a:cubicBezTo>
                      <a:pt x="29" y="7"/>
                      <a:pt x="29" y="7"/>
                      <a:pt x="29" y="7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19" y="0"/>
                      <a:pt x="19" y="0"/>
                      <a:pt x="19" y="0"/>
                    </a:cubicBezTo>
                    <a:cubicBezTo>
                      <a:pt x="17" y="2"/>
                      <a:pt x="17" y="2"/>
                      <a:pt x="17" y="2"/>
                    </a:cubicBezTo>
                    <a:cubicBezTo>
                      <a:pt x="16" y="2"/>
                      <a:pt x="16" y="2"/>
                      <a:pt x="16" y="2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7"/>
                      <a:pt x="6" y="17"/>
                    </a:cubicBezTo>
                    <a:cubicBezTo>
                      <a:pt x="6" y="17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7" y="22"/>
                      <a:pt x="7" y="22"/>
                      <a:pt x="7" y="22"/>
                    </a:cubicBezTo>
                    <a:cubicBezTo>
                      <a:pt x="7" y="25"/>
                      <a:pt x="7" y="25"/>
                      <a:pt x="7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6" y="26"/>
                      <a:pt x="6" y="26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4" y="29"/>
                      <a:pt x="4" y="29"/>
                      <a:pt x="4" y="29"/>
                    </a:cubicBezTo>
                    <a:cubicBezTo>
                      <a:pt x="3" y="34"/>
                      <a:pt x="3" y="34"/>
                      <a:pt x="3" y="34"/>
                    </a:cubicBezTo>
                    <a:cubicBezTo>
                      <a:pt x="0" y="34"/>
                      <a:pt x="0" y="34"/>
                      <a:pt x="0" y="34"/>
                    </a:cubicBezTo>
                    <a:cubicBezTo>
                      <a:pt x="0" y="42"/>
                      <a:pt x="0" y="42"/>
                      <a:pt x="0" y="42"/>
                    </a:cubicBezTo>
                    <a:cubicBezTo>
                      <a:pt x="0" y="44"/>
                      <a:pt x="0" y="44"/>
                      <a:pt x="0" y="44"/>
                    </a:cubicBezTo>
                    <a:cubicBezTo>
                      <a:pt x="0" y="53"/>
                      <a:pt x="0" y="53"/>
                      <a:pt x="0" y="53"/>
                    </a:cubicBezTo>
                    <a:cubicBezTo>
                      <a:pt x="1" y="53"/>
                      <a:pt x="3" y="52"/>
                      <a:pt x="4" y="52"/>
                    </a:cubicBezTo>
                    <a:cubicBezTo>
                      <a:pt x="5" y="53"/>
                      <a:pt x="5" y="52"/>
                      <a:pt x="5" y="51"/>
                    </a:cubicBezTo>
                    <a:cubicBezTo>
                      <a:pt x="6" y="51"/>
                      <a:pt x="6" y="53"/>
                      <a:pt x="7" y="53"/>
                    </a:cubicBezTo>
                    <a:cubicBezTo>
                      <a:pt x="10" y="52"/>
                      <a:pt x="12" y="53"/>
                      <a:pt x="15" y="55"/>
                    </a:cubicBezTo>
                    <a:cubicBezTo>
                      <a:pt x="16" y="56"/>
                      <a:pt x="17" y="57"/>
                      <a:pt x="17" y="58"/>
                    </a:cubicBezTo>
                    <a:cubicBezTo>
                      <a:pt x="18" y="59"/>
                      <a:pt x="18" y="60"/>
                      <a:pt x="19" y="60"/>
                    </a:cubicBezTo>
                    <a:cubicBezTo>
                      <a:pt x="20" y="60"/>
                      <a:pt x="21" y="59"/>
                      <a:pt x="22" y="60"/>
                    </a:cubicBezTo>
                    <a:cubicBezTo>
                      <a:pt x="21" y="60"/>
                      <a:pt x="20" y="60"/>
                      <a:pt x="19" y="60"/>
                    </a:cubicBezTo>
                    <a:cubicBezTo>
                      <a:pt x="19" y="60"/>
                      <a:pt x="18" y="60"/>
                      <a:pt x="18" y="60"/>
                    </a:cubicBezTo>
                    <a:cubicBezTo>
                      <a:pt x="19" y="63"/>
                      <a:pt x="19" y="65"/>
                      <a:pt x="21" y="66"/>
                    </a:cubicBezTo>
                    <a:cubicBezTo>
                      <a:pt x="22" y="66"/>
                      <a:pt x="22" y="66"/>
                      <a:pt x="22" y="66"/>
                    </a:cubicBezTo>
                    <a:cubicBezTo>
                      <a:pt x="23" y="65"/>
                      <a:pt x="23" y="64"/>
                      <a:pt x="24" y="64"/>
                    </a:cubicBezTo>
                    <a:cubicBezTo>
                      <a:pt x="24" y="65"/>
                      <a:pt x="23" y="66"/>
                      <a:pt x="24" y="67"/>
                    </a:cubicBezTo>
                    <a:cubicBezTo>
                      <a:pt x="24" y="67"/>
                      <a:pt x="24" y="66"/>
                      <a:pt x="24" y="66"/>
                    </a:cubicBezTo>
                    <a:cubicBezTo>
                      <a:pt x="25" y="66"/>
                      <a:pt x="24" y="66"/>
                      <a:pt x="25" y="67"/>
                    </a:cubicBezTo>
                    <a:cubicBezTo>
                      <a:pt x="25" y="67"/>
                      <a:pt x="26" y="67"/>
                      <a:pt x="26" y="67"/>
                    </a:cubicBezTo>
                    <a:cubicBezTo>
                      <a:pt x="28" y="67"/>
                      <a:pt x="29" y="67"/>
                      <a:pt x="31" y="66"/>
                    </a:cubicBezTo>
                    <a:cubicBezTo>
                      <a:pt x="32" y="65"/>
                      <a:pt x="32" y="67"/>
                      <a:pt x="33" y="66"/>
                    </a:cubicBezTo>
                    <a:cubicBezTo>
                      <a:pt x="34" y="65"/>
                      <a:pt x="35" y="66"/>
                      <a:pt x="36" y="66"/>
                    </a:cubicBezTo>
                    <a:cubicBezTo>
                      <a:pt x="37" y="65"/>
                      <a:pt x="38" y="65"/>
                      <a:pt x="38" y="64"/>
                    </a:cubicBezTo>
                    <a:cubicBezTo>
                      <a:pt x="39" y="64"/>
                      <a:pt x="39" y="64"/>
                      <a:pt x="39" y="64"/>
                    </a:cubicBezTo>
                    <a:cubicBezTo>
                      <a:pt x="41" y="61"/>
                      <a:pt x="41" y="61"/>
                      <a:pt x="41" y="61"/>
                    </a:cubicBezTo>
                    <a:cubicBezTo>
                      <a:pt x="41" y="56"/>
                      <a:pt x="41" y="56"/>
                      <a:pt x="41" y="56"/>
                    </a:cubicBezTo>
                    <a:cubicBezTo>
                      <a:pt x="46" y="51"/>
                      <a:pt x="46" y="51"/>
                      <a:pt x="46" y="51"/>
                    </a:cubicBezTo>
                    <a:cubicBezTo>
                      <a:pt x="47" y="51"/>
                      <a:pt x="47" y="51"/>
                      <a:pt x="47" y="51"/>
                    </a:cubicBezTo>
                    <a:cubicBezTo>
                      <a:pt x="48" y="49"/>
                      <a:pt x="48" y="49"/>
                      <a:pt x="48" y="49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51" y="49"/>
                      <a:pt x="51" y="49"/>
                      <a:pt x="51" y="49"/>
                    </a:cubicBezTo>
                    <a:cubicBezTo>
                      <a:pt x="53" y="49"/>
                      <a:pt x="53" y="49"/>
                      <a:pt x="53" y="49"/>
                    </a:cubicBezTo>
                    <a:cubicBezTo>
                      <a:pt x="53" y="47"/>
                      <a:pt x="53" y="47"/>
                      <a:pt x="53" y="47"/>
                    </a:cubicBezTo>
                    <a:cubicBezTo>
                      <a:pt x="56" y="50"/>
                      <a:pt x="56" y="50"/>
                      <a:pt x="56" y="50"/>
                    </a:cubicBezTo>
                    <a:cubicBezTo>
                      <a:pt x="57" y="50"/>
                      <a:pt x="57" y="50"/>
                      <a:pt x="57" y="50"/>
                    </a:cubicBezTo>
                    <a:cubicBezTo>
                      <a:pt x="57" y="51"/>
                      <a:pt x="57" y="51"/>
                      <a:pt x="57" y="51"/>
                    </a:cubicBezTo>
                    <a:cubicBezTo>
                      <a:pt x="59" y="51"/>
                      <a:pt x="59" y="51"/>
                      <a:pt x="59" y="51"/>
                    </a:cubicBezTo>
                    <a:cubicBezTo>
                      <a:pt x="60" y="48"/>
                      <a:pt x="60" y="48"/>
                      <a:pt x="60" y="48"/>
                    </a:cubicBezTo>
                    <a:cubicBezTo>
                      <a:pt x="62" y="47"/>
                      <a:pt x="62" y="47"/>
                      <a:pt x="62" y="47"/>
                    </a:cubicBezTo>
                    <a:cubicBezTo>
                      <a:pt x="62" y="44"/>
                      <a:pt x="62" y="44"/>
                      <a:pt x="62" y="44"/>
                    </a:cubicBezTo>
                    <a:cubicBezTo>
                      <a:pt x="65" y="41"/>
                      <a:pt x="65" y="41"/>
                      <a:pt x="65" y="41"/>
                    </a:cubicBezTo>
                    <a:cubicBezTo>
                      <a:pt x="65" y="38"/>
                      <a:pt x="65" y="38"/>
                      <a:pt x="65" y="38"/>
                    </a:cubicBezTo>
                    <a:cubicBezTo>
                      <a:pt x="68" y="36"/>
                      <a:pt x="68" y="36"/>
                      <a:pt x="68" y="36"/>
                    </a:cubicBezTo>
                    <a:cubicBezTo>
                      <a:pt x="69" y="32"/>
                      <a:pt x="69" y="32"/>
                      <a:pt x="69" y="32"/>
                    </a:cubicBezTo>
                    <a:cubicBezTo>
                      <a:pt x="71" y="30"/>
                      <a:pt x="71" y="30"/>
                      <a:pt x="71" y="30"/>
                    </a:cubicBezTo>
                    <a:cubicBezTo>
                      <a:pt x="71" y="27"/>
                      <a:pt x="71" y="27"/>
                      <a:pt x="71" y="27"/>
                    </a:cubicBezTo>
                    <a:cubicBezTo>
                      <a:pt x="73" y="26"/>
                      <a:pt x="73" y="26"/>
                      <a:pt x="73" y="26"/>
                    </a:cubicBezTo>
                    <a:cubicBezTo>
                      <a:pt x="75" y="20"/>
                      <a:pt x="75" y="20"/>
                      <a:pt x="75" y="20"/>
                    </a:cubicBezTo>
                    <a:cubicBezTo>
                      <a:pt x="76" y="18"/>
                      <a:pt x="76" y="18"/>
                      <a:pt x="76" y="18"/>
                    </a:cubicBezTo>
                    <a:cubicBezTo>
                      <a:pt x="78" y="19"/>
                      <a:pt x="78" y="19"/>
                      <a:pt x="78" y="19"/>
                    </a:cubicBezTo>
                    <a:cubicBezTo>
                      <a:pt x="81" y="17"/>
                      <a:pt x="81" y="17"/>
                      <a:pt x="81" y="17"/>
                    </a:cubicBezTo>
                    <a:cubicBezTo>
                      <a:pt x="80" y="15"/>
                      <a:pt x="80" y="15"/>
                      <a:pt x="80" y="15"/>
                    </a:cubicBezTo>
                    <a:cubicBezTo>
                      <a:pt x="81" y="13"/>
                      <a:pt x="81" y="13"/>
                      <a:pt x="81" y="13"/>
                    </a:cubicBezTo>
                    <a:cubicBezTo>
                      <a:pt x="81" y="12"/>
                      <a:pt x="81" y="12"/>
                      <a:pt x="81" y="12"/>
                    </a:cubicBezTo>
                    <a:cubicBezTo>
                      <a:pt x="79" y="11"/>
                      <a:pt x="79" y="11"/>
                      <a:pt x="79" y="11"/>
                    </a:cubicBezTo>
                    <a:cubicBezTo>
                      <a:pt x="78" y="11"/>
                      <a:pt x="78" y="11"/>
                      <a:pt x="78" y="11"/>
                    </a:cubicBezTo>
                    <a:cubicBezTo>
                      <a:pt x="77" y="6"/>
                      <a:pt x="77" y="6"/>
                      <a:pt x="77" y="6"/>
                    </a:cubicBezTo>
                    <a:cubicBezTo>
                      <a:pt x="74" y="2"/>
                      <a:pt x="74" y="2"/>
                      <a:pt x="74" y="2"/>
                    </a:cubicBezTo>
                    <a:lnTo>
                      <a:pt x="69" y="3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29" name="Freeform 894">
                <a:extLst>
                  <a:ext uri="{FF2B5EF4-FFF2-40B4-BE49-F238E27FC236}">
                    <a16:creationId xmlns:a16="http://schemas.microsoft.com/office/drawing/2014/main" id="{62842945-21A5-46A9-6ED8-A99DED5B2F9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75275" y="4205288"/>
                <a:ext cx="450850" cy="349250"/>
              </a:xfrm>
              <a:custGeom>
                <a:avLst/>
                <a:gdLst>
                  <a:gd name="T0" fmla="*/ 92 w 108"/>
                  <a:gd name="T1" fmla="*/ 65 h 84"/>
                  <a:gd name="T2" fmla="*/ 97 w 108"/>
                  <a:gd name="T3" fmla="*/ 57 h 84"/>
                  <a:gd name="T4" fmla="*/ 105 w 108"/>
                  <a:gd name="T5" fmla="*/ 49 h 84"/>
                  <a:gd name="T6" fmla="*/ 105 w 108"/>
                  <a:gd name="T7" fmla="*/ 34 h 84"/>
                  <a:gd name="T8" fmla="*/ 106 w 108"/>
                  <a:gd name="T9" fmla="*/ 26 h 84"/>
                  <a:gd name="T10" fmla="*/ 108 w 108"/>
                  <a:gd name="T11" fmla="*/ 23 h 84"/>
                  <a:gd name="T12" fmla="*/ 105 w 108"/>
                  <a:gd name="T13" fmla="*/ 22 h 84"/>
                  <a:gd name="T14" fmla="*/ 104 w 108"/>
                  <a:gd name="T15" fmla="*/ 20 h 84"/>
                  <a:gd name="T16" fmla="*/ 105 w 108"/>
                  <a:gd name="T17" fmla="*/ 19 h 84"/>
                  <a:gd name="T18" fmla="*/ 103 w 108"/>
                  <a:gd name="T19" fmla="*/ 15 h 84"/>
                  <a:gd name="T20" fmla="*/ 103 w 108"/>
                  <a:gd name="T21" fmla="*/ 11 h 84"/>
                  <a:gd name="T22" fmla="*/ 101 w 108"/>
                  <a:gd name="T23" fmla="*/ 4 h 84"/>
                  <a:gd name="T24" fmla="*/ 96 w 108"/>
                  <a:gd name="T25" fmla="*/ 7 h 84"/>
                  <a:gd name="T26" fmla="*/ 92 w 108"/>
                  <a:gd name="T27" fmla="*/ 3 h 84"/>
                  <a:gd name="T28" fmla="*/ 81 w 108"/>
                  <a:gd name="T29" fmla="*/ 0 h 84"/>
                  <a:gd name="T30" fmla="*/ 50 w 108"/>
                  <a:gd name="T31" fmla="*/ 20 h 84"/>
                  <a:gd name="T32" fmla="*/ 39 w 108"/>
                  <a:gd name="T33" fmla="*/ 30 h 84"/>
                  <a:gd name="T34" fmla="*/ 28 w 108"/>
                  <a:gd name="T35" fmla="*/ 32 h 84"/>
                  <a:gd name="T36" fmla="*/ 28 w 108"/>
                  <a:gd name="T37" fmla="*/ 52 h 84"/>
                  <a:gd name="T38" fmla="*/ 26 w 108"/>
                  <a:gd name="T39" fmla="*/ 56 h 84"/>
                  <a:gd name="T40" fmla="*/ 23 w 108"/>
                  <a:gd name="T41" fmla="*/ 59 h 84"/>
                  <a:gd name="T42" fmla="*/ 9 w 108"/>
                  <a:gd name="T43" fmla="*/ 60 h 84"/>
                  <a:gd name="T44" fmla="*/ 6 w 108"/>
                  <a:gd name="T45" fmla="*/ 62 h 84"/>
                  <a:gd name="T46" fmla="*/ 1 w 108"/>
                  <a:gd name="T47" fmla="*/ 62 h 84"/>
                  <a:gd name="T48" fmla="*/ 1 w 108"/>
                  <a:gd name="T49" fmla="*/ 64 h 84"/>
                  <a:gd name="T50" fmla="*/ 0 w 108"/>
                  <a:gd name="T51" fmla="*/ 65 h 84"/>
                  <a:gd name="T52" fmla="*/ 3 w 108"/>
                  <a:gd name="T53" fmla="*/ 70 h 84"/>
                  <a:gd name="T54" fmla="*/ 8 w 108"/>
                  <a:gd name="T55" fmla="*/ 73 h 84"/>
                  <a:gd name="T56" fmla="*/ 6 w 108"/>
                  <a:gd name="T57" fmla="*/ 73 h 84"/>
                  <a:gd name="T58" fmla="*/ 6 w 108"/>
                  <a:gd name="T59" fmla="*/ 75 h 84"/>
                  <a:gd name="T60" fmla="*/ 12 w 108"/>
                  <a:gd name="T61" fmla="*/ 78 h 84"/>
                  <a:gd name="T62" fmla="*/ 13 w 108"/>
                  <a:gd name="T63" fmla="*/ 78 h 84"/>
                  <a:gd name="T64" fmla="*/ 14 w 108"/>
                  <a:gd name="T65" fmla="*/ 78 h 84"/>
                  <a:gd name="T66" fmla="*/ 15 w 108"/>
                  <a:gd name="T67" fmla="*/ 80 h 84"/>
                  <a:gd name="T68" fmla="*/ 13 w 108"/>
                  <a:gd name="T69" fmla="*/ 80 h 84"/>
                  <a:gd name="T70" fmla="*/ 16 w 108"/>
                  <a:gd name="T71" fmla="*/ 83 h 84"/>
                  <a:gd name="T72" fmla="*/ 15 w 108"/>
                  <a:gd name="T73" fmla="*/ 81 h 84"/>
                  <a:gd name="T74" fmla="*/ 18 w 108"/>
                  <a:gd name="T75" fmla="*/ 80 h 84"/>
                  <a:gd name="T76" fmla="*/ 24 w 108"/>
                  <a:gd name="T77" fmla="*/ 84 h 84"/>
                  <a:gd name="T78" fmla="*/ 24 w 108"/>
                  <a:gd name="T79" fmla="*/ 79 h 84"/>
                  <a:gd name="T80" fmla="*/ 27 w 108"/>
                  <a:gd name="T81" fmla="*/ 76 h 84"/>
                  <a:gd name="T82" fmla="*/ 27 w 108"/>
                  <a:gd name="T83" fmla="*/ 72 h 84"/>
                  <a:gd name="T84" fmla="*/ 32 w 108"/>
                  <a:gd name="T85" fmla="*/ 70 h 84"/>
                  <a:gd name="T86" fmla="*/ 34 w 108"/>
                  <a:gd name="T87" fmla="*/ 71 h 84"/>
                  <a:gd name="T88" fmla="*/ 35 w 108"/>
                  <a:gd name="T89" fmla="*/ 71 h 84"/>
                  <a:gd name="T90" fmla="*/ 37 w 108"/>
                  <a:gd name="T91" fmla="*/ 69 h 84"/>
                  <a:gd name="T92" fmla="*/ 42 w 108"/>
                  <a:gd name="T93" fmla="*/ 71 h 84"/>
                  <a:gd name="T94" fmla="*/ 47 w 108"/>
                  <a:gd name="T95" fmla="*/ 76 h 84"/>
                  <a:gd name="T96" fmla="*/ 53 w 108"/>
                  <a:gd name="T97" fmla="*/ 73 h 84"/>
                  <a:gd name="T98" fmla="*/ 60 w 108"/>
                  <a:gd name="T99" fmla="*/ 77 h 84"/>
                  <a:gd name="T100" fmla="*/ 65 w 108"/>
                  <a:gd name="T101" fmla="*/ 77 h 84"/>
                  <a:gd name="T102" fmla="*/ 68 w 108"/>
                  <a:gd name="T103" fmla="*/ 74 h 84"/>
                  <a:gd name="T104" fmla="*/ 72 w 108"/>
                  <a:gd name="T105" fmla="*/ 73 h 84"/>
                  <a:gd name="T106" fmla="*/ 78 w 108"/>
                  <a:gd name="T107" fmla="*/ 73 h 84"/>
                  <a:gd name="T108" fmla="*/ 84 w 108"/>
                  <a:gd name="T109" fmla="*/ 75 h 84"/>
                  <a:gd name="T110" fmla="*/ 87 w 108"/>
                  <a:gd name="T111" fmla="*/ 72 h 84"/>
                  <a:gd name="T112" fmla="*/ 92 w 108"/>
                  <a:gd name="T113" fmla="*/ 71 h 84"/>
                  <a:gd name="T114" fmla="*/ 91 w 108"/>
                  <a:gd name="T115" fmla="*/ 65 h 84"/>
                  <a:gd name="T116" fmla="*/ 92 w 108"/>
                  <a:gd name="T117" fmla="*/ 65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108" h="84">
                    <a:moveTo>
                      <a:pt x="92" y="65"/>
                    </a:moveTo>
                    <a:cubicBezTo>
                      <a:pt x="97" y="57"/>
                      <a:pt x="97" y="57"/>
                      <a:pt x="97" y="57"/>
                    </a:cubicBezTo>
                    <a:cubicBezTo>
                      <a:pt x="105" y="49"/>
                      <a:pt x="105" y="49"/>
                      <a:pt x="105" y="49"/>
                    </a:cubicBezTo>
                    <a:cubicBezTo>
                      <a:pt x="105" y="34"/>
                      <a:pt x="105" y="34"/>
                      <a:pt x="105" y="34"/>
                    </a:cubicBezTo>
                    <a:cubicBezTo>
                      <a:pt x="106" y="26"/>
                      <a:pt x="106" y="26"/>
                      <a:pt x="106" y="26"/>
                    </a:cubicBezTo>
                    <a:cubicBezTo>
                      <a:pt x="108" y="23"/>
                      <a:pt x="108" y="23"/>
                      <a:pt x="108" y="23"/>
                    </a:cubicBezTo>
                    <a:cubicBezTo>
                      <a:pt x="108" y="23"/>
                      <a:pt x="105" y="22"/>
                      <a:pt x="105" y="22"/>
                    </a:cubicBezTo>
                    <a:cubicBezTo>
                      <a:pt x="105" y="22"/>
                      <a:pt x="104" y="20"/>
                      <a:pt x="104" y="20"/>
                    </a:cubicBezTo>
                    <a:cubicBezTo>
                      <a:pt x="105" y="19"/>
                      <a:pt x="105" y="19"/>
                      <a:pt x="105" y="19"/>
                    </a:cubicBezTo>
                    <a:cubicBezTo>
                      <a:pt x="103" y="15"/>
                      <a:pt x="103" y="15"/>
                      <a:pt x="103" y="15"/>
                    </a:cubicBezTo>
                    <a:cubicBezTo>
                      <a:pt x="103" y="11"/>
                      <a:pt x="103" y="11"/>
                      <a:pt x="103" y="11"/>
                    </a:cubicBezTo>
                    <a:cubicBezTo>
                      <a:pt x="101" y="4"/>
                      <a:pt x="101" y="4"/>
                      <a:pt x="101" y="4"/>
                    </a:cubicBezTo>
                    <a:cubicBezTo>
                      <a:pt x="96" y="7"/>
                      <a:pt x="96" y="7"/>
                      <a:pt x="96" y="7"/>
                    </a:cubicBezTo>
                    <a:cubicBezTo>
                      <a:pt x="92" y="3"/>
                      <a:pt x="92" y="3"/>
                      <a:pt x="92" y="3"/>
                    </a:cubicBezTo>
                    <a:cubicBezTo>
                      <a:pt x="81" y="0"/>
                      <a:pt x="81" y="0"/>
                      <a:pt x="81" y="0"/>
                    </a:cubicBezTo>
                    <a:cubicBezTo>
                      <a:pt x="50" y="20"/>
                      <a:pt x="50" y="20"/>
                      <a:pt x="50" y="20"/>
                    </a:cubicBezTo>
                    <a:cubicBezTo>
                      <a:pt x="39" y="30"/>
                      <a:pt x="39" y="30"/>
                      <a:pt x="39" y="30"/>
                    </a:cubicBezTo>
                    <a:cubicBezTo>
                      <a:pt x="28" y="32"/>
                      <a:pt x="28" y="32"/>
                      <a:pt x="28" y="32"/>
                    </a:cubicBezTo>
                    <a:cubicBezTo>
                      <a:pt x="28" y="52"/>
                      <a:pt x="28" y="52"/>
                      <a:pt x="28" y="52"/>
                    </a:cubicBezTo>
                    <a:cubicBezTo>
                      <a:pt x="26" y="56"/>
                      <a:pt x="26" y="56"/>
                      <a:pt x="26" y="56"/>
                    </a:cubicBezTo>
                    <a:cubicBezTo>
                      <a:pt x="23" y="59"/>
                      <a:pt x="23" y="59"/>
                      <a:pt x="23" y="59"/>
                    </a:cubicBezTo>
                    <a:cubicBezTo>
                      <a:pt x="9" y="60"/>
                      <a:pt x="9" y="60"/>
                      <a:pt x="9" y="60"/>
                    </a:cubicBezTo>
                    <a:cubicBezTo>
                      <a:pt x="6" y="62"/>
                      <a:pt x="6" y="62"/>
                      <a:pt x="6" y="62"/>
                    </a:cubicBezTo>
                    <a:cubicBezTo>
                      <a:pt x="1" y="62"/>
                      <a:pt x="1" y="62"/>
                      <a:pt x="1" y="62"/>
                    </a:cubicBezTo>
                    <a:cubicBezTo>
                      <a:pt x="1" y="64"/>
                      <a:pt x="1" y="64"/>
                      <a:pt x="1" y="64"/>
                    </a:cubicBezTo>
                    <a:cubicBezTo>
                      <a:pt x="0" y="65"/>
                      <a:pt x="0" y="65"/>
                      <a:pt x="0" y="65"/>
                    </a:cubicBezTo>
                    <a:cubicBezTo>
                      <a:pt x="3" y="70"/>
                      <a:pt x="3" y="70"/>
                      <a:pt x="3" y="70"/>
                    </a:cubicBezTo>
                    <a:cubicBezTo>
                      <a:pt x="8" y="73"/>
                      <a:pt x="8" y="73"/>
                      <a:pt x="8" y="73"/>
                    </a:cubicBezTo>
                    <a:cubicBezTo>
                      <a:pt x="6" y="73"/>
                      <a:pt x="6" y="73"/>
                      <a:pt x="6" y="73"/>
                    </a:cubicBezTo>
                    <a:cubicBezTo>
                      <a:pt x="6" y="75"/>
                      <a:pt x="6" y="75"/>
                      <a:pt x="6" y="75"/>
                    </a:cubicBezTo>
                    <a:cubicBezTo>
                      <a:pt x="12" y="78"/>
                      <a:pt x="12" y="78"/>
                      <a:pt x="12" y="78"/>
                    </a:cubicBezTo>
                    <a:cubicBezTo>
                      <a:pt x="13" y="78"/>
                      <a:pt x="13" y="78"/>
                      <a:pt x="13" y="78"/>
                    </a:cubicBezTo>
                    <a:cubicBezTo>
                      <a:pt x="14" y="78"/>
                      <a:pt x="14" y="78"/>
                      <a:pt x="14" y="78"/>
                    </a:cubicBezTo>
                    <a:cubicBezTo>
                      <a:pt x="15" y="80"/>
                      <a:pt x="15" y="80"/>
                      <a:pt x="15" y="80"/>
                    </a:cubicBezTo>
                    <a:cubicBezTo>
                      <a:pt x="13" y="80"/>
                      <a:pt x="13" y="80"/>
                      <a:pt x="13" y="80"/>
                    </a:cubicBezTo>
                    <a:cubicBezTo>
                      <a:pt x="16" y="83"/>
                      <a:pt x="16" y="83"/>
                      <a:pt x="16" y="83"/>
                    </a:cubicBezTo>
                    <a:cubicBezTo>
                      <a:pt x="15" y="81"/>
                      <a:pt x="15" y="81"/>
                      <a:pt x="15" y="81"/>
                    </a:cubicBezTo>
                    <a:cubicBezTo>
                      <a:pt x="18" y="80"/>
                      <a:pt x="18" y="80"/>
                      <a:pt x="18" y="80"/>
                    </a:cubicBezTo>
                    <a:cubicBezTo>
                      <a:pt x="24" y="84"/>
                      <a:pt x="24" y="84"/>
                      <a:pt x="24" y="84"/>
                    </a:cubicBezTo>
                    <a:cubicBezTo>
                      <a:pt x="24" y="79"/>
                      <a:pt x="24" y="79"/>
                      <a:pt x="24" y="79"/>
                    </a:cubicBezTo>
                    <a:cubicBezTo>
                      <a:pt x="27" y="76"/>
                      <a:pt x="27" y="76"/>
                      <a:pt x="27" y="76"/>
                    </a:cubicBezTo>
                    <a:cubicBezTo>
                      <a:pt x="27" y="72"/>
                      <a:pt x="27" y="72"/>
                      <a:pt x="27" y="72"/>
                    </a:cubicBezTo>
                    <a:cubicBezTo>
                      <a:pt x="32" y="70"/>
                      <a:pt x="32" y="70"/>
                      <a:pt x="32" y="70"/>
                    </a:cubicBezTo>
                    <a:cubicBezTo>
                      <a:pt x="34" y="71"/>
                      <a:pt x="34" y="71"/>
                      <a:pt x="34" y="71"/>
                    </a:cubicBezTo>
                    <a:cubicBezTo>
                      <a:pt x="35" y="71"/>
                      <a:pt x="35" y="71"/>
                      <a:pt x="35" y="71"/>
                    </a:cubicBezTo>
                    <a:cubicBezTo>
                      <a:pt x="37" y="69"/>
                      <a:pt x="37" y="69"/>
                      <a:pt x="37" y="69"/>
                    </a:cubicBezTo>
                    <a:cubicBezTo>
                      <a:pt x="42" y="71"/>
                      <a:pt x="42" y="71"/>
                      <a:pt x="42" y="71"/>
                    </a:cubicBezTo>
                    <a:cubicBezTo>
                      <a:pt x="47" y="76"/>
                      <a:pt x="47" y="76"/>
                      <a:pt x="47" y="76"/>
                    </a:cubicBezTo>
                    <a:cubicBezTo>
                      <a:pt x="53" y="73"/>
                      <a:pt x="53" y="73"/>
                      <a:pt x="53" y="73"/>
                    </a:cubicBezTo>
                    <a:cubicBezTo>
                      <a:pt x="60" y="77"/>
                      <a:pt x="60" y="77"/>
                      <a:pt x="60" y="77"/>
                    </a:cubicBezTo>
                    <a:cubicBezTo>
                      <a:pt x="65" y="77"/>
                      <a:pt x="65" y="77"/>
                      <a:pt x="65" y="77"/>
                    </a:cubicBezTo>
                    <a:cubicBezTo>
                      <a:pt x="68" y="74"/>
                      <a:pt x="68" y="74"/>
                      <a:pt x="68" y="74"/>
                    </a:cubicBezTo>
                    <a:cubicBezTo>
                      <a:pt x="72" y="73"/>
                      <a:pt x="72" y="73"/>
                      <a:pt x="72" y="73"/>
                    </a:cubicBezTo>
                    <a:cubicBezTo>
                      <a:pt x="78" y="73"/>
                      <a:pt x="78" y="73"/>
                      <a:pt x="78" y="73"/>
                    </a:cubicBezTo>
                    <a:cubicBezTo>
                      <a:pt x="84" y="75"/>
                      <a:pt x="84" y="75"/>
                      <a:pt x="84" y="75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92" y="71"/>
                      <a:pt x="92" y="71"/>
                      <a:pt x="92" y="71"/>
                    </a:cubicBezTo>
                    <a:cubicBezTo>
                      <a:pt x="91" y="65"/>
                      <a:pt x="91" y="65"/>
                      <a:pt x="91" y="65"/>
                    </a:cubicBezTo>
                    <a:lnTo>
                      <a:pt x="92" y="65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30" name="Freeform 895">
                <a:extLst>
                  <a:ext uri="{FF2B5EF4-FFF2-40B4-BE49-F238E27FC236}">
                    <a16:creationId xmlns:a16="http://schemas.microsoft.com/office/drawing/2014/main" id="{48867CA0-AD8D-FD41-D249-E47DA176E70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703888" y="5380038"/>
                <a:ext cx="384175" cy="365125"/>
              </a:xfrm>
              <a:custGeom>
                <a:avLst/>
                <a:gdLst>
                  <a:gd name="T0" fmla="*/ 35 w 92"/>
                  <a:gd name="T1" fmla="*/ 83 h 88"/>
                  <a:gd name="T2" fmla="*/ 35 w 92"/>
                  <a:gd name="T3" fmla="*/ 81 h 88"/>
                  <a:gd name="T4" fmla="*/ 36 w 92"/>
                  <a:gd name="T5" fmla="*/ 81 h 88"/>
                  <a:gd name="T6" fmla="*/ 39 w 92"/>
                  <a:gd name="T7" fmla="*/ 83 h 88"/>
                  <a:gd name="T8" fmla="*/ 39 w 92"/>
                  <a:gd name="T9" fmla="*/ 87 h 88"/>
                  <a:gd name="T10" fmla="*/ 42 w 92"/>
                  <a:gd name="T11" fmla="*/ 87 h 88"/>
                  <a:gd name="T12" fmla="*/ 44 w 92"/>
                  <a:gd name="T13" fmla="*/ 88 h 88"/>
                  <a:gd name="T14" fmla="*/ 45 w 92"/>
                  <a:gd name="T15" fmla="*/ 88 h 88"/>
                  <a:gd name="T16" fmla="*/ 47 w 92"/>
                  <a:gd name="T17" fmla="*/ 88 h 88"/>
                  <a:gd name="T18" fmla="*/ 49 w 92"/>
                  <a:gd name="T19" fmla="*/ 87 h 88"/>
                  <a:gd name="T20" fmla="*/ 51 w 92"/>
                  <a:gd name="T21" fmla="*/ 88 h 88"/>
                  <a:gd name="T22" fmla="*/ 53 w 92"/>
                  <a:gd name="T23" fmla="*/ 85 h 88"/>
                  <a:gd name="T24" fmla="*/ 56 w 92"/>
                  <a:gd name="T25" fmla="*/ 84 h 88"/>
                  <a:gd name="T26" fmla="*/ 56 w 92"/>
                  <a:gd name="T27" fmla="*/ 36 h 88"/>
                  <a:gd name="T28" fmla="*/ 63 w 92"/>
                  <a:gd name="T29" fmla="*/ 35 h 88"/>
                  <a:gd name="T30" fmla="*/ 63 w 92"/>
                  <a:gd name="T31" fmla="*/ 9 h 88"/>
                  <a:gd name="T32" fmla="*/ 79 w 92"/>
                  <a:gd name="T33" fmla="*/ 7 h 88"/>
                  <a:gd name="T34" fmla="*/ 81 w 92"/>
                  <a:gd name="T35" fmla="*/ 10 h 88"/>
                  <a:gd name="T36" fmla="*/ 85 w 92"/>
                  <a:gd name="T37" fmla="*/ 7 h 88"/>
                  <a:gd name="T38" fmla="*/ 87 w 92"/>
                  <a:gd name="T39" fmla="*/ 7 h 88"/>
                  <a:gd name="T40" fmla="*/ 87 w 92"/>
                  <a:gd name="T41" fmla="*/ 7 h 88"/>
                  <a:gd name="T42" fmla="*/ 90 w 92"/>
                  <a:gd name="T43" fmla="*/ 5 h 88"/>
                  <a:gd name="T44" fmla="*/ 92 w 92"/>
                  <a:gd name="T45" fmla="*/ 5 h 88"/>
                  <a:gd name="T46" fmla="*/ 90 w 92"/>
                  <a:gd name="T47" fmla="*/ 4 h 88"/>
                  <a:gd name="T48" fmla="*/ 85 w 92"/>
                  <a:gd name="T49" fmla="*/ 3 h 88"/>
                  <a:gd name="T50" fmla="*/ 79 w 92"/>
                  <a:gd name="T51" fmla="*/ 4 h 88"/>
                  <a:gd name="T52" fmla="*/ 64 w 92"/>
                  <a:gd name="T53" fmla="*/ 7 h 88"/>
                  <a:gd name="T54" fmla="*/ 61 w 92"/>
                  <a:gd name="T55" fmla="*/ 7 h 88"/>
                  <a:gd name="T56" fmla="*/ 58 w 92"/>
                  <a:gd name="T57" fmla="*/ 6 h 88"/>
                  <a:gd name="T58" fmla="*/ 48 w 92"/>
                  <a:gd name="T59" fmla="*/ 6 h 88"/>
                  <a:gd name="T60" fmla="*/ 45 w 92"/>
                  <a:gd name="T61" fmla="*/ 3 h 88"/>
                  <a:gd name="T62" fmla="*/ 15 w 92"/>
                  <a:gd name="T63" fmla="*/ 3 h 88"/>
                  <a:gd name="T64" fmla="*/ 11 w 92"/>
                  <a:gd name="T65" fmla="*/ 0 h 88"/>
                  <a:gd name="T66" fmla="*/ 9 w 92"/>
                  <a:gd name="T67" fmla="*/ 0 h 88"/>
                  <a:gd name="T68" fmla="*/ 5 w 92"/>
                  <a:gd name="T69" fmla="*/ 2 h 88"/>
                  <a:gd name="T70" fmla="*/ 4 w 92"/>
                  <a:gd name="T71" fmla="*/ 1 h 88"/>
                  <a:gd name="T72" fmla="*/ 2 w 92"/>
                  <a:gd name="T73" fmla="*/ 1 h 88"/>
                  <a:gd name="T74" fmla="*/ 1 w 92"/>
                  <a:gd name="T75" fmla="*/ 1 h 88"/>
                  <a:gd name="T76" fmla="*/ 1 w 92"/>
                  <a:gd name="T77" fmla="*/ 2 h 88"/>
                  <a:gd name="T78" fmla="*/ 1 w 92"/>
                  <a:gd name="T79" fmla="*/ 2 h 88"/>
                  <a:gd name="T80" fmla="*/ 1 w 92"/>
                  <a:gd name="T81" fmla="*/ 6 h 88"/>
                  <a:gd name="T82" fmla="*/ 1 w 92"/>
                  <a:gd name="T83" fmla="*/ 7 h 88"/>
                  <a:gd name="T84" fmla="*/ 1 w 92"/>
                  <a:gd name="T85" fmla="*/ 9 h 88"/>
                  <a:gd name="T86" fmla="*/ 5 w 92"/>
                  <a:gd name="T87" fmla="*/ 13 h 88"/>
                  <a:gd name="T88" fmla="*/ 8 w 92"/>
                  <a:gd name="T89" fmla="*/ 19 h 88"/>
                  <a:gd name="T90" fmla="*/ 11 w 92"/>
                  <a:gd name="T91" fmla="*/ 23 h 88"/>
                  <a:gd name="T92" fmla="*/ 11 w 92"/>
                  <a:gd name="T93" fmla="*/ 25 h 88"/>
                  <a:gd name="T94" fmla="*/ 16 w 92"/>
                  <a:gd name="T95" fmla="*/ 34 h 88"/>
                  <a:gd name="T96" fmla="*/ 18 w 92"/>
                  <a:gd name="T97" fmla="*/ 37 h 88"/>
                  <a:gd name="T98" fmla="*/ 20 w 92"/>
                  <a:gd name="T99" fmla="*/ 43 h 88"/>
                  <a:gd name="T100" fmla="*/ 20 w 92"/>
                  <a:gd name="T101" fmla="*/ 47 h 88"/>
                  <a:gd name="T102" fmla="*/ 20 w 92"/>
                  <a:gd name="T103" fmla="*/ 51 h 88"/>
                  <a:gd name="T104" fmla="*/ 19 w 92"/>
                  <a:gd name="T105" fmla="*/ 52 h 88"/>
                  <a:gd name="T106" fmla="*/ 22 w 92"/>
                  <a:gd name="T107" fmla="*/ 58 h 88"/>
                  <a:gd name="T108" fmla="*/ 22 w 92"/>
                  <a:gd name="T109" fmla="*/ 60 h 88"/>
                  <a:gd name="T110" fmla="*/ 22 w 92"/>
                  <a:gd name="T111" fmla="*/ 66 h 88"/>
                  <a:gd name="T112" fmla="*/ 24 w 92"/>
                  <a:gd name="T113" fmla="*/ 70 h 88"/>
                  <a:gd name="T114" fmla="*/ 25 w 92"/>
                  <a:gd name="T115" fmla="*/ 76 h 88"/>
                  <a:gd name="T116" fmla="*/ 32 w 92"/>
                  <a:gd name="T117" fmla="*/ 86 h 88"/>
                  <a:gd name="T118" fmla="*/ 34 w 92"/>
                  <a:gd name="T119" fmla="*/ 84 h 88"/>
                  <a:gd name="T120" fmla="*/ 35 w 92"/>
                  <a:gd name="T121" fmla="*/ 83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92" h="88">
                    <a:moveTo>
                      <a:pt x="35" y="83"/>
                    </a:moveTo>
                    <a:cubicBezTo>
                      <a:pt x="35" y="83"/>
                      <a:pt x="35" y="81"/>
                      <a:pt x="35" y="81"/>
                    </a:cubicBezTo>
                    <a:cubicBezTo>
                      <a:pt x="36" y="81"/>
                      <a:pt x="36" y="81"/>
                      <a:pt x="36" y="81"/>
                    </a:cubicBezTo>
                    <a:cubicBezTo>
                      <a:pt x="39" y="83"/>
                      <a:pt x="39" y="83"/>
                      <a:pt x="39" y="83"/>
                    </a:cubicBezTo>
                    <a:cubicBezTo>
                      <a:pt x="39" y="87"/>
                      <a:pt x="39" y="87"/>
                      <a:pt x="39" y="87"/>
                    </a:cubicBezTo>
                    <a:cubicBezTo>
                      <a:pt x="42" y="87"/>
                      <a:pt x="42" y="87"/>
                      <a:pt x="42" y="87"/>
                    </a:cubicBezTo>
                    <a:cubicBezTo>
                      <a:pt x="44" y="88"/>
                      <a:pt x="44" y="88"/>
                      <a:pt x="44" y="88"/>
                    </a:cubicBezTo>
                    <a:cubicBezTo>
                      <a:pt x="44" y="88"/>
                      <a:pt x="45" y="88"/>
                      <a:pt x="45" y="88"/>
                    </a:cubicBezTo>
                    <a:cubicBezTo>
                      <a:pt x="45" y="88"/>
                      <a:pt x="47" y="88"/>
                      <a:pt x="47" y="88"/>
                    </a:cubicBezTo>
                    <a:cubicBezTo>
                      <a:pt x="47" y="88"/>
                      <a:pt x="48" y="87"/>
                      <a:pt x="49" y="87"/>
                    </a:cubicBezTo>
                    <a:cubicBezTo>
                      <a:pt x="49" y="87"/>
                      <a:pt x="51" y="88"/>
                      <a:pt x="51" y="88"/>
                    </a:cubicBezTo>
                    <a:cubicBezTo>
                      <a:pt x="53" y="85"/>
                      <a:pt x="53" y="85"/>
                      <a:pt x="53" y="85"/>
                    </a:cubicBezTo>
                    <a:cubicBezTo>
                      <a:pt x="56" y="84"/>
                      <a:pt x="56" y="84"/>
                      <a:pt x="56" y="84"/>
                    </a:cubicBezTo>
                    <a:cubicBezTo>
                      <a:pt x="56" y="36"/>
                      <a:pt x="56" y="36"/>
                      <a:pt x="56" y="36"/>
                    </a:cubicBezTo>
                    <a:cubicBezTo>
                      <a:pt x="63" y="35"/>
                      <a:pt x="63" y="35"/>
                      <a:pt x="63" y="35"/>
                    </a:cubicBezTo>
                    <a:cubicBezTo>
                      <a:pt x="63" y="9"/>
                      <a:pt x="63" y="9"/>
                      <a:pt x="63" y="9"/>
                    </a:cubicBezTo>
                    <a:cubicBezTo>
                      <a:pt x="79" y="7"/>
                      <a:pt x="79" y="7"/>
                      <a:pt x="79" y="7"/>
                    </a:cubicBezTo>
                    <a:cubicBezTo>
                      <a:pt x="81" y="10"/>
                      <a:pt x="81" y="10"/>
                      <a:pt x="81" y="10"/>
                    </a:cubicBezTo>
                    <a:cubicBezTo>
                      <a:pt x="85" y="7"/>
                      <a:pt x="85" y="7"/>
                      <a:pt x="85" y="7"/>
                    </a:cubicBezTo>
                    <a:cubicBezTo>
                      <a:pt x="87" y="7"/>
                      <a:pt x="87" y="7"/>
                      <a:pt x="87" y="7"/>
                    </a:cubicBezTo>
                    <a:cubicBezTo>
                      <a:pt x="87" y="7"/>
                      <a:pt x="87" y="7"/>
                      <a:pt x="87" y="7"/>
                    </a:cubicBezTo>
                    <a:cubicBezTo>
                      <a:pt x="90" y="5"/>
                      <a:pt x="90" y="5"/>
                      <a:pt x="90" y="5"/>
                    </a:cubicBezTo>
                    <a:cubicBezTo>
                      <a:pt x="92" y="5"/>
                      <a:pt x="92" y="5"/>
                      <a:pt x="92" y="5"/>
                    </a:cubicBezTo>
                    <a:cubicBezTo>
                      <a:pt x="90" y="4"/>
                      <a:pt x="90" y="4"/>
                      <a:pt x="90" y="4"/>
                    </a:cubicBezTo>
                    <a:cubicBezTo>
                      <a:pt x="85" y="3"/>
                      <a:pt x="85" y="3"/>
                      <a:pt x="85" y="3"/>
                    </a:cubicBezTo>
                    <a:cubicBezTo>
                      <a:pt x="79" y="4"/>
                      <a:pt x="79" y="4"/>
                      <a:pt x="79" y="4"/>
                    </a:cubicBezTo>
                    <a:cubicBezTo>
                      <a:pt x="64" y="7"/>
                      <a:pt x="64" y="7"/>
                      <a:pt x="64" y="7"/>
                    </a:cubicBezTo>
                    <a:cubicBezTo>
                      <a:pt x="61" y="7"/>
                      <a:pt x="61" y="7"/>
                      <a:pt x="61" y="7"/>
                    </a:cubicBezTo>
                    <a:cubicBezTo>
                      <a:pt x="58" y="6"/>
                      <a:pt x="58" y="6"/>
                      <a:pt x="58" y="6"/>
                    </a:cubicBezTo>
                    <a:cubicBezTo>
                      <a:pt x="48" y="6"/>
                      <a:pt x="48" y="6"/>
                      <a:pt x="48" y="6"/>
                    </a:cubicBezTo>
                    <a:cubicBezTo>
                      <a:pt x="45" y="3"/>
                      <a:pt x="45" y="3"/>
                      <a:pt x="45" y="3"/>
                    </a:cubicBezTo>
                    <a:cubicBezTo>
                      <a:pt x="15" y="3"/>
                      <a:pt x="15" y="3"/>
                      <a:pt x="15" y="3"/>
                    </a:cubicBezTo>
                    <a:cubicBezTo>
                      <a:pt x="11" y="0"/>
                      <a:pt x="11" y="0"/>
                      <a:pt x="11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0" y="3"/>
                      <a:pt x="0" y="5"/>
                      <a:pt x="1" y="6"/>
                    </a:cubicBezTo>
                    <a:cubicBezTo>
                      <a:pt x="1" y="6"/>
                      <a:pt x="1" y="7"/>
                      <a:pt x="1" y="7"/>
                    </a:cubicBezTo>
                    <a:cubicBezTo>
                      <a:pt x="1" y="7"/>
                      <a:pt x="1" y="8"/>
                      <a:pt x="1" y="9"/>
                    </a:cubicBezTo>
                    <a:cubicBezTo>
                      <a:pt x="2" y="10"/>
                      <a:pt x="4" y="11"/>
                      <a:pt x="5" y="13"/>
                    </a:cubicBezTo>
                    <a:cubicBezTo>
                      <a:pt x="6" y="14"/>
                      <a:pt x="7" y="17"/>
                      <a:pt x="8" y="19"/>
                    </a:cubicBezTo>
                    <a:cubicBezTo>
                      <a:pt x="9" y="20"/>
                      <a:pt x="9" y="22"/>
                      <a:pt x="11" y="23"/>
                    </a:cubicBezTo>
                    <a:cubicBezTo>
                      <a:pt x="11" y="24"/>
                      <a:pt x="11" y="25"/>
                      <a:pt x="11" y="25"/>
                    </a:cubicBezTo>
                    <a:cubicBezTo>
                      <a:pt x="12" y="28"/>
                      <a:pt x="14" y="31"/>
                      <a:pt x="16" y="34"/>
                    </a:cubicBezTo>
                    <a:cubicBezTo>
                      <a:pt x="16" y="35"/>
                      <a:pt x="17" y="36"/>
                      <a:pt x="18" y="37"/>
                    </a:cubicBezTo>
                    <a:cubicBezTo>
                      <a:pt x="19" y="39"/>
                      <a:pt x="21" y="40"/>
                      <a:pt x="20" y="43"/>
                    </a:cubicBezTo>
                    <a:cubicBezTo>
                      <a:pt x="19" y="44"/>
                      <a:pt x="19" y="45"/>
                      <a:pt x="20" y="47"/>
                    </a:cubicBezTo>
                    <a:cubicBezTo>
                      <a:pt x="20" y="48"/>
                      <a:pt x="20" y="49"/>
                      <a:pt x="20" y="51"/>
                    </a:cubicBezTo>
                    <a:cubicBezTo>
                      <a:pt x="19" y="51"/>
                      <a:pt x="19" y="52"/>
                      <a:pt x="19" y="52"/>
                    </a:cubicBezTo>
                    <a:cubicBezTo>
                      <a:pt x="20" y="54"/>
                      <a:pt x="21" y="56"/>
                      <a:pt x="22" y="58"/>
                    </a:cubicBezTo>
                    <a:cubicBezTo>
                      <a:pt x="22" y="59"/>
                      <a:pt x="22" y="59"/>
                      <a:pt x="22" y="60"/>
                    </a:cubicBezTo>
                    <a:cubicBezTo>
                      <a:pt x="22" y="62"/>
                      <a:pt x="22" y="64"/>
                      <a:pt x="22" y="66"/>
                    </a:cubicBezTo>
                    <a:cubicBezTo>
                      <a:pt x="23" y="67"/>
                      <a:pt x="24" y="69"/>
                      <a:pt x="24" y="70"/>
                    </a:cubicBezTo>
                    <a:cubicBezTo>
                      <a:pt x="24" y="72"/>
                      <a:pt x="24" y="74"/>
                      <a:pt x="25" y="76"/>
                    </a:cubicBezTo>
                    <a:cubicBezTo>
                      <a:pt x="26" y="80"/>
                      <a:pt x="29" y="83"/>
                      <a:pt x="32" y="86"/>
                    </a:cubicBezTo>
                    <a:cubicBezTo>
                      <a:pt x="34" y="84"/>
                      <a:pt x="34" y="84"/>
                      <a:pt x="34" y="84"/>
                    </a:cubicBezTo>
                    <a:cubicBezTo>
                      <a:pt x="34" y="84"/>
                      <a:pt x="35" y="83"/>
                      <a:pt x="35" y="83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31" name="Freeform 896">
                <a:extLst>
                  <a:ext uri="{FF2B5EF4-FFF2-40B4-BE49-F238E27FC236}">
                    <a16:creationId xmlns:a16="http://schemas.microsoft.com/office/drawing/2014/main" id="{828ADAC6-5580-7B56-C5C3-76CB0951CD1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29350" y="5187950"/>
                <a:ext cx="303212" cy="490538"/>
              </a:xfrm>
              <a:custGeom>
                <a:avLst/>
                <a:gdLst>
                  <a:gd name="T0" fmla="*/ 53 w 73"/>
                  <a:gd name="T1" fmla="*/ 5 h 118"/>
                  <a:gd name="T2" fmla="*/ 44 w 73"/>
                  <a:gd name="T3" fmla="*/ 8 h 118"/>
                  <a:gd name="T4" fmla="*/ 40 w 73"/>
                  <a:gd name="T5" fmla="*/ 9 h 118"/>
                  <a:gd name="T6" fmla="*/ 38 w 73"/>
                  <a:gd name="T7" fmla="*/ 7 h 118"/>
                  <a:gd name="T8" fmla="*/ 30 w 73"/>
                  <a:gd name="T9" fmla="*/ 8 h 118"/>
                  <a:gd name="T10" fmla="*/ 29 w 73"/>
                  <a:gd name="T11" fmla="*/ 20 h 118"/>
                  <a:gd name="T12" fmla="*/ 38 w 73"/>
                  <a:gd name="T13" fmla="*/ 29 h 118"/>
                  <a:gd name="T14" fmla="*/ 37 w 73"/>
                  <a:gd name="T15" fmla="*/ 33 h 118"/>
                  <a:gd name="T16" fmla="*/ 35 w 73"/>
                  <a:gd name="T17" fmla="*/ 39 h 118"/>
                  <a:gd name="T18" fmla="*/ 34 w 73"/>
                  <a:gd name="T19" fmla="*/ 44 h 118"/>
                  <a:gd name="T20" fmla="*/ 33 w 73"/>
                  <a:gd name="T21" fmla="*/ 47 h 118"/>
                  <a:gd name="T22" fmla="*/ 30 w 73"/>
                  <a:gd name="T23" fmla="*/ 42 h 118"/>
                  <a:gd name="T24" fmla="*/ 29 w 73"/>
                  <a:gd name="T25" fmla="*/ 33 h 118"/>
                  <a:gd name="T26" fmla="*/ 28 w 73"/>
                  <a:gd name="T27" fmla="*/ 28 h 118"/>
                  <a:gd name="T28" fmla="*/ 23 w 73"/>
                  <a:gd name="T29" fmla="*/ 29 h 118"/>
                  <a:gd name="T30" fmla="*/ 19 w 73"/>
                  <a:gd name="T31" fmla="*/ 25 h 118"/>
                  <a:gd name="T32" fmla="*/ 1 w 73"/>
                  <a:gd name="T33" fmla="*/ 36 h 118"/>
                  <a:gd name="T34" fmla="*/ 6 w 73"/>
                  <a:gd name="T35" fmla="*/ 39 h 118"/>
                  <a:gd name="T36" fmla="*/ 14 w 73"/>
                  <a:gd name="T37" fmla="*/ 42 h 118"/>
                  <a:gd name="T38" fmla="*/ 18 w 73"/>
                  <a:gd name="T39" fmla="*/ 43 h 118"/>
                  <a:gd name="T40" fmla="*/ 18 w 73"/>
                  <a:gd name="T41" fmla="*/ 48 h 118"/>
                  <a:gd name="T42" fmla="*/ 18 w 73"/>
                  <a:gd name="T43" fmla="*/ 50 h 118"/>
                  <a:gd name="T44" fmla="*/ 18 w 73"/>
                  <a:gd name="T45" fmla="*/ 52 h 118"/>
                  <a:gd name="T46" fmla="*/ 18 w 73"/>
                  <a:gd name="T47" fmla="*/ 54 h 118"/>
                  <a:gd name="T48" fmla="*/ 18 w 73"/>
                  <a:gd name="T49" fmla="*/ 57 h 118"/>
                  <a:gd name="T50" fmla="*/ 18 w 73"/>
                  <a:gd name="T51" fmla="*/ 57 h 118"/>
                  <a:gd name="T52" fmla="*/ 16 w 73"/>
                  <a:gd name="T53" fmla="*/ 59 h 118"/>
                  <a:gd name="T54" fmla="*/ 18 w 73"/>
                  <a:gd name="T55" fmla="*/ 61 h 118"/>
                  <a:gd name="T56" fmla="*/ 17 w 73"/>
                  <a:gd name="T57" fmla="*/ 65 h 118"/>
                  <a:gd name="T58" fmla="*/ 19 w 73"/>
                  <a:gd name="T59" fmla="*/ 66 h 118"/>
                  <a:gd name="T60" fmla="*/ 15 w 73"/>
                  <a:gd name="T61" fmla="*/ 72 h 118"/>
                  <a:gd name="T62" fmla="*/ 14 w 73"/>
                  <a:gd name="T63" fmla="*/ 76 h 118"/>
                  <a:gd name="T64" fmla="*/ 7 w 73"/>
                  <a:gd name="T65" fmla="*/ 85 h 118"/>
                  <a:gd name="T66" fmla="*/ 11 w 73"/>
                  <a:gd name="T67" fmla="*/ 99 h 118"/>
                  <a:gd name="T68" fmla="*/ 12 w 73"/>
                  <a:gd name="T69" fmla="*/ 112 h 118"/>
                  <a:gd name="T70" fmla="*/ 18 w 73"/>
                  <a:gd name="T71" fmla="*/ 118 h 118"/>
                  <a:gd name="T72" fmla="*/ 18 w 73"/>
                  <a:gd name="T73" fmla="*/ 114 h 118"/>
                  <a:gd name="T74" fmla="*/ 17 w 73"/>
                  <a:gd name="T75" fmla="*/ 111 h 118"/>
                  <a:gd name="T76" fmla="*/ 22 w 73"/>
                  <a:gd name="T77" fmla="*/ 106 h 118"/>
                  <a:gd name="T78" fmla="*/ 36 w 73"/>
                  <a:gd name="T79" fmla="*/ 96 h 118"/>
                  <a:gd name="T80" fmla="*/ 36 w 73"/>
                  <a:gd name="T81" fmla="*/ 93 h 118"/>
                  <a:gd name="T82" fmla="*/ 37 w 73"/>
                  <a:gd name="T83" fmla="*/ 86 h 118"/>
                  <a:gd name="T84" fmla="*/ 35 w 73"/>
                  <a:gd name="T85" fmla="*/ 83 h 118"/>
                  <a:gd name="T86" fmla="*/ 33 w 73"/>
                  <a:gd name="T87" fmla="*/ 75 h 118"/>
                  <a:gd name="T88" fmla="*/ 31 w 73"/>
                  <a:gd name="T89" fmla="*/ 70 h 118"/>
                  <a:gd name="T90" fmla="*/ 33 w 73"/>
                  <a:gd name="T91" fmla="*/ 66 h 118"/>
                  <a:gd name="T92" fmla="*/ 34 w 73"/>
                  <a:gd name="T93" fmla="*/ 65 h 118"/>
                  <a:gd name="T94" fmla="*/ 42 w 73"/>
                  <a:gd name="T95" fmla="*/ 59 h 118"/>
                  <a:gd name="T96" fmla="*/ 48 w 73"/>
                  <a:gd name="T97" fmla="*/ 52 h 118"/>
                  <a:gd name="T98" fmla="*/ 59 w 73"/>
                  <a:gd name="T99" fmla="*/ 47 h 118"/>
                  <a:gd name="T100" fmla="*/ 64 w 73"/>
                  <a:gd name="T101" fmla="*/ 44 h 118"/>
                  <a:gd name="T102" fmla="*/ 67 w 73"/>
                  <a:gd name="T103" fmla="*/ 39 h 118"/>
                  <a:gd name="T104" fmla="*/ 72 w 73"/>
                  <a:gd name="T105" fmla="*/ 31 h 118"/>
                  <a:gd name="T106" fmla="*/ 70 w 73"/>
                  <a:gd name="T107" fmla="*/ 26 h 118"/>
                  <a:gd name="T108" fmla="*/ 69 w 73"/>
                  <a:gd name="T109" fmla="*/ 7 h 118"/>
                  <a:gd name="T110" fmla="*/ 69 w 73"/>
                  <a:gd name="T111" fmla="*/ 0 h 118"/>
                  <a:gd name="T112" fmla="*/ 56 w 73"/>
                  <a:gd name="T113" fmla="*/ 7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73" h="118">
                    <a:moveTo>
                      <a:pt x="56" y="7"/>
                    </a:moveTo>
                    <a:cubicBezTo>
                      <a:pt x="53" y="5"/>
                      <a:pt x="53" y="5"/>
                      <a:pt x="53" y="5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4" y="8"/>
                      <a:pt x="44" y="8"/>
                      <a:pt x="44" y="8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0" y="9"/>
                      <a:pt x="40" y="9"/>
                      <a:pt x="40" y="9"/>
                    </a:cubicBezTo>
                    <a:cubicBezTo>
                      <a:pt x="40" y="7"/>
                      <a:pt x="40" y="7"/>
                      <a:pt x="40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6" y="8"/>
                      <a:pt x="36" y="8"/>
                      <a:pt x="36" y="8"/>
                    </a:cubicBezTo>
                    <a:cubicBezTo>
                      <a:pt x="30" y="8"/>
                      <a:pt x="30" y="8"/>
                      <a:pt x="30" y="8"/>
                    </a:cubicBezTo>
                    <a:cubicBezTo>
                      <a:pt x="28" y="12"/>
                      <a:pt x="28" y="12"/>
                      <a:pt x="28" y="12"/>
                    </a:cubicBezTo>
                    <a:cubicBezTo>
                      <a:pt x="29" y="20"/>
                      <a:pt x="29" y="20"/>
                      <a:pt x="29" y="20"/>
                    </a:cubicBezTo>
                    <a:cubicBezTo>
                      <a:pt x="33" y="22"/>
                      <a:pt x="33" y="22"/>
                      <a:pt x="33" y="22"/>
                    </a:cubicBezTo>
                    <a:cubicBezTo>
                      <a:pt x="38" y="29"/>
                      <a:pt x="38" y="29"/>
                      <a:pt x="38" y="29"/>
                    </a:cubicBezTo>
                    <a:cubicBezTo>
                      <a:pt x="38" y="32"/>
                      <a:pt x="38" y="32"/>
                      <a:pt x="38" y="32"/>
                    </a:cubicBezTo>
                    <a:cubicBezTo>
                      <a:pt x="37" y="33"/>
                      <a:pt x="37" y="33"/>
                      <a:pt x="37" y="33"/>
                    </a:cubicBezTo>
                    <a:cubicBezTo>
                      <a:pt x="37" y="39"/>
                      <a:pt x="37" y="39"/>
                      <a:pt x="37" y="39"/>
                    </a:cubicBezTo>
                    <a:cubicBezTo>
                      <a:pt x="35" y="39"/>
                      <a:pt x="35" y="39"/>
                      <a:pt x="35" y="39"/>
                    </a:cubicBezTo>
                    <a:cubicBezTo>
                      <a:pt x="33" y="42"/>
                      <a:pt x="33" y="42"/>
                      <a:pt x="33" y="42"/>
                    </a:cubicBezTo>
                    <a:cubicBezTo>
                      <a:pt x="34" y="44"/>
                      <a:pt x="34" y="44"/>
                      <a:pt x="34" y="44"/>
                    </a:cubicBezTo>
                    <a:cubicBezTo>
                      <a:pt x="34" y="47"/>
                      <a:pt x="34" y="47"/>
                      <a:pt x="34" y="47"/>
                    </a:cubicBezTo>
                    <a:cubicBezTo>
                      <a:pt x="33" y="47"/>
                      <a:pt x="33" y="47"/>
                      <a:pt x="33" y="47"/>
                    </a:cubicBezTo>
                    <a:cubicBezTo>
                      <a:pt x="33" y="45"/>
                      <a:pt x="33" y="45"/>
                      <a:pt x="33" y="45"/>
                    </a:cubicBezTo>
                    <a:cubicBezTo>
                      <a:pt x="30" y="42"/>
                      <a:pt x="30" y="42"/>
                      <a:pt x="30" y="42"/>
                    </a:cubicBezTo>
                    <a:cubicBezTo>
                      <a:pt x="27" y="38"/>
                      <a:pt x="27" y="38"/>
                      <a:pt x="27" y="38"/>
                    </a:cubicBezTo>
                    <a:cubicBezTo>
                      <a:pt x="29" y="33"/>
                      <a:pt x="29" y="33"/>
                      <a:pt x="29" y="33"/>
                    </a:cubicBezTo>
                    <a:cubicBezTo>
                      <a:pt x="29" y="29"/>
                      <a:pt x="29" y="29"/>
                      <a:pt x="29" y="29"/>
                    </a:cubicBezTo>
                    <a:cubicBezTo>
                      <a:pt x="28" y="28"/>
                      <a:pt x="28" y="28"/>
                      <a:pt x="28" y="28"/>
                    </a:cubicBezTo>
                    <a:cubicBezTo>
                      <a:pt x="24" y="28"/>
                      <a:pt x="24" y="28"/>
                      <a:pt x="24" y="28"/>
                    </a:cubicBezTo>
                    <a:cubicBezTo>
                      <a:pt x="23" y="29"/>
                      <a:pt x="23" y="29"/>
                      <a:pt x="23" y="29"/>
                    </a:cubicBezTo>
                    <a:cubicBezTo>
                      <a:pt x="20" y="25"/>
                      <a:pt x="20" y="25"/>
                      <a:pt x="20" y="25"/>
                    </a:cubicBezTo>
                    <a:cubicBezTo>
                      <a:pt x="19" y="25"/>
                      <a:pt x="19" y="25"/>
                      <a:pt x="19" y="25"/>
                    </a:cubicBezTo>
                    <a:cubicBezTo>
                      <a:pt x="0" y="32"/>
                      <a:pt x="0" y="32"/>
                      <a:pt x="0" y="32"/>
                    </a:cubicBezTo>
                    <a:cubicBezTo>
                      <a:pt x="1" y="36"/>
                      <a:pt x="1" y="36"/>
                      <a:pt x="1" y="36"/>
                    </a:cubicBezTo>
                    <a:cubicBezTo>
                      <a:pt x="1" y="39"/>
                      <a:pt x="1" y="39"/>
                      <a:pt x="1" y="39"/>
                    </a:cubicBezTo>
                    <a:cubicBezTo>
                      <a:pt x="6" y="39"/>
                      <a:pt x="6" y="39"/>
                      <a:pt x="6" y="39"/>
                    </a:cubicBezTo>
                    <a:cubicBezTo>
                      <a:pt x="11" y="42"/>
                      <a:pt x="11" y="42"/>
                      <a:pt x="11" y="42"/>
                    </a:cubicBezTo>
                    <a:cubicBezTo>
                      <a:pt x="14" y="42"/>
                      <a:pt x="14" y="42"/>
                      <a:pt x="14" y="42"/>
                    </a:cubicBezTo>
                    <a:cubicBezTo>
                      <a:pt x="17" y="43"/>
                      <a:pt x="17" y="43"/>
                      <a:pt x="17" y="43"/>
                    </a:cubicBezTo>
                    <a:cubicBezTo>
                      <a:pt x="18" y="43"/>
                      <a:pt x="18" y="43"/>
                      <a:pt x="18" y="43"/>
                    </a:cubicBezTo>
                    <a:cubicBezTo>
                      <a:pt x="17" y="45"/>
                      <a:pt x="17" y="45"/>
                      <a:pt x="17" y="45"/>
                    </a:cubicBezTo>
                    <a:cubicBezTo>
                      <a:pt x="18" y="48"/>
                      <a:pt x="18" y="48"/>
                      <a:pt x="18" y="48"/>
                    </a:cubicBezTo>
                    <a:cubicBezTo>
                      <a:pt x="18" y="50"/>
                      <a:pt x="18" y="50"/>
                      <a:pt x="18" y="50"/>
                    </a:cubicBezTo>
                    <a:cubicBezTo>
                      <a:pt x="18" y="50"/>
                      <a:pt x="18" y="50"/>
                      <a:pt x="18" y="50"/>
                    </a:cubicBezTo>
                    <a:cubicBezTo>
                      <a:pt x="18" y="50"/>
                      <a:pt x="18" y="52"/>
                      <a:pt x="18" y="52"/>
                    </a:cubicBezTo>
                    <a:cubicBezTo>
                      <a:pt x="18" y="52"/>
                      <a:pt x="18" y="52"/>
                      <a:pt x="18" y="52"/>
                    </a:cubicBezTo>
                    <a:cubicBezTo>
                      <a:pt x="18" y="52"/>
                      <a:pt x="18" y="53"/>
                      <a:pt x="18" y="53"/>
                    </a:cubicBezTo>
                    <a:cubicBezTo>
                      <a:pt x="18" y="53"/>
                      <a:pt x="18" y="54"/>
                      <a:pt x="18" y="54"/>
                    </a:cubicBezTo>
                    <a:cubicBezTo>
                      <a:pt x="18" y="54"/>
                      <a:pt x="19" y="56"/>
                      <a:pt x="19" y="56"/>
                    </a:cubicBezTo>
                    <a:cubicBezTo>
                      <a:pt x="18" y="57"/>
                      <a:pt x="18" y="57"/>
                      <a:pt x="18" y="57"/>
                    </a:cubicBezTo>
                    <a:cubicBezTo>
                      <a:pt x="18" y="57"/>
                      <a:pt x="18" y="57"/>
                      <a:pt x="18" y="57"/>
                    </a:cubicBezTo>
                    <a:cubicBezTo>
                      <a:pt x="18" y="57"/>
                      <a:pt x="18" y="57"/>
                      <a:pt x="18" y="57"/>
                    </a:cubicBezTo>
                    <a:cubicBezTo>
                      <a:pt x="18" y="58"/>
                      <a:pt x="18" y="58"/>
                      <a:pt x="18" y="58"/>
                    </a:cubicBezTo>
                    <a:cubicBezTo>
                      <a:pt x="16" y="59"/>
                      <a:pt x="16" y="59"/>
                      <a:pt x="16" y="59"/>
                    </a:cubicBezTo>
                    <a:cubicBezTo>
                      <a:pt x="16" y="60"/>
                      <a:pt x="16" y="60"/>
                      <a:pt x="16" y="60"/>
                    </a:cubicBezTo>
                    <a:cubicBezTo>
                      <a:pt x="18" y="61"/>
                      <a:pt x="18" y="61"/>
                      <a:pt x="18" y="61"/>
                    </a:cubicBezTo>
                    <a:cubicBezTo>
                      <a:pt x="17" y="63"/>
                      <a:pt x="17" y="63"/>
                      <a:pt x="17" y="63"/>
                    </a:cubicBezTo>
                    <a:cubicBezTo>
                      <a:pt x="17" y="65"/>
                      <a:pt x="17" y="65"/>
                      <a:pt x="17" y="65"/>
                    </a:cubicBezTo>
                    <a:cubicBezTo>
                      <a:pt x="19" y="66"/>
                      <a:pt x="19" y="66"/>
                      <a:pt x="19" y="66"/>
                    </a:cubicBezTo>
                    <a:cubicBezTo>
                      <a:pt x="19" y="66"/>
                      <a:pt x="19" y="66"/>
                      <a:pt x="19" y="66"/>
                    </a:cubicBezTo>
                    <a:cubicBezTo>
                      <a:pt x="19" y="67"/>
                      <a:pt x="19" y="67"/>
                      <a:pt x="19" y="67"/>
                    </a:cubicBezTo>
                    <a:cubicBezTo>
                      <a:pt x="15" y="72"/>
                      <a:pt x="15" y="72"/>
                      <a:pt x="15" y="72"/>
                    </a:cubicBezTo>
                    <a:cubicBezTo>
                      <a:pt x="15" y="74"/>
                      <a:pt x="15" y="74"/>
                      <a:pt x="15" y="74"/>
                    </a:cubicBezTo>
                    <a:cubicBezTo>
                      <a:pt x="14" y="76"/>
                      <a:pt x="14" y="76"/>
                      <a:pt x="14" y="76"/>
                    </a:cubicBezTo>
                    <a:cubicBezTo>
                      <a:pt x="15" y="77"/>
                      <a:pt x="15" y="77"/>
                      <a:pt x="15" y="77"/>
                    </a:cubicBezTo>
                    <a:cubicBezTo>
                      <a:pt x="7" y="85"/>
                      <a:pt x="7" y="85"/>
                      <a:pt x="7" y="85"/>
                    </a:cubicBezTo>
                    <a:cubicBezTo>
                      <a:pt x="9" y="93"/>
                      <a:pt x="9" y="93"/>
                      <a:pt x="9" y="93"/>
                    </a:cubicBezTo>
                    <a:cubicBezTo>
                      <a:pt x="11" y="99"/>
                      <a:pt x="11" y="99"/>
                      <a:pt x="11" y="99"/>
                    </a:cubicBezTo>
                    <a:cubicBezTo>
                      <a:pt x="11" y="111"/>
                      <a:pt x="11" y="111"/>
                      <a:pt x="11" y="111"/>
                    </a:cubicBezTo>
                    <a:cubicBezTo>
                      <a:pt x="12" y="112"/>
                      <a:pt x="12" y="112"/>
                      <a:pt x="12" y="112"/>
                    </a:cubicBezTo>
                    <a:cubicBezTo>
                      <a:pt x="12" y="118"/>
                      <a:pt x="12" y="118"/>
                      <a:pt x="12" y="118"/>
                    </a:cubicBezTo>
                    <a:cubicBezTo>
                      <a:pt x="18" y="118"/>
                      <a:pt x="18" y="118"/>
                      <a:pt x="18" y="118"/>
                    </a:cubicBezTo>
                    <a:cubicBezTo>
                      <a:pt x="19" y="117"/>
                      <a:pt x="19" y="116"/>
                      <a:pt x="18" y="115"/>
                    </a:cubicBezTo>
                    <a:cubicBezTo>
                      <a:pt x="18" y="114"/>
                      <a:pt x="18" y="114"/>
                      <a:pt x="18" y="114"/>
                    </a:cubicBezTo>
                    <a:cubicBezTo>
                      <a:pt x="17" y="114"/>
                      <a:pt x="17" y="113"/>
                      <a:pt x="17" y="113"/>
                    </a:cubicBezTo>
                    <a:cubicBezTo>
                      <a:pt x="17" y="112"/>
                      <a:pt x="17" y="111"/>
                      <a:pt x="17" y="111"/>
                    </a:cubicBezTo>
                    <a:cubicBezTo>
                      <a:pt x="18" y="109"/>
                      <a:pt x="20" y="108"/>
                      <a:pt x="20" y="107"/>
                    </a:cubicBezTo>
                    <a:cubicBezTo>
                      <a:pt x="21" y="107"/>
                      <a:pt x="21" y="107"/>
                      <a:pt x="22" y="106"/>
                    </a:cubicBezTo>
                    <a:cubicBezTo>
                      <a:pt x="24" y="106"/>
                      <a:pt x="25" y="105"/>
                      <a:pt x="27" y="104"/>
                    </a:cubicBezTo>
                    <a:cubicBezTo>
                      <a:pt x="31" y="103"/>
                      <a:pt x="35" y="102"/>
                      <a:pt x="36" y="96"/>
                    </a:cubicBezTo>
                    <a:cubicBezTo>
                      <a:pt x="34" y="97"/>
                      <a:pt x="35" y="95"/>
                      <a:pt x="35" y="94"/>
                    </a:cubicBezTo>
                    <a:cubicBezTo>
                      <a:pt x="36" y="94"/>
                      <a:pt x="36" y="94"/>
                      <a:pt x="36" y="93"/>
                    </a:cubicBezTo>
                    <a:cubicBezTo>
                      <a:pt x="36" y="92"/>
                      <a:pt x="36" y="91"/>
                      <a:pt x="36" y="90"/>
                    </a:cubicBezTo>
                    <a:cubicBezTo>
                      <a:pt x="37" y="89"/>
                      <a:pt x="37" y="88"/>
                      <a:pt x="37" y="86"/>
                    </a:cubicBezTo>
                    <a:cubicBezTo>
                      <a:pt x="37" y="85"/>
                      <a:pt x="37" y="84"/>
                      <a:pt x="35" y="84"/>
                    </a:cubicBezTo>
                    <a:cubicBezTo>
                      <a:pt x="35" y="84"/>
                      <a:pt x="35" y="83"/>
                      <a:pt x="35" y="83"/>
                    </a:cubicBezTo>
                    <a:cubicBezTo>
                      <a:pt x="35" y="82"/>
                      <a:pt x="35" y="80"/>
                      <a:pt x="34" y="80"/>
                    </a:cubicBezTo>
                    <a:cubicBezTo>
                      <a:pt x="33" y="78"/>
                      <a:pt x="33" y="77"/>
                      <a:pt x="33" y="75"/>
                    </a:cubicBezTo>
                    <a:cubicBezTo>
                      <a:pt x="33" y="74"/>
                      <a:pt x="33" y="73"/>
                      <a:pt x="32" y="73"/>
                    </a:cubicBezTo>
                    <a:cubicBezTo>
                      <a:pt x="31" y="73"/>
                      <a:pt x="31" y="71"/>
                      <a:pt x="31" y="70"/>
                    </a:cubicBezTo>
                    <a:cubicBezTo>
                      <a:pt x="31" y="70"/>
                      <a:pt x="31" y="70"/>
                      <a:pt x="31" y="69"/>
                    </a:cubicBezTo>
                    <a:cubicBezTo>
                      <a:pt x="31" y="68"/>
                      <a:pt x="32" y="67"/>
                      <a:pt x="33" y="66"/>
                    </a:cubicBezTo>
                    <a:cubicBezTo>
                      <a:pt x="33" y="66"/>
                      <a:pt x="33" y="66"/>
                      <a:pt x="33" y="66"/>
                    </a:cubicBezTo>
                    <a:cubicBezTo>
                      <a:pt x="34" y="66"/>
                      <a:pt x="34" y="65"/>
                      <a:pt x="34" y="65"/>
                    </a:cubicBezTo>
                    <a:cubicBezTo>
                      <a:pt x="36" y="64"/>
                      <a:pt x="37" y="61"/>
                      <a:pt x="40" y="60"/>
                    </a:cubicBezTo>
                    <a:cubicBezTo>
                      <a:pt x="41" y="60"/>
                      <a:pt x="41" y="60"/>
                      <a:pt x="42" y="59"/>
                    </a:cubicBezTo>
                    <a:cubicBezTo>
                      <a:pt x="42" y="58"/>
                      <a:pt x="44" y="57"/>
                      <a:pt x="45" y="55"/>
                    </a:cubicBezTo>
                    <a:cubicBezTo>
                      <a:pt x="45" y="54"/>
                      <a:pt x="47" y="53"/>
                      <a:pt x="48" y="52"/>
                    </a:cubicBezTo>
                    <a:cubicBezTo>
                      <a:pt x="49" y="51"/>
                      <a:pt x="51" y="50"/>
                      <a:pt x="53" y="49"/>
                    </a:cubicBezTo>
                    <a:cubicBezTo>
                      <a:pt x="55" y="48"/>
                      <a:pt x="57" y="47"/>
                      <a:pt x="59" y="47"/>
                    </a:cubicBezTo>
                    <a:cubicBezTo>
                      <a:pt x="59" y="46"/>
                      <a:pt x="61" y="47"/>
                      <a:pt x="61" y="46"/>
                    </a:cubicBezTo>
                    <a:cubicBezTo>
                      <a:pt x="62" y="45"/>
                      <a:pt x="63" y="44"/>
                      <a:pt x="64" y="44"/>
                    </a:cubicBezTo>
                    <a:cubicBezTo>
                      <a:pt x="65" y="43"/>
                      <a:pt x="66" y="43"/>
                      <a:pt x="66" y="41"/>
                    </a:cubicBezTo>
                    <a:cubicBezTo>
                      <a:pt x="67" y="41"/>
                      <a:pt x="67" y="40"/>
                      <a:pt x="67" y="39"/>
                    </a:cubicBezTo>
                    <a:cubicBezTo>
                      <a:pt x="69" y="38"/>
                      <a:pt x="71" y="36"/>
                      <a:pt x="71" y="34"/>
                    </a:cubicBezTo>
                    <a:cubicBezTo>
                      <a:pt x="71" y="33"/>
                      <a:pt x="71" y="32"/>
                      <a:pt x="72" y="31"/>
                    </a:cubicBezTo>
                    <a:cubicBezTo>
                      <a:pt x="72" y="30"/>
                      <a:pt x="73" y="29"/>
                      <a:pt x="72" y="29"/>
                    </a:cubicBezTo>
                    <a:cubicBezTo>
                      <a:pt x="71" y="28"/>
                      <a:pt x="71" y="27"/>
                      <a:pt x="70" y="26"/>
                    </a:cubicBezTo>
                    <a:cubicBezTo>
                      <a:pt x="70" y="21"/>
                      <a:pt x="70" y="16"/>
                      <a:pt x="70" y="11"/>
                    </a:cubicBezTo>
                    <a:cubicBezTo>
                      <a:pt x="70" y="10"/>
                      <a:pt x="70" y="9"/>
                      <a:pt x="69" y="7"/>
                    </a:cubicBezTo>
                    <a:cubicBezTo>
                      <a:pt x="69" y="7"/>
                      <a:pt x="69" y="6"/>
                      <a:pt x="70" y="6"/>
                    </a:cubicBezTo>
                    <a:cubicBezTo>
                      <a:pt x="71" y="4"/>
                      <a:pt x="70" y="1"/>
                      <a:pt x="69" y="0"/>
                    </a:cubicBezTo>
                    <a:cubicBezTo>
                      <a:pt x="66" y="2"/>
                      <a:pt x="66" y="2"/>
                      <a:pt x="66" y="2"/>
                    </a:cubicBezTo>
                    <a:lnTo>
                      <a:pt x="56" y="7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32" name="Freeform 897">
                <a:extLst>
                  <a:ext uri="{FF2B5EF4-FFF2-40B4-BE49-F238E27FC236}">
                    <a16:creationId xmlns:a16="http://schemas.microsoft.com/office/drawing/2014/main" id="{0471831C-E6B3-7A5E-9EB5-7611440D90E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005388" y="3805238"/>
                <a:ext cx="341312" cy="269875"/>
              </a:xfrm>
              <a:custGeom>
                <a:avLst/>
                <a:gdLst>
                  <a:gd name="T0" fmla="*/ 82 w 82"/>
                  <a:gd name="T1" fmla="*/ 27 h 65"/>
                  <a:gd name="T2" fmla="*/ 79 w 82"/>
                  <a:gd name="T3" fmla="*/ 25 h 65"/>
                  <a:gd name="T4" fmla="*/ 77 w 82"/>
                  <a:gd name="T5" fmla="*/ 21 h 65"/>
                  <a:gd name="T6" fmla="*/ 77 w 82"/>
                  <a:gd name="T7" fmla="*/ 20 h 65"/>
                  <a:gd name="T8" fmla="*/ 77 w 82"/>
                  <a:gd name="T9" fmla="*/ 20 h 65"/>
                  <a:gd name="T10" fmla="*/ 78 w 82"/>
                  <a:gd name="T11" fmla="*/ 19 h 65"/>
                  <a:gd name="T12" fmla="*/ 77 w 82"/>
                  <a:gd name="T13" fmla="*/ 18 h 65"/>
                  <a:gd name="T14" fmla="*/ 77 w 82"/>
                  <a:gd name="T15" fmla="*/ 11 h 65"/>
                  <a:gd name="T16" fmla="*/ 76 w 82"/>
                  <a:gd name="T17" fmla="*/ 10 h 65"/>
                  <a:gd name="T18" fmla="*/ 77 w 82"/>
                  <a:gd name="T19" fmla="*/ 9 h 65"/>
                  <a:gd name="T20" fmla="*/ 74 w 82"/>
                  <a:gd name="T21" fmla="*/ 7 h 65"/>
                  <a:gd name="T22" fmla="*/ 74 w 82"/>
                  <a:gd name="T23" fmla="*/ 7 h 65"/>
                  <a:gd name="T24" fmla="*/ 73 w 82"/>
                  <a:gd name="T25" fmla="*/ 6 h 65"/>
                  <a:gd name="T26" fmla="*/ 69 w 82"/>
                  <a:gd name="T27" fmla="*/ 4 h 65"/>
                  <a:gd name="T28" fmla="*/ 67 w 82"/>
                  <a:gd name="T29" fmla="*/ 6 h 65"/>
                  <a:gd name="T30" fmla="*/ 66 w 82"/>
                  <a:gd name="T31" fmla="*/ 6 h 65"/>
                  <a:gd name="T32" fmla="*/ 60 w 82"/>
                  <a:gd name="T33" fmla="*/ 6 h 65"/>
                  <a:gd name="T34" fmla="*/ 59 w 82"/>
                  <a:gd name="T35" fmla="*/ 6 h 65"/>
                  <a:gd name="T36" fmla="*/ 57 w 82"/>
                  <a:gd name="T37" fmla="*/ 6 h 65"/>
                  <a:gd name="T38" fmla="*/ 53 w 82"/>
                  <a:gd name="T39" fmla="*/ 0 h 65"/>
                  <a:gd name="T40" fmla="*/ 53 w 82"/>
                  <a:gd name="T41" fmla="*/ 0 h 65"/>
                  <a:gd name="T42" fmla="*/ 48 w 82"/>
                  <a:gd name="T43" fmla="*/ 3 h 65"/>
                  <a:gd name="T44" fmla="*/ 45 w 82"/>
                  <a:gd name="T45" fmla="*/ 11 h 65"/>
                  <a:gd name="T46" fmla="*/ 42 w 82"/>
                  <a:gd name="T47" fmla="*/ 16 h 65"/>
                  <a:gd name="T48" fmla="*/ 37 w 82"/>
                  <a:gd name="T49" fmla="*/ 19 h 65"/>
                  <a:gd name="T50" fmla="*/ 33 w 82"/>
                  <a:gd name="T51" fmla="*/ 21 h 65"/>
                  <a:gd name="T52" fmla="*/ 31 w 82"/>
                  <a:gd name="T53" fmla="*/ 22 h 65"/>
                  <a:gd name="T54" fmla="*/ 27 w 82"/>
                  <a:gd name="T55" fmla="*/ 26 h 65"/>
                  <a:gd name="T56" fmla="*/ 26 w 82"/>
                  <a:gd name="T57" fmla="*/ 29 h 65"/>
                  <a:gd name="T58" fmla="*/ 26 w 82"/>
                  <a:gd name="T59" fmla="*/ 32 h 65"/>
                  <a:gd name="T60" fmla="*/ 23 w 82"/>
                  <a:gd name="T61" fmla="*/ 35 h 65"/>
                  <a:gd name="T62" fmla="*/ 23 w 82"/>
                  <a:gd name="T63" fmla="*/ 43 h 65"/>
                  <a:gd name="T64" fmla="*/ 24 w 82"/>
                  <a:gd name="T65" fmla="*/ 47 h 65"/>
                  <a:gd name="T66" fmla="*/ 23 w 82"/>
                  <a:gd name="T67" fmla="*/ 48 h 65"/>
                  <a:gd name="T68" fmla="*/ 19 w 82"/>
                  <a:gd name="T69" fmla="*/ 54 h 65"/>
                  <a:gd name="T70" fmla="*/ 12 w 82"/>
                  <a:gd name="T71" fmla="*/ 60 h 65"/>
                  <a:gd name="T72" fmla="*/ 5 w 82"/>
                  <a:gd name="T73" fmla="*/ 63 h 65"/>
                  <a:gd name="T74" fmla="*/ 0 w 82"/>
                  <a:gd name="T75" fmla="*/ 65 h 65"/>
                  <a:gd name="T76" fmla="*/ 30 w 82"/>
                  <a:gd name="T77" fmla="*/ 65 h 65"/>
                  <a:gd name="T78" fmla="*/ 30 w 82"/>
                  <a:gd name="T79" fmla="*/ 57 h 65"/>
                  <a:gd name="T80" fmla="*/ 36 w 82"/>
                  <a:gd name="T81" fmla="*/ 52 h 65"/>
                  <a:gd name="T82" fmla="*/ 40 w 82"/>
                  <a:gd name="T83" fmla="*/ 51 h 65"/>
                  <a:gd name="T84" fmla="*/ 43 w 82"/>
                  <a:gd name="T85" fmla="*/ 51 h 65"/>
                  <a:gd name="T86" fmla="*/ 49 w 82"/>
                  <a:gd name="T87" fmla="*/ 50 h 65"/>
                  <a:gd name="T88" fmla="*/ 51 w 82"/>
                  <a:gd name="T89" fmla="*/ 51 h 65"/>
                  <a:gd name="T90" fmla="*/ 55 w 82"/>
                  <a:gd name="T91" fmla="*/ 46 h 65"/>
                  <a:gd name="T92" fmla="*/ 59 w 82"/>
                  <a:gd name="T93" fmla="*/ 43 h 65"/>
                  <a:gd name="T94" fmla="*/ 64 w 82"/>
                  <a:gd name="T95" fmla="*/ 42 h 65"/>
                  <a:gd name="T96" fmla="*/ 64 w 82"/>
                  <a:gd name="T97" fmla="*/ 40 h 65"/>
                  <a:gd name="T98" fmla="*/ 64 w 82"/>
                  <a:gd name="T99" fmla="*/ 39 h 65"/>
                  <a:gd name="T100" fmla="*/ 63 w 82"/>
                  <a:gd name="T101" fmla="*/ 37 h 65"/>
                  <a:gd name="T102" fmla="*/ 64 w 82"/>
                  <a:gd name="T103" fmla="*/ 34 h 65"/>
                  <a:gd name="T104" fmla="*/ 69 w 82"/>
                  <a:gd name="T105" fmla="*/ 33 h 65"/>
                  <a:gd name="T106" fmla="*/ 69 w 82"/>
                  <a:gd name="T107" fmla="*/ 30 h 65"/>
                  <a:gd name="T108" fmla="*/ 77 w 82"/>
                  <a:gd name="T109" fmla="*/ 30 h 65"/>
                  <a:gd name="T110" fmla="*/ 81 w 82"/>
                  <a:gd name="T111" fmla="*/ 31 h 65"/>
                  <a:gd name="T112" fmla="*/ 81 w 82"/>
                  <a:gd name="T113" fmla="*/ 30 h 65"/>
                  <a:gd name="T114" fmla="*/ 80 w 82"/>
                  <a:gd name="T115" fmla="*/ 29 h 65"/>
                  <a:gd name="T116" fmla="*/ 82 w 82"/>
                  <a:gd name="T117" fmla="*/ 27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82" h="65">
                    <a:moveTo>
                      <a:pt x="82" y="27"/>
                    </a:moveTo>
                    <a:cubicBezTo>
                      <a:pt x="79" y="25"/>
                      <a:pt x="79" y="25"/>
                      <a:pt x="79" y="25"/>
                    </a:cubicBezTo>
                    <a:cubicBezTo>
                      <a:pt x="77" y="21"/>
                      <a:pt x="77" y="21"/>
                      <a:pt x="77" y="21"/>
                    </a:cubicBezTo>
                    <a:cubicBezTo>
                      <a:pt x="77" y="20"/>
                      <a:pt x="77" y="20"/>
                      <a:pt x="77" y="20"/>
                    </a:cubicBezTo>
                    <a:cubicBezTo>
                      <a:pt x="77" y="20"/>
                      <a:pt x="77" y="20"/>
                      <a:pt x="77" y="20"/>
                    </a:cubicBezTo>
                    <a:cubicBezTo>
                      <a:pt x="78" y="19"/>
                      <a:pt x="78" y="19"/>
                      <a:pt x="78" y="19"/>
                    </a:cubicBezTo>
                    <a:cubicBezTo>
                      <a:pt x="77" y="18"/>
                      <a:pt x="77" y="18"/>
                      <a:pt x="77" y="18"/>
                    </a:cubicBezTo>
                    <a:cubicBezTo>
                      <a:pt x="77" y="11"/>
                      <a:pt x="77" y="11"/>
                      <a:pt x="77" y="11"/>
                    </a:cubicBezTo>
                    <a:cubicBezTo>
                      <a:pt x="76" y="10"/>
                      <a:pt x="76" y="10"/>
                      <a:pt x="76" y="10"/>
                    </a:cubicBezTo>
                    <a:cubicBezTo>
                      <a:pt x="77" y="9"/>
                      <a:pt x="77" y="9"/>
                      <a:pt x="77" y="9"/>
                    </a:cubicBezTo>
                    <a:cubicBezTo>
                      <a:pt x="74" y="7"/>
                      <a:pt x="74" y="7"/>
                      <a:pt x="74" y="7"/>
                    </a:cubicBezTo>
                    <a:cubicBezTo>
                      <a:pt x="74" y="7"/>
                      <a:pt x="74" y="7"/>
                      <a:pt x="74" y="7"/>
                    </a:cubicBezTo>
                    <a:cubicBezTo>
                      <a:pt x="73" y="6"/>
                      <a:pt x="73" y="6"/>
                      <a:pt x="73" y="6"/>
                    </a:cubicBezTo>
                    <a:cubicBezTo>
                      <a:pt x="70" y="7"/>
                      <a:pt x="70" y="7"/>
                      <a:pt x="69" y="4"/>
                    </a:cubicBezTo>
                    <a:cubicBezTo>
                      <a:pt x="68" y="5"/>
                      <a:pt x="68" y="6"/>
                      <a:pt x="67" y="6"/>
                    </a:cubicBezTo>
                    <a:cubicBezTo>
                      <a:pt x="67" y="6"/>
                      <a:pt x="66" y="6"/>
                      <a:pt x="66" y="6"/>
                    </a:cubicBezTo>
                    <a:cubicBezTo>
                      <a:pt x="64" y="6"/>
                      <a:pt x="62" y="5"/>
                      <a:pt x="60" y="6"/>
                    </a:cubicBezTo>
                    <a:cubicBezTo>
                      <a:pt x="60" y="7"/>
                      <a:pt x="59" y="7"/>
                      <a:pt x="59" y="6"/>
                    </a:cubicBezTo>
                    <a:cubicBezTo>
                      <a:pt x="58" y="6"/>
                      <a:pt x="57" y="6"/>
                      <a:pt x="57" y="6"/>
                    </a:cubicBezTo>
                    <a:cubicBezTo>
                      <a:pt x="56" y="4"/>
                      <a:pt x="53" y="3"/>
                      <a:pt x="53" y="0"/>
                    </a:cubicBezTo>
                    <a:cubicBezTo>
                      <a:pt x="53" y="0"/>
                      <a:pt x="53" y="0"/>
                      <a:pt x="53" y="0"/>
                    </a:cubicBezTo>
                    <a:cubicBezTo>
                      <a:pt x="52" y="0"/>
                      <a:pt x="48" y="2"/>
                      <a:pt x="48" y="3"/>
                    </a:cubicBezTo>
                    <a:cubicBezTo>
                      <a:pt x="48" y="5"/>
                      <a:pt x="47" y="8"/>
                      <a:pt x="45" y="11"/>
                    </a:cubicBezTo>
                    <a:cubicBezTo>
                      <a:pt x="44" y="13"/>
                      <a:pt x="44" y="15"/>
                      <a:pt x="42" y="16"/>
                    </a:cubicBezTo>
                    <a:cubicBezTo>
                      <a:pt x="41" y="17"/>
                      <a:pt x="39" y="18"/>
                      <a:pt x="37" y="19"/>
                    </a:cubicBezTo>
                    <a:cubicBezTo>
                      <a:pt x="36" y="20"/>
                      <a:pt x="34" y="20"/>
                      <a:pt x="33" y="21"/>
                    </a:cubicBezTo>
                    <a:cubicBezTo>
                      <a:pt x="32" y="21"/>
                      <a:pt x="31" y="21"/>
                      <a:pt x="31" y="22"/>
                    </a:cubicBezTo>
                    <a:cubicBezTo>
                      <a:pt x="30" y="24"/>
                      <a:pt x="29" y="25"/>
                      <a:pt x="27" y="26"/>
                    </a:cubicBezTo>
                    <a:cubicBezTo>
                      <a:pt x="27" y="27"/>
                      <a:pt x="26" y="28"/>
                      <a:pt x="26" y="29"/>
                    </a:cubicBezTo>
                    <a:cubicBezTo>
                      <a:pt x="26" y="30"/>
                      <a:pt x="26" y="31"/>
                      <a:pt x="26" y="32"/>
                    </a:cubicBezTo>
                    <a:cubicBezTo>
                      <a:pt x="24" y="33"/>
                      <a:pt x="24" y="34"/>
                      <a:pt x="23" y="35"/>
                    </a:cubicBezTo>
                    <a:cubicBezTo>
                      <a:pt x="22" y="38"/>
                      <a:pt x="22" y="41"/>
                      <a:pt x="23" y="43"/>
                    </a:cubicBezTo>
                    <a:cubicBezTo>
                      <a:pt x="23" y="44"/>
                      <a:pt x="24" y="45"/>
                      <a:pt x="24" y="47"/>
                    </a:cubicBezTo>
                    <a:cubicBezTo>
                      <a:pt x="23" y="47"/>
                      <a:pt x="23" y="48"/>
                      <a:pt x="23" y="48"/>
                    </a:cubicBezTo>
                    <a:cubicBezTo>
                      <a:pt x="21" y="50"/>
                      <a:pt x="21" y="52"/>
                      <a:pt x="19" y="54"/>
                    </a:cubicBezTo>
                    <a:cubicBezTo>
                      <a:pt x="17" y="56"/>
                      <a:pt x="13" y="57"/>
                      <a:pt x="12" y="60"/>
                    </a:cubicBezTo>
                    <a:cubicBezTo>
                      <a:pt x="9" y="61"/>
                      <a:pt x="7" y="63"/>
                      <a:pt x="5" y="63"/>
                    </a:cubicBezTo>
                    <a:cubicBezTo>
                      <a:pt x="3" y="63"/>
                      <a:pt x="1" y="63"/>
                      <a:pt x="0" y="65"/>
                    </a:cubicBezTo>
                    <a:cubicBezTo>
                      <a:pt x="30" y="65"/>
                      <a:pt x="30" y="65"/>
                      <a:pt x="30" y="65"/>
                    </a:cubicBezTo>
                    <a:cubicBezTo>
                      <a:pt x="30" y="57"/>
                      <a:pt x="30" y="57"/>
                      <a:pt x="30" y="57"/>
                    </a:cubicBezTo>
                    <a:cubicBezTo>
                      <a:pt x="36" y="52"/>
                      <a:pt x="36" y="52"/>
                      <a:pt x="36" y="52"/>
                    </a:cubicBezTo>
                    <a:cubicBezTo>
                      <a:pt x="40" y="51"/>
                      <a:pt x="40" y="51"/>
                      <a:pt x="40" y="51"/>
                    </a:cubicBezTo>
                    <a:cubicBezTo>
                      <a:pt x="43" y="51"/>
                      <a:pt x="43" y="51"/>
                      <a:pt x="43" y="51"/>
                    </a:cubicBezTo>
                    <a:cubicBezTo>
                      <a:pt x="49" y="50"/>
                      <a:pt x="49" y="50"/>
                      <a:pt x="49" y="50"/>
                    </a:cubicBezTo>
                    <a:cubicBezTo>
                      <a:pt x="51" y="51"/>
                      <a:pt x="51" y="51"/>
                      <a:pt x="51" y="51"/>
                    </a:cubicBezTo>
                    <a:cubicBezTo>
                      <a:pt x="55" y="46"/>
                      <a:pt x="55" y="46"/>
                      <a:pt x="55" y="46"/>
                    </a:cubicBezTo>
                    <a:cubicBezTo>
                      <a:pt x="55" y="46"/>
                      <a:pt x="59" y="43"/>
                      <a:pt x="59" y="43"/>
                    </a:cubicBezTo>
                    <a:cubicBezTo>
                      <a:pt x="60" y="43"/>
                      <a:pt x="64" y="42"/>
                      <a:pt x="64" y="42"/>
                    </a:cubicBezTo>
                    <a:cubicBezTo>
                      <a:pt x="64" y="40"/>
                      <a:pt x="64" y="40"/>
                      <a:pt x="64" y="40"/>
                    </a:cubicBezTo>
                    <a:cubicBezTo>
                      <a:pt x="64" y="39"/>
                      <a:pt x="64" y="39"/>
                      <a:pt x="64" y="39"/>
                    </a:cubicBezTo>
                    <a:cubicBezTo>
                      <a:pt x="63" y="37"/>
                      <a:pt x="63" y="37"/>
                      <a:pt x="63" y="37"/>
                    </a:cubicBezTo>
                    <a:cubicBezTo>
                      <a:pt x="64" y="34"/>
                      <a:pt x="64" y="34"/>
                      <a:pt x="64" y="34"/>
                    </a:cubicBezTo>
                    <a:cubicBezTo>
                      <a:pt x="69" y="33"/>
                      <a:pt x="69" y="33"/>
                      <a:pt x="69" y="33"/>
                    </a:cubicBezTo>
                    <a:cubicBezTo>
                      <a:pt x="69" y="30"/>
                      <a:pt x="69" y="30"/>
                      <a:pt x="69" y="30"/>
                    </a:cubicBezTo>
                    <a:cubicBezTo>
                      <a:pt x="77" y="30"/>
                      <a:pt x="77" y="30"/>
                      <a:pt x="77" y="30"/>
                    </a:cubicBezTo>
                    <a:cubicBezTo>
                      <a:pt x="81" y="31"/>
                      <a:pt x="81" y="31"/>
                      <a:pt x="81" y="31"/>
                    </a:cubicBezTo>
                    <a:cubicBezTo>
                      <a:pt x="81" y="30"/>
                      <a:pt x="81" y="30"/>
                      <a:pt x="81" y="30"/>
                    </a:cubicBezTo>
                    <a:cubicBezTo>
                      <a:pt x="80" y="29"/>
                      <a:pt x="80" y="29"/>
                      <a:pt x="80" y="29"/>
                    </a:cubicBezTo>
                    <a:lnTo>
                      <a:pt x="82" y="27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33" name="Freeform 898">
                <a:extLst>
                  <a:ext uri="{FF2B5EF4-FFF2-40B4-BE49-F238E27FC236}">
                    <a16:creationId xmlns:a16="http://schemas.microsoft.com/office/drawing/2014/main" id="{A1FF4E9A-2010-AD09-2D1C-168A6A29C1C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94525" y="5470525"/>
                <a:ext cx="12700" cy="17463"/>
              </a:xfrm>
              <a:custGeom>
                <a:avLst/>
                <a:gdLst>
                  <a:gd name="T0" fmla="*/ 3 w 3"/>
                  <a:gd name="T1" fmla="*/ 2 h 4"/>
                  <a:gd name="T2" fmla="*/ 2 w 3"/>
                  <a:gd name="T3" fmla="*/ 0 h 4"/>
                  <a:gd name="T4" fmla="*/ 0 w 3"/>
                  <a:gd name="T5" fmla="*/ 3 h 4"/>
                  <a:gd name="T6" fmla="*/ 1 w 3"/>
                  <a:gd name="T7" fmla="*/ 4 h 4"/>
                  <a:gd name="T8" fmla="*/ 3 w 3"/>
                  <a:gd name="T9" fmla="*/ 2 h 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" h="4">
                    <a:moveTo>
                      <a:pt x="3" y="2"/>
                    </a:moveTo>
                    <a:cubicBezTo>
                      <a:pt x="3" y="1"/>
                      <a:pt x="3" y="0"/>
                      <a:pt x="2" y="0"/>
                    </a:cubicBezTo>
                    <a:cubicBezTo>
                      <a:pt x="2" y="0"/>
                      <a:pt x="0" y="2"/>
                      <a:pt x="0" y="3"/>
                    </a:cubicBezTo>
                    <a:cubicBezTo>
                      <a:pt x="0" y="3"/>
                      <a:pt x="1" y="4"/>
                      <a:pt x="1" y="4"/>
                    </a:cubicBezTo>
                    <a:cubicBezTo>
                      <a:pt x="2" y="4"/>
                      <a:pt x="3" y="2"/>
                      <a:pt x="3" y="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34" name="Freeform 899">
                <a:extLst>
                  <a:ext uri="{FF2B5EF4-FFF2-40B4-BE49-F238E27FC236}">
                    <a16:creationId xmlns:a16="http://schemas.microsoft.com/office/drawing/2014/main" id="{1B13F363-DBBC-D9F7-77A5-049BFD29298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892675" y="4087813"/>
                <a:ext cx="346075" cy="379413"/>
              </a:xfrm>
              <a:custGeom>
                <a:avLst/>
                <a:gdLst>
                  <a:gd name="T0" fmla="*/ 35 w 83"/>
                  <a:gd name="T1" fmla="*/ 91 h 91"/>
                  <a:gd name="T2" fmla="*/ 35 w 83"/>
                  <a:gd name="T3" fmla="*/ 89 h 91"/>
                  <a:gd name="T4" fmla="*/ 35 w 83"/>
                  <a:gd name="T5" fmla="*/ 87 h 91"/>
                  <a:gd name="T6" fmla="*/ 36 w 83"/>
                  <a:gd name="T7" fmla="*/ 86 h 91"/>
                  <a:gd name="T8" fmla="*/ 38 w 83"/>
                  <a:gd name="T9" fmla="*/ 85 h 91"/>
                  <a:gd name="T10" fmla="*/ 41 w 83"/>
                  <a:gd name="T11" fmla="*/ 89 h 91"/>
                  <a:gd name="T12" fmla="*/ 43 w 83"/>
                  <a:gd name="T13" fmla="*/ 87 h 91"/>
                  <a:gd name="T14" fmla="*/ 52 w 83"/>
                  <a:gd name="T15" fmla="*/ 87 h 91"/>
                  <a:gd name="T16" fmla="*/ 52 w 83"/>
                  <a:gd name="T17" fmla="*/ 85 h 91"/>
                  <a:gd name="T18" fmla="*/ 52 w 83"/>
                  <a:gd name="T19" fmla="*/ 86 h 91"/>
                  <a:gd name="T20" fmla="*/ 78 w 83"/>
                  <a:gd name="T21" fmla="*/ 86 h 91"/>
                  <a:gd name="T22" fmla="*/ 79 w 83"/>
                  <a:gd name="T23" fmla="*/ 81 h 91"/>
                  <a:gd name="T24" fmla="*/ 79 w 83"/>
                  <a:gd name="T25" fmla="*/ 80 h 91"/>
                  <a:gd name="T26" fmla="*/ 77 w 83"/>
                  <a:gd name="T27" fmla="*/ 79 h 91"/>
                  <a:gd name="T28" fmla="*/ 71 w 83"/>
                  <a:gd name="T29" fmla="*/ 17 h 91"/>
                  <a:gd name="T30" fmla="*/ 83 w 83"/>
                  <a:gd name="T31" fmla="*/ 17 h 91"/>
                  <a:gd name="T32" fmla="*/ 57 w 83"/>
                  <a:gd name="T33" fmla="*/ 0 h 91"/>
                  <a:gd name="T34" fmla="*/ 57 w 83"/>
                  <a:gd name="T35" fmla="*/ 10 h 91"/>
                  <a:gd name="T36" fmla="*/ 34 w 83"/>
                  <a:gd name="T37" fmla="*/ 10 h 91"/>
                  <a:gd name="T38" fmla="*/ 34 w 83"/>
                  <a:gd name="T39" fmla="*/ 29 h 91"/>
                  <a:gd name="T40" fmla="*/ 30 w 83"/>
                  <a:gd name="T41" fmla="*/ 30 h 91"/>
                  <a:gd name="T42" fmla="*/ 26 w 83"/>
                  <a:gd name="T43" fmla="*/ 33 h 91"/>
                  <a:gd name="T44" fmla="*/ 27 w 83"/>
                  <a:gd name="T45" fmla="*/ 44 h 91"/>
                  <a:gd name="T46" fmla="*/ 1 w 83"/>
                  <a:gd name="T47" fmla="*/ 45 h 91"/>
                  <a:gd name="T48" fmla="*/ 0 w 83"/>
                  <a:gd name="T49" fmla="*/ 49 h 91"/>
                  <a:gd name="T50" fmla="*/ 1 w 83"/>
                  <a:gd name="T51" fmla="*/ 47 h 91"/>
                  <a:gd name="T52" fmla="*/ 1 w 83"/>
                  <a:gd name="T53" fmla="*/ 47 h 91"/>
                  <a:gd name="T54" fmla="*/ 5 w 83"/>
                  <a:gd name="T55" fmla="*/ 52 h 91"/>
                  <a:gd name="T56" fmla="*/ 5 w 83"/>
                  <a:gd name="T57" fmla="*/ 58 h 91"/>
                  <a:gd name="T58" fmla="*/ 5 w 83"/>
                  <a:gd name="T59" fmla="*/ 59 h 91"/>
                  <a:gd name="T60" fmla="*/ 5 w 83"/>
                  <a:gd name="T61" fmla="*/ 61 h 91"/>
                  <a:gd name="T62" fmla="*/ 6 w 83"/>
                  <a:gd name="T63" fmla="*/ 62 h 91"/>
                  <a:gd name="T64" fmla="*/ 7 w 83"/>
                  <a:gd name="T65" fmla="*/ 65 h 91"/>
                  <a:gd name="T66" fmla="*/ 7 w 83"/>
                  <a:gd name="T67" fmla="*/ 73 h 91"/>
                  <a:gd name="T68" fmla="*/ 6 w 83"/>
                  <a:gd name="T69" fmla="*/ 74 h 91"/>
                  <a:gd name="T70" fmla="*/ 5 w 83"/>
                  <a:gd name="T71" fmla="*/ 78 h 91"/>
                  <a:gd name="T72" fmla="*/ 4 w 83"/>
                  <a:gd name="T73" fmla="*/ 81 h 91"/>
                  <a:gd name="T74" fmla="*/ 5 w 83"/>
                  <a:gd name="T75" fmla="*/ 79 h 91"/>
                  <a:gd name="T76" fmla="*/ 9 w 83"/>
                  <a:gd name="T77" fmla="*/ 80 h 91"/>
                  <a:gd name="T78" fmla="*/ 14 w 83"/>
                  <a:gd name="T79" fmla="*/ 78 h 91"/>
                  <a:gd name="T80" fmla="*/ 18 w 83"/>
                  <a:gd name="T81" fmla="*/ 78 h 91"/>
                  <a:gd name="T82" fmla="*/ 21 w 83"/>
                  <a:gd name="T83" fmla="*/ 81 h 91"/>
                  <a:gd name="T84" fmla="*/ 24 w 83"/>
                  <a:gd name="T85" fmla="*/ 82 h 91"/>
                  <a:gd name="T86" fmla="*/ 25 w 83"/>
                  <a:gd name="T87" fmla="*/ 82 h 91"/>
                  <a:gd name="T88" fmla="*/ 25 w 83"/>
                  <a:gd name="T89" fmla="*/ 85 h 91"/>
                  <a:gd name="T90" fmla="*/ 28 w 83"/>
                  <a:gd name="T91" fmla="*/ 86 h 91"/>
                  <a:gd name="T92" fmla="*/ 29 w 83"/>
                  <a:gd name="T93" fmla="*/ 89 h 91"/>
                  <a:gd name="T94" fmla="*/ 32 w 83"/>
                  <a:gd name="T95" fmla="*/ 91 h 91"/>
                  <a:gd name="T96" fmla="*/ 34 w 83"/>
                  <a:gd name="T97" fmla="*/ 91 h 91"/>
                  <a:gd name="T98" fmla="*/ 35 w 83"/>
                  <a:gd name="T99" fmla="*/ 91 h 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83" h="91">
                    <a:moveTo>
                      <a:pt x="35" y="91"/>
                    </a:moveTo>
                    <a:cubicBezTo>
                      <a:pt x="35" y="91"/>
                      <a:pt x="35" y="89"/>
                      <a:pt x="35" y="89"/>
                    </a:cubicBezTo>
                    <a:cubicBezTo>
                      <a:pt x="35" y="89"/>
                      <a:pt x="35" y="88"/>
                      <a:pt x="35" y="87"/>
                    </a:cubicBezTo>
                    <a:cubicBezTo>
                      <a:pt x="36" y="87"/>
                      <a:pt x="36" y="86"/>
                      <a:pt x="36" y="86"/>
                    </a:cubicBezTo>
                    <a:cubicBezTo>
                      <a:pt x="38" y="85"/>
                      <a:pt x="38" y="85"/>
                      <a:pt x="38" y="85"/>
                    </a:cubicBezTo>
                    <a:cubicBezTo>
                      <a:pt x="41" y="89"/>
                      <a:pt x="41" y="89"/>
                      <a:pt x="41" y="89"/>
                    </a:cubicBezTo>
                    <a:cubicBezTo>
                      <a:pt x="43" y="87"/>
                      <a:pt x="43" y="87"/>
                      <a:pt x="43" y="87"/>
                    </a:cubicBezTo>
                    <a:cubicBezTo>
                      <a:pt x="52" y="87"/>
                      <a:pt x="52" y="87"/>
                      <a:pt x="52" y="87"/>
                    </a:cubicBezTo>
                    <a:cubicBezTo>
                      <a:pt x="52" y="85"/>
                      <a:pt x="52" y="85"/>
                      <a:pt x="52" y="85"/>
                    </a:cubicBezTo>
                    <a:cubicBezTo>
                      <a:pt x="52" y="86"/>
                      <a:pt x="52" y="86"/>
                      <a:pt x="52" y="86"/>
                    </a:cubicBezTo>
                    <a:cubicBezTo>
                      <a:pt x="78" y="86"/>
                      <a:pt x="78" y="86"/>
                      <a:pt x="78" y="86"/>
                    </a:cubicBezTo>
                    <a:cubicBezTo>
                      <a:pt x="79" y="81"/>
                      <a:pt x="79" y="81"/>
                      <a:pt x="79" y="81"/>
                    </a:cubicBezTo>
                    <a:cubicBezTo>
                      <a:pt x="79" y="81"/>
                      <a:pt x="79" y="80"/>
                      <a:pt x="79" y="80"/>
                    </a:cubicBezTo>
                    <a:cubicBezTo>
                      <a:pt x="79" y="80"/>
                      <a:pt x="77" y="79"/>
                      <a:pt x="77" y="79"/>
                    </a:cubicBezTo>
                    <a:cubicBezTo>
                      <a:pt x="71" y="17"/>
                      <a:pt x="71" y="17"/>
                      <a:pt x="71" y="17"/>
                    </a:cubicBezTo>
                    <a:cubicBezTo>
                      <a:pt x="83" y="17"/>
                      <a:pt x="83" y="17"/>
                      <a:pt x="83" y="17"/>
                    </a:cubicBezTo>
                    <a:cubicBezTo>
                      <a:pt x="57" y="0"/>
                      <a:pt x="57" y="0"/>
                      <a:pt x="57" y="0"/>
                    </a:cubicBezTo>
                    <a:cubicBezTo>
                      <a:pt x="57" y="10"/>
                      <a:pt x="57" y="10"/>
                      <a:pt x="57" y="10"/>
                    </a:cubicBezTo>
                    <a:cubicBezTo>
                      <a:pt x="34" y="10"/>
                      <a:pt x="34" y="10"/>
                      <a:pt x="34" y="10"/>
                    </a:cubicBezTo>
                    <a:cubicBezTo>
                      <a:pt x="34" y="29"/>
                      <a:pt x="34" y="29"/>
                      <a:pt x="34" y="29"/>
                    </a:cubicBezTo>
                    <a:cubicBezTo>
                      <a:pt x="30" y="30"/>
                      <a:pt x="30" y="30"/>
                      <a:pt x="30" y="30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7" y="44"/>
                      <a:pt x="27" y="44"/>
                      <a:pt x="27" y="44"/>
                    </a:cubicBezTo>
                    <a:cubicBezTo>
                      <a:pt x="1" y="45"/>
                      <a:pt x="1" y="45"/>
                      <a:pt x="1" y="45"/>
                    </a:cubicBezTo>
                    <a:cubicBezTo>
                      <a:pt x="0" y="46"/>
                      <a:pt x="0" y="47"/>
                      <a:pt x="0" y="49"/>
                    </a:cubicBezTo>
                    <a:cubicBezTo>
                      <a:pt x="1" y="48"/>
                      <a:pt x="0" y="47"/>
                      <a:pt x="1" y="47"/>
                    </a:cubicBezTo>
                    <a:cubicBezTo>
                      <a:pt x="1" y="47"/>
                      <a:pt x="1" y="47"/>
                      <a:pt x="1" y="47"/>
                    </a:cubicBezTo>
                    <a:cubicBezTo>
                      <a:pt x="2" y="49"/>
                      <a:pt x="4" y="50"/>
                      <a:pt x="5" y="52"/>
                    </a:cubicBezTo>
                    <a:cubicBezTo>
                      <a:pt x="6" y="54"/>
                      <a:pt x="6" y="56"/>
                      <a:pt x="5" y="58"/>
                    </a:cubicBezTo>
                    <a:cubicBezTo>
                      <a:pt x="4" y="58"/>
                      <a:pt x="4" y="58"/>
                      <a:pt x="5" y="59"/>
                    </a:cubicBezTo>
                    <a:cubicBezTo>
                      <a:pt x="4" y="60"/>
                      <a:pt x="4" y="61"/>
                      <a:pt x="5" y="61"/>
                    </a:cubicBezTo>
                    <a:cubicBezTo>
                      <a:pt x="6" y="61"/>
                      <a:pt x="6" y="62"/>
                      <a:pt x="6" y="62"/>
                    </a:cubicBezTo>
                    <a:cubicBezTo>
                      <a:pt x="6" y="63"/>
                      <a:pt x="7" y="64"/>
                      <a:pt x="7" y="65"/>
                    </a:cubicBezTo>
                    <a:cubicBezTo>
                      <a:pt x="7" y="68"/>
                      <a:pt x="7" y="70"/>
                      <a:pt x="7" y="73"/>
                    </a:cubicBezTo>
                    <a:cubicBezTo>
                      <a:pt x="6" y="73"/>
                      <a:pt x="6" y="74"/>
                      <a:pt x="6" y="74"/>
                    </a:cubicBezTo>
                    <a:cubicBezTo>
                      <a:pt x="6" y="75"/>
                      <a:pt x="5" y="77"/>
                      <a:pt x="5" y="78"/>
                    </a:cubicBezTo>
                    <a:cubicBezTo>
                      <a:pt x="5" y="79"/>
                      <a:pt x="4" y="80"/>
                      <a:pt x="4" y="81"/>
                    </a:cubicBezTo>
                    <a:cubicBezTo>
                      <a:pt x="5" y="79"/>
                      <a:pt x="5" y="79"/>
                      <a:pt x="5" y="79"/>
                    </a:cubicBezTo>
                    <a:cubicBezTo>
                      <a:pt x="9" y="80"/>
                      <a:pt x="9" y="80"/>
                      <a:pt x="9" y="80"/>
                    </a:cubicBezTo>
                    <a:cubicBezTo>
                      <a:pt x="14" y="78"/>
                      <a:pt x="14" y="78"/>
                      <a:pt x="14" y="78"/>
                    </a:cubicBezTo>
                    <a:cubicBezTo>
                      <a:pt x="18" y="78"/>
                      <a:pt x="18" y="78"/>
                      <a:pt x="18" y="78"/>
                    </a:cubicBezTo>
                    <a:cubicBezTo>
                      <a:pt x="21" y="81"/>
                      <a:pt x="21" y="81"/>
                      <a:pt x="21" y="81"/>
                    </a:cubicBezTo>
                    <a:cubicBezTo>
                      <a:pt x="24" y="82"/>
                      <a:pt x="24" y="82"/>
                      <a:pt x="24" y="82"/>
                    </a:cubicBezTo>
                    <a:cubicBezTo>
                      <a:pt x="25" y="82"/>
                      <a:pt x="25" y="82"/>
                      <a:pt x="25" y="82"/>
                    </a:cubicBezTo>
                    <a:cubicBezTo>
                      <a:pt x="25" y="85"/>
                      <a:pt x="25" y="85"/>
                      <a:pt x="25" y="85"/>
                    </a:cubicBezTo>
                    <a:cubicBezTo>
                      <a:pt x="28" y="86"/>
                      <a:pt x="28" y="86"/>
                      <a:pt x="28" y="86"/>
                    </a:cubicBezTo>
                    <a:cubicBezTo>
                      <a:pt x="29" y="89"/>
                      <a:pt x="29" y="89"/>
                      <a:pt x="29" y="89"/>
                    </a:cubicBezTo>
                    <a:cubicBezTo>
                      <a:pt x="32" y="91"/>
                      <a:pt x="32" y="91"/>
                      <a:pt x="32" y="91"/>
                    </a:cubicBezTo>
                    <a:cubicBezTo>
                      <a:pt x="34" y="91"/>
                      <a:pt x="34" y="91"/>
                      <a:pt x="34" y="91"/>
                    </a:cubicBezTo>
                    <a:lnTo>
                      <a:pt x="35" y="91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35" name="Freeform 900">
                <a:extLst>
                  <a:ext uri="{FF2B5EF4-FFF2-40B4-BE49-F238E27FC236}">
                    <a16:creationId xmlns:a16="http://schemas.microsoft.com/office/drawing/2014/main" id="{E09B6C21-BA4E-D79D-8F57-8D5505521C4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026025" y="4159250"/>
                <a:ext cx="466725" cy="446088"/>
              </a:xfrm>
              <a:custGeom>
                <a:avLst/>
                <a:gdLst>
                  <a:gd name="T0" fmla="*/ 107 w 112"/>
                  <a:gd name="T1" fmla="*/ 70 h 107"/>
                  <a:gd name="T2" fmla="*/ 112 w 112"/>
                  <a:gd name="T3" fmla="*/ 63 h 107"/>
                  <a:gd name="T4" fmla="*/ 106 w 112"/>
                  <a:gd name="T5" fmla="*/ 44 h 107"/>
                  <a:gd name="T6" fmla="*/ 105 w 112"/>
                  <a:gd name="T7" fmla="*/ 38 h 107"/>
                  <a:gd name="T8" fmla="*/ 100 w 112"/>
                  <a:gd name="T9" fmla="*/ 37 h 107"/>
                  <a:gd name="T10" fmla="*/ 99 w 112"/>
                  <a:gd name="T11" fmla="*/ 35 h 107"/>
                  <a:gd name="T12" fmla="*/ 94 w 112"/>
                  <a:gd name="T13" fmla="*/ 33 h 107"/>
                  <a:gd name="T14" fmla="*/ 91 w 112"/>
                  <a:gd name="T15" fmla="*/ 29 h 107"/>
                  <a:gd name="T16" fmla="*/ 39 w 112"/>
                  <a:gd name="T17" fmla="*/ 0 h 107"/>
                  <a:gd name="T18" fmla="*/ 47 w 112"/>
                  <a:gd name="T19" fmla="*/ 63 h 107"/>
                  <a:gd name="T20" fmla="*/ 46 w 112"/>
                  <a:gd name="T21" fmla="*/ 69 h 107"/>
                  <a:gd name="T22" fmla="*/ 20 w 112"/>
                  <a:gd name="T23" fmla="*/ 68 h 107"/>
                  <a:gd name="T24" fmla="*/ 11 w 112"/>
                  <a:gd name="T25" fmla="*/ 70 h 107"/>
                  <a:gd name="T26" fmla="*/ 6 w 112"/>
                  <a:gd name="T27" fmla="*/ 68 h 107"/>
                  <a:gd name="T28" fmla="*/ 3 w 112"/>
                  <a:gd name="T29" fmla="*/ 70 h 107"/>
                  <a:gd name="T30" fmla="*/ 3 w 112"/>
                  <a:gd name="T31" fmla="*/ 74 h 107"/>
                  <a:gd name="T32" fmla="*/ 0 w 112"/>
                  <a:gd name="T33" fmla="*/ 74 h 107"/>
                  <a:gd name="T34" fmla="*/ 2 w 112"/>
                  <a:gd name="T35" fmla="*/ 78 h 107"/>
                  <a:gd name="T36" fmla="*/ 2 w 112"/>
                  <a:gd name="T37" fmla="*/ 82 h 107"/>
                  <a:gd name="T38" fmla="*/ 5 w 112"/>
                  <a:gd name="T39" fmla="*/ 84 h 107"/>
                  <a:gd name="T40" fmla="*/ 6 w 112"/>
                  <a:gd name="T41" fmla="*/ 88 h 107"/>
                  <a:gd name="T42" fmla="*/ 6 w 112"/>
                  <a:gd name="T43" fmla="*/ 91 h 107"/>
                  <a:gd name="T44" fmla="*/ 7 w 112"/>
                  <a:gd name="T45" fmla="*/ 94 h 107"/>
                  <a:gd name="T46" fmla="*/ 11 w 112"/>
                  <a:gd name="T47" fmla="*/ 94 h 107"/>
                  <a:gd name="T48" fmla="*/ 13 w 112"/>
                  <a:gd name="T49" fmla="*/ 92 h 107"/>
                  <a:gd name="T50" fmla="*/ 18 w 112"/>
                  <a:gd name="T51" fmla="*/ 93 h 107"/>
                  <a:gd name="T52" fmla="*/ 20 w 112"/>
                  <a:gd name="T53" fmla="*/ 92 h 107"/>
                  <a:gd name="T54" fmla="*/ 20 w 112"/>
                  <a:gd name="T55" fmla="*/ 90 h 107"/>
                  <a:gd name="T56" fmla="*/ 24 w 112"/>
                  <a:gd name="T57" fmla="*/ 94 h 107"/>
                  <a:gd name="T58" fmla="*/ 23 w 112"/>
                  <a:gd name="T59" fmla="*/ 96 h 107"/>
                  <a:gd name="T60" fmla="*/ 24 w 112"/>
                  <a:gd name="T61" fmla="*/ 101 h 107"/>
                  <a:gd name="T62" fmla="*/ 27 w 112"/>
                  <a:gd name="T63" fmla="*/ 103 h 107"/>
                  <a:gd name="T64" fmla="*/ 29 w 112"/>
                  <a:gd name="T65" fmla="*/ 107 h 107"/>
                  <a:gd name="T66" fmla="*/ 35 w 112"/>
                  <a:gd name="T67" fmla="*/ 107 h 107"/>
                  <a:gd name="T68" fmla="*/ 38 w 112"/>
                  <a:gd name="T69" fmla="*/ 105 h 107"/>
                  <a:gd name="T70" fmla="*/ 40 w 112"/>
                  <a:gd name="T71" fmla="*/ 104 h 107"/>
                  <a:gd name="T72" fmla="*/ 41 w 112"/>
                  <a:gd name="T73" fmla="*/ 102 h 107"/>
                  <a:gd name="T74" fmla="*/ 43 w 112"/>
                  <a:gd name="T75" fmla="*/ 106 h 107"/>
                  <a:gd name="T76" fmla="*/ 46 w 112"/>
                  <a:gd name="T77" fmla="*/ 104 h 107"/>
                  <a:gd name="T78" fmla="*/ 47 w 112"/>
                  <a:gd name="T79" fmla="*/ 101 h 107"/>
                  <a:gd name="T80" fmla="*/ 48 w 112"/>
                  <a:gd name="T81" fmla="*/ 98 h 107"/>
                  <a:gd name="T82" fmla="*/ 47 w 112"/>
                  <a:gd name="T83" fmla="*/ 95 h 107"/>
                  <a:gd name="T84" fmla="*/ 54 w 112"/>
                  <a:gd name="T85" fmla="*/ 91 h 107"/>
                  <a:gd name="T86" fmla="*/ 55 w 112"/>
                  <a:gd name="T87" fmla="*/ 89 h 107"/>
                  <a:gd name="T88" fmla="*/ 54 w 112"/>
                  <a:gd name="T89" fmla="*/ 86 h 107"/>
                  <a:gd name="T90" fmla="*/ 57 w 112"/>
                  <a:gd name="T91" fmla="*/ 84 h 107"/>
                  <a:gd name="T92" fmla="*/ 60 w 112"/>
                  <a:gd name="T93" fmla="*/ 85 h 107"/>
                  <a:gd name="T94" fmla="*/ 61 w 112"/>
                  <a:gd name="T95" fmla="*/ 82 h 107"/>
                  <a:gd name="T96" fmla="*/ 64 w 112"/>
                  <a:gd name="T97" fmla="*/ 80 h 107"/>
                  <a:gd name="T98" fmla="*/ 66 w 112"/>
                  <a:gd name="T99" fmla="*/ 78 h 107"/>
                  <a:gd name="T100" fmla="*/ 70 w 112"/>
                  <a:gd name="T101" fmla="*/ 78 h 107"/>
                  <a:gd name="T102" fmla="*/ 76 w 112"/>
                  <a:gd name="T103" fmla="*/ 74 h 107"/>
                  <a:gd name="T104" fmla="*/ 85 w 112"/>
                  <a:gd name="T105" fmla="*/ 73 h 107"/>
                  <a:gd name="T106" fmla="*/ 93 w 112"/>
                  <a:gd name="T107" fmla="*/ 71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12" h="107">
                    <a:moveTo>
                      <a:pt x="93" y="71"/>
                    </a:moveTo>
                    <a:cubicBezTo>
                      <a:pt x="107" y="70"/>
                      <a:pt x="107" y="70"/>
                      <a:pt x="107" y="70"/>
                    </a:cubicBezTo>
                    <a:cubicBezTo>
                      <a:pt x="110" y="67"/>
                      <a:pt x="110" y="67"/>
                      <a:pt x="110" y="67"/>
                    </a:cubicBezTo>
                    <a:cubicBezTo>
                      <a:pt x="112" y="63"/>
                      <a:pt x="112" y="63"/>
                      <a:pt x="112" y="63"/>
                    </a:cubicBezTo>
                    <a:cubicBezTo>
                      <a:pt x="112" y="43"/>
                      <a:pt x="112" y="43"/>
                      <a:pt x="112" y="43"/>
                    </a:cubicBezTo>
                    <a:cubicBezTo>
                      <a:pt x="106" y="44"/>
                      <a:pt x="106" y="44"/>
                      <a:pt x="106" y="44"/>
                    </a:cubicBezTo>
                    <a:cubicBezTo>
                      <a:pt x="105" y="44"/>
                      <a:pt x="105" y="44"/>
                      <a:pt x="105" y="44"/>
                    </a:cubicBezTo>
                    <a:cubicBezTo>
                      <a:pt x="105" y="38"/>
                      <a:pt x="105" y="38"/>
                      <a:pt x="105" y="38"/>
                    </a:cubicBezTo>
                    <a:cubicBezTo>
                      <a:pt x="102" y="36"/>
                      <a:pt x="102" y="36"/>
                      <a:pt x="102" y="36"/>
                    </a:cubicBezTo>
                    <a:cubicBezTo>
                      <a:pt x="100" y="37"/>
                      <a:pt x="100" y="37"/>
                      <a:pt x="100" y="37"/>
                    </a:cubicBezTo>
                    <a:cubicBezTo>
                      <a:pt x="99" y="37"/>
                      <a:pt x="99" y="37"/>
                      <a:pt x="99" y="37"/>
                    </a:cubicBezTo>
                    <a:cubicBezTo>
                      <a:pt x="99" y="35"/>
                      <a:pt x="99" y="35"/>
                      <a:pt x="99" y="35"/>
                    </a:cubicBezTo>
                    <a:cubicBezTo>
                      <a:pt x="96" y="35"/>
                      <a:pt x="96" y="35"/>
                      <a:pt x="96" y="35"/>
                    </a:cubicBezTo>
                    <a:cubicBezTo>
                      <a:pt x="94" y="33"/>
                      <a:pt x="94" y="33"/>
                      <a:pt x="94" y="33"/>
                    </a:cubicBezTo>
                    <a:cubicBezTo>
                      <a:pt x="91" y="32"/>
                      <a:pt x="91" y="32"/>
                      <a:pt x="91" y="32"/>
                    </a:cubicBezTo>
                    <a:cubicBezTo>
                      <a:pt x="91" y="29"/>
                      <a:pt x="91" y="29"/>
                      <a:pt x="91" y="29"/>
                    </a:cubicBezTo>
                    <a:cubicBezTo>
                      <a:pt x="51" y="0"/>
                      <a:pt x="51" y="0"/>
                      <a:pt x="51" y="0"/>
                    </a:cubicBezTo>
                    <a:cubicBezTo>
                      <a:pt x="39" y="0"/>
                      <a:pt x="39" y="0"/>
                      <a:pt x="39" y="0"/>
                    </a:cubicBezTo>
                    <a:cubicBezTo>
                      <a:pt x="45" y="62"/>
                      <a:pt x="45" y="62"/>
                      <a:pt x="45" y="62"/>
                    </a:cubicBezTo>
                    <a:cubicBezTo>
                      <a:pt x="45" y="62"/>
                      <a:pt x="47" y="63"/>
                      <a:pt x="47" y="63"/>
                    </a:cubicBezTo>
                    <a:cubicBezTo>
                      <a:pt x="47" y="63"/>
                      <a:pt x="47" y="64"/>
                      <a:pt x="47" y="64"/>
                    </a:cubicBezTo>
                    <a:cubicBezTo>
                      <a:pt x="46" y="69"/>
                      <a:pt x="46" y="69"/>
                      <a:pt x="46" y="69"/>
                    </a:cubicBezTo>
                    <a:cubicBezTo>
                      <a:pt x="20" y="69"/>
                      <a:pt x="20" y="69"/>
                      <a:pt x="20" y="69"/>
                    </a:cubicBezTo>
                    <a:cubicBezTo>
                      <a:pt x="20" y="68"/>
                      <a:pt x="20" y="68"/>
                      <a:pt x="20" y="68"/>
                    </a:cubicBezTo>
                    <a:cubicBezTo>
                      <a:pt x="20" y="70"/>
                      <a:pt x="20" y="70"/>
                      <a:pt x="20" y="70"/>
                    </a:cubicBezTo>
                    <a:cubicBezTo>
                      <a:pt x="11" y="70"/>
                      <a:pt x="11" y="70"/>
                      <a:pt x="11" y="70"/>
                    </a:cubicBezTo>
                    <a:cubicBezTo>
                      <a:pt x="9" y="72"/>
                      <a:pt x="9" y="72"/>
                      <a:pt x="9" y="72"/>
                    </a:cubicBezTo>
                    <a:cubicBezTo>
                      <a:pt x="6" y="68"/>
                      <a:pt x="6" y="68"/>
                      <a:pt x="6" y="68"/>
                    </a:cubicBezTo>
                    <a:cubicBezTo>
                      <a:pt x="4" y="69"/>
                      <a:pt x="4" y="69"/>
                      <a:pt x="4" y="69"/>
                    </a:cubicBezTo>
                    <a:cubicBezTo>
                      <a:pt x="4" y="69"/>
                      <a:pt x="4" y="70"/>
                      <a:pt x="3" y="70"/>
                    </a:cubicBezTo>
                    <a:cubicBezTo>
                      <a:pt x="3" y="71"/>
                      <a:pt x="3" y="72"/>
                      <a:pt x="3" y="72"/>
                    </a:cubicBezTo>
                    <a:cubicBezTo>
                      <a:pt x="3" y="72"/>
                      <a:pt x="3" y="74"/>
                      <a:pt x="3" y="74"/>
                    </a:cubicBezTo>
                    <a:cubicBezTo>
                      <a:pt x="2" y="74"/>
                      <a:pt x="2" y="74"/>
                      <a:pt x="2" y="74"/>
                    </a:cubicBezTo>
                    <a:cubicBezTo>
                      <a:pt x="0" y="74"/>
                      <a:pt x="0" y="74"/>
                      <a:pt x="0" y="74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2" y="78"/>
                      <a:pt x="2" y="78"/>
                      <a:pt x="2" y="78"/>
                    </a:cubicBezTo>
                    <a:cubicBezTo>
                      <a:pt x="3" y="80"/>
                      <a:pt x="3" y="80"/>
                      <a:pt x="3" y="80"/>
                    </a:cubicBezTo>
                    <a:cubicBezTo>
                      <a:pt x="2" y="82"/>
                      <a:pt x="2" y="82"/>
                      <a:pt x="2" y="82"/>
                    </a:cubicBezTo>
                    <a:cubicBezTo>
                      <a:pt x="3" y="85"/>
                      <a:pt x="3" y="85"/>
                      <a:pt x="3" y="85"/>
                    </a:cubicBezTo>
                    <a:cubicBezTo>
                      <a:pt x="5" y="84"/>
                      <a:pt x="5" y="84"/>
                      <a:pt x="5" y="84"/>
                    </a:cubicBezTo>
                    <a:cubicBezTo>
                      <a:pt x="7" y="87"/>
                      <a:pt x="7" y="87"/>
                      <a:pt x="7" y="87"/>
                    </a:cubicBezTo>
                    <a:cubicBezTo>
                      <a:pt x="6" y="88"/>
                      <a:pt x="6" y="88"/>
                      <a:pt x="6" y="88"/>
                    </a:cubicBezTo>
                    <a:cubicBezTo>
                      <a:pt x="6" y="89"/>
                      <a:pt x="6" y="89"/>
                      <a:pt x="6" y="89"/>
                    </a:cubicBezTo>
                    <a:cubicBezTo>
                      <a:pt x="6" y="91"/>
                      <a:pt x="6" y="91"/>
                      <a:pt x="6" y="91"/>
                    </a:cubicBezTo>
                    <a:cubicBezTo>
                      <a:pt x="5" y="92"/>
                      <a:pt x="5" y="92"/>
                      <a:pt x="5" y="92"/>
                    </a:cubicBezTo>
                    <a:cubicBezTo>
                      <a:pt x="7" y="94"/>
                      <a:pt x="7" y="94"/>
                      <a:pt x="7" y="94"/>
                    </a:cubicBezTo>
                    <a:cubicBezTo>
                      <a:pt x="9" y="92"/>
                      <a:pt x="9" y="92"/>
                      <a:pt x="9" y="92"/>
                    </a:cubicBezTo>
                    <a:cubicBezTo>
                      <a:pt x="11" y="94"/>
                      <a:pt x="11" y="94"/>
                      <a:pt x="11" y="94"/>
                    </a:cubicBezTo>
                    <a:cubicBezTo>
                      <a:pt x="12" y="94"/>
                      <a:pt x="12" y="94"/>
                      <a:pt x="12" y="94"/>
                    </a:cubicBezTo>
                    <a:cubicBezTo>
                      <a:pt x="13" y="92"/>
                      <a:pt x="13" y="92"/>
                      <a:pt x="13" y="92"/>
                    </a:cubicBezTo>
                    <a:cubicBezTo>
                      <a:pt x="17" y="93"/>
                      <a:pt x="17" y="93"/>
                      <a:pt x="17" y="93"/>
                    </a:cubicBezTo>
                    <a:cubicBezTo>
                      <a:pt x="18" y="93"/>
                      <a:pt x="18" y="93"/>
                      <a:pt x="18" y="93"/>
                    </a:cubicBezTo>
                    <a:cubicBezTo>
                      <a:pt x="18" y="92"/>
                      <a:pt x="18" y="92"/>
                      <a:pt x="18" y="92"/>
                    </a:cubicBezTo>
                    <a:cubicBezTo>
                      <a:pt x="20" y="92"/>
                      <a:pt x="20" y="92"/>
                      <a:pt x="20" y="92"/>
                    </a:cubicBezTo>
                    <a:cubicBezTo>
                      <a:pt x="20" y="91"/>
                      <a:pt x="20" y="91"/>
                      <a:pt x="20" y="91"/>
                    </a:cubicBezTo>
                    <a:cubicBezTo>
                      <a:pt x="20" y="90"/>
                      <a:pt x="20" y="90"/>
                      <a:pt x="20" y="90"/>
                    </a:cubicBezTo>
                    <a:cubicBezTo>
                      <a:pt x="22" y="90"/>
                      <a:pt x="22" y="90"/>
                      <a:pt x="22" y="90"/>
                    </a:cubicBezTo>
                    <a:cubicBezTo>
                      <a:pt x="24" y="94"/>
                      <a:pt x="24" y="94"/>
                      <a:pt x="24" y="94"/>
                    </a:cubicBezTo>
                    <a:cubicBezTo>
                      <a:pt x="23" y="95"/>
                      <a:pt x="23" y="95"/>
                      <a:pt x="23" y="95"/>
                    </a:cubicBezTo>
                    <a:cubicBezTo>
                      <a:pt x="23" y="96"/>
                      <a:pt x="23" y="96"/>
                      <a:pt x="23" y="96"/>
                    </a:cubicBezTo>
                    <a:cubicBezTo>
                      <a:pt x="27" y="98"/>
                      <a:pt x="27" y="98"/>
                      <a:pt x="27" y="98"/>
                    </a:cubicBezTo>
                    <a:cubicBezTo>
                      <a:pt x="24" y="101"/>
                      <a:pt x="24" y="101"/>
                      <a:pt x="24" y="101"/>
                    </a:cubicBezTo>
                    <a:cubicBezTo>
                      <a:pt x="27" y="101"/>
                      <a:pt x="27" y="101"/>
                      <a:pt x="27" y="101"/>
                    </a:cubicBezTo>
                    <a:cubicBezTo>
                      <a:pt x="27" y="103"/>
                      <a:pt x="27" y="103"/>
                      <a:pt x="27" y="103"/>
                    </a:cubicBezTo>
                    <a:cubicBezTo>
                      <a:pt x="29" y="105"/>
                      <a:pt x="29" y="105"/>
                      <a:pt x="29" y="105"/>
                    </a:cubicBezTo>
                    <a:cubicBezTo>
                      <a:pt x="29" y="107"/>
                      <a:pt x="29" y="107"/>
                      <a:pt x="29" y="107"/>
                    </a:cubicBezTo>
                    <a:cubicBezTo>
                      <a:pt x="32" y="104"/>
                      <a:pt x="32" y="104"/>
                      <a:pt x="32" y="104"/>
                    </a:cubicBezTo>
                    <a:cubicBezTo>
                      <a:pt x="35" y="107"/>
                      <a:pt x="35" y="107"/>
                      <a:pt x="35" y="107"/>
                    </a:cubicBezTo>
                    <a:cubicBezTo>
                      <a:pt x="36" y="105"/>
                      <a:pt x="36" y="105"/>
                      <a:pt x="36" y="105"/>
                    </a:cubicBezTo>
                    <a:cubicBezTo>
                      <a:pt x="38" y="105"/>
                      <a:pt x="38" y="105"/>
                      <a:pt x="38" y="105"/>
                    </a:cubicBezTo>
                    <a:cubicBezTo>
                      <a:pt x="38" y="103"/>
                      <a:pt x="38" y="103"/>
                      <a:pt x="38" y="103"/>
                    </a:cubicBezTo>
                    <a:cubicBezTo>
                      <a:pt x="40" y="104"/>
                      <a:pt x="40" y="104"/>
                      <a:pt x="40" y="104"/>
                    </a:cubicBezTo>
                    <a:cubicBezTo>
                      <a:pt x="40" y="103"/>
                      <a:pt x="40" y="103"/>
                      <a:pt x="40" y="103"/>
                    </a:cubicBezTo>
                    <a:cubicBezTo>
                      <a:pt x="41" y="102"/>
                      <a:pt x="41" y="102"/>
                      <a:pt x="41" y="102"/>
                    </a:cubicBezTo>
                    <a:cubicBezTo>
                      <a:pt x="42" y="106"/>
                      <a:pt x="42" y="106"/>
                      <a:pt x="42" y="106"/>
                    </a:cubicBezTo>
                    <a:cubicBezTo>
                      <a:pt x="43" y="106"/>
                      <a:pt x="43" y="106"/>
                      <a:pt x="43" y="106"/>
                    </a:cubicBezTo>
                    <a:cubicBezTo>
                      <a:pt x="44" y="104"/>
                      <a:pt x="44" y="104"/>
                      <a:pt x="44" y="104"/>
                    </a:cubicBezTo>
                    <a:cubicBezTo>
                      <a:pt x="46" y="104"/>
                      <a:pt x="46" y="104"/>
                      <a:pt x="46" y="104"/>
                    </a:cubicBezTo>
                    <a:cubicBezTo>
                      <a:pt x="46" y="103"/>
                      <a:pt x="46" y="103"/>
                      <a:pt x="46" y="103"/>
                    </a:cubicBezTo>
                    <a:cubicBezTo>
                      <a:pt x="46" y="103"/>
                      <a:pt x="47" y="102"/>
                      <a:pt x="47" y="101"/>
                    </a:cubicBezTo>
                    <a:cubicBezTo>
                      <a:pt x="47" y="101"/>
                      <a:pt x="46" y="100"/>
                      <a:pt x="46" y="100"/>
                    </a:cubicBezTo>
                    <a:cubicBezTo>
                      <a:pt x="48" y="98"/>
                      <a:pt x="48" y="98"/>
                      <a:pt x="48" y="98"/>
                    </a:cubicBezTo>
                    <a:cubicBezTo>
                      <a:pt x="48" y="96"/>
                      <a:pt x="48" y="96"/>
                      <a:pt x="48" y="96"/>
                    </a:cubicBezTo>
                    <a:cubicBezTo>
                      <a:pt x="47" y="95"/>
                      <a:pt x="47" y="95"/>
                      <a:pt x="47" y="95"/>
                    </a:cubicBezTo>
                    <a:cubicBezTo>
                      <a:pt x="52" y="93"/>
                      <a:pt x="52" y="93"/>
                      <a:pt x="52" y="93"/>
                    </a:cubicBezTo>
                    <a:cubicBezTo>
                      <a:pt x="54" y="91"/>
                      <a:pt x="54" y="91"/>
                      <a:pt x="54" y="91"/>
                    </a:cubicBezTo>
                    <a:cubicBezTo>
                      <a:pt x="53" y="89"/>
                      <a:pt x="53" y="89"/>
                      <a:pt x="53" y="89"/>
                    </a:cubicBezTo>
                    <a:cubicBezTo>
                      <a:pt x="55" y="89"/>
                      <a:pt x="55" y="89"/>
                      <a:pt x="55" y="89"/>
                    </a:cubicBezTo>
                    <a:cubicBezTo>
                      <a:pt x="54" y="87"/>
                      <a:pt x="54" y="87"/>
                      <a:pt x="54" y="87"/>
                    </a:cubicBezTo>
                    <a:cubicBezTo>
                      <a:pt x="54" y="86"/>
                      <a:pt x="54" y="86"/>
                      <a:pt x="54" y="86"/>
                    </a:cubicBezTo>
                    <a:cubicBezTo>
                      <a:pt x="57" y="83"/>
                      <a:pt x="57" y="83"/>
                      <a:pt x="57" y="83"/>
                    </a:cubicBezTo>
                    <a:cubicBezTo>
                      <a:pt x="57" y="84"/>
                      <a:pt x="57" y="84"/>
                      <a:pt x="57" y="84"/>
                    </a:cubicBezTo>
                    <a:cubicBezTo>
                      <a:pt x="60" y="86"/>
                      <a:pt x="60" y="86"/>
                      <a:pt x="60" y="86"/>
                    </a:cubicBezTo>
                    <a:cubicBezTo>
                      <a:pt x="60" y="85"/>
                      <a:pt x="60" y="85"/>
                      <a:pt x="60" y="85"/>
                    </a:cubicBezTo>
                    <a:cubicBezTo>
                      <a:pt x="61" y="85"/>
                      <a:pt x="61" y="85"/>
                      <a:pt x="61" y="85"/>
                    </a:cubicBezTo>
                    <a:cubicBezTo>
                      <a:pt x="61" y="82"/>
                      <a:pt x="61" y="82"/>
                      <a:pt x="61" y="82"/>
                    </a:cubicBezTo>
                    <a:cubicBezTo>
                      <a:pt x="64" y="82"/>
                      <a:pt x="64" y="82"/>
                      <a:pt x="64" y="82"/>
                    </a:cubicBezTo>
                    <a:cubicBezTo>
                      <a:pt x="64" y="82"/>
                      <a:pt x="64" y="81"/>
                      <a:pt x="64" y="80"/>
                    </a:cubicBezTo>
                    <a:cubicBezTo>
                      <a:pt x="64" y="80"/>
                      <a:pt x="64" y="79"/>
                      <a:pt x="64" y="79"/>
                    </a:cubicBezTo>
                    <a:cubicBezTo>
                      <a:pt x="64" y="79"/>
                      <a:pt x="66" y="78"/>
                      <a:pt x="66" y="78"/>
                    </a:cubicBezTo>
                    <a:cubicBezTo>
                      <a:pt x="69" y="79"/>
                      <a:pt x="69" y="79"/>
                      <a:pt x="69" y="79"/>
                    </a:cubicBezTo>
                    <a:cubicBezTo>
                      <a:pt x="70" y="78"/>
                      <a:pt x="70" y="78"/>
                      <a:pt x="70" y="78"/>
                    </a:cubicBezTo>
                    <a:cubicBezTo>
                      <a:pt x="70" y="76"/>
                      <a:pt x="70" y="76"/>
                      <a:pt x="70" y="76"/>
                    </a:cubicBezTo>
                    <a:cubicBezTo>
                      <a:pt x="76" y="74"/>
                      <a:pt x="76" y="74"/>
                      <a:pt x="76" y="74"/>
                    </a:cubicBezTo>
                    <a:cubicBezTo>
                      <a:pt x="79" y="72"/>
                      <a:pt x="79" y="72"/>
                      <a:pt x="79" y="72"/>
                    </a:cubicBezTo>
                    <a:cubicBezTo>
                      <a:pt x="85" y="73"/>
                      <a:pt x="85" y="73"/>
                      <a:pt x="85" y="73"/>
                    </a:cubicBezTo>
                    <a:cubicBezTo>
                      <a:pt x="90" y="73"/>
                      <a:pt x="90" y="73"/>
                      <a:pt x="90" y="73"/>
                    </a:cubicBezTo>
                    <a:lnTo>
                      <a:pt x="93" y="71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36" name="Freeform 901">
                <a:extLst>
                  <a:ext uri="{FF2B5EF4-FFF2-40B4-BE49-F238E27FC236}">
                    <a16:creationId xmlns:a16="http://schemas.microsoft.com/office/drawing/2014/main" id="{82EEF529-798C-F114-FE76-66A85AA0FE9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96025" y="5157788"/>
                <a:ext cx="90487" cy="225425"/>
              </a:xfrm>
              <a:custGeom>
                <a:avLst/>
                <a:gdLst>
                  <a:gd name="T0" fmla="*/ 15 w 22"/>
                  <a:gd name="T1" fmla="*/ 13 h 54"/>
                  <a:gd name="T2" fmla="*/ 14 w 22"/>
                  <a:gd name="T3" fmla="*/ 12 h 54"/>
                  <a:gd name="T4" fmla="*/ 13 w 22"/>
                  <a:gd name="T5" fmla="*/ 10 h 54"/>
                  <a:gd name="T6" fmla="*/ 13 w 22"/>
                  <a:gd name="T7" fmla="*/ 9 h 54"/>
                  <a:gd name="T8" fmla="*/ 13 w 22"/>
                  <a:gd name="T9" fmla="*/ 7 h 54"/>
                  <a:gd name="T10" fmla="*/ 13 w 22"/>
                  <a:gd name="T11" fmla="*/ 6 h 54"/>
                  <a:gd name="T12" fmla="*/ 13 w 22"/>
                  <a:gd name="T13" fmla="*/ 5 h 54"/>
                  <a:gd name="T14" fmla="*/ 12 w 22"/>
                  <a:gd name="T15" fmla="*/ 3 h 54"/>
                  <a:gd name="T16" fmla="*/ 9 w 22"/>
                  <a:gd name="T17" fmla="*/ 1 h 54"/>
                  <a:gd name="T18" fmla="*/ 9 w 22"/>
                  <a:gd name="T19" fmla="*/ 2 h 54"/>
                  <a:gd name="T20" fmla="*/ 2 w 22"/>
                  <a:gd name="T21" fmla="*/ 0 h 54"/>
                  <a:gd name="T22" fmla="*/ 3 w 22"/>
                  <a:gd name="T23" fmla="*/ 1 h 54"/>
                  <a:gd name="T24" fmla="*/ 4 w 22"/>
                  <a:gd name="T25" fmla="*/ 1 h 54"/>
                  <a:gd name="T26" fmla="*/ 5 w 22"/>
                  <a:gd name="T27" fmla="*/ 2 h 54"/>
                  <a:gd name="T28" fmla="*/ 5 w 22"/>
                  <a:gd name="T29" fmla="*/ 4 h 54"/>
                  <a:gd name="T30" fmla="*/ 4 w 22"/>
                  <a:gd name="T31" fmla="*/ 4 h 54"/>
                  <a:gd name="T32" fmla="*/ 7 w 22"/>
                  <a:gd name="T33" fmla="*/ 6 h 54"/>
                  <a:gd name="T34" fmla="*/ 7 w 22"/>
                  <a:gd name="T35" fmla="*/ 8 h 54"/>
                  <a:gd name="T36" fmla="*/ 4 w 22"/>
                  <a:gd name="T37" fmla="*/ 10 h 54"/>
                  <a:gd name="T38" fmla="*/ 5 w 22"/>
                  <a:gd name="T39" fmla="*/ 12 h 54"/>
                  <a:gd name="T40" fmla="*/ 4 w 22"/>
                  <a:gd name="T41" fmla="*/ 13 h 54"/>
                  <a:gd name="T42" fmla="*/ 4 w 22"/>
                  <a:gd name="T43" fmla="*/ 14 h 54"/>
                  <a:gd name="T44" fmla="*/ 5 w 22"/>
                  <a:gd name="T45" fmla="*/ 16 h 54"/>
                  <a:gd name="T46" fmla="*/ 4 w 22"/>
                  <a:gd name="T47" fmla="*/ 18 h 54"/>
                  <a:gd name="T48" fmla="*/ 5 w 22"/>
                  <a:gd name="T49" fmla="*/ 20 h 54"/>
                  <a:gd name="T50" fmla="*/ 6 w 22"/>
                  <a:gd name="T51" fmla="*/ 20 h 54"/>
                  <a:gd name="T52" fmla="*/ 2 w 22"/>
                  <a:gd name="T53" fmla="*/ 23 h 54"/>
                  <a:gd name="T54" fmla="*/ 3 w 22"/>
                  <a:gd name="T55" fmla="*/ 26 h 54"/>
                  <a:gd name="T56" fmla="*/ 0 w 22"/>
                  <a:gd name="T57" fmla="*/ 28 h 54"/>
                  <a:gd name="T58" fmla="*/ 3 w 22"/>
                  <a:gd name="T59" fmla="*/ 32 h 54"/>
                  <a:gd name="T60" fmla="*/ 4 w 22"/>
                  <a:gd name="T61" fmla="*/ 32 h 54"/>
                  <a:gd name="T62" fmla="*/ 7 w 22"/>
                  <a:gd name="T63" fmla="*/ 36 h 54"/>
                  <a:gd name="T64" fmla="*/ 8 w 22"/>
                  <a:gd name="T65" fmla="*/ 35 h 54"/>
                  <a:gd name="T66" fmla="*/ 12 w 22"/>
                  <a:gd name="T67" fmla="*/ 35 h 54"/>
                  <a:gd name="T68" fmla="*/ 13 w 22"/>
                  <a:gd name="T69" fmla="*/ 36 h 54"/>
                  <a:gd name="T70" fmla="*/ 13 w 22"/>
                  <a:gd name="T71" fmla="*/ 40 h 54"/>
                  <a:gd name="T72" fmla="*/ 11 w 22"/>
                  <a:gd name="T73" fmla="*/ 45 h 54"/>
                  <a:gd name="T74" fmla="*/ 14 w 22"/>
                  <a:gd name="T75" fmla="*/ 49 h 54"/>
                  <a:gd name="T76" fmla="*/ 17 w 22"/>
                  <a:gd name="T77" fmla="*/ 52 h 54"/>
                  <a:gd name="T78" fmla="*/ 17 w 22"/>
                  <a:gd name="T79" fmla="*/ 54 h 54"/>
                  <a:gd name="T80" fmla="*/ 18 w 22"/>
                  <a:gd name="T81" fmla="*/ 54 h 54"/>
                  <a:gd name="T82" fmla="*/ 18 w 22"/>
                  <a:gd name="T83" fmla="*/ 51 h 54"/>
                  <a:gd name="T84" fmla="*/ 17 w 22"/>
                  <a:gd name="T85" fmla="*/ 49 h 54"/>
                  <a:gd name="T86" fmla="*/ 19 w 22"/>
                  <a:gd name="T87" fmla="*/ 46 h 54"/>
                  <a:gd name="T88" fmla="*/ 21 w 22"/>
                  <a:gd name="T89" fmla="*/ 46 h 54"/>
                  <a:gd name="T90" fmla="*/ 21 w 22"/>
                  <a:gd name="T91" fmla="*/ 40 h 54"/>
                  <a:gd name="T92" fmla="*/ 22 w 22"/>
                  <a:gd name="T93" fmla="*/ 39 h 54"/>
                  <a:gd name="T94" fmla="*/ 22 w 22"/>
                  <a:gd name="T95" fmla="*/ 36 h 54"/>
                  <a:gd name="T96" fmla="*/ 17 w 22"/>
                  <a:gd name="T97" fmla="*/ 29 h 54"/>
                  <a:gd name="T98" fmla="*/ 13 w 22"/>
                  <a:gd name="T99" fmla="*/ 27 h 54"/>
                  <a:gd name="T100" fmla="*/ 12 w 22"/>
                  <a:gd name="T101" fmla="*/ 19 h 54"/>
                  <a:gd name="T102" fmla="*/ 14 w 22"/>
                  <a:gd name="T103" fmla="*/ 15 h 54"/>
                  <a:gd name="T104" fmla="*/ 16 w 22"/>
                  <a:gd name="T105" fmla="*/ 15 h 54"/>
                  <a:gd name="T106" fmla="*/ 16 w 22"/>
                  <a:gd name="T107" fmla="*/ 14 h 54"/>
                  <a:gd name="T108" fmla="*/ 15 w 22"/>
                  <a:gd name="T109" fmla="*/ 13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22" h="54">
                    <a:moveTo>
                      <a:pt x="15" y="13"/>
                    </a:moveTo>
                    <a:cubicBezTo>
                      <a:pt x="15" y="13"/>
                      <a:pt x="14" y="12"/>
                      <a:pt x="14" y="12"/>
                    </a:cubicBezTo>
                    <a:cubicBezTo>
                      <a:pt x="14" y="11"/>
                      <a:pt x="13" y="10"/>
                      <a:pt x="13" y="10"/>
                    </a:cubicBezTo>
                    <a:cubicBezTo>
                      <a:pt x="13" y="9"/>
                      <a:pt x="13" y="9"/>
                      <a:pt x="13" y="9"/>
                    </a:cubicBezTo>
                    <a:cubicBezTo>
                      <a:pt x="13" y="7"/>
                      <a:pt x="13" y="7"/>
                      <a:pt x="13" y="7"/>
                    </a:cubicBezTo>
                    <a:cubicBezTo>
                      <a:pt x="13" y="6"/>
                      <a:pt x="13" y="6"/>
                      <a:pt x="13" y="6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9" y="1"/>
                      <a:pt x="9" y="1"/>
                      <a:pt x="9" y="1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4" y="10"/>
                      <a:pt x="4" y="10"/>
                      <a:pt x="4" y="10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4" y="14"/>
                      <a:pt x="4" y="14"/>
                      <a:pt x="4" y="14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20"/>
                    </a:cubicBezTo>
                    <a:cubicBezTo>
                      <a:pt x="2" y="23"/>
                      <a:pt x="2" y="23"/>
                      <a:pt x="2" y="23"/>
                    </a:cubicBezTo>
                    <a:cubicBezTo>
                      <a:pt x="3" y="26"/>
                      <a:pt x="3" y="26"/>
                      <a:pt x="3" y="26"/>
                    </a:cubicBezTo>
                    <a:cubicBezTo>
                      <a:pt x="0" y="28"/>
                      <a:pt x="0" y="28"/>
                      <a:pt x="0" y="28"/>
                    </a:cubicBezTo>
                    <a:cubicBezTo>
                      <a:pt x="3" y="32"/>
                      <a:pt x="3" y="32"/>
                      <a:pt x="3" y="32"/>
                    </a:cubicBezTo>
                    <a:cubicBezTo>
                      <a:pt x="4" y="32"/>
                      <a:pt x="4" y="32"/>
                      <a:pt x="4" y="32"/>
                    </a:cubicBezTo>
                    <a:cubicBezTo>
                      <a:pt x="7" y="36"/>
                      <a:pt x="7" y="36"/>
                      <a:pt x="7" y="36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12" y="35"/>
                      <a:pt x="12" y="35"/>
                      <a:pt x="12" y="35"/>
                    </a:cubicBezTo>
                    <a:cubicBezTo>
                      <a:pt x="13" y="36"/>
                      <a:pt x="13" y="36"/>
                      <a:pt x="13" y="36"/>
                    </a:cubicBezTo>
                    <a:cubicBezTo>
                      <a:pt x="13" y="40"/>
                      <a:pt x="13" y="40"/>
                      <a:pt x="13" y="40"/>
                    </a:cubicBezTo>
                    <a:cubicBezTo>
                      <a:pt x="11" y="45"/>
                      <a:pt x="11" y="45"/>
                      <a:pt x="11" y="45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4"/>
                      <a:pt x="17" y="54"/>
                      <a:pt x="17" y="54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18" y="51"/>
                      <a:pt x="18" y="51"/>
                      <a:pt x="18" y="51"/>
                    </a:cubicBezTo>
                    <a:cubicBezTo>
                      <a:pt x="17" y="49"/>
                      <a:pt x="17" y="49"/>
                      <a:pt x="17" y="49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21" y="46"/>
                      <a:pt x="21" y="46"/>
                      <a:pt x="21" y="46"/>
                    </a:cubicBezTo>
                    <a:cubicBezTo>
                      <a:pt x="21" y="40"/>
                      <a:pt x="21" y="40"/>
                      <a:pt x="21" y="40"/>
                    </a:cubicBezTo>
                    <a:cubicBezTo>
                      <a:pt x="22" y="39"/>
                      <a:pt x="22" y="39"/>
                      <a:pt x="22" y="39"/>
                    </a:cubicBezTo>
                    <a:cubicBezTo>
                      <a:pt x="22" y="36"/>
                      <a:pt x="22" y="36"/>
                      <a:pt x="22" y="36"/>
                    </a:cubicBezTo>
                    <a:cubicBezTo>
                      <a:pt x="17" y="29"/>
                      <a:pt x="17" y="29"/>
                      <a:pt x="17" y="29"/>
                    </a:cubicBezTo>
                    <a:cubicBezTo>
                      <a:pt x="13" y="27"/>
                      <a:pt x="13" y="27"/>
                      <a:pt x="13" y="27"/>
                    </a:cubicBezTo>
                    <a:cubicBezTo>
                      <a:pt x="12" y="19"/>
                      <a:pt x="12" y="19"/>
                      <a:pt x="12" y="19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6" y="15"/>
                      <a:pt x="16" y="15"/>
                      <a:pt x="16" y="15"/>
                    </a:cubicBezTo>
                    <a:cubicBezTo>
                      <a:pt x="16" y="14"/>
                      <a:pt x="16" y="14"/>
                      <a:pt x="16" y="14"/>
                    </a:cubicBezTo>
                    <a:lnTo>
                      <a:pt x="15" y="13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37" name="Freeform 902">
                <a:extLst>
                  <a:ext uri="{FF2B5EF4-FFF2-40B4-BE49-F238E27FC236}">
                    <a16:creationId xmlns:a16="http://schemas.microsoft.com/office/drawing/2014/main" id="{DD673BAA-D1E2-AF15-B2FA-EB593E33ADB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99238" y="5233988"/>
                <a:ext cx="204787" cy="412750"/>
              </a:xfrm>
              <a:custGeom>
                <a:avLst/>
                <a:gdLst>
                  <a:gd name="T0" fmla="*/ 45 w 49"/>
                  <a:gd name="T1" fmla="*/ 8 h 99"/>
                  <a:gd name="T2" fmla="*/ 42 w 49"/>
                  <a:gd name="T3" fmla="*/ 5 h 99"/>
                  <a:gd name="T4" fmla="*/ 40 w 49"/>
                  <a:gd name="T5" fmla="*/ 0 h 99"/>
                  <a:gd name="T6" fmla="*/ 38 w 49"/>
                  <a:gd name="T7" fmla="*/ 3 h 99"/>
                  <a:gd name="T8" fmla="*/ 38 w 49"/>
                  <a:gd name="T9" fmla="*/ 10 h 99"/>
                  <a:gd name="T10" fmla="*/ 34 w 49"/>
                  <a:gd name="T11" fmla="*/ 12 h 99"/>
                  <a:gd name="T12" fmla="*/ 33 w 49"/>
                  <a:gd name="T13" fmla="*/ 12 h 99"/>
                  <a:gd name="T14" fmla="*/ 31 w 49"/>
                  <a:gd name="T15" fmla="*/ 12 h 99"/>
                  <a:gd name="T16" fmla="*/ 32 w 49"/>
                  <a:gd name="T17" fmla="*/ 16 h 99"/>
                  <a:gd name="T18" fmla="*/ 28 w 49"/>
                  <a:gd name="T19" fmla="*/ 22 h 99"/>
                  <a:gd name="T20" fmla="*/ 26 w 49"/>
                  <a:gd name="T21" fmla="*/ 23 h 99"/>
                  <a:gd name="T22" fmla="*/ 21 w 49"/>
                  <a:gd name="T23" fmla="*/ 27 h 99"/>
                  <a:gd name="T24" fmla="*/ 18 w 49"/>
                  <a:gd name="T25" fmla="*/ 27 h 99"/>
                  <a:gd name="T26" fmla="*/ 14 w 49"/>
                  <a:gd name="T27" fmla="*/ 28 h 99"/>
                  <a:gd name="T28" fmla="*/ 9 w 49"/>
                  <a:gd name="T29" fmla="*/ 30 h 99"/>
                  <a:gd name="T30" fmla="*/ 6 w 49"/>
                  <a:gd name="T31" fmla="*/ 36 h 99"/>
                  <a:gd name="T32" fmla="*/ 5 w 49"/>
                  <a:gd name="T33" fmla="*/ 45 h 99"/>
                  <a:gd name="T34" fmla="*/ 6 w 49"/>
                  <a:gd name="T35" fmla="*/ 49 h 99"/>
                  <a:gd name="T36" fmla="*/ 8 w 49"/>
                  <a:gd name="T37" fmla="*/ 54 h 99"/>
                  <a:gd name="T38" fmla="*/ 4 w 49"/>
                  <a:gd name="T39" fmla="*/ 65 h 99"/>
                  <a:gd name="T40" fmla="*/ 0 w 49"/>
                  <a:gd name="T41" fmla="*/ 72 h 99"/>
                  <a:gd name="T42" fmla="*/ 3 w 49"/>
                  <a:gd name="T43" fmla="*/ 83 h 99"/>
                  <a:gd name="T44" fmla="*/ 4 w 49"/>
                  <a:gd name="T45" fmla="*/ 91 h 99"/>
                  <a:gd name="T46" fmla="*/ 8 w 49"/>
                  <a:gd name="T47" fmla="*/ 96 h 99"/>
                  <a:gd name="T48" fmla="*/ 16 w 49"/>
                  <a:gd name="T49" fmla="*/ 97 h 99"/>
                  <a:gd name="T50" fmla="*/ 27 w 49"/>
                  <a:gd name="T51" fmla="*/ 91 h 99"/>
                  <a:gd name="T52" fmla="*/ 29 w 49"/>
                  <a:gd name="T53" fmla="*/ 82 h 99"/>
                  <a:gd name="T54" fmla="*/ 33 w 49"/>
                  <a:gd name="T55" fmla="*/ 69 h 99"/>
                  <a:gd name="T56" fmla="*/ 36 w 49"/>
                  <a:gd name="T57" fmla="*/ 60 h 99"/>
                  <a:gd name="T58" fmla="*/ 38 w 49"/>
                  <a:gd name="T59" fmla="*/ 56 h 99"/>
                  <a:gd name="T60" fmla="*/ 42 w 49"/>
                  <a:gd name="T61" fmla="*/ 40 h 99"/>
                  <a:gd name="T62" fmla="*/ 44 w 49"/>
                  <a:gd name="T63" fmla="*/ 34 h 99"/>
                  <a:gd name="T64" fmla="*/ 43 w 49"/>
                  <a:gd name="T65" fmla="*/ 26 h 99"/>
                  <a:gd name="T66" fmla="*/ 45 w 49"/>
                  <a:gd name="T67" fmla="*/ 25 h 99"/>
                  <a:gd name="T68" fmla="*/ 47 w 49"/>
                  <a:gd name="T69" fmla="*/ 28 h 99"/>
                  <a:gd name="T70" fmla="*/ 47 w 49"/>
                  <a:gd name="T71" fmla="*/ 17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9" h="99">
                    <a:moveTo>
                      <a:pt x="47" y="17"/>
                    </a:moveTo>
                    <a:cubicBezTo>
                      <a:pt x="47" y="14"/>
                      <a:pt x="46" y="11"/>
                      <a:pt x="45" y="8"/>
                    </a:cubicBezTo>
                    <a:cubicBezTo>
                      <a:pt x="45" y="7"/>
                      <a:pt x="44" y="7"/>
                      <a:pt x="44" y="6"/>
                    </a:cubicBezTo>
                    <a:cubicBezTo>
                      <a:pt x="43" y="7"/>
                      <a:pt x="43" y="5"/>
                      <a:pt x="42" y="5"/>
                    </a:cubicBezTo>
                    <a:cubicBezTo>
                      <a:pt x="42" y="4"/>
                      <a:pt x="41" y="3"/>
                      <a:pt x="41" y="1"/>
                    </a:cubicBezTo>
                    <a:cubicBezTo>
                      <a:pt x="41" y="1"/>
                      <a:pt x="41" y="0"/>
                      <a:pt x="40" y="0"/>
                    </a:cubicBezTo>
                    <a:cubicBezTo>
                      <a:pt x="40" y="0"/>
                      <a:pt x="40" y="1"/>
                      <a:pt x="40" y="1"/>
                    </a:cubicBezTo>
                    <a:cubicBezTo>
                      <a:pt x="40" y="2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4"/>
                    </a:cubicBezTo>
                    <a:cubicBezTo>
                      <a:pt x="38" y="6"/>
                      <a:pt x="38" y="8"/>
                      <a:pt x="38" y="10"/>
                    </a:cubicBezTo>
                    <a:cubicBezTo>
                      <a:pt x="37" y="10"/>
                      <a:pt x="36" y="10"/>
                      <a:pt x="36" y="10"/>
                    </a:cubicBezTo>
                    <a:cubicBezTo>
                      <a:pt x="35" y="11"/>
                      <a:pt x="34" y="11"/>
                      <a:pt x="34" y="12"/>
                    </a:cubicBezTo>
                    <a:cubicBezTo>
                      <a:pt x="34" y="12"/>
                      <a:pt x="34" y="13"/>
                      <a:pt x="33" y="13"/>
                    </a:cubicBezTo>
                    <a:cubicBezTo>
                      <a:pt x="33" y="13"/>
                      <a:pt x="33" y="12"/>
                      <a:pt x="33" y="12"/>
                    </a:cubicBezTo>
                    <a:cubicBezTo>
                      <a:pt x="33" y="11"/>
                      <a:pt x="32" y="11"/>
                      <a:pt x="32" y="11"/>
                    </a:cubicBezTo>
                    <a:cubicBezTo>
                      <a:pt x="31" y="11"/>
                      <a:pt x="31" y="11"/>
                      <a:pt x="31" y="12"/>
                    </a:cubicBezTo>
                    <a:cubicBezTo>
                      <a:pt x="31" y="13"/>
                      <a:pt x="31" y="13"/>
                      <a:pt x="31" y="14"/>
                    </a:cubicBezTo>
                    <a:cubicBezTo>
                      <a:pt x="32" y="15"/>
                      <a:pt x="32" y="15"/>
                      <a:pt x="32" y="16"/>
                    </a:cubicBezTo>
                    <a:cubicBezTo>
                      <a:pt x="30" y="16"/>
                      <a:pt x="30" y="17"/>
                      <a:pt x="30" y="19"/>
                    </a:cubicBezTo>
                    <a:cubicBezTo>
                      <a:pt x="30" y="20"/>
                      <a:pt x="29" y="21"/>
                      <a:pt x="28" y="22"/>
                    </a:cubicBezTo>
                    <a:cubicBezTo>
                      <a:pt x="28" y="21"/>
                      <a:pt x="29" y="20"/>
                      <a:pt x="28" y="19"/>
                    </a:cubicBezTo>
                    <a:cubicBezTo>
                      <a:pt x="28" y="21"/>
                      <a:pt x="26" y="21"/>
                      <a:pt x="26" y="23"/>
                    </a:cubicBezTo>
                    <a:cubicBezTo>
                      <a:pt x="24" y="23"/>
                      <a:pt x="23" y="24"/>
                      <a:pt x="21" y="25"/>
                    </a:cubicBezTo>
                    <a:cubicBezTo>
                      <a:pt x="21" y="25"/>
                      <a:pt x="21" y="26"/>
                      <a:pt x="21" y="27"/>
                    </a:cubicBezTo>
                    <a:cubicBezTo>
                      <a:pt x="21" y="27"/>
                      <a:pt x="21" y="27"/>
                      <a:pt x="20" y="27"/>
                    </a:cubicBezTo>
                    <a:cubicBezTo>
                      <a:pt x="20" y="26"/>
                      <a:pt x="19" y="27"/>
                      <a:pt x="18" y="27"/>
                    </a:cubicBezTo>
                    <a:cubicBezTo>
                      <a:pt x="17" y="27"/>
                      <a:pt x="16" y="28"/>
                      <a:pt x="15" y="28"/>
                    </a:cubicBezTo>
                    <a:cubicBezTo>
                      <a:pt x="14" y="29"/>
                      <a:pt x="14" y="29"/>
                      <a:pt x="14" y="28"/>
                    </a:cubicBezTo>
                    <a:cubicBezTo>
                      <a:pt x="13" y="27"/>
                      <a:pt x="13" y="28"/>
                      <a:pt x="12" y="29"/>
                    </a:cubicBezTo>
                    <a:cubicBezTo>
                      <a:pt x="12" y="30"/>
                      <a:pt x="11" y="31"/>
                      <a:pt x="9" y="30"/>
                    </a:cubicBezTo>
                    <a:cubicBezTo>
                      <a:pt x="7" y="29"/>
                      <a:pt x="7" y="30"/>
                      <a:pt x="8" y="31"/>
                    </a:cubicBezTo>
                    <a:cubicBezTo>
                      <a:pt x="8" y="33"/>
                      <a:pt x="7" y="35"/>
                      <a:pt x="6" y="36"/>
                    </a:cubicBezTo>
                    <a:cubicBezTo>
                      <a:pt x="5" y="38"/>
                      <a:pt x="4" y="39"/>
                      <a:pt x="5" y="41"/>
                    </a:cubicBezTo>
                    <a:cubicBezTo>
                      <a:pt x="5" y="42"/>
                      <a:pt x="5" y="44"/>
                      <a:pt x="5" y="45"/>
                    </a:cubicBezTo>
                    <a:cubicBezTo>
                      <a:pt x="5" y="46"/>
                      <a:pt x="6" y="46"/>
                      <a:pt x="6" y="47"/>
                    </a:cubicBezTo>
                    <a:cubicBezTo>
                      <a:pt x="6" y="48"/>
                      <a:pt x="7" y="48"/>
                      <a:pt x="6" y="49"/>
                    </a:cubicBezTo>
                    <a:cubicBezTo>
                      <a:pt x="6" y="50"/>
                      <a:pt x="7" y="51"/>
                      <a:pt x="8" y="52"/>
                    </a:cubicBezTo>
                    <a:cubicBezTo>
                      <a:pt x="7" y="53"/>
                      <a:pt x="8" y="54"/>
                      <a:pt x="8" y="54"/>
                    </a:cubicBezTo>
                    <a:cubicBezTo>
                      <a:pt x="9" y="56"/>
                      <a:pt x="7" y="57"/>
                      <a:pt x="7" y="59"/>
                    </a:cubicBezTo>
                    <a:cubicBezTo>
                      <a:pt x="6" y="61"/>
                      <a:pt x="4" y="63"/>
                      <a:pt x="4" y="65"/>
                    </a:cubicBezTo>
                    <a:cubicBezTo>
                      <a:pt x="1" y="66"/>
                      <a:pt x="1" y="68"/>
                      <a:pt x="0" y="70"/>
                    </a:cubicBezTo>
                    <a:cubicBezTo>
                      <a:pt x="0" y="70"/>
                      <a:pt x="0" y="71"/>
                      <a:pt x="0" y="72"/>
                    </a:cubicBezTo>
                    <a:cubicBezTo>
                      <a:pt x="0" y="75"/>
                      <a:pt x="0" y="77"/>
                      <a:pt x="2" y="80"/>
                    </a:cubicBezTo>
                    <a:cubicBezTo>
                      <a:pt x="3" y="81"/>
                      <a:pt x="3" y="82"/>
                      <a:pt x="3" y="83"/>
                    </a:cubicBezTo>
                    <a:cubicBezTo>
                      <a:pt x="2" y="86"/>
                      <a:pt x="1" y="88"/>
                      <a:pt x="4" y="90"/>
                    </a:cubicBezTo>
                    <a:cubicBezTo>
                      <a:pt x="4" y="90"/>
                      <a:pt x="4" y="91"/>
                      <a:pt x="4" y="91"/>
                    </a:cubicBezTo>
                    <a:cubicBezTo>
                      <a:pt x="5" y="93"/>
                      <a:pt x="5" y="94"/>
                      <a:pt x="7" y="95"/>
                    </a:cubicBezTo>
                    <a:cubicBezTo>
                      <a:pt x="7" y="96"/>
                      <a:pt x="8" y="96"/>
                      <a:pt x="8" y="96"/>
                    </a:cubicBezTo>
                    <a:cubicBezTo>
                      <a:pt x="10" y="96"/>
                      <a:pt x="10" y="96"/>
                      <a:pt x="11" y="97"/>
                    </a:cubicBezTo>
                    <a:cubicBezTo>
                      <a:pt x="13" y="99"/>
                      <a:pt x="14" y="99"/>
                      <a:pt x="16" y="97"/>
                    </a:cubicBezTo>
                    <a:cubicBezTo>
                      <a:pt x="18" y="96"/>
                      <a:pt x="20" y="95"/>
                      <a:pt x="22" y="95"/>
                    </a:cubicBezTo>
                    <a:cubicBezTo>
                      <a:pt x="24" y="95"/>
                      <a:pt x="26" y="93"/>
                      <a:pt x="27" y="91"/>
                    </a:cubicBezTo>
                    <a:cubicBezTo>
                      <a:pt x="27" y="90"/>
                      <a:pt x="27" y="89"/>
                      <a:pt x="28" y="88"/>
                    </a:cubicBezTo>
                    <a:cubicBezTo>
                      <a:pt x="29" y="86"/>
                      <a:pt x="29" y="84"/>
                      <a:pt x="29" y="82"/>
                    </a:cubicBezTo>
                    <a:cubicBezTo>
                      <a:pt x="31" y="81"/>
                      <a:pt x="30" y="79"/>
                      <a:pt x="31" y="77"/>
                    </a:cubicBezTo>
                    <a:cubicBezTo>
                      <a:pt x="31" y="74"/>
                      <a:pt x="32" y="72"/>
                      <a:pt x="33" y="69"/>
                    </a:cubicBezTo>
                    <a:cubicBezTo>
                      <a:pt x="34" y="67"/>
                      <a:pt x="35" y="65"/>
                      <a:pt x="35" y="64"/>
                    </a:cubicBezTo>
                    <a:cubicBezTo>
                      <a:pt x="35" y="62"/>
                      <a:pt x="35" y="61"/>
                      <a:pt x="36" y="60"/>
                    </a:cubicBezTo>
                    <a:cubicBezTo>
                      <a:pt x="37" y="60"/>
                      <a:pt x="36" y="59"/>
                      <a:pt x="37" y="58"/>
                    </a:cubicBezTo>
                    <a:cubicBezTo>
                      <a:pt x="37" y="57"/>
                      <a:pt x="38" y="57"/>
                      <a:pt x="38" y="56"/>
                    </a:cubicBezTo>
                    <a:cubicBezTo>
                      <a:pt x="38" y="53"/>
                      <a:pt x="39" y="50"/>
                      <a:pt x="40" y="48"/>
                    </a:cubicBezTo>
                    <a:cubicBezTo>
                      <a:pt x="41" y="45"/>
                      <a:pt x="41" y="43"/>
                      <a:pt x="42" y="40"/>
                    </a:cubicBezTo>
                    <a:cubicBezTo>
                      <a:pt x="42" y="40"/>
                      <a:pt x="42" y="40"/>
                      <a:pt x="42" y="39"/>
                    </a:cubicBezTo>
                    <a:cubicBezTo>
                      <a:pt x="41" y="37"/>
                      <a:pt x="42" y="36"/>
                      <a:pt x="44" y="34"/>
                    </a:cubicBezTo>
                    <a:cubicBezTo>
                      <a:pt x="44" y="34"/>
                      <a:pt x="44" y="34"/>
                      <a:pt x="44" y="34"/>
                    </a:cubicBezTo>
                    <a:cubicBezTo>
                      <a:pt x="45" y="31"/>
                      <a:pt x="43" y="28"/>
                      <a:pt x="43" y="26"/>
                    </a:cubicBezTo>
                    <a:cubicBezTo>
                      <a:pt x="43" y="25"/>
                      <a:pt x="43" y="25"/>
                      <a:pt x="44" y="24"/>
                    </a:cubicBezTo>
                    <a:cubicBezTo>
                      <a:pt x="45" y="24"/>
                      <a:pt x="45" y="25"/>
                      <a:pt x="45" y="25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8"/>
                      <a:pt x="46" y="28"/>
                      <a:pt x="47" y="28"/>
                    </a:cubicBezTo>
                    <a:cubicBezTo>
                      <a:pt x="48" y="27"/>
                      <a:pt x="49" y="23"/>
                      <a:pt x="48" y="22"/>
                    </a:cubicBezTo>
                    <a:cubicBezTo>
                      <a:pt x="47" y="21"/>
                      <a:pt x="46" y="19"/>
                      <a:pt x="47" y="17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38" name="Freeform 903">
                <a:extLst>
                  <a:ext uri="{FF2B5EF4-FFF2-40B4-BE49-F238E27FC236}">
                    <a16:creationId xmlns:a16="http://schemas.microsoft.com/office/drawing/2014/main" id="{09098038-4E69-0796-8BE8-7BC54C7AF1C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38800" y="3895725"/>
                <a:ext cx="444500" cy="433388"/>
              </a:xfrm>
              <a:custGeom>
                <a:avLst/>
                <a:gdLst>
                  <a:gd name="T0" fmla="*/ 45 w 107"/>
                  <a:gd name="T1" fmla="*/ 75 h 104"/>
                  <a:gd name="T2" fmla="*/ 99 w 107"/>
                  <a:gd name="T3" fmla="*/ 104 h 104"/>
                  <a:gd name="T4" fmla="*/ 106 w 107"/>
                  <a:gd name="T5" fmla="*/ 100 h 104"/>
                  <a:gd name="T6" fmla="*/ 104 w 107"/>
                  <a:gd name="T7" fmla="*/ 24 h 104"/>
                  <a:gd name="T8" fmla="*/ 105 w 107"/>
                  <a:gd name="T9" fmla="*/ 14 h 104"/>
                  <a:gd name="T10" fmla="*/ 104 w 107"/>
                  <a:gd name="T11" fmla="*/ 10 h 104"/>
                  <a:gd name="T12" fmla="*/ 95 w 107"/>
                  <a:gd name="T13" fmla="*/ 8 h 104"/>
                  <a:gd name="T14" fmla="*/ 92 w 107"/>
                  <a:gd name="T15" fmla="*/ 4 h 104"/>
                  <a:gd name="T16" fmla="*/ 89 w 107"/>
                  <a:gd name="T17" fmla="*/ 3 h 104"/>
                  <a:gd name="T18" fmla="*/ 82 w 107"/>
                  <a:gd name="T19" fmla="*/ 4 h 104"/>
                  <a:gd name="T20" fmla="*/ 74 w 107"/>
                  <a:gd name="T21" fmla="*/ 8 h 104"/>
                  <a:gd name="T22" fmla="*/ 74 w 107"/>
                  <a:gd name="T23" fmla="*/ 16 h 104"/>
                  <a:gd name="T24" fmla="*/ 69 w 107"/>
                  <a:gd name="T25" fmla="*/ 23 h 104"/>
                  <a:gd name="T26" fmla="*/ 57 w 107"/>
                  <a:gd name="T27" fmla="*/ 18 h 104"/>
                  <a:gd name="T28" fmla="*/ 44 w 107"/>
                  <a:gd name="T29" fmla="*/ 15 h 104"/>
                  <a:gd name="T30" fmla="*/ 39 w 107"/>
                  <a:gd name="T31" fmla="*/ 6 h 104"/>
                  <a:gd name="T32" fmla="*/ 25 w 107"/>
                  <a:gd name="T33" fmla="*/ 3 h 104"/>
                  <a:gd name="T34" fmla="*/ 15 w 107"/>
                  <a:gd name="T35" fmla="*/ 0 h 104"/>
                  <a:gd name="T36" fmla="*/ 14 w 107"/>
                  <a:gd name="T37" fmla="*/ 4 h 104"/>
                  <a:gd name="T38" fmla="*/ 14 w 107"/>
                  <a:gd name="T39" fmla="*/ 6 h 104"/>
                  <a:gd name="T40" fmla="*/ 5 w 107"/>
                  <a:gd name="T41" fmla="*/ 13 h 104"/>
                  <a:gd name="T42" fmla="*/ 6 w 107"/>
                  <a:gd name="T43" fmla="*/ 16 h 104"/>
                  <a:gd name="T44" fmla="*/ 6 w 107"/>
                  <a:gd name="T45" fmla="*/ 20 h 104"/>
                  <a:gd name="T46" fmla="*/ 1 w 107"/>
                  <a:gd name="T47" fmla="*/ 23 h 104"/>
                  <a:gd name="T48" fmla="*/ 0 w 107"/>
                  <a:gd name="T49" fmla="*/ 25 h 104"/>
                  <a:gd name="T50" fmla="*/ 4 w 107"/>
                  <a:gd name="T51" fmla="*/ 42 h 104"/>
                  <a:gd name="T52" fmla="*/ 4 w 107"/>
                  <a:gd name="T53" fmla="*/ 49 h 104"/>
                  <a:gd name="T54" fmla="*/ 3 w 107"/>
                  <a:gd name="T55" fmla="*/ 52 h 104"/>
                  <a:gd name="T56" fmla="*/ 0 w 107"/>
                  <a:gd name="T57" fmla="*/ 54 h 104"/>
                  <a:gd name="T58" fmla="*/ 5 w 107"/>
                  <a:gd name="T59" fmla="*/ 65 h 104"/>
                  <a:gd name="T60" fmla="*/ 11 w 107"/>
                  <a:gd name="T61" fmla="*/ 67 h 104"/>
                  <a:gd name="T62" fmla="*/ 15 w 107"/>
                  <a:gd name="T63" fmla="*/ 69 h 104"/>
                  <a:gd name="T64" fmla="*/ 29 w 107"/>
                  <a:gd name="T65" fmla="*/ 77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07" h="104">
                    <a:moveTo>
                      <a:pt x="33" y="81"/>
                    </a:moveTo>
                    <a:cubicBezTo>
                      <a:pt x="45" y="75"/>
                      <a:pt x="45" y="75"/>
                      <a:pt x="45" y="75"/>
                    </a:cubicBezTo>
                    <a:cubicBezTo>
                      <a:pt x="73" y="89"/>
                      <a:pt x="73" y="89"/>
                      <a:pt x="73" y="89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100"/>
                      <a:pt x="99" y="100"/>
                      <a:pt x="99" y="100"/>
                    </a:cubicBezTo>
                    <a:cubicBezTo>
                      <a:pt x="106" y="100"/>
                      <a:pt x="106" y="100"/>
                      <a:pt x="106" y="100"/>
                    </a:cubicBezTo>
                    <a:cubicBezTo>
                      <a:pt x="106" y="30"/>
                      <a:pt x="106" y="30"/>
                      <a:pt x="106" y="30"/>
                    </a:cubicBezTo>
                    <a:cubicBezTo>
                      <a:pt x="104" y="24"/>
                      <a:pt x="104" y="24"/>
                      <a:pt x="104" y="24"/>
                    </a:cubicBezTo>
                    <a:cubicBezTo>
                      <a:pt x="106" y="19"/>
                      <a:pt x="106" y="19"/>
                      <a:pt x="106" y="19"/>
                    </a:cubicBezTo>
                    <a:cubicBezTo>
                      <a:pt x="105" y="14"/>
                      <a:pt x="105" y="14"/>
                      <a:pt x="105" y="14"/>
                    </a:cubicBezTo>
                    <a:cubicBezTo>
                      <a:pt x="107" y="12"/>
                      <a:pt x="107" y="12"/>
                      <a:pt x="107" y="12"/>
                    </a:cubicBezTo>
                    <a:cubicBezTo>
                      <a:pt x="107" y="10"/>
                      <a:pt x="106" y="10"/>
                      <a:pt x="104" y="10"/>
                    </a:cubicBezTo>
                    <a:cubicBezTo>
                      <a:pt x="103" y="10"/>
                      <a:pt x="101" y="10"/>
                      <a:pt x="100" y="9"/>
                    </a:cubicBezTo>
                    <a:cubicBezTo>
                      <a:pt x="99" y="8"/>
                      <a:pt x="97" y="8"/>
                      <a:pt x="95" y="8"/>
                    </a:cubicBezTo>
                    <a:cubicBezTo>
                      <a:pt x="95" y="8"/>
                      <a:pt x="94" y="8"/>
                      <a:pt x="94" y="7"/>
                    </a:cubicBezTo>
                    <a:cubicBezTo>
                      <a:pt x="95" y="5"/>
                      <a:pt x="93" y="5"/>
                      <a:pt x="92" y="4"/>
                    </a:cubicBezTo>
                    <a:cubicBezTo>
                      <a:pt x="91" y="4"/>
                      <a:pt x="91" y="4"/>
                      <a:pt x="91" y="4"/>
                    </a:cubicBezTo>
                    <a:cubicBezTo>
                      <a:pt x="90" y="3"/>
                      <a:pt x="90" y="3"/>
                      <a:pt x="89" y="3"/>
                    </a:cubicBezTo>
                    <a:cubicBezTo>
                      <a:pt x="87" y="3"/>
                      <a:pt x="85" y="2"/>
                      <a:pt x="82" y="4"/>
                    </a:cubicBezTo>
                    <a:cubicBezTo>
                      <a:pt x="82" y="4"/>
                      <a:pt x="82" y="4"/>
                      <a:pt x="82" y="4"/>
                    </a:cubicBezTo>
                    <a:cubicBezTo>
                      <a:pt x="80" y="4"/>
                      <a:pt x="78" y="5"/>
                      <a:pt x="76" y="6"/>
                    </a:cubicBezTo>
                    <a:cubicBezTo>
                      <a:pt x="76" y="7"/>
                      <a:pt x="75" y="7"/>
                      <a:pt x="74" y="8"/>
                    </a:cubicBezTo>
                    <a:cubicBezTo>
                      <a:pt x="74" y="8"/>
                      <a:pt x="72" y="11"/>
                      <a:pt x="72" y="12"/>
                    </a:cubicBezTo>
                    <a:cubicBezTo>
                      <a:pt x="73" y="13"/>
                      <a:pt x="73" y="15"/>
                      <a:pt x="74" y="16"/>
                    </a:cubicBezTo>
                    <a:cubicBezTo>
                      <a:pt x="74" y="17"/>
                      <a:pt x="74" y="17"/>
                      <a:pt x="74" y="18"/>
                    </a:cubicBezTo>
                    <a:cubicBezTo>
                      <a:pt x="73" y="20"/>
                      <a:pt x="71" y="22"/>
                      <a:pt x="69" y="23"/>
                    </a:cubicBezTo>
                    <a:cubicBezTo>
                      <a:pt x="68" y="24"/>
                      <a:pt x="67" y="24"/>
                      <a:pt x="66" y="23"/>
                    </a:cubicBezTo>
                    <a:cubicBezTo>
                      <a:pt x="62" y="22"/>
                      <a:pt x="60" y="19"/>
                      <a:pt x="57" y="18"/>
                    </a:cubicBezTo>
                    <a:cubicBezTo>
                      <a:pt x="54" y="17"/>
                      <a:pt x="51" y="16"/>
                      <a:pt x="48" y="16"/>
                    </a:cubicBezTo>
                    <a:cubicBezTo>
                      <a:pt x="47" y="16"/>
                      <a:pt x="45" y="16"/>
                      <a:pt x="44" y="15"/>
                    </a:cubicBezTo>
                    <a:cubicBezTo>
                      <a:pt x="42" y="14"/>
                      <a:pt x="41" y="12"/>
                      <a:pt x="41" y="9"/>
                    </a:cubicBezTo>
                    <a:cubicBezTo>
                      <a:pt x="41" y="8"/>
                      <a:pt x="40" y="6"/>
                      <a:pt x="39" y="6"/>
                    </a:cubicBezTo>
                    <a:cubicBezTo>
                      <a:pt x="37" y="7"/>
                      <a:pt x="36" y="6"/>
                      <a:pt x="34" y="5"/>
                    </a:cubicBezTo>
                    <a:cubicBezTo>
                      <a:pt x="31" y="3"/>
                      <a:pt x="28" y="3"/>
                      <a:pt x="25" y="3"/>
                    </a:cubicBezTo>
                    <a:cubicBezTo>
                      <a:pt x="23" y="3"/>
                      <a:pt x="21" y="4"/>
                      <a:pt x="19" y="2"/>
                    </a:cubicBezTo>
                    <a:cubicBezTo>
                      <a:pt x="18" y="1"/>
                      <a:pt x="17" y="1"/>
                      <a:pt x="15" y="0"/>
                    </a:cubicBezTo>
                    <a:cubicBezTo>
                      <a:pt x="15" y="0"/>
                      <a:pt x="15" y="0"/>
                      <a:pt x="15" y="0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5" y="13"/>
                      <a:pt x="5" y="14"/>
                      <a:pt x="5" y="14"/>
                    </a:cubicBezTo>
                    <a:cubicBezTo>
                      <a:pt x="5" y="14"/>
                      <a:pt x="6" y="16"/>
                      <a:pt x="6" y="16"/>
                    </a:cubicBezTo>
                    <a:cubicBezTo>
                      <a:pt x="6" y="17"/>
                      <a:pt x="6" y="17"/>
                      <a:pt x="6" y="17"/>
                    </a:cubicBezTo>
                    <a:cubicBezTo>
                      <a:pt x="6" y="20"/>
                      <a:pt x="6" y="20"/>
                      <a:pt x="6" y="20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1" y="23"/>
                      <a:pt x="1" y="23"/>
                      <a:pt x="1" y="23"/>
                    </a:cubicBezTo>
                    <a:cubicBezTo>
                      <a:pt x="0" y="24"/>
                      <a:pt x="0" y="24"/>
                      <a:pt x="0" y="24"/>
                    </a:cubicBezTo>
                    <a:cubicBezTo>
                      <a:pt x="0" y="25"/>
                      <a:pt x="0" y="25"/>
                      <a:pt x="0" y="25"/>
                    </a:cubicBezTo>
                    <a:cubicBezTo>
                      <a:pt x="3" y="32"/>
                      <a:pt x="3" y="32"/>
                      <a:pt x="3" y="32"/>
                    </a:cubicBezTo>
                    <a:cubicBezTo>
                      <a:pt x="4" y="42"/>
                      <a:pt x="4" y="42"/>
                      <a:pt x="4" y="42"/>
                    </a:cubicBezTo>
                    <a:cubicBezTo>
                      <a:pt x="3" y="46"/>
                      <a:pt x="3" y="46"/>
                      <a:pt x="3" y="4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3" y="51"/>
                      <a:pt x="3" y="51"/>
                      <a:pt x="3" y="51"/>
                    </a:cubicBezTo>
                    <a:cubicBezTo>
                      <a:pt x="3" y="52"/>
                      <a:pt x="3" y="52"/>
                      <a:pt x="3" y="52"/>
                    </a:cubicBezTo>
                    <a:cubicBezTo>
                      <a:pt x="3" y="52"/>
                      <a:pt x="1" y="53"/>
                      <a:pt x="1" y="53"/>
                    </a:cubicBezTo>
                    <a:cubicBezTo>
                      <a:pt x="1" y="53"/>
                      <a:pt x="0" y="54"/>
                      <a:pt x="0" y="54"/>
                    </a:cubicBezTo>
                    <a:cubicBezTo>
                      <a:pt x="4" y="60"/>
                      <a:pt x="4" y="60"/>
                      <a:pt x="4" y="60"/>
                    </a:cubicBezTo>
                    <a:cubicBezTo>
                      <a:pt x="5" y="65"/>
                      <a:pt x="5" y="65"/>
                      <a:pt x="5" y="65"/>
                    </a:cubicBezTo>
                    <a:cubicBezTo>
                      <a:pt x="7" y="67"/>
                      <a:pt x="7" y="67"/>
                      <a:pt x="7" y="67"/>
                    </a:cubicBezTo>
                    <a:cubicBezTo>
                      <a:pt x="11" y="67"/>
                      <a:pt x="11" y="67"/>
                      <a:pt x="11" y="67"/>
                    </a:cubicBezTo>
                    <a:cubicBezTo>
                      <a:pt x="14" y="69"/>
                      <a:pt x="14" y="69"/>
                      <a:pt x="14" y="69"/>
                    </a:cubicBezTo>
                    <a:cubicBezTo>
                      <a:pt x="15" y="69"/>
                      <a:pt x="15" y="69"/>
                      <a:pt x="15" y="69"/>
                    </a:cubicBezTo>
                    <a:cubicBezTo>
                      <a:pt x="18" y="74"/>
                      <a:pt x="18" y="74"/>
                      <a:pt x="18" y="74"/>
                    </a:cubicBezTo>
                    <a:cubicBezTo>
                      <a:pt x="29" y="77"/>
                      <a:pt x="29" y="77"/>
                      <a:pt x="29" y="77"/>
                    </a:cubicBezTo>
                    <a:lnTo>
                      <a:pt x="33" y="81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39" name="Freeform 904">
                <a:extLst>
                  <a:ext uri="{FF2B5EF4-FFF2-40B4-BE49-F238E27FC236}">
                    <a16:creationId xmlns:a16="http://schemas.microsoft.com/office/drawing/2014/main" id="{F6F51274-08EE-F250-7645-FAAFC5C462A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051425" y="4646613"/>
                <a:ext cx="112712" cy="120650"/>
              </a:xfrm>
              <a:custGeom>
                <a:avLst/>
                <a:gdLst>
                  <a:gd name="T0" fmla="*/ 27 w 27"/>
                  <a:gd name="T1" fmla="*/ 23 h 29"/>
                  <a:gd name="T2" fmla="*/ 27 w 27"/>
                  <a:gd name="T3" fmla="*/ 19 h 29"/>
                  <a:gd name="T4" fmla="*/ 25 w 27"/>
                  <a:gd name="T5" fmla="*/ 18 h 29"/>
                  <a:gd name="T6" fmla="*/ 24 w 27"/>
                  <a:gd name="T7" fmla="*/ 16 h 29"/>
                  <a:gd name="T8" fmla="*/ 22 w 27"/>
                  <a:gd name="T9" fmla="*/ 16 h 29"/>
                  <a:gd name="T10" fmla="*/ 19 w 27"/>
                  <a:gd name="T11" fmla="*/ 14 h 29"/>
                  <a:gd name="T12" fmla="*/ 21 w 27"/>
                  <a:gd name="T13" fmla="*/ 11 h 29"/>
                  <a:gd name="T14" fmla="*/ 20 w 27"/>
                  <a:gd name="T15" fmla="*/ 6 h 29"/>
                  <a:gd name="T16" fmla="*/ 19 w 27"/>
                  <a:gd name="T17" fmla="*/ 6 h 29"/>
                  <a:gd name="T18" fmla="*/ 18 w 27"/>
                  <a:gd name="T19" fmla="*/ 9 h 29"/>
                  <a:gd name="T20" fmla="*/ 16 w 27"/>
                  <a:gd name="T21" fmla="*/ 10 h 29"/>
                  <a:gd name="T22" fmla="*/ 15 w 27"/>
                  <a:gd name="T23" fmla="*/ 8 h 29"/>
                  <a:gd name="T24" fmla="*/ 13 w 27"/>
                  <a:gd name="T25" fmla="*/ 8 h 29"/>
                  <a:gd name="T26" fmla="*/ 14 w 27"/>
                  <a:gd name="T27" fmla="*/ 7 h 29"/>
                  <a:gd name="T28" fmla="*/ 13 w 27"/>
                  <a:gd name="T29" fmla="*/ 2 h 29"/>
                  <a:gd name="T30" fmla="*/ 11 w 27"/>
                  <a:gd name="T31" fmla="*/ 0 h 29"/>
                  <a:gd name="T32" fmla="*/ 9 w 27"/>
                  <a:gd name="T33" fmla="*/ 1 h 29"/>
                  <a:gd name="T34" fmla="*/ 8 w 27"/>
                  <a:gd name="T35" fmla="*/ 1 h 29"/>
                  <a:gd name="T36" fmla="*/ 8 w 27"/>
                  <a:gd name="T37" fmla="*/ 3 h 29"/>
                  <a:gd name="T38" fmla="*/ 6 w 27"/>
                  <a:gd name="T39" fmla="*/ 3 h 29"/>
                  <a:gd name="T40" fmla="*/ 5 w 27"/>
                  <a:gd name="T41" fmla="*/ 6 h 29"/>
                  <a:gd name="T42" fmla="*/ 2 w 27"/>
                  <a:gd name="T43" fmla="*/ 8 h 29"/>
                  <a:gd name="T44" fmla="*/ 0 w 27"/>
                  <a:gd name="T45" fmla="*/ 12 h 29"/>
                  <a:gd name="T46" fmla="*/ 0 w 27"/>
                  <a:gd name="T47" fmla="*/ 12 h 29"/>
                  <a:gd name="T48" fmla="*/ 4 w 27"/>
                  <a:gd name="T49" fmla="*/ 15 h 29"/>
                  <a:gd name="T50" fmla="*/ 7 w 27"/>
                  <a:gd name="T51" fmla="*/ 17 h 29"/>
                  <a:gd name="T52" fmla="*/ 18 w 27"/>
                  <a:gd name="T53" fmla="*/ 26 h 29"/>
                  <a:gd name="T54" fmla="*/ 27 w 27"/>
                  <a:gd name="T55" fmla="*/ 29 h 29"/>
                  <a:gd name="T56" fmla="*/ 26 w 27"/>
                  <a:gd name="T57" fmla="*/ 26 h 29"/>
                  <a:gd name="T58" fmla="*/ 27 w 27"/>
                  <a:gd name="T59" fmla="*/ 23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27" h="29">
                    <a:moveTo>
                      <a:pt x="27" y="23"/>
                    </a:moveTo>
                    <a:cubicBezTo>
                      <a:pt x="27" y="19"/>
                      <a:pt x="27" y="19"/>
                      <a:pt x="27" y="19"/>
                    </a:cubicBezTo>
                    <a:cubicBezTo>
                      <a:pt x="25" y="18"/>
                      <a:pt x="25" y="18"/>
                      <a:pt x="25" y="18"/>
                    </a:cubicBezTo>
                    <a:cubicBezTo>
                      <a:pt x="24" y="16"/>
                      <a:pt x="24" y="16"/>
                      <a:pt x="24" y="16"/>
                    </a:cubicBezTo>
                    <a:cubicBezTo>
                      <a:pt x="22" y="16"/>
                      <a:pt x="22" y="16"/>
                      <a:pt x="22" y="16"/>
                    </a:cubicBezTo>
                    <a:cubicBezTo>
                      <a:pt x="19" y="14"/>
                      <a:pt x="19" y="14"/>
                      <a:pt x="19" y="14"/>
                    </a:cubicBezTo>
                    <a:cubicBezTo>
                      <a:pt x="21" y="11"/>
                      <a:pt x="21" y="11"/>
                      <a:pt x="21" y="11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8" y="9"/>
                      <a:pt x="18" y="9"/>
                      <a:pt x="18" y="9"/>
                    </a:cubicBezTo>
                    <a:cubicBezTo>
                      <a:pt x="16" y="10"/>
                      <a:pt x="16" y="10"/>
                      <a:pt x="16" y="10"/>
                    </a:cubicBezTo>
                    <a:cubicBezTo>
                      <a:pt x="15" y="8"/>
                      <a:pt x="15" y="8"/>
                      <a:pt x="15" y="8"/>
                    </a:cubicBezTo>
                    <a:cubicBezTo>
                      <a:pt x="13" y="8"/>
                      <a:pt x="13" y="8"/>
                      <a:pt x="13" y="8"/>
                    </a:cubicBezTo>
                    <a:cubicBezTo>
                      <a:pt x="14" y="7"/>
                      <a:pt x="14" y="7"/>
                      <a:pt x="14" y="7"/>
                    </a:cubicBezTo>
                    <a:cubicBezTo>
                      <a:pt x="13" y="2"/>
                      <a:pt x="13" y="2"/>
                      <a:pt x="13" y="2"/>
                    </a:cubicBezTo>
                    <a:cubicBezTo>
                      <a:pt x="11" y="0"/>
                      <a:pt x="11" y="0"/>
                      <a:pt x="11" y="0"/>
                    </a:cubicBezTo>
                    <a:cubicBezTo>
                      <a:pt x="9" y="1"/>
                      <a:pt x="9" y="1"/>
                      <a:pt x="9" y="1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5" y="6"/>
                      <a:pt x="5" y="6"/>
                      <a:pt x="5" y="6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1" y="13"/>
                      <a:pt x="2" y="14"/>
                      <a:pt x="4" y="15"/>
                    </a:cubicBezTo>
                    <a:cubicBezTo>
                      <a:pt x="5" y="16"/>
                      <a:pt x="5" y="18"/>
                      <a:pt x="7" y="17"/>
                    </a:cubicBezTo>
                    <a:cubicBezTo>
                      <a:pt x="11" y="20"/>
                      <a:pt x="14" y="24"/>
                      <a:pt x="18" y="26"/>
                    </a:cubicBezTo>
                    <a:cubicBezTo>
                      <a:pt x="21" y="28"/>
                      <a:pt x="24" y="29"/>
                      <a:pt x="27" y="29"/>
                    </a:cubicBezTo>
                    <a:cubicBezTo>
                      <a:pt x="26" y="26"/>
                      <a:pt x="26" y="26"/>
                      <a:pt x="26" y="26"/>
                    </a:cubicBezTo>
                    <a:lnTo>
                      <a:pt x="27" y="23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40" name="Freeform 905">
                <a:extLst>
                  <a:ext uri="{FF2B5EF4-FFF2-40B4-BE49-F238E27FC236}">
                    <a16:creationId xmlns:a16="http://schemas.microsoft.com/office/drawing/2014/main" id="{9557E0B6-4E19-CB5E-5038-D2038601B00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137275" y="5734050"/>
                <a:ext cx="66675" cy="69850"/>
              </a:xfrm>
              <a:custGeom>
                <a:avLst/>
                <a:gdLst>
                  <a:gd name="T0" fmla="*/ 24 w 42"/>
                  <a:gd name="T1" fmla="*/ 34 h 44"/>
                  <a:gd name="T2" fmla="*/ 19 w 42"/>
                  <a:gd name="T3" fmla="*/ 44 h 44"/>
                  <a:gd name="T4" fmla="*/ 13 w 42"/>
                  <a:gd name="T5" fmla="*/ 42 h 44"/>
                  <a:gd name="T6" fmla="*/ 5 w 42"/>
                  <a:gd name="T7" fmla="*/ 36 h 44"/>
                  <a:gd name="T8" fmla="*/ 5 w 42"/>
                  <a:gd name="T9" fmla="*/ 31 h 44"/>
                  <a:gd name="T10" fmla="*/ 0 w 42"/>
                  <a:gd name="T11" fmla="*/ 21 h 44"/>
                  <a:gd name="T12" fmla="*/ 5 w 42"/>
                  <a:gd name="T13" fmla="*/ 18 h 44"/>
                  <a:gd name="T14" fmla="*/ 11 w 42"/>
                  <a:gd name="T15" fmla="*/ 10 h 44"/>
                  <a:gd name="T16" fmla="*/ 13 w 42"/>
                  <a:gd name="T17" fmla="*/ 7 h 44"/>
                  <a:gd name="T18" fmla="*/ 19 w 42"/>
                  <a:gd name="T19" fmla="*/ 7 h 44"/>
                  <a:gd name="T20" fmla="*/ 21 w 42"/>
                  <a:gd name="T21" fmla="*/ 2 h 44"/>
                  <a:gd name="T22" fmla="*/ 29 w 42"/>
                  <a:gd name="T23" fmla="*/ 0 h 44"/>
                  <a:gd name="T24" fmla="*/ 32 w 42"/>
                  <a:gd name="T25" fmla="*/ 5 h 44"/>
                  <a:gd name="T26" fmla="*/ 42 w 42"/>
                  <a:gd name="T27" fmla="*/ 13 h 44"/>
                  <a:gd name="T28" fmla="*/ 42 w 42"/>
                  <a:gd name="T29" fmla="*/ 18 h 44"/>
                  <a:gd name="T30" fmla="*/ 37 w 42"/>
                  <a:gd name="T31" fmla="*/ 23 h 44"/>
                  <a:gd name="T32" fmla="*/ 37 w 42"/>
                  <a:gd name="T33" fmla="*/ 28 h 44"/>
                  <a:gd name="T34" fmla="*/ 24 w 42"/>
                  <a:gd name="T35" fmla="*/ 3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2" h="44">
                    <a:moveTo>
                      <a:pt x="24" y="34"/>
                    </a:moveTo>
                    <a:lnTo>
                      <a:pt x="19" y="44"/>
                    </a:lnTo>
                    <a:lnTo>
                      <a:pt x="13" y="42"/>
                    </a:lnTo>
                    <a:lnTo>
                      <a:pt x="5" y="36"/>
                    </a:lnTo>
                    <a:lnTo>
                      <a:pt x="5" y="31"/>
                    </a:lnTo>
                    <a:lnTo>
                      <a:pt x="0" y="21"/>
                    </a:lnTo>
                    <a:lnTo>
                      <a:pt x="5" y="18"/>
                    </a:lnTo>
                    <a:lnTo>
                      <a:pt x="11" y="10"/>
                    </a:lnTo>
                    <a:lnTo>
                      <a:pt x="13" y="7"/>
                    </a:lnTo>
                    <a:lnTo>
                      <a:pt x="19" y="7"/>
                    </a:lnTo>
                    <a:lnTo>
                      <a:pt x="21" y="2"/>
                    </a:lnTo>
                    <a:lnTo>
                      <a:pt x="29" y="0"/>
                    </a:lnTo>
                    <a:lnTo>
                      <a:pt x="32" y="5"/>
                    </a:lnTo>
                    <a:lnTo>
                      <a:pt x="42" y="13"/>
                    </a:lnTo>
                    <a:lnTo>
                      <a:pt x="42" y="18"/>
                    </a:lnTo>
                    <a:lnTo>
                      <a:pt x="37" y="23"/>
                    </a:lnTo>
                    <a:lnTo>
                      <a:pt x="37" y="28"/>
                    </a:lnTo>
                    <a:lnTo>
                      <a:pt x="24" y="34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41" name="Freeform 906">
                <a:extLst>
                  <a:ext uri="{FF2B5EF4-FFF2-40B4-BE49-F238E27FC236}">
                    <a16:creationId xmlns:a16="http://schemas.microsoft.com/office/drawing/2014/main" id="{0B5CC717-1468-FA49-DA01-F5532AAEAA1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332538" y="4746625"/>
                <a:ext cx="225425" cy="279400"/>
              </a:xfrm>
              <a:custGeom>
                <a:avLst/>
                <a:gdLst>
                  <a:gd name="T0" fmla="*/ 48 w 54"/>
                  <a:gd name="T1" fmla="*/ 16 h 67"/>
                  <a:gd name="T2" fmla="*/ 54 w 54"/>
                  <a:gd name="T3" fmla="*/ 8 h 67"/>
                  <a:gd name="T4" fmla="*/ 49 w 54"/>
                  <a:gd name="T5" fmla="*/ 8 h 67"/>
                  <a:gd name="T6" fmla="*/ 46 w 54"/>
                  <a:gd name="T7" fmla="*/ 5 h 67"/>
                  <a:gd name="T8" fmla="*/ 40 w 54"/>
                  <a:gd name="T9" fmla="*/ 8 h 67"/>
                  <a:gd name="T10" fmla="*/ 38 w 54"/>
                  <a:gd name="T11" fmla="*/ 11 h 67"/>
                  <a:gd name="T12" fmla="*/ 32 w 54"/>
                  <a:gd name="T13" fmla="*/ 10 h 67"/>
                  <a:gd name="T14" fmla="*/ 28 w 54"/>
                  <a:gd name="T15" fmla="*/ 10 h 67"/>
                  <a:gd name="T16" fmla="*/ 20 w 54"/>
                  <a:gd name="T17" fmla="*/ 5 h 67"/>
                  <a:gd name="T18" fmla="*/ 14 w 54"/>
                  <a:gd name="T19" fmla="*/ 4 h 67"/>
                  <a:gd name="T20" fmla="*/ 13 w 54"/>
                  <a:gd name="T21" fmla="*/ 3 h 67"/>
                  <a:gd name="T22" fmla="*/ 11 w 54"/>
                  <a:gd name="T23" fmla="*/ 3 h 67"/>
                  <a:gd name="T24" fmla="*/ 10 w 54"/>
                  <a:gd name="T25" fmla="*/ 1 h 67"/>
                  <a:gd name="T26" fmla="*/ 10 w 54"/>
                  <a:gd name="T27" fmla="*/ 1 h 67"/>
                  <a:gd name="T28" fmla="*/ 10 w 54"/>
                  <a:gd name="T29" fmla="*/ 0 h 67"/>
                  <a:gd name="T30" fmla="*/ 6 w 54"/>
                  <a:gd name="T31" fmla="*/ 2 h 67"/>
                  <a:gd name="T32" fmla="*/ 4 w 54"/>
                  <a:gd name="T33" fmla="*/ 3 h 67"/>
                  <a:gd name="T34" fmla="*/ 0 w 54"/>
                  <a:gd name="T35" fmla="*/ 6 h 67"/>
                  <a:gd name="T36" fmla="*/ 0 w 54"/>
                  <a:gd name="T37" fmla="*/ 7 h 67"/>
                  <a:gd name="T38" fmla="*/ 1 w 54"/>
                  <a:gd name="T39" fmla="*/ 8 h 67"/>
                  <a:gd name="T40" fmla="*/ 2 w 54"/>
                  <a:gd name="T41" fmla="*/ 8 h 67"/>
                  <a:gd name="T42" fmla="*/ 2 w 54"/>
                  <a:gd name="T43" fmla="*/ 9 h 67"/>
                  <a:gd name="T44" fmla="*/ 3 w 54"/>
                  <a:gd name="T45" fmla="*/ 10 h 67"/>
                  <a:gd name="T46" fmla="*/ 3 w 54"/>
                  <a:gd name="T47" fmla="*/ 13 h 67"/>
                  <a:gd name="T48" fmla="*/ 7 w 54"/>
                  <a:gd name="T49" fmla="*/ 18 h 67"/>
                  <a:gd name="T50" fmla="*/ 7 w 54"/>
                  <a:gd name="T51" fmla="*/ 20 h 67"/>
                  <a:gd name="T52" fmla="*/ 7 w 54"/>
                  <a:gd name="T53" fmla="*/ 22 h 67"/>
                  <a:gd name="T54" fmla="*/ 7 w 54"/>
                  <a:gd name="T55" fmla="*/ 24 h 67"/>
                  <a:gd name="T56" fmla="*/ 6 w 54"/>
                  <a:gd name="T57" fmla="*/ 26 h 67"/>
                  <a:gd name="T58" fmla="*/ 4 w 54"/>
                  <a:gd name="T59" fmla="*/ 27 h 67"/>
                  <a:gd name="T60" fmla="*/ 3 w 54"/>
                  <a:gd name="T61" fmla="*/ 28 h 67"/>
                  <a:gd name="T62" fmla="*/ 1 w 54"/>
                  <a:gd name="T63" fmla="*/ 31 h 67"/>
                  <a:gd name="T64" fmla="*/ 0 w 54"/>
                  <a:gd name="T65" fmla="*/ 34 h 67"/>
                  <a:gd name="T66" fmla="*/ 0 w 54"/>
                  <a:gd name="T67" fmla="*/ 42 h 67"/>
                  <a:gd name="T68" fmla="*/ 25 w 54"/>
                  <a:gd name="T69" fmla="*/ 55 h 67"/>
                  <a:gd name="T70" fmla="*/ 25 w 54"/>
                  <a:gd name="T71" fmla="*/ 59 h 67"/>
                  <a:gd name="T72" fmla="*/ 36 w 54"/>
                  <a:gd name="T73" fmla="*/ 67 h 67"/>
                  <a:gd name="T74" fmla="*/ 38 w 54"/>
                  <a:gd name="T75" fmla="*/ 65 h 67"/>
                  <a:gd name="T76" fmla="*/ 41 w 54"/>
                  <a:gd name="T77" fmla="*/ 59 h 67"/>
                  <a:gd name="T78" fmla="*/ 43 w 54"/>
                  <a:gd name="T79" fmla="*/ 54 h 67"/>
                  <a:gd name="T80" fmla="*/ 45 w 54"/>
                  <a:gd name="T81" fmla="*/ 52 h 67"/>
                  <a:gd name="T82" fmla="*/ 48 w 54"/>
                  <a:gd name="T83" fmla="*/ 50 h 67"/>
                  <a:gd name="T84" fmla="*/ 49 w 54"/>
                  <a:gd name="T85" fmla="*/ 49 h 67"/>
                  <a:gd name="T86" fmla="*/ 52 w 54"/>
                  <a:gd name="T87" fmla="*/ 46 h 67"/>
                  <a:gd name="T88" fmla="*/ 48 w 54"/>
                  <a:gd name="T89" fmla="*/ 40 h 67"/>
                  <a:gd name="T90" fmla="*/ 48 w 54"/>
                  <a:gd name="T91" fmla="*/ 16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54" h="67">
                    <a:moveTo>
                      <a:pt x="48" y="16"/>
                    </a:moveTo>
                    <a:cubicBezTo>
                      <a:pt x="54" y="8"/>
                      <a:pt x="54" y="8"/>
                      <a:pt x="54" y="8"/>
                    </a:cubicBezTo>
                    <a:cubicBezTo>
                      <a:pt x="49" y="8"/>
                      <a:pt x="49" y="8"/>
                      <a:pt x="49" y="8"/>
                    </a:cubicBezTo>
                    <a:cubicBezTo>
                      <a:pt x="46" y="5"/>
                      <a:pt x="46" y="5"/>
                      <a:pt x="46" y="5"/>
                    </a:cubicBezTo>
                    <a:cubicBezTo>
                      <a:pt x="40" y="8"/>
                      <a:pt x="40" y="8"/>
                      <a:pt x="40" y="8"/>
                    </a:cubicBezTo>
                    <a:cubicBezTo>
                      <a:pt x="38" y="11"/>
                      <a:pt x="38" y="11"/>
                      <a:pt x="38" y="11"/>
                    </a:cubicBezTo>
                    <a:cubicBezTo>
                      <a:pt x="32" y="10"/>
                      <a:pt x="32" y="10"/>
                      <a:pt x="32" y="10"/>
                    </a:cubicBezTo>
                    <a:cubicBezTo>
                      <a:pt x="28" y="10"/>
                      <a:pt x="28" y="10"/>
                      <a:pt x="28" y="10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4" y="3"/>
                      <a:pt x="4" y="3"/>
                      <a:pt x="4" y="3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7" y="18"/>
                      <a:pt x="7" y="18"/>
                      <a:pt x="7" y="18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7" y="22"/>
                      <a:pt x="7" y="22"/>
                      <a:pt x="7" y="22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6"/>
                      <a:pt x="6" y="26"/>
                      <a:pt x="6" y="26"/>
                    </a:cubicBezTo>
                    <a:cubicBezTo>
                      <a:pt x="4" y="27"/>
                      <a:pt x="4" y="27"/>
                      <a:pt x="4" y="27"/>
                    </a:cubicBezTo>
                    <a:cubicBezTo>
                      <a:pt x="3" y="28"/>
                      <a:pt x="3" y="28"/>
                      <a:pt x="3" y="28"/>
                    </a:cubicBezTo>
                    <a:cubicBezTo>
                      <a:pt x="1" y="31"/>
                      <a:pt x="1" y="31"/>
                      <a:pt x="1" y="31"/>
                    </a:cubicBezTo>
                    <a:cubicBezTo>
                      <a:pt x="0" y="34"/>
                      <a:pt x="0" y="34"/>
                      <a:pt x="0" y="34"/>
                    </a:cubicBezTo>
                    <a:cubicBezTo>
                      <a:pt x="0" y="42"/>
                      <a:pt x="0" y="42"/>
                      <a:pt x="0" y="42"/>
                    </a:cubicBezTo>
                    <a:cubicBezTo>
                      <a:pt x="25" y="55"/>
                      <a:pt x="25" y="55"/>
                      <a:pt x="25" y="55"/>
                    </a:cubicBezTo>
                    <a:cubicBezTo>
                      <a:pt x="25" y="59"/>
                      <a:pt x="25" y="59"/>
                      <a:pt x="25" y="59"/>
                    </a:cubicBezTo>
                    <a:cubicBezTo>
                      <a:pt x="36" y="67"/>
                      <a:pt x="36" y="67"/>
                      <a:pt x="36" y="67"/>
                    </a:cubicBezTo>
                    <a:cubicBezTo>
                      <a:pt x="37" y="67"/>
                      <a:pt x="38" y="66"/>
                      <a:pt x="38" y="65"/>
                    </a:cubicBezTo>
                    <a:cubicBezTo>
                      <a:pt x="40" y="63"/>
                      <a:pt x="40" y="61"/>
                      <a:pt x="41" y="59"/>
                    </a:cubicBezTo>
                    <a:cubicBezTo>
                      <a:pt x="42" y="57"/>
                      <a:pt x="43" y="55"/>
                      <a:pt x="43" y="54"/>
                    </a:cubicBezTo>
                    <a:cubicBezTo>
                      <a:pt x="44" y="53"/>
                      <a:pt x="44" y="52"/>
                      <a:pt x="45" y="52"/>
                    </a:cubicBezTo>
                    <a:cubicBezTo>
                      <a:pt x="47" y="53"/>
                      <a:pt x="47" y="52"/>
                      <a:pt x="48" y="50"/>
                    </a:cubicBezTo>
                    <a:cubicBezTo>
                      <a:pt x="48" y="50"/>
                      <a:pt x="48" y="49"/>
                      <a:pt x="49" y="49"/>
                    </a:cubicBezTo>
                    <a:cubicBezTo>
                      <a:pt x="51" y="49"/>
                      <a:pt x="51" y="48"/>
                      <a:pt x="52" y="46"/>
                    </a:cubicBezTo>
                    <a:cubicBezTo>
                      <a:pt x="48" y="40"/>
                      <a:pt x="48" y="40"/>
                      <a:pt x="48" y="40"/>
                    </a:cubicBezTo>
                    <a:lnTo>
                      <a:pt x="48" y="16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42" name="Freeform 907">
                <a:extLst>
                  <a:ext uri="{FF2B5EF4-FFF2-40B4-BE49-F238E27FC236}">
                    <a16:creationId xmlns:a16="http://schemas.microsoft.com/office/drawing/2014/main" id="{E15C64AA-0671-179D-89B3-442ABECFEA6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130800" y="4583113"/>
                <a:ext cx="169862" cy="187325"/>
              </a:xfrm>
              <a:custGeom>
                <a:avLst/>
                <a:gdLst>
                  <a:gd name="T0" fmla="*/ 32 w 41"/>
                  <a:gd name="T1" fmla="*/ 6 h 45"/>
                  <a:gd name="T2" fmla="*/ 29 w 41"/>
                  <a:gd name="T3" fmla="*/ 8 h 45"/>
                  <a:gd name="T4" fmla="*/ 28 w 41"/>
                  <a:gd name="T5" fmla="*/ 7 h 45"/>
                  <a:gd name="T6" fmla="*/ 25 w 41"/>
                  <a:gd name="T7" fmla="*/ 6 h 45"/>
                  <a:gd name="T8" fmla="*/ 22 w 41"/>
                  <a:gd name="T9" fmla="*/ 3 h 45"/>
                  <a:gd name="T10" fmla="*/ 19 w 41"/>
                  <a:gd name="T11" fmla="*/ 2 h 45"/>
                  <a:gd name="T12" fmla="*/ 17 w 41"/>
                  <a:gd name="T13" fmla="*/ 4 h 45"/>
                  <a:gd name="T14" fmla="*/ 15 w 41"/>
                  <a:gd name="T15" fmla="*/ 1 h 45"/>
                  <a:gd name="T16" fmla="*/ 13 w 41"/>
                  <a:gd name="T17" fmla="*/ 1 h 45"/>
                  <a:gd name="T18" fmla="*/ 11 w 41"/>
                  <a:gd name="T19" fmla="*/ 3 h 45"/>
                  <a:gd name="T20" fmla="*/ 7 w 41"/>
                  <a:gd name="T21" fmla="*/ 2 h 45"/>
                  <a:gd name="T22" fmla="*/ 3 w 41"/>
                  <a:gd name="T23" fmla="*/ 9 h 45"/>
                  <a:gd name="T24" fmla="*/ 5 w 41"/>
                  <a:gd name="T25" fmla="*/ 9 h 45"/>
                  <a:gd name="T26" fmla="*/ 6 w 41"/>
                  <a:gd name="T27" fmla="*/ 12 h 45"/>
                  <a:gd name="T28" fmla="*/ 6 w 41"/>
                  <a:gd name="T29" fmla="*/ 15 h 45"/>
                  <a:gd name="T30" fmla="*/ 5 w 41"/>
                  <a:gd name="T31" fmla="*/ 16 h 45"/>
                  <a:gd name="T32" fmla="*/ 2 w 41"/>
                  <a:gd name="T33" fmla="*/ 18 h 45"/>
                  <a:gd name="T34" fmla="*/ 5 w 41"/>
                  <a:gd name="T35" fmla="*/ 19 h 45"/>
                  <a:gd name="T36" fmla="*/ 3 w 41"/>
                  <a:gd name="T37" fmla="*/ 22 h 45"/>
                  <a:gd name="T38" fmla="*/ 2 w 41"/>
                  <a:gd name="T39" fmla="*/ 26 h 45"/>
                  <a:gd name="T40" fmla="*/ 3 w 41"/>
                  <a:gd name="T41" fmla="*/ 31 h 45"/>
                  <a:gd name="T42" fmla="*/ 6 w 41"/>
                  <a:gd name="T43" fmla="*/ 33 h 45"/>
                  <a:gd name="T44" fmla="*/ 8 w 41"/>
                  <a:gd name="T45" fmla="*/ 38 h 45"/>
                  <a:gd name="T46" fmla="*/ 8 w 41"/>
                  <a:gd name="T47" fmla="*/ 44 h 45"/>
                  <a:gd name="T48" fmla="*/ 9 w 41"/>
                  <a:gd name="T49" fmla="*/ 44 h 45"/>
                  <a:gd name="T50" fmla="*/ 28 w 41"/>
                  <a:gd name="T51" fmla="*/ 39 h 45"/>
                  <a:gd name="T52" fmla="*/ 30 w 41"/>
                  <a:gd name="T53" fmla="*/ 38 h 45"/>
                  <a:gd name="T54" fmla="*/ 40 w 41"/>
                  <a:gd name="T55" fmla="*/ 39 h 45"/>
                  <a:gd name="T56" fmla="*/ 40 w 41"/>
                  <a:gd name="T57" fmla="*/ 35 h 45"/>
                  <a:gd name="T58" fmla="*/ 36 w 41"/>
                  <a:gd name="T59" fmla="*/ 30 h 45"/>
                  <a:gd name="T60" fmla="*/ 38 w 41"/>
                  <a:gd name="T61" fmla="*/ 24 h 45"/>
                  <a:gd name="T62" fmla="*/ 41 w 41"/>
                  <a:gd name="T63" fmla="*/ 18 h 45"/>
                  <a:gd name="T64" fmla="*/ 39 w 41"/>
                  <a:gd name="T65" fmla="*/ 12 h 45"/>
                  <a:gd name="T66" fmla="*/ 40 w 41"/>
                  <a:gd name="T67" fmla="*/ 9 h 45"/>
                  <a:gd name="T68" fmla="*/ 39 w 41"/>
                  <a:gd name="T69" fmla="*/ 9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41" h="45">
                    <a:moveTo>
                      <a:pt x="37" y="6"/>
                    </a:moveTo>
                    <a:cubicBezTo>
                      <a:pt x="32" y="6"/>
                      <a:pt x="32" y="6"/>
                      <a:pt x="32" y="6"/>
                    </a:cubicBezTo>
                    <a:cubicBezTo>
                      <a:pt x="29" y="7"/>
                      <a:pt x="29" y="7"/>
                      <a:pt x="29" y="7"/>
                    </a:cubicBezTo>
                    <a:cubicBezTo>
                      <a:pt x="29" y="8"/>
                      <a:pt x="29" y="8"/>
                      <a:pt x="29" y="8"/>
                    </a:cubicBezTo>
                    <a:cubicBezTo>
                      <a:pt x="29" y="8"/>
                      <a:pt x="28" y="8"/>
                      <a:pt x="28" y="8"/>
                    </a:cubicBezTo>
                    <a:cubicBezTo>
                      <a:pt x="28" y="8"/>
                      <a:pt x="28" y="7"/>
                      <a:pt x="28" y="7"/>
                    </a:cubicBezTo>
                    <a:cubicBezTo>
                      <a:pt x="26" y="8"/>
                      <a:pt x="26" y="8"/>
                      <a:pt x="26" y="8"/>
                    </a:cubicBezTo>
                    <a:cubicBezTo>
                      <a:pt x="25" y="6"/>
                      <a:pt x="25" y="6"/>
                      <a:pt x="25" y="6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2" y="3"/>
                      <a:pt x="22" y="3"/>
                      <a:pt x="22" y="3"/>
                    </a:cubicBezTo>
                    <a:cubicBezTo>
                      <a:pt x="21" y="2"/>
                      <a:pt x="21" y="2"/>
                      <a:pt x="21" y="2"/>
                    </a:cubicBezTo>
                    <a:cubicBezTo>
                      <a:pt x="19" y="2"/>
                      <a:pt x="19" y="2"/>
                      <a:pt x="19" y="2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15" y="1"/>
                      <a:pt x="15" y="1"/>
                      <a:pt x="15" y="1"/>
                    </a:cubicBezTo>
                    <a:cubicBezTo>
                      <a:pt x="15" y="2"/>
                      <a:pt x="15" y="2"/>
                      <a:pt x="15" y="2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3" y="3"/>
                      <a:pt x="13" y="3"/>
                      <a:pt x="13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0" y="5"/>
                      <a:pt x="10" y="5"/>
                      <a:pt x="10" y="5"/>
                    </a:cubicBezTo>
                    <a:cubicBezTo>
                      <a:pt x="7" y="2"/>
                      <a:pt x="7" y="2"/>
                      <a:pt x="7" y="2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5" y="9"/>
                      <a:pt x="5" y="9"/>
                      <a:pt x="5" y="9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6" y="12"/>
                      <a:pt x="6" y="12"/>
                      <a:pt x="6" y="12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6"/>
                      <a:pt x="6" y="16"/>
                      <a:pt x="6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2" y="16"/>
                      <a:pt x="2" y="16"/>
                      <a:pt x="2" y="16"/>
                    </a:cubicBezTo>
                    <a:cubicBezTo>
                      <a:pt x="2" y="18"/>
                      <a:pt x="2" y="18"/>
                      <a:pt x="2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1" y="22"/>
                      <a:pt x="1" y="22"/>
                      <a:pt x="1" y="22"/>
                    </a:cubicBezTo>
                    <a:cubicBezTo>
                      <a:pt x="2" y="26"/>
                      <a:pt x="2" y="26"/>
                      <a:pt x="2" y="26"/>
                    </a:cubicBezTo>
                    <a:cubicBezTo>
                      <a:pt x="0" y="29"/>
                      <a:pt x="0" y="29"/>
                      <a:pt x="0" y="29"/>
                    </a:cubicBezTo>
                    <a:cubicBezTo>
                      <a:pt x="3" y="31"/>
                      <a:pt x="3" y="31"/>
                      <a:pt x="3" y="31"/>
                    </a:cubicBezTo>
                    <a:cubicBezTo>
                      <a:pt x="5" y="31"/>
                      <a:pt x="5" y="31"/>
                      <a:pt x="5" y="31"/>
                    </a:cubicBezTo>
                    <a:cubicBezTo>
                      <a:pt x="6" y="33"/>
                      <a:pt x="6" y="33"/>
                      <a:pt x="6" y="33"/>
                    </a:cubicBezTo>
                    <a:cubicBezTo>
                      <a:pt x="8" y="34"/>
                      <a:pt x="8" y="34"/>
                      <a:pt x="8" y="34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7" y="41"/>
                      <a:pt x="7" y="41"/>
                      <a:pt x="7" y="41"/>
                    </a:cubicBezTo>
                    <a:cubicBezTo>
                      <a:pt x="8" y="44"/>
                      <a:pt x="8" y="44"/>
                      <a:pt x="8" y="44"/>
                    </a:cubicBezTo>
                    <a:cubicBezTo>
                      <a:pt x="8" y="44"/>
                      <a:pt x="8" y="45"/>
                      <a:pt x="8" y="45"/>
                    </a:cubicBezTo>
                    <a:cubicBezTo>
                      <a:pt x="8" y="44"/>
                      <a:pt x="8" y="44"/>
                      <a:pt x="9" y="44"/>
                    </a:cubicBezTo>
                    <a:cubicBezTo>
                      <a:pt x="11" y="44"/>
                      <a:pt x="12" y="43"/>
                      <a:pt x="14" y="42"/>
                    </a:cubicBezTo>
                    <a:cubicBezTo>
                      <a:pt x="18" y="40"/>
                      <a:pt x="23" y="39"/>
                      <a:pt x="28" y="39"/>
                    </a:cubicBezTo>
                    <a:cubicBezTo>
                      <a:pt x="28" y="39"/>
                      <a:pt x="28" y="39"/>
                      <a:pt x="28" y="39"/>
                    </a:cubicBezTo>
                    <a:cubicBezTo>
                      <a:pt x="29" y="38"/>
                      <a:pt x="29" y="38"/>
                      <a:pt x="30" y="38"/>
                    </a:cubicBezTo>
                    <a:cubicBezTo>
                      <a:pt x="32" y="38"/>
                      <a:pt x="35" y="40"/>
                      <a:pt x="37" y="39"/>
                    </a:cubicBezTo>
                    <a:cubicBezTo>
                      <a:pt x="40" y="39"/>
                      <a:pt x="40" y="39"/>
                      <a:pt x="40" y="39"/>
                    </a:cubicBezTo>
                    <a:cubicBezTo>
                      <a:pt x="40" y="37"/>
                      <a:pt x="40" y="37"/>
                      <a:pt x="40" y="37"/>
                    </a:cubicBezTo>
                    <a:cubicBezTo>
                      <a:pt x="40" y="35"/>
                      <a:pt x="40" y="35"/>
                      <a:pt x="40" y="35"/>
                    </a:cubicBezTo>
                    <a:cubicBezTo>
                      <a:pt x="38" y="35"/>
                      <a:pt x="38" y="35"/>
                      <a:pt x="38" y="35"/>
                    </a:cubicBezTo>
                    <a:cubicBezTo>
                      <a:pt x="36" y="30"/>
                      <a:pt x="36" y="30"/>
                      <a:pt x="36" y="30"/>
                    </a:cubicBezTo>
                    <a:cubicBezTo>
                      <a:pt x="36" y="27"/>
                      <a:pt x="36" y="27"/>
                      <a:pt x="36" y="27"/>
                    </a:cubicBezTo>
                    <a:cubicBezTo>
                      <a:pt x="38" y="24"/>
                      <a:pt x="38" y="24"/>
                      <a:pt x="38" y="24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41" y="18"/>
                      <a:pt x="41" y="18"/>
                      <a:pt x="41" y="18"/>
                    </a:cubicBezTo>
                    <a:cubicBezTo>
                      <a:pt x="41" y="14"/>
                      <a:pt x="41" y="14"/>
                      <a:pt x="41" y="14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40" y="11"/>
                      <a:pt x="40" y="11"/>
                      <a:pt x="40" y="11"/>
                    </a:cubicBezTo>
                    <a:cubicBezTo>
                      <a:pt x="40" y="9"/>
                      <a:pt x="40" y="9"/>
                      <a:pt x="40" y="9"/>
                    </a:cubicBezTo>
                    <a:cubicBezTo>
                      <a:pt x="40" y="9"/>
                      <a:pt x="40" y="9"/>
                      <a:pt x="40" y="9"/>
                    </a:cubicBezTo>
                    <a:cubicBezTo>
                      <a:pt x="39" y="9"/>
                      <a:pt x="39" y="9"/>
                      <a:pt x="39" y="9"/>
                    </a:cubicBezTo>
                    <a:lnTo>
                      <a:pt x="37" y="6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43" name="Freeform 908">
                <a:extLst>
                  <a:ext uri="{FF2B5EF4-FFF2-40B4-BE49-F238E27FC236}">
                    <a16:creationId xmlns:a16="http://schemas.microsoft.com/office/drawing/2014/main" id="{827167A4-3C71-7B3A-C9BA-9ADC632105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900613" y="4529138"/>
                <a:ext cx="88900" cy="50800"/>
              </a:xfrm>
              <a:custGeom>
                <a:avLst/>
                <a:gdLst>
                  <a:gd name="T0" fmla="*/ 6 w 21"/>
                  <a:gd name="T1" fmla="*/ 12 h 12"/>
                  <a:gd name="T2" fmla="*/ 5 w 21"/>
                  <a:gd name="T3" fmla="*/ 12 h 12"/>
                  <a:gd name="T4" fmla="*/ 5 w 21"/>
                  <a:gd name="T5" fmla="*/ 11 h 12"/>
                  <a:gd name="T6" fmla="*/ 5 w 21"/>
                  <a:gd name="T7" fmla="*/ 11 h 12"/>
                  <a:gd name="T8" fmla="*/ 6 w 21"/>
                  <a:gd name="T9" fmla="*/ 12 h 12"/>
                  <a:gd name="T10" fmla="*/ 7 w 21"/>
                  <a:gd name="T11" fmla="*/ 2 h 12"/>
                  <a:gd name="T12" fmla="*/ 1 w 21"/>
                  <a:gd name="T13" fmla="*/ 2 h 12"/>
                  <a:gd name="T14" fmla="*/ 0 w 21"/>
                  <a:gd name="T15" fmla="*/ 3 h 12"/>
                  <a:gd name="T16" fmla="*/ 1 w 21"/>
                  <a:gd name="T17" fmla="*/ 3 h 12"/>
                  <a:gd name="T18" fmla="*/ 3 w 21"/>
                  <a:gd name="T19" fmla="*/ 4 h 12"/>
                  <a:gd name="T20" fmla="*/ 4 w 21"/>
                  <a:gd name="T21" fmla="*/ 4 h 12"/>
                  <a:gd name="T22" fmla="*/ 6 w 21"/>
                  <a:gd name="T23" fmla="*/ 6 h 12"/>
                  <a:gd name="T24" fmla="*/ 8 w 21"/>
                  <a:gd name="T25" fmla="*/ 6 h 12"/>
                  <a:gd name="T26" fmla="*/ 9 w 21"/>
                  <a:gd name="T27" fmla="*/ 6 h 12"/>
                  <a:gd name="T28" fmla="*/ 10 w 21"/>
                  <a:gd name="T29" fmla="*/ 8 h 12"/>
                  <a:gd name="T30" fmla="*/ 10 w 21"/>
                  <a:gd name="T31" fmla="*/ 9 h 12"/>
                  <a:gd name="T32" fmla="*/ 9 w 21"/>
                  <a:gd name="T33" fmla="*/ 10 h 12"/>
                  <a:gd name="T34" fmla="*/ 11 w 21"/>
                  <a:gd name="T35" fmla="*/ 12 h 12"/>
                  <a:gd name="T36" fmla="*/ 14 w 21"/>
                  <a:gd name="T37" fmla="*/ 8 h 12"/>
                  <a:gd name="T38" fmla="*/ 14 w 21"/>
                  <a:gd name="T39" fmla="*/ 8 h 12"/>
                  <a:gd name="T40" fmla="*/ 17 w 21"/>
                  <a:gd name="T41" fmla="*/ 7 h 12"/>
                  <a:gd name="T42" fmla="*/ 21 w 21"/>
                  <a:gd name="T43" fmla="*/ 7 h 12"/>
                  <a:gd name="T44" fmla="*/ 21 w 21"/>
                  <a:gd name="T45" fmla="*/ 4 h 12"/>
                  <a:gd name="T46" fmla="*/ 19 w 21"/>
                  <a:gd name="T47" fmla="*/ 4 h 12"/>
                  <a:gd name="T48" fmla="*/ 21 w 21"/>
                  <a:gd name="T49" fmla="*/ 2 h 12"/>
                  <a:gd name="T50" fmla="*/ 21 w 21"/>
                  <a:gd name="T51" fmla="*/ 1 h 12"/>
                  <a:gd name="T52" fmla="*/ 21 w 21"/>
                  <a:gd name="T53" fmla="*/ 0 h 12"/>
                  <a:gd name="T54" fmla="*/ 10 w 21"/>
                  <a:gd name="T55" fmla="*/ 0 h 12"/>
                  <a:gd name="T56" fmla="*/ 7 w 21"/>
                  <a:gd name="T57" fmla="*/ 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1" h="12">
                    <a:moveTo>
                      <a:pt x="6" y="12"/>
                    </a:moveTo>
                    <a:cubicBezTo>
                      <a:pt x="6" y="12"/>
                      <a:pt x="6" y="12"/>
                      <a:pt x="5" y="12"/>
                    </a:cubicBezTo>
                    <a:cubicBezTo>
                      <a:pt x="5" y="12"/>
                      <a:pt x="5" y="12"/>
                      <a:pt x="5" y="11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6" y="11"/>
                      <a:pt x="6" y="11"/>
                      <a:pt x="6" y="12"/>
                    </a:cubicBezTo>
                    <a:close/>
                    <a:moveTo>
                      <a:pt x="7" y="2"/>
                    </a:moveTo>
                    <a:cubicBezTo>
                      <a:pt x="1" y="2"/>
                      <a:pt x="1" y="2"/>
                      <a:pt x="1" y="2"/>
                    </a:cubicBezTo>
                    <a:cubicBezTo>
                      <a:pt x="0" y="2"/>
                      <a:pt x="0" y="3"/>
                      <a:pt x="0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2" y="3"/>
                      <a:pt x="2" y="4"/>
                      <a:pt x="3" y="4"/>
                    </a:cubicBezTo>
                    <a:cubicBezTo>
                      <a:pt x="3" y="3"/>
                      <a:pt x="4" y="4"/>
                      <a:pt x="4" y="4"/>
                    </a:cubicBezTo>
                    <a:cubicBezTo>
                      <a:pt x="4" y="6"/>
                      <a:pt x="4" y="5"/>
                      <a:pt x="6" y="6"/>
                    </a:cubicBezTo>
                    <a:cubicBezTo>
                      <a:pt x="7" y="7"/>
                      <a:pt x="7" y="7"/>
                      <a:pt x="8" y="6"/>
                    </a:cubicBezTo>
                    <a:cubicBezTo>
                      <a:pt x="9" y="6"/>
                      <a:pt x="9" y="6"/>
                      <a:pt x="9" y="6"/>
                    </a:cubicBezTo>
                    <a:cubicBezTo>
                      <a:pt x="9" y="7"/>
                      <a:pt x="9" y="7"/>
                      <a:pt x="10" y="8"/>
                    </a:cubicBezTo>
                    <a:cubicBezTo>
                      <a:pt x="10" y="8"/>
                      <a:pt x="10" y="8"/>
                      <a:pt x="10" y="9"/>
                    </a:cubicBezTo>
                    <a:cubicBezTo>
                      <a:pt x="9" y="9"/>
                      <a:pt x="9" y="9"/>
                      <a:pt x="9" y="10"/>
                    </a:cubicBezTo>
                    <a:cubicBezTo>
                      <a:pt x="9" y="11"/>
                      <a:pt x="11" y="11"/>
                      <a:pt x="11" y="12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21" y="7"/>
                      <a:pt x="21" y="7"/>
                      <a:pt x="21" y="7"/>
                    </a:cubicBezTo>
                    <a:cubicBezTo>
                      <a:pt x="21" y="4"/>
                      <a:pt x="21" y="4"/>
                      <a:pt x="21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1" y="2"/>
                      <a:pt x="21" y="2"/>
                      <a:pt x="21" y="2"/>
                    </a:cubicBezTo>
                    <a:cubicBezTo>
                      <a:pt x="21" y="1"/>
                      <a:pt x="21" y="1"/>
                      <a:pt x="21" y="1"/>
                    </a:cubicBezTo>
                    <a:cubicBezTo>
                      <a:pt x="21" y="0"/>
                      <a:pt x="21" y="0"/>
                      <a:pt x="21" y="0"/>
                    </a:cubicBezTo>
                    <a:cubicBezTo>
                      <a:pt x="10" y="0"/>
                      <a:pt x="10" y="0"/>
                      <a:pt x="10" y="0"/>
                    </a:cubicBezTo>
                    <a:lnTo>
                      <a:pt x="7" y="2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44" name="Freeform 909">
                <a:extLst>
                  <a:ext uri="{FF2B5EF4-FFF2-40B4-BE49-F238E27FC236}">
                    <a16:creationId xmlns:a16="http://schemas.microsoft.com/office/drawing/2014/main" id="{2175772C-B4E7-8CE1-5F21-434A7A3EB28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46650" y="4529138"/>
                <a:ext cx="207962" cy="158750"/>
              </a:xfrm>
              <a:custGeom>
                <a:avLst/>
                <a:gdLst>
                  <a:gd name="T0" fmla="*/ 46 w 50"/>
                  <a:gd name="T1" fmla="*/ 12 h 38"/>
                  <a:gd name="T2" fmla="*/ 46 w 50"/>
                  <a:gd name="T3" fmla="*/ 9 h 38"/>
                  <a:gd name="T4" fmla="*/ 42 w 50"/>
                  <a:gd name="T5" fmla="*/ 6 h 38"/>
                  <a:gd name="T6" fmla="*/ 41 w 50"/>
                  <a:gd name="T7" fmla="*/ 1 h 38"/>
                  <a:gd name="T8" fmla="*/ 39 w 50"/>
                  <a:gd name="T9" fmla="*/ 2 h 38"/>
                  <a:gd name="T10" fmla="*/ 37 w 50"/>
                  <a:gd name="T11" fmla="*/ 3 h 38"/>
                  <a:gd name="T12" fmla="*/ 36 w 50"/>
                  <a:gd name="T13" fmla="*/ 4 h 38"/>
                  <a:gd name="T14" fmla="*/ 31 w 50"/>
                  <a:gd name="T15" fmla="*/ 5 h 38"/>
                  <a:gd name="T16" fmla="*/ 28 w 50"/>
                  <a:gd name="T17" fmla="*/ 3 h 38"/>
                  <a:gd name="T18" fmla="*/ 24 w 50"/>
                  <a:gd name="T19" fmla="*/ 3 h 38"/>
                  <a:gd name="T20" fmla="*/ 20 w 50"/>
                  <a:gd name="T21" fmla="*/ 2 h 38"/>
                  <a:gd name="T22" fmla="*/ 15 w 50"/>
                  <a:gd name="T23" fmla="*/ 1 h 38"/>
                  <a:gd name="T24" fmla="*/ 13 w 50"/>
                  <a:gd name="T25" fmla="*/ 0 h 38"/>
                  <a:gd name="T26" fmla="*/ 10 w 50"/>
                  <a:gd name="T27" fmla="*/ 1 h 38"/>
                  <a:gd name="T28" fmla="*/ 8 w 50"/>
                  <a:gd name="T29" fmla="*/ 4 h 38"/>
                  <a:gd name="T30" fmla="*/ 10 w 50"/>
                  <a:gd name="T31" fmla="*/ 7 h 38"/>
                  <a:gd name="T32" fmla="*/ 3 w 50"/>
                  <a:gd name="T33" fmla="*/ 8 h 38"/>
                  <a:gd name="T34" fmla="*/ 0 w 50"/>
                  <a:gd name="T35" fmla="*/ 12 h 38"/>
                  <a:gd name="T36" fmla="*/ 2 w 50"/>
                  <a:gd name="T37" fmla="*/ 13 h 38"/>
                  <a:gd name="T38" fmla="*/ 7 w 50"/>
                  <a:gd name="T39" fmla="*/ 18 h 38"/>
                  <a:gd name="T40" fmla="*/ 13 w 50"/>
                  <a:gd name="T41" fmla="*/ 25 h 38"/>
                  <a:gd name="T42" fmla="*/ 15 w 50"/>
                  <a:gd name="T43" fmla="*/ 23 h 38"/>
                  <a:gd name="T44" fmla="*/ 17 w 50"/>
                  <a:gd name="T45" fmla="*/ 20 h 38"/>
                  <a:gd name="T46" fmla="*/ 31 w 50"/>
                  <a:gd name="T47" fmla="*/ 25 h 38"/>
                  <a:gd name="T48" fmla="*/ 31 w 50"/>
                  <a:gd name="T49" fmla="*/ 28 h 38"/>
                  <a:gd name="T50" fmla="*/ 33 w 50"/>
                  <a:gd name="T51" fmla="*/ 29 h 38"/>
                  <a:gd name="T52" fmla="*/ 36 w 50"/>
                  <a:gd name="T53" fmla="*/ 28 h 38"/>
                  <a:gd name="T54" fmla="*/ 39 w 50"/>
                  <a:gd name="T55" fmla="*/ 35 h 38"/>
                  <a:gd name="T56" fmla="*/ 40 w 50"/>
                  <a:gd name="T57" fmla="*/ 36 h 38"/>
                  <a:gd name="T58" fmla="*/ 43 w 50"/>
                  <a:gd name="T59" fmla="*/ 37 h 38"/>
                  <a:gd name="T60" fmla="*/ 45 w 50"/>
                  <a:gd name="T61" fmla="*/ 34 h 38"/>
                  <a:gd name="T62" fmla="*/ 47 w 50"/>
                  <a:gd name="T63" fmla="*/ 35 h 38"/>
                  <a:gd name="T64" fmla="*/ 49 w 50"/>
                  <a:gd name="T65" fmla="*/ 32 h 38"/>
                  <a:gd name="T66" fmla="*/ 46 w 50"/>
                  <a:gd name="T67" fmla="*/ 31 h 38"/>
                  <a:gd name="T68" fmla="*/ 49 w 50"/>
                  <a:gd name="T69" fmla="*/ 29 h 38"/>
                  <a:gd name="T70" fmla="*/ 50 w 50"/>
                  <a:gd name="T71" fmla="*/ 28 h 38"/>
                  <a:gd name="T72" fmla="*/ 50 w 50"/>
                  <a:gd name="T73" fmla="*/ 25 h 38"/>
                  <a:gd name="T74" fmla="*/ 49 w 50"/>
                  <a:gd name="T75" fmla="*/ 22 h 38"/>
                  <a:gd name="T76" fmla="*/ 47 w 50"/>
                  <a:gd name="T77" fmla="*/ 22 h 38"/>
                  <a:gd name="T78" fmla="*/ 48 w 50"/>
                  <a:gd name="T79" fmla="*/ 18 h 38"/>
                  <a:gd name="T80" fmla="*/ 46 w 50"/>
                  <a:gd name="T81" fmla="*/ 14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50" h="38">
                    <a:moveTo>
                      <a:pt x="46" y="14"/>
                    </a:moveTo>
                    <a:cubicBezTo>
                      <a:pt x="46" y="12"/>
                      <a:pt x="46" y="12"/>
                      <a:pt x="46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2" y="7"/>
                      <a:pt x="42" y="7"/>
                      <a:pt x="42" y="7"/>
                    </a:cubicBezTo>
                    <a:cubicBezTo>
                      <a:pt x="42" y="6"/>
                      <a:pt x="42" y="6"/>
                      <a:pt x="42" y="6"/>
                    </a:cubicBezTo>
                    <a:cubicBezTo>
                      <a:pt x="43" y="5"/>
                      <a:pt x="43" y="5"/>
                      <a:pt x="43" y="5"/>
                    </a:cubicBezTo>
                    <a:cubicBezTo>
                      <a:pt x="41" y="1"/>
                      <a:pt x="41" y="1"/>
                      <a:pt x="41" y="1"/>
                    </a:cubicBezTo>
                    <a:cubicBezTo>
                      <a:pt x="39" y="1"/>
                      <a:pt x="39" y="1"/>
                      <a:pt x="39" y="1"/>
                    </a:cubicBezTo>
                    <a:cubicBezTo>
                      <a:pt x="39" y="2"/>
                      <a:pt x="39" y="2"/>
                      <a:pt x="39" y="2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4"/>
                      <a:pt x="37" y="4"/>
                      <a:pt x="37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2" y="3"/>
                      <a:pt x="32" y="3"/>
                      <a:pt x="32" y="3"/>
                    </a:cubicBezTo>
                    <a:cubicBezTo>
                      <a:pt x="31" y="5"/>
                      <a:pt x="31" y="5"/>
                      <a:pt x="31" y="5"/>
                    </a:cubicBezTo>
                    <a:cubicBezTo>
                      <a:pt x="30" y="5"/>
                      <a:pt x="30" y="5"/>
                      <a:pt x="30" y="5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6" y="5"/>
                      <a:pt x="26" y="5"/>
                      <a:pt x="26" y="5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5" y="2"/>
                      <a:pt x="25" y="2"/>
                      <a:pt x="25" y="2"/>
                    </a:cubicBezTo>
                    <a:cubicBezTo>
                      <a:pt x="20" y="2"/>
                      <a:pt x="20" y="2"/>
                      <a:pt x="20" y="2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5" y="1"/>
                      <a:pt x="15" y="1"/>
                      <a:pt x="15" y="1"/>
                    </a:cubicBezTo>
                    <a:cubicBezTo>
                      <a:pt x="14" y="1"/>
                      <a:pt x="14" y="1"/>
                      <a:pt x="14" y="1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2"/>
                      <a:pt x="0" y="13"/>
                      <a:pt x="1" y="13"/>
                    </a:cubicBezTo>
                    <a:cubicBezTo>
                      <a:pt x="1" y="14"/>
                      <a:pt x="2" y="13"/>
                      <a:pt x="2" y="13"/>
                    </a:cubicBezTo>
                    <a:cubicBezTo>
                      <a:pt x="3" y="13"/>
                      <a:pt x="3" y="13"/>
                      <a:pt x="3" y="14"/>
                    </a:cubicBezTo>
                    <a:cubicBezTo>
                      <a:pt x="3" y="16"/>
                      <a:pt x="5" y="17"/>
                      <a:pt x="7" y="18"/>
                    </a:cubicBezTo>
                    <a:cubicBezTo>
                      <a:pt x="8" y="19"/>
                      <a:pt x="10" y="21"/>
                      <a:pt x="11" y="22"/>
                    </a:cubicBezTo>
                    <a:cubicBezTo>
                      <a:pt x="12" y="23"/>
                      <a:pt x="13" y="24"/>
                      <a:pt x="13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5" y="23"/>
                      <a:pt x="15" y="23"/>
                      <a:pt x="15" y="23"/>
                    </a:cubicBezTo>
                    <a:cubicBezTo>
                      <a:pt x="16" y="23"/>
                      <a:pt x="16" y="23"/>
                      <a:pt x="16" y="23"/>
                    </a:cubicBezTo>
                    <a:cubicBezTo>
                      <a:pt x="17" y="20"/>
                      <a:pt x="17" y="20"/>
                      <a:pt x="17" y="20"/>
                    </a:cubicBezTo>
                    <a:cubicBezTo>
                      <a:pt x="26" y="18"/>
                      <a:pt x="26" y="18"/>
                      <a:pt x="26" y="18"/>
                    </a:cubicBezTo>
                    <a:cubicBezTo>
                      <a:pt x="31" y="25"/>
                      <a:pt x="31" y="25"/>
                      <a:pt x="31" y="25"/>
                    </a:cubicBezTo>
                    <a:cubicBezTo>
                      <a:pt x="31" y="27"/>
                      <a:pt x="31" y="27"/>
                      <a:pt x="31" y="27"/>
                    </a:cubicBezTo>
                    <a:cubicBezTo>
                      <a:pt x="31" y="28"/>
                      <a:pt x="31" y="28"/>
                      <a:pt x="31" y="28"/>
                    </a:cubicBezTo>
                    <a:cubicBezTo>
                      <a:pt x="30" y="30"/>
                      <a:pt x="30" y="30"/>
                      <a:pt x="30" y="30"/>
                    </a:cubicBezTo>
                    <a:cubicBezTo>
                      <a:pt x="33" y="29"/>
                      <a:pt x="33" y="29"/>
                      <a:pt x="33" y="29"/>
                    </a:cubicBezTo>
                    <a:cubicBezTo>
                      <a:pt x="34" y="29"/>
                      <a:pt x="34" y="29"/>
                      <a:pt x="34" y="29"/>
                    </a:cubicBezTo>
                    <a:cubicBezTo>
                      <a:pt x="36" y="28"/>
                      <a:pt x="36" y="28"/>
                      <a:pt x="36" y="28"/>
                    </a:cubicBezTo>
                    <a:cubicBezTo>
                      <a:pt x="38" y="30"/>
                      <a:pt x="38" y="30"/>
                      <a:pt x="38" y="30"/>
                    </a:cubicBezTo>
                    <a:cubicBezTo>
                      <a:pt x="39" y="35"/>
                      <a:pt x="39" y="35"/>
                      <a:pt x="39" y="35"/>
                    </a:cubicBezTo>
                    <a:cubicBezTo>
                      <a:pt x="38" y="36"/>
                      <a:pt x="38" y="36"/>
                      <a:pt x="38" y="36"/>
                    </a:cubicBezTo>
                    <a:cubicBezTo>
                      <a:pt x="40" y="36"/>
                      <a:pt x="40" y="36"/>
                      <a:pt x="40" y="36"/>
                    </a:cubicBezTo>
                    <a:cubicBezTo>
                      <a:pt x="41" y="38"/>
                      <a:pt x="41" y="38"/>
                      <a:pt x="41" y="38"/>
                    </a:cubicBezTo>
                    <a:cubicBezTo>
                      <a:pt x="43" y="37"/>
                      <a:pt x="43" y="37"/>
                      <a:pt x="43" y="37"/>
                    </a:cubicBezTo>
                    <a:cubicBezTo>
                      <a:pt x="44" y="34"/>
                      <a:pt x="44" y="34"/>
                      <a:pt x="44" y="34"/>
                    </a:cubicBezTo>
                    <a:cubicBezTo>
                      <a:pt x="45" y="34"/>
                      <a:pt x="45" y="34"/>
                      <a:pt x="45" y="34"/>
                    </a:cubicBezTo>
                    <a:cubicBezTo>
                      <a:pt x="45" y="35"/>
                      <a:pt x="45" y="35"/>
                      <a:pt x="45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9" y="32"/>
                      <a:pt x="49" y="32"/>
                      <a:pt x="49" y="32"/>
                    </a:cubicBezTo>
                    <a:cubicBezTo>
                      <a:pt x="49" y="31"/>
                      <a:pt x="49" y="31"/>
                      <a:pt x="49" y="31"/>
                    </a:cubicBezTo>
                    <a:cubicBezTo>
                      <a:pt x="46" y="31"/>
                      <a:pt x="46" y="31"/>
                      <a:pt x="46" y="31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9" y="29"/>
                      <a:pt x="49" y="29"/>
                      <a:pt x="49" y="29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8" y="26"/>
                      <a:pt x="48" y="26"/>
                      <a:pt x="48" y="26"/>
                    </a:cubicBezTo>
                    <a:cubicBezTo>
                      <a:pt x="50" y="25"/>
                      <a:pt x="50" y="25"/>
                      <a:pt x="50" y="25"/>
                    </a:cubicBezTo>
                    <a:cubicBezTo>
                      <a:pt x="49" y="24"/>
                      <a:pt x="49" y="24"/>
                      <a:pt x="49" y="24"/>
                    </a:cubicBezTo>
                    <a:cubicBezTo>
                      <a:pt x="49" y="22"/>
                      <a:pt x="49" y="22"/>
                      <a:pt x="49" y="22"/>
                    </a:cubicBezTo>
                    <a:cubicBezTo>
                      <a:pt x="48" y="22"/>
                      <a:pt x="48" y="22"/>
                      <a:pt x="48" y="22"/>
                    </a:cubicBezTo>
                    <a:cubicBezTo>
                      <a:pt x="47" y="22"/>
                      <a:pt x="47" y="22"/>
                      <a:pt x="47" y="22"/>
                    </a:cubicBezTo>
                    <a:cubicBezTo>
                      <a:pt x="47" y="19"/>
                      <a:pt x="47" y="19"/>
                      <a:pt x="47" y="19"/>
                    </a:cubicBezTo>
                    <a:cubicBezTo>
                      <a:pt x="48" y="18"/>
                      <a:pt x="48" y="18"/>
                      <a:pt x="48" y="18"/>
                    </a:cubicBezTo>
                    <a:cubicBezTo>
                      <a:pt x="48" y="16"/>
                      <a:pt x="48" y="16"/>
                      <a:pt x="48" y="16"/>
                    </a:cubicBezTo>
                    <a:lnTo>
                      <a:pt x="46" y="14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45" name="Freeform 910">
                <a:extLst>
                  <a:ext uri="{FF2B5EF4-FFF2-40B4-BE49-F238E27FC236}">
                    <a16:creationId xmlns:a16="http://schemas.microsoft.com/office/drawing/2014/main" id="{4B02967C-8B06-1718-C882-CBAB8271E68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80025" y="4575175"/>
                <a:ext cx="128587" cy="187325"/>
              </a:xfrm>
              <a:custGeom>
                <a:avLst/>
                <a:gdLst>
                  <a:gd name="T0" fmla="*/ 17 w 31"/>
                  <a:gd name="T1" fmla="*/ 0 h 45"/>
                  <a:gd name="T2" fmla="*/ 3 w 31"/>
                  <a:gd name="T3" fmla="*/ 0 h 45"/>
                  <a:gd name="T4" fmla="*/ 3 w 31"/>
                  <a:gd name="T5" fmla="*/ 3 h 45"/>
                  <a:gd name="T6" fmla="*/ 4 w 31"/>
                  <a:gd name="T7" fmla="*/ 4 h 45"/>
                  <a:gd name="T8" fmla="*/ 3 w 31"/>
                  <a:gd name="T9" fmla="*/ 6 h 45"/>
                  <a:gd name="T10" fmla="*/ 4 w 31"/>
                  <a:gd name="T11" fmla="*/ 9 h 45"/>
                  <a:gd name="T12" fmla="*/ 4 w 31"/>
                  <a:gd name="T13" fmla="*/ 11 h 45"/>
                  <a:gd name="T14" fmla="*/ 4 w 31"/>
                  <a:gd name="T15" fmla="*/ 13 h 45"/>
                  <a:gd name="T16" fmla="*/ 3 w 31"/>
                  <a:gd name="T17" fmla="*/ 14 h 45"/>
                  <a:gd name="T18" fmla="*/ 5 w 31"/>
                  <a:gd name="T19" fmla="*/ 16 h 45"/>
                  <a:gd name="T20" fmla="*/ 5 w 31"/>
                  <a:gd name="T21" fmla="*/ 20 h 45"/>
                  <a:gd name="T22" fmla="*/ 3 w 31"/>
                  <a:gd name="T23" fmla="*/ 22 h 45"/>
                  <a:gd name="T24" fmla="*/ 2 w 31"/>
                  <a:gd name="T25" fmla="*/ 26 h 45"/>
                  <a:gd name="T26" fmla="*/ 0 w 31"/>
                  <a:gd name="T27" fmla="*/ 29 h 45"/>
                  <a:gd name="T28" fmla="*/ 0 w 31"/>
                  <a:gd name="T29" fmla="*/ 32 h 45"/>
                  <a:gd name="T30" fmla="*/ 2 w 31"/>
                  <a:gd name="T31" fmla="*/ 37 h 45"/>
                  <a:gd name="T32" fmla="*/ 4 w 31"/>
                  <a:gd name="T33" fmla="*/ 37 h 45"/>
                  <a:gd name="T34" fmla="*/ 4 w 31"/>
                  <a:gd name="T35" fmla="*/ 39 h 45"/>
                  <a:gd name="T36" fmla="*/ 4 w 31"/>
                  <a:gd name="T37" fmla="*/ 41 h 45"/>
                  <a:gd name="T38" fmla="*/ 1 w 31"/>
                  <a:gd name="T39" fmla="*/ 41 h 45"/>
                  <a:gd name="T40" fmla="*/ 3 w 31"/>
                  <a:gd name="T41" fmla="*/ 42 h 45"/>
                  <a:gd name="T42" fmla="*/ 6 w 31"/>
                  <a:gd name="T43" fmla="*/ 42 h 45"/>
                  <a:gd name="T44" fmla="*/ 6 w 31"/>
                  <a:gd name="T45" fmla="*/ 42 h 45"/>
                  <a:gd name="T46" fmla="*/ 11 w 31"/>
                  <a:gd name="T47" fmla="*/ 43 h 45"/>
                  <a:gd name="T48" fmla="*/ 15 w 31"/>
                  <a:gd name="T49" fmla="*/ 41 h 45"/>
                  <a:gd name="T50" fmla="*/ 19 w 31"/>
                  <a:gd name="T51" fmla="*/ 40 h 45"/>
                  <a:gd name="T52" fmla="*/ 21 w 31"/>
                  <a:gd name="T53" fmla="*/ 39 h 45"/>
                  <a:gd name="T54" fmla="*/ 28 w 31"/>
                  <a:gd name="T55" fmla="*/ 37 h 45"/>
                  <a:gd name="T56" fmla="*/ 29 w 31"/>
                  <a:gd name="T57" fmla="*/ 37 h 45"/>
                  <a:gd name="T58" fmla="*/ 31 w 31"/>
                  <a:gd name="T59" fmla="*/ 35 h 45"/>
                  <a:gd name="T60" fmla="*/ 31 w 31"/>
                  <a:gd name="T61" fmla="*/ 35 h 45"/>
                  <a:gd name="T62" fmla="*/ 26 w 31"/>
                  <a:gd name="T63" fmla="*/ 30 h 45"/>
                  <a:gd name="T64" fmla="*/ 26 w 31"/>
                  <a:gd name="T65" fmla="*/ 29 h 45"/>
                  <a:gd name="T66" fmla="*/ 26 w 31"/>
                  <a:gd name="T67" fmla="*/ 28 h 45"/>
                  <a:gd name="T68" fmla="*/ 27 w 31"/>
                  <a:gd name="T69" fmla="*/ 26 h 45"/>
                  <a:gd name="T70" fmla="*/ 26 w 31"/>
                  <a:gd name="T71" fmla="*/ 24 h 45"/>
                  <a:gd name="T72" fmla="*/ 27 w 31"/>
                  <a:gd name="T73" fmla="*/ 23 h 45"/>
                  <a:gd name="T74" fmla="*/ 26 w 31"/>
                  <a:gd name="T75" fmla="*/ 20 h 45"/>
                  <a:gd name="T76" fmla="*/ 27 w 31"/>
                  <a:gd name="T77" fmla="*/ 19 h 45"/>
                  <a:gd name="T78" fmla="*/ 25 w 31"/>
                  <a:gd name="T79" fmla="*/ 16 h 45"/>
                  <a:gd name="T80" fmla="*/ 26 w 31"/>
                  <a:gd name="T81" fmla="*/ 15 h 45"/>
                  <a:gd name="T82" fmla="*/ 26 w 31"/>
                  <a:gd name="T83" fmla="*/ 11 h 45"/>
                  <a:gd name="T84" fmla="*/ 24 w 31"/>
                  <a:gd name="T85" fmla="*/ 11 h 45"/>
                  <a:gd name="T86" fmla="*/ 25 w 31"/>
                  <a:gd name="T87" fmla="*/ 9 h 45"/>
                  <a:gd name="T88" fmla="*/ 25 w 31"/>
                  <a:gd name="T89" fmla="*/ 5 h 45"/>
                  <a:gd name="T90" fmla="*/ 22 w 31"/>
                  <a:gd name="T91" fmla="*/ 3 h 45"/>
                  <a:gd name="T92" fmla="*/ 22 w 31"/>
                  <a:gd name="T93" fmla="*/ 1 h 45"/>
                  <a:gd name="T94" fmla="*/ 22 w 31"/>
                  <a:gd name="T95" fmla="*/ 0 h 45"/>
                  <a:gd name="T96" fmla="*/ 18 w 31"/>
                  <a:gd name="T97" fmla="*/ 0 h 45"/>
                  <a:gd name="T98" fmla="*/ 17 w 31"/>
                  <a:gd name="T99" fmla="*/ 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31" h="45">
                    <a:moveTo>
                      <a:pt x="17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3" y="14"/>
                      <a:pt x="3" y="14"/>
                      <a:pt x="3" y="14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2" y="26"/>
                      <a:pt x="2" y="26"/>
                      <a:pt x="2" y="26"/>
                    </a:cubicBezTo>
                    <a:cubicBezTo>
                      <a:pt x="0" y="29"/>
                      <a:pt x="0" y="29"/>
                      <a:pt x="0" y="29"/>
                    </a:cubicBezTo>
                    <a:cubicBezTo>
                      <a:pt x="0" y="32"/>
                      <a:pt x="0" y="32"/>
                      <a:pt x="0" y="32"/>
                    </a:cubicBezTo>
                    <a:cubicBezTo>
                      <a:pt x="2" y="37"/>
                      <a:pt x="2" y="37"/>
                      <a:pt x="2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9"/>
                      <a:pt x="4" y="39"/>
                      <a:pt x="4" y="39"/>
                    </a:cubicBezTo>
                    <a:cubicBezTo>
                      <a:pt x="4" y="41"/>
                      <a:pt x="4" y="41"/>
                      <a:pt x="4" y="41"/>
                    </a:cubicBezTo>
                    <a:cubicBezTo>
                      <a:pt x="1" y="41"/>
                      <a:pt x="1" y="41"/>
                      <a:pt x="1" y="41"/>
                    </a:cubicBezTo>
                    <a:cubicBezTo>
                      <a:pt x="2" y="42"/>
                      <a:pt x="2" y="42"/>
                      <a:pt x="3" y="42"/>
                    </a:cubicBezTo>
                    <a:cubicBezTo>
                      <a:pt x="4" y="42"/>
                      <a:pt x="5" y="42"/>
                      <a:pt x="6" y="42"/>
                    </a:cubicBezTo>
                    <a:cubicBezTo>
                      <a:pt x="6" y="42"/>
                      <a:pt x="6" y="42"/>
                      <a:pt x="6" y="42"/>
                    </a:cubicBezTo>
                    <a:cubicBezTo>
                      <a:pt x="8" y="43"/>
                      <a:pt x="9" y="45"/>
                      <a:pt x="11" y="43"/>
                    </a:cubicBezTo>
                    <a:cubicBezTo>
                      <a:pt x="12" y="42"/>
                      <a:pt x="14" y="43"/>
                      <a:pt x="15" y="41"/>
                    </a:cubicBezTo>
                    <a:cubicBezTo>
                      <a:pt x="16" y="41"/>
                      <a:pt x="18" y="41"/>
                      <a:pt x="19" y="40"/>
                    </a:cubicBezTo>
                    <a:cubicBezTo>
                      <a:pt x="20" y="40"/>
                      <a:pt x="20" y="39"/>
                      <a:pt x="21" y="39"/>
                    </a:cubicBezTo>
                    <a:cubicBezTo>
                      <a:pt x="23" y="38"/>
                      <a:pt x="25" y="36"/>
                      <a:pt x="28" y="37"/>
                    </a:cubicBezTo>
                    <a:cubicBezTo>
                      <a:pt x="28" y="37"/>
                      <a:pt x="29" y="37"/>
                      <a:pt x="29" y="37"/>
                    </a:cubicBezTo>
                    <a:cubicBezTo>
                      <a:pt x="29" y="35"/>
                      <a:pt x="30" y="35"/>
                      <a:pt x="31" y="35"/>
                    </a:cubicBezTo>
                    <a:cubicBezTo>
                      <a:pt x="31" y="35"/>
                      <a:pt x="31" y="35"/>
                      <a:pt x="31" y="35"/>
                    </a:cubicBezTo>
                    <a:cubicBezTo>
                      <a:pt x="26" y="30"/>
                      <a:pt x="26" y="30"/>
                      <a:pt x="26" y="30"/>
                    </a:cubicBezTo>
                    <a:cubicBezTo>
                      <a:pt x="26" y="29"/>
                      <a:pt x="26" y="29"/>
                      <a:pt x="26" y="29"/>
                    </a:cubicBezTo>
                    <a:cubicBezTo>
                      <a:pt x="26" y="29"/>
                      <a:pt x="26" y="28"/>
                      <a:pt x="26" y="28"/>
                    </a:cubicBezTo>
                    <a:cubicBezTo>
                      <a:pt x="26" y="27"/>
                      <a:pt x="27" y="26"/>
                      <a:pt x="27" y="26"/>
                    </a:cubicBezTo>
                    <a:cubicBezTo>
                      <a:pt x="27" y="26"/>
                      <a:pt x="26" y="24"/>
                      <a:pt x="26" y="24"/>
                    </a:cubicBezTo>
                    <a:cubicBezTo>
                      <a:pt x="26" y="24"/>
                      <a:pt x="27" y="23"/>
                      <a:pt x="27" y="23"/>
                    </a:cubicBezTo>
                    <a:cubicBezTo>
                      <a:pt x="26" y="20"/>
                      <a:pt x="26" y="20"/>
                      <a:pt x="26" y="20"/>
                    </a:cubicBezTo>
                    <a:cubicBezTo>
                      <a:pt x="27" y="19"/>
                      <a:pt x="27" y="19"/>
                      <a:pt x="27" y="19"/>
                    </a:cubicBezTo>
                    <a:cubicBezTo>
                      <a:pt x="25" y="16"/>
                      <a:pt x="25" y="16"/>
                      <a:pt x="25" y="16"/>
                    </a:cubicBezTo>
                    <a:cubicBezTo>
                      <a:pt x="26" y="15"/>
                      <a:pt x="26" y="15"/>
                      <a:pt x="26" y="15"/>
                    </a:cubicBezTo>
                    <a:cubicBezTo>
                      <a:pt x="26" y="11"/>
                      <a:pt x="26" y="11"/>
                      <a:pt x="26" y="11"/>
                    </a:cubicBezTo>
                    <a:cubicBezTo>
                      <a:pt x="26" y="11"/>
                      <a:pt x="24" y="11"/>
                      <a:pt x="24" y="11"/>
                    </a:cubicBezTo>
                    <a:cubicBezTo>
                      <a:pt x="24" y="11"/>
                      <a:pt x="25" y="9"/>
                      <a:pt x="25" y="9"/>
                    </a:cubicBezTo>
                    <a:cubicBezTo>
                      <a:pt x="25" y="5"/>
                      <a:pt x="25" y="5"/>
                      <a:pt x="25" y="5"/>
                    </a:cubicBezTo>
                    <a:cubicBezTo>
                      <a:pt x="25" y="5"/>
                      <a:pt x="22" y="3"/>
                      <a:pt x="22" y="3"/>
                    </a:cubicBezTo>
                    <a:cubicBezTo>
                      <a:pt x="22" y="3"/>
                      <a:pt x="22" y="1"/>
                      <a:pt x="22" y="1"/>
                    </a:cubicBezTo>
                    <a:cubicBezTo>
                      <a:pt x="22" y="0"/>
                      <a:pt x="22" y="0"/>
                      <a:pt x="22" y="0"/>
                    </a:cubicBezTo>
                    <a:cubicBezTo>
                      <a:pt x="18" y="0"/>
                      <a:pt x="18" y="0"/>
                      <a:pt x="18" y="0"/>
                    </a:cubicBezTo>
                    <a:lnTo>
                      <a:pt x="17" y="0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46" name="Freeform 911">
                <a:extLst>
                  <a:ext uri="{FF2B5EF4-FFF2-40B4-BE49-F238E27FC236}">
                    <a16:creationId xmlns:a16="http://schemas.microsoft.com/office/drawing/2014/main" id="{8453A62E-DA71-FDD9-9D1B-F7785AD2A90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00613" y="4495800"/>
                <a:ext cx="84137" cy="20638"/>
              </a:xfrm>
              <a:custGeom>
                <a:avLst/>
                <a:gdLst>
                  <a:gd name="T0" fmla="*/ 6 w 20"/>
                  <a:gd name="T1" fmla="*/ 3 h 5"/>
                  <a:gd name="T2" fmla="*/ 10 w 20"/>
                  <a:gd name="T3" fmla="*/ 3 h 5"/>
                  <a:gd name="T4" fmla="*/ 11 w 20"/>
                  <a:gd name="T5" fmla="*/ 1 h 5"/>
                  <a:gd name="T6" fmla="*/ 16 w 20"/>
                  <a:gd name="T7" fmla="*/ 4 h 5"/>
                  <a:gd name="T8" fmla="*/ 20 w 20"/>
                  <a:gd name="T9" fmla="*/ 3 h 5"/>
                  <a:gd name="T10" fmla="*/ 19 w 20"/>
                  <a:gd name="T11" fmla="*/ 1 h 5"/>
                  <a:gd name="T12" fmla="*/ 16 w 20"/>
                  <a:gd name="T13" fmla="*/ 3 h 5"/>
                  <a:gd name="T14" fmla="*/ 11 w 20"/>
                  <a:gd name="T15" fmla="*/ 0 h 5"/>
                  <a:gd name="T16" fmla="*/ 9 w 20"/>
                  <a:gd name="T17" fmla="*/ 0 h 5"/>
                  <a:gd name="T18" fmla="*/ 8 w 20"/>
                  <a:gd name="T19" fmla="*/ 2 h 5"/>
                  <a:gd name="T20" fmla="*/ 2 w 20"/>
                  <a:gd name="T21" fmla="*/ 2 h 5"/>
                  <a:gd name="T22" fmla="*/ 1 w 20"/>
                  <a:gd name="T23" fmla="*/ 2 h 5"/>
                  <a:gd name="T24" fmla="*/ 1 w 20"/>
                  <a:gd name="T25" fmla="*/ 5 h 5"/>
                  <a:gd name="T26" fmla="*/ 6 w 20"/>
                  <a:gd name="T27" fmla="*/ 5 h 5"/>
                  <a:gd name="T28" fmla="*/ 6 w 20"/>
                  <a:gd name="T29" fmla="*/ 3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0" h="5">
                    <a:moveTo>
                      <a:pt x="6" y="3"/>
                    </a:moveTo>
                    <a:cubicBezTo>
                      <a:pt x="10" y="3"/>
                      <a:pt x="10" y="3"/>
                      <a:pt x="10" y="3"/>
                    </a:cubicBezTo>
                    <a:cubicBezTo>
                      <a:pt x="11" y="1"/>
                      <a:pt x="11" y="1"/>
                      <a:pt x="11" y="1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20" y="3"/>
                      <a:pt x="20" y="3"/>
                      <a:pt x="20" y="3"/>
                    </a:cubicBezTo>
                    <a:cubicBezTo>
                      <a:pt x="19" y="1"/>
                      <a:pt x="19" y="1"/>
                      <a:pt x="19" y="1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1" y="0"/>
                      <a:pt x="11" y="0"/>
                      <a:pt x="11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3"/>
                      <a:pt x="0" y="4"/>
                      <a:pt x="1" y="5"/>
                    </a:cubicBezTo>
                    <a:cubicBezTo>
                      <a:pt x="6" y="5"/>
                      <a:pt x="6" y="5"/>
                      <a:pt x="6" y="5"/>
                    </a:cubicBezTo>
                    <a:lnTo>
                      <a:pt x="6" y="3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47" name="Freeform 912">
                <a:extLst>
                  <a:ext uri="{FF2B5EF4-FFF2-40B4-BE49-F238E27FC236}">
                    <a16:creationId xmlns:a16="http://schemas.microsoft.com/office/drawing/2014/main" id="{18ECBD22-6496-3437-E422-9A95BF36B67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29275" y="4826000"/>
                <a:ext cx="153987" cy="174625"/>
              </a:xfrm>
              <a:custGeom>
                <a:avLst/>
                <a:gdLst>
                  <a:gd name="T0" fmla="*/ 18 w 37"/>
                  <a:gd name="T1" fmla="*/ 41 h 42"/>
                  <a:gd name="T2" fmla="*/ 19 w 37"/>
                  <a:gd name="T3" fmla="*/ 38 h 42"/>
                  <a:gd name="T4" fmla="*/ 19 w 37"/>
                  <a:gd name="T5" fmla="*/ 36 h 42"/>
                  <a:gd name="T6" fmla="*/ 17 w 37"/>
                  <a:gd name="T7" fmla="*/ 32 h 42"/>
                  <a:gd name="T8" fmla="*/ 20 w 37"/>
                  <a:gd name="T9" fmla="*/ 32 h 42"/>
                  <a:gd name="T10" fmla="*/ 23 w 37"/>
                  <a:gd name="T11" fmla="*/ 32 h 42"/>
                  <a:gd name="T12" fmla="*/ 23 w 37"/>
                  <a:gd name="T13" fmla="*/ 28 h 42"/>
                  <a:gd name="T14" fmla="*/ 27 w 37"/>
                  <a:gd name="T15" fmla="*/ 32 h 42"/>
                  <a:gd name="T16" fmla="*/ 32 w 37"/>
                  <a:gd name="T17" fmla="*/ 30 h 42"/>
                  <a:gd name="T18" fmla="*/ 34 w 37"/>
                  <a:gd name="T19" fmla="*/ 32 h 42"/>
                  <a:gd name="T20" fmla="*/ 35 w 37"/>
                  <a:gd name="T21" fmla="*/ 31 h 42"/>
                  <a:gd name="T22" fmla="*/ 37 w 37"/>
                  <a:gd name="T23" fmla="*/ 27 h 42"/>
                  <a:gd name="T24" fmla="*/ 36 w 37"/>
                  <a:gd name="T25" fmla="*/ 24 h 42"/>
                  <a:gd name="T26" fmla="*/ 37 w 37"/>
                  <a:gd name="T27" fmla="*/ 20 h 42"/>
                  <a:gd name="T28" fmla="*/ 35 w 37"/>
                  <a:gd name="T29" fmla="*/ 19 h 42"/>
                  <a:gd name="T30" fmla="*/ 33 w 37"/>
                  <a:gd name="T31" fmla="*/ 17 h 42"/>
                  <a:gd name="T32" fmla="*/ 33 w 37"/>
                  <a:gd name="T33" fmla="*/ 13 h 42"/>
                  <a:gd name="T34" fmla="*/ 35 w 37"/>
                  <a:gd name="T35" fmla="*/ 6 h 42"/>
                  <a:gd name="T36" fmla="*/ 28 w 37"/>
                  <a:gd name="T37" fmla="*/ 7 h 42"/>
                  <a:gd name="T38" fmla="*/ 28 w 37"/>
                  <a:gd name="T39" fmla="*/ 5 h 42"/>
                  <a:gd name="T40" fmla="*/ 29 w 37"/>
                  <a:gd name="T41" fmla="*/ 1 h 42"/>
                  <a:gd name="T42" fmla="*/ 16 w 37"/>
                  <a:gd name="T43" fmla="*/ 0 h 42"/>
                  <a:gd name="T44" fmla="*/ 15 w 37"/>
                  <a:gd name="T45" fmla="*/ 9 h 42"/>
                  <a:gd name="T46" fmla="*/ 4 w 37"/>
                  <a:gd name="T47" fmla="*/ 9 h 42"/>
                  <a:gd name="T48" fmla="*/ 4 w 37"/>
                  <a:gd name="T49" fmla="*/ 11 h 42"/>
                  <a:gd name="T50" fmla="*/ 3 w 37"/>
                  <a:gd name="T51" fmla="*/ 14 h 42"/>
                  <a:gd name="T52" fmla="*/ 4 w 37"/>
                  <a:gd name="T53" fmla="*/ 15 h 42"/>
                  <a:gd name="T54" fmla="*/ 1 w 37"/>
                  <a:gd name="T55" fmla="*/ 22 h 42"/>
                  <a:gd name="T56" fmla="*/ 2 w 37"/>
                  <a:gd name="T57" fmla="*/ 24 h 42"/>
                  <a:gd name="T58" fmla="*/ 3 w 37"/>
                  <a:gd name="T59" fmla="*/ 30 h 42"/>
                  <a:gd name="T60" fmla="*/ 9 w 37"/>
                  <a:gd name="T61" fmla="*/ 37 h 42"/>
                  <a:gd name="T62" fmla="*/ 14 w 37"/>
                  <a:gd name="T63" fmla="*/ 42 h 42"/>
                  <a:gd name="T64" fmla="*/ 18 w 37"/>
                  <a:gd name="T65" fmla="*/ 41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7" h="42">
                    <a:moveTo>
                      <a:pt x="18" y="41"/>
                    </a:moveTo>
                    <a:cubicBezTo>
                      <a:pt x="18" y="41"/>
                      <a:pt x="18" y="41"/>
                      <a:pt x="18" y="41"/>
                    </a:cubicBezTo>
                    <a:cubicBezTo>
                      <a:pt x="19" y="40"/>
                      <a:pt x="19" y="40"/>
                      <a:pt x="19" y="40"/>
                    </a:cubicBezTo>
                    <a:cubicBezTo>
                      <a:pt x="19" y="38"/>
                      <a:pt x="19" y="38"/>
                      <a:pt x="19" y="38"/>
                    </a:cubicBezTo>
                    <a:cubicBezTo>
                      <a:pt x="18" y="37"/>
                      <a:pt x="18" y="37"/>
                      <a:pt x="18" y="37"/>
                    </a:cubicBezTo>
                    <a:cubicBezTo>
                      <a:pt x="19" y="36"/>
                      <a:pt x="19" y="36"/>
                      <a:pt x="19" y="36"/>
                    </a:cubicBezTo>
                    <a:cubicBezTo>
                      <a:pt x="17" y="35"/>
                      <a:pt x="17" y="35"/>
                      <a:pt x="17" y="35"/>
                    </a:cubicBezTo>
                    <a:cubicBezTo>
                      <a:pt x="17" y="32"/>
                      <a:pt x="17" y="32"/>
                      <a:pt x="17" y="32"/>
                    </a:cubicBezTo>
                    <a:cubicBezTo>
                      <a:pt x="18" y="33"/>
                      <a:pt x="18" y="33"/>
                      <a:pt x="18" y="33"/>
                    </a:cubicBezTo>
                    <a:cubicBezTo>
                      <a:pt x="20" y="32"/>
                      <a:pt x="20" y="32"/>
                      <a:pt x="20" y="32"/>
                    </a:cubicBezTo>
                    <a:cubicBezTo>
                      <a:pt x="21" y="32"/>
                      <a:pt x="21" y="32"/>
                      <a:pt x="21" y="32"/>
                    </a:cubicBezTo>
                    <a:cubicBezTo>
                      <a:pt x="23" y="32"/>
                      <a:pt x="23" y="32"/>
                      <a:pt x="23" y="32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28"/>
                      <a:pt x="23" y="28"/>
                      <a:pt x="23" y="28"/>
                    </a:cubicBezTo>
                    <a:cubicBezTo>
                      <a:pt x="25" y="28"/>
                      <a:pt x="25" y="28"/>
                      <a:pt x="25" y="28"/>
                    </a:cubicBezTo>
                    <a:cubicBezTo>
                      <a:pt x="27" y="32"/>
                      <a:pt x="27" y="32"/>
                      <a:pt x="27" y="32"/>
                    </a:cubicBezTo>
                    <a:cubicBezTo>
                      <a:pt x="30" y="32"/>
                      <a:pt x="30" y="32"/>
                      <a:pt x="30" y="32"/>
                    </a:cubicBezTo>
                    <a:cubicBezTo>
                      <a:pt x="32" y="30"/>
                      <a:pt x="32" y="30"/>
                      <a:pt x="32" y="30"/>
                    </a:cubicBezTo>
                    <a:cubicBezTo>
                      <a:pt x="33" y="33"/>
                      <a:pt x="33" y="33"/>
                      <a:pt x="33" y="33"/>
                    </a:cubicBezTo>
                    <a:cubicBezTo>
                      <a:pt x="34" y="32"/>
                      <a:pt x="34" y="32"/>
                      <a:pt x="34" y="32"/>
                    </a:cubicBezTo>
                    <a:cubicBezTo>
                      <a:pt x="35" y="32"/>
                      <a:pt x="35" y="32"/>
                      <a:pt x="35" y="32"/>
                    </a:cubicBezTo>
                    <a:cubicBezTo>
                      <a:pt x="35" y="32"/>
                      <a:pt x="35" y="31"/>
                      <a:pt x="35" y="31"/>
                    </a:cubicBezTo>
                    <a:cubicBezTo>
                      <a:pt x="35" y="31"/>
                      <a:pt x="35" y="30"/>
                      <a:pt x="35" y="30"/>
                    </a:cubicBezTo>
                    <a:cubicBezTo>
                      <a:pt x="37" y="27"/>
                      <a:pt x="37" y="27"/>
                      <a:pt x="37" y="27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6" y="24"/>
                      <a:pt x="36" y="24"/>
                    </a:cubicBezTo>
                    <a:cubicBezTo>
                      <a:pt x="36" y="24"/>
                      <a:pt x="37" y="22"/>
                      <a:pt x="37" y="22"/>
                    </a:cubicBezTo>
                    <a:cubicBezTo>
                      <a:pt x="37" y="22"/>
                      <a:pt x="37" y="20"/>
                      <a:pt x="37" y="20"/>
                    </a:cubicBezTo>
                    <a:cubicBezTo>
                      <a:pt x="36" y="19"/>
                      <a:pt x="36" y="19"/>
                      <a:pt x="36" y="19"/>
                    </a:cubicBezTo>
                    <a:cubicBezTo>
                      <a:pt x="35" y="19"/>
                      <a:pt x="35" y="19"/>
                      <a:pt x="35" y="19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3" y="15"/>
                      <a:pt x="33" y="15"/>
                      <a:pt x="33" y="15"/>
                    </a:cubicBezTo>
                    <a:cubicBezTo>
                      <a:pt x="33" y="13"/>
                      <a:pt x="33" y="13"/>
                      <a:pt x="33" y="13"/>
                    </a:cubicBezTo>
                    <a:cubicBezTo>
                      <a:pt x="37" y="10"/>
                      <a:pt x="37" y="10"/>
                      <a:pt x="37" y="10"/>
                    </a:cubicBezTo>
                    <a:cubicBezTo>
                      <a:pt x="35" y="6"/>
                      <a:pt x="35" y="6"/>
                      <a:pt x="35" y="6"/>
                    </a:cubicBezTo>
                    <a:cubicBezTo>
                      <a:pt x="28" y="8"/>
                      <a:pt x="28" y="8"/>
                      <a:pt x="28" y="8"/>
                    </a:cubicBezTo>
                    <a:cubicBezTo>
                      <a:pt x="28" y="7"/>
                      <a:pt x="28" y="7"/>
                      <a:pt x="28" y="7"/>
                    </a:cubicBezTo>
                    <a:cubicBezTo>
                      <a:pt x="29" y="6"/>
                      <a:pt x="29" y="6"/>
                      <a:pt x="29" y="6"/>
                    </a:cubicBezTo>
                    <a:cubicBezTo>
                      <a:pt x="28" y="5"/>
                      <a:pt x="28" y="5"/>
                      <a:pt x="28" y="5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8" y="0"/>
                      <a:pt x="28" y="0"/>
                      <a:pt x="28" y="0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15" y="1"/>
                      <a:pt x="15" y="1"/>
                      <a:pt x="15" y="1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3" y="9"/>
                      <a:pt x="3" y="9"/>
                      <a:pt x="4" y="9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10"/>
                      <a:pt x="4" y="11"/>
                      <a:pt x="4" y="11"/>
                    </a:cubicBezTo>
                    <a:cubicBezTo>
                      <a:pt x="4" y="11"/>
                      <a:pt x="4" y="12"/>
                      <a:pt x="4" y="12"/>
                    </a:cubicBezTo>
                    <a:cubicBezTo>
                      <a:pt x="2" y="12"/>
                      <a:pt x="3" y="13"/>
                      <a:pt x="3" y="14"/>
                    </a:cubicBezTo>
                    <a:cubicBezTo>
                      <a:pt x="3" y="14"/>
                      <a:pt x="4" y="15"/>
                      <a:pt x="5" y="15"/>
                    </a:cubicBezTo>
                    <a:cubicBezTo>
                      <a:pt x="4" y="16"/>
                      <a:pt x="4" y="15"/>
                      <a:pt x="4" y="15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2" y="18"/>
                      <a:pt x="2" y="20"/>
                      <a:pt x="1" y="22"/>
                    </a:cubicBezTo>
                    <a:cubicBezTo>
                      <a:pt x="0" y="23"/>
                      <a:pt x="1" y="23"/>
                      <a:pt x="1" y="23"/>
                    </a:cubicBezTo>
                    <a:cubicBezTo>
                      <a:pt x="2" y="23"/>
                      <a:pt x="2" y="23"/>
                      <a:pt x="2" y="24"/>
                    </a:cubicBezTo>
                    <a:cubicBezTo>
                      <a:pt x="2" y="24"/>
                      <a:pt x="1" y="24"/>
                      <a:pt x="0" y="24"/>
                    </a:cubicBezTo>
                    <a:cubicBezTo>
                      <a:pt x="1" y="26"/>
                      <a:pt x="2" y="28"/>
                      <a:pt x="3" y="30"/>
                    </a:cubicBezTo>
                    <a:cubicBezTo>
                      <a:pt x="3" y="31"/>
                      <a:pt x="4" y="32"/>
                      <a:pt x="5" y="33"/>
                    </a:cubicBezTo>
                    <a:cubicBezTo>
                      <a:pt x="7" y="35"/>
                      <a:pt x="8" y="36"/>
                      <a:pt x="9" y="37"/>
                    </a:cubicBezTo>
                    <a:cubicBezTo>
                      <a:pt x="10" y="37"/>
                      <a:pt x="11" y="39"/>
                      <a:pt x="11" y="40"/>
                    </a:cubicBezTo>
                    <a:cubicBezTo>
                      <a:pt x="12" y="40"/>
                      <a:pt x="13" y="41"/>
                      <a:pt x="14" y="42"/>
                    </a:cubicBezTo>
                    <a:cubicBezTo>
                      <a:pt x="16" y="39"/>
                      <a:pt x="16" y="39"/>
                      <a:pt x="16" y="39"/>
                    </a:cubicBezTo>
                    <a:lnTo>
                      <a:pt x="18" y="41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48" name="Freeform 913">
                <a:extLst>
                  <a:ext uri="{FF2B5EF4-FFF2-40B4-BE49-F238E27FC236}">
                    <a16:creationId xmlns:a16="http://schemas.microsoft.com/office/drawing/2014/main" id="{5001BA33-9187-C983-E4A7-2B9C0388722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303963" y="4462463"/>
                <a:ext cx="423862" cy="330200"/>
              </a:xfrm>
              <a:custGeom>
                <a:avLst/>
                <a:gdLst>
                  <a:gd name="T0" fmla="*/ 197 w 267"/>
                  <a:gd name="T1" fmla="*/ 108 h 208"/>
                  <a:gd name="T2" fmla="*/ 173 w 267"/>
                  <a:gd name="T3" fmla="*/ 79 h 208"/>
                  <a:gd name="T4" fmla="*/ 173 w 267"/>
                  <a:gd name="T5" fmla="*/ 71 h 208"/>
                  <a:gd name="T6" fmla="*/ 157 w 267"/>
                  <a:gd name="T7" fmla="*/ 74 h 208"/>
                  <a:gd name="T8" fmla="*/ 168 w 267"/>
                  <a:gd name="T9" fmla="*/ 45 h 208"/>
                  <a:gd name="T10" fmla="*/ 147 w 267"/>
                  <a:gd name="T11" fmla="*/ 24 h 208"/>
                  <a:gd name="T12" fmla="*/ 129 w 267"/>
                  <a:gd name="T13" fmla="*/ 11 h 208"/>
                  <a:gd name="T14" fmla="*/ 126 w 267"/>
                  <a:gd name="T15" fmla="*/ 11 h 208"/>
                  <a:gd name="T16" fmla="*/ 118 w 267"/>
                  <a:gd name="T17" fmla="*/ 8 h 208"/>
                  <a:gd name="T18" fmla="*/ 113 w 267"/>
                  <a:gd name="T19" fmla="*/ 11 h 208"/>
                  <a:gd name="T20" fmla="*/ 108 w 267"/>
                  <a:gd name="T21" fmla="*/ 6 h 208"/>
                  <a:gd name="T22" fmla="*/ 100 w 267"/>
                  <a:gd name="T23" fmla="*/ 11 h 208"/>
                  <a:gd name="T24" fmla="*/ 92 w 267"/>
                  <a:gd name="T25" fmla="*/ 6 h 208"/>
                  <a:gd name="T26" fmla="*/ 81 w 267"/>
                  <a:gd name="T27" fmla="*/ 13 h 208"/>
                  <a:gd name="T28" fmla="*/ 73 w 267"/>
                  <a:gd name="T29" fmla="*/ 13 h 208"/>
                  <a:gd name="T30" fmla="*/ 58 w 267"/>
                  <a:gd name="T31" fmla="*/ 42 h 208"/>
                  <a:gd name="T32" fmla="*/ 37 w 267"/>
                  <a:gd name="T33" fmla="*/ 58 h 208"/>
                  <a:gd name="T34" fmla="*/ 34 w 267"/>
                  <a:gd name="T35" fmla="*/ 79 h 208"/>
                  <a:gd name="T36" fmla="*/ 24 w 267"/>
                  <a:gd name="T37" fmla="*/ 82 h 208"/>
                  <a:gd name="T38" fmla="*/ 24 w 267"/>
                  <a:gd name="T39" fmla="*/ 87 h 208"/>
                  <a:gd name="T40" fmla="*/ 21 w 267"/>
                  <a:gd name="T41" fmla="*/ 100 h 208"/>
                  <a:gd name="T42" fmla="*/ 16 w 267"/>
                  <a:gd name="T43" fmla="*/ 121 h 208"/>
                  <a:gd name="T44" fmla="*/ 5 w 267"/>
                  <a:gd name="T45" fmla="*/ 118 h 208"/>
                  <a:gd name="T46" fmla="*/ 0 w 267"/>
                  <a:gd name="T47" fmla="*/ 129 h 208"/>
                  <a:gd name="T48" fmla="*/ 24 w 267"/>
                  <a:gd name="T49" fmla="*/ 145 h 208"/>
                  <a:gd name="T50" fmla="*/ 37 w 267"/>
                  <a:gd name="T51" fmla="*/ 155 h 208"/>
                  <a:gd name="T52" fmla="*/ 42 w 267"/>
                  <a:gd name="T53" fmla="*/ 173 h 208"/>
                  <a:gd name="T54" fmla="*/ 52 w 267"/>
                  <a:gd name="T55" fmla="*/ 181 h 208"/>
                  <a:gd name="T56" fmla="*/ 52 w 267"/>
                  <a:gd name="T57" fmla="*/ 187 h 208"/>
                  <a:gd name="T58" fmla="*/ 71 w 267"/>
                  <a:gd name="T59" fmla="*/ 192 h 208"/>
                  <a:gd name="T60" fmla="*/ 102 w 267"/>
                  <a:gd name="T61" fmla="*/ 205 h 208"/>
                  <a:gd name="T62" fmla="*/ 123 w 267"/>
                  <a:gd name="T63" fmla="*/ 200 h 208"/>
                  <a:gd name="T64" fmla="*/ 147 w 267"/>
                  <a:gd name="T65" fmla="*/ 200 h 208"/>
                  <a:gd name="T66" fmla="*/ 163 w 267"/>
                  <a:gd name="T67" fmla="*/ 194 h 208"/>
                  <a:gd name="T68" fmla="*/ 181 w 267"/>
                  <a:gd name="T69" fmla="*/ 187 h 208"/>
                  <a:gd name="T70" fmla="*/ 215 w 267"/>
                  <a:gd name="T71" fmla="*/ 181 h 208"/>
                  <a:gd name="T72" fmla="*/ 249 w 267"/>
                  <a:gd name="T73" fmla="*/ 126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67" h="208">
                    <a:moveTo>
                      <a:pt x="249" y="126"/>
                    </a:moveTo>
                    <a:lnTo>
                      <a:pt x="197" y="108"/>
                    </a:lnTo>
                    <a:lnTo>
                      <a:pt x="189" y="103"/>
                    </a:lnTo>
                    <a:lnTo>
                      <a:pt x="173" y="79"/>
                    </a:lnTo>
                    <a:lnTo>
                      <a:pt x="178" y="74"/>
                    </a:lnTo>
                    <a:lnTo>
                      <a:pt x="173" y="71"/>
                    </a:lnTo>
                    <a:lnTo>
                      <a:pt x="165" y="74"/>
                    </a:lnTo>
                    <a:lnTo>
                      <a:pt x="157" y="74"/>
                    </a:lnTo>
                    <a:lnTo>
                      <a:pt x="157" y="58"/>
                    </a:lnTo>
                    <a:lnTo>
                      <a:pt x="168" y="45"/>
                    </a:lnTo>
                    <a:lnTo>
                      <a:pt x="155" y="29"/>
                    </a:lnTo>
                    <a:lnTo>
                      <a:pt x="147" y="24"/>
                    </a:lnTo>
                    <a:lnTo>
                      <a:pt x="142" y="13"/>
                    </a:lnTo>
                    <a:lnTo>
                      <a:pt x="129" y="11"/>
                    </a:lnTo>
                    <a:lnTo>
                      <a:pt x="129" y="8"/>
                    </a:lnTo>
                    <a:lnTo>
                      <a:pt x="126" y="11"/>
                    </a:lnTo>
                    <a:lnTo>
                      <a:pt x="118" y="6"/>
                    </a:lnTo>
                    <a:lnTo>
                      <a:pt x="118" y="8"/>
                    </a:lnTo>
                    <a:lnTo>
                      <a:pt x="115" y="8"/>
                    </a:lnTo>
                    <a:lnTo>
                      <a:pt x="113" y="11"/>
                    </a:lnTo>
                    <a:lnTo>
                      <a:pt x="110" y="6"/>
                    </a:lnTo>
                    <a:lnTo>
                      <a:pt x="108" y="6"/>
                    </a:lnTo>
                    <a:lnTo>
                      <a:pt x="105" y="8"/>
                    </a:lnTo>
                    <a:lnTo>
                      <a:pt x="100" y="11"/>
                    </a:lnTo>
                    <a:lnTo>
                      <a:pt x="94" y="6"/>
                    </a:lnTo>
                    <a:lnTo>
                      <a:pt x="92" y="6"/>
                    </a:lnTo>
                    <a:lnTo>
                      <a:pt x="89" y="0"/>
                    </a:lnTo>
                    <a:lnTo>
                      <a:pt x="81" y="13"/>
                    </a:lnTo>
                    <a:lnTo>
                      <a:pt x="79" y="8"/>
                    </a:lnTo>
                    <a:lnTo>
                      <a:pt x="73" y="13"/>
                    </a:lnTo>
                    <a:lnTo>
                      <a:pt x="63" y="13"/>
                    </a:lnTo>
                    <a:lnTo>
                      <a:pt x="58" y="42"/>
                    </a:lnTo>
                    <a:lnTo>
                      <a:pt x="50" y="42"/>
                    </a:lnTo>
                    <a:lnTo>
                      <a:pt x="37" y="58"/>
                    </a:lnTo>
                    <a:lnTo>
                      <a:pt x="37" y="74"/>
                    </a:lnTo>
                    <a:lnTo>
                      <a:pt x="34" y="79"/>
                    </a:lnTo>
                    <a:lnTo>
                      <a:pt x="29" y="74"/>
                    </a:lnTo>
                    <a:lnTo>
                      <a:pt x="24" y="82"/>
                    </a:lnTo>
                    <a:lnTo>
                      <a:pt x="24" y="84"/>
                    </a:lnTo>
                    <a:lnTo>
                      <a:pt x="24" y="87"/>
                    </a:lnTo>
                    <a:lnTo>
                      <a:pt x="24" y="90"/>
                    </a:lnTo>
                    <a:lnTo>
                      <a:pt x="21" y="100"/>
                    </a:lnTo>
                    <a:lnTo>
                      <a:pt x="21" y="116"/>
                    </a:lnTo>
                    <a:lnTo>
                      <a:pt x="16" y="121"/>
                    </a:lnTo>
                    <a:lnTo>
                      <a:pt x="13" y="118"/>
                    </a:lnTo>
                    <a:lnTo>
                      <a:pt x="5" y="118"/>
                    </a:lnTo>
                    <a:lnTo>
                      <a:pt x="5" y="124"/>
                    </a:lnTo>
                    <a:lnTo>
                      <a:pt x="0" y="129"/>
                    </a:lnTo>
                    <a:lnTo>
                      <a:pt x="16" y="134"/>
                    </a:lnTo>
                    <a:lnTo>
                      <a:pt x="24" y="145"/>
                    </a:lnTo>
                    <a:lnTo>
                      <a:pt x="26" y="147"/>
                    </a:lnTo>
                    <a:lnTo>
                      <a:pt x="37" y="155"/>
                    </a:lnTo>
                    <a:lnTo>
                      <a:pt x="37" y="163"/>
                    </a:lnTo>
                    <a:lnTo>
                      <a:pt x="42" y="173"/>
                    </a:lnTo>
                    <a:lnTo>
                      <a:pt x="52" y="173"/>
                    </a:lnTo>
                    <a:lnTo>
                      <a:pt x="52" y="181"/>
                    </a:lnTo>
                    <a:lnTo>
                      <a:pt x="50" y="184"/>
                    </a:lnTo>
                    <a:lnTo>
                      <a:pt x="52" y="187"/>
                    </a:lnTo>
                    <a:lnTo>
                      <a:pt x="55" y="189"/>
                    </a:lnTo>
                    <a:lnTo>
                      <a:pt x="71" y="192"/>
                    </a:lnTo>
                    <a:lnTo>
                      <a:pt x="92" y="205"/>
                    </a:lnTo>
                    <a:lnTo>
                      <a:pt x="102" y="205"/>
                    </a:lnTo>
                    <a:lnTo>
                      <a:pt x="118" y="208"/>
                    </a:lnTo>
                    <a:lnTo>
                      <a:pt x="123" y="200"/>
                    </a:lnTo>
                    <a:lnTo>
                      <a:pt x="139" y="192"/>
                    </a:lnTo>
                    <a:lnTo>
                      <a:pt x="147" y="200"/>
                    </a:lnTo>
                    <a:lnTo>
                      <a:pt x="160" y="200"/>
                    </a:lnTo>
                    <a:lnTo>
                      <a:pt x="163" y="194"/>
                    </a:lnTo>
                    <a:lnTo>
                      <a:pt x="176" y="194"/>
                    </a:lnTo>
                    <a:lnTo>
                      <a:pt x="181" y="187"/>
                    </a:lnTo>
                    <a:lnTo>
                      <a:pt x="197" y="181"/>
                    </a:lnTo>
                    <a:lnTo>
                      <a:pt x="215" y="181"/>
                    </a:lnTo>
                    <a:lnTo>
                      <a:pt x="267" y="126"/>
                    </a:lnTo>
                    <a:lnTo>
                      <a:pt x="249" y="126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49" name="Freeform 914">
                <a:extLst>
                  <a:ext uri="{FF2B5EF4-FFF2-40B4-BE49-F238E27FC236}">
                    <a16:creationId xmlns:a16="http://schemas.microsoft.com/office/drawing/2014/main" id="{9D44567B-9BBA-41B0-8F42-82E9C6B5245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403975" y="4371975"/>
                <a:ext cx="187325" cy="166688"/>
              </a:xfrm>
              <a:custGeom>
                <a:avLst/>
                <a:gdLst>
                  <a:gd name="T0" fmla="*/ 24 w 45"/>
                  <a:gd name="T1" fmla="*/ 17 h 40"/>
                  <a:gd name="T2" fmla="*/ 25 w 45"/>
                  <a:gd name="T3" fmla="*/ 17 h 40"/>
                  <a:gd name="T4" fmla="*/ 26 w 45"/>
                  <a:gd name="T5" fmla="*/ 18 h 40"/>
                  <a:gd name="T6" fmla="*/ 26 w 45"/>
                  <a:gd name="T7" fmla="*/ 18 h 40"/>
                  <a:gd name="T8" fmla="*/ 24 w 45"/>
                  <a:gd name="T9" fmla="*/ 17 h 40"/>
                  <a:gd name="T10" fmla="*/ 42 w 45"/>
                  <a:gd name="T11" fmla="*/ 35 h 40"/>
                  <a:gd name="T12" fmla="*/ 40 w 45"/>
                  <a:gd name="T13" fmla="*/ 33 h 40"/>
                  <a:gd name="T14" fmla="*/ 37 w 45"/>
                  <a:gd name="T15" fmla="*/ 30 h 40"/>
                  <a:gd name="T16" fmla="*/ 36 w 45"/>
                  <a:gd name="T17" fmla="*/ 29 h 40"/>
                  <a:gd name="T18" fmla="*/ 34 w 45"/>
                  <a:gd name="T19" fmla="*/ 27 h 40"/>
                  <a:gd name="T20" fmla="*/ 31 w 45"/>
                  <a:gd name="T21" fmla="*/ 25 h 40"/>
                  <a:gd name="T22" fmla="*/ 30 w 45"/>
                  <a:gd name="T23" fmla="*/ 24 h 40"/>
                  <a:gd name="T24" fmla="*/ 26 w 45"/>
                  <a:gd name="T25" fmla="*/ 23 h 40"/>
                  <a:gd name="T26" fmla="*/ 25 w 45"/>
                  <a:gd name="T27" fmla="*/ 20 h 40"/>
                  <a:gd name="T28" fmla="*/ 24 w 45"/>
                  <a:gd name="T29" fmla="*/ 19 h 40"/>
                  <a:gd name="T30" fmla="*/ 24 w 45"/>
                  <a:gd name="T31" fmla="*/ 21 h 40"/>
                  <a:gd name="T32" fmla="*/ 23 w 45"/>
                  <a:gd name="T33" fmla="*/ 21 h 40"/>
                  <a:gd name="T34" fmla="*/ 23 w 45"/>
                  <a:gd name="T35" fmla="*/ 21 h 40"/>
                  <a:gd name="T36" fmla="*/ 20 w 45"/>
                  <a:gd name="T37" fmla="*/ 17 h 40"/>
                  <a:gd name="T38" fmla="*/ 19 w 45"/>
                  <a:gd name="T39" fmla="*/ 15 h 40"/>
                  <a:gd name="T40" fmla="*/ 18 w 45"/>
                  <a:gd name="T41" fmla="*/ 7 h 40"/>
                  <a:gd name="T42" fmla="*/ 14 w 45"/>
                  <a:gd name="T43" fmla="*/ 1 h 40"/>
                  <a:gd name="T44" fmla="*/ 14 w 45"/>
                  <a:gd name="T45" fmla="*/ 0 h 40"/>
                  <a:gd name="T46" fmla="*/ 12 w 45"/>
                  <a:gd name="T47" fmla="*/ 4 h 40"/>
                  <a:gd name="T48" fmla="*/ 7 w 45"/>
                  <a:gd name="T49" fmla="*/ 5 h 40"/>
                  <a:gd name="T50" fmla="*/ 6 w 45"/>
                  <a:gd name="T51" fmla="*/ 7 h 40"/>
                  <a:gd name="T52" fmla="*/ 4 w 45"/>
                  <a:gd name="T53" fmla="*/ 7 h 40"/>
                  <a:gd name="T54" fmla="*/ 3 w 45"/>
                  <a:gd name="T55" fmla="*/ 11 h 40"/>
                  <a:gd name="T56" fmla="*/ 3 w 45"/>
                  <a:gd name="T57" fmla="*/ 13 h 40"/>
                  <a:gd name="T58" fmla="*/ 0 w 45"/>
                  <a:gd name="T59" fmla="*/ 21 h 40"/>
                  <a:gd name="T60" fmla="*/ 0 w 45"/>
                  <a:gd name="T61" fmla="*/ 27 h 40"/>
                  <a:gd name="T62" fmla="*/ 4 w 45"/>
                  <a:gd name="T63" fmla="*/ 27 h 40"/>
                  <a:gd name="T64" fmla="*/ 6 w 45"/>
                  <a:gd name="T65" fmla="*/ 25 h 40"/>
                  <a:gd name="T66" fmla="*/ 7 w 45"/>
                  <a:gd name="T67" fmla="*/ 27 h 40"/>
                  <a:gd name="T68" fmla="*/ 10 w 45"/>
                  <a:gd name="T69" fmla="*/ 22 h 40"/>
                  <a:gd name="T70" fmla="*/ 11 w 45"/>
                  <a:gd name="T71" fmla="*/ 24 h 40"/>
                  <a:gd name="T72" fmla="*/ 12 w 45"/>
                  <a:gd name="T73" fmla="*/ 24 h 40"/>
                  <a:gd name="T74" fmla="*/ 14 w 45"/>
                  <a:gd name="T75" fmla="*/ 26 h 40"/>
                  <a:gd name="T76" fmla="*/ 16 w 45"/>
                  <a:gd name="T77" fmla="*/ 25 h 40"/>
                  <a:gd name="T78" fmla="*/ 17 w 45"/>
                  <a:gd name="T79" fmla="*/ 24 h 40"/>
                  <a:gd name="T80" fmla="*/ 18 w 45"/>
                  <a:gd name="T81" fmla="*/ 24 h 40"/>
                  <a:gd name="T82" fmla="*/ 19 w 45"/>
                  <a:gd name="T83" fmla="*/ 26 h 40"/>
                  <a:gd name="T84" fmla="*/ 20 w 45"/>
                  <a:gd name="T85" fmla="*/ 25 h 40"/>
                  <a:gd name="T86" fmla="*/ 21 w 45"/>
                  <a:gd name="T87" fmla="*/ 25 h 40"/>
                  <a:gd name="T88" fmla="*/ 21 w 45"/>
                  <a:gd name="T89" fmla="*/ 24 h 40"/>
                  <a:gd name="T90" fmla="*/ 24 w 45"/>
                  <a:gd name="T91" fmla="*/ 26 h 40"/>
                  <a:gd name="T92" fmla="*/ 25 w 45"/>
                  <a:gd name="T93" fmla="*/ 25 h 40"/>
                  <a:gd name="T94" fmla="*/ 25 w 45"/>
                  <a:gd name="T95" fmla="*/ 26 h 40"/>
                  <a:gd name="T96" fmla="*/ 30 w 45"/>
                  <a:gd name="T97" fmla="*/ 27 h 40"/>
                  <a:gd name="T98" fmla="*/ 32 w 45"/>
                  <a:gd name="T99" fmla="*/ 31 h 40"/>
                  <a:gd name="T100" fmla="*/ 35 w 45"/>
                  <a:gd name="T101" fmla="*/ 33 h 40"/>
                  <a:gd name="T102" fmla="*/ 40 w 45"/>
                  <a:gd name="T103" fmla="*/ 39 h 40"/>
                  <a:gd name="T104" fmla="*/ 42 w 45"/>
                  <a:gd name="T105" fmla="*/ 40 h 40"/>
                  <a:gd name="T106" fmla="*/ 45 w 45"/>
                  <a:gd name="T107" fmla="*/ 38 h 40"/>
                  <a:gd name="T108" fmla="*/ 42 w 45"/>
                  <a:gd name="T109" fmla="*/ 35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5" h="40">
                    <a:moveTo>
                      <a:pt x="24" y="17"/>
                    </a:moveTo>
                    <a:cubicBezTo>
                      <a:pt x="24" y="17"/>
                      <a:pt x="24" y="17"/>
                      <a:pt x="25" y="17"/>
                    </a:cubicBezTo>
                    <a:cubicBezTo>
                      <a:pt x="26" y="17"/>
                      <a:pt x="26" y="17"/>
                      <a:pt x="26" y="18"/>
                    </a:cubicBezTo>
                    <a:cubicBezTo>
                      <a:pt x="26" y="18"/>
                      <a:pt x="26" y="18"/>
                      <a:pt x="26" y="18"/>
                    </a:cubicBezTo>
                    <a:cubicBezTo>
                      <a:pt x="25" y="18"/>
                      <a:pt x="24" y="18"/>
                      <a:pt x="24" y="17"/>
                    </a:cubicBezTo>
                    <a:close/>
                    <a:moveTo>
                      <a:pt x="42" y="35"/>
                    </a:moveTo>
                    <a:cubicBezTo>
                      <a:pt x="41" y="35"/>
                      <a:pt x="40" y="34"/>
                      <a:pt x="40" y="33"/>
                    </a:cubicBezTo>
                    <a:cubicBezTo>
                      <a:pt x="40" y="32"/>
                      <a:pt x="39" y="31"/>
                      <a:pt x="37" y="30"/>
                    </a:cubicBezTo>
                    <a:cubicBezTo>
                      <a:pt x="37" y="30"/>
                      <a:pt x="36" y="29"/>
                      <a:pt x="36" y="29"/>
                    </a:cubicBezTo>
                    <a:cubicBezTo>
                      <a:pt x="35" y="28"/>
                      <a:pt x="35" y="28"/>
                      <a:pt x="34" y="27"/>
                    </a:cubicBezTo>
                    <a:cubicBezTo>
                      <a:pt x="34" y="26"/>
                      <a:pt x="33" y="25"/>
                      <a:pt x="31" y="25"/>
                    </a:cubicBezTo>
                    <a:cubicBezTo>
                      <a:pt x="31" y="25"/>
                      <a:pt x="30" y="24"/>
                      <a:pt x="30" y="24"/>
                    </a:cubicBezTo>
                    <a:cubicBezTo>
                      <a:pt x="29" y="22"/>
                      <a:pt x="28" y="22"/>
                      <a:pt x="26" y="23"/>
                    </a:cubicBezTo>
                    <a:cubicBezTo>
                      <a:pt x="26" y="22"/>
                      <a:pt x="25" y="21"/>
                      <a:pt x="25" y="20"/>
                    </a:cubicBezTo>
                    <a:cubicBezTo>
                      <a:pt x="25" y="20"/>
                      <a:pt x="25" y="19"/>
                      <a:pt x="24" y="19"/>
                    </a:cubicBezTo>
                    <a:cubicBezTo>
                      <a:pt x="23" y="20"/>
                      <a:pt x="24" y="20"/>
                      <a:pt x="24" y="21"/>
                    </a:cubicBezTo>
                    <a:cubicBezTo>
                      <a:pt x="24" y="21"/>
                      <a:pt x="23" y="21"/>
                      <a:pt x="23" y="21"/>
                    </a:cubicBezTo>
                    <a:cubicBezTo>
                      <a:pt x="23" y="21"/>
                      <a:pt x="23" y="21"/>
                      <a:pt x="23" y="21"/>
                    </a:cubicBezTo>
                    <a:cubicBezTo>
                      <a:pt x="22" y="19"/>
                      <a:pt x="20" y="18"/>
                      <a:pt x="20" y="17"/>
                    </a:cubicBezTo>
                    <a:cubicBezTo>
                      <a:pt x="20" y="16"/>
                      <a:pt x="20" y="16"/>
                      <a:pt x="19" y="15"/>
                    </a:cubicBezTo>
                    <a:cubicBezTo>
                      <a:pt x="19" y="13"/>
                      <a:pt x="18" y="10"/>
                      <a:pt x="18" y="7"/>
                    </a:cubicBezTo>
                    <a:cubicBezTo>
                      <a:pt x="17" y="5"/>
                      <a:pt x="16" y="3"/>
                      <a:pt x="14" y="1"/>
                    </a:cubicBezTo>
                    <a:cubicBezTo>
                      <a:pt x="14" y="1"/>
                      <a:pt x="14" y="1"/>
                      <a:pt x="14" y="0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0" y="21"/>
                      <a:pt x="0" y="21"/>
                      <a:pt x="0" y="21"/>
                    </a:cubicBezTo>
                    <a:cubicBezTo>
                      <a:pt x="0" y="27"/>
                      <a:pt x="0" y="27"/>
                      <a:pt x="0" y="27"/>
                    </a:cubicBezTo>
                    <a:cubicBezTo>
                      <a:pt x="4" y="27"/>
                      <a:pt x="4" y="27"/>
                      <a:pt x="4" y="27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10" y="22"/>
                      <a:pt x="10" y="22"/>
                      <a:pt x="10" y="22"/>
                    </a:cubicBezTo>
                    <a:cubicBezTo>
                      <a:pt x="11" y="24"/>
                      <a:pt x="11" y="24"/>
                      <a:pt x="11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4" y="26"/>
                      <a:pt x="14" y="26"/>
                      <a:pt x="14" y="26"/>
                    </a:cubicBezTo>
                    <a:cubicBezTo>
                      <a:pt x="16" y="25"/>
                      <a:pt x="16" y="25"/>
                      <a:pt x="16" y="25"/>
                    </a:cubicBezTo>
                    <a:cubicBezTo>
                      <a:pt x="17" y="24"/>
                      <a:pt x="17" y="24"/>
                      <a:pt x="17" y="24"/>
                    </a:cubicBezTo>
                    <a:cubicBezTo>
                      <a:pt x="18" y="24"/>
                      <a:pt x="18" y="24"/>
                      <a:pt x="18" y="24"/>
                    </a:cubicBezTo>
                    <a:cubicBezTo>
                      <a:pt x="19" y="26"/>
                      <a:pt x="19" y="26"/>
                      <a:pt x="19" y="26"/>
                    </a:cubicBezTo>
                    <a:cubicBezTo>
                      <a:pt x="20" y="25"/>
                      <a:pt x="20" y="25"/>
                      <a:pt x="20" y="25"/>
                    </a:cubicBezTo>
                    <a:cubicBezTo>
                      <a:pt x="21" y="25"/>
                      <a:pt x="21" y="25"/>
                      <a:pt x="21" y="25"/>
                    </a:cubicBezTo>
                    <a:cubicBezTo>
                      <a:pt x="21" y="24"/>
                      <a:pt x="21" y="24"/>
                      <a:pt x="21" y="24"/>
                    </a:cubicBezTo>
                    <a:cubicBezTo>
                      <a:pt x="24" y="26"/>
                      <a:pt x="24" y="26"/>
                      <a:pt x="24" y="26"/>
                    </a:cubicBezTo>
                    <a:cubicBezTo>
                      <a:pt x="25" y="25"/>
                      <a:pt x="25" y="25"/>
                      <a:pt x="25" y="25"/>
                    </a:cubicBezTo>
                    <a:cubicBezTo>
                      <a:pt x="25" y="26"/>
                      <a:pt x="25" y="26"/>
                      <a:pt x="25" y="26"/>
                    </a:cubicBezTo>
                    <a:cubicBezTo>
                      <a:pt x="30" y="27"/>
                      <a:pt x="30" y="27"/>
                      <a:pt x="30" y="27"/>
                    </a:cubicBezTo>
                    <a:cubicBezTo>
                      <a:pt x="32" y="31"/>
                      <a:pt x="32" y="31"/>
                      <a:pt x="32" y="31"/>
                    </a:cubicBezTo>
                    <a:cubicBezTo>
                      <a:pt x="35" y="33"/>
                      <a:pt x="35" y="33"/>
                      <a:pt x="35" y="33"/>
                    </a:cubicBezTo>
                    <a:cubicBezTo>
                      <a:pt x="40" y="39"/>
                      <a:pt x="40" y="39"/>
                      <a:pt x="40" y="39"/>
                    </a:cubicBezTo>
                    <a:cubicBezTo>
                      <a:pt x="42" y="40"/>
                      <a:pt x="42" y="40"/>
                      <a:pt x="42" y="40"/>
                    </a:cubicBezTo>
                    <a:cubicBezTo>
                      <a:pt x="45" y="38"/>
                      <a:pt x="45" y="38"/>
                      <a:pt x="45" y="38"/>
                    </a:cubicBezTo>
                    <a:cubicBezTo>
                      <a:pt x="44" y="37"/>
                      <a:pt x="43" y="36"/>
                      <a:pt x="42" y="35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50" name="Freeform 915">
                <a:extLst>
                  <a:ext uri="{FF2B5EF4-FFF2-40B4-BE49-F238E27FC236}">
                    <a16:creationId xmlns:a16="http://schemas.microsoft.com/office/drawing/2014/main" id="{592CDDD6-725F-BD81-1644-3A5B9724181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16575" y="4787900"/>
                <a:ext cx="76200" cy="74613"/>
              </a:xfrm>
              <a:custGeom>
                <a:avLst/>
                <a:gdLst>
                  <a:gd name="T0" fmla="*/ 3 w 18"/>
                  <a:gd name="T1" fmla="*/ 1 h 18"/>
                  <a:gd name="T2" fmla="*/ 1 w 18"/>
                  <a:gd name="T3" fmla="*/ 3 h 18"/>
                  <a:gd name="T4" fmla="*/ 0 w 18"/>
                  <a:gd name="T5" fmla="*/ 2 h 18"/>
                  <a:gd name="T6" fmla="*/ 2 w 18"/>
                  <a:gd name="T7" fmla="*/ 0 h 18"/>
                  <a:gd name="T8" fmla="*/ 3 w 18"/>
                  <a:gd name="T9" fmla="*/ 1 h 18"/>
                  <a:gd name="T10" fmla="*/ 8 w 18"/>
                  <a:gd name="T11" fmla="*/ 9 h 18"/>
                  <a:gd name="T12" fmla="*/ 9 w 18"/>
                  <a:gd name="T13" fmla="*/ 10 h 18"/>
                  <a:gd name="T14" fmla="*/ 7 w 18"/>
                  <a:gd name="T15" fmla="*/ 15 h 18"/>
                  <a:gd name="T16" fmla="*/ 6 w 18"/>
                  <a:gd name="T17" fmla="*/ 17 h 18"/>
                  <a:gd name="T18" fmla="*/ 6 w 18"/>
                  <a:gd name="T19" fmla="*/ 18 h 18"/>
                  <a:gd name="T20" fmla="*/ 18 w 18"/>
                  <a:gd name="T21" fmla="*/ 18 h 18"/>
                  <a:gd name="T22" fmla="*/ 18 w 18"/>
                  <a:gd name="T23" fmla="*/ 10 h 18"/>
                  <a:gd name="T24" fmla="*/ 9 w 18"/>
                  <a:gd name="T25" fmla="*/ 10 h 18"/>
                  <a:gd name="T26" fmla="*/ 8 w 18"/>
                  <a:gd name="T27" fmla="*/ 9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8" h="18">
                    <a:moveTo>
                      <a:pt x="3" y="1"/>
                    </a:moveTo>
                    <a:cubicBezTo>
                      <a:pt x="2" y="1"/>
                      <a:pt x="2" y="3"/>
                      <a:pt x="1" y="3"/>
                    </a:cubicBezTo>
                    <a:cubicBezTo>
                      <a:pt x="0" y="4"/>
                      <a:pt x="0" y="3"/>
                      <a:pt x="0" y="2"/>
                    </a:cubicBezTo>
                    <a:cubicBezTo>
                      <a:pt x="0" y="1"/>
                      <a:pt x="1" y="0"/>
                      <a:pt x="2" y="0"/>
                    </a:cubicBezTo>
                    <a:cubicBezTo>
                      <a:pt x="2" y="0"/>
                      <a:pt x="3" y="0"/>
                      <a:pt x="3" y="1"/>
                    </a:cubicBezTo>
                    <a:close/>
                    <a:moveTo>
                      <a:pt x="8" y="9"/>
                    </a:moveTo>
                    <a:cubicBezTo>
                      <a:pt x="8" y="9"/>
                      <a:pt x="9" y="10"/>
                      <a:pt x="9" y="10"/>
                    </a:cubicBezTo>
                    <a:cubicBezTo>
                      <a:pt x="9" y="12"/>
                      <a:pt x="9" y="13"/>
                      <a:pt x="7" y="15"/>
                    </a:cubicBezTo>
                    <a:cubicBezTo>
                      <a:pt x="7" y="15"/>
                      <a:pt x="6" y="16"/>
                      <a:pt x="6" y="17"/>
                    </a:cubicBezTo>
                    <a:cubicBezTo>
                      <a:pt x="6" y="17"/>
                      <a:pt x="6" y="18"/>
                      <a:pt x="6" y="18"/>
                    </a:cubicBezTo>
                    <a:cubicBezTo>
                      <a:pt x="18" y="18"/>
                      <a:pt x="18" y="18"/>
                      <a:pt x="18" y="18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9" y="10"/>
                      <a:pt x="9" y="10"/>
                      <a:pt x="9" y="10"/>
                    </a:cubicBezTo>
                    <a:lnTo>
                      <a:pt x="8" y="9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51" name="Freeform 916">
                <a:extLst>
                  <a:ext uri="{FF2B5EF4-FFF2-40B4-BE49-F238E27FC236}">
                    <a16:creationId xmlns:a16="http://schemas.microsoft.com/office/drawing/2014/main" id="{32EBCA4D-C93F-67C3-0174-3CF80A69EAC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070600" y="3946525"/>
                <a:ext cx="346075" cy="315913"/>
              </a:xfrm>
              <a:custGeom>
                <a:avLst/>
                <a:gdLst>
                  <a:gd name="T0" fmla="*/ 64 w 83"/>
                  <a:gd name="T1" fmla="*/ 73 h 76"/>
                  <a:gd name="T2" fmla="*/ 60 w 83"/>
                  <a:gd name="T3" fmla="*/ 76 h 76"/>
                  <a:gd name="T4" fmla="*/ 83 w 83"/>
                  <a:gd name="T5" fmla="*/ 73 h 76"/>
                  <a:gd name="T6" fmla="*/ 77 w 83"/>
                  <a:gd name="T7" fmla="*/ 69 h 76"/>
                  <a:gd name="T8" fmla="*/ 75 w 83"/>
                  <a:gd name="T9" fmla="*/ 65 h 76"/>
                  <a:gd name="T10" fmla="*/ 69 w 83"/>
                  <a:gd name="T11" fmla="*/ 67 h 76"/>
                  <a:gd name="T12" fmla="*/ 65 w 83"/>
                  <a:gd name="T13" fmla="*/ 72 h 76"/>
                  <a:gd name="T14" fmla="*/ 64 w 83"/>
                  <a:gd name="T15" fmla="*/ 73 h 76"/>
                  <a:gd name="T16" fmla="*/ 83 w 83"/>
                  <a:gd name="T17" fmla="*/ 73 h 76"/>
                  <a:gd name="T18" fmla="*/ 68 w 83"/>
                  <a:gd name="T19" fmla="*/ 71 h 76"/>
                  <a:gd name="T20" fmla="*/ 71 w 83"/>
                  <a:gd name="T21" fmla="*/ 68 h 76"/>
                  <a:gd name="T22" fmla="*/ 74 w 83"/>
                  <a:gd name="T23" fmla="*/ 63 h 76"/>
                  <a:gd name="T24" fmla="*/ 74 w 83"/>
                  <a:gd name="T25" fmla="*/ 58 h 76"/>
                  <a:gd name="T26" fmla="*/ 69 w 83"/>
                  <a:gd name="T27" fmla="*/ 50 h 76"/>
                  <a:gd name="T28" fmla="*/ 63 w 83"/>
                  <a:gd name="T29" fmla="*/ 36 h 76"/>
                  <a:gd name="T30" fmla="*/ 59 w 83"/>
                  <a:gd name="T31" fmla="*/ 29 h 76"/>
                  <a:gd name="T32" fmla="*/ 53 w 83"/>
                  <a:gd name="T33" fmla="*/ 17 h 76"/>
                  <a:gd name="T34" fmla="*/ 55 w 83"/>
                  <a:gd name="T35" fmla="*/ 16 h 76"/>
                  <a:gd name="T36" fmla="*/ 57 w 83"/>
                  <a:gd name="T37" fmla="*/ 20 h 76"/>
                  <a:gd name="T38" fmla="*/ 60 w 83"/>
                  <a:gd name="T39" fmla="*/ 26 h 76"/>
                  <a:gd name="T40" fmla="*/ 66 w 83"/>
                  <a:gd name="T41" fmla="*/ 30 h 76"/>
                  <a:gd name="T42" fmla="*/ 68 w 83"/>
                  <a:gd name="T43" fmla="*/ 23 h 76"/>
                  <a:gd name="T44" fmla="*/ 70 w 83"/>
                  <a:gd name="T45" fmla="*/ 18 h 76"/>
                  <a:gd name="T46" fmla="*/ 60 w 83"/>
                  <a:gd name="T47" fmla="*/ 4 h 76"/>
                  <a:gd name="T48" fmla="*/ 54 w 83"/>
                  <a:gd name="T49" fmla="*/ 5 h 76"/>
                  <a:gd name="T50" fmla="*/ 48 w 83"/>
                  <a:gd name="T51" fmla="*/ 2 h 76"/>
                  <a:gd name="T52" fmla="*/ 43 w 83"/>
                  <a:gd name="T53" fmla="*/ 2 h 76"/>
                  <a:gd name="T54" fmla="*/ 36 w 83"/>
                  <a:gd name="T55" fmla="*/ 4 h 76"/>
                  <a:gd name="T56" fmla="*/ 33 w 83"/>
                  <a:gd name="T57" fmla="*/ 6 h 76"/>
                  <a:gd name="T58" fmla="*/ 24 w 83"/>
                  <a:gd name="T59" fmla="*/ 5 h 76"/>
                  <a:gd name="T60" fmla="*/ 19 w 83"/>
                  <a:gd name="T61" fmla="*/ 4 h 76"/>
                  <a:gd name="T62" fmla="*/ 12 w 83"/>
                  <a:gd name="T63" fmla="*/ 2 h 76"/>
                  <a:gd name="T64" fmla="*/ 4 w 83"/>
                  <a:gd name="T65" fmla="*/ 0 h 76"/>
                  <a:gd name="T66" fmla="*/ 1 w 83"/>
                  <a:gd name="T67" fmla="*/ 2 h 76"/>
                  <a:gd name="T68" fmla="*/ 0 w 83"/>
                  <a:gd name="T69" fmla="*/ 12 h 76"/>
                  <a:gd name="T70" fmla="*/ 2 w 83"/>
                  <a:gd name="T71" fmla="*/ 73 h 76"/>
                  <a:gd name="T72" fmla="*/ 46 w 83"/>
                  <a:gd name="T73" fmla="*/ 72 h 76"/>
                  <a:gd name="T74" fmla="*/ 57 w 83"/>
                  <a:gd name="T75" fmla="*/ 73 h 76"/>
                  <a:gd name="T76" fmla="*/ 64 w 83"/>
                  <a:gd name="T77" fmla="*/ 73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83" h="76">
                    <a:moveTo>
                      <a:pt x="57" y="73"/>
                    </a:moveTo>
                    <a:cubicBezTo>
                      <a:pt x="64" y="73"/>
                      <a:pt x="64" y="73"/>
                      <a:pt x="64" y="73"/>
                    </a:cubicBezTo>
                    <a:cubicBezTo>
                      <a:pt x="62" y="76"/>
                      <a:pt x="62" y="76"/>
                      <a:pt x="62" y="76"/>
                    </a:cubicBezTo>
                    <a:cubicBezTo>
                      <a:pt x="60" y="76"/>
                      <a:pt x="60" y="76"/>
                      <a:pt x="60" y="76"/>
                    </a:cubicBezTo>
                    <a:lnTo>
                      <a:pt x="57" y="73"/>
                    </a:lnTo>
                    <a:close/>
                    <a:moveTo>
                      <a:pt x="83" y="73"/>
                    </a:moveTo>
                    <a:cubicBezTo>
                      <a:pt x="81" y="72"/>
                      <a:pt x="80" y="71"/>
                      <a:pt x="79" y="69"/>
                    </a:cubicBezTo>
                    <a:cubicBezTo>
                      <a:pt x="78" y="69"/>
                      <a:pt x="78" y="69"/>
                      <a:pt x="77" y="69"/>
                    </a:cubicBezTo>
                    <a:cubicBezTo>
                      <a:pt x="76" y="69"/>
                      <a:pt x="75" y="68"/>
                      <a:pt x="75" y="66"/>
                    </a:cubicBezTo>
                    <a:cubicBezTo>
                      <a:pt x="75" y="66"/>
                      <a:pt x="75" y="66"/>
                      <a:pt x="75" y="65"/>
                    </a:cubicBezTo>
                    <a:cubicBezTo>
                      <a:pt x="71" y="68"/>
                      <a:pt x="71" y="68"/>
                      <a:pt x="71" y="68"/>
                    </a:cubicBezTo>
                    <a:cubicBezTo>
                      <a:pt x="69" y="67"/>
                      <a:pt x="69" y="67"/>
                      <a:pt x="69" y="67"/>
                    </a:cubicBezTo>
                    <a:cubicBezTo>
                      <a:pt x="68" y="71"/>
                      <a:pt x="68" y="71"/>
                      <a:pt x="68" y="71"/>
                    </a:cubicBezTo>
                    <a:cubicBezTo>
                      <a:pt x="65" y="72"/>
                      <a:pt x="65" y="72"/>
                      <a:pt x="65" y="72"/>
                    </a:cubicBezTo>
                    <a:cubicBezTo>
                      <a:pt x="64" y="73"/>
                      <a:pt x="64" y="73"/>
                      <a:pt x="64" y="73"/>
                    </a:cubicBezTo>
                    <a:cubicBezTo>
                      <a:pt x="64" y="73"/>
                      <a:pt x="64" y="73"/>
                      <a:pt x="64" y="73"/>
                    </a:cubicBezTo>
                    <a:cubicBezTo>
                      <a:pt x="83" y="73"/>
                      <a:pt x="83" y="73"/>
                      <a:pt x="83" y="73"/>
                    </a:cubicBezTo>
                    <a:cubicBezTo>
                      <a:pt x="83" y="73"/>
                      <a:pt x="83" y="73"/>
                      <a:pt x="83" y="73"/>
                    </a:cubicBezTo>
                    <a:close/>
                    <a:moveTo>
                      <a:pt x="65" y="72"/>
                    </a:moveTo>
                    <a:cubicBezTo>
                      <a:pt x="68" y="71"/>
                      <a:pt x="68" y="71"/>
                      <a:pt x="68" y="71"/>
                    </a:cubicBezTo>
                    <a:cubicBezTo>
                      <a:pt x="69" y="67"/>
                      <a:pt x="69" y="67"/>
                      <a:pt x="69" y="67"/>
                    </a:cubicBezTo>
                    <a:cubicBezTo>
                      <a:pt x="71" y="68"/>
                      <a:pt x="71" y="68"/>
                      <a:pt x="71" y="68"/>
                    </a:cubicBezTo>
                    <a:cubicBezTo>
                      <a:pt x="75" y="65"/>
                      <a:pt x="75" y="65"/>
                      <a:pt x="75" y="65"/>
                    </a:cubicBezTo>
                    <a:cubicBezTo>
                      <a:pt x="74" y="65"/>
                      <a:pt x="74" y="64"/>
                      <a:pt x="74" y="63"/>
                    </a:cubicBezTo>
                    <a:cubicBezTo>
                      <a:pt x="73" y="62"/>
                      <a:pt x="74" y="60"/>
                      <a:pt x="76" y="60"/>
                    </a:cubicBezTo>
                    <a:cubicBezTo>
                      <a:pt x="75" y="59"/>
                      <a:pt x="74" y="59"/>
                      <a:pt x="74" y="58"/>
                    </a:cubicBezTo>
                    <a:cubicBezTo>
                      <a:pt x="73" y="57"/>
                      <a:pt x="72" y="56"/>
                      <a:pt x="72" y="55"/>
                    </a:cubicBezTo>
                    <a:cubicBezTo>
                      <a:pt x="71" y="53"/>
                      <a:pt x="70" y="51"/>
                      <a:pt x="69" y="50"/>
                    </a:cubicBezTo>
                    <a:cubicBezTo>
                      <a:pt x="68" y="48"/>
                      <a:pt x="67" y="46"/>
                      <a:pt x="66" y="44"/>
                    </a:cubicBezTo>
                    <a:cubicBezTo>
                      <a:pt x="65" y="42"/>
                      <a:pt x="63" y="39"/>
                      <a:pt x="63" y="36"/>
                    </a:cubicBezTo>
                    <a:cubicBezTo>
                      <a:pt x="62" y="34"/>
                      <a:pt x="61" y="33"/>
                      <a:pt x="61" y="31"/>
                    </a:cubicBezTo>
                    <a:cubicBezTo>
                      <a:pt x="61" y="30"/>
                      <a:pt x="60" y="29"/>
                      <a:pt x="59" y="29"/>
                    </a:cubicBezTo>
                    <a:cubicBezTo>
                      <a:pt x="58" y="27"/>
                      <a:pt x="57" y="25"/>
                      <a:pt x="55" y="23"/>
                    </a:cubicBezTo>
                    <a:cubicBezTo>
                      <a:pt x="55" y="21"/>
                      <a:pt x="55" y="19"/>
                      <a:pt x="53" y="17"/>
                    </a:cubicBezTo>
                    <a:cubicBezTo>
                      <a:pt x="52" y="17"/>
                      <a:pt x="53" y="15"/>
                      <a:pt x="54" y="15"/>
                    </a:cubicBezTo>
                    <a:cubicBezTo>
                      <a:pt x="55" y="14"/>
                      <a:pt x="55" y="16"/>
                      <a:pt x="55" y="16"/>
                    </a:cubicBezTo>
                    <a:cubicBezTo>
                      <a:pt x="55" y="16"/>
                      <a:pt x="55" y="17"/>
                      <a:pt x="55" y="17"/>
                    </a:cubicBezTo>
                    <a:cubicBezTo>
                      <a:pt x="55" y="18"/>
                      <a:pt x="56" y="19"/>
                      <a:pt x="57" y="20"/>
                    </a:cubicBezTo>
                    <a:cubicBezTo>
                      <a:pt x="57" y="21"/>
                      <a:pt x="58" y="21"/>
                      <a:pt x="58" y="22"/>
                    </a:cubicBezTo>
                    <a:cubicBezTo>
                      <a:pt x="58" y="24"/>
                      <a:pt x="59" y="25"/>
                      <a:pt x="60" y="26"/>
                    </a:cubicBezTo>
                    <a:cubicBezTo>
                      <a:pt x="61" y="27"/>
                      <a:pt x="61" y="28"/>
                      <a:pt x="62" y="29"/>
                    </a:cubicBezTo>
                    <a:cubicBezTo>
                      <a:pt x="63" y="31"/>
                      <a:pt x="65" y="31"/>
                      <a:pt x="66" y="30"/>
                    </a:cubicBezTo>
                    <a:cubicBezTo>
                      <a:pt x="67" y="30"/>
                      <a:pt x="67" y="29"/>
                      <a:pt x="67" y="29"/>
                    </a:cubicBezTo>
                    <a:cubicBezTo>
                      <a:pt x="67" y="27"/>
                      <a:pt x="67" y="25"/>
                      <a:pt x="68" y="23"/>
                    </a:cubicBezTo>
                    <a:cubicBezTo>
                      <a:pt x="68" y="21"/>
                      <a:pt x="69" y="19"/>
                      <a:pt x="70" y="18"/>
                    </a:cubicBezTo>
                    <a:cubicBezTo>
                      <a:pt x="70" y="18"/>
                      <a:pt x="70" y="18"/>
                      <a:pt x="70" y="18"/>
                    </a:cubicBezTo>
                    <a:cubicBezTo>
                      <a:pt x="69" y="15"/>
                      <a:pt x="66" y="6"/>
                      <a:pt x="65" y="3"/>
                    </a:cubicBezTo>
                    <a:cubicBezTo>
                      <a:pt x="63" y="3"/>
                      <a:pt x="62" y="6"/>
                      <a:pt x="60" y="4"/>
                    </a:cubicBezTo>
                    <a:cubicBezTo>
                      <a:pt x="60" y="4"/>
                      <a:pt x="59" y="5"/>
                      <a:pt x="59" y="5"/>
                    </a:cubicBezTo>
                    <a:cubicBezTo>
                      <a:pt x="57" y="5"/>
                      <a:pt x="56" y="7"/>
                      <a:pt x="54" y="5"/>
                    </a:cubicBezTo>
                    <a:cubicBezTo>
                      <a:pt x="53" y="4"/>
                      <a:pt x="53" y="4"/>
                      <a:pt x="52" y="4"/>
                    </a:cubicBezTo>
                    <a:cubicBezTo>
                      <a:pt x="51" y="3"/>
                      <a:pt x="50" y="1"/>
                      <a:pt x="48" y="2"/>
                    </a:cubicBezTo>
                    <a:cubicBezTo>
                      <a:pt x="47" y="2"/>
                      <a:pt x="46" y="2"/>
                      <a:pt x="46" y="2"/>
                    </a:cubicBezTo>
                    <a:cubicBezTo>
                      <a:pt x="45" y="1"/>
                      <a:pt x="44" y="1"/>
                      <a:pt x="43" y="2"/>
                    </a:cubicBezTo>
                    <a:cubicBezTo>
                      <a:pt x="43" y="3"/>
                      <a:pt x="42" y="3"/>
                      <a:pt x="41" y="3"/>
                    </a:cubicBezTo>
                    <a:cubicBezTo>
                      <a:pt x="39" y="2"/>
                      <a:pt x="38" y="3"/>
                      <a:pt x="36" y="4"/>
                    </a:cubicBezTo>
                    <a:cubicBezTo>
                      <a:pt x="35" y="4"/>
                      <a:pt x="35" y="5"/>
                      <a:pt x="34" y="5"/>
                    </a:cubicBezTo>
                    <a:cubicBezTo>
                      <a:pt x="34" y="6"/>
                      <a:pt x="33" y="6"/>
                      <a:pt x="33" y="6"/>
                    </a:cubicBezTo>
                    <a:cubicBezTo>
                      <a:pt x="32" y="7"/>
                      <a:pt x="30" y="8"/>
                      <a:pt x="29" y="7"/>
                    </a:cubicBezTo>
                    <a:cubicBezTo>
                      <a:pt x="28" y="6"/>
                      <a:pt x="26" y="5"/>
                      <a:pt x="24" y="5"/>
                    </a:cubicBezTo>
                    <a:cubicBezTo>
                      <a:pt x="23" y="5"/>
                      <a:pt x="21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2"/>
                      <a:pt x="17" y="3"/>
                      <a:pt x="16" y="2"/>
                    </a:cubicBezTo>
                    <a:cubicBezTo>
                      <a:pt x="15" y="2"/>
                      <a:pt x="13" y="2"/>
                      <a:pt x="12" y="2"/>
                    </a:cubicBezTo>
                    <a:cubicBezTo>
                      <a:pt x="11" y="1"/>
                      <a:pt x="8" y="0"/>
                      <a:pt x="6" y="2"/>
                    </a:cubicBezTo>
                    <a:cubicBezTo>
                      <a:pt x="5" y="3"/>
                      <a:pt x="4" y="2"/>
                      <a:pt x="4" y="0"/>
                    </a:cubicBezTo>
                    <a:cubicBezTo>
                      <a:pt x="4" y="0"/>
                      <a:pt x="3" y="0"/>
                      <a:pt x="3" y="0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2" y="18"/>
                      <a:pt x="2" y="18"/>
                      <a:pt x="2" y="18"/>
                    </a:cubicBezTo>
                    <a:cubicBezTo>
                      <a:pt x="2" y="73"/>
                      <a:pt x="2" y="73"/>
                      <a:pt x="2" y="73"/>
                    </a:cubicBezTo>
                    <a:cubicBezTo>
                      <a:pt x="45" y="73"/>
                      <a:pt x="45" y="73"/>
                      <a:pt x="45" y="73"/>
                    </a:cubicBezTo>
                    <a:cubicBezTo>
                      <a:pt x="46" y="72"/>
                      <a:pt x="46" y="72"/>
                      <a:pt x="46" y="72"/>
                    </a:cubicBezTo>
                    <a:cubicBezTo>
                      <a:pt x="46" y="73"/>
                      <a:pt x="46" y="73"/>
                      <a:pt x="46" y="73"/>
                    </a:cubicBezTo>
                    <a:cubicBezTo>
                      <a:pt x="57" y="73"/>
                      <a:pt x="57" y="73"/>
                      <a:pt x="57" y="73"/>
                    </a:cubicBezTo>
                    <a:cubicBezTo>
                      <a:pt x="64" y="73"/>
                      <a:pt x="64" y="73"/>
                      <a:pt x="64" y="73"/>
                    </a:cubicBezTo>
                    <a:cubicBezTo>
                      <a:pt x="64" y="73"/>
                      <a:pt x="64" y="73"/>
                      <a:pt x="64" y="73"/>
                    </a:cubicBezTo>
                    <a:lnTo>
                      <a:pt x="65" y="72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52" name="Freeform 917">
                <a:extLst>
                  <a:ext uri="{FF2B5EF4-FFF2-40B4-BE49-F238E27FC236}">
                    <a16:creationId xmlns:a16="http://schemas.microsoft.com/office/drawing/2014/main" id="{2112C140-E93C-3961-F414-579BFCF2A87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553200" y="4529138"/>
                <a:ext cx="50800" cy="50800"/>
              </a:xfrm>
              <a:custGeom>
                <a:avLst/>
                <a:gdLst>
                  <a:gd name="T0" fmla="*/ 4 w 12"/>
                  <a:gd name="T1" fmla="*/ 1 h 12"/>
                  <a:gd name="T2" fmla="*/ 0 w 12"/>
                  <a:gd name="T3" fmla="*/ 6 h 12"/>
                  <a:gd name="T4" fmla="*/ 0 w 12"/>
                  <a:gd name="T5" fmla="*/ 12 h 12"/>
                  <a:gd name="T6" fmla="*/ 3 w 12"/>
                  <a:gd name="T7" fmla="*/ 12 h 12"/>
                  <a:gd name="T8" fmla="*/ 6 w 12"/>
                  <a:gd name="T9" fmla="*/ 11 h 12"/>
                  <a:gd name="T10" fmla="*/ 8 w 12"/>
                  <a:gd name="T11" fmla="*/ 12 h 12"/>
                  <a:gd name="T12" fmla="*/ 10 w 12"/>
                  <a:gd name="T13" fmla="*/ 9 h 12"/>
                  <a:gd name="T14" fmla="*/ 8 w 12"/>
                  <a:gd name="T15" fmla="*/ 8 h 12"/>
                  <a:gd name="T16" fmla="*/ 7 w 12"/>
                  <a:gd name="T17" fmla="*/ 8 h 12"/>
                  <a:gd name="T18" fmla="*/ 8 w 12"/>
                  <a:gd name="T19" fmla="*/ 7 h 12"/>
                  <a:gd name="T20" fmla="*/ 11 w 12"/>
                  <a:gd name="T21" fmla="*/ 5 h 12"/>
                  <a:gd name="T22" fmla="*/ 9 w 12"/>
                  <a:gd name="T23" fmla="*/ 0 h 12"/>
                  <a:gd name="T24" fmla="*/ 9 w 12"/>
                  <a:gd name="T25" fmla="*/ 0 h 12"/>
                  <a:gd name="T26" fmla="*/ 6 w 12"/>
                  <a:gd name="T27" fmla="*/ 2 h 12"/>
                  <a:gd name="T28" fmla="*/ 4 w 12"/>
                  <a:gd name="T29" fmla="*/ 1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2">
                    <a:moveTo>
                      <a:pt x="4" y="1"/>
                    </a:moveTo>
                    <a:cubicBezTo>
                      <a:pt x="0" y="6"/>
                      <a:pt x="0" y="6"/>
                      <a:pt x="0" y="6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8" y="12"/>
                      <a:pt x="8" y="12"/>
                      <a:pt x="8" y="12"/>
                    </a:cubicBezTo>
                    <a:cubicBezTo>
                      <a:pt x="10" y="9"/>
                      <a:pt x="10" y="9"/>
                      <a:pt x="10" y="9"/>
                    </a:cubicBezTo>
                    <a:cubicBezTo>
                      <a:pt x="10" y="8"/>
                      <a:pt x="9" y="8"/>
                      <a:pt x="8" y="8"/>
                    </a:cubicBezTo>
                    <a:cubicBezTo>
                      <a:pt x="8" y="8"/>
                      <a:pt x="7" y="9"/>
                      <a:pt x="7" y="8"/>
                    </a:cubicBezTo>
                    <a:cubicBezTo>
                      <a:pt x="7" y="7"/>
                      <a:pt x="8" y="7"/>
                      <a:pt x="8" y="7"/>
                    </a:cubicBezTo>
                    <a:cubicBezTo>
                      <a:pt x="9" y="7"/>
                      <a:pt x="10" y="6"/>
                      <a:pt x="11" y="5"/>
                    </a:cubicBezTo>
                    <a:cubicBezTo>
                      <a:pt x="12" y="3"/>
                      <a:pt x="11" y="1"/>
                      <a:pt x="9" y="0"/>
                    </a:cubicBezTo>
                    <a:cubicBezTo>
                      <a:pt x="9" y="0"/>
                      <a:pt x="9" y="0"/>
                      <a:pt x="9" y="0"/>
                    </a:cubicBezTo>
                    <a:cubicBezTo>
                      <a:pt x="6" y="2"/>
                      <a:pt x="6" y="2"/>
                      <a:pt x="6" y="2"/>
                    </a:cubicBezTo>
                    <a:lnTo>
                      <a:pt x="4" y="1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53" name="Freeform 918">
                <a:extLst>
                  <a:ext uri="{FF2B5EF4-FFF2-40B4-BE49-F238E27FC236}">
                    <a16:creationId xmlns:a16="http://schemas.microsoft.com/office/drawing/2014/main" id="{C197BD9F-3D95-A3FD-8ECB-EA63E990737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88013" y="4787900"/>
                <a:ext cx="212725" cy="246063"/>
              </a:xfrm>
              <a:custGeom>
                <a:avLst/>
                <a:gdLst>
                  <a:gd name="T0" fmla="*/ 43 w 51"/>
                  <a:gd name="T1" fmla="*/ 0 h 59"/>
                  <a:gd name="T2" fmla="*/ 37 w 51"/>
                  <a:gd name="T3" fmla="*/ 5 h 59"/>
                  <a:gd name="T4" fmla="*/ 33 w 51"/>
                  <a:gd name="T5" fmla="*/ 10 h 59"/>
                  <a:gd name="T6" fmla="*/ 31 w 51"/>
                  <a:gd name="T7" fmla="*/ 12 h 59"/>
                  <a:gd name="T8" fmla="*/ 23 w 51"/>
                  <a:gd name="T9" fmla="*/ 10 h 59"/>
                  <a:gd name="T10" fmla="*/ 14 w 51"/>
                  <a:gd name="T11" fmla="*/ 12 h 59"/>
                  <a:gd name="T12" fmla="*/ 15 w 51"/>
                  <a:gd name="T13" fmla="*/ 15 h 59"/>
                  <a:gd name="T14" fmla="*/ 14 w 51"/>
                  <a:gd name="T15" fmla="*/ 17 h 59"/>
                  <a:gd name="T16" fmla="*/ 23 w 51"/>
                  <a:gd name="T17" fmla="*/ 19 h 59"/>
                  <a:gd name="T18" fmla="*/ 19 w 51"/>
                  <a:gd name="T19" fmla="*/ 24 h 59"/>
                  <a:gd name="T20" fmla="*/ 20 w 51"/>
                  <a:gd name="T21" fmla="*/ 26 h 59"/>
                  <a:gd name="T22" fmla="*/ 22 w 51"/>
                  <a:gd name="T23" fmla="*/ 28 h 59"/>
                  <a:gd name="T24" fmla="*/ 23 w 51"/>
                  <a:gd name="T25" fmla="*/ 31 h 59"/>
                  <a:gd name="T26" fmla="*/ 23 w 51"/>
                  <a:gd name="T27" fmla="*/ 34 h 59"/>
                  <a:gd name="T28" fmla="*/ 21 w 51"/>
                  <a:gd name="T29" fmla="*/ 39 h 59"/>
                  <a:gd name="T30" fmla="*/ 21 w 51"/>
                  <a:gd name="T31" fmla="*/ 41 h 59"/>
                  <a:gd name="T32" fmla="*/ 19 w 51"/>
                  <a:gd name="T33" fmla="*/ 42 h 59"/>
                  <a:gd name="T34" fmla="*/ 16 w 51"/>
                  <a:gd name="T35" fmla="*/ 41 h 59"/>
                  <a:gd name="T36" fmla="*/ 11 w 51"/>
                  <a:gd name="T37" fmla="*/ 37 h 59"/>
                  <a:gd name="T38" fmla="*/ 9 w 51"/>
                  <a:gd name="T39" fmla="*/ 39 h 59"/>
                  <a:gd name="T40" fmla="*/ 7 w 51"/>
                  <a:gd name="T41" fmla="*/ 41 h 59"/>
                  <a:gd name="T42" fmla="*/ 4 w 51"/>
                  <a:gd name="T43" fmla="*/ 42 h 59"/>
                  <a:gd name="T44" fmla="*/ 3 w 51"/>
                  <a:gd name="T45" fmla="*/ 44 h 59"/>
                  <a:gd name="T46" fmla="*/ 4 w 51"/>
                  <a:gd name="T47" fmla="*/ 46 h 59"/>
                  <a:gd name="T48" fmla="*/ 5 w 51"/>
                  <a:gd name="T49" fmla="*/ 49 h 59"/>
                  <a:gd name="T50" fmla="*/ 4 w 51"/>
                  <a:gd name="T51" fmla="*/ 50 h 59"/>
                  <a:gd name="T52" fmla="*/ 0 w 51"/>
                  <a:gd name="T53" fmla="*/ 51 h 59"/>
                  <a:gd name="T54" fmla="*/ 3 w 51"/>
                  <a:gd name="T55" fmla="*/ 54 h 59"/>
                  <a:gd name="T56" fmla="*/ 5 w 51"/>
                  <a:gd name="T57" fmla="*/ 56 h 59"/>
                  <a:gd name="T58" fmla="*/ 6 w 51"/>
                  <a:gd name="T59" fmla="*/ 59 h 59"/>
                  <a:gd name="T60" fmla="*/ 11 w 51"/>
                  <a:gd name="T61" fmla="*/ 56 h 59"/>
                  <a:gd name="T62" fmla="*/ 12 w 51"/>
                  <a:gd name="T63" fmla="*/ 55 h 59"/>
                  <a:gd name="T64" fmla="*/ 14 w 51"/>
                  <a:gd name="T65" fmla="*/ 56 h 59"/>
                  <a:gd name="T66" fmla="*/ 18 w 51"/>
                  <a:gd name="T67" fmla="*/ 57 h 59"/>
                  <a:gd name="T68" fmla="*/ 18 w 51"/>
                  <a:gd name="T69" fmla="*/ 55 h 59"/>
                  <a:gd name="T70" fmla="*/ 22 w 51"/>
                  <a:gd name="T71" fmla="*/ 58 h 59"/>
                  <a:gd name="T72" fmla="*/ 28 w 51"/>
                  <a:gd name="T73" fmla="*/ 54 h 59"/>
                  <a:gd name="T74" fmla="*/ 30 w 51"/>
                  <a:gd name="T75" fmla="*/ 53 h 59"/>
                  <a:gd name="T76" fmla="*/ 33 w 51"/>
                  <a:gd name="T77" fmla="*/ 51 h 59"/>
                  <a:gd name="T78" fmla="*/ 35 w 51"/>
                  <a:gd name="T79" fmla="*/ 42 h 59"/>
                  <a:gd name="T80" fmla="*/ 35 w 51"/>
                  <a:gd name="T81" fmla="*/ 39 h 59"/>
                  <a:gd name="T82" fmla="*/ 39 w 51"/>
                  <a:gd name="T83" fmla="*/ 34 h 59"/>
                  <a:gd name="T84" fmla="*/ 43 w 51"/>
                  <a:gd name="T85" fmla="*/ 30 h 59"/>
                  <a:gd name="T86" fmla="*/ 45 w 51"/>
                  <a:gd name="T87" fmla="*/ 25 h 59"/>
                  <a:gd name="T88" fmla="*/ 46 w 51"/>
                  <a:gd name="T89" fmla="*/ 18 h 59"/>
                  <a:gd name="T90" fmla="*/ 47 w 51"/>
                  <a:gd name="T91" fmla="*/ 9 h 59"/>
                  <a:gd name="T92" fmla="*/ 51 w 51"/>
                  <a:gd name="T93" fmla="*/ 1 h 59"/>
                  <a:gd name="T94" fmla="*/ 49 w 51"/>
                  <a:gd name="T95" fmla="*/ 0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1" h="59">
                    <a:moveTo>
                      <a:pt x="48" y="1"/>
                    </a:moveTo>
                    <a:cubicBezTo>
                      <a:pt x="43" y="0"/>
                      <a:pt x="43" y="0"/>
                      <a:pt x="43" y="0"/>
                    </a:cubicBezTo>
                    <a:cubicBezTo>
                      <a:pt x="37" y="1"/>
                      <a:pt x="37" y="1"/>
                      <a:pt x="37" y="1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5" y="9"/>
                      <a:pt x="35" y="9"/>
                      <a:pt x="35" y="9"/>
                    </a:cubicBezTo>
                    <a:cubicBezTo>
                      <a:pt x="33" y="10"/>
                      <a:pt x="33" y="10"/>
                      <a:pt x="33" y="10"/>
                    </a:cubicBezTo>
                    <a:cubicBezTo>
                      <a:pt x="33" y="13"/>
                      <a:pt x="33" y="13"/>
                      <a:pt x="33" y="13"/>
                    </a:cubicBezTo>
                    <a:cubicBezTo>
                      <a:pt x="31" y="12"/>
                      <a:pt x="31" y="12"/>
                      <a:pt x="31" y="12"/>
                    </a:cubicBezTo>
                    <a:cubicBezTo>
                      <a:pt x="27" y="11"/>
                      <a:pt x="27" y="11"/>
                      <a:pt x="27" y="11"/>
                    </a:cubicBezTo>
                    <a:cubicBezTo>
                      <a:pt x="23" y="10"/>
                      <a:pt x="23" y="10"/>
                      <a:pt x="23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4" y="12"/>
                      <a:pt x="14" y="12"/>
                      <a:pt x="14" y="12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5" y="15"/>
                      <a:pt x="15" y="15"/>
                      <a:pt x="15" y="15"/>
                    </a:cubicBezTo>
                    <a:cubicBezTo>
                      <a:pt x="14" y="16"/>
                      <a:pt x="14" y="16"/>
                      <a:pt x="14" y="16"/>
                    </a:cubicBezTo>
                    <a:cubicBezTo>
                      <a:pt x="14" y="17"/>
                      <a:pt x="14" y="17"/>
                      <a:pt x="14" y="17"/>
                    </a:cubicBezTo>
                    <a:cubicBezTo>
                      <a:pt x="21" y="15"/>
                      <a:pt x="21" y="15"/>
                      <a:pt x="21" y="15"/>
                    </a:cubicBezTo>
                    <a:cubicBezTo>
                      <a:pt x="23" y="19"/>
                      <a:pt x="23" y="19"/>
                      <a:pt x="23" y="19"/>
                    </a:cubicBezTo>
                    <a:cubicBezTo>
                      <a:pt x="19" y="22"/>
                      <a:pt x="19" y="22"/>
                      <a:pt x="19" y="22"/>
                    </a:cubicBezTo>
                    <a:cubicBezTo>
                      <a:pt x="19" y="24"/>
                      <a:pt x="19" y="24"/>
                      <a:pt x="19" y="24"/>
                    </a:cubicBezTo>
                    <a:cubicBezTo>
                      <a:pt x="19" y="26"/>
                      <a:pt x="19" y="26"/>
                      <a:pt x="19" y="26"/>
                    </a:cubicBezTo>
                    <a:cubicBezTo>
                      <a:pt x="20" y="26"/>
                      <a:pt x="20" y="26"/>
                      <a:pt x="20" y="26"/>
                    </a:cubicBezTo>
                    <a:cubicBezTo>
                      <a:pt x="21" y="28"/>
                      <a:pt x="21" y="28"/>
                      <a:pt x="21" y="28"/>
                    </a:cubicBezTo>
                    <a:cubicBezTo>
                      <a:pt x="22" y="28"/>
                      <a:pt x="22" y="28"/>
                      <a:pt x="22" y="28"/>
                    </a:cubicBezTo>
                    <a:cubicBezTo>
                      <a:pt x="23" y="29"/>
                      <a:pt x="23" y="29"/>
                      <a:pt x="23" y="29"/>
                    </a:cubicBezTo>
                    <a:cubicBezTo>
                      <a:pt x="23" y="29"/>
                      <a:pt x="23" y="31"/>
                      <a:pt x="23" y="31"/>
                    </a:cubicBezTo>
                    <a:cubicBezTo>
                      <a:pt x="23" y="31"/>
                      <a:pt x="22" y="33"/>
                      <a:pt x="22" y="33"/>
                    </a:cubicBezTo>
                    <a:cubicBezTo>
                      <a:pt x="22" y="33"/>
                      <a:pt x="23" y="34"/>
                      <a:pt x="23" y="34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1" y="39"/>
                      <a:pt x="21" y="40"/>
                      <a:pt x="21" y="40"/>
                    </a:cubicBezTo>
                    <a:cubicBezTo>
                      <a:pt x="21" y="40"/>
                      <a:pt x="21" y="41"/>
                      <a:pt x="21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19" y="42"/>
                      <a:pt x="19" y="42"/>
                      <a:pt x="19" y="42"/>
                    </a:cubicBezTo>
                    <a:cubicBezTo>
                      <a:pt x="18" y="39"/>
                      <a:pt x="18" y="39"/>
                      <a:pt x="18" y="39"/>
                    </a:cubicBezTo>
                    <a:cubicBezTo>
                      <a:pt x="16" y="41"/>
                      <a:pt x="16" y="41"/>
                      <a:pt x="16" y="41"/>
                    </a:cubicBezTo>
                    <a:cubicBezTo>
                      <a:pt x="13" y="41"/>
                      <a:pt x="13" y="41"/>
                      <a:pt x="13" y="41"/>
                    </a:cubicBezTo>
                    <a:cubicBezTo>
                      <a:pt x="11" y="37"/>
                      <a:pt x="11" y="37"/>
                      <a:pt x="11" y="37"/>
                    </a:cubicBezTo>
                    <a:cubicBezTo>
                      <a:pt x="9" y="37"/>
                      <a:pt x="9" y="37"/>
                      <a:pt x="9" y="37"/>
                    </a:cubicBezTo>
                    <a:cubicBezTo>
                      <a:pt x="9" y="39"/>
                      <a:pt x="9" y="39"/>
                      <a:pt x="9" y="39"/>
                    </a:cubicBezTo>
                    <a:cubicBezTo>
                      <a:pt x="9" y="41"/>
                      <a:pt x="9" y="41"/>
                      <a:pt x="9" y="41"/>
                    </a:cubicBezTo>
                    <a:cubicBezTo>
                      <a:pt x="7" y="41"/>
                      <a:pt x="7" y="41"/>
                      <a:pt x="7" y="41"/>
                    </a:cubicBezTo>
                    <a:cubicBezTo>
                      <a:pt x="6" y="41"/>
                      <a:pt x="6" y="41"/>
                      <a:pt x="6" y="41"/>
                    </a:cubicBezTo>
                    <a:cubicBezTo>
                      <a:pt x="4" y="42"/>
                      <a:pt x="4" y="42"/>
                      <a:pt x="4" y="42"/>
                    </a:cubicBezTo>
                    <a:cubicBezTo>
                      <a:pt x="3" y="41"/>
                      <a:pt x="3" y="41"/>
                      <a:pt x="3" y="41"/>
                    </a:cubicBezTo>
                    <a:cubicBezTo>
                      <a:pt x="3" y="44"/>
                      <a:pt x="3" y="44"/>
                      <a:pt x="3" y="44"/>
                    </a:cubicBezTo>
                    <a:cubicBezTo>
                      <a:pt x="5" y="45"/>
                      <a:pt x="5" y="45"/>
                      <a:pt x="5" y="45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5" y="47"/>
                      <a:pt x="5" y="47"/>
                      <a:pt x="5" y="47"/>
                    </a:cubicBezTo>
                    <a:cubicBezTo>
                      <a:pt x="5" y="49"/>
                      <a:pt x="5" y="49"/>
                      <a:pt x="5" y="49"/>
                    </a:cubicBezTo>
                    <a:cubicBezTo>
                      <a:pt x="4" y="50"/>
                      <a:pt x="4" y="50"/>
                      <a:pt x="4" y="50"/>
                    </a:cubicBezTo>
                    <a:cubicBezTo>
                      <a:pt x="4" y="50"/>
                      <a:pt x="4" y="50"/>
                      <a:pt x="4" y="50"/>
                    </a:cubicBezTo>
                    <a:cubicBezTo>
                      <a:pt x="2" y="48"/>
                      <a:pt x="2" y="48"/>
                      <a:pt x="2" y="48"/>
                    </a:cubicBezTo>
                    <a:cubicBezTo>
                      <a:pt x="0" y="51"/>
                      <a:pt x="0" y="51"/>
                      <a:pt x="0" y="51"/>
                    </a:cubicBezTo>
                    <a:cubicBezTo>
                      <a:pt x="0" y="52"/>
                      <a:pt x="0" y="52"/>
                      <a:pt x="1" y="52"/>
                    </a:cubicBezTo>
                    <a:cubicBezTo>
                      <a:pt x="1" y="53"/>
                      <a:pt x="3" y="53"/>
                      <a:pt x="3" y="54"/>
                    </a:cubicBezTo>
                    <a:cubicBezTo>
                      <a:pt x="3" y="55"/>
                      <a:pt x="4" y="56"/>
                      <a:pt x="5" y="56"/>
                    </a:cubicBezTo>
                    <a:cubicBezTo>
                      <a:pt x="5" y="56"/>
                      <a:pt x="5" y="56"/>
                      <a:pt x="5" y="56"/>
                    </a:cubicBezTo>
                    <a:cubicBezTo>
                      <a:pt x="5" y="57"/>
                      <a:pt x="5" y="58"/>
                      <a:pt x="5" y="58"/>
                    </a:cubicBezTo>
                    <a:cubicBezTo>
                      <a:pt x="6" y="59"/>
                      <a:pt x="6" y="59"/>
                      <a:pt x="6" y="59"/>
                    </a:cubicBezTo>
                    <a:cubicBezTo>
                      <a:pt x="9" y="56"/>
                      <a:pt x="9" y="56"/>
                      <a:pt x="9" y="56"/>
                    </a:cubicBezTo>
                    <a:cubicBezTo>
                      <a:pt x="11" y="56"/>
                      <a:pt x="11" y="56"/>
                      <a:pt x="11" y="56"/>
                    </a:cubicBezTo>
                    <a:cubicBezTo>
                      <a:pt x="11" y="54"/>
                      <a:pt x="11" y="54"/>
                      <a:pt x="11" y="54"/>
                    </a:cubicBezTo>
                    <a:cubicBezTo>
                      <a:pt x="12" y="55"/>
                      <a:pt x="12" y="55"/>
                      <a:pt x="12" y="55"/>
                    </a:cubicBezTo>
                    <a:cubicBezTo>
                      <a:pt x="13" y="56"/>
                      <a:pt x="13" y="56"/>
                      <a:pt x="13" y="56"/>
                    </a:cubicBezTo>
                    <a:cubicBezTo>
                      <a:pt x="14" y="56"/>
                      <a:pt x="14" y="56"/>
                      <a:pt x="14" y="56"/>
                    </a:cubicBezTo>
                    <a:cubicBezTo>
                      <a:pt x="16" y="58"/>
                      <a:pt x="16" y="58"/>
                      <a:pt x="16" y="58"/>
                    </a:cubicBezTo>
                    <a:cubicBezTo>
                      <a:pt x="18" y="57"/>
                      <a:pt x="18" y="57"/>
                      <a:pt x="18" y="57"/>
                    </a:cubicBezTo>
                    <a:cubicBezTo>
                      <a:pt x="18" y="55"/>
                      <a:pt x="18" y="55"/>
                      <a:pt x="18" y="55"/>
                    </a:cubicBezTo>
                    <a:cubicBezTo>
                      <a:pt x="18" y="55"/>
                      <a:pt x="18" y="55"/>
                      <a:pt x="18" y="55"/>
                    </a:cubicBezTo>
                    <a:cubicBezTo>
                      <a:pt x="22" y="54"/>
                      <a:pt x="22" y="54"/>
                      <a:pt x="22" y="54"/>
                    </a:cubicBezTo>
                    <a:cubicBezTo>
                      <a:pt x="22" y="58"/>
                      <a:pt x="22" y="58"/>
                      <a:pt x="22" y="58"/>
                    </a:cubicBezTo>
                    <a:cubicBezTo>
                      <a:pt x="25" y="57"/>
                      <a:pt x="25" y="57"/>
                      <a:pt x="25" y="57"/>
                    </a:cubicBezTo>
                    <a:cubicBezTo>
                      <a:pt x="28" y="54"/>
                      <a:pt x="28" y="54"/>
                      <a:pt x="28" y="54"/>
                    </a:cubicBezTo>
                    <a:cubicBezTo>
                      <a:pt x="29" y="54"/>
                      <a:pt x="29" y="54"/>
                      <a:pt x="29" y="54"/>
                    </a:cubicBezTo>
                    <a:cubicBezTo>
                      <a:pt x="30" y="53"/>
                      <a:pt x="30" y="53"/>
                      <a:pt x="30" y="53"/>
                    </a:cubicBezTo>
                    <a:cubicBezTo>
                      <a:pt x="30" y="52"/>
                      <a:pt x="30" y="52"/>
                      <a:pt x="30" y="52"/>
                    </a:cubicBezTo>
                    <a:cubicBezTo>
                      <a:pt x="33" y="51"/>
                      <a:pt x="33" y="51"/>
                      <a:pt x="33" y="51"/>
                    </a:cubicBezTo>
                    <a:cubicBezTo>
                      <a:pt x="35" y="47"/>
                      <a:pt x="35" y="47"/>
                      <a:pt x="35" y="47"/>
                    </a:cubicBezTo>
                    <a:cubicBezTo>
                      <a:pt x="35" y="42"/>
                      <a:pt x="35" y="42"/>
                      <a:pt x="35" y="42"/>
                    </a:cubicBezTo>
                    <a:cubicBezTo>
                      <a:pt x="34" y="41"/>
                      <a:pt x="34" y="41"/>
                      <a:pt x="34" y="41"/>
                    </a:cubicBezTo>
                    <a:cubicBezTo>
                      <a:pt x="35" y="39"/>
                      <a:pt x="35" y="39"/>
                      <a:pt x="35" y="39"/>
                    </a:cubicBezTo>
                    <a:cubicBezTo>
                      <a:pt x="37" y="38"/>
                      <a:pt x="37" y="38"/>
                      <a:pt x="37" y="38"/>
                    </a:cubicBezTo>
                    <a:cubicBezTo>
                      <a:pt x="37" y="38"/>
                      <a:pt x="39" y="34"/>
                      <a:pt x="39" y="34"/>
                    </a:cubicBezTo>
                    <a:cubicBezTo>
                      <a:pt x="39" y="34"/>
                      <a:pt x="40" y="32"/>
                      <a:pt x="40" y="32"/>
                    </a:cubicBezTo>
                    <a:cubicBezTo>
                      <a:pt x="40" y="32"/>
                      <a:pt x="43" y="30"/>
                      <a:pt x="43" y="30"/>
                    </a:cubicBezTo>
                    <a:cubicBezTo>
                      <a:pt x="43" y="30"/>
                      <a:pt x="45" y="28"/>
                      <a:pt x="45" y="28"/>
                    </a:cubicBezTo>
                    <a:cubicBezTo>
                      <a:pt x="45" y="25"/>
                      <a:pt x="45" y="25"/>
                      <a:pt x="45" y="25"/>
                    </a:cubicBezTo>
                    <a:cubicBezTo>
                      <a:pt x="46" y="22"/>
                      <a:pt x="46" y="22"/>
                      <a:pt x="46" y="22"/>
                    </a:cubicBezTo>
                    <a:cubicBezTo>
                      <a:pt x="46" y="18"/>
                      <a:pt x="46" y="18"/>
                      <a:pt x="46" y="18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51" y="3"/>
                      <a:pt x="51" y="3"/>
                      <a:pt x="51" y="3"/>
                    </a:cubicBezTo>
                    <a:cubicBezTo>
                      <a:pt x="51" y="1"/>
                      <a:pt x="51" y="1"/>
                      <a:pt x="51" y="1"/>
                    </a:cubicBezTo>
                    <a:cubicBezTo>
                      <a:pt x="51" y="0"/>
                      <a:pt x="51" y="0"/>
                      <a:pt x="51" y="0"/>
                    </a:cubicBezTo>
                    <a:cubicBezTo>
                      <a:pt x="49" y="0"/>
                      <a:pt x="49" y="0"/>
                      <a:pt x="49" y="0"/>
                    </a:cubicBezTo>
                    <a:lnTo>
                      <a:pt x="48" y="1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54" name="Freeform 919">
                <a:extLst>
                  <a:ext uri="{FF2B5EF4-FFF2-40B4-BE49-F238E27FC236}">
                    <a16:creationId xmlns:a16="http://schemas.microsoft.com/office/drawing/2014/main" id="{BF1C67B6-D001-D5A5-D2F8-C601BD27E20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716588" y="4737100"/>
                <a:ext cx="541337" cy="538163"/>
              </a:xfrm>
              <a:custGeom>
                <a:avLst/>
                <a:gdLst>
                  <a:gd name="T0" fmla="*/ 122 w 130"/>
                  <a:gd name="T1" fmla="*/ 10 h 129"/>
                  <a:gd name="T2" fmla="*/ 120 w 130"/>
                  <a:gd name="T3" fmla="*/ 6 h 129"/>
                  <a:gd name="T4" fmla="*/ 116 w 130"/>
                  <a:gd name="T5" fmla="*/ 7 h 129"/>
                  <a:gd name="T6" fmla="*/ 106 w 130"/>
                  <a:gd name="T7" fmla="*/ 6 h 129"/>
                  <a:gd name="T8" fmla="*/ 101 w 130"/>
                  <a:gd name="T9" fmla="*/ 1 h 129"/>
                  <a:gd name="T10" fmla="*/ 95 w 130"/>
                  <a:gd name="T11" fmla="*/ 1 h 129"/>
                  <a:gd name="T12" fmla="*/ 89 w 130"/>
                  <a:gd name="T13" fmla="*/ 0 h 129"/>
                  <a:gd name="T14" fmla="*/ 85 w 130"/>
                  <a:gd name="T15" fmla="*/ 4 h 129"/>
                  <a:gd name="T16" fmla="*/ 76 w 130"/>
                  <a:gd name="T17" fmla="*/ 6 h 129"/>
                  <a:gd name="T18" fmla="*/ 62 w 130"/>
                  <a:gd name="T19" fmla="*/ 8 h 129"/>
                  <a:gd name="T20" fmla="*/ 50 w 130"/>
                  <a:gd name="T21" fmla="*/ 2 h 129"/>
                  <a:gd name="T22" fmla="*/ 43 w 130"/>
                  <a:gd name="T23" fmla="*/ 7 h 129"/>
                  <a:gd name="T24" fmla="*/ 44 w 130"/>
                  <a:gd name="T25" fmla="*/ 15 h 129"/>
                  <a:gd name="T26" fmla="*/ 39 w 130"/>
                  <a:gd name="T27" fmla="*/ 30 h 129"/>
                  <a:gd name="T28" fmla="*/ 38 w 130"/>
                  <a:gd name="T29" fmla="*/ 40 h 129"/>
                  <a:gd name="T30" fmla="*/ 32 w 130"/>
                  <a:gd name="T31" fmla="*/ 46 h 129"/>
                  <a:gd name="T32" fmla="*/ 27 w 130"/>
                  <a:gd name="T33" fmla="*/ 53 h 129"/>
                  <a:gd name="T34" fmla="*/ 26 w 130"/>
                  <a:gd name="T35" fmla="*/ 63 h 129"/>
                  <a:gd name="T36" fmla="*/ 22 w 130"/>
                  <a:gd name="T37" fmla="*/ 66 h 129"/>
                  <a:gd name="T38" fmla="*/ 15 w 130"/>
                  <a:gd name="T39" fmla="*/ 70 h 129"/>
                  <a:gd name="T40" fmla="*/ 11 w 130"/>
                  <a:gd name="T41" fmla="*/ 67 h 129"/>
                  <a:gd name="T42" fmla="*/ 7 w 130"/>
                  <a:gd name="T43" fmla="*/ 68 h 129"/>
                  <a:gd name="T44" fmla="*/ 2 w 130"/>
                  <a:gd name="T45" fmla="*/ 76 h 129"/>
                  <a:gd name="T46" fmla="*/ 1 w 130"/>
                  <a:gd name="T47" fmla="*/ 77 h 129"/>
                  <a:gd name="T48" fmla="*/ 29 w 130"/>
                  <a:gd name="T49" fmla="*/ 76 h 129"/>
                  <a:gd name="T50" fmla="*/ 32 w 130"/>
                  <a:gd name="T51" fmla="*/ 85 h 129"/>
                  <a:gd name="T52" fmla="*/ 40 w 130"/>
                  <a:gd name="T53" fmla="*/ 92 h 129"/>
                  <a:gd name="T54" fmla="*/ 49 w 130"/>
                  <a:gd name="T55" fmla="*/ 91 h 129"/>
                  <a:gd name="T56" fmla="*/ 57 w 130"/>
                  <a:gd name="T57" fmla="*/ 86 h 129"/>
                  <a:gd name="T58" fmla="*/ 66 w 130"/>
                  <a:gd name="T59" fmla="*/ 94 h 129"/>
                  <a:gd name="T60" fmla="*/ 65 w 130"/>
                  <a:gd name="T61" fmla="*/ 101 h 129"/>
                  <a:gd name="T62" fmla="*/ 69 w 130"/>
                  <a:gd name="T63" fmla="*/ 110 h 129"/>
                  <a:gd name="T64" fmla="*/ 68 w 130"/>
                  <a:gd name="T65" fmla="*/ 113 h 129"/>
                  <a:gd name="T66" fmla="*/ 72 w 130"/>
                  <a:gd name="T67" fmla="*/ 112 h 129"/>
                  <a:gd name="T68" fmla="*/ 76 w 130"/>
                  <a:gd name="T69" fmla="*/ 111 h 129"/>
                  <a:gd name="T70" fmla="*/ 79 w 130"/>
                  <a:gd name="T71" fmla="*/ 112 h 129"/>
                  <a:gd name="T72" fmla="*/ 82 w 130"/>
                  <a:gd name="T73" fmla="*/ 114 h 129"/>
                  <a:gd name="T74" fmla="*/ 84 w 130"/>
                  <a:gd name="T75" fmla="*/ 115 h 129"/>
                  <a:gd name="T76" fmla="*/ 91 w 130"/>
                  <a:gd name="T77" fmla="*/ 117 h 129"/>
                  <a:gd name="T78" fmla="*/ 100 w 130"/>
                  <a:gd name="T79" fmla="*/ 118 h 129"/>
                  <a:gd name="T80" fmla="*/ 102 w 130"/>
                  <a:gd name="T81" fmla="*/ 116 h 129"/>
                  <a:gd name="T82" fmla="*/ 107 w 130"/>
                  <a:gd name="T83" fmla="*/ 120 h 129"/>
                  <a:gd name="T84" fmla="*/ 111 w 130"/>
                  <a:gd name="T85" fmla="*/ 124 h 129"/>
                  <a:gd name="T86" fmla="*/ 115 w 130"/>
                  <a:gd name="T87" fmla="*/ 129 h 129"/>
                  <a:gd name="T88" fmla="*/ 119 w 130"/>
                  <a:gd name="T89" fmla="*/ 127 h 129"/>
                  <a:gd name="T90" fmla="*/ 119 w 130"/>
                  <a:gd name="T91" fmla="*/ 129 h 129"/>
                  <a:gd name="T92" fmla="*/ 117 w 130"/>
                  <a:gd name="T93" fmla="*/ 120 h 129"/>
                  <a:gd name="T94" fmla="*/ 113 w 130"/>
                  <a:gd name="T95" fmla="*/ 119 h 129"/>
                  <a:gd name="T96" fmla="*/ 112 w 130"/>
                  <a:gd name="T97" fmla="*/ 109 h 129"/>
                  <a:gd name="T98" fmla="*/ 112 w 130"/>
                  <a:gd name="T99" fmla="*/ 106 h 129"/>
                  <a:gd name="T100" fmla="*/ 112 w 130"/>
                  <a:gd name="T101" fmla="*/ 103 h 129"/>
                  <a:gd name="T102" fmla="*/ 114 w 130"/>
                  <a:gd name="T103" fmla="*/ 95 h 129"/>
                  <a:gd name="T104" fmla="*/ 126 w 130"/>
                  <a:gd name="T105" fmla="*/ 93 h 129"/>
                  <a:gd name="T106" fmla="*/ 118 w 130"/>
                  <a:gd name="T107" fmla="*/ 77 h 129"/>
                  <a:gd name="T108" fmla="*/ 117 w 130"/>
                  <a:gd name="T109" fmla="*/ 67 h 129"/>
                  <a:gd name="T110" fmla="*/ 114 w 130"/>
                  <a:gd name="T111" fmla="*/ 55 h 129"/>
                  <a:gd name="T112" fmla="*/ 115 w 130"/>
                  <a:gd name="T113" fmla="*/ 51 h 129"/>
                  <a:gd name="T114" fmla="*/ 119 w 130"/>
                  <a:gd name="T115" fmla="*/ 46 h 129"/>
                  <a:gd name="T116" fmla="*/ 130 w 130"/>
                  <a:gd name="T117" fmla="*/ 22 h 129"/>
                  <a:gd name="T118" fmla="*/ 127 w 130"/>
                  <a:gd name="T119" fmla="*/ 18 h 129"/>
                  <a:gd name="T120" fmla="*/ 127 w 130"/>
                  <a:gd name="T121" fmla="*/ 14 h 129"/>
                  <a:gd name="T122" fmla="*/ 125 w 130"/>
                  <a:gd name="T123" fmla="*/ 12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30" h="129">
                    <a:moveTo>
                      <a:pt x="125" y="12"/>
                    </a:moveTo>
                    <a:cubicBezTo>
                      <a:pt x="125" y="10"/>
                      <a:pt x="125" y="10"/>
                      <a:pt x="125" y="10"/>
                    </a:cubicBezTo>
                    <a:cubicBezTo>
                      <a:pt x="122" y="10"/>
                      <a:pt x="122" y="10"/>
                      <a:pt x="122" y="10"/>
                    </a:cubicBezTo>
                    <a:cubicBezTo>
                      <a:pt x="122" y="9"/>
                      <a:pt x="122" y="9"/>
                      <a:pt x="122" y="9"/>
                    </a:cubicBezTo>
                    <a:cubicBezTo>
                      <a:pt x="120" y="7"/>
                      <a:pt x="120" y="7"/>
                      <a:pt x="120" y="7"/>
                    </a:cubicBezTo>
                    <a:cubicBezTo>
                      <a:pt x="120" y="6"/>
                      <a:pt x="120" y="6"/>
                      <a:pt x="120" y="6"/>
                    </a:cubicBezTo>
                    <a:cubicBezTo>
                      <a:pt x="118" y="5"/>
                      <a:pt x="118" y="5"/>
                      <a:pt x="118" y="5"/>
                    </a:cubicBezTo>
                    <a:cubicBezTo>
                      <a:pt x="117" y="7"/>
                      <a:pt x="117" y="7"/>
                      <a:pt x="117" y="7"/>
                    </a:cubicBezTo>
                    <a:cubicBezTo>
                      <a:pt x="116" y="7"/>
                      <a:pt x="116" y="7"/>
                      <a:pt x="116" y="7"/>
                    </a:cubicBezTo>
                    <a:cubicBezTo>
                      <a:pt x="113" y="6"/>
                      <a:pt x="113" y="6"/>
                      <a:pt x="113" y="6"/>
                    </a:cubicBezTo>
                    <a:cubicBezTo>
                      <a:pt x="110" y="8"/>
                      <a:pt x="110" y="8"/>
                      <a:pt x="110" y="8"/>
                    </a:cubicBezTo>
                    <a:cubicBezTo>
                      <a:pt x="106" y="6"/>
                      <a:pt x="106" y="6"/>
                      <a:pt x="106" y="6"/>
                    </a:cubicBezTo>
                    <a:cubicBezTo>
                      <a:pt x="106" y="4"/>
                      <a:pt x="106" y="4"/>
                      <a:pt x="106" y="4"/>
                    </a:cubicBezTo>
                    <a:cubicBezTo>
                      <a:pt x="103" y="2"/>
                      <a:pt x="103" y="2"/>
                      <a:pt x="103" y="2"/>
                    </a:cubicBezTo>
                    <a:cubicBezTo>
                      <a:pt x="103" y="2"/>
                      <a:pt x="102" y="1"/>
                      <a:pt x="101" y="1"/>
                    </a:cubicBezTo>
                    <a:cubicBezTo>
                      <a:pt x="101" y="1"/>
                      <a:pt x="100" y="3"/>
                      <a:pt x="100" y="3"/>
                    </a:cubicBezTo>
                    <a:cubicBezTo>
                      <a:pt x="97" y="3"/>
                      <a:pt x="97" y="3"/>
                      <a:pt x="97" y="3"/>
                    </a:cubicBezTo>
                    <a:cubicBezTo>
                      <a:pt x="95" y="1"/>
                      <a:pt x="95" y="1"/>
                      <a:pt x="95" y="1"/>
                    </a:cubicBezTo>
                    <a:cubicBezTo>
                      <a:pt x="93" y="1"/>
                      <a:pt x="93" y="1"/>
                      <a:pt x="93" y="1"/>
                    </a:cubicBezTo>
                    <a:cubicBezTo>
                      <a:pt x="91" y="0"/>
                      <a:pt x="91" y="0"/>
                      <a:pt x="91" y="0"/>
                    </a:cubicBezTo>
                    <a:cubicBezTo>
                      <a:pt x="89" y="0"/>
                      <a:pt x="89" y="0"/>
                      <a:pt x="89" y="0"/>
                    </a:cubicBezTo>
                    <a:cubicBezTo>
                      <a:pt x="89" y="2"/>
                      <a:pt x="89" y="2"/>
                      <a:pt x="89" y="2"/>
                    </a:cubicBezTo>
                    <a:cubicBezTo>
                      <a:pt x="88" y="3"/>
                      <a:pt x="88" y="3"/>
                      <a:pt x="88" y="3"/>
                    </a:cubicBezTo>
                    <a:cubicBezTo>
                      <a:pt x="85" y="4"/>
                      <a:pt x="85" y="4"/>
                      <a:pt x="85" y="4"/>
                    </a:cubicBezTo>
                    <a:cubicBezTo>
                      <a:pt x="83" y="2"/>
                      <a:pt x="83" y="2"/>
                      <a:pt x="83" y="2"/>
                    </a:cubicBezTo>
                    <a:cubicBezTo>
                      <a:pt x="82" y="3"/>
                      <a:pt x="82" y="3"/>
                      <a:pt x="82" y="3"/>
                    </a:cubicBezTo>
                    <a:cubicBezTo>
                      <a:pt x="76" y="6"/>
                      <a:pt x="76" y="6"/>
                      <a:pt x="76" y="6"/>
                    </a:cubicBezTo>
                    <a:cubicBezTo>
                      <a:pt x="73" y="4"/>
                      <a:pt x="73" y="4"/>
                      <a:pt x="73" y="4"/>
                    </a:cubicBezTo>
                    <a:cubicBezTo>
                      <a:pt x="70" y="8"/>
                      <a:pt x="70" y="8"/>
                      <a:pt x="70" y="8"/>
                    </a:cubicBezTo>
                    <a:cubicBezTo>
                      <a:pt x="62" y="8"/>
                      <a:pt x="62" y="8"/>
                      <a:pt x="62" y="8"/>
                    </a:cubicBezTo>
                    <a:cubicBezTo>
                      <a:pt x="57" y="6"/>
                      <a:pt x="57" y="6"/>
                      <a:pt x="57" y="6"/>
                    </a:cubicBezTo>
                    <a:cubicBezTo>
                      <a:pt x="54" y="3"/>
                      <a:pt x="54" y="3"/>
                      <a:pt x="54" y="3"/>
                    </a:cubicBezTo>
                    <a:cubicBezTo>
                      <a:pt x="50" y="2"/>
                      <a:pt x="50" y="2"/>
                      <a:pt x="50" y="2"/>
                    </a:cubicBezTo>
                    <a:cubicBezTo>
                      <a:pt x="47" y="3"/>
                      <a:pt x="47" y="3"/>
                      <a:pt x="47" y="3"/>
                    </a:cubicBezTo>
                    <a:cubicBezTo>
                      <a:pt x="45" y="6"/>
                      <a:pt x="45" y="6"/>
                      <a:pt x="45" y="6"/>
                    </a:cubicBezTo>
                    <a:cubicBezTo>
                      <a:pt x="43" y="7"/>
                      <a:pt x="43" y="7"/>
                      <a:pt x="43" y="7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5"/>
                      <a:pt x="44" y="15"/>
                      <a:pt x="44" y="15"/>
                    </a:cubicBezTo>
                    <a:cubicBezTo>
                      <a:pt x="40" y="21"/>
                      <a:pt x="40" y="21"/>
                      <a:pt x="40" y="21"/>
                    </a:cubicBezTo>
                    <a:cubicBezTo>
                      <a:pt x="40" y="26"/>
                      <a:pt x="40" y="26"/>
                      <a:pt x="40" y="26"/>
                    </a:cubicBezTo>
                    <a:cubicBezTo>
                      <a:pt x="39" y="30"/>
                      <a:pt x="39" y="30"/>
                      <a:pt x="39" y="30"/>
                    </a:cubicBezTo>
                    <a:cubicBezTo>
                      <a:pt x="39" y="34"/>
                      <a:pt x="39" y="34"/>
                      <a:pt x="39" y="34"/>
                    </a:cubicBezTo>
                    <a:cubicBezTo>
                      <a:pt x="38" y="37"/>
                      <a:pt x="38" y="37"/>
                      <a:pt x="38" y="37"/>
                    </a:cubicBezTo>
                    <a:cubicBezTo>
                      <a:pt x="38" y="40"/>
                      <a:pt x="38" y="40"/>
                      <a:pt x="38" y="40"/>
                    </a:cubicBezTo>
                    <a:cubicBezTo>
                      <a:pt x="38" y="40"/>
                      <a:pt x="36" y="42"/>
                      <a:pt x="36" y="42"/>
                    </a:cubicBezTo>
                    <a:cubicBezTo>
                      <a:pt x="36" y="42"/>
                      <a:pt x="33" y="44"/>
                      <a:pt x="33" y="44"/>
                    </a:cubicBezTo>
                    <a:cubicBezTo>
                      <a:pt x="33" y="44"/>
                      <a:pt x="32" y="46"/>
                      <a:pt x="32" y="46"/>
                    </a:cubicBezTo>
                    <a:cubicBezTo>
                      <a:pt x="32" y="46"/>
                      <a:pt x="30" y="50"/>
                      <a:pt x="30" y="50"/>
                    </a:cubicBezTo>
                    <a:cubicBezTo>
                      <a:pt x="28" y="51"/>
                      <a:pt x="28" y="51"/>
                      <a:pt x="28" y="51"/>
                    </a:cubicBezTo>
                    <a:cubicBezTo>
                      <a:pt x="27" y="53"/>
                      <a:pt x="27" y="53"/>
                      <a:pt x="27" y="53"/>
                    </a:cubicBezTo>
                    <a:cubicBezTo>
                      <a:pt x="28" y="54"/>
                      <a:pt x="28" y="54"/>
                      <a:pt x="28" y="54"/>
                    </a:cubicBezTo>
                    <a:cubicBezTo>
                      <a:pt x="28" y="59"/>
                      <a:pt x="28" y="59"/>
                      <a:pt x="28" y="59"/>
                    </a:cubicBezTo>
                    <a:cubicBezTo>
                      <a:pt x="26" y="63"/>
                      <a:pt x="26" y="63"/>
                      <a:pt x="26" y="63"/>
                    </a:cubicBezTo>
                    <a:cubicBezTo>
                      <a:pt x="23" y="64"/>
                      <a:pt x="23" y="64"/>
                      <a:pt x="23" y="64"/>
                    </a:cubicBezTo>
                    <a:cubicBezTo>
                      <a:pt x="23" y="65"/>
                      <a:pt x="23" y="65"/>
                      <a:pt x="23" y="65"/>
                    </a:cubicBezTo>
                    <a:cubicBezTo>
                      <a:pt x="22" y="66"/>
                      <a:pt x="22" y="66"/>
                      <a:pt x="22" y="66"/>
                    </a:cubicBezTo>
                    <a:cubicBezTo>
                      <a:pt x="21" y="66"/>
                      <a:pt x="21" y="66"/>
                      <a:pt x="21" y="66"/>
                    </a:cubicBezTo>
                    <a:cubicBezTo>
                      <a:pt x="18" y="69"/>
                      <a:pt x="18" y="69"/>
                      <a:pt x="18" y="69"/>
                    </a:cubicBezTo>
                    <a:cubicBezTo>
                      <a:pt x="15" y="70"/>
                      <a:pt x="15" y="70"/>
                      <a:pt x="15" y="70"/>
                    </a:cubicBezTo>
                    <a:cubicBezTo>
                      <a:pt x="15" y="66"/>
                      <a:pt x="15" y="66"/>
                      <a:pt x="15" y="66"/>
                    </a:cubicBezTo>
                    <a:cubicBezTo>
                      <a:pt x="11" y="67"/>
                      <a:pt x="11" y="67"/>
                      <a:pt x="11" y="67"/>
                    </a:cubicBezTo>
                    <a:cubicBezTo>
                      <a:pt x="11" y="67"/>
                      <a:pt x="11" y="67"/>
                      <a:pt x="11" y="67"/>
                    </a:cubicBezTo>
                    <a:cubicBezTo>
                      <a:pt x="11" y="69"/>
                      <a:pt x="11" y="69"/>
                      <a:pt x="11" y="69"/>
                    </a:cubicBezTo>
                    <a:cubicBezTo>
                      <a:pt x="9" y="70"/>
                      <a:pt x="9" y="70"/>
                      <a:pt x="9" y="70"/>
                    </a:cubicBezTo>
                    <a:cubicBezTo>
                      <a:pt x="7" y="68"/>
                      <a:pt x="7" y="68"/>
                      <a:pt x="7" y="68"/>
                    </a:cubicBezTo>
                    <a:cubicBezTo>
                      <a:pt x="2" y="71"/>
                      <a:pt x="2" y="71"/>
                      <a:pt x="2" y="71"/>
                    </a:cubicBezTo>
                    <a:cubicBezTo>
                      <a:pt x="2" y="72"/>
                      <a:pt x="2" y="72"/>
                      <a:pt x="2" y="72"/>
                    </a:cubicBezTo>
                    <a:cubicBezTo>
                      <a:pt x="2" y="76"/>
                      <a:pt x="2" y="76"/>
                      <a:pt x="2" y="76"/>
                    </a:cubicBezTo>
                    <a:cubicBezTo>
                      <a:pt x="1" y="76"/>
                      <a:pt x="1" y="76"/>
                      <a:pt x="1" y="76"/>
                    </a:cubicBezTo>
                    <a:cubicBezTo>
                      <a:pt x="1" y="76"/>
                      <a:pt x="1" y="76"/>
                      <a:pt x="1" y="76"/>
                    </a:cubicBezTo>
                    <a:cubicBezTo>
                      <a:pt x="0" y="76"/>
                      <a:pt x="0" y="76"/>
                      <a:pt x="1" y="77"/>
                    </a:cubicBezTo>
                    <a:cubicBezTo>
                      <a:pt x="1" y="77"/>
                      <a:pt x="2" y="77"/>
                      <a:pt x="2" y="78"/>
                    </a:cubicBezTo>
                    <a:cubicBezTo>
                      <a:pt x="6" y="76"/>
                      <a:pt x="6" y="76"/>
                      <a:pt x="6" y="76"/>
                    </a:cubicBezTo>
                    <a:cubicBezTo>
                      <a:pt x="29" y="76"/>
                      <a:pt x="29" y="76"/>
                      <a:pt x="29" y="76"/>
                    </a:cubicBezTo>
                    <a:cubicBezTo>
                      <a:pt x="31" y="79"/>
                      <a:pt x="31" y="79"/>
                      <a:pt x="31" y="79"/>
                    </a:cubicBezTo>
                    <a:cubicBezTo>
                      <a:pt x="31" y="80"/>
                      <a:pt x="31" y="80"/>
                      <a:pt x="31" y="80"/>
                    </a:cubicBezTo>
                    <a:cubicBezTo>
                      <a:pt x="32" y="85"/>
                      <a:pt x="32" y="85"/>
                      <a:pt x="32" y="85"/>
                    </a:cubicBezTo>
                    <a:cubicBezTo>
                      <a:pt x="34" y="88"/>
                      <a:pt x="34" y="88"/>
                      <a:pt x="34" y="88"/>
                    </a:cubicBezTo>
                    <a:cubicBezTo>
                      <a:pt x="36" y="92"/>
                      <a:pt x="36" y="92"/>
                      <a:pt x="36" y="92"/>
                    </a:cubicBezTo>
                    <a:cubicBezTo>
                      <a:pt x="40" y="92"/>
                      <a:pt x="40" y="92"/>
                      <a:pt x="40" y="92"/>
                    </a:cubicBezTo>
                    <a:cubicBezTo>
                      <a:pt x="43" y="90"/>
                      <a:pt x="43" y="90"/>
                      <a:pt x="43" y="90"/>
                    </a:cubicBezTo>
                    <a:cubicBezTo>
                      <a:pt x="46" y="91"/>
                      <a:pt x="46" y="91"/>
                      <a:pt x="46" y="91"/>
                    </a:cubicBezTo>
                    <a:cubicBezTo>
                      <a:pt x="49" y="91"/>
                      <a:pt x="49" y="91"/>
                      <a:pt x="49" y="91"/>
                    </a:cubicBezTo>
                    <a:cubicBezTo>
                      <a:pt x="50" y="84"/>
                      <a:pt x="50" y="84"/>
                      <a:pt x="50" y="84"/>
                    </a:cubicBezTo>
                    <a:cubicBezTo>
                      <a:pt x="58" y="84"/>
                      <a:pt x="58" y="84"/>
                      <a:pt x="58" y="84"/>
                    </a:cubicBezTo>
                    <a:cubicBezTo>
                      <a:pt x="57" y="86"/>
                      <a:pt x="57" y="86"/>
                      <a:pt x="57" y="86"/>
                    </a:cubicBezTo>
                    <a:cubicBezTo>
                      <a:pt x="65" y="86"/>
                      <a:pt x="65" y="86"/>
                      <a:pt x="65" y="86"/>
                    </a:cubicBezTo>
                    <a:cubicBezTo>
                      <a:pt x="65" y="91"/>
                      <a:pt x="65" y="91"/>
                      <a:pt x="65" y="91"/>
                    </a:cubicBezTo>
                    <a:cubicBezTo>
                      <a:pt x="66" y="94"/>
                      <a:pt x="66" y="94"/>
                      <a:pt x="66" y="94"/>
                    </a:cubicBezTo>
                    <a:cubicBezTo>
                      <a:pt x="66" y="99"/>
                      <a:pt x="66" y="99"/>
                      <a:pt x="66" y="99"/>
                    </a:cubicBezTo>
                    <a:cubicBezTo>
                      <a:pt x="65" y="100"/>
                      <a:pt x="65" y="100"/>
                      <a:pt x="65" y="100"/>
                    </a:cubicBezTo>
                    <a:cubicBezTo>
                      <a:pt x="65" y="101"/>
                      <a:pt x="65" y="101"/>
                      <a:pt x="65" y="101"/>
                    </a:cubicBezTo>
                    <a:cubicBezTo>
                      <a:pt x="68" y="104"/>
                      <a:pt x="68" y="104"/>
                      <a:pt x="68" y="104"/>
                    </a:cubicBezTo>
                    <a:cubicBezTo>
                      <a:pt x="69" y="107"/>
                      <a:pt x="69" y="107"/>
                      <a:pt x="69" y="107"/>
                    </a:cubicBezTo>
                    <a:cubicBezTo>
                      <a:pt x="69" y="110"/>
                      <a:pt x="69" y="110"/>
                      <a:pt x="69" y="110"/>
                    </a:cubicBezTo>
                    <a:cubicBezTo>
                      <a:pt x="68" y="111"/>
                      <a:pt x="68" y="111"/>
                      <a:pt x="68" y="111"/>
                    </a:cubicBezTo>
                    <a:cubicBezTo>
                      <a:pt x="68" y="112"/>
                      <a:pt x="68" y="112"/>
                      <a:pt x="68" y="112"/>
                    </a:cubicBezTo>
                    <a:cubicBezTo>
                      <a:pt x="68" y="113"/>
                      <a:pt x="68" y="113"/>
                      <a:pt x="68" y="113"/>
                    </a:cubicBezTo>
                    <a:cubicBezTo>
                      <a:pt x="69" y="114"/>
                      <a:pt x="69" y="114"/>
                      <a:pt x="69" y="114"/>
                    </a:cubicBezTo>
                    <a:cubicBezTo>
                      <a:pt x="70" y="112"/>
                      <a:pt x="70" y="112"/>
                      <a:pt x="70" y="112"/>
                    </a:cubicBezTo>
                    <a:cubicBezTo>
                      <a:pt x="72" y="112"/>
                      <a:pt x="72" y="112"/>
                      <a:pt x="72" y="112"/>
                    </a:cubicBezTo>
                    <a:cubicBezTo>
                      <a:pt x="72" y="112"/>
                      <a:pt x="72" y="112"/>
                      <a:pt x="72" y="112"/>
                    </a:cubicBezTo>
                    <a:cubicBezTo>
                      <a:pt x="75" y="112"/>
                      <a:pt x="75" y="112"/>
                      <a:pt x="75" y="112"/>
                    </a:cubicBezTo>
                    <a:cubicBezTo>
                      <a:pt x="76" y="111"/>
                      <a:pt x="76" y="111"/>
                      <a:pt x="76" y="111"/>
                    </a:cubicBezTo>
                    <a:cubicBezTo>
                      <a:pt x="77" y="111"/>
                      <a:pt x="77" y="111"/>
                      <a:pt x="77" y="111"/>
                    </a:cubicBezTo>
                    <a:cubicBezTo>
                      <a:pt x="77" y="111"/>
                      <a:pt x="78" y="112"/>
                      <a:pt x="78" y="112"/>
                    </a:cubicBezTo>
                    <a:cubicBezTo>
                      <a:pt x="78" y="112"/>
                      <a:pt x="79" y="112"/>
                      <a:pt x="79" y="112"/>
                    </a:cubicBezTo>
                    <a:cubicBezTo>
                      <a:pt x="81" y="111"/>
                      <a:pt x="81" y="111"/>
                      <a:pt x="81" y="111"/>
                    </a:cubicBezTo>
                    <a:cubicBezTo>
                      <a:pt x="83" y="112"/>
                      <a:pt x="83" y="112"/>
                      <a:pt x="83" y="112"/>
                    </a:cubicBezTo>
                    <a:cubicBezTo>
                      <a:pt x="82" y="114"/>
                      <a:pt x="82" y="114"/>
                      <a:pt x="82" y="114"/>
                    </a:cubicBezTo>
                    <a:cubicBezTo>
                      <a:pt x="82" y="115"/>
                      <a:pt x="82" y="115"/>
                      <a:pt x="82" y="115"/>
                    </a:cubicBezTo>
                    <a:cubicBezTo>
                      <a:pt x="83" y="115"/>
                      <a:pt x="83" y="115"/>
                      <a:pt x="83" y="115"/>
                    </a:cubicBezTo>
                    <a:cubicBezTo>
                      <a:pt x="84" y="115"/>
                      <a:pt x="84" y="115"/>
                      <a:pt x="84" y="115"/>
                    </a:cubicBezTo>
                    <a:cubicBezTo>
                      <a:pt x="90" y="113"/>
                      <a:pt x="90" y="113"/>
                      <a:pt x="90" y="113"/>
                    </a:cubicBezTo>
                    <a:cubicBezTo>
                      <a:pt x="90" y="116"/>
                      <a:pt x="90" y="116"/>
                      <a:pt x="90" y="116"/>
                    </a:cubicBezTo>
                    <a:cubicBezTo>
                      <a:pt x="91" y="117"/>
                      <a:pt x="91" y="117"/>
                      <a:pt x="91" y="117"/>
                    </a:cubicBezTo>
                    <a:cubicBezTo>
                      <a:pt x="93" y="117"/>
                      <a:pt x="93" y="117"/>
                      <a:pt x="93" y="117"/>
                    </a:cubicBezTo>
                    <a:cubicBezTo>
                      <a:pt x="94" y="118"/>
                      <a:pt x="94" y="118"/>
                      <a:pt x="94" y="118"/>
                    </a:cubicBezTo>
                    <a:cubicBezTo>
                      <a:pt x="100" y="118"/>
                      <a:pt x="100" y="118"/>
                      <a:pt x="100" y="118"/>
                    </a:cubicBezTo>
                    <a:cubicBezTo>
                      <a:pt x="101" y="118"/>
                      <a:pt x="101" y="118"/>
                      <a:pt x="101" y="118"/>
                    </a:cubicBezTo>
                    <a:cubicBezTo>
                      <a:pt x="101" y="116"/>
                      <a:pt x="101" y="116"/>
                      <a:pt x="101" y="116"/>
                    </a:cubicBezTo>
                    <a:cubicBezTo>
                      <a:pt x="102" y="116"/>
                      <a:pt x="102" y="116"/>
                      <a:pt x="102" y="116"/>
                    </a:cubicBezTo>
                    <a:cubicBezTo>
                      <a:pt x="102" y="118"/>
                      <a:pt x="102" y="118"/>
                      <a:pt x="102" y="118"/>
                    </a:cubicBezTo>
                    <a:cubicBezTo>
                      <a:pt x="105" y="120"/>
                      <a:pt x="105" y="120"/>
                      <a:pt x="105" y="120"/>
                    </a:cubicBezTo>
                    <a:cubicBezTo>
                      <a:pt x="107" y="120"/>
                      <a:pt x="107" y="120"/>
                      <a:pt x="107" y="120"/>
                    </a:cubicBezTo>
                    <a:cubicBezTo>
                      <a:pt x="109" y="122"/>
                      <a:pt x="109" y="122"/>
                      <a:pt x="109" y="122"/>
                    </a:cubicBezTo>
                    <a:cubicBezTo>
                      <a:pt x="111" y="122"/>
                      <a:pt x="111" y="122"/>
                      <a:pt x="111" y="122"/>
                    </a:cubicBezTo>
                    <a:cubicBezTo>
                      <a:pt x="111" y="124"/>
                      <a:pt x="111" y="124"/>
                      <a:pt x="111" y="124"/>
                    </a:cubicBezTo>
                    <a:cubicBezTo>
                      <a:pt x="113" y="125"/>
                      <a:pt x="113" y="125"/>
                      <a:pt x="113" y="125"/>
                    </a:cubicBezTo>
                    <a:cubicBezTo>
                      <a:pt x="113" y="127"/>
                      <a:pt x="113" y="127"/>
                      <a:pt x="113" y="127"/>
                    </a:cubicBezTo>
                    <a:cubicBezTo>
                      <a:pt x="115" y="129"/>
                      <a:pt x="115" y="129"/>
                      <a:pt x="115" y="129"/>
                    </a:cubicBezTo>
                    <a:cubicBezTo>
                      <a:pt x="116" y="129"/>
                      <a:pt x="116" y="129"/>
                      <a:pt x="116" y="129"/>
                    </a:cubicBezTo>
                    <a:cubicBezTo>
                      <a:pt x="118" y="127"/>
                      <a:pt x="118" y="127"/>
                      <a:pt x="118" y="127"/>
                    </a:cubicBezTo>
                    <a:cubicBezTo>
                      <a:pt x="119" y="127"/>
                      <a:pt x="119" y="127"/>
                      <a:pt x="119" y="127"/>
                    </a:cubicBezTo>
                    <a:cubicBezTo>
                      <a:pt x="119" y="128"/>
                      <a:pt x="119" y="128"/>
                      <a:pt x="119" y="128"/>
                    </a:cubicBezTo>
                    <a:cubicBezTo>
                      <a:pt x="119" y="128"/>
                      <a:pt x="119" y="128"/>
                      <a:pt x="119" y="128"/>
                    </a:cubicBezTo>
                    <a:cubicBezTo>
                      <a:pt x="119" y="129"/>
                      <a:pt x="119" y="129"/>
                      <a:pt x="119" y="129"/>
                    </a:cubicBezTo>
                    <a:cubicBezTo>
                      <a:pt x="120" y="129"/>
                      <a:pt x="120" y="129"/>
                      <a:pt x="120" y="129"/>
                    </a:cubicBezTo>
                    <a:cubicBezTo>
                      <a:pt x="120" y="120"/>
                      <a:pt x="120" y="120"/>
                      <a:pt x="120" y="120"/>
                    </a:cubicBezTo>
                    <a:cubicBezTo>
                      <a:pt x="117" y="120"/>
                      <a:pt x="117" y="120"/>
                      <a:pt x="117" y="120"/>
                    </a:cubicBezTo>
                    <a:cubicBezTo>
                      <a:pt x="117" y="122"/>
                      <a:pt x="117" y="122"/>
                      <a:pt x="117" y="122"/>
                    </a:cubicBezTo>
                    <a:cubicBezTo>
                      <a:pt x="114" y="121"/>
                      <a:pt x="114" y="121"/>
                      <a:pt x="114" y="121"/>
                    </a:cubicBezTo>
                    <a:cubicBezTo>
                      <a:pt x="113" y="119"/>
                      <a:pt x="113" y="119"/>
                      <a:pt x="113" y="119"/>
                    </a:cubicBezTo>
                    <a:cubicBezTo>
                      <a:pt x="110" y="118"/>
                      <a:pt x="110" y="118"/>
                      <a:pt x="110" y="118"/>
                    </a:cubicBezTo>
                    <a:cubicBezTo>
                      <a:pt x="110" y="115"/>
                      <a:pt x="110" y="115"/>
                      <a:pt x="110" y="115"/>
                    </a:cubicBezTo>
                    <a:cubicBezTo>
                      <a:pt x="112" y="109"/>
                      <a:pt x="112" y="109"/>
                      <a:pt x="112" y="109"/>
                    </a:cubicBezTo>
                    <a:cubicBezTo>
                      <a:pt x="112" y="108"/>
                      <a:pt x="112" y="108"/>
                      <a:pt x="112" y="108"/>
                    </a:cubicBezTo>
                    <a:cubicBezTo>
                      <a:pt x="111" y="107"/>
                      <a:pt x="111" y="107"/>
                      <a:pt x="111" y="107"/>
                    </a:cubicBezTo>
                    <a:cubicBezTo>
                      <a:pt x="112" y="106"/>
                      <a:pt x="112" y="106"/>
                      <a:pt x="112" y="106"/>
                    </a:cubicBezTo>
                    <a:cubicBezTo>
                      <a:pt x="112" y="104"/>
                      <a:pt x="112" y="104"/>
                      <a:pt x="112" y="104"/>
                    </a:cubicBezTo>
                    <a:cubicBezTo>
                      <a:pt x="112" y="104"/>
                      <a:pt x="112" y="104"/>
                      <a:pt x="112" y="104"/>
                    </a:cubicBezTo>
                    <a:cubicBezTo>
                      <a:pt x="112" y="103"/>
                      <a:pt x="112" y="103"/>
                      <a:pt x="112" y="103"/>
                    </a:cubicBezTo>
                    <a:cubicBezTo>
                      <a:pt x="110" y="100"/>
                      <a:pt x="110" y="100"/>
                      <a:pt x="110" y="100"/>
                    </a:cubicBezTo>
                    <a:cubicBezTo>
                      <a:pt x="114" y="96"/>
                      <a:pt x="114" y="96"/>
                      <a:pt x="114" y="96"/>
                    </a:cubicBezTo>
                    <a:cubicBezTo>
                      <a:pt x="114" y="95"/>
                      <a:pt x="114" y="95"/>
                      <a:pt x="114" y="95"/>
                    </a:cubicBezTo>
                    <a:cubicBezTo>
                      <a:pt x="114" y="95"/>
                      <a:pt x="114" y="95"/>
                      <a:pt x="114" y="95"/>
                    </a:cubicBezTo>
                    <a:cubicBezTo>
                      <a:pt x="114" y="94"/>
                      <a:pt x="114" y="94"/>
                      <a:pt x="114" y="94"/>
                    </a:cubicBezTo>
                    <a:cubicBezTo>
                      <a:pt x="126" y="93"/>
                      <a:pt x="126" y="93"/>
                      <a:pt x="126" y="93"/>
                    </a:cubicBezTo>
                    <a:cubicBezTo>
                      <a:pt x="123" y="85"/>
                      <a:pt x="123" y="85"/>
                      <a:pt x="123" y="85"/>
                    </a:cubicBezTo>
                    <a:cubicBezTo>
                      <a:pt x="118" y="79"/>
                      <a:pt x="118" y="79"/>
                      <a:pt x="118" y="79"/>
                    </a:cubicBezTo>
                    <a:cubicBezTo>
                      <a:pt x="118" y="77"/>
                      <a:pt x="118" y="77"/>
                      <a:pt x="118" y="77"/>
                    </a:cubicBezTo>
                    <a:cubicBezTo>
                      <a:pt x="119" y="75"/>
                      <a:pt x="119" y="75"/>
                      <a:pt x="119" y="75"/>
                    </a:cubicBezTo>
                    <a:cubicBezTo>
                      <a:pt x="117" y="71"/>
                      <a:pt x="117" y="71"/>
                      <a:pt x="117" y="71"/>
                    </a:cubicBezTo>
                    <a:cubicBezTo>
                      <a:pt x="117" y="67"/>
                      <a:pt x="117" y="67"/>
                      <a:pt x="117" y="67"/>
                    </a:cubicBezTo>
                    <a:cubicBezTo>
                      <a:pt x="116" y="63"/>
                      <a:pt x="116" y="63"/>
                      <a:pt x="116" y="63"/>
                    </a:cubicBezTo>
                    <a:cubicBezTo>
                      <a:pt x="116" y="58"/>
                      <a:pt x="116" y="58"/>
                      <a:pt x="116" y="58"/>
                    </a:cubicBezTo>
                    <a:cubicBezTo>
                      <a:pt x="114" y="55"/>
                      <a:pt x="114" y="55"/>
                      <a:pt x="114" y="55"/>
                    </a:cubicBezTo>
                    <a:cubicBezTo>
                      <a:pt x="114" y="55"/>
                      <a:pt x="114" y="55"/>
                      <a:pt x="114" y="55"/>
                    </a:cubicBezTo>
                    <a:cubicBezTo>
                      <a:pt x="113" y="53"/>
                      <a:pt x="113" y="53"/>
                      <a:pt x="113" y="53"/>
                    </a:cubicBezTo>
                    <a:cubicBezTo>
                      <a:pt x="115" y="51"/>
                      <a:pt x="115" y="51"/>
                      <a:pt x="115" y="51"/>
                    </a:cubicBezTo>
                    <a:cubicBezTo>
                      <a:pt x="115" y="49"/>
                      <a:pt x="115" y="49"/>
                      <a:pt x="115" y="49"/>
                    </a:cubicBezTo>
                    <a:cubicBezTo>
                      <a:pt x="117" y="47"/>
                      <a:pt x="117" y="47"/>
                      <a:pt x="117" y="47"/>
                    </a:cubicBezTo>
                    <a:cubicBezTo>
                      <a:pt x="119" y="46"/>
                      <a:pt x="119" y="46"/>
                      <a:pt x="119" y="46"/>
                    </a:cubicBezTo>
                    <a:cubicBezTo>
                      <a:pt x="119" y="37"/>
                      <a:pt x="119" y="37"/>
                      <a:pt x="119" y="37"/>
                    </a:cubicBezTo>
                    <a:cubicBezTo>
                      <a:pt x="121" y="31"/>
                      <a:pt x="121" y="31"/>
                      <a:pt x="121" y="31"/>
                    </a:cubicBezTo>
                    <a:cubicBezTo>
                      <a:pt x="130" y="22"/>
                      <a:pt x="130" y="22"/>
                      <a:pt x="130" y="22"/>
                    </a:cubicBezTo>
                    <a:cubicBezTo>
                      <a:pt x="128" y="20"/>
                      <a:pt x="128" y="20"/>
                      <a:pt x="128" y="20"/>
                    </a:cubicBezTo>
                    <a:cubicBezTo>
                      <a:pt x="126" y="20"/>
                      <a:pt x="126" y="20"/>
                      <a:pt x="126" y="20"/>
                    </a:cubicBezTo>
                    <a:cubicBezTo>
                      <a:pt x="127" y="18"/>
                      <a:pt x="127" y="18"/>
                      <a:pt x="127" y="18"/>
                    </a:cubicBezTo>
                    <a:cubicBezTo>
                      <a:pt x="127" y="17"/>
                      <a:pt x="127" y="17"/>
                      <a:pt x="127" y="17"/>
                    </a:cubicBezTo>
                    <a:cubicBezTo>
                      <a:pt x="126" y="16"/>
                      <a:pt x="126" y="16"/>
                      <a:pt x="126" y="16"/>
                    </a:cubicBezTo>
                    <a:cubicBezTo>
                      <a:pt x="127" y="14"/>
                      <a:pt x="127" y="14"/>
                      <a:pt x="127" y="14"/>
                    </a:cubicBezTo>
                    <a:cubicBezTo>
                      <a:pt x="127" y="13"/>
                      <a:pt x="127" y="13"/>
                      <a:pt x="127" y="13"/>
                    </a:cubicBezTo>
                    <a:cubicBezTo>
                      <a:pt x="126" y="12"/>
                      <a:pt x="126" y="12"/>
                      <a:pt x="126" y="12"/>
                    </a:cubicBezTo>
                    <a:lnTo>
                      <a:pt x="125" y="12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55" name="Freeform 920">
                <a:extLst>
                  <a:ext uri="{FF2B5EF4-FFF2-40B4-BE49-F238E27FC236}">
                    <a16:creationId xmlns:a16="http://schemas.microsoft.com/office/drawing/2014/main" id="{24A2015B-64B0-2677-09A9-BBC7EAEF497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6596063" y="5221288"/>
                <a:ext cx="57150" cy="41275"/>
              </a:xfrm>
              <a:custGeom>
                <a:avLst/>
                <a:gdLst>
                  <a:gd name="T0" fmla="*/ 1 w 14"/>
                  <a:gd name="T1" fmla="*/ 3 h 10"/>
                  <a:gd name="T2" fmla="*/ 1 w 14"/>
                  <a:gd name="T3" fmla="*/ 2 h 10"/>
                  <a:gd name="T4" fmla="*/ 1 w 14"/>
                  <a:gd name="T5" fmla="*/ 0 h 10"/>
                  <a:gd name="T6" fmla="*/ 2 w 14"/>
                  <a:gd name="T7" fmla="*/ 2 h 10"/>
                  <a:gd name="T8" fmla="*/ 2 w 14"/>
                  <a:gd name="T9" fmla="*/ 3 h 10"/>
                  <a:gd name="T10" fmla="*/ 1 w 14"/>
                  <a:gd name="T11" fmla="*/ 3 h 10"/>
                  <a:gd name="T12" fmla="*/ 9 w 14"/>
                  <a:gd name="T13" fmla="*/ 5 h 10"/>
                  <a:gd name="T14" fmla="*/ 9 w 14"/>
                  <a:gd name="T15" fmla="*/ 5 h 10"/>
                  <a:gd name="T16" fmla="*/ 9 w 14"/>
                  <a:gd name="T17" fmla="*/ 4 h 10"/>
                  <a:gd name="T18" fmla="*/ 8 w 14"/>
                  <a:gd name="T19" fmla="*/ 5 h 10"/>
                  <a:gd name="T20" fmla="*/ 9 w 14"/>
                  <a:gd name="T21" fmla="*/ 5 h 10"/>
                  <a:gd name="T22" fmla="*/ 14 w 14"/>
                  <a:gd name="T23" fmla="*/ 10 h 10"/>
                  <a:gd name="T24" fmla="*/ 14 w 14"/>
                  <a:gd name="T25" fmla="*/ 9 h 10"/>
                  <a:gd name="T26" fmla="*/ 14 w 14"/>
                  <a:gd name="T27" fmla="*/ 9 h 10"/>
                  <a:gd name="T28" fmla="*/ 14 w 14"/>
                  <a:gd name="T29" fmla="*/ 9 h 10"/>
                  <a:gd name="T30" fmla="*/ 14 w 14"/>
                  <a:gd name="T31" fmla="*/ 1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4" h="10">
                    <a:moveTo>
                      <a:pt x="1" y="3"/>
                    </a:moveTo>
                    <a:cubicBezTo>
                      <a:pt x="1" y="2"/>
                      <a:pt x="0" y="2"/>
                      <a:pt x="1" y="2"/>
                    </a:cubicBezTo>
                    <a:cubicBezTo>
                      <a:pt x="1" y="1"/>
                      <a:pt x="1" y="1"/>
                      <a:pt x="1" y="0"/>
                    </a:cubicBezTo>
                    <a:cubicBezTo>
                      <a:pt x="2" y="1"/>
                      <a:pt x="1" y="1"/>
                      <a:pt x="2" y="2"/>
                    </a:cubicBezTo>
                    <a:cubicBezTo>
                      <a:pt x="2" y="2"/>
                      <a:pt x="2" y="2"/>
                      <a:pt x="2" y="3"/>
                    </a:cubicBezTo>
                    <a:cubicBezTo>
                      <a:pt x="2" y="3"/>
                      <a:pt x="1" y="3"/>
                      <a:pt x="1" y="3"/>
                    </a:cubicBezTo>
                    <a:close/>
                    <a:moveTo>
                      <a:pt x="9" y="5"/>
                    </a:move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9" y="4"/>
                      <a:pt x="9" y="4"/>
                    </a:cubicBezTo>
                    <a:cubicBezTo>
                      <a:pt x="8" y="4"/>
                      <a:pt x="8" y="5"/>
                      <a:pt x="8" y="5"/>
                    </a:cubicBezTo>
                    <a:cubicBezTo>
                      <a:pt x="8" y="5"/>
                      <a:pt x="8" y="5"/>
                      <a:pt x="9" y="5"/>
                    </a:cubicBezTo>
                    <a:close/>
                    <a:moveTo>
                      <a:pt x="14" y="10"/>
                    </a:moveTo>
                    <a:cubicBezTo>
                      <a:pt x="14" y="10"/>
                      <a:pt x="14" y="9"/>
                      <a:pt x="14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4" y="9"/>
                      <a:pt x="14" y="9"/>
                      <a:pt x="14" y="9"/>
                    </a:cubicBezTo>
                    <a:cubicBezTo>
                      <a:pt x="13" y="10"/>
                      <a:pt x="14" y="10"/>
                      <a:pt x="14" y="10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56" name="Freeform 921">
                <a:extLst>
                  <a:ext uri="{FF2B5EF4-FFF2-40B4-BE49-F238E27FC236}">
                    <a16:creationId xmlns:a16="http://schemas.microsoft.com/office/drawing/2014/main" id="{1F892F27-5CCB-924C-F162-D1DC21A746A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754688" y="4208463"/>
                <a:ext cx="295275" cy="471488"/>
              </a:xfrm>
              <a:custGeom>
                <a:avLst/>
                <a:gdLst>
                  <a:gd name="T0" fmla="*/ 62 w 71"/>
                  <a:gd name="T1" fmla="*/ 81 h 113"/>
                  <a:gd name="T2" fmla="*/ 60 w 71"/>
                  <a:gd name="T3" fmla="*/ 79 h 113"/>
                  <a:gd name="T4" fmla="*/ 59 w 71"/>
                  <a:gd name="T5" fmla="*/ 76 h 113"/>
                  <a:gd name="T6" fmla="*/ 56 w 71"/>
                  <a:gd name="T7" fmla="*/ 76 h 113"/>
                  <a:gd name="T8" fmla="*/ 58 w 71"/>
                  <a:gd name="T9" fmla="*/ 69 h 113"/>
                  <a:gd name="T10" fmla="*/ 61 w 71"/>
                  <a:gd name="T11" fmla="*/ 66 h 113"/>
                  <a:gd name="T12" fmla="*/ 61 w 71"/>
                  <a:gd name="T13" fmla="*/ 63 h 113"/>
                  <a:gd name="T14" fmla="*/ 63 w 71"/>
                  <a:gd name="T15" fmla="*/ 61 h 113"/>
                  <a:gd name="T16" fmla="*/ 65 w 71"/>
                  <a:gd name="T17" fmla="*/ 58 h 113"/>
                  <a:gd name="T18" fmla="*/ 64 w 71"/>
                  <a:gd name="T19" fmla="*/ 57 h 113"/>
                  <a:gd name="T20" fmla="*/ 71 w 71"/>
                  <a:gd name="T21" fmla="*/ 56 h 113"/>
                  <a:gd name="T22" fmla="*/ 45 w 71"/>
                  <a:gd name="T23" fmla="*/ 14 h 113"/>
                  <a:gd name="T24" fmla="*/ 10 w 71"/>
                  <a:gd name="T25" fmla="*/ 3 h 113"/>
                  <a:gd name="T26" fmla="*/ 12 w 71"/>
                  <a:gd name="T27" fmla="*/ 14 h 113"/>
                  <a:gd name="T28" fmla="*/ 13 w 71"/>
                  <a:gd name="T29" fmla="*/ 19 h 113"/>
                  <a:gd name="T30" fmla="*/ 17 w 71"/>
                  <a:gd name="T31" fmla="*/ 22 h 113"/>
                  <a:gd name="T32" fmla="*/ 14 w 71"/>
                  <a:gd name="T33" fmla="*/ 33 h 113"/>
                  <a:gd name="T34" fmla="*/ 6 w 71"/>
                  <a:gd name="T35" fmla="*/ 56 h 113"/>
                  <a:gd name="T36" fmla="*/ 0 w 71"/>
                  <a:gd name="T37" fmla="*/ 64 h 113"/>
                  <a:gd name="T38" fmla="*/ 4 w 71"/>
                  <a:gd name="T39" fmla="*/ 74 h 113"/>
                  <a:gd name="T40" fmla="*/ 7 w 71"/>
                  <a:gd name="T41" fmla="*/ 76 h 113"/>
                  <a:gd name="T42" fmla="*/ 10 w 71"/>
                  <a:gd name="T43" fmla="*/ 80 h 113"/>
                  <a:gd name="T44" fmla="*/ 11 w 71"/>
                  <a:gd name="T45" fmla="*/ 92 h 113"/>
                  <a:gd name="T46" fmla="*/ 5 w 71"/>
                  <a:gd name="T47" fmla="*/ 95 h 113"/>
                  <a:gd name="T48" fmla="*/ 7 w 71"/>
                  <a:gd name="T49" fmla="*/ 102 h 113"/>
                  <a:gd name="T50" fmla="*/ 14 w 71"/>
                  <a:gd name="T51" fmla="*/ 111 h 113"/>
                  <a:gd name="T52" fmla="*/ 17 w 71"/>
                  <a:gd name="T53" fmla="*/ 113 h 113"/>
                  <a:gd name="T54" fmla="*/ 23 w 71"/>
                  <a:gd name="T55" fmla="*/ 113 h 113"/>
                  <a:gd name="T56" fmla="*/ 35 w 71"/>
                  <a:gd name="T57" fmla="*/ 109 h 113"/>
                  <a:gd name="T58" fmla="*/ 38 w 71"/>
                  <a:gd name="T59" fmla="*/ 104 h 113"/>
                  <a:gd name="T60" fmla="*/ 38 w 71"/>
                  <a:gd name="T61" fmla="*/ 102 h 113"/>
                  <a:gd name="T62" fmla="*/ 48 w 71"/>
                  <a:gd name="T63" fmla="*/ 100 h 113"/>
                  <a:gd name="T64" fmla="*/ 53 w 71"/>
                  <a:gd name="T65" fmla="*/ 95 h 113"/>
                  <a:gd name="T66" fmla="*/ 56 w 71"/>
                  <a:gd name="T67" fmla="*/ 92 h 113"/>
                  <a:gd name="T68" fmla="*/ 60 w 71"/>
                  <a:gd name="T69" fmla="*/ 89 h 113"/>
                  <a:gd name="T70" fmla="*/ 64 w 71"/>
                  <a:gd name="T71" fmla="*/ 89 h 113"/>
                  <a:gd name="T72" fmla="*/ 62 w 71"/>
                  <a:gd name="T73" fmla="*/ 84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71" h="113">
                    <a:moveTo>
                      <a:pt x="62" y="84"/>
                    </a:moveTo>
                    <a:cubicBezTo>
                      <a:pt x="62" y="81"/>
                      <a:pt x="62" y="81"/>
                      <a:pt x="62" y="81"/>
                    </a:cubicBezTo>
                    <a:cubicBezTo>
                      <a:pt x="61" y="81"/>
                      <a:pt x="61" y="81"/>
                      <a:pt x="61" y="81"/>
                    </a:cubicBezTo>
                    <a:cubicBezTo>
                      <a:pt x="60" y="79"/>
                      <a:pt x="60" y="79"/>
                      <a:pt x="60" y="79"/>
                    </a:cubicBezTo>
                    <a:cubicBezTo>
                      <a:pt x="61" y="77"/>
                      <a:pt x="61" y="77"/>
                      <a:pt x="61" y="77"/>
                    </a:cubicBezTo>
                    <a:cubicBezTo>
                      <a:pt x="59" y="76"/>
                      <a:pt x="59" y="76"/>
                      <a:pt x="59" y="76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6" y="76"/>
                      <a:pt x="56" y="76"/>
                      <a:pt x="56" y="76"/>
                    </a:cubicBezTo>
                    <a:cubicBezTo>
                      <a:pt x="60" y="72"/>
                      <a:pt x="60" y="72"/>
                      <a:pt x="60" y="72"/>
                    </a:cubicBezTo>
                    <a:cubicBezTo>
                      <a:pt x="58" y="69"/>
                      <a:pt x="58" y="69"/>
                      <a:pt x="58" y="69"/>
                    </a:cubicBezTo>
                    <a:cubicBezTo>
                      <a:pt x="61" y="67"/>
                      <a:pt x="61" y="67"/>
                      <a:pt x="61" y="67"/>
                    </a:cubicBezTo>
                    <a:cubicBezTo>
                      <a:pt x="61" y="67"/>
                      <a:pt x="61" y="66"/>
                      <a:pt x="61" y="66"/>
                    </a:cubicBezTo>
                    <a:cubicBezTo>
                      <a:pt x="61" y="65"/>
                      <a:pt x="60" y="64"/>
                      <a:pt x="60" y="64"/>
                    </a:cubicBezTo>
                    <a:cubicBezTo>
                      <a:pt x="61" y="63"/>
                      <a:pt x="61" y="63"/>
                      <a:pt x="61" y="63"/>
                    </a:cubicBezTo>
                    <a:cubicBezTo>
                      <a:pt x="63" y="63"/>
                      <a:pt x="63" y="63"/>
                      <a:pt x="63" y="63"/>
                    </a:cubicBezTo>
                    <a:cubicBezTo>
                      <a:pt x="63" y="61"/>
                      <a:pt x="63" y="61"/>
                      <a:pt x="63" y="61"/>
                    </a:cubicBezTo>
                    <a:cubicBezTo>
                      <a:pt x="65" y="59"/>
                      <a:pt x="65" y="59"/>
                      <a:pt x="65" y="59"/>
                    </a:cubicBezTo>
                    <a:cubicBezTo>
                      <a:pt x="65" y="58"/>
                      <a:pt x="65" y="58"/>
                      <a:pt x="65" y="58"/>
                    </a:cubicBezTo>
                    <a:cubicBezTo>
                      <a:pt x="65" y="58"/>
                      <a:pt x="64" y="58"/>
                      <a:pt x="64" y="58"/>
                    </a:cubicBezTo>
                    <a:cubicBezTo>
                      <a:pt x="64" y="58"/>
                      <a:pt x="64" y="57"/>
                      <a:pt x="64" y="57"/>
                    </a:cubicBezTo>
                    <a:cubicBezTo>
                      <a:pt x="64" y="57"/>
                      <a:pt x="66" y="56"/>
                      <a:pt x="66" y="56"/>
                    </a:cubicBezTo>
                    <a:cubicBezTo>
                      <a:pt x="71" y="56"/>
                      <a:pt x="71" y="56"/>
                      <a:pt x="71" y="56"/>
                    </a:cubicBezTo>
                    <a:cubicBezTo>
                      <a:pt x="71" y="29"/>
                      <a:pt x="71" y="29"/>
                      <a:pt x="71" y="29"/>
                    </a:cubicBezTo>
                    <a:cubicBezTo>
                      <a:pt x="45" y="14"/>
                      <a:pt x="45" y="14"/>
                      <a:pt x="45" y="14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12" y="10"/>
                      <a:pt x="12" y="10"/>
                      <a:pt x="12" y="10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4" y="18"/>
                      <a:pt x="14" y="18"/>
                      <a:pt x="14" y="18"/>
                    </a:cubicBezTo>
                    <a:cubicBezTo>
                      <a:pt x="13" y="19"/>
                      <a:pt x="13" y="19"/>
                      <a:pt x="13" y="19"/>
                    </a:cubicBezTo>
                    <a:cubicBezTo>
                      <a:pt x="13" y="19"/>
                      <a:pt x="14" y="21"/>
                      <a:pt x="14" y="21"/>
                    </a:cubicBezTo>
                    <a:cubicBezTo>
                      <a:pt x="14" y="21"/>
                      <a:pt x="17" y="22"/>
                      <a:pt x="17" y="22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4" y="33"/>
                      <a:pt x="14" y="33"/>
                      <a:pt x="14" y="33"/>
                    </a:cubicBezTo>
                    <a:cubicBezTo>
                      <a:pt x="14" y="48"/>
                      <a:pt x="14" y="48"/>
                      <a:pt x="14" y="48"/>
                    </a:cubicBezTo>
                    <a:cubicBezTo>
                      <a:pt x="6" y="56"/>
                      <a:pt x="6" y="56"/>
                      <a:pt x="6" y="56"/>
                    </a:cubicBezTo>
                    <a:cubicBezTo>
                      <a:pt x="1" y="64"/>
                      <a:pt x="1" y="64"/>
                      <a:pt x="1" y="64"/>
                    </a:cubicBezTo>
                    <a:cubicBezTo>
                      <a:pt x="0" y="64"/>
                      <a:pt x="0" y="64"/>
                      <a:pt x="0" y="64"/>
                    </a:cubicBezTo>
                    <a:cubicBezTo>
                      <a:pt x="1" y="70"/>
                      <a:pt x="1" y="70"/>
                      <a:pt x="1" y="70"/>
                    </a:cubicBezTo>
                    <a:cubicBezTo>
                      <a:pt x="4" y="74"/>
                      <a:pt x="4" y="74"/>
                      <a:pt x="4" y="74"/>
                    </a:cubicBezTo>
                    <a:cubicBezTo>
                      <a:pt x="7" y="74"/>
                      <a:pt x="7" y="74"/>
                      <a:pt x="7" y="74"/>
                    </a:cubicBezTo>
                    <a:cubicBezTo>
                      <a:pt x="7" y="76"/>
                      <a:pt x="7" y="76"/>
                      <a:pt x="7" y="76"/>
                    </a:cubicBezTo>
                    <a:cubicBezTo>
                      <a:pt x="9" y="77"/>
                      <a:pt x="9" y="77"/>
                      <a:pt x="9" y="77"/>
                    </a:cubicBezTo>
                    <a:cubicBezTo>
                      <a:pt x="10" y="80"/>
                      <a:pt x="10" y="80"/>
                      <a:pt x="10" y="80"/>
                    </a:cubicBezTo>
                    <a:cubicBezTo>
                      <a:pt x="10" y="81"/>
                      <a:pt x="10" y="81"/>
                      <a:pt x="10" y="81"/>
                    </a:cubicBezTo>
                    <a:cubicBezTo>
                      <a:pt x="11" y="92"/>
                      <a:pt x="11" y="92"/>
                      <a:pt x="11" y="92"/>
                    </a:cubicBezTo>
                    <a:cubicBezTo>
                      <a:pt x="15" y="95"/>
                      <a:pt x="15" y="95"/>
                      <a:pt x="15" y="95"/>
                    </a:cubicBezTo>
                    <a:cubicBezTo>
                      <a:pt x="5" y="95"/>
                      <a:pt x="5" y="95"/>
                      <a:pt x="5" y="95"/>
                    </a:cubicBezTo>
                    <a:cubicBezTo>
                      <a:pt x="3" y="98"/>
                      <a:pt x="3" y="98"/>
                      <a:pt x="3" y="98"/>
                    </a:cubicBezTo>
                    <a:cubicBezTo>
                      <a:pt x="7" y="102"/>
                      <a:pt x="7" y="102"/>
                      <a:pt x="7" y="102"/>
                    </a:cubicBezTo>
                    <a:cubicBezTo>
                      <a:pt x="11" y="104"/>
                      <a:pt x="11" y="104"/>
                      <a:pt x="11" y="104"/>
                    </a:cubicBezTo>
                    <a:cubicBezTo>
                      <a:pt x="14" y="111"/>
                      <a:pt x="14" y="111"/>
                      <a:pt x="14" y="111"/>
                    </a:cubicBezTo>
                    <a:cubicBezTo>
                      <a:pt x="14" y="112"/>
                      <a:pt x="14" y="112"/>
                      <a:pt x="14" y="112"/>
                    </a:cubicBezTo>
                    <a:cubicBezTo>
                      <a:pt x="17" y="113"/>
                      <a:pt x="17" y="113"/>
                      <a:pt x="17" y="113"/>
                    </a:cubicBezTo>
                    <a:cubicBezTo>
                      <a:pt x="21" y="110"/>
                      <a:pt x="21" y="110"/>
                      <a:pt x="21" y="110"/>
                    </a:cubicBezTo>
                    <a:cubicBezTo>
                      <a:pt x="23" y="113"/>
                      <a:pt x="23" y="113"/>
                      <a:pt x="23" y="113"/>
                    </a:cubicBezTo>
                    <a:cubicBezTo>
                      <a:pt x="28" y="109"/>
                      <a:pt x="28" y="109"/>
                      <a:pt x="28" y="109"/>
                    </a:cubicBezTo>
                    <a:cubicBezTo>
                      <a:pt x="35" y="109"/>
                      <a:pt x="35" y="109"/>
                      <a:pt x="35" y="109"/>
                    </a:cubicBezTo>
                    <a:cubicBezTo>
                      <a:pt x="38" y="105"/>
                      <a:pt x="38" y="105"/>
                      <a:pt x="38" y="105"/>
                    </a:cubicBezTo>
                    <a:cubicBezTo>
                      <a:pt x="38" y="104"/>
                      <a:pt x="38" y="104"/>
                      <a:pt x="38" y="104"/>
                    </a:cubicBezTo>
                    <a:cubicBezTo>
                      <a:pt x="36" y="103"/>
                      <a:pt x="36" y="103"/>
                      <a:pt x="36" y="103"/>
                    </a:cubicBezTo>
                    <a:cubicBezTo>
                      <a:pt x="38" y="102"/>
                      <a:pt x="38" y="102"/>
                      <a:pt x="38" y="102"/>
                    </a:cubicBezTo>
                    <a:cubicBezTo>
                      <a:pt x="47" y="101"/>
                      <a:pt x="47" y="101"/>
                      <a:pt x="47" y="101"/>
                    </a:cubicBezTo>
                    <a:cubicBezTo>
                      <a:pt x="48" y="100"/>
                      <a:pt x="48" y="100"/>
                      <a:pt x="48" y="100"/>
                    </a:cubicBezTo>
                    <a:cubicBezTo>
                      <a:pt x="50" y="100"/>
                      <a:pt x="50" y="100"/>
                      <a:pt x="50" y="100"/>
                    </a:cubicBezTo>
                    <a:cubicBezTo>
                      <a:pt x="53" y="95"/>
                      <a:pt x="53" y="95"/>
                      <a:pt x="53" y="95"/>
                    </a:cubicBezTo>
                    <a:cubicBezTo>
                      <a:pt x="56" y="94"/>
                      <a:pt x="56" y="94"/>
                      <a:pt x="56" y="94"/>
                    </a:cubicBezTo>
                    <a:cubicBezTo>
                      <a:pt x="56" y="94"/>
                      <a:pt x="56" y="93"/>
                      <a:pt x="56" y="92"/>
                    </a:cubicBezTo>
                    <a:cubicBezTo>
                      <a:pt x="56" y="92"/>
                      <a:pt x="56" y="90"/>
                      <a:pt x="56" y="90"/>
                    </a:cubicBezTo>
                    <a:cubicBezTo>
                      <a:pt x="60" y="89"/>
                      <a:pt x="60" y="89"/>
                      <a:pt x="60" y="89"/>
                    </a:cubicBezTo>
                    <a:cubicBezTo>
                      <a:pt x="61" y="88"/>
                      <a:pt x="61" y="88"/>
                      <a:pt x="61" y="88"/>
                    </a:cubicBezTo>
                    <a:cubicBezTo>
                      <a:pt x="64" y="89"/>
                      <a:pt x="64" y="89"/>
                      <a:pt x="64" y="89"/>
                    </a:cubicBezTo>
                    <a:cubicBezTo>
                      <a:pt x="64" y="86"/>
                      <a:pt x="64" y="86"/>
                      <a:pt x="64" y="86"/>
                    </a:cubicBezTo>
                    <a:lnTo>
                      <a:pt x="62" y="84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57" name="Freeform 922">
                <a:extLst>
                  <a:ext uri="{FF2B5EF4-FFF2-40B4-BE49-F238E27FC236}">
                    <a16:creationId xmlns:a16="http://schemas.microsoft.com/office/drawing/2014/main" id="{23DCDF0F-17EC-B4A9-DA8D-4C6EC2E4AF6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780088" y="4575175"/>
                <a:ext cx="369887" cy="250825"/>
              </a:xfrm>
              <a:custGeom>
                <a:avLst/>
                <a:gdLst>
                  <a:gd name="T0" fmla="*/ 83 w 89"/>
                  <a:gd name="T1" fmla="*/ 33 h 60"/>
                  <a:gd name="T2" fmla="*/ 82 w 89"/>
                  <a:gd name="T3" fmla="*/ 30 h 60"/>
                  <a:gd name="T4" fmla="*/ 79 w 89"/>
                  <a:gd name="T5" fmla="*/ 28 h 60"/>
                  <a:gd name="T6" fmla="*/ 74 w 89"/>
                  <a:gd name="T7" fmla="*/ 22 h 60"/>
                  <a:gd name="T8" fmla="*/ 67 w 89"/>
                  <a:gd name="T9" fmla="*/ 20 h 60"/>
                  <a:gd name="T10" fmla="*/ 67 w 89"/>
                  <a:gd name="T11" fmla="*/ 17 h 60"/>
                  <a:gd name="T12" fmla="*/ 62 w 89"/>
                  <a:gd name="T13" fmla="*/ 16 h 60"/>
                  <a:gd name="T14" fmla="*/ 61 w 89"/>
                  <a:gd name="T15" fmla="*/ 14 h 60"/>
                  <a:gd name="T16" fmla="*/ 63 w 89"/>
                  <a:gd name="T17" fmla="*/ 9 h 60"/>
                  <a:gd name="T18" fmla="*/ 58 w 89"/>
                  <a:gd name="T19" fmla="*/ 1 h 60"/>
                  <a:gd name="T20" fmla="*/ 54 w 89"/>
                  <a:gd name="T21" fmla="*/ 1 h 60"/>
                  <a:gd name="T22" fmla="*/ 50 w 89"/>
                  <a:gd name="T23" fmla="*/ 4 h 60"/>
                  <a:gd name="T24" fmla="*/ 47 w 89"/>
                  <a:gd name="T25" fmla="*/ 7 h 60"/>
                  <a:gd name="T26" fmla="*/ 42 w 89"/>
                  <a:gd name="T27" fmla="*/ 12 h 60"/>
                  <a:gd name="T28" fmla="*/ 32 w 89"/>
                  <a:gd name="T29" fmla="*/ 14 h 60"/>
                  <a:gd name="T30" fmla="*/ 32 w 89"/>
                  <a:gd name="T31" fmla="*/ 16 h 60"/>
                  <a:gd name="T32" fmla="*/ 29 w 89"/>
                  <a:gd name="T33" fmla="*/ 21 h 60"/>
                  <a:gd name="T34" fmla="*/ 17 w 89"/>
                  <a:gd name="T35" fmla="*/ 25 h 60"/>
                  <a:gd name="T36" fmla="*/ 11 w 89"/>
                  <a:gd name="T37" fmla="*/ 25 h 60"/>
                  <a:gd name="T38" fmla="*/ 6 w 89"/>
                  <a:gd name="T39" fmla="*/ 26 h 60"/>
                  <a:gd name="T40" fmla="*/ 3 w 89"/>
                  <a:gd name="T41" fmla="*/ 33 h 60"/>
                  <a:gd name="T42" fmla="*/ 2 w 89"/>
                  <a:gd name="T43" fmla="*/ 36 h 60"/>
                  <a:gd name="T44" fmla="*/ 2 w 89"/>
                  <a:gd name="T45" fmla="*/ 41 h 60"/>
                  <a:gd name="T46" fmla="*/ 5 w 89"/>
                  <a:gd name="T47" fmla="*/ 47 h 60"/>
                  <a:gd name="T48" fmla="*/ 11 w 89"/>
                  <a:gd name="T49" fmla="*/ 55 h 60"/>
                  <a:gd name="T50" fmla="*/ 15 w 89"/>
                  <a:gd name="T51" fmla="*/ 56 h 60"/>
                  <a:gd name="T52" fmla="*/ 21 w 89"/>
                  <a:gd name="T53" fmla="*/ 51 h 60"/>
                  <a:gd name="T54" fmla="*/ 27 w 89"/>
                  <a:gd name="T55" fmla="*/ 51 h 60"/>
                  <a:gd name="T56" fmla="*/ 28 w 89"/>
                  <a:gd name="T57" fmla="*/ 46 h 60"/>
                  <a:gd name="T58" fmla="*/ 32 w 89"/>
                  <a:gd name="T59" fmla="*/ 42 h 60"/>
                  <a:gd name="T60" fmla="*/ 39 w 89"/>
                  <a:gd name="T61" fmla="*/ 42 h 60"/>
                  <a:gd name="T62" fmla="*/ 47 w 89"/>
                  <a:gd name="T63" fmla="*/ 47 h 60"/>
                  <a:gd name="T64" fmla="*/ 58 w 89"/>
                  <a:gd name="T65" fmla="*/ 43 h 60"/>
                  <a:gd name="T66" fmla="*/ 67 w 89"/>
                  <a:gd name="T67" fmla="*/ 42 h 60"/>
                  <a:gd name="T68" fmla="*/ 70 w 89"/>
                  <a:gd name="T69" fmla="*/ 43 h 60"/>
                  <a:gd name="T70" fmla="*/ 74 w 89"/>
                  <a:gd name="T71" fmla="*/ 41 h 60"/>
                  <a:gd name="T72" fmla="*/ 76 w 89"/>
                  <a:gd name="T73" fmla="*/ 39 h 60"/>
                  <a:gd name="T74" fmla="*/ 80 w 89"/>
                  <a:gd name="T75" fmla="*/ 40 h 60"/>
                  <a:gd name="T76" fmla="*/ 85 w 89"/>
                  <a:gd name="T77" fmla="*/ 42 h 60"/>
                  <a:gd name="T78" fmla="*/ 88 w 89"/>
                  <a:gd name="T79" fmla="*/ 41 h 60"/>
                  <a:gd name="T80" fmla="*/ 87 w 89"/>
                  <a:gd name="T81" fmla="*/ 37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89" h="60">
                    <a:moveTo>
                      <a:pt x="82" y="34"/>
                    </a:moveTo>
                    <a:cubicBezTo>
                      <a:pt x="83" y="33"/>
                      <a:pt x="83" y="33"/>
                      <a:pt x="83" y="33"/>
                    </a:cubicBezTo>
                    <a:cubicBezTo>
                      <a:pt x="81" y="32"/>
                      <a:pt x="81" y="32"/>
                      <a:pt x="81" y="32"/>
                    </a:cubicBezTo>
                    <a:cubicBezTo>
                      <a:pt x="82" y="30"/>
                      <a:pt x="82" y="30"/>
                      <a:pt x="82" y="30"/>
                    </a:cubicBezTo>
                    <a:cubicBezTo>
                      <a:pt x="80" y="30"/>
                      <a:pt x="80" y="30"/>
                      <a:pt x="80" y="30"/>
                    </a:cubicBezTo>
                    <a:cubicBezTo>
                      <a:pt x="79" y="28"/>
                      <a:pt x="79" y="28"/>
                      <a:pt x="79" y="28"/>
                    </a:cubicBezTo>
                    <a:cubicBezTo>
                      <a:pt x="74" y="25"/>
                      <a:pt x="74" y="25"/>
                      <a:pt x="74" y="25"/>
                    </a:cubicBezTo>
                    <a:cubicBezTo>
                      <a:pt x="74" y="22"/>
                      <a:pt x="74" y="22"/>
                      <a:pt x="74" y="22"/>
                    </a:cubicBezTo>
                    <a:cubicBezTo>
                      <a:pt x="71" y="20"/>
                      <a:pt x="71" y="20"/>
                      <a:pt x="71" y="20"/>
                    </a:cubicBezTo>
                    <a:cubicBezTo>
                      <a:pt x="67" y="20"/>
                      <a:pt x="67" y="20"/>
                      <a:pt x="67" y="20"/>
                    </a:cubicBezTo>
                    <a:cubicBezTo>
                      <a:pt x="66" y="19"/>
                      <a:pt x="66" y="19"/>
                      <a:pt x="66" y="19"/>
                    </a:cubicBezTo>
                    <a:cubicBezTo>
                      <a:pt x="67" y="17"/>
                      <a:pt x="67" y="17"/>
                      <a:pt x="67" y="17"/>
                    </a:cubicBezTo>
                    <a:cubicBezTo>
                      <a:pt x="67" y="16"/>
                      <a:pt x="67" y="16"/>
                      <a:pt x="67" y="16"/>
                    </a:cubicBezTo>
                    <a:cubicBezTo>
                      <a:pt x="62" y="16"/>
                      <a:pt x="62" y="16"/>
                      <a:pt x="62" y="16"/>
                    </a:cubicBezTo>
                    <a:cubicBezTo>
                      <a:pt x="63" y="14"/>
                      <a:pt x="63" y="14"/>
                      <a:pt x="63" y="14"/>
                    </a:cubicBezTo>
                    <a:cubicBezTo>
                      <a:pt x="61" y="14"/>
                      <a:pt x="61" y="14"/>
                      <a:pt x="61" y="14"/>
                    </a:cubicBezTo>
                    <a:cubicBezTo>
                      <a:pt x="63" y="12"/>
                      <a:pt x="63" y="12"/>
                      <a:pt x="63" y="12"/>
                    </a:cubicBezTo>
                    <a:cubicBezTo>
                      <a:pt x="63" y="9"/>
                      <a:pt x="63" y="9"/>
                      <a:pt x="63" y="9"/>
                    </a:cubicBezTo>
                    <a:cubicBezTo>
                      <a:pt x="62" y="7"/>
                      <a:pt x="62" y="7"/>
                      <a:pt x="62" y="7"/>
                    </a:cubicBezTo>
                    <a:cubicBezTo>
                      <a:pt x="58" y="1"/>
                      <a:pt x="58" y="1"/>
                      <a:pt x="58" y="1"/>
                    </a:cubicBezTo>
                    <a:cubicBezTo>
                      <a:pt x="55" y="0"/>
                      <a:pt x="55" y="0"/>
                      <a:pt x="55" y="0"/>
                    </a:cubicBezTo>
                    <a:cubicBezTo>
                      <a:pt x="54" y="1"/>
                      <a:pt x="54" y="1"/>
                      <a:pt x="54" y="1"/>
                    </a:cubicBezTo>
                    <a:cubicBezTo>
                      <a:pt x="50" y="2"/>
                      <a:pt x="50" y="2"/>
                      <a:pt x="50" y="2"/>
                    </a:cubicBezTo>
                    <a:cubicBezTo>
                      <a:pt x="50" y="2"/>
                      <a:pt x="50" y="4"/>
                      <a:pt x="50" y="4"/>
                    </a:cubicBezTo>
                    <a:cubicBezTo>
                      <a:pt x="50" y="5"/>
                      <a:pt x="50" y="6"/>
                      <a:pt x="50" y="6"/>
                    </a:cubicBezTo>
                    <a:cubicBezTo>
                      <a:pt x="47" y="7"/>
                      <a:pt x="47" y="7"/>
                      <a:pt x="47" y="7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3"/>
                      <a:pt x="41" y="13"/>
                      <a:pt x="41" y="13"/>
                    </a:cubicBezTo>
                    <a:cubicBezTo>
                      <a:pt x="32" y="14"/>
                      <a:pt x="32" y="14"/>
                      <a:pt x="32" y="14"/>
                    </a:cubicBezTo>
                    <a:cubicBezTo>
                      <a:pt x="30" y="15"/>
                      <a:pt x="30" y="15"/>
                      <a:pt x="30" y="15"/>
                    </a:cubicBezTo>
                    <a:cubicBezTo>
                      <a:pt x="32" y="16"/>
                      <a:pt x="32" y="16"/>
                      <a:pt x="32" y="16"/>
                    </a:cubicBezTo>
                    <a:cubicBezTo>
                      <a:pt x="32" y="17"/>
                      <a:pt x="32" y="17"/>
                      <a:pt x="32" y="17"/>
                    </a:cubicBezTo>
                    <a:cubicBezTo>
                      <a:pt x="29" y="21"/>
                      <a:pt x="29" y="21"/>
                      <a:pt x="29" y="21"/>
                    </a:cubicBezTo>
                    <a:cubicBezTo>
                      <a:pt x="22" y="21"/>
                      <a:pt x="22" y="21"/>
                      <a:pt x="22" y="21"/>
                    </a:cubicBezTo>
                    <a:cubicBezTo>
                      <a:pt x="17" y="25"/>
                      <a:pt x="17" y="25"/>
                      <a:pt x="17" y="25"/>
                    </a:cubicBezTo>
                    <a:cubicBezTo>
                      <a:pt x="15" y="22"/>
                      <a:pt x="15" y="22"/>
                      <a:pt x="15" y="22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6" y="26"/>
                      <a:pt x="6" y="26"/>
                      <a:pt x="6" y="26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3" y="33"/>
                      <a:pt x="3" y="33"/>
                      <a:pt x="3" y="33"/>
                    </a:cubicBezTo>
                    <a:cubicBezTo>
                      <a:pt x="0" y="34"/>
                      <a:pt x="0" y="34"/>
                      <a:pt x="0" y="34"/>
                    </a:cubicBezTo>
                    <a:cubicBezTo>
                      <a:pt x="2" y="36"/>
                      <a:pt x="2" y="36"/>
                      <a:pt x="2" y="36"/>
                    </a:cubicBezTo>
                    <a:cubicBezTo>
                      <a:pt x="1" y="40"/>
                      <a:pt x="1" y="40"/>
                      <a:pt x="1" y="40"/>
                    </a:cubicBezTo>
                    <a:cubicBezTo>
                      <a:pt x="2" y="41"/>
                      <a:pt x="2" y="41"/>
                      <a:pt x="2" y="41"/>
                    </a:cubicBezTo>
                    <a:cubicBezTo>
                      <a:pt x="2" y="44"/>
                      <a:pt x="2" y="44"/>
                      <a:pt x="2" y="44"/>
                    </a:cubicBezTo>
                    <a:cubicBezTo>
                      <a:pt x="5" y="47"/>
                      <a:pt x="5" y="47"/>
                      <a:pt x="5" y="47"/>
                    </a:cubicBezTo>
                    <a:cubicBezTo>
                      <a:pt x="6" y="51"/>
                      <a:pt x="6" y="51"/>
                      <a:pt x="6" y="51"/>
                    </a:cubicBezTo>
                    <a:cubicBezTo>
                      <a:pt x="11" y="55"/>
                      <a:pt x="11" y="55"/>
                      <a:pt x="11" y="55"/>
                    </a:cubicBezTo>
                    <a:cubicBezTo>
                      <a:pt x="13" y="60"/>
                      <a:pt x="13" y="60"/>
                      <a:pt x="13" y="60"/>
                    </a:cubicBezTo>
                    <a:cubicBezTo>
                      <a:pt x="15" y="56"/>
                      <a:pt x="15" y="56"/>
                      <a:pt x="15" y="56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21" y="51"/>
                      <a:pt x="21" y="51"/>
                      <a:pt x="21" y="51"/>
                    </a:cubicBezTo>
                    <a:cubicBezTo>
                      <a:pt x="26" y="52"/>
                      <a:pt x="26" y="52"/>
                      <a:pt x="26" y="52"/>
                    </a:cubicBezTo>
                    <a:cubicBezTo>
                      <a:pt x="27" y="51"/>
                      <a:pt x="27" y="51"/>
                      <a:pt x="27" y="51"/>
                    </a:cubicBezTo>
                    <a:cubicBezTo>
                      <a:pt x="29" y="51"/>
                      <a:pt x="29" y="51"/>
                      <a:pt x="29" y="51"/>
                    </a:cubicBezTo>
                    <a:cubicBezTo>
                      <a:pt x="28" y="46"/>
                      <a:pt x="28" y="46"/>
                      <a:pt x="28" y="46"/>
                    </a:cubicBezTo>
                    <a:cubicBezTo>
                      <a:pt x="30" y="45"/>
                      <a:pt x="30" y="45"/>
                      <a:pt x="30" y="45"/>
                    </a:cubicBezTo>
                    <a:cubicBezTo>
                      <a:pt x="32" y="42"/>
                      <a:pt x="32" y="42"/>
                      <a:pt x="32" y="42"/>
                    </a:cubicBezTo>
                    <a:cubicBezTo>
                      <a:pt x="35" y="41"/>
                      <a:pt x="35" y="41"/>
                      <a:pt x="35" y="41"/>
                    </a:cubicBezTo>
                    <a:cubicBezTo>
                      <a:pt x="39" y="42"/>
                      <a:pt x="39" y="42"/>
                      <a:pt x="39" y="42"/>
                    </a:cubicBezTo>
                    <a:cubicBezTo>
                      <a:pt x="42" y="45"/>
                      <a:pt x="42" y="45"/>
                      <a:pt x="42" y="45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55" y="47"/>
                      <a:pt x="55" y="47"/>
                      <a:pt x="55" y="47"/>
                    </a:cubicBezTo>
                    <a:cubicBezTo>
                      <a:pt x="58" y="43"/>
                      <a:pt x="58" y="43"/>
                      <a:pt x="58" y="43"/>
                    </a:cubicBezTo>
                    <a:cubicBezTo>
                      <a:pt x="61" y="45"/>
                      <a:pt x="61" y="45"/>
                      <a:pt x="61" y="45"/>
                    </a:cubicBezTo>
                    <a:cubicBezTo>
                      <a:pt x="67" y="42"/>
                      <a:pt x="67" y="42"/>
                      <a:pt x="67" y="42"/>
                    </a:cubicBezTo>
                    <a:cubicBezTo>
                      <a:pt x="68" y="41"/>
                      <a:pt x="68" y="41"/>
                      <a:pt x="68" y="41"/>
                    </a:cubicBezTo>
                    <a:cubicBezTo>
                      <a:pt x="70" y="43"/>
                      <a:pt x="70" y="43"/>
                      <a:pt x="70" y="43"/>
                    </a:cubicBezTo>
                    <a:cubicBezTo>
                      <a:pt x="73" y="42"/>
                      <a:pt x="73" y="42"/>
                      <a:pt x="73" y="42"/>
                    </a:cubicBezTo>
                    <a:cubicBezTo>
                      <a:pt x="74" y="41"/>
                      <a:pt x="74" y="41"/>
                      <a:pt x="74" y="41"/>
                    </a:cubicBezTo>
                    <a:cubicBezTo>
                      <a:pt x="74" y="39"/>
                      <a:pt x="74" y="39"/>
                      <a:pt x="74" y="39"/>
                    </a:cubicBezTo>
                    <a:cubicBezTo>
                      <a:pt x="76" y="39"/>
                      <a:pt x="76" y="39"/>
                      <a:pt x="76" y="39"/>
                    </a:cubicBezTo>
                    <a:cubicBezTo>
                      <a:pt x="78" y="40"/>
                      <a:pt x="78" y="40"/>
                      <a:pt x="78" y="40"/>
                    </a:cubicBezTo>
                    <a:cubicBezTo>
                      <a:pt x="80" y="40"/>
                      <a:pt x="80" y="40"/>
                      <a:pt x="80" y="40"/>
                    </a:cubicBezTo>
                    <a:cubicBezTo>
                      <a:pt x="82" y="42"/>
                      <a:pt x="82" y="42"/>
                      <a:pt x="82" y="42"/>
                    </a:cubicBezTo>
                    <a:cubicBezTo>
                      <a:pt x="85" y="42"/>
                      <a:pt x="85" y="42"/>
                      <a:pt x="85" y="42"/>
                    </a:cubicBezTo>
                    <a:cubicBezTo>
                      <a:pt x="85" y="42"/>
                      <a:pt x="86" y="40"/>
                      <a:pt x="86" y="40"/>
                    </a:cubicBezTo>
                    <a:cubicBezTo>
                      <a:pt x="87" y="40"/>
                      <a:pt x="88" y="41"/>
                      <a:pt x="88" y="41"/>
                    </a:cubicBezTo>
                    <a:cubicBezTo>
                      <a:pt x="89" y="42"/>
                      <a:pt x="89" y="42"/>
                      <a:pt x="89" y="42"/>
                    </a:cubicBezTo>
                    <a:cubicBezTo>
                      <a:pt x="87" y="37"/>
                      <a:pt x="87" y="37"/>
                      <a:pt x="87" y="37"/>
                    </a:cubicBezTo>
                    <a:lnTo>
                      <a:pt x="82" y="34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58" name="Freeform 923">
                <a:extLst>
                  <a:ext uri="{FF2B5EF4-FFF2-40B4-BE49-F238E27FC236}">
                    <a16:creationId xmlns:a16="http://schemas.microsoft.com/office/drawing/2014/main" id="{15AD35F4-73A1-DD10-7671-C1BC0CE952E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659313" y="4400550"/>
                <a:ext cx="76200" cy="71438"/>
              </a:xfrm>
              <a:custGeom>
                <a:avLst/>
                <a:gdLst>
                  <a:gd name="T0" fmla="*/ 12 w 18"/>
                  <a:gd name="T1" fmla="*/ 15 h 17"/>
                  <a:gd name="T2" fmla="*/ 12 w 18"/>
                  <a:gd name="T3" fmla="*/ 16 h 17"/>
                  <a:gd name="T4" fmla="*/ 11 w 18"/>
                  <a:gd name="T5" fmla="*/ 15 h 17"/>
                  <a:gd name="T6" fmla="*/ 11 w 18"/>
                  <a:gd name="T7" fmla="*/ 14 h 17"/>
                  <a:gd name="T8" fmla="*/ 12 w 18"/>
                  <a:gd name="T9" fmla="*/ 15 h 17"/>
                  <a:gd name="T10" fmla="*/ 2 w 18"/>
                  <a:gd name="T11" fmla="*/ 0 h 17"/>
                  <a:gd name="T12" fmla="*/ 0 w 18"/>
                  <a:gd name="T13" fmla="*/ 1 h 17"/>
                  <a:gd name="T14" fmla="*/ 1 w 18"/>
                  <a:gd name="T15" fmla="*/ 2 h 17"/>
                  <a:gd name="T16" fmla="*/ 2 w 18"/>
                  <a:gd name="T17" fmla="*/ 1 h 17"/>
                  <a:gd name="T18" fmla="*/ 2 w 18"/>
                  <a:gd name="T19" fmla="*/ 0 h 17"/>
                  <a:gd name="T20" fmla="*/ 17 w 18"/>
                  <a:gd name="T21" fmla="*/ 7 h 17"/>
                  <a:gd name="T22" fmla="*/ 17 w 18"/>
                  <a:gd name="T23" fmla="*/ 8 h 17"/>
                  <a:gd name="T24" fmla="*/ 17 w 18"/>
                  <a:gd name="T25" fmla="*/ 8 h 17"/>
                  <a:gd name="T26" fmla="*/ 18 w 18"/>
                  <a:gd name="T27" fmla="*/ 8 h 17"/>
                  <a:gd name="T28" fmla="*/ 17 w 18"/>
                  <a:gd name="T29" fmla="*/ 7 h 17"/>
                  <a:gd name="T30" fmla="*/ 7 w 18"/>
                  <a:gd name="T31" fmla="*/ 16 h 17"/>
                  <a:gd name="T32" fmla="*/ 6 w 18"/>
                  <a:gd name="T33" fmla="*/ 16 h 17"/>
                  <a:gd name="T34" fmla="*/ 7 w 18"/>
                  <a:gd name="T35" fmla="*/ 17 h 17"/>
                  <a:gd name="T36" fmla="*/ 7 w 18"/>
                  <a:gd name="T37" fmla="*/ 16 h 17"/>
                  <a:gd name="T38" fmla="*/ 7 w 18"/>
                  <a:gd name="T39" fmla="*/ 16 h 17"/>
                  <a:gd name="T40" fmla="*/ 2 w 18"/>
                  <a:gd name="T41" fmla="*/ 2 h 17"/>
                  <a:gd name="T42" fmla="*/ 2 w 18"/>
                  <a:gd name="T43" fmla="*/ 3 h 17"/>
                  <a:gd name="T44" fmla="*/ 3 w 18"/>
                  <a:gd name="T45" fmla="*/ 3 h 17"/>
                  <a:gd name="T46" fmla="*/ 3 w 18"/>
                  <a:gd name="T47" fmla="*/ 2 h 17"/>
                  <a:gd name="T48" fmla="*/ 2 w 18"/>
                  <a:gd name="T49" fmla="*/ 2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8" h="17">
                    <a:moveTo>
                      <a:pt x="12" y="15"/>
                    </a:moveTo>
                    <a:cubicBezTo>
                      <a:pt x="12" y="15"/>
                      <a:pt x="12" y="16"/>
                      <a:pt x="12" y="16"/>
                    </a:cubicBezTo>
                    <a:cubicBezTo>
                      <a:pt x="11" y="16"/>
                      <a:pt x="11" y="15"/>
                      <a:pt x="11" y="15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2" y="14"/>
                      <a:pt x="12" y="14"/>
                      <a:pt x="12" y="15"/>
                    </a:cubicBezTo>
                    <a:close/>
                    <a:moveTo>
                      <a:pt x="2" y="0"/>
                    </a:moveTo>
                    <a:cubicBezTo>
                      <a:pt x="1" y="0"/>
                      <a:pt x="0" y="0"/>
                      <a:pt x="0" y="1"/>
                    </a:cubicBezTo>
                    <a:cubicBezTo>
                      <a:pt x="0" y="2"/>
                      <a:pt x="1" y="2"/>
                      <a:pt x="1" y="2"/>
                    </a:cubicBezTo>
                    <a:cubicBezTo>
                      <a:pt x="2" y="2"/>
                      <a:pt x="2" y="1"/>
                      <a:pt x="2" y="1"/>
                    </a:cubicBezTo>
                    <a:cubicBezTo>
                      <a:pt x="2" y="0"/>
                      <a:pt x="2" y="0"/>
                      <a:pt x="2" y="0"/>
                    </a:cubicBezTo>
                    <a:close/>
                    <a:moveTo>
                      <a:pt x="17" y="7"/>
                    </a:moveTo>
                    <a:cubicBezTo>
                      <a:pt x="17" y="7"/>
                      <a:pt x="17" y="7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7"/>
                      <a:pt x="18" y="7"/>
                      <a:pt x="17" y="7"/>
                    </a:cubicBezTo>
                    <a:close/>
                    <a:moveTo>
                      <a:pt x="7" y="16"/>
                    </a:moveTo>
                    <a:cubicBezTo>
                      <a:pt x="6" y="16"/>
                      <a:pt x="6" y="16"/>
                      <a:pt x="6" y="16"/>
                    </a:cubicBezTo>
                    <a:cubicBezTo>
                      <a:pt x="6" y="16"/>
                      <a:pt x="6" y="17"/>
                      <a:pt x="7" y="17"/>
                    </a:cubicBezTo>
                    <a:cubicBezTo>
                      <a:pt x="7" y="17"/>
                      <a:pt x="7" y="16"/>
                      <a:pt x="7" y="16"/>
                    </a:cubicBezTo>
                    <a:cubicBezTo>
                      <a:pt x="7" y="16"/>
                      <a:pt x="7" y="16"/>
                      <a:pt x="7" y="16"/>
                    </a:cubicBezTo>
                    <a:close/>
                    <a:moveTo>
                      <a:pt x="2" y="2"/>
                    </a:moveTo>
                    <a:cubicBezTo>
                      <a:pt x="2" y="2"/>
                      <a:pt x="2" y="2"/>
                      <a:pt x="2" y="3"/>
                    </a:cubicBezTo>
                    <a:cubicBezTo>
                      <a:pt x="2" y="3"/>
                      <a:pt x="2" y="3"/>
                      <a:pt x="3" y="3"/>
                    </a:cubicBezTo>
                    <a:cubicBezTo>
                      <a:pt x="3" y="3"/>
                      <a:pt x="3" y="3"/>
                      <a:pt x="3" y="2"/>
                    </a:cubicBezTo>
                    <a:cubicBezTo>
                      <a:pt x="3" y="2"/>
                      <a:pt x="3" y="2"/>
                      <a:pt x="2" y="2"/>
                    </a:cubicBez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59" name="Freeform 924">
                <a:extLst>
                  <a:ext uri="{FF2B5EF4-FFF2-40B4-BE49-F238E27FC236}">
                    <a16:creationId xmlns:a16="http://schemas.microsoft.com/office/drawing/2014/main" id="{74DD94ED-E246-4261-BE78-F9C14925BA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613400" y="4516438"/>
                <a:ext cx="220662" cy="325438"/>
              </a:xfrm>
              <a:custGeom>
                <a:avLst/>
                <a:gdLst>
                  <a:gd name="T0" fmla="*/ 45 w 53"/>
                  <a:gd name="T1" fmla="*/ 61 h 78"/>
                  <a:gd name="T2" fmla="*/ 42 w 53"/>
                  <a:gd name="T3" fmla="*/ 55 h 78"/>
                  <a:gd name="T4" fmla="*/ 42 w 53"/>
                  <a:gd name="T5" fmla="*/ 50 h 78"/>
                  <a:gd name="T6" fmla="*/ 43 w 53"/>
                  <a:gd name="T7" fmla="*/ 47 h 78"/>
                  <a:gd name="T8" fmla="*/ 46 w 53"/>
                  <a:gd name="T9" fmla="*/ 40 h 78"/>
                  <a:gd name="T10" fmla="*/ 48 w 53"/>
                  <a:gd name="T11" fmla="*/ 37 h 78"/>
                  <a:gd name="T12" fmla="*/ 41 w 53"/>
                  <a:gd name="T13" fmla="*/ 28 h 78"/>
                  <a:gd name="T14" fmla="*/ 39 w 53"/>
                  <a:gd name="T15" fmla="*/ 21 h 78"/>
                  <a:gd name="T16" fmla="*/ 45 w 53"/>
                  <a:gd name="T17" fmla="*/ 18 h 78"/>
                  <a:gd name="T18" fmla="*/ 44 w 53"/>
                  <a:gd name="T19" fmla="*/ 6 h 78"/>
                  <a:gd name="T20" fmla="*/ 41 w 53"/>
                  <a:gd name="T21" fmla="*/ 2 h 78"/>
                  <a:gd name="T22" fmla="*/ 38 w 53"/>
                  <a:gd name="T23" fmla="*/ 0 h 78"/>
                  <a:gd name="T24" fmla="*/ 40 w 53"/>
                  <a:gd name="T25" fmla="*/ 5 h 78"/>
                  <a:gd name="T26" fmla="*/ 42 w 53"/>
                  <a:gd name="T27" fmla="*/ 7 h 78"/>
                  <a:gd name="T28" fmla="*/ 42 w 53"/>
                  <a:gd name="T29" fmla="*/ 11 h 78"/>
                  <a:gd name="T30" fmla="*/ 37 w 53"/>
                  <a:gd name="T31" fmla="*/ 12 h 78"/>
                  <a:gd name="T32" fmla="*/ 34 w 53"/>
                  <a:gd name="T33" fmla="*/ 20 h 78"/>
                  <a:gd name="T34" fmla="*/ 32 w 53"/>
                  <a:gd name="T35" fmla="*/ 24 h 78"/>
                  <a:gd name="T36" fmla="*/ 29 w 53"/>
                  <a:gd name="T37" fmla="*/ 30 h 78"/>
                  <a:gd name="T38" fmla="*/ 26 w 53"/>
                  <a:gd name="T39" fmla="*/ 35 h 78"/>
                  <a:gd name="T40" fmla="*/ 23 w 53"/>
                  <a:gd name="T41" fmla="*/ 41 h 78"/>
                  <a:gd name="T42" fmla="*/ 20 w 53"/>
                  <a:gd name="T43" fmla="*/ 45 h 78"/>
                  <a:gd name="T44" fmla="*/ 18 w 53"/>
                  <a:gd name="T45" fmla="*/ 44 h 78"/>
                  <a:gd name="T46" fmla="*/ 14 w 53"/>
                  <a:gd name="T47" fmla="*/ 41 h 78"/>
                  <a:gd name="T48" fmla="*/ 12 w 53"/>
                  <a:gd name="T49" fmla="*/ 43 h 78"/>
                  <a:gd name="T50" fmla="*/ 9 w 53"/>
                  <a:gd name="T51" fmla="*/ 43 h 78"/>
                  <a:gd name="T52" fmla="*/ 7 w 53"/>
                  <a:gd name="T53" fmla="*/ 45 h 78"/>
                  <a:gd name="T54" fmla="*/ 2 w 53"/>
                  <a:gd name="T55" fmla="*/ 55 h 78"/>
                  <a:gd name="T56" fmla="*/ 1 w 53"/>
                  <a:gd name="T57" fmla="*/ 58 h 78"/>
                  <a:gd name="T58" fmla="*/ 4 w 53"/>
                  <a:gd name="T59" fmla="*/ 61 h 78"/>
                  <a:gd name="T60" fmla="*/ 8 w 53"/>
                  <a:gd name="T61" fmla="*/ 63 h 78"/>
                  <a:gd name="T62" fmla="*/ 11 w 53"/>
                  <a:gd name="T63" fmla="*/ 69 h 78"/>
                  <a:gd name="T64" fmla="*/ 9 w 53"/>
                  <a:gd name="T65" fmla="*/ 74 h 78"/>
                  <a:gd name="T66" fmla="*/ 19 w 53"/>
                  <a:gd name="T67" fmla="*/ 75 h 78"/>
                  <a:gd name="T68" fmla="*/ 32 w 53"/>
                  <a:gd name="T69" fmla="*/ 74 h 78"/>
                  <a:gd name="T70" fmla="*/ 41 w 53"/>
                  <a:gd name="T71" fmla="*/ 75 h 78"/>
                  <a:gd name="T72" fmla="*/ 49 w 53"/>
                  <a:gd name="T73" fmla="*/ 77 h 78"/>
                  <a:gd name="T74" fmla="*/ 51 w 53"/>
                  <a:gd name="T75" fmla="*/ 75 h 78"/>
                  <a:gd name="T76" fmla="*/ 51 w 53"/>
                  <a:gd name="T77" fmla="*/ 69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53" h="78">
                    <a:moveTo>
                      <a:pt x="46" y="65"/>
                    </a:moveTo>
                    <a:cubicBezTo>
                      <a:pt x="45" y="61"/>
                      <a:pt x="45" y="61"/>
                      <a:pt x="45" y="61"/>
                    </a:cubicBezTo>
                    <a:cubicBezTo>
                      <a:pt x="42" y="58"/>
                      <a:pt x="42" y="58"/>
                      <a:pt x="42" y="58"/>
                    </a:cubicBezTo>
                    <a:cubicBezTo>
                      <a:pt x="42" y="55"/>
                      <a:pt x="42" y="55"/>
                      <a:pt x="42" y="55"/>
                    </a:cubicBezTo>
                    <a:cubicBezTo>
                      <a:pt x="41" y="54"/>
                      <a:pt x="41" y="54"/>
                      <a:pt x="41" y="54"/>
                    </a:cubicBezTo>
                    <a:cubicBezTo>
                      <a:pt x="42" y="50"/>
                      <a:pt x="42" y="50"/>
                      <a:pt x="42" y="50"/>
                    </a:cubicBezTo>
                    <a:cubicBezTo>
                      <a:pt x="40" y="48"/>
                      <a:pt x="40" y="48"/>
                      <a:pt x="40" y="48"/>
                    </a:cubicBezTo>
                    <a:cubicBezTo>
                      <a:pt x="43" y="47"/>
                      <a:pt x="43" y="47"/>
                      <a:pt x="43" y="47"/>
                    </a:cubicBezTo>
                    <a:cubicBezTo>
                      <a:pt x="46" y="42"/>
                      <a:pt x="46" y="42"/>
                      <a:pt x="46" y="42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8" y="38"/>
                      <a:pt x="48" y="38"/>
                      <a:pt x="48" y="38"/>
                    </a:cubicBezTo>
                    <a:cubicBezTo>
                      <a:pt x="48" y="37"/>
                      <a:pt x="48" y="37"/>
                      <a:pt x="48" y="37"/>
                    </a:cubicBezTo>
                    <a:cubicBezTo>
                      <a:pt x="45" y="30"/>
                      <a:pt x="45" y="30"/>
                      <a:pt x="45" y="30"/>
                    </a:cubicBezTo>
                    <a:cubicBezTo>
                      <a:pt x="41" y="28"/>
                      <a:pt x="41" y="28"/>
                      <a:pt x="41" y="28"/>
                    </a:cubicBezTo>
                    <a:cubicBezTo>
                      <a:pt x="37" y="24"/>
                      <a:pt x="37" y="24"/>
                      <a:pt x="37" y="24"/>
                    </a:cubicBezTo>
                    <a:cubicBezTo>
                      <a:pt x="39" y="21"/>
                      <a:pt x="39" y="21"/>
                      <a:pt x="39" y="21"/>
                    </a:cubicBezTo>
                    <a:cubicBezTo>
                      <a:pt x="49" y="21"/>
                      <a:pt x="49" y="21"/>
                      <a:pt x="49" y="21"/>
                    </a:cubicBezTo>
                    <a:cubicBezTo>
                      <a:pt x="45" y="18"/>
                      <a:pt x="45" y="18"/>
                      <a:pt x="45" y="18"/>
                    </a:cubicBezTo>
                    <a:cubicBezTo>
                      <a:pt x="44" y="7"/>
                      <a:pt x="44" y="7"/>
                      <a:pt x="44" y="7"/>
                    </a:cubicBezTo>
                    <a:cubicBezTo>
                      <a:pt x="44" y="6"/>
                      <a:pt x="44" y="6"/>
                      <a:pt x="44" y="6"/>
                    </a:cubicBezTo>
                    <a:cubicBezTo>
                      <a:pt x="43" y="3"/>
                      <a:pt x="43" y="3"/>
                      <a:pt x="43" y="3"/>
                    </a:cubicBezTo>
                    <a:cubicBezTo>
                      <a:pt x="41" y="2"/>
                      <a:pt x="41" y="2"/>
                      <a:pt x="41" y="2"/>
                    </a:cubicBezTo>
                    <a:cubicBezTo>
                      <a:pt x="41" y="0"/>
                      <a:pt x="41" y="0"/>
                      <a:pt x="41" y="0"/>
                    </a:cubicBezTo>
                    <a:cubicBezTo>
                      <a:pt x="38" y="0"/>
                      <a:pt x="38" y="0"/>
                      <a:pt x="38" y="0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2" y="6"/>
                      <a:pt x="42" y="6"/>
                      <a:pt x="42" y="6"/>
                    </a:cubicBezTo>
                    <a:cubicBezTo>
                      <a:pt x="42" y="7"/>
                      <a:pt x="42" y="7"/>
                      <a:pt x="42" y="7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2" y="11"/>
                      <a:pt x="42" y="11"/>
                      <a:pt x="42" y="11"/>
                    </a:cubicBezTo>
                    <a:cubicBezTo>
                      <a:pt x="39" y="13"/>
                      <a:pt x="39" y="13"/>
                      <a:pt x="39" y="13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6" y="14"/>
                      <a:pt x="36" y="14"/>
                      <a:pt x="36" y="14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2" y="21"/>
                      <a:pt x="32" y="21"/>
                      <a:pt x="32" y="21"/>
                    </a:cubicBezTo>
                    <a:cubicBezTo>
                      <a:pt x="32" y="24"/>
                      <a:pt x="32" y="24"/>
                      <a:pt x="32" y="24"/>
                    </a:cubicBezTo>
                    <a:cubicBezTo>
                      <a:pt x="30" y="26"/>
                      <a:pt x="30" y="26"/>
                      <a:pt x="30" y="26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5"/>
                      <a:pt x="26" y="35"/>
                      <a:pt x="26" y="35"/>
                    </a:cubicBezTo>
                    <a:cubicBezTo>
                      <a:pt x="23" y="38"/>
                      <a:pt x="23" y="38"/>
                      <a:pt x="23" y="38"/>
                    </a:cubicBezTo>
                    <a:cubicBezTo>
                      <a:pt x="23" y="41"/>
                      <a:pt x="23" y="41"/>
                      <a:pt x="23" y="41"/>
                    </a:cubicBezTo>
                    <a:cubicBezTo>
                      <a:pt x="21" y="42"/>
                      <a:pt x="21" y="42"/>
                      <a:pt x="21" y="42"/>
                    </a:cubicBezTo>
                    <a:cubicBezTo>
                      <a:pt x="20" y="45"/>
                      <a:pt x="20" y="45"/>
                      <a:pt x="20" y="45"/>
                    </a:cubicBezTo>
                    <a:cubicBezTo>
                      <a:pt x="18" y="45"/>
                      <a:pt x="18" y="45"/>
                      <a:pt x="18" y="45"/>
                    </a:cubicBezTo>
                    <a:cubicBezTo>
                      <a:pt x="18" y="44"/>
                      <a:pt x="18" y="44"/>
                      <a:pt x="18" y="44"/>
                    </a:cubicBezTo>
                    <a:cubicBezTo>
                      <a:pt x="17" y="44"/>
                      <a:pt x="17" y="44"/>
                      <a:pt x="17" y="44"/>
                    </a:cubicBezTo>
                    <a:cubicBezTo>
                      <a:pt x="14" y="41"/>
                      <a:pt x="14" y="41"/>
                      <a:pt x="14" y="41"/>
                    </a:cubicBezTo>
                    <a:cubicBezTo>
                      <a:pt x="14" y="43"/>
                      <a:pt x="14" y="43"/>
                      <a:pt x="14" y="43"/>
                    </a:cubicBezTo>
                    <a:cubicBezTo>
                      <a:pt x="12" y="43"/>
                      <a:pt x="12" y="43"/>
                      <a:pt x="12" y="43"/>
                    </a:cubicBezTo>
                    <a:cubicBezTo>
                      <a:pt x="11" y="42"/>
                      <a:pt x="11" y="42"/>
                      <a:pt x="11" y="42"/>
                    </a:cubicBezTo>
                    <a:cubicBezTo>
                      <a:pt x="9" y="43"/>
                      <a:pt x="9" y="43"/>
                      <a:pt x="9" y="43"/>
                    </a:cubicBezTo>
                    <a:cubicBezTo>
                      <a:pt x="8" y="45"/>
                      <a:pt x="8" y="45"/>
                      <a:pt x="8" y="45"/>
                    </a:cubicBezTo>
                    <a:cubicBezTo>
                      <a:pt x="7" y="45"/>
                      <a:pt x="7" y="45"/>
                      <a:pt x="7" y="45"/>
                    </a:cubicBezTo>
                    <a:cubicBezTo>
                      <a:pt x="2" y="50"/>
                      <a:pt x="2" y="50"/>
                      <a:pt x="2" y="50"/>
                    </a:cubicBezTo>
                    <a:cubicBezTo>
                      <a:pt x="2" y="55"/>
                      <a:pt x="2" y="55"/>
                      <a:pt x="2" y="55"/>
                    </a:cubicBezTo>
                    <a:cubicBezTo>
                      <a:pt x="0" y="58"/>
                      <a:pt x="0" y="58"/>
                      <a:pt x="0" y="58"/>
                    </a:cubicBezTo>
                    <a:cubicBezTo>
                      <a:pt x="0" y="58"/>
                      <a:pt x="1" y="59"/>
                      <a:pt x="1" y="58"/>
                    </a:cubicBezTo>
                    <a:cubicBezTo>
                      <a:pt x="1" y="59"/>
                      <a:pt x="1" y="60"/>
                      <a:pt x="2" y="60"/>
                    </a:cubicBezTo>
                    <a:cubicBezTo>
                      <a:pt x="3" y="59"/>
                      <a:pt x="4" y="60"/>
                      <a:pt x="4" y="61"/>
                    </a:cubicBezTo>
                    <a:cubicBezTo>
                      <a:pt x="4" y="62"/>
                      <a:pt x="5" y="63"/>
                      <a:pt x="6" y="64"/>
                    </a:cubicBezTo>
                    <a:cubicBezTo>
                      <a:pt x="7" y="64"/>
                      <a:pt x="7" y="63"/>
                      <a:pt x="8" y="63"/>
                    </a:cubicBezTo>
                    <a:cubicBezTo>
                      <a:pt x="9" y="64"/>
                      <a:pt x="8" y="65"/>
                      <a:pt x="9" y="65"/>
                    </a:cubicBezTo>
                    <a:cubicBezTo>
                      <a:pt x="10" y="66"/>
                      <a:pt x="10" y="68"/>
                      <a:pt x="11" y="69"/>
                    </a:cubicBezTo>
                    <a:cubicBezTo>
                      <a:pt x="11" y="71"/>
                      <a:pt x="10" y="72"/>
                      <a:pt x="10" y="74"/>
                    </a:cubicBezTo>
                    <a:cubicBezTo>
                      <a:pt x="10" y="74"/>
                      <a:pt x="9" y="74"/>
                      <a:pt x="9" y="74"/>
                    </a:cubicBezTo>
                    <a:cubicBezTo>
                      <a:pt x="10" y="75"/>
                      <a:pt x="10" y="75"/>
                      <a:pt x="10" y="75"/>
                    </a:cubicBezTo>
                    <a:cubicBezTo>
                      <a:pt x="19" y="75"/>
                      <a:pt x="19" y="75"/>
                      <a:pt x="19" y="75"/>
                    </a:cubicBezTo>
                    <a:cubicBezTo>
                      <a:pt x="20" y="74"/>
                      <a:pt x="20" y="74"/>
                      <a:pt x="20" y="74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3" y="75"/>
                      <a:pt x="33" y="75"/>
                      <a:pt x="33" y="75"/>
                    </a:cubicBezTo>
                    <a:cubicBezTo>
                      <a:pt x="41" y="75"/>
                      <a:pt x="41" y="75"/>
                      <a:pt x="41" y="75"/>
                    </a:cubicBezTo>
                    <a:cubicBezTo>
                      <a:pt x="45" y="76"/>
                      <a:pt x="45" y="76"/>
                      <a:pt x="45" y="76"/>
                    </a:cubicBezTo>
                    <a:cubicBezTo>
                      <a:pt x="49" y="77"/>
                      <a:pt x="49" y="77"/>
                      <a:pt x="49" y="77"/>
                    </a:cubicBezTo>
                    <a:cubicBezTo>
                      <a:pt x="51" y="78"/>
                      <a:pt x="51" y="78"/>
                      <a:pt x="51" y="78"/>
                    </a:cubicBezTo>
                    <a:cubicBezTo>
                      <a:pt x="51" y="75"/>
                      <a:pt x="51" y="75"/>
                      <a:pt x="51" y="75"/>
                    </a:cubicBezTo>
                    <a:cubicBezTo>
                      <a:pt x="53" y="74"/>
                      <a:pt x="53" y="74"/>
                      <a:pt x="53" y="74"/>
                    </a:cubicBezTo>
                    <a:cubicBezTo>
                      <a:pt x="51" y="69"/>
                      <a:pt x="51" y="69"/>
                      <a:pt x="51" y="69"/>
                    </a:cubicBezTo>
                    <a:lnTo>
                      <a:pt x="46" y="65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60" name="Freeform 925">
                <a:extLst>
                  <a:ext uri="{FF2B5EF4-FFF2-40B4-BE49-F238E27FC236}">
                    <a16:creationId xmlns:a16="http://schemas.microsoft.com/office/drawing/2014/main" id="{B9F30585-6FDC-F585-E791-5305A499995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191250" y="4954588"/>
                <a:ext cx="53975" cy="61913"/>
              </a:xfrm>
              <a:custGeom>
                <a:avLst/>
                <a:gdLst>
                  <a:gd name="T0" fmla="*/ 8 w 13"/>
                  <a:gd name="T1" fmla="*/ 1 h 15"/>
                  <a:gd name="T2" fmla="*/ 7 w 13"/>
                  <a:gd name="T3" fmla="*/ 1 h 15"/>
                  <a:gd name="T4" fmla="*/ 7 w 13"/>
                  <a:gd name="T5" fmla="*/ 3 h 15"/>
                  <a:gd name="T6" fmla="*/ 5 w 13"/>
                  <a:gd name="T7" fmla="*/ 4 h 15"/>
                  <a:gd name="T8" fmla="*/ 3 w 13"/>
                  <a:gd name="T9" fmla="*/ 4 h 15"/>
                  <a:gd name="T10" fmla="*/ 3 w 13"/>
                  <a:gd name="T11" fmla="*/ 3 h 15"/>
                  <a:gd name="T12" fmla="*/ 1 w 13"/>
                  <a:gd name="T13" fmla="*/ 2 h 15"/>
                  <a:gd name="T14" fmla="*/ 0 w 13"/>
                  <a:gd name="T15" fmla="*/ 3 h 15"/>
                  <a:gd name="T16" fmla="*/ 2 w 13"/>
                  <a:gd name="T17" fmla="*/ 6 h 15"/>
                  <a:gd name="T18" fmla="*/ 2 w 13"/>
                  <a:gd name="T19" fmla="*/ 11 h 15"/>
                  <a:gd name="T20" fmla="*/ 3 w 13"/>
                  <a:gd name="T21" fmla="*/ 15 h 15"/>
                  <a:gd name="T22" fmla="*/ 6 w 13"/>
                  <a:gd name="T23" fmla="*/ 15 h 15"/>
                  <a:gd name="T24" fmla="*/ 9 w 13"/>
                  <a:gd name="T25" fmla="*/ 11 h 15"/>
                  <a:gd name="T26" fmla="*/ 9 w 13"/>
                  <a:gd name="T27" fmla="*/ 10 h 15"/>
                  <a:gd name="T28" fmla="*/ 13 w 13"/>
                  <a:gd name="T29" fmla="*/ 7 h 15"/>
                  <a:gd name="T30" fmla="*/ 13 w 13"/>
                  <a:gd name="T31" fmla="*/ 5 h 15"/>
                  <a:gd name="T32" fmla="*/ 10 w 13"/>
                  <a:gd name="T33" fmla="*/ 4 h 15"/>
                  <a:gd name="T34" fmla="*/ 10 w 13"/>
                  <a:gd name="T35" fmla="*/ 3 h 15"/>
                  <a:gd name="T36" fmla="*/ 11 w 13"/>
                  <a:gd name="T37" fmla="*/ 1 h 15"/>
                  <a:gd name="T38" fmla="*/ 10 w 13"/>
                  <a:gd name="T39" fmla="*/ 0 h 15"/>
                  <a:gd name="T40" fmla="*/ 8 w 13"/>
                  <a:gd name="T41" fmla="*/ 1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" h="15">
                    <a:moveTo>
                      <a:pt x="8" y="1"/>
                    </a:moveTo>
                    <a:cubicBezTo>
                      <a:pt x="7" y="1"/>
                      <a:pt x="7" y="1"/>
                      <a:pt x="7" y="1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5"/>
                      <a:pt x="3" y="15"/>
                      <a:pt x="3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9" y="11"/>
                      <a:pt x="9" y="11"/>
                      <a:pt x="9" y="11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13" y="7"/>
                      <a:pt x="13" y="7"/>
                      <a:pt x="13" y="7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0" y="4"/>
                      <a:pt x="10" y="3"/>
                      <a:pt x="10" y="3"/>
                    </a:cubicBezTo>
                    <a:cubicBezTo>
                      <a:pt x="10" y="3"/>
                      <a:pt x="11" y="1"/>
                      <a:pt x="11" y="1"/>
                    </a:cubicBezTo>
                    <a:cubicBezTo>
                      <a:pt x="10" y="0"/>
                      <a:pt x="10" y="0"/>
                      <a:pt x="10" y="0"/>
                    </a:cubicBezTo>
                    <a:lnTo>
                      <a:pt x="8" y="1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61" name="Freeform 926">
                <a:extLst>
                  <a:ext uri="{FF2B5EF4-FFF2-40B4-BE49-F238E27FC236}">
                    <a16:creationId xmlns:a16="http://schemas.microsoft.com/office/drawing/2014/main" id="{19D86A21-07A7-797A-455D-AEDF3F848AF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218113" y="4459288"/>
                <a:ext cx="223837" cy="161925"/>
              </a:xfrm>
              <a:custGeom>
                <a:avLst/>
                <a:gdLst>
                  <a:gd name="T0" fmla="*/ 52 w 54"/>
                  <a:gd name="T1" fmla="*/ 17 h 39"/>
                  <a:gd name="T2" fmla="*/ 50 w 54"/>
                  <a:gd name="T3" fmla="*/ 17 h 39"/>
                  <a:gd name="T4" fmla="*/ 44 w 54"/>
                  <a:gd name="T5" fmla="*/ 12 h 39"/>
                  <a:gd name="T6" fmla="*/ 41 w 54"/>
                  <a:gd name="T7" fmla="*/ 9 h 39"/>
                  <a:gd name="T8" fmla="*/ 39 w 54"/>
                  <a:gd name="T9" fmla="*/ 3 h 39"/>
                  <a:gd name="T10" fmla="*/ 33 w 54"/>
                  <a:gd name="T11" fmla="*/ 0 h 39"/>
                  <a:gd name="T12" fmla="*/ 24 w 54"/>
                  <a:gd name="T13" fmla="*/ 4 h 39"/>
                  <a:gd name="T14" fmla="*/ 23 w 54"/>
                  <a:gd name="T15" fmla="*/ 7 h 39"/>
                  <a:gd name="T16" fmla="*/ 18 w 54"/>
                  <a:gd name="T17" fmla="*/ 7 h 39"/>
                  <a:gd name="T18" fmla="*/ 18 w 54"/>
                  <a:gd name="T19" fmla="*/ 10 h 39"/>
                  <a:gd name="T20" fmla="*/ 15 w 54"/>
                  <a:gd name="T21" fmla="*/ 13 h 39"/>
                  <a:gd name="T22" fmla="*/ 14 w 54"/>
                  <a:gd name="T23" fmla="*/ 14 h 39"/>
                  <a:gd name="T24" fmla="*/ 11 w 54"/>
                  <a:gd name="T25" fmla="*/ 11 h 39"/>
                  <a:gd name="T26" fmla="*/ 8 w 54"/>
                  <a:gd name="T27" fmla="*/ 15 h 39"/>
                  <a:gd name="T28" fmla="*/ 7 w 54"/>
                  <a:gd name="T29" fmla="*/ 17 h 39"/>
                  <a:gd name="T30" fmla="*/ 6 w 54"/>
                  <a:gd name="T31" fmla="*/ 21 h 39"/>
                  <a:gd name="T32" fmla="*/ 2 w 54"/>
                  <a:gd name="T33" fmla="*/ 24 h 39"/>
                  <a:gd name="T34" fmla="*/ 0 w 54"/>
                  <a:gd name="T35" fmla="*/ 28 h 39"/>
                  <a:gd name="T36" fmla="*/ 0 w 54"/>
                  <a:gd name="T37" fmla="*/ 31 h 39"/>
                  <a:gd name="T38" fmla="*/ 1 w 54"/>
                  <a:gd name="T39" fmla="*/ 33 h 39"/>
                  <a:gd name="T40" fmla="*/ 4 w 54"/>
                  <a:gd name="T41" fmla="*/ 36 h 39"/>
                  <a:gd name="T42" fmla="*/ 7 w 54"/>
                  <a:gd name="T43" fmla="*/ 37 h 39"/>
                  <a:gd name="T44" fmla="*/ 8 w 54"/>
                  <a:gd name="T45" fmla="*/ 38 h 39"/>
                  <a:gd name="T46" fmla="*/ 11 w 54"/>
                  <a:gd name="T47" fmla="*/ 36 h 39"/>
                  <a:gd name="T48" fmla="*/ 18 w 54"/>
                  <a:gd name="T49" fmla="*/ 39 h 39"/>
                  <a:gd name="T50" fmla="*/ 19 w 54"/>
                  <a:gd name="T51" fmla="*/ 37 h 39"/>
                  <a:gd name="T52" fmla="*/ 19 w 54"/>
                  <a:gd name="T53" fmla="*/ 32 h 39"/>
                  <a:gd name="T54" fmla="*/ 18 w 54"/>
                  <a:gd name="T55" fmla="*/ 28 h 39"/>
                  <a:gd name="T56" fmla="*/ 33 w 54"/>
                  <a:gd name="T57" fmla="*/ 28 h 39"/>
                  <a:gd name="T58" fmla="*/ 41 w 54"/>
                  <a:gd name="T59" fmla="*/ 29 h 39"/>
                  <a:gd name="T60" fmla="*/ 45 w 54"/>
                  <a:gd name="T61" fmla="*/ 28 h 39"/>
                  <a:gd name="T62" fmla="*/ 47 w 54"/>
                  <a:gd name="T63" fmla="*/ 27 h 39"/>
                  <a:gd name="T64" fmla="*/ 51 w 54"/>
                  <a:gd name="T65" fmla="*/ 25 h 39"/>
                  <a:gd name="T66" fmla="*/ 51 w 54"/>
                  <a:gd name="T67" fmla="*/ 19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54" h="39">
                    <a:moveTo>
                      <a:pt x="53" y="19"/>
                    </a:moveTo>
                    <a:cubicBezTo>
                      <a:pt x="52" y="17"/>
                      <a:pt x="52" y="17"/>
                      <a:pt x="52" y="17"/>
                    </a:cubicBezTo>
                    <a:cubicBezTo>
                      <a:pt x="51" y="17"/>
                      <a:pt x="51" y="17"/>
                      <a:pt x="51" y="17"/>
                    </a:cubicBezTo>
                    <a:cubicBezTo>
                      <a:pt x="50" y="17"/>
                      <a:pt x="50" y="17"/>
                      <a:pt x="50" y="17"/>
                    </a:cubicBezTo>
                    <a:cubicBezTo>
                      <a:pt x="44" y="14"/>
                      <a:pt x="44" y="14"/>
                      <a:pt x="44" y="14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6" y="12"/>
                      <a:pt x="46" y="12"/>
                      <a:pt x="46" y="12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1"/>
                      <a:pt x="39" y="1"/>
                      <a:pt x="39" y="1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0" y="2"/>
                      <a:pt x="30" y="2"/>
                      <a:pt x="30" y="2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4" y="6"/>
                      <a:pt x="24" y="6"/>
                      <a:pt x="24" y="6"/>
                    </a:cubicBezTo>
                    <a:cubicBezTo>
                      <a:pt x="23" y="7"/>
                      <a:pt x="23" y="7"/>
                      <a:pt x="23" y="7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18" y="7"/>
                      <a:pt x="18" y="7"/>
                    </a:cubicBezTo>
                    <a:cubicBezTo>
                      <a:pt x="18" y="7"/>
                      <a:pt x="18" y="8"/>
                      <a:pt x="18" y="8"/>
                    </a:cubicBezTo>
                    <a:cubicBezTo>
                      <a:pt x="18" y="9"/>
                      <a:pt x="18" y="10"/>
                      <a:pt x="18" y="10"/>
                    </a:cubicBezTo>
                    <a:cubicBezTo>
                      <a:pt x="15" y="10"/>
                      <a:pt x="15" y="10"/>
                      <a:pt x="15" y="10"/>
                    </a:cubicBezTo>
                    <a:cubicBezTo>
                      <a:pt x="15" y="13"/>
                      <a:pt x="15" y="13"/>
                      <a:pt x="15" y="13"/>
                    </a:cubicBezTo>
                    <a:cubicBezTo>
                      <a:pt x="14" y="13"/>
                      <a:pt x="14" y="13"/>
                      <a:pt x="14" y="13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9" y="17"/>
                      <a:pt x="9" y="17"/>
                      <a:pt x="9" y="17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8" y="19"/>
                      <a:pt x="8" y="19"/>
                      <a:pt x="8" y="19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1" y="23"/>
                      <a:pt x="1" y="23"/>
                      <a:pt x="1" y="23"/>
                    </a:cubicBezTo>
                    <a:cubicBezTo>
                      <a:pt x="2" y="24"/>
                      <a:pt x="2" y="24"/>
                      <a:pt x="2" y="24"/>
                    </a:cubicBezTo>
                    <a:cubicBezTo>
                      <a:pt x="2" y="26"/>
                      <a:pt x="2" y="26"/>
                      <a:pt x="2" y="26"/>
                    </a:cubicBez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1" y="29"/>
                      <a:pt x="1" y="29"/>
                    </a:cubicBezTo>
                    <a:cubicBezTo>
                      <a:pt x="1" y="30"/>
                      <a:pt x="0" y="31"/>
                      <a:pt x="0" y="31"/>
                    </a:cubicBezTo>
                    <a:cubicBezTo>
                      <a:pt x="0" y="32"/>
                      <a:pt x="0" y="32"/>
                      <a:pt x="0" y="32"/>
                    </a:cubicBezTo>
                    <a:cubicBezTo>
                      <a:pt x="1" y="33"/>
                      <a:pt x="1" y="33"/>
                      <a:pt x="1" y="33"/>
                    </a:cubicBezTo>
                    <a:cubicBezTo>
                      <a:pt x="3" y="33"/>
                      <a:pt x="3" y="33"/>
                      <a:pt x="3" y="33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5" y="38"/>
                      <a:pt x="5" y="38"/>
                      <a:pt x="5" y="38"/>
                    </a:cubicBezTo>
                    <a:cubicBezTo>
                      <a:pt x="7" y="37"/>
                      <a:pt x="7" y="37"/>
                      <a:pt x="7" y="37"/>
                    </a:cubicBezTo>
                    <a:cubicBezTo>
                      <a:pt x="7" y="37"/>
                      <a:pt x="7" y="38"/>
                      <a:pt x="7" y="38"/>
                    </a:cubicBezTo>
                    <a:cubicBezTo>
                      <a:pt x="7" y="38"/>
                      <a:pt x="8" y="38"/>
                      <a:pt x="8" y="38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16" y="36"/>
                      <a:pt x="16" y="36"/>
                      <a:pt x="16" y="36"/>
                    </a:cubicBezTo>
                    <a:cubicBezTo>
                      <a:pt x="18" y="39"/>
                      <a:pt x="18" y="39"/>
                      <a:pt x="18" y="39"/>
                    </a:cubicBezTo>
                    <a:cubicBezTo>
                      <a:pt x="19" y="39"/>
                      <a:pt x="19" y="39"/>
                      <a:pt x="19" y="39"/>
                    </a:cubicBezTo>
                    <a:cubicBezTo>
                      <a:pt x="19" y="37"/>
                      <a:pt x="19" y="37"/>
                      <a:pt x="19" y="37"/>
                    </a:cubicBezTo>
                    <a:cubicBezTo>
                      <a:pt x="18" y="34"/>
                      <a:pt x="18" y="34"/>
                      <a:pt x="18" y="34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32" y="28"/>
                      <a:pt x="32" y="28"/>
                      <a:pt x="32" y="28"/>
                    </a:cubicBezTo>
                    <a:cubicBezTo>
                      <a:pt x="33" y="28"/>
                      <a:pt x="33" y="28"/>
                      <a:pt x="33" y="28"/>
                    </a:cubicBezTo>
                    <a:cubicBezTo>
                      <a:pt x="37" y="28"/>
                      <a:pt x="37" y="28"/>
                      <a:pt x="37" y="28"/>
                    </a:cubicBezTo>
                    <a:cubicBezTo>
                      <a:pt x="41" y="29"/>
                      <a:pt x="41" y="29"/>
                      <a:pt x="41" y="29"/>
                    </a:cubicBezTo>
                    <a:cubicBezTo>
                      <a:pt x="44" y="29"/>
                      <a:pt x="44" y="29"/>
                      <a:pt x="44" y="29"/>
                    </a:cubicBezTo>
                    <a:cubicBezTo>
                      <a:pt x="45" y="28"/>
                      <a:pt x="45" y="28"/>
                      <a:pt x="45" y="28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7" y="27"/>
                      <a:pt x="47" y="27"/>
                    </a:cubicBezTo>
                    <a:cubicBezTo>
                      <a:pt x="47" y="27"/>
                      <a:pt x="47" y="25"/>
                      <a:pt x="47" y="25"/>
                    </a:cubicBezTo>
                    <a:cubicBezTo>
                      <a:pt x="51" y="25"/>
                      <a:pt x="51" y="25"/>
                      <a:pt x="51" y="25"/>
                    </a:cubicBezTo>
                    <a:cubicBezTo>
                      <a:pt x="54" y="22"/>
                      <a:pt x="54" y="22"/>
                      <a:pt x="54" y="22"/>
                    </a:cubicBezTo>
                    <a:cubicBezTo>
                      <a:pt x="51" y="19"/>
                      <a:pt x="51" y="19"/>
                      <a:pt x="51" y="19"/>
                    </a:cubicBezTo>
                    <a:lnTo>
                      <a:pt x="53" y="19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62" name="Freeform 927">
                <a:extLst>
                  <a:ext uri="{FF2B5EF4-FFF2-40B4-BE49-F238E27FC236}">
                    <a16:creationId xmlns:a16="http://schemas.microsoft.com/office/drawing/2014/main" id="{89516847-F24B-1F66-3DA3-2D41E648109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37250" y="5400675"/>
                <a:ext cx="266700" cy="277813"/>
              </a:xfrm>
              <a:custGeom>
                <a:avLst/>
                <a:gdLst>
                  <a:gd name="T0" fmla="*/ 160 w 168"/>
                  <a:gd name="T1" fmla="*/ 76 h 175"/>
                  <a:gd name="T2" fmla="*/ 145 w 168"/>
                  <a:gd name="T3" fmla="*/ 73 h 175"/>
                  <a:gd name="T4" fmla="*/ 137 w 168"/>
                  <a:gd name="T5" fmla="*/ 63 h 175"/>
                  <a:gd name="T6" fmla="*/ 137 w 168"/>
                  <a:gd name="T7" fmla="*/ 52 h 175"/>
                  <a:gd name="T8" fmla="*/ 131 w 168"/>
                  <a:gd name="T9" fmla="*/ 52 h 175"/>
                  <a:gd name="T10" fmla="*/ 129 w 168"/>
                  <a:gd name="T11" fmla="*/ 44 h 175"/>
                  <a:gd name="T12" fmla="*/ 118 w 168"/>
                  <a:gd name="T13" fmla="*/ 39 h 175"/>
                  <a:gd name="T14" fmla="*/ 110 w 168"/>
                  <a:gd name="T15" fmla="*/ 34 h 175"/>
                  <a:gd name="T16" fmla="*/ 108 w 168"/>
                  <a:gd name="T17" fmla="*/ 23 h 175"/>
                  <a:gd name="T18" fmla="*/ 95 w 168"/>
                  <a:gd name="T19" fmla="*/ 5 h 175"/>
                  <a:gd name="T20" fmla="*/ 95 w 168"/>
                  <a:gd name="T21" fmla="*/ 0 h 175"/>
                  <a:gd name="T22" fmla="*/ 89 w 168"/>
                  <a:gd name="T23" fmla="*/ 0 h 175"/>
                  <a:gd name="T24" fmla="*/ 82 w 168"/>
                  <a:gd name="T25" fmla="*/ 5 h 175"/>
                  <a:gd name="T26" fmla="*/ 82 w 168"/>
                  <a:gd name="T27" fmla="*/ 5 h 175"/>
                  <a:gd name="T28" fmla="*/ 76 w 168"/>
                  <a:gd name="T29" fmla="*/ 5 h 175"/>
                  <a:gd name="T30" fmla="*/ 66 w 168"/>
                  <a:gd name="T31" fmla="*/ 13 h 175"/>
                  <a:gd name="T32" fmla="*/ 61 w 168"/>
                  <a:gd name="T33" fmla="*/ 5 h 175"/>
                  <a:gd name="T34" fmla="*/ 19 w 168"/>
                  <a:gd name="T35" fmla="*/ 10 h 175"/>
                  <a:gd name="T36" fmla="*/ 19 w 168"/>
                  <a:gd name="T37" fmla="*/ 78 h 175"/>
                  <a:gd name="T38" fmla="*/ 0 w 168"/>
                  <a:gd name="T39" fmla="*/ 81 h 175"/>
                  <a:gd name="T40" fmla="*/ 0 w 168"/>
                  <a:gd name="T41" fmla="*/ 134 h 175"/>
                  <a:gd name="T42" fmla="*/ 8 w 168"/>
                  <a:gd name="T43" fmla="*/ 139 h 175"/>
                  <a:gd name="T44" fmla="*/ 11 w 168"/>
                  <a:gd name="T45" fmla="*/ 144 h 175"/>
                  <a:gd name="T46" fmla="*/ 13 w 168"/>
                  <a:gd name="T47" fmla="*/ 149 h 175"/>
                  <a:gd name="T48" fmla="*/ 16 w 168"/>
                  <a:gd name="T49" fmla="*/ 157 h 175"/>
                  <a:gd name="T50" fmla="*/ 16 w 168"/>
                  <a:gd name="T51" fmla="*/ 160 h 175"/>
                  <a:gd name="T52" fmla="*/ 11 w 168"/>
                  <a:gd name="T53" fmla="*/ 170 h 175"/>
                  <a:gd name="T54" fmla="*/ 13 w 168"/>
                  <a:gd name="T55" fmla="*/ 175 h 175"/>
                  <a:gd name="T56" fmla="*/ 13 w 168"/>
                  <a:gd name="T57" fmla="*/ 175 h 175"/>
                  <a:gd name="T58" fmla="*/ 16 w 168"/>
                  <a:gd name="T59" fmla="*/ 175 h 175"/>
                  <a:gd name="T60" fmla="*/ 24 w 168"/>
                  <a:gd name="T61" fmla="*/ 175 h 175"/>
                  <a:gd name="T62" fmla="*/ 27 w 168"/>
                  <a:gd name="T63" fmla="*/ 175 h 175"/>
                  <a:gd name="T64" fmla="*/ 32 w 168"/>
                  <a:gd name="T65" fmla="*/ 175 h 175"/>
                  <a:gd name="T66" fmla="*/ 32 w 168"/>
                  <a:gd name="T67" fmla="*/ 173 h 175"/>
                  <a:gd name="T68" fmla="*/ 37 w 168"/>
                  <a:gd name="T69" fmla="*/ 173 h 175"/>
                  <a:gd name="T70" fmla="*/ 47 w 168"/>
                  <a:gd name="T71" fmla="*/ 160 h 175"/>
                  <a:gd name="T72" fmla="*/ 50 w 168"/>
                  <a:gd name="T73" fmla="*/ 149 h 175"/>
                  <a:gd name="T74" fmla="*/ 55 w 168"/>
                  <a:gd name="T75" fmla="*/ 144 h 175"/>
                  <a:gd name="T76" fmla="*/ 63 w 168"/>
                  <a:gd name="T77" fmla="*/ 144 h 175"/>
                  <a:gd name="T78" fmla="*/ 71 w 168"/>
                  <a:gd name="T79" fmla="*/ 152 h 175"/>
                  <a:gd name="T80" fmla="*/ 74 w 168"/>
                  <a:gd name="T81" fmla="*/ 152 h 175"/>
                  <a:gd name="T82" fmla="*/ 74 w 168"/>
                  <a:gd name="T83" fmla="*/ 149 h 175"/>
                  <a:gd name="T84" fmla="*/ 84 w 168"/>
                  <a:gd name="T85" fmla="*/ 155 h 175"/>
                  <a:gd name="T86" fmla="*/ 100 w 168"/>
                  <a:gd name="T87" fmla="*/ 152 h 175"/>
                  <a:gd name="T88" fmla="*/ 105 w 168"/>
                  <a:gd name="T89" fmla="*/ 139 h 175"/>
                  <a:gd name="T90" fmla="*/ 105 w 168"/>
                  <a:gd name="T91" fmla="*/ 134 h 175"/>
                  <a:gd name="T92" fmla="*/ 116 w 168"/>
                  <a:gd name="T93" fmla="*/ 131 h 175"/>
                  <a:gd name="T94" fmla="*/ 124 w 168"/>
                  <a:gd name="T95" fmla="*/ 123 h 175"/>
                  <a:gd name="T96" fmla="*/ 126 w 168"/>
                  <a:gd name="T97" fmla="*/ 113 h 175"/>
                  <a:gd name="T98" fmla="*/ 129 w 168"/>
                  <a:gd name="T99" fmla="*/ 110 h 175"/>
                  <a:gd name="T100" fmla="*/ 139 w 168"/>
                  <a:gd name="T101" fmla="*/ 105 h 175"/>
                  <a:gd name="T102" fmla="*/ 150 w 168"/>
                  <a:gd name="T103" fmla="*/ 92 h 175"/>
                  <a:gd name="T104" fmla="*/ 160 w 168"/>
                  <a:gd name="T105" fmla="*/ 89 h 175"/>
                  <a:gd name="T106" fmla="*/ 163 w 168"/>
                  <a:gd name="T107" fmla="*/ 84 h 175"/>
                  <a:gd name="T108" fmla="*/ 168 w 168"/>
                  <a:gd name="T109" fmla="*/ 84 h 175"/>
                  <a:gd name="T110" fmla="*/ 160 w 168"/>
                  <a:gd name="T111" fmla="*/ 81 h 175"/>
                  <a:gd name="T112" fmla="*/ 160 w 168"/>
                  <a:gd name="T113" fmla="*/ 76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168" h="175">
                    <a:moveTo>
                      <a:pt x="160" y="76"/>
                    </a:moveTo>
                    <a:lnTo>
                      <a:pt x="145" y="73"/>
                    </a:lnTo>
                    <a:lnTo>
                      <a:pt x="137" y="63"/>
                    </a:lnTo>
                    <a:lnTo>
                      <a:pt x="137" y="52"/>
                    </a:lnTo>
                    <a:lnTo>
                      <a:pt x="131" y="52"/>
                    </a:lnTo>
                    <a:lnTo>
                      <a:pt x="129" y="44"/>
                    </a:lnTo>
                    <a:lnTo>
                      <a:pt x="118" y="39"/>
                    </a:lnTo>
                    <a:lnTo>
                      <a:pt x="110" y="34"/>
                    </a:lnTo>
                    <a:lnTo>
                      <a:pt x="108" y="23"/>
                    </a:lnTo>
                    <a:lnTo>
                      <a:pt x="95" y="5"/>
                    </a:lnTo>
                    <a:lnTo>
                      <a:pt x="95" y="0"/>
                    </a:lnTo>
                    <a:lnTo>
                      <a:pt x="89" y="0"/>
                    </a:lnTo>
                    <a:lnTo>
                      <a:pt x="82" y="5"/>
                    </a:lnTo>
                    <a:lnTo>
                      <a:pt x="82" y="5"/>
                    </a:lnTo>
                    <a:lnTo>
                      <a:pt x="76" y="5"/>
                    </a:lnTo>
                    <a:lnTo>
                      <a:pt x="66" y="13"/>
                    </a:lnTo>
                    <a:lnTo>
                      <a:pt x="61" y="5"/>
                    </a:lnTo>
                    <a:lnTo>
                      <a:pt x="19" y="10"/>
                    </a:lnTo>
                    <a:lnTo>
                      <a:pt x="19" y="78"/>
                    </a:lnTo>
                    <a:lnTo>
                      <a:pt x="0" y="81"/>
                    </a:lnTo>
                    <a:lnTo>
                      <a:pt x="0" y="134"/>
                    </a:lnTo>
                    <a:lnTo>
                      <a:pt x="8" y="139"/>
                    </a:lnTo>
                    <a:lnTo>
                      <a:pt x="11" y="144"/>
                    </a:lnTo>
                    <a:lnTo>
                      <a:pt x="13" y="149"/>
                    </a:lnTo>
                    <a:lnTo>
                      <a:pt x="16" y="157"/>
                    </a:lnTo>
                    <a:lnTo>
                      <a:pt x="16" y="160"/>
                    </a:lnTo>
                    <a:lnTo>
                      <a:pt x="11" y="170"/>
                    </a:lnTo>
                    <a:lnTo>
                      <a:pt x="13" y="175"/>
                    </a:lnTo>
                    <a:lnTo>
                      <a:pt x="13" y="175"/>
                    </a:lnTo>
                    <a:lnTo>
                      <a:pt x="16" y="175"/>
                    </a:lnTo>
                    <a:lnTo>
                      <a:pt x="24" y="175"/>
                    </a:lnTo>
                    <a:lnTo>
                      <a:pt x="27" y="175"/>
                    </a:lnTo>
                    <a:lnTo>
                      <a:pt x="32" y="175"/>
                    </a:lnTo>
                    <a:lnTo>
                      <a:pt x="32" y="173"/>
                    </a:lnTo>
                    <a:lnTo>
                      <a:pt x="37" y="173"/>
                    </a:lnTo>
                    <a:lnTo>
                      <a:pt x="47" y="160"/>
                    </a:lnTo>
                    <a:lnTo>
                      <a:pt x="50" y="149"/>
                    </a:lnTo>
                    <a:lnTo>
                      <a:pt x="55" y="144"/>
                    </a:lnTo>
                    <a:lnTo>
                      <a:pt x="63" y="144"/>
                    </a:lnTo>
                    <a:lnTo>
                      <a:pt x="71" y="152"/>
                    </a:lnTo>
                    <a:lnTo>
                      <a:pt x="74" y="152"/>
                    </a:lnTo>
                    <a:lnTo>
                      <a:pt x="74" y="149"/>
                    </a:lnTo>
                    <a:lnTo>
                      <a:pt x="84" y="155"/>
                    </a:lnTo>
                    <a:lnTo>
                      <a:pt x="100" y="152"/>
                    </a:lnTo>
                    <a:lnTo>
                      <a:pt x="105" y="139"/>
                    </a:lnTo>
                    <a:lnTo>
                      <a:pt x="105" y="134"/>
                    </a:lnTo>
                    <a:lnTo>
                      <a:pt x="116" y="131"/>
                    </a:lnTo>
                    <a:lnTo>
                      <a:pt x="124" y="123"/>
                    </a:lnTo>
                    <a:lnTo>
                      <a:pt x="126" y="113"/>
                    </a:lnTo>
                    <a:lnTo>
                      <a:pt x="129" y="110"/>
                    </a:lnTo>
                    <a:lnTo>
                      <a:pt x="139" y="105"/>
                    </a:lnTo>
                    <a:lnTo>
                      <a:pt x="150" y="92"/>
                    </a:lnTo>
                    <a:lnTo>
                      <a:pt x="160" y="89"/>
                    </a:lnTo>
                    <a:lnTo>
                      <a:pt x="163" y="84"/>
                    </a:lnTo>
                    <a:lnTo>
                      <a:pt x="168" y="84"/>
                    </a:lnTo>
                    <a:lnTo>
                      <a:pt x="160" y="81"/>
                    </a:lnTo>
                    <a:lnTo>
                      <a:pt x="160" y="76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63" name="Freeform 928">
                <a:extLst>
                  <a:ext uri="{FF2B5EF4-FFF2-40B4-BE49-F238E27FC236}">
                    <a16:creationId xmlns:a16="http://schemas.microsoft.com/office/drawing/2014/main" id="{B7A7F1F7-EFE2-B807-677B-103EA45440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95913" y="4538663"/>
                <a:ext cx="84137" cy="177800"/>
              </a:xfrm>
              <a:custGeom>
                <a:avLst/>
                <a:gdLst>
                  <a:gd name="T0" fmla="*/ 10 w 20"/>
                  <a:gd name="T1" fmla="*/ 1 h 43"/>
                  <a:gd name="T2" fmla="*/ 11 w 20"/>
                  <a:gd name="T3" fmla="*/ 3 h 43"/>
                  <a:gd name="T4" fmla="*/ 8 w 20"/>
                  <a:gd name="T5" fmla="*/ 6 h 43"/>
                  <a:gd name="T6" fmla="*/ 4 w 20"/>
                  <a:gd name="T7" fmla="*/ 6 h 43"/>
                  <a:gd name="T8" fmla="*/ 4 w 20"/>
                  <a:gd name="T9" fmla="*/ 8 h 43"/>
                  <a:gd name="T10" fmla="*/ 2 w 20"/>
                  <a:gd name="T11" fmla="*/ 8 h 43"/>
                  <a:gd name="T12" fmla="*/ 2 w 20"/>
                  <a:gd name="T13" fmla="*/ 9 h 43"/>
                  <a:gd name="T14" fmla="*/ 1 w 20"/>
                  <a:gd name="T15" fmla="*/ 10 h 43"/>
                  <a:gd name="T16" fmla="*/ 0 w 20"/>
                  <a:gd name="T17" fmla="*/ 13 h 43"/>
                  <a:gd name="T18" fmla="*/ 0 w 20"/>
                  <a:gd name="T19" fmla="*/ 14 h 43"/>
                  <a:gd name="T20" fmla="*/ 4 w 20"/>
                  <a:gd name="T21" fmla="*/ 17 h 43"/>
                  <a:gd name="T22" fmla="*/ 4 w 20"/>
                  <a:gd name="T23" fmla="*/ 21 h 43"/>
                  <a:gd name="T24" fmla="*/ 6 w 20"/>
                  <a:gd name="T25" fmla="*/ 23 h 43"/>
                  <a:gd name="T26" fmla="*/ 5 w 20"/>
                  <a:gd name="T27" fmla="*/ 39 h 43"/>
                  <a:gd name="T28" fmla="*/ 7 w 20"/>
                  <a:gd name="T29" fmla="*/ 41 h 43"/>
                  <a:gd name="T30" fmla="*/ 5 w 20"/>
                  <a:gd name="T31" fmla="*/ 42 h 43"/>
                  <a:gd name="T32" fmla="*/ 5 w 20"/>
                  <a:gd name="T33" fmla="*/ 43 h 43"/>
                  <a:gd name="T34" fmla="*/ 7 w 20"/>
                  <a:gd name="T35" fmla="*/ 42 h 43"/>
                  <a:gd name="T36" fmla="*/ 9 w 20"/>
                  <a:gd name="T37" fmla="*/ 42 h 43"/>
                  <a:gd name="T38" fmla="*/ 13 w 20"/>
                  <a:gd name="T39" fmla="*/ 42 h 43"/>
                  <a:gd name="T40" fmla="*/ 13 w 20"/>
                  <a:gd name="T41" fmla="*/ 33 h 43"/>
                  <a:gd name="T42" fmla="*/ 13 w 20"/>
                  <a:gd name="T43" fmla="*/ 31 h 43"/>
                  <a:gd name="T44" fmla="*/ 13 w 20"/>
                  <a:gd name="T45" fmla="*/ 23 h 43"/>
                  <a:gd name="T46" fmla="*/ 16 w 20"/>
                  <a:gd name="T47" fmla="*/ 23 h 43"/>
                  <a:gd name="T48" fmla="*/ 17 w 20"/>
                  <a:gd name="T49" fmla="*/ 18 h 43"/>
                  <a:gd name="T50" fmla="*/ 19 w 20"/>
                  <a:gd name="T51" fmla="*/ 17 h 43"/>
                  <a:gd name="T52" fmla="*/ 19 w 20"/>
                  <a:gd name="T53" fmla="*/ 15 h 43"/>
                  <a:gd name="T54" fmla="*/ 19 w 20"/>
                  <a:gd name="T55" fmla="*/ 14 h 43"/>
                  <a:gd name="T56" fmla="*/ 20 w 20"/>
                  <a:gd name="T57" fmla="*/ 14 h 43"/>
                  <a:gd name="T58" fmla="*/ 20 w 20"/>
                  <a:gd name="T59" fmla="*/ 11 h 43"/>
                  <a:gd name="T60" fmla="*/ 20 w 20"/>
                  <a:gd name="T61" fmla="*/ 9 h 43"/>
                  <a:gd name="T62" fmla="*/ 18 w 20"/>
                  <a:gd name="T63" fmla="*/ 8 h 43"/>
                  <a:gd name="T64" fmla="*/ 18 w 20"/>
                  <a:gd name="T65" fmla="*/ 7 h 43"/>
                  <a:gd name="T66" fmla="*/ 19 w 20"/>
                  <a:gd name="T67" fmla="*/ 6 h 43"/>
                  <a:gd name="T68" fmla="*/ 19 w 20"/>
                  <a:gd name="T69" fmla="*/ 4 h 43"/>
                  <a:gd name="T70" fmla="*/ 13 w 20"/>
                  <a:gd name="T71" fmla="*/ 0 h 43"/>
                  <a:gd name="T72" fmla="*/ 10 w 20"/>
                  <a:gd name="T73" fmla="*/ 1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0" h="43">
                    <a:moveTo>
                      <a:pt x="10" y="1"/>
                    </a:moveTo>
                    <a:cubicBezTo>
                      <a:pt x="11" y="3"/>
                      <a:pt x="11" y="3"/>
                      <a:pt x="11" y="3"/>
                    </a:cubicBezTo>
                    <a:cubicBezTo>
                      <a:pt x="8" y="6"/>
                      <a:pt x="8" y="6"/>
                      <a:pt x="8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8"/>
                      <a:pt x="4" y="8"/>
                    </a:cubicBezTo>
                    <a:cubicBezTo>
                      <a:pt x="4" y="8"/>
                      <a:pt x="2" y="8"/>
                      <a:pt x="2" y="8"/>
                    </a:cubicBezTo>
                    <a:cubicBezTo>
                      <a:pt x="2" y="9"/>
                      <a:pt x="2" y="9"/>
                      <a:pt x="2" y="9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21"/>
                      <a:pt x="4" y="21"/>
                      <a:pt x="4" y="21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5" y="39"/>
                      <a:pt x="5" y="39"/>
                      <a:pt x="5" y="39"/>
                    </a:cubicBezTo>
                    <a:cubicBezTo>
                      <a:pt x="7" y="41"/>
                      <a:pt x="7" y="41"/>
                      <a:pt x="7" y="41"/>
                    </a:cubicBezTo>
                    <a:cubicBezTo>
                      <a:pt x="5" y="42"/>
                      <a:pt x="5" y="42"/>
                      <a:pt x="5" y="42"/>
                    </a:cubicBezTo>
                    <a:cubicBezTo>
                      <a:pt x="5" y="43"/>
                      <a:pt x="5" y="43"/>
                      <a:pt x="5" y="43"/>
                    </a:cubicBezTo>
                    <a:cubicBezTo>
                      <a:pt x="6" y="43"/>
                      <a:pt x="6" y="43"/>
                      <a:pt x="7" y="42"/>
                    </a:cubicBezTo>
                    <a:cubicBezTo>
                      <a:pt x="7" y="43"/>
                      <a:pt x="8" y="43"/>
                      <a:pt x="9" y="42"/>
                    </a:cubicBezTo>
                    <a:cubicBezTo>
                      <a:pt x="10" y="42"/>
                      <a:pt x="12" y="42"/>
                      <a:pt x="13" y="42"/>
                    </a:cubicBezTo>
                    <a:cubicBezTo>
                      <a:pt x="13" y="33"/>
                      <a:pt x="13" y="33"/>
                      <a:pt x="13" y="33"/>
                    </a:cubicBezTo>
                    <a:cubicBezTo>
                      <a:pt x="13" y="31"/>
                      <a:pt x="13" y="31"/>
                      <a:pt x="13" y="31"/>
                    </a:cubicBezTo>
                    <a:cubicBezTo>
                      <a:pt x="13" y="23"/>
                      <a:pt x="13" y="23"/>
                      <a:pt x="13" y="23"/>
                    </a:cubicBezTo>
                    <a:cubicBezTo>
                      <a:pt x="16" y="23"/>
                      <a:pt x="16" y="23"/>
                      <a:pt x="16" y="23"/>
                    </a:cubicBezTo>
                    <a:cubicBezTo>
                      <a:pt x="17" y="18"/>
                      <a:pt x="17" y="18"/>
                      <a:pt x="17" y="18"/>
                    </a:cubicBezTo>
                    <a:cubicBezTo>
                      <a:pt x="19" y="17"/>
                      <a:pt x="19" y="17"/>
                      <a:pt x="19" y="17"/>
                    </a:cubicBezTo>
                    <a:cubicBezTo>
                      <a:pt x="19" y="15"/>
                      <a:pt x="19" y="15"/>
                      <a:pt x="19" y="15"/>
                    </a:cubicBezTo>
                    <a:cubicBezTo>
                      <a:pt x="19" y="14"/>
                      <a:pt x="19" y="14"/>
                      <a:pt x="19" y="14"/>
                    </a:cubicBezTo>
                    <a:cubicBezTo>
                      <a:pt x="20" y="14"/>
                      <a:pt x="20" y="14"/>
                      <a:pt x="20" y="14"/>
                    </a:cubicBezTo>
                    <a:cubicBezTo>
                      <a:pt x="20" y="11"/>
                      <a:pt x="20" y="11"/>
                      <a:pt x="20" y="11"/>
                    </a:cubicBezTo>
                    <a:cubicBezTo>
                      <a:pt x="20" y="9"/>
                      <a:pt x="20" y="9"/>
                      <a:pt x="20" y="9"/>
                    </a:cubicBezTo>
                    <a:cubicBezTo>
                      <a:pt x="18" y="8"/>
                      <a:pt x="18" y="8"/>
                      <a:pt x="18" y="8"/>
                    </a:cubicBezTo>
                    <a:cubicBezTo>
                      <a:pt x="18" y="7"/>
                      <a:pt x="18" y="7"/>
                      <a:pt x="18" y="7"/>
                    </a:cubicBezTo>
                    <a:cubicBezTo>
                      <a:pt x="18" y="7"/>
                      <a:pt x="19" y="6"/>
                      <a:pt x="19" y="6"/>
                    </a:cubicBezTo>
                    <a:cubicBezTo>
                      <a:pt x="19" y="6"/>
                      <a:pt x="19" y="4"/>
                      <a:pt x="19" y="4"/>
                    </a:cubicBezTo>
                    <a:cubicBezTo>
                      <a:pt x="13" y="0"/>
                      <a:pt x="13" y="0"/>
                      <a:pt x="13" y="0"/>
                    </a:cubicBezTo>
                    <a:lnTo>
                      <a:pt x="10" y="1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64" name="Freeform 929">
                <a:extLst>
                  <a:ext uri="{FF2B5EF4-FFF2-40B4-BE49-F238E27FC236}">
                    <a16:creationId xmlns:a16="http://schemas.microsoft.com/office/drawing/2014/main" id="{3F32237D-F7CF-436D-BFCD-AE65AA89151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03888" y="5013325"/>
                <a:ext cx="350837" cy="395288"/>
              </a:xfrm>
              <a:custGeom>
                <a:avLst/>
                <a:gdLst>
                  <a:gd name="T0" fmla="*/ 9 w 84"/>
                  <a:gd name="T1" fmla="*/ 2 h 95"/>
                  <a:gd name="T2" fmla="*/ 5 w 84"/>
                  <a:gd name="T3" fmla="*/ 6 h 95"/>
                  <a:gd name="T4" fmla="*/ 4 w 84"/>
                  <a:gd name="T5" fmla="*/ 10 h 95"/>
                  <a:gd name="T6" fmla="*/ 2 w 84"/>
                  <a:gd name="T7" fmla="*/ 5 h 95"/>
                  <a:gd name="T8" fmla="*/ 7 w 84"/>
                  <a:gd name="T9" fmla="*/ 2 h 95"/>
                  <a:gd name="T10" fmla="*/ 8 w 84"/>
                  <a:gd name="T11" fmla="*/ 1 h 95"/>
                  <a:gd name="T12" fmla="*/ 70 w 84"/>
                  <a:gd name="T13" fmla="*/ 59 h 95"/>
                  <a:gd name="T14" fmla="*/ 83 w 84"/>
                  <a:gd name="T15" fmla="*/ 58 h 95"/>
                  <a:gd name="T16" fmla="*/ 83 w 84"/>
                  <a:gd name="T17" fmla="*/ 54 h 95"/>
                  <a:gd name="T18" fmla="*/ 84 w 84"/>
                  <a:gd name="T19" fmla="*/ 50 h 95"/>
                  <a:gd name="T20" fmla="*/ 84 w 84"/>
                  <a:gd name="T21" fmla="*/ 48 h 95"/>
                  <a:gd name="T22" fmla="*/ 84 w 84"/>
                  <a:gd name="T23" fmla="*/ 45 h 95"/>
                  <a:gd name="T24" fmla="*/ 81 w 84"/>
                  <a:gd name="T25" fmla="*/ 46 h 95"/>
                  <a:gd name="T26" fmla="*/ 79 w 84"/>
                  <a:gd name="T27" fmla="*/ 45 h 95"/>
                  <a:gd name="T28" fmla="*/ 75 w 84"/>
                  <a:gd name="T29" fmla="*/ 46 h 95"/>
                  <a:gd name="T30" fmla="*/ 73 w 84"/>
                  <a:gd name="T31" fmla="*/ 46 h 95"/>
                  <a:gd name="T32" fmla="*/ 71 w 84"/>
                  <a:gd name="T33" fmla="*/ 47 h 95"/>
                  <a:gd name="T34" fmla="*/ 71 w 84"/>
                  <a:gd name="T35" fmla="*/ 45 h 95"/>
                  <a:gd name="T36" fmla="*/ 72 w 84"/>
                  <a:gd name="T37" fmla="*/ 41 h 95"/>
                  <a:gd name="T38" fmla="*/ 68 w 84"/>
                  <a:gd name="T39" fmla="*/ 35 h 95"/>
                  <a:gd name="T40" fmla="*/ 69 w 84"/>
                  <a:gd name="T41" fmla="*/ 33 h 95"/>
                  <a:gd name="T42" fmla="*/ 68 w 84"/>
                  <a:gd name="T43" fmla="*/ 25 h 95"/>
                  <a:gd name="T44" fmla="*/ 60 w 84"/>
                  <a:gd name="T45" fmla="*/ 20 h 95"/>
                  <a:gd name="T46" fmla="*/ 53 w 84"/>
                  <a:gd name="T47" fmla="*/ 18 h 95"/>
                  <a:gd name="T48" fmla="*/ 49 w 84"/>
                  <a:gd name="T49" fmla="*/ 25 h 95"/>
                  <a:gd name="T50" fmla="*/ 43 w 84"/>
                  <a:gd name="T51" fmla="*/ 26 h 95"/>
                  <a:gd name="T52" fmla="*/ 37 w 84"/>
                  <a:gd name="T53" fmla="*/ 22 h 95"/>
                  <a:gd name="T54" fmla="*/ 34 w 84"/>
                  <a:gd name="T55" fmla="*/ 14 h 95"/>
                  <a:gd name="T56" fmla="*/ 32 w 84"/>
                  <a:gd name="T57" fmla="*/ 10 h 95"/>
                  <a:gd name="T58" fmla="*/ 5 w 84"/>
                  <a:gd name="T59" fmla="*/ 12 h 95"/>
                  <a:gd name="T60" fmla="*/ 5 w 84"/>
                  <a:gd name="T61" fmla="*/ 13 h 95"/>
                  <a:gd name="T62" fmla="*/ 8 w 84"/>
                  <a:gd name="T63" fmla="*/ 19 h 95"/>
                  <a:gd name="T64" fmla="*/ 9 w 84"/>
                  <a:gd name="T65" fmla="*/ 22 h 95"/>
                  <a:gd name="T66" fmla="*/ 12 w 84"/>
                  <a:gd name="T67" fmla="*/ 31 h 95"/>
                  <a:gd name="T68" fmla="*/ 10 w 84"/>
                  <a:gd name="T69" fmla="*/ 35 h 95"/>
                  <a:gd name="T70" fmla="*/ 14 w 84"/>
                  <a:gd name="T71" fmla="*/ 43 h 95"/>
                  <a:gd name="T72" fmla="*/ 15 w 84"/>
                  <a:gd name="T73" fmla="*/ 49 h 95"/>
                  <a:gd name="T74" fmla="*/ 15 w 84"/>
                  <a:gd name="T75" fmla="*/ 52 h 95"/>
                  <a:gd name="T76" fmla="*/ 14 w 84"/>
                  <a:gd name="T77" fmla="*/ 55 h 95"/>
                  <a:gd name="T78" fmla="*/ 9 w 84"/>
                  <a:gd name="T79" fmla="*/ 59 h 95"/>
                  <a:gd name="T80" fmla="*/ 6 w 84"/>
                  <a:gd name="T81" fmla="*/ 64 h 95"/>
                  <a:gd name="T82" fmla="*/ 5 w 84"/>
                  <a:gd name="T83" fmla="*/ 71 h 95"/>
                  <a:gd name="T84" fmla="*/ 3 w 84"/>
                  <a:gd name="T85" fmla="*/ 77 h 95"/>
                  <a:gd name="T86" fmla="*/ 1 w 84"/>
                  <a:gd name="T87" fmla="*/ 80 h 95"/>
                  <a:gd name="T88" fmla="*/ 1 w 84"/>
                  <a:gd name="T89" fmla="*/ 88 h 95"/>
                  <a:gd name="T90" fmla="*/ 2 w 84"/>
                  <a:gd name="T91" fmla="*/ 89 h 95"/>
                  <a:gd name="T92" fmla="*/ 5 w 84"/>
                  <a:gd name="T93" fmla="*/ 90 h 95"/>
                  <a:gd name="T94" fmla="*/ 11 w 84"/>
                  <a:gd name="T95" fmla="*/ 88 h 95"/>
                  <a:gd name="T96" fmla="*/ 45 w 84"/>
                  <a:gd name="T97" fmla="*/ 91 h 95"/>
                  <a:gd name="T98" fmla="*/ 58 w 84"/>
                  <a:gd name="T99" fmla="*/ 94 h 95"/>
                  <a:gd name="T100" fmla="*/ 64 w 84"/>
                  <a:gd name="T101" fmla="*/ 95 h 95"/>
                  <a:gd name="T102" fmla="*/ 74 w 84"/>
                  <a:gd name="T103" fmla="*/ 87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84" h="95">
                    <a:moveTo>
                      <a:pt x="8" y="1"/>
                    </a:moveTo>
                    <a:cubicBezTo>
                      <a:pt x="9" y="2"/>
                      <a:pt x="9" y="2"/>
                      <a:pt x="9" y="2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5" y="6"/>
                      <a:pt x="5" y="6"/>
                      <a:pt x="5" y="6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4" y="10"/>
                      <a:pt x="4" y="10"/>
                      <a:pt x="4" y="10"/>
                    </a:cubicBezTo>
                    <a:cubicBezTo>
                      <a:pt x="4" y="8"/>
                      <a:pt x="4" y="7"/>
                      <a:pt x="3" y="6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7" y="2"/>
                      <a:pt x="7" y="2"/>
                      <a:pt x="7" y="2"/>
                    </a:cubicBezTo>
                    <a:cubicBezTo>
                      <a:pt x="7" y="0"/>
                      <a:pt x="7" y="0"/>
                      <a:pt x="7" y="0"/>
                    </a:cubicBezTo>
                    <a:lnTo>
                      <a:pt x="8" y="1"/>
                    </a:lnTo>
                    <a:close/>
                    <a:moveTo>
                      <a:pt x="70" y="82"/>
                    </a:moveTo>
                    <a:cubicBezTo>
                      <a:pt x="70" y="59"/>
                      <a:pt x="70" y="59"/>
                      <a:pt x="70" y="59"/>
                    </a:cubicBezTo>
                    <a:cubicBezTo>
                      <a:pt x="84" y="59"/>
                      <a:pt x="84" y="59"/>
                      <a:pt x="84" y="59"/>
                    </a:cubicBezTo>
                    <a:cubicBezTo>
                      <a:pt x="83" y="58"/>
                      <a:pt x="83" y="58"/>
                      <a:pt x="83" y="58"/>
                    </a:cubicBezTo>
                    <a:cubicBezTo>
                      <a:pt x="84" y="55"/>
                      <a:pt x="84" y="55"/>
                      <a:pt x="84" y="55"/>
                    </a:cubicBezTo>
                    <a:cubicBezTo>
                      <a:pt x="83" y="54"/>
                      <a:pt x="83" y="54"/>
                      <a:pt x="83" y="54"/>
                    </a:cubicBezTo>
                    <a:cubicBezTo>
                      <a:pt x="83" y="51"/>
                      <a:pt x="83" y="51"/>
                      <a:pt x="83" y="51"/>
                    </a:cubicBezTo>
                    <a:cubicBezTo>
                      <a:pt x="84" y="50"/>
                      <a:pt x="84" y="50"/>
                      <a:pt x="84" y="50"/>
                    </a:cubicBezTo>
                    <a:cubicBezTo>
                      <a:pt x="84" y="50"/>
                      <a:pt x="84" y="49"/>
                      <a:pt x="84" y="49"/>
                    </a:cubicBezTo>
                    <a:cubicBezTo>
                      <a:pt x="84" y="49"/>
                      <a:pt x="84" y="48"/>
                      <a:pt x="84" y="48"/>
                    </a:cubicBezTo>
                    <a:cubicBezTo>
                      <a:pt x="84" y="48"/>
                      <a:pt x="84" y="48"/>
                      <a:pt x="84" y="48"/>
                    </a:cubicBezTo>
                    <a:cubicBezTo>
                      <a:pt x="84" y="45"/>
                      <a:pt x="84" y="45"/>
                      <a:pt x="84" y="45"/>
                    </a:cubicBezTo>
                    <a:cubicBezTo>
                      <a:pt x="82" y="46"/>
                      <a:pt x="82" y="46"/>
                      <a:pt x="82" y="46"/>
                    </a:cubicBezTo>
                    <a:cubicBezTo>
                      <a:pt x="82" y="46"/>
                      <a:pt x="81" y="46"/>
                      <a:pt x="81" y="46"/>
                    </a:cubicBezTo>
                    <a:cubicBezTo>
                      <a:pt x="81" y="46"/>
                      <a:pt x="80" y="45"/>
                      <a:pt x="80" y="45"/>
                    </a:cubicBezTo>
                    <a:cubicBezTo>
                      <a:pt x="79" y="45"/>
                      <a:pt x="79" y="45"/>
                      <a:pt x="79" y="45"/>
                    </a:cubicBezTo>
                    <a:cubicBezTo>
                      <a:pt x="78" y="46"/>
                      <a:pt x="78" y="46"/>
                      <a:pt x="78" y="46"/>
                    </a:cubicBezTo>
                    <a:cubicBezTo>
                      <a:pt x="75" y="46"/>
                      <a:pt x="75" y="46"/>
                      <a:pt x="75" y="46"/>
                    </a:cubicBezTo>
                    <a:cubicBezTo>
                      <a:pt x="75" y="46"/>
                      <a:pt x="75" y="46"/>
                      <a:pt x="75" y="46"/>
                    </a:cubicBezTo>
                    <a:cubicBezTo>
                      <a:pt x="73" y="46"/>
                      <a:pt x="73" y="46"/>
                      <a:pt x="73" y="46"/>
                    </a:cubicBezTo>
                    <a:cubicBezTo>
                      <a:pt x="72" y="48"/>
                      <a:pt x="72" y="48"/>
                      <a:pt x="72" y="48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1" y="46"/>
                      <a:pt x="71" y="46"/>
                      <a:pt x="71" y="46"/>
                    </a:cubicBezTo>
                    <a:cubicBezTo>
                      <a:pt x="71" y="45"/>
                      <a:pt x="71" y="45"/>
                      <a:pt x="71" y="45"/>
                    </a:cubicBezTo>
                    <a:cubicBezTo>
                      <a:pt x="72" y="44"/>
                      <a:pt x="72" y="44"/>
                      <a:pt x="72" y="44"/>
                    </a:cubicBezTo>
                    <a:cubicBezTo>
                      <a:pt x="72" y="41"/>
                      <a:pt x="72" y="41"/>
                      <a:pt x="72" y="41"/>
                    </a:cubicBezTo>
                    <a:cubicBezTo>
                      <a:pt x="71" y="38"/>
                      <a:pt x="71" y="38"/>
                      <a:pt x="71" y="38"/>
                    </a:cubicBezTo>
                    <a:cubicBezTo>
                      <a:pt x="68" y="35"/>
                      <a:pt x="68" y="35"/>
                      <a:pt x="68" y="35"/>
                    </a:cubicBezTo>
                    <a:cubicBezTo>
                      <a:pt x="68" y="34"/>
                      <a:pt x="68" y="34"/>
                      <a:pt x="68" y="34"/>
                    </a:cubicBezTo>
                    <a:cubicBezTo>
                      <a:pt x="69" y="33"/>
                      <a:pt x="69" y="33"/>
                      <a:pt x="69" y="33"/>
                    </a:cubicBezTo>
                    <a:cubicBezTo>
                      <a:pt x="69" y="28"/>
                      <a:pt x="69" y="28"/>
                      <a:pt x="69" y="28"/>
                    </a:cubicBezTo>
                    <a:cubicBezTo>
                      <a:pt x="68" y="25"/>
                      <a:pt x="68" y="25"/>
                      <a:pt x="68" y="25"/>
                    </a:cubicBezTo>
                    <a:cubicBezTo>
                      <a:pt x="68" y="20"/>
                      <a:pt x="68" y="20"/>
                      <a:pt x="68" y="20"/>
                    </a:cubicBezTo>
                    <a:cubicBezTo>
                      <a:pt x="60" y="20"/>
                      <a:pt x="60" y="20"/>
                      <a:pt x="60" y="20"/>
                    </a:cubicBezTo>
                    <a:cubicBezTo>
                      <a:pt x="61" y="18"/>
                      <a:pt x="61" y="18"/>
                      <a:pt x="61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2" y="25"/>
                      <a:pt x="52" y="25"/>
                      <a:pt x="52" y="25"/>
                    </a:cubicBezTo>
                    <a:cubicBezTo>
                      <a:pt x="49" y="25"/>
                      <a:pt x="49" y="25"/>
                      <a:pt x="49" y="25"/>
                    </a:cubicBezTo>
                    <a:cubicBezTo>
                      <a:pt x="46" y="24"/>
                      <a:pt x="46" y="24"/>
                      <a:pt x="46" y="24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39" y="26"/>
                      <a:pt x="39" y="26"/>
                      <a:pt x="39" y="26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5" y="19"/>
                      <a:pt x="35" y="19"/>
                      <a:pt x="35" y="19"/>
                    </a:cubicBezTo>
                    <a:cubicBezTo>
                      <a:pt x="34" y="14"/>
                      <a:pt x="34" y="14"/>
                      <a:pt x="34" y="14"/>
                    </a:cubicBezTo>
                    <a:cubicBezTo>
                      <a:pt x="34" y="13"/>
                      <a:pt x="34" y="13"/>
                      <a:pt x="34" y="13"/>
                    </a:cubicBezTo>
                    <a:cubicBezTo>
                      <a:pt x="32" y="10"/>
                      <a:pt x="32" y="10"/>
                      <a:pt x="32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4" y="12"/>
                      <a:pt x="4" y="12"/>
                      <a:pt x="5" y="12"/>
                    </a:cubicBezTo>
                    <a:cubicBezTo>
                      <a:pt x="5" y="12"/>
                      <a:pt x="5" y="12"/>
                      <a:pt x="5" y="13"/>
                    </a:cubicBezTo>
                    <a:cubicBezTo>
                      <a:pt x="4" y="13"/>
                      <a:pt x="4" y="14"/>
                      <a:pt x="5" y="14"/>
                    </a:cubicBezTo>
                    <a:cubicBezTo>
                      <a:pt x="6" y="16"/>
                      <a:pt x="7" y="18"/>
                      <a:pt x="8" y="19"/>
                    </a:cubicBezTo>
                    <a:cubicBezTo>
                      <a:pt x="8" y="20"/>
                      <a:pt x="8" y="21"/>
                      <a:pt x="9" y="21"/>
                    </a:cubicBezTo>
                    <a:cubicBezTo>
                      <a:pt x="9" y="22"/>
                      <a:pt x="9" y="22"/>
                      <a:pt x="9" y="22"/>
                    </a:cubicBezTo>
                    <a:cubicBezTo>
                      <a:pt x="10" y="24"/>
                      <a:pt x="10" y="26"/>
                      <a:pt x="12" y="28"/>
                    </a:cubicBezTo>
                    <a:cubicBezTo>
                      <a:pt x="12" y="29"/>
                      <a:pt x="12" y="30"/>
                      <a:pt x="12" y="31"/>
                    </a:cubicBezTo>
                    <a:cubicBezTo>
                      <a:pt x="12" y="31"/>
                      <a:pt x="12" y="31"/>
                      <a:pt x="11" y="31"/>
                    </a:cubicBezTo>
                    <a:cubicBezTo>
                      <a:pt x="10" y="32"/>
                      <a:pt x="9" y="33"/>
                      <a:pt x="10" y="35"/>
                    </a:cubicBezTo>
                    <a:cubicBezTo>
                      <a:pt x="10" y="35"/>
                      <a:pt x="10" y="36"/>
                      <a:pt x="10" y="36"/>
                    </a:cubicBezTo>
                    <a:cubicBezTo>
                      <a:pt x="11" y="39"/>
                      <a:pt x="12" y="41"/>
                      <a:pt x="14" y="43"/>
                    </a:cubicBezTo>
                    <a:cubicBezTo>
                      <a:pt x="14" y="44"/>
                      <a:pt x="14" y="45"/>
                      <a:pt x="15" y="46"/>
                    </a:cubicBezTo>
                    <a:cubicBezTo>
                      <a:pt x="15" y="47"/>
                      <a:pt x="15" y="48"/>
                      <a:pt x="15" y="49"/>
                    </a:cubicBezTo>
                    <a:cubicBezTo>
                      <a:pt x="14" y="50"/>
                      <a:pt x="14" y="51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4" y="53"/>
                      <a:pt x="14" y="54"/>
                      <a:pt x="14" y="54"/>
                    </a:cubicBezTo>
                    <a:cubicBezTo>
                      <a:pt x="14" y="54"/>
                      <a:pt x="14" y="55"/>
                      <a:pt x="14" y="55"/>
                    </a:cubicBezTo>
                    <a:cubicBezTo>
                      <a:pt x="12" y="56"/>
                      <a:pt x="12" y="58"/>
                      <a:pt x="10" y="58"/>
                    </a:cubicBezTo>
                    <a:cubicBezTo>
                      <a:pt x="9" y="58"/>
                      <a:pt x="9" y="59"/>
                      <a:pt x="9" y="59"/>
                    </a:cubicBezTo>
                    <a:cubicBezTo>
                      <a:pt x="9" y="60"/>
                      <a:pt x="8" y="61"/>
                      <a:pt x="7" y="62"/>
                    </a:cubicBezTo>
                    <a:cubicBezTo>
                      <a:pt x="6" y="63"/>
                      <a:pt x="6" y="63"/>
                      <a:pt x="6" y="64"/>
                    </a:cubicBezTo>
                    <a:cubicBezTo>
                      <a:pt x="6" y="65"/>
                      <a:pt x="6" y="67"/>
                      <a:pt x="5" y="68"/>
                    </a:cubicBezTo>
                    <a:cubicBezTo>
                      <a:pt x="4" y="69"/>
                      <a:pt x="5" y="70"/>
                      <a:pt x="5" y="71"/>
                    </a:cubicBezTo>
                    <a:cubicBezTo>
                      <a:pt x="4" y="72"/>
                      <a:pt x="4" y="73"/>
                      <a:pt x="4" y="75"/>
                    </a:cubicBezTo>
                    <a:cubicBezTo>
                      <a:pt x="3" y="75"/>
                      <a:pt x="3" y="76"/>
                      <a:pt x="3" y="77"/>
                    </a:cubicBezTo>
                    <a:cubicBezTo>
                      <a:pt x="2" y="77"/>
                      <a:pt x="2" y="78"/>
                      <a:pt x="2" y="79"/>
                    </a:cubicBezTo>
                    <a:cubicBezTo>
                      <a:pt x="2" y="79"/>
                      <a:pt x="2" y="79"/>
                      <a:pt x="1" y="80"/>
                    </a:cubicBezTo>
                    <a:cubicBezTo>
                      <a:pt x="1" y="80"/>
                      <a:pt x="1" y="80"/>
                      <a:pt x="1" y="80"/>
                    </a:cubicBezTo>
                    <a:cubicBezTo>
                      <a:pt x="1" y="83"/>
                      <a:pt x="1" y="85"/>
                      <a:pt x="1" y="88"/>
                    </a:cubicBezTo>
                    <a:cubicBezTo>
                      <a:pt x="0" y="88"/>
                      <a:pt x="0" y="89"/>
                      <a:pt x="1" y="89"/>
                    </a:cubicBezTo>
                    <a:cubicBezTo>
                      <a:pt x="2" y="89"/>
                      <a:pt x="2" y="89"/>
                      <a:pt x="2" y="89"/>
                    </a:cubicBezTo>
                    <a:cubicBezTo>
                      <a:pt x="4" y="89"/>
                      <a:pt x="4" y="89"/>
                      <a:pt x="4" y="89"/>
                    </a:cubicBezTo>
                    <a:cubicBezTo>
                      <a:pt x="5" y="90"/>
                      <a:pt x="5" y="90"/>
                      <a:pt x="5" y="90"/>
                    </a:cubicBezTo>
                    <a:cubicBezTo>
                      <a:pt x="9" y="88"/>
                      <a:pt x="9" y="88"/>
                      <a:pt x="9" y="88"/>
                    </a:cubicBezTo>
                    <a:cubicBezTo>
                      <a:pt x="11" y="88"/>
                      <a:pt x="11" y="88"/>
                      <a:pt x="11" y="88"/>
                    </a:cubicBezTo>
                    <a:cubicBezTo>
                      <a:pt x="15" y="91"/>
                      <a:pt x="15" y="91"/>
                      <a:pt x="15" y="91"/>
                    </a:cubicBezTo>
                    <a:cubicBezTo>
                      <a:pt x="45" y="91"/>
                      <a:pt x="45" y="91"/>
                      <a:pt x="45" y="91"/>
                    </a:cubicBezTo>
                    <a:cubicBezTo>
                      <a:pt x="48" y="94"/>
                      <a:pt x="48" y="94"/>
                      <a:pt x="48" y="94"/>
                    </a:cubicBezTo>
                    <a:cubicBezTo>
                      <a:pt x="58" y="94"/>
                      <a:pt x="58" y="94"/>
                      <a:pt x="58" y="94"/>
                    </a:cubicBezTo>
                    <a:cubicBezTo>
                      <a:pt x="61" y="95"/>
                      <a:pt x="61" y="95"/>
                      <a:pt x="61" y="95"/>
                    </a:cubicBezTo>
                    <a:cubicBezTo>
                      <a:pt x="64" y="95"/>
                      <a:pt x="64" y="95"/>
                      <a:pt x="64" y="95"/>
                    </a:cubicBezTo>
                    <a:cubicBezTo>
                      <a:pt x="79" y="92"/>
                      <a:pt x="79" y="92"/>
                      <a:pt x="79" y="92"/>
                    </a:cubicBezTo>
                    <a:cubicBezTo>
                      <a:pt x="74" y="87"/>
                      <a:pt x="74" y="87"/>
                      <a:pt x="74" y="87"/>
                    </a:cubicBezTo>
                    <a:lnTo>
                      <a:pt x="70" y="82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  <p:sp>
            <p:nvSpPr>
              <p:cNvPr id="65" name="Freeform 930">
                <a:extLst>
                  <a:ext uri="{FF2B5EF4-FFF2-40B4-BE49-F238E27FC236}">
                    <a16:creationId xmlns:a16="http://schemas.microsoft.com/office/drawing/2014/main" id="{948BDD10-7A27-8893-7915-08CD3153A9E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130800" y="3762375"/>
                <a:ext cx="582612" cy="579438"/>
              </a:xfrm>
              <a:custGeom>
                <a:avLst/>
                <a:gdLst>
                  <a:gd name="T0" fmla="*/ 140 w 140"/>
                  <a:gd name="T1" fmla="*/ 106 h 139"/>
                  <a:gd name="T2" fmla="*/ 136 w 140"/>
                  <a:gd name="T3" fmla="*/ 101 h 139"/>
                  <a:gd name="T4" fmla="*/ 129 w 140"/>
                  <a:gd name="T5" fmla="*/ 99 h 139"/>
                  <a:gd name="T6" fmla="*/ 126 w 140"/>
                  <a:gd name="T7" fmla="*/ 92 h 139"/>
                  <a:gd name="T8" fmla="*/ 123 w 140"/>
                  <a:gd name="T9" fmla="*/ 85 h 139"/>
                  <a:gd name="T10" fmla="*/ 125 w 140"/>
                  <a:gd name="T11" fmla="*/ 83 h 139"/>
                  <a:gd name="T12" fmla="*/ 125 w 140"/>
                  <a:gd name="T13" fmla="*/ 78 h 139"/>
                  <a:gd name="T14" fmla="*/ 125 w 140"/>
                  <a:gd name="T15" fmla="*/ 64 h 139"/>
                  <a:gd name="T16" fmla="*/ 122 w 140"/>
                  <a:gd name="T17" fmla="*/ 56 h 139"/>
                  <a:gd name="T18" fmla="*/ 120 w 140"/>
                  <a:gd name="T19" fmla="*/ 41 h 139"/>
                  <a:gd name="T20" fmla="*/ 115 w 140"/>
                  <a:gd name="T21" fmla="*/ 34 h 139"/>
                  <a:gd name="T22" fmla="*/ 111 w 140"/>
                  <a:gd name="T23" fmla="*/ 31 h 139"/>
                  <a:gd name="T24" fmla="*/ 109 w 140"/>
                  <a:gd name="T25" fmla="*/ 27 h 139"/>
                  <a:gd name="T26" fmla="*/ 115 w 140"/>
                  <a:gd name="T27" fmla="*/ 20 h 139"/>
                  <a:gd name="T28" fmla="*/ 116 w 140"/>
                  <a:gd name="T29" fmla="*/ 15 h 139"/>
                  <a:gd name="T30" fmla="*/ 115 w 140"/>
                  <a:gd name="T31" fmla="*/ 13 h 139"/>
                  <a:gd name="T32" fmla="*/ 115 w 140"/>
                  <a:gd name="T33" fmla="*/ 11 h 139"/>
                  <a:gd name="T34" fmla="*/ 114 w 140"/>
                  <a:gd name="T35" fmla="*/ 10 h 139"/>
                  <a:gd name="T36" fmla="*/ 115 w 140"/>
                  <a:gd name="T37" fmla="*/ 8 h 139"/>
                  <a:gd name="T38" fmla="*/ 115 w 140"/>
                  <a:gd name="T39" fmla="*/ 7 h 139"/>
                  <a:gd name="T40" fmla="*/ 115 w 140"/>
                  <a:gd name="T41" fmla="*/ 5 h 139"/>
                  <a:gd name="T42" fmla="*/ 116 w 140"/>
                  <a:gd name="T43" fmla="*/ 3 h 139"/>
                  <a:gd name="T44" fmla="*/ 113 w 140"/>
                  <a:gd name="T45" fmla="*/ 2 h 139"/>
                  <a:gd name="T46" fmla="*/ 108 w 140"/>
                  <a:gd name="T47" fmla="*/ 1 h 139"/>
                  <a:gd name="T48" fmla="*/ 105 w 140"/>
                  <a:gd name="T49" fmla="*/ 1 h 139"/>
                  <a:gd name="T50" fmla="*/ 102 w 140"/>
                  <a:gd name="T51" fmla="*/ 1 h 139"/>
                  <a:gd name="T52" fmla="*/ 97 w 140"/>
                  <a:gd name="T53" fmla="*/ 3 h 139"/>
                  <a:gd name="T54" fmla="*/ 91 w 140"/>
                  <a:gd name="T55" fmla="*/ 2 h 139"/>
                  <a:gd name="T56" fmla="*/ 79 w 140"/>
                  <a:gd name="T57" fmla="*/ 3 h 139"/>
                  <a:gd name="T58" fmla="*/ 73 w 140"/>
                  <a:gd name="T59" fmla="*/ 4 h 139"/>
                  <a:gd name="T60" fmla="*/ 60 w 140"/>
                  <a:gd name="T61" fmla="*/ 10 h 139"/>
                  <a:gd name="T62" fmla="*/ 56 w 140"/>
                  <a:gd name="T63" fmla="*/ 10 h 139"/>
                  <a:gd name="T64" fmla="*/ 51 w 140"/>
                  <a:gd name="T65" fmla="*/ 14 h 139"/>
                  <a:gd name="T66" fmla="*/ 44 w 140"/>
                  <a:gd name="T67" fmla="*/ 17 h 139"/>
                  <a:gd name="T68" fmla="*/ 46 w 140"/>
                  <a:gd name="T69" fmla="*/ 20 h 139"/>
                  <a:gd name="T70" fmla="*/ 47 w 140"/>
                  <a:gd name="T71" fmla="*/ 28 h 139"/>
                  <a:gd name="T72" fmla="*/ 47 w 140"/>
                  <a:gd name="T73" fmla="*/ 30 h 139"/>
                  <a:gd name="T74" fmla="*/ 47 w 140"/>
                  <a:gd name="T75" fmla="*/ 31 h 139"/>
                  <a:gd name="T76" fmla="*/ 52 w 140"/>
                  <a:gd name="T77" fmla="*/ 37 h 139"/>
                  <a:gd name="T78" fmla="*/ 51 w 140"/>
                  <a:gd name="T79" fmla="*/ 40 h 139"/>
                  <a:gd name="T80" fmla="*/ 47 w 140"/>
                  <a:gd name="T81" fmla="*/ 40 h 139"/>
                  <a:gd name="T82" fmla="*/ 39 w 140"/>
                  <a:gd name="T83" fmla="*/ 43 h 139"/>
                  <a:gd name="T84" fmla="*/ 33 w 140"/>
                  <a:gd name="T85" fmla="*/ 47 h 139"/>
                  <a:gd name="T86" fmla="*/ 34 w 140"/>
                  <a:gd name="T87" fmla="*/ 50 h 139"/>
                  <a:gd name="T88" fmla="*/ 29 w 140"/>
                  <a:gd name="T89" fmla="*/ 53 h 139"/>
                  <a:gd name="T90" fmla="*/ 21 w 140"/>
                  <a:gd name="T91" fmla="*/ 61 h 139"/>
                  <a:gd name="T92" fmla="*/ 13 w 140"/>
                  <a:gd name="T93" fmla="*/ 61 h 139"/>
                  <a:gd name="T94" fmla="*/ 6 w 140"/>
                  <a:gd name="T95" fmla="*/ 62 h 139"/>
                  <a:gd name="T96" fmla="*/ 0 w 140"/>
                  <a:gd name="T97" fmla="*/ 78 h 139"/>
                  <a:gd name="T98" fmla="*/ 66 w 140"/>
                  <a:gd name="T99" fmla="*/ 124 h 139"/>
                  <a:gd name="T100" fmla="*/ 69 w 140"/>
                  <a:gd name="T101" fmla="*/ 128 h 139"/>
                  <a:gd name="T102" fmla="*/ 74 w 140"/>
                  <a:gd name="T103" fmla="*/ 130 h 139"/>
                  <a:gd name="T104" fmla="*/ 75 w 140"/>
                  <a:gd name="T105" fmla="*/ 132 h 139"/>
                  <a:gd name="T106" fmla="*/ 80 w 140"/>
                  <a:gd name="T107" fmla="*/ 133 h 139"/>
                  <a:gd name="T108" fmla="*/ 81 w 140"/>
                  <a:gd name="T109" fmla="*/ 139 h 139"/>
                  <a:gd name="T110" fmla="*/ 98 w 140"/>
                  <a:gd name="T111" fmla="*/ 136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0" h="139">
                    <a:moveTo>
                      <a:pt x="109" y="126"/>
                    </a:moveTo>
                    <a:cubicBezTo>
                      <a:pt x="140" y="106"/>
                      <a:pt x="140" y="106"/>
                      <a:pt x="140" y="106"/>
                    </a:cubicBezTo>
                    <a:cubicBezTo>
                      <a:pt x="137" y="101"/>
                      <a:pt x="137" y="101"/>
                      <a:pt x="137" y="101"/>
                    </a:cubicBezTo>
                    <a:cubicBezTo>
                      <a:pt x="136" y="101"/>
                      <a:pt x="136" y="101"/>
                      <a:pt x="136" y="101"/>
                    </a:cubicBezTo>
                    <a:cubicBezTo>
                      <a:pt x="133" y="99"/>
                      <a:pt x="133" y="99"/>
                      <a:pt x="133" y="99"/>
                    </a:cubicBezTo>
                    <a:cubicBezTo>
                      <a:pt x="129" y="99"/>
                      <a:pt x="129" y="99"/>
                      <a:pt x="129" y="99"/>
                    </a:cubicBezTo>
                    <a:cubicBezTo>
                      <a:pt x="127" y="97"/>
                      <a:pt x="127" y="97"/>
                      <a:pt x="127" y="97"/>
                    </a:cubicBezTo>
                    <a:cubicBezTo>
                      <a:pt x="126" y="92"/>
                      <a:pt x="126" y="92"/>
                      <a:pt x="126" y="92"/>
                    </a:cubicBezTo>
                    <a:cubicBezTo>
                      <a:pt x="122" y="86"/>
                      <a:pt x="122" y="86"/>
                      <a:pt x="122" y="86"/>
                    </a:cubicBezTo>
                    <a:cubicBezTo>
                      <a:pt x="122" y="86"/>
                      <a:pt x="123" y="85"/>
                      <a:pt x="123" y="85"/>
                    </a:cubicBezTo>
                    <a:cubicBezTo>
                      <a:pt x="123" y="85"/>
                      <a:pt x="125" y="84"/>
                      <a:pt x="125" y="84"/>
                    </a:cubicBezTo>
                    <a:cubicBezTo>
                      <a:pt x="125" y="83"/>
                      <a:pt x="125" y="83"/>
                      <a:pt x="125" y="83"/>
                    </a:cubicBezTo>
                    <a:cubicBezTo>
                      <a:pt x="126" y="81"/>
                      <a:pt x="126" y="81"/>
                      <a:pt x="126" y="81"/>
                    </a:cubicBezTo>
                    <a:cubicBezTo>
                      <a:pt x="125" y="78"/>
                      <a:pt x="125" y="78"/>
                      <a:pt x="125" y="78"/>
                    </a:cubicBezTo>
                    <a:cubicBezTo>
                      <a:pt x="126" y="74"/>
                      <a:pt x="126" y="74"/>
                      <a:pt x="126" y="74"/>
                    </a:cubicBezTo>
                    <a:cubicBezTo>
                      <a:pt x="125" y="64"/>
                      <a:pt x="125" y="64"/>
                      <a:pt x="125" y="64"/>
                    </a:cubicBezTo>
                    <a:cubicBezTo>
                      <a:pt x="122" y="57"/>
                      <a:pt x="122" y="57"/>
                      <a:pt x="122" y="57"/>
                    </a:cubicBezTo>
                    <a:cubicBezTo>
                      <a:pt x="122" y="56"/>
                      <a:pt x="122" y="56"/>
                      <a:pt x="122" y="56"/>
                    </a:cubicBezTo>
                    <a:cubicBezTo>
                      <a:pt x="123" y="55"/>
                      <a:pt x="123" y="55"/>
                      <a:pt x="123" y="55"/>
                    </a:cubicBezTo>
                    <a:cubicBezTo>
                      <a:pt x="120" y="41"/>
                      <a:pt x="120" y="41"/>
                      <a:pt x="120" y="41"/>
                    </a:cubicBezTo>
                    <a:cubicBezTo>
                      <a:pt x="115" y="37"/>
                      <a:pt x="115" y="37"/>
                      <a:pt x="115" y="37"/>
                    </a:cubicBezTo>
                    <a:cubicBezTo>
                      <a:pt x="115" y="34"/>
                      <a:pt x="115" y="34"/>
                      <a:pt x="115" y="34"/>
                    </a:cubicBezTo>
                    <a:cubicBezTo>
                      <a:pt x="113" y="32"/>
                      <a:pt x="113" y="32"/>
                      <a:pt x="113" y="32"/>
                    </a:cubicBezTo>
                    <a:cubicBezTo>
                      <a:pt x="111" y="31"/>
                      <a:pt x="111" y="31"/>
                      <a:pt x="111" y="31"/>
                    </a:cubicBezTo>
                    <a:cubicBezTo>
                      <a:pt x="111" y="31"/>
                      <a:pt x="111" y="29"/>
                      <a:pt x="111" y="29"/>
                    </a:cubicBezTo>
                    <a:cubicBezTo>
                      <a:pt x="111" y="29"/>
                      <a:pt x="109" y="27"/>
                      <a:pt x="109" y="27"/>
                    </a:cubicBezTo>
                    <a:cubicBezTo>
                      <a:pt x="109" y="24"/>
                      <a:pt x="109" y="24"/>
                      <a:pt x="109" y="24"/>
                    </a:cubicBezTo>
                    <a:cubicBezTo>
                      <a:pt x="115" y="20"/>
                      <a:pt x="115" y="20"/>
                      <a:pt x="115" y="20"/>
                    </a:cubicBezTo>
                    <a:cubicBezTo>
                      <a:pt x="115" y="17"/>
                      <a:pt x="115" y="17"/>
                      <a:pt x="115" y="17"/>
                    </a:cubicBezTo>
                    <a:cubicBezTo>
                      <a:pt x="116" y="15"/>
                      <a:pt x="116" y="15"/>
                      <a:pt x="116" y="15"/>
                    </a:cubicBezTo>
                    <a:cubicBezTo>
                      <a:pt x="115" y="14"/>
                      <a:pt x="115" y="14"/>
                      <a:pt x="115" y="14"/>
                    </a:cubicBezTo>
                    <a:cubicBezTo>
                      <a:pt x="115" y="13"/>
                      <a:pt x="115" y="13"/>
                      <a:pt x="115" y="13"/>
                    </a:cubicBezTo>
                    <a:cubicBezTo>
                      <a:pt x="115" y="12"/>
                      <a:pt x="115" y="12"/>
                      <a:pt x="115" y="12"/>
                    </a:cubicBezTo>
                    <a:cubicBezTo>
                      <a:pt x="115" y="12"/>
                      <a:pt x="115" y="11"/>
                      <a:pt x="115" y="11"/>
                    </a:cubicBezTo>
                    <a:cubicBezTo>
                      <a:pt x="115" y="11"/>
                      <a:pt x="115" y="10"/>
                      <a:pt x="115" y="10"/>
                    </a:cubicBezTo>
                    <a:cubicBezTo>
                      <a:pt x="115" y="10"/>
                      <a:pt x="115" y="10"/>
                      <a:pt x="114" y="10"/>
                    </a:cubicBezTo>
                    <a:cubicBezTo>
                      <a:pt x="114" y="9"/>
                      <a:pt x="115" y="9"/>
                      <a:pt x="115" y="9"/>
                    </a:cubicBezTo>
                    <a:cubicBezTo>
                      <a:pt x="115" y="8"/>
                      <a:pt x="115" y="8"/>
                      <a:pt x="115" y="8"/>
                    </a:cubicBezTo>
                    <a:cubicBezTo>
                      <a:pt x="115" y="8"/>
                      <a:pt x="115" y="7"/>
                      <a:pt x="115" y="7"/>
                    </a:cubicBezTo>
                    <a:cubicBezTo>
                      <a:pt x="115" y="7"/>
                      <a:pt x="115" y="7"/>
                      <a:pt x="115" y="7"/>
                    </a:cubicBezTo>
                    <a:cubicBezTo>
                      <a:pt x="115" y="7"/>
                      <a:pt x="115" y="6"/>
                      <a:pt x="115" y="6"/>
                    </a:cubicBezTo>
                    <a:cubicBezTo>
                      <a:pt x="115" y="6"/>
                      <a:pt x="116" y="5"/>
                      <a:pt x="115" y="5"/>
                    </a:cubicBezTo>
                    <a:cubicBezTo>
                      <a:pt x="115" y="5"/>
                      <a:pt x="114" y="4"/>
                      <a:pt x="114" y="4"/>
                    </a:cubicBezTo>
                    <a:cubicBezTo>
                      <a:pt x="116" y="3"/>
                      <a:pt x="116" y="3"/>
                      <a:pt x="116" y="3"/>
                    </a:cubicBezTo>
                    <a:cubicBezTo>
                      <a:pt x="116" y="2"/>
                      <a:pt x="116" y="2"/>
                      <a:pt x="116" y="2"/>
                    </a:cubicBezTo>
                    <a:cubicBezTo>
                      <a:pt x="115" y="2"/>
                      <a:pt x="114" y="1"/>
                      <a:pt x="113" y="2"/>
                    </a:cubicBezTo>
                    <a:cubicBezTo>
                      <a:pt x="113" y="2"/>
                      <a:pt x="112" y="2"/>
                      <a:pt x="112" y="2"/>
                    </a:cubicBezTo>
                    <a:cubicBezTo>
                      <a:pt x="110" y="0"/>
                      <a:pt x="109" y="0"/>
                      <a:pt x="108" y="1"/>
                    </a:cubicBezTo>
                    <a:cubicBezTo>
                      <a:pt x="107" y="2"/>
                      <a:pt x="106" y="1"/>
                      <a:pt x="106" y="2"/>
                    </a:cubicBezTo>
                    <a:cubicBezTo>
                      <a:pt x="105" y="1"/>
                      <a:pt x="105" y="1"/>
                      <a:pt x="105" y="1"/>
                    </a:cubicBezTo>
                    <a:cubicBezTo>
                      <a:pt x="104" y="1"/>
                      <a:pt x="104" y="1"/>
                      <a:pt x="103" y="0"/>
                    </a:cubicBezTo>
                    <a:cubicBezTo>
                      <a:pt x="103" y="0"/>
                      <a:pt x="102" y="0"/>
                      <a:pt x="102" y="1"/>
                    </a:cubicBezTo>
                    <a:cubicBezTo>
                      <a:pt x="102" y="2"/>
                      <a:pt x="101" y="1"/>
                      <a:pt x="100" y="2"/>
                    </a:cubicBezTo>
                    <a:cubicBezTo>
                      <a:pt x="99" y="2"/>
                      <a:pt x="98" y="2"/>
                      <a:pt x="97" y="3"/>
                    </a:cubicBezTo>
                    <a:cubicBezTo>
                      <a:pt x="97" y="4"/>
                      <a:pt x="95" y="4"/>
                      <a:pt x="94" y="4"/>
                    </a:cubicBezTo>
                    <a:cubicBezTo>
                      <a:pt x="93" y="3"/>
                      <a:pt x="92" y="2"/>
                      <a:pt x="91" y="2"/>
                    </a:cubicBezTo>
                    <a:cubicBezTo>
                      <a:pt x="91" y="2"/>
                      <a:pt x="91" y="2"/>
                      <a:pt x="91" y="2"/>
                    </a:cubicBezTo>
                    <a:cubicBezTo>
                      <a:pt x="87" y="1"/>
                      <a:pt x="83" y="3"/>
                      <a:pt x="79" y="3"/>
                    </a:cubicBezTo>
                    <a:cubicBezTo>
                      <a:pt x="78" y="3"/>
                      <a:pt x="78" y="3"/>
                      <a:pt x="78" y="4"/>
                    </a:cubicBezTo>
                    <a:cubicBezTo>
                      <a:pt x="76" y="4"/>
                      <a:pt x="74" y="4"/>
                      <a:pt x="73" y="4"/>
                    </a:cubicBezTo>
                    <a:cubicBezTo>
                      <a:pt x="70" y="5"/>
                      <a:pt x="67" y="4"/>
                      <a:pt x="64" y="6"/>
                    </a:cubicBezTo>
                    <a:cubicBezTo>
                      <a:pt x="63" y="7"/>
                      <a:pt x="61" y="8"/>
                      <a:pt x="60" y="10"/>
                    </a:cubicBezTo>
                    <a:cubicBezTo>
                      <a:pt x="59" y="10"/>
                      <a:pt x="58" y="12"/>
                      <a:pt x="57" y="10"/>
                    </a:cubicBezTo>
                    <a:cubicBezTo>
                      <a:pt x="57" y="10"/>
                      <a:pt x="56" y="9"/>
                      <a:pt x="56" y="10"/>
                    </a:cubicBezTo>
                    <a:cubicBezTo>
                      <a:pt x="55" y="11"/>
                      <a:pt x="55" y="12"/>
                      <a:pt x="54" y="11"/>
                    </a:cubicBezTo>
                    <a:cubicBezTo>
                      <a:pt x="52" y="11"/>
                      <a:pt x="52" y="13"/>
                      <a:pt x="51" y="14"/>
                    </a:cubicBezTo>
                    <a:cubicBezTo>
                      <a:pt x="49" y="15"/>
                      <a:pt x="47" y="17"/>
                      <a:pt x="45" y="17"/>
                    </a:cubicBezTo>
                    <a:cubicBezTo>
                      <a:pt x="45" y="17"/>
                      <a:pt x="44" y="17"/>
                      <a:pt x="44" y="17"/>
                    </a:cubicBezTo>
                    <a:cubicBezTo>
                      <a:pt x="47" y="19"/>
                      <a:pt x="47" y="19"/>
                      <a:pt x="47" y="19"/>
                    </a:cubicBezTo>
                    <a:cubicBezTo>
                      <a:pt x="46" y="20"/>
                      <a:pt x="46" y="20"/>
                      <a:pt x="46" y="20"/>
                    </a:cubicBezTo>
                    <a:cubicBezTo>
                      <a:pt x="47" y="21"/>
                      <a:pt x="47" y="21"/>
                      <a:pt x="47" y="21"/>
                    </a:cubicBezTo>
                    <a:cubicBezTo>
                      <a:pt x="47" y="28"/>
                      <a:pt x="47" y="28"/>
                      <a:pt x="47" y="28"/>
                    </a:cubicBezTo>
                    <a:cubicBezTo>
                      <a:pt x="48" y="29"/>
                      <a:pt x="48" y="29"/>
                      <a:pt x="48" y="29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9" y="35"/>
                      <a:pt x="49" y="35"/>
                      <a:pt x="49" y="35"/>
                    </a:cubicBezTo>
                    <a:cubicBezTo>
                      <a:pt x="52" y="37"/>
                      <a:pt x="52" y="37"/>
                      <a:pt x="52" y="37"/>
                    </a:cubicBezTo>
                    <a:cubicBezTo>
                      <a:pt x="50" y="39"/>
                      <a:pt x="50" y="39"/>
                      <a:pt x="50" y="39"/>
                    </a:cubicBezTo>
                    <a:cubicBezTo>
                      <a:pt x="51" y="40"/>
                      <a:pt x="51" y="40"/>
                      <a:pt x="51" y="40"/>
                    </a:cubicBezTo>
                    <a:cubicBezTo>
                      <a:pt x="51" y="41"/>
                      <a:pt x="51" y="41"/>
                      <a:pt x="51" y="41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39" y="40"/>
                      <a:pt x="39" y="40"/>
                      <a:pt x="39" y="40"/>
                    </a:cubicBezTo>
                    <a:cubicBezTo>
                      <a:pt x="39" y="43"/>
                      <a:pt x="39" y="43"/>
                      <a:pt x="39" y="43"/>
                    </a:cubicBezTo>
                    <a:cubicBezTo>
                      <a:pt x="34" y="44"/>
                      <a:pt x="34" y="44"/>
                      <a:pt x="34" y="44"/>
                    </a:cubicBezTo>
                    <a:cubicBezTo>
                      <a:pt x="33" y="47"/>
                      <a:pt x="33" y="47"/>
                      <a:pt x="33" y="47"/>
                    </a:cubicBezTo>
                    <a:cubicBezTo>
                      <a:pt x="34" y="49"/>
                      <a:pt x="34" y="49"/>
                      <a:pt x="34" y="49"/>
                    </a:cubicBezTo>
                    <a:cubicBezTo>
                      <a:pt x="34" y="50"/>
                      <a:pt x="34" y="50"/>
                      <a:pt x="34" y="50"/>
                    </a:cubicBezTo>
                    <a:cubicBezTo>
                      <a:pt x="34" y="52"/>
                      <a:pt x="34" y="52"/>
                      <a:pt x="34" y="52"/>
                    </a:cubicBezTo>
                    <a:cubicBezTo>
                      <a:pt x="34" y="52"/>
                      <a:pt x="30" y="53"/>
                      <a:pt x="29" y="53"/>
                    </a:cubicBezTo>
                    <a:cubicBezTo>
                      <a:pt x="29" y="53"/>
                      <a:pt x="25" y="56"/>
                      <a:pt x="25" y="56"/>
                    </a:cubicBezTo>
                    <a:cubicBezTo>
                      <a:pt x="21" y="61"/>
                      <a:pt x="21" y="61"/>
                      <a:pt x="21" y="61"/>
                    </a:cubicBezTo>
                    <a:cubicBezTo>
                      <a:pt x="19" y="60"/>
                      <a:pt x="19" y="60"/>
                      <a:pt x="19" y="60"/>
                    </a:cubicBezTo>
                    <a:cubicBezTo>
                      <a:pt x="13" y="61"/>
                      <a:pt x="13" y="61"/>
                      <a:pt x="13" y="61"/>
                    </a:cubicBezTo>
                    <a:cubicBezTo>
                      <a:pt x="10" y="61"/>
                      <a:pt x="10" y="61"/>
                      <a:pt x="10" y="61"/>
                    </a:cubicBezTo>
                    <a:cubicBezTo>
                      <a:pt x="6" y="62"/>
                      <a:pt x="6" y="62"/>
                      <a:pt x="6" y="62"/>
                    </a:cubicBezTo>
                    <a:cubicBezTo>
                      <a:pt x="0" y="67"/>
                      <a:pt x="0" y="67"/>
                      <a:pt x="0" y="67"/>
                    </a:cubicBezTo>
                    <a:cubicBezTo>
                      <a:pt x="0" y="78"/>
                      <a:pt x="0" y="78"/>
                      <a:pt x="0" y="78"/>
                    </a:cubicBezTo>
                    <a:cubicBezTo>
                      <a:pt x="26" y="95"/>
                      <a:pt x="26" y="95"/>
                      <a:pt x="26" y="95"/>
                    </a:cubicBezTo>
                    <a:cubicBezTo>
                      <a:pt x="66" y="124"/>
                      <a:pt x="66" y="124"/>
                      <a:pt x="66" y="124"/>
                    </a:cubicBezTo>
                    <a:cubicBezTo>
                      <a:pt x="66" y="127"/>
                      <a:pt x="66" y="127"/>
                      <a:pt x="66" y="127"/>
                    </a:cubicBezTo>
                    <a:cubicBezTo>
                      <a:pt x="69" y="128"/>
                      <a:pt x="69" y="128"/>
                      <a:pt x="69" y="128"/>
                    </a:cubicBezTo>
                    <a:cubicBezTo>
                      <a:pt x="71" y="130"/>
                      <a:pt x="71" y="130"/>
                      <a:pt x="71" y="130"/>
                    </a:cubicBezTo>
                    <a:cubicBezTo>
                      <a:pt x="74" y="130"/>
                      <a:pt x="74" y="130"/>
                      <a:pt x="74" y="130"/>
                    </a:cubicBezTo>
                    <a:cubicBezTo>
                      <a:pt x="74" y="132"/>
                      <a:pt x="74" y="132"/>
                      <a:pt x="74" y="132"/>
                    </a:cubicBezTo>
                    <a:cubicBezTo>
                      <a:pt x="75" y="132"/>
                      <a:pt x="75" y="132"/>
                      <a:pt x="75" y="132"/>
                    </a:cubicBezTo>
                    <a:cubicBezTo>
                      <a:pt x="77" y="131"/>
                      <a:pt x="77" y="131"/>
                      <a:pt x="77" y="131"/>
                    </a:cubicBezTo>
                    <a:cubicBezTo>
                      <a:pt x="80" y="133"/>
                      <a:pt x="80" y="133"/>
                      <a:pt x="80" y="133"/>
                    </a:cubicBezTo>
                    <a:cubicBezTo>
                      <a:pt x="80" y="139"/>
                      <a:pt x="80" y="139"/>
                      <a:pt x="80" y="139"/>
                    </a:cubicBezTo>
                    <a:cubicBezTo>
                      <a:pt x="81" y="139"/>
                      <a:pt x="81" y="139"/>
                      <a:pt x="81" y="139"/>
                    </a:cubicBezTo>
                    <a:cubicBezTo>
                      <a:pt x="87" y="138"/>
                      <a:pt x="87" y="138"/>
                      <a:pt x="87" y="138"/>
                    </a:cubicBezTo>
                    <a:cubicBezTo>
                      <a:pt x="98" y="136"/>
                      <a:pt x="98" y="136"/>
                      <a:pt x="98" y="136"/>
                    </a:cubicBezTo>
                    <a:lnTo>
                      <a:pt x="109" y="126"/>
                    </a:lnTo>
                    <a:close/>
                  </a:path>
                </a:pathLst>
              </a:custGeom>
              <a:grpFill/>
              <a:ln w="3175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 sz="1600"/>
              </a:p>
            </p:txBody>
          </p:sp>
        </p:grpSp>
      </p:grpSp>
      <p:sp>
        <p:nvSpPr>
          <p:cNvPr id="269" name="TextBox 268">
            <a:extLst>
              <a:ext uri="{FF2B5EF4-FFF2-40B4-BE49-F238E27FC236}">
                <a16:creationId xmlns:a16="http://schemas.microsoft.com/office/drawing/2014/main" id="{3D45E40B-8F3B-1E30-4016-3CEBE1C0FCA2}"/>
              </a:ext>
            </a:extLst>
          </p:cNvPr>
          <p:cNvSpPr txBox="1"/>
          <p:nvPr/>
        </p:nvSpPr>
        <p:spPr>
          <a:xfrm>
            <a:off x="7841854" y="6098036"/>
            <a:ext cx="902913" cy="27937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0" dirty="0" err="1">
                <a:latin typeface="Comic Sans MS" panose="030F0902030302020204" pitchFamily="66" charset="0"/>
              </a:rPr>
              <a:t>Awstralia</a:t>
            </a:r>
            <a:endParaRPr lang="en-US" sz="1200" b="0" dirty="0">
              <a:latin typeface="Comic Sans MS" panose="030F0902030302020204" pitchFamily="66" charset="0"/>
            </a:endParaRPr>
          </a:p>
        </p:txBody>
      </p:sp>
      <p:sp>
        <p:nvSpPr>
          <p:cNvPr id="270" name="TextBox 269">
            <a:extLst>
              <a:ext uri="{FF2B5EF4-FFF2-40B4-BE49-F238E27FC236}">
                <a16:creationId xmlns:a16="http://schemas.microsoft.com/office/drawing/2014/main" id="{5EF299F9-6561-083E-4FEF-65A371BB8E4E}"/>
              </a:ext>
            </a:extLst>
          </p:cNvPr>
          <p:cNvSpPr txBox="1"/>
          <p:nvPr/>
        </p:nvSpPr>
        <p:spPr>
          <a:xfrm>
            <a:off x="4874520" y="6100407"/>
            <a:ext cx="744228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0" dirty="0">
                <a:latin typeface="Comic Sans MS" panose="030F0902030302020204" pitchFamily="66" charset="0"/>
              </a:rPr>
              <a:t>Affrica</a:t>
            </a:r>
          </a:p>
        </p:txBody>
      </p:sp>
      <p:sp>
        <p:nvSpPr>
          <p:cNvPr id="271" name="TextBox 270">
            <a:extLst>
              <a:ext uri="{FF2B5EF4-FFF2-40B4-BE49-F238E27FC236}">
                <a16:creationId xmlns:a16="http://schemas.microsoft.com/office/drawing/2014/main" id="{B9032139-0240-F927-ADC4-751A0F502C28}"/>
              </a:ext>
            </a:extLst>
          </p:cNvPr>
          <p:cNvSpPr txBox="1"/>
          <p:nvPr/>
        </p:nvSpPr>
        <p:spPr>
          <a:xfrm>
            <a:off x="729707" y="2446871"/>
            <a:ext cx="744228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0" dirty="0">
                <a:latin typeface="Comic Sans MS" panose="030F0902030302020204" pitchFamily="66" charset="0"/>
              </a:rPr>
              <a:t>Canada</a:t>
            </a:r>
          </a:p>
        </p:txBody>
      </p:sp>
      <p:sp>
        <p:nvSpPr>
          <p:cNvPr id="272" name="TextBox 271">
            <a:extLst>
              <a:ext uri="{FF2B5EF4-FFF2-40B4-BE49-F238E27FC236}">
                <a16:creationId xmlns:a16="http://schemas.microsoft.com/office/drawing/2014/main" id="{D53A7834-85C6-3525-1032-3105DB214108}"/>
              </a:ext>
            </a:extLst>
          </p:cNvPr>
          <p:cNvSpPr txBox="1"/>
          <p:nvPr/>
        </p:nvSpPr>
        <p:spPr>
          <a:xfrm>
            <a:off x="8293311" y="3482861"/>
            <a:ext cx="744228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0" dirty="0">
                <a:latin typeface="Comic Sans MS" panose="030F0902030302020204" pitchFamily="66" charset="0"/>
              </a:rPr>
              <a:t>Japan</a:t>
            </a:r>
          </a:p>
        </p:txBody>
      </p:sp>
      <p:sp>
        <p:nvSpPr>
          <p:cNvPr id="268" name="TextBox 267">
            <a:extLst>
              <a:ext uri="{FF2B5EF4-FFF2-40B4-BE49-F238E27FC236}">
                <a16:creationId xmlns:a16="http://schemas.microsoft.com/office/drawing/2014/main" id="{83C78C4B-F067-FF8C-830B-9C03E4CB5364}"/>
              </a:ext>
            </a:extLst>
          </p:cNvPr>
          <p:cNvSpPr txBox="1"/>
          <p:nvPr/>
        </p:nvSpPr>
        <p:spPr>
          <a:xfrm>
            <a:off x="468909" y="3398495"/>
            <a:ext cx="2117879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y-GB" sz="1200" dirty="0">
                <a:latin typeface="Comic Sans MS" panose="030F0902030302020204" pitchFamily="66" charset="0"/>
              </a:rPr>
              <a:t>Daleithiau Unedig America</a:t>
            </a:r>
          </a:p>
        </p:txBody>
      </p:sp>
      <p:sp>
        <p:nvSpPr>
          <p:cNvPr id="273" name="TextBox 272">
            <a:extLst>
              <a:ext uri="{FF2B5EF4-FFF2-40B4-BE49-F238E27FC236}">
                <a16:creationId xmlns:a16="http://schemas.microsoft.com/office/drawing/2014/main" id="{78847659-BEAB-8789-78AC-48E60C4CC6E0}"/>
              </a:ext>
            </a:extLst>
          </p:cNvPr>
          <p:cNvSpPr txBox="1"/>
          <p:nvPr/>
        </p:nvSpPr>
        <p:spPr>
          <a:xfrm>
            <a:off x="5207848" y="3862136"/>
            <a:ext cx="410900" cy="30777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700" b="0" dirty="0">
                <a:latin typeface="Comic Sans MS" panose="030F0902030302020204" pitchFamily="66" charset="0"/>
              </a:rPr>
              <a:t>Yr </a:t>
            </a:r>
            <a:r>
              <a:rPr lang="en-US" sz="700" b="0" dirty="0" err="1">
                <a:latin typeface="Comic Sans MS" panose="030F0902030302020204" pitchFamily="66" charset="0"/>
              </a:rPr>
              <a:t>Aifft</a:t>
            </a:r>
            <a:endParaRPr lang="en-US" sz="700" b="0" dirty="0">
              <a:latin typeface="Comic Sans MS" panose="030F0902030302020204" pitchFamily="66" charset="0"/>
            </a:endParaRPr>
          </a:p>
        </p:txBody>
      </p:sp>
      <p:sp>
        <p:nvSpPr>
          <p:cNvPr id="275" name="TextBox 274">
            <a:extLst>
              <a:ext uri="{FF2B5EF4-FFF2-40B4-BE49-F238E27FC236}">
                <a16:creationId xmlns:a16="http://schemas.microsoft.com/office/drawing/2014/main" id="{633FD563-21E1-E29F-8114-D4139236FA92}"/>
              </a:ext>
            </a:extLst>
          </p:cNvPr>
          <p:cNvSpPr txBox="1"/>
          <p:nvPr/>
        </p:nvSpPr>
        <p:spPr>
          <a:xfrm>
            <a:off x="6553723" y="4031413"/>
            <a:ext cx="744228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0" dirty="0">
                <a:latin typeface="Comic Sans MS" panose="030F0902030302020204" pitchFamily="66" charset="0"/>
              </a:rPr>
              <a:t>India</a:t>
            </a:r>
          </a:p>
        </p:txBody>
      </p:sp>
    </p:spTree>
    <p:extLst>
      <p:ext uri="{BB962C8B-B14F-4D97-AF65-F5344CB8AC3E}">
        <p14:creationId xmlns:p14="http://schemas.microsoft.com/office/powerpoint/2010/main" val="222412760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02A59BE9-444E-29B0-AA06-4617523E4067}"/>
              </a:ext>
            </a:extLst>
          </p:cNvPr>
          <p:cNvGrpSpPr>
            <a:grpSpLocks noChangeAspect="1"/>
          </p:cNvGrpSpPr>
          <p:nvPr/>
        </p:nvGrpSpPr>
        <p:grpSpPr>
          <a:xfrm>
            <a:off x="498765" y="-53527"/>
            <a:ext cx="8645236" cy="7212403"/>
            <a:chOff x="6594475" y="1244600"/>
            <a:chExt cx="5594350" cy="5105400"/>
          </a:xfrm>
        </p:grpSpPr>
        <p:grpSp>
          <p:nvGrpSpPr>
            <p:cNvPr id="3" name="Other">
              <a:extLst>
                <a:ext uri="{FF2B5EF4-FFF2-40B4-BE49-F238E27FC236}">
                  <a16:creationId xmlns:a16="http://schemas.microsoft.com/office/drawing/2014/main" id="{01E63B81-06F3-AD6A-71D5-816593A89632}"/>
                </a:ext>
              </a:extLst>
            </p:cNvPr>
            <p:cNvGrpSpPr/>
            <p:nvPr/>
          </p:nvGrpSpPr>
          <p:grpSpPr>
            <a:xfrm>
              <a:off x="10345738" y="5299075"/>
              <a:ext cx="1838325" cy="754063"/>
              <a:chOff x="10345738" y="5299075"/>
              <a:chExt cx="1838325" cy="754063"/>
            </a:xfrm>
          </p:grpSpPr>
          <p:sp>
            <p:nvSpPr>
              <p:cNvPr id="51" name="Freeform 6">
                <a:extLst>
                  <a:ext uri="{FF2B5EF4-FFF2-40B4-BE49-F238E27FC236}">
                    <a16:creationId xmlns:a16="http://schemas.microsoft.com/office/drawing/2014/main" id="{D536CC2E-02E1-7E0A-C65E-2F787CA1592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0345738" y="5446713"/>
                <a:ext cx="1423988" cy="606425"/>
              </a:xfrm>
              <a:custGeom>
                <a:avLst/>
                <a:gdLst>
                  <a:gd name="T0" fmla="*/ 47 w 374"/>
                  <a:gd name="T1" fmla="*/ 12 h 159"/>
                  <a:gd name="T2" fmla="*/ 62 w 374"/>
                  <a:gd name="T3" fmla="*/ 30 h 159"/>
                  <a:gd name="T4" fmla="*/ 44 w 374"/>
                  <a:gd name="T5" fmla="*/ 30 h 159"/>
                  <a:gd name="T6" fmla="*/ 32 w 374"/>
                  <a:gd name="T7" fmla="*/ 35 h 159"/>
                  <a:gd name="T8" fmla="*/ 10 w 374"/>
                  <a:gd name="T9" fmla="*/ 53 h 159"/>
                  <a:gd name="T10" fmla="*/ 21 w 374"/>
                  <a:gd name="T11" fmla="*/ 39 h 159"/>
                  <a:gd name="T12" fmla="*/ 10 w 374"/>
                  <a:gd name="T13" fmla="*/ 32 h 159"/>
                  <a:gd name="T14" fmla="*/ 16 w 374"/>
                  <a:gd name="T15" fmla="*/ 21 h 159"/>
                  <a:gd name="T16" fmla="*/ 12 w 374"/>
                  <a:gd name="T17" fmla="*/ 11 h 159"/>
                  <a:gd name="T18" fmla="*/ 29 w 374"/>
                  <a:gd name="T19" fmla="*/ 2 h 159"/>
                  <a:gd name="T20" fmla="*/ 36 w 374"/>
                  <a:gd name="T21" fmla="*/ 5 h 159"/>
                  <a:gd name="T22" fmla="*/ 366 w 374"/>
                  <a:gd name="T23" fmla="*/ 55 h 159"/>
                  <a:gd name="T24" fmla="*/ 352 w 374"/>
                  <a:gd name="T25" fmla="*/ 35 h 159"/>
                  <a:gd name="T26" fmla="*/ 341 w 374"/>
                  <a:gd name="T27" fmla="*/ 22 h 159"/>
                  <a:gd name="T28" fmla="*/ 331 w 374"/>
                  <a:gd name="T29" fmla="*/ 14 h 159"/>
                  <a:gd name="T30" fmla="*/ 310 w 374"/>
                  <a:gd name="T31" fmla="*/ 16 h 159"/>
                  <a:gd name="T32" fmla="*/ 274 w 374"/>
                  <a:gd name="T33" fmla="*/ 30 h 159"/>
                  <a:gd name="T34" fmla="*/ 256 w 374"/>
                  <a:gd name="T35" fmla="*/ 30 h 159"/>
                  <a:gd name="T36" fmla="*/ 241 w 374"/>
                  <a:gd name="T37" fmla="*/ 30 h 159"/>
                  <a:gd name="T38" fmla="*/ 223 w 374"/>
                  <a:gd name="T39" fmla="*/ 25 h 159"/>
                  <a:gd name="T40" fmla="*/ 205 w 374"/>
                  <a:gd name="T41" fmla="*/ 16 h 159"/>
                  <a:gd name="T42" fmla="*/ 185 w 374"/>
                  <a:gd name="T43" fmla="*/ 6 h 159"/>
                  <a:gd name="T44" fmla="*/ 160 w 374"/>
                  <a:gd name="T45" fmla="*/ 4 h 159"/>
                  <a:gd name="T46" fmla="*/ 117 w 374"/>
                  <a:gd name="T47" fmla="*/ 19 h 159"/>
                  <a:gd name="T48" fmla="*/ 97 w 374"/>
                  <a:gd name="T49" fmla="*/ 26 h 159"/>
                  <a:gd name="T50" fmla="*/ 68 w 374"/>
                  <a:gd name="T51" fmla="*/ 24 h 159"/>
                  <a:gd name="T52" fmla="*/ 78 w 374"/>
                  <a:gd name="T53" fmla="*/ 37 h 159"/>
                  <a:gd name="T54" fmla="*/ 67 w 374"/>
                  <a:gd name="T55" fmla="*/ 44 h 159"/>
                  <a:gd name="T56" fmla="*/ 42 w 374"/>
                  <a:gd name="T57" fmla="*/ 46 h 159"/>
                  <a:gd name="T58" fmla="*/ 18 w 374"/>
                  <a:gd name="T59" fmla="*/ 48 h 159"/>
                  <a:gd name="T60" fmla="*/ 9 w 374"/>
                  <a:gd name="T61" fmla="*/ 58 h 159"/>
                  <a:gd name="T62" fmla="*/ 20 w 374"/>
                  <a:gd name="T63" fmla="*/ 73 h 159"/>
                  <a:gd name="T64" fmla="*/ 25 w 374"/>
                  <a:gd name="T65" fmla="*/ 86 h 159"/>
                  <a:gd name="T66" fmla="*/ 21 w 374"/>
                  <a:gd name="T67" fmla="*/ 95 h 159"/>
                  <a:gd name="T68" fmla="*/ 15 w 374"/>
                  <a:gd name="T69" fmla="*/ 96 h 159"/>
                  <a:gd name="T70" fmla="*/ 24 w 374"/>
                  <a:gd name="T71" fmla="*/ 105 h 159"/>
                  <a:gd name="T72" fmla="*/ 28 w 374"/>
                  <a:gd name="T73" fmla="*/ 115 h 159"/>
                  <a:gd name="T74" fmla="*/ 34 w 374"/>
                  <a:gd name="T75" fmla="*/ 121 h 159"/>
                  <a:gd name="T76" fmla="*/ 50 w 374"/>
                  <a:gd name="T77" fmla="*/ 130 h 159"/>
                  <a:gd name="T78" fmla="*/ 51 w 374"/>
                  <a:gd name="T79" fmla="*/ 135 h 159"/>
                  <a:gd name="T80" fmla="*/ 66 w 374"/>
                  <a:gd name="T81" fmla="*/ 141 h 159"/>
                  <a:gd name="T82" fmla="*/ 90 w 374"/>
                  <a:gd name="T83" fmla="*/ 147 h 159"/>
                  <a:gd name="T84" fmla="*/ 101 w 374"/>
                  <a:gd name="T85" fmla="*/ 133 h 159"/>
                  <a:gd name="T86" fmla="*/ 146 w 374"/>
                  <a:gd name="T87" fmla="*/ 150 h 159"/>
                  <a:gd name="T88" fmla="*/ 163 w 374"/>
                  <a:gd name="T89" fmla="*/ 144 h 159"/>
                  <a:gd name="T90" fmla="*/ 191 w 374"/>
                  <a:gd name="T91" fmla="*/ 140 h 159"/>
                  <a:gd name="T92" fmla="*/ 205 w 374"/>
                  <a:gd name="T93" fmla="*/ 135 h 159"/>
                  <a:gd name="T94" fmla="*/ 201 w 374"/>
                  <a:gd name="T95" fmla="*/ 157 h 159"/>
                  <a:gd name="T96" fmla="*/ 213 w 374"/>
                  <a:gd name="T97" fmla="*/ 149 h 159"/>
                  <a:gd name="T98" fmla="*/ 220 w 374"/>
                  <a:gd name="T99" fmla="*/ 138 h 159"/>
                  <a:gd name="T100" fmla="*/ 247 w 374"/>
                  <a:gd name="T101" fmla="*/ 133 h 159"/>
                  <a:gd name="T102" fmla="*/ 292 w 374"/>
                  <a:gd name="T103" fmla="*/ 127 h 159"/>
                  <a:gd name="T104" fmla="*/ 325 w 374"/>
                  <a:gd name="T105" fmla="*/ 124 h 159"/>
                  <a:gd name="T106" fmla="*/ 348 w 374"/>
                  <a:gd name="T107" fmla="*/ 124 h 159"/>
                  <a:gd name="T108" fmla="*/ 362 w 374"/>
                  <a:gd name="T109" fmla="*/ 130 h 159"/>
                  <a:gd name="T110" fmla="*/ 373 w 374"/>
                  <a:gd name="T111" fmla="*/ 123 h 159"/>
                  <a:gd name="T112" fmla="*/ 369 w 374"/>
                  <a:gd name="T113" fmla="*/ 112 h 159"/>
                  <a:gd name="T114" fmla="*/ 366 w 374"/>
                  <a:gd name="T115" fmla="*/ 99 h 159"/>
                  <a:gd name="T116" fmla="*/ 360 w 374"/>
                  <a:gd name="T117" fmla="*/ 76 h 159"/>
                  <a:gd name="T118" fmla="*/ 373 w 374"/>
                  <a:gd name="T119" fmla="*/ 63 h 159"/>
                  <a:gd name="T120" fmla="*/ 0 w 374"/>
                  <a:gd name="T121" fmla="*/ 51 h 159"/>
                  <a:gd name="T122" fmla="*/ 3 w 374"/>
                  <a:gd name="T123" fmla="*/ 49 h 159"/>
                  <a:gd name="T124" fmla="*/ 34 w 374"/>
                  <a:gd name="T125" fmla="*/ 136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374" h="159">
                    <a:moveTo>
                      <a:pt x="42" y="4"/>
                    </a:moveTo>
                    <a:cubicBezTo>
                      <a:pt x="43" y="3"/>
                      <a:pt x="44" y="3"/>
                      <a:pt x="45" y="3"/>
                    </a:cubicBezTo>
                    <a:cubicBezTo>
                      <a:pt x="46" y="5"/>
                      <a:pt x="45" y="5"/>
                      <a:pt x="45" y="7"/>
                    </a:cubicBezTo>
                    <a:cubicBezTo>
                      <a:pt x="45" y="9"/>
                      <a:pt x="46" y="11"/>
                      <a:pt x="47" y="12"/>
                    </a:cubicBezTo>
                    <a:cubicBezTo>
                      <a:pt x="49" y="16"/>
                      <a:pt x="53" y="18"/>
                      <a:pt x="58" y="20"/>
                    </a:cubicBezTo>
                    <a:cubicBezTo>
                      <a:pt x="60" y="21"/>
                      <a:pt x="62" y="22"/>
                      <a:pt x="64" y="23"/>
                    </a:cubicBezTo>
                    <a:cubicBezTo>
                      <a:pt x="67" y="23"/>
                      <a:pt x="66" y="24"/>
                      <a:pt x="65" y="26"/>
                    </a:cubicBezTo>
                    <a:cubicBezTo>
                      <a:pt x="64" y="28"/>
                      <a:pt x="64" y="30"/>
                      <a:pt x="62" y="30"/>
                    </a:cubicBezTo>
                    <a:cubicBezTo>
                      <a:pt x="60" y="30"/>
                      <a:pt x="58" y="29"/>
                      <a:pt x="56" y="28"/>
                    </a:cubicBezTo>
                    <a:cubicBezTo>
                      <a:pt x="56" y="30"/>
                      <a:pt x="53" y="28"/>
                      <a:pt x="53" y="28"/>
                    </a:cubicBezTo>
                    <a:cubicBezTo>
                      <a:pt x="51" y="28"/>
                      <a:pt x="48" y="27"/>
                      <a:pt x="46" y="28"/>
                    </a:cubicBezTo>
                    <a:cubicBezTo>
                      <a:pt x="45" y="28"/>
                      <a:pt x="45" y="29"/>
                      <a:pt x="44" y="30"/>
                    </a:cubicBezTo>
                    <a:cubicBezTo>
                      <a:pt x="43" y="30"/>
                      <a:pt x="42" y="30"/>
                      <a:pt x="41" y="30"/>
                    </a:cubicBezTo>
                    <a:cubicBezTo>
                      <a:pt x="39" y="29"/>
                      <a:pt x="37" y="29"/>
                      <a:pt x="35" y="30"/>
                    </a:cubicBezTo>
                    <a:cubicBezTo>
                      <a:pt x="35" y="31"/>
                      <a:pt x="35" y="32"/>
                      <a:pt x="34" y="33"/>
                    </a:cubicBezTo>
                    <a:cubicBezTo>
                      <a:pt x="33" y="34"/>
                      <a:pt x="32" y="35"/>
                      <a:pt x="32" y="35"/>
                    </a:cubicBezTo>
                    <a:cubicBezTo>
                      <a:pt x="29" y="37"/>
                      <a:pt x="28" y="39"/>
                      <a:pt x="25" y="40"/>
                    </a:cubicBezTo>
                    <a:cubicBezTo>
                      <a:pt x="23" y="41"/>
                      <a:pt x="21" y="42"/>
                      <a:pt x="19" y="43"/>
                    </a:cubicBezTo>
                    <a:cubicBezTo>
                      <a:pt x="17" y="45"/>
                      <a:pt x="16" y="47"/>
                      <a:pt x="14" y="48"/>
                    </a:cubicBezTo>
                    <a:cubicBezTo>
                      <a:pt x="13" y="50"/>
                      <a:pt x="11" y="53"/>
                      <a:pt x="10" y="53"/>
                    </a:cubicBezTo>
                    <a:cubicBezTo>
                      <a:pt x="7" y="53"/>
                      <a:pt x="9" y="51"/>
                      <a:pt x="10" y="50"/>
                    </a:cubicBezTo>
                    <a:cubicBezTo>
                      <a:pt x="11" y="49"/>
                      <a:pt x="10" y="47"/>
                      <a:pt x="12" y="46"/>
                    </a:cubicBezTo>
                    <a:cubicBezTo>
                      <a:pt x="13" y="44"/>
                      <a:pt x="16" y="43"/>
                      <a:pt x="18" y="42"/>
                    </a:cubicBezTo>
                    <a:cubicBezTo>
                      <a:pt x="19" y="42"/>
                      <a:pt x="22" y="40"/>
                      <a:pt x="21" y="39"/>
                    </a:cubicBezTo>
                    <a:cubicBezTo>
                      <a:pt x="20" y="37"/>
                      <a:pt x="18" y="39"/>
                      <a:pt x="17" y="39"/>
                    </a:cubicBezTo>
                    <a:cubicBezTo>
                      <a:pt x="15" y="40"/>
                      <a:pt x="13" y="40"/>
                      <a:pt x="11" y="40"/>
                    </a:cubicBezTo>
                    <a:cubicBezTo>
                      <a:pt x="8" y="40"/>
                      <a:pt x="8" y="39"/>
                      <a:pt x="7" y="36"/>
                    </a:cubicBezTo>
                    <a:cubicBezTo>
                      <a:pt x="9" y="35"/>
                      <a:pt x="9" y="34"/>
                      <a:pt x="10" y="32"/>
                    </a:cubicBezTo>
                    <a:cubicBezTo>
                      <a:pt x="12" y="31"/>
                      <a:pt x="13" y="31"/>
                      <a:pt x="13" y="28"/>
                    </a:cubicBezTo>
                    <a:cubicBezTo>
                      <a:pt x="13" y="27"/>
                      <a:pt x="12" y="25"/>
                      <a:pt x="12" y="24"/>
                    </a:cubicBezTo>
                    <a:cubicBezTo>
                      <a:pt x="13" y="22"/>
                      <a:pt x="14" y="23"/>
                      <a:pt x="15" y="22"/>
                    </a:cubicBezTo>
                    <a:cubicBezTo>
                      <a:pt x="16" y="22"/>
                      <a:pt x="16" y="21"/>
                      <a:pt x="16" y="21"/>
                    </a:cubicBezTo>
                    <a:cubicBezTo>
                      <a:pt x="17" y="21"/>
                      <a:pt x="18" y="21"/>
                      <a:pt x="18" y="21"/>
                    </a:cubicBezTo>
                    <a:cubicBezTo>
                      <a:pt x="19" y="20"/>
                      <a:pt x="18" y="19"/>
                      <a:pt x="18" y="17"/>
                    </a:cubicBezTo>
                    <a:cubicBezTo>
                      <a:pt x="18" y="15"/>
                      <a:pt x="18" y="15"/>
                      <a:pt x="17" y="13"/>
                    </a:cubicBezTo>
                    <a:cubicBezTo>
                      <a:pt x="15" y="12"/>
                      <a:pt x="14" y="11"/>
                      <a:pt x="12" y="11"/>
                    </a:cubicBezTo>
                    <a:cubicBezTo>
                      <a:pt x="12" y="8"/>
                      <a:pt x="14" y="9"/>
                      <a:pt x="15" y="8"/>
                    </a:cubicBezTo>
                    <a:cubicBezTo>
                      <a:pt x="17" y="8"/>
                      <a:pt x="17" y="7"/>
                      <a:pt x="18" y="6"/>
                    </a:cubicBezTo>
                    <a:cubicBezTo>
                      <a:pt x="20" y="2"/>
                      <a:pt x="26" y="6"/>
                      <a:pt x="27" y="1"/>
                    </a:cubicBezTo>
                    <a:cubicBezTo>
                      <a:pt x="28" y="1"/>
                      <a:pt x="28" y="2"/>
                      <a:pt x="29" y="2"/>
                    </a:cubicBezTo>
                    <a:cubicBezTo>
                      <a:pt x="30" y="2"/>
                      <a:pt x="30" y="1"/>
                      <a:pt x="31" y="1"/>
                    </a:cubicBezTo>
                    <a:cubicBezTo>
                      <a:pt x="32" y="1"/>
                      <a:pt x="31" y="1"/>
                      <a:pt x="32" y="2"/>
                    </a:cubicBezTo>
                    <a:cubicBezTo>
                      <a:pt x="33" y="2"/>
                      <a:pt x="34" y="3"/>
                      <a:pt x="34" y="4"/>
                    </a:cubicBezTo>
                    <a:cubicBezTo>
                      <a:pt x="35" y="4"/>
                      <a:pt x="35" y="5"/>
                      <a:pt x="36" y="5"/>
                    </a:cubicBezTo>
                    <a:cubicBezTo>
                      <a:pt x="37" y="6"/>
                      <a:pt x="37" y="5"/>
                      <a:pt x="38" y="5"/>
                    </a:cubicBezTo>
                    <a:cubicBezTo>
                      <a:pt x="40" y="4"/>
                      <a:pt x="41" y="5"/>
                      <a:pt x="42" y="4"/>
                    </a:cubicBezTo>
                    <a:close/>
                    <a:moveTo>
                      <a:pt x="371" y="59"/>
                    </a:moveTo>
                    <a:cubicBezTo>
                      <a:pt x="369" y="58"/>
                      <a:pt x="368" y="56"/>
                      <a:pt x="366" y="55"/>
                    </a:cubicBezTo>
                    <a:cubicBezTo>
                      <a:pt x="364" y="54"/>
                      <a:pt x="362" y="55"/>
                      <a:pt x="360" y="55"/>
                    </a:cubicBezTo>
                    <a:cubicBezTo>
                      <a:pt x="354" y="55"/>
                      <a:pt x="354" y="52"/>
                      <a:pt x="351" y="48"/>
                    </a:cubicBezTo>
                    <a:cubicBezTo>
                      <a:pt x="350" y="46"/>
                      <a:pt x="349" y="44"/>
                      <a:pt x="350" y="41"/>
                    </a:cubicBezTo>
                    <a:cubicBezTo>
                      <a:pt x="351" y="39"/>
                      <a:pt x="352" y="37"/>
                      <a:pt x="352" y="35"/>
                    </a:cubicBezTo>
                    <a:cubicBezTo>
                      <a:pt x="352" y="32"/>
                      <a:pt x="350" y="31"/>
                      <a:pt x="349" y="30"/>
                    </a:cubicBezTo>
                    <a:cubicBezTo>
                      <a:pt x="348" y="28"/>
                      <a:pt x="348" y="26"/>
                      <a:pt x="347" y="25"/>
                    </a:cubicBezTo>
                    <a:cubicBezTo>
                      <a:pt x="345" y="24"/>
                      <a:pt x="343" y="25"/>
                      <a:pt x="342" y="23"/>
                    </a:cubicBezTo>
                    <a:cubicBezTo>
                      <a:pt x="341" y="23"/>
                      <a:pt x="342" y="22"/>
                      <a:pt x="341" y="22"/>
                    </a:cubicBezTo>
                    <a:cubicBezTo>
                      <a:pt x="341" y="21"/>
                      <a:pt x="340" y="20"/>
                      <a:pt x="339" y="19"/>
                    </a:cubicBezTo>
                    <a:cubicBezTo>
                      <a:pt x="338" y="18"/>
                      <a:pt x="335" y="18"/>
                      <a:pt x="335" y="16"/>
                    </a:cubicBezTo>
                    <a:cubicBezTo>
                      <a:pt x="334" y="16"/>
                      <a:pt x="335" y="15"/>
                      <a:pt x="335" y="15"/>
                    </a:cubicBezTo>
                    <a:cubicBezTo>
                      <a:pt x="334" y="14"/>
                      <a:pt x="332" y="14"/>
                      <a:pt x="331" y="14"/>
                    </a:cubicBezTo>
                    <a:cubicBezTo>
                      <a:pt x="330" y="15"/>
                      <a:pt x="330" y="16"/>
                      <a:pt x="328" y="17"/>
                    </a:cubicBezTo>
                    <a:cubicBezTo>
                      <a:pt x="326" y="19"/>
                      <a:pt x="325" y="17"/>
                      <a:pt x="323" y="17"/>
                    </a:cubicBezTo>
                    <a:cubicBezTo>
                      <a:pt x="321" y="16"/>
                      <a:pt x="319" y="17"/>
                      <a:pt x="317" y="17"/>
                    </a:cubicBezTo>
                    <a:cubicBezTo>
                      <a:pt x="314" y="19"/>
                      <a:pt x="312" y="18"/>
                      <a:pt x="310" y="16"/>
                    </a:cubicBezTo>
                    <a:cubicBezTo>
                      <a:pt x="307" y="21"/>
                      <a:pt x="300" y="24"/>
                      <a:pt x="295" y="26"/>
                    </a:cubicBezTo>
                    <a:cubicBezTo>
                      <a:pt x="292" y="27"/>
                      <a:pt x="289" y="29"/>
                      <a:pt x="287" y="31"/>
                    </a:cubicBezTo>
                    <a:cubicBezTo>
                      <a:pt x="284" y="32"/>
                      <a:pt x="281" y="31"/>
                      <a:pt x="278" y="30"/>
                    </a:cubicBezTo>
                    <a:cubicBezTo>
                      <a:pt x="277" y="30"/>
                      <a:pt x="275" y="30"/>
                      <a:pt x="274" y="30"/>
                    </a:cubicBezTo>
                    <a:cubicBezTo>
                      <a:pt x="274" y="29"/>
                      <a:pt x="273" y="28"/>
                      <a:pt x="272" y="28"/>
                    </a:cubicBezTo>
                    <a:cubicBezTo>
                      <a:pt x="270" y="26"/>
                      <a:pt x="268" y="28"/>
                      <a:pt x="265" y="28"/>
                    </a:cubicBezTo>
                    <a:cubicBezTo>
                      <a:pt x="264" y="28"/>
                      <a:pt x="262" y="28"/>
                      <a:pt x="261" y="28"/>
                    </a:cubicBezTo>
                    <a:cubicBezTo>
                      <a:pt x="259" y="29"/>
                      <a:pt x="258" y="30"/>
                      <a:pt x="256" y="30"/>
                    </a:cubicBezTo>
                    <a:cubicBezTo>
                      <a:pt x="255" y="30"/>
                      <a:pt x="254" y="30"/>
                      <a:pt x="253" y="30"/>
                    </a:cubicBezTo>
                    <a:cubicBezTo>
                      <a:pt x="251" y="30"/>
                      <a:pt x="250" y="31"/>
                      <a:pt x="249" y="31"/>
                    </a:cubicBezTo>
                    <a:cubicBezTo>
                      <a:pt x="248" y="32"/>
                      <a:pt x="248" y="32"/>
                      <a:pt x="248" y="32"/>
                    </a:cubicBezTo>
                    <a:cubicBezTo>
                      <a:pt x="245" y="32"/>
                      <a:pt x="243" y="31"/>
                      <a:pt x="241" y="30"/>
                    </a:cubicBezTo>
                    <a:cubicBezTo>
                      <a:pt x="239" y="29"/>
                      <a:pt x="238" y="28"/>
                      <a:pt x="236" y="27"/>
                    </a:cubicBezTo>
                    <a:cubicBezTo>
                      <a:pt x="234" y="26"/>
                      <a:pt x="234" y="28"/>
                      <a:pt x="232" y="28"/>
                    </a:cubicBezTo>
                    <a:cubicBezTo>
                      <a:pt x="230" y="28"/>
                      <a:pt x="229" y="26"/>
                      <a:pt x="227" y="26"/>
                    </a:cubicBezTo>
                    <a:cubicBezTo>
                      <a:pt x="224" y="26"/>
                      <a:pt x="225" y="27"/>
                      <a:pt x="223" y="25"/>
                    </a:cubicBezTo>
                    <a:cubicBezTo>
                      <a:pt x="222" y="23"/>
                      <a:pt x="221" y="22"/>
                      <a:pt x="219" y="21"/>
                    </a:cubicBezTo>
                    <a:cubicBezTo>
                      <a:pt x="218" y="20"/>
                      <a:pt x="215" y="19"/>
                      <a:pt x="213" y="21"/>
                    </a:cubicBezTo>
                    <a:cubicBezTo>
                      <a:pt x="212" y="22"/>
                      <a:pt x="213" y="23"/>
                      <a:pt x="211" y="24"/>
                    </a:cubicBezTo>
                    <a:cubicBezTo>
                      <a:pt x="208" y="24"/>
                      <a:pt x="205" y="18"/>
                      <a:pt x="205" y="16"/>
                    </a:cubicBezTo>
                    <a:cubicBezTo>
                      <a:pt x="203" y="13"/>
                      <a:pt x="204" y="10"/>
                      <a:pt x="199" y="12"/>
                    </a:cubicBezTo>
                    <a:cubicBezTo>
                      <a:pt x="197" y="12"/>
                      <a:pt x="196" y="13"/>
                      <a:pt x="194" y="13"/>
                    </a:cubicBezTo>
                    <a:cubicBezTo>
                      <a:pt x="191" y="13"/>
                      <a:pt x="190" y="11"/>
                      <a:pt x="189" y="10"/>
                    </a:cubicBezTo>
                    <a:cubicBezTo>
                      <a:pt x="187" y="9"/>
                      <a:pt x="185" y="8"/>
                      <a:pt x="185" y="6"/>
                    </a:cubicBezTo>
                    <a:cubicBezTo>
                      <a:pt x="185" y="5"/>
                      <a:pt x="186" y="4"/>
                      <a:pt x="186" y="2"/>
                    </a:cubicBezTo>
                    <a:cubicBezTo>
                      <a:pt x="184" y="2"/>
                      <a:pt x="184" y="0"/>
                      <a:pt x="182" y="1"/>
                    </a:cubicBezTo>
                    <a:cubicBezTo>
                      <a:pt x="180" y="3"/>
                      <a:pt x="179" y="4"/>
                      <a:pt x="177" y="4"/>
                    </a:cubicBezTo>
                    <a:cubicBezTo>
                      <a:pt x="172" y="5"/>
                      <a:pt x="166" y="4"/>
                      <a:pt x="160" y="4"/>
                    </a:cubicBezTo>
                    <a:cubicBezTo>
                      <a:pt x="158" y="4"/>
                      <a:pt x="155" y="3"/>
                      <a:pt x="152" y="3"/>
                    </a:cubicBezTo>
                    <a:cubicBezTo>
                      <a:pt x="150" y="3"/>
                      <a:pt x="147" y="5"/>
                      <a:pt x="144" y="6"/>
                    </a:cubicBezTo>
                    <a:cubicBezTo>
                      <a:pt x="139" y="7"/>
                      <a:pt x="134" y="8"/>
                      <a:pt x="130" y="11"/>
                    </a:cubicBezTo>
                    <a:cubicBezTo>
                      <a:pt x="125" y="13"/>
                      <a:pt x="122" y="18"/>
                      <a:pt x="117" y="19"/>
                    </a:cubicBezTo>
                    <a:cubicBezTo>
                      <a:pt x="116" y="20"/>
                      <a:pt x="113" y="20"/>
                      <a:pt x="112" y="22"/>
                    </a:cubicBezTo>
                    <a:cubicBezTo>
                      <a:pt x="111" y="24"/>
                      <a:pt x="111" y="26"/>
                      <a:pt x="109" y="26"/>
                    </a:cubicBezTo>
                    <a:cubicBezTo>
                      <a:pt x="107" y="27"/>
                      <a:pt x="105" y="27"/>
                      <a:pt x="103" y="27"/>
                    </a:cubicBezTo>
                    <a:cubicBezTo>
                      <a:pt x="100" y="27"/>
                      <a:pt x="99" y="26"/>
                      <a:pt x="97" y="26"/>
                    </a:cubicBezTo>
                    <a:cubicBezTo>
                      <a:pt x="95" y="25"/>
                      <a:pt x="93" y="25"/>
                      <a:pt x="91" y="25"/>
                    </a:cubicBezTo>
                    <a:cubicBezTo>
                      <a:pt x="88" y="25"/>
                      <a:pt x="86" y="25"/>
                      <a:pt x="83" y="25"/>
                    </a:cubicBezTo>
                    <a:cubicBezTo>
                      <a:pt x="81" y="25"/>
                      <a:pt x="78" y="25"/>
                      <a:pt x="75" y="24"/>
                    </a:cubicBezTo>
                    <a:cubicBezTo>
                      <a:pt x="73" y="24"/>
                      <a:pt x="70" y="22"/>
                      <a:pt x="68" y="24"/>
                    </a:cubicBezTo>
                    <a:cubicBezTo>
                      <a:pt x="67" y="24"/>
                      <a:pt x="65" y="27"/>
                      <a:pt x="65" y="28"/>
                    </a:cubicBezTo>
                    <a:cubicBezTo>
                      <a:pt x="66" y="30"/>
                      <a:pt x="68" y="31"/>
                      <a:pt x="70" y="33"/>
                    </a:cubicBezTo>
                    <a:cubicBezTo>
                      <a:pt x="74" y="35"/>
                      <a:pt x="78" y="35"/>
                      <a:pt x="83" y="36"/>
                    </a:cubicBezTo>
                    <a:cubicBezTo>
                      <a:pt x="81" y="37"/>
                      <a:pt x="80" y="37"/>
                      <a:pt x="78" y="37"/>
                    </a:cubicBezTo>
                    <a:cubicBezTo>
                      <a:pt x="77" y="37"/>
                      <a:pt x="75" y="37"/>
                      <a:pt x="73" y="37"/>
                    </a:cubicBezTo>
                    <a:cubicBezTo>
                      <a:pt x="70" y="38"/>
                      <a:pt x="68" y="38"/>
                      <a:pt x="65" y="39"/>
                    </a:cubicBezTo>
                    <a:cubicBezTo>
                      <a:pt x="64" y="39"/>
                      <a:pt x="61" y="40"/>
                      <a:pt x="62" y="42"/>
                    </a:cubicBezTo>
                    <a:cubicBezTo>
                      <a:pt x="62" y="44"/>
                      <a:pt x="66" y="43"/>
                      <a:pt x="67" y="44"/>
                    </a:cubicBezTo>
                    <a:cubicBezTo>
                      <a:pt x="67" y="45"/>
                      <a:pt x="67" y="46"/>
                      <a:pt x="65" y="46"/>
                    </a:cubicBezTo>
                    <a:cubicBezTo>
                      <a:pt x="64" y="46"/>
                      <a:pt x="63" y="45"/>
                      <a:pt x="62" y="45"/>
                    </a:cubicBezTo>
                    <a:cubicBezTo>
                      <a:pt x="61" y="45"/>
                      <a:pt x="56" y="46"/>
                      <a:pt x="56" y="45"/>
                    </a:cubicBezTo>
                    <a:cubicBezTo>
                      <a:pt x="51" y="45"/>
                      <a:pt x="46" y="46"/>
                      <a:pt x="42" y="46"/>
                    </a:cubicBezTo>
                    <a:cubicBezTo>
                      <a:pt x="39" y="46"/>
                      <a:pt x="33" y="47"/>
                      <a:pt x="32" y="44"/>
                    </a:cubicBezTo>
                    <a:cubicBezTo>
                      <a:pt x="30" y="43"/>
                      <a:pt x="28" y="44"/>
                      <a:pt x="26" y="45"/>
                    </a:cubicBezTo>
                    <a:cubicBezTo>
                      <a:pt x="25" y="45"/>
                      <a:pt x="24" y="44"/>
                      <a:pt x="22" y="45"/>
                    </a:cubicBezTo>
                    <a:cubicBezTo>
                      <a:pt x="20" y="45"/>
                      <a:pt x="19" y="47"/>
                      <a:pt x="18" y="48"/>
                    </a:cubicBezTo>
                    <a:cubicBezTo>
                      <a:pt x="17" y="49"/>
                      <a:pt x="15" y="50"/>
                      <a:pt x="14" y="51"/>
                    </a:cubicBezTo>
                    <a:cubicBezTo>
                      <a:pt x="14" y="52"/>
                      <a:pt x="15" y="52"/>
                      <a:pt x="14" y="53"/>
                    </a:cubicBezTo>
                    <a:cubicBezTo>
                      <a:pt x="14" y="54"/>
                      <a:pt x="13" y="54"/>
                      <a:pt x="12" y="55"/>
                    </a:cubicBezTo>
                    <a:cubicBezTo>
                      <a:pt x="11" y="55"/>
                      <a:pt x="9" y="56"/>
                      <a:pt x="9" y="58"/>
                    </a:cubicBezTo>
                    <a:cubicBezTo>
                      <a:pt x="8" y="60"/>
                      <a:pt x="10" y="61"/>
                      <a:pt x="9" y="63"/>
                    </a:cubicBezTo>
                    <a:cubicBezTo>
                      <a:pt x="9" y="65"/>
                      <a:pt x="8" y="66"/>
                      <a:pt x="8" y="67"/>
                    </a:cubicBezTo>
                    <a:cubicBezTo>
                      <a:pt x="7" y="72"/>
                      <a:pt x="22" y="65"/>
                      <a:pt x="23" y="67"/>
                    </a:cubicBezTo>
                    <a:cubicBezTo>
                      <a:pt x="26" y="68"/>
                      <a:pt x="21" y="72"/>
                      <a:pt x="20" y="73"/>
                    </a:cubicBezTo>
                    <a:cubicBezTo>
                      <a:pt x="17" y="77"/>
                      <a:pt x="23" y="76"/>
                      <a:pt x="23" y="78"/>
                    </a:cubicBezTo>
                    <a:cubicBezTo>
                      <a:pt x="22" y="79"/>
                      <a:pt x="22" y="81"/>
                      <a:pt x="23" y="82"/>
                    </a:cubicBezTo>
                    <a:cubicBezTo>
                      <a:pt x="24" y="83"/>
                      <a:pt x="26" y="82"/>
                      <a:pt x="27" y="83"/>
                    </a:cubicBezTo>
                    <a:cubicBezTo>
                      <a:pt x="27" y="84"/>
                      <a:pt x="25" y="85"/>
                      <a:pt x="25" y="86"/>
                    </a:cubicBezTo>
                    <a:cubicBezTo>
                      <a:pt x="24" y="87"/>
                      <a:pt x="22" y="87"/>
                      <a:pt x="21" y="88"/>
                    </a:cubicBezTo>
                    <a:cubicBezTo>
                      <a:pt x="21" y="90"/>
                      <a:pt x="24" y="93"/>
                      <a:pt x="25" y="93"/>
                    </a:cubicBezTo>
                    <a:cubicBezTo>
                      <a:pt x="27" y="94"/>
                      <a:pt x="31" y="95"/>
                      <a:pt x="27" y="96"/>
                    </a:cubicBezTo>
                    <a:cubicBezTo>
                      <a:pt x="25" y="96"/>
                      <a:pt x="21" y="98"/>
                      <a:pt x="21" y="95"/>
                    </a:cubicBezTo>
                    <a:cubicBezTo>
                      <a:pt x="19" y="94"/>
                      <a:pt x="20" y="97"/>
                      <a:pt x="19" y="97"/>
                    </a:cubicBezTo>
                    <a:cubicBezTo>
                      <a:pt x="18" y="95"/>
                      <a:pt x="18" y="93"/>
                      <a:pt x="17" y="91"/>
                    </a:cubicBezTo>
                    <a:cubicBezTo>
                      <a:pt x="17" y="90"/>
                      <a:pt x="17" y="88"/>
                      <a:pt x="15" y="88"/>
                    </a:cubicBezTo>
                    <a:cubicBezTo>
                      <a:pt x="10" y="89"/>
                      <a:pt x="17" y="94"/>
                      <a:pt x="15" y="96"/>
                    </a:cubicBezTo>
                    <a:cubicBezTo>
                      <a:pt x="14" y="97"/>
                      <a:pt x="11" y="97"/>
                      <a:pt x="12" y="100"/>
                    </a:cubicBezTo>
                    <a:cubicBezTo>
                      <a:pt x="12" y="100"/>
                      <a:pt x="15" y="102"/>
                      <a:pt x="16" y="102"/>
                    </a:cubicBezTo>
                    <a:cubicBezTo>
                      <a:pt x="18" y="102"/>
                      <a:pt x="19" y="101"/>
                      <a:pt x="21" y="101"/>
                    </a:cubicBezTo>
                    <a:cubicBezTo>
                      <a:pt x="22" y="101"/>
                      <a:pt x="24" y="103"/>
                      <a:pt x="24" y="105"/>
                    </a:cubicBezTo>
                    <a:cubicBezTo>
                      <a:pt x="26" y="106"/>
                      <a:pt x="30" y="105"/>
                      <a:pt x="31" y="107"/>
                    </a:cubicBezTo>
                    <a:cubicBezTo>
                      <a:pt x="32" y="109"/>
                      <a:pt x="31" y="111"/>
                      <a:pt x="30" y="112"/>
                    </a:cubicBezTo>
                    <a:cubicBezTo>
                      <a:pt x="30" y="113"/>
                      <a:pt x="28" y="113"/>
                      <a:pt x="28" y="113"/>
                    </a:cubicBezTo>
                    <a:cubicBezTo>
                      <a:pt x="27" y="114"/>
                      <a:pt x="28" y="114"/>
                      <a:pt x="28" y="115"/>
                    </a:cubicBezTo>
                    <a:cubicBezTo>
                      <a:pt x="29" y="115"/>
                      <a:pt x="29" y="115"/>
                      <a:pt x="29" y="116"/>
                    </a:cubicBezTo>
                    <a:cubicBezTo>
                      <a:pt x="30" y="116"/>
                      <a:pt x="30" y="117"/>
                      <a:pt x="30" y="117"/>
                    </a:cubicBezTo>
                    <a:cubicBezTo>
                      <a:pt x="30" y="118"/>
                      <a:pt x="30" y="120"/>
                      <a:pt x="31" y="121"/>
                    </a:cubicBezTo>
                    <a:cubicBezTo>
                      <a:pt x="32" y="121"/>
                      <a:pt x="33" y="121"/>
                      <a:pt x="34" y="121"/>
                    </a:cubicBezTo>
                    <a:cubicBezTo>
                      <a:pt x="33" y="124"/>
                      <a:pt x="39" y="124"/>
                      <a:pt x="36" y="127"/>
                    </a:cubicBezTo>
                    <a:cubicBezTo>
                      <a:pt x="35" y="128"/>
                      <a:pt x="30" y="125"/>
                      <a:pt x="31" y="129"/>
                    </a:cubicBezTo>
                    <a:cubicBezTo>
                      <a:pt x="31" y="131"/>
                      <a:pt x="35" y="130"/>
                      <a:pt x="37" y="130"/>
                    </a:cubicBezTo>
                    <a:cubicBezTo>
                      <a:pt x="41" y="130"/>
                      <a:pt x="46" y="129"/>
                      <a:pt x="50" y="130"/>
                    </a:cubicBezTo>
                    <a:cubicBezTo>
                      <a:pt x="50" y="132"/>
                      <a:pt x="47" y="131"/>
                      <a:pt x="46" y="133"/>
                    </a:cubicBezTo>
                    <a:cubicBezTo>
                      <a:pt x="45" y="134"/>
                      <a:pt x="45" y="134"/>
                      <a:pt x="46" y="135"/>
                    </a:cubicBezTo>
                    <a:cubicBezTo>
                      <a:pt x="46" y="137"/>
                      <a:pt x="45" y="138"/>
                      <a:pt x="45" y="140"/>
                    </a:cubicBezTo>
                    <a:cubicBezTo>
                      <a:pt x="47" y="138"/>
                      <a:pt x="50" y="136"/>
                      <a:pt x="51" y="135"/>
                    </a:cubicBezTo>
                    <a:cubicBezTo>
                      <a:pt x="53" y="134"/>
                      <a:pt x="54" y="134"/>
                      <a:pt x="55" y="135"/>
                    </a:cubicBezTo>
                    <a:cubicBezTo>
                      <a:pt x="56" y="136"/>
                      <a:pt x="60" y="140"/>
                      <a:pt x="60" y="137"/>
                    </a:cubicBezTo>
                    <a:cubicBezTo>
                      <a:pt x="62" y="137"/>
                      <a:pt x="64" y="137"/>
                      <a:pt x="65" y="138"/>
                    </a:cubicBezTo>
                    <a:cubicBezTo>
                      <a:pt x="66" y="139"/>
                      <a:pt x="65" y="140"/>
                      <a:pt x="66" y="141"/>
                    </a:cubicBezTo>
                    <a:cubicBezTo>
                      <a:pt x="66" y="142"/>
                      <a:pt x="67" y="144"/>
                      <a:pt x="68" y="145"/>
                    </a:cubicBezTo>
                    <a:cubicBezTo>
                      <a:pt x="70" y="148"/>
                      <a:pt x="75" y="150"/>
                      <a:pt x="80" y="149"/>
                    </a:cubicBezTo>
                    <a:cubicBezTo>
                      <a:pt x="82" y="149"/>
                      <a:pt x="84" y="148"/>
                      <a:pt x="87" y="147"/>
                    </a:cubicBezTo>
                    <a:cubicBezTo>
                      <a:pt x="88" y="147"/>
                      <a:pt x="89" y="147"/>
                      <a:pt x="90" y="147"/>
                    </a:cubicBezTo>
                    <a:cubicBezTo>
                      <a:pt x="90" y="147"/>
                      <a:pt x="91" y="148"/>
                      <a:pt x="92" y="148"/>
                    </a:cubicBezTo>
                    <a:cubicBezTo>
                      <a:pt x="94" y="147"/>
                      <a:pt x="94" y="141"/>
                      <a:pt x="94" y="139"/>
                    </a:cubicBezTo>
                    <a:cubicBezTo>
                      <a:pt x="94" y="137"/>
                      <a:pt x="94" y="135"/>
                      <a:pt x="95" y="134"/>
                    </a:cubicBezTo>
                    <a:cubicBezTo>
                      <a:pt x="97" y="132"/>
                      <a:pt x="100" y="133"/>
                      <a:pt x="101" y="133"/>
                    </a:cubicBezTo>
                    <a:cubicBezTo>
                      <a:pt x="107" y="134"/>
                      <a:pt x="110" y="137"/>
                      <a:pt x="115" y="139"/>
                    </a:cubicBezTo>
                    <a:cubicBezTo>
                      <a:pt x="120" y="141"/>
                      <a:pt x="124" y="143"/>
                      <a:pt x="127" y="147"/>
                    </a:cubicBezTo>
                    <a:cubicBezTo>
                      <a:pt x="130" y="150"/>
                      <a:pt x="132" y="153"/>
                      <a:pt x="137" y="152"/>
                    </a:cubicBezTo>
                    <a:cubicBezTo>
                      <a:pt x="140" y="152"/>
                      <a:pt x="143" y="151"/>
                      <a:pt x="146" y="150"/>
                    </a:cubicBezTo>
                    <a:cubicBezTo>
                      <a:pt x="149" y="150"/>
                      <a:pt x="152" y="151"/>
                      <a:pt x="155" y="150"/>
                    </a:cubicBezTo>
                    <a:cubicBezTo>
                      <a:pt x="156" y="149"/>
                      <a:pt x="157" y="148"/>
                      <a:pt x="159" y="148"/>
                    </a:cubicBezTo>
                    <a:cubicBezTo>
                      <a:pt x="159" y="148"/>
                      <a:pt x="160" y="149"/>
                      <a:pt x="161" y="149"/>
                    </a:cubicBezTo>
                    <a:cubicBezTo>
                      <a:pt x="164" y="149"/>
                      <a:pt x="163" y="146"/>
                      <a:pt x="163" y="144"/>
                    </a:cubicBezTo>
                    <a:cubicBezTo>
                      <a:pt x="167" y="142"/>
                      <a:pt x="170" y="139"/>
                      <a:pt x="172" y="136"/>
                    </a:cubicBezTo>
                    <a:cubicBezTo>
                      <a:pt x="175" y="136"/>
                      <a:pt x="175" y="134"/>
                      <a:pt x="178" y="135"/>
                    </a:cubicBezTo>
                    <a:cubicBezTo>
                      <a:pt x="181" y="137"/>
                      <a:pt x="184" y="138"/>
                      <a:pt x="186" y="140"/>
                    </a:cubicBezTo>
                    <a:cubicBezTo>
                      <a:pt x="188" y="140"/>
                      <a:pt x="190" y="140"/>
                      <a:pt x="191" y="140"/>
                    </a:cubicBezTo>
                    <a:cubicBezTo>
                      <a:pt x="194" y="139"/>
                      <a:pt x="192" y="138"/>
                      <a:pt x="193" y="136"/>
                    </a:cubicBezTo>
                    <a:cubicBezTo>
                      <a:pt x="196" y="136"/>
                      <a:pt x="198" y="136"/>
                      <a:pt x="200" y="134"/>
                    </a:cubicBezTo>
                    <a:cubicBezTo>
                      <a:pt x="201" y="133"/>
                      <a:pt x="201" y="132"/>
                      <a:pt x="203" y="132"/>
                    </a:cubicBezTo>
                    <a:cubicBezTo>
                      <a:pt x="204" y="132"/>
                      <a:pt x="204" y="134"/>
                      <a:pt x="205" y="135"/>
                    </a:cubicBezTo>
                    <a:cubicBezTo>
                      <a:pt x="205" y="136"/>
                      <a:pt x="206" y="139"/>
                      <a:pt x="205" y="141"/>
                    </a:cubicBezTo>
                    <a:cubicBezTo>
                      <a:pt x="204" y="142"/>
                      <a:pt x="202" y="142"/>
                      <a:pt x="201" y="143"/>
                    </a:cubicBezTo>
                    <a:cubicBezTo>
                      <a:pt x="199" y="145"/>
                      <a:pt x="198" y="146"/>
                      <a:pt x="197" y="147"/>
                    </a:cubicBezTo>
                    <a:cubicBezTo>
                      <a:pt x="199" y="150"/>
                      <a:pt x="198" y="155"/>
                      <a:pt x="201" y="157"/>
                    </a:cubicBezTo>
                    <a:cubicBezTo>
                      <a:pt x="203" y="159"/>
                      <a:pt x="204" y="157"/>
                      <a:pt x="205" y="156"/>
                    </a:cubicBezTo>
                    <a:cubicBezTo>
                      <a:pt x="206" y="155"/>
                      <a:pt x="208" y="155"/>
                      <a:pt x="208" y="154"/>
                    </a:cubicBezTo>
                    <a:cubicBezTo>
                      <a:pt x="209" y="153"/>
                      <a:pt x="207" y="152"/>
                      <a:pt x="208" y="150"/>
                    </a:cubicBezTo>
                    <a:cubicBezTo>
                      <a:pt x="209" y="149"/>
                      <a:pt x="212" y="151"/>
                      <a:pt x="213" y="149"/>
                    </a:cubicBezTo>
                    <a:cubicBezTo>
                      <a:pt x="214" y="148"/>
                      <a:pt x="213" y="146"/>
                      <a:pt x="213" y="145"/>
                    </a:cubicBezTo>
                    <a:cubicBezTo>
                      <a:pt x="213" y="144"/>
                      <a:pt x="213" y="143"/>
                      <a:pt x="213" y="142"/>
                    </a:cubicBezTo>
                    <a:cubicBezTo>
                      <a:pt x="214" y="140"/>
                      <a:pt x="213" y="135"/>
                      <a:pt x="215" y="135"/>
                    </a:cubicBezTo>
                    <a:cubicBezTo>
                      <a:pt x="217" y="134"/>
                      <a:pt x="220" y="137"/>
                      <a:pt x="220" y="138"/>
                    </a:cubicBezTo>
                    <a:cubicBezTo>
                      <a:pt x="224" y="137"/>
                      <a:pt x="227" y="139"/>
                      <a:pt x="230" y="138"/>
                    </a:cubicBezTo>
                    <a:cubicBezTo>
                      <a:pt x="232" y="137"/>
                      <a:pt x="233" y="137"/>
                      <a:pt x="234" y="137"/>
                    </a:cubicBezTo>
                    <a:cubicBezTo>
                      <a:pt x="236" y="136"/>
                      <a:pt x="237" y="135"/>
                      <a:pt x="239" y="134"/>
                    </a:cubicBezTo>
                    <a:cubicBezTo>
                      <a:pt x="241" y="133"/>
                      <a:pt x="245" y="133"/>
                      <a:pt x="247" y="133"/>
                    </a:cubicBezTo>
                    <a:cubicBezTo>
                      <a:pt x="250" y="134"/>
                      <a:pt x="253" y="136"/>
                      <a:pt x="256" y="137"/>
                    </a:cubicBezTo>
                    <a:cubicBezTo>
                      <a:pt x="258" y="137"/>
                      <a:pt x="261" y="137"/>
                      <a:pt x="264" y="136"/>
                    </a:cubicBezTo>
                    <a:cubicBezTo>
                      <a:pt x="268" y="136"/>
                      <a:pt x="272" y="136"/>
                      <a:pt x="275" y="135"/>
                    </a:cubicBezTo>
                    <a:cubicBezTo>
                      <a:pt x="281" y="133"/>
                      <a:pt x="286" y="128"/>
                      <a:pt x="292" y="127"/>
                    </a:cubicBezTo>
                    <a:cubicBezTo>
                      <a:pt x="295" y="127"/>
                      <a:pt x="298" y="127"/>
                      <a:pt x="301" y="127"/>
                    </a:cubicBezTo>
                    <a:cubicBezTo>
                      <a:pt x="304" y="127"/>
                      <a:pt x="308" y="127"/>
                      <a:pt x="311" y="127"/>
                    </a:cubicBezTo>
                    <a:cubicBezTo>
                      <a:pt x="314" y="126"/>
                      <a:pt x="317" y="126"/>
                      <a:pt x="319" y="124"/>
                    </a:cubicBezTo>
                    <a:cubicBezTo>
                      <a:pt x="322" y="123"/>
                      <a:pt x="323" y="121"/>
                      <a:pt x="325" y="124"/>
                    </a:cubicBezTo>
                    <a:cubicBezTo>
                      <a:pt x="326" y="126"/>
                      <a:pt x="327" y="127"/>
                      <a:pt x="329" y="126"/>
                    </a:cubicBezTo>
                    <a:cubicBezTo>
                      <a:pt x="332" y="125"/>
                      <a:pt x="333" y="122"/>
                      <a:pt x="335" y="121"/>
                    </a:cubicBezTo>
                    <a:cubicBezTo>
                      <a:pt x="338" y="121"/>
                      <a:pt x="341" y="122"/>
                      <a:pt x="343" y="123"/>
                    </a:cubicBezTo>
                    <a:cubicBezTo>
                      <a:pt x="345" y="123"/>
                      <a:pt x="346" y="123"/>
                      <a:pt x="348" y="124"/>
                    </a:cubicBezTo>
                    <a:cubicBezTo>
                      <a:pt x="349" y="124"/>
                      <a:pt x="351" y="124"/>
                      <a:pt x="352" y="125"/>
                    </a:cubicBezTo>
                    <a:cubicBezTo>
                      <a:pt x="355" y="125"/>
                      <a:pt x="357" y="122"/>
                      <a:pt x="359" y="122"/>
                    </a:cubicBezTo>
                    <a:cubicBezTo>
                      <a:pt x="362" y="123"/>
                      <a:pt x="362" y="125"/>
                      <a:pt x="362" y="127"/>
                    </a:cubicBezTo>
                    <a:cubicBezTo>
                      <a:pt x="362" y="128"/>
                      <a:pt x="361" y="129"/>
                      <a:pt x="362" y="130"/>
                    </a:cubicBezTo>
                    <a:cubicBezTo>
                      <a:pt x="364" y="131"/>
                      <a:pt x="364" y="129"/>
                      <a:pt x="364" y="129"/>
                    </a:cubicBezTo>
                    <a:cubicBezTo>
                      <a:pt x="365" y="128"/>
                      <a:pt x="367" y="126"/>
                      <a:pt x="368" y="126"/>
                    </a:cubicBezTo>
                    <a:cubicBezTo>
                      <a:pt x="370" y="126"/>
                      <a:pt x="371" y="127"/>
                      <a:pt x="372" y="126"/>
                    </a:cubicBezTo>
                    <a:cubicBezTo>
                      <a:pt x="372" y="125"/>
                      <a:pt x="373" y="124"/>
                      <a:pt x="373" y="123"/>
                    </a:cubicBezTo>
                    <a:cubicBezTo>
                      <a:pt x="374" y="121"/>
                      <a:pt x="370" y="120"/>
                      <a:pt x="369" y="119"/>
                    </a:cubicBezTo>
                    <a:cubicBezTo>
                      <a:pt x="369" y="119"/>
                      <a:pt x="370" y="118"/>
                      <a:pt x="370" y="117"/>
                    </a:cubicBezTo>
                    <a:cubicBezTo>
                      <a:pt x="370" y="116"/>
                      <a:pt x="369" y="116"/>
                      <a:pt x="369" y="116"/>
                    </a:cubicBezTo>
                    <a:cubicBezTo>
                      <a:pt x="369" y="114"/>
                      <a:pt x="369" y="113"/>
                      <a:pt x="369" y="112"/>
                    </a:cubicBezTo>
                    <a:cubicBezTo>
                      <a:pt x="369" y="111"/>
                      <a:pt x="368" y="111"/>
                      <a:pt x="367" y="110"/>
                    </a:cubicBezTo>
                    <a:cubicBezTo>
                      <a:pt x="365" y="108"/>
                      <a:pt x="365" y="108"/>
                      <a:pt x="362" y="107"/>
                    </a:cubicBezTo>
                    <a:cubicBezTo>
                      <a:pt x="362" y="106"/>
                      <a:pt x="363" y="105"/>
                      <a:pt x="364" y="104"/>
                    </a:cubicBezTo>
                    <a:cubicBezTo>
                      <a:pt x="365" y="103"/>
                      <a:pt x="365" y="101"/>
                      <a:pt x="366" y="99"/>
                    </a:cubicBezTo>
                    <a:cubicBezTo>
                      <a:pt x="367" y="96"/>
                      <a:pt x="364" y="97"/>
                      <a:pt x="364" y="94"/>
                    </a:cubicBezTo>
                    <a:cubicBezTo>
                      <a:pt x="363" y="93"/>
                      <a:pt x="364" y="91"/>
                      <a:pt x="364" y="90"/>
                    </a:cubicBezTo>
                    <a:cubicBezTo>
                      <a:pt x="363" y="88"/>
                      <a:pt x="363" y="86"/>
                      <a:pt x="362" y="84"/>
                    </a:cubicBezTo>
                    <a:cubicBezTo>
                      <a:pt x="362" y="81"/>
                      <a:pt x="362" y="78"/>
                      <a:pt x="360" y="76"/>
                    </a:cubicBezTo>
                    <a:cubicBezTo>
                      <a:pt x="359" y="75"/>
                      <a:pt x="357" y="72"/>
                      <a:pt x="358" y="71"/>
                    </a:cubicBezTo>
                    <a:cubicBezTo>
                      <a:pt x="360" y="69"/>
                      <a:pt x="363" y="71"/>
                      <a:pt x="365" y="70"/>
                    </a:cubicBezTo>
                    <a:cubicBezTo>
                      <a:pt x="367" y="69"/>
                      <a:pt x="366" y="66"/>
                      <a:pt x="366" y="64"/>
                    </a:cubicBezTo>
                    <a:cubicBezTo>
                      <a:pt x="367" y="61"/>
                      <a:pt x="371" y="62"/>
                      <a:pt x="373" y="63"/>
                    </a:cubicBezTo>
                    <a:cubicBezTo>
                      <a:pt x="373" y="62"/>
                      <a:pt x="372" y="60"/>
                      <a:pt x="371" y="59"/>
                    </a:cubicBezTo>
                    <a:cubicBezTo>
                      <a:pt x="370" y="58"/>
                      <a:pt x="372" y="60"/>
                      <a:pt x="371" y="59"/>
                    </a:cubicBezTo>
                    <a:close/>
                    <a:moveTo>
                      <a:pt x="3" y="49"/>
                    </a:moveTo>
                    <a:cubicBezTo>
                      <a:pt x="2" y="50"/>
                      <a:pt x="0" y="49"/>
                      <a:pt x="0" y="51"/>
                    </a:cubicBezTo>
                    <a:cubicBezTo>
                      <a:pt x="0" y="52"/>
                      <a:pt x="0" y="53"/>
                      <a:pt x="1" y="53"/>
                    </a:cubicBezTo>
                    <a:cubicBezTo>
                      <a:pt x="3" y="53"/>
                      <a:pt x="5" y="52"/>
                      <a:pt x="6" y="52"/>
                    </a:cubicBezTo>
                    <a:cubicBezTo>
                      <a:pt x="7" y="50"/>
                      <a:pt x="4" y="49"/>
                      <a:pt x="3" y="49"/>
                    </a:cubicBezTo>
                    <a:cubicBezTo>
                      <a:pt x="2" y="50"/>
                      <a:pt x="4" y="49"/>
                      <a:pt x="3" y="49"/>
                    </a:cubicBezTo>
                    <a:close/>
                    <a:moveTo>
                      <a:pt x="43" y="135"/>
                    </a:moveTo>
                    <a:cubicBezTo>
                      <a:pt x="42" y="134"/>
                      <a:pt x="40" y="135"/>
                      <a:pt x="39" y="135"/>
                    </a:cubicBezTo>
                    <a:cubicBezTo>
                      <a:pt x="38" y="135"/>
                      <a:pt x="37" y="136"/>
                      <a:pt x="36" y="136"/>
                    </a:cubicBezTo>
                    <a:cubicBezTo>
                      <a:pt x="36" y="136"/>
                      <a:pt x="35" y="136"/>
                      <a:pt x="34" y="136"/>
                    </a:cubicBezTo>
                    <a:cubicBezTo>
                      <a:pt x="33" y="137"/>
                      <a:pt x="33" y="138"/>
                      <a:pt x="35" y="138"/>
                    </a:cubicBezTo>
                    <a:cubicBezTo>
                      <a:pt x="36" y="139"/>
                      <a:pt x="38" y="138"/>
                      <a:pt x="39" y="137"/>
                    </a:cubicBezTo>
                    <a:cubicBezTo>
                      <a:pt x="40" y="137"/>
                      <a:pt x="45" y="136"/>
                      <a:pt x="43" y="135"/>
                    </a:cubicBezTo>
                    <a:close/>
                  </a:path>
                </a:pathLst>
              </a:custGeom>
              <a:solidFill>
                <a:srgbClr val="E6E7E8"/>
              </a:solidFill>
              <a:ln w="7938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/>
              </a:p>
            </p:txBody>
          </p:sp>
          <p:sp>
            <p:nvSpPr>
              <p:cNvPr id="52" name="Freeform 7">
                <a:extLst>
                  <a:ext uri="{FF2B5EF4-FFF2-40B4-BE49-F238E27FC236}">
                    <a16:creationId xmlns:a16="http://schemas.microsoft.com/office/drawing/2014/main" id="{A25AED5B-12DE-9659-CED3-D188AE32E45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407775" y="5299075"/>
                <a:ext cx="501650" cy="258762"/>
              </a:xfrm>
              <a:custGeom>
                <a:avLst/>
                <a:gdLst>
                  <a:gd name="T0" fmla="*/ 120 w 132"/>
                  <a:gd name="T1" fmla="*/ 42 h 68"/>
                  <a:gd name="T2" fmla="*/ 116 w 132"/>
                  <a:gd name="T3" fmla="*/ 40 h 68"/>
                  <a:gd name="T4" fmla="*/ 113 w 132"/>
                  <a:gd name="T5" fmla="*/ 30 h 68"/>
                  <a:gd name="T6" fmla="*/ 104 w 132"/>
                  <a:gd name="T7" fmla="*/ 27 h 68"/>
                  <a:gd name="T8" fmla="*/ 96 w 132"/>
                  <a:gd name="T9" fmla="*/ 22 h 68"/>
                  <a:gd name="T10" fmla="*/ 86 w 132"/>
                  <a:gd name="T11" fmla="*/ 24 h 68"/>
                  <a:gd name="T12" fmla="*/ 80 w 132"/>
                  <a:gd name="T13" fmla="*/ 26 h 68"/>
                  <a:gd name="T14" fmla="*/ 74 w 132"/>
                  <a:gd name="T15" fmla="*/ 26 h 68"/>
                  <a:gd name="T16" fmla="*/ 73 w 132"/>
                  <a:gd name="T17" fmla="*/ 22 h 68"/>
                  <a:gd name="T18" fmla="*/ 66 w 132"/>
                  <a:gd name="T19" fmla="*/ 19 h 68"/>
                  <a:gd name="T20" fmla="*/ 59 w 132"/>
                  <a:gd name="T21" fmla="*/ 13 h 68"/>
                  <a:gd name="T22" fmla="*/ 53 w 132"/>
                  <a:gd name="T23" fmla="*/ 12 h 68"/>
                  <a:gd name="T24" fmla="*/ 41 w 132"/>
                  <a:gd name="T25" fmla="*/ 11 h 68"/>
                  <a:gd name="T26" fmla="*/ 29 w 132"/>
                  <a:gd name="T27" fmla="*/ 8 h 68"/>
                  <a:gd name="T28" fmla="*/ 22 w 132"/>
                  <a:gd name="T29" fmla="*/ 5 h 68"/>
                  <a:gd name="T30" fmla="*/ 14 w 132"/>
                  <a:gd name="T31" fmla="*/ 2 h 68"/>
                  <a:gd name="T32" fmla="*/ 7 w 132"/>
                  <a:gd name="T33" fmla="*/ 1 h 68"/>
                  <a:gd name="T34" fmla="*/ 4 w 132"/>
                  <a:gd name="T35" fmla="*/ 7 h 68"/>
                  <a:gd name="T36" fmla="*/ 13 w 132"/>
                  <a:gd name="T37" fmla="*/ 13 h 68"/>
                  <a:gd name="T38" fmla="*/ 23 w 132"/>
                  <a:gd name="T39" fmla="*/ 19 h 68"/>
                  <a:gd name="T40" fmla="*/ 31 w 132"/>
                  <a:gd name="T41" fmla="*/ 28 h 68"/>
                  <a:gd name="T42" fmla="*/ 35 w 132"/>
                  <a:gd name="T43" fmla="*/ 48 h 68"/>
                  <a:gd name="T44" fmla="*/ 38 w 132"/>
                  <a:gd name="T45" fmla="*/ 56 h 68"/>
                  <a:gd name="T46" fmla="*/ 50 w 132"/>
                  <a:gd name="T47" fmla="*/ 56 h 68"/>
                  <a:gd name="T48" fmla="*/ 56 w 132"/>
                  <a:gd name="T49" fmla="*/ 56 h 68"/>
                  <a:gd name="T50" fmla="*/ 63 w 132"/>
                  <a:gd name="T51" fmla="*/ 61 h 68"/>
                  <a:gd name="T52" fmla="*/ 69 w 132"/>
                  <a:gd name="T53" fmla="*/ 65 h 68"/>
                  <a:gd name="T54" fmla="*/ 78 w 132"/>
                  <a:gd name="T55" fmla="*/ 65 h 68"/>
                  <a:gd name="T56" fmla="*/ 83 w 132"/>
                  <a:gd name="T57" fmla="*/ 63 h 68"/>
                  <a:gd name="T58" fmla="*/ 88 w 132"/>
                  <a:gd name="T59" fmla="*/ 64 h 68"/>
                  <a:gd name="T60" fmla="*/ 94 w 132"/>
                  <a:gd name="T61" fmla="*/ 62 h 68"/>
                  <a:gd name="T62" fmla="*/ 105 w 132"/>
                  <a:gd name="T63" fmla="*/ 57 h 68"/>
                  <a:gd name="T64" fmla="*/ 119 w 132"/>
                  <a:gd name="T65" fmla="*/ 64 h 68"/>
                  <a:gd name="T66" fmla="*/ 126 w 132"/>
                  <a:gd name="T67" fmla="*/ 66 h 68"/>
                  <a:gd name="T68" fmla="*/ 126 w 132"/>
                  <a:gd name="T69" fmla="*/ 57 h 68"/>
                  <a:gd name="T70" fmla="*/ 124 w 132"/>
                  <a:gd name="T71" fmla="*/ 53 h 68"/>
                  <a:gd name="T72" fmla="*/ 124 w 132"/>
                  <a:gd name="T73" fmla="*/ 49 h 68"/>
                  <a:gd name="T74" fmla="*/ 127 w 132"/>
                  <a:gd name="T75" fmla="*/ 46 h 68"/>
                  <a:gd name="T76" fmla="*/ 123 w 132"/>
                  <a:gd name="T77" fmla="*/ 43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32" h="68">
                    <a:moveTo>
                      <a:pt x="123" y="43"/>
                    </a:moveTo>
                    <a:cubicBezTo>
                      <a:pt x="122" y="42"/>
                      <a:pt x="121" y="43"/>
                      <a:pt x="120" y="42"/>
                    </a:cubicBezTo>
                    <a:cubicBezTo>
                      <a:pt x="119" y="41"/>
                      <a:pt x="118" y="42"/>
                      <a:pt x="117" y="42"/>
                    </a:cubicBezTo>
                    <a:cubicBezTo>
                      <a:pt x="117" y="41"/>
                      <a:pt x="116" y="41"/>
                      <a:pt x="116" y="40"/>
                    </a:cubicBezTo>
                    <a:cubicBezTo>
                      <a:pt x="113" y="39"/>
                      <a:pt x="110" y="37"/>
                      <a:pt x="111" y="34"/>
                    </a:cubicBezTo>
                    <a:cubicBezTo>
                      <a:pt x="112" y="33"/>
                      <a:pt x="113" y="32"/>
                      <a:pt x="113" y="30"/>
                    </a:cubicBezTo>
                    <a:cubicBezTo>
                      <a:pt x="112" y="28"/>
                      <a:pt x="110" y="28"/>
                      <a:pt x="109" y="28"/>
                    </a:cubicBezTo>
                    <a:cubicBezTo>
                      <a:pt x="107" y="28"/>
                      <a:pt x="105" y="29"/>
                      <a:pt x="104" y="27"/>
                    </a:cubicBezTo>
                    <a:cubicBezTo>
                      <a:pt x="102" y="25"/>
                      <a:pt x="102" y="25"/>
                      <a:pt x="100" y="24"/>
                    </a:cubicBezTo>
                    <a:cubicBezTo>
                      <a:pt x="99" y="24"/>
                      <a:pt x="97" y="22"/>
                      <a:pt x="96" y="22"/>
                    </a:cubicBezTo>
                    <a:cubicBezTo>
                      <a:pt x="95" y="22"/>
                      <a:pt x="95" y="24"/>
                      <a:pt x="94" y="25"/>
                    </a:cubicBezTo>
                    <a:cubicBezTo>
                      <a:pt x="91" y="23"/>
                      <a:pt x="90" y="22"/>
                      <a:pt x="86" y="24"/>
                    </a:cubicBezTo>
                    <a:cubicBezTo>
                      <a:pt x="85" y="24"/>
                      <a:pt x="83" y="25"/>
                      <a:pt x="82" y="26"/>
                    </a:cubicBezTo>
                    <a:cubicBezTo>
                      <a:pt x="81" y="26"/>
                      <a:pt x="80" y="26"/>
                      <a:pt x="80" y="26"/>
                    </a:cubicBezTo>
                    <a:cubicBezTo>
                      <a:pt x="79" y="26"/>
                      <a:pt x="78" y="28"/>
                      <a:pt x="77" y="27"/>
                    </a:cubicBezTo>
                    <a:cubicBezTo>
                      <a:pt x="77" y="26"/>
                      <a:pt x="75" y="27"/>
                      <a:pt x="74" y="26"/>
                    </a:cubicBezTo>
                    <a:cubicBezTo>
                      <a:pt x="73" y="26"/>
                      <a:pt x="75" y="25"/>
                      <a:pt x="75" y="24"/>
                    </a:cubicBezTo>
                    <a:cubicBezTo>
                      <a:pt x="75" y="23"/>
                      <a:pt x="75" y="23"/>
                      <a:pt x="73" y="22"/>
                    </a:cubicBezTo>
                    <a:cubicBezTo>
                      <a:pt x="72" y="22"/>
                      <a:pt x="72" y="21"/>
                      <a:pt x="71" y="20"/>
                    </a:cubicBezTo>
                    <a:cubicBezTo>
                      <a:pt x="69" y="19"/>
                      <a:pt x="68" y="19"/>
                      <a:pt x="66" y="19"/>
                    </a:cubicBezTo>
                    <a:cubicBezTo>
                      <a:pt x="65" y="18"/>
                      <a:pt x="63" y="17"/>
                      <a:pt x="61" y="16"/>
                    </a:cubicBezTo>
                    <a:cubicBezTo>
                      <a:pt x="60" y="16"/>
                      <a:pt x="60" y="14"/>
                      <a:pt x="59" y="13"/>
                    </a:cubicBezTo>
                    <a:cubicBezTo>
                      <a:pt x="59" y="13"/>
                      <a:pt x="57" y="12"/>
                      <a:pt x="56" y="12"/>
                    </a:cubicBezTo>
                    <a:cubicBezTo>
                      <a:pt x="55" y="11"/>
                      <a:pt x="54" y="11"/>
                      <a:pt x="53" y="12"/>
                    </a:cubicBezTo>
                    <a:cubicBezTo>
                      <a:pt x="50" y="12"/>
                      <a:pt x="48" y="9"/>
                      <a:pt x="45" y="9"/>
                    </a:cubicBezTo>
                    <a:cubicBezTo>
                      <a:pt x="43" y="10"/>
                      <a:pt x="42" y="10"/>
                      <a:pt x="41" y="11"/>
                    </a:cubicBezTo>
                    <a:cubicBezTo>
                      <a:pt x="40" y="11"/>
                      <a:pt x="37" y="11"/>
                      <a:pt x="36" y="10"/>
                    </a:cubicBezTo>
                    <a:cubicBezTo>
                      <a:pt x="33" y="10"/>
                      <a:pt x="31" y="10"/>
                      <a:pt x="29" y="8"/>
                    </a:cubicBezTo>
                    <a:cubicBezTo>
                      <a:pt x="28" y="7"/>
                      <a:pt x="27" y="7"/>
                      <a:pt x="26" y="6"/>
                    </a:cubicBezTo>
                    <a:cubicBezTo>
                      <a:pt x="25" y="6"/>
                      <a:pt x="24" y="6"/>
                      <a:pt x="22" y="5"/>
                    </a:cubicBezTo>
                    <a:cubicBezTo>
                      <a:pt x="20" y="5"/>
                      <a:pt x="19" y="5"/>
                      <a:pt x="18" y="4"/>
                    </a:cubicBezTo>
                    <a:cubicBezTo>
                      <a:pt x="17" y="3"/>
                      <a:pt x="15" y="2"/>
                      <a:pt x="14" y="2"/>
                    </a:cubicBezTo>
                    <a:cubicBezTo>
                      <a:pt x="13" y="1"/>
                      <a:pt x="12" y="2"/>
                      <a:pt x="11" y="2"/>
                    </a:cubicBezTo>
                    <a:cubicBezTo>
                      <a:pt x="9" y="2"/>
                      <a:pt x="8" y="1"/>
                      <a:pt x="7" y="1"/>
                    </a:cubicBezTo>
                    <a:cubicBezTo>
                      <a:pt x="3" y="0"/>
                      <a:pt x="2" y="2"/>
                      <a:pt x="0" y="5"/>
                    </a:cubicBezTo>
                    <a:cubicBezTo>
                      <a:pt x="2" y="5"/>
                      <a:pt x="3" y="6"/>
                      <a:pt x="4" y="7"/>
                    </a:cubicBezTo>
                    <a:cubicBezTo>
                      <a:pt x="5" y="8"/>
                      <a:pt x="5" y="9"/>
                      <a:pt x="6" y="10"/>
                    </a:cubicBezTo>
                    <a:cubicBezTo>
                      <a:pt x="7" y="12"/>
                      <a:pt x="11" y="12"/>
                      <a:pt x="13" y="13"/>
                    </a:cubicBezTo>
                    <a:cubicBezTo>
                      <a:pt x="15" y="14"/>
                      <a:pt x="19" y="14"/>
                      <a:pt x="21" y="16"/>
                    </a:cubicBezTo>
                    <a:cubicBezTo>
                      <a:pt x="22" y="17"/>
                      <a:pt x="22" y="18"/>
                      <a:pt x="23" y="19"/>
                    </a:cubicBezTo>
                    <a:cubicBezTo>
                      <a:pt x="23" y="21"/>
                      <a:pt x="24" y="21"/>
                      <a:pt x="26" y="22"/>
                    </a:cubicBezTo>
                    <a:cubicBezTo>
                      <a:pt x="29" y="24"/>
                      <a:pt x="30" y="24"/>
                      <a:pt x="31" y="28"/>
                    </a:cubicBezTo>
                    <a:cubicBezTo>
                      <a:pt x="31" y="31"/>
                      <a:pt x="32" y="34"/>
                      <a:pt x="33" y="38"/>
                    </a:cubicBezTo>
                    <a:cubicBezTo>
                      <a:pt x="34" y="41"/>
                      <a:pt x="36" y="44"/>
                      <a:pt x="35" y="48"/>
                    </a:cubicBezTo>
                    <a:cubicBezTo>
                      <a:pt x="34" y="50"/>
                      <a:pt x="32" y="52"/>
                      <a:pt x="31" y="55"/>
                    </a:cubicBezTo>
                    <a:cubicBezTo>
                      <a:pt x="33" y="57"/>
                      <a:pt x="35" y="58"/>
                      <a:pt x="38" y="56"/>
                    </a:cubicBezTo>
                    <a:cubicBezTo>
                      <a:pt x="40" y="55"/>
                      <a:pt x="43" y="55"/>
                      <a:pt x="45" y="56"/>
                    </a:cubicBezTo>
                    <a:cubicBezTo>
                      <a:pt x="47" y="57"/>
                      <a:pt x="48" y="57"/>
                      <a:pt x="50" y="56"/>
                    </a:cubicBezTo>
                    <a:cubicBezTo>
                      <a:pt x="51" y="55"/>
                      <a:pt x="51" y="53"/>
                      <a:pt x="53" y="53"/>
                    </a:cubicBezTo>
                    <a:cubicBezTo>
                      <a:pt x="57" y="53"/>
                      <a:pt x="55" y="54"/>
                      <a:pt x="56" y="56"/>
                    </a:cubicBezTo>
                    <a:cubicBezTo>
                      <a:pt x="56" y="57"/>
                      <a:pt x="60" y="58"/>
                      <a:pt x="61" y="59"/>
                    </a:cubicBezTo>
                    <a:cubicBezTo>
                      <a:pt x="61" y="60"/>
                      <a:pt x="62" y="60"/>
                      <a:pt x="63" y="61"/>
                    </a:cubicBezTo>
                    <a:cubicBezTo>
                      <a:pt x="63" y="62"/>
                      <a:pt x="62" y="62"/>
                      <a:pt x="63" y="63"/>
                    </a:cubicBezTo>
                    <a:cubicBezTo>
                      <a:pt x="64" y="65"/>
                      <a:pt x="68" y="63"/>
                      <a:pt x="69" y="65"/>
                    </a:cubicBezTo>
                    <a:cubicBezTo>
                      <a:pt x="70" y="65"/>
                      <a:pt x="72" y="66"/>
                      <a:pt x="73" y="66"/>
                    </a:cubicBezTo>
                    <a:cubicBezTo>
                      <a:pt x="74" y="66"/>
                      <a:pt x="76" y="65"/>
                      <a:pt x="78" y="65"/>
                    </a:cubicBezTo>
                    <a:cubicBezTo>
                      <a:pt x="78" y="65"/>
                      <a:pt x="80" y="64"/>
                      <a:pt x="81" y="64"/>
                    </a:cubicBezTo>
                    <a:cubicBezTo>
                      <a:pt x="82" y="63"/>
                      <a:pt x="82" y="63"/>
                      <a:pt x="83" y="63"/>
                    </a:cubicBezTo>
                    <a:cubicBezTo>
                      <a:pt x="84" y="63"/>
                      <a:pt x="85" y="63"/>
                      <a:pt x="86" y="63"/>
                    </a:cubicBezTo>
                    <a:cubicBezTo>
                      <a:pt x="87" y="63"/>
                      <a:pt x="88" y="64"/>
                      <a:pt x="88" y="64"/>
                    </a:cubicBezTo>
                    <a:cubicBezTo>
                      <a:pt x="89" y="64"/>
                      <a:pt x="89" y="63"/>
                      <a:pt x="90" y="63"/>
                    </a:cubicBezTo>
                    <a:cubicBezTo>
                      <a:pt x="92" y="63"/>
                      <a:pt x="93" y="63"/>
                      <a:pt x="94" y="62"/>
                    </a:cubicBezTo>
                    <a:cubicBezTo>
                      <a:pt x="96" y="62"/>
                      <a:pt x="97" y="61"/>
                      <a:pt x="99" y="61"/>
                    </a:cubicBezTo>
                    <a:cubicBezTo>
                      <a:pt x="100" y="60"/>
                      <a:pt x="103" y="57"/>
                      <a:pt x="105" y="57"/>
                    </a:cubicBezTo>
                    <a:cubicBezTo>
                      <a:pt x="107" y="57"/>
                      <a:pt x="111" y="58"/>
                      <a:pt x="112" y="60"/>
                    </a:cubicBezTo>
                    <a:cubicBezTo>
                      <a:pt x="114" y="62"/>
                      <a:pt x="116" y="64"/>
                      <a:pt x="119" y="64"/>
                    </a:cubicBezTo>
                    <a:cubicBezTo>
                      <a:pt x="121" y="64"/>
                      <a:pt x="122" y="63"/>
                      <a:pt x="123" y="64"/>
                    </a:cubicBezTo>
                    <a:cubicBezTo>
                      <a:pt x="124" y="64"/>
                      <a:pt x="125" y="66"/>
                      <a:pt x="126" y="66"/>
                    </a:cubicBezTo>
                    <a:cubicBezTo>
                      <a:pt x="129" y="68"/>
                      <a:pt x="131" y="66"/>
                      <a:pt x="131" y="63"/>
                    </a:cubicBezTo>
                    <a:cubicBezTo>
                      <a:pt x="132" y="60"/>
                      <a:pt x="129" y="58"/>
                      <a:pt x="126" y="57"/>
                    </a:cubicBezTo>
                    <a:cubicBezTo>
                      <a:pt x="125" y="56"/>
                      <a:pt x="124" y="56"/>
                      <a:pt x="124" y="55"/>
                    </a:cubicBezTo>
                    <a:cubicBezTo>
                      <a:pt x="124" y="55"/>
                      <a:pt x="124" y="54"/>
                      <a:pt x="124" y="53"/>
                    </a:cubicBezTo>
                    <a:cubicBezTo>
                      <a:pt x="123" y="53"/>
                      <a:pt x="123" y="53"/>
                      <a:pt x="123" y="52"/>
                    </a:cubicBezTo>
                    <a:cubicBezTo>
                      <a:pt x="122" y="50"/>
                      <a:pt x="122" y="50"/>
                      <a:pt x="124" y="49"/>
                    </a:cubicBezTo>
                    <a:cubicBezTo>
                      <a:pt x="124" y="48"/>
                      <a:pt x="125" y="48"/>
                      <a:pt x="125" y="48"/>
                    </a:cubicBezTo>
                    <a:cubicBezTo>
                      <a:pt x="126" y="47"/>
                      <a:pt x="126" y="46"/>
                      <a:pt x="127" y="46"/>
                    </a:cubicBezTo>
                    <a:cubicBezTo>
                      <a:pt x="127" y="43"/>
                      <a:pt x="123" y="45"/>
                      <a:pt x="123" y="43"/>
                    </a:cubicBezTo>
                    <a:cubicBezTo>
                      <a:pt x="122" y="42"/>
                      <a:pt x="123" y="45"/>
                      <a:pt x="123" y="43"/>
                    </a:cubicBezTo>
                    <a:close/>
                  </a:path>
                </a:pathLst>
              </a:custGeom>
              <a:solidFill>
                <a:srgbClr val="E6E7E8"/>
              </a:solidFill>
              <a:ln w="7938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/>
              </a:p>
            </p:txBody>
          </p:sp>
          <p:sp>
            <p:nvSpPr>
              <p:cNvPr id="53" name="Freeform 8">
                <a:extLst>
                  <a:ext uri="{FF2B5EF4-FFF2-40B4-BE49-F238E27FC236}">
                    <a16:creationId xmlns:a16="http://schemas.microsoft.com/office/drawing/2014/main" id="{0C4F6672-1561-C408-8E22-5B2ABB6DA1A6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1764963" y="5470525"/>
                <a:ext cx="419100" cy="346075"/>
              </a:xfrm>
              <a:custGeom>
                <a:avLst/>
                <a:gdLst>
                  <a:gd name="T0" fmla="*/ 10 w 110"/>
                  <a:gd name="T1" fmla="*/ 71 h 91"/>
                  <a:gd name="T2" fmla="*/ 0 w 110"/>
                  <a:gd name="T3" fmla="*/ 57 h 91"/>
                  <a:gd name="T4" fmla="*/ 8 w 110"/>
                  <a:gd name="T5" fmla="*/ 60 h 91"/>
                  <a:gd name="T6" fmla="*/ 11 w 110"/>
                  <a:gd name="T7" fmla="*/ 61 h 91"/>
                  <a:gd name="T8" fmla="*/ 20 w 110"/>
                  <a:gd name="T9" fmla="*/ 61 h 91"/>
                  <a:gd name="T10" fmla="*/ 24 w 110"/>
                  <a:gd name="T11" fmla="*/ 68 h 91"/>
                  <a:gd name="T12" fmla="*/ 27 w 110"/>
                  <a:gd name="T13" fmla="*/ 77 h 91"/>
                  <a:gd name="T14" fmla="*/ 66 w 110"/>
                  <a:gd name="T15" fmla="*/ 11 h 91"/>
                  <a:gd name="T16" fmla="*/ 60 w 110"/>
                  <a:gd name="T17" fmla="*/ 18 h 91"/>
                  <a:gd name="T18" fmla="*/ 49 w 110"/>
                  <a:gd name="T19" fmla="*/ 13 h 91"/>
                  <a:gd name="T20" fmla="*/ 42 w 110"/>
                  <a:gd name="T21" fmla="*/ 5 h 91"/>
                  <a:gd name="T22" fmla="*/ 39 w 110"/>
                  <a:gd name="T23" fmla="*/ 2 h 91"/>
                  <a:gd name="T24" fmla="*/ 34 w 110"/>
                  <a:gd name="T25" fmla="*/ 1 h 91"/>
                  <a:gd name="T26" fmla="*/ 30 w 110"/>
                  <a:gd name="T27" fmla="*/ 3 h 91"/>
                  <a:gd name="T28" fmla="*/ 29 w 110"/>
                  <a:gd name="T29" fmla="*/ 8 h 91"/>
                  <a:gd name="T30" fmla="*/ 37 w 110"/>
                  <a:gd name="T31" fmla="*/ 17 h 91"/>
                  <a:gd name="T32" fmla="*/ 30 w 110"/>
                  <a:gd name="T33" fmla="*/ 20 h 91"/>
                  <a:gd name="T34" fmla="*/ 19 w 110"/>
                  <a:gd name="T35" fmla="*/ 17 h 91"/>
                  <a:gd name="T36" fmla="*/ 9 w 110"/>
                  <a:gd name="T37" fmla="*/ 13 h 91"/>
                  <a:gd name="T38" fmla="*/ 6 w 110"/>
                  <a:gd name="T39" fmla="*/ 18 h 91"/>
                  <a:gd name="T40" fmla="*/ 9 w 110"/>
                  <a:gd name="T41" fmla="*/ 20 h 91"/>
                  <a:gd name="T42" fmla="*/ 10 w 110"/>
                  <a:gd name="T43" fmla="*/ 22 h 91"/>
                  <a:gd name="T44" fmla="*/ 17 w 110"/>
                  <a:gd name="T45" fmla="*/ 28 h 91"/>
                  <a:gd name="T46" fmla="*/ 15 w 110"/>
                  <a:gd name="T47" fmla="*/ 38 h 91"/>
                  <a:gd name="T48" fmla="*/ 24 w 110"/>
                  <a:gd name="T49" fmla="*/ 44 h 91"/>
                  <a:gd name="T50" fmla="*/ 17 w 110"/>
                  <a:gd name="T51" fmla="*/ 50 h 91"/>
                  <a:gd name="T52" fmla="*/ 22 w 110"/>
                  <a:gd name="T53" fmla="*/ 54 h 91"/>
                  <a:gd name="T54" fmla="*/ 31 w 110"/>
                  <a:gd name="T55" fmla="*/ 58 h 91"/>
                  <a:gd name="T56" fmla="*/ 34 w 110"/>
                  <a:gd name="T57" fmla="*/ 63 h 91"/>
                  <a:gd name="T58" fmla="*/ 35 w 110"/>
                  <a:gd name="T59" fmla="*/ 67 h 91"/>
                  <a:gd name="T60" fmla="*/ 32 w 110"/>
                  <a:gd name="T61" fmla="*/ 69 h 91"/>
                  <a:gd name="T62" fmla="*/ 34 w 110"/>
                  <a:gd name="T63" fmla="*/ 77 h 91"/>
                  <a:gd name="T64" fmla="*/ 44 w 110"/>
                  <a:gd name="T65" fmla="*/ 69 h 91"/>
                  <a:gd name="T66" fmla="*/ 51 w 110"/>
                  <a:gd name="T67" fmla="*/ 63 h 91"/>
                  <a:gd name="T68" fmla="*/ 59 w 110"/>
                  <a:gd name="T69" fmla="*/ 57 h 91"/>
                  <a:gd name="T70" fmla="*/ 63 w 110"/>
                  <a:gd name="T71" fmla="*/ 57 h 91"/>
                  <a:gd name="T72" fmla="*/ 69 w 110"/>
                  <a:gd name="T73" fmla="*/ 66 h 91"/>
                  <a:gd name="T74" fmla="*/ 69 w 110"/>
                  <a:gd name="T75" fmla="*/ 75 h 91"/>
                  <a:gd name="T76" fmla="*/ 67 w 110"/>
                  <a:gd name="T77" fmla="*/ 82 h 91"/>
                  <a:gd name="T78" fmla="*/ 73 w 110"/>
                  <a:gd name="T79" fmla="*/ 86 h 91"/>
                  <a:gd name="T80" fmla="*/ 80 w 110"/>
                  <a:gd name="T81" fmla="*/ 85 h 91"/>
                  <a:gd name="T82" fmla="*/ 81 w 110"/>
                  <a:gd name="T83" fmla="*/ 76 h 91"/>
                  <a:gd name="T84" fmla="*/ 85 w 110"/>
                  <a:gd name="T85" fmla="*/ 73 h 91"/>
                  <a:gd name="T86" fmla="*/ 87 w 110"/>
                  <a:gd name="T87" fmla="*/ 71 h 91"/>
                  <a:gd name="T88" fmla="*/ 90 w 110"/>
                  <a:gd name="T89" fmla="*/ 67 h 91"/>
                  <a:gd name="T90" fmla="*/ 90 w 110"/>
                  <a:gd name="T91" fmla="*/ 57 h 91"/>
                  <a:gd name="T92" fmla="*/ 92 w 110"/>
                  <a:gd name="T93" fmla="*/ 50 h 91"/>
                  <a:gd name="T94" fmla="*/ 98 w 110"/>
                  <a:gd name="T95" fmla="*/ 44 h 91"/>
                  <a:gd name="T96" fmla="*/ 110 w 110"/>
                  <a:gd name="T97" fmla="*/ 42 h 91"/>
                  <a:gd name="T98" fmla="*/ 97 w 110"/>
                  <a:gd name="T99" fmla="*/ 35 h 91"/>
                  <a:gd name="T100" fmla="*/ 90 w 110"/>
                  <a:gd name="T101" fmla="*/ 27 h 91"/>
                  <a:gd name="T102" fmla="*/ 79 w 110"/>
                  <a:gd name="T103" fmla="*/ 7 h 91"/>
                  <a:gd name="T104" fmla="*/ 72 w 110"/>
                  <a:gd name="T105" fmla="*/ 6 h 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10" h="91">
                    <a:moveTo>
                      <a:pt x="27" y="77"/>
                    </a:moveTo>
                    <a:cubicBezTo>
                      <a:pt x="20" y="78"/>
                      <a:pt x="15" y="75"/>
                      <a:pt x="10" y="71"/>
                    </a:cubicBezTo>
                    <a:cubicBezTo>
                      <a:pt x="8" y="69"/>
                      <a:pt x="6" y="67"/>
                      <a:pt x="4" y="64"/>
                    </a:cubicBezTo>
                    <a:cubicBezTo>
                      <a:pt x="3" y="62"/>
                      <a:pt x="2" y="59"/>
                      <a:pt x="0" y="57"/>
                    </a:cubicBezTo>
                    <a:cubicBezTo>
                      <a:pt x="0" y="55"/>
                      <a:pt x="3" y="55"/>
                      <a:pt x="5" y="56"/>
                    </a:cubicBezTo>
                    <a:cubicBezTo>
                      <a:pt x="8" y="56"/>
                      <a:pt x="6" y="58"/>
                      <a:pt x="8" y="60"/>
                    </a:cubicBezTo>
                    <a:cubicBezTo>
                      <a:pt x="8" y="60"/>
                      <a:pt x="9" y="60"/>
                      <a:pt x="10" y="60"/>
                    </a:cubicBezTo>
                    <a:cubicBezTo>
                      <a:pt x="11" y="60"/>
                      <a:pt x="11" y="61"/>
                      <a:pt x="11" y="61"/>
                    </a:cubicBezTo>
                    <a:cubicBezTo>
                      <a:pt x="13" y="62"/>
                      <a:pt x="13" y="61"/>
                      <a:pt x="15" y="61"/>
                    </a:cubicBezTo>
                    <a:cubicBezTo>
                      <a:pt x="17" y="60"/>
                      <a:pt x="20" y="59"/>
                      <a:pt x="20" y="61"/>
                    </a:cubicBezTo>
                    <a:cubicBezTo>
                      <a:pt x="21" y="64"/>
                      <a:pt x="18" y="65"/>
                      <a:pt x="22" y="67"/>
                    </a:cubicBezTo>
                    <a:cubicBezTo>
                      <a:pt x="22" y="67"/>
                      <a:pt x="24" y="67"/>
                      <a:pt x="24" y="68"/>
                    </a:cubicBezTo>
                    <a:cubicBezTo>
                      <a:pt x="24" y="69"/>
                      <a:pt x="23" y="70"/>
                      <a:pt x="24" y="71"/>
                    </a:cubicBezTo>
                    <a:cubicBezTo>
                      <a:pt x="24" y="74"/>
                      <a:pt x="25" y="75"/>
                      <a:pt x="27" y="77"/>
                    </a:cubicBezTo>
                    <a:close/>
                    <a:moveTo>
                      <a:pt x="72" y="6"/>
                    </a:moveTo>
                    <a:cubicBezTo>
                      <a:pt x="70" y="9"/>
                      <a:pt x="68" y="10"/>
                      <a:pt x="66" y="11"/>
                    </a:cubicBezTo>
                    <a:cubicBezTo>
                      <a:pt x="64" y="11"/>
                      <a:pt x="62" y="13"/>
                      <a:pt x="62" y="14"/>
                    </a:cubicBezTo>
                    <a:cubicBezTo>
                      <a:pt x="62" y="15"/>
                      <a:pt x="61" y="18"/>
                      <a:pt x="60" y="18"/>
                    </a:cubicBezTo>
                    <a:cubicBezTo>
                      <a:pt x="59" y="19"/>
                      <a:pt x="55" y="18"/>
                      <a:pt x="53" y="17"/>
                    </a:cubicBezTo>
                    <a:cubicBezTo>
                      <a:pt x="51" y="17"/>
                      <a:pt x="49" y="16"/>
                      <a:pt x="49" y="13"/>
                    </a:cubicBezTo>
                    <a:cubicBezTo>
                      <a:pt x="48" y="11"/>
                      <a:pt x="47" y="10"/>
                      <a:pt x="45" y="9"/>
                    </a:cubicBezTo>
                    <a:cubicBezTo>
                      <a:pt x="44" y="8"/>
                      <a:pt x="44" y="6"/>
                      <a:pt x="42" y="5"/>
                    </a:cubicBezTo>
                    <a:cubicBezTo>
                      <a:pt x="42" y="4"/>
                      <a:pt x="41" y="4"/>
                      <a:pt x="40" y="4"/>
                    </a:cubicBezTo>
                    <a:cubicBezTo>
                      <a:pt x="40" y="3"/>
                      <a:pt x="40" y="2"/>
                      <a:pt x="39" y="2"/>
                    </a:cubicBezTo>
                    <a:cubicBezTo>
                      <a:pt x="37" y="1"/>
                      <a:pt x="37" y="3"/>
                      <a:pt x="35" y="2"/>
                    </a:cubicBezTo>
                    <a:cubicBezTo>
                      <a:pt x="35" y="2"/>
                      <a:pt x="35" y="1"/>
                      <a:pt x="34" y="1"/>
                    </a:cubicBezTo>
                    <a:cubicBezTo>
                      <a:pt x="33" y="0"/>
                      <a:pt x="33" y="1"/>
                      <a:pt x="32" y="1"/>
                    </a:cubicBezTo>
                    <a:cubicBezTo>
                      <a:pt x="32" y="2"/>
                      <a:pt x="31" y="3"/>
                      <a:pt x="30" y="3"/>
                    </a:cubicBezTo>
                    <a:cubicBezTo>
                      <a:pt x="29" y="4"/>
                      <a:pt x="28" y="4"/>
                      <a:pt x="28" y="5"/>
                    </a:cubicBezTo>
                    <a:cubicBezTo>
                      <a:pt x="28" y="7"/>
                      <a:pt x="29" y="7"/>
                      <a:pt x="29" y="8"/>
                    </a:cubicBezTo>
                    <a:cubicBezTo>
                      <a:pt x="30" y="8"/>
                      <a:pt x="30" y="9"/>
                      <a:pt x="30" y="10"/>
                    </a:cubicBezTo>
                    <a:cubicBezTo>
                      <a:pt x="31" y="13"/>
                      <a:pt x="38" y="12"/>
                      <a:pt x="37" y="17"/>
                    </a:cubicBezTo>
                    <a:cubicBezTo>
                      <a:pt x="37" y="19"/>
                      <a:pt x="37" y="21"/>
                      <a:pt x="35" y="22"/>
                    </a:cubicBezTo>
                    <a:cubicBezTo>
                      <a:pt x="33" y="23"/>
                      <a:pt x="32" y="21"/>
                      <a:pt x="30" y="20"/>
                    </a:cubicBezTo>
                    <a:cubicBezTo>
                      <a:pt x="28" y="18"/>
                      <a:pt x="28" y="19"/>
                      <a:pt x="25" y="19"/>
                    </a:cubicBezTo>
                    <a:cubicBezTo>
                      <a:pt x="23" y="19"/>
                      <a:pt x="21" y="18"/>
                      <a:pt x="19" y="17"/>
                    </a:cubicBezTo>
                    <a:cubicBezTo>
                      <a:pt x="17" y="15"/>
                      <a:pt x="17" y="14"/>
                      <a:pt x="15" y="13"/>
                    </a:cubicBezTo>
                    <a:cubicBezTo>
                      <a:pt x="12" y="12"/>
                      <a:pt x="12" y="11"/>
                      <a:pt x="9" y="13"/>
                    </a:cubicBezTo>
                    <a:cubicBezTo>
                      <a:pt x="8" y="13"/>
                      <a:pt x="5" y="15"/>
                      <a:pt x="5" y="16"/>
                    </a:cubicBezTo>
                    <a:cubicBezTo>
                      <a:pt x="5" y="18"/>
                      <a:pt x="6" y="17"/>
                      <a:pt x="6" y="18"/>
                    </a:cubicBezTo>
                    <a:cubicBezTo>
                      <a:pt x="7" y="18"/>
                      <a:pt x="7" y="18"/>
                      <a:pt x="8" y="18"/>
                    </a:cubicBezTo>
                    <a:cubicBezTo>
                      <a:pt x="8" y="19"/>
                      <a:pt x="8" y="19"/>
                      <a:pt x="9" y="20"/>
                    </a:cubicBezTo>
                    <a:cubicBezTo>
                      <a:pt x="8" y="20"/>
                      <a:pt x="6" y="20"/>
                      <a:pt x="6" y="22"/>
                    </a:cubicBezTo>
                    <a:cubicBezTo>
                      <a:pt x="7" y="22"/>
                      <a:pt x="9" y="22"/>
                      <a:pt x="10" y="22"/>
                    </a:cubicBezTo>
                    <a:cubicBezTo>
                      <a:pt x="11" y="23"/>
                      <a:pt x="13" y="23"/>
                      <a:pt x="14" y="24"/>
                    </a:cubicBezTo>
                    <a:cubicBezTo>
                      <a:pt x="14" y="25"/>
                      <a:pt x="17" y="27"/>
                      <a:pt x="17" y="28"/>
                    </a:cubicBezTo>
                    <a:cubicBezTo>
                      <a:pt x="17" y="31"/>
                      <a:pt x="11" y="29"/>
                      <a:pt x="13" y="34"/>
                    </a:cubicBezTo>
                    <a:cubicBezTo>
                      <a:pt x="13" y="35"/>
                      <a:pt x="14" y="37"/>
                      <a:pt x="15" y="38"/>
                    </a:cubicBezTo>
                    <a:cubicBezTo>
                      <a:pt x="16" y="40"/>
                      <a:pt x="19" y="40"/>
                      <a:pt x="20" y="41"/>
                    </a:cubicBezTo>
                    <a:cubicBezTo>
                      <a:pt x="21" y="42"/>
                      <a:pt x="23" y="42"/>
                      <a:pt x="24" y="44"/>
                    </a:cubicBezTo>
                    <a:cubicBezTo>
                      <a:pt x="24" y="45"/>
                      <a:pt x="23" y="47"/>
                      <a:pt x="22" y="48"/>
                    </a:cubicBezTo>
                    <a:cubicBezTo>
                      <a:pt x="22" y="49"/>
                      <a:pt x="14" y="48"/>
                      <a:pt x="17" y="50"/>
                    </a:cubicBezTo>
                    <a:cubicBezTo>
                      <a:pt x="18" y="51"/>
                      <a:pt x="20" y="51"/>
                      <a:pt x="21" y="52"/>
                    </a:cubicBezTo>
                    <a:cubicBezTo>
                      <a:pt x="21" y="53"/>
                      <a:pt x="21" y="53"/>
                      <a:pt x="22" y="54"/>
                    </a:cubicBezTo>
                    <a:cubicBezTo>
                      <a:pt x="23" y="54"/>
                      <a:pt x="23" y="54"/>
                      <a:pt x="24" y="55"/>
                    </a:cubicBezTo>
                    <a:cubicBezTo>
                      <a:pt x="25" y="55"/>
                      <a:pt x="30" y="62"/>
                      <a:pt x="31" y="58"/>
                    </a:cubicBezTo>
                    <a:cubicBezTo>
                      <a:pt x="32" y="60"/>
                      <a:pt x="33" y="59"/>
                      <a:pt x="34" y="60"/>
                    </a:cubicBezTo>
                    <a:cubicBezTo>
                      <a:pt x="35" y="61"/>
                      <a:pt x="35" y="62"/>
                      <a:pt x="34" y="63"/>
                    </a:cubicBezTo>
                    <a:cubicBezTo>
                      <a:pt x="33" y="63"/>
                      <a:pt x="32" y="63"/>
                      <a:pt x="32" y="64"/>
                    </a:cubicBezTo>
                    <a:cubicBezTo>
                      <a:pt x="32" y="65"/>
                      <a:pt x="34" y="66"/>
                      <a:pt x="35" y="67"/>
                    </a:cubicBezTo>
                    <a:cubicBezTo>
                      <a:pt x="35" y="67"/>
                      <a:pt x="36" y="69"/>
                      <a:pt x="36" y="69"/>
                    </a:cubicBezTo>
                    <a:cubicBezTo>
                      <a:pt x="35" y="70"/>
                      <a:pt x="33" y="69"/>
                      <a:pt x="32" y="69"/>
                    </a:cubicBezTo>
                    <a:cubicBezTo>
                      <a:pt x="31" y="70"/>
                      <a:pt x="33" y="71"/>
                      <a:pt x="33" y="71"/>
                    </a:cubicBezTo>
                    <a:cubicBezTo>
                      <a:pt x="34" y="73"/>
                      <a:pt x="33" y="75"/>
                      <a:pt x="34" y="77"/>
                    </a:cubicBezTo>
                    <a:cubicBezTo>
                      <a:pt x="37" y="77"/>
                      <a:pt x="38" y="72"/>
                      <a:pt x="41" y="71"/>
                    </a:cubicBezTo>
                    <a:cubicBezTo>
                      <a:pt x="42" y="70"/>
                      <a:pt x="43" y="70"/>
                      <a:pt x="44" y="69"/>
                    </a:cubicBezTo>
                    <a:cubicBezTo>
                      <a:pt x="45" y="68"/>
                      <a:pt x="46" y="66"/>
                      <a:pt x="47" y="65"/>
                    </a:cubicBezTo>
                    <a:cubicBezTo>
                      <a:pt x="49" y="64"/>
                      <a:pt x="50" y="64"/>
                      <a:pt x="51" y="63"/>
                    </a:cubicBezTo>
                    <a:cubicBezTo>
                      <a:pt x="52" y="62"/>
                      <a:pt x="53" y="62"/>
                      <a:pt x="54" y="61"/>
                    </a:cubicBezTo>
                    <a:cubicBezTo>
                      <a:pt x="56" y="60"/>
                      <a:pt x="59" y="60"/>
                      <a:pt x="59" y="57"/>
                    </a:cubicBezTo>
                    <a:cubicBezTo>
                      <a:pt x="60" y="57"/>
                      <a:pt x="60" y="57"/>
                      <a:pt x="61" y="57"/>
                    </a:cubicBezTo>
                    <a:cubicBezTo>
                      <a:pt x="62" y="57"/>
                      <a:pt x="62" y="57"/>
                      <a:pt x="63" y="57"/>
                    </a:cubicBezTo>
                    <a:cubicBezTo>
                      <a:pt x="64" y="57"/>
                      <a:pt x="65" y="58"/>
                      <a:pt x="66" y="59"/>
                    </a:cubicBezTo>
                    <a:cubicBezTo>
                      <a:pt x="67" y="61"/>
                      <a:pt x="71" y="63"/>
                      <a:pt x="69" y="66"/>
                    </a:cubicBezTo>
                    <a:cubicBezTo>
                      <a:pt x="68" y="67"/>
                      <a:pt x="65" y="67"/>
                      <a:pt x="66" y="70"/>
                    </a:cubicBezTo>
                    <a:cubicBezTo>
                      <a:pt x="66" y="71"/>
                      <a:pt x="70" y="73"/>
                      <a:pt x="69" y="75"/>
                    </a:cubicBezTo>
                    <a:cubicBezTo>
                      <a:pt x="67" y="76"/>
                      <a:pt x="64" y="75"/>
                      <a:pt x="63" y="78"/>
                    </a:cubicBezTo>
                    <a:cubicBezTo>
                      <a:pt x="63" y="80"/>
                      <a:pt x="66" y="81"/>
                      <a:pt x="67" y="82"/>
                    </a:cubicBezTo>
                    <a:cubicBezTo>
                      <a:pt x="68" y="83"/>
                      <a:pt x="68" y="84"/>
                      <a:pt x="70" y="84"/>
                    </a:cubicBezTo>
                    <a:cubicBezTo>
                      <a:pt x="71" y="85"/>
                      <a:pt x="72" y="85"/>
                      <a:pt x="73" y="86"/>
                    </a:cubicBezTo>
                    <a:cubicBezTo>
                      <a:pt x="74" y="88"/>
                      <a:pt x="75" y="91"/>
                      <a:pt x="78" y="89"/>
                    </a:cubicBezTo>
                    <a:cubicBezTo>
                      <a:pt x="78" y="88"/>
                      <a:pt x="80" y="86"/>
                      <a:pt x="80" y="85"/>
                    </a:cubicBezTo>
                    <a:cubicBezTo>
                      <a:pt x="80" y="83"/>
                      <a:pt x="79" y="81"/>
                      <a:pt x="79" y="80"/>
                    </a:cubicBezTo>
                    <a:cubicBezTo>
                      <a:pt x="79" y="78"/>
                      <a:pt x="81" y="77"/>
                      <a:pt x="81" y="76"/>
                    </a:cubicBezTo>
                    <a:cubicBezTo>
                      <a:pt x="83" y="74"/>
                      <a:pt x="82" y="73"/>
                      <a:pt x="83" y="70"/>
                    </a:cubicBezTo>
                    <a:cubicBezTo>
                      <a:pt x="84" y="70"/>
                      <a:pt x="84" y="73"/>
                      <a:pt x="85" y="73"/>
                    </a:cubicBezTo>
                    <a:cubicBezTo>
                      <a:pt x="85" y="74"/>
                      <a:pt x="85" y="74"/>
                      <a:pt x="84" y="75"/>
                    </a:cubicBezTo>
                    <a:cubicBezTo>
                      <a:pt x="86" y="76"/>
                      <a:pt x="87" y="73"/>
                      <a:pt x="87" y="71"/>
                    </a:cubicBezTo>
                    <a:cubicBezTo>
                      <a:pt x="87" y="70"/>
                      <a:pt x="87" y="69"/>
                      <a:pt x="88" y="68"/>
                    </a:cubicBezTo>
                    <a:cubicBezTo>
                      <a:pt x="89" y="67"/>
                      <a:pt x="89" y="68"/>
                      <a:pt x="90" y="67"/>
                    </a:cubicBezTo>
                    <a:cubicBezTo>
                      <a:pt x="92" y="65"/>
                      <a:pt x="89" y="63"/>
                      <a:pt x="89" y="61"/>
                    </a:cubicBezTo>
                    <a:cubicBezTo>
                      <a:pt x="88" y="60"/>
                      <a:pt x="89" y="58"/>
                      <a:pt x="90" y="57"/>
                    </a:cubicBezTo>
                    <a:cubicBezTo>
                      <a:pt x="90" y="55"/>
                      <a:pt x="90" y="54"/>
                      <a:pt x="91" y="53"/>
                    </a:cubicBezTo>
                    <a:cubicBezTo>
                      <a:pt x="91" y="52"/>
                      <a:pt x="92" y="51"/>
                      <a:pt x="92" y="50"/>
                    </a:cubicBezTo>
                    <a:cubicBezTo>
                      <a:pt x="92" y="49"/>
                      <a:pt x="92" y="48"/>
                      <a:pt x="92" y="47"/>
                    </a:cubicBezTo>
                    <a:cubicBezTo>
                      <a:pt x="93" y="45"/>
                      <a:pt x="96" y="44"/>
                      <a:pt x="98" y="44"/>
                    </a:cubicBezTo>
                    <a:cubicBezTo>
                      <a:pt x="100" y="43"/>
                      <a:pt x="101" y="42"/>
                      <a:pt x="103" y="41"/>
                    </a:cubicBezTo>
                    <a:cubicBezTo>
                      <a:pt x="106" y="39"/>
                      <a:pt x="107" y="42"/>
                      <a:pt x="110" y="42"/>
                    </a:cubicBezTo>
                    <a:cubicBezTo>
                      <a:pt x="110" y="40"/>
                      <a:pt x="108" y="37"/>
                      <a:pt x="105" y="36"/>
                    </a:cubicBezTo>
                    <a:cubicBezTo>
                      <a:pt x="103" y="35"/>
                      <a:pt x="100" y="35"/>
                      <a:pt x="97" y="35"/>
                    </a:cubicBezTo>
                    <a:cubicBezTo>
                      <a:pt x="95" y="34"/>
                      <a:pt x="94" y="33"/>
                      <a:pt x="93" y="31"/>
                    </a:cubicBezTo>
                    <a:cubicBezTo>
                      <a:pt x="92" y="30"/>
                      <a:pt x="90" y="28"/>
                      <a:pt x="90" y="27"/>
                    </a:cubicBezTo>
                    <a:cubicBezTo>
                      <a:pt x="86" y="24"/>
                      <a:pt x="86" y="17"/>
                      <a:pt x="84" y="13"/>
                    </a:cubicBezTo>
                    <a:cubicBezTo>
                      <a:pt x="83" y="11"/>
                      <a:pt x="81" y="10"/>
                      <a:pt x="79" y="7"/>
                    </a:cubicBezTo>
                    <a:cubicBezTo>
                      <a:pt x="78" y="5"/>
                      <a:pt x="77" y="3"/>
                      <a:pt x="75" y="1"/>
                    </a:cubicBezTo>
                    <a:cubicBezTo>
                      <a:pt x="73" y="3"/>
                      <a:pt x="72" y="5"/>
                      <a:pt x="72" y="6"/>
                    </a:cubicBezTo>
                    <a:cubicBezTo>
                      <a:pt x="71" y="8"/>
                      <a:pt x="72" y="5"/>
                      <a:pt x="72" y="6"/>
                    </a:cubicBezTo>
                    <a:close/>
                  </a:path>
                </a:pathLst>
              </a:custGeom>
              <a:solidFill>
                <a:srgbClr val="E6E7E8"/>
              </a:solidFill>
              <a:ln w="7938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/>
              </a:p>
            </p:txBody>
          </p:sp>
          <p:sp>
            <p:nvSpPr>
              <p:cNvPr id="54" name="Freeform 9">
                <a:extLst>
                  <a:ext uri="{FF2B5EF4-FFF2-40B4-BE49-F238E27FC236}">
                    <a16:creationId xmlns:a16="http://schemas.microsoft.com/office/drawing/2014/main" id="{098FF7B3-3A63-6F75-9134-F05BDA8BE54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669713" y="5530850"/>
                <a:ext cx="236538" cy="233362"/>
              </a:xfrm>
              <a:custGeom>
                <a:avLst/>
                <a:gdLst>
                  <a:gd name="T0" fmla="*/ 26 w 62"/>
                  <a:gd name="T1" fmla="*/ 1 h 61"/>
                  <a:gd name="T2" fmla="*/ 22 w 62"/>
                  <a:gd name="T3" fmla="*/ 2 h 61"/>
                  <a:gd name="T4" fmla="*/ 19 w 62"/>
                  <a:gd name="T5" fmla="*/ 3 h 61"/>
                  <a:gd name="T6" fmla="*/ 13 w 62"/>
                  <a:gd name="T7" fmla="*/ 2 h 61"/>
                  <a:gd name="T8" fmla="*/ 11 w 62"/>
                  <a:gd name="T9" fmla="*/ 3 h 61"/>
                  <a:gd name="T10" fmla="*/ 8 w 62"/>
                  <a:gd name="T11" fmla="*/ 4 h 61"/>
                  <a:gd name="T12" fmla="*/ 4 w 62"/>
                  <a:gd name="T13" fmla="*/ 5 h 61"/>
                  <a:gd name="T14" fmla="*/ 0 w 62"/>
                  <a:gd name="T15" fmla="*/ 4 h 61"/>
                  <a:gd name="T16" fmla="*/ 1 w 62"/>
                  <a:gd name="T17" fmla="*/ 8 h 61"/>
                  <a:gd name="T18" fmla="*/ 3 w 62"/>
                  <a:gd name="T19" fmla="*/ 10 h 61"/>
                  <a:gd name="T20" fmla="*/ 3 w 62"/>
                  <a:gd name="T21" fmla="*/ 17 h 61"/>
                  <a:gd name="T22" fmla="*/ 2 w 62"/>
                  <a:gd name="T23" fmla="*/ 23 h 61"/>
                  <a:gd name="T24" fmla="*/ 5 w 62"/>
                  <a:gd name="T25" fmla="*/ 29 h 61"/>
                  <a:gd name="T26" fmla="*/ 9 w 62"/>
                  <a:gd name="T27" fmla="*/ 33 h 61"/>
                  <a:gd name="T28" fmla="*/ 16 w 62"/>
                  <a:gd name="T29" fmla="*/ 32 h 61"/>
                  <a:gd name="T30" fmla="*/ 21 w 62"/>
                  <a:gd name="T31" fmla="*/ 36 h 61"/>
                  <a:gd name="T32" fmla="*/ 25 w 62"/>
                  <a:gd name="T33" fmla="*/ 41 h 61"/>
                  <a:gd name="T34" fmla="*/ 30 w 62"/>
                  <a:gd name="T35" fmla="*/ 40 h 61"/>
                  <a:gd name="T36" fmla="*/ 33 w 62"/>
                  <a:gd name="T37" fmla="*/ 44 h 61"/>
                  <a:gd name="T38" fmla="*/ 35 w 62"/>
                  <a:gd name="T39" fmla="*/ 44 h 61"/>
                  <a:gd name="T40" fmla="*/ 36 w 62"/>
                  <a:gd name="T41" fmla="*/ 45 h 61"/>
                  <a:gd name="T42" fmla="*/ 41 w 62"/>
                  <a:gd name="T43" fmla="*/ 44 h 61"/>
                  <a:gd name="T44" fmla="*/ 45 w 62"/>
                  <a:gd name="T45" fmla="*/ 44 h 61"/>
                  <a:gd name="T46" fmla="*/ 45 w 62"/>
                  <a:gd name="T47" fmla="*/ 48 h 61"/>
                  <a:gd name="T48" fmla="*/ 49 w 62"/>
                  <a:gd name="T49" fmla="*/ 52 h 61"/>
                  <a:gd name="T50" fmla="*/ 49 w 62"/>
                  <a:gd name="T51" fmla="*/ 56 h 61"/>
                  <a:gd name="T52" fmla="*/ 52 w 62"/>
                  <a:gd name="T53" fmla="*/ 61 h 61"/>
                  <a:gd name="T54" fmla="*/ 59 w 62"/>
                  <a:gd name="T55" fmla="*/ 61 h 61"/>
                  <a:gd name="T56" fmla="*/ 58 w 62"/>
                  <a:gd name="T57" fmla="*/ 56 h 61"/>
                  <a:gd name="T58" fmla="*/ 57 w 62"/>
                  <a:gd name="T59" fmla="*/ 53 h 61"/>
                  <a:gd name="T60" fmla="*/ 60 w 62"/>
                  <a:gd name="T61" fmla="*/ 54 h 61"/>
                  <a:gd name="T62" fmla="*/ 60 w 62"/>
                  <a:gd name="T63" fmla="*/ 51 h 61"/>
                  <a:gd name="T64" fmla="*/ 57 w 62"/>
                  <a:gd name="T65" fmla="*/ 49 h 61"/>
                  <a:gd name="T66" fmla="*/ 59 w 62"/>
                  <a:gd name="T67" fmla="*/ 47 h 61"/>
                  <a:gd name="T68" fmla="*/ 59 w 62"/>
                  <a:gd name="T69" fmla="*/ 44 h 61"/>
                  <a:gd name="T70" fmla="*/ 56 w 62"/>
                  <a:gd name="T71" fmla="*/ 42 h 61"/>
                  <a:gd name="T72" fmla="*/ 49 w 62"/>
                  <a:gd name="T73" fmla="*/ 39 h 61"/>
                  <a:gd name="T74" fmla="*/ 47 w 62"/>
                  <a:gd name="T75" fmla="*/ 38 h 61"/>
                  <a:gd name="T76" fmla="*/ 46 w 62"/>
                  <a:gd name="T77" fmla="*/ 36 h 61"/>
                  <a:gd name="T78" fmla="*/ 42 w 62"/>
                  <a:gd name="T79" fmla="*/ 34 h 61"/>
                  <a:gd name="T80" fmla="*/ 47 w 62"/>
                  <a:gd name="T81" fmla="*/ 32 h 61"/>
                  <a:gd name="T82" fmla="*/ 49 w 62"/>
                  <a:gd name="T83" fmla="*/ 28 h 61"/>
                  <a:gd name="T84" fmla="*/ 45 w 62"/>
                  <a:gd name="T85" fmla="*/ 25 h 61"/>
                  <a:gd name="T86" fmla="*/ 41 w 62"/>
                  <a:gd name="T87" fmla="*/ 22 h 61"/>
                  <a:gd name="T88" fmla="*/ 38 w 62"/>
                  <a:gd name="T89" fmla="*/ 18 h 61"/>
                  <a:gd name="T90" fmla="*/ 42 w 62"/>
                  <a:gd name="T91" fmla="*/ 12 h 61"/>
                  <a:gd name="T92" fmla="*/ 39 w 62"/>
                  <a:gd name="T93" fmla="*/ 8 h 61"/>
                  <a:gd name="T94" fmla="*/ 35 w 62"/>
                  <a:gd name="T95" fmla="*/ 6 h 61"/>
                  <a:gd name="T96" fmla="*/ 31 w 62"/>
                  <a:gd name="T97" fmla="*/ 6 h 61"/>
                  <a:gd name="T98" fmla="*/ 34 w 62"/>
                  <a:gd name="T99" fmla="*/ 4 h 61"/>
                  <a:gd name="T100" fmla="*/ 32 w 62"/>
                  <a:gd name="T101" fmla="*/ 2 h 61"/>
                  <a:gd name="T102" fmla="*/ 30 w 62"/>
                  <a:gd name="T103" fmla="*/ 0 h 61"/>
                  <a:gd name="T104" fmla="*/ 26 w 62"/>
                  <a:gd name="T105" fmla="*/ 1 h 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2" h="61">
                    <a:moveTo>
                      <a:pt x="26" y="1"/>
                    </a:moveTo>
                    <a:cubicBezTo>
                      <a:pt x="24" y="3"/>
                      <a:pt x="23" y="2"/>
                      <a:pt x="22" y="2"/>
                    </a:cubicBezTo>
                    <a:cubicBezTo>
                      <a:pt x="21" y="2"/>
                      <a:pt x="20" y="3"/>
                      <a:pt x="19" y="3"/>
                    </a:cubicBezTo>
                    <a:cubicBezTo>
                      <a:pt x="17" y="3"/>
                      <a:pt x="14" y="1"/>
                      <a:pt x="13" y="2"/>
                    </a:cubicBezTo>
                    <a:cubicBezTo>
                      <a:pt x="12" y="2"/>
                      <a:pt x="12" y="3"/>
                      <a:pt x="11" y="3"/>
                    </a:cubicBezTo>
                    <a:cubicBezTo>
                      <a:pt x="10" y="3"/>
                      <a:pt x="9" y="3"/>
                      <a:pt x="8" y="4"/>
                    </a:cubicBezTo>
                    <a:cubicBezTo>
                      <a:pt x="7" y="4"/>
                      <a:pt x="5" y="5"/>
                      <a:pt x="4" y="5"/>
                    </a:cubicBezTo>
                    <a:cubicBezTo>
                      <a:pt x="3" y="5"/>
                      <a:pt x="1" y="4"/>
                      <a:pt x="0" y="4"/>
                    </a:cubicBezTo>
                    <a:cubicBezTo>
                      <a:pt x="0" y="6"/>
                      <a:pt x="0" y="6"/>
                      <a:pt x="1" y="8"/>
                    </a:cubicBezTo>
                    <a:cubicBezTo>
                      <a:pt x="1" y="8"/>
                      <a:pt x="2" y="9"/>
                      <a:pt x="3" y="10"/>
                    </a:cubicBezTo>
                    <a:cubicBezTo>
                      <a:pt x="4" y="12"/>
                      <a:pt x="4" y="14"/>
                      <a:pt x="3" y="17"/>
                    </a:cubicBezTo>
                    <a:cubicBezTo>
                      <a:pt x="3" y="19"/>
                      <a:pt x="1" y="21"/>
                      <a:pt x="2" y="23"/>
                    </a:cubicBezTo>
                    <a:cubicBezTo>
                      <a:pt x="3" y="25"/>
                      <a:pt x="4" y="27"/>
                      <a:pt x="5" y="29"/>
                    </a:cubicBezTo>
                    <a:cubicBezTo>
                      <a:pt x="6" y="31"/>
                      <a:pt x="7" y="32"/>
                      <a:pt x="9" y="33"/>
                    </a:cubicBezTo>
                    <a:cubicBezTo>
                      <a:pt x="12" y="33"/>
                      <a:pt x="14" y="32"/>
                      <a:pt x="16" y="32"/>
                    </a:cubicBezTo>
                    <a:cubicBezTo>
                      <a:pt x="18" y="33"/>
                      <a:pt x="20" y="35"/>
                      <a:pt x="21" y="36"/>
                    </a:cubicBezTo>
                    <a:cubicBezTo>
                      <a:pt x="23" y="38"/>
                      <a:pt x="25" y="39"/>
                      <a:pt x="25" y="41"/>
                    </a:cubicBezTo>
                    <a:cubicBezTo>
                      <a:pt x="25" y="39"/>
                      <a:pt x="28" y="39"/>
                      <a:pt x="30" y="40"/>
                    </a:cubicBezTo>
                    <a:cubicBezTo>
                      <a:pt x="33" y="40"/>
                      <a:pt x="31" y="42"/>
                      <a:pt x="33" y="44"/>
                    </a:cubicBezTo>
                    <a:cubicBezTo>
                      <a:pt x="33" y="44"/>
                      <a:pt x="34" y="44"/>
                      <a:pt x="35" y="44"/>
                    </a:cubicBezTo>
                    <a:cubicBezTo>
                      <a:pt x="36" y="44"/>
                      <a:pt x="36" y="45"/>
                      <a:pt x="36" y="45"/>
                    </a:cubicBezTo>
                    <a:cubicBezTo>
                      <a:pt x="38" y="46"/>
                      <a:pt x="39" y="45"/>
                      <a:pt x="41" y="44"/>
                    </a:cubicBezTo>
                    <a:cubicBezTo>
                      <a:pt x="42" y="44"/>
                      <a:pt x="44" y="43"/>
                      <a:pt x="45" y="44"/>
                    </a:cubicBezTo>
                    <a:cubicBezTo>
                      <a:pt x="46" y="45"/>
                      <a:pt x="45" y="47"/>
                      <a:pt x="45" y="48"/>
                    </a:cubicBezTo>
                    <a:cubicBezTo>
                      <a:pt x="45" y="51"/>
                      <a:pt x="48" y="50"/>
                      <a:pt x="49" y="52"/>
                    </a:cubicBezTo>
                    <a:cubicBezTo>
                      <a:pt x="49" y="53"/>
                      <a:pt x="48" y="55"/>
                      <a:pt x="49" y="56"/>
                    </a:cubicBezTo>
                    <a:cubicBezTo>
                      <a:pt x="49" y="58"/>
                      <a:pt x="51" y="60"/>
                      <a:pt x="52" y="61"/>
                    </a:cubicBezTo>
                    <a:cubicBezTo>
                      <a:pt x="54" y="61"/>
                      <a:pt x="56" y="60"/>
                      <a:pt x="59" y="61"/>
                    </a:cubicBezTo>
                    <a:cubicBezTo>
                      <a:pt x="58" y="59"/>
                      <a:pt x="59" y="57"/>
                      <a:pt x="58" y="56"/>
                    </a:cubicBezTo>
                    <a:cubicBezTo>
                      <a:pt x="58" y="55"/>
                      <a:pt x="56" y="54"/>
                      <a:pt x="57" y="53"/>
                    </a:cubicBezTo>
                    <a:cubicBezTo>
                      <a:pt x="58" y="53"/>
                      <a:pt x="60" y="54"/>
                      <a:pt x="60" y="54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59" y="50"/>
                      <a:pt x="57" y="49"/>
                      <a:pt x="57" y="49"/>
                    </a:cubicBezTo>
                    <a:cubicBezTo>
                      <a:pt x="56" y="47"/>
                      <a:pt x="58" y="47"/>
                      <a:pt x="59" y="47"/>
                    </a:cubicBezTo>
                    <a:cubicBezTo>
                      <a:pt x="59" y="46"/>
                      <a:pt x="60" y="45"/>
                      <a:pt x="59" y="44"/>
                    </a:cubicBezTo>
                    <a:cubicBezTo>
                      <a:pt x="58" y="43"/>
                      <a:pt x="57" y="44"/>
                      <a:pt x="56" y="42"/>
                    </a:cubicBezTo>
                    <a:cubicBezTo>
                      <a:pt x="55" y="46"/>
                      <a:pt x="50" y="39"/>
                      <a:pt x="49" y="39"/>
                    </a:cubicBezTo>
                    <a:cubicBezTo>
                      <a:pt x="49" y="38"/>
                      <a:pt x="48" y="38"/>
                      <a:pt x="47" y="38"/>
                    </a:cubicBezTo>
                    <a:cubicBezTo>
                      <a:pt x="46" y="37"/>
                      <a:pt x="46" y="37"/>
                      <a:pt x="46" y="36"/>
                    </a:cubicBezTo>
                    <a:cubicBezTo>
                      <a:pt x="45" y="35"/>
                      <a:pt x="43" y="35"/>
                      <a:pt x="42" y="34"/>
                    </a:cubicBezTo>
                    <a:cubicBezTo>
                      <a:pt x="39" y="32"/>
                      <a:pt x="47" y="33"/>
                      <a:pt x="47" y="32"/>
                    </a:cubicBezTo>
                    <a:cubicBezTo>
                      <a:pt x="48" y="31"/>
                      <a:pt x="49" y="29"/>
                      <a:pt x="49" y="28"/>
                    </a:cubicBezTo>
                    <a:cubicBezTo>
                      <a:pt x="49" y="26"/>
                      <a:pt x="47" y="26"/>
                      <a:pt x="45" y="25"/>
                    </a:cubicBezTo>
                    <a:cubicBezTo>
                      <a:pt x="44" y="24"/>
                      <a:pt x="42" y="24"/>
                      <a:pt x="41" y="22"/>
                    </a:cubicBezTo>
                    <a:cubicBezTo>
                      <a:pt x="40" y="21"/>
                      <a:pt x="38" y="19"/>
                      <a:pt x="38" y="18"/>
                    </a:cubicBezTo>
                    <a:cubicBezTo>
                      <a:pt x="36" y="13"/>
                      <a:pt x="42" y="15"/>
                      <a:pt x="42" y="12"/>
                    </a:cubicBezTo>
                    <a:cubicBezTo>
                      <a:pt x="42" y="11"/>
                      <a:pt x="39" y="9"/>
                      <a:pt x="39" y="8"/>
                    </a:cubicBezTo>
                    <a:cubicBezTo>
                      <a:pt x="38" y="7"/>
                      <a:pt x="36" y="7"/>
                      <a:pt x="35" y="6"/>
                    </a:cubicBezTo>
                    <a:cubicBezTo>
                      <a:pt x="34" y="6"/>
                      <a:pt x="32" y="6"/>
                      <a:pt x="31" y="6"/>
                    </a:cubicBezTo>
                    <a:cubicBezTo>
                      <a:pt x="30" y="4"/>
                      <a:pt x="33" y="4"/>
                      <a:pt x="34" y="4"/>
                    </a:cubicBezTo>
                    <a:cubicBezTo>
                      <a:pt x="33" y="3"/>
                      <a:pt x="32" y="2"/>
                      <a:pt x="32" y="2"/>
                    </a:cubicBezTo>
                    <a:cubicBezTo>
                      <a:pt x="31" y="1"/>
                      <a:pt x="29" y="2"/>
                      <a:pt x="30" y="0"/>
                    </a:cubicBezTo>
                    <a:cubicBezTo>
                      <a:pt x="28" y="0"/>
                      <a:pt x="27" y="0"/>
                      <a:pt x="26" y="1"/>
                    </a:cubicBezTo>
                    <a:close/>
                  </a:path>
                </a:pathLst>
              </a:custGeom>
              <a:solidFill>
                <a:srgbClr val="E6E7E8"/>
              </a:solidFill>
              <a:ln w="7938" cap="rnd">
                <a:solidFill>
                  <a:schemeClr val="bg2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ru-RU"/>
              </a:p>
            </p:txBody>
          </p:sp>
        </p:grpSp>
        <p:sp>
          <p:nvSpPr>
            <p:cNvPr id="4" name="Freeform 10">
              <a:extLst>
                <a:ext uri="{FF2B5EF4-FFF2-40B4-BE49-F238E27FC236}">
                  <a16:creationId xmlns:a16="http://schemas.microsoft.com/office/drawing/2014/main" id="{959E3948-4103-865B-4D64-274C605944A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79038" y="4311650"/>
              <a:ext cx="1343025" cy="911225"/>
            </a:xfrm>
            <a:custGeom>
              <a:avLst/>
              <a:gdLst>
                <a:gd name="T0" fmla="*/ 319 w 353"/>
                <a:gd name="T1" fmla="*/ 146 h 239"/>
                <a:gd name="T2" fmla="*/ 344 w 353"/>
                <a:gd name="T3" fmla="*/ 140 h 239"/>
                <a:gd name="T4" fmla="*/ 350 w 353"/>
                <a:gd name="T5" fmla="*/ 128 h 239"/>
                <a:gd name="T6" fmla="*/ 351 w 353"/>
                <a:gd name="T7" fmla="*/ 111 h 239"/>
                <a:gd name="T8" fmla="*/ 352 w 353"/>
                <a:gd name="T9" fmla="*/ 93 h 239"/>
                <a:gd name="T10" fmla="*/ 341 w 353"/>
                <a:gd name="T11" fmla="*/ 83 h 239"/>
                <a:gd name="T12" fmla="*/ 322 w 353"/>
                <a:gd name="T13" fmla="*/ 77 h 239"/>
                <a:gd name="T14" fmla="*/ 306 w 353"/>
                <a:gd name="T15" fmla="*/ 74 h 239"/>
                <a:gd name="T16" fmla="*/ 276 w 353"/>
                <a:gd name="T17" fmla="*/ 66 h 239"/>
                <a:gd name="T18" fmla="*/ 260 w 353"/>
                <a:gd name="T19" fmla="*/ 60 h 239"/>
                <a:gd name="T20" fmla="*/ 259 w 353"/>
                <a:gd name="T21" fmla="*/ 44 h 239"/>
                <a:gd name="T22" fmla="*/ 236 w 353"/>
                <a:gd name="T23" fmla="*/ 37 h 239"/>
                <a:gd name="T24" fmla="*/ 238 w 353"/>
                <a:gd name="T25" fmla="*/ 23 h 239"/>
                <a:gd name="T26" fmla="*/ 232 w 353"/>
                <a:gd name="T27" fmla="*/ 6 h 239"/>
                <a:gd name="T28" fmla="*/ 204 w 353"/>
                <a:gd name="T29" fmla="*/ 3 h 239"/>
                <a:gd name="T30" fmla="*/ 188 w 353"/>
                <a:gd name="T31" fmla="*/ 10 h 239"/>
                <a:gd name="T32" fmla="*/ 170 w 353"/>
                <a:gd name="T33" fmla="*/ 15 h 239"/>
                <a:gd name="T34" fmla="*/ 153 w 353"/>
                <a:gd name="T35" fmla="*/ 30 h 239"/>
                <a:gd name="T36" fmla="*/ 132 w 353"/>
                <a:gd name="T37" fmla="*/ 27 h 239"/>
                <a:gd name="T38" fmla="*/ 117 w 353"/>
                <a:gd name="T39" fmla="*/ 27 h 239"/>
                <a:gd name="T40" fmla="*/ 99 w 353"/>
                <a:gd name="T41" fmla="*/ 22 h 239"/>
                <a:gd name="T42" fmla="*/ 84 w 353"/>
                <a:gd name="T43" fmla="*/ 19 h 239"/>
                <a:gd name="T44" fmla="*/ 46 w 353"/>
                <a:gd name="T45" fmla="*/ 16 h 239"/>
                <a:gd name="T46" fmla="*/ 31 w 353"/>
                <a:gd name="T47" fmla="*/ 36 h 239"/>
                <a:gd name="T48" fmla="*/ 37 w 353"/>
                <a:gd name="T49" fmla="*/ 63 h 239"/>
                <a:gd name="T50" fmla="*/ 11 w 353"/>
                <a:gd name="T51" fmla="*/ 87 h 239"/>
                <a:gd name="T52" fmla="*/ 8 w 353"/>
                <a:gd name="T53" fmla="*/ 105 h 239"/>
                <a:gd name="T54" fmla="*/ 12 w 353"/>
                <a:gd name="T55" fmla="*/ 132 h 239"/>
                <a:gd name="T56" fmla="*/ 37 w 353"/>
                <a:gd name="T57" fmla="*/ 137 h 239"/>
                <a:gd name="T58" fmla="*/ 60 w 353"/>
                <a:gd name="T59" fmla="*/ 139 h 239"/>
                <a:gd name="T60" fmla="*/ 90 w 353"/>
                <a:gd name="T61" fmla="*/ 126 h 239"/>
                <a:gd name="T62" fmla="*/ 102 w 353"/>
                <a:gd name="T63" fmla="*/ 123 h 239"/>
                <a:gd name="T64" fmla="*/ 114 w 353"/>
                <a:gd name="T65" fmla="*/ 125 h 239"/>
                <a:gd name="T66" fmla="*/ 122 w 353"/>
                <a:gd name="T67" fmla="*/ 128 h 239"/>
                <a:gd name="T68" fmla="*/ 131 w 353"/>
                <a:gd name="T69" fmla="*/ 132 h 239"/>
                <a:gd name="T70" fmla="*/ 139 w 353"/>
                <a:gd name="T71" fmla="*/ 142 h 239"/>
                <a:gd name="T72" fmla="*/ 144 w 353"/>
                <a:gd name="T73" fmla="*/ 155 h 239"/>
                <a:gd name="T74" fmla="*/ 146 w 353"/>
                <a:gd name="T75" fmla="*/ 166 h 239"/>
                <a:gd name="T76" fmla="*/ 151 w 353"/>
                <a:gd name="T77" fmla="*/ 182 h 239"/>
                <a:gd name="T78" fmla="*/ 139 w 353"/>
                <a:gd name="T79" fmla="*/ 182 h 239"/>
                <a:gd name="T80" fmla="*/ 134 w 353"/>
                <a:gd name="T81" fmla="*/ 191 h 239"/>
                <a:gd name="T82" fmla="*/ 125 w 353"/>
                <a:gd name="T83" fmla="*/ 206 h 239"/>
                <a:gd name="T84" fmla="*/ 149 w 353"/>
                <a:gd name="T85" fmla="*/ 213 h 239"/>
                <a:gd name="T86" fmla="*/ 150 w 353"/>
                <a:gd name="T87" fmla="*/ 201 h 239"/>
                <a:gd name="T88" fmla="*/ 169 w 353"/>
                <a:gd name="T89" fmla="*/ 177 h 239"/>
                <a:gd name="T90" fmla="*/ 189 w 353"/>
                <a:gd name="T91" fmla="*/ 162 h 239"/>
                <a:gd name="T92" fmla="*/ 184 w 353"/>
                <a:gd name="T93" fmla="*/ 177 h 239"/>
                <a:gd name="T94" fmla="*/ 199 w 353"/>
                <a:gd name="T95" fmla="*/ 189 h 239"/>
                <a:gd name="T96" fmla="*/ 222 w 353"/>
                <a:gd name="T97" fmla="*/ 191 h 239"/>
                <a:gd name="T98" fmla="*/ 206 w 353"/>
                <a:gd name="T99" fmla="*/ 207 h 239"/>
                <a:gd name="T100" fmla="*/ 221 w 353"/>
                <a:gd name="T101" fmla="*/ 216 h 239"/>
                <a:gd name="T102" fmla="*/ 222 w 353"/>
                <a:gd name="T103" fmla="*/ 234 h 239"/>
                <a:gd name="T104" fmla="*/ 254 w 353"/>
                <a:gd name="T105" fmla="*/ 225 h 239"/>
                <a:gd name="T106" fmla="*/ 273 w 353"/>
                <a:gd name="T107" fmla="*/ 219 h 239"/>
                <a:gd name="T108" fmla="*/ 279 w 353"/>
                <a:gd name="T109" fmla="*/ 209 h 239"/>
                <a:gd name="T110" fmla="*/ 255 w 353"/>
                <a:gd name="T111" fmla="*/ 205 h 239"/>
                <a:gd name="T112" fmla="*/ 254 w 353"/>
                <a:gd name="T113" fmla="*/ 190 h 239"/>
                <a:gd name="T114" fmla="*/ 288 w 353"/>
                <a:gd name="T115" fmla="*/ 173 h 239"/>
                <a:gd name="T116" fmla="*/ 304 w 353"/>
                <a:gd name="T117" fmla="*/ 162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53" h="239">
                  <a:moveTo>
                    <a:pt x="314" y="160"/>
                  </a:moveTo>
                  <a:cubicBezTo>
                    <a:pt x="315" y="158"/>
                    <a:pt x="317" y="157"/>
                    <a:pt x="316" y="156"/>
                  </a:cubicBezTo>
                  <a:cubicBezTo>
                    <a:pt x="316" y="156"/>
                    <a:pt x="315" y="155"/>
                    <a:pt x="315" y="155"/>
                  </a:cubicBezTo>
                  <a:cubicBezTo>
                    <a:pt x="315" y="154"/>
                    <a:pt x="316" y="152"/>
                    <a:pt x="316" y="150"/>
                  </a:cubicBezTo>
                  <a:cubicBezTo>
                    <a:pt x="317" y="148"/>
                    <a:pt x="317" y="147"/>
                    <a:pt x="319" y="146"/>
                  </a:cubicBezTo>
                  <a:cubicBezTo>
                    <a:pt x="321" y="146"/>
                    <a:pt x="322" y="146"/>
                    <a:pt x="324" y="146"/>
                  </a:cubicBezTo>
                  <a:cubicBezTo>
                    <a:pt x="326" y="145"/>
                    <a:pt x="325" y="143"/>
                    <a:pt x="326" y="141"/>
                  </a:cubicBezTo>
                  <a:cubicBezTo>
                    <a:pt x="327" y="140"/>
                    <a:pt x="329" y="139"/>
                    <a:pt x="331" y="139"/>
                  </a:cubicBezTo>
                  <a:cubicBezTo>
                    <a:pt x="333" y="139"/>
                    <a:pt x="335" y="140"/>
                    <a:pt x="338" y="140"/>
                  </a:cubicBezTo>
                  <a:cubicBezTo>
                    <a:pt x="340" y="140"/>
                    <a:pt x="342" y="141"/>
                    <a:pt x="344" y="140"/>
                  </a:cubicBezTo>
                  <a:cubicBezTo>
                    <a:pt x="346" y="139"/>
                    <a:pt x="346" y="138"/>
                    <a:pt x="346" y="136"/>
                  </a:cubicBezTo>
                  <a:cubicBezTo>
                    <a:pt x="345" y="136"/>
                    <a:pt x="345" y="136"/>
                    <a:pt x="345" y="136"/>
                  </a:cubicBezTo>
                  <a:cubicBezTo>
                    <a:pt x="346" y="134"/>
                    <a:pt x="347" y="134"/>
                    <a:pt x="347" y="133"/>
                  </a:cubicBezTo>
                  <a:cubicBezTo>
                    <a:pt x="348" y="132"/>
                    <a:pt x="347" y="131"/>
                    <a:pt x="348" y="130"/>
                  </a:cubicBezTo>
                  <a:cubicBezTo>
                    <a:pt x="348" y="129"/>
                    <a:pt x="350" y="129"/>
                    <a:pt x="350" y="128"/>
                  </a:cubicBezTo>
                  <a:cubicBezTo>
                    <a:pt x="350" y="127"/>
                    <a:pt x="348" y="127"/>
                    <a:pt x="347" y="127"/>
                  </a:cubicBezTo>
                  <a:cubicBezTo>
                    <a:pt x="347" y="125"/>
                    <a:pt x="348" y="124"/>
                    <a:pt x="348" y="123"/>
                  </a:cubicBezTo>
                  <a:cubicBezTo>
                    <a:pt x="348" y="122"/>
                    <a:pt x="347" y="120"/>
                    <a:pt x="347" y="119"/>
                  </a:cubicBezTo>
                  <a:cubicBezTo>
                    <a:pt x="345" y="117"/>
                    <a:pt x="342" y="115"/>
                    <a:pt x="345" y="113"/>
                  </a:cubicBezTo>
                  <a:cubicBezTo>
                    <a:pt x="346" y="112"/>
                    <a:pt x="351" y="112"/>
                    <a:pt x="351" y="111"/>
                  </a:cubicBezTo>
                  <a:cubicBezTo>
                    <a:pt x="352" y="109"/>
                    <a:pt x="349" y="109"/>
                    <a:pt x="348" y="109"/>
                  </a:cubicBezTo>
                  <a:cubicBezTo>
                    <a:pt x="346" y="109"/>
                    <a:pt x="345" y="109"/>
                    <a:pt x="344" y="107"/>
                  </a:cubicBezTo>
                  <a:cubicBezTo>
                    <a:pt x="343" y="104"/>
                    <a:pt x="346" y="105"/>
                    <a:pt x="348" y="104"/>
                  </a:cubicBezTo>
                  <a:cubicBezTo>
                    <a:pt x="349" y="102"/>
                    <a:pt x="352" y="99"/>
                    <a:pt x="352" y="97"/>
                  </a:cubicBezTo>
                  <a:cubicBezTo>
                    <a:pt x="353" y="96"/>
                    <a:pt x="352" y="94"/>
                    <a:pt x="352" y="93"/>
                  </a:cubicBezTo>
                  <a:cubicBezTo>
                    <a:pt x="351" y="91"/>
                    <a:pt x="352" y="90"/>
                    <a:pt x="352" y="88"/>
                  </a:cubicBezTo>
                  <a:cubicBezTo>
                    <a:pt x="351" y="88"/>
                    <a:pt x="350" y="87"/>
                    <a:pt x="349" y="87"/>
                  </a:cubicBezTo>
                  <a:cubicBezTo>
                    <a:pt x="347" y="88"/>
                    <a:pt x="347" y="89"/>
                    <a:pt x="346" y="89"/>
                  </a:cubicBezTo>
                  <a:cubicBezTo>
                    <a:pt x="345" y="88"/>
                    <a:pt x="344" y="88"/>
                    <a:pt x="343" y="88"/>
                  </a:cubicBezTo>
                  <a:cubicBezTo>
                    <a:pt x="342" y="86"/>
                    <a:pt x="342" y="85"/>
                    <a:pt x="341" y="83"/>
                  </a:cubicBezTo>
                  <a:cubicBezTo>
                    <a:pt x="339" y="83"/>
                    <a:pt x="337" y="84"/>
                    <a:pt x="336" y="83"/>
                  </a:cubicBezTo>
                  <a:cubicBezTo>
                    <a:pt x="335" y="82"/>
                    <a:pt x="335" y="80"/>
                    <a:pt x="333" y="80"/>
                  </a:cubicBezTo>
                  <a:cubicBezTo>
                    <a:pt x="332" y="79"/>
                    <a:pt x="331" y="81"/>
                    <a:pt x="330" y="81"/>
                  </a:cubicBezTo>
                  <a:cubicBezTo>
                    <a:pt x="329" y="81"/>
                    <a:pt x="326" y="79"/>
                    <a:pt x="326" y="79"/>
                  </a:cubicBezTo>
                  <a:cubicBezTo>
                    <a:pt x="324" y="78"/>
                    <a:pt x="324" y="77"/>
                    <a:pt x="322" y="77"/>
                  </a:cubicBezTo>
                  <a:cubicBezTo>
                    <a:pt x="320" y="77"/>
                    <a:pt x="319" y="76"/>
                    <a:pt x="318" y="75"/>
                  </a:cubicBezTo>
                  <a:cubicBezTo>
                    <a:pt x="317" y="74"/>
                    <a:pt x="316" y="73"/>
                    <a:pt x="315" y="73"/>
                  </a:cubicBezTo>
                  <a:cubicBezTo>
                    <a:pt x="313" y="73"/>
                    <a:pt x="314" y="76"/>
                    <a:pt x="313" y="77"/>
                  </a:cubicBezTo>
                  <a:cubicBezTo>
                    <a:pt x="312" y="79"/>
                    <a:pt x="312" y="78"/>
                    <a:pt x="311" y="77"/>
                  </a:cubicBezTo>
                  <a:cubicBezTo>
                    <a:pt x="309" y="76"/>
                    <a:pt x="308" y="75"/>
                    <a:pt x="306" y="74"/>
                  </a:cubicBezTo>
                  <a:cubicBezTo>
                    <a:pt x="304" y="71"/>
                    <a:pt x="304" y="67"/>
                    <a:pt x="301" y="65"/>
                  </a:cubicBezTo>
                  <a:cubicBezTo>
                    <a:pt x="298" y="61"/>
                    <a:pt x="296" y="65"/>
                    <a:pt x="293" y="65"/>
                  </a:cubicBezTo>
                  <a:cubicBezTo>
                    <a:pt x="291" y="65"/>
                    <a:pt x="289" y="64"/>
                    <a:pt x="287" y="65"/>
                  </a:cubicBezTo>
                  <a:cubicBezTo>
                    <a:pt x="286" y="66"/>
                    <a:pt x="285" y="68"/>
                    <a:pt x="284" y="69"/>
                  </a:cubicBezTo>
                  <a:cubicBezTo>
                    <a:pt x="283" y="66"/>
                    <a:pt x="278" y="67"/>
                    <a:pt x="276" y="66"/>
                  </a:cubicBezTo>
                  <a:cubicBezTo>
                    <a:pt x="274" y="65"/>
                    <a:pt x="273" y="63"/>
                    <a:pt x="271" y="63"/>
                  </a:cubicBezTo>
                  <a:cubicBezTo>
                    <a:pt x="268" y="63"/>
                    <a:pt x="266" y="64"/>
                    <a:pt x="265" y="65"/>
                  </a:cubicBezTo>
                  <a:cubicBezTo>
                    <a:pt x="265" y="64"/>
                    <a:pt x="264" y="64"/>
                    <a:pt x="264" y="64"/>
                  </a:cubicBezTo>
                  <a:cubicBezTo>
                    <a:pt x="263" y="63"/>
                    <a:pt x="263" y="62"/>
                    <a:pt x="263" y="62"/>
                  </a:cubicBezTo>
                  <a:cubicBezTo>
                    <a:pt x="262" y="61"/>
                    <a:pt x="261" y="61"/>
                    <a:pt x="260" y="60"/>
                  </a:cubicBezTo>
                  <a:cubicBezTo>
                    <a:pt x="258" y="57"/>
                    <a:pt x="261" y="56"/>
                    <a:pt x="261" y="53"/>
                  </a:cubicBezTo>
                  <a:cubicBezTo>
                    <a:pt x="261" y="52"/>
                    <a:pt x="260" y="52"/>
                    <a:pt x="259" y="51"/>
                  </a:cubicBezTo>
                  <a:cubicBezTo>
                    <a:pt x="259" y="50"/>
                    <a:pt x="260" y="49"/>
                    <a:pt x="259" y="48"/>
                  </a:cubicBezTo>
                  <a:cubicBezTo>
                    <a:pt x="259" y="47"/>
                    <a:pt x="258" y="47"/>
                    <a:pt x="258" y="46"/>
                  </a:cubicBezTo>
                  <a:cubicBezTo>
                    <a:pt x="258" y="45"/>
                    <a:pt x="259" y="44"/>
                    <a:pt x="259" y="44"/>
                  </a:cubicBezTo>
                  <a:cubicBezTo>
                    <a:pt x="257" y="43"/>
                    <a:pt x="256" y="42"/>
                    <a:pt x="254" y="40"/>
                  </a:cubicBezTo>
                  <a:cubicBezTo>
                    <a:pt x="253" y="38"/>
                    <a:pt x="252" y="37"/>
                    <a:pt x="250" y="38"/>
                  </a:cubicBezTo>
                  <a:cubicBezTo>
                    <a:pt x="249" y="39"/>
                    <a:pt x="248" y="40"/>
                    <a:pt x="246" y="39"/>
                  </a:cubicBezTo>
                  <a:cubicBezTo>
                    <a:pt x="245" y="39"/>
                    <a:pt x="245" y="38"/>
                    <a:pt x="244" y="38"/>
                  </a:cubicBezTo>
                  <a:cubicBezTo>
                    <a:pt x="242" y="36"/>
                    <a:pt x="239" y="37"/>
                    <a:pt x="236" y="37"/>
                  </a:cubicBezTo>
                  <a:cubicBezTo>
                    <a:pt x="237" y="36"/>
                    <a:pt x="238" y="35"/>
                    <a:pt x="238" y="34"/>
                  </a:cubicBezTo>
                  <a:cubicBezTo>
                    <a:pt x="238" y="33"/>
                    <a:pt x="237" y="33"/>
                    <a:pt x="236" y="32"/>
                  </a:cubicBezTo>
                  <a:cubicBezTo>
                    <a:pt x="236" y="31"/>
                    <a:pt x="237" y="30"/>
                    <a:pt x="237" y="28"/>
                  </a:cubicBezTo>
                  <a:cubicBezTo>
                    <a:pt x="237" y="27"/>
                    <a:pt x="236" y="27"/>
                    <a:pt x="235" y="26"/>
                  </a:cubicBezTo>
                  <a:cubicBezTo>
                    <a:pt x="233" y="23"/>
                    <a:pt x="236" y="23"/>
                    <a:pt x="238" y="23"/>
                  </a:cubicBezTo>
                  <a:cubicBezTo>
                    <a:pt x="239" y="22"/>
                    <a:pt x="240" y="22"/>
                    <a:pt x="240" y="21"/>
                  </a:cubicBezTo>
                  <a:cubicBezTo>
                    <a:pt x="241" y="20"/>
                    <a:pt x="240" y="18"/>
                    <a:pt x="239" y="18"/>
                  </a:cubicBezTo>
                  <a:cubicBezTo>
                    <a:pt x="238" y="17"/>
                    <a:pt x="237" y="17"/>
                    <a:pt x="236" y="16"/>
                  </a:cubicBezTo>
                  <a:cubicBezTo>
                    <a:pt x="235" y="15"/>
                    <a:pt x="235" y="14"/>
                    <a:pt x="234" y="13"/>
                  </a:cubicBezTo>
                  <a:cubicBezTo>
                    <a:pt x="233" y="10"/>
                    <a:pt x="233" y="8"/>
                    <a:pt x="232" y="6"/>
                  </a:cubicBezTo>
                  <a:cubicBezTo>
                    <a:pt x="231" y="4"/>
                    <a:pt x="229" y="1"/>
                    <a:pt x="227" y="1"/>
                  </a:cubicBezTo>
                  <a:cubicBezTo>
                    <a:pt x="225" y="1"/>
                    <a:pt x="225" y="4"/>
                    <a:pt x="223" y="4"/>
                  </a:cubicBezTo>
                  <a:cubicBezTo>
                    <a:pt x="223" y="0"/>
                    <a:pt x="217" y="2"/>
                    <a:pt x="215" y="3"/>
                  </a:cubicBezTo>
                  <a:cubicBezTo>
                    <a:pt x="213" y="4"/>
                    <a:pt x="211" y="6"/>
                    <a:pt x="209" y="6"/>
                  </a:cubicBezTo>
                  <a:cubicBezTo>
                    <a:pt x="207" y="5"/>
                    <a:pt x="206" y="4"/>
                    <a:pt x="204" y="3"/>
                  </a:cubicBezTo>
                  <a:cubicBezTo>
                    <a:pt x="199" y="1"/>
                    <a:pt x="201" y="6"/>
                    <a:pt x="199" y="9"/>
                  </a:cubicBezTo>
                  <a:cubicBezTo>
                    <a:pt x="199" y="11"/>
                    <a:pt x="196" y="12"/>
                    <a:pt x="194" y="12"/>
                  </a:cubicBezTo>
                  <a:cubicBezTo>
                    <a:pt x="192" y="12"/>
                    <a:pt x="191" y="11"/>
                    <a:pt x="189" y="10"/>
                  </a:cubicBezTo>
                  <a:cubicBezTo>
                    <a:pt x="189" y="10"/>
                    <a:pt x="189" y="10"/>
                    <a:pt x="189" y="10"/>
                  </a:cubicBezTo>
                  <a:cubicBezTo>
                    <a:pt x="189" y="10"/>
                    <a:pt x="189" y="10"/>
                    <a:pt x="188" y="10"/>
                  </a:cubicBezTo>
                  <a:cubicBezTo>
                    <a:pt x="189" y="12"/>
                    <a:pt x="185" y="10"/>
                    <a:pt x="184" y="10"/>
                  </a:cubicBezTo>
                  <a:cubicBezTo>
                    <a:pt x="182" y="9"/>
                    <a:pt x="181" y="11"/>
                    <a:pt x="179" y="11"/>
                  </a:cubicBezTo>
                  <a:cubicBezTo>
                    <a:pt x="177" y="12"/>
                    <a:pt x="175" y="10"/>
                    <a:pt x="173" y="11"/>
                  </a:cubicBezTo>
                  <a:cubicBezTo>
                    <a:pt x="173" y="12"/>
                    <a:pt x="173" y="13"/>
                    <a:pt x="172" y="14"/>
                  </a:cubicBezTo>
                  <a:cubicBezTo>
                    <a:pt x="172" y="14"/>
                    <a:pt x="171" y="15"/>
                    <a:pt x="170" y="15"/>
                  </a:cubicBezTo>
                  <a:cubicBezTo>
                    <a:pt x="166" y="19"/>
                    <a:pt x="163" y="23"/>
                    <a:pt x="165" y="28"/>
                  </a:cubicBezTo>
                  <a:cubicBezTo>
                    <a:pt x="165" y="30"/>
                    <a:pt x="167" y="33"/>
                    <a:pt x="166" y="35"/>
                  </a:cubicBezTo>
                  <a:cubicBezTo>
                    <a:pt x="165" y="36"/>
                    <a:pt x="163" y="37"/>
                    <a:pt x="162" y="36"/>
                  </a:cubicBezTo>
                  <a:cubicBezTo>
                    <a:pt x="160" y="34"/>
                    <a:pt x="160" y="32"/>
                    <a:pt x="159" y="31"/>
                  </a:cubicBezTo>
                  <a:cubicBezTo>
                    <a:pt x="157" y="29"/>
                    <a:pt x="155" y="30"/>
                    <a:pt x="153" y="30"/>
                  </a:cubicBezTo>
                  <a:cubicBezTo>
                    <a:pt x="151" y="31"/>
                    <a:pt x="149" y="29"/>
                    <a:pt x="147" y="29"/>
                  </a:cubicBezTo>
                  <a:cubicBezTo>
                    <a:pt x="146" y="29"/>
                    <a:pt x="146" y="30"/>
                    <a:pt x="145" y="31"/>
                  </a:cubicBezTo>
                  <a:cubicBezTo>
                    <a:pt x="144" y="32"/>
                    <a:pt x="143" y="32"/>
                    <a:pt x="142" y="32"/>
                  </a:cubicBezTo>
                  <a:cubicBezTo>
                    <a:pt x="138" y="33"/>
                    <a:pt x="141" y="26"/>
                    <a:pt x="136" y="25"/>
                  </a:cubicBezTo>
                  <a:cubicBezTo>
                    <a:pt x="135" y="25"/>
                    <a:pt x="134" y="26"/>
                    <a:pt x="132" y="27"/>
                  </a:cubicBezTo>
                  <a:cubicBezTo>
                    <a:pt x="130" y="28"/>
                    <a:pt x="131" y="29"/>
                    <a:pt x="130" y="31"/>
                  </a:cubicBezTo>
                  <a:cubicBezTo>
                    <a:pt x="128" y="31"/>
                    <a:pt x="128" y="29"/>
                    <a:pt x="127" y="28"/>
                  </a:cubicBezTo>
                  <a:cubicBezTo>
                    <a:pt x="125" y="26"/>
                    <a:pt x="125" y="27"/>
                    <a:pt x="123" y="27"/>
                  </a:cubicBezTo>
                  <a:cubicBezTo>
                    <a:pt x="121" y="27"/>
                    <a:pt x="121" y="26"/>
                    <a:pt x="120" y="25"/>
                  </a:cubicBezTo>
                  <a:cubicBezTo>
                    <a:pt x="118" y="24"/>
                    <a:pt x="118" y="27"/>
                    <a:pt x="117" y="27"/>
                  </a:cubicBezTo>
                  <a:cubicBezTo>
                    <a:pt x="115" y="27"/>
                    <a:pt x="114" y="25"/>
                    <a:pt x="112" y="26"/>
                  </a:cubicBezTo>
                  <a:cubicBezTo>
                    <a:pt x="111" y="26"/>
                    <a:pt x="112" y="28"/>
                    <a:pt x="111" y="29"/>
                  </a:cubicBezTo>
                  <a:cubicBezTo>
                    <a:pt x="109" y="31"/>
                    <a:pt x="109" y="28"/>
                    <a:pt x="108" y="27"/>
                  </a:cubicBezTo>
                  <a:cubicBezTo>
                    <a:pt x="108" y="25"/>
                    <a:pt x="107" y="25"/>
                    <a:pt x="105" y="25"/>
                  </a:cubicBezTo>
                  <a:cubicBezTo>
                    <a:pt x="103" y="28"/>
                    <a:pt x="100" y="24"/>
                    <a:pt x="99" y="22"/>
                  </a:cubicBezTo>
                  <a:cubicBezTo>
                    <a:pt x="98" y="21"/>
                    <a:pt x="98" y="20"/>
                    <a:pt x="97" y="20"/>
                  </a:cubicBezTo>
                  <a:cubicBezTo>
                    <a:pt x="95" y="20"/>
                    <a:pt x="96" y="21"/>
                    <a:pt x="95" y="21"/>
                  </a:cubicBezTo>
                  <a:cubicBezTo>
                    <a:pt x="94" y="21"/>
                    <a:pt x="93" y="21"/>
                    <a:pt x="93" y="20"/>
                  </a:cubicBezTo>
                  <a:cubicBezTo>
                    <a:pt x="91" y="20"/>
                    <a:pt x="90" y="20"/>
                    <a:pt x="88" y="20"/>
                  </a:cubicBezTo>
                  <a:cubicBezTo>
                    <a:pt x="87" y="20"/>
                    <a:pt x="86" y="20"/>
                    <a:pt x="84" y="19"/>
                  </a:cubicBezTo>
                  <a:cubicBezTo>
                    <a:pt x="81" y="18"/>
                    <a:pt x="78" y="16"/>
                    <a:pt x="74" y="16"/>
                  </a:cubicBezTo>
                  <a:cubicBezTo>
                    <a:pt x="71" y="16"/>
                    <a:pt x="69" y="15"/>
                    <a:pt x="66" y="15"/>
                  </a:cubicBezTo>
                  <a:cubicBezTo>
                    <a:pt x="63" y="15"/>
                    <a:pt x="61" y="15"/>
                    <a:pt x="58" y="15"/>
                  </a:cubicBezTo>
                  <a:cubicBezTo>
                    <a:pt x="56" y="15"/>
                    <a:pt x="55" y="16"/>
                    <a:pt x="53" y="16"/>
                  </a:cubicBezTo>
                  <a:cubicBezTo>
                    <a:pt x="50" y="16"/>
                    <a:pt x="48" y="16"/>
                    <a:pt x="46" y="16"/>
                  </a:cubicBezTo>
                  <a:cubicBezTo>
                    <a:pt x="42" y="17"/>
                    <a:pt x="42" y="21"/>
                    <a:pt x="39" y="24"/>
                  </a:cubicBezTo>
                  <a:cubicBezTo>
                    <a:pt x="38" y="25"/>
                    <a:pt x="37" y="26"/>
                    <a:pt x="35" y="26"/>
                  </a:cubicBezTo>
                  <a:cubicBezTo>
                    <a:pt x="33" y="25"/>
                    <a:pt x="31" y="24"/>
                    <a:pt x="28" y="25"/>
                  </a:cubicBezTo>
                  <a:cubicBezTo>
                    <a:pt x="29" y="27"/>
                    <a:pt x="30" y="29"/>
                    <a:pt x="31" y="31"/>
                  </a:cubicBezTo>
                  <a:cubicBezTo>
                    <a:pt x="31" y="33"/>
                    <a:pt x="29" y="35"/>
                    <a:pt x="31" y="36"/>
                  </a:cubicBezTo>
                  <a:cubicBezTo>
                    <a:pt x="32" y="38"/>
                    <a:pt x="34" y="41"/>
                    <a:pt x="35" y="43"/>
                  </a:cubicBezTo>
                  <a:cubicBezTo>
                    <a:pt x="35" y="44"/>
                    <a:pt x="36" y="46"/>
                    <a:pt x="37" y="47"/>
                  </a:cubicBezTo>
                  <a:cubicBezTo>
                    <a:pt x="38" y="48"/>
                    <a:pt x="39" y="48"/>
                    <a:pt x="39" y="50"/>
                  </a:cubicBezTo>
                  <a:cubicBezTo>
                    <a:pt x="37" y="50"/>
                    <a:pt x="36" y="52"/>
                    <a:pt x="38" y="53"/>
                  </a:cubicBezTo>
                  <a:cubicBezTo>
                    <a:pt x="39" y="57"/>
                    <a:pt x="37" y="59"/>
                    <a:pt x="37" y="63"/>
                  </a:cubicBezTo>
                  <a:cubicBezTo>
                    <a:pt x="36" y="64"/>
                    <a:pt x="34" y="64"/>
                    <a:pt x="32" y="64"/>
                  </a:cubicBezTo>
                  <a:cubicBezTo>
                    <a:pt x="31" y="65"/>
                    <a:pt x="30" y="66"/>
                    <a:pt x="29" y="67"/>
                  </a:cubicBezTo>
                  <a:cubicBezTo>
                    <a:pt x="27" y="69"/>
                    <a:pt x="25" y="71"/>
                    <a:pt x="22" y="73"/>
                  </a:cubicBezTo>
                  <a:cubicBezTo>
                    <a:pt x="20" y="75"/>
                    <a:pt x="19" y="77"/>
                    <a:pt x="17" y="80"/>
                  </a:cubicBezTo>
                  <a:cubicBezTo>
                    <a:pt x="15" y="82"/>
                    <a:pt x="12" y="85"/>
                    <a:pt x="11" y="87"/>
                  </a:cubicBezTo>
                  <a:cubicBezTo>
                    <a:pt x="9" y="90"/>
                    <a:pt x="12" y="91"/>
                    <a:pt x="12" y="94"/>
                  </a:cubicBezTo>
                  <a:cubicBezTo>
                    <a:pt x="12" y="97"/>
                    <a:pt x="10" y="99"/>
                    <a:pt x="12" y="101"/>
                  </a:cubicBezTo>
                  <a:cubicBezTo>
                    <a:pt x="13" y="102"/>
                    <a:pt x="15" y="104"/>
                    <a:pt x="14" y="105"/>
                  </a:cubicBezTo>
                  <a:cubicBezTo>
                    <a:pt x="13" y="107"/>
                    <a:pt x="10" y="104"/>
                    <a:pt x="8" y="103"/>
                  </a:cubicBezTo>
                  <a:cubicBezTo>
                    <a:pt x="8" y="104"/>
                    <a:pt x="8" y="104"/>
                    <a:pt x="8" y="105"/>
                  </a:cubicBezTo>
                  <a:cubicBezTo>
                    <a:pt x="6" y="107"/>
                    <a:pt x="6" y="111"/>
                    <a:pt x="5" y="114"/>
                  </a:cubicBezTo>
                  <a:cubicBezTo>
                    <a:pt x="3" y="117"/>
                    <a:pt x="0" y="119"/>
                    <a:pt x="0" y="123"/>
                  </a:cubicBezTo>
                  <a:cubicBezTo>
                    <a:pt x="4" y="123"/>
                    <a:pt x="2" y="125"/>
                    <a:pt x="4" y="128"/>
                  </a:cubicBezTo>
                  <a:cubicBezTo>
                    <a:pt x="5" y="129"/>
                    <a:pt x="7" y="128"/>
                    <a:pt x="8" y="129"/>
                  </a:cubicBezTo>
                  <a:cubicBezTo>
                    <a:pt x="10" y="132"/>
                    <a:pt x="9" y="132"/>
                    <a:pt x="12" y="132"/>
                  </a:cubicBezTo>
                  <a:cubicBezTo>
                    <a:pt x="14" y="132"/>
                    <a:pt x="16" y="133"/>
                    <a:pt x="15" y="136"/>
                  </a:cubicBezTo>
                  <a:cubicBezTo>
                    <a:pt x="20" y="136"/>
                    <a:pt x="19" y="130"/>
                    <a:pt x="23" y="134"/>
                  </a:cubicBezTo>
                  <a:cubicBezTo>
                    <a:pt x="25" y="135"/>
                    <a:pt x="25" y="136"/>
                    <a:pt x="27" y="135"/>
                  </a:cubicBezTo>
                  <a:cubicBezTo>
                    <a:pt x="29" y="134"/>
                    <a:pt x="30" y="134"/>
                    <a:pt x="32" y="135"/>
                  </a:cubicBezTo>
                  <a:cubicBezTo>
                    <a:pt x="34" y="136"/>
                    <a:pt x="35" y="136"/>
                    <a:pt x="37" y="137"/>
                  </a:cubicBezTo>
                  <a:cubicBezTo>
                    <a:pt x="39" y="137"/>
                    <a:pt x="40" y="138"/>
                    <a:pt x="42" y="137"/>
                  </a:cubicBezTo>
                  <a:cubicBezTo>
                    <a:pt x="44" y="137"/>
                    <a:pt x="45" y="136"/>
                    <a:pt x="47" y="137"/>
                  </a:cubicBezTo>
                  <a:cubicBezTo>
                    <a:pt x="49" y="137"/>
                    <a:pt x="49" y="138"/>
                    <a:pt x="51" y="140"/>
                  </a:cubicBezTo>
                  <a:cubicBezTo>
                    <a:pt x="52" y="141"/>
                    <a:pt x="54" y="143"/>
                    <a:pt x="56" y="143"/>
                  </a:cubicBezTo>
                  <a:cubicBezTo>
                    <a:pt x="58" y="143"/>
                    <a:pt x="59" y="140"/>
                    <a:pt x="60" y="139"/>
                  </a:cubicBezTo>
                  <a:cubicBezTo>
                    <a:pt x="63" y="137"/>
                    <a:pt x="68" y="137"/>
                    <a:pt x="71" y="137"/>
                  </a:cubicBezTo>
                  <a:cubicBezTo>
                    <a:pt x="76" y="136"/>
                    <a:pt x="79" y="135"/>
                    <a:pt x="81" y="131"/>
                  </a:cubicBezTo>
                  <a:cubicBezTo>
                    <a:pt x="82" y="130"/>
                    <a:pt x="82" y="129"/>
                    <a:pt x="84" y="128"/>
                  </a:cubicBezTo>
                  <a:cubicBezTo>
                    <a:pt x="85" y="128"/>
                    <a:pt x="86" y="128"/>
                    <a:pt x="88" y="127"/>
                  </a:cubicBezTo>
                  <a:cubicBezTo>
                    <a:pt x="89" y="127"/>
                    <a:pt x="89" y="126"/>
                    <a:pt x="90" y="126"/>
                  </a:cubicBezTo>
                  <a:cubicBezTo>
                    <a:pt x="91" y="124"/>
                    <a:pt x="92" y="124"/>
                    <a:pt x="94" y="124"/>
                  </a:cubicBezTo>
                  <a:cubicBezTo>
                    <a:pt x="94" y="124"/>
                    <a:pt x="95" y="125"/>
                    <a:pt x="95" y="124"/>
                  </a:cubicBezTo>
                  <a:cubicBezTo>
                    <a:pt x="96" y="124"/>
                    <a:pt x="96" y="124"/>
                    <a:pt x="96" y="123"/>
                  </a:cubicBezTo>
                  <a:cubicBezTo>
                    <a:pt x="98" y="123"/>
                    <a:pt x="99" y="124"/>
                    <a:pt x="101" y="124"/>
                  </a:cubicBezTo>
                  <a:cubicBezTo>
                    <a:pt x="101" y="123"/>
                    <a:pt x="101" y="123"/>
                    <a:pt x="102" y="123"/>
                  </a:cubicBezTo>
                  <a:cubicBezTo>
                    <a:pt x="103" y="122"/>
                    <a:pt x="104" y="123"/>
                    <a:pt x="104" y="122"/>
                  </a:cubicBezTo>
                  <a:cubicBezTo>
                    <a:pt x="106" y="122"/>
                    <a:pt x="106" y="121"/>
                    <a:pt x="107" y="121"/>
                  </a:cubicBezTo>
                  <a:cubicBezTo>
                    <a:pt x="108" y="121"/>
                    <a:pt x="108" y="122"/>
                    <a:pt x="109" y="122"/>
                  </a:cubicBezTo>
                  <a:cubicBezTo>
                    <a:pt x="109" y="122"/>
                    <a:pt x="110" y="122"/>
                    <a:pt x="111" y="122"/>
                  </a:cubicBezTo>
                  <a:cubicBezTo>
                    <a:pt x="112" y="123"/>
                    <a:pt x="113" y="124"/>
                    <a:pt x="114" y="125"/>
                  </a:cubicBezTo>
                  <a:cubicBezTo>
                    <a:pt x="115" y="126"/>
                    <a:pt x="116" y="125"/>
                    <a:pt x="117" y="126"/>
                  </a:cubicBezTo>
                  <a:cubicBezTo>
                    <a:pt x="117" y="126"/>
                    <a:pt x="117" y="127"/>
                    <a:pt x="118" y="128"/>
                  </a:cubicBezTo>
                  <a:cubicBezTo>
                    <a:pt x="118" y="127"/>
                    <a:pt x="118" y="127"/>
                    <a:pt x="119" y="127"/>
                  </a:cubicBezTo>
                  <a:cubicBezTo>
                    <a:pt x="119" y="128"/>
                    <a:pt x="119" y="128"/>
                    <a:pt x="119" y="128"/>
                  </a:cubicBezTo>
                  <a:cubicBezTo>
                    <a:pt x="120" y="129"/>
                    <a:pt x="121" y="128"/>
                    <a:pt x="122" y="128"/>
                  </a:cubicBezTo>
                  <a:cubicBezTo>
                    <a:pt x="122" y="129"/>
                    <a:pt x="122" y="130"/>
                    <a:pt x="122" y="131"/>
                  </a:cubicBezTo>
                  <a:cubicBezTo>
                    <a:pt x="123" y="130"/>
                    <a:pt x="124" y="132"/>
                    <a:pt x="124" y="133"/>
                  </a:cubicBezTo>
                  <a:cubicBezTo>
                    <a:pt x="125" y="133"/>
                    <a:pt x="125" y="132"/>
                    <a:pt x="125" y="132"/>
                  </a:cubicBezTo>
                  <a:cubicBezTo>
                    <a:pt x="126" y="131"/>
                    <a:pt x="126" y="131"/>
                    <a:pt x="127" y="131"/>
                  </a:cubicBezTo>
                  <a:cubicBezTo>
                    <a:pt x="128" y="131"/>
                    <a:pt x="130" y="132"/>
                    <a:pt x="131" y="132"/>
                  </a:cubicBezTo>
                  <a:cubicBezTo>
                    <a:pt x="131" y="133"/>
                    <a:pt x="132" y="134"/>
                    <a:pt x="132" y="136"/>
                  </a:cubicBezTo>
                  <a:cubicBezTo>
                    <a:pt x="133" y="136"/>
                    <a:pt x="134" y="137"/>
                    <a:pt x="136" y="137"/>
                  </a:cubicBezTo>
                  <a:cubicBezTo>
                    <a:pt x="136" y="137"/>
                    <a:pt x="136" y="135"/>
                    <a:pt x="138" y="136"/>
                  </a:cubicBezTo>
                  <a:cubicBezTo>
                    <a:pt x="139" y="137"/>
                    <a:pt x="139" y="140"/>
                    <a:pt x="139" y="141"/>
                  </a:cubicBezTo>
                  <a:cubicBezTo>
                    <a:pt x="139" y="141"/>
                    <a:pt x="139" y="142"/>
                    <a:pt x="139" y="142"/>
                  </a:cubicBezTo>
                  <a:cubicBezTo>
                    <a:pt x="139" y="142"/>
                    <a:pt x="139" y="144"/>
                    <a:pt x="139" y="144"/>
                  </a:cubicBezTo>
                  <a:cubicBezTo>
                    <a:pt x="139" y="146"/>
                    <a:pt x="137" y="147"/>
                    <a:pt x="137" y="150"/>
                  </a:cubicBezTo>
                  <a:cubicBezTo>
                    <a:pt x="138" y="151"/>
                    <a:pt x="138" y="151"/>
                    <a:pt x="139" y="151"/>
                  </a:cubicBezTo>
                  <a:cubicBezTo>
                    <a:pt x="140" y="152"/>
                    <a:pt x="140" y="152"/>
                    <a:pt x="141" y="154"/>
                  </a:cubicBezTo>
                  <a:cubicBezTo>
                    <a:pt x="142" y="155"/>
                    <a:pt x="142" y="155"/>
                    <a:pt x="144" y="155"/>
                  </a:cubicBezTo>
                  <a:cubicBezTo>
                    <a:pt x="145" y="155"/>
                    <a:pt x="145" y="154"/>
                    <a:pt x="146" y="156"/>
                  </a:cubicBezTo>
                  <a:cubicBezTo>
                    <a:pt x="146" y="156"/>
                    <a:pt x="145" y="159"/>
                    <a:pt x="145" y="159"/>
                  </a:cubicBezTo>
                  <a:cubicBezTo>
                    <a:pt x="145" y="161"/>
                    <a:pt x="144" y="161"/>
                    <a:pt x="145" y="162"/>
                  </a:cubicBezTo>
                  <a:cubicBezTo>
                    <a:pt x="145" y="162"/>
                    <a:pt x="146" y="162"/>
                    <a:pt x="146" y="163"/>
                  </a:cubicBezTo>
                  <a:cubicBezTo>
                    <a:pt x="147" y="164"/>
                    <a:pt x="147" y="165"/>
                    <a:pt x="146" y="166"/>
                  </a:cubicBezTo>
                  <a:cubicBezTo>
                    <a:pt x="147" y="166"/>
                    <a:pt x="149" y="167"/>
                    <a:pt x="149" y="167"/>
                  </a:cubicBezTo>
                  <a:cubicBezTo>
                    <a:pt x="150" y="168"/>
                    <a:pt x="151" y="168"/>
                    <a:pt x="152" y="169"/>
                  </a:cubicBezTo>
                  <a:cubicBezTo>
                    <a:pt x="154" y="171"/>
                    <a:pt x="153" y="175"/>
                    <a:pt x="153" y="178"/>
                  </a:cubicBezTo>
                  <a:cubicBezTo>
                    <a:pt x="154" y="179"/>
                    <a:pt x="156" y="180"/>
                    <a:pt x="157" y="181"/>
                  </a:cubicBezTo>
                  <a:cubicBezTo>
                    <a:pt x="156" y="182"/>
                    <a:pt x="152" y="183"/>
                    <a:pt x="151" y="182"/>
                  </a:cubicBezTo>
                  <a:cubicBezTo>
                    <a:pt x="151" y="182"/>
                    <a:pt x="149" y="179"/>
                    <a:pt x="149" y="179"/>
                  </a:cubicBezTo>
                  <a:cubicBezTo>
                    <a:pt x="149" y="180"/>
                    <a:pt x="148" y="182"/>
                    <a:pt x="147" y="182"/>
                  </a:cubicBezTo>
                  <a:cubicBezTo>
                    <a:pt x="146" y="182"/>
                    <a:pt x="144" y="180"/>
                    <a:pt x="144" y="179"/>
                  </a:cubicBezTo>
                  <a:cubicBezTo>
                    <a:pt x="144" y="180"/>
                    <a:pt x="141" y="182"/>
                    <a:pt x="141" y="180"/>
                  </a:cubicBezTo>
                  <a:cubicBezTo>
                    <a:pt x="141" y="181"/>
                    <a:pt x="140" y="183"/>
                    <a:pt x="139" y="182"/>
                  </a:cubicBezTo>
                  <a:cubicBezTo>
                    <a:pt x="138" y="181"/>
                    <a:pt x="139" y="178"/>
                    <a:pt x="138" y="178"/>
                  </a:cubicBezTo>
                  <a:cubicBezTo>
                    <a:pt x="137" y="178"/>
                    <a:pt x="134" y="180"/>
                    <a:pt x="134" y="180"/>
                  </a:cubicBezTo>
                  <a:cubicBezTo>
                    <a:pt x="133" y="181"/>
                    <a:pt x="133" y="185"/>
                    <a:pt x="134" y="186"/>
                  </a:cubicBezTo>
                  <a:cubicBezTo>
                    <a:pt x="134" y="187"/>
                    <a:pt x="135" y="187"/>
                    <a:pt x="135" y="188"/>
                  </a:cubicBezTo>
                  <a:cubicBezTo>
                    <a:pt x="135" y="189"/>
                    <a:pt x="134" y="190"/>
                    <a:pt x="134" y="191"/>
                  </a:cubicBezTo>
                  <a:cubicBezTo>
                    <a:pt x="133" y="192"/>
                    <a:pt x="134" y="193"/>
                    <a:pt x="133" y="193"/>
                  </a:cubicBezTo>
                  <a:cubicBezTo>
                    <a:pt x="132" y="194"/>
                    <a:pt x="131" y="193"/>
                    <a:pt x="130" y="194"/>
                  </a:cubicBezTo>
                  <a:cubicBezTo>
                    <a:pt x="129" y="195"/>
                    <a:pt x="130" y="197"/>
                    <a:pt x="129" y="198"/>
                  </a:cubicBezTo>
                  <a:cubicBezTo>
                    <a:pt x="127" y="200"/>
                    <a:pt x="126" y="202"/>
                    <a:pt x="125" y="203"/>
                  </a:cubicBezTo>
                  <a:cubicBezTo>
                    <a:pt x="126" y="204"/>
                    <a:pt x="126" y="204"/>
                    <a:pt x="125" y="206"/>
                  </a:cubicBezTo>
                  <a:cubicBezTo>
                    <a:pt x="123" y="206"/>
                    <a:pt x="121" y="205"/>
                    <a:pt x="119" y="207"/>
                  </a:cubicBezTo>
                  <a:cubicBezTo>
                    <a:pt x="122" y="210"/>
                    <a:pt x="125" y="215"/>
                    <a:pt x="130" y="213"/>
                  </a:cubicBezTo>
                  <a:cubicBezTo>
                    <a:pt x="131" y="211"/>
                    <a:pt x="133" y="212"/>
                    <a:pt x="134" y="212"/>
                  </a:cubicBezTo>
                  <a:cubicBezTo>
                    <a:pt x="136" y="211"/>
                    <a:pt x="137" y="210"/>
                    <a:pt x="139" y="209"/>
                  </a:cubicBezTo>
                  <a:cubicBezTo>
                    <a:pt x="143" y="208"/>
                    <a:pt x="146" y="209"/>
                    <a:pt x="149" y="213"/>
                  </a:cubicBezTo>
                  <a:cubicBezTo>
                    <a:pt x="149" y="211"/>
                    <a:pt x="150" y="210"/>
                    <a:pt x="149" y="209"/>
                  </a:cubicBezTo>
                  <a:cubicBezTo>
                    <a:pt x="149" y="208"/>
                    <a:pt x="148" y="208"/>
                    <a:pt x="148" y="208"/>
                  </a:cubicBezTo>
                  <a:cubicBezTo>
                    <a:pt x="147" y="206"/>
                    <a:pt x="146" y="204"/>
                    <a:pt x="146" y="203"/>
                  </a:cubicBezTo>
                  <a:cubicBezTo>
                    <a:pt x="146" y="201"/>
                    <a:pt x="146" y="198"/>
                    <a:pt x="148" y="198"/>
                  </a:cubicBezTo>
                  <a:cubicBezTo>
                    <a:pt x="149" y="198"/>
                    <a:pt x="150" y="201"/>
                    <a:pt x="150" y="201"/>
                  </a:cubicBezTo>
                  <a:cubicBezTo>
                    <a:pt x="151" y="200"/>
                    <a:pt x="153" y="198"/>
                    <a:pt x="155" y="197"/>
                  </a:cubicBezTo>
                  <a:cubicBezTo>
                    <a:pt x="157" y="196"/>
                    <a:pt x="159" y="197"/>
                    <a:pt x="161" y="194"/>
                  </a:cubicBezTo>
                  <a:cubicBezTo>
                    <a:pt x="162" y="191"/>
                    <a:pt x="164" y="189"/>
                    <a:pt x="166" y="187"/>
                  </a:cubicBezTo>
                  <a:cubicBezTo>
                    <a:pt x="167" y="185"/>
                    <a:pt x="168" y="184"/>
                    <a:pt x="169" y="182"/>
                  </a:cubicBezTo>
                  <a:cubicBezTo>
                    <a:pt x="169" y="181"/>
                    <a:pt x="169" y="179"/>
                    <a:pt x="169" y="177"/>
                  </a:cubicBezTo>
                  <a:cubicBezTo>
                    <a:pt x="171" y="177"/>
                    <a:pt x="173" y="176"/>
                    <a:pt x="175" y="175"/>
                  </a:cubicBezTo>
                  <a:cubicBezTo>
                    <a:pt x="177" y="175"/>
                    <a:pt x="178" y="175"/>
                    <a:pt x="180" y="175"/>
                  </a:cubicBezTo>
                  <a:cubicBezTo>
                    <a:pt x="182" y="174"/>
                    <a:pt x="182" y="173"/>
                    <a:pt x="184" y="174"/>
                  </a:cubicBezTo>
                  <a:cubicBezTo>
                    <a:pt x="185" y="174"/>
                    <a:pt x="187" y="175"/>
                    <a:pt x="188" y="174"/>
                  </a:cubicBezTo>
                  <a:cubicBezTo>
                    <a:pt x="192" y="172"/>
                    <a:pt x="188" y="166"/>
                    <a:pt x="189" y="162"/>
                  </a:cubicBezTo>
                  <a:cubicBezTo>
                    <a:pt x="194" y="165"/>
                    <a:pt x="189" y="172"/>
                    <a:pt x="193" y="175"/>
                  </a:cubicBezTo>
                  <a:cubicBezTo>
                    <a:pt x="197" y="177"/>
                    <a:pt x="201" y="174"/>
                    <a:pt x="205" y="176"/>
                  </a:cubicBezTo>
                  <a:cubicBezTo>
                    <a:pt x="203" y="177"/>
                    <a:pt x="201" y="179"/>
                    <a:pt x="199" y="179"/>
                  </a:cubicBezTo>
                  <a:cubicBezTo>
                    <a:pt x="197" y="180"/>
                    <a:pt x="195" y="179"/>
                    <a:pt x="193" y="178"/>
                  </a:cubicBezTo>
                  <a:cubicBezTo>
                    <a:pt x="191" y="177"/>
                    <a:pt x="185" y="175"/>
                    <a:pt x="184" y="177"/>
                  </a:cubicBezTo>
                  <a:cubicBezTo>
                    <a:pt x="180" y="180"/>
                    <a:pt x="191" y="179"/>
                    <a:pt x="192" y="180"/>
                  </a:cubicBezTo>
                  <a:cubicBezTo>
                    <a:pt x="195" y="182"/>
                    <a:pt x="190" y="182"/>
                    <a:pt x="189" y="183"/>
                  </a:cubicBezTo>
                  <a:cubicBezTo>
                    <a:pt x="189" y="184"/>
                    <a:pt x="194" y="185"/>
                    <a:pt x="195" y="186"/>
                  </a:cubicBezTo>
                  <a:cubicBezTo>
                    <a:pt x="195" y="186"/>
                    <a:pt x="197" y="186"/>
                    <a:pt x="198" y="187"/>
                  </a:cubicBezTo>
                  <a:cubicBezTo>
                    <a:pt x="198" y="188"/>
                    <a:pt x="198" y="189"/>
                    <a:pt x="199" y="189"/>
                  </a:cubicBezTo>
                  <a:cubicBezTo>
                    <a:pt x="201" y="190"/>
                    <a:pt x="203" y="190"/>
                    <a:pt x="205" y="190"/>
                  </a:cubicBezTo>
                  <a:cubicBezTo>
                    <a:pt x="208" y="189"/>
                    <a:pt x="211" y="189"/>
                    <a:pt x="213" y="189"/>
                  </a:cubicBezTo>
                  <a:cubicBezTo>
                    <a:pt x="214" y="188"/>
                    <a:pt x="216" y="187"/>
                    <a:pt x="216" y="187"/>
                  </a:cubicBezTo>
                  <a:cubicBezTo>
                    <a:pt x="218" y="187"/>
                    <a:pt x="217" y="187"/>
                    <a:pt x="218" y="188"/>
                  </a:cubicBezTo>
                  <a:cubicBezTo>
                    <a:pt x="219" y="188"/>
                    <a:pt x="221" y="190"/>
                    <a:pt x="222" y="191"/>
                  </a:cubicBezTo>
                  <a:cubicBezTo>
                    <a:pt x="224" y="191"/>
                    <a:pt x="224" y="188"/>
                    <a:pt x="225" y="188"/>
                  </a:cubicBezTo>
                  <a:cubicBezTo>
                    <a:pt x="227" y="189"/>
                    <a:pt x="227" y="195"/>
                    <a:pt x="226" y="196"/>
                  </a:cubicBezTo>
                  <a:cubicBezTo>
                    <a:pt x="224" y="197"/>
                    <a:pt x="221" y="198"/>
                    <a:pt x="219" y="199"/>
                  </a:cubicBezTo>
                  <a:cubicBezTo>
                    <a:pt x="216" y="199"/>
                    <a:pt x="213" y="201"/>
                    <a:pt x="211" y="203"/>
                  </a:cubicBezTo>
                  <a:cubicBezTo>
                    <a:pt x="209" y="205"/>
                    <a:pt x="209" y="206"/>
                    <a:pt x="206" y="207"/>
                  </a:cubicBezTo>
                  <a:cubicBezTo>
                    <a:pt x="204" y="207"/>
                    <a:pt x="203" y="208"/>
                    <a:pt x="204" y="210"/>
                  </a:cubicBezTo>
                  <a:cubicBezTo>
                    <a:pt x="205" y="212"/>
                    <a:pt x="207" y="211"/>
                    <a:pt x="208" y="211"/>
                  </a:cubicBezTo>
                  <a:cubicBezTo>
                    <a:pt x="211" y="210"/>
                    <a:pt x="212" y="211"/>
                    <a:pt x="214" y="213"/>
                  </a:cubicBezTo>
                  <a:cubicBezTo>
                    <a:pt x="215" y="213"/>
                    <a:pt x="216" y="215"/>
                    <a:pt x="218" y="215"/>
                  </a:cubicBezTo>
                  <a:cubicBezTo>
                    <a:pt x="219" y="216"/>
                    <a:pt x="220" y="216"/>
                    <a:pt x="221" y="216"/>
                  </a:cubicBezTo>
                  <a:cubicBezTo>
                    <a:pt x="223" y="217"/>
                    <a:pt x="225" y="220"/>
                    <a:pt x="225" y="222"/>
                  </a:cubicBezTo>
                  <a:cubicBezTo>
                    <a:pt x="225" y="225"/>
                    <a:pt x="222" y="225"/>
                    <a:pt x="223" y="228"/>
                  </a:cubicBezTo>
                  <a:cubicBezTo>
                    <a:pt x="223" y="229"/>
                    <a:pt x="224" y="230"/>
                    <a:pt x="224" y="231"/>
                  </a:cubicBezTo>
                  <a:cubicBezTo>
                    <a:pt x="223" y="232"/>
                    <a:pt x="222" y="231"/>
                    <a:pt x="221" y="231"/>
                  </a:cubicBezTo>
                  <a:cubicBezTo>
                    <a:pt x="219" y="232"/>
                    <a:pt x="220" y="234"/>
                    <a:pt x="222" y="234"/>
                  </a:cubicBezTo>
                  <a:cubicBezTo>
                    <a:pt x="223" y="235"/>
                    <a:pt x="225" y="235"/>
                    <a:pt x="226" y="236"/>
                  </a:cubicBezTo>
                  <a:cubicBezTo>
                    <a:pt x="230" y="239"/>
                    <a:pt x="235" y="235"/>
                    <a:pt x="239" y="233"/>
                  </a:cubicBezTo>
                  <a:cubicBezTo>
                    <a:pt x="240" y="231"/>
                    <a:pt x="240" y="229"/>
                    <a:pt x="242" y="227"/>
                  </a:cubicBezTo>
                  <a:cubicBezTo>
                    <a:pt x="244" y="226"/>
                    <a:pt x="248" y="225"/>
                    <a:pt x="250" y="225"/>
                  </a:cubicBezTo>
                  <a:cubicBezTo>
                    <a:pt x="252" y="225"/>
                    <a:pt x="253" y="226"/>
                    <a:pt x="254" y="225"/>
                  </a:cubicBezTo>
                  <a:cubicBezTo>
                    <a:pt x="255" y="225"/>
                    <a:pt x="255" y="223"/>
                    <a:pt x="256" y="223"/>
                  </a:cubicBezTo>
                  <a:cubicBezTo>
                    <a:pt x="257" y="222"/>
                    <a:pt x="259" y="222"/>
                    <a:pt x="260" y="221"/>
                  </a:cubicBezTo>
                  <a:cubicBezTo>
                    <a:pt x="261" y="220"/>
                    <a:pt x="260" y="219"/>
                    <a:pt x="262" y="218"/>
                  </a:cubicBezTo>
                  <a:cubicBezTo>
                    <a:pt x="265" y="216"/>
                    <a:pt x="267" y="219"/>
                    <a:pt x="270" y="220"/>
                  </a:cubicBezTo>
                  <a:cubicBezTo>
                    <a:pt x="272" y="221"/>
                    <a:pt x="272" y="220"/>
                    <a:pt x="273" y="219"/>
                  </a:cubicBezTo>
                  <a:cubicBezTo>
                    <a:pt x="275" y="219"/>
                    <a:pt x="275" y="219"/>
                    <a:pt x="277" y="220"/>
                  </a:cubicBezTo>
                  <a:cubicBezTo>
                    <a:pt x="277" y="218"/>
                    <a:pt x="280" y="220"/>
                    <a:pt x="281" y="219"/>
                  </a:cubicBezTo>
                  <a:cubicBezTo>
                    <a:pt x="281" y="218"/>
                    <a:pt x="279" y="217"/>
                    <a:pt x="279" y="216"/>
                  </a:cubicBezTo>
                  <a:cubicBezTo>
                    <a:pt x="279" y="213"/>
                    <a:pt x="285" y="213"/>
                    <a:pt x="285" y="210"/>
                  </a:cubicBezTo>
                  <a:cubicBezTo>
                    <a:pt x="285" y="209"/>
                    <a:pt x="280" y="210"/>
                    <a:pt x="279" y="209"/>
                  </a:cubicBezTo>
                  <a:cubicBezTo>
                    <a:pt x="278" y="209"/>
                    <a:pt x="277" y="208"/>
                    <a:pt x="276" y="208"/>
                  </a:cubicBezTo>
                  <a:cubicBezTo>
                    <a:pt x="274" y="208"/>
                    <a:pt x="273" y="210"/>
                    <a:pt x="271" y="210"/>
                  </a:cubicBezTo>
                  <a:cubicBezTo>
                    <a:pt x="269" y="210"/>
                    <a:pt x="269" y="207"/>
                    <a:pt x="268" y="207"/>
                  </a:cubicBezTo>
                  <a:cubicBezTo>
                    <a:pt x="266" y="206"/>
                    <a:pt x="265" y="209"/>
                    <a:pt x="264" y="210"/>
                  </a:cubicBezTo>
                  <a:cubicBezTo>
                    <a:pt x="259" y="214"/>
                    <a:pt x="257" y="208"/>
                    <a:pt x="255" y="205"/>
                  </a:cubicBezTo>
                  <a:cubicBezTo>
                    <a:pt x="252" y="201"/>
                    <a:pt x="250" y="196"/>
                    <a:pt x="249" y="191"/>
                  </a:cubicBezTo>
                  <a:cubicBezTo>
                    <a:pt x="248" y="189"/>
                    <a:pt x="249" y="188"/>
                    <a:pt x="250" y="186"/>
                  </a:cubicBezTo>
                  <a:cubicBezTo>
                    <a:pt x="253" y="185"/>
                    <a:pt x="255" y="183"/>
                    <a:pt x="257" y="182"/>
                  </a:cubicBezTo>
                  <a:cubicBezTo>
                    <a:pt x="257" y="183"/>
                    <a:pt x="256" y="185"/>
                    <a:pt x="255" y="187"/>
                  </a:cubicBezTo>
                  <a:cubicBezTo>
                    <a:pt x="255" y="187"/>
                    <a:pt x="253" y="189"/>
                    <a:pt x="254" y="190"/>
                  </a:cubicBezTo>
                  <a:cubicBezTo>
                    <a:pt x="255" y="191"/>
                    <a:pt x="259" y="184"/>
                    <a:pt x="259" y="183"/>
                  </a:cubicBezTo>
                  <a:cubicBezTo>
                    <a:pt x="263" y="179"/>
                    <a:pt x="271" y="171"/>
                    <a:pt x="277" y="175"/>
                  </a:cubicBezTo>
                  <a:cubicBezTo>
                    <a:pt x="278" y="173"/>
                    <a:pt x="280" y="172"/>
                    <a:pt x="282" y="171"/>
                  </a:cubicBezTo>
                  <a:cubicBezTo>
                    <a:pt x="283" y="171"/>
                    <a:pt x="284" y="170"/>
                    <a:pt x="286" y="171"/>
                  </a:cubicBezTo>
                  <a:cubicBezTo>
                    <a:pt x="286" y="171"/>
                    <a:pt x="286" y="173"/>
                    <a:pt x="288" y="173"/>
                  </a:cubicBezTo>
                  <a:cubicBezTo>
                    <a:pt x="288" y="170"/>
                    <a:pt x="290" y="169"/>
                    <a:pt x="292" y="168"/>
                  </a:cubicBezTo>
                  <a:cubicBezTo>
                    <a:pt x="293" y="168"/>
                    <a:pt x="294" y="167"/>
                    <a:pt x="295" y="167"/>
                  </a:cubicBezTo>
                  <a:cubicBezTo>
                    <a:pt x="296" y="167"/>
                    <a:pt x="297" y="167"/>
                    <a:pt x="298" y="166"/>
                  </a:cubicBezTo>
                  <a:cubicBezTo>
                    <a:pt x="299" y="166"/>
                    <a:pt x="299" y="164"/>
                    <a:pt x="300" y="164"/>
                  </a:cubicBezTo>
                  <a:cubicBezTo>
                    <a:pt x="301" y="163"/>
                    <a:pt x="302" y="162"/>
                    <a:pt x="304" y="162"/>
                  </a:cubicBezTo>
                  <a:cubicBezTo>
                    <a:pt x="307" y="162"/>
                    <a:pt x="310" y="161"/>
                    <a:pt x="313" y="162"/>
                  </a:cubicBezTo>
                  <a:cubicBezTo>
                    <a:pt x="313" y="162"/>
                    <a:pt x="313" y="163"/>
                    <a:pt x="313" y="163"/>
                  </a:cubicBezTo>
                  <a:cubicBezTo>
                    <a:pt x="314" y="163"/>
                    <a:pt x="314" y="162"/>
                    <a:pt x="315" y="162"/>
                  </a:cubicBezTo>
                  <a:cubicBezTo>
                    <a:pt x="314" y="161"/>
                    <a:pt x="314" y="161"/>
                    <a:pt x="314" y="160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5" name="Freeform 11">
              <a:extLst>
                <a:ext uri="{FF2B5EF4-FFF2-40B4-BE49-F238E27FC236}">
                  <a16:creationId xmlns:a16="http://schemas.microsoft.com/office/drawing/2014/main" id="{49B6C954-A771-B851-D2C1-79554DFE3B5B}"/>
                </a:ext>
              </a:extLst>
            </p:cNvPr>
            <p:cNvSpPr>
              <a:spLocks/>
            </p:cNvSpPr>
            <p:nvPr/>
          </p:nvSpPr>
          <p:spPr bwMode="auto">
            <a:xfrm>
              <a:off x="8870950" y="4849813"/>
              <a:ext cx="342900" cy="215900"/>
            </a:xfrm>
            <a:custGeom>
              <a:avLst/>
              <a:gdLst>
                <a:gd name="T0" fmla="*/ 35 w 90"/>
                <a:gd name="T1" fmla="*/ 53 h 57"/>
                <a:gd name="T2" fmla="*/ 41 w 90"/>
                <a:gd name="T3" fmla="*/ 52 h 57"/>
                <a:gd name="T4" fmla="*/ 44 w 90"/>
                <a:gd name="T5" fmla="*/ 46 h 57"/>
                <a:gd name="T6" fmla="*/ 47 w 90"/>
                <a:gd name="T7" fmla="*/ 39 h 57"/>
                <a:gd name="T8" fmla="*/ 52 w 90"/>
                <a:gd name="T9" fmla="*/ 46 h 57"/>
                <a:gd name="T10" fmla="*/ 56 w 90"/>
                <a:gd name="T11" fmla="*/ 48 h 57"/>
                <a:gd name="T12" fmla="*/ 58 w 90"/>
                <a:gd name="T13" fmla="*/ 53 h 57"/>
                <a:gd name="T14" fmla="*/ 59 w 90"/>
                <a:gd name="T15" fmla="*/ 55 h 57"/>
                <a:gd name="T16" fmla="*/ 61 w 90"/>
                <a:gd name="T17" fmla="*/ 53 h 57"/>
                <a:gd name="T18" fmla="*/ 63 w 90"/>
                <a:gd name="T19" fmla="*/ 46 h 57"/>
                <a:gd name="T20" fmla="*/ 66 w 90"/>
                <a:gd name="T21" fmla="*/ 39 h 57"/>
                <a:gd name="T22" fmla="*/ 77 w 90"/>
                <a:gd name="T23" fmla="*/ 41 h 57"/>
                <a:gd name="T24" fmla="*/ 83 w 90"/>
                <a:gd name="T25" fmla="*/ 45 h 57"/>
                <a:gd name="T26" fmla="*/ 83 w 90"/>
                <a:gd name="T27" fmla="*/ 40 h 57"/>
                <a:gd name="T28" fmla="*/ 81 w 90"/>
                <a:gd name="T29" fmla="*/ 34 h 57"/>
                <a:gd name="T30" fmla="*/ 86 w 90"/>
                <a:gd name="T31" fmla="*/ 36 h 57"/>
                <a:gd name="T32" fmla="*/ 88 w 90"/>
                <a:gd name="T33" fmla="*/ 32 h 57"/>
                <a:gd name="T34" fmla="*/ 89 w 90"/>
                <a:gd name="T35" fmla="*/ 24 h 57"/>
                <a:gd name="T36" fmla="*/ 80 w 90"/>
                <a:gd name="T37" fmla="*/ 26 h 57"/>
                <a:gd name="T38" fmla="*/ 70 w 90"/>
                <a:gd name="T39" fmla="*/ 21 h 57"/>
                <a:gd name="T40" fmla="*/ 72 w 90"/>
                <a:gd name="T41" fmla="*/ 14 h 57"/>
                <a:gd name="T42" fmla="*/ 71 w 90"/>
                <a:gd name="T43" fmla="*/ 7 h 57"/>
                <a:gd name="T44" fmla="*/ 57 w 90"/>
                <a:gd name="T45" fmla="*/ 3 h 57"/>
                <a:gd name="T46" fmla="*/ 50 w 90"/>
                <a:gd name="T47" fmla="*/ 3 h 57"/>
                <a:gd name="T48" fmla="*/ 44 w 90"/>
                <a:gd name="T49" fmla="*/ 6 h 57"/>
                <a:gd name="T50" fmla="*/ 32 w 90"/>
                <a:gd name="T51" fmla="*/ 7 h 57"/>
                <a:gd name="T52" fmla="*/ 30 w 90"/>
                <a:gd name="T53" fmla="*/ 10 h 57"/>
                <a:gd name="T54" fmla="*/ 25 w 90"/>
                <a:gd name="T55" fmla="*/ 10 h 57"/>
                <a:gd name="T56" fmla="*/ 20 w 90"/>
                <a:gd name="T57" fmla="*/ 11 h 57"/>
                <a:gd name="T58" fmla="*/ 22 w 90"/>
                <a:gd name="T59" fmla="*/ 13 h 57"/>
                <a:gd name="T60" fmla="*/ 21 w 90"/>
                <a:gd name="T61" fmla="*/ 16 h 57"/>
                <a:gd name="T62" fmla="*/ 16 w 90"/>
                <a:gd name="T63" fmla="*/ 20 h 57"/>
                <a:gd name="T64" fmla="*/ 10 w 90"/>
                <a:gd name="T65" fmla="*/ 25 h 57"/>
                <a:gd name="T66" fmla="*/ 10 w 90"/>
                <a:gd name="T67" fmla="*/ 30 h 57"/>
                <a:gd name="T68" fmla="*/ 4 w 90"/>
                <a:gd name="T69" fmla="*/ 37 h 57"/>
                <a:gd name="T70" fmla="*/ 5 w 90"/>
                <a:gd name="T71" fmla="*/ 41 h 57"/>
                <a:gd name="T72" fmla="*/ 1 w 90"/>
                <a:gd name="T73" fmla="*/ 46 h 57"/>
                <a:gd name="T74" fmla="*/ 7 w 90"/>
                <a:gd name="T75" fmla="*/ 43 h 57"/>
                <a:gd name="T76" fmla="*/ 12 w 90"/>
                <a:gd name="T77" fmla="*/ 39 h 57"/>
                <a:gd name="T78" fmla="*/ 17 w 90"/>
                <a:gd name="T79" fmla="*/ 43 h 57"/>
                <a:gd name="T80" fmla="*/ 18 w 90"/>
                <a:gd name="T81" fmla="*/ 50 h 57"/>
                <a:gd name="T82" fmla="*/ 30 w 90"/>
                <a:gd name="T83" fmla="*/ 53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90" h="57">
                  <a:moveTo>
                    <a:pt x="30" y="53"/>
                  </a:moveTo>
                  <a:cubicBezTo>
                    <a:pt x="32" y="52"/>
                    <a:pt x="32" y="52"/>
                    <a:pt x="35" y="53"/>
                  </a:cubicBezTo>
                  <a:cubicBezTo>
                    <a:pt x="36" y="54"/>
                    <a:pt x="38" y="54"/>
                    <a:pt x="38" y="52"/>
                  </a:cubicBezTo>
                  <a:cubicBezTo>
                    <a:pt x="39" y="52"/>
                    <a:pt x="40" y="52"/>
                    <a:pt x="41" y="52"/>
                  </a:cubicBezTo>
                  <a:cubicBezTo>
                    <a:pt x="41" y="51"/>
                    <a:pt x="41" y="50"/>
                    <a:pt x="42" y="49"/>
                  </a:cubicBezTo>
                  <a:cubicBezTo>
                    <a:pt x="43" y="48"/>
                    <a:pt x="45" y="48"/>
                    <a:pt x="44" y="46"/>
                  </a:cubicBezTo>
                  <a:cubicBezTo>
                    <a:pt x="43" y="44"/>
                    <a:pt x="42" y="44"/>
                    <a:pt x="44" y="43"/>
                  </a:cubicBezTo>
                  <a:cubicBezTo>
                    <a:pt x="47" y="42"/>
                    <a:pt x="45" y="41"/>
                    <a:pt x="47" y="39"/>
                  </a:cubicBezTo>
                  <a:cubicBezTo>
                    <a:pt x="49" y="39"/>
                    <a:pt x="49" y="41"/>
                    <a:pt x="49" y="43"/>
                  </a:cubicBezTo>
                  <a:cubicBezTo>
                    <a:pt x="50" y="45"/>
                    <a:pt x="50" y="45"/>
                    <a:pt x="52" y="46"/>
                  </a:cubicBezTo>
                  <a:cubicBezTo>
                    <a:pt x="53" y="47"/>
                    <a:pt x="53" y="48"/>
                    <a:pt x="54" y="48"/>
                  </a:cubicBezTo>
                  <a:cubicBezTo>
                    <a:pt x="55" y="48"/>
                    <a:pt x="56" y="48"/>
                    <a:pt x="56" y="48"/>
                  </a:cubicBezTo>
                  <a:cubicBezTo>
                    <a:pt x="57" y="49"/>
                    <a:pt x="57" y="50"/>
                    <a:pt x="57" y="51"/>
                  </a:cubicBezTo>
                  <a:cubicBezTo>
                    <a:pt x="57" y="52"/>
                    <a:pt x="57" y="52"/>
                    <a:pt x="58" y="53"/>
                  </a:cubicBezTo>
                  <a:cubicBezTo>
                    <a:pt x="58" y="53"/>
                    <a:pt x="58" y="53"/>
                    <a:pt x="59" y="54"/>
                  </a:cubicBezTo>
                  <a:cubicBezTo>
                    <a:pt x="59" y="54"/>
                    <a:pt x="59" y="55"/>
                    <a:pt x="59" y="55"/>
                  </a:cubicBezTo>
                  <a:cubicBezTo>
                    <a:pt x="60" y="56"/>
                    <a:pt x="60" y="57"/>
                    <a:pt x="61" y="56"/>
                  </a:cubicBezTo>
                  <a:cubicBezTo>
                    <a:pt x="64" y="56"/>
                    <a:pt x="61" y="54"/>
                    <a:pt x="61" y="53"/>
                  </a:cubicBezTo>
                  <a:cubicBezTo>
                    <a:pt x="59" y="51"/>
                    <a:pt x="61" y="51"/>
                    <a:pt x="62" y="49"/>
                  </a:cubicBezTo>
                  <a:cubicBezTo>
                    <a:pt x="62" y="48"/>
                    <a:pt x="62" y="47"/>
                    <a:pt x="63" y="46"/>
                  </a:cubicBezTo>
                  <a:cubicBezTo>
                    <a:pt x="64" y="46"/>
                    <a:pt x="65" y="45"/>
                    <a:pt x="65" y="44"/>
                  </a:cubicBezTo>
                  <a:cubicBezTo>
                    <a:pt x="66" y="42"/>
                    <a:pt x="65" y="40"/>
                    <a:pt x="66" y="39"/>
                  </a:cubicBezTo>
                  <a:cubicBezTo>
                    <a:pt x="67" y="36"/>
                    <a:pt x="69" y="39"/>
                    <a:pt x="69" y="40"/>
                  </a:cubicBezTo>
                  <a:cubicBezTo>
                    <a:pt x="72" y="45"/>
                    <a:pt x="73" y="43"/>
                    <a:pt x="77" y="41"/>
                  </a:cubicBezTo>
                  <a:cubicBezTo>
                    <a:pt x="78" y="41"/>
                    <a:pt x="79" y="41"/>
                    <a:pt x="80" y="43"/>
                  </a:cubicBezTo>
                  <a:cubicBezTo>
                    <a:pt x="81" y="44"/>
                    <a:pt x="82" y="48"/>
                    <a:pt x="83" y="45"/>
                  </a:cubicBezTo>
                  <a:cubicBezTo>
                    <a:pt x="84" y="44"/>
                    <a:pt x="83" y="43"/>
                    <a:pt x="83" y="43"/>
                  </a:cubicBezTo>
                  <a:cubicBezTo>
                    <a:pt x="83" y="42"/>
                    <a:pt x="83" y="41"/>
                    <a:pt x="83" y="40"/>
                  </a:cubicBezTo>
                  <a:cubicBezTo>
                    <a:pt x="82" y="39"/>
                    <a:pt x="81" y="39"/>
                    <a:pt x="81" y="38"/>
                  </a:cubicBezTo>
                  <a:cubicBezTo>
                    <a:pt x="81" y="37"/>
                    <a:pt x="81" y="36"/>
                    <a:pt x="81" y="34"/>
                  </a:cubicBezTo>
                  <a:cubicBezTo>
                    <a:pt x="82" y="34"/>
                    <a:pt x="83" y="34"/>
                    <a:pt x="84" y="35"/>
                  </a:cubicBezTo>
                  <a:cubicBezTo>
                    <a:pt x="85" y="35"/>
                    <a:pt x="85" y="36"/>
                    <a:pt x="86" y="36"/>
                  </a:cubicBezTo>
                  <a:cubicBezTo>
                    <a:pt x="87" y="37"/>
                    <a:pt x="89" y="37"/>
                    <a:pt x="89" y="35"/>
                  </a:cubicBezTo>
                  <a:cubicBezTo>
                    <a:pt x="89" y="34"/>
                    <a:pt x="89" y="33"/>
                    <a:pt x="88" y="32"/>
                  </a:cubicBezTo>
                  <a:cubicBezTo>
                    <a:pt x="88" y="31"/>
                    <a:pt x="89" y="30"/>
                    <a:pt x="89" y="29"/>
                  </a:cubicBezTo>
                  <a:cubicBezTo>
                    <a:pt x="90" y="27"/>
                    <a:pt x="90" y="25"/>
                    <a:pt x="89" y="24"/>
                  </a:cubicBezTo>
                  <a:cubicBezTo>
                    <a:pt x="87" y="22"/>
                    <a:pt x="87" y="24"/>
                    <a:pt x="86" y="25"/>
                  </a:cubicBezTo>
                  <a:cubicBezTo>
                    <a:pt x="84" y="27"/>
                    <a:pt x="82" y="27"/>
                    <a:pt x="80" y="26"/>
                  </a:cubicBezTo>
                  <a:cubicBezTo>
                    <a:pt x="78" y="25"/>
                    <a:pt x="79" y="24"/>
                    <a:pt x="77" y="22"/>
                  </a:cubicBezTo>
                  <a:cubicBezTo>
                    <a:pt x="76" y="21"/>
                    <a:pt x="72" y="22"/>
                    <a:pt x="70" y="21"/>
                  </a:cubicBezTo>
                  <a:cubicBezTo>
                    <a:pt x="70" y="20"/>
                    <a:pt x="70" y="19"/>
                    <a:pt x="70" y="18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2" y="13"/>
                    <a:pt x="73" y="12"/>
                    <a:pt x="73" y="11"/>
                  </a:cubicBezTo>
                  <a:cubicBezTo>
                    <a:pt x="73" y="9"/>
                    <a:pt x="72" y="9"/>
                    <a:pt x="71" y="7"/>
                  </a:cubicBezTo>
                  <a:cubicBezTo>
                    <a:pt x="68" y="7"/>
                    <a:pt x="66" y="4"/>
                    <a:pt x="62" y="3"/>
                  </a:cubicBezTo>
                  <a:cubicBezTo>
                    <a:pt x="60" y="3"/>
                    <a:pt x="59" y="4"/>
                    <a:pt x="57" y="3"/>
                  </a:cubicBezTo>
                  <a:cubicBezTo>
                    <a:pt x="56" y="3"/>
                    <a:pt x="55" y="2"/>
                    <a:pt x="54" y="1"/>
                  </a:cubicBezTo>
                  <a:cubicBezTo>
                    <a:pt x="52" y="0"/>
                    <a:pt x="49" y="0"/>
                    <a:pt x="50" y="3"/>
                  </a:cubicBezTo>
                  <a:cubicBezTo>
                    <a:pt x="50" y="4"/>
                    <a:pt x="53" y="4"/>
                    <a:pt x="52" y="6"/>
                  </a:cubicBezTo>
                  <a:cubicBezTo>
                    <a:pt x="49" y="7"/>
                    <a:pt x="47" y="5"/>
                    <a:pt x="44" y="6"/>
                  </a:cubicBezTo>
                  <a:cubicBezTo>
                    <a:pt x="41" y="7"/>
                    <a:pt x="37" y="7"/>
                    <a:pt x="34" y="7"/>
                  </a:cubicBezTo>
                  <a:cubicBezTo>
                    <a:pt x="33" y="7"/>
                    <a:pt x="32" y="7"/>
                    <a:pt x="32" y="7"/>
                  </a:cubicBezTo>
                  <a:cubicBezTo>
                    <a:pt x="31" y="8"/>
                    <a:pt x="31" y="8"/>
                    <a:pt x="31" y="9"/>
                  </a:cubicBezTo>
                  <a:cubicBezTo>
                    <a:pt x="30" y="9"/>
                    <a:pt x="30" y="10"/>
                    <a:pt x="30" y="10"/>
                  </a:cubicBezTo>
                  <a:cubicBezTo>
                    <a:pt x="29" y="11"/>
                    <a:pt x="29" y="10"/>
                    <a:pt x="29" y="11"/>
                  </a:cubicBezTo>
                  <a:cubicBezTo>
                    <a:pt x="27" y="11"/>
                    <a:pt x="26" y="10"/>
                    <a:pt x="25" y="10"/>
                  </a:cubicBezTo>
                  <a:cubicBezTo>
                    <a:pt x="25" y="9"/>
                    <a:pt x="24" y="8"/>
                    <a:pt x="22" y="9"/>
                  </a:cubicBezTo>
                  <a:cubicBezTo>
                    <a:pt x="21" y="9"/>
                    <a:pt x="21" y="11"/>
                    <a:pt x="20" y="11"/>
                  </a:cubicBezTo>
                  <a:cubicBezTo>
                    <a:pt x="20" y="12"/>
                    <a:pt x="18" y="13"/>
                    <a:pt x="20" y="13"/>
                  </a:cubicBezTo>
                  <a:cubicBezTo>
                    <a:pt x="20" y="13"/>
                    <a:pt x="21" y="13"/>
                    <a:pt x="22" y="13"/>
                  </a:cubicBezTo>
                  <a:cubicBezTo>
                    <a:pt x="23" y="14"/>
                    <a:pt x="21" y="14"/>
                    <a:pt x="21" y="15"/>
                  </a:cubicBezTo>
                  <a:cubicBezTo>
                    <a:pt x="20" y="15"/>
                    <a:pt x="21" y="16"/>
                    <a:pt x="21" y="16"/>
                  </a:cubicBezTo>
                  <a:cubicBezTo>
                    <a:pt x="20" y="17"/>
                    <a:pt x="19" y="18"/>
                    <a:pt x="18" y="19"/>
                  </a:cubicBezTo>
                  <a:cubicBezTo>
                    <a:pt x="18" y="19"/>
                    <a:pt x="17" y="20"/>
                    <a:pt x="16" y="20"/>
                  </a:cubicBezTo>
                  <a:cubicBezTo>
                    <a:pt x="16" y="21"/>
                    <a:pt x="15" y="22"/>
                    <a:pt x="15" y="23"/>
                  </a:cubicBezTo>
                  <a:cubicBezTo>
                    <a:pt x="14" y="24"/>
                    <a:pt x="11" y="24"/>
                    <a:pt x="10" y="25"/>
                  </a:cubicBezTo>
                  <a:cubicBezTo>
                    <a:pt x="10" y="25"/>
                    <a:pt x="11" y="27"/>
                    <a:pt x="11" y="27"/>
                  </a:cubicBezTo>
                  <a:cubicBezTo>
                    <a:pt x="11" y="28"/>
                    <a:pt x="11" y="29"/>
                    <a:pt x="10" y="30"/>
                  </a:cubicBezTo>
                  <a:cubicBezTo>
                    <a:pt x="10" y="32"/>
                    <a:pt x="7" y="32"/>
                    <a:pt x="5" y="34"/>
                  </a:cubicBezTo>
                  <a:cubicBezTo>
                    <a:pt x="5" y="35"/>
                    <a:pt x="5" y="36"/>
                    <a:pt x="4" y="37"/>
                  </a:cubicBezTo>
                  <a:cubicBezTo>
                    <a:pt x="4" y="37"/>
                    <a:pt x="4" y="39"/>
                    <a:pt x="3" y="39"/>
                  </a:cubicBezTo>
                  <a:cubicBezTo>
                    <a:pt x="3" y="40"/>
                    <a:pt x="4" y="40"/>
                    <a:pt x="5" y="41"/>
                  </a:cubicBezTo>
                  <a:cubicBezTo>
                    <a:pt x="5" y="42"/>
                    <a:pt x="5" y="42"/>
                    <a:pt x="4" y="43"/>
                  </a:cubicBezTo>
                  <a:cubicBezTo>
                    <a:pt x="4" y="45"/>
                    <a:pt x="2" y="44"/>
                    <a:pt x="1" y="46"/>
                  </a:cubicBezTo>
                  <a:cubicBezTo>
                    <a:pt x="0" y="49"/>
                    <a:pt x="8" y="47"/>
                    <a:pt x="8" y="44"/>
                  </a:cubicBezTo>
                  <a:cubicBezTo>
                    <a:pt x="8" y="44"/>
                    <a:pt x="7" y="43"/>
                    <a:pt x="7" y="43"/>
                  </a:cubicBezTo>
                  <a:cubicBezTo>
                    <a:pt x="7" y="42"/>
                    <a:pt x="7" y="42"/>
                    <a:pt x="7" y="41"/>
                  </a:cubicBezTo>
                  <a:cubicBezTo>
                    <a:pt x="8" y="40"/>
                    <a:pt x="10" y="39"/>
                    <a:pt x="12" y="39"/>
                  </a:cubicBezTo>
                  <a:cubicBezTo>
                    <a:pt x="13" y="39"/>
                    <a:pt x="16" y="38"/>
                    <a:pt x="17" y="39"/>
                  </a:cubicBezTo>
                  <a:cubicBezTo>
                    <a:pt x="18" y="40"/>
                    <a:pt x="17" y="41"/>
                    <a:pt x="17" y="43"/>
                  </a:cubicBezTo>
                  <a:cubicBezTo>
                    <a:pt x="19" y="44"/>
                    <a:pt x="17" y="46"/>
                    <a:pt x="17" y="47"/>
                  </a:cubicBezTo>
                  <a:cubicBezTo>
                    <a:pt x="18" y="49"/>
                    <a:pt x="20" y="48"/>
                    <a:pt x="18" y="50"/>
                  </a:cubicBezTo>
                  <a:cubicBezTo>
                    <a:pt x="20" y="51"/>
                    <a:pt x="22" y="51"/>
                    <a:pt x="22" y="54"/>
                  </a:cubicBezTo>
                  <a:cubicBezTo>
                    <a:pt x="24" y="54"/>
                    <a:pt x="27" y="55"/>
                    <a:pt x="30" y="53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6" name="Freeform 12">
              <a:extLst>
                <a:ext uri="{FF2B5EF4-FFF2-40B4-BE49-F238E27FC236}">
                  <a16:creationId xmlns:a16="http://schemas.microsoft.com/office/drawing/2014/main" id="{57B2BD96-7CF9-D381-4406-33AB7C3BDE61}"/>
                </a:ext>
              </a:extLst>
            </p:cNvPr>
            <p:cNvSpPr>
              <a:spLocks/>
            </p:cNvSpPr>
            <p:nvPr/>
          </p:nvSpPr>
          <p:spPr bwMode="auto">
            <a:xfrm>
              <a:off x="9839325" y="5024438"/>
              <a:ext cx="307975" cy="411162"/>
            </a:xfrm>
            <a:custGeom>
              <a:avLst/>
              <a:gdLst>
                <a:gd name="T0" fmla="*/ 69 w 81"/>
                <a:gd name="T1" fmla="*/ 97 h 108"/>
                <a:gd name="T2" fmla="*/ 70 w 81"/>
                <a:gd name="T3" fmla="*/ 92 h 108"/>
                <a:gd name="T4" fmla="*/ 78 w 81"/>
                <a:gd name="T5" fmla="*/ 87 h 108"/>
                <a:gd name="T6" fmla="*/ 78 w 81"/>
                <a:gd name="T7" fmla="*/ 81 h 108"/>
                <a:gd name="T8" fmla="*/ 72 w 81"/>
                <a:gd name="T9" fmla="*/ 76 h 108"/>
                <a:gd name="T10" fmla="*/ 69 w 81"/>
                <a:gd name="T11" fmla="*/ 62 h 108"/>
                <a:gd name="T12" fmla="*/ 73 w 81"/>
                <a:gd name="T13" fmla="*/ 56 h 108"/>
                <a:gd name="T14" fmla="*/ 72 w 81"/>
                <a:gd name="T15" fmla="*/ 51 h 108"/>
                <a:gd name="T16" fmla="*/ 70 w 81"/>
                <a:gd name="T17" fmla="*/ 47 h 108"/>
                <a:gd name="T18" fmla="*/ 76 w 81"/>
                <a:gd name="T19" fmla="*/ 44 h 108"/>
                <a:gd name="T20" fmla="*/ 70 w 81"/>
                <a:gd name="T21" fmla="*/ 41 h 108"/>
                <a:gd name="T22" fmla="*/ 63 w 81"/>
                <a:gd name="T23" fmla="*/ 47 h 108"/>
                <a:gd name="T24" fmla="*/ 56 w 81"/>
                <a:gd name="T25" fmla="*/ 43 h 108"/>
                <a:gd name="T26" fmla="*/ 49 w 81"/>
                <a:gd name="T27" fmla="*/ 37 h 108"/>
                <a:gd name="T28" fmla="*/ 49 w 81"/>
                <a:gd name="T29" fmla="*/ 33 h 108"/>
                <a:gd name="T30" fmla="*/ 51 w 81"/>
                <a:gd name="T31" fmla="*/ 29 h 108"/>
                <a:gd name="T32" fmla="*/ 42 w 81"/>
                <a:gd name="T33" fmla="*/ 24 h 108"/>
                <a:gd name="T34" fmla="*/ 37 w 81"/>
                <a:gd name="T35" fmla="*/ 18 h 108"/>
                <a:gd name="T36" fmla="*/ 37 w 81"/>
                <a:gd name="T37" fmla="*/ 12 h 108"/>
                <a:gd name="T38" fmla="*/ 28 w 81"/>
                <a:gd name="T39" fmla="*/ 6 h 108"/>
                <a:gd name="T40" fmla="*/ 19 w 81"/>
                <a:gd name="T41" fmla="*/ 1 h 108"/>
                <a:gd name="T42" fmla="*/ 12 w 81"/>
                <a:gd name="T43" fmla="*/ 2 h 108"/>
                <a:gd name="T44" fmla="*/ 6 w 81"/>
                <a:gd name="T45" fmla="*/ 6 h 108"/>
                <a:gd name="T46" fmla="*/ 0 w 81"/>
                <a:gd name="T47" fmla="*/ 12 h 108"/>
                <a:gd name="T48" fmla="*/ 0 w 81"/>
                <a:gd name="T49" fmla="*/ 19 h 108"/>
                <a:gd name="T50" fmla="*/ 3 w 81"/>
                <a:gd name="T51" fmla="*/ 22 h 108"/>
                <a:gd name="T52" fmla="*/ 9 w 81"/>
                <a:gd name="T53" fmla="*/ 29 h 108"/>
                <a:gd name="T54" fmla="*/ 4 w 81"/>
                <a:gd name="T55" fmla="*/ 35 h 108"/>
                <a:gd name="T56" fmla="*/ 6 w 81"/>
                <a:gd name="T57" fmla="*/ 45 h 108"/>
                <a:gd name="T58" fmla="*/ 9 w 81"/>
                <a:gd name="T59" fmla="*/ 54 h 108"/>
                <a:gd name="T60" fmla="*/ 14 w 81"/>
                <a:gd name="T61" fmla="*/ 61 h 108"/>
                <a:gd name="T62" fmla="*/ 12 w 81"/>
                <a:gd name="T63" fmla="*/ 70 h 108"/>
                <a:gd name="T64" fmla="*/ 10 w 81"/>
                <a:gd name="T65" fmla="*/ 73 h 108"/>
                <a:gd name="T66" fmla="*/ 6 w 81"/>
                <a:gd name="T67" fmla="*/ 74 h 108"/>
                <a:gd name="T68" fmla="*/ 12 w 81"/>
                <a:gd name="T69" fmla="*/ 80 h 108"/>
                <a:gd name="T70" fmla="*/ 23 w 81"/>
                <a:gd name="T71" fmla="*/ 87 h 108"/>
                <a:gd name="T72" fmla="*/ 29 w 81"/>
                <a:gd name="T73" fmla="*/ 90 h 108"/>
                <a:gd name="T74" fmla="*/ 31 w 81"/>
                <a:gd name="T75" fmla="*/ 92 h 108"/>
                <a:gd name="T76" fmla="*/ 35 w 81"/>
                <a:gd name="T77" fmla="*/ 86 h 108"/>
                <a:gd name="T78" fmla="*/ 38 w 81"/>
                <a:gd name="T79" fmla="*/ 82 h 108"/>
                <a:gd name="T80" fmla="*/ 42 w 81"/>
                <a:gd name="T81" fmla="*/ 85 h 108"/>
                <a:gd name="T82" fmla="*/ 48 w 81"/>
                <a:gd name="T83" fmla="*/ 91 h 108"/>
                <a:gd name="T84" fmla="*/ 49 w 81"/>
                <a:gd name="T85" fmla="*/ 94 h 108"/>
                <a:gd name="T86" fmla="*/ 57 w 81"/>
                <a:gd name="T87" fmla="*/ 97 h 108"/>
                <a:gd name="T88" fmla="*/ 54 w 81"/>
                <a:gd name="T89" fmla="*/ 104 h 108"/>
                <a:gd name="T90" fmla="*/ 52 w 81"/>
                <a:gd name="T91" fmla="*/ 105 h 108"/>
                <a:gd name="T92" fmla="*/ 59 w 81"/>
                <a:gd name="T93" fmla="*/ 106 h 108"/>
                <a:gd name="T94" fmla="*/ 67 w 81"/>
                <a:gd name="T95" fmla="*/ 105 h 108"/>
                <a:gd name="T96" fmla="*/ 71 w 81"/>
                <a:gd name="T97" fmla="*/ 101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81" h="108">
                  <a:moveTo>
                    <a:pt x="71" y="101"/>
                  </a:moveTo>
                  <a:cubicBezTo>
                    <a:pt x="69" y="99"/>
                    <a:pt x="69" y="99"/>
                    <a:pt x="69" y="97"/>
                  </a:cubicBezTo>
                  <a:cubicBezTo>
                    <a:pt x="70" y="96"/>
                    <a:pt x="70" y="96"/>
                    <a:pt x="70" y="94"/>
                  </a:cubicBezTo>
                  <a:cubicBezTo>
                    <a:pt x="70" y="93"/>
                    <a:pt x="69" y="93"/>
                    <a:pt x="70" y="92"/>
                  </a:cubicBezTo>
                  <a:cubicBezTo>
                    <a:pt x="71" y="90"/>
                    <a:pt x="73" y="92"/>
                    <a:pt x="75" y="91"/>
                  </a:cubicBezTo>
                  <a:cubicBezTo>
                    <a:pt x="76" y="90"/>
                    <a:pt x="77" y="88"/>
                    <a:pt x="78" y="87"/>
                  </a:cubicBezTo>
                  <a:cubicBezTo>
                    <a:pt x="80" y="86"/>
                    <a:pt x="81" y="85"/>
                    <a:pt x="80" y="83"/>
                  </a:cubicBezTo>
                  <a:cubicBezTo>
                    <a:pt x="80" y="82"/>
                    <a:pt x="79" y="82"/>
                    <a:pt x="78" y="81"/>
                  </a:cubicBezTo>
                  <a:cubicBezTo>
                    <a:pt x="78" y="80"/>
                    <a:pt x="77" y="79"/>
                    <a:pt x="77" y="79"/>
                  </a:cubicBezTo>
                  <a:cubicBezTo>
                    <a:pt x="75" y="77"/>
                    <a:pt x="73" y="77"/>
                    <a:pt x="72" y="76"/>
                  </a:cubicBezTo>
                  <a:cubicBezTo>
                    <a:pt x="70" y="75"/>
                    <a:pt x="70" y="71"/>
                    <a:pt x="69" y="70"/>
                  </a:cubicBezTo>
                  <a:cubicBezTo>
                    <a:pt x="68" y="67"/>
                    <a:pt x="68" y="65"/>
                    <a:pt x="69" y="62"/>
                  </a:cubicBezTo>
                  <a:cubicBezTo>
                    <a:pt x="70" y="61"/>
                    <a:pt x="72" y="60"/>
                    <a:pt x="73" y="59"/>
                  </a:cubicBezTo>
                  <a:cubicBezTo>
                    <a:pt x="73" y="58"/>
                    <a:pt x="73" y="57"/>
                    <a:pt x="73" y="56"/>
                  </a:cubicBezTo>
                  <a:cubicBezTo>
                    <a:pt x="74" y="55"/>
                    <a:pt x="74" y="55"/>
                    <a:pt x="75" y="54"/>
                  </a:cubicBezTo>
                  <a:cubicBezTo>
                    <a:pt x="75" y="52"/>
                    <a:pt x="73" y="52"/>
                    <a:pt x="72" y="51"/>
                  </a:cubicBezTo>
                  <a:cubicBezTo>
                    <a:pt x="71" y="51"/>
                    <a:pt x="71" y="50"/>
                    <a:pt x="71" y="49"/>
                  </a:cubicBezTo>
                  <a:cubicBezTo>
                    <a:pt x="70" y="48"/>
                    <a:pt x="70" y="48"/>
                    <a:pt x="70" y="47"/>
                  </a:cubicBezTo>
                  <a:cubicBezTo>
                    <a:pt x="71" y="46"/>
                    <a:pt x="73" y="45"/>
                    <a:pt x="74" y="45"/>
                  </a:cubicBezTo>
                  <a:cubicBezTo>
                    <a:pt x="75" y="45"/>
                    <a:pt x="77" y="46"/>
                    <a:pt x="76" y="44"/>
                  </a:cubicBezTo>
                  <a:cubicBezTo>
                    <a:pt x="75" y="43"/>
                    <a:pt x="74" y="43"/>
                    <a:pt x="73" y="43"/>
                  </a:cubicBezTo>
                  <a:cubicBezTo>
                    <a:pt x="72" y="43"/>
                    <a:pt x="71" y="42"/>
                    <a:pt x="70" y="41"/>
                  </a:cubicBezTo>
                  <a:cubicBezTo>
                    <a:pt x="68" y="42"/>
                    <a:pt x="68" y="43"/>
                    <a:pt x="67" y="45"/>
                  </a:cubicBezTo>
                  <a:cubicBezTo>
                    <a:pt x="66" y="46"/>
                    <a:pt x="65" y="48"/>
                    <a:pt x="63" y="47"/>
                  </a:cubicBezTo>
                  <a:cubicBezTo>
                    <a:pt x="61" y="47"/>
                    <a:pt x="62" y="45"/>
                    <a:pt x="61" y="43"/>
                  </a:cubicBezTo>
                  <a:cubicBezTo>
                    <a:pt x="59" y="41"/>
                    <a:pt x="58" y="43"/>
                    <a:pt x="56" y="43"/>
                  </a:cubicBezTo>
                  <a:cubicBezTo>
                    <a:pt x="54" y="43"/>
                    <a:pt x="54" y="40"/>
                    <a:pt x="52" y="40"/>
                  </a:cubicBezTo>
                  <a:cubicBezTo>
                    <a:pt x="51" y="39"/>
                    <a:pt x="48" y="39"/>
                    <a:pt x="49" y="37"/>
                  </a:cubicBezTo>
                  <a:cubicBezTo>
                    <a:pt x="49" y="36"/>
                    <a:pt x="51" y="37"/>
                    <a:pt x="51" y="36"/>
                  </a:cubicBezTo>
                  <a:cubicBezTo>
                    <a:pt x="51" y="35"/>
                    <a:pt x="49" y="34"/>
                    <a:pt x="49" y="33"/>
                  </a:cubicBezTo>
                  <a:cubicBezTo>
                    <a:pt x="49" y="32"/>
                    <a:pt x="49" y="31"/>
                    <a:pt x="50" y="31"/>
                  </a:cubicBezTo>
                  <a:cubicBezTo>
                    <a:pt x="50" y="30"/>
                    <a:pt x="51" y="30"/>
                    <a:pt x="51" y="29"/>
                  </a:cubicBezTo>
                  <a:cubicBezTo>
                    <a:pt x="51" y="28"/>
                    <a:pt x="48" y="27"/>
                    <a:pt x="47" y="27"/>
                  </a:cubicBezTo>
                  <a:cubicBezTo>
                    <a:pt x="45" y="26"/>
                    <a:pt x="43" y="25"/>
                    <a:pt x="42" y="24"/>
                  </a:cubicBezTo>
                  <a:cubicBezTo>
                    <a:pt x="40" y="23"/>
                    <a:pt x="38" y="21"/>
                    <a:pt x="37" y="20"/>
                  </a:cubicBezTo>
                  <a:cubicBezTo>
                    <a:pt x="37" y="19"/>
                    <a:pt x="37" y="19"/>
                    <a:pt x="37" y="18"/>
                  </a:cubicBezTo>
                  <a:cubicBezTo>
                    <a:pt x="37" y="17"/>
                    <a:pt x="36" y="17"/>
                    <a:pt x="36" y="16"/>
                  </a:cubicBezTo>
                  <a:cubicBezTo>
                    <a:pt x="36" y="15"/>
                    <a:pt x="38" y="13"/>
                    <a:pt x="37" y="12"/>
                  </a:cubicBezTo>
                  <a:cubicBezTo>
                    <a:pt x="35" y="14"/>
                    <a:pt x="33" y="9"/>
                    <a:pt x="32" y="8"/>
                  </a:cubicBezTo>
                  <a:cubicBezTo>
                    <a:pt x="31" y="7"/>
                    <a:pt x="29" y="7"/>
                    <a:pt x="28" y="6"/>
                  </a:cubicBezTo>
                  <a:cubicBezTo>
                    <a:pt x="27" y="5"/>
                    <a:pt x="27" y="3"/>
                    <a:pt x="26" y="2"/>
                  </a:cubicBezTo>
                  <a:cubicBezTo>
                    <a:pt x="24" y="1"/>
                    <a:pt x="21" y="1"/>
                    <a:pt x="19" y="1"/>
                  </a:cubicBezTo>
                  <a:cubicBezTo>
                    <a:pt x="19" y="2"/>
                    <a:pt x="17" y="1"/>
                    <a:pt x="16" y="1"/>
                  </a:cubicBezTo>
                  <a:cubicBezTo>
                    <a:pt x="14" y="0"/>
                    <a:pt x="13" y="0"/>
                    <a:pt x="12" y="2"/>
                  </a:cubicBezTo>
                  <a:cubicBezTo>
                    <a:pt x="11" y="3"/>
                    <a:pt x="10" y="3"/>
                    <a:pt x="9" y="4"/>
                  </a:cubicBezTo>
                  <a:cubicBezTo>
                    <a:pt x="8" y="5"/>
                    <a:pt x="8" y="6"/>
                    <a:pt x="6" y="6"/>
                  </a:cubicBezTo>
                  <a:cubicBezTo>
                    <a:pt x="5" y="6"/>
                    <a:pt x="4" y="5"/>
                    <a:pt x="3" y="5"/>
                  </a:cubicBezTo>
                  <a:cubicBezTo>
                    <a:pt x="2" y="8"/>
                    <a:pt x="0" y="9"/>
                    <a:pt x="0" y="12"/>
                  </a:cubicBezTo>
                  <a:cubicBezTo>
                    <a:pt x="0" y="13"/>
                    <a:pt x="1" y="14"/>
                    <a:pt x="1" y="15"/>
                  </a:cubicBezTo>
                  <a:cubicBezTo>
                    <a:pt x="1" y="17"/>
                    <a:pt x="0" y="18"/>
                    <a:pt x="0" y="19"/>
                  </a:cubicBezTo>
                  <a:cubicBezTo>
                    <a:pt x="1" y="19"/>
                    <a:pt x="3" y="18"/>
                    <a:pt x="4" y="20"/>
                  </a:cubicBezTo>
                  <a:cubicBezTo>
                    <a:pt x="4" y="20"/>
                    <a:pt x="3" y="21"/>
                    <a:pt x="3" y="22"/>
                  </a:cubicBezTo>
                  <a:cubicBezTo>
                    <a:pt x="2" y="23"/>
                    <a:pt x="2" y="23"/>
                    <a:pt x="2" y="24"/>
                  </a:cubicBezTo>
                  <a:cubicBezTo>
                    <a:pt x="4" y="25"/>
                    <a:pt x="11" y="27"/>
                    <a:pt x="9" y="29"/>
                  </a:cubicBezTo>
                  <a:cubicBezTo>
                    <a:pt x="8" y="30"/>
                    <a:pt x="6" y="29"/>
                    <a:pt x="5" y="30"/>
                  </a:cubicBezTo>
                  <a:cubicBezTo>
                    <a:pt x="4" y="31"/>
                    <a:pt x="5" y="34"/>
                    <a:pt x="4" y="35"/>
                  </a:cubicBezTo>
                  <a:cubicBezTo>
                    <a:pt x="7" y="35"/>
                    <a:pt x="10" y="35"/>
                    <a:pt x="10" y="38"/>
                  </a:cubicBezTo>
                  <a:cubicBezTo>
                    <a:pt x="10" y="41"/>
                    <a:pt x="8" y="43"/>
                    <a:pt x="6" y="45"/>
                  </a:cubicBezTo>
                  <a:cubicBezTo>
                    <a:pt x="5" y="47"/>
                    <a:pt x="3" y="51"/>
                    <a:pt x="6" y="53"/>
                  </a:cubicBezTo>
                  <a:cubicBezTo>
                    <a:pt x="7" y="53"/>
                    <a:pt x="8" y="53"/>
                    <a:pt x="9" y="54"/>
                  </a:cubicBezTo>
                  <a:cubicBezTo>
                    <a:pt x="10" y="54"/>
                    <a:pt x="10" y="55"/>
                    <a:pt x="10" y="56"/>
                  </a:cubicBezTo>
                  <a:cubicBezTo>
                    <a:pt x="11" y="56"/>
                    <a:pt x="15" y="59"/>
                    <a:pt x="14" y="61"/>
                  </a:cubicBezTo>
                  <a:cubicBezTo>
                    <a:pt x="13" y="63"/>
                    <a:pt x="9" y="61"/>
                    <a:pt x="8" y="61"/>
                  </a:cubicBezTo>
                  <a:cubicBezTo>
                    <a:pt x="6" y="63"/>
                    <a:pt x="12" y="67"/>
                    <a:pt x="12" y="70"/>
                  </a:cubicBezTo>
                  <a:cubicBezTo>
                    <a:pt x="12" y="71"/>
                    <a:pt x="13" y="72"/>
                    <a:pt x="12" y="73"/>
                  </a:cubicBezTo>
                  <a:cubicBezTo>
                    <a:pt x="11" y="74"/>
                    <a:pt x="11" y="73"/>
                    <a:pt x="10" y="73"/>
                  </a:cubicBezTo>
                  <a:cubicBezTo>
                    <a:pt x="9" y="73"/>
                    <a:pt x="9" y="72"/>
                    <a:pt x="8" y="72"/>
                  </a:cubicBezTo>
                  <a:cubicBezTo>
                    <a:pt x="7" y="73"/>
                    <a:pt x="7" y="74"/>
                    <a:pt x="6" y="74"/>
                  </a:cubicBezTo>
                  <a:cubicBezTo>
                    <a:pt x="6" y="76"/>
                    <a:pt x="7" y="76"/>
                    <a:pt x="8" y="76"/>
                  </a:cubicBezTo>
                  <a:cubicBezTo>
                    <a:pt x="10" y="77"/>
                    <a:pt x="11" y="78"/>
                    <a:pt x="12" y="80"/>
                  </a:cubicBezTo>
                  <a:cubicBezTo>
                    <a:pt x="13" y="82"/>
                    <a:pt x="15" y="84"/>
                    <a:pt x="19" y="85"/>
                  </a:cubicBezTo>
                  <a:cubicBezTo>
                    <a:pt x="21" y="86"/>
                    <a:pt x="21" y="85"/>
                    <a:pt x="23" y="87"/>
                  </a:cubicBezTo>
                  <a:cubicBezTo>
                    <a:pt x="24" y="88"/>
                    <a:pt x="24" y="88"/>
                    <a:pt x="26" y="88"/>
                  </a:cubicBezTo>
                  <a:cubicBezTo>
                    <a:pt x="27" y="89"/>
                    <a:pt x="28" y="89"/>
                    <a:pt x="29" y="90"/>
                  </a:cubicBezTo>
                  <a:cubicBezTo>
                    <a:pt x="29" y="92"/>
                    <a:pt x="28" y="92"/>
                    <a:pt x="27" y="92"/>
                  </a:cubicBezTo>
                  <a:cubicBezTo>
                    <a:pt x="28" y="93"/>
                    <a:pt x="30" y="93"/>
                    <a:pt x="31" y="92"/>
                  </a:cubicBezTo>
                  <a:cubicBezTo>
                    <a:pt x="31" y="91"/>
                    <a:pt x="30" y="90"/>
                    <a:pt x="31" y="89"/>
                  </a:cubicBezTo>
                  <a:cubicBezTo>
                    <a:pt x="31" y="87"/>
                    <a:pt x="34" y="88"/>
                    <a:pt x="35" y="86"/>
                  </a:cubicBezTo>
                  <a:cubicBezTo>
                    <a:pt x="35" y="84"/>
                    <a:pt x="32" y="84"/>
                    <a:pt x="34" y="82"/>
                  </a:cubicBezTo>
                  <a:cubicBezTo>
                    <a:pt x="36" y="81"/>
                    <a:pt x="37" y="80"/>
                    <a:pt x="38" y="82"/>
                  </a:cubicBezTo>
                  <a:cubicBezTo>
                    <a:pt x="39" y="83"/>
                    <a:pt x="38" y="83"/>
                    <a:pt x="40" y="84"/>
                  </a:cubicBezTo>
                  <a:cubicBezTo>
                    <a:pt x="40" y="85"/>
                    <a:pt x="41" y="85"/>
                    <a:pt x="42" y="85"/>
                  </a:cubicBezTo>
                  <a:cubicBezTo>
                    <a:pt x="43" y="86"/>
                    <a:pt x="45" y="87"/>
                    <a:pt x="46" y="89"/>
                  </a:cubicBezTo>
                  <a:cubicBezTo>
                    <a:pt x="47" y="90"/>
                    <a:pt x="47" y="91"/>
                    <a:pt x="48" y="91"/>
                  </a:cubicBezTo>
                  <a:cubicBezTo>
                    <a:pt x="48" y="92"/>
                    <a:pt x="49" y="92"/>
                    <a:pt x="49" y="92"/>
                  </a:cubicBezTo>
                  <a:cubicBezTo>
                    <a:pt x="49" y="93"/>
                    <a:pt x="49" y="93"/>
                    <a:pt x="49" y="94"/>
                  </a:cubicBezTo>
                  <a:cubicBezTo>
                    <a:pt x="50" y="96"/>
                    <a:pt x="53" y="94"/>
                    <a:pt x="53" y="96"/>
                  </a:cubicBezTo>
                  <a:cubicBezTo>
                    <a:pt x="54" y="96"/>
                    <a:pt x="56" y="96"/>
                    <a:pt x="57" y="97"/>
                  </a:cubicBezTo>
                  <a:cubicBezTo>
                    <a:pt x="57" y="98"/>
                    <a:pt x="55" y="100"/>
                    <a:pt x="55" y="101"/>
                  </a:cubicBezTo>
                  <a:cubicBezTo>
                    <a:pt x="54" y="102"/>
                    <a:pt x="54" y="103"/>
                    <a:pt x="54" y="104"/>
                  </a:cubicBezTo>
                  <a:cubicBezTo>
                    <a:pt x="54" y="104"/>
                    <a:pt x="53" y="104"/>
                    <a:pt x="53" y="105"/>
                  </a:cubicBezTo>
                  <a:cubicBezTo>
                    <a:pt x="53" y="105"/>
                    <a:pt x="52" y="105"/>
                    <a:pt x="52" y="105"/>
                  </a:cubicBezTo>
                  <a:cubicBezTo>
                    <a:pt x="52" y="106"/>
                    <a:pt x="52" y="107"/>
                    <a:pt x="53" y="108"/>
                  </a:cubicBezTo>
                  <a:cubicBezTo>
                    <a:pt x="55" y="108"/>
                    <a:pt x="57" y="106"/>
                    <a:pt x="59" y="106"/>
                  </a:cubicBezTo>
                  <a:cubicBezTo>
                    <a:pt x="60" y="106"/>
                    <a:pt x="61" y="106"/>
                    <a:pt x="62" y="106"/>
                  </a:cubicBezTo>
                  <a:cubicBezTo>
                    <a:pt x="64" y="106"/>
                    <a:pt x="65" y="105"/>
                    <a:pt x="67" y="105"/>
                  </a:cubicBezTo>
                  <a:cubicBezTo>
                    <a:pt x="67" y="105"/>
                    <a:pt x="67" y="106"/>
                    <a:pt x="67" y="106"/>
                  </a:cubicBezTo>
                  <a:cubicBezTo>
                    <a:pt x="69" y="106"/>
                    <a:pt x="73" y="104"/>
                    <a:pt x="71" y="101"/>
                  </a:cubicBezTo>
                  <a:cubicBezTo>
                    <a:pt x="70" y="100"/>
                    <a:pt x="72" y="103"/>
                    <a:pt x="71" y="101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7" name="Freeform 13">
              <a:extLst>
                <a:ext uri="{FF2B5EF4-FFF2-40B4-BE49-F238E27FC236}">
                  <a16:creationId xmlns:a16="http://schemas.microsoft.com/office/drawing/2014/main" id="{D3CCBD15-24AB-573B-561A-D3043771345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896475" y="1503363"/>
              <a:ext cx="2292350" cy="4038600"/>
            </a:xfrm>
            <a:custGeom>
              <a:avLst/>
              <a:gdLst>
                <a:gd name="T0" fmla="*/ 35 w 602"/>
                <a:gd name="T1" fmla="*/ 644 h 1060"/>
                <a:gd name="T2" fmla="*/ 41 w 602"/>
                <a:gd name="T3" fmla="*/ 673 h 1060"/>
                <a:gd name="T4" fmla="*/ 571 w 602"/>
                <a:gd name="T5" fmla="*/ 126 h 1060"/>
                <a:gd name="T6" fmla="*/ 541 w 602"/>
                <a:gd name="T7" fmla="*/ 166 h 1060"/>
                <a:gd name="T8" fmla="*/ 508 w 602"/>
                <a:gd name="T9" fmla="*/ 121 h 1060"/>
                <a:gd name="T10" fmla="*/ 515 w 602"/>
                <a:gd name="T11" fmla="*/ 86 h 1060"/>
                <a:gd name="T12" fmla="*/ 478 w 602"/>
                <a:gd name="T13" fmla="*/ 118 h 1060"/>
                <a:gd name="T14" fmla="*/ 487 w 602"/>
                <a:gd name="T15" fmla="*/ 178 h 1060"/>
                <a:gd name="T16" fmla="*/ 470 w 602"/>
                <a:gd name="T17" fmla="*/ 197 h 1060"/>
                <a:gd name="T18" fmla="*/ 393 w 602"/>
                <a:gd name="T19" fmla="*/ 236 h 1060"/>
                <a:gd name="T20" fmla="*/ 379 w 602"/>
                <a:gd name="T21" fmla="*/ 270 h 1060"/>
                <a:gd name="T22" fmla="*/ 336 w 602"/>
                <a:gd name="T23" fmla="*/ 254 h 1060"/>
                <a:gd name="T24" fmla="*/ 355 w 602"/>
                <a:gd name="T25" fmla="*/ 285 h 1060"/>
                <a:gd name="T26" fmla="*/ 325 w 602"/>
                <a:gd name="T27" fmla="*/ 300 h 1060"/>
                <a:gd name="T28" fmla="*/ 300 w 602"/>
                <a:gd name="T29" fmla="*/ 282 h 1060"/>
                <a:gd name="T30" fmla="*/ 293 w 602"/>
                <a:gd name="T31" fmla="*/ 249 h 1060"/>
                <a:gd name="T32" fmla="*/ 298 w 602"/>
                <a:gd name="T33" fmla="*/ 219 h 1060"/>
                <a:gd name="T34" fmla="*/ 274 w 602"/>
                <a:gd name="T35" fmla="*/ 192 h 1060"/>
                <a:gd name="T36" fmla="*/ 267 w 602"/>
                <a:gd name="T37" fmla="*/ 179 h 1060"/>
                <a:gd name="T38" fmla="*/ 255 w 602"/>
                <a:gd name="T39" fmla="*/ 155 h 1060"/>
                <a:gd name="T40" fmla="*/ 295 w 602"/>
                <a:gd name="T41" fmla="*/ 181 h 1060"/>
                <a:gd name="T42" fmla="*/ 412 w 602"/>
                <a:gd name="T43" fmla="*/ 183 h 1060"/>
                <a:gd name="T44" fmla="*/ 417 w 602"/>
                <a:gd name="T45" fmla="*/ 124 h 1060"/>
                <a:gd name="T46" fmla="*/ 378 w 602"/>
                <a:gd name="T47" fmla="*/ 97 h 1060"/>
                <a:gd name="T48" fmla="*/ 342 w 602"/>
                <a:gd name="T49" fmla="*/ 65 h 1060"/>
                <a:gd name="T50" fmla="*/ 292 w 602"/>
                <a:gd name="T51" fmla="*/ 41 h 1060"/>
                <a:gd name="T52" fmla="*/ 269 w 602"/>
                <a:gd name="T53" fmla="*/ 45 h 1060"/>
                <a:gd name="T54" fmla="*/ 258 w 602"/>
                <a:gd name="T55" fmla="*/ 30 h 1060"/>
                <a:gd name="T56" fmla="*/ 261 w 602"/>
                <a:gd name="T57" fmla="*/ 23 h 1060"/>
                <a:gd name="T58" fmla="*/ 227 w 602"/>
                <a:gd name="T59" fmla="*/ 14 h 1060"/>
                <a:gd name="T60" fmla="*/ 182 w 602"/>
                <a:gd name="T61" fmla="*/ 54 h 1060"/>
                <a:gd name="T62" fmla="*/ 188 w 602"/>
                <a:gd name="T63" fmla="*/ 174 h 1060"/>
                <a:gd name="T64" fmla="*/ 199 w 602"/>
                <a:gd name="T65" fmla="*/ 252 h 1060"/>
                <a:gd name="T66" fmla="*/ 213 w 602"/>
                <a:gd name="T67" fmla="*/ 297 h 1060"/>
                <a:gd name="T68" fmla="*/ 219 w 602"/>
                <a:gd name="T69" fmla="*/ 377 h 1060"/>
                <a:gd name="T70" fmla="*/ 176 w 602"/>
                <a:gd name="T71" fmla="*/ 445 h 1060"/>
                <a:gd name="T72" fmla="*/ 182 w 602"/>
                <a:gd name="T73" fmla="*/ 477 h 1060"/>
                <a:gd name="T74" fmla="*/ 154 w 602"/>
                <a:gd name="T75" fmla="*/ 527 h 1060"/>
                <a:gd name="T76" fmla="*/ 158 w 602"/>
                <a:gd name="T77" fmla="*/ 583 h 1060"/>
                <a:gd name="T78" fmla="*/ 191 w 602"/>
                <a:gd name="T79" fmla="*/ 628 h 1060"/>
                <a:gd name="T80" fmla="*/ 220 w 602"/>
                <a:gd name="T81" fmla="*/ 654 h 1060"/>
                <a:gd name="T82" fmla="*/ 250 w 602"/>
                <a:gd name="T83" fmla="*/ 700 h 1060"/>
                <a:gd name="T84" fmla="*/ 234 w 602"/>
                <a:gd name="T85" fmla="*/ 740 h 1060"/>
                <a:gd name="T86" fmla="*/ 288 w 602"/>
                <a:gd name="T87" fmla="*/ 758 h 1060"/>
                <a:gd name="T88" fmla="*/ 309 w 602"/>
                <a:gd name="T89" fmla="*/ 790 h 1060"/>
                <a:gd name="T90" fmla="*/ 366 w 602"/>
                <a:gd name="T91" fmla="*/ 812 h 1060"/>
                <a:gd name="T92" fmla="*/ 396 w 602"/>
                <a:gd name="T93" fmla="*/ 846 h 1060"/>
                <a:gd name="T94" fmla="*/ 372 w 602"/>
                <a:gd name="T95" fmla="*/ 883 h 1060"/>
                <a:gd name="T96" fmla="*/ 369 w 602"/>
                <a:gd name="T97" fmla="*/ 912 h 1060"/>
                <a:gd name="T98" fmla="*/ 353 w 602"/>
                <a:gd name="T99" fmla="*/ 944 h 1060"/>
                <a:gd name="T100" fmla="*/ 384 w 602"/>
                <a:gd name="T101" fmla="*/ 988 h 1060"/>
                <a:gd name="T102" fmla="*/ 450 w 602"/>
                <a:gd name="T103" fmla="*/ 1008 h 1060"/>
                <a:gd name="T104" fmla="*/ 497 w 602"/>
                <a:gd name="T105" fmla="*/ 1020 h 1060"/>
                <a:gd name="T106" fmla="*/ 537 w 602"/>
                <a:gd name="T107" fmla="*/ 1051 h 1060"/>
                <a:gd name="T108" fmla="*/ 545 w 602"/>
                <a:gd name="T109" fmla="*/ 1003 h 1060"/>
                <a:gd name="T110" fmla="*/ 530 w 602"/>
                <a:gd name="T111" fmla="*/ 966 h 1060"/>
                <a:gd name="T112" fmla="*/ 553 w 602"/>
                <a:gd name="T113" fmla="*/ 937 h 1060"/>
                <a:gd name="T114" fmla="*/ 565 w 602"/>
                <a:gd name="T115" fmla="*/ 914 h 1060"/>
                <a:gd name="T116" fmla="*/ 538 w 602"/>
                <a:gd name="T117" fmla="*/ 871 h 1060"/>
                <a:gd name="T118" fmla="*/ 540 w 602"/>
                <a:gd name="T119" fmla="*/ 808 h 1060"/>
                <a:gd name="T120" fmla="*/ 578 w 602"/>
                <a:gd name="T121" fmla="*/ 788 h 1060"/>
                <a:gd name="T122" fmla="*/ 399 w 602"/>
                <a:gd name="T123" fmla="*/ 271 h 10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02" h="1060">
                  <a:moveTo>
                    <a:pt x="0" y="670"/>
                  </a:moveTo>
                  <a:cubicBezTo>
                    <a:pt x="3" y="667"/>
                    <a:pt x="6" y="663"/>
                    <a:pt x="6" y="659"/>
                  </a:cubicBezTo>
                  <a:cubicBezTo>
                    <a:pt x="6" y="657"/>
                    <a:pt x="5" y="654"/>
                    <a:pt x="6" y="653"/>
                  </a:cubicBezTo>
                  <a:cubicBezTo>
                    <a:pt x="6" y="652"/>
                    <a:pt x="10" y="653"/>
                    <a:pt x="11" y="653"/>
                  </a:cubicBezTo>
                  <a:cubicBezTo>
                    <a:pt x="15" y="652"/>
                    <a:pt x="19" y="651"/>
                    <a:pt x="21" y="647"/>
                  </a:cubicBezTo>
                  <a:cubicBezTo>
                    <a:pt x="23" y="645"/>
                    <a:pt x="24" y="643"/>
                    <a:pt x="26" y="641"/>
                  </a:cubicBezTo>
                  <a:cubicBezTo>
                    <a:pt x="26" y="640"/>
                    <a:pt x="26" y="637"/>
                    <a:pt x="28" y="636"/>
                  </a:cubicBezTo>
                  <a:cubicBezTo>
                    <a:pt x="29" y="638"/>
                    <a:pt x="26" y="642"/>
                    <a:pt x="25" y="643"/>
                  </a:cubicBezTo>
                  <a:cubicBezTo>
                    <a:pt x="23" y="647"/>
                    <a:pt x="20" y="650"/>
                    <a:pt x="18" y="653"/>
                  </a:cubicBezTo>
                  <a:cubicBezTo>
                    <a:pt x="18" y="653"/>
                    <a:pt x="20" y="653"/>
                    <a:pt x="21" y="653"/>
                  </a:cubicBezTo>
                  <a:cubicBezTo>
                    <a:pt x="22" y="653"/>
                    <a:pt x="22" y="654"/>
                    <a:pt x="24" y="654"/>
                  </a:cubicBezTo>
                  <a:cubicBezTo>
                    <a:pt x="25" y="655"/>
                    <a:pt x="28" y="655"/>
                    <a:pt x="30" y="654"/>
                  </a:cubicBezTo>
                  <a:cubicBezTo>
                    <a:pt x="32" y="653"/>
                    <a:pt x="31" y="650"/>
                    <a:pt x="30" y="648"/>
                  </a:cubicBezTo>
                  <a:cubicBezTo>
                    <a:pt x="30" y="645"/>
                    <a:pt x="32" y="645"/>
                    <a:pt x="32" y="642"/>
                  </a:cubicBezTo>
                  <a:cubicBezTo>
                    <a:pt x="34" y="642"/>
                    <a:pt x="34" y="643"/>
                    <a:pt x="35" y="644"/>
                  </a:cubicBezTo>
                  <a:cubicBezTo>
                    <a:pt x="36" y="645"/>
                    <a:pt x="36" y="645"/>
                    <a:pt x="37" y="645"/>
                  </a:cubicBezTo>
                  <a:cubicBezTo>
                    <a:pt x="38" y="645"/>
                    <a:pt x="38" y="645"/>
                    <a:pt x="38" y="645"/>
                  </a:cubicBezTo>
                  <a:cubicBezTo>
                    <a:pt x="38" y="645"/>
                    <a:pt x="39" y="645"/>
                    <a:pt x="39" y="646"/>
                  </a:cubicBezTo>
                  <a:cubicBezTo>
                    <a:pt x="40" y="646"/>
                    <a:pt x="41" y="646"/>
                    <a:pt x="42" y="647"/>
                  </a:cubicBezTo>
                  <a:cubicBezTo>
                    <a:pt x="43" y="648"/>
                    <a:pt x="45" y="649"/>
                    <a:pt x="46" y="649"/>
                  </a:cubicBezTo>
                  <a:cubicBezTo>
                    <a:pt x="47" y="651"/>
                    <a:pt x="46" y="651"/>
                    <a:pt x="49" y="651"/>
                  </a:cubicBezTo>
                  <a:cubicBezTo>
                    <a:pt x="49" y="651"/>
                    <a:pt x="49" y="651"/>
                    <a:pt x="49" y="650"/>
                  </a:cubicBezTo>
                  <a:cubicBezTo>
                    <a:pt x="51" y="649"/>
                    <a:pt x="56" y="649"/>
                    <a:pt x="57" y="650"/>
                  </a:cubicBezTo>
                  <a:cubicBezTo>
                    <a:pt x="58" y="651"/>
                    <a:pt x="58" y="652"/>
                    <a:pt x="59" y="653"/>
                  </a:cubicBezTo>
                  <a:cubicBezTo>
                    <a:pt x="60" y="654"/>
                    <a:pt x="61" y="654"/>
                    <a:pt x="62" y="656"/>
                  </a:cubicBezTo>
                  <a:cubicBezTo>
                    <a:pt x="64" y="659"/>
                    <a:pt x="61" y="661"/>
                    <a:pt x="60" y="664"/>
                  </a:cubicBezTo>
                  <a:cubicBezTo>
                    <a:pt x="59" y="666"/>
                    <a:pt x="59" y="668"/>
                    <a:pt x="59" y="669"/>
                  </a:cubicBezTo>
                  <a:cubicBezTo>
                    <a:pt x="59" y="671"/>
                    <a:pt x="61" y="672"/>
                    <a:pt x="61" y="673"/>
                  </a:cubicBezTo>
                  <a:cubicBezTo>
                    <a:pt x="58" y="674"/>
                    <a:pt x="54" y="673"/>
                    <a:pt x="51" y="673"/>
                  </a:cubicBezTo>
                  <a:cubicBezTo>
                    <a:pt x="48" y="673"/>
                    <a:pt x="45" y="673"/>
                    <a:pt x="41" y="673"/>
                  </a:cubicBezTo>
                  <a:cubicBezTo>
                    <a:pt x="38" y="673"/>
                    <a:pt x="34" y="673"/>
                    <a:pt x="30" y="673"/>
                  </a:cubicBezTo>
                  <a:cubicBezTo>
                    <a:pt x="27" y="673"/>
                    <a:pt x="24" y="672"/>
                    <a:pt x="20" y="672"/>
                  </a:cubicBezTo>
                  <a:cubicBezTo>
                    <a:pt x="14" y="671"/>
                    <a:pt x="7" y="671"/>
                    <a:pt x="0" y="670"/>
                  </a:cubicBezTo>
                  <a:close/>
                  <a:moveTo>
                    <a:pt x="594" y="106"/>
                  </a:moveTo>
                  <a:cubicBezTo>
                    <a:pt x="594" y="105"/>
                    <a:pt x="594" y="105"/>
                    <a:pt x="594" y="105"/>
                  </a:cubicBezTo>
                  <a:cubicBezTo>
                    <a:pt x="590" y="108"/>
                    <a:pt x="587" y="113"/>
                    <a:pt x="582" y="114"/>
                  </a:cubicBezTo>
                  <a:cubicBezTo>
                    <a:pt x="580" y="115"/>
                    <a:pt x="578" y="116"/>
                    <a:pt x="576" y="117"/>
                  </a:cubicBezTo>
                  <a:cubicBezTo>
                    <a:pt x="575" y="117"/>
                    <a:pt x="572" y="117"/>
                    <a:pt x="571" y="116"/>
                  </a:cubicBezTo>
                  <a:cubicBezTo>
                    <a:pt x="570" y="115"/>
                    <a:pt x="569" y="113"/>
                    <a:pt x="568" y="113"/>
                  </a:cubicBezTo>
                  <a:cubicBezTo>
                    <a:pt x="565" y="112"/>
                    <a:pt x="565" y="113"/>
                    <a:pt x="566" y="114"/>
                  </a:cubicBezTo>
                  <a:cubicBezTo>
                    <a:pt x="567" y="116"/>
                    <a:pt x="569" y="117"/>
                    <a:pt x="569" y="119"/>
                  </a:cubicBezTo>
                  <a:cubicBezTo>
                    <a:pt x="570" y="121"/>
                    <a:pt x="569" y="123"/>
                    <a:pt x="571" y="124"/>
                  </a:cubicBezTo>
                  <a:cubicBezTo>
                    <a:pt x="572" y="125"/>
                    <a:pt x="573" y="126"/>
                    <a:pt x="574" y="127"/>
                  </a:cubicBezTo>
                  <a:cubicBezTo>
                    <a:pt x="575" y="127"/>
                    <a:pt x="577" y="129"/>
                    <a:pt x="575" y="128"/>
                  </a:cubicBezTo>
                  <a:cubicBezTo>
                    <a:pt x="573" y="128"/>
                    <a:pt x="573" y="126"/>
                    <a:pt x="571" y="126"/>
                  </a:cubicBezTo>
                  <a:cubicBezTo>
                    <a:pt x="571" y="126"/>
                    <a:pt x="570" y="126"/>
                    <a:pt x="569" y="126"/>
                  </a:cubicBezTo>
                  <a:cubicBezTo>
                    <a:pt x="569" y="126"/>
                    <a:pt x="568" y="125"/>
                    <a:pt x="568" y="125"/>
                  </a:cubicBezTo>
                  <a:cubicBezTo>
                    <a:pt x="566" y="125"/>
                    <a:pt x="566" y="127"/>
                    <a:pt x="564" y="127"/>
                  </a:cubicBezTo>
                  <a:cubicBezTo>
                    <a:pt x="563" y="128"/>
                    <a:pt x="562" y="126"/>
                    <a:pt x="561" y="126"/>
                  </a:cubicBezTo>
                  <a:cubicBezTo>
                    <a:pt x="559" y="126"/>
                    <a:pt x="558" y="129"/>
                    <a:pt x="557" y="130"/>
                  </a:cubicBezTo>
                  <a:cubicBezTo>
                    <a:pt x="555" y="131"/>
                    <a:pt x="555" y="129"/>
                    <a:pt x="555" y="127"/>
                  </a:cubicBezTo>
                  <a:cubicBezTo>
                    <a:pt x="553" y="128"/>
                    <a:pt x="551" y="129"/>
                    <a:pt x="550" y="131"/>
                  </a:cubicBezTo>
                  <a:cubicBezTo>
                    <a:pt x="549" y="133"/>
                    <a:pt x="551" y="134"/>
                    <a:pt x="552" y="136"/>
                  </a:cubicBezTo>
                  <a:cubicBezTo>
                    <a:pt x="555" y="140"/>
                    <a:pt x="550" y="142"/>
                    <a:pt x="550" y="146"/>
                  </a:cubicBezTo>
                  <a:cubicBezTo>
                    <a:pt x="550" y="148"/>
                    <a:pt x="550" y="148"/>
                    <a:pt x="550" y="149"/>
                  </a:cubicBezTo>
                  <a:cubicBezTo>
                    <a:pt x="549" y="150"/>
                    <a:pt x="549" y="150"/>
                    <a:pt x="549" y="151"/>
                  </a:cubicBezTo>
                  <a:cubicBezTo>
                    <a:pt x="548" y="153"/>
                    <a:pt x="550" y="155"/>
                    <a:pt x="550" y="157"/>
                  </a:cubicBezTo>
                  <a:cubicBezTo>
                    <a:pt x="550" y="160"/>
                    <a:pt x="549" y="160"/>
                    <a:pt x="548" y="162"/>
                  </a:cubicBezTo>
                  <a:cubicBezTo>
                    <a:pt x="547" y="164"/>
                    <a:pt x="547" y="166"/>
                    <a:pt x="546" y="168"/>
                  </a:cubicBezTo>
                  <a:cubicBezTo>
                    <a:pt x="545" y="166"/>
                    <a:pt x="544" y="165"/>
                    <a:pt x="541" y="166"/>
                  </a:cubicBezTo>
                  <a:cubicBezTo>
                    <a:pt x="539" y="166"/>
                    <a:pt x="537" y="167"/>
                    <a:pt x="535" y="168"/>
                  </a:cubicBezTo>
                  <a:cubicBezTo>
                    <a:pt x="533" y="169"/>
                    <a:pt x="529" y="169"/>
                    <a:pt x="527" y="171"/>
                  </a:cubicBezTo>
                  <a:cubicBezTo>
                    <a:pt x="527" y="171"/>
                    <a:pt x="523" y="175"/>
                    <a:pt x="523" y="173"/>
                  </a:cubicBezTo>
                  <a:cubicBezTo>
                    <a:pt x="522" y="171"/>
                    <a:pt x="527" y="171"/>
                    <a:pt x="527" y="169"/>
                  </a:cubicBezTo>
                  <a:cubicBezTo>
                    <a:pt x="526" y="166"/>
                    <a:pt x="521" y="169"/>
                    <a:pt x="520" y="169"/>
                  </a:cubicBezTo>
                  <a:cubicBezTo>
                    <a:pt x="518" y="169"/>
                    <a:pt x="516" y="169"/>
                    <a:pt x="514" y="168"/>
                  </a:cubicBezTo>
                  <a:cubicBezTo>
                    <a:pt x="511" y="167"/>
                    <a:pt x="512" y="164"/>
                    <a:pt x="511" y="162"/>
                  </a:cubicBezTo>
                  <a:cubicBezTo>
                    <a:pt x="510" y="159"/>
                    <a:pt x="509" y="157"/>
                    <a:pt x="508" y="154"/>
                  </a:cubicBezTo>
                  <a:cubicBezTo>
                    <a:pt x="507" y="152"/>
                    <a:pt x="506" y="151"/>
                    <a:pt x="504" y="150"/>
                  </a:cubicBezTo>
                  <a:cubicBezTo>
                    <a:pt x="501" y="150"/>
                    <a:pt x="499" y="148"/>
                    <a:pt x="497" y="146"/>
                  </a:cubicBezTo>
                  <a:cubicBezTo>
                    <a:pt x="495" y="144"/>
                    <a:pt x="494" y="143"/>
                    <a:pt x="494" y="140"/>
                  </a:cubicBezTo>
                  <a:cubicBezTo>
                    <a:pt x="494" y="138"/>
                    <a:pt x="494" y="135"/>
                    <a:pt x="496" y="134"/>
                  </a:cubicBezTo>
                  <a:cubicBezTo>
                    <a:pt x="498" y="132"/>
                    <a:pt x="500" y="132"/>
                    <a:pt x="502" y="131"/>
                  </a:cubicBezTo>
                  <a:cubicBezTo>
                    <a:pt x="504" y="129"/>
                    <a:pt x="501" y="126"/>
                    <a:pt x="502" y="124"/>
                  </a:cubicBezTo>
                  <a:cubicBezTo>
                    <a:pt x="502" y="123"/>
                    <a:pt x="506" y="122"/>
                    <a:pt x="508" y="121"/>
                  </a:cubicBezTo>
                  <a:cubicBezTo>
                    <a:pt x="511" y="121"/>
                    <a:pt x="514" y="120"/>
                    <a:pt x="516" y="120"/>
                  </a:cubicBezTo>
                  <a:cubicBezTo>
                    <a:pt x="519" y="120"/>
                    <a:pt x="521" y="118"/>
                    <a:pt x="524" y="119"/>
                  </a:cubicBezTo>
                  <a:cubicBezTo>
                    <a:pt x="525" y="119"/>
                    <a:pt x="528" y="121"/>
                    <a:pt x="529" y="119"/>
                  </a:cubicBezTo>
                  <a:cubicBezTo>
                    <a:pt x="530" y="118"/>
                    <a:pt x="530" y="116"/>
                    <a:pt x="529" y="115"/>
                  </a:cubicBezTo>
                  <a:cubicBezTo>
                    <a:pt x="529" y="112"/>
                    <a:pt x="526" y="111"/>
                    <a:pt x="526" y="108"/>
                  </a:cubicBezTo>
                  <a:cubicBezTo>
                    <a:pt x="526" y="107"/>
                    <a:pt x="526" y="106"/>
                    <a:pt x="526" y="105"/>
                  </a:cubicBezTo>
                  <a:cubicBezTo>
                    <a:pt x="525" y="105"/>
                    <a:pt x="525" y="105"/>
                    <a:pt x="524" y="104"/>
                  </a:cubicBezTo>
                  <a:cubicBezTo>
                    <a:pt x="524" y="103"/>
                    <a:pt x="526" y="103"/>
                    <a:pt x="525" y="102"/>
                  </a:cubicBezTo>
                  <a:cubicBezTo>
                    <a:pt x="525" y="101"/>
                    <a:pt x="524" y="100"/>
                    <a:pt x="523" y="100"/>
                  </a:cubicBezTo>
                  <a:cubicBezTo>
                    <a:pt x="522" y="99"/>
                    <a:pt x="521" y="98"/>
                    <a:pt x="520" y="97"/>
                  </a:cubicBezTo>
                  <a:cubicBezTo>
                    <a:pt x="519" y="97"/>
                    <a:pt x="519" y="96"/>
                    <a:pt x="518" y="95"/>
                  </a:cubicBezTo>
                  <a:cubicBezTo>
                    <a:pt x="518" y="94"/>
                    <a:pt x="517" y="94"/>
                    <a:pt x="516" y="93"/>
                  </a:cubicBezTo>
                  <a:cubicBezTo>
                    <a:pt x="516" y="92"/>
                    <a:pt x="516" y="92"/>
                    <a:pt x="515" y="91"/>
                  </a:cubicBezTo>
                  <a:cubicBezTo>
                    <a:pt x="515" y="90"/>
                    <a:pt x="514" y="89"/>
                    <a:pt x="514" y="88"/>
                  </a:cubicBezTo>
                  <a:cubicBezTo>
                    <a:pt x="514" y="87"/>
                    <a:pt x="515" y="86"/>
                    <a:pt x="515" y="86"/>
                  </a:cubicBezTo>
                  <a:cubicBezTo>
                    <a:pt x="515" y="83"/>
                    <a:pt x="506" y="81"/>
                    <a:pt x="504" y="81"/>
                  </a:cubicBezTo>
                  <a:cubicBezTo>
                    <a:pt x="498" y="80"/>
                    <a:pt x="492" y="80"/>
                    <a:pt x="486" y="81"/>
                  </a:cubicBezTo>
                  <a:cubicBezTo>
                    <a:pt x="480" y="81"/>
                    <a:pt x="476" y="82"/>
                    <a:pt x="472" y="78"/>
                  </a:cubicBezTo>
                  <a:cubicBezTo>
                    <a:pt x="471" y="77"/>
                    <a:pt x="471" y="76"/>
                    <a:pt x="470" y="76"/>
                  </a:cubicBezTo>
                  <a:cubicBezTo>
                    <a:pt x="469" y="76"/>
                    <a:pt x="468" y="76"/>
                    <a:pt x="467" y="75"/>
                  </a:cubicBezTo>
                  <a:cubicBezTo>
                    <a:pt x="466" y="74"/>
                    <a:pt x="466" y="72"/>
                    <a:pt x="463" y="72"/>
                  </a:cubicBezTo>
                  <a:cubicBezTo>
                    <a:pt x="458" y="74"/>
                    <a:pt x="466" y="81"/>
                    <a:pt x="468" y="82"/>
                  </a:cubicBezTo>
                  <a:cubicBezTo>
                    <a:pt x="472" y="85"/>
                    <a:pt x="477" y="88"/>
                    <a:pt x="480" y="93"/>
                  </a:cubicBezTo>
                  <a:cubicBezTo>
                    <a:pt x="481" y="95"/>
                    <a:pt x="480" y="98"/>
                    <a:pt x="480" y="100"/>
                  </a:cubicBezTo>
                  <a:cubicBezTo>
                    <a:pt x="480" y="102"/>
                    <a:pt x="479" y="103"/>
                    <a:pt x="479" y="104"/>
                  </a:cubicBezTo>
                  <a:cubicBezTo>
                    <a:pt x="479" y="105"/>
                    <a:pt x="480" y="107"/>
                    <a:pt x="480" y="108"/>
                  </a:cubicBezTo>
                  <a:cubicBezTo>
                    <a:pt x="481" y="108"/>
                    <a:pt x="482" y="107"/>
                    <a:pt x="483" y="107"/>
                  </a:cubicBezTo>
                  <a:cubicBezTo>
                    <a:pt x="482" y="109"/>
                    <a:pt x="478" y="110"/>
                    <a:pt x="479" y="112"/>
                  </a:cubicBezTo>
                  <a:cubicBezTo>
                    <a:pt x="479" y="115"/>
                    <a:pt x="482" y="113"/>
                    <a:pt x="479" y="115"/>
                  </a:cubicBezTo>
                  <a:cubicBezTo>
                    <a:pt x="478" y="116"/>
                    <a:pt x="478" y="116"/>
                    <a:pt x="478" y="118"/>
                  </a:cubicBezTo>
                  <a:cubicBezTo>
                    <a:pt x="478" y="119"/>
                    <a:pt x="479" y="119"/>
                    <a:pt x="479" y="120"/>
                  </a:cubicBezTo>
                  <a:cubicBezTo>
                    <a:pt x="479" y="121"/>
                    <a:pt x="479" y="121"/>
                    <a:pt x="478" y="122"/>
                  </a:cubicBezTo>
                  <a:cubicBezTo>
                    <a:pt x="478" y="123"/>
                    <a:pt x="478" y="124"/>
                    <a:pt x="478" y="125"/>
                  </a:cubicBezTo>
                  <a:cubicBezTo>
                    <a:pt x="478" y="125"/>
                    <a:pt x="479" y="125"/>
                    <a:pt x="479" y="126"/>
                  </a:cubicBezTo>
                  <a:cubicBezTo>
                    <a:pt x="479" y="127"/>
                    <a:pt x="478" y="127"/>
                    <a:pt x="477" y="127"/>
                  </a:cubicBezTo>
                  <a:cubicBezTo>
                    <a:pt x="475" y="129"/>
                    <a:pt x="474" y="134"/>
                    <a:pt x="473" y="137"/>
                  </a:cubicBezTo>
                  <a:cubicBezTo>
                    <a:pt x="472" y="140"/>
                    <a:pt x="471" y="144"/>
                    <a:pt x="471" y="147"/>
                  </a:cubicBezTo>
                  <a:cubicBezTo>
                    <a:pt x="472" y="149"/>
                    <a:pt x="471" y="151"/>
                    <a:pt x="473" y="152"/>
                  </a:cubicBezTo>
                  <a:cubicBezTo>
                    <a:pt x="474" y="153"/>
                    <a:pt x="475" y="152"/>
                    <a:pt x="476" y="152"/>
                  </a:cubicBezTo>
                  <a:cubicBezTo>
                    <a:pt x="480" y="151"/>
                    <a:pt x="480" y="157"/>
                    <a:pt x="484" y="155"/>
                  </a:cubicBezTo>
                  <a:cubicBezTo>
                    <a:pt x="482" y="158"/>
                    <a:pt x="483" y="159"/>
                    <a:pt x="485" y="161"/>
                  </a:cubicBezTo>
                  <a:cubicBezTo>
                    <a:pt x="486" y="163"/>
                    <a:pt x="487" y="166"/>
                    <a:pt x="486" y="168"/>
                  </a:cubicBezTo>
                  <a:cubicBezTo>
                    <a:pt x="486" y="170"/>
                    <a:pt x="483" y="170"/>
                    <a:pt x="483" y="172"/>
                  </a:cubicBezTo>
                  <a:cubicBezTo>
                    <a:pt x="483" y="173"/>
                    <a:pt x="485" y="174"/>
                    <a:pt x="485" y="175"/>
                  </a:cubicBezTo>
                  <a:cubicBezTo>
                    <a:pt x="485" y="176"/>
                    <a:pt x="486" y="177"/>
                    <a:pt x="487" y="178"/>
                  </a:cubicBezTo>
                  <a:cubicBezTo>
                    <a:pt x="486" y="179"/>
                    <a:pt x="484" y="179"/>
                    <a:pt x="484" y="182"/>
                  </a:cubicBezTo>
                  <a:cubicBezTo>
                    <a:pt x="484" y="184"/>
                    <a:pt x="484" y="185"/>
                    <a:pt x="483" y="186"/>
                  </a:cubicBezTo>
                  <a:cubicBezTo>
                    <a:pt x="481" y="189"/>
                    <a:pt x="479" y="193"/>
                    <a:pt x="478" y="196"/>
                  </a:cubicBezTo>
                  <a:cubicBezTo>
                    <a:pt x="476" y="200"/>
                    <a:pt x="480" y="203"/>
                    <a:pt x="479" y="207"/>
                  </a:cubicBezTo>
                  <a:cubicBezTo>
                    <a:pt x="479" y="208"/>
                    <a:pt x="478" y="208"/>
                    <a:pt x="478" y="209"/>
                  </a:cubicBezTo>
                  <a:cubicBezTo>
                    <a:pt x="479" y="210"/>
                    <a:pt x="479" y="211"/>
                    <a:pt x="479" y="212"/>
                  </a:cubicBezTo>
                  <a:cubicBezTo>
                    <a:pt x="480" y="213"/>
                    <a:pt x="481" y="216"/>
                    <a:pt x="480" y="217"/>
                  </a:cubicBezTo>
                  <a:cubicBezTo>
                    <a:pt x="477" y="214"/>
                    <a:pt x="478" y="210"/>
                    <a:pt x="476" y="207"/>
                  </a:cubicBezTo>
                  <a:cubicBezTo>
                    <a:pt x="475" y="204"/>
                    <a:pt x="473" y="201"/>
                    <a:pt x="470" y="202"/>
                  </a:cubicBezTo>
                  <a:cubicBezTo>
                    <a:pt x="469" y="202"/>
                    <a:pt x="465" y="205"/>
                    <a:pt x="465" y="206"/>
                  </a:cubicBezTo>
                  <a:cubicBezTo>
                    <a:pt x="464" y="207"/>
                    <a:pt x="470" y="210"/>
                    <a:pt x="467" y="212"/>
                  </a:cubicBezTo>
                  <a:cubicBezTo>
                    <a:pt x="467" y="211"/>
                    <a:pt x="466" y="210"/>
                    <a:pt x="465" y="209"/>
                  </a:cubicBezTo>
                  <a:cubicBezTo>
                    <a:pt x="464" y="208"/>
                    <a:pt x="462" y="208"/>
                    <a:pt x="462" y="206"/>
                  </a:cubicBezTo>
                  <a:cubicBezTo>
                    <a:pt x="462" y="204"/>
                    <a:pt x="466" y="201"/>
                    <a:pt x="468" y="201"/>
                  </a:cubicBezTo>
                  <a:cubicBezTo>
                    <a:pt x="469" y="200"/>
                    <a:pt x="470" y="199"/>
                    <a:pt x="470" y="197"/>
                  </a:cubicBezTo>
                  <a:cubicBezTo>
                    <a:pt x="469" y="196"/>
                    <a:pt x="468" y="195"/>
                    <a:pt x="467" y="194"/>
                  </a:cubicBezTo>
                  <a:cubicBezTo>
                    <a:pt x="465" y="193"/>
                    <a:pt x="464" y="194"/>
                    <a:pt x="463" y="193"/>
                  </a:cubicBezTo>
                  <a:cubicBezTo>
                    <a:pt x="463" y="192"/>
                    <a:pt x="463" y="190"/>
                    <a:pt x="463" y="189"/>
                  </a:cubicBezTo>
                  <a:cubicBezTo>
                    <a:pt x="460" y="189"/>
                    <a:pt x="458" y="190"/>
                    <a:pt x="455" y="190"/>
                  </a:cubicBezTo>
                  <a:cubicBezTo>
                    <a:pt x="453" y="190"/>
                    <a:pt x="450" y="191"/>
                    <a:pt x="448" y="191"/>
                  </a:cubicBezTo>
                  <a:cubicBezTo>
                    <a:pt x="448" y="189"/>
                    <a:pt x="451" y="189"/>
                    <a:pt x="450" y="188"/>
                  </a:cubicBezTo>
                  <a:cubicBezTo>
                    <a:pt x="450" y="186"/>
                    <a:pt x="448" y="186"/>
                    <a:pt x="447" y="186"/>
                  </a:cubicBezTo>
                  <a:cubicBezTo>
                    <a:pt x="443" y="184"/>
                    <a:pt x="440" y="183"/>
                    <a:pt x="438" y="187"/>
                  </a:cubicBezTo>
                  <a:cubicBezTo>
                    <a:pt x="437" y="191"/>
                    <a:pt x="436" y="194"/>
                    <a:pt x="434" y="197"/>
                  </a:cubicBezTo>
                  <a:cubicBezTo>
                    <a:pt x="432" y="200"/>
                    <a:pt x="429" y="203"/>
                    <a:pt x="426" y="205"/>
                  </a:cubicBezTo>
                  <a:cubicBezTo>
                    <a:pt x="423" y="207"/>
                    <a:pt x="420" y="209"/>
                    <a:pt x="417" y="210"/>
                  </a:cubicBezTo>
                  <a:cubicBezTo>
                    <a:pt x="414" y="211"/>
                    <a:pt x="412" y="212"/>
                    <a:pt x="410" y="214"/>
                  </a:cubicBezTo>
                  <a:cubicBezTo>
                    <a:pt x="408" y="217"/>
                    <a:pt x="407" y="220"/>
                    <a:pt x="404" y="222"/>
                  </a:cubicBezTo>
                  <a:cubicBezTo>
                    <a:pt x="402" y="224"/>
                    <a:pt x="399" y="226"/>
                    <a:pt x="397" y="228"/>
                  </a:cubicBezTo>
                  <a:cubicBezTo>
                    <a:pt x="393" y="230"/>
                    <a:pt x="394" y="233"/>
                    <a:pt x="393" y="236"/>
                  </a:cubicBezTo>
                  <a:cubicBezTo>
                    <a:pt x="392" y="240"/>
                    <a:pt x="393" y="242"/>
                    <a:pt x="395" y="245"/>
                  </a:cubicBezTo>
                  <a:cubicBezTo>
                    <a:pt x="398" y="247"/>
                    <a:pt x="398" y="251"/>
                    <a:pt x="400" y="254"/>
                  </a:cubicBezTo>
                  <a:cubicBezTo>
                    <a:pt x="402" y="256"/>
                    <a:pt x="404" y="257"/>
                    <a:pt x="405" y="260"/>
                  </a:cubicBezTo>
                  <a:cubicBezTo>
                    <a:pt x="406" y="261"/>
                    <a:pt x="406" y="263"/>
                    <a:pt x="406" y="264"/>
                  </a:cubicBezTo>
                  <a:cubicBezTo>
                    <a:pt x="407" y="266"/>
                    <a:pt x="407" y="267"/>
                    <a:pt x="407" y="268"/>
                  </a:cubicBezTo>
                  <a:cubicBezTo>
                    <a:pt x="407" y="269"/>
                    <a:pt x="407" y="270"/>
                    <a:pt x="407" y="271"/>
                  </a:cubicBezTo>
                  <a:cubicBezTo>
                    <a:pt x="407" y="273"/>
                    <a:pt x="408" y="274"/>
                    <a:pt x="408" y="276"/>
                  </a:cubicBezTo>
                  <a:cubicBezTo>
                    <a:pt x="408" y="278"/>
                    <a:pt x="405" y="279"/>
                    <a:pt x="403" y="278"/>
                  </a:cubicBezTo>
                  <a:cubicBezTo>
                    <a:pt x="400" y="278"/>
                    <a:pt x="399" y="275"/>
                    <a:pt x="397" y="274"/>
                  </a:cubicBezTo>
                  <a:cubicBezTo>
                    <a:pt x="396" y="273"/>
                    <a:pt x="394" y="273"/>
                    <a:pt x="394" y="274"/>
                  </a:cubicBezTo>
                  <a:cubicBezTo>
                    <a:pt x="393" y="275"/>
                    <a:pt x="394" y="275"/>
                    <a:pt x="394" y="275"/>
                  </a:cubicBezTo>
                  <a:cubicBezTo>
                    <a:pt x="395" y="276"/>
                    <a:pt x="395" y="275"/>
                    <a:pt x="395" y="276"/>
                  </a:cubicBezTo>
                  <a:cubicBezTo>
                    <a:pt x="395" y="277"/>
                    <a:pt x="393" y="278"/>
                    <a:pt x="392" y="278"/>
                  </a:cubicBezTo>
                  <a:cubicBezTo>
                    <a:pt x="390" y="278"/>
                    <a:pt x="388" y="276"/>
                    <a:pt x="386" y="275"/>
                  </a:cubicBezTo>
                  <a:cubicBezTo>
                    <a:pt x="384" y="274"/>
                    <a:pt x="381" y="271"/>
                    <a:pt x="379" y="270"/>
                  </a:cubicBezTo>
                  <a:cubicBezTo>
                    <a:pt x="377" y="268"/>
                    <a:pt x="374" y="268"/>
                    <a:pt x="371" y="267"/>
                  </a:cubicBezTo>
                  <a:cubicBezTo>
                    <a:pt x="369" y="266"/>
                    <a:pt x="368" y="264"/>
                    <a:pt x="367" y="266"/>
                  </a:cubicBezTo>
                  <a:cubicBezTo>
                    <a:pt x="367" y="267"/>
                    <a:pt x="368" y="268"/>
                    <a:pt x="367" y="269"/>
                  </a:cubicBezTo>
                  <a:cubicBezTo>
                    <a:pt x="367" y="269"/>
                    <a:pt x="365" y="269"/>
                    <a:pt x="364" y="269"/>
                  </a:cubicBezTo>
                  <a:cubicBezTo>
                    <a:pt x="363" y="269"/>
                    <a:pt x="363" y="270"/>
                    <a:pt x="362" y="271"/>
                  </a:cubicBezTo>
                  <a:cubicBezTo>
                    <a:pt x="362" y="271"/>
                    <a:pt x="361" y="273"/>
                    <a:pt x="360" y="273"/>
                  </a:cubicBezTo>
                  <a:cubicBezTo>
                    <a:pt x="360" y="273"/>
                    <a:pt x="360" y="268"/>
                    <a:pt x="360" y="268"/>
                  </a:cubicBezTo>
                  <a:cubicBezTo>
                    <a:pt x="361" y="266"/>
                    <a:pt x="363" y="267"/>
                    <a:pt x="364" y="266"/>
                  </a:cubicBezTo>
                  <a:cubicBezTo>
                    <a:pt x="365" y="266"/>
                    <a:pt x="367" y="265"/>
                    <a:pt x="366" y="264"/>
                  </a:cubicBezTo>
                  <a:cubicBezTo>
                    <a:pt x="366" y="263"/>
                    <a:pt x="363" y="264"/>
                    <a:pt x="362" y="264"/>
                  </a:cubicBezTo>
                  <a:cubicBezTo>
                    <a:pt x="360" y="264"/>
                    <a:pt x="359" y="262"/>
                    <a:pt x="357" y="261"/>
                  </a:cubicBezTo>
                  <a:cubicBezTo>
                    <a:pt x="355" y="260"/>
                    <a:pt x="355" y="259"/>
                    <a:pt x="354" y="257"/>
                  </a:cubicBezTo>
                  <a:cubicBezTo>
                    <a:pt x="353" y="254"/>
                    <a:pt x="349" y="251"/>
                    <a:pt x="346" y="250"/>
                  </a:cubicBezTo>
                  <a:cubicBezTo>
                    <a:pt x="343" y="249"/>
                    <a:pt x="340" y="246"/>
                    <a:pt x="337" y="248"/>
                  </a:cubicBezTo>
                  <a:cubicBezTo>
                    <a:pt x="335" y="250"/>
                    <a:pt x="337" y="251"/>
                    <a:pt x="336" y="254"/>
                  </a:cubicBezTo>
                  <a:cubicBezTo>
                    <a:pt x="336" y="256"/>
                    <a:pt x="336" y="257"/>
                    <a:pt x="335" y="259"/>
                  </a:cubicBezTo>
                  <a:cubicBezTo>
                    <a:pt x="333" y="260"/>
                    <a:pt x="332" y="260"/>
                    <a:pt x="331" y="260"/>
                  </a:cubicBezTo>
                  <a:cubicBezTo>
                    <a:pt x="330" y="260"/>
                    <a:pt x="330" y="259"/>
                    <a:pt x="329" y="260"/>
                  </a:cubicBezTo>
                  <a:cubicBezTo>
                    <a:pt x="328" y="260"/>
                    <a:pt x="329" y="261"/>
                    <a:pt x="329" y="261"/>
                  </a:cubicBezTo>
                  <a:cubicBezTo>
                    <a:pt x="330" y="263"/>
                    <a:pt x="331" y="262"/>
                    <a:pt x="331" y="265"/>
                  </a:cubicBezTo>
                  <a:cubicBezTo>
                    <a:pt x="331" y="264"/>
                    <a:pt x="330" y="265"/>
                    <a:pt x="330" y="265"/>
                  </a:cubicBezTo>
                  <a:cubicBezTo>
                    <a:pt x="330" y="266"/>
                    <a:pt x="330" y="267"/>
                    <a:pt x="330" y="268"/>
                  </a:cubicBezTo>
                  <a:cubicBezTo>
                    <a:pt x="331" y="269"/>
                    <a:pt x="332" y="269"/>
                    <a:pt x="333" y="270"/>
                  </a:cubicBezTo>
                  <a:cubicBezTo>
                    <a:pt x="334" y="270"/>
                    <a:pt x="335" y="272"/>
                    <a:pt x="335" y="273"/>
                  </a:cubicBezTo>
                  <a:cubicBezTo>
                    <a:pt x="336" y="276"/>
                    <a:pt x="338" y="278"/>
                    <a:pt x="339" y="281"/>
                  </a:cubicBezTo>
                  <a:cubicBezTo>
                    <a:pt x="341" y="283"/>
                    <a:pt x="342" y="285"/>
                    <a:pt x="344" y="285"/>
                  </a:cubicBezTo>
                  <a:cubicBezTo>
                    <a:pt x="345" y="286"/>
                    <a:pt x="348" y="287"/>
                    <a:pt x="349" y="285"/>
                  </a:cubicBezTo>
                  <a:cubicBezTo>
                    <a:pt x="350" y="285"/>
                    <a:pt x="351" y="286"/>
                    <a:pt x="352" y="285"/>
                  </a:cubicBezTo>
                  <a:cubicBezTo>
                    <a:pt x="353" y="285"/>
                    <a:pt x="353" y="283"/>
                    <a:pt x="354" y="282"/>
                  </a:cubicBezTo>
                  <a:cubicBezTo>
                    <a:pt x="355" y="283"/>
                    <a:pt x="355" y="284"/>
                    <a:pt x="355" y="285"/>
                  </a:cubicBezTo>
                  <a:cubicBezTo>
                    <a:pt x="356" y="286"/>
                    <a:pt x="357" y="285"/>
                    <a:pt x="357" y="287"/>
                  </a:cubicBezTo>
                  <a:cubicBezTo>
                    <a:pt x="358" y="288"/>
                    <a:pt x="359" y="289"/>
                    <a:pt x="359" y="290"/>
                  </a:cubicBezTo>
                  <a:cubicBezTo>
                    <a:pt x="359" y="291"/>
                    <a:pt x="357" y="290"/>
                    <a:pt x="357" y="291"/>
                  </a:cubicBezTo>
                  <a:cubicBezTo>
                    <a:pt x="357" y="293"/>
                    <a:pt x="360" y="296"/>
                    <a:pt x="360" y="297"/>
                  </a:cubicBezTo>
                  <a:cubicBezTo>
                    <a:pt x="361" y="300"/>
                    <a:pt x="361" y="302"/>
                    <a:pt x="359" y="304"/>
                  </a:cubicBezTo>
                  <a:cubicBezTo>
                    <a:pt x="358" y="307"/>
                    <a:pt x="356" y="306"/>
                    <a:pt x="354" y="306"/>
                  </a:cubicBezTo>
                  <a:cubicBezTo>
                    <a:pt x="350" y="307"/>
                    <a:pt x="352" y="309"/>
                    <a:pt x="349" y="310"/>
                  </a:cubicBezTo>
                  <a:cubicBezTo>
                    <a:pt x="347" y="312"/>
                    <a:pt x="345" y="311"/>
                    <a:pt x="344" y="309"/>
                  </a:cubicBezTo>
                  <a:cubicBezTo>
                    <a:pt x="342" y="308"/>
                    <a:pt x="341" y="307"/>
                    <a:pt x="339" y="307"/>
                  </a:cubicBezTo>
                  <a:cubicBezTo>
                    <a:pt x="338" y="307"/>
                    <a:pt x="338" y="306"/>
                    <a:pt x="337" y="306"/>
                  </a:cubicBezTo>
                  <a:cubicBezTo>
                    <a:pt x="337" y="306"/>
                    <a:pt x="337" y="306"/>
                    <a:pt x="337" y="306"/>
                  </a:cubicBezTo>
                  <a:cubicBezTo>
                    <a:pt x="337" y="306"/>
                    <a:pt x="337" y="307"/>
                    <a:pt x="336" y="306"/>
                  </a:cubicBezTo>
                  <a:cubicBezTo>
                    <a:pt x="336" y="305"/>
                    <a:pt x="334" y="306"/>
                    <a:pt x="333" y="306"/>
                  </a:cubicBezTo>
                  <a:cubicBezTo>
                    <a:pt x="332" y="305"/>
                    <a:pt x="331" y="304"/>
                    <a:pt x="330" y="304"/>
                  </a:cubicBezTo>
                  <a:cubicBezTo>
                    <a:pt x="330" y="304"/>
                    <a:pt x="323" y="301"/>
                    <a:pt x="325" y="300"/>
                  </a:cubicBezTo>
                  <a:cubicBezTo>
                    <a:pt x="325" y="299"/>
                    <a:pt x="324" y="299"/>
                    <a:pt x="324" y="298"/>
                  </a:cubicBezTo>
                  <a:cubicBezTo>
                    <a:pt x="324" y="297"/>
                    <a:pt x="325" y="297"/>
                    <a:pt x="324" y="296"/>
                  </a:cubicBezTo>
                  <a:cubicBezTo>
                    <a:pt x="324" y="295"/>
                    <a:pt x="324" y="295"/>
                    <a:pt x="324" y="294"/>
                  </a:cubicBezTo>
                  <a:cubicBezTo>
                    <a:pt x="323" y="293"/>
                    <a:pt x="322" y="292"/>
                    <a:pt x="322" y="292"/>
                  </a:cubicBezTo>
                  <a:cubicBezTo>
                    <a:pt x="320" y="292"/>
                    <a:pt x="321" y="292"/>
                    <a:pt x="320" y="293"/>
                  </a:cubicBezTo>
                  <a:cubicBezTo>
                    <a:pt x="320" y="293"/>
                    <a:pt x="321" y="294"/>
                    <a:pt x="320" y="294"/>
                  </a:cubicBezTo>
                  <a:cubicBezTo>
                    <a:pt x="319" y="294"/>
                    <a:pt x="319" y="293"/>
                    <a:pt x="319" y="293"/>
                  </a:cubicBezTo>
                  <a:cubicBezTo>
                    <a:pt x="318" y="292"/>
                    <a:pt x="318" y="290"/>
                    <a:pt x="317" y="289"/>
                  </a:cubicBezTo>
                  <a:cubicBezTo>
                    <a:pt x="317" y="288"/>
                    <a:pt x="314" y="283"/>
                    <a:pt x="311" y="285"/>
                  </a:cubicBezTo>
                  <a:cubicBezTo>
                    <a:pt x="312" y="286"/>
                    <a:pt x="311" y="286"/>
                    <a:pt x="312" y="287"/>
                  </a:cubicBezTo>
                  <a:cubicBezTo>
                    <a:pt x="311" y="287"/>
                    <a:pt x="310" y="287"/>
                    <a:pt x="310" y="287"/>
                  </a:cubicBezTo>
                  <a:cubicBezTo>
                    <a:pt x="307" y="288"/>
                    <a:pt x="308" y="289"/>
                    <a:pt x="306" y="287"/>
                  </a:cubicBezTo>
                  <a:cubicBezTo>
                    <a:pt x="305" y="285"/>
                    <a:pt x="304" y="286"/>
                    <a:pt x="303" y="284"/>
                  </a:cubicBezTo>
                  <a:cubicBezTo>
                    <a:pt x="302" y="284"/>
                    <a:pt x="302" y="283"/>
                    <a:pt x="301" y="283"/>
                  </a:cubicBezTo>
                  <a:cubicBezTo>
                    <a:pt x="301" y="282"/>
                    <a:pt x="300" y="282"/>
                    <a:pt x="300" y="282"/>
                  </a:cubicBezTo>
                  <a:cubicBezTo>
                    <a:pt x="299" y="280"/>
                    <a:pt x="300" y="280"/>
                    <a:pt x="298" y="279"/>
                  </a:cubicBezTo>
                  <a:cubicBezTo>
                    <a:pt x="297" y="279"/>
                    <a:pt x="296" y="279"/>
                    <a:pt x="296" y="278"/>
                  </a:cubicBezTo>
                  <a:cubicBezTo>
                    <a:pt x="296" y="277"/>
                    <a:pt x="296" y="278"/>
                    <a:pt x="297" y="277"/>
                  </a:cubicBezTo>
                  <a:cubicBezTo>
                    <a:pt x="297" y="276"/>
                    <a:pt x="300" y="274"/>
                    <a:pt x="298" y="273"/>
                  </a:cubicBezTo>
                  <a:cubicBezTo>
                    <a:pt x="298" y="272"/>
                    <a:pt x="297" y="272"/>
                    <a:pt x="297" y="271"/>
                  </a:cubicBezTo>
                  <a:cubicBezTo>
                    <a:pt x="297" y="271"/>
                    <a:pt x="297" y="270"/>
                    <a:pt x="297" y="270"/>
                  </a:cubicBezTo>
                  <a:cubicBezTo>
                    <a:pt x="296" y="268"/>
                    <a:pt x="296" y="269"/>
                    <a:pt x="297" y="267"/>
                  </a:cubicBezTo>
                  <a:cubicBezTo>
                    <a:pt x="298" y="265"/>
                    <a:pt x="299" y="265"/>
                    <a:pt x="298" y="262"/>
                  </a:cubicBezTo>
                  <a:cubicBezTo>
                    <a:pt x="297" y="261"/>
                    <a:pt x="297" y="260"/>
                    <a:pt x="296" y="259"/>
                  </a:cubicBezTo>
                  <a:cubicBezTo>
                    <a:pt x="296" y="259"/>
                    <a:pt x="295" y="259"/>
                    <a:pt x="295" y="258"/>
                  </a:cubicBezTo>
                  <a:cubicBezTo>
                    <a:pt x="294" y="257"/>
                    <a:pt x="296" y="257"/>
                    <a:pt x="296" y="255"/>
                  </a:cubicBezTo>
                  <a:cubicBezTo>
                    <a:pt x="296" y="255"/>
                    <a:pt x="295" y="254"/>
                    <a:pt x="295" y="254"/>
                  </a:cubicBezTo>
                  <a:cubicBezTo>
                    <a:pt x="295" y="254"/>
                    <a:pt x="295" y="253"/>
                    <a:pt x="295" y="252"/>
                  </a:cubicBezTo>
                  <a:cubicBezTo>
                    <a:pt x="295" y="252"/>
                    <a:pt x="294" y="252"/>
                    <a:pt x="293" y="251"/>
                  </a:cubicBezTo>
                  <a:cubicBezTo>
                    <a:pt x="293" y="250"/>
                    <a:pt x="293" y="249"/>
                    <a:pt x="293" y="249"/>
                  </a:cubicBezTo>
                  <a:cubicBezTo>
                    <a:pt x="294" y="247"/>
                    <a:pt x="293" y="247"/>
                    <a:pt x="292" y="246"/>
                  </a:cubicBezTo>
                  <a:cubicBezTo>
                    <a:pt x="291" y="244"/>
                    <a:pt x="290" y="243"/>
                    <a:pt x="289" y="242"/>
                  </a:cubicBezTo>
                  <a:cubicBezTo>
                    <a:pt x="289" y="241"/>
                    <a:pt x="289" y="240"/>
                    <a:pt x="288" y="240"/>
                  </a:cubicBezTo>
                  <a:cubicBezTo>
                    <a:pt x="287" y="239"/>
                    <a:pt x="287" y="240"/>
                    <a:pt x="286" y="239"/>
                  </a:cubicBezTo>
                  <a:cubicBezTo>
                    <a:pt x="287" y="238"/>
                    <a:pt x="289" y="238"/>
                    <a:pt x="290" y="238"/>
                  </a:cubicBezTo>
                  <a:cubicBezTo>
                    <a:pt x="291" y="235"/>
                    <a:pt x="292" y="236"/>
                    <a:pt x="294" y="236"/>
                  </a:cubicBezTo>
                  <a:cubicBezTo>
                    <a:pt x="294" y="235"/>
                    <a:pt x="293" y="235"/>
                    <a:pt x="294" y="234"/>
                  </a:cubicBezTo>
                  <a:cubicBezTo>
                    <a:pt x="294" y="233"/>
                    <a:pt x="295" y="233"/>
                    <a:pt x="295" y="232"/>
                  </a:cubicBezTo>
                  <a:cubicBezTo>
                    <a:pt x="296" y="231"/>
                    <a:pt x="296" y="229"/>
                    <a:pt x="295" y="227"/>
                  </a:cubicBezTo>
                  <a:cubicBezTo>
                    <a:pt x="295" y="227"/>
                    <a:pt x="294" y="226"/>
                    <a:pt x="294" y="225"/>
                  </a:cubicBezTo>
                  <a:cubicBezTo>
                    <a:pt x="294" y="225"/>
                    <a:pt x="295" y="224"/>
                    <a:pt x="295" y="224"/>
                  </a:cubicBezTo>
                  <a:cubicBezTo>
                    <a:pt x="295" y="223"/>
                    <a:pt x="293" y="223"/>
                    <a:pt x="294" y="221"/>
                  </a:cubicBezTo>
                  <a:cubicBezTo>
                    <a:pt x="295" y="218"/>
                    <a:pt x="299" y="226"/>
                    <a:pt x="299" y="224"/>
                  </a:cubicBezTo>
                  <a:cubicBezTo>
                    <a:pt x="299" y="223"/>
                    <a:pt x="298" y="222"/>
                    <a:pt x="298" y="222"/>
                  </a:cubicBezTo>
                  <a:cubicBezTo>
                    <a:pt x="298" y="221"/>
                    <a:pt x="298" y="220"/>
                    <a:pt x="298" y="219"/>
                  </a:cubicBezTo>
                  <a:cubicBezTo>
                    <a:pt x="298" y="219"/>
                    <a:pt x="297" y="218"/>
                    <a:pt x="297" y="218"/>
                  </a:cubicBezTo>
                  <a:cubicBezTo>
                    <a:pt x="297" y="217"/>
                    <a:pt x="297" y="216"/>
                    <a:pt x="297" y="215"/>
                  </a:cubicBezTo>
                  <a:cubicBezTo>
                    <a:pt x="297" y="214"/>
                    <a:pt x="295" y="214"/>
                    <a:pt x="294" y="213"/>
                  </a:cubicBezTo>
                  <a:cubicBezTo>
                    <a:pt x="294" y="212"/>
                    <a:pt x="295" y="211"/>
                    <a:pt x="294" y="210"/>
                  </a:cubicBezTo>
                  <a:cubicBezTo>
                    <a:pt x="294" y="209"/>
                    <a:pt x="293" y="209"/>
                    <a:pt x="293" y="208"/>
                  </a:cubicBezTo>
                  <a:cubicBezTo>
                    <a:pt x="291" y="206"/>
                    <a:pt x="290" y="205"/>
                    <a:pt x="289" y="204"/>
                  </a:cubicBezTo>
                  <a:cubicBezTo>
                    <a:pt x="287" y="202"/>
                    <a:pt x="285" y="201"/>
                    <a:pt x="284" y="200"/>
                  </a:cubicBezTo>
                  <a:cubicBezTo>
                    <a:pt x="283" y="200"/>
                    <a:pt x="284" y="199"/>
                    <a:pt x="283" y="198"/>
                  </a:cubicBezTo>
                  <a:cubicBezTo>
                    <a:pt x="282" y="198"/>
                    <a:pt x="281" y="199"/>
                    <a:pt x="280" y="199"/>
                  </a:cubicBezTo>
                  <a:cubicBezTo>
                    <a:pt x="280" y="199"/>
                    <a:pt x="280" y="199"/>
                    <a:pt x="280" y="199"/>
                  </a:cubicBezTo>
                  <a:cubicBezTo>
                    <a:pt x="279" y="199"/>
                    <a:pt x="279" y="199"/>
                    <a:pt x="278" y="198"/>
                  </a:cubicBezTo>
                  <a:cubicBezTo>
                    <a:pt x="277" y="198"/>
                    <a:pt x="278" y="197"/>
                    <a:pt x="277" y="196"/>
                  </a:cubicBezTo>
                  <a:cubicBezTo>
                    <a:pt x="276" y="196"/>
                    <a:pt x="275" y="196"/>
                    <a:pt x="274" y="195"/>
                  </a:cubicBezTo>
                  <a:cubicBezTo>
                    <a:pt x="272" y="195"/>
                    <a:pt x="269" y="195"/>
                    <a:pt x="268" y="194"/>
                  </a:cubicBezTo>
                  <a:cubicBezTo>
                    <a:pt x="269" y="192"/>
                    <a:pt x="272" y="194"/>
                    <a:pt x="274" y="192"/>
                  </a:cubicBezTo>
                  <a:cubicBezTo>
                    <a:pt x="274" y="191"/>
                    <a:pt x="272" y="191"/>
                    <a:pt x="272" y="190"/>
                  </a:cubicBezTo>
                  <a:cubicBezTo>
                    <a:pt x="272" y="190"/>
                    <a:pt x="274" y="190"/>
                    <a:pt x="274" y="190"/>
                  </a:cubicBezTo>
                  <a:cubicBezTo>
                    <a:pt x="275" y="189"/>
                    <a:pt x="275" y="189"/>
                    <a:pt x="274" y="188"/>
                  </a:cubicBezTo>
                  <a:cubicBezTo>
                    <a:pt x="274" y="188"/>
                    <a:pt x="273" y="186"/>
                    <a:pt x="273" y="186"/>
                  </a:cubicBezTo>
                  <a:cubicBezTo>
                    <a:pt x="273" y="186"/>
                    <a:pt x="273" y="187"/>
                    <a:pt x="272" y="187"/>
                  </a:cubicBezTo>
                  <a:cubicBezTo>
                    <a:pt x="271" y="187"/>
                    <a:pt x="269" y="187"/>
                    <a:pt x="268" y="186"/>
                  </a:cubicBezTo>
                  <a:cubicBezTo>
                    <a:pt x="267" y="186"/>
                    <a:pt x="267" y="185"/>
                    <a:pt x="265" y="185"/>
                  </a:cubicBezTo>
                  <a:cubicBezTo>
                    <a:pt x="264" y="185"/>
                    <a:pt x="262" y="185"/>
                    <a:pt x="261" y="184"/>
                  </a:cubicBezTo>
                  <a:cubicBezTo>
                    <a:pt x="261" y="183"/>
                    <a:pt x="266" y="183"/>
                    <a:pt x="267" y="183"/>
                  </a:cubicBezTo>
                  <a:cubicBezTo>
                    <a:pt x="267" y="183"/>
                    <a:pt x="271" y="185"/>
                    <a:pt x="271" y="183"/>
                  </a:cubicBezTo>
                  <a:cubicBezTo>
                    <a:pt x="271" y="181"/>
                    <a:pt x="266" y="181"/>
                    <a:pt x="265" y="181"/>
                  </a:cubicBezTo>
                  <a:cubicBezTo>
                    <a:pt x="263" y="182"/>
                    <a:pt x="260" y="184"/>
                    <a:pt x="259" y="181"/>
                  </a:cubicBezTo>
                  <a:cubicBezTo>
                    <a:pt x="260" y="181"/>
                    <a:pt x="261" y="181"/>
                    <a:pt x="262" y="181"/>
                  </a:cubicBezTo>
                  <a:cubicBezTo>
                    <a:pt x="262" y="180"/>
                    <a:pt x="262" y="180"/>
                    <a:pt x="263" y="179"/>
                  </a:cubicBezTo>
                  <a:cubicBezTo>
                    <a:pt x="264" y="178"/>
                    <a:pt x="265" y="180"/>
                    <a:pt x="267" y="179"/>
                  </a:cubicBezTo>
                  <a:cubicBezTo>
                    <a:pt x="269" y="178"/>
                    <a:pt x="266" y="177"/>
                    <a:pt x="265" y="177"/>
                  </a:cubicBezTo>
                  <a:cubicBezTo>
                    <a:pt x="263" y="177"/>
                    <a:pt x="262" y="177"/>
                    <a:pt x="260" y="176"/>
                  </a:cubicBezTo>
                  <a:cubicBezTo>
                    <a:pt x="260" y="176"/>
                    <a:pt x="258" y="176"/>
                    <a:pt x="258" y="175"/>
                  </a:cubicBezTo>
                  <a:cubicBezTo>
                    <a:pt x="257" y="174"/>
                    <a:pt x="258" y="175"/>
                    <a:pt x="258" y="174"/>
                  </a:cubicBezTo>
                  <a:cubicBezTo>
                    <a:pt x="259" y="173"/>
                    <a:pt x="259" y="173"/>
                    <a:pt x="257" y="172"/>
                  </a:cubicBezTo>
                  <a:cubicBezTo>
                    <a:pt x="254" y="170"/>
                    <a:pt x="254" y="167"/>
                    <a:pt x="249" y="166"/>
                  </a:cubicBezTo>
                  <a:cubicBezTo>
                    <a:pt x="252" y="165"/>
                    <a:pt x="251" y="165"/>
                    <a:pt x="249" y="164"/>
                  </a:cubicBezTo>
                  <a:cubicBezTo>
                    <a:pt x="252" y="163"/>
                    <a:pt x="253" y="161"/>
                    <a:pt x="251" y="160"/>
                  </a:cubicBezTo>
                  <a:cubicBezTo>
                    <a:pt x="250" y="159"/>
                    <a:pt x="249" y="159"/>
                    <a:pt x="249" y="158"/>
                  </a:cubicBezTo>
                  <a:cubicBezTo>
                    <a:pt x="248" y="158"/>
                    <a:pt x="248" y="157"/>
                    <a:pt x="247" y="156"/>
                  </a:cubicBezTo>
                  <a:cubicBezTo>
                    <a:pt x="245" y="155"/>
                    <a:pt x="244" y="155"/>
                    <a:pt x="242" y="155"/>
                  </a:cubicBezTo>
                  <a:cubicBezTo>
                    <a:pt x="241" y="155"/>
                    <a:pt x="239" y="155"/>
                    <a:pt x="239" y="153"/>
                  </a:cubicBezTo>
                  <a:cubicBezTo>
                    <a:pt x="240" y="152"/>
                    <a:pt x="243" y="153"/>
                    <a:pt x="244" y="153"/>
                  </a:cubicBezTo>
                  <a:cubicBezTo>
                    <a:pt x="247" y="154"/>
                    <a:pt x="248" y="153"/>
                    <a:pt x="250" y="154"/>
                  </a:cubicBezTo>
                  <a:cubicBezTo>
                    <a:pt x="252" y="154"/>
                    <a:pt x="253" y="155"/>
                    <a:pt x="255" y="155"/>
                  </a:cubicBezTo>
                  <a:cubicBezTo>
                    <a:pt x="256" y="156"/>
                    <a:pt x="259" y="155"/>
                    <a:pt x="260" y="156"/>
                  </a:cubicBezTo>
                  <a:cubicBezTo>
                    <a:pt x="262" y="157"/>
                    <a:pt x="256" y="158"/>
                    <a:pt x="256" y="160"/>
                  </a:cubicBezTo>
                  <a:cubicBezTo>
                    <a:pt x="256" y="163"/>
                    <a:pt x="262" y="167"/>
                    <a:pt x="264" y="169"/>
                  </a:cubicBezTo>
                  <a:cubicBezTo>
                    <a:pt x="265" y="170"/>
                    <a:pt x="270" y="177"/>
                    <a:pt x="272" y="174"/>
                  </a:cubicBezTo>
                  <a:cubicBezTo>
                    <a:pt x="273" y="173"/>
                    <a:pt x="270" y="170"/>
                    <a:pt x="273" y="170"/>
                  </a:cubicBezTo>
                  <a:cubicBezTo>
                    <a:pt x="274" y="170"/>
                    <a:pt x="276" y="172"/>
                    <a:pt x="276" y="173"/>
                  </a:cubicBezTo>
                  <a:cubicBezTo>
                    <a:pt x="277" y="174"/>
                    <a:pt x="276" y="175"/>
                    <a:pt x="278" y="176"/>
                  </a:cubicBezTo>
                  <a:cubicBezTo>
                    <a:pt x="279" y="176"/>
                    <a:pt x="280" y="177"/>
                    <a:pt x="282" y="176"/>
                  </a:cubicBezTo>
                  <a:cubicBezTo>
                    <a:pt x="282" y="175"/>
                    <a:pt x="281" y="173"/>
                    <a:pt x="283" y="172"/>
                  </a:cubicBezTo>
                  <a:cubicBezTo>
                    <a:pt x="283" y="172"/>
                    <a:pt x="283" y="174"/>
                    <a:pt x="283" y="175"/>
                  </a:cubicBezTo>
                  <a:cubicBezTo>
                    <a:pt x="283" y="176"/>
                    <a:pt x="284" y="176"/>
                    <a:pt x="285" y="177"/>
                  </a:cubicBezTo>
                  <a:cubicBezTo>
                    <a:pt x="287" y="177"/>
                    <a:pt x="290" y="177"/>
                    <a:pt x="291" y="179"/>
                  </a:cubicBezTo>
                  <a:cubicBezTo>
                    <a:pt x="290" y="179"/>
                    <a:pt x="288" y="179"/>
                    <a:pt x="288" y="180"/>
                  </a:cubicBezTo>
                  <a:cubicBezTo>
                    <a:pt x="288" y="181"/>
                    <a:pt x="289" y="183"/>
                    <a:pt x="290" y="184"/>
                  </a:cubicBezTo>
                  <a:cubicBezTo>
                    <a:pt x="292" y="185"/>
                    <a:pt x="293" y="182"/>
                    <a:pt x="295" y="181"/>
                  </a:cubicBezTo>
                  <a:cubicBezTo>
                    <a:pt x="298" y="179"/>
                    <a:pt x="300" y="183"/>
                    <a:pt x="302" y="185"/>
                  </a:cubicBezTo>
                  <a:cubicBezTo>
                    <a:pt x="305" y="187"/>
                    <a:pt x="308" y="190"/>
                    <a:pt x="311" y="191"/>
                  </a:cubicBezTo>
                  <a:cubicBezTo>
                    <a:pt x="317" y="193"/>
                    <a:pt x="324" y="196"/>
                    <a:pt x="330" y="196"/>
                  </a:cubicBezTo>
                  <a:cubicBezTo>
                    <a:pt x="336" y="196"/>
                    <a:pt x="343" y="197"/>
                    <a:pt x="348" y="201"/>
                  </a:cubicBezTo>
                  <a:cubicBezTo>
                    <a:pt x="351" y="203"/>
                    <a:pt x="352" y="204"/>
                    <a:pt x="355" y="205"/>
                  </a:cubicBezTo>
                  <a:cubicBezTo>
                    <a:pt x="359" y="206"/>
                    <a:pt x="362" y="206"/>
                    <a:pt x="365" y="207"/>
                  </a:cubicBezTo>
                  <a:cubicBezTo>
                    <a:pt x="369" y="207"/>
                    <a:pt x="371" y="207"/>
                    <a:pt x="375" y="205"/>
                  </a:cubicBezTo>
                  <a:cubicBezTo>
                    <a:pt x="378" y="204"/>
                    <a:pt x="381" y="205"/>
                    <a:pt x="384" y="204"/>
                  </a:cubicBezTo>
                  <a:cubicBezTo>
                    <a:pt x="386" y="203"/>
                    <a:pt x="388" y="201"/>
                    <a:pt x="391" y="200"/>
                  </a:cubicBezTo>
                  <a:cubicBezTo>
                    <a:pt x="393" y="199"/>
                    <a:pt x="396" y="198"/>
                    <a:pt x="398" y="197"/>
                  </a:cubicBezTo>
                  <a:cubicBezTo>
                    <a:pt x="400" y="196"/>
                    <a:pt x="402" y="193"/>
                    <a:pt x="404" y="191"/>
                  </a:cubicBezTo>
                  <a:cubicBezTo>
                    <a:pt x="405" y="191"/>
                    <a:pt x="406" y="191"/>
                    <a:pt x="407" y="190"/>
                  </a:cubicBezTo>
                  <a:cubicBezTo>
                    <a:pt x="408" y="190"/>
                    <a:pt x="409" y="188"/>
                    <a:pt x="409" y="188"/>
                  </a:cubicBezTo>
                  <a:cubicBezTo>
                    <a:pt x="410" y="187"/>
                    <a:pt x="410" y="186"/>
                    <a:pt x="410" y="185"/>
                  </a:cubicBezTo>
                  <a:cubicBezTo>
                    <a:pt x="411" y="185"/>
                    <a:pt x="412" y="184"/>
                    <a:pt x="412" y="183"/>
                  </a:cubicBezTo>
                  <a:cubicBezTo>
                    <a:pt x="412" y="182"/>
                    <a:pt x="412" y="182"/>
                    <a:pt x="413" y="180"/>
                  </a:cubicBezTo>
                  <a:cubicBezTo>
                    <a:pt x="414" y="179"/>
                    <a:pt x="415" y="179"/>
                    <a:pt x="416" y="177"/>
                  </a:cubicBezTo>
                  <a:cubicBezTo>
                    <a:pt x="418" y="175"/>
                    <a:pt x="420" y="172"/>
                    <a:pt x="421" y="169"/>
                  </a:cubicBezTo>
                  <a:cubicBezTo>
                    <a:pt x="422" y="168"/>
                    <a:pt x="423" y="166"/>
                    <a:pt x="423" y="164"/>
                  </a:cubicBezTo>
                  <a:cubicBezTo>
                    <a:pt x="423" y="163"/>
                    <a:pt x="423" y="162"/>
                    <a:pt x="423" y="161"/>
                  </a:cubicBezTo>
                  <a:cubicBezTo>
                    <a:pt x="424" y="160"/>
                    <a:pt x="425" y="156"/>
                    <a:pt x="425" y="155"/>
                  </a:cubicBezTo>
                  <a:cubicBezTo>
                    <a:pt x="425" y="154"/>
                    <a:pt x="424" y="154"/>
                    <a:pt x="424" y="153"/>
                  </a:cubicBezTo>
                  <a:cubicBezTo>
                    <a:pt x="424" y="153"/>
                    <a:pt x="425" y="152"/>
                    <a:pt x="425" y="152"/>
                  </a:cubicBezTo>
                  <a:cubicBezTo>
                    <a:pt x="425" y="152"/>
                    <a:pt x="424" y="150"/>
                    <a:pt x="424" y="150"/>
                  </a:cubicBezTo>
                  <a:cubicBezTo>
                    <a:pt x="423" y="150"/>
                    <a:pt x="423" y="150"/>
                    <a:pt x="423" y="151"/>
                  </a:cubicBezTo>
                  <a:cubicBezTo>
                    <a:pt x="417" y="150"/>
                    <a:pt x="422" y="143"/>
                    <a:pt x="420" y="139"/>
                  </a:cubicBezTo>
                  <a:cubicBezTo>
                    <a:pt x="419" y="138"/>
                    <a:pt x="418" y="138"/>
                    <a:pt x="418" y="136"/>
                  </a:cubicBezTo>
                  <a:cubicBezTo>
                    <a:pt x="418" y="135"/>
                    <a:pt x="418" y="134"/>
                    <a:pt x="418" y="133"/>
                  </a:cubicBezTo>
                  <a:cubicBezTo>
                    <a:pt x="418" y="132"/>
                    <a:pt x="418" y="131"/>
                    <a:pt x="418" y="130"/>
                  </a:cubicBezTo>
                  <a:cubicBezTo>
                    <a:pt x="419" y="129"/>
                    <a:pt x="418" y="125"/>
                    <a:pt x="417" y="124"/>
                  </a:cubicBezTo>
                  <a:cubicBezTo>
                    <a:pt x="416" y="123"/>
                    <a:pt x="415" y="125"/>
                    <a:pt x="414" y="124"/>
                  </a:cubicBezTo>
                  <a:cubicBezTo>
                    <a:pt x="411" y="124"/>
                    <a:pt x="412" y="118"/>
                    <a:pt x="410" y="120"/>
                  </a:cubicBezTo>
                  <a:cubicBezTo>
                    <a:pt x="408" y="120"/>
                    <a:pt x="410" y="122"/>
                    <a:pt x="408" y="123"/>
                  </a:cubicBezTo>
                  <a:cubicBezTo>
                    <a:pt x="407" y="123"/>
                    <a:pt x="405" y="121"/>
                    <a:pt x="405" y="120"/>
                  </a:cubicBezTo>
                  <a:cubicBezTo>
                    <a:pt x="404" y="118"/>
                    <a:pt x="406" y="119"/>
                    <a:pt x="407" y="117"/>
                  </a:cubicBezTo>
                  <a:cubicBezTo>
                    <a:pt x="407" y="116"/>
                    <a:pt x="403" y="113"/>
                    <a:pt x="402" y="112"/>
                  </a:cubicBezTo>
                  <a:cubicBezTo>
                    <a:pt x="400" y="111"/>
                    <a:pt x="398" y="109"/>
                    <a:pt x="397" y="107"/>
                  </a:cubicBezTo>
                  <a:cubicBezTo>
                    <a:pt x="397" y="105"/>
                    <a:pt x="397" y="103"/>
                    <a:pt x="395" y="102"/>
                  </a:cubicBezTo>
                  <a:cubicBezTo>
                    <a:pt x="394" y="100"/>
                    <a:pt x="392" y="101"/>
                    <a:pt x="393" y="103"/>
                  </a:cubicBezTo>
                  <a:cubicBezTo>
                    <a:pt x="393" y="104"/>
                    <a:pt x="394" y="104"/>
                    <a:pt x="394" y="105"/>
                  </a:cubicBezTo>
                  <a:cubicBezTo>
                    <a:pt x="395" y="106"/>
                    <a:pt x="395" y="107"/>
                    <a:pt x="395" y="108"/>
                  </a:cubicBezTo>
                  <a:cubicBezTo>
                    <a:pt x="392" y="107"/>
                    <a:pt x="389" y="107"/>
                    <a:pt x="387" y="104"/>
                  </a:cubicBezTo>
                  <a:cubicBezTo>
                    <a:pt x="386" y="103"/>
                    <a:pt x="384" y="102"/>
                    <a:pt x="383" y="101"/>
                  </a:cubicBezTo>
                  <a:cubicBezTo>
                    <a:pt x="382" y="99"/>
                    <a:pt x="381" y="98"/>
                    <a:pt x="379" y="97"/>
                  </a:cubicBezTo>
                  <a:cubicBezTo>
                    <a:pt x="379" y="97"/>
                    <a:pt x="379" y="97"/>
                    <a:pt x="378" y="97"/>
                  </a:cubicBezTo>
                  <a:cubicBezTo>
                    <a:pt x="378" y="96"/>
                    <a:pt x="378" y="95"/>
                    <a:pt x="377" y="95"/>
                  </a:cubicBezTo>
                  <a:cubicBezTo>
                    <a:pt x="377" y="94"/>
                    <a:pt x="376" y="94"/>
                    <a:pt x="376" y="93"/>
                  </a:cubicBezTo>
                  <a:cubicBezTo>
                    <a:pt x="375" y="93"/>
                    <a:pt x="374" y="92"/>
                    <a:pt x="374" y="92"/>
                  </a:cubicBezTo>
                  <a:cubicBezTo>
                    <a:pt x="373" y="91"/>
                    <a:pt x="374" y="90"/>
                    <a:pt x="373" y="90"/>
                  </a:cubicBezTo>
                  <a:cubicBezTo>
                    <a:pt x="372" y="90"/>
                    <a:pt x="370" y="90"/>
                    <a:pt x="371" y="92"/>
                  </a:cubicBezTo>
                  <a:cubicBezTo>
                    <a:pt x="371" y="93"/>
                    <a:pt x="374" y="92"/>
                    <a:pt x="373" y="94"/>
                  </a:cubicBezTo>
                  <a:cubicBezTo>
                    <a:pt x="372" y="94"/>
                    <a:pt x="371" y="93"/>
                    <a:pt x="370" y="92"/>
                  </a:cubicBezTo>
                  <a:cubicBezTo>
                    <a:pt x="368" y="91"/>
                    <a:pt x="367" y="92"/>
                    <a:pt x="367" y="90"/>
                  </a:cubicBezTo>
                  <a:cubicBezTo>
                    <a:pt x="366" y="89"/>
                    <a:pt x="366" y="88"/>
                    <a:pt x="365" y="87"/>
                  </a:cubicBezTo>
                  <a:cubicBezTo>
                    <a:pt x="364" y="86"/>
                    <a:pt x="364" y="85"/>
                    <a:pt x="363" y="84"/>
                  </a:cubicBezTo>
                  <a:cubicBezTo>
                    <a:pt x="362" y="83"/>
                    <a:pt x="361" y="83"/>
                    <a:pt x="360" y="82"/>
                  </a:cubicBezTo>
                  <a:cubicBezTo>
                    <a:pt x="359" y="81"/>
                    <a:pt x="359" y="80"/>
                    <a:pt x="358" y="78"/>
                  </a:cubicBezTo>
                  <a:cubicBezTo>
                    <a:pt x="356" y="76"/>
                    <a:pt x="354" y="73"/>
                    <a:pt x="352" y="71"/>
                  </a:cubicBezTo>
                  <a:cubicBezTo>
                    <a:pt x="349" y="70"/>
                    <a:pt x="347" y="70"/>
                    <a:pt x="345" y="68"/>
                  </a:cubicBezTo>
                  <a:cubicBezTo>
                    <a:pt x="344" y="66"/>
                    <a:pt x="344" y="66"/>
                    <a:pt x="342" y="65"/>
                  </a:cubicBezTo>
                  <a:cubicBezTo>
                    <a:pt x="341" y="64"/>
                    <a:pt x="340" y="63"/>
                    <a:pt x="339" y="61"/>
                  </a:cubicBezTo>
                  <a:cubicBezTo>
                    <a:pt x="338" y="60"/>
                    <a:pt x="337" y="60"/>
                    <a:pt x="336" y="59"/>
                  </a:cubicBezTo>
                  <a:cubicBezTo>
                    <a:pt x="334" y="59"/>
                    <a:pt x="334" y="57"/>
                    <a:pt x="333" y="56"/>
                  </a:cubicBezTo>
                  <a:cubicBezTo>
                    <a:pt x="330" y="55"/>
                    <a:pt x="327" y="55"/>
                    <a:pt x="326" y="53"/>
                  </a:cubicBezTo>
                  <a:cubicBezTo>
                    <a:pt x="325" y="52"/>
                    <a:pt x="325" y="51"/>
                    <a:pt x="324" y="50"/>
                  </a:cubicBezTo>
                  <a:cubicBezTo>
                    <a:pt x="324" y="50"/>
                    <a:pt x="322" y="50"/>
                    <a:pt x="322" y="49"/>
                  </a:cubicBezTo>
                  <a:cubicBezTo>
                    <a:pt x="320" y="49"/>
                    <a:pt x="319" y="47"/>
                    <a:pt x="318" y="46"/>
                  </a:cubicBezTo>
                  <a:cubicBezTo>
                    <a:pt x="315" y="45"/>
                    <a:pt x="313" y="45"/>
                    <a:pt x="310" y="43"/>
                  </a:cubicBezTo>
                  <a:cubicBezTo>
                    <a:pt x="309" y="42"/>
                    <a:pt x="305" y="40"/>
                    <a:pt x="303" y="42"/>
                  </a:cubicBezTo>
                  <a:cubicBezTo>
                    <a:pt x="303" y="42"/>
                    <a:pt x="306" y="47"/>
                    <a:pt x="304" y="46"/>
                  </a:cubicBezTo>
                  <a:cubicBezTo>
                    <a:pt x="303" y="46"/>
                    <a:pt x="303" y="45"/>
                    <a:pt x="302" y="45"/>
                  </a:cubicBezTo>
                  <a:cubicBezTo>
                    <a:pt x="301" y="45"/>
                    <a:pt x="301" y="45"/>
                    <a:pt x="300" y="46"/>
                  </a:cubicBezTo>
                  <a:cubicBezTo>
                    <a:pt x="299" y="45"/>
                    <a:pt x="300" y="44"/>
                    <a:pt x="298" y="44"/>
                  </a:cubicBezTo>
                  <a:cubicBezTo>
                    <a:pt x="298" y="44"/>
                    <a:pt x="297" y="44"/>
                    <a:pt x="296" y="44"/>
                  </a:cubicBezTo>
                  <a:cubicBezTo>
                    <a:pt x="294" y="43"/>
                    <a:pt x="293" y="42"/>
                    <a:pt x="292" y="41"/>
                  </a:cubicBezTo>
                  <a:cubicBezTo>
                    <a:pt x="291" y="41"/>
                    <a:pt x="290" y="41"/>
                    <a:pt x="289" y="41"/>
                  </a:cubicBezTo>
                  <a:cubicBezTo>
                    <a:pt x="288" y="40"/>
                    <a:pt x="288" y="39"/>
                    <a:pt x="286" y="39"/>
                  </a:cubicBezTo>
                  <a:cubicBezTo>
                    <a:pt x="285" y="39"/>
                    <a:pt x="283" y="39"/>
                    <a:pt x="281" y="39"/>
                  </a:cubicBezTo>
                  <a:cubicBezTo>
                    <a:pt x="280" y="39"/>
                    <a:pt x="279" y="38"/>
                    <a:pt x="279" y="38"/>
                  </a:cubicBezTo>
                  <a:cubicBezTo>
                    <a:pt x="278" y="38"/>
                    <a:pt x="278" y="39"/>
                    <a:pt x="277" y="39"/>
                  </a:cubicBezTo>
                  <a:cubicBezTo>
                    <a:pt x="276" y="40"/>
                    <a:pt x="276" y="39"/>
                    <a:pt x="275" y="39"/>
                  </a:cubicBezTo>
                  <a:cubicBezTo>
                    <a:pt x="274" y="38"/>
                    <a:pt x="275" y="38"/>
                    <a:pt x="274" y="38"/>
                  </a:cubicBezTo>
                  <a:cubicBezTo>
                    <a:pt x="272" y="39"/>
                    <a:pt x="273" y="42"/>
                    <a:pt x="273" y="44"/>
                  </a:cubicBezTo>
                  <a:cubicBezTo>
                    <a:pt x="273" y="46"/>
                    <a:pt x="272" y="47"/>
                    <a:pt x="271" y="49"/>
                  </a:cubicBezTo>
                  <a:cubicBezTo>
                    <a:pt x="270" y="51"/>
                    <a:pt x="269" y="52"/>
                    <a:pt x="266" y="53"/>
                  </a:cubicBezTo>
                  <a:cubicBezTo>
                    <a:pt x="265" y="53"/>
                    <a:pt x="263" y="53"/>
                    <a:pt x="262" y="54"/>
                  </a:cubicBezTo>
                  <a:cubicBezTo>
                    <a:pt x="262" y="55"/>
                    <a:pt x="261" y="61"/>
                    <a:pt x="261" y="57"/>
                  </a:cubicBezTo>
                  <a:cubicBezTo>
                    <a:pt x="260" y="53"/>
                    <a:pt x="263" y="52"/>
                    <a:pt x="266" y="50"/>
                  </a:cubicBezTo>
                  <a:cubicBezTo>
                    <a:pt x="267" y="49"/>
                    <a:pt x="269" y="48"/>
                    <a:pt x="270" y="47"/>
                  </a:cubicBezTo>
                  <a:cubicBezTo>
                    <a:pt x="272" y="44"/>
                    <a:pt x="270" y="45"/>
                    <a:pt x="269" y="45"/>
                  </a:cubicBezTo>
                  <a:cubicBezTo>
                    <a:pt x="269" y="45"/>
                    <a:pt x="269" y="44"/>
                    <a:pt x="269" y="44"/>
                  </a:cubicBezTo>
                  <a:cubicBezTo>
                    <a:pt x="268" y="44"/>
                    <a:pt x="268" y="44"/>
                    <a:pt x="267" y="44"/>
                  </a:cubicBezTo>
                  <a:cubicBezTo>
                    <a:pt x="268" y="42"/>
                    <a:pt x="272" y="41"/>
                    <a:pt x="268" y="41"/>
                  </a:cubicBezTo>
                  <a:cubicBezTo>
                    <a:pt x="265" y="41"/>
                    <a:pt x="266" y="40"/>
                    <a:pt x="268" y="39"/>
                  </a:cubicBezTo>
                  <a:cubicBezTo>
                    <a:pt x="269" y="39"/>
                    <a:pt x="270" y="38"/>
                    <a:pt x="270" y="36"/>
                  </a:cubicBezTo>
                  <a:cubicBezTo>
                    <a:pt x="270" y="36"/>
                    <a:pt x="270" y="36"/>
                    <a:pt x="270" y="36"/>
                  </a:cubicBezTo>
                  <a:cubicBezTo>
                    <a:pt x="270" y="35"/>
                    <a:pt x="270" y="35"/>
                    <a:pt x="270" y="34"/>
                  </a:cubicBezTo>
                  <a:cubicBezTo>
                    <a:pt x="271" y="31"/>
                    <a:pt x="267" y="33"/>
                    <a:pt x="265" y="33"/>
                  </a:cubicBezTo>
                  <a:cubicBezTo>
                    <a:pt x="264" y="34"/>
                    <a:pt x="262" y="34"/>
                    <a:pt x="261" y="35"/>
                  </a:cubicBezTo>
                  <a:cubicBezTo>
                    <a:pt x="260" y="36"/>
                    <a:pt x="260" y="37"/>
                    <a:pt x="260" y="38"/>
                  </a:cubicBezTo>
                  <a:cubicBezTo>
                    <a:pt x="259" y="39"/>
                    <a:pt x="258" y="40"/>
                    <a:pt x="257" y="40"/>
                  </a:cubicBezTo>
                  <a:cubicBezTo>
                    <a:pt x="257" y="39"/>
                    <a:pt x="258" y="37"/>
                    <a:pt x="258" y="36"/>
                  </a:cubicBezTo>
                  <a:cubicBezTo>
                    <a:pt x="259" y="36"/>
                    <a:pt x="262" y="31"/>
                    <a:pt x="262" y="31"/>
                  </a:cubicBezTo>
                  <a:cubicBezTo>
                    <a:pt x="261" y="30"/>
                    <a:pt x="257" y="33"/>
                    <a:pt x="256" y="33"/>
                  </a:cubicBezTo>
                  <a:cubicBezTo>
                    <a:pt x="256" y="32"/>
                    <a:pt x="258" y="31"/>
                    <a:pt x="258" y="30"/>
                  </a:cubicBezTo>
                  <a:cubicBezTo>
                    <a:pt x="257" y="29"/>
                    <a:pt x="256" y="29"/>
                    <a:pt x="255" y="29"/>
                  </a:cubicBezTo>
                  <a:cubicBezTo>
                    <a:pt x="251" y="30"/>
                    <a:pt x="249" y="33"/>
                    <a:pt x="245" y="33"/>
                  </a:cubicBezTo>
                  <a:cubicBezTo>
                    <a:pt x="246" y="31"/>
                    <a:pt x="248" y="31"/>
                    <a:pt x="250" y="30"/>
                  </a:cubicBezTo>
                  <a:cubicBezTo>
                    <a:pt x="251" y="28"/>
                    <a:pt x="250" y="28"/>
                    <a:pt x="250" y="26"/>
                  </a:cubicBezTo>
                  <a:cubicBezTo>
                    <a:pt x="250" y="26"/>
                    <a:pt x="250" y="25"/>
                    <a:pt x="249" y="24"/>
                  </a:cubicBezTo>
                  <a:cubicBezTo>
                    <a:pt x="249" y="24"/>
                    <a:pt x="247" y="24"/>
                    <a:pt x="246" y="24"/>
                  </a:cubicBezTo>
                  <a:cubicBezTo>
                    <a:pt x="245" y="24"/>
                    <a:pt x="243" y="23"/>
                    <a:pt x="242" y="25"/>
                  </a:cubicBezTo>
                  <a:cubicBezTo>
                    <a:pt x="242" y="24"/>
                    <a:pt x="243" y="23"/>
                    <a:pt x="243" y="22"/>
                  </a:cubicBezTo>
                  <a:cubicBezTo>
                    <a:pt x="242" y="21"/>
                    <a:pt x="241" y="21"/>
                    <a:pt x="241" y="20"/>
                  </a:cubicBezTo>
                  <a:cubicBezTo>
                    <a:pt x="242" y="20"/>
                    <a:pt x="243" y="20"/>
                    <a:pt x="243" y="19"/>
                  </a:cubicBezTo>
                  <a:cubicBezTo>
                    <a:pt x="243" y="18"/>
                    <a:pt x="243" y="17"/>
                    <a:pt x="243" y="17"/>
                  </a:cubicBezTo>
                  <a:cubicBezTo>
                    <a:pt x="244" y="14"/>
                    <a:pt x="244" y="16"/>
                    <a:pt x="245" y="17"/>
                  </a:cubicBezTo>
                  <a:cubicBezTo>
                    <a:pt x="246" y="19"/>
                    <a:pt x="246" y="20"/>
                    <a:pt x="248" y="21"/>
                  </a:cubicBezTo>
                  <a:cubicBezTo>
                    <a:pt x="251" y="21"/>
                    <a:pt x="253" y="22"/>
                    <a:pt x="255" y="23"/>
                  </a:cubicBezTo>
                  <a:cubicBezTo>
                    <a:pt x="258" y="24"/>
                    <a:pt x="259" y="24"/>
                    <a:pt x="261" y="23"/>
                  </a:cubicBezTo>
                  <a:cubicBezTo>
                    <a:pt x="263" y="21"/>
                    <a:pt x="263" y="21"/>
                    <a:pt x="263" y="18"/>
                  </a:cubicBezTo>
                  <a:cubicBezTo>
                    <a:pt x="264" y="16"/>
                    <a:pt x="263" y="15"/>
                    <a:pt x="261" y="14"/>
                  </a:cubicBezTo>
                  <a:cubicBezTo>
                    <a:pt x="260" y="14"/>
                    <a:pt x="259" y="13"/>
                    <a:pt x="258" y="13"/>
                  </a:cubicBezTo>
                  <a:cubicBezTo>
                    <a:pt x="256" y="12"/>
                    <a:pt x="256" y="13"/>
                    <a:pt x="255" y="13"/>
                  </a:cubicBezTo>
                  <a:cubicBezTo>
                    <a:pt x="252" y="13"/>
                    <a:pt x="252" y="10"/>
                    <a:pt x="250" y="9"/>
                  </a:cubicBezTo>
                  <a:cubicBezTo>
                    <a:pt x="249" y="8"/>
                    <a:pt x="247" y="8"/>
                    <a:pt x="246" y="7"/>
                  </a:cubicBezTo>
                  <a:cubicBezTo>
                    <a:pt x="245" y="6"/>
                    <a:pt x="241" y="0"/>
                    <a:pt x="240" y="4"/>
                  </a:cubicBezTo>
                  <a:cubicBezTo>
                    <a:pt x="240" y="6"/>
                    <a:pt x="245" y="11"/>
                    <a:pt x="243" y="13"/>
                  </a:cubicBezTo>
                  <a:cubicBezTo>
                    <a:pt x="241" y="16"/>
                    <a:pt x="240" y="7"/>
                    <a:pt x="237" y="10"/>
                  </a:cubicBezTo>
                  <a:cubicBezTo>
                    <a:pt x="235" y="12"/>
                    <a:pt x="240" y="19"/>
                    <a:pt x="236" y="18"/>
                  </a:cubicBezTo>
                  <a:cubicBezTo>
                    <a:pt x="234" y="18"/>
                    <a:pt x="232" y="17"/>
                    <a:pt x="231" y="18"/>
                  </a:cubicBezTo>
                  <a:cubicBezTo>
                    <a:pt x="231" y="19"/>
                    <a:pt x="231" y="20"/>
                    <a:pt x="230" y="21"/>
                  </a:cubicBezTo>
                  <a:cubicBezTo>
                    <a:pt x="230" y="21"/>
                    <a:pt x="229" y="21"/>
                    <a:pt x="228" y="22"/>
                  </a:cubicBezTo>
                  <a:cubicBezTo>
                    <a:pt x="228" y="20"/>
                    <a:pt x="230" y="18"/>
                    <a:pt x="230" y="17"/>
                  </a:cubicBezTo>
                  <a:cubicBezTo>
                    <a:pt x="229" y="16"/>
                    <a:pt x="227" y="15"/>
                    <a:pt x="227" y="14"/>
                  </a:cubicBezTo>
                  <a:cubicBezTo>
                    <a:pt x="226" y="14"/>
                    <a:pt x="224" y="13"/>
                    <a:pt x="223" y="13"/>
                  </a:cubicBezTo>
                  <a:cubicBezTo>
                    <a:pt x="222" y="13"/>
                    <a:pt x="220" y="12"/>
                    <a:pt x="219" y="12"/>
                  </a:cubicBezTo>
                  <a:cubicBezTo>
                    <a:pt x="219" y="15"/>
                    <a:pt x="220" y="18"/>
                    <a:pt x="221" y="22"/>
                  </a:cubicBezTo>
                  <a:cubicBezTo>
                    <a:pt x="221" y="24"/>
                    <a:pt x="221" y="26"/>
                    <a:pt x="219" y="27"/>
                  </a:cubicBezTo>
                  <a:cubicBezTo>
                    <a:pt x="218" y="28"/>
                    <a:pt x="215" y="28"/>
                    <a:pt x="214" y="27"/>
                  </a:cubicBezTo>
                  <a:cubicBezTo>
                    <a:pt x="211" y="26"/>
                    <a:pt x="212" y="25"/>
                    <a:pt x="211" y="23"/>
                  </a:cubicBezTo>
                  <a:cubicBezTo>
                    <a:pt x="210" y="22"/>
                    <a:pt x="207" y="21"/>
                    <a:pt x="206" y="21"/>
                  </a:cubicBezTo>
                  <a:cubicBezTo>
                    <a:pt x="204" y="21"/>
                    <a:pt x="207" y="23"/>
                    <a:pt x="207" y="24"/>
                  </a:cubicBezTo>
                  <a:cubicBezTo>
                    <a:pt x="208" y="27"/>
                    <a:pt x="206" y="30"/>
                    <a:pt x="205" y="32"/>
                  </a:cubicBezTo>
                  <a:cubicBezTo>
                    <a:pt x="204" y="34"/>
                    <a:pt x="203" y="36"/>
                    <a:pt x="201" y="36"/>
                  </a:cubicBezTo>
                  <a:cubicBezTo>
                    <a:pt x="200" y="37"/>
                    <a:pt x="199" y="36"/>
                    <a:pt x="197" y="37"/>
                  </a:cubicBezTo>
                  <a:cubicBezTo>
                    <a:pt x="196" y="38"/>
                    <a:pt x="196" y="39"/>
                    <a:pt x="195" y="40"/>
                  </a:cubicBezTo>
                  <a:cubicBezTo>
                    <a:pt x="193" y="41"/>
                    <a:pt x="190" y="40"/>
                    <a:pt x="189" y="43"/>
                  </a:cubicBezTo>
                  <a:cubicBezTo>
                    <a:pt x="188" y="45"/>
                    <a:pt x="188" y="48"/>
                    <a:pt x="187" y="50"/>
                  </a:cubicBezTo>
                  <a:cubicBezTo>
                    <a:pt x="187" y="52"/>
                    <a:pt x="184" y="55"/>
                    <a:pt x="182" y="54"/>
                  </a:cubicBezTo>
                  <a:cubicBezTo>
                    <a:pt x="180" y="56"/>
                    <a:pt x="178" y="58"/>
                    <a:pt x="176" y="60"/>
                  </a:cubicBezTo>
                  <a:cubicBezTo>
                    <a:pt x="175" y="60"/>
                    <a:pt x="173" y="61"/>
                    <a:pt x="172" y="62"/>
                  </a:cubicBezTo>
                  <a:cubicBezTo>
                    <a:pt x="171" y="65"/>
                    <a:pt x="178" y="63"/>
                    <a:pt x="179" y="66"/>
                  </a:cubicBezTo>
                  <a:cubicBezTo>
                    <a:pt x="180" y="69"/>
                    <a:pt x="175" y="74"/>
                    <a:pt x="174" y="77"/>
                  </a:cubicBezTo>
                  <a:cubicBezTo>
                    <a:pt x="172" y="82"/>
                    <a:pt x="173" y="85"/>
                    <a:pt x="174" y="90"/>
                  </a:cubicBezTo>
                  <a:cubicBezTo>
                    <a:pt x="175" y="94"/>
                    <a:pt x="175" y="98"/>
                    <a:pt x="178" y="100"/>
                  </a:cubicBezTo>
                  <a:cubicBezTo>
                    <a:pt x="181" y="102"/>
                    <a:pt x="185" y="103"/>
                    <a:pt x="188" y="105"/>
                  </a:cubicBezTo>
                  <a:cubicBezTo>
                    <a:pt x="192" y="108"/>
                    <a:pt x="192" y="112"/>
                    <a:pt x="194" y="116"/>
                  </a:cubicBezTo>
                  <a:cubicBezTo>
                    <a:pt x="195" y="118"/>
                    <a:pt x="196" y="119"/>
                    <a:pt x="197" y="121"/>
                  </a:cubicBezTo>
                  <a:cubicBezTo>
                    <a:pt x="198" y="122"/>
                    <a:pt x="200" y="123"/>
                    <a:pt x="201" y="125"/>
                  </a:cubicBezTo>
                  <a:cubicBezTo>
                    <a:pt x="203" y="128"/>
                    <a:pt x="202" y="134"/>
                    <a:pt x="201" y="137"/>
                  </a:cubicBezTo>
                  <a:cubicBezTo>
                    <a:pt x="200" y="138"/>
                    <a:pt x="198" y="139"/>
                    <a:pt x="197" y="140"/>
                  </a:cubicBezTo>
                  <a:cubicBezTo>
                    <a:pt x="196" y="142"/>
                    <a:pt x="195" y="143"/>
                    <a:pt x="194" y="145"/>
                  </a:cubicBezTo>
                  <a:cubicBezTo>
                    <a:pt x="190" y="151"/>
                    <a:pt x="182" y="161"/>
                    <a:pt x="185" y="169"/>
                  </a:cubicBezTo>
                  <a:cubicBezTo>
                    <a:pt x="185" y="171"/>
                    <a:pt x="187" y="172"/>
                    <a:pt x="188" y="174"/>
                  </a:cubicBezTo>
                  <a:cubicBezTo>
                    <a:pt x="189" y="176"/>
                    <a:pt x="189" y="178"/>
                    <a:pt x="190" y="180"/>
                  </a:cubicBezTo>
                  <a:cubicBezTo>
                    <a:pt x="191" y="184"/>
                    <a:pt x="193" y="186"/>
                    <a:pt x="194" y="190"/>
                  </a:cubicBezTo>
                  <a:cubicBezTo>
                    <a:pt x="194" y="194"/>
                    <a:pt x="196" y="197"/>
                    <a:pt x="198" y="200"/>
                  </a:cubicBezTo>
                  <a:cubicBezTo>
                    <a:pt x="201" y="204"/>
                    <a:pt x="200" y="207"/>
                    <a:pt x="202" y="210"/>
                  </a:cubicBezTo>
                  <a:cubicBezTo>
                    <a:pt x="203" y="215"/>
                    <a:pt x="204" y="218"/>
                    <a:pt x="205" y="223"/>
                  </a:cubicBezTo>
                  <a:cubicBezTo>
                    <a:pt x="205" y="224"/>
                    <a:pt x="206" y="225"/>
                    <a:pt x="205" y="226"/>
                  </a:cubicBezTo>
                  <a:cubicBezTo>
                    <a:pt x="204" y="227"/>
                    <a:pt x="202" y="225"/>
                    <a:pt x="200" y="225"/>
                  </a:cubicBezTo>
                  <a:cubicBezTo>
                    <a:pt x="199" y="225"/>
                    <a:pt x="197" y="226"/>
                    <a:pt x="197" y="228"/>
                  </a:cubicBezTo>
                  <a:cubicBezTo>
                    <a:pt x="198" y="230"/>
                    <a:pt x="200" y="229"/>
                    <a:pt x="198" y="232"/>
                  </a:cubicBezTo>
                  <a:cubicBezTo>
                    <a:pt x="198" y="233"/>
                    <a:pt x="197" y="234"/>
                    <a:pt x="197" y="237"/>
                  </a:cubicBezTo>
                  <a:cubicBezTo>
                    <a:pt x="197" y="239"/>
                    <a:pt x="197" y="241"/>
                    <a:pt x="196" y="243"/>
                  </a:cubicBezTo>
                  <a:cubicBezTo>
                    <a:pt x="196" y="244"/>
                    <a:pt x="194" y="245"/>
                    <a:pt x="195" y="246"/>
                  </a:cubicBezTo>
                  <a:cubicBezTo>
                    <a:pt x="195" y="247"/>
                    <a:pt x="197" y="247"/>
                    <a:pt x="198" y="247"/>
                  </a:cubicBezTo>
                  <a:cubicBezTo>
                    <a:pt x="199" y="247"/>
                    <a:pt x="199" y="247"/>
                    <a:pt x="199" y="249"/>
                  </a:cubicBezTo>
                  <a:cubicBezTo>
                    <a:pt x="199" y="249"/>
                    <a:pt x="199" y="251"/>
                    <a:pt x="199" y="252"/>
                  </a:cubicBezTo>
                  <a:cubicBezTo>
                    <a:pt x="198" y="254"/>
                    <a:pt x="195" y="253"/>
                    <a:pt x="195" y="255"/>
                  </a:cubicBezTo>
                  <a:cubicBezTo>
                    <a:pt x="194" y="258"/>
                    <a:pt x="195" y="260"/>
                    <a:pt x="196" y="263"/>
                  </a:cubicBezTo>
                  <a:cubicBezTo>
                    <a:pt x="197" y="265"/>
                    <a:pt x="198" y="266"/>
                    <a:pt x="201" y="266"/>
                  </a:cubicBezTo>
                  <a:cubicBezTo>
                    <a:pt x="202" y="267"/>
                    <a:pt x="204" y="266"/>
                    <a:pt x="204" y="267"/>
                  </a:cubicBezTo>
                  <a:cubicBezTo>
                    <a:pt x="205" y="268"/>
                    <a:pt x="204" y="269"/>
                    <a:pt x="205" y="270"/>
                  </a:cubicBezTo>
                  <a:cubicBezTo>
                    <a:pt x="205" y="271"/>
                    <a:pt x="206" y="271"/>
                    <a:pt x="206" y="272"/>
                  </a:cubicBezTo>
                  <a:cubicBezTo>
                    <a:pt x="206" y="273"/>
                    <a:pt x="205" y="274"/>
                    <a:pt x="204" y="275"/>
                  </a:cubicBezTo>
                  <a:cubicBezTo>
                    <a:pt x="202" y="277"/>
                    <a:pt x="201" y="277"/>
                    <a:pt x="203" y="280"/>
                  </a:cubicBezTo>
                  <a:cubicBezTo>
                    <a:pt x="203" y="281"/>
                    <a:pt x="204" y="281"/>
                    <a:pt x="203" y="283"/>
                  </a:cubicBezTo>
                  <a:cubicBezTo>
                    <a:pt x="203" y="284"/>
                    <a:pt x="203" y="285"/>
                    <a:pt x="204" y="286"/>
                  </a:cubicBezTo>
                  <a:cubicBezTo>
                    <a:pt x="205" y="287"/>
                    <a:pt x="207" y="287"/>
                    <a:pt x="209" y="288"/>
                  </a:cubicBezTo>
                  <a:cubicBezTo>
                    <a:pt x="210" y="289"/>
                    <a:pt x="210" y="290"/>
                    <a:pt x="210" y="291"/>
                  </a:cubicBezTo>
                  <a:cubicBezTo>
                    <a:pt x="211" y="292"/>
                    <a:pt x="212" y="292"/>
                    <a:pt x="213" y="292"/>
                  </a:cubicBezTo>
                  <a:cubicBezTo>
                    <a:pt x="213" y="293"/>
                    <a:pt x="213" y="293"/>
                    <a:pt x="213" y="294"/>
                  </a:cubicBezTo>
                  <a:cubicBezTo>
                    <a:pt x="213" y="295"/>
                    <a:pt x="213" y="296"/>
                    <a:pt x="213" y="297"/>
                  </a:cubicBezTo>
                  <a:cubicBezTo>
                    <a:pt x="215" y="302"/>
                    <a:pt x="210" y="305"/>
                    <a:pt x="208" y="309"/>
                  </a:cubicBezTo>
                  <a:cubicBezTo>
                    <a:pt x="207" y="311"/>
                    <a:pt x="206" y="311"/>
                    <a:pt x="204" y="312"/>
                  </a:cubicBezTo>
                  <a:cubicBezTo>
                    <a:pt x="202" y="314"/>
                    <a:pt x="203" y="315"/>
                    <a:pt x="204" y="317"/>
                  </a:cubicBezTo>
                  <a:cubicBezTo>
                    <a:pt x="205" y="319"/>
                    <a:pt x="207" y="320"/>
                    <a:pt x="209" y="322"/>
                  </a:cubicBezTo>
                  <a:cubicBezTo>
                    <a:pt x="210" y="323"/>
                    <a:pt x="211" y="325"/>
                    <a:pt x="213" y="327"/>
                  </a:cubicBezTo>
                  <a:cubicBezTo>
                    <a:pt x="215" y="328"/>
                    <a:pt x="218" y="328"/>
                    <a:pt x="219" y="330"/>
                  </a:cubicBezTo>
                  <a:cubicBezTo>
                    <a:pt x="220" y="332"/>
                    <a:pt x="220" y="333"/>
                    <a:pt x="222" y="334"/>
                  </a:cubicBezTo>
                  <a:cubicBezTo>
                    <a:pt x="224" y="336"/>
                    <a:pt x="226" y="336"/>
                    <a:pt x="227" y="339"/>
                  </a:cubicBezTo>
                  <a:cubicBezTo>
                    <a:pt x="227" y="342"/>
                    <a:pt x="228" y="343"/>
                    <a:pt x="230" y="345"/>
                  </a:cubicBezTo>
                  <a:cubicBezTo>
                    <a:pt x="231" y="347"/>
                    <a:pt x="233" y="349"/>
                    <a:pt x="233" y="352"/>
                  </a:cubicBezTo>
                  <a:cubicBezTo>
                    <a:pt x="232" y="353"/>
                    <a:pt x="231" y="354"/>
                    <a:pt x="231" y="355"/>
                  </a:cubicBezTo>
                  <a:cubicBezTo>
                    <a:pt x="230" y="356"/>
                    <a:pt x="230" y="357"/>
                    <a:pt x="230" y="359"/>
                  </a:cubicBezTo>
                  <a:cubicBezTo>
                    <a:pt x="229" y="361"/>
                    <a:pt x="228" y="364"/>
                    <a:pt x="227" y="366"/>
                  </a:cubicBezTo>
                  <a:cubicBezTo>
                    <a:pt x="226" y="368"/>
                    <a:pt x="224" y="370"/>
                    <a:pt x="223" y="372"/>
                  </a:cubicBezTo>
                  <a:cubicBezTo>
                    <a:pt x="221" y="373"/>
                    <a:pt x="221" y="375"/>
                    <a:pt x="219" y="377"/>
                  </a:cubicBezTo>
                  <a:cubicBezTo>
                    <a:pt x="217" y="379"/>
                    <a:pt x="216" y="380"/>
                    <a:pt x="215" y="382"/>
                  </a:cubicBezTo>
                  <a:cubicBezTo>
                    <a:pt x="212" y="387"/>
                    <a:pt x="208" y="391"/>
                    <a:pt x="205" y="395"/>
                  </a:cubicBezTo>
                  <a:cubicBezTo>
                    <a:pt x="202" y="399"/>
                    <a:pt x="199" y="403"/>
                    <a:pt x="196" y="407"/>
                  </a:cubicBezTo>
                  <a:cubicBezTo>
                    <a:pt x="195" y="409"/>
                    <a:pt x="193" y="410"/>
                    <a:pt x="192" y="412"/>
                  </a:cubicBezTo>
                  <a:cubicBezTo>
                    <a:pt x="192" y="413"/>
                    <a:pt x="192" y="414"/>
                    <a:pt x="191" y="414"/>
                  </a:cubicBezTo>
                  <a:cubicBezTo>
                    <a:pt x="190" y="415"/>
                    <a:pt x="189" y="416"/>
                    <a:pt x="189" y="417"/>
                  </a:cubicBezTo>
                  <a:cubicBezTo>
                    <a:pt x="186" y="421"/>
                    <a:pt x="182" y="424"/>
                    <a:pt x="178" y="427"/>
                  </a:cubicBezTo>
                  <a:cubicBezTo>
                    <a:pt x="177" y="429"/>
                    <a:pt x="176" y="431"/>
                    <a:pt x="175" y="432"/>
                  </a:cubicBezTo>
                  <a:cubicBezTo>
                    <a:pt x="173" y="433"/>
                    <a:pt x="172" y="434"/>
                    <a:pt x="170" y="436"/>
                  </a:cubicBezTo>
                  <a:cubicBezTo>
                    <a:pt x="168" y="438"/>
                    <a:pt x="167" y="440"/>
                    <a:pt x="165" y="442"/>
                  </a:cubicBezTo>
                  <a:cubicBezTo>
                    <a:pt x="163" y="444"/>
                    <a:pt x="161" y="446"/>
                    <a:pt x="160" y="448"/>
                  </a:cubicBezTo>
                  <a:cubicBezTo>
                    <a:pt x="163" y="450"/>
                    <a:pt x="168" y="447"/>
                    <a:pt x="169" y="445"/>
                  </a:cubicBezTo>
                  <a:cubicBezTo>
                    <a:pt x="171" y="444"/>
                    <a:pt x="171" y="443"/>
                    <a:pt x="173" y="442"/>
                  </a:cubicBezTo>
                  <a:cubicBezTo>
                    <a:pt x="174" y="442"/>
                    <a:pt x="176" y="440"/>
                    <a:pt x="177" y="440"/>
                  </a:cubicBezTo>
                  <a:cubicBezTo>
                    <a:pt x="178" y="442"/>
                    <a:pt x="177" y="443"/>
                    <a:pt x="176" y="445"/>
                  </a:cubicBezTo>
                  <a:cubicBezTo>
                    <a:pt x="176" y="446"/>
                    <a:pt x="177" y="449"/>
                    <a:pt x="177" y="450"/>
                  </a:cubicBezTo>
                  <a:cubicBezTo>
                    <a:pt x="176" y="452"/>
                    <a:pt x="174" y="447"/>
                    <a:pt x="173" y="447"/>
                  </a:cubicBezTo>
                  <a:cubicBezTo>
                    <a:pt x="170" y="447"/>
                    <a:pt x="177" y="458"/>
                    <a:pt x="179" y="455"/>
                  </a:cubicBezTo>
                  <a:cubicBezTo>
                    <a:pt x="180" y="455"/>
                    <a:pt x="182" y="461"/>
                    <a:pt x="183" y="462"/>
                  </a:cubicBezTo>
                  <a:cubicBezTo>
                    <a:pt x="185" y="463"/>
                    <a:pt x="188" y="463"/>
                    <a:pt x="190" y="463"/>
                  </a:cubicBezTo>
                  <a:cubicBezTo>
                    <a:pt x="192" y="462"/>
                    <a:pt x="194" y="461"/>
                    <a:pt x="197" y="462"/>
                  </a:cubicBezTo>
                  <a:cubicBezTo>
                    <a:pt x="200" y="463"/>
                    <a:pt x="200" y="464"/>
                    <a:pt x="201" y="467"/>
                  </a:cubicBezTo>
                  <a:cubicBezTo>
                    <a:pt x="202" y="470"/>
                    <a:pt x="205" y="467"/>
                    <a:pt x="207" y="469"/>
                  </a:cubicBezTo>
                  <a:cubicBezTo>
                    <a:pt x="208" y="470"/>
                    <a:pt x="207" y="474"/>
                    <a:pt x="205" y="475"/>
                  </a:cubicBezTo>
                  <a:cubicBezTo>
                    <a:pt x="203" y="475"/>
                    <a:pt x="201" y="473"/>
                    <a:pt x="199" y="472"/>
                  </a:cubicBezTo>
                  <a:cubicBezTo>
                    <a:pt x="196" y="471"/>
                    <a:pt x="192" y="470"/>
                    <a:pt x="189" y="469"/>
                  </a:cubicBezTo>
                  <a:cubicBezTo>
                    <a:pt x="188" y="469"/>
                    <a:pt x="187" y="469"/>
                    <a:pt x="185" y="470"/>
                  </a:cubicBezTo>
                  <a:cubicBezTo>
                    <a:pt x="184" y="470"/>
                    <a:pt x="183" y="471"/>
                    <a:pt x="182" y="472"/>
                  </a:cubicBezTo>
                  <a:cubicBezTo>
                    <a:pt x="183" y="473"/>
                    <a:pt x="184" y="473"/>
                    <a:pt x="183" y="475"/>
                  </a:cubicBezTo>
                  <a:cubicBezTo>
                    <a:pt x="183" y="476"/>
                    <a:pt x="182" y="476"/>
                    <a:pt x="182" y="477"/>
                  </a:cubicBezTo>
                  <a:cubicBezTo>
                    <a:pt x="180" y="478"/>
                    <a:pt x="178" y="478"/>
                    <a:pt x="176" y="477"/>
                  </a:cubicBezTo>
                  <a:cubicBezTo>
                    <a:pt x="175" y="476"/>
                    <a:pt x="174" y="474"/>
                    <a:pt x="172" y="476"/>
                  </a:cubicBezTo>
                  <a:cubicBezTo>
                    <a:pt x="171" y="478"/>
                    <a:pt x="172" y="480"/>
                    <a:pt x="171" y="482"/>
                  </a:cubicBezTo>
                  <a:cubicBezTo>
                    <a:pt x="170" y="484"/>
                    <a:pt x="168" y="481"/>
                    <a:pt x="167" y="480"/>
                  </a:cubicBezTo>
                  <a:cubicBezTo>
                    <a:pt x="167" y="478"/>
                    <a:pt x="166" y="476"/>
                    <a:pt x="164" y="478"/>
                  </a:cubicBezTo>
                  <a:cubicBezTo>
                    <a:pt x="162" y="479"/>
                    <a:pt x="163" y="482"/>
                    <a:pt x="164" y="483"/>
                  </a:cubicBezTo>
                  <a:cubicBezTo>
                    <a:pt x="165" y="486"/>
                    <a:pt x="165" y="488"/>
                    <a:pt x="164" y="490"/>
                  </a:cubicBezTo>
                  <a:cubicBezTo>
                    <a:pt x="165" y="491"/>
                    <a:pt x="167" y="493"/>
                    <a:pt x="166" y="495"/>
                  </a:cubicBezTo>
                  <a:cubicBezTo>
                    <a:pt x="166" y="495"/>
                    <a:pt x="165" y="496"/>
                    <a:pt x="165" y="496"/>
                  </a:cubicBezTo>
                  <a:cubicBezTo>
                    <a:pt x="164" y="496"/>
                    <a:pt x="164" y="496"/>
                    <a:pt x="163" y="497"/>
                  </a:cubicBezTo>
                  <a:cubicBezTo>
                    <a:pt x="160" y="498"/>
                    <a:pt x="160" y="500"/>
                    <a:pt x="159" y="503"/>
                  </a:cubicBezTo>
                  <a:cubicBezTo>
                    <a:pt x="159" y="506"/>
                    <a:pt x="158" y="508"/>
                    <a:pt x="156" y="510"/>
                  </a:cubicBezTo>
                  <a:cubicBezTo>
                    <a:pt x="155" y="512"/>
                    <a:pt x="153" y="513"/>
                    <a:pt x="152" y="514"/>
                  </a:cubicBezTo>
                  <a:cubicBezTo>
                    <a:pt x="151" y="516"/>
                    <a:pt x="152" y="518"/>
                    <a:pt x="152" y="520"/>
                  </a:cubicBezTo>
                  <a:cubicBezTo>
                    <a:pt x="153" y="522"/>
                    <a:pt x="153" y="525"/>
                    <a:pt x="154" y="527"/>
                  </a:cubicBezTo>
                  <a:cubicBezTo>
                    <a:pt x="154" y="530"/>
                    <a:pt x="154" y="531"/>
                    <a:pt x="154" y="534"/>
                  </a:cubicBezTo>
                  <a:cubicBezTo>
                    <a:pt x="153" y="536"/>
                    <a:pt x="155" y="538"/>
                    <a:pt x="155" y="541"/>
                  </a:cubicBezTo>
                  <a:cubicBezTo>
                    <a:pt x="156" y="542"/>
                    <a:pt x="156" y="543"/>
                    <a:pt x="157" y="545"/>
                  </a:cubicBezTo>
                  <a:cubicBezTo>
                    <a:pt x="157" y="545"/>
                    <a:pt x="157" y="547"/>
                    <a:pt x="157" y="547"/>
                  </a:cubicBezTo>
                  <a:cubicBezTo>
                    <a:pt x="157" y="548"/>
                    <a:pt x="159" y="549"/>
                    <a:pt x="159" y="550"/>
                  </a:cubicBezTo>
                  <a:cubicBezTo>
                    <a:pt x="159" y="551"/>
                    <a:pt x="157" y="552"/>
                    <a:pt x="156" y="552"/>
                  </a:cubicBezTo>
                  <a:cubicBezTo>
                    <a:pt x="155" y="553"/>
                    <a:pt x="155" y="553"/>
                    <a:pt x="154" y="555"/>
                  </a:cubicBezTo>
                  <a:cubicBezTo>
                    <a:pt x="153" y="556"/>
                    <a:pt x="152" y="557"/>
                    <a:pt x="151" y="558"/>
                  </a:cubicBezTo>
                  <a:cubicBezTo>
                    <a:pt x="150" y="560"/>
                    <a:pt x="149" y="561"/>
                    <a:pt x="149" y="563"/>
                  </a:cubicBezTo>
                  <a:cubicBezTo>
                    <a:pt x="150" y="563"/>
                    <a:pt x="153" y="562"/>
                    <a:pt x="154" y="563"/>
                  </a:cubicBezTo>
                  <a:cubicBezTo>
                    <a:pt x="155" y="564"/>
                    <a:pt x="154" y="565"/>
                    <a:pt x="155" y="567"/>
                  </a:cubicBezTo>
                  <a:cubicBezTo>
                    <a:pt x="156" y="569"/>
                    <a:pt x="160" y="569"/>
                    <a:pt x="161" y="572"/>
                  </a:cubicBezTo>
                  <a:cubicBezTo>
                    <a:pt x="161" y="574"/>
                    <a:pt x="161" y="575"/>
                    <a:pt x="160" y="576"/>
                  </a:cubicBezTo>
                  <a:cubicBezTo>
                    <a:pt x="159" y="577"/>
                    <a:pt x="158" y="577"/>
                    <a:pt x="158" y="579"/>
                  </a:cubicBezTo>
                  <a:cubicBezTo>
                    <a:pt x="158" y="580"/>
                    <a:pt x="159" y="581"/>
                    <a:pt x="158" y="583"/>
                  </a:cubicBezTo>
                  <a:cubicBezTo>
                    <a:pt x="158" y="584"/>
                    <a:pt x="157" y="586"/>
                    <a:pt x="156" y="587"/>
                  </a:cubicBezTo>
                  <a:cubicBezTo>
                    <a:pt x="157" y="588"/>
                    <a:pt x="159" y="586"/>
                    <a:pt x="160" y="587"/>
                  </a:cubicBezTo>
                  <a:cubicBezTo>
                    <a:pt x="161" y="587"/>
                    <a:pt x="161" y="589"/>
                    <a:pt x="162" y="590"/>
                  </a:cubicBezTo>
                  <a:cubicBezTo>
                    <a:pt x="162" y="592"/>
                    <a:pt x="161" y="591"/>
                    <a:pt x="163" y="592"/>
                  </a:cubicBezTo>
                  <a:cubicBezTo>
                    <a:pt x="164" y="594"/>
                    <a:pt x="163" y="595"/>
                    <a:pt x="164" y="596"/>
                  </a:cubicBezTo>
                  <a:cubicBezTo>
                    <a:pt x="164" y="597"/>
                    <a:pt x="164" y="597"/>
                    <a:pt x="165" y="597"/>
                  </a:cubicBezTo>
                  <a:cubicBezTo>
                    <a:pt x="166" y="600"/>
                    <a:pt x="166" y="603"/>
                    <a:pt x="167" y="606"/>
                  </a:cubicBezTo>
                  <a:cubicBezTo>
                    <a:pt x="167" y="608"/>
                    <a:pt x="168" y="612"/>
                    <a:pt x="165" y="613"/>
                  </a:cubicBezTo>
                  <a:cubicBezTo>
                    <a:pt x="167" y="615"/>
                    <a:pt x="168" y="617"/>
                    <a:pt x="171" y="615"/>
                  </a:cubicBezTo>
                  <a:cubicBezTo>
                    <a:pt x="172" y="614"/>
                    <a:pt x="174" y="613"/>
                    <a:pt x="175" y="615"/>
                  </a:cubicBezTo>
                  <a:cubicBezTo>
                    <a:pt x="176" y="616"/>
                    <a:pt x="176" y="619"/>
                    <a:pt x="178" y="619"/>
                  </a:cubicBezTo>
                  <a:cubicBezTo>
                    <a:pt x="181" y="619"/>
                    <a:pt x="182" y="615"/>
                    <a:pt x="186" y="617"/>
                  </a:cubicBezTo>
                  <a:cubicBezTo>
                    <a:pt x="187" y="618"/>
                    <a:pt x="190" y="617"/>
                    <a:pt x="191" y="619"/>
                  </a:cubicBezTo>
                  <a:cubicBezTo>
                    <a:pt x="192" y="620"/>
                    <a:pt x="191" y="622"/>
                    <a:pt x="190" y="623"/>
                  </a:cubicBezTo>
                  <a:cubicBezTo>
                    <a:pt x="190" y="625"/>
                    <a:pt x="190" y="626"/>
                    <a:pt x="191" y="628"/>
                  </a:cubicBezTo>
                  <a:cubicBezTo>
                    <a:pt x="194" y="627"/>
                    <a:pt x="194" y="625"/>
                    <a:pt x="197" y="625"/>
                  </a:cubicBezTo>
                  <a:cubicBezTo>
                    <a:pt x="200" y="621"/>
                    <a:pt x="207" y="623"/>
                    <a:pt x="210" y="624"/>
                  </a:cubicBezTo>
                  <a:cubicBezTo>
                    <a:pt x="212" y="625"/>
                    <a:pt x="213" y="627"/>
                    <a:pt x="214" y="628"/>
                  </a:cubicBezTo>
                  <a:cubicBezTo>
                    <a:pt x="214" y="628"/>
                    <a:pt x="214" y="629"/>
                    <a:pt x="214" y="629"/>
                  </a:cubicBezTo>
                  <a:cubicBezTo>
                    <a:pt x="215" y="630"/>
                    <a:pt x="215" y="629"/>
                    <a:pt x="216" y="630"/>
                  </a:cubicBezTo>
                  <a:cubicBezTo>
                    <a:pt x="216" y="630"/>
                    <a:pt x="217" y="631"/>
                    <a:pt x="218" y="631"/>
                  </a:cubicBezTo>
                  <a:cubicBezTo>
                    <a:pt x="220" y="632"/>
                    <a:pt x="221" y="631"/>
                    <a:pt x="220" y="634"/>
                  </a:cubicBezTo>
                  <a:cubicBezTo>
                    <a:pt x="220" y="635"/>
                    <a:pt x="220" y="635"/>
                    <a:pt x="220" y="636"/>
                  </a:cubicBezTo>
                  <a:cubicBezTo>
                    <a:pt x="220" y="637"/>
                    <a:pt x="221" y="638"/>
                    <a:pt x="221" y="639"/>
                  </a:cubicBezTo>
                  <a:cubicBezTo>
                    <a:pt x="220" y="640"/>
                    <a:pt x="218" y="641"/>
                    <a:pt x="218" y="642"/>
                  </a:cubicBezTo>
                  <a:cubicBezTo>
                    <a:pt x="218" y="643"/>
                    <a:pt x="220" y="643"/>
                    <a:pt x="220" y="644"/>
                  </a:cubicBezTo>
                  <a:cubicBezTo>
                    <a:pt x="221" y="645"/>
                    <a:pt x="221" y="647"/>
                    <a:pt x="222" y="647"/>
                  </a:cubicBezTo>
                  <a:cubicBezTo>
                    <a:pt x="221" y="648"/>
                    <a:pt x="222" y="649"/>
                    <a:pt x="222" y="650"/>
                  </a:cubicBezTo>
                  <a:cubicBezTo>
                    <a:pt x="222" y="651"/>
                    <a:pt x="221" y="651"/>
                    <a:pt x="220" y="652"/>
                  </a:cubicBezTo>
                  <a:cubicBezTo>
                    <a:pt x="220" y="652"/>
                    <a:pt x="220" y="653"/>
                    <a:pt x="220" y="654"/>
                  </a:cubicBezTo>
                  <a:cubicBezTo>
                    <a:pt x="218" y="654"/>
                    <a:pt x="217" y="658"/>
                    <a:pt x="218" y="659"/>
                  </a:cubicBezTo>
                  <a:cubicBezTo>
                    <a:pt x="219" y="660"/>
                    <a:pt x="220" y="660"/>
                    <a:pt x="221" y="661"/>
                  </a:cubicBezTo>
                  <a:cubicBezTo>
                    <a:pt x="222" y="661"/>
                    <a:pt x="222" y="663"/>
                    <a:pt x="223" y="663"/>
                  </a:cubicBezTo>
                  <a:cubicBezTo>
                    <a:pt x="224" y="664"/>
                    <a:pt x="225" y="664"/>
                    <a:pt x="225" y="666"/>
                  </a:cubicBezTo>
                  <a:cubicBezTo>
                    <a:pt x="224" y="668"/>
                    <a:pt x="224" y="668"/>
                    <a:pt x="225" y="670"/>
                  </a:cubicBezTo>
                  <a:cubicBezTo>
                    <a:pt x="225" y="670"/>
                    <a:pt x="226" y="670"/>
                    <a:pt x="227" y="671"/>
                  </a:cubicBezTo>
                  <a:cubicBezTo>
                    <a:pt x="227" y="671"/>
                    <a:pt x="227" y="672"/>
                    <a:pt x="227" y="672"/>
                  </a:cubicBezTo>
                  <a:cubicBezTo>
                    <a:pt x="227" y="674"/>
                    <a:pt x="228" y="676"/>
                    <a:pt x="229" y="677"/>
                  </a:cubicBezTo>
                  <a:cubicBezTo>
                    <a:pt x="230" y="680"/>
                    <a:pt x="233" y="681"/>
                    <a:pt x="235" y="682"/>
                  </a:cubicBezTo>
                  <a:cubicBezTo>
                    <a:pt x="238" y="683"/>
                    <a:pt x="238" y="685"/>
                    <a:pt x="238" y="688"/>
                  </a:cubicBezTo>
                  <a:cubicBezTo>
                    <a:pt x="238" y="691"/>
                    <a:pt x="238" y="693"/>
                    <a:pt x="242" y="692"/>
                  </a:cubicBezTo>
                  <a:cubicBezTo>
                    <a:pt x="245" y="692"/>
                    <a:pt x="245" y="692"/>
                    <a:pt x="247" y="694"/>
                  </a:cubicBezTo>
                  <a:cubicBezTo>
                    <a:pt x="249" y="695"/>
                    <a:pt x="251" y="695"/>
                    <a:pt x="250" y="697"/>
                  </a:cubicBezTo>
                  <a:cubicBezTo>
                    <a:pt x="250" y="698"/>
                    <a:pt x="249" y="697"/>
                    <a:pt x="249" y="699"/>
                  </a:cubicBezTo>
                  <a:cubicBezTo>
                    <a:pt x="249" y="699"/>
                    <a:pt x="250" y="700"/>
                    <a:pt x="250" y="700"/>
                  </a:cubicBezTo>
                  <a:cubicBezTo>
                    <a:pt x="251" y="701"/>
                    <a:pt x="252" y="702"/>
                    <a:pt x="253" y="703"/>
                  </a:cubicBezTo>
                  <a:cubicBezTo>
                    <a:pt x="254" y="704"/>
                    <a:pt x="256" y="705"/>
                    <a:pt x="255" y="706"/>
                  </a:cubicBezTo>
                  <a:cubicBezTo>
                    <a:pt x="255" y="708"/>
                    <a:pt x="254" y="707"/>
                    <a:pt x="253" y="708"/>
                  </a:cubicBezTo>
                  <a:cubicBezTo>
                    <a:pt x="252" y="709"/>
                    <a:pt x="252" y="709"/>
                    <a:pt x="251" y="710"/>
                  </a:cubicBezTo>
                  <a:cubicBezTo>
                    <a:pt x="250" y="712"/>
                    <a:pt x="250" y="712"/>
                    <a:pt x="248" y="713"/>
                  </a:cubicBezTo>
                  <a:cubicBezTo>
                    <a:pt x="247" y="714"/>
                    <a:pt x="246" y="715"/>
                    <a:pt x="245" y="716"/>
                  </a:cubicBezTo>
                  <a:cubicBezTo>
                    <a:pt x="244" y="716"/>
                    <a:pt x="241" y="716"/>
                    <a:pt x="240" y="715"/>
                  </a:cubicBezTo>
                  <a:cubicBezTo>
                    <a:pt x="238" y="715"/>
                    <a:pt x="238" y="712"/>
                    <a:pt x="235" y="712"/>
                  </a:cubicBezTo>
                  <a:cubicBezTo>
                    <a:pt x="233" y="711"/>
                    <a:pt x="230" y="711"/>
                    <a:pt x="229" y="713"/>
                  </a:cubicBezTo>
                  <a:cubicBezTo>
                    <a:pt x="228" y="716"/>
                    <a:pt x="226" y="717"/>
                    <a:pt x="228" y="720"/>
                  </a:cubicBezTo>
                  <a:cubicBezTo>
                    <a:pt x="229" y="721"/>
                    <a:pt x="229" y="722"/>
                    <a:pt x="231" y="723"/>
                  </a:cubicBezTo>
                  <a:cubicBezTo>
                    <a:pt x="232" y="724"/>
                    <a:pt x="233" y="724"/>
                    <a:pt x="233" y="726"/>
                  </a:cubicBezTo>
                  <a:cubicBezTo>
                    <a:pt x="233" y="727"/>
                    <a:pt x="232" y="728"/>
                    <a:pt x="232" y="729"/>
                  </a:cubicBezTo>
                  <a:cubicBezTo>
                    <a:pt x="231" y="730"/>
                    <a:pt x="233" y="731"/>
                    <a:pt x="233" y="732"/>
                  </a:cubicBezTo>
                  <a:cubicBezTo>
                    <a:pt x="234" y="734"/>
                    <a:pt x="233" y="738"/>
                    <a:pt x="234" y="740"/>
                  </a:cubicBezTo>
                  <a:cubicBezTo>
                    <a:pt x="234" y="742"/>
                    <a:pt x="236" y="744"/>
                    <a:pt x="236" y="747"/>
                  </a:cubicBezTo>
                  <a:cubicBezTo>
                    <a:pt x="237" y="747"/>
                    <a:pt x="237" y="747"/>
                    <a:pt x="237" y="747"/>
                  </a:cubicBezTo>
                  <a:cubicBezTo>
                    <a:pt x="237" y="747"/>
                    <a:pt x="237" y="747"/>
                    <a:pt x="237" y="747"/>
                  </a:cubicBezTo>
                  <a:cubicBezTo>
                    <a:pt x="239" y="748"/>
                    <a:pt x="240" y="749"/>
                    <a:pt x="242" y="749"/>
                  </a:cubicBezTo>
                  <a:cubicBezTo>
                    <a:pt x="244" y="749"/>
                    <a:pt x="247" y="748"/>
                    <a:pt x="247" y="746"/>
                  </a:cubicBezTo>
                  <a:cubicBezTo>
                    <a:pt x="249" y="743"/>
                    <a:pt x="247" y="738"/>
                    <a:pt x="252" y="740"/>
                  </a:cubicBezTo>
                  <a:cubicBezTo>
                    <a:pt x="254" y="741"/>
                    <a:pt x="255" y="742"/>
                    <a:pt x="257" y="743"/>
                  </a:cubicBezTo>
                  <a:cubicBezTo>
                    <a:pt x="259" y="743"/>
                    <a:pt x="261" y="741"/>
                    <a:pt x="263" y="740"/>
                  </a:cubicBezTo>
                  <a:cubicBezTo>
                    <a:pt x="265" y="739"/>
                    <a:pt x="271" y="737"/>
                    <a:pt x="271" y="741"/>
                  </a:cubicBezTo>
                  <a:cubicBezTo>
                    <a:pt x="273" y="741"/>
                    <a:pt x="273" y="738"/>
                    <a:pt x="275" y="738"/>
                  </a:cubicBezTo>
                  <a:cubicBezTo>
                    <a:pt x="277" y="738"/>
                    <a:pt x="279" y="741"/>
                    <a:pt x="280" y="743"/>
                  </a:cubicBezTo>
                  <a:cubicBezTo>
                    <a:pt x="281" y="745"/>
                    <a:pt x="281" y="747"/>
                    <a:pt x="282" y="750"/>
                  </a:cubicBezTo>
                  <a:cubicBezTo>
                    <a:pt x="283" y="751"/>
                    <a:pt x="283" y="752"/>
                    <a:pt x="284" y="753"/>
                  </a:cubicBezTo>
                  <a:cubicBezTo>
                    <a:pt x="285" y="754"/>
                    <a:pt x="286" y="754"/>
                    <a:pt x="287" y="755"/>
                  </a:cubicBezTo>
                  <a:cubicBezTo>
                    <a:pt x="288" y="755"/>
                    <a:pt x="289" y="757"/>
                    <a:pt x="288" y="758"/>
                  </a:cubicBezTo>
                  <a:cubicBezTo>
                    <a:pt x="288" y="759"/>
                    <a:pt x="287" y="759"/>
                    <a:pt x="286" y="760"/>
                  </a:cubicBezTo>
                  <a:cubicBezTo>
                    <a:pt x="284" y="760"/>
                    <a:pt x="281" y="760"/>
                    <a:pt x="283" y="763"/>
                  </a:cubicBezTo>
                  <a:cubicBezTo>
                    <a:pt x="284" y="764"/>
                    <a:pt x="285" y="764"/>
                    <a:pt x="285" y="765"/>
                  </a:cubicBezTo>
                  <a:cubicBezTo>
                    <a:pt x="285" y="767"/>
                    <a:pt x="284" y="768"/>
                    <a:pt x="284" y="769"/>
                  </a:cubicBezTo>
                  <a:cubicBezTo>
                    <a:pt x="285" y="770"/>
                    <a:pt x="286" y="770"/>
                    <a:pt x="286" y="771"/>
                  </a:cubicBezTo>
                  <a:cubicBezTo>
                    <a:pt x="286" y="772"/>
                    <a:pt x="285" y="773"/>
                    <a:pt x="284" y="774"/>
                  </a:cubicBezTo>
                  <a:cubicBezTo>
                    <a:pt x="287" y="774"/>
                    <a:pt x="290" y="773"/>
                    <a:pt x="292" y="775"/>
                  </a:cubicBezTo>
                  <a:cubicBezTo>
                    <a:pt x="293" y="775"/>
                    <a:pt x="293" y="776"/>
                    <a:pt x="294" y="776"/>
                  </a:cubicBezTo>
                  <a:cubicBezTo>
                    <a:pt x="296" y="777"/>
                    <a:pt x="297" y="776"/>
                    <a:pt x="298" y="775"/>
                  </a:cubicBezTo>
                  <a:cubicBezTo>
                    <a:pt x="300" y="774"/>
                    <a:pt x="301" y="775"/>
                    <a:pt x="302" y="777"/>
                  </a:cubicBezTo>
                  <a:cubicBezTo>
                    <a:pt x="304" y="779"/>
                    <a:pt x="305" y="780"/>
                    <a:pt x="307" y="781"/>
                  </a:cubicBezTo>
                  <a:cubicBezTo>
                    <a:pt x="307" y="781"/>
                    <a:pt x="306" y="782"/>
                    <a:pt x="306" y="783"/>
                  </a:cubicBezTo>
                  <a:cubicBezTo>
                    <a:pt x="306" y="784"/>
                    <a:pt x="307" y="784"/>
                    <a:pt x="307" y="785"/>
                  </a:cubicBezTo>
                  <a:cubicBezTo>
                    <a:pt x="308" y="786"/>
                    <a:pt x="307" y="787"/>
                    <a:pt x="307" y="788"/>
                  </a:cubicBezTo>
                  <a:cubicBezTo>
                    <a:pt x="308" y="789"/>
                    <a:pt x="309" y="789"/>
                    <a:pt x="309" y="790"/>
                  </a:cubicBezTo>
                  <a:cubicBezTo>
                    <a:pt x="309" y="793"/>
                    <a:pt x="306" y="794"/>
                    <a:pt x="308" y="797"/>
                  </a:cubicBezTo>
                  <a:cubicBezTo>
                    <a:pt x="309" y="798"/>
                    <a:pt x="310" y="798"/>
                    <a:pt x="311" y="799"/>
                  </a:cubicBezTo>
                  <a:cubicBezTo>
                    <a:pt x="311" y="799"/>
                    <a:pt x="311" y="800"/>
                    <a:pt x="312" y="801"/>
                  </a:cubicBezTo>
                  <a:cubicBezTo>
                    <a:pt x="312" y="801"/>
                    <a:pt x="313" y="801"/>
                    <a:pt x="313" y="802"/>
                  </a:cubicBezTo>
                  <a:cubicBezTo>
                    <a:pt x="314" y="801"/>
                    <a:pt x="316" y="800"/>
                    <a:pt x="319" y="800"/>
                  </a:cubicBezTo>
                  <a:cubicBezTo>
                    <a:pt x="321" y="800"/>
                    <a:pt x="322" y="802"/>
                    <a:pt x="324" y="803"/>
                  </a:cubicBezTo>
                  <a:cubicBezTo>
                    <a:pt x="326" y="804"/>
                    <a:pt x="331" y="803"/>
                    <a:pt x="332" y="806"/>
                  </a:cubicBezTo>
                  <a:cubicBezTo>
                    <a:pt x="333" y="805"/>
                    <a:pt x="334" y="803"/>
                    <a:pt x="335" y="802"/>
                  </a:cubicBezTo>
                  <a:cubicBezTo>
                    <a:pt x="337" y="801"/>
                    <a:pt x="339" y="802"/>
                    <a:pt x="341" y="802"/>
                  </a:cubicBezTo>
                  <a:cubicBezTo>
                    <a:pt x="344" y="802"/>
                    <a:pt x="346" y="798"/>
                    <a:pt x="349" y="802"/>
                  </a:cubicBezTo>
                  <a:cubicBezTo>
                    <a:pt x="352" y="804"/>
                    <a:pt x="352" y="808"/>
                    <a:pt x="354" y="811"/>
                  </a:cubicBezTo>
                  <a:cubicBezTo>
                    <a:pt x="356" y="812"/>
                    <a:pt x="357" y="813"/>
                    <a:pt x="359" y="814"/>
                  </a:cubicBezTo>
                  <a:cubicBezTo>
                    <a:pt x="360" y="815"/>
                    <a:pt x="360" y="816"/>
                    <a:pt x="361" y="814"/>
                  </a:cubicBezTo>
                  <a:cubicBezTo>
                    <a:pt x="362" y="813"/>
                    <a:pt x="361" y="810"/>
                    <a:pt x="363" y="810"/>
                  </a:cubicBezTo>
                  <a:cubicBezTo>
                    <a:pt x="364" y="810"/>
                    <a:pt x="365" y="811"/>
                    <a:pt x="366" y="812"/>
                  </a:cubicBezTo>
                  <a:cubicBezTo>
                    <a:pt x="367" y="813"/>
                    <a:pt x="368" y="814"/>
                    <a:pt x="370" y="814"/>
                  </a:cubicBezTo>
                  <a:cubicBezTo>
                    <a:pt x="372" y="814"/>
                    <a:pt x="372" y="815"/>
                    <a:pt x="374" y="816"/>
                  </a:cubicBezTo>
                  <a:cubicBezTo>
                    <a:pt x="374" y="816"/>
                    <a:pt x="377" y="818"/>
                    <a:pt x="378" y="818"/>
                  </a:cubicBezTo>
                  <a:cubicBezTo>
                    <a:pt x="379" y="818"/>
                    <a:pt x="380" y="816"/>
                    <a:pt x="381" y="817"/>
                  </a:cubicBezTo>
                  <a:cubicBezTo>
                    <a:pt x="383" y="817"/>
                    <a:pt x="383" y="819"/>
                    <a:pt x="384" y="820"/>
                  </a:cubicBezTo>
                  <a:cubicBezTo>
                    <a:pt x="385" y="821"/>
                    <a:pt x="387" y="820"/>
                    <a:pt x="389" y="820"/>
                  </a:cubicBezTo>
                  <a:cubicBezTo>
                    <a:pt x="390" y="822"/>
                    <a:pt x="390" y="823"/>
                    <a:pt x="391" y="825"/>
                  </a:cubicBezTo>
                  <a:cubicBezTo>
                    <a:pt x="392" y="825"/>
                    <a:pt x="393" y="825"/>
                    <a:pt x="394" y="826"/>
                  </a:cubicBezTo>
                  <a:cubicBezTo>
                    <a:pt x="395" y="826"/>
                    <a:pt x="395" y="825"/>
                    <a:pt x="397" y="824"/>
                  </a:cubicBezTo>
                  <a:cubicBezTo>
                    <a:pt x="398" y="824"/>
                    <a:pt x="399" y="825"/>
                    <a:pt x="400" y="825"/>
                  </a:cubicBezTo>
                  <a:cubicBezTo>
                    <a:pt x="400" y="827"/>
                    <a:pt x="399" y="828"/>
                    <a:pt x="400" y="830"/>
                  </a:cubicBezTo>
                  <a:cubicBezTo>
                    <a:pt x="400" y="831"/>
                    <a:pt x="401" y="833"/>
                    <a:pt x="400" y="834"/>
                  </a:cubicBezTo>
                  <a:cubicBezTo>
                    <a:pt x="400" y="836"/>
                    <a:pt x="397" y="839"/>
                    <a:pt x="396" y="841"/>
                  </a:cubicBezTo>
                  <a:cubicBezTo>
                    <a:pt x="394" y="842"/>
                    <a:pt x="391" y="841"/>
                    <a:pt x="392" y="844"/>
                  </a:cubicBezTo>
                  <a:cubicBezTo>
                    <a:pt x="393" y="846"/>
                    <a:pt x="394" y="846"/>
                    <a:pt x="396" y="846"/>
                  </a:cubicBezTo>
                  <a:cubicBezTo>
                    <a:pt x="397" y="846"/>
                    <a:pt x="400" y="846"/>
                    <a:pt x="399" y="848"/>
                  </a:cubicBezTo>
                  <a:cubicBezTo>
                    <a:pt x="399" y="849"/>
                    <a:pt x="394" y="849"/>
                    <a:pt x="393" y="850"/>
                  </a:cubicBezTo>
                  <a:cubicBezTo>
                    <a:pt x="390" y="852"/>
                    <a:pt x="393" y="854"/>
                    <a:pt x="395" y="856"/>
                  </a:cubicBezTo>
                  <a:cubicBezTo>
                    <a:pt x="395" y="857"/>
                    <a:pt x="396" y="859"/>
                    <a:pt x="396" y="860"/>
                  </a:cubicBezTo>
                  <a:cubicBezTo>
                    <a:pt x="396" y="861"/>
                    <a:pt x="395" y="862"/>
                    <a:pt x="395" y="864"/>
                  </a:cubicBezTo>
                  <a:cubicBezTo>
                    <a:pt x="396" y="864"/>
                    <a:pt x="398" y="864"/>
                    <a:pt x="398" y="865"/>
                  </a:cubicBezTo>
                  <a:cubicBezTo>
                    <a:pt x="398" y="866"/>
                    <a:pt x="396" y="866"/>
                    <a:pt x="396" y="867"/>
                  </a:cubicBezTo>
                  <a:cubicBezTo>
                    <a:pt x="395" y="868"/>
                    <a:pt x="396" y="869"/>
                    <a:pt x="395" y="870"/>
                  </a:cubicBezTo>
                  <a:cubicBezTo>
                    <a:pt x="395" y="871"/>
                    <a:pt x="394" y="871"/>
                    <a:pt x="393" y="873"/>
                  </a:cubicBezTo>
                  <a:cubicBezTo>
                    <a:pt x="393" y="873"/>
                    <a:pt x="393" y="873"/>
                    <a:pt x="394" y="873"/>
                  </a:cubicBezTo>
                  <a:cubicBezTo>
                    <a:pt x="394" y="875"/>
                    <a:pt x="394" y="876"/>
                    <a:pt x="392" y="877"/>
                  </a:cubicBezTo>
                  <a:cubicBezTo>
                    <a:pt x="390" y="878"/>
                    <a:pt x="388" y="877"/>
                    <a:pt x="386" y="877"/>
                  </a:cubicBezTo>
                  <a:cubicBezTo>
                    <a:pt x="383" y="877"/>
                    <a:pt x="381" y="876"/>
                    <a:pt x="379" y="876"/>
                  </a:cubicBezTo>
                  <a:cubicBezTo>
                    <a:pt x="377" y="876"/>
                    <a:pt x="375" y="877"/>
                    <a:pt x="374" y="878"/>
                  </a:cubicBezTo>
                  <a:cubicBezTo>
                    <a:pt x="373" y="880"/>
                    <a:pt x="374" y="882"/>
                    <a:pt x="372" y="883"/>
                  </a:cubicBezTo>
                  <a:cubicBezTo>
                    <a:pt x="370" y="883"/>
                    <a:pt x="369" y="883"/>
                    <a:pt x="367" y="883"/>
                  </a:cubicBezTo>
                  <a:cubicBezTo>
                    <a:pt x="365" y="884"/>
                    <a:pt x="365" y="885"/>
                    <a:pt x="364" y="887"/>
                  </a:cubicBezTo>
                  <a:cubicBezTo>
                    <a:pt x="364" y="889"/>
                    <a:pt x="363" y="891"/>
                    <a:pt x="363" y="892"/>
                  </a:cubicBezTo>
                  <a:cubicBezTo>
                    <a:pt x="363" y="892"/>
                    <a:pt x="364" y="893"/>
                    <a:pt x="364" y="893"/>
                  </a:cubicBezTo>
                  <a:cubicBezTo>
                    <a:pt x="365" y="895"/>
                    <a:pt x="361" y="897"/>
                    <a:pt x="363" y="899"/>
                  </a:cubicBezTo>
                  <a:cubicBezTo>
                    <a:pt x="365" y="897"/>
                    <a:pt x="368" y="897"/>
                    <a:pt x="371" y="897"/>
                  </a:cubicBezTo>
                  <a:cubicBezTo>
                    <a:pt x="372" y="896"/>
                    <a:pt x="374" y="896"/>
                    <a:pt x="375" y="896"/>
                  </a:cubicBezTo>
                  <a:cubicBezTo>
                    <a:pt x="376" y="896"/>
                    <a:pt x="376" y="895"/>
                    <a:pt x="377" y="894"/>
                  </a:cubicBezTo>
                  <a:cubicBezTo>
                    <a:pt x="381" y="892"/>
                    <a:pt x="386" y="895"/>
                    <a:pt x="384" y="899"/>
                  </a:cubicBezTo>
                  <a:cubicBezTo>
                    <a:pt x="384" y="901"/>
                    <a:pt x="382" y="901"/>
                    <a:pt x="380" y="901"/>
                  </a:cubicBezTo>
                  <a:cubicBezTo>
                    <a:pt x="378" y="902"/>
                    <a:pt x="376" y="903"/>
                    <a:pt x="374" y="904"/>
                  </a:cubicBezTo>
                  <a:cubicBezTo>
                    <a:pt x="372" y="905"/>
                    <a:pt x="366" y="905"/>
                    <a:pt x="366" y="908"/>
                  </a:cubicBezTo>
                  <a:cubicBezTo>
                    <a:pt x="367" y="908"/>
                    <a:pt x="367" y="908"/>
                    <a:pt x="367" y="908"/>
                  </a:cubicBezTo>
                  <a:cubicBezTo>
                    <a:pt x="367" y="908"/>
                    <a:pt x="368" y="908"/>
                    <a:pt x="369" y="908"/>
                  </a:cubicBezTo>
                  <a:cubicBezTo>
                    <a:pt x="369" y="909"/>
                    <a:pt x="370" y="911"/>
                    <a:pt x="369" y="912"/>
                  </a:cubicBezTo>
                  <a:cubicBezTo>
                    <a:pt x="367" y="912"/>
                    <a:pt x="365" y="909"/>
                    <a:pt x="362" y="909"/>
                  </a:cubicBezTo>
                  <a:cubicBezTo>
                    <a:pt x="360" y="909"/>
                    <a:pt x="359" y="911"/>
                    <a:pt x="356" y="911"/>
                  </a:cubicBezTo>
                  <a:cubicBezTo>
                    <a:pt x="355" y="911"/>
                    <a:pt x="355" y="911"/>
                    <a:pt x="354" y="912"/>
                  </a:cubicBezTo>
                  <a:cubicBezTo>
                    <a:pt x="354" y="913"/>
                    <a:pt x="355" y="914"/>
                    <a:pt x="355" y="915"/>
                  </a:cubicBezTo>
                  <a:cubicBezTo>
                    <a:pt x="356" y="916"/>
                    <a:pt x="357" y="919"/>
                    <a:pt x="358" y="919"/>
                  </a:cubicBezTo>
                  <a:cubicBezTo>
                    <a:pt x="360" y="920"/>
                    <a:pt x="361" y="920"/>
                    <a:pt x="362" y="920"/>
                  </a:cubicBezTo>
                  <a:cubicBezTo>
                    <a:pt x="363" y="921"/>
                    <a:pt x="363" y="922"/>
                    <a:pt x="364" y="923"/>
                  </a:cubicBezTo>
                  <a:cubicBezTo>
                    <a:pt x="366" y="924"/>
                    <a:pt x="368" y="924"/>
                    <a:pt x="369" y="926"/>
                  </a:cubicBezTo>
                  <a:cubicBezTo>
                    <a:pt x="371" y="929"/>
                    <a:pt x="364" y="927"/>
                    <a:pt x="363" y="926"/>
                  </a:cubicBezTo>
                  <a:cubicBezTo>
                    <a:pt x="362" y="926"/>
                    <a:pt x="362" y="928"/>
                    <a:pt x="362" y="929"/>
                  </a:cubicBezTo>
                  <a:cubicBezTo>
                    <a:pt x="362" y="930"/>
                    <a:pt x="362" y="932"/>
                    <a:pt x="361" y="933"/>
                  </a:cubicBezTo>
                  <a:cubicBezTo>
                    <a:pt x="359" y="932"/>
                    <a:pt x="359" y="930"/>
                    <a:pt x="359" y="928"/>
                  </a:cubicBezTo>
                  <a:cubicBezTo>
                    <a:pt x="356" y="930"/>
                    <a:pt x="357" y="934"/>
                    <a:pt x="355" y="937"/>
                  </a:cubicBezTo>
                  <a:cubicBezTo>
                    <a:pt x="354" y="938"/>
                    <a:pt x="353" y="939"/>
                    <a:pt x="352" y="940"/>
                  </a:cubicBezTo>
                  <a:cubicBezTo>
                    <a:pt x="351" y="942"/>
                    <a:pt x="352" y="943"/>
                    <a:pt x="353" y="944"/>
                  </a:cubicBezTo>
                  <a:cubicBezTo>
                    <a:pt x="355" y="948"/>
                    <a:pt x="353" y="948"/>
                    <a:pt x="350" y="948"/>
                  </a:cubicBezTo>
                  <a:cubicBezTo>
                    <a:pt x="349" y="948"/>
                    <a:pt x="344" y="948"/>
                    <a:pt x="345" y="950"/>
                  </a:cubicBezTo>
                  <a:cubicBezTo>
                    <a:pt x="344" y="951"/>
                    <a:pt x="342" y="950"/>
                    <a:pt x="341" y="949"/>
                  </a:cubicBezTo>
                  <a:cubicBezTo>
                    <a:pt x="341" y="949"/>
                    <a:pt x="341" y="948"/>
                    <a:pt x="340" y="947"/>
                  </a:cubicBezTo>
                  <a:cubicBezTo>
                    <a:pt x="338" y="944"/>
                    <a:pt x="334" y="945"/>
                    <a:pt x="336" y="949"/>
                  </a:cubicBezTo>
                  <a:cubicBezTo>
                    <a:pt x="336" y="949"/>
                    <a:pt x="337" y="949"/>
                    <a:pt x="338" y="949"/>
                  </a:cubicBezTo>
                  <a:cubicBezTo>
                    <a:pt x="337" y="951"/>
                    <a:pt x="331" y="951"/>
                    <a:pt x="331" y="952"/>
                  </a:cubicBezTo>
                  <a:cubicBezTo>
                    <a:pt x="331" y="954"/>
                    <a:pt x="336" y="955"/>
                    <a:pt x="337" y="955"/>
                  </a:cubicBezTo>
                  <a:cubicBezTo>
                    <a:pt x="341" y="956"/>
                    <a:pt x="343" y="960"/>
                    <a:pt x="345" y="963"/>
                  </a:cubicBezTo>
                  <a:cubicBezTo>
                    <a:pt x="346" y="964"/>
                    <a:pt x="347" y="965"/>
                    <a:pt x="349" y="966"/>
                  </a:cubicBezTo>
                  <a:cubicBezTo>
                    <a:pt x="351" y="966"/>
                    <a:pt x="353" y="966"/>
                    <a:pt x="354" y="967"/>
                  </a:cubicBezTo>
                  <a:cubicBezTo>
                    <a:pt x="356" y="965"/>
                    <a:pt x="356" y="966"/>
                    <a:pt x="357" y="968"/>
                  </a:cubicBezTo>
                  <a:cubicBezTo>
                    <a:pt x="359" y="970"/>
                    <a:pt x="361" y="971"/>
                    <a:pt x="362" y="972"/>
                  </a:cubicBezTo>
                  <a:cubicBezTo>
                    <a:pt x="366" y="976"/>
                    <a:pt x="371" y="976"/>
                    <a:pt x="374" y="979"/>
                  </a:cubicBezTo>
                  <a:cubicBezTo>
                    <a:pt x="378" y="982"/>
                    <a:pt x="382" y="984"/>
                    <a:pt x="384" y="988"/>
                  </a:cubicBezTo>
                  <a:cubicBezTo>
                    <a:pt x="385" y="990"/>
                    <a:pt x="386" y="991"/>
                    <a:pt x="388" y="992"/>
                  </a:cubicBezTo>
                  <a:cubicBezTo>
                    <a:pt x="390" y="993"/>
                    <a:pt x="391" y="994"/>
                    <a:pt x="392" y="996"/>
                  </a:cubicBezTo>
                  <a:cubicBezTo>
                    <a:pt x="393" y="996"/>
                    <a:pt x="393" y="997"/>
                    <a:pt x="394" y="998"/>
                  </a:cubicBezTo>
                  <a:cubicBezTo>
                    <a:pt x="395" y="999"/>
                    <a:pt x="396" y="1000"/>
                    <a:pt x="397" y="1001"/>
                  </a:cubicBezTo>
                  <a:cubicBezTo>
                    <a:pt x="399" y="998"/>
                    <a:pt x="400" y="996"/>
                    <a:pt x="404" y="997"/>
                  </a:cubicBezTo>
                  <a:cubicBezTo>
                    <a:pt x="405" y="997"/>
                    <a:pt x="406" y="998"/>
                    <a:pt x="408" y="998"/>
                  </a:cubicBezTo>
                  <a:cubicBezTo>
                    <a:pt x="409" y="998"/>
                    <a:pt x="410" y="997"/>
                    <a:pt x="411" y="998"/>
                  </a:cubicBezTo>
                  <a:cubicBezTo>
                    <a:pt x="412" y="998"/>
                    <a:pt x="414" y="999"/>
                    <a:pt x="415" y="1000"/>
                  </a:cubicBezTo>
                  <a:cubicBezTo>
                    <a:pt x="416" y="1001"/>
                    <a:pt x="417" y="1001"/>
                    <a:pt x="419" y="1001"/>
                  </a:cubicBezTo>
                  <a:cubicBezTo>
                    <a:pt x="421" y="1002"/>
                    <a:pt x="422" y="1002"/>
                    <a:pt x="423" y="1002"/>
                  </a:cubicBezTo>
                  <a:cubicBezTo>
                    <a:pt x="424" y="1003"/>
                    <a:pt x="425" y="1003"/>
                    <a:pt x="426" y="1004"/>
                  </a:cubicBezTo>
                  <a:cubicBezTo>
                    <a:pt x="428" y="1006"/>
                    <a:pt x="430" y="1006"/>
                    <a:pt x="433" y="1006"/>
                  </a:cubicBezTo>
                  <a:cubicBezTo>
                    <a:pt x="434" y="1007"/>
                    <a:pt x="437" y="1007"/>
                    <a:pt x="438" y="1007"/>
                  </a:cubicBezTo>
                  <a:cubicBezTo>
                    <a:pt x="439" y="1006"/>
                    <a:pt x="440" y="1006"/>
                    <a:pt x="442" y="1005"/>
                  </a:cubicBezTo>
                  <a:cubicBezTo>
                    <a:pt x="445" y="1005"/>
                    <a:pt x="447" y="1008"/>
                    <a:pt x="450" y="1008"/>
                  </a:cubicBezTo>
                  <a:cubicBezTo>
                    <a:pt x="451" y="1007"/>
                    <a:pt x="452" y="1007"/>
                    <a:pt x="453" y="1008"/>
                  </a:cubicBezTo>
                  <a:cubicBezTo>
                    <a:pt x="454" y="1008"/>
                    <a:pt x="456" y="1009"/>
                    <a:pt x="456" y="1009"/>
                  </a:cubicBezTo>
                  <a:cubicBezTo>
                    <a:pt x="457" y="1010"/>
                    <a:pt x="457" y="1012"/>
                    <a:pt x="458" y="1012"/>
                  </a:cubicBezTo>
                  <a:cubicBezTo>
                    <a:pt x="460" y="1013"/>
                    <a:pt x="462" y="1014"/>
                    <a:pt x="463" y="1015"/>
                  </a:cubicBezTo>
                  <a:cubicBezTo>
                    <a:pt x="465" y="1015"/>
                    <a:pt x="466" y="1015"/>
                    <a:pt x="468" y="1016"/>
                  </a:cubicBezTo>
                  <a:cubicBezTo>
                    <a:pt x="469" y="1017"/>
                    <a:pt x="469" y="1018"/>
                    <a:pt x="470" y="1018"/>
                  </a:cubicBezTo>
                  <a:cubicBezTo>
                    <a:pt x="472" y="1019"/>
                    <a:pt x="472" y="1019"/>
                    <a:pt x="472" y="1020"/>
                  </a:cubicBezTo>
                  <a:cubicBezTo>
                    <a:pt x="472" y="1021"/>
                    <a:pt x="470" y="1022"/>
                    <a:pt x="471" y="1022"/>
                  </a:cubicBezTo>
                  <a:cubicBezTo>
                    <a:pt x="472" y="1023"/>
                    <a:pt x="474" y="1022"/>
                    <a:pt x="474" y="1023"/>
                  </a:cubicBezTo>
                  <a:cubicBezTo>
                    <a:pt x="475" y="1024"/>
                    <a:pt x="476" y="1022"/>
                    <a:pt x="477" y="1022"/>
                  </a:cubicBezTo>
                  <a:cubicBezTo>
                    <a:pt x="477" y="1022"/>
                    <a:pt x="478" y="1022"/>
                    <a:pt x="479" y="1022"/>
                  </a:cubicBezTo>
                  <a:cubicBezTo>
                    <a:pt x="480" y="1021"/>
                    <a:pt x="482" y="1020"/>
                    <a:pt x="483" y="1020"/>
                  </a:cubicBezTo>
                  <a:cubicBezTo>
                    <a:pt x="487" y="1018"/>
                    <a:pt x="488" y="1019"/>
                    <a:pt x="491" y="1021"/>
                  </a:cubicBezTo>
                  <a:cubicBezTo>
                    <a:pt x="492" y="1020"/>
                    <a:pt x="492" y="1018"/>
                    <a:pt x="493" y="1018"/>
                  </a:cubicBezTo>
                  <a:cubicBezTo>
                    <a:pt x="494" y="1018"/>
                    <a:pt x="496" y="1020"/>
                    <a:pt x="497" y="1020"/>
                  </a:cubicBezTo>
                  <a:cubicBezTo>
                    <a:pt x="499" y="1021"/>
                    <a:pt x="499" y="1021"/>
                    <a:pt x="501" y="1023"/>
                  </a:cubicBezTo>
                  <a:cubicBezTo>
                    <a:pt x="502" y="1025"/>
                    <a:pt x="504" y="1024"/>
                    <a:pt x="506" y="1024"/>
                  </a:cubicBezTo>
                  <a:cubicBezTo>
                    <a:pt x="507" y="1024"/>
                    <a:pt x="509" y="1024"/>
                    <a:pt x="510" y="1026"/>
                  </a:cubicBezTo>
                  <a:cubicBezTo>
                    <a:pt x="510" y="1028"/>
                    <a:pt x="509" y="1029"/>
                    <a:pt x="508" y="1030"/>
                  </a:cubicBezTo>
                  <a:cubicBezTo>
                    <a:pt x="507" y="1033"/>
                    <a:pt x="510" y="1035"/>
                    <a:pt x="513" y="1036"/>
                  </a:cubicBezTo>
                  <a:cubicBezTo>
                    <a:pt x="513" y="1037"/>
                    <a:pt x="514" y="1037"/>
                    <a:pt x="514" y="1038"/>
                  </a:cubicBezTo>
                  <a:cubicBezTo>
                    <a:pt x="515" y="1038"/>
                    <a:pt x="516" y="1037"/>
                    <a:pt x="517" y="1038"/>
                  </a:cubicBezTo>
                  <a:cubicBezTo>
                    <a:pt x="518" y="1039"/>
                    <a:pt x="519" y="1038"/>
                    <a:pt x="520" y="1039"/>
                  </a:cubicBezTo>
                  <a:cubicBezTo>
                    <a:pt x="520" y="1041"/>
                    <a:pt x="524" y="1039"/>
                    <a:pt x="524" y="1042"/>
                  </a:cubicBezTo>
                  <a:cubicBezTo>
                    <a:pt x="526" y="1041"/>
                    <a:pt x="526" y="1043"/>
                    <a:pt x="527" y="1044"/>
                  </a:cubicBezTo>
                  <a:cubicBezTo>
                    <a:pt x="529" y="1044"/>
                    <a:pt x="529" y="1042"/>
                    <a:pt x="530" y="1044"/>
                  </a:cubicBezTo>
                  <a:cubicBezTo>
                    <a:pt x="531" y="1044"/>
                    <a:pt x="531" y="1045"/>
                    <a:pt x="532" y="1045"/>
                  </a:cubicBezTo>
                  <a:cubicBezTo>
                    <a:pt x="533" y="1046"/>
                    <a:pt x="533" y="1046"/>
                    <a:pt x="534" y="1047"/>
                  </a:cubicBezTo>
                  <a:cubicBezTo>
                    <a:pt x="535" y="1047"/>
                    <a:pt x="534" y="1048"/>
                    <a:pt x="535" y="1049"/>
                  </a:cubicBezTo>
                  <a:cubicBezTo>
                    <a:pt x="536" y="1050"/>
                    <a:pt x="536" y="1050"/>
                    <a:pt x="537" y="1051"/>
                  </a:cubicBezTo>
                  <a:cubicBezTo>
                    <a:pt x="539" y="1052"/>
                    <a:pt x="539" y="1053"/>
                    <a:pt x="540" y="1055"/>
                  </a:cubicBezTo>
                  <a:cubicBezTo>
                    <a:pt x="541" y="1057"/>
                    <a:pt x="543" y="1058"/>
                    <a:pt x="545" y="1058"/>
                  </a:cubicBezTo>
                  <a:cubicBezTo>
                    <a:pt x="547" y="1059"/>
                    <a:pt x="549" y="1060"/>
                    <a:pt x="551" y="1059"/>
                  </a:cubicBezTo>
                  <a:cubicBezTo>
                    <a:pt x="552" y="1059"/>
                    <a:pt x="553" y="1057"/>
                    <a:pt x="553" y="1055"/>
                  </a:cubicBezTo>
                  <a:cubicBezTo>
                    <a:pt x="554" y="1052"/>
                    <a:pt x="558" y="1052"/>
                    <a:pt x="560" y="1051"/>
                  </a:cubicBezTo>
                  <a:cubicBezTo>
                    <a:pt x="563" y="1049"/>
                    <a:pt x="563" y="1045"/>
                    <a:pt x="566" y="1042"/>
                  </a:cubicBezTo>
                  <a:cubicBezTo>
                    <a:pt x="564" y="1041"/>
                    <a:pt x="562" y="1041"/>
                    <a:pt x="561" y="1039"/>
                  </a:cubicBezTo>
                  <a:cubicBezTo>
                    <a:pt x="560" y="1036"/>
                    <a:pt x="559" y="1034"/>
                    <a:pt x="558" y="1032"/>
                  </a:cubicBezTo>
                  <a:cubicBezTo>
                    <a:pt x="556" y="1030"/>
                    <a:pt x="554" y="1028"/>
                    <a:pt x="553" y="1026"/>
                  </a:cubicBezTo>
                  <a:cubicBezTo>
                    <a:pt x="553" y="1025"/>
                    <a:pt x="552" y="1024"/>
                    <a:pt x="551" y="1023"/>
                  </a:cubicBezTo>
                  <a:cubicBezTo>
                    <a:pt x="551" y="1023"/>
                    <a:pt x="550" y="1022"/>
                    <a:pt x="550" y="1022"/>
                  </a:cubicBezTo>
                  <a:cubicBezTo>
                    <a:pt x="548" y="1020"/>
                    <a:pt x="549" y="1018"/>
                    <a:pt x="548" y="1016"/>
                  </a:cubicBezTo>
                  <a:cubicBezTo>
                    <a:pt x="547" y="1014"/>
                    <a:pt x="545" y="1014"/>
                    <a:pt x="544" y="1012"/>
                  </a:cubicBezTo>
                  <a:cubicBezTo>
                    <a:pt x="544" y="1010"/>
                    <a:pt x="544" y="1008"/>
                    <a:pt x="545" y="1006"/>
                  </a:cubicBezTo>
                  <a:cubicBezTo>
                    <a:pt x="545" y="1005"/>
                    <a:pt x="547" y="1002"/>
                    <a:pt x="545" y="1003"/>
                  </a:cubicBezTo>
                  <a:cubicBezTo>
                    <a:pt x="543" y="1001"/>
                    <a:pt x="545" y="998"/>
                    <a:pt x="546" y="995"/>
                  </a:cubicBezTo>
                  <a:cubicBezTo>
                    <a:pt x="546" y="993"/>
                    <a:pt x="548" y="991"/>
                    <a:pt x="547" y="989"/>
                  </a:cubicBezTo>
                  <a:cubicBezTo>
                    <a:pt x="546" y="986"/>
                    <a:pt x="546" y="990"/>
                    <a:pt x="545" y="991"/>
                  </a:cubicBezTo>
                  <a:cubicBezTo>
                    <a:pt x="545" y="993"/>
                    <a:pt x="543" y="995"/>
                    <a:pt x="543" y="998"/>
                  </a:cubicBezTo>
                  <a:cubicBezTo>
                    <a:pt x="543" y="998"/>
                    <a:pt x="543" y="998"/>
                    <a:pt x="543" y="998"/>
                  </a:cubicBezTo>
                  <a:cubicBezTo>
                    <a:pt x="542" y="998"/>
                    <a:pt x="542" y="998"/>
                    <a:pt x="542" y="998"/>
                  </a:cubicBezTo>
                  <a:cubicBezTo>
                    <a:pt x="542" y="994"/>
                    <a:pt x="544" y="992"/>
                    <a:pt x="543" y="989"/>
                  </a:cubicBezTo>
                  <a:cubicBezTo>
                    <a:pt x="542" y="986"/>
                    <a:pt x="540" y="983"/>
                    <a:pt x="540" y="980"/>
                  </a:cubicBezTo>
                  <a:cubicBezTo>
                    <a:pt x="540" y="980"/>
                    <a:pt x="540" y="979"/>
                    <a:pt x="539" y="979"/>
                  </a:cubicBezTo>
                  <a:cubicBezTo>
                    <a:pt x="539" y="979"/>
                    <a:pt x="538" y="979"/>
                    <a:pt x="538" y="979"/>
                  </a:cubicBezTo>
                  <a:cubicBezTo>
                    <a:pt x="536" y="979"/>
                    <a:pt x="536" y="978"/>
                    <a:pt x="535" y="976"/>
                  </a:cubicBezTo>
                  <a:cubicBezTo>
                    <a:pt x="535" y="975"/>
                    <a:pt x="535" y="974"/>
                    <a:pt x="533" y="974"/>
                  </a:cubicBezTo>
                  <a:cubicBezTo>
                    <a:pt x="531" y="974"/>
                    <a:pt x="530" y="974"/>
                    <a:pt x="529" y="973"/>
                  </a:cubicBezTo>
                  <a:cubicBezTo>
                    <a:pt x="528" y="972"/>
                    <a:pt x="529" y="971"/>
                    <a:pt x="529" y="970"/>
                  </a:cubicBezTo>
                  <a:cubicBezTo>
                    <a:pt x="529" y="969"/>
                    <a:pt x="529" y="967"/>
                    <a:pt x="530" y="966"/>
                  </a:cubicBezTo>
                  <a:cubicBezTo>
                    <a:pt x="531" y="965"/>
                    <a:pt x="532" y="965"/>
                    <a:pt x="533" y="964"/>
                  </a:cubicBezTo>
                  <a:cubicBezTo>
                    <a:pt x="535" y="963"/>
                    <a:pt x="535" y="962"/>
                    <a:pt x="535" y="960"/>
                  </a:cubicBezTo>
                  <a:cubicBezTo>
                    <a:pt x="535" y="961"/>
                    <a:pt x="535" y="963"/>
                    <a:pt x="536" y="962"/>
                  </a:cubicBezTo>
                  <a:cubicBezTo>
                    <a:pt x="536" y="961"/>
                    <a:pt x="538" y="959"/>
                    <a:pt x="538" y="957"/>
                  </a:cubicBezTo>
                  <a:cubicBezTo>
                    <a:pt x="539" y="956"/>
                    <a:pt x="539" y="955"/>
                    <a:pt x="540" y="953"/>
                  </a:cubicBezTo>
                  <a:cubicBezTo>
                    <a:pt x="541" y="952"/>
                    <a:pt x="542" y="951"/>
                    <a:pt x="542" y="949"/>
                  </a:cubicBezTo>
                  <a:cubicBezTo>
                    <a:pt x="542" y="948"/>
                    <a:pt x="542" y="946"/>
                    <a:pt x="542" y="946"/>
                  </a:cubicBezTo>
                  <a:cubicBezTo>
                    <a:pt x="543" y="945"/>
                    <a:pt x="544" y="946"/>
                    <a:pt x="544" y="945"/>
                  </a:cubicBezTo>
                  <a:cubicBezTo>
                    <a:pt x="545" y="945"/>
                    <a:pt x="544" y="943"/>
                    <a:pt x="544" y="943"/>
                  </a:cubicBezTo>
                  <a:cubicBezTo>
                    <a:pt x="544" y="941"/>
                    <a:pt x="542" y="938"/>
                    <a:pt x="543" y="937"/>
                  </a:cubicBezTo>
                  <a:cubicBezTo>
                    <a:pt x="543" y="937"/>
                    <a:pt x="545" y="940"/>
                    <a:pt x="546" y="940"/>
                  </a:cubicBezTo>
                  <a:cubicBezTo>
                    <a:pt x="547" y="940"/>
                    <a:pt x="547" y="937"/>
                    <a:pt x="547" y="936"/>
                  </a:cubicBezTo>
                  <a:cubicBezTo>
                    <a:pt x="548" y="937"/>
                    <a:pt x="548" y="938"/>
                    <a:pt x="549" y="938"/>
                  </a:cubicBezTo>
                  <a:cubicBezTo>
                    <a:pt x="550" y="939"/>
                    <a:pt x="550" y="939"/>
                    <a:pt x="551" y="939"/>
                  </a:cubicBezTo>
                  <a:cubicBezTo>
                    <a:pt x="552" y="938"/>
                    <a:pt x="552" y="937"/>
                    <a:pt x="553" y="937"/>
                  </a:cubicBezTo>
                  <a:cubicBezTo>
                    <a:pt x="554" y="937"/>
                    <a:pt x="555" y="937"/>
                    <a:pt x="556" y="937"/>
                  </a:cubicBezTo>
                  <a:cubicBezTo>
                    <a:pt x="559" y="938"/>
                    <a:pt x="559" y="936"/>
                    <a:pt x="561" y="934"/>
                  </a:cubicBezTo>
                  <a:cubicBezTo>
                    <a:pt x="563" y="932"/>
                    <a:pt x="565" y="930"/>
                    <a:pt x="567" y="933"/>
                  </a:cubicBezTo>
                  <a:cubicBezTo>
                    <a:pt x="567" y="933"/>
                    <a:pt x="569" y="937"/>
                    <a:pt x="570" y="935"/>
                  </a:cubicBezTo>
                  <a:cubicBezTo>
                    <a:pt x="570" y="933"/>
                    <a:pt x="568" y="931"/>
                    <a:pt x="568" y="930"/>
                  </a:cubicBezTo>
                  <a:cubicBezTo>
                    <a:pt x="567" y="927"/>
                    <a:pt x="567" y="926"/>
                    <a:pt x="570" y="926"/>
                  </a:cubicBezTo>
                  <a:cubicBezTo>
                    <a:pt x="572" y="927"/>
                    <a:pt x="572" y="927"/>
                    <a:pt x="573" y="926"/>
                  </a:cubicBezTo>
                  <a:cubicBezTo>
                    <a:pt x="573" y="926"/>
                    <a:pt x="574" y="925"/>
                    <a:pt x="574" y="925"/>
                  </a:cubicBezTo>
                  <a:cubicBezTo>
                    <a:pt x="575" y="925"/>
                    <a:pt x="576" y="925"/>
                    <a:pt x="576" y="925"/>
                  </a:cubicBezTo>
                  <a:cubicBezTo>
                    <a:pt x="576" y="924"/>
                    <a:pt x="574" y="921"/>
                    <a:pt x="576" y="921"/>
                  </a:cubicBezTo>
                  <a:cubicBezTo>
                    <a:pt x="577" y="922"/>
                    <a:pt x="578" y="922"/>
                    <a:pt x="579" y="922"/>
                  </a:cubicBezTo>
                  <a:cubicBezTo>
                    <a:pt x="579" y="920"/>
                    <a:pt x="573" y="919"/>
                    <a:pt x="574" y="917"/>
                  </a:cubicBezTo>
                  <a:cubicBezTo>
                    <a:pt x="573" y="917"/>
                    <a:pt x="571" y="916"/>
                    <a:pt x="570" y="915"/>
                  </a:cubicBezTo>
                  <a:cubicBezTo>
                    <a:pt x="569" y="915"/>
                    <a:pt x="569" y="914"/>
                    <a:pt x="568" y="914"/>
                  </a:cubicBezTo>
                  <a:cubicBezTo>
                    <a:pt x="567" y="914"/>
                    <a:pt x="566" y="914"/>
                    <a:pt x="565" y="914"/>
                  </a:cubicBezTo>
                  <a:cubicBezTo>
                    <a:pt x="565" y="912"/>
                    <a:pt x="562" y="908"/>
                    <a:pt x="566" y="908"/>
                  </a:cubicBezTo>
                  <a:cubicBezTo>
                    <a:pt x="569" y="908"/>
                    <a:pt x="569" y="911"/>
                    <a:pt x="572" y="909"/>
                  </a:cubicBezTo>
                  <a:cubicBezTo>
                    <a:pt x="575" y="908"/>
                    <a:pt x="572" y="905"/>
                    <a:pt x="571" y="903"/>
                  </a:cubicBezTo>
                  <a:cubicBezTo>
                    <a:pt x="569" y="900"/>
                    <a:pt x="567" y="896"/>
                    <a:pt x="566" y="893"/>
                  </a:cubicBezTo>
                  <a:cubicBezTo>
                    <a:pt x="565" y="892"/>
                    <a:pt x="565" y="891"/>
                    <a:pt x="564" y="890"/>
                  </a:cubicBezTo>
                  <a:cubicBezTo>
                    <a:pt x="563" y="889"/>
                    <a:pt x="563" y="889"/>
                    <a:pt x="562" y="888"/>
                  </a:cubicBezTo>
                  <a:cubicBezTo>
                    <a:pt x="561" y="885"/>
                    <a:pt x="559" y="882"/>
                    <a:pt x="557" y="881"/>
                  </a:cubicBezTo>
                  <a:cubicBezTo>
                    <a:pt x="555" y="879"/>
                    <a:pt x="552" y="880"/>
                    <a:pt x="549" y="880"/>
                  </a:cubicBezTo>
                  <a:cubicBezTo>
                    <a:pt x="548" y="880"/>
                    <a:pt x="546" y="879"/>
                    <a:pt x="545" y="878"/>
                  </a:cubicBezTo>
                  <a:cubicBezTo>
                    <a:pt x="544" y="878"/>
                    <a:pt x="543" y="877"/>
                    <a:pt x="543" y="877"/>
                  </a:cubicBezTo>
                  <a:cubicBezTo>
                    <a:pt x="543" y="878"/>
                    <a:pt x="543" y="881"/>
                    <a:pt x="542" y="882"/>
                  </a:cubicBezTo>
                  <a:cubicBezTo>
                    <a:pt x="541" y="883"/>
                    <a:pt x="539" y="881"/>
                    <a:pt x="538" y="880"/>
                  </a:cubicBezTo>
                  <a:cubicBezTo>
                    <a:pt x="536" y="878"/>
                    <a:pt x="538" y="877"/>
                    <a:pt x="537" y="875"/>
                  </a:cubicBezTo>
                  <a:cubicBezTo>
                    <a:pt x="537" y="875"/>
                    <a:pt x="536" y="874"/>
                    <a:pt x="536" y="874"/>
                  </a:cubicBezTo>
                  <a:cubicBezTo>
                    <a:pt x="536" y="872"/>
                    <a:pt x="537" y="872"/>
                    <a:pt x="538" y="871"/>
                  </a:cubicBezTo>
                  <a:cubicBezTo>
                    <a:pt x="538" y="870"/>
                    <a:pt x="538" y="870"/>
                    <a:pt x="537" y="869"/>
                  </a:cubicBezTo>
                  <a:cubicBezTo>
                    <a:pt x="537" y="870"/>
                    <a:pt x="537" y="868"/>
                    <a:pt x="537" y="868"/>
                  </a:cubicBezTo>
                  <a:cubicBezTo>
                    <a:pt x="537" y="868"/>
                    <a:pt x="536" y="867"/>
                    <a:pt x="536" y="867"/>
                  </a:cubicBezTo>
                  <a:cubicBezTo>
                    <a:pt x="536" y="866"/>
                    <a:pt x="536" y="866"/>
                    <a:pt x="536" y="865"/>
                  </a:cubicBezTo>
                  <a:cubicBezTo>
                    <a:pt x="536" y="863"/>
                    <a:pt x="533" y="863"/>
                    <a:pt x="531" y="863"/>
                  </a:cubicBezTo>
                  <a:cubicBezTo>
                    <a:pt x="529" y="862"/>
                    <a:pt x="526" y="861"/>
                    <a:pt x="524" y="860"/>
                  </a:cubicBezTo>
                  <a:cubicBezTo>
                    <a:pt x="524" y="857"/>
                    <a:pt x="525" y="854"/>
                    <a:pt x="526" y="852"/>
                  </a:cubicBezTo>
                  <a:cubicBezTo>
                    <a:pt x="527" y="850"/>
                    <a:pt x="528" y="847"/>
                    <a:pt x="530" y="845"/>
                  </a:cubicBezTo>
                  <a:cubicBezTo>
                    <a:pt x="531" y="843"/>
                    <a:pt x="533" y="843"/>
                    <a:pt x="534" y="841"/>
                  </a:cubicBezTo>
                  <a:cubicBezTo>
                    <a:pt x="536" y="839"/>
                    <a:pt x="536" y="837"/>
                    <a:pt x="534" y="835"/>
                  </a:cubicBezTo>
                  <a:cubicBezTo>
                    <a:pt x="533" y="834"/>
                    <a:pt x="531" y="833"/>
                    <a:pt x="530" y="832"/>
                  </a:cubicBezTo>
                  <a:cubicBezTo>
                    <a:pt x="529" y="830"/>
                    <a:pt x="531" y="827"/>
                    <a:pt x="532" y="825"/>
                  </a:cubicBezTo>
                  <a:cubicBezTo>
                    <a:pt x="532" y="821"/>
                    <a:pt x="532" y="817"/>
                    <a:pt x="536" y="815"/>
                  </a:cubicBezTo>
                  <a:cubicBezTo>
                    <a:pt x="537" y="814"/>
                    <a:pt x="540" y="813"/>
                    <a:pt x="541" y="811"/>
                  </a:cubicBezTo>
                  <a:cubicBezTo>
                    <a:pt x="542" y="810"/>
                    <a:pt x="540" y="809"/>
                    <a:pt x="540" y="808"/>
                  </a:cubicBezTo>
                  <a:cubicBezTo>
                    <a:pt x="540" y="807"/>
                    <a:pt x="541" y="804"/>
                    <a:pt x="541" y="803"/>
                  </a:cubicBezTo>
                  <a:cubicBezTo>
                    <a:pt x="542" y="802"/>
                    <a:pt x="543" y="799"/>
                    <a:pt x="545" y="799"/>
                  </a:cubicBezTo>
                  <a:cubicBezTo>
                    <a:pt x="549" y="799"/>
                    <a:pt x="552" y="804"/>
                    <a:pt x="554" y="807"/>
                  </a:cubicBezTo>
                  <a:cubicBezTo>
                    <a:pt x="555" y="809"/>
                    <a:pt x="556" y="811"/>
                    <a:pt x="557" y="813"/>
                  </a:cubicBezTo>
                  <a:cubicBezTo>
                    <a:pt x="558" y="814"/>
                    <a:pt x="558" y="815"/>
                    <a:pt x="558" y="816"/>
                  </a:cubicBezTo>
                  <a:cubicBezTo>
                    <a:pt x="559" y="817"/>
                    <a:pt x="560" y="817"/>
                    <a:pt x="560" y="817"/>
                  </a:cubicBezTo>
                  <a:cubicBezTo>
                    <a:pt x="562" y="818"/>
                    <a:pt x="563" y="818"/>
                    <a:pt x="565" y="818"/>
                  </a:cubicBezTo>
                  <a:cubicBezTo>
                    <a:pt x="567" y="817"/>
                    <a:pt x="569" y="816"/>
                    <a:pt x="570" y="814"/>
                  </a:cubicBezTo>
                  <a:cubicBezTo>
                    <a:pt x="571" y="814"/>
                    <a:pt x="571" y="812"/>
                    <a:pt x="571" y="811"/>
                  </a:cubicBezTo>
                  <a:cubicBezTo>
                    <a:pt x="571" y="810"/>
                    <a:pt x="570" y="810"/>
                    <a:pt x="570" y="810"/>
                  </a:cubicBezTo>
                  <a:cubicBezTo>
                    <a:pt x="569" y="808"/>
                    <a:pt x="569" y="806"/>
                    <a:pt x="569" y="804"/>
                  </a:cubicBezTo>
                  <a:cubicBezTo>
                    <a:pt x="568" y="802"/>
                    <a:pt x="568" y="800"/>
                    <a:pt x="567" y="798"/>
                  </a:cubicBezTo>
                  <a:cubicBezTo>
                    <a:pt x="567" y="796"/>
                    <a:pt x="565" y="794"/>
                    <a:pt x="566" y="793"/>
                  </a:cubicBezTo>
                  <a:cubicBezTo>
                    <a:pt x="568" y="793"/>
                    <a:pt x="569" y="795"/>
                    <a:pt x="572" y="794"/>
                  </a:cubicBezTo>
                  <a:cubicBezTo>
                    <a:pt x="574" y="792"/>
                    <a:pt x="575" y="790"/>
                    <a:pt x="578" y="788"/>
                  </a:cubicBezTo>
                  <a:cubicBezTo>
                    <a:pt x="580" y="788"/>
                    <a:pt x="582" y="788"/>
                    <a:pt x="582" y="785"/>
                  </a:cubicBezTo>
                  <a:cubicBezTo>
                    <a:pt x="582" y="783"/>
                    <a:pt x="580" y="782"/>
                    <a:pt x="581" y="780"/>
                  </a:cubicBezTo>
                  <a:cubicBezTo>
                    <a:pt x="581" y="777"/>
                    <a:pt x="584" y="779"/>
                    <a:pt x="586" y="779"/>
                  </a:cubicBezTo>
                  <a:cubicBezTo>
                    <a:pt x="589" y="779"/>
                    <a:pt x="590" y="777"/>
                    <a:pt x="592" y="775"/>
                  </a:cubicBezTo>
                  <a:cubicBezTo>
                    <a:pt x="594" y="774"/>
                    <a:pt x="596" y="775"/>
                    <a:pt x="598" y="773"/>
                  </a:cubicBezTo>
                  <a:cubicBezTo>
                    <a:pt x="600" y="772"/>
                    <a:pt x="600" y="769"/>
                    <a:pt x="602" y="769"/>
                  </a:cubicBezTo>
                  <a:cubicBezTo>
                    <a:pt x="602" y="99"/>
                    <a:pt x="602" y="99"/>
                    <a:pt x="602" y="99"/>
                  </a:cubicBezTo>
                  <a:cubicBezTo>
                    <a:pt x="598" y="98"/>
                    <a:pt x="596" y="104"/>
                    <a:pt x="594" y="106"/>
                  </a:cubicBezTo>
                  <a:close/>
                  <a:moveTo>
                    <a:pt x="403" y="271"/>
                  </a:moveTo>
                  <a:cubicBezTo>
                    <a:pt x="403" y="270"/>
                    <a:pt x="396" y="267"/>
                    <a:pt x="402" y="268"/>
                  </a:cubicBezTo>
                  <a:cubicBezTo>
                    <a:pt x="404" y="268"/>
                    <a:pt x="405" y="268"/>
                    <a:pt x="406" y="270"/>
                  </a:cubicBezTo>
                  <a:cubicBezTo>
                    <a:pt x="406" y="271"/>
                    <a:pt x="405" y="275"/>
                    <a:pt x="404" y="273"/>
                  </a:cubicBezTo>
                  <a:cubicBezTo>
                    <a:pt x="404" y="273"/>
                    <a:pt x="404" y="272"/>
                    <a:pt x="403" y="271"/>
                  </a:cubicBezTo>
                  <a:close/>
                  <a:moveTo>
                    <a:pt x="395" y="271"/>
                  </a:moveTo>
                  <a:cubicBezTo>
                    <a:pt x="395" y="270"/>
                    <a:pt x="398" y="270"/>
                    <a:pt x="399" y="271"/>
                  </a:cubicBezTo>
                  <a:cubicBezTo>
                    <a:pt x="401" y="271"/>
                    <a:pt x="401" y="272"/>
                    <a:pt x="403" y="274"/>
                  </a:cubicBezTo>
                  <a:cubicBezTo>
                    <a:pt x="404" y="274"/>
                    <a:pt x="405" y="274"/>
                    <a:pt x="405" y="275"/>
                  </a:cubicBezTo>
                  <a:cubicBezTo>
                    <a:pt x="406" y="276"/>
                    <a:pt x="405" y="277"/>
                    <a:pt x="404" y="277"/>
                  </a:cubicBezTo>
                  <a:cubicBezTo>
                    <a:pt x="401" y="276"/>
                    <a:pt x="400" y="273"/>
                    <a:pt x="398" y="272"/>
                  </a:cubicBezTo>
                  <a:cubicBezTo>
                    <a:pt x="397" y="272"/>
                    <a:pt x="395" y="272"/>
                    <a:pt x="395" y="271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8" name="Freeform 14">
              <a:extLst>
                <a:ext uri="{FF2B5EF4-FFF2-40B4-BE49-F238E27FC236}">
                  <a16:creationId xmlns:a16="http://schemas.microsoft.com/office/drawing/2014/main" id="{7A99F220-B342-AC51-1E4D-910263DDC88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04400" y="5302250"/>
              <a:ext cx="144463" cy="168275"/>
            </a:xfrm>
            <a:custGeom>
              <a:avLst/>
              <a:gdLst>
                <a:gd name="T0" fmla="*/ 18 w 38"/>
                <a:gd name="T1" fmla="*/ 40 h 44"/>
                <a:gd name="T2" fmla="*/ 17 w 38"/>
                <a:gd name="T3" fmla="*/ 35 h 44"/>
                <a:gd name="T4" fmla="*/ 20 w 38"/>
                <a:gd name="T5" fmla="*/ 31 h 44"/>
                <a:gd name="T6" fmla="*/ 20 w 38"/>
                <a:gd name="T7" fmla="*/ 31 h 44"/>
                <a:gd name="T8" fmla="*/ 26 w 38"/>
                <a:gd name="T9" fmla="*/ 25 h 44"/>
                <a:gd name="T10" fmla="*/ 30 w 38"/>
                <a:gd name="T11" fmla="*/ 28 h 44"/>
                <a:gd name="T12" fmla="*/ 33 w 38"/>
                <a:gd name="T13" fmla="*/ 25 h 44"/>
                <a:gd name="T14" fmla="*/ 32 w 38"/>
                <a:gd name="T15" fmla="*/ 22 h 44"/>
                <a:gd name="T16" fmla="*/ 34 w 38"/>
                <a:gd name="T17" fmla="*/ 21 h 44"/>
                <a:gd name="T18" fmla="*/ 37 w 38"/>
                <a:gd name="T19" fmla="*/ 19 h 44"/>
                <a:gd name="T20" fmla="*/ 37 w 38"/>
                <a:gd name="T21" fmla="*/ 17 h 44"/>
                <a:gd name="T22" fmla="*/ 34 w 38"/>
                <a:gd name="T23" fmla="*/ 15 h 44"/>
                <a:gd name="T24" fmla="*/ 31 w 38"/>
                <a:gd name="T25" fmla="*/ 13 h 44"/>
                <a:gd name="T26" fmla="*/ 28 w 38"/>
                <a:gd name="T27" fmla="*/ 12 h 44"/>
                <a:gd name="T28" fmla="*/ 21 w 38"/>
                <a:gd name="T29" fmla="*/ 7 h 44"/>
                <a:gd name="T30" fmla="*/ 18 w 38"/>
                <a:gd name="T31" fmla="*/ 4 h 44"/>
                <a:gd name="T32" fmla="*/ 15 w 38"/>
                <a:gd name="T33" fmla="*/ 1 h 44"/>
                <a:gd name="T34" fmla="*/ 13 w 38"/>
                <a:gd name="T35" fmla="*/ 1 h 44"/>
                <a:gd name="T36" fmla="*/ 11 w 38"/>
                <a:gd name="T37" fmla="*/ 0 h 44"/>
                <a:gd name="T38" fmla="*/ 11 w 38"/>
                <a:gd name="T39" fmla="*/ 7 h 44"/>
                <a:gd name="T40" fmla="*/ 7 w 38"/>
                <a:gd name="T41" fmla="*/ 6 h 44"/>
                <a:gd name="T42" fmla="*/ 4 w 38"/>
                <a:gd name="T43" fmla="*/ 11 h 44"/>
                <a:gd name="T44" fmla="*/ 3 w 38"/>
                <a:gd name="T45" fmla="*/ 14 h 44"/>
                <a:gd name="T46" fmla="*/ 2 w 38"/>
                <a:gd name="T47" fmla="*/ 15 h 44"/>
                <a:gd name="T48" fmla="*/ 1 w 38"/>
                <a:gd name="T49" fmla="*/ 18 h 44"/>
                <a:gd name="T50" fmla="*/ 2 w 38"/>
                <a:gd name="T51" fmla="*/ 23 h 44"/>
                <a:gd name="T52" fmla="*/ 0 w 38"/>
                <a:gd name="T53" fmla="*/ 26 h 44"/>
                <a:gd name="T54" fmla="*/ 0 w 38"/>
                <a:gd name="T55" fmla="*/ 28 h 44"/>
                <a:gd name="T56" fmla="*/ 5 w 38"/>
                <a:gd name="T57" fmla="*/ 30 h 44"/>
                <a:gd name="T58" fmla="*/ 6 w 38"/>
                <a:gd name="T59" fmla="*/ 33 h 44"/>
                <a:gd name="T60" fmla="*/ 8 w 38"/>
                <a:gd name="T61" fmla="*/ 36 h 44"/>
                <a:gd name="T62" fmla="*/ 13 w 38"/>
                <a:gd name="T63" fmla="*/ 39 h 44"/>
                <a:gd name="T64" fmla="*/ 18 w 38"/>
                <a:gd name="T65" fmla="*/ 44 h 44"/>
                <a:gd name="T66" fmla="*/ 18 w 38"/>
                <a:gd name="T67" fmla="*/ 4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" h="44">
                  <a:moveTo>
                    <a:pt x="18" y="40"/>
                  </a:moveTo>
                  <a:cubicBezTo>
                    <a:pt x="18" y="38"/>
                    <a:pt x="17" y="37"/>
                    <a:pt x="17" y="35"/>
                  </a:cubicBezTo>
                  <a:cubicBezTo>
                    <a:pt x="18" y="34"/>
                    <a:pt x="19" y="32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0" y="29"/>
                    <a:pt x="24" y="24"/>
                    <a:pt x="26" y="25"/>
                  </a:cubicBezTo>
                  <a:cubicBezTo>
                    <a:pt x="28" y="26"/>
                    <a:pt x="26" y="30"/>
                    <a:pt x="30" y="28"/>
                  </a:cubicBezTo>
                  <a:cubicBezTo>
                    <a:pt x="31" y="27"/>
                    <a:pt x="33" y="26"/>
                    <a:pt x="33" y="25"/>
                  </a:cubicBezTo>
                  <a:cubicBezTo>
                    <a:pt x="33" y="23"/>
                    <a:pt x="31" y="23"/>
                    <a:pt x="32" y="22"/>
                  </a:cubicBezTo>
                  <a:cubicBezTo>
                    <a:pt x="32" y="21"/>
                    <a:pt x="33" y="21"/>
                    <a:pt x="34" y="21"/>
                  </a:cubicBezTo>
                  <a:cubicBezTo>
                    <a:pt x="35" y="21"/>
                    <a:pt x="36" y="20"/>
                    <a:pt x="37" y="19"/>
                  </a:cubicBezTo>
                  <a:cubicBezTo>
                    <a:pt x="37" y="18"/>
                    <a:pt x="38" y="19"/>
                    <a:pt x="37" y="17"/>
                  </a:cubicBezTo>
                  <a:cubicBezTo>
                    <a:pt x="37" y="16"/>
                    <a:pt x="35" y="16"/>
                    <a:pt x="34" y="15"/>
                  </a:cubicBezTo>
                  <a:cubicBezTo>
                    <a:pt x="33" y="15"/>
                    <a:pt x="33" y="14"/>
                    <a:pt x="31" y="13"/>
                  </a:cubicBezTo>
                  <a:cubicBezTo>
                    <a:pt x="30" y="12"/>
                    <a:pt x="29" y="13"/>
                    <a:pt x="28" y="12"/>
                  </a:cubicBezTo>
                  <a:cubicBezTo>
                    <a:pt x="25" y="11"/>
                    <a:pt x="22" y="9"/>
                    <a:pt x="21" y="7"/>
                  </a:cubicBezTo>
                  <a:cubicBezTo>
                    <a:pt x="20" y="5"/>
                    <a:pt x="19" y="4"/>
                    <a:pt x="18" y="4"/>
                  </a:cubicBezTo>
                  <a:cubicBezTo>
                    <a:pt x="16" y="3"/>
                    <a:pt x="15" y="3"/>
                    <a:pt x="15" y="1"/>
                  </a:cubicBezTo>
                  <a:cubicBezTo>
                    <a:pt x="14" y="1"/>
                    <a:pt x="14" y="1"/>
                    <a:pt x="13" y="1"/>
                  </a:cubicBezTo>
                  <a:cubicBezTo>
                    <a:pt x="12" y="0"/>
                    <a:pt x="11" y="0"/>
                    <a:pt x="11" y="0"/>
                  </a:cubicBezTo>
                  <a:cubicBezTo>
                    <a:pt x="10" y="2"/>
                    <a:pt x="14" y="7"/>
                    <a:pt x="11" y="7"/>
                  </a:cubicBezTo>
                  <a:cubicBezTo>
                    <a:pt x="9" y="7"/>
                    <a:pt x="9" y="5"/>
                    <a:pt x="7" y="6"/>
                  </a:cubicBezTo>
                  <a:cubicBezTo>
                    <a:pt x="5" y="7"/>
                    <a:pt x="5" y="9"/>
                    <a:pt x="4" y="11"/>
                  </a:cubicBezTo>
                  <a:cubicBezTo>
                    <a:pt x="4" y="12"/>
                    <a:pt x="4" y="13"/>
                    <a:pt x="3" y="14"/>
                  </a:cubicBezTo>
                  <a:cubicBezTo>
                    <a:pt x="3" y="14"/>
                    <a:pt x="2" y="14"/>
                    <a:pt x="2" y="15"/>
                  </a:cubicBezTo>
                  <a:cubicBezTo>
                    <a:pt x="1" y="16"/>
                    <a:pt x="1" y="16"/>
                    <a:pt x="1" y="18"/>
                  </a:cubicBezTo>
                  <a:cubicBezTo>
                    <a:pt x="1" y="20"/>
                    <a:pt x="1" y="21"/>
                    <a:pt x="2" y="23"/>
                  </a:cubicBezTo>
                  <a:cubicBezTo>
                    <a:pt x="3" y="25"/>
                    <a:pt x="2" y="25"/>
                    <a:pt x="0" y="26"/>
                  </a:cubicBezTo>
                  <a:cubicBezTo>
                    <a:pt x="1" y="27"/>
                    <a:pt x="0" y="28"/>
                    <a:pt x="0" y="28"/>
                  </a:cubicBezTo>
                  <a:cubicBezTo>
                    <a:pt x="2" y="30"/>
                    <a:pt x="4" y="29"/>
                    <a:pt x="5" y="30"/>
                  </a:cubicBezTo>
                  <a:cubicBezTo>
                    <a:pt x="6" y="31"/>
                    <a:pt x="6" y="32"/>
                    <a:pt x="6" y="33"/>
                  </a:cubicBezTo>
                  <a:cubicBezTo>
                    <a:pt x="7" y="34"/>
                    <a:pt x="8" y="35"/>
                    <a:pt x="8" y="36"/>
                  </a:cubicBezTo>
                  <a:cubicBezTo>
                    <a:pt x="10" y="37"/>
                    <a:pt x="12" y="37"/>
                    <a:pt x="13" y="39"/>
                  </a:cubicBezTo>
                  <a:cubicBezTo>
                    <a:pt x="15" y="41"/>
                    <a:pt x="15" y="43"/>
                    <a:pt x="18" y="44"/>
                  </a:cubicBezTo>
                  <a:cubicBezTo>
                    <a:pt x="18" y="43"/>
                    <a:pt x="18" y="41"/>
                    <a:pt x="18" y="40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9" name="Freeform 15">
              <a:extLst>
                <a:ext uri="{FF2B5EF4-FFF2-40B4-BE49-F238E27FC236}">
                  <a16:creationId xmlns:a16="http://schemas.microsoft.com/office/drawing/2014/main" id="{40A5603C-EE83-E67D-1F4D-DF522E59F110}"/>
                </a:ext>
              </a:extLst>
            </p:cNvPr>
            <p:cNvSpPr>
              <a:spLocks/>
            </p:cNvSpPr>
            <p:nvPr/>
          </p:nvSpPr>
          <p:spPr bwMode="auto">
            <a:xfrm>
              <a:off x="9956800" y="5424488"/>
              <a:ext cx="185738" cy="149225"/>
            </a:xfrm>
            <a:custGeom>
              <a:avLst/>
              <a:gdLst>
                <a:gd name="T0" fmla="*/ 48 w 49"/>
                <a:gd name="T1" fmla="*/ 21 h 39"/>
                <a:gd name="T2" fmla="*/ 49 w 49"/>
                <a:gd name="T3" fmla="*/ 18 h 39"/>
                <a:gd name="T4" fmla="*/ 48 w 49"/>
                <a:gd name="T5" fmla="*/ 14 h 39"/>
                <a:gd name="T6" fmla="*/ 46 w 49"/>
                <a:gd name="T7" fmla="*/ 9 h 39"/>
                <a:gd name="T8" fmla="*/ 40 w 49"/>
                <a:gd name="T9" fmla="*/ 6 h 39"/>
                <a:gd name="T10" fmla="*/ 38 w 49"/>
                <a:gd name="T11" fmla="*/ 2 h 39"/>
                <a:gd name="T12" fmla="*/ 36 w 49"/>
                <a:gd name="T13" fmla="*/ 0 h 39"/>
                <a:gd name="T14" fmla="*/ 30 w 49"/>
                <a:gd name="T15" fmla="*/ 1 h 39"/>
                <a:gd name="T16" fmla="*/ 25 w 49"/>
                <a:gd name="T17" fmla="*/ 2 h 39"/>
                <a:gd name="T18" fmla="*/ 20 w 49"/>
                <a:gd name="T19" fmla="*/ 3 h 39"/>
                <a:gd name="T20" fmla="*/ 16 w 49"/>
                <a:gd name="T21" fmla="*/ 6 h 39"/>
                <a:gd name="T22" fmla="*/ 13 w 49"/>
                <a:gd name="T23" fmla="*/ 5 h 39"/>
                <a:gd name="T24" fmla="*/ 7 w 49"/>
                <a:gd name="T25" fmla="*/ 7 h 39"/>
                <a:gd name="T26" fmla="*/ 2 w 49"/>
                <a:gd name="T27" fmla="*/ 13 h 39"/>
                <a:gd name="T28" fmla="*/ 1 w 49"/>
                <a:gd name="T29" fmla="*/ 17 h 39"/>
                <a:gd name="T30" fmla="*/ 1 w 49"/>
                <a:gd name="T31" fmla="*/ 20 h 39"/>
                <a:gd name="T32" fmla="*/ 0 w 49"/>
                <a:gd name="T33" fmla="*/ 21 h 39"/>
                <a:gd name="T34" fmla="*/ 0 w 49"/>
                <a:gd name="T35" fmla="*/ 23 h 39"/>
                <a:gd name="T36" fmla="*/ 1 w 49"/>
                <a:gd name="T37" fmla="*/ 26 h 39"/>
                <a:gd name="T38" fmla="*/ 1 w 49"/>
                <a:gd name="T39" fmla="*/ 27 h 39"/>
                <a:gd name="T40" fmla="*/ 4 w 49"/>
                <a:gd name="T41" fmla="*/ 36 h 39"/>
                <a:gd name="T42" fmla="*/ 7 w 49"/>
                <a:gd name="T43" fmla="*/ 38 h 39"/>
                <a:gd name="T44" fmla="*/ 10 w 49"/>
                <a:gd name="T45" fmla="*/ 39 h 39"/>
                <a:gd name="T46" fmla="*/ 15 w 49"/>
                <a:gd name="T47" fmla="*/ 39 h 39"/>
                <a:gd name="T48" fmla="*/ 19 w 49"/>
                <a:gd name="T49" fmla="*/ 38 h 39"/>
                <a:gd name="T50" fmla="*/ 22 w 49"/>
                <a:gd name="T51" fmla="*/ 38 h 39"/>
                <a:gd name="T52" fmla="*/ 23 w 49"/>
                <a:gd name="T53" fmla="*/ 38 h 39"/>
                <a:gd name="T54" fmla="*/ 26 w 49"/>
                <a:gd name="T55" fmla="*/ 37 h 39"/>
                <a:gd name="T56" fmla="*/ 28 w 49"/>
                <a:gd name="T57" fmla="*/ 33 h 39"/>
                <a:gd name="T58" fmla="*/ 32 w 49"/>
                <a:gd name="T59" fmla="*/ 31 h 39"/>
                <a:gd name="T60" fmla="*/ 38 w 49"/>
                <a:gd name="T61" fmla="*/ 32 h 39"/>
                <a:gd name="T62" fmla="*/ 43 w 49"/>
                <a:gd name="T63" fmla="*/ 31 h 39"/>
                <a:gd name="T64" fmla="*/ 47 w 49"/>
                <a:gd name="T65" fmla="*/ 27 h 39"/>
                <a:gd name="T66" fmla="*/ 48 w 49"/>
                <a:gd name="T67" fmla="*/ 21 h 39"/>
                <a:gd name="T68" fmla="*/ 48 w 49"/>
                <a:gd name="T69" fmla="*/ 2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9" h="39">
                  <a:moveTo>
                    <a:pt x="48" y="21"/>
                  </a:moveTo>
                  <a:cubicBezTo>
                    <a:pt x="48" y="20"/>
                    <a:pt x="49" y="19"/>
                    <a:pt x="49" y="18"/>
                  </a:cubicBezTo>
                  <a:cubicBezTo>
                    <a:pt x="49" y="17"/>
                    <a:pt x="49" y="15"/>
                    <a:pt x="48" y="14"/>
                  </a:cubicBezTo>
                  <a:cubicBezTo>
                    <a:pt x="47" y="13"/>
                    <a:pt x="47" y="10"/>
                    <a:pt x="46" y="9"/>
                  </a:cubicBezTo>
                  <a:cubicBezTo>
                    <a:pt x="45" y="7"/>
                    <a:pt x="42" y="7"/>
                    <a:pt x="40" y="6"/>
                  </a:cubicBezTo>
                  <a:cubicBezTo>
                    <a:pt x="39" y="5"/>
                    <a:pt x="39" y="4"/>
                    <a:pt x="38" y="2"/>
                  </a:cubicBezTo>
                  <a:cubicBezTo>
                    <a:pt x="37" y="2"/>
                    <a:pt x="36" y="1"/>
                    <a:pt x="36" y="0"/>
                  </a:cubicBezTo>
                  <a:cubicBezTo>
                    <a:pt x="33" y="0"/>
                    <a:pt x="32" y="1"/>
                    <a:pt x="30" y="1"/>
                  </a:cubicBezTo>
                  <a:cubicBezTo>
                    <a:pt x="28" y="1"/>
                    <a:pt x="27" y="1"/>
                    <a:pt x="25" y="2"/>
                  </a:cubicBezTo>
                  <a:cubicBezTo>
                    <a:pt x="23" y="3"/>
                    <a:pt x="23" y="3"/>
                    <a:pt x="20" y="3"/>
                  </a:cubicBezTo>
                  <a:cubicBezTo>
                    <a:pt x="18" y="3"/>
                    <a:pt x="18" y="4"/>
                    <a:pt x="16" y="6"/>
                  </a:cubicBezTo>
                  <a:cubicBezTo>
                    <a:pt x="15" y="7"/>
                    <a:pt x="15" y="5"/>
                    <a:pt x="13" y="5"/>
                  </a:cubicBezTo>
                  <a:cubicBezTo>
                    <a:pt x="12" y="5"/>
                    <a:pt x="9" y="6"/>
                    <a:pt x="7" y="7"/>
                  </a:cubicBezTo>
                  <a:cubicBezTo>
                    <a:pt x="5" y="9"/>
                    <a:pt x="6" y="13"/>
                    <a:pt x="2" y="13"/>
                  </a:cubicBezTo>
                  <a:cubicBezTo>
                    <a:pt x="2" y="14"/>
                    <a:pt x="1" y="16"/>
                    <a:pt x="1" y="17"/>
                  </a:cubicBezTo>
                  <a:cubicBezTo>
                    <a:pt x="1" y="18"/>
                    <a:pt x="1" y="19"/>
                    <a:pt x="1" y="20"/>
                  </a:cubicBezTo>
                  <a:cubicBezTo>
                    <a:pt x="1" y="20"/>
                    <a:pt x="1" y="20"/>
                    <a:pt x="0" y="21"/>
                  </a:cubicBezTo>
                  <a:cubicBezTo>
                    <a:pt x="0" y="22"/>
                    <a:pt x="0" y="22"/>
                    <a:pt x="0" y="23"/>
                  </a:cubicBezTo>
                  <a:cubicBezTo>
                    <a:pt x="1" y="24"/>
                    <a:pt x="1" y="24"/>
                    <a:pt x="1" y="26"/>
                  </a:cubicBezTo>
                  <a:cubicBezTo>
                    <a:pt x="1" y="26"/>
                    <a:pt x="1" y="27"/>
                    <a:pt x="1" y="27"/>
                  </a:cubicBezTo>
                  <a:cubicBezTo>
                    <a:pt x="0" y="30"/>
                    <a:pt x="3" y="33"/>
                    <a:pt x="4" y="36"/>
                  </a:cubicBezTo>
                  <a:cubicBezTo>
                    <a:pt x="5" y="38"/>
                    <a:pt x="5" y="38"/>
                    <a:pt x="7" y="38"/>
                  </a:cubicBezTo>
                  <a:cubicBezTo>
                    <a:pt x="8" y="37"/>
                    <a:pt x="10" y="37"/>
                    <a:pt x="10" y="39"/>
                  </a:cubicBezTo>
                  <a:cubicBezTo>
                    <a:pt x="12" y="39"/>
                    <a:pt x="14" y="39"/>
                    <a:pt x="15" y="39"/>
                  </a:cubicBezTo>
                  <a:cubicBezTo>
                    <a:pt x="17" y="38"/>
                    <a:pt x="18" y="37"/>
                    <a:pt x="19" y="38"/>
                  </a:cubicBezTo>
                  <a:cubicBezTo>
                    <a:pt x="20" y="38"/>
                    <a:pt x="21" y="39"/>
                    <a:pt x="22" y="38"/>
                  </a:cubicBezTo>
                  <a:cubicBezTo>
                    <a:pt x="22" y="38"/>
                    <a:pt x="23" y="38"/>
                    <a:pt x="23" y="38"/>
                  </a:cubicBezTo>
                  <a:cubicBezTo>
                    <a:pt x="24" y="37"/>
                    <a:pt x="25" y="37"/>
                    <a:pt x="26" y="37"/>
                  </a:cubicBezTo>
                  <a:cubicBezTo>
                    <a:pt x="26" y="35"/>
                    <a:pt x="26" y="35"/>
                    <a:pt x="28" y="33"/>
                  </a:cubicBezTo>
                  <a:cubicBezTo>
                    <a:pt x="29" y="32"/>
                    <a:pt x="30" y="32"/>
                    <a:pt x="32" y="31"/>
                  </a:cubicBezTo>
                  <a:cubicBezTo>
                    <a:pt x="34" y="31"/>
                    <a:pt x="36" y="32"/>
                    <a:pt x="38" y="32"/>
                  </a:cubicBezTo>
                  <a:cubicBezTo>
                    <a:pt x="40" y="32"/>
                    <a:pt x="41" y="31"/>
                    <a:pt x="43" y="31"/>
                  </a:cubicBezTo>
                  <a:cubicBezTo>
                    <a:pt x="43" y="28"/>
                    <a:pt x="45" y="27"/>
                    <a:pt x="47" y="27"/>
                  </a:cubicBezTo>
                  <a:cubicBezTo>
                    <a:pt x="47" y="25"/>
                    <a:pt x="48" y="23"/>
                    <a:pt x="48" y="21"/>
                  </a:cubicBezTo>
                  <a:cubicBezTo>
                    <a:pt x="48" y="20"/>
                    <a:pt x="48" y="23"/>
                    <a:pt x="48" y="21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10" name="Freeform 16">
              <a:extLst>
                <a:ext uri="{FF2B5EF4-FFF2-40B4-BE49-F238E27FC236}">
                  <a16:creationId xmlns:a16="http://schemas.microsoft.com/office/drawing/2014/main" id="{63C5532B-78CF-FC99-A5A3-577C07CB75D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799513" y="1244600"/>
              <a:ext cx="1944688" cy="2335212"/>
            </a:xfrm>
            <a:custGeom>
              <a:avLst/>
              <a:gdLst>
                <a:gd name="T0" fmla="*/ 221 w 511"/>
                <a:gd name="T1" fmla="*/ 230 h 613"/>
                <a:gd name="T2" fmla="*/ 141 w 511"/>
                <a:gd name="T3" fmla="*/ 416 h 613"/>
                <a:gd name="T4" fmla="*/ 114 w 511"/>
                <a:gd name="T5" fmla="*/ 567 h 613"/>
                <a:gd name="T6" fmla="*/ 79 w 511"/>
                <a:gd name="T7" fmla="*/ 592 h 613"/>
                <a:gd name="T8" fmla="*/ 11 w 511"/>
                <a:gd name="T9" fmla="*/ 586 h 613"/>
                <a:gd name="T10" fmla="*/ 9 w 511"/>
                <a:gd name="T11" fmla="*/ 563 h 613"/>
                <a:gd name="T12" fmla="*/ 23 w 511"/>
                <a:gd name="T13" fmla="*/ 527 h 613"/>
                <a:gd name="T14" fmla="*/ 1 w 511"/>
                <a:gd name="T15" fmla="*/ 500 h 613"/>
                <a:gd name="T16" fmla="*/ 46 w 511"/>
                <a:gd name="T17" fmla="*/ 482 h 613"/>
                <a:gd name="T18" fmla="*/ 16 w 511"/>
                <a:gd name="T19" fmla="*/ 478 h 613"/>
                <a:gd name="T20" fmla="*/ 7 w 511"/>
                <a:gd name="T21" fmla="*/ 460 h 613"/>
                <a:gd name="T22" fmla="*/ 38 w 511"/>
                <a:gd name="T23" fmla="*/ 442 h 613"/>
                <a:gd name="T24" fmla="*/ 59 w 511"/>
                <a:gd name="T25" fmla="*/ 427 h 613"/>
                <a:gd name="T26" fmla="*/ 67 w 511"/>
                <a:gd name="T27" fmla="*/ 413 h 613"/>
                <a:gd name="T28" fmla="*/ 97 w 511"/>
                <a:gd name="T29" fmla="*/ 399 h 613"/>
                <a:gd name="T30" fmla="*/ 125 w 511"/>
                <a:gd name="T31" fmla="*/ 373 h 613"/>
                <a:gd name="T32" fmla="*/ 109 w 511"/>
                <a:gd name="T33" fmla="*/ 358 h 613"/>
                <a:gd name="T34" fmla="*/ 128 w 511"/>
                <a:gd name="T35" fmla="*/ 338 h 613"/>
                <a:gd name="T36" fmla="*/ 152 w 511"/>
                <a:gd name="T37" fmla="*/ 293 h 613"/>
                <a:gd name="T38" fmla="*/ 161 w 511"/>
                <a:gd name="T39" fmla="*/ 264 h 613"/>
                <a:gd name="T40" fmla="*/ 177 w 511"/>
                <a:gd name="T41" fmla="*/ 228 h 613"/>
                <a:gd name="T42" fmla="*/ 190 w 511"/>
                <a:gd name="T43" fmla="*/ 218 h 613"/>
                <a:gd name="T44" fmla="*/ 202 w 511"/>
                <a:gd name="T45" fmla="*/ 195 h 613"/>
                <a:gd name="T46" fmla="*/ 219 w 511"/>
                <a:gd name="T47" fmla="*/ 178 h 613"/>
                <a:gd name="T48" fmla="*/ 241 w 511"/>
                <a:gd name="T49" fmla="*/ 161 h 613"/>
                <a:gd name="T50" fmla="*/ 251 w 511"/>
                <a:gd name="T51" fmla="*/ 138 h 613"/>
                <a:gd name="T52" fmla="*/ 270 w 511"/>
                <a:gd name="T53" fmla="*/ 95 h 613"/>
                <a:gd name="T54" fmla="*/ 290 w 511"/>
                <a:gd name="T55" fmla="*/ 93 h 613"/>
                <a:gd name="T56" fmla="*/ 307 w 511"/>
                <a:gd name="T57" fmla="*/ 92 h 613"/>
                <a:gd name="T58" fmla="*/ 330 w 511"/>
                <a:gd name="T59" fmla="*/ 67 h 613"/>
                <a:gd name="T60" fmla="*/ 344 w 511"/>
                <a:gd name="T61" fmla="*/ 55 h 613"/>
                <a:gd name="T62" fmla="*/ 366 w 511"/>
                <a:gd name="T63" fmla="*/ 45 h 613"/>
                <a:gd name="T64" fmla="*/ 398 w 511"/>
                <a:gd name="T65" fmla="*/ 19 h 613"/>
                <a:gd name="T66" fmla="*/ 407 w 511"/>
                <a:gd name="T67" fmla="*/ 41 h 613"/>
                <a:gd name="T68" fmla="*/ 438 w 511"/>
                <a:gd name="T69" fmla="*/ 24 h 613"/>
                <a:gd name="T70" fmla="*/ 462 w 511"/>
                <a:gd name="T71" fmla="*/ 13 h 613"/>
                <a:gd name="T72" fmla="*/ 457 w 511"/>
                <a:gd name="T73" fmla="*/ 46 h 613"/>
                <a:gd name="T74" fmla="*/ 491 w 511"/>
                <a:gd name="T75" fmla="*/ 38 h 613"/>
                <a:gd name="T76" fmla="*/ 480 w 511"/>
                <a:gd name="T77" fmla="*/ 69 h 613"/>
                <a:gd name="T78" fmla="*/ 507 w 511"/>
                <a:gd name="T79" fmla="*/ 95 h 613"/>
                <a:gd name="T80" fmla="*/ 417 w 511"/>
                <a:gd name="T81" fmla="*/ 83 h 613"/>
                <a:gd name="T82" fmla="*/ 339 w 511"/>
                <a:gd name="T83" fmla="*/ 130 h 613"/>
                <a:gd name="T84" fmla="*/ 72 w 511"/>
                <a:gd name="T85" fmla="*/ 388 h 613"/>
                <a:gd name="T86" fmla="*/ 214 w 511"/>
                <a:gd name="T87" fmla="*/ 175 h 613"/>
                <a:gd name="T88" fmla="*/ 165 w 511"/>
                <a:gd name="T89" fmla="*/ 170 h 613"/>
                <a:gd name="T90" fmla="*/ 188 w 511"/>
                <a:gd name="T91" fmla="*/ 159 h 613"/>
                <a:gd name="T92" fmla="*/ 198 w 511"/>
                <a:gd name="T93" fmla="*/ 129 h 613"/>
                <a:gd name="T94" fmla="*/ 206 w 511"/>
                <a:gd name="T95" fmla="*/ 123 h 613"/>
                <a:gd name="T96" fmla="*/ 215 w 511"/>
                <a:gd name="T97" fmla="*/ 158 h 613"/>
                <a:gd name="T98" fmla="*/ 223 w 511"/>
                <a:gd name="T99" fmla="*/ 125 h 613"/>
                <a:gd name="T100" fmla="*/ 256 w 511"/>
                <a:gd name="T101" fmla="*/ 102 h 613"/>
                <a:gd name="T102" fmla="*/ 237 w 511"/>
                <a:gd name="T103" fmla="*/ 114 h 613"/>
                <a:gd name="T104" fmla="*/ 268 w 511"/>
                <a:gd name="T105" fmla="*/ 80 h 613"/>
                <a:gd name="T106" fmla="*/ 272 w 511"/>
                <a:gd name="T107" fmla="*/ 74 h 613"/>
                <a:gd name="T108" fmla="*/ 282 w 511"/>
                <a:gd name="T109" fmla="*/ 60 h 613"/>
                <a:gd name="T110" fmla="*/ 303 w 511"/>
                <a:gd name="T111" fmla="*/ 59 h 613"/>
                <a:gd name="T112" fmla="*/ 356 w 511"/>
                <a:gd name="T113" fmla="*/ 47 h 613"/>
                <a:gd name="T114" fmla="*/ 342 w 511"/>
                <a:gd name="T115" fmla="*/ 40 h 613"/>
                <a:gd name="T116" fmla="*/ 346 w 511"/>
                <a:gd name="T117" fmla="*/ 30 h 613"/>
                <a:gd name="T118" fmla="*/ 387 w 511"/>
                <a:gd name="T119" fmla="*/ 8 h 613"/>
                <a:gd name="T120" fmla="*/ 402 w 511"/>
                <a:gd name="T121" fmla="*/ 8 h 613"/>
                <a:gd name="T122" fmla="*/ 62 w 511"/>
                <a:gd name="T123" fmla="*/ 404 h 6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11" h="613">
                  <a:moveTo>
                    <a:pt x="307" y="123"/>
                  </a:moveTo>
                  <a:cubicBezTo>
                    <a:pt x="304" y="123"/>
                    <a:pt x="301" y="123"/>
                    <a:pt x="298" y="122"/>
                  </a:cubicBezTo>
                  <a:cubicBezTo>
                    <a:pt x="297" y="124"/>
                    <a:pt x="298" y="125"/>
                    <a:pt x="300" y="127"/>
                  </a:cubicBezTo>
                  <a:cubicBezTo>
                    <a:pt x="302" y="129"/>
                    <a:pt x="302" y="130"/>
                    <a:pt x="302" y="133"/>
                  </a:cubicBezTo>
                  <a:cubicBezTo>
                    <a:pt x="302" y="137"/>
                    <a:pt x="301" y="142"/>
                    <a:pt x="298" y="145"/>
                  </a:cubicBezTo>
                  <a:cubicBezTo>
                    <a:pt x="297" y="146"/>
                    <a:pt x="295" y="147"/>
                    <a:pt x="294" y="148"/>
                  </a:cubicBezTo>
                  <a:cubicBezTo>
                    <a:pt x="293" y="150"/>
                    <a:pt x="295" y="150"/>
                    <a:pt x="297" y="151"/>
                  </a:cubicBezTo>
                  <a:cubicBezTo>
                    <a:pt x="299" y="152"/>
                    <a:pt x="299" y="152"/>
                    <a:pt x="298" y="154"/>
                  </a:cubicBezTo>
                  <a:cubicBezTo>
                    <a:pt x="297" y="156"/>
                    <a:pt x="296" y="159"/>
                    <a:pt x="294" y="158"/>
                  </a:cubicBezTo>
                  <a:cubicBezTo>
                    <a:pt x="292" y="158"/>
                    <a:pt x="289" y="156"/>
                    <a:pt x="287" y="156"/>
                  </a:cubicBezTo>
                  <a:cubicBezTo>
                    <a:pt x="285" y="154"/>
                    <a:pt x="283" y="153"/>
                    <a:pt x="280" y="152"/>
                  </a:cubicBezTo>
                  <a:cubicBezTo>
                    <a:pt x="278" y="152"/>
                    <a:pt x="276" y="151"/>
                    <a:pt x="274" y="151"/>
                  </a:cubicBezTo>
                  <a:cubicBezTo>
                    <a:pt x="271" y="151"/>
                    <a:pt x="270" y="151"/>
                    <a:pt x="268" y="150"/>
                  </a:cubicBezTo>
                  <a:cubicBezTo>
                    <a:pt x="266" y="149"/>
                    <a:pt x="265" y="147"/>
                    <a:pt x="264" y="147"/>
                  </a:cubicBezTo>
                  <a:cubicBezTo>
                    <a:pt x="262" y="147"/>
                    <a:pt x="260" y="148"/>
                    <a:pt x="259" y="149"/>
                  </a:cubicBezTo>
                  <a:cubicBezTo>
                    <a:pt x="258" y="151"/>
                    <a:pt x="259" y="153"/>
                    <a:pt x="259" y="155"/>
                  </a:cubicBezTo>
                  <a:cubicBezTo>
                    <a:pt x="259" y="157"/>
                    <a:pt x="259" y="160"/>
                    <a:pt x="259" y="163"/>
                  </a:cubicBezTo>
                  <a:cubicBezTo>
                    <a:pt x="259" y="165"/>
                    <a:pt x="260" y="167"/>
                    <a:pt x="259" y="170"/>
                  </a:cubicBezTo>
                  <a:cubicBezTo>
                    <a:pt x="258" y="172"/>
                    <a:pt x="257" y="174"/>
                    <a:pt x="256" y="176"/>
                  </a:cubicBezTo>
                  <a:cubicBezTo>
                    <a:pt x="255" y="177"/>
                    <a:pt x="255" y="179"/>
                    <a:pt x="254" y="179"/>
                  </a:cubicBezTo>
                  <a:cubicBezTo>
                    <a:pt x="252" y="179"/>
                    <a:pt x="249" y="177"/>
                    <a:pt x="248" y="176"/>
                  </a:cubicBezTo>
                  <a:cubicBezTo>
                    <a:pt x="247" y="175"/>
                    <a:pt x="244" y="173"/>
                    <a:pt x="243" y="173"/>
                  </a:cubicBezTo>
                  <a:cubicBezTo>
                    <a:pt x="241" y="173"/>
                    <a:pt x="240" y="176"/>
                    <a:pt x="239" y="177"/>
                  </a:cubicBezTo>
                  <a:cubicBezTo>
                    <a:pt x="236" y="180"/>
                    <a:pt x="230" y="183"/>
                    <a:pt x="230" y="188"/>
                  </a:cubicBezTo>
                  <a:cubicBezTo>
                    <a:pt x="229" y="192"/>
                    <a:pt x="229" y="198"/>
                    <a:pt x="226" y="201"/>
                  </a:cubicBezTo>
                  <a:cubicBezTo>
                    <a:pt x="223" y="204"/>
                    <a:pt x="218" y="202"/>
                    <a:pt x="219" y="208"/>
                  </a:cubicBezTo>
                  <a:cubicBezTo>
                    <a:pt x="220" y="212"/>
                    <a:pt x="225" y="215"/>
                    <a:pt x="225" y="220"/>
                  </a:cubicBezTo>
                  <a:cubicBezTo>
                    <a:pt x="226" y="224"/>
                    <a:pt x="224" y="228"/>
                    <a:pt x="221" y="230"/>
                  </a:cubicBezTo>
                  <a:cubicBezTo>
                    <a:pt x="217" y="233"/>
                    <a:pt x="214" y="237"/>
                    <a:pt x="213" y="242"/>
                  </a:cubicBezTo>
                  <a:cubicBezTo>
                    <a:pt x="212" y="244"/>
                    <a:pt x="212" y="246"/>
                    <a:pt x="211" y="248"/>
                  </a:cubicBezTo>
                  <a:cubicBezTo>
                    <a:pt x="209" y="250"/>
                    <a:pt x="207" y="251"/>
                    <a:pt x="206" y="253"/>
                  </a:cubicBezTo>
                  <a:cubicBezTo>
                    <a:pt x="204" y="257"/>
                    <a:pt x="208" y="261"/>
                    <a:pt x="206" y="265"/>
                  </a:cubicBezTo>
                  <a:cubicBezTo>
                    <a:pt x="205" y="266"/>
                    <a:pt x="203" y="267"/>
                    <a:pt x="202" y="268"/>
                  </a:cubicBezTo>
                  <a:cubicBezTo>
                    <a:pt x="200" y="269"/>
                    <a:pt x="198" y="270"/>
                    <a:pt x="196" y="271"/>
                  </a:cubicBezTo>
                  <a:cubicBezTo>
                    <a:pt x="192" y="272"/>
                    <a:pt x="187" y="270"/>
                    <a:pt x="188" y="276"/>
                  </a:cubicBezTo>
                  <a:cubicBezTo>
                    <a:pt x="189" y="280"/>
                    <a:pt x="191" y="284"/>
                    <a:pt x="190" y="288"/>
                  </a:cubicBezTo>
                  <a:cubicBezTo>
                    <a:pt x="190" y="290"/>
                    <a:pt x="189" y="293"/>
                    <a:pt x="188" y="295"/>
                  </a:cubicBezTo>
                  <a:cubicBezTo>
                    <a:pt x="188" y="298"/>
                    <a:pt x="188" y="300"/>
                    <a:pt x="188" y="303"/>
                  </a:cubicBezTo>
                  <a:cubicBezTo>
                    <a:pt x="188" y="306"/>
                    <a:pt x="188" y="308"/>
                    <a:pt x="187" y="310"/>
                  </a:cubicBezTo>
                  <a:cubicBezTo>
                    <a:pt x="187" y="311"/>
                    <a:pt x="186" y="312"/>
                    <a:pt x="185" y="313"/>
                  </a:cubicBezTo>
                  <a:cubicBezTo>
                    <a:pt x="185" y="314"/>
                    <a:pt x="185" y="316"/>
                    <a:pt x="185" y="317"/>
                  </a:cubicBezTo>
                  <a:cubicBezTo>
                    <a:pt x="184" y="321"/>
                    <a:pt x="181" y="325"/>
                    <a:pt x="179" y="329"/>
                  </a:cubicBezTo>
                  <a:cubicBezTo>
                    <a:pt x="178" y="331"/>
                    <a:pt x="177" y="333"/>
                    <a:pt x="176" y="335"/>
                  </a:cubicBezTo>
                  <a:cubicBezTo>
                    <a:pt x="175" y="337"/>
                    <a:pt x="173" y="338"/>
                    <a:pt x="172" y="340"/>
                  </a:cubicBezTo>
                  <a:cubicBezTo>
                    <a:pt x="169" y="344"/>
                    <a:pt x="174" y="347"/>
                    <a:pt x="177" y="348"/>
                  </a:cubicBezTo>
                  <a:cubicBezTo>
                    <a:pt x="179" y="350"/>
                    <a:pt x="180" y="350"/>
                    <a:pt x="181" y="352"/>
                  </a:cubicBezTo>
                  <a:cubicBezTo>
                    <a:pt x="181" y="354"/>
                    <a:pt x="181" y="357"/>
                    <a:pt x="181" y="359"/>
                  </a:cubicBezTo>
                  <a:cubicBezTo>
                    <a:pt x="181" y="362"/>
                    <a:pt x="180" y="370"/>
                    <a:pt x="176" y="370"/>
                  </a:cubicBezTo>
                  <a:cubicBezTo>
                    <a:pt x="174" y="369"/>
                    <a:pt x="172" y="368"/>
                    <a:pt x="170" y="368"/>
                  </a:cubicBezTo>
                  <a:cubicBezTo>
                    <a:pt x="167" y="367"/>
                    <a:pt x="164" y="367"/>
                    <a:pt x="162" y="367"/>
                  </a:cubicBezTo>
                  <a:cubicBezTo>
                    <a:pt x="158" y="368"/>
                    <a:pt x="153" y="371"/>
                    <a:pt x="150" y="374"/>
                  </a:cubicBezTo>
                  <a:cubicBezTo>
                    <a:pt x="148" y="378"/>
                    <a:pt x="146" y="383"/>
                    <a:pt x="144" y="386"/>
                  </a:cubicBezTo>
                  <a:cubicBezTo>
                    <a:pt x="142" y="388"/>
                    <a:pt x="143" y="389"/>
                    <a:pt x="143" y="392"/>
                  </a:cubicBezTo>
                  <a:cubicBezTo>
                    <a:pt x="143" y="395"/>
                    <a:pt x="141" y="396"/>
                    <a:pt x="140" y="398"/>
                  </a:cubicBezTo>
                  <a:cubicBezTo>
                    <a:pt x="137" y="403"/>
                    <a:pt x="140" y="407"/>
                    <a:pt x="142" y="411"/>
                  </a:cubicBezTo>
                  <a:cubicBezTo>
                    <a:pt x="143" y="414"/>
                    <a:pt x="143" y="414"/>
                    <a:pt x="141" y="416"/>
                  </a:cubicBezTo>
                  <a:cubicBezTo>
                    <a:pt x="140" y="418"/>
                    <a:pt x="140" y="420"/>
                    <a:pt x="141" y="422"/>
                  </a:cubicBezTo>
                  <a:cubicBezTo>
                    <a:pt x="142" y="425"/>
                    <a:pt x="141" y="427"/>
                    <a:pt x="141" y="429"/>
                  </a:cubicBezTo>
                  <a:cubicBezTo>
                    <a:pt x="140" y="432"/>
                    <a:pt x="141" y="434"/>
                    <a:pt x="142" y="436"/>
                  </a:cubicBezTo>
                  <a:cubicBezTo>
                    <a:pt x="143" y="441"/>
                    <a:pt x="145" y="445"/>
                    <a:pt x="144" y="450"/>
                  </a:cubicBezTo>
                  <a:cubicBezTo>
                    <a:pt x="144" y="453"/>
                    <a:pt x="144" y="456"/>
                    <a:pt x="143" y="458"/>
                  </a:cubicBezTo>
                  <a:cubicBezTo>
                    <a:pt x="143" y="461"/>
                    <a:pt x="142" y="463"/>
                    <a:pt x="142" y="466"/>
                  </a:cubicBezTo>
                  <a:cubicBezTo>
                    <a:pt x="142" y="468"/>
                    <a:pt x="143" y="470"/>
                    <a:pt x="145" y="472"/>
                  </a:cubicBezTo>
                  <a:cubicBezTo>
                    <a:pt x="146" y="474"/>
                    <a:pt x="148" y="474"/>
                    <a:pt x="150" y="475"/>
                  </a:cubicBezTo>
                  <a:cubicBezTo>
                    <a:pt x="153" y="477"/>
                    <a:pt x="155" y="482"/>
                    <a:pt x="155" y="485"/>
                  </a:cubicBezTo>
                  <a:cubicBezTo>
                    <a:pt x="155" y="487"/>
                    <a:pt x="155" y="489"/>
                    <a:pt x="154" y="491"/>
                  </a:cubicBezTo>
                  <a:cubicBezTo>
                    <a:pt x="153" y="492"/>
                    <a:pt x="154" y="495"/>
                    <a:pt x="152" y="496"/>
                  </a:cubicBezTo>
                  <a:cubicBezTo>
                    <a:pt x="150" y="496"/>
                    <a:pt x="146" y="496"/>
                    <a:pt x="145" y="497"/>
                  </a:cubicBezTo>
                  <a:cubicBezTo>
                    <a:pt x="143" y="499"/>
                    <a:pt x="145" y="503"/>
                    <a:pt x="145" y="505"/>
                  </a:cubicBezTo>
                  <a:cubicBezTo>
                    <a:pt x="146" y="510"/>
                    <a:pt x="150" y="515"/>
                    <a:pt x="150" y="520"/>
                  </a:cubicBezTo>
                  <a:cubicBezTo>
                    <a:pt x="150" y="523"/>
                    <a:pt x="149" y="525"/>
                    <a:pt x="149" y="528"/>
                  </a:cubicBezTo>
                  <a:cubicBezTo>
                    <a:pt x="149" y="531"/>
                    <a:pt x="149" y="533"/>
                    <a:pt x="147" y="536"/>
                  </a:cubicBezTo>
                  <a:cubicBezTo>
                    <a:pt x="146" y="538"/>
                    <a:pt x="144" y="540"/>
                    <a:pt x="142" y="541"/>
                  </a:cubicBezTo>
                  <a:cubicBezTo>
                    <a:pt x="140" y="542"/>
                    <a:pt x="137" y="541"/>
                    <a:pt x="136" y="543"/>
                  </a:cubicBezTo>
                  <a:cubicBezTo>
                    <a:pt x="135" y="546"/>
                    <a:pt x="138" y="548"/>
                    <a:pt x="136" y="550"/>
                  </a:cubicBezTo>
                  <a:cubicBezTo>
                    <a:pt x="135" y="552"/>
                    <a:pt x="133" y="552"/>
                    <a:pt x="133" y="554"/>
                  </a:cubicBezTo>
                  <a:cubicBezTo>
                    <a:pt x="133" y="557"/>
                    <a:pt x="134" y="560"/>
                    <a:pt x="134" y="562"/>
                  </a:cubicBezTo>
                  <a:cubicBezTo>
                    <a:pt x="135" y="566"/>
                    <a:pt x="134" y="568"/>
                    <a:pt x="133" y="571"/>
                  </a:cubicBezTo>
                  <a:cubicBezTo>
                    <a:pt x="133" y="573"/>
                    <a:pt x="132" y="582"/>
                    <a:pt x="129" y="580"/>
                  </a:cubicBezTo>
                  <a:cubicBezTo>
                    <a:pt x="125" y="579"/>
                    <a:pt x="129" y="572"/>
                    <a:pt x="123" y="572"/>
                  </a:cubicBezTo>
                  <a:cubicBezTo>
                    <a:pt x="123" y="571"/>
                    <a:pt x="123" y="570"/>
                    <a:pt x="123" y="569"/>
                  </a:cubicBezTo>
                  <a:cubicBezTo>
                    <a:pt x="121" y="570"/>
                    <a:pt x="121" y="570"/>
                    <a:pt x="119" y="570"/>
                  </a:cubicBezTo>
                  <a:cubicBezTo>
                    <a:pt x="119" y="570"/>
                    <a:pt x="119" y="569"/>
                    <a:pt x="118" y="569"/>
                  </a:cubicBezTo>
                  <a:cubicBezTo>
                    <a:pt x="117" y="570"/>
                    <a:pt x="114" y="569"/>
                    <a:pt x="114" y="567"/>
                  </a:cubicBezTo>
                  <a:cubicBezTo>
                    <a:pt x="113" y="566"/>
                    <a:pt x="114" y="565"/>
                    <a:pt x="114" y="565"/>
                  </a:cubicBezTo>
                  <a:cubicBezTo>
                    <a:pt x="114" y="564"/>
                    <a:pt x="113" y="563"/>
                    <a:pt x="112" y="562"/>
                  </a:cubicBezTo>
                  <a:cubicBezTo>
                    <a:pt x="112" y="561"/>
                    <a:pt x="112" y="560"/>
                    <a:pt x="112" y="559"/>
                  </a:cubicBezTo>
                  <a:cubicBezTo>
                    <a:pt x="112" y="558"/>
                    <a:pt x="111" y="558"/>
                    <a:pt x="112" y="557"/>
                  </a:cubicBezTo>
                  <a:cubicBezTo>
                    <a:pt x="112" y="555"/>
                    <a:pt x="112" y="554"/>
                    <a:pt x="112" y="553"/>
                  </a:cubicBezTo>
                  <a:cubicBezTo>
                    <a:pt x="112" y="552"/>
                    <a:pt x="112" y="550"/>
                    <a:pt x="111" y="549"/>
                  </a:cubicBezTo>
                  <a:cubicBezTo>
                    <a:pt x="111" y="550"/>
                    <a:pt x="110" y="556"/>
                    <a:pt x="108" y="555"/>
                  </a:cubicBezTo>
                  <a:cubicBezTo>
                    <a:pt x="107" y="554"/>
                    <a:pt x="108" y="551"/>
                    <a:pt x="107" y="550"/>
                  </a:cubicBezTo>
                  <a:cubicBezTo>
                    <a:pt x="106" y="548"/>
                    <a:pt x="105" y="548"/>
                    <a:pt x="105" y="551"/>
                  </a:cubicBezTo>
                  <a:cubicBezTo>
                    <a:pt x="105" y="551"/>
                    <a:pt x="107" y="555"/>
                    <a:pt x="105" y="554"/>
                  </a:cubicBezTo>
                  <a:cubicBezTo>
                    <a:pt x="103" y="557"/>
                    <a:pt x="107" y="557"/>
                    <a:pt x="108" y="558"/>
                  </a:cubicBezTo>
                  <a:cubicBezTo>
                    <a:pt x="109" y="560"/>
                    <a:pt x="110" y="564"/>
                    <a:pt x="108" y="566"/>
                  </a:cubicBezTo>
                  <a:cubicBezTo>
                    <a:pt x="107" y="567"/>
                    <a:pt x="106" y="567"/>
                    <a:pt x="106" y="569"/>
                  </a:cubicBezTo>
                  <a:cubicBezTo>
                    <a:pt x="105" y="570"/>
                    <a:pt x="106" y="571"/>
                    <a:pt x="105" y="572"/>
                  </a:cubicBezTo>
                  <a:cubicBezTo>
                    <a:pt x="105" y="574"/>
                    <a:pt x="105" y="577"/>
                    <a:pt x="103" y="574"/>
                  </a:cubicBezTo>
                  <a:cubicBezTo>
                    <a:pt x="103" y="575"/>
                    <a:pt x="103" y="575"/>
                    <a:pt x="103" y="575"/>
                  </a:cubicBezTo>
                  <a:cubicBezTo>
                    <a:pt x="101" y="576"/>
                    <a:pt x="102" y="574"/>
                    <a:pt x="100" y="575"/>
                  </a:cubicBezTo>
                  <a:cubicBezTo>
                    <a:pt x="99" y="575"/>
                    <a:pt x="99" y="578"/>
                    <a:pt x="97" y="578"/>
                  </a:cubicBezTo>
                  <a:cubicBezTo>
                    <a:pt x="96" y="578"/>
                    <a:pt x="95" y="576"/>
                    <a:pt x="95" y="575"/>
                  </a:cubicBezTo>
                  <a:cubicBezTo>
                    <a:pt x="94" y="573"/>
                    <a:pt x="92" y="572"/>
                    <a:pt x="90" y="571"/>
                  </a:cubicBezTo>
                  <a:cubicBezTo>
                    <a:pt x="89" y="574"/>
                    <a:pt x="95" y="576"/>
                    <a:pt x="92" y="578"/>
                  </a:cubicBezTo>
                  <a:cubicBezTo>
                    <a:pt x="91" y="580"/>
                    <a:pt x="84" y="579"/>
                    <a:pt x="85" y="583"/>
                  </a:cubicBezTo>
                  <a:cubicBezTo>
                    <a:pt x="86" y="583"/>
                    <a:pt x="89" y="582"/>
                    <a:pt x="88" y="584"/>
                  </a:cubicBezTo>
                  <a:cubicBezTo>
                    <a:pt x="88" y="586"/>
                    <a:pt x="86" y="586"/>
                    <a:pt x="84" y="586"/>
                  </a:cubicBezTo>
                  <a:cubicBezTo>
                    <a:pt x="83" y="586"/>
                    <a:pt x="81" y="585"/>
                    <a:pt x="81" y="586"/>
                  </a:cubicBezTo>
                  <a:cubicBezTo>
                    <a:pt x="81" y="587"/>
                    <a:pt x="83" y="588"/>
                    <a:pt x="81" y="589"/>
                  </a:cubicBezTo>
                  <a:cubicBezTo>
                    <a:pt x="82" y="589"/>
                    <a:pt x="83" y="589"/>
                    <a:pt x="83" y="589"/>
                  </a:cubicBezTo>
                  <a:cubicBezTo>
                    <a:pt x="83" y="591"/>
                    <a:pt x="80" y="591"/>
                    <a:pt x="79" y="592"/>
                  </a:cubicBezTo>
                  <a:cubicBezTo>
                    <a:pt x="78" y="593"/>
                    <a:pt x="77" y="594"/>
                    <a:pt x="76" y="595"/>
                  </a:cubicBezTo>
                  <a:cubicBezTo>
                    <a:pt x="75" y="596"/>
                    <a:pt x="74" y="596"/>
                    <a:pt x="74" y="597"/>
                  </a:cubicBezTo>
                  <a:cubicBezTo>
                    <a:pt x="73" y="598"/>
                    <a:pt x="74" y="599"/>
                    <a:pt x="73" y="599"/>
                  </a:cubicBezTo>
                  <a:cubicBezTo>
                    <a:pt x="73" y="600"/>
                    <a:pt x="71" y="600"/>
                    <a:pt x="71" y="601"/>
                  </a:cubicBezTo>
                  <a:cubicBezTo>
                    <a:pt x="70" y="602"/>
                    <a:pt x="70" y="603"/>
                    <a:pt x="69" y="604"/>
                  </a:cubicBezTo>
                  <a:cubicBezTo>
                    <a:pt x="68" y="605"/>
                    <a:pt x="66" y="605"/>
                    <a:pt x="65" y="607"/>
                  </a:cubicBezTo>
                  <a:cubicBezTo>
                    <a:pt x="64" y="608"/>
                    <a:pt x="63" y="609"/>
                    <a:pt x="62" y="608"/>
                  </a:cubicBezTo>
                  <a:cubicBezTo>
                    <a:pt x="61" y="608"/>
                    <a:pt x="62" y="605"/>
                    <a:pt x="61" y="604"/>
                  </a:cubicBezTo>
                  <a:cubicBezTo>
                    <a:pt x="61" y="606"/>
                    <a:pt x="60" y="607"/>
                    <a:pt x="59" y="609"/>
                  </a:cubicBezTo>
                  <a:cubicBezTo>
                    <a:pt x="58" y="611"/>
                    <a:pt x="57" y="610"/>
                    <a:pt x="55" y="611"/>
                  </a:cubicBezTo>
                  <a:cubicBezTo>
                    <a:pt x="53" y="611"/>
                    <a:pt x="52" y="613"/>
                    <a:pt x="51" y="613"/>
                  </a:cubicBezTo>
                  <a:cubicBezTo>
                    <a:pt x="49" y="613"/>
                    <a:pt x="48" y="612"/>
                    <a:pt x="47" y="612"/>
                  </a:cubicBezTo>
                  <a:cubicBezTo>
                    <a:pt x="46" y="611"/>
                    <a:pt x="45" y="612"/>
                    <a:pt x="45" y="612"/>
                  </a:cubicBezTo>
                  <a:cubicBezTo>
                    <a:pt x="44" y="611"/>
                    <a:pt x="44" y="611"/>
                    <a:pt x="43" y="611"/>
                  </a:cubicBezTo>
                  <a:cubicBezTo>
                    <a:pt x="43" y="610"/>
                    <a:pt x="44" y="610"/>
                    <a:pt x="43" y="610"/>
                  </a:cubicBezTo>
                  <a:cubicBezTo>
                    <a:pt x="42" y="609"/>
                    <a:pt x="41" y="610"/>
                    <a:pt x="40" y="610"/>
                  </a:cubicBezTo>
                  <a:cubicBezTo>
                    <a:pt x="40" y="610"/>
                    <a:pt x="37" y="608"/>
                    <a:pt x="37" y="608"/>
                  </a:cubicBezTo>
                  <a:cubicBezTo>
                    <a:pt x="36" y="607"/>
                    <a:pt x="37" y="606"/>
                    <a:pt x="36" y="606"/>
                  </a:cubicBezTo>
                  <a:cubicBezTo>
                    <a:pt x="36" y="605"/>
                    <a:pt x="35" y="605"/>
                    <a:pt x="35" y="605"/>
                  </a:cubicBezTo>
                  <a:cubicBezTo>
                    <a:pt x="35" y="604"/>
                    <a:pt x="35" y="604"/>
                    <a:pt x="36" y="604"/>
                  </a:cubicBezTo>
                  <a:cubicBezTo>
                    <a:pt x="34" y="604"/>
                    <a:pt x="34" y="604"/>
                    <a:pt x="33" y="604"/>
                  </a:cubicBezTo>
                  <a:cubicBezTo>
                    <a:pt x="31" y="603"/>
                    <a:pt x="31" y="603"/>
                    <a:pt x="29" y="603"/>
                  </a:cubicBezTo>
                  <a:cubicBezTo>
                    <a:pt x="28" y="603"/>
                    <a:pt x="27" y="602"/>
                    <a:pt x="25" y="601"/>
                  </a:cubicBezTo>
                  <a:cubicBezTo>
                    <a:pt x="23" y="600"/>
                    <a:pt x="22" y="599"/>
                    <a:pt x="21" y="598"/>
                  </a:cubicBezTo>
                  <a:cubicBezTo>
                    <a:pt x="21" y="596"/>
                    <a:pt x="21" y="596"/>
                    <a:pt x="19" y="595"/>
                  </a:cubicBezTo>
                  <a:cubicBezTo>
                    <a:pt x="18" y="595"/>
                    <a:pt x="17" y="595"/>
                    <a:pt x="17" y="595"/>
                  </a:cubicBezTo>
                  <a:cubicBezTo>
                    <a:pt x="15" y="594"/>
                    <a:pt x="14" y="590"/>
                    <a:pt x="12" y="588"/>
                  </a:cubicBezTo>
                  <a:cubicBezTo>
                    <a:pt x="12" y="588"/>
                    <a:pt x="11" y="587"/>
                    <a:pt x="11" y="586"/>
                  </a:cubicBezTo>
                  <a:cubicBezTo>
                    <a:pt x="11" y="585"/>
                    <a:pt x="12" y="584"/>
                    <a:pt x="12" y="583"/>
                  </a:cubicBezTo>
                  <a:cubicBezTo>
                    <a:pt x="13" y="581"/>
                    <a:pt x="13" y="579"/>
                    <a:pt x="13" y="577"/>
                  </a:cubicBezTo>
                  <a:cubicBezTo>
                    <a:pt x="13" y="576"/>
                    <a:pt x="12" y="576"/>
                    <a:pt x="13" y="575"/>
                  </a:cubicBezTo>
                  <a:cubicBezTo>
                    <a:pt x="14" y="575"/>
                    <a:pt x="15" y="575"/>
                    <a:pt x="16" y="575"/>
                  </a:cubicBezTo>
                  <a:cubicBezTo>
                    <a:pt x="15" y="577"/>
                    <a:pt x="14" y="579"/>
                    <a:pt x="15" y="581"/>
                  </a:cubicBezTo>
                  <a:cubicBezTo>
                    <a:pt x="16" y="581"/>
                    <a:pt x="16" y="577"/>
                    <a:pt x="18" y="577"/>
                  </a:cubicBezTo>
                  <a:cubicBezTo>
                    <a:pt x="19" y="578"/>
                    <a:pt x="19" y="579"/>
                    <a:pt x="20" y="579"/>
                  </a:cubicBezTo>
                  <a:cubicBezTo>
                    <a:pt x="20" y="580"/>
                    <a:pt x="23" y="582"/>
                    <a:pt x="24" y="582"/>
                  </a:cubicBezTo>
                  <a:cubicBezTo>
                    <a:pt x="26" y="582"/>
                    <a:pt x="22" y="580"/>
                    <a:pt x="22" y="579"/>
                  </a:cubicBezTo>
                  <a:cubicBezTo>
                    <a:pt x="22" y="577"/>
                    <a:pt x="28" y="577"/>
                    <a:pt x="29" y="575"/>
                  </a:cubicBezTo>
                  <a:cubicBezTo>
                    <a:pt x="28" y="575"/>
                    <a:pt x="26" y="575"/>
                    <a:pt x="25" y="575"/>
                  </a:cubicBezTo>
                  <a:cubicBezTo>
                    <a:pt x="23" y="575"/>
                    <a:pt x="22" y="577"/>
                    <a:pt x="21" y="577"/>
                  </a:cubicBezTo>
                  <a:cubicBezTo>
                    <a:pt x="21" y="577"/>
                    <a:pt x="21" y="576"/>
                    <a:pt x="21" y="576"/>
                  </a:cubicBezTo>
                  <a:cubicBezTo>
                    <a:pt x="21" y="575"/>
                    <a:pt x="20" y="575"/>
                    <a:pt x="20" y="574"/>
                  </a:cubicBezTo>
                  <a:cubicBezTo>
                    <a:pt x="20" y="572"/>
                    <a:pt x="20" y="572"/>
                    <a:pt x="21" y="571"/>
                  </a:cubicBezTo>
                  <a:cubicBezTo>
                    <a:pt x="22" y="571"/>
                    <a:pt x="21" y="570"/>
                    <a:pt x="22" y="570"/>
                  </a:cubicBezTo>
                  <a:cubicBezTo>
                    <a:pt x="22" y="569"/>
                    <a:pt x="23" y="569"/>
                    <a:pt x="23" y="568"/>
                  </a:cubicBezTo>
                  <a:cubicBezTo>
                    <a:pt x="25" y="566"/>
                    <a:pt x="26" y="565"/>
                    <a:pt x="28" y="564"/>
                  </a:cubicBezTo>
                  <a:cubicBezTo>
                    <a:pt x="27" y="564"/>
                    <a:pt x="25" y="563"/>
                    <a:pt x="24" y="563"/>
                  </a:cubicBezTo>
                  <a:cubicBezTo>
                    <a:pt x="22" y="562"/>
                    <a:pt x="22" y="562"/>
                    <a:pt x="23" y="561"/>
                  </a:cubicBezTo>
                  <a:cubicBezTo>
                    <a:pt x="24" y="560"/>
                    <a:pt x="25" y="558"/>
                    <a:pt x="26" y="557"/>
                  </a:cubicBezTo>
                  <a:cubicBezTo>
                    <a:pt x="27" y="556"/>
                    <a:pt x="29" y="556"/>
                    <a:pt x="30" y="555"/>
                  </a:cubicBezTo>
                  <a:cubicBezTo>
                    <a:pt x="29" y="555"/>
                    <a:pt x="28" y="556"/>
                    <a:pt x="27" y="555"/>
                  </a:cubicBezTo>
                  <a:cubicBezTo>
                    <a:pt x="27" y="554"/>
                    <a:pt x="27" y="552"/>
                    <a:pt x="27" y="551"/>
                  </a:cubicBezTo>
                  <a:cubicBezTo>
                    <a:pt x="24" y="552"/>
                    <a:pt x="25" y="560"/>
                    <a:pt x="20" y="558"/>
                  </a:cubicBezTo>
                  <a:cubicBezTo>
                    <a:pt x="17" y="557"/>
                    <a:pt x="18" y="555"/>
                    <a:pt x="16" y="558"/>
                  </a:cubicBezTo>
                  <a:cubicBezTo>
                    <a:pt x="15" y="559"/>
                    <a:pt x="13" y="560"/>
                    <a:pt x="12" y="561"/>
                  </a:cubicBezTo>
                  <a:cubicBezTo>
                    <a:pt x="12" y="563"/>
                    <a:pt x="10" y="566"/>
                    <a:pt x="9" y="563"/>
                  </a:cubicBezTo>
                  <a:cubicBezTo>
                    <a:pt x="9" y="562"/>
                    <a:pt x="10" y="561"/>
                    <a:pt x="10" y="561"/>
                  </a:cubicBezTo>
                  <a:cubicBezTo>
                    <a:pt x="9" y="561"/>
                    <a:pt x="9" y="562"/>
                    <a:pt x="8" y="562"/>
                  </a:cubicBezTo>
                  <a:cubicBezTo>
                    <a:pt x="5" y="561"/>
                    <a:pt x="7" y="556"/>
                    <a:pt x="7" y="554"/>
                  </a:cubicBezTo>
                  <a:cubicBezTo>
                    <a:pt x="7" y="553"/>
                    <a:pt x="9" y="549"/>
                    <a:pt x="10" y="552"/>
                  </a:cubicBezTo>
                  <a:cubicBezTo>
                    <a:pt x="10" y="553"/>
                    <a:pt x="8" y="556"/>
                    <a:pt x="10" y="556"/>
                  </a:cubicBezTo>
                  <a:cubicBezTo>
                    <a:pt x="13" y="556"/>
                    <a:pt x="12" y="553"/>
                    <a:pt x="12" y="552"/>
                  </a:cubicBezTo>
                  <a:cubicBezTo>
                    <a:pt x="12" y="551"/>
                    <a:pt x="14" y="550"/>
                    <a:pt x="15" y="550"/>
                  </a:cubicBezTo>
                  <a:cubicBezTo>
                    <a:pt x="16" y="551"/>
                    <a:pt x="15" y="551"/>
                    <a:pt x="16" y="551"/>
                  </a:cubicBezTo>
                  <a:cubicBezTo>
                    <a:pt x="16" y="551"/>
                    <a:pt x="16" y="552"/>
                    <a:pt x="17" y="552"/>
                  </a:cubicBezTo>
                  <a:cubicBezTo>
                    <a:pt x="18" y="552"/>
                    <a:pt x="18" y="552"/>
                    <a:pt x="18" y="551"/>
                  </a:cubicBezTo>
                  <a:cubicBezTo>
                    <a:pt x="18" y="551"/>
                    <a:pt x="17" y="550"/>
                    <a:pt x="18" y="548"/>
                  </a:cubicBezTo>
                  <a:cubicBezTo>
                    <a:pt x="18" y="547"/>
                    <a:pt x="19" y="547"/>
                    <a:pt x="20" y="547"/>
                  </a:cubicBezTo>
                  <a:cubicBezTo>
                    <a:pt x="21" y="547"/>
                    <a:pt x="26" y="546"/>
                    <a:pt x="25" y="545"/>
                  </a:cubicBezTo>
                  <a:cubicBezTo>
                    <a:pt x="24" y="543"/>
                    <a:pt x="21" y="546"/>
                    <a:pt x="20" y="546"/>
                  </a:cubicBezTo>
                  <a:cubicBezTo>
                    <a:pt x="20" y="545"/>
                    <a:pt x="20" y="545"/>
                    <a:pt x="20" y="544"/>
                  </a:cubicBezTo>
                  <a:cubicBezTo>
                    <a:pt x="18" y="544"/>
                    <a:pt x="18" y="546"/>
                    <a:pt x="16" y="546"/>
                  </a:cubicBezTo>
                  <a:cubicBezTo>
                    <a:pt x="16" y="544"/>
                    <a:pt x="14" y="543"/>
                    <a:pt x="15" y="541"/>
                  </a:cubicBezTo>
                  <a:cubicBezTo>
                    <a:pt x="17" y="539"/>
                    <a:pt x="18" y="540"/>
                    <a:pt x="20" y="539"/>
                  </a:cubicBezTo>
                  <a:cubicBezTo>
                    <a:pt x="21" y="538"/>
                    <a:pt x="20" y="537"/>
                    <a:pt x="21" y="536"/>
                  </a:cubicBezTo>
                  <a:cubicBezTo>
                    <a:pt x="22" y="535"/>
                    <a:pt x="25" y="534"/>
                    <a:pt x="26" y="533"/>
                  </a:cubicBezTo>
                  <a:cubicBezTo>
                    <a:pt x="26" y="532"/>
                    <a:pt x="24" y="533"/>
                    <a:pt x="24" y="533"/>
                  </a:cubicBezTo>
                  <a:cubicBezTo>
                    <a:pt x="22" y="530"/>
                    <a:pt x="24" y="529"/>
                    <a:pt x="26" y="527"/>
                  </a:cubicBezTo>
                  <a:cubicBezTo>
                    <a:pt x="27" y="525"/>
                    <a:pt x="28" y="523"/>
                    <a:pt x="31" y="522"/>
                  </a:cubicBezTo>
                  <a:cubicBezTo>
                    <a:pt x="31" y="521"/>
                    <a:pt x="36" y="518"/>
                    <a:pt x="33" y="518"/>
                  </a:cubicBezTo>
                  <a:cubicBezTo>
                    <a:pt x="32" y="518"/>
                    <a:pt x="31" y="519"/>
                    <a:pt x="30" y="520"/>
                  </a:cubicBezTo>
                  <a:cubicBezTo>
                    <a:pt x="29" y="520"/>
                    <a:pt x="28" y="520"/>
                    <a:pt x="27" y="521"/>
                  </a:cubicBezTo>
                  <a:cubicBezTo>
                    <a:pt x="24" y="519"/>
                    <a:pt x="24" y="522"/>
                    <a:pt x="24" y="524"/>
                  </a:cubicBezTo>
                  <a:cubicBezTo>
                    <a:pt x="24" y="524"/>
                    <a:pt x="23" y="526"/>
                    <a:pt x="23" y="527"/>
                  </a:cubicBezTo>
                  <a:cubicBezTo>
                    <a:pt x="22" y="528"/>
                    <a:pt x="22" y="527"/>
                    <a:pt x="21" y="527"/>
                  </a:cubicBezTo>
                  <a:cubicBezTo>
                    <a:pt x="20" y="528"/>
                    <a:pt x="20" y="529"/>
                    <a:pt x="19" y="531"/>
                  </a:cubicBezTo>
                  <a:cubicBezTo>
                    <a:pt x="19" y="532"/>
                    <a:pt x="18" y="532"/>
                    <a:pt x="18" y="533"/>
                  </a:cubicBezTo>
                  <a:cubicBezTo>
                    <a:pt x="18" y="534"/>
                    <a:pt x="18" y="536"/>
                    <a:pt x="17" y="537"/>
                  </a:cubicBezTo>
                  <a:cubicBezTo>
                    <a:pt x="16" y="537"/>
                    <a:pt x="15" y="537"/>
                    <a:pt x="15" y="537"/>
                  </a:cubicBezTo>
                  <a:cubicBezTo>
                    <a:pt x="15" y="536"/>
                    <a:pt x="16" y="535"/>
                    <a:pt x="16" y="535"/>
                  </a:cubicBezTo>
                  <a:cubicBezTo>
                    <a:pt x="16" y="534"/>
                    <a:pt x="16" y="533"/>
                    <a:pt x="16" y="532"/>
                  </a:cubicBezTo>
                  <a:cubicBezTo>
                    <a:pt x="16" y="531"/>
                    <a:pt x="17" y="530"/>
                    <a:pt x="16" y="530"/>
                  </a:cubicBezTo>
                  <a:cubicBezTo>
                    <a:pt x="15" y="529"/>
                    <a:pt x="14" y="531"/>
                    <a:pt x="13" y="531"/>
                  </a:cubicBezTo>
                  <a:cubicBezTo>
                    <a:pt x="13" y="531"/>
                    <a:pt x="13" y="530"/>
                    <a:pt x="14" y="530"/>
                  </a:cubicBezTo>
                  <a:cubicBezTo>
                    <a:pt x="14" y="529"/>
                    <a:pt x="14" y="528"/>
                    <a:pt x="14" y="527"/>
                  </a:cubicBezTo>
                  <a:cubicBezTo>
                    <a:pt x="14" y="527"/>
                    <a:pt x="15" y="524"/>
                    <a:pt x="15" y="523"/>
                  </a:cubicBezTo>
                  <a:cubicBezTo>
                    <a:pt x="13" y="523"/>
                    <a:pt x="12" y="528"/>
                    <a:pt x="11" y="529"/>
                  </a:cubicBezTo>
                  <a:cubicBezTo>
                    <a:pt x="11" y="530"/>
                    <a:pt x="10" y="531"/>
                    <a:pt x="9" y="531"/>
                  </a:cubicBezTo>
                  <a:cubicBezTo>
                    <a:pt x="8" y="531"/>
                    <a:pt x="8" y="529"/>
                    <a:pt x="7" y="528"/>
                  </a:cubicBezTo>
                  <a:cubicBezTo>
                    <a:pt x="8" y="527"/>
                    <a:pt x="5" y="526"/>
                    <a:pt x="5" y="525"/>
                  </a:cubicBezTo>
                  <a:cubicBezTo>
                    <a:pt x="5" y="523"/>
                    <a:pt x="6" y="522"/>
                    <a:pt x="7" y="522"/>
                  </a:cubicBezTo>
                  <a:cubicBezTo>
                    <a:pt x="7" y="520"/>
                    <a:pt x="7" y="516"/>
                    <a:pt x="9" y="518"/>
                  </a:cubicBezTo>
                  <a:cubicBezTo>
                    <a:pt x="10" y="518"/>
                    <a:pt x="11" y="521"/>
                    <a:pt x="12" y="521"/>
                  </a:cubicBezTo>
                  <a:cubicBezTo>
                    <a:pt x="14" y="522"/>
                    <a:pt x="15" y="519"/>
                    <a:pt x="15" y="518"/>
                  </a:cubicBezTo>
                  <a:cubicBezTo>
                    <a:pt x="16" y="516"/>
                    <a:pt x="17" y="515"/>
                    <a:pt x="16" y="512"/>
                  </a:cubicBezTo>
                  <a:cubicBezTo>
                    <a:pt x="15" y="505"/>
                    <a:pt x="12" y="515"/>
                    <a:pt x="10" y="513"/>
                  </a:cubicBezTo>
                  <a:cubicBezTo>
                    <a:pt x="10" y="512"/>
                    <a:pt x="10" y="510"/>
                    <a:pt x="10" y="509"/>
                  </a:cubicBezTo>
                  <a:cubicBezTo>
                    <a:pt x="10" y="509"/>
                    <a:pt x="8" y="506"/>
                    <a:pt x="7" y="506"/>
                  </a:cubicBezTo>
                  <a:cubicBezTo>
                    <a:pt x="8" y="505"/>
                    <a:pt x="11" y="504"/>
                    <a:pt x="10" y="503"/>
                  </a:cubicBezTo>
                  <a:cubicBezTo>
                    <a:pt x="10" y="503"/>
                    <a:pt x="5" y="506"/>
                    <a:pt x="5" y="504"/>
                  </a:cubicBezTo>
                  <a:cubicBezTo>
                    <a:pt x="3" y="504"/>
                    <a:pt x="3" y="504"/>
                    <a:pt x="2" y="502"/>
                  </a:cubicBezTo>
                  <a:cubicBezTo>
                    <a:pt x="2" y="502"/>
                    <a:pt x="1" y="500"/>
                    <a:pt x="1" y="500"/>
                  </a:cubicBezTo>
                  <a:cubicBezTo>
                    <a:pt x="1" y="498"/>
                    <a:pt x="2" y="497"/>
                    <a:pt x="3" y="496"/>
                  </a:cubicBezTo>
                  <a:cubicBezTo>
                    <a:pt x="4" y="494"/>
                    <a:pt x="5" y="496"/>
                    <a:pt x="7" y="496"/>
                  </a:cubicBezTo>
                  <a:cubicBezTo>
                    <a:pt x="7" y="497"/>
                    <a:pt x="9" y="496"/>
                    <a:pt x="9" y="497"/>
                  </a:cubicBezTo>
                  <a:cubicBezTo>
                    <a:pt x="10" y="497"/>
                    <a:pt x="10" y="497"/>
                    <a:pt x="10" y="497"/>
                  </a:cubicBezTo>
                  <a:cubicBezTo>
                    <a:pt x="11" y="497"/>
                    <a:pt x="11" y="496"/>
                    <a:pt x="11" y="496"/>
                  </a:cubicBezTo>
                  <a:cubicBezTo>
                    <a:pt x="12" y="495"/>
                    <a:pt x="13" y="495"/>
                    <a:pt x="14" y="495"/>
                  </a:cubicBezTo>
                  <a:cubicBezTo>
                    <a:pt x="15" y="495"/>
                    <a:pt x="15" y="494"/>
                    <a:pt x="16" y="494"/>
                  </a:cubicBezTo>
                  <a:cubicBezTo>
                    <a:pt x="17" y="496"/>
                    <a:pt x="18" y="494"/>
                    <a:pt x="19" y="493"/>
                  </a:cubicBezTo>
                  <a:cubicBezTo>
                    <a:pt x="21" y="493"/>
                    <a:pt x="22" y="494"/>
                    <a:pt x="23" y="494"/>
                  </a:cubicBezTo>
                  <a:cubicBezTo>
                    <a:pt x="25" y="495"/>
                    <a:pt x="25" y="494"/>
                    <a:pt x="26" y="495"/>
                  </a:cubicBezTo>
                  <a:cubicBezTo>
                    <a:pt x="26" y="495"/>
                    <a:pt x="26" y="496"/>
                    <a:pt x="26" y="496"/>
                  </a:cubicBezTo>
                  <a:cubicBezTo>
                    <a:pt x="27" y="497"/>
                    <a:pt x="27" y="496"/>
                    <a:pt x="28" y="496"/>
                  </a:cubicBezTo>
                  <a:cubicBezTo>
                    <a:pt x="28" y="496"/>
                    <a:pt x="28" y="496"/>
                    <a:pt x="28" y="496"/>
                  </a:cubicBezTo>
                  <a:cubicBezTo>
                    <a:pt x="29" y="496"/>
                    <a:pt x="29" y="495"/>
                    <a:pt x="30" y="495"/>
                  </a:cubicBezTo>
                  <a:cubicBezTo>
                    <a:pt x="30" y="494"/>
                    <a:pt x="31" y="493"/>
                    <a:pt x="32" y="493"/>
                  </a:cubicBezTo>
                  <a:cubicBezTo>
                    <a:pt x="34" y="491"/>
                    <a:pt x="36" y="491"/>
                    <a:pt x="38" y="493"/>
                  </a:cubicBezTo>
                  <a:cubicBezTo>
                    <a:pt x="39" y="494"/>
                    <a:pt x="41" y="497"/>
                    <a:pt x="40" y="498"/>
                  </a:cubicBezTo>
                  <a:cubicBezTo>
                    <a:pt x="39" y="499"/>
                    <a:pt x="37" y="499"/>
                    <a:pt x="37" y="501"/>
                  </a:cubicBezTo>
                  <a:cubicBezTo>
                    <a:pt x="38" y="501"/>
                    <a:pt x="40" y="499"/>
                    <a:pt x="42" y="500"/>
                  </a:cubicBezTo>
                  <a:cubicBezTo>
                    <a:pt x="43" y="501"/>
                    <a:pt x="42" y="503"/>
                    <a:pt x="43" y="503"/>
                  </a:cubicBezTo>
                  <a:cubicBezTo>
                    <a:pt x="46" y="499"/>
                    <a:pt x="37" y="494"/>
                    <a:pt x="45" y="493"/>
                  </a:cubicBezTo>
                  <a:cubicBezTo>
                    <a:pt x="46" y="493"/>
                    <a:pt x="47" y="494"/>
                    <a:pt x="48" y="494"/>
                  </a:cubicBezTo>
                  <a:cubicBezTo>
                    <a:pt x="49" y="494"/>
                    <a:pt x="48" y="493"/>
                    <a:pt x="48" y="492"/>
                  </a:cubicBezTo>
                  <a:cubicBezTo>
                    <a:pt x="49" y="491"/>
                    <a:pt x="54" y="491"/>
                    <a:pt x="54" y="490"/>
                  </a:cubicBezTo>
                  <a:cubicBezTo>
                    <a:pt x="54" y="490"/>
                    <a:pt x="49" y="488"/>
                    <a:pt x="48" y="488"/>
                  </a:cubicBezTo>
                  <a:cubicBezTo>
                    <a:pt x="48" y="486"/>
                    <a:pt x="48" y="483"/>
                    <a:pt x="49" y="481"/>
                  </a:cubicBezTo>
                  <a:cubicBezTo>
                    <a:pt x="50" y="480"/>
                    <a:pt x="52" y="479"/>
                    <a:pt x="51" y="478"/>
                  </a:cubicBezTo>
                  <a:cubicBezTo>
                    <a:pt x="49" y="478"/>
                    <a:pt x="47" y="481"/>
                    <a:pt x="46" y="482"/>
                  </a:cubicBezTo>
                  <a:cubicBezTo>
                    <a:pt x="45" y="484"/>
                    <a:pt x="45" y="485"/>
                    <a:pt x="46" y="487"/>
                  </a:cubicBezTo>
                  <a:cubicBezTo>
                    <a:pt x="46" y="489"/>
                    <a:pt x="47" y="490"/>
                    <a:pt x="45" y="491"/>
                  </a:cubicBezTo>
                  <a:cubicBezTo>
                    <a:pt x="43" y="492"/>
                    <a:pt x="40" y="491"/>
                    <a:pt x="38" y="490"/>
                  </a:cubicBezTo>
                  <a:cubicBezTo>
                    <a:pt x="37" y="489"/>
                    <a:pt x="34" y="489"/>
                    <a:pt x="33" y="488"/>
                  </a:cubicBezTo>
                  <a:cubicBezTo>
                    <a:pt x="32" y="487"/>
                    <a:pt x="35" y="484"/>
                    <a:pt x="34" y="482"/>
                  </a:cubicBezTo>
                  <a:cubicBezTo>
                    <a:pt x="33" y="482"/>
                    <a:pt x="33" y="484"/>
                    <a:pt x="33" y="485"/>
                  </a:cubicBezTo>
                  <a:cubicBezTo>
                    <a:pt x="32" y="486"/>
                    <a:pt x="31" y="486"/>
                    <a:pt x="30" y="487"/>
                  </a:cubicBezTo>
                  <a:cubicBezTo>
                    <a:pt x="29" y="489"/>
                    <a:pt x="32" y="494"/>
                    <a:pt x="28" y="492"/>
                  </a:cubicBezTo>
                  <a:cubicBezTo>
                    <a:pt x="27" y="492"/>
                    <a:pt x="26" y="491"/>
                    <a:pt x="25" y="490"/>
                  </a:cubicBezTo>
                  <a:cubicBezTo>
                    <a:pt x="24" y="490"/>
                    <a:pt x="23" y="491"/>
                    <a:pt x="22" y="491"/>
                  </a:cubicBezTo>
                  <a:cubicBezTo>
                    <a:pt x="22" y="491"/>
                    <a:pt x="22" y="490"/>
                    <a:pt x="22" y="490"/>
                  </a:cubicBezTo>
                  <a:cubicBezTo>
                    <a:pt x="21" y="489"/>
                    <a:pt x="20" y="490"/>
                    <a:pt x="20" y="490"/>
                  </a:cubicBezTo>
                  <a:cubicBezTo>
                    <a:pt x="19" y="490"/>
                    <a:pt x="17" y="492"/>
                    <a:pt x="17" y="490"/>
                  </a:cubicBezTo>
                  <a:cubicBezTo>
                    <a:pt x="16" y="490"/>
                    <a:pt x="15" y="491"/>
                    <a:pt x="14" y="492"/>
                  </a:cubicBezTo>
                  <a:cubicBezTo>
                    <a:pt x="13" y="492"/>
                    <a:pt x="12" y="492"/>
                    <a:pt x="11" y="492"/>
                  </a:cubicBezTo>
                  <a:cubicBezTo>
                    <a:pt x="11" y="493"/>
                    <a:pt x="11" y="493"/>
                    <a:pt x="10" y="494"/>
                  </a:cubicBezTo>
                  <a:cubicBezTo>
                    <a:pt x="10" y="494"/>
                    <a:pt x="5" y="493"/>
                    <a:pt x="4" y="492"/>
                  </a:cubicBezTo>
                  <a:cubicBezTo>
                    <a:pt x="4" y="491"/>
                    <a:pt x="6" y="491"/>
                    <a:pt x="4" y="489"/>
                  </a:cubicBezTo>
                  <a:cubicBezTo>
                    <a:pt x="4" y="488"/>
                    <a:pt x="3" y="489"/>
                    <a:pt x="2" y="488"/>
                  </a:cubicBezTo>
                  <a:cubicBezTo>
                    <a:pt x="0" y="487"/>
                    <a:pt x="5" y="485"/>
                    <a:pt x="6" y="484"/>
                  </a:cubicBezTo>
                  <a:cubicBezTo>
                    <a:pt x="6" y="485"/>
                    <a:pt x="6" y="487"/>
                    <a:pt x="7" y="487"/>
                  </a:cubicBezTo>
                  <a:cubicBezTo>
                    <a:pt x="8" y="486"/>
                    <a:pt x="7" y="485"/>
                    <a:pt x="8" y="484"/>
                  </a:cubicBezTo>
                  <a:cubicBezTo>
                    <a:pt x="9" y="483"/>
                    <a:pt x="11" y="484"/>
                    <a:pt x="12" y="483"/>
                  </a:cubicBezTo>
                  <a:cubicBezTo>
                    <a:pt x="11" y="482"/>
                    <a:pt x="8" y="483"/>
                    <a:pt x="6" y="483"/>
                  </a:cubicBezTo>
                  <a:cubicBezTo>
                    <a:pt x="5" y="484"/>
                    <a:pt x="0" y="485"/>
                    <a:pt x="2" y="482"/>
                  </a:cubicBezTo>
                  <a:cubicBezTo>
                    <a:pt x="3" y="481"/>
                    <a:pt x="6" y="479"/>
                    <a:pt x="7" y="479"/>
                  </a:cubicBezTo>
                  <a:cubicBezTo>
                    <a:pt x="9" y="479"/>
                    <a:pt x="10" y="480"/>
                    <a:pt x="11" y="480"/>
                  </a:cubicBezTo>
                  <a:cubicBezTo>
                    <a:pt x="13" y="479"/>
                    <a:pt x="14" y="479"/>
                    <a:pt x="16" y="478"/>
                  </a:cubicBezTo>
                  <a:cubicBezTo>
                    <a:pt x="14" y="478"/>
                    <a:pt x="12" y="479"/>
                    <a:pt x="10" y="479"/>
                  </a:cubicBezTo>
                  <a:cubicBezTo>
                    <a:pt x="8" y="479"/>
                    <a:pt x="6" y="477"/>
                    <a:pt x="5" y="476"/>
                  </a:cubicBezTo>
                  <a:cubicBezTo>
                    <a:pt x="6" y="475"/>
                    <a:pt x="7" y="476"/>
                    <a:pt x="8" y="475"/>
                  </a:cubicBezTo>
                  <a:cubicBezTo>
                    <a:pt x="8" y="473"/>
                    <a:pt x="7" y="473"/>
                    <a:pt x="5" y="472"/>
                  </a:cubicBezTo>
                  <a:cubicBezTo>
                    <a:pt x="4" y="472"/>
                    <a:pt x="1" y="473"/>
                    <a:pt x="0" y="471"/>
                  </a:cubicBezTo>
                  <a:cubicBezTo>
                    <a:pt x="0" y="469"/>
                    <a:pt x="2" y="468"/>
                    <a:pt x="3" y="467"/>
                  </a:cubicBezTo>
                  <a:cubicBezTo>
                    <a:pt x="3" y="469"/>
                    <a:pt x="4" y="468"/>
                    <a:pt x="5" y="467"/>
                  </a:cubicBezTo>
                  <a:cubicBezTo>
                    <a:pt x="5" y="466"/>
                    <a:pt x="5" y="465"/>
                    <a:pt x="6" y="465"/>
                  </a:cubicBezTo>
                  <a:cubicBezTo>
                    <a:pt x="6" y="464"/>
                    <a:pt x="7" y="464"/>
                    <a:pt x="7" y="464"/>
                  </a:cubicBezTo>
                  <a:cubicBezTo>
                    <a:pt x="7" y="463"/>
                    <a:pt x="7" y="463"/>
                    <a:pt x="7" y="462"/>
                  </a:cubicBezTo>
                  <a:cubicBezTo>
                    <a:pt x="8" y="461"/>
                    <a:pt x="9" y="461"/>
                    <a:pt x="11" y="461"/>
                  </a:cubicBezTo>
                  <a:cubicBezTo>
                    <a:pt x="11" y="461"/>
                    <a:pt x="11" y="461"/>
                    <a:pt x="11" y="461"/>
                  </a:cubicBezTo>
                  <a:cubicBezTo>
                    <a:pt x="11" y="462"/>
                    <a:pt x="14" y="461"/>
                    <a:pt x="14" y="461"/>
                  </a:cubicBezTo>
                  <a:cubicBezTo>
                    <a:pt x="17" y="462"/>
                    <a:pt x="14" y="462"/>
                    <a:pt x="14" y="464"/>
                  </a:cubicBezTo>
                  <a:cubicBezTo>
                    <a:pt x="15" y="464"/>
                    <a:pt x="19" y="462"/>
                    <a:pt x="20" y="463"/>
                  </a:cubicBezTo>
                  <a:cubicBezTo>
                    <a:pt x="21" y="464"/>
                    <a:pt x="19" y="466"/>
                    <a:pt x="19" y="467"/>
                  </a:cubicBezTo>
                  <a:cubicBezTo>
                    <a:pt x="20" y="466"/>
                    <a:pt x="21" y="464"/>
                    <a:pt x="22" y="464"/>
                  </a:cubicBezTo>
                  <a:cubicBezTo>
                    <a:pt x="23" y="464"/>
                    <a:pt x="23" y="466"/>
                    <a:pt x="24" y="466"/>
                  </a:cubicBezTo>
                  <a:cubicBezTo>
                    <a:pt x="25" y="465"/>
                    <a:pt x="24" y="464"/>
                    <a:pt x="26" y="464"/>
                  </a:cubicBezTo>
                  <a:cubicBezTo>
                    <a:pt x="27" y="464"/>
                    <a:pt x="28" y="465"/>
                    <a:pt x="30" y="465"/>
                  </a:cubicBezTo>
                  <a:cubicBezTo>
                    <a:pt x="31" y="465"/>
                    <a:pt x="32" y="464"/>
                    <a:pt x="33" y="463"/>
                  </a:cubicBezTo>
                  <a:cubicBezTo>
                    <a:pt x="33" y="463"/>
                    <a:pt x="37" y="463"/>
                    <a:pt x="36" y="462"/>
                  </a:cubicBezTo>
                  <a:cubicBezTo>
                    <a:pt x="35" y="461"/>
                    <a:pt x="32" y="463"/>
                    <a:pt x="30" y="463"/>
                  </a:cubicBezTo>
                  <a:cubicBezTo>
                    <a:pt x="29" y="463"/>
                    <a:pt x="28" y="462"/>
                    <a:pt x="26" y="462"/>
                  </a:cubicBezTo>
                  <a:cubicBezTo>
                    <a:pt x="25" y="462"/>
                    <a:pt x="24" y="463"/>
                    <a:pt x="23" y="462"/>
                  </a:cubicBezTo>
                  <a:cubicBezTo>
                    <a:pt x="22" y="462"/>
                    <a:pt x="20" y="462"/>
                    <a:pt x="19" y="461"/>
                  </a:cubicBezTo>
                  <a:cubicBezTo>
                    <a:pt x="18" y="460"/>
                    <a:pt x="16" y="460"/>
                    <a:pt x="14" y="459"/>
                  </a:cubicBezTo>
                  <a:cubicBezTo>
                    <a:pt x="11" y="459"/>
                    <a:pt x="10" y="459"/>
                    <a:pt x="7" y="460"/>
                  </a:cubicBezTo>
                  <a:cubicBezTo>
                    <a:pt x="5" y="460"/>
                    <a:pt x="5" y="460"/>
                    <a:pt x="4" y="458"/>
                  </a:cubicBezTo>
                  <a:cubicBezTo>
                    <a:pt x="3" y="458"/>
                    <a:pt x="1" y="456"/>
                    <a:pt x="3" y="456"/>
                  </a:cubicBezTo>
                  <a:cubicBezTo>
                    <a:pt x="5" y="455"/>
                    <a:pt x="4" y="458"/>
                    <a:pt x="6" y="458"/>
                  </a:cubicBezTo>
                  <a:cubicBezTo>
                    <a:pt x="7" y="458"/>
                    <a:pt x="8" y="457"/>
                    <a:pt x="8" y="456"/>
                  </a:cubicBezTo>
                  <a:cubicBezTo>
                    <a:pt x="8" y="454"/>
                    <a:pt x="7" y="453"/>
                    <a:pt x="5" y="452"/>
                  </a:cubicBezTo>
                  <a:cubicBezTo>
                    <a:pt x="4" y="452"/>
                    <a:pt x="3" y="452"/>
                    <a:pt x="3" y="450"/>
                  </a:cubicBezTo>
                  <a:cubicBezTo>
                    <a:pt x="3" y="449"/>
                    <a:pt x="4" y="449"/>
                    <a:pt x="5" y="449"/>
                  </a:cubicBezTo>
                  <a:cubicBezTo>
                    <a:pt x="7" y="448"/>
                    <a:pt x="7" y="451"/>
                    <a:pt x="8" y="452"/>
                  </a:cubicBezTo>
                  <a:cubicBezTo>
                    <a:pt x="8" y="453"/>
                    <a:pt x="10" y="456"/>
                    <a:pt x="11" y="456"/>
                  </a:cubicBezTo>
                  <a:cubicBezTo>
                    <a:pt x="14" y="455"/>
                    <a:pt x="11" y="453"/>
                    <a:pt x="10" y="452"/>
                  </a:cubicBezTo>
                  <a:cubicBezTo>
                    <a:pt x="9" y="450"/>
                    <a:pt x="11" y="449"/>
                    <a:pt x="13" y="450"/>
                  </a:cubicBezTo>
                  <a:cubicBezTo>
                    <a:pt x="14" y="450"/>
                    <a:pt x="15" y="453"/>
                    <a:pt x="16" y="453"/>
                  </a:cubicBezTo>
                  <a:cubicBezTo>
                    <a:pt x="17" y="453"/>
                    <a:pt x="16" y="451"/>
                    <a:pt x="15" y="450"/>
                  </a:cubicBezTo>
                  <a:cubicBezTo>
                    <a:pt x="16" y="450"/>
                    <a:pt x="19" y="449"/>
                    <a:pt x="19" y="450"/>
                  </a:cubicBezTo>
                  <a:cubicBezTo>
                    <a:pt x="19" y="452"/>
                    <a:pt x="18" y="453"/>
                    <a:pt x="17" y="456"/>
                  </a:cubicBezTo>
                  <a:cubicBezTo>
                    <a:pt x="18" y="455"/>
                    <a:pt x="19" y="454"/>
                    <a:pt x="20" y="453"/>
                  </a:cubicBezTo>
                  <a:cubicBezTo>
                    <a:pt x="21" y="452"/>
                    <a:pt x="20" y="452"/>
                    <a:pt x="22" y="453"/>
                  </a:cubicBezTo>
                  <a:cubicBezTo>
                    <a:pt x="23" y="453"/>
                    <a:pt x="27" y="456"/>
                    <a:pt x="28" y="454"/>
                  </a:cubicBezTo>
                  <a:cubicBezTo>
                    <a:pt x="28" y="453"/>
                    <a:pt x="25" y="453"/>
                    <a:pt x="25" y="453"/>
                  </a:cubicBezTo>
                  <a:cubicBezTo>
                    <a:pt x="24" y="452"/>
                    <a:pt x="23" y="451"/>
                    <a:pt x="22" y="450"/>
                  </a:cubicBezTo>
                  <a:cubicBezTo>
                    <a:pt x="21" y="448"/>
                    <a:pt x="21" y="446"/>
                    <a:pt x="23" y="444"/>
                  </a:cubicBezTo>
                  <a:cubicBezTo>
                    <a:pt x="25" y="443"/>
                    <a:pt x="27" y="442"/>
                    <a:pt x="29" y="444"/>
                  </a:cubicBezTo>
                  <a:cubicBezTo>
                    <a:pt x="30" y="446"/>
                    <a:pt x="32" y="450"/>
                    <a:pt x="31" y="453"/>
                  </a:cubicBezTo>
                  <a:cubicBezTo>
                    <a:pt x="34" y="452"/>
                    <a:pt x="32" y="447"/>
                    <a:pt x="31" y="445"/>
                  </a:cubicBezTo>
                  <a:cubicBezTo>
                    <a:pt x="31" y="444"/>
                    <a:pt x="28" y="442"/>
                    <a:pt x="30" y="441"/>
                  </a:cubicBezTo>
                  <a:cubicBezTo>
                    <a:pt x="31" y="440"/>
                    <a:pt x="31" y="442"/>
                    <a:pt x="32" y="442"/>
                  </a:cubicBezTo>
                  <a:cubicBezTo>
                    <a:pt x="33" y="442"/>
                    <a:pt x="32" y="441"/>
                    <a:pt x="33" y="440"/>
                  </a:cubicBezTo>
                  <a:cubicBezTo>
                    <a:pt x="34" y="437"/>
                    <a:pt x="37" y="441"/>
                    <a:pt x="38" y="442"/>
                  </a:cubicBezTo>
                  <a:cubicBezTo>
                    <a:pt x="40" y="445"/>
                    <a:pt x="41" y="447"/>
                    <a:pt x="40" y="450"/>
                  </a:cubicBezTo>
                  <a:cubicBezTo>
                    <a:pt x="39" y="450"/>
                    <a:pt x="39" y="452"/>
                    <a:pt x="40" y="453"/>
                  </a:cubicBezTo>
                  <a:cubicBezTo>
                    <a:pt x="41" y="454"/>
                    <a:pt x="42" y="453"/>
                    <a:pt x="43" y="453"/>
                  </a:cubicBezTo>
                  <a:cubicBezTo>
                    <a:pt x="43" y="453"/>
                    <a:pt x="45" y="453"/>
                    <a:pt x="45" y="453"/>
                  </a:cubicBezTo>
                  <a:cubicBezTo>
                    <a:pt x="46" y="452"/>
                    <a:pt x="44" y="451"/>
                    <a:pt x="43" y="451"/>
                  </a:cubicBezTo>
                  <a:cubicBezTo>
                    <a:pt x="42" y="451"/>
                    <a:pt x="42" y="452"/>
                    <a:pt x="41" y="450"/>
                  </a:cubicBezTo>
                  <a:cubicBezTo>
                    <a:pt x="41" y="450"/>
                    <a:pt x="42" y="447"/>
                    <a:pt x="42" y="446"/>
                  </a:cubicBezTo>
                  <a:cubicBezTo>
                    <a:pt x="43" y="446"/>
                    <a:pt x="44" y="447"/>
                    <a:pt x="45" y="447"/>
                  </a:cubicBezTo>
                  <a:cubicBezTo>
                    <a:pt x="46" y="446"/>
                    <a:pt x="46" y="446"/>
                    <a:pt x="47" y="446"/>
                  </a:cubicBezTo>
                  <a:cubicBezTo>
                    <a:pt x="47" y="446"/>
                    <a:pt x="47" y="447"/>
                    <a:pt x="48" y="447"/>
                  </a:cubicBezTo>
                  <a:cubicBezTo>
                    <a:pt x="49" y="447"/>
                    <a:pt x="49" y="446"/>
                    <a:pt x="48" y="445"/>
                  </a:cubicBezTo>
                  <a:cubicBezTo>
                    <a:pt x="47" y="444"/>
                    <a:pt x="46" y="444"/>
                    <a:pt x="45" y="444"/>
                  </a:cubicBezTo>
                  <a:cubicBezTo>
                    <a:pt x="41" y="444"/>
                    <a:pt x="41" y="442"/>
                    <a:pt x="39" y="440"/>
                  </a:cubicBezTo>
                  <a:cubicBezTo>
                    <a:pt x="38" y="438"/>
                    <a:pt x="35" y="436"/>
                    <a:pt x="33" y="435"/>
                  </a:cubicBezTo>
                  <a:cubicBezTo>
                    <a:pt x="32" y="434"/>
                    <a:pt x="30" y="435"/>
                    <a:pt x="28" y="434"/>
                  </a:cubicBezTo>
                  <a:cubicBezTo>
                    <a:pt x="26" y="434"/>
                    <a:pt x="25" y="432"/>
                    <a:pt x="27" y="431"/>
                  </a:cubicBezTo>
                  <a:cubicBezTo>
                    <a:pt x="28" y="430"/>
                    <a:pt x="31" y="430"/>
                    <a:pt x="32" y="431"/>
                  </a:cubicBezTo>
                  <a:cubicBezTo>
                    <a:pt x="33" y="432"/>
                    <a:pt x="32" y="433"/>
                    <a:pt x="34" y="432"/>
                  </a:cubicBezTo>
                  <a:cubicBezTo>
                    <a:pt x="35" y="432"/>
                    <a:pt x="35" y="430"/>
                    <a:pt x="36" y="430"/>
                  </a:cubicBezTo>
                  <a:cubicBezTo>
                    <a:pt x="37" y="430"/>
                    <a:pt x="38" y="432"/>
                    <a:pt x="39" y="432"/>
                  </a:cubicBezTo>
                  <a:cubicBezTo>
                    <a:pt x="40" y="432"/>
                    <a:pt x="39" y="428"/>
                    <a:pt x="42" y="430"/>
                  </a:cubicBezTo>
                  <a:cubicBezTo>
                    <a:pt x="43" y="430"/>
                    <a:pt x="42" y="433"/>
                    <a:pt x="44" y="433"/>
                  </a:cubicBezTo>
                  <a:cubicBezTo>
                    <a:pt x="44" y="433"/>
                    <a:pt x="44" y="431"/>
                    <a:pt x="44" y="431"/>
                  </a:cubicBezTo>
                  <a:cubicBezTo>
                    <a:pt x="46" y="430"/>
                    <a:pt x="51" y="434"/>
                    <a:pt x="52" y="435"/>
                  </a:cubicBezTo>
                  <a:cubicBezTo>
                    <a:pt x="52" y="435"/>
                    <a:pt x="52" y="434"/>
                    <a:pt x="53" y="434"/>
                  </a:cubicBezTo>
                  <a:cubicBezTo>
                    <a:pt x="53" y="433"/>
                    <a:pt x="54" y="433"/>
                    <a:pt x="54" y="433"/>
                  </a:cubicBezTo>
                  <a:cubicBezTo>
                    <a:pt x="53" y="432"/>
                    <a:pt x="51" y="433"/>
                    <a:pt x="51" y="430"/>
                  </a:cubicBezTo>
                  <a:cubicBezTo>
                    <a:pt x="53" y="428"/>
                    <a:pt x="55" y="427"/>
                    <a:pt x="59" y="427"/>
                  </a:cubicBezTo>
                  <a:cubicBezTo>
                    <a:pt x="60" y="427"/>
                    <a:pt x="64" y="428"/>
                    <a:pt x="62" y="425"/>
                  </a:cubicBezTo>
                  <a:cubicBezTo>
                    <a:pt x="60" y="424"/>
                    <a:pt x="57" y="425"/>
                    <a:pt x="55" y="426"/>
                  </a:cubicBezTo>
                  <a:cubicBezTo>
                    <a:pt x="54" y="426"/>
                    <a:pt x="47" y="429"/>
                    <a:pt x="49" y="426"/>
                  </a:cubicBezTo>
                  <a:cubicBezTo>
                    <a:pt x="49" y="425"/>
                    <a:pt x="51" y="425"/>
                    <a:pt x="50" y="424"/>
                  </a:cubicBezTo>
                  <a:cubicBezTo>
                    <a:pt x="49" y="424"/>
                    <a:pt x="47" y="425"/>
                    <a:pt x="46" y="425"/>
                  </a:cubicBezTo>
                  <a:cubicBezTo>
                    <a:pt x="45" y="425"/>
                    <a:pt x="39" y="426"/>
                    <a:pt x="41" y="424"/>
                  </a:cubicBezTo>
                  <a:cubicBezTo>
                    <a:pt x="42" y="422"/>
                    <a:pt x="47" y="423"/>
                    <a:pt x="44" y="421"/>
                  </a:cubicBezTo>
                  <a:cubicBezTo>
                    <a:pt x="43" y="420"/>
                    <a:pt x="38" y="419"/>
                    <a:pt x="39" y="417"/>
                  </a:cubicBezTo>
                  <a:cubicBezTo>
                    <a:pt x="41" y="416"/>
                    <a:pt x="43" y="414"/>
                    <a:pt x="46" y="414"/>
                  </a:cubicBezTo>
                  <a:cubicBezTo>
                    <a:pt x="47" y="414"/>
                    <a:pt x="47" y="415"/>
                    <a:pt x="48" y="416"/>
                  </a:cubicBezTo>
                  <a:cubicBezTo>
                    <a:pt x="48" y="416"/>
                    <a:pt x="48" y="417"/>
                    <a:pt x="49" y="418"/>
                  </a:cubicBezTo>
                  <a:cubicBezTo>
                    <a:pt x="50" y="419"/>
                    <a:pt x="52" y="416"/>
                    <a:pt x="54" y="416"/>
                  </a:cubicBezTo>
                  <a:cubicBezTo>
                    <a:pt x="56" y="415"/>
                    <a:pt x="56" y="416"/>
                    <a:pt x="54" y="417"/>
                  </a:cubicBezTo>
                  <a:cubicBezTo>
                    <a:pt x="56" y="418"/>
                    <a:pt x="58" y="416"/>
                    <a:pt x="60" y="416"/>
                  </a:cubicBezTo>
                  <a:cubicBezTo>
                    <a:pt x="62" y="416"/>
                    <a:pt x="62" y="418"/>
                    <a:pt x="63" y="420"/>
                  </a:cubicBezTo>
                  <a:cubicBezTo>
                    <a:pt x="64" y="422"/>
                    <a:pt x="65" y="423"/>
                    <a:pt x="67" y="425"/>
                  </a:cubicBezTo>
                  <a:cubicBezTo>
                    <a:pt x="68" y="426"/>
                    <a:pt x="70" y="429"/>
                    <a:pt x="71" y="429"/>
                  </a:cubicBezTo>
                  <a:cubicBezTo>
                    <a:pt x="72" y="428"/>
                    <a:pt x="70" y="426"/>
                    <a:pt x="69" y="425"/>
                  </a:cubicBezTo>
                  <a:cubicBezTo>
                    <a:pt x="68" y="423"/>
                    <a:pt x="66" y="422"/>
                    <a:pt x="65" y="421"/>
                  </a:cubicBezTo>
                  <a:cubicBezTo>
                    <a:pt x="64" y="419"/>
                    <a:pt x="64" y="417"/>
                    <a:pt x="62" y="415"/>
                  </a:cubicBezTo>
                  <a:cubicBezTo>
                    <a:pt x="61" y="414"/>
                    <a:pt x="59" y="413"/>
                    <a:pt x="60" y="412"/>
                  </a:cubicBezTo>
                  <a:cubicBezTo>
                    <a:pt x="60" y="411"/>
                    <a:pt x="61" y="410"/>
                    <a:pt x="62" y="410"/>
                  </a:cubicBezTo>
                  <a:cubicBezTo>
                    <a:pt x="63" y="410"/>
                    <a:pt x="62" y="411"/>
                    <a:pt x="62" y="412"/>
                  </a:cubicBezTo>
                  <a:cubicBezTo>
                    <a:pt x="63" y="414"/>
                    <a:pt x="65" y="414"/>
                    <a:pt x="66" y="415"/>
                  </a:cubicBezTo>
                  <a:cubicBezTo>
                    <a:pt x="67" y="417"/>
                    <a:pt x="70" y="423"/>
                    <a:pt x="73" y="422"/>
                  </a:cubicBezTo>
                  <a:cubicBezTo>
                    <a:pt x="74" y="420"/>
                    <a:pt x="70" y="419"/>
                    <a:pt x="70" y="417"/>
                  </a:cubicBezTo>
                  <a:cubicBezTo>
                    <a:pt x="69" y="415"/>
                    <a:pt x="71" y="416"/>
                    <a:pt x="72" y="416"/>
                  </a:cubicBezTo>
                  <a:cubicBezTo>
                    <a:pt x="72" y="414"/>
                    <a:pt x="68" y="414"/>
                    <a:pt x="67" y="413"/>
                  </a:cubicBezTo>
                  <a:cubicBezTo>
                    <a:pt x="66" y="413"/>
                    <a:pt x="63" y="410"/>
                    <a:pt x="65" y="409"/>
                  </a:cubicBezTo>
                  <a:cubicBezTo>
                    <a:pt x="65" y="413"/>
                    <a:pt x="67" y="409"/>
                    <a:pt x="68" y="409"/>
                  </a:cubicBezTo>
                  <a:cubicBezTo>
                    <a:pt x="70" y="408"/>
                    <a:pt x="71" y="410"/>
                    <a:pt x="73" y="410"/>
                  </a:cubicBezTo>
                  <a:cubicBezTo>
                    <a:pt x="73" y="409"/>
                    <a:pt x="73" y="408"/>
                    <a:pt x="72" y="408"/>
                  </a:cubicBezTo>
                  <a:cubicBezTo>
                    <a:pt x="74" y="407"/>
                    <a:pt x="75" y="407"/>
                    <a:pt x="77" y="406"/>
                  </a:cubicBezTo>
                  <a:cubicBezTo>
                    <a:pt x="76" y="405"/>
                    <a:pt x="75" y="405"/>
                    <a:pt x="74" y="405"/>
                  </a:cubicBezTo>
                  <a:cubicBezTo>
                    <a:pt x="72" y="405"/>
                    <a:pt x="72" y="405"/>
                    <a:pt x="71" y="404"/>
                  </a:cubicBezTo>
                  <a:cubicBezTo>
                    <a:pt x="71" y="403"/>
                    <a:pt x="70" y="403"/>
                    <a:pt x="70" y="402"/>
                  </a:cubicBezTo>
                  <a:cubicBezTo>
                    <a:pt x="71" y="401"/>
                    <a:pt x="74" y="401"/>
                    <a:pt x="75" y="400"/>
                  </a:cubicBezTo>
                  <a:cubicBezTo>
                    <a:pt x="74" y="399"/>
                    <a:pt x="72" y="399"/>
                    <a:pt x="74" y="397"/>
                  </a:cubicBezTo>
                  <a:cubicBezTo>
                    <a:pt x="74" y="397"/>
                    <a:pt x="76" y="395"/>
                    <a:pt x="77" y="396"/>
                  </a:cubicBezTo>
                  <a:cubicBezTo>
                    <a:pt x="78" y="396"/>
                    <a:pt x="77" y="397"/>
                    <a:pt x="78" y="397"/>
                  </a:cubicBezTo>
                  <a:cubicBezTo>
                    <a:pt x="80" y="397"/>
                    <a:pt x="79" y="395"/>
                    <a:pt x="80" y="395"/>
                  </a:cubicBezTo>
                  <a:cubicBezTo>
                    <a:pt x="81" y="395"/>
                    <a:pt x="82" y="397"/>
                    <a:pt x="82" y="398"/>
                  </a:cubicBezTo>
                  <a:cubicBezTo>
                    <a:pt x="82" y="398"/>
                    <a:pt x="81" y="401"/>
                    <a:pt x="82" y="401"/>
                  </a:cubicBezTo>
                  <a:cubicBezTo>
                    <a:pt x="82" y="401"/>
                    <a:pt x="84" y="400"/>
                    <a:pt x="84" y="400"/>
                  </a:cubicBezTo>
                  <a:cubicBezTo>
                    <a:pt x="86" y="399"/>
                    <a:pt x="87" y="399"/>
                    <a:pt x="89" y="398"/>
                  </a:cubicBezTo>
                  <a:cubicBezTo>
                    <a:pt x="88" y="398"/>
                    <a:pt x="84" y="399"/>
                    <a:pt x="84" y="396"/>
                  </a:cubicBezTo>
                  <a:cubicBezTo>
                    <a:pt x="85" y="395"/>
                    <a:pt x="88" y="395"/>
                    <a:pt x="89" y="395"/>
                  </a:cubicBezTo>
                  <a:cubicBezTo>
                    <a:pt x="89" y="394"/>
                    <a:pt x="89" y="394"/>
                    <a:pt x="89" y="394"/>
                  </a:cubicBezTo>
                  <a:cubicBezTo>
                    <a:pt x="88" y="393"/>
                    <a:pt x="85" y="395"/>
                    <a:pt x="85" y="392"/>
                  </a:cubicBezTo>
                  <a:cubicBezTo>
                    <a:pt x="85" y="390"/>
                    <a:pt x="88" y="389"/>
                    <a:pt x="88" y="392"/>
                  </a:cubicBezTo>
                  <a:cubicBezTo>
                    <a:pt x="89" y="391"/>
                    <a:pt x="89" y="390"/>
                    <a:pt x="90" y="390"/>
                  </a:cubicBezTo>
                  <a:cubicBezTo>
                    <a:pt x="91" y="391"/>
                    <a:pt x="92" y="390"/>
                    <a:pt x="91" y="388"/>
                  </a:cubicBezTo>
                  <a:cubicBezTo>
                    <a:pt x="91" y="387"/>
                    <a:pt x="93" y="386"/>
                    <a:pt x="94" y="387"/>
                  </a:cubicBezTo>
                  <a:cubicBezTo>
                    <a:pt x="94" y="387"/>
                    <a:pt x="95" y="389"/>
                    <a:pt x="95" y="389"/>
                  </a:cubicBezTo>
                  <a:cubicBezTo>
                    <a:pt x="96" y="391"/>
                    <a:pt x="96" y="392"/>
                    <a:pt x="96" y="393"/>
                  </a:cubicBezTo>
                  <a:cubicBezTo>
                    <a:pt x="98" y="395"/>
                    <a:pt x="98" y="396"/>
                    <a:pt x="97" y="399"/>
                  </a:cubicBezTo>
                  <a:cubicBezTo>
                    <a:pt x="96" y="402"/>
                    <a:pt x="98" y="399"/>
                    <a:pt x="99" y="399"/>
                  </a:cubicBezTo>
                  <a:cubicBezTo>
                    <a:pt x="99" y="399"/>
                    <a:pt x="101" y="401"/>
                    <a:pt x="102" y="401"/>
                  </a:cubicBezTo>
                  <a:cubicBezTo>
                    <a:pt x="102" y="401"/>
                    <a:pt x="103" y="401"/>
                    <a:pt x="103" y="401"/>
                  </a:cubicBezTo>
                  <a:cubicBezTo>
                    <a:pt x="104" y="402"/>
                    <a:pt x="104" y="403"/>
                    <a:pt x="104" y="403"/>
                  </a:cubicBezTo>
                  <a:cubicBezTo>
                    <a:pt x="105" y="403"/>
                    <a:pt x="105" y="401"/>
                    <a:pt x="104" y="401"/>
                  </a:cubicBezTo>
                  <a:cubicBezTo>
                    <a:pt x="104" y="400"/>
                    <a:pt x="103" y="400"/>
                    <a:pt x="103" y="399"/>
                  </a:cubicBezTo>
                  <a:cubicBezTo>
                    <a:pt x="102" y="399"/>
                    <a:pt x="101" y="398"/>
                    <a:pt x="101" y="398"/>
                  </a:cubicBezTo>
                  <a:cubicBezTo>
                    <a:pt x="101" y="397"/>
                    <a:pt x="101" y="396"/>
                    <a:pt x="102" y="395"/>
                  </a:cubicBezTo>
                  <a:cubicBezTo>
                    <a:pt x="103" y="395"/>
                    <a:pt x="104" y="395"/>
                    <a:pt x="106" y="395"/>
                  </a:cubicBezTo>
                  <a:cubicBezTo>
                    <a:pt x="107" y="396"/>
                    <a:pt x="108" y="395"/>
                    <a:pt x="110" y="395"/>
                  </a:cubicBezTo>
                  <a:cubicBezTo>
                    <a:pt x="110" y="395"/>
                    <a:pt x="110" y="396"/>
                    <a:pt x="110" y="396"/>
                  </a:cubicBezTo>
                  <a:cubicBezTo>
                    <a:pt x="111" y="396"/>
                    <a:pt x="112" y="395"/>
                    <a:pt x="114" y="395"/>
                  </a:cubicBezTo>
                  <a:cubicBezTo>
                    <a:pt x="114" y="396"/>
                    <a:pt x="114" y="396"/>
                    <a:pt x="115" y="396"/>
                  </a:cubicBezTo>
                  <a:cubicBezTo>
                    <a:pt x="116" y="396"/>
                    <a:pt x="117" y="395"/>
                    <a:pt x="118" y="394"/>
                  </a:cubicBezTo>
                  <a:cubicBezTo>
                    <a:pt x="117" y="394"/>
                    <a:pt x="117" y="394"/>
                    <a:pt x="116" y="394"/>
                  </a:cubicBezTo>
                  <a:cubicBezTo>
                    <a:pt x="116" y="392"/>
                    <a:pt x="114" y="393"/>
                    <a:pt x="115" y="391"/>
                  </a:cubicBezTo>
                  <a:cubicBezTo>
                    <a:pt x="115" y="391"/>
                    <a:pt x="118" y="389"/>
                    <a:pt x="116" y="388"/>
                  </a:cubicBezTo>
                  <a:cubicBezTo>
                    <a:pt x="115" y="388"/>
                    <a:pt x="115" y="390"/>
                    <a:pt x="114" y="390"/>
                  </a:cubicBezTo>
                  <a:cubicBezTo>
                    <a:pt x="112" y="390"/>
                    <a:pt x="113" y="389"/>
                    <a:pt x="114" y="388"/>
                  </a:cubicBezTo>
                  <a:cubicBezTo>
                    <a:pt x="114" y="387"/>
                    <a:pt x="116" y="385"/>
                    <a:pt x="117" y="384"/>
                  </a:cubicBezTo>
                  <a:cubicBezTo>
                    <a:pt x="118" y="384"/>
                    <a:pt x="119" y="383"/>
                    <a:pt x="119" y="383"/>
                  </a:cubicBezTo>
                  <a:cubicBezTo>
                    <a:pt x="120" y="383"/>
                    <a:pt x="120" y="383"/>
                    <a:pt x="121" y="383"/>
                  </a:cubicBezTo>
                  <a:cubicBezTo>
                    <a:pt x="122" y="384"/>
                    <a:pt x="122" y="383"/>
                    <a:pt x="123" y="382"/>
                  </a:cubicBezTo>
                  <a:cubicBezTo>
                    <a:pt x="124" y="381"/>
                    <a:pt x="125" y="381"/>
                    <a:pt x="126" y="380"/>
                  </a:cubicBezTo>
                  <a:cubicBezTo>
                    <a:pt x="127" y="380"/>
                    <a:pt x="127" y="379"/>
                    <a:pt x="128" y="379"/>
                  </a:cubicBezTo>
                  <a:cubicBezTo>
                    <a:pt x="128" y="377"/>
                    <a:pt x="122" y="377"/>
                    <a:pt x="121" y="377"/>
                  </a:cubicBezTo>
                  <a:cubicBezTo>
                    <a:pt x="121" y="376"/>
                    <a:pt x="121" y="375"/>
                    <a:pt x="122" y="375"/>
                  </a:cubicBezTo>
                  <a:cubicBezTo>
                    <a:pt x="123" y="374"/>
                    <a:pt x="124" y="374"/>
                    <a:pt x="125" y="373"/>
                  </a:cubicBezTo>
                  <a:cubicBezTo>
                    <a:pt x="126" y="373"/>
                    <a:pt x="128" y="372"/>
                    <a:pt x="128" y="371"/>
                  </a:cubicBezTo>
                  <a:cubicBezTo>
                    <a:pt x="128" y="370"/>
                    <a:pt x="126" y="371"/>
                    <a:pt x="125" y="370"/>
                  </a:cubicBezTo>
                  <a:cubicBezTo>
                    <a:pt x="124" y="369"/>
                    <a:pt x="126" y="368"/>
                    <a:pt x="125" y="367"/>
                  </a:cubicBezTo>
                  <a:cubicBezTo>
                    <a:pt x="124" y="368"/>
                    <a:pt x="123" y="369"/>
                    <a:pt x="122" y="370"/>
                  </a:cubicBezTo>
                  <a:cubicBezTo>
                    <a:pt x="121" y="371"/>
                    <a:pt x="120" y="372"/>
                    <a:pt x="118" y="373"/>
                  </a:cubicBezTo>
                  <a:cubicBezTo>
                    <a:pt x="116" y="374"/>
                    <a:pt x="111" y="376"/>
                    <a:pt x="110" y="379"/>
                  </a:cubicBezTo>
                  <a:cubicBezTo>
                    <a:pt x="112" y="379"/>
                    <a:pt x="114" y="377"/>
                    <a:pt x="116" y="376"/>
                  </a:cubicBezTo>
                  <a:cubicBezTo>
                    <a:pt x="119" y="375"/>
                    <a:pt x="120" y="378"/>
                    <a:pt x="118" y="380"/>
                  </a:cubicBezTo>
                  <a:cubicBezTo>
                    <a:pt x="117" y="382"/>
                    <a:pt x="115" y="383"/>
                    <a:pt x="114" y="384"/>
                  </a:cubicBezTo>
                  <a:cubicBezTo>
                    <a:pt x="112" y="385"/>
                    <a:pt x="112" y="386"/>
                    <a:pt x="111" y="387"/>
                  </a:cubicBezTo>
                  <a:cubicBezTo>
                    <a:pt x="109" y="389"/>
                    <a:pt x="104" y="390"/>
                    <a:pt x="101" y="392"/>
                  </a:cubicBezTo>
                  <a:cubicBezTo>
                    <a:pt x="99" y="393"/>
                    <a:pt x="99" y="392"/>
                    <a:pt x="98" y="390"/>
                  </a:cubicBezTo>
                  <a:cubicBezTo>
                    <a:pt x="97" y="389"/>
                    <a:pt x="95" y="388"/>
                    <a:pt x="95" y="386"/>
                  </a:cubicBezTo>
                  <a:cubicBezTo>
                    <a:pt x="95" y="384"/>
                    <a:pt x="102" y="383"/>
                    <a:pt x="101" y="381"/>
                  </a:cubicBezTo>
                  <a:cubicBezTo>
                    <a:pt x="100" y="379"/>
                    <a:pt x="95" y="384"/>
                    <a:pt x="93" y="384"/>
                  </a:cubicBezTo>
                  <a:cubicBezTo>
                    <a:pt x="92" y="385"/>
                    <a:pt x="91" y="386"/>
                    <a:pt x="91" y="384"/>
                  </a:cubicBezTo>
                  <a:cubicBezTo>
                    <a:pt x="91" y="382"/>
                    <a:pt x="93" y="382"/>
                    <a:pt x="94" y="381"/>
                  </a:cubicBezTo>
                  <a:cubicBezTo>
                    <a:pt x="93" y="381"/>
                    <a:pt x="91" y="381"/>
                    <a:pt x="90" y="380"/>
                  </a:cubicBezTo>
                  <a:cubicBezTo>
                    <a:pt x="92" y="378"/>
                    <a:pt x="94" y="378"/>
                    <a:pt x="97" y="377"/>
                  </a:cubicBezTo>
                  <a:cubicBezTo>
                    <a:pt x="98" y="376"/>
                    <a:pt x="99" y="375"/>
                    <a:pt x="100" y="374"/>
                  </a:cubicBezTo>
                  <a:cubicBezTo>
                    <a:pt x="100" y="374"/>
                    <a:pt x="102" y="374"/>
                    <a:pt x="103" y="373"/>
                  </a:cubicBezTo>
                  <a:cubicBezTo>
                    <a:pt x="101" y="371"/>
                    <a:pt x="100" y="371"/>
                    <a:pt x="99" y="368"/>
                  </a:cubicBezTo>
                  <a:cubicBezTo>
                    <a:pt x="99" y="366"/>
                    <a:pt x="101" y="365"/>
                    <a:pt x="102" y="367"/>
                  </a:cubicBezTo>
                  <a:cubicBezTo>
                    <a:pt x="103" y="367"/>
                    <a:pt x="103" y="365"/>
                    <a:pt x="103" y="365"/>
                  </a:cubicBezTo>
                  <a:cubicBezTo>
                    <a:pt x="104" y="364"/>
                    <a:pt x="103" y="363"/>
                    <a:pt x="103" y="362"/>
                  </a:cubicBezTo>
                  <a:cubicBezTo>
                    <a:pt x="104" y="359"/>
                    <a:pt x="106" y="362"/>
                    <a:pt x="107" y="360"/>
                  </a:cubicBezTo>
                  <a:cubicBezTo>
                    <a:pt x="107" y="359"/>
                    <a:pt x="105" y="359"/>
                    <a:pt x="106" y="358"/>
                  </a:cubicBezTo>
                  <a:cubicBezTo>
                    <a:pt x="107" y="358"/>
                    <a:pt x="108" y="358"/>
                    <a:pt x="109" y="358"/>
                  </a:cubicBezTo>
                  <a:cubicBezTo>
                    <a:pt x="109" y="357"/>
                    <a:pt x="108" y="356"/>
                    <a:pt x="109" y="356"/>
                  </a:cubicBezTo>
                  <a:cubicBezTo>
                    <a:pt x="109" y="355"/>
                    <a:pt x="110" y="355"/>
                    <a:pt x="111" y="355"/>
                  </a:cubicBezTo>
                  <a:cubicBezTo>
                    <a:pt x="111" y="354"/>
                    <a:pt x="112" y="354"/>
                    <a:pt x="112" y="353"/>
                  </a:cubicBezTo>
                  <a:cubicBezTo>
                    <a:pt x="110" y="353"/>
                    <a:pt x="109" y="352"/>
                    <a:pt x="108" y="352"/>
                  </a:cubicBezTo>
                  <a:cubicBezTo>
                    <a:pt x="108" y="350"/>
                    <a:pt x="109" y="351"/>
                    <a:pt x="110" y="351"/>
                  </a:cubicBezTo>
                  <a:cubicBezTo>
                    <a:pt x="112" y="352"/>
                    <a:pt x="111" y="353"/>
                    <a:pt x="114" y="352"/>
                  </a:cubicBezTo>
                  <a:cubicBezTo>
                    <a:pt x="115" y="354"/>
                    <a:pt x="118" y="353"/>
                    <a:pt x="115" y="351"/>
                  </a:cubicBezTo>
                  <a:cubicBezTo>
                    <a:pt x="115" y="351"/>
                    <a:pt x="113" y="351"/>
                    <a:pt x="113" y="350"/>
                  </a:cubicBezTo>
                  <a:cubicBezTo>
                    <a:pt x="113" y="349"/>
                    <a:pt x="116" y="350"/>
                    <a:pt x="116" y="350"/>
                  </a:cubicBezTo>
                  <a:cubicBezTo>
                    <a:pt x="117" y="348"/>
                    <a:pt x="118" y="348"/>
                    <a:pt x="119" y="347"/>
                  </a:cubicBezTo>
                  <a:cubicBezTo>
                    <a:pt x="119" y="346"/>
                    <a:pt x="117" y="345"/>
                    <a:pt x="118" y="344"/>
                  </a:cubicBezTo>
                  <a:cubicBezTo>
                    <a:pt x="118" y="344"/>
                    <a:pt x="120" y="343"/>
                    <a:pt x="120" y="344"/>
                  </a:cubicBezTo>
                  <a:cubicBezTo>
                    <a:pt x="121" y="344"/>
                    <a:pt x="121" y="346"/>
                    <a:pt x="121" y="347"/>
                  </a:cubicBezTo>
                  <a:cubicBezTo>
                    <a:pt x="121" y="347"/>
                    <a:pt x="122" y="347"/>
                    <a:pt x="122" y="348"/>
                  </a:cubicBezTo>
                  <a:cubicBezTo>
                    <a:pt x="122" y="349"/>
                    <a:pt x="122" y="350"/>
                    <a:pt x="122" y="350"/>
                  </a:cubicBezTo>
                  <a:cubicBezTo>
                    <a:pt x="123" y="352"/>
                    <a:pt x="124" y="350"/>
                    <a:pt x="126" y="351"/>
                  </a:cubicBezTo>
                  <a:cubicBezTo>
                    <a:pt x="126" y="352"/>
                    <a:pt x="124" y="354"/>
                    <a:pt x="125" y="355"/>
                  </a:cubicBezTo>
                  <a:cubicBezTo>
                    <a:pt x="125" y="357"/>
                    <a:pt x="127" y="352"/>
                    <a:pt x="127" y="352"/>
                  </a:cubicBezTo>
                  <a:cubicBezTo>
                    <a:pt x="127" y="352"/>
                    <a:pt x="127" y="351"/>
                    <a:pt x="127" y="350"/>
                  </a:cubicBezTo>
                  <a:cubicBezTo>
                    <a:pt x="128" y="350"/>
                    <a:pt x="129" y="351"/>
                    <a:pt x="130" y="350"/>
                  </a:cubicBezTo>
                  <a:cubicBezTo>
                    <a:pt x="131" y="349"/>
                    <a:pt x="130" y="349"/>
                    <a:pt x="128" y="348"/>
                  </a:cubicBezTo>
                  <a:cubicBezTo>
                    <a:pt x="129" y="347"/>
                    <a:pt x="134" y="345"/>
                    <a:pt x="133" y="344"/>
                  </a:cubicBezTo>
                  <a:cubicBezTo>
                    <a:pt x="133" y="343"/>
                    <a:pt x="130" y="344"/>
                    <a:pt x="131" y="342"/>
                  </a:cubicBezTo>
                  <a:cubicBezTo>
                    <a:pt x="130" y="342"/>
                    <a:pt x="129" y="344"/>
                    <a:pt x="129" y="344"/>
                  </a:cubicBezTo>
                  <a:cubicBezTo>
                    <a:pt x="129" y="344"/>
                    <a:pt x="129" y="343"/>
                    <a:pt x="129" y="343"/>
                  </a:cubicBezTo>
                  <a:cubicBezTo>
                    <a:pt x="128" y="342"/>
                    <a:pt x="128" y="342"/>
                    <a:pt x="127" y="342"/>
                  </a:cubicBezTo>
                  <a:cubicBezTo>
                    <a:pt x="127" y="341"/>
                    <a:pt x="127" y="340"/>
                    <a:pt x="127" y="339"/>
                  </a:cubicBezTo>
                  <a:cubicBezTo>
                    <a:pt x="128" y="337"/>
                    <a:pt x="127" y="338"/>
                    <a:pt x="128" y="338"/>
                  </a:cubicBezTo>
                  <a:cubicBezTo>
                    <a:pt x="129" y="337"/>
                    <a:pt x="131" y="337"/>
                    <a:pt x="131" y="337"/>
                  </a:cubicBezTo>
                  <a:cubicBezTo>
                    <a:pt x="131" y="336"/>
                    <a:pt x="131" y="335"/>
                    <a:pt x="131" y="335"/>
                  </a:cubicBezTo>
                  <a:cubicBezTo>
                    <a:pt x="132" y="335"/>
                    <a:pt x="136" y="336"/>
                    <a:pt x="135" y="333"/>
                  </a:cubicBezTo>
                  <a:cubicBezTo>
                    <a:pt x="134" y="332"/>
                    <a:pt x="132" y="333"/>
                    <a:pt x="134" y="332"/>
                  </a:cubicBezTo>
                  <a:cubicBezTo>
                    <a:pt x="133" y="330"/>
                    <a:pt x="133" y="330"/>
                    <a:pt x="131" y="329"/>
                  </a:cubicBezTo>
                  <a:cubicBezTo>
                    <a:pt x="131" y="326"/>
                    <a:pt x="133" y="328"/>
                    <a:pt x="135" y="326"/>
                  </a:cubicBezTo>
                  <a:cubicBezTo>
                    <a:pt x="135" y="326"/>
                    <a:pt x="135" y="325"/>
                    <a:pt x="136" y="324"/>
                  </a:cubicBezTo>
                  <a:cubicBezTo>
                    <a:pt x="136" y="323"/>
                    <a:pt x="138" y="322"/>
                    <a:pt x="139" y="321"/>
                  </a:cubicBezTo>
                  <a:cubicBezTo>
                    <a:pt x="139" y="324"/>
                    <a:pt x="142" y="323"/>
                    <a:pt x="143" y="322"/>
                  </a:cubicBezTo>
                  <a:cubicBezTo>
                    <a:pt x="144" y="321"/>
                    <a:pt x="146" y="321"/>
                    <a:pt x="147" y="321"/>
                  </a:cubicBezTo>
                  <a:cubicBezTo>
                    <a:pt x="149" y="321"/>
                    <a:pt x="150" y="320"/>
                    <a:pt x="151" y="319"/>
                  </a:cubicBezTo>
                  <a:cubicBezTo>
                    <a:pt x="153" y="317"/>
                    <a:pt x="156" y="313"/>
                    <a:pt x="157" y="310"/>
                  </a:cubicBezTo>
                  <a:cubicBezTo>
                    <a:pt x="154" y="309"/>
                    <a:pt x="152" y="313"/>
                    <a:pt x="151" y="315"/>
                  </a:cubicBezTo>
                  <a:cubicBezTo>
                    <a:pt x="149" y="317"/>
                    <a:pt x="149" y="319"/>
                    <a:pt x="145" y="318"/>
                  </a:cubicBezTo>
                  <a:cubicBezTo>
                    <a:pt x="146" y="318"/>
                    <a:pt x="145" y="317"/>
                    <a:pt x="145" y="317"/>
                  </a:cubicBezTo>
                  <a:cubicBezTo>
                    <a:pt x="146" y="316"/>
                    <a:pt x="147" y="317"/>
                    <a:pt x="147" y="316"/>
                  </a:cubicBezTo>
                  <a:cubicBezTo>
                    <a:pt x="148" y="316"/>
                    <a:pt x="147" y="314"/>
                    <a:pt x="146" y="314"/>
                  </a:cubicBezTo>
                  <a:cubicBezTo>
                    <a:pt x="146" y="313"/>
                    <a:pt x="145" y="314"/>
                    <a:pt x="145" y="313"/>
                  </a:cubicBezTo>
                  <a:cubicBezTo>
                    <a:pt x="145" y="313"/>
                    <a:pt x="146" y="312"/>
                    <a:pt x="146" y="312"/>
                  </a:cubicBezTo>
                  <a:cubicBezTo>
                    <a:pt x="146" y="311"/>
                    <a:pt x="147" y="309"/>
                    <a:pt x="148" y="308"/>
                  </a:cubicBezTo>
                  <a:cubicBezTo>
                    <a:pt x="148" y="307"/>
                    <a:pt x="148" y="306"/>
                    <a:pt x="149" y="305"/>
                  </a:cubicBezTo>
                  <a:cubicBezTo>
                    <a:pt x="150" y="304"/>
                    <a:pt x="151" y="305"/>
                    <a:pt x="151" y="303"/>
                  </a:cubicBezTo>
                  <a:cubicBezTo>
                    <a:pt x="151" y="302"/>
                    <a:pt x="151" y="298"/>
                    <a:pt x="150" y="298"/>
                  </a:cubicBezTo>
                  <a:cubicBezTo>
                    <a:pt x="149" y="297"/>
                    <a:pt x="148" y="299"/>
                    <a:pt x="147" y="300"/>
                  </a:cubicBezTo>
                  <a:cubicBezTo>
                    <a:pt x="146" y="299"/>
                    <a:pt x="145" y="296"/>
                    <a:pt x="146" y="295"/>
                  </a:cubicBezTo>
                  <a:cubicBezTo>
                    <a:pt x="146" y="294"/>
                    <a:pt x="148" y="291"/>
                    <a:pt x="149" y="291"/>
                  </a:cubicBezTo>
                  <a:cubicBezTo>
                    <a:pt x="149" y="292"/>
                    <a:pt x="150" y="295"/>
                    <a:pt x="151" y="295"/>
                  </a:cubicBezTo>
                  <a:cubicBezTo>
                    <a:pt x="154" y="297"/>
                    <a:pt x="153" y="294"/>
                    <a:pt x="152" y="293"/>
                  </a:cubicBezTo>
                  <a:cubicBezTo>
                    <a:pt x="152" y="292"/>
                    <a:pt x="149" y="291"/>
                    <a:pt x="150" y="289"/>
                  </a:cubicBezTo>
                  <a:cubicBezTo>
                    <a:pt x="150" y="289"/>
                    <a:pt x="151" y="289"/>
                    <a:pt x="152" y="289"/>
                  </a:cubicBezTo>
                  <a:cubicBezTo>
                    <a:pt x="153" y="287"/>
                    <a:pt x="152" y="287"/>
                    <a:pt x="151" y="286"/>
                  </a:cubicBezTo>
                  <a:cubicBezTo>
                    <a:pt x="151" y="284"/>
                    <a:pt x="152" y="282"/>
                    <a:pt x="154" y="281"/>
                  </a:cubicBezTo>
                  <a:cubicBezTo>
                    <a:pt x="156" y="279"/>
                    <a:pt x="157" y="282"/>
                    <a:pt x="159" y="282"/>
                  </a:cubicBezTo>
                  <a:cubicBezTo>
                    <a:pt x="159" y="284"/>
                    <a:pt x="161" y="284"/>
                    <a:pt x="162" y="285"/>
                  </a:cubicBezTo>
                  <a:cubicBezTo>
                    <a:pt x="162" y="283"/>
                    <a:pt x="161" y="281"/>
                    <a:pt x="159" y="280"/>
                  </a:cubicBezTo>
                  <a:cubicBezTo>
                    <a:pt x="158" y="279"/>
                    <a:pt x="157" y="278"/>
                    <a:pt x="158" y="276"/>
                  </a:cubicBezTo>
                  <a:cubicBezTo>
                    <a:pt x="157" y="275"/>
                    <a:pt x="154" y="276"/>
                    <a:pt x="153" y="275"/>
                  </a:cubicBezTo>
                  <a:cubicBezTo>
                    <a:pt x="152" y="274"/>
                    <a:pt x="154" y="272"/>
                    <a:pt x="155" y="272"/>
                  </a:cubicBezTo>
                  <a:cubicBezTo>
                    <a:pt x="157" y="271"/>
                    <a:pt x="159" y="272"/>
                    <a:pt x="161" y="271"/>
                  </a:cubicBezTo>
                  <a:cubicBezTo>
                    <a:pt x="162" y="270"/>
                    <a:pt x="164" y="268"/>
                    <a:pt x="165" y="267"/>
                  </a:cubicBezTo>
                  <a:cubicBezTo>
                    <a:pt x="166" y="267"/>
                    <a:pt x="167" y="267"/>
                    <a:pt x="168" y="267"/>
                  </a:cubicBezTo>
                  <a:cubicBezTo>
                    <a:pt x="168" y="268"/>
                    <a:pt x="167" y="268"/>
                    <a:pt x="167" y="269"/>
                  </a:cubicBezTo>
                  <a:cubicBezTo>
                    <a:pt x="167" y="269"/>
                    <a:pt x="168" y="269"/>
                    <a:pt x="168" y="270"/>
                  </a:cubicBezTo>
                  <a:cubicBezTo>
                    <a:pt x="168" y="270"/>
                    <a:pt x="168" y="271"/>
                    <a:pt x="168" y="272"/>
                  </a:cubicBezTo>
                  <a:cubicBezTo>
                    <a:pt x="168" y="276"/>
                    <a:pt x="170" y="270"/>
                    <a:pt x="172" y="270"/>
                  </a:cubicBezTo>
                  <a:cubicBezTo>
                    <a:pt x="172" y="269"/>
                    <a:pt x="171" y="269"/>
                    <a:pt x="171" y="267"/>
                  </a:cubicBezTo>
                  <a:cubicBezTo>
                    <a:pt x="171" y="266"/>
                    <a:pt x="172" y="266"/>
                    <a:pt x="173" y="266"/>
                  </a:cubicBezTo>
                  <a:cubicBezTo>
                    <a:pt x="174" y="267"/>
                    <a:pt x="173" y="268"/>
                    <a:pt x="175" y="267"/>
                  </a:cubicBezTo>
                  <a:cubicBezTo>
                    <a:pt x="176" y="267"/>
                    <a:pt x="177" y="266"/>
                    <a:pt x="178" y="266"/>
                  </a:cubicBezTo>
                  <a:cubicBezTo>
                    <a:pt x="179" y="265"/>
                    <a:pt x="180" y="265"/>
                    <a:pt x="180" y="264"/>
                  </a:cubicBezTo>
                  <a:cubicBezTo>
                    <a:pt x="181" y="263"/>
                    <a:pt x="181" y="262"/>
                    <a:pt x="179" y="262"/>
                  </a:cubicBezTo>
                  <a:cubicBezTo>
                    <a:pt x="178" y="262"/>
                    <a:pt x="178" y="264"/>
                    <a:pt x="177" y="265"/>
                  </a:cubicBezTo>
                  <a:cubicBezTo>
                    <a:pt x="176" y="265"/>
                    <a:pt x="175" y="265"/>
                    <a:pt x="174" y="265"/>
                  </a:cubicBezTo>
                  <a:cubicBezTo>
                    <a:pt x="174" y="262"/>
                    <a:pt x="171" y="265"/>
                    <a:pt x="170" y="265"/>
                  </a:cubicBezTo>
                  <a:cubicBezTo>
                    <a:pt x="170" y="264"/>
                    <a:pt x="166" y="260"/>
                    <a:pt x="165" y="260"/>
                  </a:cubicBezTo>
                  <a:cubicBezTo>
                    <a:pt x="163" y="261"/>
                    <a:pt x="164" y="264"/>
                    <a:pt x="161" y="264"/>
                  </a:cubicBezTo>
                  <a:cubicBezTo>
                    <a:pt x="161" y="261"/>
                    <a:pt x="161" y="263"/>
                    <a:pt x="159" y="262"/>
                  </a:cubicBezTo>
                  <a:cubicBezTo>
                    <a:pt x="158" y="262"/>
                    <a:pt x="159" y="261"/>
                    <a:pt x="160" y="260"/>
                  </a:cubicBezTo>
                  <a:cubicBezTo>
                    <a:pt x="163" y="257"/>
                    <a:pt x="161" y="255"/>
                    <a:pt x="158" y="253"/>
                  </a:cubicBezTo>
                  <a:cubicBezTo>
                    <a:pt x="159" y="252"/>
                    <a:pt x="161" y="251"/>
                    <a:pt x="162" y="252"/>
                  </a:cubicBezTo>
                  <a:cubicBezTo>
                    <a:pt x="164" y="254"/>
                    <a:pt x="162" y="255"/>
                    <a:pt x="165" y="255"/>
                  </a:cubicBezTo>
                  <a:cubicBezTo>
                    <a:pt x="165" y="254"/>
                    <a:pt x="163" y="253"/>
                    <a:pt x="165" y="252"/>
                  </a:cubicBezTo>
                  <a:cubicBezTo>
                    <a:pt x="167" y="251"/>
                    <a:pt x="169" y="252"/>
                    <a:pt x="171" y="253"/>
                  </a:cubicBezTo>
                  <a:cubicBezTo>
                    <a:pt x="170" y="252"/>
                    <a:pt x="168" y="251"/>
                    <a:pt x="168" y="250"/>
                  </a:cubicBezTo>
                  <a:cubicBezTo>
                    <a:pt x="169" y="248"/>
                    <a:pt x="172" y="249"/>
                    <a:pt x="173" y="249"/>
                  </a:cubicBezTo>
                  <a:cubicBezTo>
                    <a:pt x="170" y="246"/>
                    <a:pt x="165" y="251"/>
                    <a:pt x="163" y="251"/>
                  </a:cubicBezTo>
                  <a:cubicBezTo>
                    <a:pt x="162" y="250"/>
                    <a:pt x="164" y="249"/>
                    <a:pt x="164" y="248"/>
                  </a:cubicBezTo>
                  <a:cubicBezTo>
                    <a:pt x="165" y="248"/>
                    <a:pt x="165" y="247"/>
                    <a:pt x="166" y="247"/>
                  </a:cubicBezTo>
                  <a:cubicBezTo>
                    <a:pt x="166" y="247"/>
                    <a:pt x="168" y="246"/>
                    <a:pt x="168" y="246"/>
                  </a:cubicBezTo>
                  <a:cubicBezTo>
                    <a:pt x="169" y="245"/>
                    <a:pt x="164" y="243"/>
                    <a:pt x="163" y="243"/>
                  </a:cubicBezTo>
                  <a:cubicBezTo>
                    <a:pt x="163" y="242"/>
                    <a:pt x="167" y="243"/>
                    <a:pt x="168" y="243"/>
                  </a:cubicBezTo>
                  <a:cubicBezTo>
                    <a:pt x="169" y="244"/>
                    <a:pt x="170" y="244"/>
                    <a:pt x="172" y="244"/>
                  </a:cubicBezTo>
                  <a:cubicBezTo>
                    <a:pt x="172" y="244"/>
                    <a:pt x="173" y="243"/>
                    <a:pt x="173" y="243"/>
                  </a:cubicBezTo>
                  <a:cubicBezTo>
                    <a:pt x="174" y="243"/>
                    <a:pt x="175" y="243"/>
                    <a:pt x="176" y="243"/>
                  </a:cubicBezTo>
                  <a:cubicBezTo>
                    <a:pt x="175" y="240"/>
                    <a:pt x="171" y="243"/>
                    <a:pt x="172" y="239"/>
                  </a:cubicBezTo>
                  <a:cubicBezTo>
                    <a:pt x="171" y="239"/>
                    <a:pt x="169" y="240"/>
                    <a:pt x="169" y="239"/>
                  </a:cubicBezTo>
                  <a:cubicBezTo>
                    <a:pt x="169" y="238"/>
                    <a:pt x="170" y="238"/>
                    <a:pt x="171" y="238"/>
                  </a:cubicBezTo>
                  <a:cubicBezTo>
                    <a:pt x="172" y="239"/>
                    <a:pt x="175" y="240"/>
                    <a:pt x="174" y="239"/>
                  </a:cubicBezTo>
                  <a:cubicBezTo>
                    <a:pt x="174" y="238"/>
                    <a:pt x="172" y="237"/>
                    <a:pt x="172" y="236"/>
                  </a:cubicBezTo>
                  <a:cubicBezTo>
                    <a:pt x="171" y="234"/>
                    <a:pt x="170" y="234"/>
                    <a:pt x="168" y="233"/>
                  </a:cubicBezTo>
                  <a:cubicBezTo>
                    <a:pt x="169" y="231"/>
                    <a:pt x="172" y="232"/>
                    <a:pt x="173" y="231"/>
                  </a:cubicBezTo>
                  <a:cubicBezTo>
                    <a:pt x="173" y="231"/>
                    <a:pt x="174" y="231"/>
                    <a:pt x="174" y="231"/>
                  </a:cubicBezTo>
                  <a:cubicBezTo>
                    <a:pt x="174" y="230"/>
                    <a:pt x="175" y="230"/>
                    <a:pt x="175" y="230"/>
                  </a:cubicBezTo>
                  <a:cubicBezTo>
                    <a:pt x="176" y="230"/>
                    <a:pt x="176" y="229"/>
                    <a:pt x="177" y="228"/>
                  </a:cubicBezTo>
                  <a:cubicBezTo>
                    <a:pt x="177" y="229"/>
                    <a:pt x="175" y="232"/>
                    <a:pt x="177" y="232"/>
                  </a:cubicBezTo>
                  <a:cubicBezTo>
                    <a:pt x="179" y="231"/>
                    <a:pt x="177" y="228"/>
                    <a:pt x="178" y="227"/>
                  </a:cubicBezTo>
                  <a:cubicBezTo>
                    <a:pt x="180" y="227"/>
                    <a:pt x="179" y="230"/>
                    <a:pt x="180" y="230"/>
                  </a:cubicBezTo>
                  <a:cubicBezTo>
                    <a:pt x="181" y="231"/>
                    <a:pt x="183" y="228"/>
                    <a:pt x="183" y="227"/>
                  </a:cubicBezTo>
                  <a:cubicBezTo>
                    <a:pt x="185" y="226"/>
                    <a:pt x="187" y="227"/>
                    <a:pt x="189" y="228"/>
                  </a:cubicBezTo>
                  <a:cubicBezTo>
                    <a:pt x="190" y="225"/>
                    <a:pt x="184" y="226"/>
                    <a:pt x="184" y="224"/>
                  </a:cubicBezTo>
                  <a:cubicBezTo>
                    <a:pt x="184" y="224"/>
                    <a:pt x="184" y="223"/>
                    <a:pt x="185" y="223"/>
                  </a:cubicBezTo>
                  <a:cubicBezTo>
                    <a:pt x="185" y="222"/>
                    <a:pt x="185" y="221"/>
                    <a:pt x="186" y="221"/>
                  </a:cubicBezTo>
                  <a:cubicBezTo>
                    <a:pt x="186" y="223"/>
                    <a:pt x="186" y="222"/>
                    <a:pt x="188" y="222"/>
                  </a:cubicBezTo>
                  <a:cubicBezTo>
                    <a:pt x="189" y="221"/>
                    <a:pt x="189" y="221"/>
                    <a:pt x="190" y="221"/>
                  </a:cubicBezTo>
                  <a:cubicBezTo>
                    <a:pt x="191" y="221"/>
                    <a:pt x="191" y="223"/>
                    <a:pt x="192" y="222"/>
                  </a:cubicBezTo>
                  <a:cubicBezTo>
                    <a:pt x="192" y="221"/>
                    <a:pt x="191" y="221"/>
                    <a:pt x="191" y="220"/>
                  </a:cubicBezTo>
                  <a:cubicBezTo>
                    <a:pt x="191" y="219"/>
                    <a:pt x="192" y="219"/>
                    <a:pt x="193" y="219"/>
                  </a:cubicBezTo>
                  <a:cubicBezTo>
                    <a:pt x="196" y="218"/>
                    <a:pt x="195" y="220"/>
                    <a:pt x="195" y="222"/>
                  </a:cubicBezTo>
                  <a:cubicBezTo>
                    <a:pt x="197" y="225"/>
                    <a:pt x="196" y="221"/>
                    <a:pt x="197" y="220"/>
                  </a:cubicBezTo>
                  <a:cubicBezTo>
                    <a:pt x="198" y="218"/>
                    <a:pt x="200" y="219"/>
                    <a:pt x="202" y="219"/>
                  </a:cubicBezTo>
                  <a:cubicBezTo>
                    <a:pt x="202" y="220"/>
                    <a:pt x="204" y="220"/>
                    <a:pt x="204" y="220"/>
                  </a:cubicBezTo>
                  <a:cubicBezTo>
                    <a:pt x="204" y="221"/>
                    <a:pt x="203" y="225"/>
                    <a:pt x="205" y="225"/>
                  </a:cubicBezTo>
                  <a:cubicBezTo>
                    <a:pt x="206" y="225"/>
                    <a:pt x="206" y="224"/>
                    <a:pt x="206" y="223"/>
                  </a:cubicBezTo>
                  <a:cubicBezTo>
                    <a:pt x="207" y="222"/>
                    <a:pt x="207" y="221"/>
                    <a:pt x="206" y="221"/>
                  </a:cubicBezTo>
                  <a:cubicBezTo>
                    <a:pt x="206" y="220"/>
                    <a:pt x="205" y="220"/>
                    <a:pt x="205" y="219"/>
                  </a:cubicBezTo>
                  <a:cubicBezTo>
                    <a:pt x="205" y="218"/>
                    <a:pt x="207" y="219"/>
                    <a:pt x="208" y="219"/>
                  </a:cubicBezTo>
                  <a:cubicBezTo>
                    <a:pt x="209" y="220"/>
                    <a:pt x="213" y="221"/>
                    <a:pt x="210" y="219"/>
                  </a:cubicBezTo>
                  <a:cubicBezTo>
                    <a:pt x="207" y="217"/>
                    <a:pt x="203" y="217"/>
                    <a:pt x="200" y="217"/>
                  </a:cubicBezTo>
                  <a:cubicBezTo>
                    <a:pt x="200" y="215"/>
                    <a:pt x="200" y="215"/>
                    <a:pt x="201" y="213"/>
                  </a:cubicBezTo>
                  <a:cubicBezTo>
                    <a:pt x="199" y="213"/>
                    <a:pt x="198" y="214"/>
                    <a:pt x="197" y="215"/>
                  </a:cubicBezTo>
                  <a:cubicBezTo>
                    <a:pt x="196" y="215"/>
                    <a:pt x="195" y="215"/>
                    <a:pt x="194" y="215"/>
                  </a:cubicBezTo>
                  <a:cubicBezTo>
                    <a:pt x="193" y="216"/>
                    <a:pt x="192" y="218"/>
                    <a:pt x="190" y="218"/>
                  </a:cubicBezTo>
                  <a:cubicBezTo>
                    <a:pt x="190" y="217"/>
                    <a:pt x="191" y="217"/>
                    <a:pt x="191" y="216"/>
                  </a:cubicBezTo>
                  <a:cubicBezTo>
                    <a:pt x="190" y="215"/>
                    <a:pt x="187" y="217"/>
                    <a:pt x="185" y="216"/>
                  </a:cubicBezTo>
                  <a:cubicBezTo>
                    <a:pt x="186" y="215"/>
                    <a:pt x="187" y="213"/>
                    <a:pt x="188" y="211"/>
                  </a:cubicBezTo>
                  <a:cubicBezTo>
                    <a:pt x="189" y="210"/>
                    <a:pt x="189" y="208"/>
                    <a:pt x="191" y="207"/>
                  </a:cubicBezTo>
                  <a:cubicBezTo>
                    <a:pt x="193" y="207"/>
                    <a:pt x="192" y="209"/>
                    <a:pt x="194" y="209"/>
                  </a:cubicBezTo>
                  <a:cubicBezTo>
                    <a:pt x="195" y="210"/>
                    <a:pt x="198" y="208"/>
                    <a:pt x="199" y="207"/>
                  </a:cubicBezTo>
                  <a:cubicBezTo>
                    <a:pt x="197" y="206"/>
                    <a:pt x="197" y="207"/>
                    <a:pt x="198" y="206"/>
                  </a:cubicBezTo>
                  <a:cubicBezTo>
                    <a:pt x="198" y="205"/>
                    <a:pt x="200" y="204"/>
                    <a:pt x="200" y="204"/>
                  </a:cubicBezTo>
                  <a:cubicBezTo>
                    <a:pt x="200" y="205"/>
                    <a:pt x="200" y="207"/>
                    <a:pt x="201" y="207"/>
                  </a:cubicBezTo>
                  <a:cubicBezTo>
                    <a:pt x="202" y="207"/>
                    <a:pt x="202" y="205"/>
                    <a:pt x="202" y="205"/>
                  </a:cubicBezTo>
                  <a:cubicBezTo>
                    <a:pt x="203" y="204"/>
                    <a:pt x="206" y="205"/>
                    <a:pt x="206" y="205"/>
                  </a:cubicBezTo>
                  <a:cubicBezTo>
                    <a:pt x="207" y="206"/>
                    <a:pt x="207" y="208"/>
                    <a:pt x="207" y="209"/>
                  </a:cubicBezTo>
                  <a:cubicBezTo>
                    <a:pt x="207" y="210"/>
                    <a:pt x="211" y="217"/>
                    <a:pt x="211" y="213"/>
                  </a:cubicBezTo>
                  <a:cubicBezTo>
                    <a:pt x="211" y="212"/>
                    <a:pt x="210" y="211"/>
                    <a:pt x="209" y="210"/>
                  </a:cubicBezTo>
                  <a:cubicBezTo>
                    <a:pt x="208" y="209"/>
                    <a:pt x="208" y="207"/>
                    <a:pt x="208" y="206"/>
                  </a:cubicBezTo>
                  <a:cubicBezTo>
                    <a:pt x="208" y="205"/>
                    <a:pt x="209" y="203"/>
                    <a:pt x="210" y="203"/>
                  </a:cubicBezTo>
                  <a:cubicBezTo>
                    <a:pt x="211" y="202"/>
                    <a:pt x="213" y="202"/>
                    <a:pt x="213" y="202"/>
                  </a:cubicBezTo>
                  <a:cubicBezTo>
                    <a:pt x="214" y="201"/>
                    <a:pt x="214" y="200"/>
                    <a:pt x="213" y="200"/>
                  </a:cubicBezTo>
                  <a:cubicBezTo>
                    <a:pt x="212" y="199"/>
                    <a:pt x="210" y="200"/>
                    <a:pt x="210" y="201"/>
                  </a:cubicBezTo>
                  <a:cubicBezTo>
                    <a:pt x="209" y="202"/>
                    <a:pt x="208" y="203"/>
                    <a:pt x="207" y="203"/>
                  </a:cubicBezTo>
                  <a:cubicBezTo>
                    <a:pt x="206" y="203"/>
                    <a:pt x="203" y="202"/>
                    <a:pt x="203" y="202"/>
                  </a:cubicBezTo>
                  <a:cubicBezTo>
                    <a:pt x="202" y="201"/>
                    <a:pt x="201" y="200"/>
                    <a:pt x="202" y="199"/>
                  </a:cubicBezTo>
                  <a:cubicBezTo>
                    <a:pt x="203" y="199"/>
                    <a:pt x="204" y="200"/>
                    <a:pt x="205" y="200"/>
                  </a:cubicBezTo>
                  <a:cubicBezTo>
                    <a:pt x="205" y="200"/>
                    <a:pt x="205" y="198"/>
                    <a:pt x="205" y="198"/>
                  </a:cubicBezTo>
                  <a:cubicBezTo>
                    <a:pt x="204" y="196"/>
                    <a:pt x="205" y="198"/>
                    <a:pt x="204" y="198"/>
                  </a:cubicBezTo>
                  <a:cubicBezTo>
                    <a:pt x="203" y="198"/>
                    <a:pt x="203" y="197"/>
                    <a:pt x="202" y="197"/>
                  </a:cubicBezTo>
                  <a:cubicBezTo>
                    <a:pt x="201" y="197"/>
                    <a:pt x="201" y="197"/>
                    <a:pt x="200" y="197"/>
                  </a:cubicBezTo>
                  <a:cubicBezTo>
                    <a:pt x="200" y="196"/>
                    <a:pt x="202" y="195"/>
                    <a:pt x="202" y="195"/>
                  </a:cubicBezTo>
                  <a:cubicBezTo>
                    <a:pt x="202" y="195"/>
                    <a:pt x="203" y="193"/>
                    <a:pt x="203" y="193"/>
                  </a:cubicBezTo>
                  <a:cubicBezTo>
                    <a:pt x="204" y="192"/>
                    <a:pt x="204" y="193"/>
                    <a:pt x="205" y="194"/>
                  </a:cubicBezTo>
                  <a:cubicBezTo>
                    <a:pt x="205" y="194"/>
                    <a:pt x="206" y="194"/>
                    <a:pt x="207" y="194"/>
                  </a:cubicBezTo>
                  <a:cubicBezTo>
                    <a:pt x="207" y="194"/>
                    <a:pt x="209" y="195"/>
                    <a:pt x="209" y="193"/>
                  </a:cubicBezTo>
                  <a:cubicBezTo>
                    <a:pt x="209" y="193"/>
                    <a:pt x="207" y="193"/>
                    <a:pt x="207" y="192"/>
                  </a:cubicBezTo>
                  <a:cubicBezTo>
                    <a:pt x="206" y="191"/>
                    <a:pt x="207" y="191"/>
                    <a:pt x="208" y="191"/>
                  </a:cubicBezTo>
                  <a:cubicBezTo>
                    <a:pt x="209" y="192"/>
                    <a:pt x="210" y="193"/>
                    <a:pt x="211" y="194"/>
                  </a:cubicBezTo>
                  <a:cubicBezTo>
                    <a:pt x="212" y="194"/>
                    <a:pt x="213" y="195"/>
                    <a:pt x="213" y="194"/>
                  </a:cubicBezTo>
                  <a:cubicBezTo>
                    <a:pt x="213" y="193"/>
                    <a:pt x="211" y="191"/>
                    <a:pt x="211" y="191"/>
                  </a:cubicBezTo>
                  <a:cubicBezTo>
                    <a:pt x="209" y="189"/>
                    <a:pt x="206" y="187"/>
                    <a:pt x="204" y="189"/>
                  </a:cubicBezTo>
                  <a:cubicBezTo>
                    <a:pt x="201" y="191"/>
                    <a:pt x="199" y="194"/>
                    <a:pt x="195" y="196"/>
                  </a:cubicBezTo>
                  <a:cubicBezTo>
                    <a:pt x="194" y="196"/>
                    <a:pt x="192" y="197"/>
                    <a:pt x="192" y="195"/>
                  </a:cubicBezTo>
                  <a:cubicBezTo>
                    <a:pt x="192" y="194"/>
                    <a:pt x="194" y="194"/>
                    <a:pt x="194" y="194"/>
                  </a:cubicBezTo>
                  <a:cubicBezTo>
                    <a:pt x="194" y="193"/>
                    <a:pt x="194" y="192"/>
                    <a:pt x="193" y="192"/>
                  </a:cubicBezTo>
                  <a:cubicBezTo>
                    <a:pt x="194" y="190"/>
                    <a:pt x="197" y="192"/>
                    <a:pt x="198" y="191"/>
                  </a:cubicBezTo>
                  <a:cubicBezTo>
                    <a:pt x="198" y="190"/>
                    <a:pt x="198" y="190"/>
                    <a:pt x="198" y="189"/>
                  </a:cubicBezTo>
                  <a:cubicBezTo>
                    <a:pt x="197" y="189"/>
                    <a:pt x="190" y="189"/>
                    <a:pt x="193" y="187"/>
                  </a:cubicBezTo>
                  <a:cubicBezTo>
                    <a:pt x="194" y="187"/>
                    <a:pt x="197" y="187"/>
                    <a:pt x="198" y="186"/>
                  </a:cubicBezTo>
                  <a:cubicBezTo>
                    <a:pt x="199" y="186"/>
                    <a:pt x="198" y="185"/>
                    <a:pt x="198" y="185"/>
                  </a:cubicBezTo>
                  <a:cubicBezTo>
                    <a:pt x="199" y="185"/>
                    <a:pt x="199" y="184"/>
                    <a:pt x="200" y="184"/>
                  </a:cubicBezTo>
                  <a:cubicBezTo>
                    <a:pt x="201" y="185"/>
                    <a:pt x="200" y="186"/>
                    <a:pt x="201" y="186"/>
                  </a:cubicBezTo>
                  <a:cubicBezTo>
                    <a:pt x="202" y="186"/>
                    <a:pt x="203" y="185"/>
                    <a:pt x="203" y="185"/>
                  </a:cubicBezTo>
                  <a:cubicBezTo>
                    <a:pt x="204" y="184"/>
                    <a:pt x="206" y="182"/>
                    <a:pt x="207" y="182"/>
                  </a:cubicBezTo>
                  <a:cubicBezTo>
                    <a:pt x="207" y="183"/>
                    <a:pt x="206" y="184"/>
                    <a:pt x="207" y="185"/>
                  </a:cubicBezTo>
                  <a:cubicBezTo>
                    <a:pt x="208" y="185"/>
                    <a:pt x="209" y="182"/>
                    <a:pt x="210" y="181"/>
                  </a:cubicBezTo>
                  <a:cubicBezTo>
                    <a:pt x="210" y="181"/>
                    <a:pt x="212" y="180"/>
                    <a:pt x="212" y="180"/>
                  </a:cubicBezTo>
                  <a:cubicBezTo>
                    <a:pt x="213" y="181"/>
                    <a:pt x="212" y="182"/>
                    <a:pt x="213" y="182"/>
                  </a:cubicBezTo>
                  <a:cubicBezTo>
                    <a:pt x="215" y="184"/>
                    <a:pt x="215" y="176"/>
                    <a:pt x="219" y="178"/>
                  </a:cubicBezTo>
                  <a:cubicBezTo>
                    <a:pt x="220" y="182"/>
                    <a:pt x="222" y="186"/>
                    <a:pt x="226" y="188"/>
                  </a:cubicBezTo>
                  <a:cubicBezTo>
                    <a:pt x="226" y="186"/>
                    <a:pt x="225" y="186"/>
                    <a:pt x="224" y="184"/>
                  </a:cubicBezTo>
                  <a:cubicBezTo>
                    <a:pt x="223" y="183"/>
                    <a:pt x="222" y="181"/>
                    <a:pt x="223" y="179"/>
                  </a:cubicBezTo>
                  <a:cubicBezTo>
                    <a:pt x="225" y="180"/>
                    <a:pt x="224" y="182"/>
                    <a:pt x="225" y="183"/>
                  </a:cubicBezTo>
                  <a:cubicBezTo>
                    <a:pt x="226" y="182"/>
                    <a:pt x="226" y="180"/>
                    <a:pt x="226" y="179"/>
                  </a:cubicBezTo>
                  <a:cubicBezTo>
                    <a:pt x="226" y="178"/>
                    <a:pt x="226" y="177"/>
                    <a:pt x="225" y="177"/>
                  </a:cubicBezTo>
                  <a:cubicBezTo>
                    <a:pt x="224" y="176"/>
                    <a:pt x="225" y="174"/>
                    <a:pt x="226" y="174"/>
                  </a:cubicBezTo>
                  <a:cubicBezTo>
                    <a:pt x="228" y="174"/>
                    <a:pt x="227" y="176"/>
                    <a:pt x="230" y="175"/>
                  </a:cubicBezTo>
                  <a:cubicBezTo>
                    <a:pt x="229" y="174"/>
                    <a:pt x="228" y="173"/>
                    <a:pt x="227" y="173"/>
                  </a:cubicBezTo>
                  <a:cubicBezTo>
                    <a:pt x="225" y="172"/>
                    <a:pt x="226" y="172"/>
                    <a:pt x="225" y="173"/>
                  </a:cubicBezTo>
                  <a:cubicBezTo>
                    <a:pt x="224" y="173"/>
                    <a:pt x="224" y="174"/>
                    <a:pt x="223" y="173"/>
                  </a:cubicBezTo>
                  <a:cubicBezTo>
                    <a:pt x="222" y="172"/>
                    <a:pt x="222" y="172"/>
                    <a:pt x="223" y="171"/>
                  </a:cubicBezTo>
                  <a:cubicBezTo>
                    <a:pt x="223" y="171"/>
                    <a:pt x="224" y="171"/>
                    <a:pt x="225" y="170"/>
                  </a:cubicBezTo>
                  <a:cubicBezTo>
                    <a:pt x="226" y="170"/>
                    <a:pt x="226" y="169"/>
                    <a:pt x="227" y="169"/>
                  </a:cubicBezTo>
                  <a:cubicBezTo>
                    <a:pt x="229" y="168"/>
                    <a:pt x="230" y="171"/>
                    <a:pt x="232" y="171"/>
                  </a:cubicBezTo>
                  <a:cubicBezTo>
                    <a:pt x="232" y="169"/>
                    <a:pt x="230" y="168"/>
                    <a:pt x="229" y="167"/>
                  </a:cubicBezTo>
                  <a:cubicBezTo>
                    <a:pt x="228" y="165"/>
                    <a:pt x="228" y="163"/>
                    <a:pt x="225" y="162"/>
                  </a:cubicBezTo>
                  <a:cubicBezTo>
                    <a:pt x="225" y="161"/>
                    <a:pt x="221" y="161"/>
                    <a:pt x="222" y="160"/>
                  </a:cubicBezTo>
                  <a:cubicBezTo>
                    <a:pt x="222" y="158"/>
                    <a:pt x="226" y="157"/>
                    <a:pt x="227" y="157"/>
                  </a:cubicBezTo>
                  <a:cubicBezTo>
                    <a:pt x="228" y="157"/>
                    <a:pt x="231" y="156"/>
                    <a:pt x="232" y="157"/>
                  </a:cubicBezTo>
                  <a:cubicBezTo>
                    <a:pt x="232" y="157"/>
                    <a:pt x="233" y="158"/>
                    <a:pt x="233" y="158"/>
                  </a:cubicBezTo>
                  <a:cubicBezTo>
                    <a:pt x="234" y="160"/>
                    <a:pt x="233" y="159"/>
                    <a:pt x="233" y="160"/>
                  </a:cubicBezTo>
                  <a:cubicBezTo>
                    <a:pt x="235" y="161"/>
                    <a:pt x="235" y="161"/>
                    <a:pt x="236" y="160"/>
                  </a:cubicBezTo>
                  <a:cubicBezTo>
                    <a:pt x="238" y="159"/>
                    <a:pt x="238" y="158"/>
                    <a:pt x="239" y="159"/>
                  </a:cubicBezTo>
                  <a:cubicBezTo>
                    <a:pt x="239" y="161"/>
                    <a:pt x="239" y="161"/>
                    <a:pt x="240" y="162"/>
                  </a:cubicBezTo>
                  <a:cubicBezTo>
                    <a:pt x="241" y="163"/>
                    <a:pt x="242" y="164"/>
                    <a:pt x="242" y="165"/>
                  </a:cubicBezTo>
                  <a:cubicBezTo>
                    <a:pt x="243" y="166"/>
                    <a:pt x="243" y="171"/>
                    <a:pt x="244" y="167"/>
                  </a:cubicBezTo>
                  <a:cubicBezTo>
                    <a:pt x="244" y="164"/>
                    <a:pt x="243" y="164"/>
                    <a:pt x="241" y="161"/>
                  </a:cubicBezTo>
                  <a:cubicBezTo>
                    <a:pt x="240" y="159"/>
                    <a:pt x="240" y="157"/>
                    <a:pt x="243" y="156"/>
                  </a:cubicBezTo>
                  <a:cubicBezTo>
                    <a:pt x="244" y="157"/>
                    <a:pt x="244" y="159"/>
                    <a:pt x="246" y="159"/>
                  </a:cubicBezTo>
                  <a:cubicBezTo>
                    <a:pt x="248" y="159"/>
                    <a:pt x="246" y="157"/>
                    <a:pt x="245" y="157"/>
                  </a:cubicBezTo>
                  <a:cubicBezTo>
                    <a:pt x="245" y="156"/>
                    <a:pt x="246" y="155"/>
                    <a:pt x="248" y="155"/>
                  </a:cubicBezTo>
                  <a:cubicBezTo>
                    <a:pt x="250" y="156"/>
                    <a:pt x="250" y="157"/>
                    <a:pt x="253" y="157"/>
                  </a:cubicBezTo>
                  <a:cubicBezTo>
                    <a:pt x="253" y="157"/>
                    <a:pt x="250" y="155"/>
                    <a:pt x="249" y="155"/>
                  </a:cubicBezTo>
                  <a:cubicBezTo>
                    <a:pt x="248" y="154"/>
                    <a:pt x="246" y="155"/>
                    <a:pt x="246" y="153"/>
                  </a:cubicBezTo>
                  <a:cubicBezTo>
                    <a:pt x="246" y="152"/>
                    <a:pt x="248" y="150"/>
                    <a:pt x="247" y="150"/>
                  </a:cubicBezTo>
                  <a:cubicBezTo>
                    <a:pt x="246" y="149"/>
                    <a:pt x="243" y="151"/>
                    <a:pt x="243" y="152"/>
                  </a:cubicBezTo>
                  <a:cubicBezTo>
                    <a:pt x="242" y="153"/>
                    <a:pt x="241" y="155"/>
                    <a:pt x="238" y="154"/>
                  </a:cubicBezTo>
                  <a:cubicBezTo>
                    <a:pt x="237" y="153"/>
                    <a:pt x="238" y="152"/>
                    <a:pt x="237" y="151"/>
                  </a:cubicBezTo>
                  <a:cubicBezTo>
                    <a:pt x="236" y="151"/>
                    <a:pt x="234" y="153"/>
                    <a:pt x="233" y="153"/>
                  </a:cubicBezTo>
                  <a:cubicBezTo>
                    <a:pt x="231" y="154"/>
                    <a:pt x="229" y="155"/>
                    <a:pt x="227" y="154"/>
                  </a:cubicBezTo>
                  <a:cubicBezTo>
                    <a:pt x="227" y="153"/>
                    <a:pt x="226" y="152"/>
                    <a:pt x="227" y="150"/>
                  </a:cubicBezTo>
                  <a:cubicBezTo>
                    <a:pt x="227" y="149"/>
                    <a:pt x="229" y="150"/>
                    <a:pt x="229" y="149"/>
                  </a:cubicBezTo>
                  <a:cubicBezTo>
                    <a:pt x="229" y="149"/>
                    <a:pt x="228" y="148"/>
                    <a:pt x="228" y="148"/>
                  </a:cubicBezTo>
                  <a:cubicBezTo>
                    <a:pt x="228" y="147"/>
                    <a:pt x="228" y="147"/>
                    <a:pt x="228" y="146"/>
                  </a:cubicBezTo>
                  <a:cubicBezTo>
                    <a:pt x="229" y="144"/>
                    <a:pt x="229" y="144"/>
                    <a:pt x="231" y="144"/>
                  </a:cubicBezTo>
                  <a:cubicBezTo>
                    <a:pt x="233" y="143"/>
                    <a:pt x="233" y="143"/>
                    <a:pt x="235" y="142"/>
                  </a:cubicBezTo>
                  <a:cubicBezTo>
                    <a:pt x="236" y="141"/>
                    <a:pt x="236" y="141"/>
                    <a:pt x="237" y="142"/>
                  </a:cubicBezTo>
                  <a:cubicBezTo>
                    <a:pt x="238" y="143"/>
                    <a:pt x="239" y="145"/>
                    <a:pt x="239" y="144"/>
                  </a:cubicBezTo>
                  <a:cubicBezTo>
                    <a:pt x="240" y="143"/>
                    <a:pt x="238" y="142"/>
                    <a:pt x="239" y="141"/>
                  </a:cubicBezTo>
                  <a:cubicBezTo>
                    <a:pt x="242" y="138"/>
                    <a:pt x="245" y="144"/>
                    <a:pt x="248" y="142"/>
                  </a:cubicBezTo>
                  <a:cubicBezTo>
                    <a:pt x="247" y="141"/>
                    <a:pt x="246" y="142"/>
                    <a:pt x="245" y="141"/>
                  </a:cubicBezTo>
                  <a:cubicBezTo>
                    <a:pt x="245" y="141"/>
                    <a:pt x="245" y="140"/>
                    <a:pt x="245" y="139"/>
                  </a:cubicBezTo>
                  <a:cubicBezTo>
                    <a:pt x="244" y="138"/>
                    <a:pt x="242" y="140"/>
                    <a:pt x="242" y="138"/>
                  </a:cubicBezTo>
                  <a:cubicBezTo>
                    <a:pt x="241" y="136"/>
                    <a:pt x="244" y="135"/>
                    <a:pt x="246" y="135"/>
                  </a:cubicBezTo>
                  <a:cubicBezTo>
                    <a:pt x="247" y="136"/>
                    <a:pt x="250" y="138"/>
                    <a:pt x="251" y="138"/>
                  </a:cubicBezTo>
                  <a:cubicBezTo>
                    <a:pt x="252" y="136"/>
                    <a:pt x="248" y="135"/>
                    <a:pt x="248" y="134"/>
                  </a:cubicBezTo>
                  <a:cubicBezTo>
                    <a:pt x="247" y="131"/>
                    <a:pt x="250" y="132"/>
                    <a:pt x="252" y="132"/>
                  </a:cubicBezTo>
                  <a:cubicBezTo>
                    <a:pt x="254" y="131"/>
                    <a:pt x="253" y="131"/>
                    <a:pt x="252" y="130"/>
                  </a:cubicBezTo>
                  <a:cubicBezTo>
                    <a:pt x="251" y="129"/>
                    <a:pt x="251" y="128"/>
                    <a:pt x="250" y="128"/>
                  </a:cubicBezTo>
                  <a:cubicBezTo>
                    <a:pt x="249" y="127"/>
                    <a:pt x="246" y="130"/>
                    <a:pt x="245" y="128"/>
                  </a:cubicBezTo>
                  <a:cubicBezTo>
                    <a:pt x="245" y="127"/>
                    <a:pt x="246" y="126"/>
                    <a:pt x="246" y="125"/>
                  </a:cubicBezTo>
                  <a:cubicBezTo>
                    <a:pt x="247" y="124"/>
                    <a:pt x="247" y="124"/>
                    <a:pt x="248" y="123"/>
                  </a:cubicBezTo>
                  <a:cubicBezTo>
                    <a:pt x="249" y="122"/>
                    <a:pt x="249" y="122"/>
                    <a:pt x="249" y="121"/>
                  </a:cubicBezTo>
                  <a:cubicBezTo>
                    <a:pt x="249" y="119"/>
                    <a:pt x="249" y="119"/>
                    <a:pt x="250" y="118"/>
                  </a:cubicBezTo>
                  <a:cubicBezTo>
                    <a:pt x="250" y="118"/>
                    <a:pt x="252" y="118"/>
                    <a:pt x="253" y="118"/>
                  </a:cubicBezTo>
                  <a:cubicBezTo>
                    <a:pt x="253" y="117"/>
                    <a:pt x="254" y="117"/>
                    <a:pt x="255" y="117"/>
                  </a:cubicBezTo>
                  <a:cubicBezTo>
                    <a:pt x="255" y="116"/>
                    <a:pt x="259" y="116"/>
                    <a:pt x="258" y="116"/>
                  </a:cubicBezTo>
                  <a:cubicBezTo>
                    <a:pt x="258" y="115"/>
                    <a:pt x="258" y="115"/>
                    <a:pt x="258" y="115"/>
                  </a:cubicBezTo>
                  <a:cubicBezTo>
                    <a:pt x="258" y="113"/>
                    <a:pt x="258" y="113"/>
                    <a:pt x="257" y="111"/>
                  </a:cubicBezTo>
                  <a:cubicBezTo>
                    <a:pt x="255" y="109"/>
                    <a:pt x="256" y="108"/>
                    <a:pt x="258" y="106"/>
                  </a:cubicBezTo>
                  <a:cubicBezTo>
                    <a:pt x="259" y="105"/>
                    <a:pt x="259" y="103"/>
                    <a:pt x="259" y="102"/>
                  </a:cubicBezTo>
                  <a:cubicBezTo>
                    <a:pt x="259" y="101"/>
                    <a:pt x="259" y="100"/>
                    <a:pt x="259" y="100"/>
                  </a:cubicBezTo>
                  <a:cubicBezTo>
                    <a:pt x="260" y="99"/>
                    <a:pt x="261" y="99"/>
                    <a:pt x="262" y="98"/>
                  </a:cubicBezTo>
                  <a:cubicBezTo>
                    <a:pt x="262" y="100"/>
                    <a:pt x="262" y="103"/>
                    <a:pt x="265" y="103"/>
                  </a:cubicBezTo>
                  <a:cubicBezTo>
                    <a:pt x="265" y="105"/>
                    <a:pt x="264" y="109"/>
                    <a:pt x="265" y="111"/>
                  </a:cubicBezTo>
                  <a:cubicBezTo>
                    <a:pt x="267" y="112"/>
                    <a:pt x="267" y="108"/>
                    <a:pt x="267" y="107"/>
                  </a:cubicBezTo>
                  <a:cubicBezTo>
                    <a:pt x="267" y="108"/>
                    <a:pt x="268" y="110"/>
                    <a:pt x="269" y="110"/>
                  </a:cubicBezTo>
                  <a:cubicBezTo>
                    <a:pt x="270" y="109"/>
                    <a:pt x="269" y="108"/>
                    <a:pt x="271" y="107"/>
                  </a:cubicBezTo>
                  <a:cubicBezTo>
                    <a:pt x="273" y="107"/>
                    <a:pt x="274" y="109"/>
                    <a:pt x="275" y="109"/>
                  </a:cubicBezTo>
                  <a:cubicBezTo>
                    <a:pt x="276" y="107"/>
                    <a:pt x="273" y="106"/>
                    <a:pt x="272" y="105"/>
                  </a:cubicBezTo>
                  <a:cubicBezTo>
                    <a:pt x="270" y="104"/>
                    <a:pt x="269" y="103"/>
                    <a:pt x="268" y="101"/>
                  </a:cubicBezTo>
                  <a:cubicBezTo>
                    <a:pt x="267" y="100"/>
                    <a:pt x="266" y="100"/>
                    <a:pt x="266" y="98"/>
                  </a:cubicBezTo>
                  <a:cubicBezTo>
                    <a:pt x="265" y="95"/>
                    <a:pt x="268" y="96"/>
                    <a:pt x="270" y="95"/>
                  </a:cubicBezTo>
                  <a:cubicBezTo>
                    <a:pt x="273" y="94"/>
                    <a:pt x="272" y="95"/>
                    <a:pt x="273" y="97"/>
                  </a:cubicBezTo>
                  <a:cubicBezTo>
                    <a:pt x="273" y="98"/>
                    <a:pt x="274" y="99"/>
                    <a:pt x="275" y="100"/>
                  </a:cubicBezTo>
                  <a:cubicBezTo>
                    <a:pt x="276" y="102"/>
                    <a:pt x="276" y="103"/>
                    <a:pt x="277" y="105"/>
                  </a:cubicBezTo>
                  <a:cubicBezTo>
                    <a:pt x="278" y="105"/>
                    <a:pt x="279" y="105"/>
                    <a:pt x="280" y="106"/>
                  </a:cubicBezTo>
                  <a:cubicBezTo>
                    <a:pt x="281" y="106"/>
                    <a:pt x="282" y="105"/>
                    <a:pt x="283" y="106"/>
                  </a:cubicBezTo>
                  <a:cubicBezTo>
                    <a:pt x="285" y="108"/>
                    <a:pt x="279" y="109"/>
                    <a:pt x="279" y="110"/>
                  </a:cubicBezTo>
                  <a:cubicBezTo>
                    <a:pt x="279" y="110"/>
                    <a:pt x="282" y="112"/>
                    <a:pt x="282" y="112"/>
                  </a:cubicBezTo>
                  <a:cubicBezTo>
                    <a:pt x="282" y="112"/>
                    <a:pt x="282" y="112"/>
                    <a:pt x="282" y="112"/>
                  </a:cubicBezTo>
                  <a:cubicBezTo>
                    <a:pt x="282" y="112"/>
                    <a:pt x="284" y="112"/>
                    <a:pt x="283" y="112"/>
                  </a:cubicBezTo>
                  <a:cubicBezTo>
                    <a:pt x="285" y="112"/>
                    <a:pt x="285" y="113"/>
                    <a:pt x="285" y="111"/>
                  </a:cubicBezTo>
                  <a:cubicBezTo>
                    <a:pt x="285" y="110"/>
                    <a:pt x="285" y="107"/>
                    <a:pt x="285" y="105"/>
                  </a:cubicBezTo>
                  <a:cubicBezTo>
                    <a:pt x="284" y="103"/>
                    <a:pt x="282" y="103"/>
                    <a:pt x="280" y="103"/>
                  </a:cubicBezTo>
                  <a:cubicBezTo>
                    <a:pt x="278" y="102"/>
                    <a:pt x="276" y="101"/>
                    <a:pt x="276" y="98"/>
                  </a:cubicBezTo>
                  <a:cubicBezTo>
                    <a:pt x="276" y="96"/>
                    <a:pt x="278" y="96"/>
                    <a:pt x="279" y="94"/>
                  </a:cubicBezTo>
                  <a:cubicBezTo>
                    <a:pt x="277" y="93"/>
                    <a:pt x="274" y="95"/>
                    <a:pt x="274" y="91"/>
                  </a:cubicBezTo>
                  <a:cubicBezTo>
                    <a:pt x="275" y="90"/>
                    <a:pt x="275" y="89"/>
                    <a:pt x="276" y="88"/>
                  </a:cubicBezTo>
                  <a:cubicBezTo>
                    <a:pt x="277" y="87"/>
                    <a:pt x="277" y="86"/>
                    <a:pt x="277" y="85"/>
                  </a:cubicBezTo>
                  <a:cubicBezTo>
                    <a:pt x="278" y="84"/>
                    <a:pt x="278" y="84"/>
                    <a:pt x="279" y="83"/>
                  </a:cubicBezTo>
                  <a:cubicBezTo>
                    <a:pt x="279" y="83"/>
                    <a:pt x="280" y="82"/>
                    <a:pt x="280" y="82"/>
                  </a:cubicBezTo>
                  <a:cubicBezTo>
                    <a:pt x="282" y="81"/>
                    <a:pt x="285" y="81"/>
                    <a:pt x="287" y="80"/>
                  </a:cubicBezTo>
                  <a:cubicBezTo>
                    <a:pt x="288" y="80"/>
                    <a:pt x="290" y="79"/>
                    <a:pt x="290" y="81"/>
                  </a:cubicBezTo>
                  <a:cubicBezTo>
                    <a:pt x="291" y="83"/>
                    <a:pt x="289" y="85"/>
                    <a:pt x="289" y="88"/>
                  </a:cubicBezTo>
                  <a:cubicBezTo>
                    <a:pt x="289" y="89"/>
                    <a:pt x="289" y="90"/>
                    <a:pt x="289" y="92"/>
                  </a:cubicBezTo>
                  <a:cubicBezTo>
                    <a:pt x="289" y="93"/>
                    <a:pt x="288" y="94"/>
                    <a:pt x="288" y="96"/>
                  </a:cubicBezTo>
                  <a:cubicBezTo>
                    <a:pt x="288" y="97"/>
                    <a:pt x="288" y="98"/>
                    <a:pt x="287" y="100"/>
                  </a:cubicBezTo>
                  <a:cubicBezTo>
                    <a:pt x="287" y="101"/>
                    <a:pt x="286" y="102"/>
                    <a:pt x="285" y="103"/>
                  </a:cubicBezTo>
                  <a:cubicBezTo>
                    <a:pt x="287" y="103"/>
                    <a:pt x="289" y="100"/>
                    <a:pt x="290" y="98"/>
                  </a:cubicBezTo>
                  <a:cubicBezTo>
                    <a:pt x="290" y="97"/>
                    <a:pt x="290" y="95"/>
                    <a:pt x="290" y="93"/>
                  </a:cubicBezTo>
                  <a:cubicBezTo>
                    <a:pt x="292" y="88"/>
                    <a:pt x="295" y="95"/>
                    <a:pt x="298" y="94"/>
                  </a:cubicBezTo>
                  <a:cubicBezTo>
                    <a:pt x="298" y="92"/>
                    <a:pt x="296" y="92"/>
                    <a:pt x="295" y="92"/>
                  </a:cubicBezTo>
                  <a:cubicBezTo>
                    <a:pt x="293" y="91"/>
                    <a:pt x="292" y="90"/>
                    <a:pt x="292" y="88"/>
                  </a:cubicBezTo>
                  <a:cubicBezTo>
                    <a:pt x="291" y="86"/>
                    <a:pt x="292" y="85"/>
                    <a:pt x="293" y="83"/>
                  </a:cubicBezTo>
                  <a:cubicBezTo>
                    <a:pt x="293" y="82"/>
                    <a:pt x="293" y="80"/>
                    <a:pt x="294" y="79"/>
                  </a:cubicBezTo>
                  <a:cubicBezTo>
                    <a:pt x="294" y="80"/>
                    <a:pt x="294" y="81"/>
                    <a:pt x="295" y="82"/>
                  </a:cubicBezTo>
                  <a:cubicBezTo>
                    <a:pt x="296" y="81"/>
                    <a:pt x="296" y="80"/>
                    <a:pt x="296" y="79"/>
                  </a:cubicBezTo>
                  <a:cubicBezTo>
                    <a:pt x="296" y="78"/>
                    <a:pt x="296" y="77"/>
                    <a:pt x="296" y="77"/>
                  </a:cubicBezTo>
                  <a:cubicBezTo>
                    <a:pt x="296" y="76"/>
                    <a:pt x="297" y="76"/>
                    <a:pt x="297" y="76"/>
                  </a:cubicBezTo>
                  <a:cubicBezTo>
                    <a:pt x="298" y="74"/>
                    <a:pt x="298" y="74"/>
                    <a:pt x="298" y="73"/>
                  </a:cubicBezTo>
                  <a:cubicBezTo>
                    <a:pt x="299" y="72"/>
                    <a:pt x="300" y="71"/>
                    <a:pt x="301" y="70"/>
                  </a:cubicBezTo>
                  <a:cubicBezTo>
                    <a:pt x="303" y="74"/>
                    <a:pt x="303" y="76"/>
                    <a:pt x="302" y="81"/>
                  </a:cubicBezTo>
                  <a:cubicBezTo>
                    <a:pt x="302" y="82"/>
                    <a:pt x="301" y="84"/>
                    <a:pt x="301" y="86"/>
                  </a:cubicBezTo>
                  <a:cubicBezTo>
                    <a:pt x="302" y="88"/>
                    <a:pt x="303" y="89"/>
                    <a:pt x="303" y="91"/>
                  </a:cubicBezTo>
                  <a:cubicBezTo>
                    <a:pt x="302" y="92"/>
                    <a:pt x="301" y="92"/>
                    <a:pt x="301" y="93"/>
                  </a:cubicBezTo>
                  <a:cubicBezTo>
                    <a:pt x="300" y="94"/>
                    <a:pt x="300" y="97"/>
                    <a:pt x="300" y="98"/>
                  </a:cubicBezTo>
                  <a:cubicBezTo>
                    <a:pt x="300" y="99"/>
                    <a:pt x="299" y="101"/>
                    <a:pt x="299" y="102"/>
                  </a:cubicBezTo>
                  <a:cubicBezTo>
                    <a:pt x="298" y="104"/>
                    <a:pt x="296" y="104"/>
                    <a:pt x="295" y="106"/>
                  </a:cubicBezTo>
                  <a:cubicBezTo>
                    <a:pt x="295" y="106"/>
                    <a:pt x="294" y="108"/>
                    <a:pt x="293" y="109"/>
                  </a:cubicBezTo>
                  <a:cubicBezTo>
                    <a:pt x="293" y="110"/>
                    <a:pt x="294" y="110"/>
                    <a:pt x="295" y="109"/>
                  </a:cubicBezTo>
                  <a:cubicBezTo>
                    <a:pt x="296" y="107"/>
                    <a:pt x="297" y="106"/>
                    <a:pt x="298" y="105"/>
                  </a:cubicBezTo>
                  <a:cubicBezTo>
                    <a:pt x="300" y="104"/>
                    <a:pt x="301" y="103"/>
                    <a:pt x="301" y="102"/>
                  </a:cubicBezTo>
                  <a:cubicBezTo>
                    <a:pt x="302" y="100"/>
                    <a:pt x="303" y="98"/>
                    <a:pt x="303" y="96"/>
                  </a:cubicBezTo>
                  <a:cubicBezTo>
                    <a:pt x="303" y="96"/>
                    <a:pt x="304" y="93"/>
                    <a:pt x="304" y="93"/>
                  </a:cubicBezTo>
                  <a:cubicBezTo>
                    <a:pt x="305" y="93"/>
                    <a:pt x="307" y="95"/>
                    <a:pt x="307" y="96"/>
                  </a:cubicBezTo>
                  <a:cubicBezTo>
                    <a:pt x="308" y="96"/>
                    <a:pt x="310" y="96"/>
                    <a:pt x="311" y="97"/>
                  </a:cubicBezTo>
                  <a:cubicBezTo>
                    <a:pt x="312" y="96"/>
                    <a:pt x="309" y="95"/>
                    <a:pt x="309" y="94"/>
                  </a:cubicBezTo>
                  <a:cubicBezTo>
                    <a:pt x="308" y="94"/>
                    <a:pt x="308" y="93"/>
                    <a:pt x="307" y="92"/>
                  </a:cubicBezTo>
                  <a:cubicBezTo>
                    <a:pt x="307" y="91"/>
                    <a:pt x="306" y="91"/>
                    <a:pt x="306" y="90"/>
                  </a:cubicBezTo>
                  <a:cubicBezTo>
                    <a:pt x="304" y="89"/>
                    <a:pt x="305" y="89"/>
                    <a:pt x="305" y="87"/>
                  </a:cubicBezTo>
                  <a:cubicBezTo>
                    <a:pt x="305" y="86"/>
                    <a:pt x="305" y="85"/>
                    <a:pt x="305" y="85"/>
                  </a:cubicBezTo>
                  <a:cubicBezTo>
                    <a:pt x="305" y="84"/>
                    <a:pt x="304" y="83"/>
                    <a:pt x="304" y="83"/>
                  </a:cubicBezTo>
                  <a:cubicBezTo>
                    <a:pt x="304" y="81"/>
                    <a:pt x="308" y="82"/>
                    <a:pt x="310" y="80"/>
                  </a:cubicBezTo>
                  <a:cubicBezTo>
                    <a:pt x="311" y="79"/>
                    <a:pt x="311" y="77"/>
                    <a:pt x="312" y="76"/>
                  </a:cubicBezTo>
                  <a:cubicBezTo>
                    <a:pt x="313" y="74"/>
                    <a:pt x="314" y="74"/>
                    <a:pt x="315" y="72"/>
                  </a:cubicBezTo>
                  <a:cubicBezTo>
                    <a:pt x="316" y="74"/>
                    <a:pt x="313" y="76"/>
                    <a:pt x="313" y="78"/>
                  </a:cubicBezTo>
                  <a:cubicBezTo>
                    <a:pt x="314" y="79"/>
                    <a:pt x="314" y="80"/>
                    <a:pt x="315" y="79"/>
                  </a:cubicBezTo>
                  <a:cubicBezTo>
                    <a:pt x="316" y="79"/>
                    <a:pt x="316" y="76"/>
                    <a:pt x="317" y="76"/>
                  </a:cubicBezTo>
                  <a:cubicBezTo>
                    <a:pt x="318" y="76"/>
                    <a:pt x="317" y="79"/>
                    <a:pt x="318" y="79"/>
                  </a:cubicBezTo>
                  <a:cubicBezTo>
                    <a:pt x="318" y="79"/>
                    <a:pt x="318" y="79"/>
                    <a:pt x="318" y="79"/>
                  </a:cubicBezTo>
                  <a:cubicBezTo>
                    <a:pt x="319" y="78"/>
                    <a:pt x="319" y="76"/>
                    <a:pt x="319" y="75"/>
                  </a:cubicBezTo>
                  <a:cubicBezTo>
                    <a:pt x="319" y="74"/>
                    <a:pt x="320" y="74"/>
                    <a:pt x="320" y="72"/>
                  </a:cubicBezTo>
                  <a:cubicBezTo>
                    <a:pt x="320" y="71"/>
                    <a:pt x="319" y="71"/>
                    <a:pt x="319" y="70"/>
                  </a:cubicBezTo>
                  <a:cubicBezTo>
                    <a:pt x="319" y="69"/>
                    <a:pt x="320" y="67"/>
                    <a:pt x="320" y="67"/>
                  </a:cubicBezTo>
                  <a:cubicBezTo>
                    <a:pt x="322" y="66"/>
                    <a:pt x="325" y="69"/>
                    <a:pt x="325" y="70"/>
                  </a:cubicBezTo>
                  <a:cubicBezTo>
                    <a:pt x="326" y="72"/>
                    <a:pt x="326" y="73"/>
                    <a:pt x="327" y="74"/>
                  </a:cubicBezTo>
                  <a:cubicBezTo>
                    <a:pt x="328" y="74"/>
                    <a:pt x="330" y="74"/>
                    <a:pt x="331" y="76"/>
                  </a:cubicBezTo>
                  <a:cubicBezTo>
                    <a:pt x="332" y="78"/>
                    <a:pt x="332" y="82"/>
                    <a:pt x="334" y="83"/>
                  </a:cubicBezTo>
                  <a:cubicBezTo>
                    <a:pt x="338" y="86"/>
                    <a:pt x="335" y="80"/>
                    <a:pt x="335" y="79"/>
                  </a:cubicBezTo>
                  <a:cubicBezTo>
                    <a:pt x="334" y="78"/>
                    <a:pt x="334" y="77"/>
                    <a:pt x="334" y="76"/>
                  </a:cubicBezTo>
                  <a:cubicBezTo>
                    <a:pt x="334" y="75"/>
                    <a:pt x="333" y="75"/>
                    <a:pt x="333" y="74"/>
                  </a:cubicBezTo>
                  <a:cubicBezTo>
                    <a:pt x="332" y="70"/>
                    <a:pt x="334" y="68"/>
                    <a:pt x="335" y="72"/>
                  </a:cubicBezTo>
                  <a:cubicBezTo>
                    <a:pt x="336" y="72"/>
                    <a:pt x="336" y="69"/>
                    <a:pt x="335" y="68"/>
                  </a:cubicBezTo>
                  <a:cubicBezTo>
                    <a:pt x="335" y="68"/>
                    <a:pt x="336" y="68"/>
                    <a:pt x="334" y="67"/>
                  </a:cubicBezTo>
                  <a:cubicBezTo>
                    <a:pt x="334" y="67"/>
                    <a:pt x="333" y="68"/>
                    <a:pt x="332" y="68"/>
                  </a:cubicBezTo>
                  <a:cubicBezTo>
                    <a:pt x="332" y="68"/>
                    <a:pt x="331" y="67"/>
                    <a:pt x="330" y="67"/>
                  </a:cubicBezTo>
                  <a:cubicBezTo>
                    <a:pt x="330" y="66"/>
                    <a:pt x="331" y="66"/>
                    <a:pt x="332" y="66"/>
                  </a:cubicBezTo>
                  <a:cubicBezTo>
                    <a:pt x="333" y="65"/>
                    <a:pt x="334" y="65"/>
                    <a:pt x="335" y="64"/>
                  </a:cubicBezTo>
                  <a:cubicBezTo>
                    <a:pt x="335" y="64"/>
                    <a:pt x="336" y="62"/>
                    <a:pt x="336" y="62"/>
                  </a:cubicBezTo>
                  <a:cubicBezTo>
                    <a:pt x="334" y="62"/>
                    <a:pt x="333" y="65"/>
                    <a:pt x="331" y="63"/>
                  </a:cubicBezTo>
                  <a:cubicBezTo>
                    <a:pt x="330" y="64"/>
                    <a:pt x="330" y="65"/>
                    <a:pt x="329" y="65"/>
                  </a:cubicBezTo>
                  <a:cubicBezTo>
                    <a:pt x="328" y="65"/>
                    <a:pt x="328" y="64"/>
                    <a:pt x="327" y="64"/>
                  </a:cubicBezTo>
                  <a:cubicBezTo>
                    <a:pt x="326" y="63"/>
                    <a:pt x="325" y="63"/>
                    <a:pt x="324" y="62"/>
                  </a:cubicBezTo>
                  <a:cubicBezTo>
                    <a:pt x="323" y="61"/>
                    <a:pt x="325" y="60"/>
                    <a:pt x="324" y="59"/>
                  </a:cubicBezTo>
                  <a:cubicBezTo>
                    <a:pt x="323" y="58"/>
                    <a:pt x="318" y="59"/>
                    <a:pt x="319" y="56"/>
                  </a:cubicBezTo>
                  <a:cubicBezTo>
                    <a:pt x="320" y="53"/>
                    <a:pt x="324" y="53"/>
                    <a:pt x="324" y="57"/>
                  </a:cubicBezTo>
                  <a:cubicBezTo>
                    <a:pt x="326" y="55"/>
                    <a:pt x="323" y="52"/>
                    <a:pt x="325" y="50"/>
                  </a:cubicBezTo>
                  <a:cubicBezTo>
                    <a:pt x="326" y="51"/>
                    <a:pt x="326" y="54"/>
                    <a:pt x="327" y="54"/>
                  </a:cubicBezTo>
                  <a:cubicBezTo>
                    <a:pt x="328" y="51"/>
                    <a:pt x="328" y="49"/>
                    <a:pt x="328" y="47"/>
                  </a:cubicBezTo>
                  <a:cubicBezTo>
                    <a:pt x="331" y="46"/>
                    <a:pt x="330" y="51"/>
                    <a:pt x="330" y="52"/>
                  </a:cubicBezTo>
                  <a:cubicBezTo>
                    <a:pt x="329" y="56"/>
                    <a:pt x="329" y="58"/>
                    <a:pt x="331" y="60"/>
                  </a:cubicBezTo>
                  <a:cubicBezTo>
                    <a:pt x="332" y="60"/>
                    <a:pt x="332" y="57"/>
                    <a:pt x="332" y="57"/>
                  </a:cubicBezTo>
                  <a:cubicBezTo>
                    <a:pt x="331" y="55"/>
                    <a:pt x="331" y="54"/>
                    <a:pt x="332" y="52"/>
                  </a:cubicBezTo>
                  <a:cubicBezTo>
                    <a:pt x="333" y="50"/>
                    <a:pt x="333" y="50"/>
                    <a:pt x="334" y="51"/>
                  </a:cubicBezTo>
                  <a:cubicBezTo>
                    <a:pt x="334" y="51"/>
                    <a:pt x="334" y="52"/>
                    <a:pt x="334" y="52"/>
                  </a:cubicBezTo>
                  <a:cubicBezTo>
                    <a:pt x="335" y="52"/>
                    <a:pt x="335" y="51"/>
                    <a:pt x="336" y="51"/>
                  </a:cubicBezTo>
                  <a:cubicBezTo>
                    <a:pt x="336" y="52"/>
                    <a:pt x="336" y="57"/>
                    <a:pt x="337" y="54"/>
                  </a:cubicBezTo>
                  <a:cubicBezTo>
                    <a:pt x="337" y="53"/>
                    <a:pt x="337" y="53"/>
                    <a:pt x="337" y="52"/>
                  </a:cubicBezTo>
                  <a:cubicBezTo>
                    <a:pt x="338" y="52"/>
                    <a:pt x="339" y="52"/>
                    <a:pt x="339" y="53"/>
                  </a:cubicBezTo>
                  <a:cubicBezTo>
                    <a:pt x="340" y="54"/>
                    <a:pt x="339" y="58"/>
                    <a:pt x="339" y="59"/>
                  </a:cubicBezTo>
                  <a:cubicBezTo>
                    <a:pt x="339" y="61"/>
                    <a:pt x="343" y="62"/>
                    <a:pt x="345" y="62"/>
                  </a:cubicBezTo>
                  <a:cubicBezTo>
                    <a:pt x="346" y="60"/>
                    <a:pt x="343" y="60"/>
                    <a:pt x="343" y="60"/>
                  </a:cubicBezTo>
                  <a:cubicBezTo>
                    <a:pt x="341" y="59"/>
                    <a:pt x="341" y="57"/>
                    <a:pt x="342" y="56"/>
                  </a:cubicBezTo>
                  <a:cubicBezTo>
                    <a:pt x="342" y="54"/>
                    <a:pt x="343" y="53"/>
                    <a:pt x="344" y="55"/>
                  </a:cubicBezTo>
                  <a:cubicBezTo>
                    <a:pt x="345" y="55"/>
                    <a:pt x="345" y="56"/>
                    <a:pt x="345" y="56"/>
                  </a:cubicBezTo>
                  <a:cubicBezTo>
                    <a:pt x="346" y="57"/>
                    <a:pt x="348" y="57"/>
                    <a:pt x="348" y="57"/>
                  </a:cubicBezTo>
                  <a:cubicBezTo>
                    <a:pt x="350" y="57"/>
                    <a:pt x="352" y="56"/>
                    <a:pt x="352" y="58"/>
                  </a:cubicBezTo>
                  <a:cubicBezTo>
                    <a:pt x="353" y="60"/>
                    <a:pt x="350" y="61"/>
                    <a:pt x="349" y="62"/>
                  </a:cubicBezTo>
                  <a:cubicBezTo>
                    <a:pt x="347" y="63"/>
                    <a:pt x="339" y="63"/>
                    <a:pt x="340" y="66"/>
                  </a:cubicBezTo>
                  <a:cubicBezTo>
                    <a:pt x="341" y="66"/>
                    <a:pt x="342" y="65"/>
                    <a:pt x="344" y="65"/>
                  </a:cubicBezTo>
                  <a:cubicBezTo>
                    <a:pt x="345" y="65"/>
                    <a:pt x="346" y="65"/>
                    <a:pt x="347" y="65"/>
                  </a:cubicBezTo>
                  <a:cubicBezTo>
                    <a:pt x="349" y="64"/>
                    <a:pt x="351" y="63"/>
                    <a:pt x="353" y="61"/>
                  </a:cubicBezTo>
                  <a:cubicBezTo>
                    <a:pt x="354" y="62"/>
                    <a:pt x="353" y="65"/>
                    <a:pt x="354" y="66"/>
                  </a:cubicBezTo>
                  <a:cubicBezTo>
                    <a:pt x="354" y="67"/>
                    <a:pt x="355" y="67"/>
                    <a:pt x="356" y="67"/>
                  </a:cubicBezTo>
                  <a:cubicBezTo>
                    <a:pt x="356" y="68"/>
                    <a:pt x="356" y="68"/>
                    <a:pt x="356" y="69"/>
                  </a:cubicBezTo>
                  <a:cubicBezTo>
                    <a:pt x="356" y="71"/>
                    <a:pt x="356" y="71"/>
                    <a:pt x="357" y="70"/>
                  </a:cubicBezTo>
                  <a:cubicBezTo>
                    <a:pt x="358" y="70"/>
                    <a:pt x="359" y="69"/>
                    <a:pt x="359" y="69"/>
                  </a:cubicBezTo>
                  <a:cubicBezTo>
                    <a:pt x="360" y="69"/>
                    <a:pt x="359" y="70"/>
                    <a:pt x="360" y="70"/>
                  </a:cubicBezTo>
                  <a:cubicBezTo>
                    <a:pt x="361" y="71"/>
                    <a:pt x="360" y="71"/>
                    <a:pt x="361" y="71"/>
                  </a:cubicBezTo>
                  <a:cubicBezTo>
                    <a:pt x="362" y="70"/>
                    <a:pt x="363" y="70"/>
                    <a:pt x="363" y="69"/>
                  </a:cubicBezTo>
                  <a:cubicBezTo>
                    <a:pt x="364" y="67"/>
                    <a:pt x="363" y="67"/>
                    <a:pt x="361" y="67"/>
                  </a:cubicBezTo>
                  <a:cubicBezTo>
                    <a:pt x="360" y="66"/>
                    <a:pt x="358" y="65"/>
                    <a:pt x="357" y="64"/>
                  </a:cubicBezTo>
                  <a:cubicBezTo>
                    <a:pt x="357" y="62"/>
                    <a:pt x="360" y="62"/>
                    <a:pt x="361" y="62"/>
                  </a:cubicBezTo>
                  <a:cubicBezTo>
                    <a:pt x="361" y="60"/>
                    <a:pt x="359" y="59"/>
                    <a:pt x="362" y="58"/>
                  </a:cubicBezTo>
                  <a:cubicBezTo>
                    <a:pt x="362" y="56"/>
                    <a:pt x="360" y="58"/>
                    <a:pt x="359" y="57"/>
                  </a:cubicBezTo>
                  <a:cubicBezTo>
                    <a:pt x="357" y="56"/>
                    <a:pt x="359" y="56"/>
                    <a:pt x="360" y="56"/>
                  </a:cubicBezTo>
                  <a:cubicBezTo>
                    <a:pt x="361" y="56"/>
                    <a:pt x="364" y="56"/>
                    <a:pt x="363" y="54"/>
                  </a:cubicBezTo>
                  <a:cubicBezTo>
                    <a:pt x="363" y="54"/>
                    <a:pt x="360" y="54"/>
                    <a:pt x="360" y="54"/>
                  </a:cubicBezTo>
                  <a:cubicBezTo>
                    <a:pt x="359" y="54"/>
                    <a:pt x="359" y="53"/>
                    <a:pt x="359" y="53"/>
                  </a:cubicBezTo>
                  <a:cubicBezTo>
                    <a:pt x="360" y="52"/>
                    <a:pt x="362" y="52"/>
                    <a:pt x="363" y="52"/>
                  </a:cubicBezTo>
                  <a:cubicBezTo>
                    <a:pt x="366" y="52"/>
                    <a:pt x="364" y="51"/>
                    <a:pt x="364" y="50"/>
                  </a:cubicBezTo>
                  <a:cubicBezTo>
                    <a:pt x="363" y="48"/>
                    <a:pt x="365" y="46"/>
                    <a:pt x="366" y="45"/>
                  </a:cubicBezTo>
                  <a:cubicBezTo>
                    <a:pt x="368" y="43"/>
                    <a:pt x="369" y="41"/>
                    <a:pt x="370" y="41"/>
                  </a:cubicBezTo>
                  <a:cubicBezTo>
                    <a:pt x="372" y="40"/>
                    <a:pt x="374" y="40"/>
                    <a:pt x="376" y="40"/>
                  </a:cubicBezTo>
                  <a:cubicBezTo>
                    <a:pt x="377" y="41"/>
                    <a:pt x="380" y="43"/>
                    <a:pt x="380" y="42"/>
                  </a:cubicBezTo>
                  <a:cubicBezTo>
                    <a:pt x="381" y="41"/>
                    <a:pt x="378" y="39"/>
                    <a:pt x="378" y="39"/>
                  </a:cubicBezTo>
                  <a:cubicBezTo>
                    <a:pt x="377" y="38"/>
                    <a:pt x="375" y="38"/>
                    <a:pt x="375" y="37"/>
                  </a:cubicBezTo>
                  <a:cubicBezTo>
                    <a:pt x="375" y="36"/>
                    <a:pt x="377" y="36"/>
                    <a:pt x="377" y="35"/>
                  </a:cubicBezTo>
                  <a:cubicBezTo>
                    <a:pt x="379" y="34"/>
                    <a:pt x="378" y="32"/>
                    <a:pt x="379" y="30"/>
                  </a:cubicBezTo>
                  <a:cubicBezTo>
                    <a:pt x="380" y="28"/>
                    <a:pt x="382" y="27"/>
                    <a:pt x="383" y="28"/>
                  </a:cubicBezTo>
                  <a:cubicBezTo>
                    <a:pt x="384" y="29"/>
                    <a:pt x="384" y="31"/>
                    <a:pt x="386" y="32"/>
                  </a:cubicBezTo>
                  <a:cubicBezTo>
                    <a:pt x="387" y="34"/>
                    <a:pt x="388" y="32"/>
                    <a:pt x="388" y="31"/>
                  </a:cubicBezTo>
                  <a:cubicBezTo>
                    <a:pt x="387" y="29"/>
                    <a:pt x="386" y="28"/>
                    <a:pt x="385" y="27"/>
                  </a:cubicBezTo>
                  <a:cubicBezTo>
                    <a:pt x="383" y="25"/>
                    <a:pt x="382" y="25"/>
                    <a:pt x="380" y="24"/>
                  </a:cubicBezTo>
                  <a:cubicBezTo>
                    <a:pt x="378" y="24"/>
                    <a:pt x="378" y="23"/>
                    <a:pt x="378" y="21"/>
                  </a:cubicBezTo>
                  <a:cubicBezTo>
                    <a:pt x="378" y="20"/>
                    <a:pt x="378" y="20"/>
                    <a:pt x="379" y="19"/>
                  </a:cubicBezTo>
                  <a:cubicBezTo>
                    <a:pt x="379" y="19"/>
                    <a:pt x="381" y="18"/>
                    <a:pt x="382" y="18"/>
                  </a:cubicBezTo>
                  <a:cubicBezTo>
                    <a:pt x="382" y="19"/>
                    <a:pt x="382" y="19"/>
                    <a:pt x="382" y="20"/>
                  </a:cubicBezTo>
                  <a:cubicBezTo>
                    <a:pt x="383" y="21"/>
                    <a:pt x="383" y="21"/>
                    <a:pt x="384" y="21"/>
                  </a:cubicBezTo>
                  <a:cubicBezTo>
                    <a:pt x="384" y="22"/>
                    <a:pt x="385" y="24"/>
                    <a:pt x="386" y="23"/>
                  </a:cubicBezTo>
                  <a:cubicBezTo>
                    <a:pt x="386" y="22"/>
                    <a:pt x="384" y="17"/>
                    <a:pt x="387" y="18"/>
                  </a:cubicBezTo>
                  <a:cubicBezTo>
                    <a:pt x="387" y="17"/>
                    <a:pt x="386" y="17"/>
                    <a:pt x="385" y="16"/>
                  </a:cubicBezTo>
                  <a:cubicBezTo>
                    <a:pt x="384" y="16"/>
                    <a:pt x="384" y="14"/>
                    <a:pt x="384" y="13"/>
                  </a:cubicBezTo>
                  <a:cubicBezTo>
                    <a:pt x="385" y="12"/>
                    <a:pt x="387" y="11"/>
                    <a:pt x="388" y="11"/>
                  </a:cubicBezTo>
                  <a:cubicBezTo>
                    <a:pt x="390" y="12"/>
                    <a:pt x="389" y="14"/>
                    <a:pt x="389" y="16"/>
                  </a:cubicBezTo>
                  <a:cubicBezTo>
                    <a:pt x="393" y="18"/>
                    <a:pt x="391" y="12"/>
                    <a:pt x="393" y="11"/>
                  </a:cubicBezTo>
                  <a:cubicBezTo>
                    <a:pt x="393" y="12"/>
                    <a:pt x="394" y="14"/>
                    <a:pt x="393" y="15"/>
                  </a:cubicBezTo>
                  <a:cubicBezTo>
                    <a:pt x="393" y="17"/>
                    <a:pt x="392" y="18"/>
                    <a:pt x="393" y="19"/>
                  </a:cubicBezTo>
                  <a:cubicBezTo>
                    <a:pt x="394" y="18"/>
                    <a:pt x="394" y="15"/>
                    <a:pt x="396" y="16"/>
                  </a:cubicBezTo>
                  <a:cubicBezTo>
                    <a:pt x="396" y="16"/>
                    <a:pt x="398" y="18"/>
                    <a:pt x="398" y="19"/>
                  </a:cubicBezTo>
                  <a:cubicBezTo>
                    <a:pt x="398" y="20"/>
                    <a:pt x="397" y="24"/>
                    <a:pt x="399" y="22"/>
                  </a:cubicBezTo>
                  <a:cubicBezTo>
                    <a:pt x="400" y="22"/>
                    <a:pt x="400" y="18"/>
                    <a:pt x="400" y="17"/>
                  </a:cubicBezTo>
                  <a:cubicBezTo>
                    <a:pt x="400" y="16"/>
                    <a:pt x="399" y="12"/>
                    <a:pt x="400" y="12"/>
                  </a:cubicBezTo>
                  <a:cubicBezTo>
                    <a:pt x="401" y="12"/>
                    <a:pt x="402" y="16"/>
                    <a:pt x="403" y="17"/>
                  </a:cubicBezTo>
                  <a:cubicBezTo>
                    <a:pt x="403" y="19"/>
                    <a:pt x="402" y="19"/>
                    <a:pt x="404" y="17"/>
                  </a:cubicBezTo>
                  <a:cubicBezTo>
                    <a:pt x="405" y="16"/>
                    <a:pt x="406" y="16"/>
                    <a:pt x="407" y="18"/>
                  </a:cubicBezTo>
                  <a:cubicBezTo>
                    <a:pt x="408" y="18"/>
                    <a:pt x="408" y="16"/>
                    <a:pt x="410" y="16"/>
                  </a:cubicBezTo>
                  <a:cubicBezTo>
                    <a:pt x="411" y="17"/>
                    <a:pt x="411" y="18"/>
                    <a:pt x="411" y="19"/>
                  </a:cubicBezTo>
                  <a:cubicBezTo>
                    <a:pt x="410" y="20"/>
                    <a:pt x="409" y="22"/>
                    <a:pt x="409" y="22"/>
                  </a:cubicBezTo>
                  <a:cubicBezTo>
                    <a:pt x="408" y="23"/>
                    <a:pt x="406" y="24"/>
                    <a:pt x="406" y="24"/>
                  </a:cubicBezTo>
                  <a:cubicBezTo>
                    <a:pt x="405" y="25"/>
                    <a:pt x="405" y="26"/>
                    <a:pt x="405" y="28"/>
                  </a:cubicBezTo>
                  <a:cubicBezTo>
                    <a:pt x="404" y="29"/>
                    <a:pt x="403" y="29"/>
                    <a:pt x="402" y="30"/>
                  </a:cubicBezTo>
                  <a:cubicBezTo>
                    <a:pt x="401" y="31"/>
                    <a:pt x="400" y="32"/>
                    <a:pt x="399" y="33"/>
                  </a:cubicBezTo>
                  <a:cubicBezTo>
                    <a:pt x="398" y="35"/>
                    <a:pt x="396" y="36"/>
                    <a:pt x="395" y="38"/>
                  </a:cubicBezTo>
                  <a:cubicBezTo>
                    <a:pt x="397" y="39"/>
                    <a:pt x="397" y="37"/>
                    <a:pt x="397" y="40"/>
                  </a:cubicBezTo>
                  <a:cubicBezTo>
                    <a:pt x="398" y="42"/>
                    <a:pt x="398" y="44"/>
                    <a:pt x="398" y="46"/>
                  </a:cubicBezTo>
                  <a:cubicBezTo>
                    <a:pt x="397" y="46"/>
                    <a:pt x="395" y="47"/>
                    <a:pt x="395" y="49"/>
                  </a:cubicBezTo>
                  <a:cubicBezTo>
                    <a:pt x="395" y="50"/>
                    <a:pt x="396" y="50"/>
                    <a:pt x="396" y="51"/>
                  </a:cubicBezTo>
                  <a:cubicBezTo>
                    <a:pt x="396" y="52"/>
                    <a:pt x="395" y="52"/>
                    <a:pt x="395" y="53"/>
                  </a:cubicBezTo>
                  <a:cubicBezTo>
                    <a:pt x="393" y="54"/>
                    <a:pt x="393" y="55"/>
                    <a:pt x="392" y="57"/>
                  </a:cubicBezTo>
                  <a:cubicBezTo>
                    <a:pt x="392" y="58"/>
                    <a:pt x="390" y="64"/>
                    <a:pt x="393" y="65"/>
                  </a:cubicBezTo>
                  <a:cubicBezTo>
                    <a:pt x="395" y="65"/>
                    <a:pt x="392" y="60"/>
                    <a:pt x="394" y="60"/>
                  </a:cubicBezTo>
                  <a:cubicBezTo>
                    <a:pt x="395" y="61"/>
                    <a:pt x="395" y="65"/>
                    <a:pt x="397" y="64"/>
                  </a:cubicBezTo>
                  <a:cubicBezTo>
                    <a:pt x="398" y="63"/>
                    <a:pt x="398" y="61"/>
                    <a:pt x="398" y="60"/>
                  </a:cubicBezTo>
                  <a:cubicBezTo>
                    <a:pt x="399" y="57"/>
                    <a:pt x="401" y="56"/>
                    <a:pt x="402" y="54"/>
                  </a:cubicBezTo>
                  <a:cubicBezTo>
                    <a:pt x="402" y="53"/>
                    <a:pt x="403" y="52"/>
                    <a:pt x="403" y="51"/>
                  </a:cubicBezTo>
                  <a:cubicBezTo>
                    <a:pt x="403" y="50"/>
                    <a:pt x="402" y="50"/>
                    <a:pt x="402" y="50"/>
                  </a:cubicBezTo>
                  <a:cubicBezTo>
                    <a:pt x="400" y="47"/>
                    <a:pt x="406" y="43"/>
                    <a:pt x="407" y="41"/>
                  </a:cubicBezTo>
                  <a:cubicBezTo>
                    <a:pt x="411" y="37"/>
                    <a:pt x="412" y="33"/>
                    <a:pt x="413" y="29"/>
                  </a:cubicBezTo>
                  <a:cubicBezTo>
                    <a:pt x="414" y="27"/>
                    <a:pt x="416" y="25"/>
                    <a:pt x="417" y="23"/>
                  </a:cubicBezTo>
                  <a:cubicBezTo>
                    <a:pt x="417" y="21"/>
                    <a:pt x="418" y="19"/>
                    <a:pt x="420" y="18"/>
                  </a:cubicBezTo>
                  <a:cubicBezTo>
                    <a:pt x="421" y="16"/>
                    <a:pt x="426" y="10"/>
                    <a:pt x="427" y="15"/>
                  </a:cubicBezTo>
                  <a:cubicBezTo>
                    <a:pt x="427" y="17"/>
                    <a:pt x="426" y="18"/>
                    <a:pt x="426" y="20"/>
                  </a:cubicBezTo>
                  <a:cubicBezTo>
                    <a:pt x="426" y="21"/>
                    <a:pt x="426" y="21"/>
                    <a:pt x="426" y="23"/>
                  </a:cubicBezTo>
                  <a:cubicBezTo>
                    <a:pt x="426" y="25"/>
                    <a:pt x="426" y="27"/>
                    <a:pt x="424" y="28"/>
                  </a:cubicBezTo>
                  <a:cubicBezTo>
                    <a:pt x="424" y="29"/>
                    <a:pt x="420" y="31"/>
                    <a:pt x="420" y="31"/>
                  </a:cubicBezTo>
                  <a:cubicBezTo>
                    <a:pt x="421" y="33"/>
                    <a:pt x="424" y="30"/>
                    <a:pt x="425" y="31"/>
                  </a:cubicBezTo>
                  <a:cubicBezTo>
                    <a:pt x="425" y="31"/>
                    <a:pt x="425" y="36"/>
                    <a:pt x="424" y="37"/>
                  </a:cubicBezTo>
                  <a:cubicBezTo>
                    <a:pt x="424" y="39"/>
                    <a:pt x="423" y="41"/>
                    <a:pt x="422" y="43"/>
                  </a:cubicBezTo>
                  <a:cubicBezTo>
                    <a:pt x="422" y="44"/>
                    <a:pt x="422" y="47"/>
                    <a:pt x="422" y="48"/>
                  </a:cubicBezTo>
                  <a:cubicBezTo>
                    <a:pt x="423" y="49"/>
                    <a:pt x="423" y="48"/>
                    <a:pt x="424" y="47"/>
                  </a:cubicBezTo>
                  <a:cubicBezTo>
                    <a:pt x="424" y="47"/>
                    <a:pt x="424" y="46"/>
                    <a:pt x="425" y="45"/>
                  </a:cubicBezTo>
                  <a:cubicBezTo>
                    <a:pt x="425" y="44"/>
                    <a:pt x="426" y="45"/>
                    <a:pt x="426" y="44"/>
                  </a:cubicBezTo>
                  <a:cubicBezTo>
                    <a:pt x="427" y="44"/>
                    <a:pt x="427" y="44"/>
                    <a:pt x="427" y="44"/>
                  </a:cubicBezTo>
                  <a:cubicBezTo>
                    <a:pt x="427" y="43"/>
                    <a:pt x="428" y="43"/>
                    <a:pt x="428" y="42"/>
                  </a:cubicBezTo>
                  <a:cubicBezTo>
                    <a:pt x="428" y="41"/>
                    <a:pt x="428" y="41"/>
                    <a:pt x="430" y="41"/>
                  </a:cubicBezTo>
                  <a:cubicBezTo>
                    <a:pt x="431" y="41"/>
                    <a:pt x="432" y="43"/>
                    <a:pt x="434" y="42"/>
                  </a:cubicBezTo>
                  <a:cubicBezTo>
                    <a:pt x="433" y="41"/>
                    <a:pt x="432" y="39"/>
                    <a:pt x="432" y="37"/>
                  </a:cubicBezTo>
                  <a:cubicBezTo>
                    <a:pt x="431" y="35"/>
                    <a:pt x="432" y="33"/>
                    <a:pt x="434" y="34"/>
                  </a:cubicBezTo>
                  <a:cubicBezTo>
                    <a:pt x="434" y="34"/>
                    <a:pt x="438" y="37"/>
                    <a:pt x="437" y="34"/>
                  </a:cubicBezTo>
                  <a:cubicBezTo>
                    <a:pt x="437" y="33"/>
                    <a:pt x="435" y="33"/>
                    <a:pt x="435" y="32"/>
                  </a:cubicBezTo>
                  <a:cubicBezTo>
                    <a:pt x="434" y="31"/>
                    <a:pt x="435" y="31"/>
                    <a:pt x="435" y="30"/>
                  </a:cubicBezTo>
                  <a:cubicBezTo>
                    <a:pt x="435" y="29"/>
                    <a:pt x="435" y="29"/>
                    <a:pt x="435" y="29"/>
                  </a:cubicBezTo>
                  <a:cubicBezTo>
                    <a:pt x="434" y="28"/>
                    <a:pt x="434" y="28"/>
                    <a:pt x="434" y="28"/>
                  </a:cubicBezTo>
                  <a:cubicBezTo>
                    <a:pt x="433" y="26"/>
                    <a:pt x="434" y="26"/>
                    <a:pt x="435" y="25"/>
                  </a:cubicBezTo>
                  <a:cubicBezTo>
                    <a:pt x="437" y="25"/>
                    <a:pt x="438" y="26"/>
                    <a:pt x="438" y="24"/>
                  </a:cubicBezTo>
                  <a:cubicBezTo>
                    <a:pt x="438" y="24"/>
                    <a:pt x="438" y="23"/>
                    <a:pt x="438" y="23"/>
                  </a:cubicBezTo>
                  <a:cubicBezTo>
                    <a:pt x="438" y="22"/>
                    <a:pt x="438" y="21"/>
                    <a:pt x="439" y="21"/>
                  </a:cubicBezTo>
                  <a:cubicBezTo>
                    <a:pt x="441" y="20"/>
                    <a:pt x="443" y="23"/>
                    <a:pt x="444" y="22"/>
                  </a:cubicBezTo>
                  <a:cubicBezTo>
                    <a:pt x="443" y="21"/>
                    <a:pt x="443" y="22"/>
                    <a:pt x="442" y="21"/>
                  </a:cubicBezTo>
                  <a:cubicBezTo>
                    <a:pt x="442" y="21"/>
                    <a:pt x="442" y="20"/>
                    <a:pt x="442" y="19"/>
                  </a:cubicBezTo>
                  <a:cubicBezTo>
                    <a:pt x="442" y="19"/>
                    <a:pt x="440" y="17"/>
                    <a:pt x="440" y="16"/>
                  </a:cubicBezTo>
                  <a:cubicBezTo>
                    <a:pt x="438" y="16"/>
                    <a:pt x="438" y="17"/>
                    <a:pt x="436" y="16"/>
                  </a:cubicBezTo>
                  <a:cubicBezTo>
                    <a:pt x="435" y="15"/>
                    <a:pt x="434" y="14"/>
                    <a:pt x="435" y="13"/>
                  </a:cubicBezTo>
                  <a:cubicBezTo>
                    <a:pt x="436" y="11"/>
                    <a:pt x="440" y="15"/>
                    <a:pt x="438" y="12"/>
                  </a:cubicBezTo>
                  <a:cubicBezTo>
                    <a:pt x="437" y="11"/>
                    <a:pt x="436" y="10"/>
                    <a:pt x="437" y="9"/>
                  </a:cubicBezTo>
                  <a:cubicBezTo>
                    <a:pt x="438" y="8"/>
                    <a:pt x="439" y="9"/>
                    <a:pt x="440" y="9"/>
                  </a:cubicBezTo>
                  <a:cubicBezTo>
                    <a:pt x="440" y="9"/>
                    <a:pt x="441" y="9"/>
                    <a:pt x="441" y="9"/>
                  </a:cubicBezTo>
                  <a:cubicBezTo>
                    <a:pt x="441" y="10"/>
                    <a:pt x="441" y="11"/>
                    <a:pt x="441" y="11"/>
                  </a:cubicBezTo>
                  <a:cubicBezTo>
                    <a:pt x="442" y="12"/>
                    <a:pt x="443" y="12"/>
                    <a:pt x="444" y="11"/>
                  </a:cubicBezTo>
                  <a:cubicBezTo>
                    <a:pt x="444" y="9"/>
                    <a:pt x="442" y="8"/>
                    <a:pt x="442" y="7"/>
                  </a:cubicBezTo>
                  <a:cubicBezTo>
                    <a:pt x="442" y="5"/>
                    <a:pt x="443" y="6"/>
                    <a:pt x="444" y="4"/>
                  </a:cubicBezTo>
                  <a:cubicBezTo>
                    <a:pt x="445" y="4"/>
                    <a:pt x="444" y="3"/>
                    <a:pt x="445" y="3"/>
                  </a:cubicBezTo>
                  <a:cubicBezTo>
                    <a:pt x="445" y="3"/>
                    <a:pt x="447" y="6"/>
                    <a:pt x="447" y="6"/>
                  </a:cubicBezTo>
                  <a:cubicBezTo>
                    <a:pt x="447" y="6"/>
                    <a:pt x="448" y="6"/>
                    <a:pt x="448" y="6"/>
                  </a:cubicBezTo>
                  <a:cubicBezTo>
                    <a:pt x="448" y="7"/>
                    <a:pt x="448" y="7"/>
                    <a:pt x="448" y="7"/>
                  </a:cubicBezTo>
                  <a:cubicBezTo>
                    <a:pt x="449" y="8"/>
                    <a:pt x="451" y="8"/>
                    <a:pt x="451" y="7"/>
                  </a:cubicBezTo>
                  <a:cubicBezTo>
                    <a:pt x="452" y="7"/>
                    <a:pt x="451" y="6"/>
                    <a:pt x="452" y="6"/>
                  </a:cubicBezTo>
                  <a:cubicBezTo>
                    <a:pt x="452" y="6"/>
                    <a:pt x="453" y="7"/>
                    <a:pt x="453" y="7"/>
                  </a:cubicBezTo>
                  <a:cubicBezTo>
                    <a:pt x="453" y="7"/>
                    <a:pt x="454" y="7"/>
                    <a:pt x="454" y="7"/>
                  </a:cubicBezTo>
                  <a:cubicBezTo>
                    <a:pt x="455" y="6"/>
                    <a:pt x="455" y="5"/>
                    <a:pt x="455" y="5"/>
                  </a:cubicBezTo>
                  <a:cubicBezTo>
                    <a:pt x="456" y="6"/>
                    <a:pt x="455" y="9"/>
                    <a:pt x="456" y="10"/>
                  </a:cubicBezTo>
                  <a:cubicBezTo>
                    <a:pt x="456" y="11"/>
                    <a:pt x="458" y="10"/>
                    <a:pt x="459" y="10"/>
                  </a:cubicBezTo>
                  <a:cubicBezTo>
                    <a:pt x="462" y="10"/>
                    <a:pt x="462" y="10"/>
                    <a:pt x="462" y="13"/>
                  </a:cubicBezTo>
                  <a:cubicBezTo>
                    <a:pt x="461" y="14"/>
                    <a:pt x="461" y="15"/>
                    <a:pt x="461" y="16"/>
                  </a:cubicBezTo>
                  <a:cubicBezTo>
                    <a:pt x="460" y="17"/>
                    <a:pt x="459" y="17"/>
                    <a:pt x="459" y="18"/>
                  </a:cubicBezTo>
                  <a:cubicBezTo>
                    <a:pt x="459" y="18"/>
                    <a:pt x="460" y="18"/>
                    <a:pt x="460" y="18"/>
                  </a:cubicBezTo>
                  <a:cubicBezTo>
                    <a:pt x="460" y="20"/>
                    <a:pt x="458" y="20"/>
                    <a:pt x="457" y="20"/>
                  </a:cubicBezTo>
                  <a:cubicBezTo>
                    <a:pt x="456" y="21"/>
                    <a:pt x="456" y="20"/>
                    <a:pt x="456" y="21"/>
                  </a:cubicBezTo>
                  <a:cubicBezTo>
                    <a:pt x="456" y="22"/>
                    <a:pt x="457" y="22"/>
                    <a:pt x="457" y="23"/>
                  </a:cubicBezTo>
                  <a:cubicBezTo>
                    <a:pt x="455" y="26"/>
                    <a:pt x="453" y="22"/>
                    <a:pt x="452" y="22"/>
                  </a:cubicBezTo>
                  <a:cubicBezTo>
                    <a:pt x="451" y="21"/>
                    <a:pt x="450" y="22"/>
                    <a:pt x="449" y="22"/>
                  </a:cubicBezTo>
                  <a:cubicBezTo>
                    <a:pt x="448" y="23"/>
                    <a:pt x="447" y="22"/>
                    <a:pt x="446" y="22"/>
                  </a:cubicBezTo>
                  <a:cubicBezTo>
                    <a:pt x="447" y="23"/>
                    <a:pt x="448" y="24"/>
                    <a:pt x="447" y="25"/>
                  </a:cubicBezTo>
                  <a:cubicBezTo>
                    <a:pt x="448" y="25"/>
                    <a:pt x="451" y="24"/>
                    <a:pt x="451" y="24"/>
                  </a:cubicBezTo>
                  <a:cubicBezTo>
                    <a:pt x="451" y="25"/>
                    <a:pt x="451" y="25"/>
                    <a:pt x="451" y="25"/>
                  </a:cubicBezTo>
                  <a:cubicBezTo>
                    <a:pt x="452" y="26"/>
                    <a:pt x="454" y="25"/>
                    <a:pt x="453" y="27"/>
                  </a:cubicBezTo>
                  <a:cubicBezTo>
                    <a:pt x="453" y="28"/>
                    <a:pt x="452" y="28"/>
                    <a:pt x="451" y="29"/>
                  </a:cubicBezTo>
                  <a:cubicBezTo>
                    <a:pt x="450" y="29"/>
                    <a:pt x="449" y="30"/>
                    <a:pt x="448" y="31"/>
                  </a:cubicBezTo>
                  <a:cubicBezTo>
                    <a:pt x="447" y="32"/>
                    <a:pt x="446" y="32"/>
                    <a:pt x="444" y="33"/>
                  </a:cubicBezTo>
                  <a:cubicBezTo>
                    <a:pt x="446" y="37"/>
                    <a:pt x="455" y="28"/>
                    <a:pt x="457" y="27"/>
                  </a:cubicBezTo>
                  <a:cubicBezTo>
                    <a:pt x="459" y="31"/>
                    <a:pt x="454" y="36"/>
                    <a:pt x="451" y="38"/>
                  </a:cubicBezTo>
                  <a:cubicBezTo>
                    <a:pt x="450" y="39"/>
                    <a:pt x="447" y="41"/>
                    <a:pt x="450" y="41"/>
                  </a:cubicBezTo>
                  <a:cubicBezTo>
                    <a:pt x="451" y="41"/>
                    <a:pt x="453" y="39"/>
                    <a:pt x="453" y="42"/>
                  </a:cubicBezTo>
                  <a:cubicBezTo>
                    <a:pt x="455" y="43"/>
                    <a:pt x="455" y="40"/>
                    <a:pt x="457" y="39"/>
                  </a:cubicBezTo>
                  <a:cubicBezTo>
                    <a:pt x="457" y="40"/>
                    <a:pt x="457" y="41"/>
                    <a:pt x="456" y="42"/>
                  </a:cubicBezTo>
                  <a:cubicBezTo>
                    <a:pt x="455" y="42"/>
                    <a:pt x="455" y="45"/>
                    <a:pt x="455" y="45"/>
                  </a:cubicBezTo>
                  <a:cubicBezTo>
                    <a:pt x="455" y="48"/>
                    <a:pt x="454" y="49"/>
                    <a:pt x="454" y="52"/>
                  </a:cubicBezTo>
                  <a:cubicBezTo>
                    <a:pt x="454" y="54"/>
                    <a:pt x="454" y="56"/>
                    <a:pt x="454" y="58"/>
                  </a:cubicBezTo>
                  <a:cubicBezTo>
                    <a:pt x="454" y="60"/>
                    <a:pt x="453" y="62"/>
                    <a:pt x="453" y="64"/>
                  </a:cubicBezTo>
                  <a:cubicBezTo>
                    <a:pt x="457" y="64"/>
                    <a:pt x="456" y="54"/>
                    <a:pt x="456" y="53"/>
                  </a:cubicBezTo>
                  <a:cubicBezTo>
                    <a:pt x="455" y="50"/>
                    <a:pt x="456" y="48"/>
                    <a:pt x="457" y="46"/>
                  </a:cubicBezTo>
                  <a:cubicBezTo>
                    <a:pt x="458" y="44"/>
                    <a:pt x="458" y="41"/>
                    <a:pt x="460" y="40"/>
                  </a:cubicBezTo>
                  <a:cubicBezTo>
                    <a:pt x="460" y="41"/>
                    <a:pt x="460" y="42"/>
                    <a:pt x="461" y="43"/>
                  </a:cubicBezTo>
                  <a:cubicBezTo>
                    <a:pt x="461" y="42"/>
                    <a:pt x="462" y="40"/>
                    <a:pt x="462" y="40"/>
                  </a:cubicBezTo>
                  <a:cubicBezTo>
                    <a:pt x="462" y="39"/>
                    <a:pt x="461" y="39"/>
                    <a:pt x="460" y="38"/>
                  </a:cubicBezTo>
                  <a:cubicBezTo>
                    <a:pt x="459" y="36"/>
                    <a:pt x="460" y="35"/>
                    <a:pt x="460" y="34"/>
                  </a:cubicBezTo>
                  <a:cubicBezTo>
                    <a:pt x="461" y="33"/>
                    <a:pt x="461" y="31"/>
                    <a:pt x="461" y="30"/>
                  </a:cubicBezTo>
                  <a:cubicBezTo>
                    <a:pt x="462" y="29"/>
                    <a:pt x="463" y="30"/>
                    <a:pt x="463" y="28"/>
                  </a:cubicBezTo>
                  <a:cubicBezTo>
                    <a:pt x="463" y="28"/>
                    <a:pt x="462" y="27"/>
                    <a:pt x="462" y="26"/>
                  </a:cubicBezTo>
                  <a:cubicBezTo>
                    <a:pt x="462" y="24"/>
                    <a:pt x="465" y="21"/>
                    <a:pt x="466" y="19"/>
                  </a:cubicBezTo>
                  <a:cubicBezTo>
                    <a:pt x="466" y="17"/>
                    <a:pt x="469" y="17"/>
                    <a:pt x="471" y="17"/>
                  </a:cubicBezTo>
                  <a:cubicBezTo>
                    <a:pt x="471" y="17"/>
                    <a:pt x="472" y="17"/>
                    <a:pt x="472" y="17"/>
                  </a:cubicBezTo>
                  <a:cubicBezTo>
                    <a:pt x="472" y="17"/>
                    <a:pt x="472" y="18"/>
                    <a:pt x="472" y="18"/>
                  </a:cubicBezTo>
                  <a:cubicBezTo>
                    <a:pt x="473" y="19"/>
                    <a:pt x="474" y="18"/>
                    <a:pt x="475" y="19"/>
                  </a:cubicBezTo>
                  <a:cubicBezTo>
                    <a:pt x="476" y="20"/>
                    <a:pt x="476" y="21"/>
                    <a:pt x="476" y="22"/>
                  </a:cubicBezTo>
                  <a:cubicBezTo>
                    <a:pt x="477" y="22"/>
                    <a:pt x="478" y="22"/>
                    <a:pt x="479" y="23"/>
                  </a:cubicBezTo>
                  <a:cubicBezTo>
                    <a:pt x="479" y="24"/>
                    <a:pt x="475" y="26"/>
                    <a:pt x="478" y="26"/>
                  </a:cubicBezTo>
                  <a:cubicBezTo>
                    <a:pt x="478" y="27"/>
                    <a:pt x="475" y="30"/>
                    <a:pt x="477" y="31"/>
                  </a:cubicBezTo>
                  <a:cubicBezTo>
                    <a:pt x="478" y="31"/>
                    <a:pt x="479" y="29"/>
                    <a:pt x="479" y="29"/>
                  </a:cubicBezTo>
                  <a:cubicBezTo>
                    <a:pt x="480" y="28"/>
                    <a:pt x="481" y="28"/>
                    <a:pt x="482" y="27"/>
                  </a:cubicBezTo>
                  <a:cubicBezTo>
                    <a:pt x="482" y="27"/>
                    <a:pt x="483" y="26"/>
                    <a:pt x="484" y="26"/>
                  </a:cubicBezTo>
                  <a:cubicBezTo>
                    <a:pt x="485" y="26"/>
                    <a:pt x="485" y="25"/>
                    <a:pt x="485" y="26"/>
                  </a:cubicBezTo>
                  <a:cubicBezTo>
                    <a:pt x="487" y="28"/>
                    <a:pt x="484" y="31"/>
                    <a:pt x="484" y="32"/>
                  </a:cubicBezTo>
                  <a:cubicBezTo>
                    <a:pt x="488" y="33"/>
                    <a:pt x="488" y="30"/>
                    <a:pt x="490" y="28"/>
                  </a:cubicBezTo>
                  <a:cubicBezTo>
                    <a:pt x="491" y="27"/>
                    <a:pt x="493" y="27"/>
                    <a:pt x="494" y="28"/>
                  </a:cubicBezTo>
                  <a:cubicBezTo>
                    <a:pt x="495" y="29"/>
                    <a:pt x="494" y="29"/>
                    <a:pt x="494" y="30"/>
                  </a:cubicBezTo>
                  <a:cubicBezTo>
                    <a:pt x="493" y="32"/>
                    <a:pt x="494" y="31"/>
                    <a:pt x="495" y="32"/>
                  </a:cubicBezTo>
                  <a:cubicBezTo>
                    <a:pt x="496" y="32"/>
                    <a:pt x="497" y="33"/>
                    <a:pt x="497" y="34"/>
                  </a:cubicBezTo>
                  <a:cubicBezTo>
                    <a:pt x="497" y="37"/>
                    <a:pt x="492" y="36"/>
                    <a:pt x="491" y="38"/>
                  </a:cubicBezTo>
                  <a:cubicBezTo>
                    <a:pt x="492" y="38"/>
                    <a:pt x="496" y="38"/>
                    <a:pt x="497" y="38"/>
                  </a:cubicBezTo>
                  <a:cubicBezTo>
                    <a:pt x="499" y="37"/>
                    <a:pt x="500" y="35"/>
                    <a:pt x="502" y="37"/>
                  </a:cubicBezTo>
                  <a:cubicBezTo>
                    <a:pt x="502" y="38"/>
                    <a:pt x="502" y="38"/>
                    <a:pt x="502" y="39"/>
                  </a:cubicBezTo>
                  <a:cubicBezTo>
                    <a:pt x="503" y="40"/>
                    <a:pt x="504" y="40"/>
                    <a:pt x="504" y="41"/>
                  </a:cubicBezTo>
                  <a:cubicBezTo>
                    <a:pt x="505" y="41"/>
                    <a:pt x="505" y="44"/>
                    <a:pt x="506" y="45"/>
                  </a:cubicBezTo>
                  <a:cubicBezTo>
                    <a:pt x="507" y="45"/>
                    <a:pt x="507" y="43"/>
                    <a:pt x="508" y="42"/>
                  </a:cubicBezTo>
                  <a:cubicBezTo>
                    <a:pt x="509" y="42"/>
                    <a:pt x="510" y="44"/>
                    <a:pt x="510" y="45"/>
                  </a:cubicBezTo>
                  <a:cubicBezTo>
                    <a:pt x="511" y="47"/>
                    <a:pt x="511" y="47"/>
                    <a:pt x="511" y="49"/>
                  </a:cubicBezTo>
                  <a:cubicBezTo>
                    <a:pt x="511" y="49"/>
                    <a:pt x="511" y="51"/>
                    <a:pt x="511" y="51"/>
                  </a:cubicBezTo>
                  <a:cubicBezTo>
                    <a:pt x="511" y="52"/>
                    <a:pt x="510" y="53"/>
                    <a:pt x="508" y="54"/>
                  </a:cubicBezTo>
                  <a:cubicBezTo>
                    <a:pt x="506" y="54"/>
                    <a:pt x="504" y="53"/>
                    <a:pt x="502" y="54"/>
                  </a:cubicBezTo>
                  <a:cubicBezTo>
                    <a:pt x="501" y="54"/>
                    <a:pt x="501" y="55"/>
                    <a:pt x="500" y="55"/>
                  </a:cubicBezTo>
                  <a:cubicBezTo>
                    <a:pt x="500" y="56"/>
                    <a:pt x="500" y="56"/>
                    <a:pt x="500" y="57"/>
                  </a:cubicBezTo>
                  <a:cubicBezTo>
                    <a:pt x="499" y="57"/>
                    <a:pt x="498" y="57"/>
                    <a:pt x="498" y="58"/>
                  </a:cubicBezTo>
                  <a:cubicBezTo>
                    <a:pt x="497" y="59"/>
                    <a:pt x="498" y="60"/>
                    <a:pt x="497" y="61"/>
                  </a:cubicBezTo>
                  <a:cubicBezTo>
                    <a:pt x="497" y="62"/>
                    <a:pt x="495" y="62"/>
                    <a:pt x="494" y="63"/>
                  </a:cubicBezTo>
                  <a:cubicBezTo>
                    <a:pt x="492" y="64"/>
                    <a:pt x="492" y="65"/>
                    <a:pt x="490" y="64"/>
                  </a:cubicBezTo>
                  <a:cubicBezTo>
                    <a:pt x="486" y="64"/>
                    <a:pt x="482" y="63"/>
                    <a:pt x="478" y="62"/>
                  </a:cubicBezTo>
                  <a:cubicBezTo>
                    <a:pt x="474" y="62"/>
                    <a:pt x="471" y="60"/>
                    <a:pt x="467" y="59"/>
                  </a:cubicBezTo>
                  <a:cubicBezTo>
                    <a:pt x="467" y="59"/>
                    <a:pt x="465" y="57"/>
                    <a:pt x="464" y="58"/>
                  </a:cubicBezTo>
                  <a:cubicBezTo>
                    <a:pt x="462" y="59"/>
                    <a:pt x="465" y="59"/>
                    <a:pt x="465" y="60"/>
                  </a:cubicBezTo>
                  <a:cubicBezTo>
                    <a:pt x="465" y="61"/>
                    <a:pt x="463" y="62"/>
                    <a:pt x="464" y="63"/>
                  </a:cubicBezTo>
                  <a:cubicBezTo>
                    <a:pt x="464" y="64"/>
                    <a:pt x="466" y="62"/>
                    <a:pt x="467" y="63"/>
                  </a:cubicBezTo>
                  <a:cubicBezTo>
                    <a:pt x="468" y="63"/>
                    <a:pt x="468" y="64"/>
                    <a:pt x="468" y="64"/>
                  </a:cubicBezTo>
                  <a:cubicBezTo>
                    <a:pt x="468" y="64"/>
                    <a:pt x="470" y="65"/>
                    <a:pt x="470" y="65"/>
                  </a:cubicBezTo>
                  <a:cubicBezTo>
                    <a:pt x="471" y="66"/>
                    <a:pt x="475" y="65"/>
                    <a:pt x="474" y="67"/>
                  </a:cubicBezTo>
                  <a:cubicBezTo>
                    <a:pt x="475" y="68"/>
                    <a:pt x="476" y="68"/>
                    <a:pt x="478" y="68"/>
                  </a:cubicBezTo>
                  <a:cubicBezTo>
                    <a:pt x="479" y="68"/>
                    <a:pt x="479" y="69"/>
                    <a:pt x="480" y="69"/>
                  </a:cubicBezTo>
                  <a:cubicBezTo>
                    <a:pt x="483" y="70"/>
                    <a:pt x="485" y="70"/>
                    <a:pt x="482" y="72"/>
                  </a:cubicBezTo>
                  <a:cubicBezTo>
                    <a:pt x="481" y="73"/>
                    <a:pt x="478" y="74"/>
                    <a:pt x="478" y="76"/>
                  </a:cubicBezTo>
                  <a:cubicBezTo>
                    <a:pt x="478" y="78"/>
                    <a:pt x="482" y="74"/>
                    <a:pt x="483" y="74"/>
                  </a:cubicBezTo>
                  <a:cubicBezTo>
                    <a:pt x="483" y="75"/>
                    <a:pt x="484" y="74"/>
                    <a:pt x="485" y="74"/>
                  </a:cubicBezTo>
                  <a:cubicBezTo>
                    <a:pt x="486" y="76"/>
                    <a:pt x="485" y="78"/>
                    <a:pt x="484" y="80"/>
                  </a:cubicBezTo>
                  <a:cubicBezTo>
                    <a:pt x="483" y="81"/>
                    <a:pt x="483" y="83"/>
                    <a:pt x="483" y="84"/>
                  </a:cubicBezTo>
                  <a:cubicBezTo>
                    <a:pt x="482" y="84"/>
                    <a:pt x="481" y="86"/>
                    <a:pt x="481" y="87"/>
                  </a:cubicBezTo>
                  <a:cubicBezTo>
                    <a:pt x="483" y="87"/>
                    <a:pt x="483" y="85"/>
                    <a:pt x="484" y="85"/>
                  </a:cubicBezTo>
                  <a:cubicBezTo>
                    <a:pt x="486" y="83"/>
                    <a:pt x="486" y="84"/>
                    <a:pt x="488" y="84"/>
                  </a:cubicBezTo>
                  <a:cubicBezTo>
                    <a:pt x="489" y="84"/>
                    <a:pt x="490" y="83"/>
                    <a:pt x="490" y="83"/>
                  </a:cubicBezTo>
                  <a:cubicBezTo>
                    <a:pt x="491" y="84"/>
                    <a:pt x="490" y="85"/>
                    <a:pt x="490" y="86"/>
                  </a:cubicBezTo>
                  <a:cubicBezTo>
                    <a:pt x="491" y="86"/>
                    <a:pt x="491" y="84"/>
                    <a:pt x="492" y="85"/>
                  </a:cubicBezTo>
                  <a:cubicBezTo>
                    <a:pt x="493" y="85"/>
                    <a:pt x="493" y="86"/>
                    <a:pt x="495" y="86"/>
                  </a:cubicBezTo>
                  <a:cubicBezTo>
                    <a:pt x="495" y="85"/>
                    <a:pt x="493" y="84"/>
                    <a:pt x="494" y="83"/>
                  </a:cubicBezTo>
                  <a:cubicBezTo>
                    <a:pt x="494" y="82"/>
                    <a:pt x="495" y="82"/>
                    <a:pt x="495" y="81"/>
                  </a:cubicBezTo>
                  <a:cubicBezTo>
                    <a:pt x="495" y="81"/>
                    <a:pt x="494" y="80"/>
                    <a:pt x="494" y="79"/>
                  </a:cubicBezTo>
                  <a:cubicBezTo>
                    <a:pt x="494" y="78"/>
                    <a:pt x="494" y="76"/>
                    <a:pt x="494" y="76"/>
                  </a:cubicBezTo>
                  <a:cubicBezTo>
                    <a:pt x="495" y="76"/>
                    <a:pt x="495" y="76"/>
                    <a:pt x="496" y="76"/>
                  </a:cubicBezTo>
                  <a:cubicBezTo>
                    <a:pt x="497" y="77"/>
                    <a:pt x="496" y="77"/>
                    <a:pt x="496" y="77"/>
                  </a:cubicBezTo>
                  <a:cubicBezTo>
                    <a:pt x="496" y="78"/>
                    <a:pt x="497" y="78"/>
                    <a:pt x="497" y="78"/>
                  </a:cubicBezTo>
                  <a:cubicBezTo>
                    <a:pt x="497" y="79"/>
                    <a:pt x="497" y="78"/>
                    <a:pt x="497" y="78"/>
                  </a:cubicBezTo>
                  <a:cubicBezTo>
                    <a:pt x="498" y="80"/>
                    <a:pt x="497" y="83"/>
                    <a:pt x="498" y="85"/>
                  </a:cubicBezTo>
                  <a:cubicBezTo>
                    <a:pt x="498" y="87"/>
                    <a:pt x="499" y="88"/>
                    <a:pt x="500" y="85"/>
                  </a:cubicBezTo>
                  <a:cubicBezTo>
                    <a:pt x="500" y="83"/>
                    <a:pt x="499" y="81"/>
                    <a:pt x="500" y="79"/>
                  </a:cubicBezTo>
                  <a:cubicBezTo>
                    <a:pt x="503" y="79"/>
                    <a:pt x="504" y="80"/>
                    <a:pt x="504" y="82"/>
                  </a:cubicBezTo>
                  <a:cubicBezTo>
                    <a:pt x="505" y="82"/>
                    <a:pt x="506" y="80"/>
                    <a:pt x="507" y="80"/>
                  </a:cubicBezTo>
                  <a:cubicBezTo>
                    <a:pt x="507" y="83"/>
                    <a:pt x="508" y="86"/>
                    <a:pt x="509" y="89"/>
                  </a:cubicBezTo>
                  <a:cubicBezTo>
                    <a:pt x="509" y="91"/>
                    <a:pt x="510" y="94"/>
                    <a:pt x="507" y="95"/>
                  </a:cubicBezTo>
                  <a:cubicBezTo>
                    <a:pt x="506" y="96"/>
                    <a:pt x="504" y="96"/>
                    <a:pt x="502" y="95"/>
                  </a:cubicBezTo>
                  <a:cubicBezTo>
                    <a:pt x="499" y="94"/>
                    <a:pt x="500" y="93"/>
                    <a:pt x="499" y="91"/>
                  </a:cubicBezTo>
                  <a:cubicBezTo>
                    <a:pt x="498" y="90"/>
                    <a:pt x="495" y="89"/>
                    <a:pt x="494" y="89"/>
                  </a:cubicBezTo>
                  <a:cubicBezTo>
                    <a:pt x="492" y="89"/>
                    <a:pt x="495" y="91"/>
                    <a:pt x="495" y="92"/>
                  </a:cubicBezTo>
                  <a:cubicBezTo>
                    <a:pt x="496" y="94"/>
                    <a:pt x="494" y="98"/>
                    <a:pt x="493" y="100"/>
                  </a:cubicBezTo>
                  <a:cubicBezTo>
                    <a:pt x="493" y="102"/>
                    <a:pt x="491" y="104"/>
                    <a:pt x="489" y="104"/>
                  </a:cubicBezTo>
                  <a:cubicBezTo>
                    <a:pt x="488" y="106"/>
                    <a:pt x="485" y="104"/>
                    <a:pt x="484" y="106"/>
                  </a:cubicBezTo>
                  <a:cubicBezTo>
                    <a:pt x="483" y="107"/>
                    <a:pt x="483" y="108"/>
                    <a:pt x="483" y="108"/>
                  </a:cubicBezTo>
                  <a:cubicBezTo>
                    <a:pt x="482" y="109"/>
                    <a:pt x="480" y="108"/>
                    <a:pt x="479" y="108"/>
                  </a:cubicBezTo>
                  <a:cubicBezTo>
                    <a:pt x="475" y="109"/>
                    <a:pt x="476" y="115"/>
                    <a:pt x="475" y="118"/>
                  </a:cubicBezTo>
                  <a:cubicBezTo>
                    <a:pt x="474" y="121"/>
                    <a:pt x="470" y="125"/>
                    <a:pt x="467" y="121"/>
                  </a:cubicBezTo>
                  <a:cubicBezTo>
                    <a:pt x="465" y="117"/>
                    <a:pt x="470" y="111"/>
                    <a:pt x="472" y="108"/>
                  </a:cubicBezTo>
                  <a:cubicBezTo>
                    <a:pt x="473" y="106"/>
                    <a:pt x="475" y="104"/>
                    <a:pt x="476" y="102"/>
                  </a:cubicBezTo>
                  <a:cubicBezTo>
                    <a:pt x="478" y="100"/>
                    <a:pt x="477" y="98"/>
                    <a:pt x="476" y="95"/>
                  </a:cubicBezTo>
                  <a:cubicBezTo>
                    <a:pt x="475" y="93"/>
                    <a:pt x="475" y="91"/>
                    <a:pt x="474" y="89"/>
                  </a:cubicBezTo>
                  <a:cubicBezTo>
                    <a:pt x="473" y="87"/>
                    <a:pt x="470" y="85"/>
                    <a:pt x="468" y="84"/>
                  </a:cubicBezTo>
                  <a:cubicBezTo>
                    <a:pt x="466" y="83"/>
                    <a:pt x="463" y="82"/>
                    <a:pt x="460" y="80"/>
                  </a:cubicBezTo>
                  <a:cubicBezTo>
                    <a:pt x="460" y="79"/>
                    <a:pt x="459" y="79"/>
                    <a:pt x="459" y="78"/>
                  </a:cubicBezTo>
                  <a:cubicBezTo>
                    <a:pt x="458" y="76"/>
                    <a:pt x="458" y="77"/>
                    <a:pt x="457" y="75"/>
                  </a:cubicBezTo>
                  <a:cubicBezTo>
                    <a:pt x="455" y="74"/>
                    <a:pt x="454" y="72"/>
                    <a:pt x="453" y="71"/>
                  </a:cubicBezTo>
                  <a:cubicBezTo>
                    <a:pt x="452" y="70"/>
                    <a:pt x="451" y="69"/>
                    <a:pt x="451" y="68"/>
                  </a:cubicBezTo>
                  <a:cubicBezTo>
                    <a:pt x="450" y="67"/>
                    <a:pt x="450" y="65"/>
                    <a:pt x="449" y="64"/>
                  </a:cubicBezTo>
                  <a:cubicBezTo>
                    <a:pt x="447" y="66"/>
                    <a:pt x="445" y="64"/>
                    <a:pt x="444" y="65"/>
                  </a:cubicBezTo>
                  <a:cubicBezTo>
                    <a:pt x="442" y="67"/>
                    <a:pt x="441" y="69"/>
                    <a:pt x="440" y="70"/>
                  </a:cubicBezTo>
                  <a:cubicBezTo>
                    <a:pt x="438" y="72"/>
                    <a:pt x="437" y="74"/>
                    <a:pt x="435" y="74"/>
                  </a:cubicBezTo>
                  <a:cubicBezTo>
                    <a:pt x="433" y="74"/>
                    <a:pt x="431" y="73"/>
                    <a:pt x="429" y="72"/>
                  </a:cubicBezTo>
                  <a:cubicBezTo>
                    <a:pt x="424" y="72"/>
                    <a:pt x="422" y="74"/>
                    <a:pt x="420" y="77"/>
                  </a:cubicBezTo>
                  <a:cubicBezTo>
                    <a:pt x="419" y="79"/>
                    <a:pt x="419" y="81"/>
                    <a:pt x="417" y="83"/>
                  </a:cubicBezTo>
                  <a:cubicBezTo>
                    <a:pt x="416" y="84"/>
                    <a:pt x="414" y="84"/>
                    <a:pt x="413" y="86"/>
                  </a:cubicBezTo>
                  <a:cubicBezTo>
                    <a:pt x="411" y="87"/>
                    <a:pt x="412" y="90"/>
                    <a:pt x="412" y="92"/>
                  </a:cubicBezTo>
                  <a:cubicBezTo>
                    <a:pt x="412" y="94"/>
                    <a:pt x="410" y="96"/>
                    <a:pt x="410" y="98"/>
                  </a:cubicBezTo>
                  <a:cubicBezTo>
                    <a:pt x="409" y="101"/>
                    <a:pt x="410" y="102"/>
                    <a:pt x="410" y="105"/>
                  </a:cubicBezTo>
                  <a:cubicBezTo>
                    <a:pt x="409" y="107"/>
                    <a:pt x="408" y="109"/>
                    <a:pt x="408" y="111"/>
                  </a:cubicBezTo>
                  <a:cubicBezTo>
                    <a:pt x="407" y="114"/>
                    <a:pt x="408" y="115"/>
                    <a:pt x="408" y="118"/>
                  </a:cubicBezTo>
                  <a:cubicBezTo>
                    <a:pt x="408" y="119"/>
                    <a:pt x="407" y="121"/>
                    <a:pt x="408" y="122"/>
                  </a:cubicBezTo>
                  <a:cubicBezTo>
                    <a:pt x="408" y="123"/>
                    <a:pt x="408" y="123"/>
                    <a:pt x="408" y="124"/>
                  </a:cubicBezTo>
                  <a:cubicBezTo>
                    <a:pt x="408" y="125"/>
                    <a:pt x="407" y="126"/>
                    <a:pt x="407" y="127"/>
                  </a:cubicBezTo>
                  <a:cubicBezTo>
                    <a:pt x="407" y="128"/>
                    <a:pt x="407" y="129"/>
                    <a:pt x="406" y="130"/>
                  </a:cubicBezTo>
                  <a:cubicBezTo>
                    <a:pt x="406" y="131"/>
                    <a:pt x="403" y="132"/>
                    <a:pt x="402" y="130"/>
                  </a:cubicBezTo>
                  <a:cubicBezTo>
                    <a:pt x="399" y="132"/>
                    <a:pt x="395" y="135"/>
                    <a:pt x="395" y="139"/>
                  </a:cubicBezTo>
                  <a:cubicBezTo>
                    <a:pt x="396" y="141"/>
                    <a:pt x="396" y="142"/>
                    <a:pt x="395" y="144"/>
                  </a:cubicBezTo>
                  <a:cubicBezTo>
                    <a:pt x="394" y="144"/>
                    <a:pt x="394" y="145"/>
                    <a:pt x="393" y="145"/>
                  </a:cubicBezTo>
                  <a:cubicBezTo>
                    <a:pt x="393" y="146"/>
                    <a:pt x="392" y="146"/>
                    <a:pt x="392" y="147"/>
                  </a:cubicBezTo>
                  <a:cubicBezTo>
                    <a:pt x="390" y="148"/>
                    <a:pt x="390" y="148"/>
                    <a:pt x="389" y="147"/>
                  </a:cubicBezTo>
                  <a:cubicBezTo>
                    <a:pt x="388" y="146"/>
                    <a:pt x="388" y="144"/>
                    <a:pt x="386" y="143"/>
                  </a:cubicBezTo>
                  <a:cubicBezTo>
                    <a:pt x="385" y="142"/>
                    <a:pt x="383" y="142"/>
                    <a:pt x="381" y="141"/>
                  </a:cubicBezTo>
                  <a:cubicBezTo>
                    <a:pt x="379" y="140"/>
                    <a:pt x="378" y="139"/>
                    <a:pt x="377" y="138"/>
                  </a:cubicBezTo>
                  <a:cubicBezTo>
                    <a:pt x="376" y="137"/>
                    <a:pt x="373" y="136"/>
                    <a:pt x="371" y="135"/>
                  </a:cubicBezTo>
                  <a:cubicBezTo>
                    <a:pt x="370" y="135"/>
                    <a:pt x="369" y="137"/>
                    <a:pt x="369" y="138"/>
                  </a:cubicBezTo>
                  <a:cubicBezTo>
                    <a:pt x="368" y="140"/>
                    <a:pt x="367" y="141"/>
                    <a:pt x="365" y="142"/>
                  </a:cubicBezTo>
                  <a:cubicBezTo>
                    <a:pt x="363" y="142"/>
                    <a:pt x="361" y="143"/>
                    <a:pt x="360" y="144"/>
                  </a:cubicBezTo>
                  <a:cubicBezTo>
                    <a:pt x="358" y="145"/>
                    <a:pt x="357" y="145"/>
                    <a:pt x="356" y="143"/>
                  </a:cubicBezTo>
                  <a:cubicBezTo>
                    <a:pt x="354" y="142"/>
                    <a:pt x="354" y="142"/>
                    <a:pt x="352" y="142"/>
                  </a:cubicBezTo>
                  <a:cubicBezTo>
                    <a:pt x="350" y="142"/>
                    <a:pt x="349" y="142"/>
                    <a:pt x="347" y="140"/>
                  </a:cubicBezTo>
                  <a:cubicBezTo>
                    <a:pt x="345" y="139"/>
                    <a:pt x="345" y="140"/>
                    <a:pt x="342" y="140"/>
                  </a:cubicBezTo>
                  <a:cubicBezTo>
                    <a:pt x="343" y="136"/>
                    <a:pt x="341" y="134"/>
                    <a:pt x="339" y="130"/>
                  </a:cubicBezTo>
                  <a:cubicBezTo>
                    <a:pt x="338" y="129"/>
                    <a:pt x="338" y="128"/>
                    <a:pt x="337" y="126"/>
                  </a:cubicBezTo>
                  <a:cubicBezTo>
                    <a:pt x="337" y="125"/>
                    <a:pt x="335" y="124"/>
                    <a:pt x="334" y="123"/>
                  </a:cubicBezTo>
                  <a:cubicBezTo>
                    <a:pt x="332" y="121"/>
                    <a:pt x="330" y="118"/>
                    <a:pt x="329" y="114"/>
                  </a:cubicBezTo>
                  <a:cubicBezTo>
                    <a:pt x="328" y="113"/>
                    <a:pt x="328" y="111"/>
                    <a:pt x="327" y="110"/>
                  </a:cubicBezTo>
                  <a:cubicBezTo>
                    <a:pt x="326" y="109"/>
                    <a:pt x="325" y="110"/>
                    <a:pt x="324" y="109"/>
                  </a:cubicBezTo>
                  <a:cubicBezTo>
                    <a:pt x="323" y="109"/>
                    <a:pt x="322" y="109"/>
                    <a:pt x="320" y="109"/>
                  </a:cubicBezTo>
                  <a:cubicBezTo>
                    <a:pt x="319" y="110"/>
                    <a:pt x="317" y="111"/>
                    <a:pt x="316" y="112"/>
                  </a:cubicBezTo>
                  <a:cubicBezTo>
                    <a:pt x="315" y="115"/>
                    <a:pt x="317" y="117"/>
                    <a:pt x="317" y="120"/>
                  </a:cubicBezTo>
                  <a:cubicBezTo>
                    <a:pt x="317" y="123"/>
                    <a:pt x="314" y="122"/>
                    <a:pt x="313" y="121"/>
                  </a:cubicBezTo>
                  <a:cubicBezTo>
                    <a:pt x="312" y="120"/>
                    <a:pt x="311" y="119"/>
                    <a:pt x="309" y="119"/>
                  </a:cubicBezTo>
                  <a:cubicBezTo>
                    <a:pt x="308" y="120"/>
                    <a:pt x="307" y="122"/>
                    <a:pt x="307" y="123"/>
                  </a:cubicBezTo>
                  <a:cubicBezTo>
                    <a:pt x="307" y="123"/>
                    <a:pt x="307" y="121"/>
                    <a:pt x="307" y="123"/>
                  </a:cubicBezTo>
                  <a:close/>
                  <a:moveTo>
                    <a:pt x="61" y="394"/>
                  </a:moveTo>
                  <a:cubicBezTo>
                    <a:pt x="60" y="394"/>
                    <a:pt x="59" y="395"/>
                    <a:pt x="58" y="396"/>
                  </a:cubicBezTo>
                  <a:cubicBezTo>
                    <a:pt x="57" y="396"/>
                    <a:pt x="56" y="396"/>
                    <a:pt x="56" y="397"/>
                  </a:cubicBezTo>
                  <a:cubicBezTo>
                    <a:pt x="56" y="398"/>
                    <a:pt x="57" y="398"/>
                    <a:pt x="58" y="399"/>
                  </a:cubicBezTo>
                  <a:cubicBezTo>
                    <a:pt x="58" y="399"/>
                    <a:pt x="59" y="400"/>
                    <a:pt x="60" y="400"/>
                  </a:cubicBezTo>
                  <a:cubicBezTo>
                    <a:pt x="61" y="401"/>
                    <a:pt x="63" y="400"/>
                    <a:pt x="63" y="399"/>
                  </a:cubicBezTo>
                  <a:cubicBezTo>
                    <a:pt x="64" y="397"/>
                    <a:pt x="62" y="396"/>
                    <a:pt x="63" y="395"/>
                  </a:cubicBezTo>
                  <a:cubicBezTo>
                    <a:pt x="62" y="395"/>
                    <a:pt x="62" y="394"/>
                    <a:pt x="61" y="394"/>
                  </a:cubicBezTo>
                  <a:close/>
                  <a:moveTo>
                    <a:pt x="69" y="390"/>
                  </a:moveTo>
                  <a:cubicBezTo>
                    <a:pt x="68" y="391"/>
                    <a:pt x="63" y="394"/>
                    <a:pt x="67" y="395"/>
                  </a:cubicBezTo>
                  <a:cubicBezTo>
                    <a:pt x="68" y="397"/>
                    <a:pt x="70" y="396"/>
                    <a:pt x="71" y="395"/>
                  </a:cubicBezTo>
                  <a:cubicBezTo>
                    <a:pt x="73" y="394"/>
                    <a:pt x="75" y="394"/>
                    <a:pt x="77" y="393"/>
                  </a:cubicBezTo>
                  <a:cubicBezTo>
                    <a:pt x="78" y="393"/>
                    <a:pt x="82" y="392"/>
                    <a:pt x="82" y="391"/>
                  </a:cubicBezTo>
                  <a:cubicBezTo>
                    <a:pt x="83" y="388"/>
                    <a:pt x="81" y="389"/>
                    <a:pt x="80" y="389"/>
                  </a:cubicBezTo>
                  <a:cubicBezTo>
                    <a:pt x="80" y="387"/>
                    <a:pt x="79" y="386"/>
                    <a:pt x="77" y="386"/>
                  </a:cubicBezTo>
                  <a:cubicBezTo>
                    <a:pt x="76" y="387"/>
                    <a:pt x="72" y="387"/>
                    <a:pt x="72" y="388"/>
                  </a:cubicBezTo>
                  <a:cubicBezTo>
                    <a:pt x="71" y="389"/>
                    <a:pt x="73" y="389"/>
                    <a:pt x="72" y="390"/>
                  </a:cubicBezTo>
                  <a:cubicBezTo>
                    <a:pt x="71" y="392"/>
                    <a:pt x="70" y="390"/>
                    <a:pt x="69" y="390"/>
                  </a:cubicBezTo>
                  <a:cubicBezTo>
                    <a:pt x="68" y="391"/>
                    <a:pt x="69" y="390"/>
                    <a:pt x="69" y="390"/>
                  </a:cubicBezTo>
                  <a:close/>
                  <a:moveTo>
                    <a:pt x="73" y="381"/>
                  </a:moveTo>
                  <a:cubicBezTo>
                    <a:pt x="72" y="383"/>
                    <a:pt x="70" y="382"/>
                    <a:pt x="68" y="383"/>
                  </a:cubicBezTo>
                  <a:cubicBezTo>
                    <a:pt x="66" y="384"/>
                    <a:pt x="64" y="385"/>
                    <a:pt x="67" y="385"/>
                  </a:cubicBezTo>
                  <a:cubicBezTo>
                    <a:pt x="68" y="385"/>
                    <a:pt x="69" y="384"/>
                    <a:pt x="70" y="384"/>
                  </a:cubicBezTo>
                  <a:cubicBezTo>
                    <a:pt x="71" y="384"/>
                    <a:pt x="72" y="385"/>
                    <a:pt x="73" y="385"/>
                  </a:cubicBezTo>
                  <a:cubicBezTo>
                    <a:pt x="77" y="385"/>
                    <a:pt x="76" y="382"/>
                    <a:pt x="76" y="379"/>
                  </a:cubicBezTo>
                  <a:cubicBezTo>
                    <a:pt x="75" y="380"/>
                    <a:pt x="74" y="380"/>
                    <a:pt x="73" y="381"/>
                  </a:cubicBezTo>
                  <a:close/>
                  <a:moveTo>
                    <a:pt x="200" y="179"/>
                  </a:moveTo>
                  <a:cubicBezTo>
                    <a:pt x="199" y="180"/>
                    <a:pt x="198" y="178"/>
                    <a:pt x="197" y="179"/>
                  </a:cubicBezTo>
                  <a:cubicBezTo>
                    <a:pt x="196" y="180"/>
                    <a:pt x="196" y="181"/>
                    <a:pt x="197" y="182"/>
                  </a:cubicBezTo>
                  <a:cubicBezTo>
                    <a:pt x="199" y="183"/>
                    <a:pt x="203" y="181"/>
                    <a:pt x="200" y="179"/>
                  </a:cubicBezTo>
                  <a:moveTo>
                    <a:pt x="203" y="177"/>
                  </a:moveTo>
                  <a:cubicBezTo>
                    <a:pt x="205" y="178"/>
                    <a:pt x="205" y="176"/>
                    <a:pt x="206" y="175"/>
                  </a:cubicBezTo>
                  <a:cubicBezTo>
                    <a:pt x="207" y="175"/>
                    <a:pt x="208" y="175"/>
                    <a:pt x="209" y="174"/>
                  </a:cubicBezTo>
                  <a:cubicBezTo>
                    <a:pt x="210" y="173"/>
                    <a:pt x="212" y="169"/>
                    <a:pt x="209" y="169"/>
                  </a:cubicBezTo>
                  <a:cubicBezTo>
                    <a:pt x="209" y="170"/>
                    <a:pt x="209" y="172"/>
                    <a:pt x="208" y="172"/>
                  </a:cubicBezTo>
                  <a:cubicBezTo>
                    <a:pt x="207" y="173"/>
                    <a:pt x="207" y="171"/>
                    <a:pt x="206" y="171"/>
                  </a:cubicBezTo>
                  <a:cubicBezTo>
                    <a:pt x="205" y="171"/>
                    <a:pt x="206" y="171"/>
                    <a:pt x="205" y="172"/>
                  </a:cubicBezTo>
                  <a:cubicBezTo>
                    <a:pt x="205" y="173"/>
                    <a:pt x="204" y="174"/>
                    <a:pt x="204" y="175"/>
                  </a:cubicBezTo>
                  <a:cubicBezTo>
                    <a:pt x="202" y="175"/>
                    <a:pt x="203" y="177"/>
                    <a:pt x="203" y="177"/>
                  </a:cubicBezTo>
                  <a:cubicBezTo>
                    <a:pt x="205" y="178"/>
                    <a:pt x="203" y="177"/>
                    <a:pt x="203" y="177"/>
                  </a:cubicBezTo>
                  <a:close/>
                  <a:moveTo>
                    <a:pt x="211" y="175"/>
                  </a:moveTo>
                  <a:cubicBezTo>
                    <a:pt x="211" y="176"/>
                    <a:pt x="208" y="177"/>
                    <a:pt x="210" y="178"/>
                  </a:cubicBezTo>
                  <a:cubicBezTo>
                    <a:pt x="210" y="179"/>
                    <a:pt x="212" y="177"/>
                    <a:pt x="212" y="176"/>
                  </a:cubicBezTo>
                  <a:cubicBezTo>
                    <a:pt x="213" y="176"/>
                    <a:pt x="214" y="176"/>
                    <a:pt x="214" y="175"/>
                  </a:cubicBezTo>
                  <a:cubicBezTo>
                    <a:pt x="215" y="177"/>
                    <a:pt x="216" y="177"/>
                    <a:pt x="217" y="176"/>
                  </a:cubicBezTo>
                  <a:cubicBezTo>
                    <a:pt x="218" y="175"/>
                    <a:pt x="218" y="174"/>
                    <a:pt x="218" y="172"/>
                  </a:cubicBezTo>
                  <a:cubicBezTo>
                    <a:pt x="218" y="171"/>
                    <a:pt x="218" y="170"/>
                    <a:pt x="218" y="169"/>
                  </a:cubicBezTo>
                  <a:cubicBezTo>
                    <a:pt x="217" y="168"/>
                    <a:pt x="217" y="168"/>
                    <a:pt x="217" y="167"/>
                  </a:cubicBezTo>
                  <a:cubicBezTo>
                    <a:pt x="217" y="166"/>
                    <a:pt x="217" y="165"/>
                    <a:pt x="216" y="165"/>
                  </a:cubicBezTo>
                  <a:cubicBezTo>
                    <a:pt x="215" y="165"/>
                    <a:pt x="215" y="167"/>
                    <a:pt x="215" y="168"/>
                  </a:cubicBezTo>
                  <a:cubicBezTo>
                    <a:pt x="215" y="168"/>
                    <a:pt x="214" y="168"/>
                    <a:pt x="214" y="169"/>
                  </a:cubicBezTo>
                  <a:cubicBezTo>
                    <a:pt x="214" y="169"/>
                    <a:pt x="214" y="170"/>
                    <a:pt x="214" y="170"/>
                  </a:cubicBezTo>
                  <a:cubicBezTo>
                    <a:pt x="214" y="171"/>
                    <a:pt x="214" y="171"/>
                    <a:pt x="214" y="172"/>
                  </a:cubicBezTo>
                  <a:cubicBezTo>
                    <a:pt x="213" y="172"/>
                    <a:pt x="213" y="172"/>
                    <a:pt x="212" y="173"/>
                  </a:cubicBezTo>
                  <a:cubicBezTo>
                    <a:pt x="212" y="173"/>
                    <a:pt x="212" y="174"/>
                    <a:pt x="211" y="175"/>
                  </a:cubicBezTo>
                  <a:close/>
                  <a:moveTo>
                    <a:pt x="155" y="184"/>
                  </a:moveTo>
                  <a:cubicBezTo>
                    <a:pt x="153" y="187"/>
                    <a:pt x="156" y="187"/>
                    <a:pt x="158" y="185"/>
                  </a:cubicBezTo>
                  <a:cubicBezTo>
                    <a:pt x="158" y="184"/>
                    <a:pt x="159" y="183"/>
                    <a:pt x="159" y="182"/>
                  </a:cubicBezTo>
                  <a:cubicBezTo>
                    <a:pt x="158" y="181"/>
                    <a:pt x="157" y="180"/>
                    <a:pt x="156" y="179"/>
                  </a:cubicBezTo>
                  <a:cubicBezTo>
                    <a:pt x="156" y="180"/>
                    <a:pt x="155" y="183"/>
                    <a:pt x="155" y="184"/>
                  </a:cubicBezTo>
                  <a:cubicBezTo>
                    <a:pt x="155" y="185"/>
                    <a:pt x="155" y="183"/>
                    <a:pt x="155" y="184"/>
                  </a:cubicBezTo>
                  <a:close/>
                  <a:moveTo>
                    <a:pt x="160" y="176"/>
                  </a:moveTo>
                  <a:cubicBezTo>
                    <a:pt x="160" y="175"/>
                    <a:pt x="161" y="173"/>
                    <a:pt x="160" y="173"/>
                  </a:cubicBezTo>
                  <a:cubicBezTo>
                    <a:pt x="159" y="172"/>
                    <a:pt x="157" y="175"/>
                    <a:pt x="157" y="176"/>
                  </a:cubicBezTo>
                  <a:cubicBezTo>
                    <a:pt x="157" y="177"/>
                    <a:pt x="158" y="180"/>
                    <a:pt x="160" y="180"/>
                  </a:cubicBezTo>
                  <a:cubicBezTo>
                    <a:pt x="162" y="180"/>
                    <a:pt x="160" y="177"/>
                    <a:pt x="160" y="176"/>
                  </a:cubicBezTo>
                  <a:cubicBezTo>
                    <a:pt x="160" y="175"/>
                    <a:pt x="160" y="176"/>
                    <a:pt x="160" y="176"/>
                  </a:cubicBezTo>
                  <a:close/>
                  <a:moveTo>
                    <a:pt x="162" y="176"/>
                  </a:moveTo>
                  <a:cubicBezTo>
                    <a:pt x="162" y="176"/>
                    <a:pt x="163" y="178"/>
                    <a:pt x="163" y="178"/>
                  </a:cubicBezTo>
                  <a:cubicBezTo>
                    <a:pt x="164" y="177"/>
                    <a:pt x="165" y="177"/>
                    <a:pt x="166" y="176"/>
                  </a:cubicBezTo>
                  <a:cubicBezTo>
                    <a:pt x="166" y="175"/>
                    <a:pt x="167" y="172"/>
                    <a:pt x="166" y="171"/>
                  </a:cubicBezTo>
                  <a:cubicBezTo>
                    <a:pt x="166" y="171"/>
                    <a:pt x="165" y="170"/>
                    <a:pt x="165" y="170"/>
                  </a:cubicBezTo>
                  <a:cubicBezTo>
                    <a:pt x="163" y="172"/>
                    <a:pt x="163" y="174"/>
                    <a:pt x="162" y="176"/>
                  </a:cubicBezTo>
                  <a:cubicBezTo>
                    <a:pt x="162" y="176"/>
                    <a:pt x="162" y="175"/>
                    <a:pt x="162" y="176"/>
                  </a:cubicBezTo>
                  <a:close/>
                  <a:moveTo>
                    <a:pt x="169" y="174"/>
                  </a:moveTo>
                  <a:cubicBezTo>
                    <a:pt x="168" y="172"/>
                    <a:pt x="170" y="173"/>
                    <a:pt x="170" y="174"/>
                  </a:cubicBezTo>
                  <a:cubicBezTo>
                    <a:pt x="171" y="174"/>
                    <a:pt x="171" y="175"/>
                    <a:pt x="172" y="175"/>
                  </a:cubicBezTo>
                  <a:cubicBezTo>
                    <a:pt x="172" y="174"/>
                    <a:pt x="172" y="173"/>
                    <a:pt x="173" y="172"/>
                  </a:cubicBezTo>
                  <a:cubicBezTo>
                    <a:pt x="174" y="174"/>
                    <a:pt x="175" y="171"/>
                    <a:pt x="175" y="171"/>
                  </a:cubicBezTo>
                  <a:cubicBezTo>
                    <a:pt x="175" y="170"/>
                    <a:pt x="175" y="170"/>
                    <a:pt x="175" y="170"/>
                  </a:cubicBezTo>
                  <a:cubicBezTo>
                    <a:pt x="175" y="169"/>
                    <a:pt x="176" y="169"/>
                    <a:pt x="177" y="168"/>
                  </a:cubicBezTo>
                  <a:cubicBezTo>
                    <a:pt x="178" y="168"/>
                    <a:pt x="180" y="167"/>
                    <a:pt x="180" y="166"/>
                  </a:cubicBezTo>
                  <a:cubicBezTo>
                    <a:pt x="180" y="164"/>
                    <a:pt x="179" y="165"/>
                    <a:pt x="178" y="165"/>
                  </a:cubicBezTo>
                  <a:cubicBezTo>
                    <a:pt x="176" y="165"/>
                    <a:pt x="176" y="164"/>
                    <a:pt x="175" y="163"/>
                  </a:cubicBezTo>
                  <a:cubicBezTo>
                    <a:pt x="174" y="163"/>
                    <a:pt x="174" y="163"/>
                    <a:pt x="173" y="163"/>
                  </a:cubicBezTo>
                  <a:cubicBezTo>
                    <a:pt x="172" y="163"/>
                    <a:pt x="171" y="163"/>
                    <a:pt x="170" y="164"/>
                  </a:cubicBezTo>
                  <a:cubicBezTo>
                    <a:pt x="169" y="165"/>
                    <a:pt x="168" y="166"/>
                    <a:pt x="170" y="166"/>
                  </a:cubicBezTo>
                  <a:cubicBezTo>
                    <a:pt x="170" y="167"/>
                    <a:pt x="168" y="167"/>
                    <a:pt x="168" y="169"/>
                  </a:cubicBezTo>
                  <a:cubicBezTo>
                    <a:pt x="168" y="170"/>
                    <a:pt x="169" y="173"/>
                    <a:pt x="169" y="174"/>
                  </a:cubicBezTo>
                  <a:cubicBezTo>
                    <a:pt x="169" y="173"/>
                    <a:pt x="169" y="172"/>
                    <a:pt x="169" y="174"/>
                  </a:cubicBezTo>
                  <a:close/>
                  <a:moveTo>
                    <a:pt x="184" y="166"/>
                  </a:moveTo>
                  <a:cubicBezTo>
                    <a:pt x="183" y="166"/>
                    <a:pt x="181" y="167"/>
                    <a:pt x="181" y="168"/>
                  </a:cubicBezTo>
                  <a:cubicBezTo>
                    <a:pt x="182" y="169"/>
                    <a:pt x="184" y="168"/>
                    <a:pt x="185" y="168"/>
                  </a:cubicBezTo>
                  <a:cubicBezTo>
                    <a:pt x="186" y="168"/>
                    <a:pt x="187" y="167"/>
                    <a:pt x="188" y="167"/>
                  </a:cubicBezTo>
                  <a:cubicBezTo>
                    <a:pt x="190" y="166"/>
                    <a:pt x="189" y="165"/>
                    <a:pt x="190" y="164"/>
                  </a:cubicBezTo>
                  <a:cubicBezTo>
                    <a:pt x="191" y="161"/>
                    <a:pt x="192" y="159"/>
                    <a:pt x="193" y="157"/>
                  </a:cubicBezTo>
                  <a:cubicBezTo>
                    <a:pt x="193" y="157"/>
                    <a:pt x="194" y="155"/>
                    <a:pt x="192" y="155"/>
                  </a:cubicBezTo>
                  <a:cubicBezTo>
                    <a:pt x="191" y="155"/>
                    <a:pt x="191" y="157"/>
                    <a:pt x="191" y="157"/>
                  </a:cubicBezTo>
                  <a:cubicBezTo>
                    <a:pt x="191" y="156"/>
                    <a:pt x="190" y="155"/>
                    <a:pt x="189" y="156"/>
                  </a:cubicBezTo>
                  <a:cubicBezTo>
                    <a:pt x="187" y="156"/>
                    <a:pt x="189" y="158"/>
                    <a:pt x="188" y="159"/>
                  </a:cubicBezTo>
                  <a:cubicBezTo>
                    <a:pt x="188" y="159"/>
                    <a:pt x="185" y="156"/>
                    <a:pt x="185" y="159"/>
                  </a:cubicBezTo>
                  <a:cubicBezTo>
                    <a:pt x="185" y="160"/>
                    <a:pt x="188" y="161"/>
                    <a:pt x="186" y="162"/>
                  </a:cubicBezTo>
                  <a:cubicBezTo>
                    <a:pt x="185" y="163"/>
                    <a:pt x="185" y="160"/>
                    <a:pt x="184" y="162"/>
                  </a:cubicBezTo>
                  <a:cubicBezTo>
                    <a:pt x="183" y="163"/>
                    <a:pt x="184" y="165"/>
                    <a:pt x="184" y="166"/>
                  </a:cubicBezTo>
                  <a:cubicBezTo>
                    <a:pt x="183" y="166"/>
                    <a:pt x="184" y="165"/>
                    <a:pt x="184" y="166"/>
                  </a:cubicBezTo>
                  <a:close/>
                  <a:moveTo>
                    <a:pt x="194" y="162"/>
                  </a:moveTo>
                  <a:cubicBezTo>
                    <a:pt x="194" y="162"/>
                    <a:pt x="196" y="160"/>
                    <a:pt x="196" y="160"/>
                  </a:cubicBezTo>
                  <a:cubicBezTo>
                    <a:pt x="197" y="158"/>
                    <a:pt x="197" y="158"/>
                    <a:pt x="198" y="157"/>
                  </a:cubicBezTo>
                  <a:cubicBezTo>
                    <a:pt x="200" y="155"/>
                    <a:pt x="200" y="154"/>
                    <a:pt x="197" y="154"/>
                  </a:cubicBezTo>
                  <a:cubicBezTo>
                    <a:pt x="195" y="155"/>
                    <a:pt x="195" y="156"/>
                    <a:pt x="194" y="159"/>
                  </a:cubicBezTo>
                  <a:cubicBezTo>
                    <a:pt x="194" y="160"/>
                    <a:pt x="191" y="163"/>
                    <a:pt x="193" y="164"/>
                  </a:cubicBezTo>
                  <a:cubicBezTo>
                    <a:pt x="193" y="164"/>
                    <a:pt x="194" y="163"/>
                    <a:pt x="194" y="162"/>
                  </a:cubicBezTo>
                  <a:cubicBezTo>
                    <a:pt x="194" y="162"/>
                    <a:pt x="194" y="163"/>
                    <a:pt x="194" y="162"/>
                  </a:cubicBezTo>
                  <a:close/>
                  <a:moveTo>
                    <a:pt x="192" y="141"/>
                  </a:moveTo>
                  <a:cubicBezTo>
                    <a:pt x="193" y="142"/>
                    <a:pt x="195" y="141"/>
                    <a:pt x="196" y="141"/>
                  </a:cubicBezTo>
                  <a:cubicBezTo>
                    <a:pt x="198" y="140"/>
                    <a:pt x="197" y="140"/>
                    <a:pt x="198" y="139"/>
                  </a:cubicBezTo>
                  <a:cubicBezTo>
                    <a:pt x="200" y="136"/>
                    <a:pt x="201" y="139"/>
                    <a:pt x="201" y="141"/>
                  </a:cubicBezTo>
                  <a:cubicBezTo>
                    <a:pt x="199" y="141"/>
                    <a:pt x="197" y="142"/>
                    <a:pt x="196" y="143"/>
                  </a:cubicBezTo>
                  <a:cubicBezTo>
                    <a:pt x="194" y="144"/>
                    <a:pt x="194" y="144"/>
                    <a:pt x="195" y="146"/>
                  </a:cubicBezTo>
                  <a:cubicBezTo>
                    <a:pt x="196" y="149"/>
                    <a:pt x="201" y="147"/>
                    <a:pt x="203" y="145"/>
                  </a:cubicBezTo>
                  <a:cubicBezTo>
                    <a:pt x="204" y="143"/>
                    <a:pt x="205" y="141"/>
                    <a:pt x="204" y="140"/>
                  </a:cubicBezTo>
                  <a:cubicBezTo>
                    <a:pt x="204" y="138"/>
                    <a:pt x="203" y="138"/>
                    <a:pt x="203" y="137"/>
                  </a:cubicBezTo>
                  <a:cubicBezTo>
                    <a:pt x="203" y="136"/>
                    <a:pt x="205" y="136"/>
                    <a:pt x="204" y="135"/>
                  </a:cubicBezTo>
                  <a:cubicBezTo>
                    <a:pt x="204" y="134"/>
                    <a:pt x="204" y="135"/>
                    <a:pt x="204" y="134"/>
                  </a:cubicBezTo>
                  <a:cubicBezTo>
                    <a:pt x="203" y="134"/>
                    <a:pt x="203" y="134"/>
                    <a:pt x="203" y="133"/>
                  </a:cubicBezTo>
                  <a:cubicBezTo>
                    <a:pt x="203" y="132"/>
                    <a:pt x="203" y="131"/>
                    <a:pt x="202" y="130"/>
                  </a:cubicBezTo>
                  <a:cubicBezTo>
                    <a:pt x="199" y="133"/>
                    <a:pt x="202" y="123"/>
                    <a:pt x="199" y="124"/>
                  </a:cubicBezTo>
                  <a:cubicBezTo>
                    <a:pt x="197" y="125"/>
                    <a:pt x="198" y="128"/>
                    <a:pt x="198" y="129"/>
                  </a:cubicBezTo>
                  <a:cubicBezTo>
                    <a:pt x="199" y="130"/>
                    <a:pt x="199" y="131"/>
                    <a:pt x="200" y="132"/>
                  </a:cubicBezTo>
                  <a:cubicBezTo>
                    <a:pt x="200" y="132"/>
                    <a:pt x="200" y="135"/>
                    <a:pt x="199" y="134"/>
                  </a:cubicBezTo>
                  <a:cubicBezTo>
                    <a:pt x="199" y="134"/>
                    <a:pt x="198" y="135"/>
                    <a:pt x="198" y="135"/>
                  </a:cubicBezTo>
                  <a:cubicBezTo>
                    <a:pt x="197" y="135"/>
                    <a:pt x="197" y="133"/>
                    <a:pt x="197" y="133"/>
                  </a:cubicBezTo>
                  <a:cubicBezTo>
                    <a:pt x="197" y="131"/>
                    <a:pt x="197" y="127"/>
                    <a:pt x="195" y="129"/>
                  </a:cubicBezTo>
                  <a:cubicBezTo>
                    <a:pt x="194" y="130"/>
                    <a:pt x="195" y="130"/>
                    <a:pt x="195" y="131"/>
                  </a:cubicBezTo>
                  <a:cubicBezTo>
                    <a:pt x="196" y="131"/>
                    <a:pt x="196" y="132"/>
                    <a:pt x="196" y="132"/>
                  </a:cubicBezTo>
                  <a:cubicBezTo>
                    <a:pt x="196" y="133"/>
                    <a:pt x="196" y="133"/>
                    <a:pt x="196" y="134"/>
                  </a:cubicBezTo>
                  <a:cubicBezTo>
                    <a:pt x="196" y="135"/>
                    <a:pt x="197" y="136"/>
                    <a:pt x="196" y="137"/>
                  </a:cubicBezTo>
                  <a:cubicBezTo>
                    <a:pt x="195" y="138"/>
                    <a:pt x="194" y="136"/>
                    <a:pt x="194" y="135"/>
                  </a:cubicBezTo>
                  <a:cubicBezTo>
                    <a:pt x="193" y="136"/>
                    <a:pt x="193" y="137"/>
                    <a:pt x="192" y="137"/>
                  </a:cubicBezTo>
                  <a:cubicBezTo>
                    <a:pt x="190" y="137"/>
                    <a:pt x="191" y="134"/>
                    <a:pt x="190" y="134"/>
                  </a:cubicBezTo>
                  <a:cubicBezTo>
                    <a:pt x="190" y="134"/>
                    <a:pt x="190" y="137"/>
                    <a:pt x="189" y="137"/>
                  </a:cubicBezTo>
                  <a:cubicBezTo>
                    <a:pt x="188" y="138"/>
                    <a:pt x="189" y="135"/>
                    <a:pt x="188" y="135"/>
                  </a:cubicBezTo>
                  <a:cubicBezTo>
                    <a:pt x="186" y="135"/>
                    <a:pt x="187" y="137"/>
                    <a:pt x="187" y="138"/>
                  </a:cubicBezTo>
                  <a:cubicBezTo>
                    <a:pt x="187" y="138"/>
                    <a:pt x="188" y="138"/>
                    <a:pt x="188" y="139"/>
                  </a:cubicBezTo>
                  <a:cubicBezTo>
                    <a:pt x="188" y="139"/>
                    <a:pt x="187" y="139"/>
                    <a:pt x="186" y="140"/>
                  </a:cubicBezTo>
                  <a:cubicBezTo>
                    <a:pt x="185" y="141"/>
                    <a:pt x="185" y="141"/>
                    <a:pt x="186" y="143"/>
                  </a:cubicBezTo>
                  <a:cubicBezTo>
                    <a:pt x="185" y="142"/>
                    <a:pt x="186" y="144"/>
                    <a:pt x="186" y="144"/>
                  </a:cubicBezTo>
                  <a:cubicBezTo>
                    <a:pt x="186" y="144"/>
                    <a:pt x="186" y="145"/>
                    <a:pt x="187" y="146"/>
                  </a:cubicBezTo>
                  <a:cubicBezTo>
                    <a:pt x="189" y="148"/>
                    <a:pt x="191" y="141"/>
                    <a:pt x="191" y="140"/>
                  </a:cubicBezTo>
                  <a:cubicBezTo>
                    <a:pt x="192" y="140"/>
                    <a:pt x="192" y="141"/>
                    <a:pt x="192" y="141"/>
                  </a:cubicBezTo>
                  <a:close/>
                  <a:moveTo>
                    <a:pt x="207" y="129"/>
                  </a:moveTo>
                  <a:cubicBezTo>
                    <a:pt x="208" y="128"/>
                    <a:pt x="208" y="126"/>
                    <a:pt x="208" y="124"/>
                  </a:cubicBezTo>
                  <a:cubicBezTo>
                    <a:pt x="213" y="125"/>
                    <a:pt x="214" y="121"/>
                    <a:pt x="217" y="118"/>
                  </a:cubicBezTo>
                  <a:cubicBezTo>
                    <a:pt x="219" y="115"/>
                    <a:pt x="221" y="111"/>
                    <a:pt x="219" y="107"/>
                  </a:cubicBezTo>
                  <a:cubicBezTo>
                    <a:pt x="214" y="109"/>
                    <a:pt x="214" y="115"/>
                    <a:pt x="210" y="117"/>
                  </a:cubicBezTo>
                  <a:cubicBezTo>
                    <a:pt x="208" y="119"/>
                    <a:pt x="207" y="120"/>
                    <a:pt x="206" y="123"/>
                  </a:cubicBezTo>
                  <a:cubicBezTo>
                    <a:pt x="206" y="125"/>
                    <a:pt x="204" y="128"/>
                    <a:pt x="206" y="130"/>
                  </a:cubicBezTo>
                  <a:cubicBezTo>
                    <a:pt x="206" y="130"/>
                    <a:pt x="207" y="129"/>
                    <a:pt x="207" y="129"/>
                  </a:cubicBezTo>
                  <a:close/>
                  <a:moveTo>
                    <a:pt x="215" y="132"/>
                  </a:moveTo>
                  <a:cubicBezTo>
                    <a:pt x="215" y="131"/>
                    <a:pt x="216" y="128"/>
                    <a:pt x="215" y="127"/>
                  </a:cubicBezTo>
                  <a:cubicBezTo>
                    <a:pt x="214" y="125"/>
                    <a:pt x="210" y="127"/>
                    <a:pt x="209" y="129"/>
                  </a:cubicBezTo>
                  <a:cubicBezTo>
                    <a:pt x="208" y="131"/>
                    <a:pt x="210" y="133"/>
                    <a:pt x="208" y="135"/>
                  </a:cubicBezTo>
                  <a:cubicBezTo>
                    <a:pt x="207" y="135"/>
                    <a:pt x="206" y="135"/>
                    <a:pt x="207" y="137"/>
                  </a:cubicBezTo>
                  <a:cubicBezTo>
                    <a:pt x="207" y="138"/>
                    <a:pt x="209" y="138"/>
                    <a:pt x="209" y="139"/>
                  </a:cubicBezTo>
                  <a:cubicBezTo>
                    <a:pt x="209" y="140"/>
                    <a:pt x="207" y="140"/>
                    <a:pt x="207" y="140"/>
                  </a:cubicBezTo>
                  <a:cubicBezTo>
                    <a:pt x="206" y="141"/>
                    <a:pt x="206" y="141"/>
                    <a:pt x="206" y="142"/>
                  </a:cubicBezTo>
                  <a:cubicBezTo>
                    <a:pt x="206" y="143"/>
                    <a:pt x="209" y="145"/>
                    <a:pt x="208" y="146"/>
                  </a:cubicBezTo>
                  <a:cubicBezTo>
                    <a:pt x="208" y="146"/>
                    <a:pt x="207" y="145"/>
                    <a:pt x="206" y="145"/>
                  </a:cubicBezTo>
                  <a:cubicBezTo>
                    <a:pt x="206" y="146"/>
                    <a:pt x="206" y="147"/>
                    <a:pt x="206" y="148"/>
                  </a:cubicBezTo>
                  <a:cubicBezTo>
                    <a:pt x="205" y="148"/>
                    <a:pt x="203" y="147"/>
                    <a:pt x="202" y="148"/>
                  </a:cubicBezTo>
                  <a:cubicBezTo>
                    <a:pt x="202" y="149"/>
                    <a:pt x="203" y="151"/>
                    <a:pt x="203" y="152"/>
                  </a:cubicBezTo>
                  <a:cubicBezTo>
                    <a:pt x="203" y="154"/>
                    <a:pt x="202" y="154"/>
                    <a:pt x="201" y="155"/>
                  </a:cubicBezTo>
                  <a:cubicBezTo>
                    <a:pt x="200" y="156"/>
                    <a:pt x="199" y="159"/>
                    <a:pt x="199" y="160"/>
                  </a:cubicBezTo>
                  <a:cubicBezTo>
                    <a:pt x="197" y="163"/>
                    <a:pt x="198" y="165"/>
                    <a:pt x="200" y="161"/>
                  </a:cubicBezTo>
                  <a:cubicBezTo>
                    <a:pt x="202" y="158"/>
                    <a:pt x="206" y="156"/>
                    <a:pt x="208" y="152"/>
                  </a:cubicBezTo>
                  <a:cubicBezTo>
                    <a:pt x="208" y="153"/>
                    <a:pt x="208" y="155"/>
                    <a:pt x="207" y="156"/>
                  </a:cubicBezTo>
                  <a:cubicBezTo>
                    <a:pt x="207" y="157"/>
                    <a:pt x="205" y="158"/>
                    <a:pt x="205" y="159"/>
                  </a:cubicBezTo>
                  <a:cubicBezTo>
                    <a:pt x="204" y="162"/>
                    <a:pt x="207" y="160"/>
                    <a:pt x="208" y="160"/>
                  </a:cubicBezTo>
                  <a:cubicBezTo>
                    <a:pt x="209" y="161"/>
                    <a:pt x="210" y="163"/>
                    <a:pt x="210" y="161"/>
                  </a:cubicBezTo>
                  <a:cubicBezTo>
                    <a:pt x="211" y="160"/>
                    <a:pt x="210" y="159"/>
                    <a:pt x="210" y="158"/>
                  </a:cubicBezTo>
                  <a:cubicBezTo>
                    <a:pt x="210" y="158"/>
                    <a:pt x="212" y="156"/>
                    <a:pt x="212" y="156"/>
                  </a:cubicBezTo>
                  <a:cubicBezTo>
                    <a:pt x="212" y="156"/>
                    <a:pt x="212" y="157"/>
                    <a:pt x="213" y="157"/>
                  </a:cubicBezTo>
                  <a:cubicBezTo>
                    <a:pt x="213" y="156"/>
                    <a:pt x="214" y="154"/>
                    <a:pt x="214" y="153"/>
                  </a:cubicBezTo>
                  <a:cubicBezTo>
                    <a:pt x="215" y="154"/>
                    <a:pt x="215" y="156"/>
                    <a:pt x="215" y="158"/>
                  </a:cubicBezTo>
                  <a:cubicBezTo>
                    <a:pt x="217" y="158"/>
                    <a:pt x="217" y="153"/>
                    <a:pt x="218" y="152"/>
                  </a:cubicBezTo>
                  <a:cubicBezTo>
                    <a:pt x="220" y="150"/>
                    <a:pt x="222" y="148"/>
                    <a:pt x="225" y="148"/>
                  </a:cubicBezTo>
                  <a:cubicBezTo>
                    <a:pt x="227" y="148"/>
                    <a:pt x="227" y="148"/>
                    <a:pt x="227" y="146"/>
                  </a:cubicBezTo>
                  <a:cubicBezTo>
                    <a:pt x="227" y="145"/>
                    <a:pt x="227" y="144"/>
                    <a:pt x="228" y="143"/>
                  </a:cubicBezTo>
                  <a:cubicBezTo>
                    <a:pt x="228" y="141"/>
                    <a:pt x="227" y="139"/>
                    <a:pt x="227" y="137"/>
                  </a:cubicBezTo>
                  <a:cubicBezTo>
                    <a:pt x="227" y="136"/>
                    <a:pt x="227" y="135"/>
                    <a:pt x="225" y="134"/>
                  </a:cubicBezTo>
                  <a:cubicBezTo>
                    <a:pt x="225" y="133"/>
                    <a:pt x="224" y="132"/>
                    <a:pt x="223" y="131"/>
                  </a:cubicBezTo>
                  <a:cubicBezTo>
                    <a:pt x="222" y="130"/>
                    <a:pt x="222" y="129"/>
                    <a:pt x="221" y="131"/>
                  </a:cubicBezTo>
                  <a:cubicBezTo>
                    <a:pt x="221" y="132"/>
                    <a:pt x="222" y="132"/>
                    <a:pt x="221" y="133"/>
                  </a:cubicBezTo>
                  <a:cubicBezTo>
                    <a:pt x="221" y="133"/>
                    <a:pt x="221" y="133"/>
                    <a:pt x="221" y="133"/>
                  </a:cubicBezTo>
                  <a:cubicBezTo>
                    <a:pt x="220" y="134"/>
                    <a:pt x="219" y="133"/>
                    <a:pt x="219" y="135"/>
                  </a:cubicBezTo>
                  <a:cubicBezTo>
                    <a:pt x="219" y="136"/>
                    <a:pt x="221" y="137"/>
                    <a:pt x="221" y="138"/>
                  </a:cubicBezTo>
                  <a:cubicBezTo>
                    <a:pt x="221" y="139"/>
                    <a:pt x="219" y="138"/>
                    <a:pt x="218" y="139"/>
                  </a:cubicBezTo>
                  <a:cubicBezTo>
                    <a:pt x="217" y="140"/>
                    <a:pt x="220" y="143"/>
                    <a:pt x="218" y="144"/>
                  </a:cubicBezTo>
                  <a:cubicBezTo>
                    <a:pt x="217" y="143"/>
                    <a:pt x="218" y="142"/>
                    <a:pt x="216" y="143"/>
                  </a:cubicBezTo>
                  <a:cubicBezTo>
                    <a:pt x="216" y="143"/>
                    <a:pt x="215" y="144"/>
                    <a:pt x="215" y="144"/>
                  </a:cubicBezTo>
                  <a:cubicBezTo>
                    <a:pt x="214" y="146"/>
                    <a:pt x="214" y="149"/>
                    <a:pt x="213" y="150"/>
                  </a:cubicBezTo>
                  <a:cubicBezTo>
                    <a:pt x="211" y="148"/>
                    <a:pt x="212" y="145"/>
                    <a:pt x="213" y="144"/>
                  </a:cubicBezTo>
                  <a:cubicBezTo>
                    <a:pt x="215" y="141"/>
                    <a:pt x="216" y="140"/>
                    <a:pt x="216" y="136"/>
                  </a:cubicBezTo>
                  <a:cubicBezTo>
                    <a:pt x="215" y="136"/>
                    <a:pt x="213" y="140"/>
                    <a:pt x="212" y="138"/>
                  </a:cubicBezTo>
                  <a:cubicBezTo>
                    <a:pt x="212" y="137"/>
                    <a:pt x="214" y="133"/>
                    <a:pt x="215" y="132"/>
                  </a:cubicBezTo>
                  <a:cubicBezTo>
                    <a:pt x="215" y="131"/>
                    <a:pt x="214" y="133"/>
                    <a:pt x="215" y="132"/>
                  </a:cubicBezTo>
                  <a:close/>
                  <a:moveTo>
                    <a:pt x="221" y="126"/>
                  </a:moveTo>
                  <a:cubicBezTo>
                    <a:pt x="219" y="127"/>
                    <a:pt x="222" y="128"/>
                    <a:pt x="223" y="128"/>
                  </a:cubicBezTo>
                  <a:cubicBezTo>
                    <a:pt x="224" y="129"/>
                    <a:pt x="226" y="131"/>
                    <a:pt x="228" y="131"/>
                  </a:cubicBezTo>
                  <a:cubicBezTo>
                    <a:pt x="229" y="130"/>
                    <a:pt x="229" y="127"/>
                    <a:pt x="229" y="126"/>
                  </a:cubicBezTo>
                  <a:cubicBezTo>
                    <a:pt x="228" y="126"/>
                    <a:pt x="227" y="126"/>
                    <a:pt x="227" y="126"/>
                  </a:cubicBezTo>
                  <a:cubicBezTo>
                    <a:pt x="225" y="126"/>
                    <a:pt x="224" y="126"/>
                    <a:pt x="223" y="125"/>
                  </a:cubicBezTo>
                  <a:cubicBezTo>
                    <a:pt x="222" y="125"/>
                    <a:pt x="222" y="125"/>
                    <a:pt x="221" y="126"/>
                  </a:cubicBezTo>
                  <a:close/>
                  <a:moveTo>
                    <a:pt x="221" y="157"/>
                  </a:moveTo>
                  <a:cubicBezTo>
                    <a:pt x="223" y="156"/>
                    <a:pt x="224" y="156"/>
                    <a:pt x="224" y="154"/>
                  </a:cubicBezTo>
                  <a:cubicBezTo>
                    <a:pt x="225" y="153"/>
                    <a:pt x="225" y="151"/>
                    <a:pt x="224" y="150"/>
                  </a:cubicBezTo>
                  <a:cubicBezTo>
                    <a:pt x="220" y="148"/>
                    <a:pt x="220" y="155"/>
                    <a:pt x="219" y="157"/>
                  </a:cubicBezTo>
                  <a:cubicBezTo>
                    <a:pt x="220" y="157"/>
                    <a:pt x="221" y="157"/>
                    <a:pt x="221" y="157"/>
                  </a:cubicBezTo>
                  <a:close/>
                  <a:moveTo>
                    <a:pt x="233" y="136"/>
                  </a:moveTo>
                  <a:cubicBezTo>
                    <a:pt x="231" y="137"/>
                    <a:pt x="234" y="139"/>
                    <a:pt x="235" y="139"/>
                  </a:cubicBezTo>
                  <a:cubicBezTo>
                    <a:pt x="236" y="139"/>
                    <a:pt x="238" y="138"/>
                    <a:pt x="239" y="137"/>
                  </a:cubicBezTo>
                  <a:cubicBezTo>
                    <a:pt x="239" y="136"/>
                    <a:pt x="238" y="136"/>
                    <a:pt x="238" y="135"/>
                  </a:cubicBezTo>
                  <a:cubicBezTo>
                    <a:pt x="238" y="136"/>
                    <a:pt x="237" y="133"/>
                    <a:pt x="237" y="133"/>
                  </a:cubicBezTo>
                  <a:cubicBezTo>
                    <a:pt x="235" y="132"/>
                    <a:pt x="236" y="135"/>
                    <a:pt x="234" y="135"/>
                  </a:cubicBezTo>
                  <a:cubicBezTo>
                    <a:pt x="234" y="136"/>
                    <a:pt x="233" y="136"/>
                    <a:pt x="233" y="136"/>
                  </a:cubicBezTo>
                  <a:close/>
                  <a:moveTo>
                    <a:pt x="240" y="132"/>
                  </a:moveTo>
                  <a:cubicBezTo>
                    <a:pt x="239" y="133"/>
                    <a:pt x="240" y="135"/>
                    <a:pt x="241" y="135"/>
                  </a:cubicBezTo>
                  <a:cubicBezTo>
                    <a:pt x="242" y="135"/>
                    <a:pt x="244" y="132"/>
                    <a:pt x="244" y="132"/>
                  </a:cubicBezTo>
                  <a:cubicBezTo>
                    <a:pt x="245" y="131"/>
                    <a:pt x="243" y="129"/>
                    <a:pt x="242" y="129"/>
                  </a:cubicBezTo>
                  <a:cubicBezTo>
                    <a:pt x="241" y="129"/>
                    <a:pt x="241" y="131"/>
                    <a:pt x="240" y="132"/>
                  </a:cubicBezTo>
                  <a:close/>
                  <a:moveTo>
                    <a:pt x="246" y="120"/>
                  </a:moveTo>
                  <a:cubicBezTo>
                    <a:pt x="245" y="120"/>
                    <a:pt x="240" y="124"/>
                    <a:pt x="243" y="125"/>
                  </a:cubicBezTo>
                  <a:cubicBezTo>
                    <a:pt x="245" y="125"/>
                    <a:pt x="247" y="120"/>
                    <a:pt x="247" y="119"/>
                  </a:cubicBezTo>
                  <a:cubicBezTo>
                    <a:pt x="246" y="119"/>
                    <a:pt x="246" y="119"/>
                    <a:pt x="246" y="120"/>
                  </a:cubicBezTo>
                  <a:close/>
                  <a:moveTo>
                    <a:pt x="254" y="115"/>
                  </a:moveTo>
                  <a:cubicBezTo>
                    <a:pt x="254" y="113"/>
                    <a:pt x="254" y="111"/>
                    <a:pt x="254" y="110"/>
                  </a:cubicBezTo>
                  <a:cubicBezTo>
                    <a:pt x="254" y="108"/>
                    <a:pt x="254" y="107"/>
                    <a:pt x="255" y="106"/>
                  </a:cubicBezTo>
                  <a:cubicBezTo>
                    <a:pt x="256" y="105"/>
                    <a:pt x="257" y="105"/>
                    <a:pt x="257" y="104"/>
                  </a:cubicBezTo>
                  <a:cubicBezTo>
                    <a:pt x="258" y="104"/>
                    <a:pt x="258" y="101"/>
                    <a:pt x="257" y="101"/>
                  </a:cubicBezTo>
                  <a:cubicBezTo>
                    <a:pt x="256" y="101"/>
                    <a:pt x="256" y="102"/>
                    <a:pt x="256" y="102"/>
                  </a:cubicBezTo>
                  <a:cubicBezTo>
                    <a:pt x="254" y="102"/>
                    <a:pt x="255" y="100"/>
                    <a:pt x="256" y="100"/>
                  </a:cubicBezTo>
                  <a:cubicBezTo>
                    <a:pt x="256" y="99"/>
                    <a:pt x="257" y="98"/>
                    <a:pt x="257" y="97"/>
                  </a:cubicBezTo>
                  <a:cubicBezTo>
                    <a:pt x="257" y="97"/>
                    <a:pt x="255" y="96"/>
                    <a:pt x="255" y="96"/>
                  </a:cubicBezTo>
                  <a:cubicBezTo>
                    <a:pt x="254" y="96"/>
                    <a:pt x="254" y="102"/>
                    <a:pt x="252" y="99"/>
                  </a:cubicBezTo>
                  <a:cubicBezTo>
                    <a:pt x="251" y="98"/>
                    <a:pt x="255" y="94"/>
                    <a:pt x="253" y="93"/>
                  </a:cubicBezTo>
                  <a:cubicBezTo>
                    <a:pt x="252" y="92"/>
                    <a:pt x="252" y="93"/>
                    <a:pt x="252" y="94"/>
                  </a:cubicBezTo>
                  <a:cubicBezTo>
                    <a:pt x="251" y="94"/>
                    <a:pt x="251" y="94"/>
                    <a:pt x="250" y="93"/>
                  </a:cubicBezTo>
                  <a:cubicBezTo>
                    <a:pt x="249" y="94"/>
                    <a:pt x="250" y="95"/>
                    <a:pt x="249" y="96"/>
                  </a:cubicBezTo>
                  <a:cubicBezTo>
                    <a:pt x="248" y="96"/>
                    <a:pt x="248" y="92"/>
                    <a:pt x="246" y="92"/>
                  </a:cubicBezTo>
                  <a:cubicBezTo>
                    <a:pt x="245" y="93"/>
                    <a:pt x="247" y="96"/>
                    <a:pt x="248" y="97"/>
                  </a:cubicBezTo>
                  <a:cubicBezTo>
                    <a:pt x="249" y="99"/>
                    <a:pt x="249" y="100"/>
                    <a:pt x="247" y="98"/>
                  </a:cubicBezTo>
                  <a:cubicBezTo>
                    <a:pt x="246" y="97"/>
                    <a:pt x="244" y="94"/>
                    <a:pt x="243" y="95"/>
                  </a:cubicBezTo>
                  <a:cubicBezTo>
                    <a:pt x="242" y="95"/>
                    <a:pt x="246" y="98"/>
                    <a:pt x="243" y="98"/>
                  </a:cubicBezTo>
                  <a:cubicBezTo>
                    <a:pt x="242" y="98"/>
                    <a:pt x="239" y="95"/>
                    <a:pt x="241" y="98"/>
                  </a:cubicBezTo>
                  <a:cubicBezTo>
                    <a:pt x="242" y="99"/>
                    <a:pt x="246" y="100"/>
                    <a:pt x="245" y="102"/>
                  </a:cubicBezTo>
                  <a:cubicBezTo>
                    <a:pt x="245" y="102"/>
                    <a:pt x="243" y="102"/>
                    <a:pt x="243" y="102"/>
                  </a:cubicBezTo>
                  <a:cubicBezTo>
                    <a:pt x="243" y="103"/>
                    <a:pt x="244" y="103"/>
                    <a:pt x="244" y="104"/>
                  </a:cubicBezTo>
                  <a:cubicBezTo>
                    <a:pt x="243" y="104"/>
                    <a:pt x="242" y="103"/>
                    <a:pt x="241" y="103"/>
                  </a:cubicBezTo>
                  <a:cubicBezTo>
                    <a:pt x="240" y="102"/>
                    <a:pt x="239" y="103"/>
                    <a:pt x="238" y="103"/>
                  </a:cubicBezTo>
                  <a:cubicBezTo>
                    <a:pt x="238" y="103"/>
                    <a:pt x="233" y="102"/>
                    <a:pt x="235" y="104"/>
                  </a:cubicBezTo>
                  <a:cubicBezTo>
                    <a:pt x="235" y="105"/>
                    <a:pt x="236" y="104"/>
                    <a:pt x="237" y="104"/>
                  </a:cubicBezTo>
                  <a:cubicBezTo>
                    <a:pt x="238" y="105"/>
                    <a:pt x="237" y="105"/>
                    <a:pt x="238" y="106"/>
                  </a:cubicBezTo>
                  <a:cubicBezTo>
                    <a:pt x="239" y="107"/>
                    <a:pt x="239" y="107"/>
                    <a:pt x="237" y="107"/>
                  </a:cubicBezTo>
                  <a:cubicBezTo>
                    <a:pt x="234" y="107"/>
                    <a:pt x="234" y="107"/>
                    <a:pt x="236" y="108"/>
                  </a:cubicBezTo>
                  <a:cubicBezTo>
                    <a:pt x="237" y="109"/>
                    <a:pt x="237" y="109"/>
                    <a:pt x="238" y="109"/>
                  </a:cubicBezTo>
                  <a:cubicBezTo>
                    <a:pt x="239" y="110"/>
                    <a:pt x="240" y="109"/>
                    <a:pt x="240" y="110"/>
                  </a:cubicBezTo>
                  <a:cubicBezTo>
                    <a:pt x="239" y="112"/>
                    <a:pt x="235" y="111"/>
                    <a:pt x="235" y="113"/>
                  </a:cubicBezTo>
                  <a:cubicBezTo>
                    <a:pt x="235" y="113"/>
                    <a:pt x="236" y="114"/>
                    <a:pt x="237" y="114"/>
                  </a:cubicBezTo>
                  <a:cubicBezTo>
                    <a:pt x="238" y="115"/>
                    <a:pt x="239" y="114"/>
                    <a:pt x="240" y="114"/>
                  </a:cubicBezTo>
                  <a:cubicBezTo>
                    <a:pt x="239" y="115"/>
                    <a:pt x="237" y="116"/>
                    <a:pt x="236" y="117"/>
                  </a:cubicBezTo>
                  <a:cubicBezTo>
                    <a:pt x="235" y="118"/>
                    <a:pt x="233" y="118"/>
                    <a:pt x="232" y="118"/>
                  </a:cubicBezTo>
                  <a:cubicBezTo>
                    <a:pt x="231" y="119"/>
                    <a:pt x="231" y="121"/>
                    <a:pt x="233" y="121"/>
                  </a:cubicBezTo>
                  <a:cubicBezTo>
                    <a:pt x="235" y="122"/>
                    <a:pt x="236" y="120"/>
                    <a:pt x="238" y="120"/>
                  </a:cubicBezTo>
                  <a:cubicBezTo>
                    <a:pt x="238" y="121"/>
                    <a:pt x="237" y="123"/>
                    <a:pt x="237" y="124"/>
                  </a:cubicBezTo>
                  <a:cubicBezTo>
                    <a:pt x="238" y="125"/>
                    <a:pt x="240" y="124"/>
                    <a:pt x="240" y="123"/>
                  </a:cubicBezTo>
                  <a:cubicBezTo>
                    <a:pt x="241" y="121"/>
                    <a:pt x="240" y="120"/>
                    <a:pt x="241" y="119"/>
                  </a:cubicBezTo>
                  <a:cubicBezTo>
                    <a:pt x="242" y="117"/>
                    <a:pt x="243" y="117"/>
                    <a:pt x="244" y="115"/>
                  </a:cubicBezTo>
                  <a:cubicBezTo>
                    <a:pt x="245" y="114"/>
                    <a:pt x="246" y="112"/>
                    <a:pt x="247" y="114"/>
                  </a:cubicBezTo>
                  <a:cubicBezTo>
                    <a:pt x="247" y="114"/>
                    <a:pt x="246" y="116"/>
                    <a:pt x="248" y="116"/>
                  </a:cubicBezTo>
                  <a:cubicBezTo>
                    <a:pt x="248" y="116"/>
                    <a:pt x="254" y="114"/>
                    <a:pt x="254" y="115"/>
                  </a:cubicBezTo>
                  <a:close/>
                  <a:moveTo>
                    <a:pt x="269" y="87"/>
                  </a:moveTo>
                  <a:cubicBezTo>
                    <a:pt x="267" y="86"/>
                    <a:pt x="264" y="85"/>
                    <a:pt x="262" y="85"/>
                  </a:cubicBezTo>
                  <a:cubicBezTo>
                    <a:pt x="260" y="85"/>
                    <a:pt x="260" y="86"/>
                    <a:pt x="261" y="88"/>
                  </a:cubicBezTo>
                  <a:cubicBezTo>
                    <a:pt x="262" y="89"/>
                    <a:pt x="266" y="90"/>
                    <a:pt x="263" y="92"/>
                  </a:cubicBezTo>
                  <a:cubicBezTo>
                    <a:pt x="261" y="93"/>
                    <a:pt x="262" y="91"/>
                    <a:pt x="261" y="91"/>
                  </a:cubicBezTo>
                  <a:cubicBezTo>
                    <a:pt x="260" y="90"/>
                    <a:pt x="260" y="90"/>
                    <a:pt x="258" y="90"/>
                  </a:cubicBezTo>
                  <a:cubicBezTo>
                    <a:pt x="256" y="90"/>
                    <a:pt x="255" y="92"/>
                    <a:pt x="257" y="93"/>
                  </a:cubicBezTo>
                  <a:cubicBezTo>
                    <a:pt x="259" y="95"/>
                    <a:pt x="261" y="95"/>
                    <a:pt x="263" y="94"/>
                  </a:cubicBezTo>
                  <a:cubicBezTo>
                    <a:pt x="265" y="94"/>
                    <a:pt x="266" y="93"/>
                    <a:pt x="267" y="93"/>
                  </a:cubicBezTo>
                  <a:cubicBezTo>
                    <a:pt x="268" y="93"/>
                    <a:pt x="269" y="93"/>
                    <a:pt x="270" y="93"/>
                  </a:cubicBezTo>
                  <a:cubicBezTo>
                    <a:pt x="273" y="92"/>
                    <a:pt x="271" y="89"/>
                    <a:pt x="271" y="87"/>
                  </a:cubicBezTo>
                  <a:cubicBezTo>
                    <a:pt x="270" y="87"/>
                    <a:pt x="270" y="87"/>
                    <a:pt x="269" y="87"/>
                  </a:cubicBezTo>
                  <a:close/>
                  <a:moveTo>
                    <a:pt x="264" y="84"/>
                  </a:moveTo>
                  <a:cubicBezTo>
                    <a:pt x="264" y="84"/>
                    <a:pt x="267" y="85"/>
                    <a:pt x="268" y="85"/>
                  </a:cubicBezTo>
                  <a:cubicBezTo>
                    <a:pt x="269" y="85"/>
                    <a:pt x="268" y="83"/>
                    <a:pt x="268" y="82"/>
                  </a:cubicBezTo>
                  <a:cubicBezTo>
                    <a:pt x="268" y="82"/>
                    <a:pt x="268" y="80"/>
                    <a:pt x="268" y="80"/>
                  </a:cubicBezTo>
                  <a:cubicBezTo>
                    <a:pt x="267" y="80"/>
                    <a:pt x="266" y="82"/>
                    <a:pt x="266" y="82"/>
                  </a:cubicBezTo>
                  <a:cubicBezTo>
                    <a:pt x="265" y="81"/>
                    <a:pt x="265" y="81"/>
                    <a:pt x="264" y="80"/>
                  </a:cubicBezTo>
                  <a:cubicBezTo>
                    <a:pt x="264" y="80"/>
                    <a:pt x="264" y="80"/>
                    <a:pt x="264" y="80"/>
                  </a:cubicBezTo>
                  <a:cubicBezTo>
                    <a:pt x="263" y="80"/>
                    <a:pt x="263" y="80"/>
                    <a:pt x="262" y="81"/>
                  </a:cubicBezTo>
                  <a:cubicBezTo>
                    <a:pt x="262" y="83"/>
                    <a:pt x="262" y="84"/>
                    <a:pt x="264" y="84"/>
                  </a:cubicBezTo>
                  <a:close/>
                  <a:moveTo>
                    <a:pt x="271" y="83"/>
                  </a:moveTo>
                  <a:cubicBezTo>
                    <a:pt x="269" y="87"/>
                    <a:pt x="275" y="86"/>
                    <a:pt x="276" y="82"/>
                  </a:cubicBezTo>
                  <a:cubicBezTo>
                    <a:pt x="277" y="78"/>
                    <a:pt x="273" y="78"/>
                    <a:pt x="272" y="75"/>
                  </a:cubicBezTo>
                  <a:cubicBezTo>
                    <a:pt x="272" y="75"/>
                    <a:pt x="271" y="76"/>
                    <a:pt x="271" y="76"/>
                  </a:cubicBezTo>
                  <a:cubicBezTo>
                    <a:pt x="270" y="76"/>
                    <a:pt x="268" y="75"/>
                    <a:pt x="269" y="78"/>
                  </a:cubicBezTo>
                  <a:cubicBezTo>
                    <a:pt x="271" y="79"/>
                    <a:pt x="272" y="80"/>
                    <a:pt x="271" y="83"/>
                  </a:cubicBezTo>
                  <a:close/>
                  <a:moveTo>
                    <a:pt x="278" y="80"/>
                  </a:moveTo>
                  <a:cubicBezTo>
                    <a:pt x="282" y="82"/>
                    <a:pt x="284" y="78"/>
                    <a:pt x="285" y="74"/>
                  </a:cubicBezTo>
                  <a:cubicBezTo>
                    <a:pt x="285" y="73"/>
                    <a:pt x="286" y="72"/>
                    <a:pt x="287" y="71"/>
                  </a:cubicBezTo>
                  <a:cubicBezTo>
                    <a:pt x="288" y="71"/>
                    <a:pt x="289" y="69"/>
                    <a:pt x="288" y="68"/>
                  </a:cubicBezTo>
                  <a:cubicBezTo>
                    <a:pt x="286" y="71"/>
                    <a:pt x="287" y="67"/>
                    <a:pt x="287" y="66"/>
                  </a:cubicBezTo>
                  <a:cubicBezTo>
                    <a:pt x="285" y="63"/>
                    <a:pt x="284" y="69"/>
                    <a:pt x="283" y="69"/>
                  </a:cubicBezTo>
                  <a:cubicBezTo>
                    <a:pt x="283" y="69"/>
                    <a:pt x="282" y="67"/>
                    <a:pt x="281" y="67"/>
                  </a:cubicBezTo>
                  <a:cubicBezTo>
                    <a:pt x="281" y="66"/>
                    <a:pt x="281" y="66"/>
                    <a:pt x="281" y="65"/>
                  </a:cubicBezTo>
                  <a:cubicBezTo>
                    <a:pt x="280" y="65"/>
                    <a:pt x="280" y="65"/>
                    <a:pt x="280" y="65"/>
                  </a:cubicBezTo>
                  <a:cubicBezTo>
                    <a:pt x="279" y="64"/>
                    <a:pt x="280" y="64"/>
                    <a:pt x="279" y="64"/>
                  </a:cubicBezTo>
                  <a:cubicBezTo>
                    <a:pt x="279" y="64"/>
                    <a:pt x="277" y="65"/>
                    <a:pt x="277" y="65"/>
                  </a:cubicBezTo>
                  <a:cubicBezTo>
                    <a:pt x="277" y="66"/>
                    <a:pt x="278" y="66"/>
                    <a:pt x="278" y="67"/>
                  </a:cubicBezTo>
                  <a:cubicBezTo>
                    <a:pt x="277" y="68"/>
                    <a:pt x="276" y="67"/>
                    <a:pt x="275" y="67"/>
                  </a:cubicBezTo>
                  <a:cubicBezTo>
                    <a:pt x="273" y="67"/>
                    <a:pt x="273" y="68"/>
                    <a:pt x="273" y="69"/>
                  </a:cubicBezTo>
                  <a:cubicBezTo>
                    <a:pt x="273" y="70"/>
                    <a:pt x="275" y="70"/>
                    <a:pt x="274" y="71"/>
                  </a:cubicBezTo>
                  <a:cubicBezTo>
                    <a:pt x="273" y="72"/>
                    <a:pt x="272" y="71"/>
                    <a:pt x="271" y="72"/>
                  </a:cubicBezTo>
                  <a:cubicBezTo>
                    <a:pt x="270" y="72"/>
                    <a:pt x="272" y="74"/>
                    <a:pt x="272" y="74"/>
                  </a:cubicBezTo>
                  <a:cubicBezTo>
                    <a:pt x="274" y="76"/>
                    <a:pt x="276" y="77"/>
                    <a:pt x="277" y="79"/>
                  </a:cubicBezTo>
                  <a:cubicBezTo>
                    <a:pt x="277" y="80"/>
                    <a:pt x="277" y="80"/>
                    <a:pt x="278" y="80"/>
                  </a:cubicBezTo>
                  <a:close/>
                  <a:moveTo>
                    <a:pt x="291" y="73"/>
                  </a:moveTo>
                  <a:cubicBezTo>
                    <a:pt x="291" y="73"/>
                    <a:pt x="293" y="68"/>
                    <a:pt x="290" y="69"/>
                  </a:cubicBezTo>
                  <a:cubicBezTo>
                    <a:pt x="290" y="69"/>
                    <a:pt x="289" y="71"/>
                    <a:pt x="289" y="71"/>
                  </a:cubicBezTo>
                  <a:cubicBezTo>
                    <a:pt x="288" y="72"/>
                    <a:pt x="287" y="72"/>
                    <a:pt x="286" y="73"/>
                  </a:cubicBezTo>
                  <a:cubicBezTo>
                    <a:pt x="286" y="74"/>
                    <a:pt x="285" y="77"/>
                    <a:pt x="287" y="78"/>
                  </a:cubicBezTo>
                  <a:cubicBezTo>
                    <a:pt x="288" y="78"/>
                    <a:pt x="289" y="76"/>
                    <a:pt x="290" y="75"/>
                  </a:cubicBezTo>
                  <a:cubicBezTo>
                    <a:pt x="290" y="74"/>
                    <a:pt x="291" y="74"/>
                    <a:pt x="291" y="73"/>
                  </a:cubicBezTo>
                  <a:close/>
                  <a:moveTo>
                    <a:pt x="271" y="68"/>
                  </a:moveTo>
                  <a:cubicBezTo>
                    <a:pt x="271" y="66"/>
                    <a:pt x="275" y="66"/>
                    <a:pt x="275" y="64"/>
                  </a:cubicBezTo>
                  <a:cubicBezTo>
                    <a:pt x="274" y="61"/>
                    <a:pt x="272" y="64"/>
                    <a:pt x="271" y="64"/>
                  </a:cubicBezTo>
                  <a:cubicBezTo>
                    <a:pt x="270" y="62"/>
                    <a:pt x="270" y="63"/>
                    <a:pt x="269" y="64"/>
                  </a:cubicBezTo>
                  <a:cubicBezTo>
                    <a:pt x="268" y="66"/>
                    <a:pt x="268" y="67"/>
                    <a:pt x="270" y="69"/>
                  </a:cubicBezTo>
                  <a:cubicBezTo>
                    <a:pt x="271" y="69"/>
                    <a:pt x="271" y="68"/>
                    <a:pt x="271" y="68"/>
                  </a:cubicBezTo>
                  <a:close/>
                  <a:moveTo>
                    <a:pt x="276" y="60"/>
                  </a:moveTo>
                  <a:cubicBezTo>
                    <a:pt x="276" y="61"/>
                    <a:pt x="277" y="62"/>
                    <a:pt x="278" y="62"/>
                  </a:cubicBezTo>
                  <a:cubicBezTo>
                    <a:pt x="279" y="62"/>
                    <a:pt x="279" y="61"/>
                    <a:pt x="280" y="60"/>
                  </a:cubicBezTo>
                  <a:cubicBezTo>
                    <a:pt x="280" y="59"/>
                    <a:pt x="280" y="59"/>
                    <a:pt x="280" y="57"/>
                  </a:cubicBezTo>
                  <a:cubicBezTo>
                    <a:pt x="280" y="57"/>
                    <a:pt x="280" y="57"/>
                    <a:pt x="279" y="56"/>
                  </a:cubicBezTo>
                  <a:cubicBezTo>
                    <a:pt x="279" y="56"/>
                    <a:pt x="280" y="55"/>
                    <a:pt x="279" y="54"/>
                  </a:cubicBezTo>
                  <a:cubicBezTo>
                    <a:pt x="277" y="54"/>
                    <a:pt x="278" y="55"/>
                    <a:pt x="278" y="56"/>
                  </a:cubicBezTo>
                  <a:cubicBezTo>
                    <a:pt x="278" y="57"/>
                    <a:pt x="277" y="58"/>
                    <a:pt x="277" y="59"/>
                  </a:cubicBezTo>
                  <a:cubicBezTo>
                    <a:pt x="276" y="60"/>
                    <a:pt x="276" y="60"/>
                    <a:pt x="276" y="60"/>
                  </a:cubicBezTo>
                  <a:close/>
                  <a:moveTo>
                    <a:pt x="282" y="60"/>
                  </a:moveTo>
                  <a:cubicBezTo>
                    <a:pt x="282" y="62"/>
                    <a:pt x="282" y="62"/>
                    <a:pt x="283" y="63"/>
                  </a:cubicBezTo>
                  <a:cubicBezTo>
                    <a:pt x="284" y="63"/>
                    <a:pt x="286" y="64"/>
                    <a:pt x="286" y="63"/>
                  </a:cubicBezTo>
                  <a:cubicBezTo>
                    <a:pt x="288" y="62"/>
                    <a:pt x="284" y="58"/>
                    <a:pt x="282" y="60"/>
                  </a:cubicBezTo>
                  <a:cubicBezTo>
                    <a:pt x="282" y="61"/>
                    <a:pt x="283" y="59"/>
                    <a:pt x="282" y="60"/>
                  </a:cubicBezTo>
                  <a:close/>
                  <a:moveTo>
                    <a:pt x="294" y="65"/>
                  </a:moveTo>
                  <a:cubicBezTo>
                    <a:pt x="295" y="65"/>
                    <a:pt x="296" y="64"/>
                    <a:pt x="296" y="63"/>
                  </a:cubicBezTo>
                  <a:cubicBezTo>
                    <a:pt x="297" y="62"/>
                    <a:pt x="297" y="63"/>
                    <a:pt x="297" y="61"/>
                  </a:cubicBezTo>
                  <a:cubicBezTo>
                    <a:pt x="296" y="61"/>
                    <a:pt x="295" y="61"/>
                    <a:pt x="295" y="60"/>
                  </a:cubicBezTo>
                  <a:cubicBezTo>
                    <a:pt x="294" y="59"/>
                    <a:pt x="294" y="59"/>
                    <a:pt x="294" y="58"/>
                  </a:cubicBezTo>
                  <a:cubicBezTo>
                    <a:pt x="292" y="56"/>
                    <a:pt x="293" y="57"/>
                    <a:pt x="292" y="58"/>
                  </a:cubicBezTo>
                  <a:cubicBezTo>
                    <a:pt x="291" y="60"/>
                    <a:pt x="291" y="57"/>
                    <a:pt x="291" y="56"/>
                  </a:cubicBezTo>
                  <a:cubicBezTo>
                    <a:pt x="290" y="55"/>
                    <a:pt x="289" y="55"/>
                    <a:pt x="289" y="54"/>
                  </a:cubicBezTo>
                  <a:cubicBezTo>
                    <a:pt x="289" y="54"/>
                    <a:pt x="289" y="52"/>
                    <a:pt x="288" y="52"/>
                  </a:cubicBezTo>
                  <a:cubicBezTo>
                    <a:pt x="288" y="52"/>
                    <a:pt x="287" y="53"/>
                    <a:pt x="287" y="54"/>
                  </a:cubicBezTo>
                  <a:cubicBezTo>
                    <a:pt x="286" y="55"/>
                    <a:pt x="286" y="54"/>
                    <a:pt x="287" y="55"/>
                  </a:cubicBezTo>
                  <a:cubicBezTo>
                    <a:pt x="287" y="56"/>
                    <a:pt x="288" y="57"/>
                    <a:pt x="289" y="58"/>
                  </a:cubicBezTo>
                  <a:cubicBezTo>
                    <a:pt x="289" y="58"/>
                    <a:pt x="289" y="59"/>
                    <a:pt x="289" y="60"/>
                  </a:cubicBezTo>
                  <a:cubicBezTo>
                    <a:pt x="290" y="61"/>
                    <a:pt x="290" y="62"/>
                    <a:pt x="290" y="63"/>
                  </a:cubicBezTo>
                  <a:cubicBezTo>
                    <a:pt x="290" y="65"/>
                    <a:pt x="291" y="64"/>
                    <a:pt x="292" y="65"/>
                  </a:cubicBezTo>
                  <a:cubicBezTo>
                    <a:pt x="293" y="65"/>
                    <a:pt x="293" y="65"/>
                    <a:pt x="294" y="65"/>
                  </a:cubicBezTo>
                  <a:close/>
                  <a:moveTo>
                    <a:pt x="304" y="65"/>
                  </a:moveTo>
                  <a:cubicBezTo>
                    <a:pt x="305" y="65"/>
                    <a:pt x="305" y="63"/>
                    <a:pt x="306" y="63"/>
                  </a:cubicBezTo>
                  <a:cubicBezTo>
                    <a:pt x="307" y="62"/>
                    <a:pt x="307" y="63"/>
                    <a:pt x="307" y="64"/>
                  </a:cubicBezTo>
                  <a:cubicBezTo>
                    <a:pt x="307" y="64"/>
                    <a:pt x="307" y="65"/>
                    <a:pt x="307" y="65"/>
                  </a:cubicBezTo>
                  <a:cubicBezTo>
                    <a:pt x="308" y="66"/>
                    <a:pt x="308" y="65"/>
                    <a:pt x="309" y="65"/>
                  </a:cubicBezTo>
                  <a:cubicBezTo>
                    <a:pt x="310" y="64"/>
                    <a:pt x="309" y="66"/>
                    <a:pt x="310" y="64"/>
                  </a:cubicBezTo>
                  <a:cubicBezTo>
                    <a:pt x="310" y="64"/>
                    <a:pt x="310" y="63"/>
                    <a:pt x="310" y="62"/>
                  </a:cubicBezTo>
                  <a:cubicBezTo>
                    <a:pt x="310" y="61"/>
                    <a:pt x="311" y="60"/>
                    <a:pt x="311" y="58"/>
                  </a:cubicBezTo>
                  <a:cubicBezTo>
                    <a:pt x="311" y="57"/>
                    <a:pt x="310" y="57"/>
                    <a:pt x="310" y="55"/>
                  </a:cubicBezTo>
                  <a:cubicBezTo>
                    <a:pt x="308" y="54"/>
                    <a:pt x="307" y="56"/>
                    <a:pt x="305" y="57"/>
                  </a:cubicBezTo>
                  <a:cubicBezTo>
                    <a:pt x="305" y="57"/>
                    <a:pt x="304" y="58"/>
                    <a:pt x="303" y="59"/>
                  </a:cubicBezTo>
                  <a:cubicBezTo>
                    <a:pt x="303" y="60"/>
                    <a:pt x="303" y="62"/>
                    <a:pt x="303" y="63"/>
                  </a:cubicBezTo>
                  <a:cubicBezTo>
                    <a:pt x="303" y="64"/>
                    <a:pt x="304" y="65"/>
                    <a:pt x="304" y="65"/>
                  </a:cubicBezTo>
                  <a:close/>
                  <a:moveTo>
                    <a:pt x="306" y="75"/>
                  </a:moveTo>
                  <a:cubicBezTo>
                    <a:pt x="306" y="76"/>
                    <a:pt x="305" y="77"/>
                    <a:pt x="305" y="79"/>
                  </a:cubicBezTo>
                  <a:cubicBezTo>
                    <a:pt x="306" y="80"/>
                    <a:pt x="307" y="81"/>
                    <a:pt x="308" y="80"/>
                  </a:cubicBezTo>
                  <a:cubicBezTo>
                    <a:pt x="309" y="79"/>
                    <a:pt x="309" y="76"/>
                    <a:pt x="309" y="75"/>
                  </a:cubicBezTo>
                  <a:cubicBezTo>
                    <a:pt x="309" y="74"/>
                    <a:pt x="307" y="73"/>
                    <a:pt x="306" y="75"/>
                  </a:cubicBezTo>
                  <a:cubicBezTo>
                    <a:pt x="306" y="76"/>
                    <a:pt x="306" y="74"/>
                    <a:pt x="306" y="75"/>
                  </a:cubicBezTo>
                  <a:close/>
                  <a:moveTo>
                    <a:pt x="310" y="68"/>
                  </a:moveTo>
                  <a:cubicBezTo>
                    <a:pt x="310" y="69"/>
                    <a:pt x="310" y="73"/>
                    <a:pt x="313" y="72"/>
                  </a:cubicBezTo>
                  <a:cubicBezTo>
                    <a:pt x="314" y="72"/>
                    <a:pt x="314" y="71"/>
                    <a:pt x="315" y="70"/>
                  </a:cubicBezTo>
                  <a:cubicBezTo>
                    <a:pt x="315" y="70"/>
                    <a:pt x="316" y="69"/>
                    <a:pt x="316" y="68"/>
                  </a:cubicBezTo>
                  <a:cubicBezTo>
                    <a:pt x="316" y="68"/>
                    <a:pt x="314" y="68"/>
                    <a:pt x="313" y="68"/>
                  </a:cubicBezTo>
                  <a:cubicBezTo>
                    <a:pt x="312" y="67"/>
                    <a:pt x="312" y="66"/>
                    <a:pt x="310" y="68"/>
                  </a:cubicBezTo>
                  <a:cubicBezTo>
                    <a:pt x="310" y="68"/>
                    <a:pt x="311" y="67"/>
                    <a:pt x="310" y="68"/>
                  </a:cubicBezTo>
                  <a:close/>
                  <a:moveTo>
                    <a:pt x="353" y="52"/>
                  </a:moveTo>
                  <a:cubicBezTo>
                    <a:pt x="352" y="52"/>
                    <a:pt x="352" y="51"/>
                    <a:pt x="351" y="50"/>
                  </a:cubicBezTo>
                  <a:cubicBezTo>
                    <a:pt x="350" y="49"/>
                    <a:pt x="350" y="49"/>
                    <a:pt x="349" y="47"/>
                  </a:cubicBezTo>
                  <a:cubicBezTo>
                    <a:pt x="348" y="48"/>
                    <a:pt x="348" y="50"/>
                    <a:pt x="347" y="47"/>
                  </a:cubicBezTo>
                  <a:cubicBezTo>
                    <a:pt x="346" y="47"/>
                    <a:pt x="345" y="48"/>
                    <a:pt x="344" y="47"/>
                  </a:cubicBezTo>
                  <a:cubicBezTo>
                    <a:pt x="344" y="47"/>
                    <a:pt x="344" y="50"/>
                    <a:pt x="344" y="50"/>
                  </a:cubicBezTo>
                  <a:cubicBezTo>
                    <a:pt x="343" y="50"/>
                    <a:pt x="343" y="47"/>
                    <a:pt x="341" y="48"/>
                  </a:cubicBezTo>
                  <a:cubicBezTo>
                    <a:pt x="341" y="49"/>
                    <a:pt x="342" y="51"/>
                    <a:pt x="343" y="52"/>
                  </a:cubicBezTo>
                  <a:cubicBezTo>
                    <a:pt x="344" y="52"/>
                    <a:pt x="346" y="53"/>
                    <a:pt x="347" y="53"/>
                  </a:cubicBezTo>
                  <a:cubicBezTo>
                    <a:pt x="348" y="53"/>
                    <a:pt x="349" y="54"/>
                    <a:pt x="350" y="54"/>
                  </a:cubicBezTo>
                  <a:cubicBezTo>
                    <a:pt x="351" y="54"/>
                    <a:pt x="353" y="53"/>
                    <a:pt x="354" y="54"/>
                  </a:cubicBezTo>
                  <a:cubicBezTo>
                    <a:pt x="354" y="53"/>
                    <a:pt x="353" y="52"/>
                    <a:pt x="353" y="52"/>
                  </a:cubicBezTo>
                  <a:close/>
                  <a:moveTo>
                    <a:pt x="356" y="47"/>
                  </a:moveTo>
                  <a:cubicBezTo>
                    <a:pt x="355" y="49"/>
                    <a:pt x="355" y="54"/>
                    <a:pt x="358" y="52"/>
                  </a:cubicBezTo>
                  <a:cubicBezTo>
                    <a:pt x="359" y="52"/>
                    <a:pt x="360" y="51"/>
                    <a:pt x="360" y="50"/>
                  </a:cubicBezTo>
                  <a:cubicBezTo>
                    <a:pt x="361" y="49"/>
                    <a:pt x="360" y="50"/>
                    <a:pt x="359" y="49"/>
                  </a:cubicBezTo>
                  <a:cubicBezTo>
                    <a:pt x="359" y="50"/>
                    <a:pt x="364" y="46"/>
                    <a:pt x="364" y="45"/>
                  </a:cubicBezTo>
                  <a:cubicBezTo>
                    <a:pt x="366" y="43"/>
                    <a:pt x="366" y="41"/>
                    <a:pt x="365" y="39"/>
                  </a:cubicBezTo>
                  <a:cubicBezTo>
                    <a:pt x="364" y="37"/>
                    <a:pt x="363" y="37"/>
                    <a:pt x="361" y="38"/>
                  </a:cubicBezTo>
                  <a:cubicBezTo>
                    <a:pt x="360" y="38"/>
                    <a:pt x="361" y="39"/>
                    <a:pt x="360" y="40"/>
                  </a:cubicBezTo>
                  <a:cubicBezTo>
                    <a:pt x="359" y="41"/>
                    <a:pt x="358" y="41"/>
                    <a:pt x="358" y="39"/>
                  </a:cubicBezTo>
                  <a:cubicBezTo>
                    <a:pt x="357" y="39"/>
                    <a:pt x="357" y="40"/>
                    <a:pt x="356" y="40"/>
                  </a:cubicBezTo>
                  <a:cubicBezTo>
                    <a:pt x="356" y="40"/>
                    <a:pt x="356" y="39"/>
                    <a:pt x="356" y="39"/>
                  </a:cubicBezTo>
                  <a:cubicBezTo>
                    <a:pt x="355" y="39"/>
                    <a:pt x="355" y="39"/>
                    <a:pt x="354" y="40"/>
                  </a:cubicBezTo>
                  <a:cubicBezTo>
                    <a:pt x="354" y="40"/>
                    <a:pt x="353" y="42"/>
                    <a:pt x="352" y="42"/>
                  </a:cubicBezTo>
                  <a:cubicBezTo>
                    <a:pt x="352" y="44"/>
                    <a:pt x="353" y="43"/>
                    <a:pt x="353" y="44"/>
                  </a:cubicBezTo>
                  <a:cubicBezTo>
                    <a:pt x="353" y="46"/>
                    <a:pt x="350" y="45"/>
                    <a:pt x="352" y="47"/>
                  </a:cubicBezTo>
                  <a:cubicBezTo>
                    <a:pt x="354" y="50"/>
                    <a:pt x="356" y="47"/>
                    <a:pt x="356" y="44"/>
                  </a:cubicBezTo>
                  <a:cubicBezTo>
                    <a:pt x="357" y="45"/>
                    <a:pt x="356" y="47"/>
                    <a:pt x="356" y="47"/>
                  </a:cubicBezTo>
                  <a:close/>
                  <a:moveTo>
                    <a:pt x="367" y="35"/>
                  </a:moveTo>
                  <a:cubicBezTo>
                    <a:pt x="367" y="36"/>
                    <a:pt x="368" y="38"/>
                    <a:pt x="370" y="39"/>
                  </a:cubicBezTo>
                  <a:cubicBezTo>
                    <a:pt x="371" y="39"/>
                    <a:pt x="372" y="38"/>
                    <a:pt x="373" y="36"/>
                  </a:cubicBezTo>
                  <a:cubicBezTo>
                    <a:pt x="375" y="35"/>
                    <a:pt x="376" y="34"/>
                    <a:pt x="375" y="32"/>
                  </a:cubicBezTo>
                  <a:cubicBezTo>
                    <a:pt x="374" y="30"/>
                    <a:pt x="374" y="28"/>
                    <a:pt x="373" y="28"/>
                  </a:cubicBezTo>
                  <a:cubicBezTo>
                    <a:pt x="372" y="27"/>
                    <a:pt x="371" y="28"/>
                    <a:pt x="371" y="27"/>
                  </a:cubicBezTo>
                  <a:cubicBezTo>
                    <a:pt x="370" y="27"/>
                    <a:pt x="370" y="26"/>
                    <a:pt x="370" y="25"/>
                  </a:cubicBezTo>
                  <a:cubicBezTo>
                    <a:pt x="369" y="25"/>
                    <a:pt x="368" y="25"/>
                    <a:pt x="367" y="26"/>
                  </a:cubicBezTo>
                  <a:cubicBezTo>
                    <a:pt x="365" y="28"/>
                    <a:pt x="367" y="31"/>
                    <a:pt x="367" y="33"/>
                  </a:cubicBezTo>
                  <a:cubicBezTo>
                    <a:pt x="367" y="34"/>
                    <a:pt x="367" y="34"/>
                    <a:pt x="367" y="35"/>
                  </a:cubicBezTo>
                  <a:close/>
                  <a:moveTo>
                    <a:pt x="340" y="38"/>
                  </a:moveTo>
                  <a:cubicBezTo>
                    <a:pt x="341" y="40"/>
                    <a:pt x="341" y="40"/>
                    <a:pt x="342" y="40"/>
                  </a:cubicBezTo>
                  <a:cubicBezTo>
                    <a:pt x="342" y="40"/>
                    <a:pt x="343" y="40"/>
                    <a:pt x="343" y="40"/>
                  </a:cubicBezTo>
                  <a:cubicBezTo>
                    <a:pt x="343" y="40"/>
                    <a:pt x="343" y="39"/>
                    <a:pt x="344" y="39"/>
                  </a:cubicBezTo>
                  <a:cubicBezTo>
                    <a:pt x="345" y="38"/>
                    <a:pt x="344" y="39"/>
                    <a:pt x="345" y="39"/>
                  </a:cubicBezTo>
                  <a:cubicBezTo>
                    <a:pt x="347" y="39"/>
                    <a:pt x="346" y="39"/>
                    <a:pt x="347" y="37"/>
                  </a:cubicBezTo>
                  <a:cubicBezTo>
                    <a:pt x="348" y="34"/>
                    <a:pt x="348" y="38"/>
                    <a:pt x="349" y="38"/>
                  </a:cubicBezTo>
                  <a:cubicBezTo>
                    <a:pt x="349" y="39"/>
                    <a:pt x="352" y="37"/>
                    <a:pt x="353" y="36"/>
                  </a:cubicBezTo>
                  <a:cubicBezTo>
                    <a:pt x="354" y="35"/>
                    <a:pt x="355" y="35"/>
                    <a:pt x="356" y="33"/>
                  </a:cubicBezTo>
                  <a:cubicBezTo>
                    <a:pt x="356" y="32"/>
                    <a:pt x="357" y="32"/>
                    <a:pt x="357" y="31"/>
                  </a:cubicBezTo>
                  <a:cubicBezTo>
                    <a:pt x="357" y="31"/>
                    <a:pt x="357" y="30"/>
                    <a:pt x="356" y="30"/>
                  </a:cubicBezTo>
                  <a:cubicBezTo>
                    <a:pt x="357" y="29"/>
                    <a:pt x="358" y="29"/>
                    <a:pt x="359" y="29"/>
                  </a:cubicBezTo>
                  <a:cubicBezTo>
                    <a:pt x="359" y="28"/>
                    <a:pt x="360" y="27"/>
                    <a:pt x="360" y="27"/>
                  </a:cubicBezTo>
                  <a:cubicBezTo>
                    <a:pt x="360" y="26"/>
                    <a:pt x="360" y="26"/>
                    <a:pt x="361" y="25"/>
                  </a:cubicBezTo>
                  <a:cubicBezTo>
                    <a:pt x="361" y="25"/>
                    <a:pt x="361" y="25"/>
                    <a:pt x="361" y="25"/>
                  </a:cubicBezTo>
                  <a:cubicBezTo>
                    <a:pt x="362" y="25"/>
                    <a:pt x="362" y="23"/>
                    <a:pt x="363" y="23"/>
                  </a:cubicBezTo>
                  <a:cubicBezTo>
                    <a:pt x="363" y="22"/>
                    <a:pt x="364" y="23"/>
                    <a:pt x="363" y="21"/>
                  </a:cubicBezTo>
                  <a:cubicBezTo>
                    <a:pt x="363" y="21"/>
                    <a:pt x="362" y="19"/>
                    <a:pt x="362" y="19"/>
                  </a:cubicBezTo>
                  <a:cubicBezTo>
                    <a:pt x="361" y="19"/>
                    <a:pt x="360" y="19"/>
                    <a:pt x="360" y="20"/>
                  </a:cubicBezTo>
                  <a:cubicBezTo>
                    <a:pt x="360" y="20"/>
                    <a:pt x="360" y="21"/>
                    <a:pt x="360" y="21"/>
                  </a:cubicBezTo>
                  <a:cubicBezTo>
                    <a:pt x="360" y="23"/>
                    <a:pt x="359" y="22"/>
                    <a:pt x="358" y="22"/>
                  </a:cubicBezTo>
                  <a:cubicBezTo>
                    <a:pt x="357" y="21"/>
                    <a:pt x="355" y="21"/>
                    <a:pt x="355" y="22"/>
                  </a:cubicBezTo>
                  <a:cubicBezTo>
                    <a:pt x="353" y="25"/>
                    <a:pt x="357" y="24"/>
                    <a:pt x="356" y="26"/>
                  </a:cubicBezTo>
                  <a:cubicBezTo>
                    <a:pt x="356" y="26"/>
                    <a:pt x="353" y="29"/>
                    <a:pt x="353" y="29"/>
                  </a:cubicBezTo>
                  <a:cubicBezTo>
                    <a:pt x="352" y="30"/>
                    <a:pt x="352" y="26"/>
                    <a:pt x="351" y="25"/>
                  </a:cubicBezTo>
                  <a:cubicBezTo>
                    <a:pt x="350" y="25"/>
                    <a:pt x="349" y="24"/>
                    <a:pt x="349" y="25"/>
                  </a:cubicBezTo>
                  <a:cubicBezTo>
                    <a:pt x="348" y="26"/>
                    <a:pt x="349" y="27"/>
                    <a:pt x="349" y="28"/>
                  </a:cubicBezTo>
                  <a:cubicBezTo>
                    <a:pt x="350" y="29"/>
                    <a:pt x="350" y="30"/>
                    <a:pt x="350" y="31"/>
                  </a:cubicBezTo>
                  <a:cubicBezTo>
                    <a:pt x="349" y="32"/>
                    <a:pt x="348" y="31"/>
                    <a:pt x="348" y="31"/>
                  </a:cubicBezTo>
                  <a:cubicBezTo>
                    <a:pt x="346" y="31"/>
                    <a:pt x="346" y="32"/>
                    <a:pt x="346" y="30"/>
                  </a:cubicBezTo>
                  <a:cubicBezTo>
                    <a:pt x="346" y="30"/>
                    <a:pt x="347" y="26"/>
                    <a:pt x="345" y="27"/>
                  </a:cubicBezTo>
                  <a:cubicBezTo>
                    <a:pt x="344" y="27"/>
                    <a:pt x="345" y="29"/>
                    <a:pt x="344" y="29"/>
                  </a:cubicBezTo>
                  <a:cubicBezTo>
                    <a:pt x="343" y="30"/>
                    <a:pt x="343" y="28"/>
                    <a:pt x="343" y="28"/>
                  </a:cubicBezTo>
                  <a:cubicBezTo>
                    <a:pt x="342" y="28"/>
                    <a:pt x="342" y="31"/>
                    <a:pt x="342" y="32"/>
                  </a:cubicBezTo>
                  <a:cubicBezTo>
                    <a:pt x="341" y="32"/>
                    <a:pt x="340" y="29"/>
                    <a:pt x="339" y="30"/>
                  </a:cubicBezTo>
                  <a:cubicBezTo>
                    <a:pt x="338" y="30"/>
                    <a:pt x="339" y="32"/>
                    <a:pt x="337" y="31"/>
                  </a:cubicBezTo>
                  <a:cubicBezTo>
                    <a:pt x="337" y="31"/>
                    <a:pt x="333" y="29"/>
                    <a:pt x="334" y="31"/>
                  </a:cubicBezTo>
                  <a:cubicBezTo>
                    <a:pt x="334" y="32"/>
                    <a:pt x="335" y="32"/>
                    <a:pt x="335" y="32"/>
                  </a:cubicBezTo>
                  <a:cubicBezTo>
                    <a:pt x="335" y="33"/>
                    <a:pt x="335" y="33"/>
                    <a:pt x="335" y="34"/>
                  </a:cubicBezTo>
                  <a:cubicBezTo>
                    <a:pt x="336" y="33"/>
                    <a:pt x="338" y="32"/>
                    <a:pt x="340" y="33"/>
                  </a:cubicBezTo>
                  <a:cubicBezTo>
                    <a:pt x="341" y="34"/>
                    <a:pt x="340" y="34"/>
                    <a:pt x="339" y="36"/>
                  </a:cubicBezTo>
                  <a:cubicBezTo>
                    <a:pt x="338" y="37"/>
                    <a:pt x="337" y="39"/>
                    <a:pt x="337" y="40"/>
                  </a:cubicBezTo>
                  <a:cubicBezTo>
                    <a:pt x="338" y="43"/>
                    <a:pt x="340" y="38"/>
                    <a:pt x="340" y="37"/>
                  </a:cubicBezTo>
                  <a:cubicBezTo>
                    <a:pt x="340" y="38"/>
                    <a:pt x="340" y="38"/>
                    <a:pt x="340" y="38"/>
                  </a:cubicBezTo>
                  <a:close/>
                  <a:moveTo>
                    <a:pt x="375" y="11"/>
                  </a:moveTo>
                  <a:cubicBezTo>
                    <a:pt x="377" y="11"/>
                    <a:pt x="377" y="10"/>
                    <a:pt x="377" y="9"/>
                  </a:cubicBezTo>
                  <a:cubicBezTo>
                    <a:pt x="376" y="8"/>
                    <a:pt x="373" y="8"/>
                    <a:pt x="372" y="9"/>
                  </a:cubicBezTo>
                  <a:cubicBezTo>
                    <a:pt x="371" y="10"/>
                    <a:pt x="372" y="10"/>
                    <a:pt x="372" y="11"/>
                  </a:cubicBezTo>
                  <a:cubicBezTo>
                    <a:pt x="372" y="11"/>
                    <a:pt x="372" y="11"/>
                    <a:pt x="372" y="12"/>
                  </a:cubicBezTo>
                  <a:cubicBezTo>
                    <a:pt x="372" y="13"/>
                    <a:pt x="371" y="12"/>
                    <a:pt x="371" y="13"/>
                  </a:cubicBezTo>
                  <a:cubicBezTo>
                    <a:pt x="371" y="12"/>
                    <a:pt x="373" y="15"/>
                    <a:pt x="373" y="15"/>
                  </a:cubicBezTo>
                  <a:cubicBezTo>
                    <a:pt x="374" y="15"/>
                    <a:pt x="375" y="15"/>
                    <a:pt x="376" y="15"/>
                  </a:cubicBezTo>
                  <a:cubicBezTo>
                    <a:pt x="377" y="14"/>
                    <a:pt x="378" y="13"/>
                    <a:pt x="377" y="12"/>
                  </a:cubicBezTo>
                  <a:cubicBezTo>
                    <a:pt x="376" y="12"/>
                    <a:pt x="376" y="12"/>
                    <a:pt x="375" y="12"/>
                  </a:cubicBezTo>
                  <a:cubicBezTo>
                    <a:pt x="375" y="12"/>
                    <a:pt x="375" y="11"/>
                    <a:pt x="375" y="11"/>
                  </a:cubicBezTo>
                  <a:cubicBezTo>
                    <a:pt x="375" y="11"/>
                    <a:pt x="375" y="11"/>
                    <a:pt x="375" y="11"/>
                  </a:cubicBezTo>
                  <a:cubicBezTo>
                    <a:pt x="376" y="11"/>
                    <a:pt x="375" y="11"/>
                    <a:pt x="375" y="11"/>
                  </a:cubicBezTo>
                  <a:close/>
                  <a:moveTo>
                    <a:pt x="387" y="8"/>
                  </a:moveTo>
                  <a:cubicBezTo>
                    <a:pt x="387" y="8"/>
                    <a:pt x="387" y="8"/>
                    <a:pt x="388" y="8"/>
                  </a:cubicBezTo>
                  <a:cubicBezTo>
                    <a:pt x="388" y="8"/>
                    <a:pt x="389" y="6"/>
                    <a:pt x="389" y="6"/>
                  </a:cubicBezTo>
                  <a:cubicBezTo>
                    <a:pt x="389" y="5"/>
                    <a:pt x="388" y="4"/>
                    <a:pt x="388" y="4"/>
                  </a:cubicBezTo>
                  <a:cubicBezTo>
                    <a:pt x="388" y="3"/>
                    <a:pt x="385" y="5"/>
                    <a:pt x="384" y="6"/>
                  </a:cubicBezTo>
                  <a:cubicBezTo>
                    <a:pt x="384" y="7"/>
                    <a:pt x="386" y="7"/>
                    <a:pt x="387" y="8"/>
                  </a:cubicBezTo>
                  <a:cubicBezTo>
                    <a:pt x="387" y="8"/>
                    <a:pt x="386" y="7"/>
                    <a:pt x="387" y="8"/>
                  </a:cubicBezTo>
                  <a:close/>
                  <a:moveTo>
                    <a:pt x="403" y="10"/>
                  </a:moveTo>
                  <a:cubicBezTo>
                    <a:pt x="401" y="12"/>
                    <a:pt x="402" y="13"/>
                    <a:pt x="404" y="14"/>
                  </a:cubicBezTo>
                  <a:cubicBezTo>
                    <a:pt x="404" y="14"/>
                    <a:pt x="405" y="14"/>
                    <a:pt x="406" y="14"/>
                  </a:cubicBezTo>
                  <a:cubicBezTo>
                    <a:pt x="407" y="14"/>
                    <a:pt x="406" y="12"/>
                    <a:pt x="406" y="12"/>
                  </a:cubicBezTo>
                  <a:cubicBezTo>
                    <a:pt x="407" y="11"/>
                    <a:pt x="408" y="12"/>
                    <a:pt x="409" y="12"/>
                  </a:cubicBezTo>
                  <a:cubicBezTo>
                    <a:pt x="411" y="12"/>
                    <a:pt x="412" y="12"/>
                    <a:pt x="413" y="11"/>
                  </a:cubicBezTo>
                  <a:cubicBezTo>
                    <a:pt x="414" y="11"/>
                    <a:pt x="416" y="10"/>
                    <a:pt x="417" y="9"/>
                  </a:cubicBezTo>
                  <a:cubicBezTo>
                    <a:pt x="417" y="8"/>
                    <a:pt x="416" y="7"/>
                    <a:pt x="415" y="7"/>
                  </a:cubicBezTo>
                  <a:cubicBezTo>
                    <a:pt x="414" y="7"/>
                    <a:pt x="413" y="10"/>
                    <a:pt x="412" y="10"/>
                  </a:cubicBezTo>
                  <a:cubicBezTo>
                    <a:pt x="411" y="10"/>
                    <a:pt x="411" y="9"/>
                    <a:pt x="411" y="9"/>
                  </a:cubicBezTo>
                  <a:cubicBezTo>
                    <a:pt x="411" y="8"/>
                    <a:pt x="411" y="8"/>
                    <a:pt x="410" y="7"/>
                  </a:cubicBezTo>
                  <a:cubicBezTo>
                    <a:pt x="412" y="5"/>
                    <a:pt x="414" y="6"/>
                    <a:pt x="413" y="2"/>
                  </a:cubicBezTo>
                  <a:cubicBezTo>
                    <a:pt x="411" y="3"/>
                    <a:pt x="410" y="4"/>
                    <a:pt x="408" y="4"/>
                  </a:cubicBezTo>
                  <a:cubicBezTo>
                    <a:pt x="408" y="3"/>
                    <a:pt x="409" y="2"/>
                    <a:pt x="408" y="1"/>
                  </a:cubicBezTo>
                  <a:cubicBezTo>
                    <a:pt x="408" y="1"/>
                    <a:pt x="407" y="1"/>
                    <a:pt x="407" y="1"/>
                  </a:cubicBezTo>
                  <a:cubicBezTo>
                    <a:pt x="406" y="1"/>
                    <a:pt x="405" y="0"/>
                    <a:pt x="404" y="1"/>
                  </a:cubicBezTo>
                  <a:cubicBezTo>
                    <a:pt x="403" y="2"/>
                    <a:pt x="409" y="6"/>
                    <a:pt x="407" y="8"/>
                  </a:cubicBezTo>
                  <a:cubicBezTo>
                    <a:pt x="405" y="7"/>
                    <a:pt x="406" y="5"/>
                    <a:pt x="404" y="5"/>
                  </a:cubicBezTo>
                  <a:cubicBezTo>
                    <a:pt x="402" y="4"/>
                    <a:pt x="403" y="5"/>
                    <a:pt x="401" y="5"/>
                  </a:cubicBezTo>
                  <a:cubicBezTo>
                    <a:pt x="401" y="6"/>
                    <a:pt x="401" y="5"/>
                    <a:pt x="400" y="5"/>
                  </a:cubicBezTo>
                  <a:cubicBezTo>
                    <a:pt x="400" y="5"/>
                    <a:pt x="399" y="7"/>
                    <a:pt x="399" y="7"/>
                  </a:cubicBezTo>
                  <a:cubicBezTo>
                    <a:pt x="398" y="10"/>
                    <a:pt x="401" y="8"/>
                    <a:pt x="402" y="8"/>
                  </a:cubicBezTo>
                  <a:cubicBezTo>
                    <a:pt x="403" y="8"/>
                    <a:pt x="404" y="9"/>
                    <a:pt x="403" y="10"/>
                  </a:cubicBezTo>
                  <a:close/>
                  <a:moveTo>
                    <a:pt x="489" y="75"/>
                  </a:moveTo>
                  <a:cubicBezTo>
                    <a:pt x="487" y="75"/>
                    <a:pt x="488" y="77"/>
                    <a:pt x="487" y="78"/>
                  </a:cubicBezTo>
                  <a:cubicBezTo>
                    <a:pt x="487" y="79"/>
                    <a:pt x="485" y="81"/>
                    <a:pt x="486" y="82"/>
                  </a:cubicBezTo>
                  <a:cubicBezTo>
                    <a:pt x="487" y="82"/>
                    <a:pt x="490" y="80"/>
                    <a:pt x="491" y="79"/>
                  </a:cubicBezTo>
                  <a:cubicBezTo>
                    <a:pt x="492" y="79"/>
                    <a:pt x="492" y="79"/>
                    <a:pt x="491" y="78"/>
                  </a:cubicBezTo>
                  <a:cubicBezTo>
                    <a:pt x="491" y="78"/>
                    <a:pt x="491" y="78"/>
                    <a:pt x="491" y="77"/>
                  </a:cubicBezTo>
                  <a:cubicBezTo>
                    <a:pt x="490" y="76"/>
                    <a:pt x="490" y="76"/>
                    <a:pt x="490" y="75"/>
                  </a:cubicBezTo>
                  <a:cubicBezTo>
                    <a:pt x="490" y="75"/>
                    <a:pt x="490" y="75"/>
                    <a:pt x="489" y="75"/>
                  </a:cubicBezTo>
                  <a:close/>
                  <a:moveTo>
                    <a:pt x="7" y="543"/>
                  </a:moveTo>
                  <a:cubicBezTo>
                    <a:pt x="8" y="544"/>
                    <a:pt x="9" y="546"/>
                    <a:pt x="11" y="546"/>
                  </a:cubicBezTo>
                  <a:cubicBezTo>
                    <a:pt x="12" y="545"/>
                    <a:pt x="11" y="540"/>
                    <a:pt x="9" y="539"/>
                  </a:cubicBezTo>
                  <a:cubicBezTo>
                    <a:pt x="8" y="539"/>
                    <a:pt x="8" y="542"/>
                    <a:pt x="7" y="543"/>
                  </a:cubicBezTo>
                  <a:cubicBezTo>
                    <a:pt x="8" y="544"/>
                    <a:pt x="8" y="542"/>
                    <a:pt x="7" y="543"/>
                  </a:cubicBezTo>
                  <a:close/>
                  <a:moveTo>
                    <a:pt x="1" y="506"/>
                  </a:moveTo>
                  <a:cubicBezTo>
                    <a:pt x="2" y="508"/>
                    <a:pt x="6" y="517"/>
                    <a:pt x="8" y="514"/>
                  </a:cubicBezTo>
                  <a:cubicBezTo>
                    <a:pt x="9" y="512"/>
                    <a:pt x="7" y="510"/>
                    <a:pt x="6" y="509"/>
                  </a:cubicBezTo>
                  <a:cubicBezTo>
                    <a:pt x="5" y="507"/>
                    <a:pt x="3" y="506"/>
                    <a:pt x="1" y="506"/>
                  </a:cubicBezTo>
                  <a:cubicBezTo>
                    <a:pt x="2" y="508"/>
                    <a:pt x="3" y="506"/>
                    <a:pt x="1" y="506"/>
                  </a:cubicBezTo>
                  <a:close/>
                  <a:moveTo>
                    <a:pt x="22" y="444"/>
                  </a:moveTo>
                  <a:cubicBezTo>
                    <a:pt x="23" y="442"/>
                    <a:pt x="19" y="437"/>
                    <a:pt x="18" y="440"/>
                  </a:cubicBezTo>
                  <a:cubicBezTo>
                    <a:pt x="17" y="443"/>
                    <a:pt x="20" y="446"/>
                    <a:pt x="22" y="444"/>
                  </a:cubicBezTo>
                  <a:close/>
                  <a:moveTo>
                    <a:pt x="13" y="445"/>
                  </a:moveTo>
                  <a:cubicBezTo>
                    <a:pt x="13" y="446"/>
                    <a:pt x="13" y="449"/>
                    <a:pt x="15" y="448"/>
                  </a:cubicBezTo>
                  <a:cubicBezTo>
                    <a:pt x="16" y="448"/>
                    <a:pt x="16" y="447"/>
                    <a:pt x="16" y="447"/>
                  </a:cubicBezTo>
                  <a:cubicBezTo>
                    <a:pt x="16" y="445"/>
                    <a:pt x="15" y="445"/>
                    <a:pt x="13" y="445"/>
                  </a:cubicBezTo>
                  <a:cubicBezTo>
                    <a:pt x="13" y="446"/>
                    <a:pt x="15" y="445"/>
                    <a:pt x="13" y="445"/>
                  </a:cubicBezTo>
                  <a:close/>
                  <a:moveTo>
                    <a:pt x="62" y="404"/>
                  </a:moveTo>
                  <a:cubicBezTo>
                    <a:pt x="62" y="405"/>
                    <a:pt x="57" y="407"/>
                    <a:pt x="61" y="408"/>
                  </a:cubicBezTo>
                  <a:cubicBezTo>
                    <a:pt x="63" y="408"/>
                    <a:pt x="64" y="405"/>
                    <a:pt x="62" y="404"/>
                  </a:cubicBezTo>
                  <a:cubicBezTo>
                    <a:pt x="62" y="405"/>
                    <a:pt x="63" y="405"/>
                    <a:pt x="62" y="404"/>
                  </a:cubicBezTo>
                  <a:close/>
                  <a:moveTo>
                    <a:pt x="51" y="413"/>
                  </a:moveTo>
                  <a:cubicBezTo>
                    <a:pt x="51" y="413"/>
                    <a:pt x="50" y="412"/>
                    <a:pt x="49" y="412"/>
                  </a:cubicBezTo>
                  <a:cubicBezTo>
                    <a:pt x="48" y="413"/>
                    <a:pt x="49" y="415"/>
                    <a:pt x="50" y="415"/>
                  </a:cubicBezTo>
                  <a:cubicBezTo>
                    <a:pt x="51" y="416"/>
                    <a:pt x="53" y="416"/>
                    <a:pt x="54" y="415"/>
                  </a:cubicBezTo>
                  <a:cubicBezTo>
                    <a:pt x="54" y="413"/>
                    <a:pt x="54" y="411"/>
                    <a:pt x="53" y="410"/>
                  </a:cubicBezTo>
                  <a:cubicBezTo>
                    <a:pt x="52" y="410"/>
                    <a:pt x="52" y="413"/>
                    <a:pt x="51" y="413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11" name="Freeform 17">
              <a:extLst>
                <a:ext uri="{FF2B5EF4-FFF2-40B4-BE49-F238E27FC236}">
                  <a16:creationId xmlns:a16="http://schemas.microsoft.com/office/drawing/2014/main" id="{559DB49D-5C90-62AB-2AFA-B2E0B1AA2CC3}"/>
                </a:ext>
              </a:extLst>
            </p:cNvPr>
            <p:cNvSpPr>
              <a:spLocks/>
            </p:cNvSpPr>
            <p:nvPr/>
          </p:nvSpPr>
          <p:spPr bwMode="auto">
            <a:xfrm>
              <a:off x="9921875" y="5329238"/>
              <a:ext cx="133350" cy="144462"/>
            </a:xfrm>
            <a:custGeom>
              <a:avLst/>
              <a:gdLst>
                <a:gd name="T0" fmla="*/ 32 w 35"/>
                <a:gd name="T1" fmla="*/ 24 h 38"/>
                <a:gd name="T2" fmla="*/ 32 w 35"/>
                <a:gd name="T3" fmla="*/ 22 h 38"/>
                <a:gd name="T4" fmla="*/ 33 w 35"/>
                <a:gd name="T5" fmla="*/ 21 h 38"/>
                <a:gd name="T6" fmla="*/ 34 w 35"/>
                <a:gd name="T7" fmla="*/ 18 h 38"/>
                <a:gd name="T8" fmla="*/ 31 w 35"/>
                <a:gd name="T9" fmla="*/ 16 h 38"/>
                <a:gd name="T10" fmla="*/ 27 w 35"/>
                <a:gd name="T11" fmla="*/ 14 h 38"/>
                <a:gd name="T12" fmla="*/ 27 w 35"/>
                <a:gd name="T13" fmla="*/ 13 h 38"/>
                <a:gd name="T14" fmla="*/ 26 w 35"/>
                <a:gd name="T15" fmla="*/ 11 h 38"/>
                <a:gd name="T16" fmla="*/ 24 w 35"/>
                <a:gd name="T17" fmla="*/ 9 h 38"/>
                <a:gd name="T18" fmla="*/ 20 w 35"/>
                <a:gd name="T19" fmla="*/ 5 h 38"/>
                <a:gd name="T20" fmla="*/ 18 w 35"/>
                <a:gd name="T21" fmla="*/ 4 h 38"/>
                <a:gd name="T22" fmla="*/ 16 w 35"/>
                <a:gd name="T23" fmla="*/ 2 h 38"/>
                <a:gd name="T24" fmla="*/ 12 w 35"/>
                <a:gd name="T25" fmla="*/ 2 h 38"/>
                <a:gd name="T26" fmla="*/ 13 w 35"/>
                <a:gd name="T27" fmla="*/ 5 h 38"/>
                <a:gd name="T28" fmla="*/ 9 w 35"/>
                <a:gd name="T29" fmla="*/ 9 h 38"/>
                <a:gd name="T30" fmla="*/ 9 w 35"/>
                <a:gd name="T31" fmla="*/ 11 h 38"/>
                <a:gd name="T32" fmla="*/ 5 w 35"/>
                <a:gd name="T33" fmla="*/ 12 h 38"/>
                <a:gd name="T34" fmla="*/ 4 w 35"/>
                <a:gd name="T35" fmla="*/ 14 h 38"/>
                <a:gd name="T36" fmla="*/ 1 w 35"/>
                <a:gd name="T37" fmla="*/ 14 h 38"/>
                <a:gd name="T38" fmla="*/ 2 w 35"/>
                <a:gd name="T39" fmla="*/ 16 h 38"/>
                <a:gd name="T40" fmla="*/ 1 w 35"/>
                <a:gd name="T41" fmla="*/ 19 h 38"/>
                <a:gd name="T42" fmla="*/ 4 w 35"/>
                <a:gd name="T43" fmla="*/ 25 h 38"/>
                <a:gd name="T44" fmla="*/ 7 w 35"/>
                <a:gd name="T45" fmla="*/ 27 h 38"/>
                <a:gd name="T46" fmla="*/ 11 w 35"/>
                <a:gd name="T47" fmla="*/ 38 h 38"/>
                <a:gd name="T48" fmla="*/ 15 w 35"/>
                <a:gd name="T49" fmla="*/ 34 h 38"/>
                <a:gd name="T50" fmla="*/ 20 w 35"/>
                <a:gd name="T51" fmla="*/ 30 h 38"/>
                <a:gd name="T52" fmla="*/ 23 w 35"/>
                <a:gd name="T53" fmla="*/ 30 h 38"/>
                <a:gd name="T54" fmla="*/ 25 w 35"/>
                <a:gd name="T55" fmla="*/ 31 h 38"/>
                <a:gd name="T56" fmla="*/ 27 w 35"/>
                <a:gd name="T57" fmla="*/ 29 h 38"/>
                <a:gd name="T58" fmla="*/ 31 w 35"/>
                <a:gd name="T59" fmla="*/ 28 h 38"/>
                <a:gd name="T60" fmla="*/ 30 w 35"/>
                <a:gd name="T61" fmla="*/ 25 h 38"/>
                <a:gd name="T62" fmla="*/ 32 w 35"/>
                <a:gd name="T63" fmla="*/ 2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5" h="38">
                  <a:moveTo>
                    <a:pt x="32" y="24"/>
                  </a:moveTo>
                  <a:cubicBezTo>
                    <a:pt x="32" y="23"/>
                    <a:pt x="32" y="23"/>
                    <a:pt x="32" y="22"/>
                  </a:cubicBezTo>
                  <a:cubicBezTo>
                    <a:pt x="32" y="21"/>
                    <a:pt x="33" y="21"/>
                    <a:pt x="33" y="21"/>
                  </a:cubicBezTo>
                  <a:cubicBezTo>
                    <a:pt x="34" y="20"/>
                    <a:pt x="34" y="18"/>
                    <a:pt x="34" y="18"/>
                  </a:cubicBezTo>
                  <a:cubicBezTo>
                    <a:pt x="35" y="16"/>
                    <a:pt x="33" y="16"/>
                    <a:pt x="31" y="16"/>
                  </a:cubicBezTo>
                  <a:cubicBezTo>
                    <a:pt x="31" y="14"/>
                    <a:pt x="28" y="16"/>
                    <a:pt x="27" y="14"/>
                  </a:cubicBezTo>
                  <a:cubicBezTo>
                    <a:pt x="27" y="14"/>
                    <a:pt x="27" y="13"/>
                    <a:pt x="27" y="13"/>
                  </a:cubicBezTo>
                  <a:cubicBezTo>
                    <a:pt x="27" y="12"/>
                    <a:pt x="27" y="12"/>
                    <a:pt x="26" y="11"/>
                  </a:cubicBezTo>
                  <a:cubicBezTo>
                    <a:pt x="25" y="11"/>
                    <a:pt x="25" y="10"/>
                    <a:pt x="24" y="9"/>
                  </a:cubicBezTo>
                  <a:cubicBezTo>
                    <a:pt x="23" y="8"/>
                    <a:pt x="22" y="6"/>
                    <a:pt x="20" y="5"/>
                  </a:cubicBezTo>
                  <a:cubicBezTo>
                    <a:pt x="19" y="5"/>
                    <a:pt x="19" y="5"/>
                    <a:pt x="18" y="4"/>
                  </a:cubicBezTo>
                  <a:cubicBezTo>
                    <a:pt x="16" y="4"/>
                    <a:pt x="17" y="4"/>
                    <a:pt x="16" y="2"/>
                  </a:cubicBezTo>
                  <a:cubicBezTo>
                    <a:pt x="15" y="0"/>
                    <a:pt x="14" y="1"/>
                    <a:pt x="12" y="2"/>
                  </a:cubicBezTo>
                  <a:cubicBezTo>
                    <a:pt x="10" y="4"/>
                    <a:pt x="13" y="4"/>
                    <a:pt x="13" y="5"/>
                  </a:cubicBezTo>
                  <a:cubicBezTo>
                    <a:pt x="13" y="8"/>
                    <a:pt x="10" y="7"/>
                    <a:pt x="9" y="9"/>
                  </a:cubicBezTo>
                  <a:cubicBezTo>
                    <a:pt x="8" y="10"/>
                    <a:pt x="9" y="11"/>
                    <a:pt x="9" y="11"/>
                  </a:cubicBezTo>
                  <a:cubicBezTo>
                    <a:pt x="8" y="13"/>
                    <a:pt x="6" y="13"/>
                    <a:pt x="5" y="12"/>
                  </a:cubicBezTo>
                  <a:cubicBezTo>
                    <a:pt x="4" y="13"/>
                    <a:pt x="4" y="14"/>
                    <a:pt x="4" y="14"/>
                  </a:cubicBezTo>
                  <a:cubicBezTo>
                    <a:pt x="3" y="14"/>
                    <a:pt x="2" y="14"/>
                    <a:pt x="1" y="14"/>
                  </a:cubicBezTo>
                  <a:cubicBezTo>
                    <a:pt x="0" y="15"/>
                    <a:pt x="1" y="15"/>
                    <a:pt x="2" y="16"/>
                  </a:cubicBezTo>
                  <a:cubicBezTo>
                    <a:pt x="2" y="17"/>
                    <a:pt x="2" y="18"/>
                    <a:pt x="1" y="19"/>
                  </a:cubicBezTo>
                  <a:cubicBezTo>
                    <a:pt x="3" y="20"/>
                    <a:pt x="3" y="23"/>
                    <a:pt x="4" y="25"/>
                  </a:cubicBezTo>
                  <a:cubicBezTo>
                    <a:pt x="5" y="26"/>
                    <a:pt x="6" y="26"/>
                    <a:pt x="7" y="27"/>
                  </a:cubicBezTo>
                  <a:cubicBezTo>
                    <a:pt x="10" y="28"/>
                    <a:pt x="12" y="35"/>
                    <a:pt x="11" y="38"/>
                  </a:cubicBezTo>
                  <a:cubicBezTo>
                    <a:pt x="14" y="38"/>
                    <a:pt x="14" y="37"/>
                    <a:pt x="15" y="34"/>
                  </a:cubicBezTo>
                  <a:cubicBezTo>
                    <a:pt x="15" y="32"/>
                    <a:pt x="18" y="31"/>
                    <a:pt x="20" y="30"/>
                  </a:cubicBezTo>
                  <a:cubicBezTo>
                    <a:pt x="22" y="30"/>
                    <a:pt x="22" y="30"/>
                    <a:pt x="23" y="30"/>
                  </a:cubicBezTo>
                  <a:cubicBezTo>
                    <a:pt x="24" y="31"/>
                    <a:pt x="24" y="31"/>
                    <a:pt x="25" y="31"/>
                  </a:cubicBezTo>
                  <a:cubicBezTo>
                    <a:pt x="26" y="31"/>
                    <a:pt x="26" y="29"/>
                    <a:pt x="27" y="29"/>
                  </a:cubicBezTo>
                  <a:cubicBezTo>
                    <a:pt x="28" y="28"/>
                    <a:pt x="30" y="28"/>
                    <a:pt x="31" y="28"/>
                  </a:cubicBezTo>
                  <a:cubicBezTo>
                    <a:pt x="30" y="27"/>
                    <a:pt x="30" y="26"/>
                    <a:pt x="30" y="25"/>
                  </a:cubicBezTo>
                  <a:cubicBezTo>
                    <a:pt x="30" y="24"/>
                    <a:pt x="32" y="25"/>
                    <a:pt x="32" y="24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12" name="Freeform 18">
              <a:extLst>
                <a:ext uri="{FF2B5EF4-FFF2-40B4-BE49-F238E27FC236}">
                  <a16:creationId xmlns:a16="http://schemas.microsoft.com/office/drawing/2014/main" id="{545237DC-E7A3-9151-347C-4931BE8F557E}"/>
                </a:ext>
              </a:extLst>
            </p:cNvPr>
            <p:cNvSpPr>
              <a:spLocks/>
            </p:cNvSpPr>
            <p:nvPr/>
          </p:nvSpPr>
          <p:spPr bwMode="auto">
            <a:xfrm>
              <a:off x="6929438" y="2752725"/>
              <a:ext cx="3175" cy="11112"/>
            </a:xfrm>
            <a:custGeom>
              <a:avLst/>
              <a:gdLst>
                <a:gd name="T0" fmla="*/ 0 w 2"/>
                <a:gd name="T1" fmla="*/ 3 h 7"/>
                <a:gd name="T2" fmla="*/ 2 w 2"/>
                <a:gd name="T3" fmla="*/ 7 h 7"/>
                <a:gd name="T4" fmla="*/ 2 w 2"/>
                <a:gd name="T5" fmla="*/ 5 h 7"/>
                <a:gd name="T6" fmla="*/ 0 w 2"/>
                <a:gd name="T7" fmla="*/ 0 h 7"/>
                <a:gd name="T8" fmla="*/ 0 w 2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7">
                  <a:moveTo>
                    <a:pt x="0" y="3"/>
                  </a:moveTo>
                  <a:lnTo>
                    <a:pt x="2" y="7"/>
                  </a:lnTo>
                  <a:lnTo>
                    <a:pt x="2" y="5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13" name="Freeform 19">
              <a:extLst>
                <a:ext uri="{FF2B5EF4-FFF2-40B4-BE49-F238E27FC236}">
                  <a16:creationId xmlns:a16="http://schemas.microsoft.com/office/drawing/2014/main" id="{73E43DDF-E3F0-2ABC-EBA1-B56600326F47}"/>
                </a:ext>
              </a:extLst>
            </p:cNvPr>
            <p:cNvSpPr>
              <a:spLocks/>
            </p:cNvSpPr>
            <p:nvPr/>
          </p:nvSpPr>
          <p:spPr bwMode="auto">
            <a:xfrm>
              <a:off x="7127875" y="2703513"/>
              <a:ext cx="3175" cy="7937"/>
            </a:xfrm>
            <a:custGeom>
              <a:avLst/>
              <a:gdLst>
                <a:gd name="T0" fmla="*/ 0 w 2"/>
                <a:gd name="T1" fmla="*/ 2 h 5"/>
                <a:gd name="T2" fmla="*/ 0 w 2"/>
                <a:gd name="T3" fmla="*/ 5 h 5"/>
                <a:gd name="T4" fmla="*/ 2 w 2"/>
                <a:gd name="T5" fmla="*/ 2 h 5"/>
                <a:gd name="T6" fmla="*/ 2 w 2"/>
                <a:gd name="T7" fmla="*/ 0 h 5"/>
                <a:gd name="T8" fmla="*/ 0 w 2"/>
                <a:gd name="T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" h="5">
                  <a:moveTo>
                    <a:pt x="0" y="2"/>
                  </a:moveTo>
                  <a:lnTo>
                    <a:pt x="0" y="5"/>
                  </a:lnTo>
                  <a:lnTo>
                    <a:pt x="2" y="2"/>
                  </a:lnTo>
                  <a:lnTo>
                    <a:pt x="2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14" name="Freeform 20">
              <a:extLst>
                <a:ext uri="{FF2B5EF4-FFF2-40B4-BE49-F238E27FC236}">
                  <a16:creationId xmlns:a16="http://schemas.microsoft.com/office/drawing/2014/main" id="{BC68ED98-084C-F635-9620-4F1FB558BC5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594475" y="2197100"/>
              <a:ext cx="852488" cy="566737"/>
            </a:xfrm>
            <a:custGeom>
              <a:avLst/>
              <a:gdLst>
                <a:gd name="T0" fmla="*/ 222 w 224"/>
                <a:gd name="T1" fmla="*/ 54 h 149"/>
                <a:gd name="T2" fmla="*/ 220 w 224"/>
                <a:gd name="T3" fmla="*/ 43 h 149"/>
                <a:gd name="T4" fmla="*/ 205 w 224"/>
                <a:gd name="T5" fmla="*/ 38 h 149"/>
                <a:gd name="T6" fmla="*/ 194 w 224"/>
                <a:gd name="T7" fmla="*/ 32 h 149"/>
                <a:gd name="T8" fmla="*/ 188 w 224"/>
                <a:gd name="T9" fmla="*/ 16 h 149"/>
                <a:gd name="T10" fmla="*/ 182 w 224"/>
                <a:gd name="T11" fmla="*/ 12 h 149"/>
                <a:gd name="T12" fmla="*/ 169 w 224"/>
                <a:gd name="T13" fmla="*/ 5 h 149"/>
                <a:gd name="T14" fmla="*/ 160 w 224"/>
                <a:gd name="T15" fmla="*/ 2 h 149"/>
                <a:gd name="T16" fmla="*/ 157 w 224"/>
                <a:gd name="T17" fmla="*/ 21 h 149"/>
                <a:gd name="T18" fmla="*/ 140 w 224"/>
                <a:gd name="T19" fmla="*/ 27 h 149"/>
                <a:gd name="T20" fmla="*/ 129 w 224"/>
                <a:gd name="T21" fmla="*/ 37 h 149"/>
                <a:gd name="T22" fmla="*/ 118 w 224"/>
                <a:gd name="T23" fmla="*/ 22 h 149"/>
                <a:gd name="T24" fmla="*/ 107 w 224"/>
                <a:gd name="T25" fmla="*/ 24 h 149"/>
                <a:gd name="T26" fmla="*/ 93 w 224"/>
                <a:gd name="T27" fmla="*/ 32 h 149"/>
                <a:gd name="T28" fmla="*/ 82 w 224"/>
                <a:gd name="T29" fmla="*/ 27 h 149"/>
                <a:gd name="T30" fmla="*/ 82 w 224"/>
                <a:gd name="T31" fmla="*/ 49 h 149"/>
                <a:gd name="T32" fmla="*/ 72 w 224"/>
                <a:gd name="T33" fmla="*/ 59 h 149"/>
                <a:gd name="T34" fmla="*/ 61 w 224"/>
                <a:gd name="T35" fmla="*/ 49 h 149"/>
                <a:gd name="T36" fmla="*/ 65 w 224"/>
                <a:gd name="T37" fmla="*/ 31 h 149"/>
                <a:gd name="T38" fmla="*/ 60 w 224"/>
                <a:gd name="T39" fmla="*/ 24 h 149"/>
                <a:gd name="T40" fmla="*/ 50 w 224"/>
                <a:gd name="T41" fmla="*/ 16 h 149"/>
                <a:gd name="T42" fmla="*/ 33 w 224"/>
                <a:gd name="T43" fmla="*/ 6 h 149"/>
                <a:gd name="T44" fmla="*/ 36 w 224"/>
                <a:gd name="T45" fmla="*/ 11 h 149"/>
                <a:gd name="T46" fmla="*/ 40 w 224"/>
                <a:gd name="T47" fmla="*/ 18 h 149"/>
                <a:gd name="T48" fmla="*/ 42 w 224"/>
                <a:gd name="T49" fmla="*/ 31 h 149"/>
                <a:gd name="T50" fmla="*/ 33 w 224"/>
                <a:gd name="T51" fmla="*/ 26 h 149"/>
                <a:gd name="T52" fmla="*/ 19 w 224"/>
                <a:gd name="T53" fmla="*/ 22 h 149"/>
                <a:gd name="T54" fmla="*/ 22 w 224"/>
                <a:gd name="T55" fmla="*/ 39 h 149"/>
                <a:gd name="T56" fmla="*/ 19 w 224"/>
                <a:gd name="T57" fmla="*/ 45 h 149"/>
                <a:gd name="T58" fmla="*/ 11 w 224"/>
                <a:gd name="T59" fmla="*/ 52 h 149"/>
                <a:gd name="T60" fmla="*/ 33 w 224"/>
                <a:gd name="T61" fmla="*/ 49 h 149"/>
                <a:gd name="T62" fmla="*/ 40 w 224"/>
                <a:gd name="T63" fmla="*/ 45 h 149"/>
                <a:gd name="T64" fmla="*/ 49 w 224"/>
                <a:gd name="T65" fmla="*/ 52 h 149"/>
                <a:gd name="T66" fmla="*/ 41 w 224"/>
                <a:gd name="T67" fmla="*/ 66 h 149"/>
                <a:gd name="T68" fmla="*/ 38 w 224"/>
                <a:gd name="T69" fmla="*/ 74 h 149"/>
                <a:gd name="T70" fmla="*/ 30 w 224"/>
                <a:gd name="T71" fmla="*/ 74 h 149"/>
                <a:gd name="T72" fmla="*/ 24 w 224"/>
                <a:gd name="T73" fmla="*/ 77 h 149"/>
                <a:gd name="T74" fmla="*/ 16 w 224"/>
                <a:gd name="T75" fmla="*/ 86 h 149"/>
                <a:gd name="T76" fmla="*/ 38 w 224"/>
                <a:gd name="T77" fmla="*/ 85 h 149"/>
                <a:gd name="T78" fmla="*/ 43 w 224"/>
                <a:gd name="T79" fmla="*/ 93 h 149"/>
                <a:gd name="T80" fmla="*/ 56 w 224"/>
                <a:gd name="T81" fmla="*/ 93 h 149"/>
                <a:gd name="T82" fmla="*/ 54 w 224"/>
                <a:gd name="T83" fmla="*/ 96 h 149"/>
                <a:gd name="T84" fmla="*/ 57 w 224"/>
                <a:gd name="T85" fmla="*/ 105 h 149"/>
                <a:gd name="T86" fmla="*/ 49 w 224"/>
                <a:gd name="T87" fmla="*/ 114 h 149"/>
                <a:gd name="T88" fmla="*/ 38 w 224"/>
                <a:gd name="T89" fmla="*/ 120 h 149"/>
                <a:gd name="T90" fmla="*/ 41 w 224"/>
                <a:gd name="T91" fmla="*/ 129 h 149"/>
                <a:gd name="T92" fmla="*/ 76 w 224"/>
                <a:gd name="T93" fmla="*/ 132 h 149"/>
                <a:gd name="T94" fmla="*/ 86 w 224"/>
                <a:gd name="T95" fmla="*/ 134 h 149"/>
                <a:gd name="T96" fmla="*/ 111 w 224"/>
                <a:gd name="T97" fmla="*/ 148 h 149"/>
                <a:gd name="T98" fmla="*/ 138 w 224"/>
                <a:gd name="T99" fmla="*/ 137 h 149"/>
                <a:gd name="T100" fmla="*/ 144 w 224"/>
                <a:gd name="T101" fmla="*/ 131 h 149"/>
                <a:gd name="T102" fmla="*/ 156 w 224"/>
                <a:gd name="T103" fmla="*/ 126 h 149"/>
                <a:gd name="T104" fmla="*/ 171 w 224"/>
                <a:gd name="T105" fmla="*/ 118 h 149"/>
                <a:gd name="T106" fmla="*/ 189 w 224"/>
                <a:gd name="T107" fmla="*/ 104 h 149"/>
                <a:gd name="T108" fmla="*/ 195 w 224"/>
                <a:gd name="T109" fmla="*/ 103 h 149"/>
                <a:gd name="T110" fmla="*/ 209 w 224"/>
                <a:gd name="T111" fmla="*/ 87 h 149"/>
                <a:gd name="T112" fmla="*/ 207 w 224"/>
                <a:gd name="T113" fmla="*/ 78 h 149"/>
                <a:gd name="T114" fmla="*/ 216 w 224"/>
                <a:gd name="T115" fmla="*/ 67 h 149"/>
                <a:gd name="T116" fmla="*/ 224 w 224"/>
                <a:gd name="T117" fmla="*/ 63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24" h="149">
                  <a:moveTo>
                    <a:pt x="224" y="63"/>
                  </a:moveTo>
                  <a:cubicBezTo>
                    <a:pt x="224" y="62"/>
                    <a:pt x="224" y="62"/>
                    <a:pt x="224" y="62"/>
                  </a:cubicBezTo>
                  <a:cubicBezTo>
                    <a:pt x="224" y="61"/>
                    <a:pt x="224" y="60"/>
                    <a:pt x="224" y="58"/>
                  </a:cubicBezTo>
                  <a:cubicBezTo>
                    <a:pt x="223" y="59"/>
                    <a:pt x="222" y="61"/>
                    <a:pt x="222" y="62"/>
                  </a:cubicBezTo>
                  <a:cubicBezTo>
                    <a:pt x="220" y="61"/>
                    <a:pt x="220" y="61"/>
                    <a:pt x="220" y="61"/>
                  </a:cubicBezTo>
                  <a:cubicBezTo>
                    <a:pt x="221" y="60"/>
                    <a:pt x="221" y="60"/>
                    <a:pt x="221" y="60"/>
                  </a:cubicBezTo>
                  <a:cubicBezTo>
                    <a:pt x="219" y="60"/>
                    <a:pt x="219" y="60"/>
                    <a:pt x="219" y="60"/>
                  </a:cubicBezTo>
                  <a:cubicBezTo>
                    <a:pt x="221" y="59"/>
                    <a:pt x="221" y="59"/>
                    <a:pt x="221" y="59"/>
                  </a:cubicBezTo>
                  <a:cubicBezTo>
                    <a:pt x="221" y="59"/>
                    <a:pt x="221" y="58"/>
                    <a:pt x="221" y="58"/>
                  </a:cubicBezTo>
                  <a:cubicBezTo>
                    <a:pt x="219" y="58"/>
                    <a:pt x="216" y="58"/>
                    <a:pt x="214" y="59"/>
                  </a:cubicBezTo>
                  <a:cubicBezTo>
                    <a:pt x="213" y="59"/>
                    <a:pt x="213" y="58"/>
                    <a:pt x="213" y="58"/>
                  </a:cubicBezTo>
                  <a:cubicBezTo>
                    <a:pt x="216" y="58"/>
                    <a:pt x="220" y="58"/>
                    <a:pt x="222" y="54"/>
                  </a:cubicBezTo>
                  <a:cubicBezTo>
                    <a:pt x="222" y="54"/>
                    <a:pt x="222" y="54"/>
                    <a:pt x="222" y="54"/>
                  </a:cubicBezTo>
                  <a:cubicBezTo>
                    <a:pt x="219" y="52"/>
                    <a:pt x="216" y="54"/>
                    <a:pt x="213" y="55"/>
                  </a:cubicBezTo>
                  <a:cubicBezTo>
                    <a:pt x="214" y="54"/>
                    <a:pt x="216" y="53"/>
                    <a:pt x="217" y="53"/>
                  </a:cubicBezTo>
                  <a:cubicBezTo>
                    <a:pt x="218" y="52"/>
                    <a:pt x="218" y="52"/>
                    <a:pt x="218" y="52"/>
                  </a:cubicBezTo>
                  <a:cubicBezTo>
                    <a:pt x="218" y="51"/>
                    <a:pt x="218" y="51"/>
                    <a:pt x="218" y="51"/>
                  </a:cubicBezTo>
                  <a:cubicBezTo>
                    <a:pt x="216" y="50"/>
                    <a:pt x="216" y="50"/>
                    <a:pt x="216" y="50"/>
                  </a:cubicBezTo>
                  <a:cubicBezTo>
                    <a:pt x="217" y="50"/>
                    <a:pt x="217" y="50"/>
                    <a:pt x="217" y="50"/>
                  </a:cubicBezTo>
                  <a:cubicBezTo>
                    <a:pt x="219" y="50"/>
                    <a:pt x="219" y="50"/>
                    <a:pt x="219" y="50"/>
                  </a:cubicBezTo>
                  <a:cubicBezTo>
                    <a:pt x="219" y="49"/>
                    <a:pt x="219" y="49"/>
                    <a:pt x="219" y="49"/>
                  </a:cubicBezTo>
                  <a:cubicBezTo>
                    <a:pt x="219" y="48"/>
                    <a:pt x="219" y="48"/>
                    <a:pt x="219" y="48"/>
                  </a:cubicBezTo>
                  <a:cubicBezTo>
                    <a:pt x="220" y="47"/>
                    <a:pt x="220" y="47"/>
                    <a:pt x="220" y="47"/>
                  </a:cubicBezTo>
                  <a:cubicBezTo>
                    <a:pt x="219" y="46"/>
                    <a:pt x="220" y="44"/>
                    <a:pt x="220" y="43"/>
                  </a:cubicBezTo>
                  <a:cubicBezTo>
                    <a:pt x="218" y="41"/>
                    <a:pt x="218" y="41"/>
                    <a:pt x="218" y="41"/>
                  </a:cubicBezTo>
                  <a:cubicBezTo>
                    <a:pt x="217" y="41"/>
                    <a:pt x="217" y="41"/>
                    <a:pt x="217" y="41"/>
                  </a:cubicBezTo>
                  <a:cubicBezTo>
                    <a:pt x="217" y="42"/>
                    <a:pt x="216" y="42"/>
                    <a:pt x="216" y="43"/>
                  </a:cubicBezTo>
                  <a:cubicBezTo>
                    <a:pt x="215" y="42"/>
                    <a:pt x="215" y="41"/>
                    <a:pt x="215" y="40"/>
                  </a:cubicBezTo>
                  <a:cubicBezTo>
                    <a:pt x="214" y="40"/>
                    <a:pt x="214" y="40"/>
                    <a:pt x="214" y="40"/>
                  </a:cubicBezTo>
                  <a:cubicBezTo>
                    <a:pt x="214" y="39"/>
                    <a:pt x="214" y="39"/>
                    <a:pt x="214" y="39"/>
                  </a:cubicBezTo>
                  <a:cubicBezTo>
                    <a:pt x="214" y="38"/>
                    <a:pt x="214" y="38"/>
                    <a:pt x="214" y="38"/>
                  </a:cubicBezTo>
                  <a:cubicBezTo>
                    <a:pt x="211" y="39"/>
                    <a:pt x="211" y="39"/>
                    <a:pt x="211" y="39"/>
                  </a:cubicBezTo>
                  <a:cubicBezTo>
                    <a:pt x="206" y="37"/>
                    <a:pt x="206" y="37"/>
                    <a:pt x="206" y="37"/>
                  </a:cubicBezTo>
                  <a:cubicBezTo>
                    <a:pt x="207" y="39"/>
                    <a:pt x="207" y="39"/>
                    <a:pt x="207" y="39"/>
                  </a:cubicBezTo>
                  <a:cubicBezTo>
                    <a:pt x="206" y="38"/>
                    <a:pt x="206" y="38"/>
                    <a:pt x="206" y="38"/>
                  </a:cubicBezTo>
                  <a:cubicBezTo>
                    <a:pt x="205" y="38"/>
                    <a:pt x="205" y="38"/>
                    <a:pt x="205" y="38"/>
                  </a:cubicBezTo>
                  <a:cubicBezTo>
                    <a:pt x="204" y="40"/>
                    <a:pt x="203" y="42"/>
                    <a:pt x="201" y="44"/>
                  </a:cubicBezTo>
                  <a:cubicBezTo>
                    <a:pt x="201" y="43"/>
                    <a:pt x="201" y="43"/>
                    <a:pt x="201" y="43"/>
                  </a:cubicBezTo>
                  <a:cubicBezTo>
                    <a:pt x="202" y="42"/>
                    <a:pt x="204" y="40"/>
                    <a:pt x="204" y="38"/>
                  </a:cubicBezTo>
                  <a:cubicBezTo>
                    <a:pt x="206" y="37"/>
                    <a:pt x="206" y="37"/>
                    <a:pt x="206" y="37"/>
                  </a:cubicBezTo>
                  <a:cubicBezTo>
                    <a:pt x="205" y="36"/>
                    <a:pt x="203" y="36"/>
                    <a:pt x="203" y="34"/>
                  </a:cubicBezTo>
                  <a:cubicBezTo>
                    <a:pt x="204" y="32"/>
                    <a:pt x="204" y="32"/>
                    <a:pt x="204" y="32"/>
                  </a:cubicBezTo>
                  <a:cubicBezTo>
                    <a:pt x="203" y="31"/>
                    <a:pt x="203" y="31"/>
                    <a:pt x="203" y="31"/>
                  </a:cubicBezTo>
                  <a:cubicBezTo>
                    <a:pt x="200" y="33"/>
                    <a:pt x="197" y="34"/>
                    <a:pt x="195" y="35"/>
                  </a:cubicBezTo>
                  <a:cubicBezTo>
                    <a:pt x="194" y="35"/>
                    <a:pt x="194" y="35"/>
                    <a:pt x="194" y="35"/>
                  </a:cubicBezTo>
                  <a:cubicBezTo>
                    <a:pt x="195" y="32"/>
                    <a:pt x="195" y="32"/>
                    <a:pt x="195" y="32"/>
                  </a:cubicBezTo>
                  <a:cubicBezTo>
                    <a:pt x="194" y="33"/>
                    <a:pt x="194" y="34"/>
                    <a:pt x="193" y="34"/>
                  </a:cubicBezTo>
                  <a:cubicBezTo>
                    <a:pt x="194" y="32"/>
                    <a:pt x="194" y="32"/>
                    <a:pt x="194" y="32"/>
                  </a:cubicBezTo>
                  <a:cubicBezTo>
                    <a:pt x="194" y="31"/>
                    <a:pt x="194" y="31"/>
                    <a:pt x="194" y="31"/>
                  </a:cubicBezTo>
                  <a:cubicBezTo>
                    <a:pt x="196" y="29"/>
                    <a:pt x="198" y="26"/>
                    <a:pt x="197" y="23"/>
                  </a:cubicBezTo>
                  <a:cubicBezTo>
                    <a:pt x="196" y="22"/>
                    <a:pt x="196" y="21"/>
                    <a:pt x="196" y="20"/>
                  </a:cubicBezTo>
                  <a:cubicBezTo>
                    <a:pt x="195" y="19"/>
                    <a:pt x="195" y="19"/>
                    <a:pt x="195" y="19"/>
                  </a:cubicBezTo>
                  <a:cubicBezTo>
                    <a:pt x="194" y="19"/>
                    <a:pt x="194" y="19"/>
                    <a:pt x="194" y="19"/>
                  </a:cubicBezTo>
                  <a:cubicBezTo>
                    <a:pt x="192" y="21"/>
                    <a:pt x="192" y="21"/>
                    <a:pt x="192" y="21"/>
                  </a:cubicBezTo>
                  <a:cubicBezTo>
                    <a:pt x="191" y="21"/>
                    <a:pt x="189" y="21"/>
                    <a:pt x="188" y="21"/>
                  </a:cubicBezTo>
                  <a:cubicBezTo>
                    <a:pt x="188" y="20"/>
                    <a:pt x="188" y="20"/>
                    <a:pt x="188" y="20"/>
                  </a:cubicBezTo>
                  <a:cubicBezTo>
                    <a:pt x="188" y="19"/>
                    <a:pt x="188" y="19"/>
                    <a:pt x="188" y="19"/>
                  </a:cubicBezTo>
                  <a:cubicBezTo>
                    <a:pt x="187" y="19"/>
                    <a:pt x="186" y="19"/>
                    <a:pt x="186" y="18"/>
                  </a:cubicBezTo>
                  <a:cubicBezTo>
                    <a:pt x="186" y="17"/>
                    <a:pt x="186" y="17"/>
                    <a:pt x="186" y="17"/>
                  </a:cubicBezTo>
                  <a:cubicBezTo>
                    <a:pt x="188" y="16"/>
                    <a:pt x="188" y="16"/>
                    <a:pt x="188" y="16"/>
                  </a:cubicBezTo>
                  <a:cubicBezTo>
                    <a:pt x="189" y="15"/>
                    <a:pt x="190" y="14"/>
                    <a:pt x="190" y="13"/>
                  </a:cubicBezTo>
                  <a:cubicBezTo>
                    <a:pt x="189" y="11"/>
                    <a:pt x="189" y="11"/>
                    <a:pt x="189" y="11"/>
                  </a:cubicBezTo>
                  <a:cubicBezTo>
                    <a:pt x="188" y="11"/>
                    <a:pt x="188" y="11"/>
                    <a:pt x="188" y="11"/>
                  </a:cubicBezTo>
                  <a:cubicBezTo>
                    <a:pt x="189" y="9"/>
                    <a:pt x="189" y="9"/>
                    <a:pt x="189" y="9"/>
                  </a:cubicBezTo>
                  <a:cubicBezTo>
                    <a:pt x="191" y="9"/>
                    <a:pt x="195" y="6"/>
                    <a:pt x="196" y="4"/>
                  </a:cubicBezTo>
                  <a:cubicBezTo>
                    <a:pt x="193" y="5"/>
                    <a:pt x="193" y="5"/>
                    <a:pt x="193" y="5"/>
                  </a:cubicBezTo>
                  <a:cubicBezTo>
                    <a:pt x="191" y="5"/>
                    <a:pt x="191" y="5"/>
                    <a:pt x="191" y="5"/>
                  </a:cubicBezTo>
                  <a:cubicBezTo>
                    <a:pt x="189" y="5"/>
                    <a:pt x="188" y="6"/>
                    <a:pt x="188" y="8"/>
                  </a:cubicBezTo>
                  <a:cubicBezTo>
                    <a:pt x="186" y="9"/>
                    <a:pt x="186" y="9"/>
                    <a:pt x="186" y="9"/>
                  </a:cubicBezTo>
                  <a:cubicBezTo>
                    <a:pt x="186" y="10"/>
                    <a:pt x="186" y="10"/>
                    <a:pt x="186" y="10"/>
                  </a:cubicBezTo>
                  <a:cubicBezTo>
                    <a:pt x="185" y="11"/>
                    <a:pt x="184" y="11"/>
                    <a:pt x="182" y="11"/>
                  </a:cubicBezTo>
                  <a:cubicBezTo>
                    <a:pt x="182" y="12"/>
                    <a:pt x="182" y="12"/>
                    <a:pt x="182" y="12"/>
                  </a:cubicBezTo>
                  <a:cubicBezTo>
                    <a:pt x="182" y="14"/>
                    <a:pt x="182" y="15"/>
                    <a:pt x="181" y="17"/>
                  </a:cubicBezTo>
                  <a:cubicBezTo>
                    <a:pt x="181" y="16"/>
                    <a:pt x="180" y="15"/>
                    <a:pt x="178" y="14"/>
                  </a:cubicBezTo>
                  <a:cubicBezTo>
                    <a:pt x="178" y="13"/>
                    <a:pt x="178" y="13"/>
                    <a:pt x="178" y="13"/>
                  </a:cubicBezTo>
                  <a:cubicBezTo>
                    <a:pt x="175" y="13"/>
                    <a:pt x="175" y="13"/>
                    <a:pt x="175" y="13"/>
                  </a:cubicBezTo>
                  <a:cubicBezTo>
                    <a:pt x="175" y="12"/>
                    <a:pt x="175" y="12"/>
                    <a:pt x="175" y="12"/>
                  </a:cubicBezTo>
                  <a:cubicBezTo>
                    <a:pt x="174" y="12"/>
                    <a:pt x="174" y="11"/>
                    <a:pt x="173" y="11"/>
                  </a:cubicBezTo>
                  <a:cubicBezTo>
                    <a:pt x="174" y="10"/>
                    <a:pt x="174" y="9"/>
                    <a:pt x="175" y="8"/>
                  </a:cubicBezTo>
                  <a:cubicBezTo>
                    <a:pt x="174" y="6"/>
                    <a:pt x="174" y="6"/>
                    <a:pt x="174" y="6"/>
                  </a:cubicBezTo>
                  <a:cubicBezTo>
                    <a:pt x="173" y="5"/>
                    <a:pt x="173" y="5"/>
                    <a:pt x="173" y="5"/>
                  </a:cubicBezTo>
                  <a:cubicBezTo>
                    <a:pt x="171" y="6"/>
                    <a:pt x="171" y="6"/>
                    <a:pt x="171" y="6"/>
                  </a:cubicBezTo>
                  <a:cubicBezTo>
                    <a:pt x="172" y="5"/>
                    <a:pt x="172" y="5"/>
                    <a:pt x="172" y="5"/>
                  </a:cubicBezTo>
                  <a:cubicBezTo>
                    <a:pt x="169" y="5"/>
                    <a:pt x="169" y="5"/>
                    <a:pt x="169" y="5"/>
                  </a:cubicBezTo>
                  <a:cubicBezTo>
                    <a:pt x="169" y="3"/>
                    <a:pt x="169" y="3"/>
                    <a:pt x="169" y="3"/>
                  </a:cubicBezTo>
                  <a:cubicBezTo>
                    <a:pt x="170" y="2"/>
                    <a:pt x="170" y="2"/>
                    <a:pt x="170" y="2"/>
                  </a:cubicBezTo>
                  <a:cubicBezTo>
                    <a:pt x="169" y="1"/>
                    <a:pt x="168" y="1"/>
                    <a:pt x="167" y="0"/>
                  </a:cubicBezTo>
                  <a:cubicBezTo>
                    <a:pt x="166" y="0"/>
                    <a:pt x="166" y="0"/>
                    <a:pt x="166" y="0"/>
                  </a:cubicBezTo>
                  <a:cubicBezTo>
                    <a:pt x="165" y="0"/>
                    <a:pt x="165" y="0"/>
                    <a:pt x="165" y="0"/>
                  </a:cubicBezTo>
                  <a:cubicBezTo>
                    <a:pt x="164" y="1"/>
                    <a:pt x="164" y="1"/>
                    <a:pt x="164" y="1"/>
                  </a:cubicBezTo>
                  <a:cubicBezTo>
                    <a:pt x="164" y="1"/>
                    <a:pt x="164" y="1"/>
                    <a:pt x="164" y="1"/>
                  </a:cubicBezTo>
                  <a:cubicBezTo>
                    <a:pt x="163" y="1"/>
                    <a:pt x="163" y="1"/>
                    <a:pt x="163" y="1"/>
                  </a:cubicBezTo>
                  <a:cubicBezTo>
                    <a:pt x="163" y="2"/>
                    <a:pt x="163" y="2"/>
                    <a:pt x="163" y="2"/>
                  </a:cubicBezTo>
                  <a:cubicBezTo>
                    <a:pt x="162" y="3"/>
                    <a:pt x="162" y="3"/>
                    <a:pt x="162" y="3"/>
                  </a:cubicBezTo>
                  <a:cubicBezTo>
                    <a:pt x="161" y="1"/>
                    <a:pt x="161" y="1"/>
                    <a:pt x="161" y="1"/>
                  </a:cubicBezTo>
                  <a:cubicBezTo>
                    <a:pt x="160" y="2"/>
                    <a:pt x="160" y="2"/>
                    <a:pt x="160" y="2"/>
                  </a:cubicBezTo>
                  <a:cubicBezTo>
                    <a:pt x="160" y="1"/>
                    <a:pt x="160" y="1"/>
                    <a:pt x="160" y="1"/>
                  </a:cubicBezTo>
                  <a:cubicBezTo>
                    <a:pt x="158" y="2"/>
                    <a:pt x="158" y="2"/>
                    <a:pt x="158" y="2"/>
                  </a:cubicBezTo>
                  <a:cubicBezTo>
                    <a:pt x="158" y="3"/>
                    <a:pt x="158" y="3"/>
                    <a:pt x="158" y="3"/>
                  </a:cubicBezTo>
                  <a:cubicBezTo>
                    <a:pt x="157" y="2"/>
                    <a:pt x="157" y="2"/>
                    <a:pt x="157" y="2"/>
                  </a:cubicBezTo>
                  <a:cubicBezTo>
                    <a:pt x="156" y="4"/>
                    <a:pt x="158" y="6"/>
                    <a:pt x="158" y="8"/>
                  </a:cubicBezTo>
                  <a:cubicBezTo>
                    <a:pt x="161" y="11"/>
                    <a:pt x="159" y="13"/>
                    <a:pt x="160" y="17"/>
                  </a:cubicBezTo>
                  <a:cubicBezTo>
                    <a:pt x="161" y="18"/>
                    <a:pt x="161" y="18"/>
                    <a:pt x="161" y="18"/>
                  </a:cubicBezTo>
                  <a:cubicBezTo>
                    <a:pt x="160" y="18"/>
                    <a:pt x="160" y="17"/>
                    <a:pt x="159" y="17"/>
                  </a:cubicBezTo>
                  <a:cubicBezTo>
                    <a:pt x="157" y="18"/>
                    <a:pt x="157" y="18"/>
                    <a:pt x="157" y="18"/>
                  </a:cubicBezTo>
                  <a:cubicBezTo>
                    <a:pt x="158" y="17"/>
                    <a:pt x="158" y="17"/>
                    <a:pt x="159" y="16"/>
                  </a:cubicBezTo>
                  <a:cubicBezTo>
                    <a:pt x="156" y="18"/>
                    <a:pt x="155" y="18"/>
                    <a:pt x="158" y="21"/>
                  </a:cubicBezTo>
                  <a:cubicBezTo>
                    <a:pt x="157" y="21"/>
                    <a:pt x="157" y="21"/>
                    <a:pt x="157" y="21"/>
                  </a:cubicBezTo>
                  <a:cubicBezTo>
                    <a:pt x="156" y="19"/>
                    <a:pt x="156" y="19"/>
                    <a:pt x="156" y="19"/>
                  </a:cubicBezTo>
                  <a:cubicBezTo>
                    <a:pt x="155" y="21"/>
                    <a:pt x="155" y="21"/>
                    <a:pt x="155" y="21"/>
                  </a:cubicBezTo>
                  <a:cubicBezTo>
                    <a:pt x="154" y="20"/>
                    <a:pt x="154" y="20"/>
                    <a:pt x="154" y="20"/>
                  </a:cubicBezTo>
                  <a:cubicBezTo>
                    <a:pt x="154" y="19"/>
                    <a:pt x="154" y="19"/>
                    <a:pt x="154" y="19"/>
                  </a:cubicBezTo>
                  <a:cubicBezTo>
                    <a:pt x="153" y="19"/>
                    <a:pt x="152" y="20"/>
                    <a:pt x="151" y="21"/>
                  </a:cubicBezTo>
                  <a:cubicBezTo>
                    <a:pt x="151" y="20"/>
                    <a:pt x="151" y="20"/>
                    <a:pt x="151" y="20"/>
                  </a:cubicBezTo>
                  <a:cubicBezTo>
                    <a:pt x="150" y="16"/>
                    <a:pt x="146" y="15"/>
                    <a:pt x="144" y="19"/>
                  </a:cubicBezTo>
                  <a:cubicBezTo>
                    <a:pt x="145" y="22"/>
                    <a:pt x="141" y="25"/>
                    <a:pt x="142" y="28"/>
                  </a:cubicBezTo>
                  <a:cubicBezTo>
                    <a:pt x="141" y="27"/>
                    <a:pt x="141" y="27"/>
                    <a:pt x="141" y="27"/>
                  </a:cubicBezTo>
                  <a:cubicBezTo>
                    <a:pt x="138" y="27"/>
                    <a:pt x="138" y="27"/>
                    <a:pt x="138" y="27"/>
                  </a:cubicBezTo>
                  <a:cubicBezTo>
                    <a:pt x="139" y="27"/>
                    <a:pt x="139" y="27"/>
                    <a:pt x="139" y="27"/>
                  </a:cubicBezTo>
                  <a:cubicBezTo>
                    <a:pt x="140" y="27"/>
                    <a:pt x="140" y="27"/>
                    <a:pt x="140" y="27"/>
                  </a:cubicBezTo>
                  <a:cubicBezTo>
                    <a:pt x="138" y="28"/>
                    <a:pt x="140" y="29"/>
                    <a:pt x="140" y="31"/>
                  </a:cubicBezTo>
                  <a:cubicBezTo>
                    <a:pt x="138" y="27"/>
                    <a:pt x="136" y="24"/>
                    <a:pt x="133" y="22"/>
                  </a:cubicBezTo>
                  <a:cubicBezTo>
                    <a:pt x="133" y="22"/>
                    <a:pt x="133" y="22"/>
                    <a:pt x="133" y="22"/>
                  </a:cubicBezTo>
                  <a:cubicBezTo>
                    <a:pt x="132" y="20"/>
                    <a:pt x="132" y="20"/>
                    <a:pt x="132" y="20"/>
                  </a:cubicBezTo>
                  <a:cubicBezTo>
                    <a:pt x="131" y="20"/>
                    <a:pt x="131" y="20"/>
                    <a:pt x="131" y="20"/>
                  </a:cubicBezTo>
                  <a:cubicBezTo>
                    <a:pt x="129" y="20"/>
                    <a:pt x="129" y="20"/>
                    <a:pt x="129" y="20"/>
                  </a:cubicBezTo>
                  <a:cubicBezTo>
                    <a:pt x="128" y="19"/>
                    <a:pt x="128" y="19"/>
                    <a:pt x="128" y="19"/>
                  </a:cubicBezTo>
                  <a:cubicBezTo>
                    <a:pt x="127" y="20"/>
                    <a:pt x="126" y="19"/>
                    <a:pt x="124" y="19"/>
                  </a:cubicBezTo>
                  <a:cubicBezTo>
                    <a:pt x="122" y="23"/>
                    <a:pt x="126" y="26"/>
                    <a:pt x="126" y="30"/>
                  </a:cubicBezTo>
                  <a:cubicBezTo>
                    <a:pt x="127" y="31"/>
                    <a:pt x="127" y="31"/>
                    <a:pt x="127" y="31"/>
                  </a:cubicBezTo>
                  <a:cubicBezTo>
                    <a:pt x="128" y="31"/>
                    <a:pt x="128" y="31"/>
                    <a:pt x="128" y="31"/>
                  </a:cubicBezTo>
                  <a:cubicBezTo>
                    <a:pt x="129" y="33"/>
                    <a:pt x="130" y="35"/>
                    <a:pt x="129" y="37"/>
                  </a:cubicBezTo>
                  <a:cubicBezTo>
                    <a:pt x="129" y="37"/>
                    <a:pt x="129" y="37"/>
                    <a:pt x="129" y="37"/>
                  </a:cubicBezTo>
                  <a:cubicBezTo>
                    <a:pt x="129" y="40"/>
                    <a:pt x="129" y="40"/>
                    <a:pt x="129" y="40"/>
                  </a:cubicBezTo>
                  <a:cubicBezTo>
                    <a:pt x="130" y="41"/>
                    <a:pt x="130" y="42"/>
                    <a:pt x="130" y="43"/>
                  </a:cubicBezTo>
                  <a:cubicBezTo>
                    <a:pt x="130" y="44"/>
                    <a:pt x="130" y="44"/>
                    <a:pt x="130" y="44"/>
                  </a:cubicBezTo>
                  <a:cubicBezTo>
                    <a:pt x="129" y="42"/>
                    <a:pt x="129" y="41"/>
                    <a:pt x="127" y="39"/>
                  </a:cubicBezTo>
                  <a:cubicBezTo>
                    <a:pt x="127" y="38"/>
                    <a:pt x="127" y="36"/>
                    <a:pt x="127" y="34"/>
                  </a:cubicBezTo>
                  <a:cubicBezTo>
                    <a:pt x="126" y="33"/>
                    <a:pt x="126" y="33"/>
                    <a:pt x="126" y="33"/>
                  </a:cubicBezTo>
                  <a:cubicBezTo>
                    <a:pt x="125" y="32"/>
                    <a:pt x="125" y="31"/>
                    <a:pt x="124" y="30"/>
                  </a:cubicBezTo>
                  <a:cubicBezTo>
                    <a:pt x="122" y="30"/>
                    <a:pt x="121" y="29"/>
                    <a:pt x="120" y="29"/>
                  </a:cubicBezTo>
                  <a:cubicBezTo>
                    <a:pt x="120" y="27"/>
                    <a:pt x="121" y="24"/>
                    <a:pt x="118" y="23"/>
                  </a:cubicBezTo>
                  <a:cubicBezTo>
                    <a:pt x="117" y="23"/>
                    <a:pt x="117" y="23"/>
                    <a:pt x="117" y="23"/>
                  </a:cubicBezTo>
                  <a:cubicBezTo>
                    <a:pt x="118" y="22"/>
                    <a:pt x="118" y="22"/>
                    <a:pt x="118" y="22"/>
                  </a:cubicBezTo>
                  <a:cubicBezTo>
                    <a:pt x="116" y="20"/>
                    <a:pt x="116" y="20"/>
                    <a:pt x="116" y="20"/>
                  </a:cubicBezTo>
                  <a:cubicBezTo>
                    <a:pt x="116" y="20"/>
                    <a:pt x="116" y="20"/>
                    <a:pt x="116" y="20"/>
                  </a:cubicBezTo>
                  <a:cubicBezTo>
                    <a:pt x="114" y="21"/>
                    <a:pt x="114" y="21"/>
                    <a:pt x="114" y="21"/>
                  </a:cubicBezTo>
                  <a:cubicBezTo>
                    <a:pt x="114" y="20"/>
                    <a:pt x="114" y="20"/>
                    <a:pt x="115" y="19"/>
                  </a:cubicBezTo>
                  <a:cubicBezTo>
                    <a:pt x="113" y="18"/>
                    <a:pt x="113" y="18"/>
                    <a:pt x="113" y="18"/>
                  </a:cubicBezTo>
                  <a:cubicBezTo>
                    <a:pt x="112" y="21"/>
                    <a:pt x="112" y="21"/>
                    <a:pt x="112" y="21"/>
                  </a:cubicBezTo>
                  <a:cubicBezTo>
                    <a:pt x="112" y="19"/>
                    <a:pt x="112" y="19"/>
                    <a:pt x="112" y="19"/>
                  </a:cubicBezTo>
                  <a:cubicBezTo>
                    <a:pt x="111" y="19"/>
                    <a:pt x="111" y="19"/>
                    <a:pt x="111" y="19"/>
                  </a:cubicBezTo>
                  <a:cubicBezTo>
                    <a:pt x="110" y="19"/>
                    <a:pt x="109" y="20"/>
                    <a:pt x="109" y="21"/>
                  </a:cubicBezTo>
                  <a:cubicBezTo>
                    <a:pt x="109" y="22"/>
                    <a:pt x="108" y="23"/>
                    <a:pt x="109" y="25"/>
                  </a:cubicBezTo>
                  <a:cubicBezTo>
                    <a:pt x="107" y="23"/>
                    <a:pt x="107" y="23"/>
                    <a:pt x="107" y="23"/>
                  </a:cubicBezTo>
                  <a:cubicBezTo>
                    <a:pt x="107" y="24"/>
                    <a:pt x="107" y="24"/>
                    <a:pt x="107" y="24"/>
                  </a:cubicBezTo>
                  <a:cubicBezTo>
                    <a:pt x="106" y="24"/>
                    <a:pt x="106" y="24"/>
                    <a:pt x="106" y="24"/>
                  </a:cubicBezTo>
                  <a:cubicBezTo>
                    <a:pt x="104" y="24"/>
                    <a:pt x="102" y="24"/>
                    <a:pt x="102" y="26"/>
                  </a:cubicBezTo>
                  <a:cubicBezTo>
                    <a:pt x="102" y="28"/>
                    <a:pt x="102" y="28"/>
                    <a:pt x="102" y="28"/>
                  </a:cubicBezTo>
                  <a:cubicBezTo>
                    <a:pt x="102" y="29"/>
                    <a:pt x="102" y="29"/>
                    <a:pt x="101" y="29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3" y="32"/>
                    <a:pt x="104" y="38"/>
                    <a:pt x="102" y="41"/>
                  </a:cubicBezTo>
                  <a:cubicBezTo>
                    <a:pt x="102" y="40"/>
                    <a:pt x="101" y="39"/>
                    <a:pt x="100" y="39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98" y="39"/>
                    <a:pt x="98" y="39"/>
                    <a:pt x="98" y="39"/>
                  </a:cubicBezTo>
                  <a:cubicBezTo>
                    <a:pt x="98" y="38"/>
                    <a:pt x="97" y="36"/>
                    <a:pt x="97" y="34"/>
                  </a:cubicBezTo>
                  <a:cubicBezTo>
                    <a:pt x="96" y="34"/>
                    <a:pt x="95" y="33"/>
                    <a:pt x="93" y="33"/>
                  </a:cubicBezTo>
                  <a:cubicBezTo>
                    <a:pt x="93" y="32"/>
                    <a:pt x="93" y="32"/>
                    <a:pt x="93" y="32"/>
                  </a:cubicBezTo>
                  <a:cubicBezTo>
                    <a:pt x="92" y="30"/>
                    <a:pt x="92" y="30"/>
                    <a:pt x="92" y="30"/>
                  </a:cubicBezTo>
                  <a:cubicBezTo>
                    <a:pt x="92" y="30"/>
                    <a:pt x="92" y="30"/>
                    <a:pt x="92" y="30"/>
                  </a:cubicBezTo>
                  <a:cubicBezTo>
                    <a:pt x="91" y="28"/>
                    <a:pt x="91" y="26"/>
                    <a:pt x="90" y="24"/>
                  </a:cubicBezTo>
                  <a:cubicBezTo>
                    <a:pt x="89" y="24"/>
                    <a:pt x="89" y="24"/>
                    <a:pt x="89" y="24"/>
                  </a:cubicBezTo>
                  <a:cubicBezTo>
                    <a:pt x="89" y="22"/>
                    <a:pt x="89" y="22"/>
                    <a:pt x="89" y="22"/>
                  </a:cubicBezTo>
                  <a:cubicBezTo>
                    <a:pt x="89" y="23"/>
                    <a:pt x="89" y="23"/>
                    <a:pt x="89" y="23"/>
                  </a:cubicBezTo>
                  <a:cubicBezTo>
                    <a:pt x="87" y="22"/>
                    <a:pt x="87" y="22"/>
                    <a:pt x="87" y="22"/>
                  </a:cubicBezTo>
                  <a:cubicBezTo>
                    <a:pt x="86" y="24"/>
                    <a:pt x="86" y="24"/>
                    <a:pt x="86" y="24"/>
                  </a:cubicBezTo>
                  <a:cubicBezTo>
                    <a:pt x="85" y="24"/>
                    <a:pt x="85" y="24"/>
                    <a:pt x="85" y="24"/>
                  </a:cubicBezTo>
                  <a:cubicBezTo>
                    <a:pt x="84" y="24"/>
                    <a:pt x="83" y="25"/>
                    <a:pt x="82" y="25"/>
                  </a:cubicBezTo>
                  <a:cubicBezTo>
                    <a:pt x="83" y="26"/>
                    <a:pt x="83" y="26"/>
                    <a:pt x="83" y="26"/>
                  </a:cubicBezTo>
                  <a:cubicBezTo>
                    <a:pt x="82" y="27"/>
                    <a:pt x="82" y="27"/>
                    <a:pt x="82" y="27"/>
                  </a:cubicBezTo>
                  <a:cubicBezTo>
                    <a:pt x="83" y="28"/>
                    <a:pt x="83" y="30"/>
                    <a:pt x="83" y="31"/>
                  </a:cubicBezTo>
                  <a:cubicBezTo>
                    <a:pt x="84" y="33"/>
                    <a:pt x="85" y="34"/>
                    <a:pt x="85" y="36"/>
                  </a:cubicBezTo>
                  <a:cubicBezTo>
                    <a:pt x="84" y="36"/>
                    <a:pt x="84" y="36"/>
                    <a:pt x="84" y="36"/>
                  </a:cubicBezTo>
                  <a:cubicBezTo>
                    <a:pt x="85" y="38"/>
                    <a:pt x="87" y="41"/>
                    <a:pt x="85" y="43"/>
                  </a:cubicBezTo>
                  <a:cubicBezTo>
                    <a:pt x="85" y="44"/>
                    <a:pt x="85" y="44"/>
                    <a:pt x="85" y="44"/>
                  </a:cubicBezTo>
                  <a:cubicBezTo>
                    <a:pt x="85" y="45"/>
                    <a:pt x="85" y="45"/>
                    <a:pt x="85" y="45"/>
                  </a:cubicBezTo>
                  <a:cubicBezTo>
                    <a:pt x="85" y="46"/>
                    <a:pt x="84" y="47"/>
                    <a:pt x="83" y="48"/>
                  </a:cubicBezTo>
                  <a:cubicBezTo>
                    <a:pt x="84" y="49"/>
                    <a:pt x="84" y="49"/>
                    <a:pt x="84" y="49"/>
                  </a:cubicBezTo>
                  <a:cubicBezTo>
                    <a:pt x="83" y="50"/>
                    <a:pt x="83" y="50"/>
                    <a:pt x="83" y="50"/>
                  </a:cubicBezTo>
                  <a:cubicBezTo>
                    <a:pt x="83" y="48"/>
                    <a:pt x="83" y="48"/>
                    <a:pt x="83" y="48"/>
                  </a:cubicBezTo>
                  <a:cubicBezTo>
                    <a:pt x="81" y="48"/>
                    <a:pt x="81" y="48"/>
                    <a:pt x="81" y="48"/>
                  </a:cubicBezTo>
                  <a:cubicBezTo>
                    <a:pt x="82" y="49"/>
                    <a:pt x="82" y="49"/>
                    <a:pt x="82" y="49"/>
                  </a:cubicBezTo>
                  <a:cubicBezTo>
                    <a:pt x="83" y="50"/>
                    <a:pt x="83" y="50"/>
                    <a:pt x="83" y="50"/>
                  </a:cubicBezTo>
                  <a:cubicBezTo>
                    <a:pt x="82" y="52"/>
                    <a:pt x="82" y="52"/>
                    <a:pt x="82" y="52"/>
                  </a:cubicBezTo>
                  <a:cubicBezTo>
                    <a:pt x="81" y="52"/>
                    <a:pt x="81" y="52"/>
                    <a:pt x="81" y="52"/>
                  </a:cubicBezTo>
                  <a:cubicBezTo>
                    <a:pt x="80" y="50"/>
                    <a:pt x="80" y="50"/>
                    <a:pt x="80" y="50"/>
                  </a:cubicBezTo>
                  <a:cubicBezTo>
                    <a:pt x="80" y="48"/>
                    <a:pt x="80" y="48"/>
                    <a:pt x="80" y="48"/>
                  </a:cubicBezTo>
                  <a:cubicBezTo>
                    <a:pt x="79" y="48"/>
                    <a:pt x="79" y="48"/>
                    <a:pt x="79" y="48"/>
                  </a:cubicBezTo>
                  <a:cubicBezTo>
                    <a:pt x="78" y="50"/>
                    <a:pt x="78" y="50"/>
                    <a:pt x="78" y="50"/>
                  </a:cubicBezTo>
                  <a:cubicBezTo>
                    <a:pt x="78" y="48"/>
                    <a:pt x="78" y="45"/>
                    <a:pt x="79" y="43"/>
                  </a:cubicBezTo>
                  <a:cubicBezTo>
                    <a:pt x="77" y="43"/>
                    <a:pt x="77" y="43"/>
                    <a:pt x="77" y="43"/>
                  </a:cubicBezTo>
                  <a:cubicBezTo>
                    <a:pt x="75" y="44"/>
                    <a:pt x="73" y="47"/>
                    <a:pt x="72" y="49"/>
                  </a:cubicBezTo>
                  <a:cubicBezTo>
                    <a:pt x="71" y="52"/>
                    <a:pt x="72" y="56"/>
                    <a:pt x="73" y="59"/>
                  </a:cubicBezTo>
                  <a:cubicBezTo>
                    <a:pt x="72" y="59"/>
                    <a:pt x="72" y="59"/>
                    <a:pt x="72" y="59"/>
                  </a:cubicBezTo>
                  <a:cubicBezTo>
                    <a:pt x="70" y="54"/>
                    <a:pt x="70" y="54"/>
                    <a:pt x="70" y="54"/>
                  </a:cubicBezTo>
                  <a:cubicBezTo>
                    <a:pt x="69" y="54"/>
                    <a:pt x="69" y="54"/>
                    <a:pt x="69" y="54"/>
                  </a:cubicBezTo>
                  <a:cubicBezTo>
                    <a:pt x="69" y="57"/>
                    <a:pt x="70" y="60"/>
                    <a:pt x="69" y="63"/>
                  </a:cubicBezTo>
                  <a:cubicBezTo>
                    <a:pt x="69" y="64"/>
                    <a:pt x="70" y="65"/>
                    <a:pt x="70" y="67"/>
                  </a:cubicBezTo>
                  <a:cubicBezTo>
                    <a:pt x="70" y="67"/>
                    <a:pt x="70" y="67"/>
                    <a:pt x="69" y="67"/>
                  </a:cubicBezTo>
                  <a:cubicBezTo>
                    <a:pt x="69" y="67"/>
                    <a:pt x="69" y="67"/>
                    <a:pt x="69" y="67"/>
                  </a:cubicBezTo>
                  <a:cubicBezTo>
                    <a:pt x="69" y="67"/>
                    <a:pt x="69" y="67"/>
                    <a:pt x="69" y="67"/>
                  </a:cubicBezTo>
                  <a:cubicBezTo>
                    <a:pt x="69" y="64"/>
                    <a:pt x="67" y="61"/>
                    <a:pt x="67" y="58"/>
                  </a:cubicBezTo>
                  <a:cubicBezTo>
                    <a:pt x="67" y="56"/>
                    <a:pt x="67" y="54"/>
                    <a:pt x="65" y="53"/>
                  </a:cubicBezTo>
                  <a:cubicBezTo>
                    <a:pt x="64" y="54"/>
                    <a:pt x="63" y="54"/>
                    <a:pt x="61" y="54"/>
                  </a:cubicBezTo>
                  <a:cubicBezTo>
                    <a:pt x="64" y="52"/>
                    <a:pt x="65" y="50"/>
                    <a:pt x="65" y="47"/>
                  </a:cubicBezTo>
                  <a:cubicBezTo>
                    <a:pt x="63" y="47"/>
                    <a:pt x="62" y="48"/>
                    <a:pt x="61" y="49"/>
                  </a:cubicBezTo>
                  <a:cubicBezTo>
                    <a:pt x="62" y="47"/>
                    <a:pt x="64" y="46"/>
                    <a:pt x="62" y="45"/>
                  </a:cubicBezTo>
                  <a:cubicBezTo>
                    <a:pt x="60" y="44"/>
                    <a:pt x="58" y="45"/>
                    <a:pt x="57" y="43"/>
                  </a:cubicBezTo>
                  <a:cubicBezTo>
                    <a:pt x="58" y="41"/>
                    <a:pt x="57" y="40"/>
                    <a:pt x="56" y="39"/>
                  </a:cubicBezTo>
                  <a:cubicBezTo>
                    <a:pt x="56" y="39"/>
                    <a:pt x="56" y="39"/>
                    <a:pt x="56" y="39"/>
                  </a:cubicBezTo>
                  <a:cubicBezTo>
                    <a:pt x="58" y="39"/>
                    <a:pt x="59" y="42"/>
                    <a:pt x="60" y="43"/>
                  </a:cubicBezTo>
                  <a:cubicBezTo>
                    <a:pt x="62" y="43"/>
                    <a:pt x="62" y="43"/>
                    <a:pt x="62" y="43"/>
                  </a:cubicBezTo>
                  <a:cubicBezTo>
                    <a:pt x="63" y="42"/>
                    <a:pt x="64" y="41"/>
                    <a:pt x="64" y="41"/>
                  </a:cubicBezTo>
                  <a:cubicBezTo>
                    <a:pt x="64" y="40"/>
                    <a:pt x="63" y="39"/>
                    <a:pt x="62" y="39"/>
                  </a:cubicBezTo>
                  <a:cubicBezTo>
                    <a:pt x="64" y="38"/>
                    <a:pt x="65" y="37"/>
                    <a:pt x="66" y="35"/>
                  </a:cubicBezTo>
                  <a:cubicBezTo>
                    <a:pt x="65" y="34"/>
                    <a:pt x="65" y="34"/>
                    <a:pt x="65" y="34"/>
                  </a:cubicBezTo>
                  <a:cubicBezTo>
                    <a:pt x="65" y="33"/>
                    <a:pt x="65" y="33"/>
                    <a:pt x="65" y="33"/>
                  </a:cubicBezTo>
                  <a:cubicBezTo>
                    <a:pt x="65" y="31"/>
                    <a:pt x="65" y="31"/>
                    <a:pt x="65" y="31"/>
                  </a:cubicBezTo>
                  <a:cubicBezTo>
                    <a:pt x="65" y="31"/>
                    <a:pt x="65" y="31"/>
                    <a:pt x="65" y="31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64" y="30"/>
                    <a:pt x="64" y="30"/>
                    <a:pt x="64" y="30"/>
                  </a:cubicBezTo>
                  <a:cubicBezTo>
                    <a:pt x="62" y="30"/>
                    <a:pt x="61" y="30"/>
                    <a:pt x="59" y="31"/>
                  </a:cubicBezTo>
                  <a:cubicBezTo>
                    <a:pt x="59" y="31"/>
                    <a:pt x="59" y="31"/>
                    <a:pt x="59" y="30"/>
                  </a:cubicBezTo>
                  <a:cubicBezTo>
                    <a:pt x="61" y="30"/>
                    <a:pt x="63" y="29"/>
                    <a:pt x="65" y="29"/>
                  </a:cubicBezTo>
                  <a:cubicBezTo>
                    <a:pt x="64" y="28"/>
                    <a:pt x="64" y="28"/>
                    <a:pt x="64" y="28"/>
                  </a:cubicBezTo>
                  <a:cubicBezTo>
                    <a:pt x="63" y="27"/>
                    <a:pt x="63" y="27"/>
                    <a:pt x="63" y="27"/>
                  </a:cubicBezTo>
                  <a:cubicBezTo>
                    <a:pt x="61" y="28"/>
                    <a:pt x="61" y="28"/>
                    <a:pt x="61" y="28"/>
                  </a:cubicBezTo>
                  <a:cubicBezTo>
                    <a:pt x="60" y="26"/>
                    <a:pt x="60" y="26"/>
                    <a:pt x="60" y="26"/>
                  </a:cubicBezTo>
                  <a:cubicBezTo>
                    <a:pt x="61" y="25"/>
                    <a:pt x="61" y="25"/>
                    <a:pt x="61" y="25"/>
                  </a:cubicBezTo>
                  <a:cubicBezTo>
                    <a:pt x="60" y="24"/>
                    <a:pt x="60" y="24"/>
                    <a:pt x="60" y="24"/>
                  </a:cubicBezTo>
                  <a:cubicBezTo>
                    <a:pt x="58" y="25"/>
                    <a:pt x="59" y="24"/>
                    <a:pt x="59" y="27"/>
                  </a:cubicBezTo>
                  <a:cubicBezTo>
                    <a:pt x="58" y="27"/>
                    <a:pt x="58" y="27"/>
                    <a:pt x="58" y="27"/>
                  </a:cubicBezTo>
                  <a:cubicBezTo>
                    <a:pt x="59" y="26"/>
                    <a:pt x="59" y="26"/>
                    <a:pt x="59" y="26"/>
                  </a:cubicBezTo>
                  <a:cubicBezTo>
                    <a:pt x="58" y="25"/>
                    <a:pt x="58" y="25"/>
                    <a:pt x="58" y="25"/>
                  </a:cubicBezTo>
                  <a:cubicBezTo>
                    <a:pt x="56" y="26"/>
                    <a:pt x="57" y="21"/>
                    <a:pt x="56" y="20"/>
                  </a:cubicBezTo>
                  <a:cubicBezTo>
                    <a:pt x="55" y="19"/>
                    <a:pt x="55" y="19"/>
                    <a:pt x="55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2" y="18"/>
                    <a:pt x="52" y="18"/>
                    <a:pt x="52" y="18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0" y="16"/>
                    <a:pt x="50" y="16"/>
                    <a:pt x="50" y="16"/>
                  </a:cubicBezTo>
                  <a:cubicBezTo>
                    <a:pt x="49" y="15"/>
                    <a:pt x="49" y="15"/>
                    <a:pt x="49" y="15"/>
                  </a:cubicBezTo>
                  <a:cubicBezTo>
                    <a:pt x="49" y="16"/>
                    <a:pt x="49" y="16"/>
                    <a:pt x="49" y="16"/>
                  </a:cubicBezTo>
                  <a:cubicBezTo>
                    <a:pt x="49" y="15"/>
                    <a:pt x="49" y="15"/>
                    <a:pt x="49" y="15"/>
                  </a:cubicBezTo>
                  <a:cubicBezTo>
                    <a:pt x="47" y="16"/>
                    <a:pt x="47" y="16"/>
                    <a:pt x="47" y="16"/>
                  </a:cubicBezTo>
                  <a:cubicBezTo>
                    <a:pt x="47" y="13"/>
                    <a:pt x="47" y="13"/>
                    <a:pt x="47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7" y="12"/>
                    <a:pt x="47" y="12"/>
                    <a:pt x="47" y="12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4" y="10"/>
                    <a:pt x="45" y="8"/>
                    <a:pt x="43" y="7"/>
                  </a:cubicBezTo>
                  <a:cubicBezTo>
                    <a:pt x="43" y="7"/>
                    <a:pt x="43" y="8"/>
                    <a:pt x="43" y="8"/>
                  </a:cubicBezTo>
                  <a:cubicBezTo>
                    <a:pt x="42" y="8"/>
                    <a:pt x="41" y="7"/>
                    <a:pt x="41" y="6"/>
                  </a:cubicBezTo>
                  <a:cubicBezTo>
                    <a:pt x="38" y="10"/>
                    <a:pt x="36" y="6"/>
                    <a:pt x="33" y="6"/>
                  </a:cubicBezTo>
                  <a:cubicBezTo>
                    <a:pt x="35" y="7"/>
                    <a:pt x="35" y="7"/>
                    <a:pt x="35" y="7"/>
                  </a:cubicBezTo>
                  <a:cubicBezTo>
                    <a:pt x="34" y="8"/>
                    <a:pt x="34" y="8"/>
                    <a:pt x="34" y="8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2" y="7"/>
                    <a:pt x="32" y="7"/>
                    <a:pt x="32" y="7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0" y="7"/>
                    <a:pt x="30" y="7"/>
                    <a:pt x="30" y="7"/>
                  </a:cubicBezTo>
                  <a:cubicBezTo>
                    <a:pt x="29" y="8"/>
                    <a:pt x="31" y="9"/>
                    <a:pt x="32" y="10"/>
                  </a:cubicBezTo>
                  <a:cubicBezTo>
                    <a:pt x="31" y="11"/>
                    <a:pt x="31" y="11"/>
                    <a:pt x="31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8" y="11"/>
                  </a:cubicBezTo>
                  <a:cubicBezTo>
                    <a:pt x="29" y="13"/>
                    <a:pt x="31" y="14"/>
                    <a:pt x="33" y="14"/>
                  </a:cubicBezTo>
                  <a:cubicBezTo>
                    <a:pt x="34" y="13"/>
                    <a:pt x="35" y="12"/>
                    <a:pt x="36" y="11"/>
                  </a:cubicBezTo>
                  <a:cubicBezTo>
                    <a:pt x="36" y="12"/>
                    <a:pt x="35" y="12"/>
                    <a:pt x="36" y="13"/>
                  </a:cubicBezTo>
                  <a:cubicBezTo>
                    <a:pt x="37" y="13"/>
                    <a:pt x="37" y="12"/>
                    <a:pt x="38" y="11"/>
                  </a:cubicBezTo>
                  <a:cubicBezTo>
                    <a:pt x="38" y="12"/>
                    <a:pt x="38" y="13"/>
                    <a:pt x="38" y="14"/>
                  </a:cubicBezTo>
                  <a:cubicBezTo>
                    <a:pt x="40" y="15"/>
                    <a:pt x="40" y="15"/>
                    <a:pt x="40" y="15"/>
                  </a:cubicBezTo>
                  <a:cubicBezTo>
                    <a:pt x="42" y="13"/>
                    <a:pt x="42" y="13"/>
                    <a:pt x="42" y="13"/>
                  </a:cubicBezTo>
                  <a:cubicBezTo>
                    <a:pt x="42" y="13"/>
                    <a:pt x="42" y="13"/>
                    <a:pt x="42" y="13"/>
                  </a:cubicBezTo>
                  <a:cubicBezTo>
                    <a:pt x="41" y="15"/>
                    <a:pt x="41" y="15"/>
                    <a:pt x="41" y="15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4" y="15"/>
                  </a:cubicBezTo>
                  <a:cubicBezTo>
                    <a:pt x="43" y="16"/>
                    <a:pt x="42" y="17"/>
                    <a:pt x="41" y="17"/>
                  </a:cubicBezTo>
                  <a:cubicBezTo>
                    <a:pt x="41" y="18"/>
                    <a:pt x="41" y="18"/>
                    <a:pt x="41" y="18"/>
                  </a:cubicBezTo>
                  <a:cubicBezTo>
                    <a:pt x="40" y="18"/>
                    <a:pt x="40" y="18"/>
                    <a:pt x="40" y="18"/>
                  </a:cubicBezTo>
                  <a:cubicBezTo>
                    <a:pt x="40" y="15"/>
                    <a:pt x="32" y="15"/>
                    <a:pt x="33" y="18"/>
                  </a:cubicBezTo>
                  <a:cubicBezTo>
                    <a:pt x="34" y="21"/>
                    <a:pt x="39" y="24"/>
                    <a:pt x="42" y="25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44" y="24"/>
                    <a:pt x="44" y="24"/>
                    <a:pt x="44" y="24"/>
                  </a:cubicBezTo>
                  <a:cubicBezTo>
                    <a:pt x="43" y="25"/>
                    <a:pt x="43" y="25"/>
                    <a:pt x="43" y="25"/>
                  </a:cubicBezTo>
                  <a:cubicBezTo>
                    <a:pt x="42" y="27"/>
                    <a:pt x="43" y="30"/>
                    <a:pt x="44" y="32"/>
                  </a:cubicBezTo>
                  <a:cubicBezTo>
                    <a:pt x="43" y="33"/>
                    <a:pt x="43" y="33"/>
                    <a:pt x="43" y="33"/>
                  </a:cubicBezTo>
                  <a:cubicBezTo>
                    <a:pt x="43" y="35"/>
                    <a:pt x="43" y="35"/>
                    <a:pt x="43" y="35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2" y="34"/>
                    <a:pt x="43" y="33"/>
                    <a:pt x="43" y="32"/>
                  </a:cubicBezTo>
                  <a:cubicBezTo>
                    <a:pt x="42" y="33"/>
                    <a:pt x="42" y="33"/>
                    <a:pt x="42" y="33"/>
                  </a:cubicBezTo>
                  <a:cubicBezTo>
                    <a:pt x="42" y="31"/>
                    <a:pt x="42" y="31"/>
                    <a:pt x="42" y="31"/>
                  </a:cubicBezTo>
                  <a:cubicBezTo>
                    <a:pt x="42" y="31"/>
                    <a:pt x="42" y="31"/>
                    <a:pt x="42" y="31"/>
                  </a:cubicBezTo>
                  <a:cubicBezTo>
                    <a:pt x="42" y="30"/>
                    <a:pt x="41" y="30"/>
                    <a:pt x="41" y="29"/>
                  </a:cubicBezTo>
                  <a:cubicBezTo>
                    <a:pt x="40" y="31"/>
                    <a:pt x="39" y="34"/>
                    <a:pt x="39" y="36"/>
                  </a:cubicBezTo>
                  <a:cubicBezTo>
                    <a:pt x="37" y="35"/>
                    <a:pt x="39" y="32"/>
                    <a:pt x="40" y="31"/>
                  </a:cubicBezTo>
                  <a:cubicBezTo>
                    <a:pt x="40" y="29"/>
                    <a:pt x="38" y="27"/>
                    <a:pt x="38" y="25"/>
                  </a:cubicBezTo>
                  <a:cubicBezTo>
                    <a:pt x="35" y="24"/>
                    <a:pt x="36" y="30"/>
                    <a:pt x="35" y="32"/>
                  </a:cubicBezTo>
                  <a:cubicBezTo>
                    <a:pt x="35" y="31"/>
                    <a:pt x="36" y="29"/>
                    <a:pt x="35" y="28"/>
                  </a:cubicBezTo>
                  <a:cubicBezTo>
                    <a:pt x="35" y="29"/>
                    <a:pt x="34" y="30"/>
                    <a:pt x="33" y="30"/>
                  </a:cubicBezTo>
                  <a:cubicBezTo>
                    <a:pt x="35" y="27"/>
                    <a:pt x="35" y="27"/>
                    <a:pt x="35" y="27"/>
                  </a:cubicBezTo>
                  <a:cubicBezTo>
                    <a:pt x="34" y="27"/>
                    <a:pt x="34" y="27"/>
                    <a:pt x="34" y="27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7"/>
                    <a:pt x="31" y="28"/>
                    <a:pt x="31" y="29"/>
                  </a:cubicBezTo>
                  <a:cubicBezTo>
                    <a:pt x="32" y="27"/>
                    <a:pt x="33" y="25"/>
                    <a:pt x="31" y="23"/>
                  </a:cubicBezTo>
                  <a:cubicBezTo>
                    <a:pt x="31" y="23"/>
                    <a:pt x="31" y="23"/>
                    <a:pt x="31" y="23"/>
                  </a:cubicBezTo>
                  <a:cubicBezTo>
                    <a:pt x="30" y="23"/>
                    <a:pt x="30" y="24"/>
                    <a:pt x="30" y="24"/>
                  </a:cubicBezTo>
                  <a:cubicBezTo>
                    <a:pt x="30" y="21"/>
                    <a:pt x="25" y="19"/>
                    <a:pt x="23" y="18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1" y="19"/>
                    <a:pt x="21" y="19"/>
                    <a:pt x="21" y="19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22" y="21"/>
                    <a:pt x="22" y="21"/>
                    <a:pt x="22" y="21"/>
                  </a:cubicBezTo>
                  <a:cubicBezTo>
                    <a:pt x="23" y="22"/>
                    <a:pt x="23" y="22"/>
                    <a:pt x="23" y="23"/>
                  </a:cubicBezTo>
                  <a:cubicBezTo>
                    <a:pt x="22" y="21"/>
                    <a:pt x="20" y="21"/>
                    <a:pt x="19" y="22"/>
                  </a:cubicBezTo>
                  <a:cubicBezTo>
                    <a:pt x="20" y="24"/>
                    <a:pt x="21" y="25"/>
                    <a:pt x="23" y="26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3" y="26"/>
                    <a:pt x="23" y="26"/>
                    <a:pt x="23" y="26"/>
                  </a:cubicBezTo>
                  <a:cubicBezTo>
                    <a:pt x="21" y="28"/>
                    <a:pt x="17" y="22"/>
                    <a:pt x="16" y="25"/>
                  </a:cubicBezTo>
                  <a:cubicBezTo>
                    <a:pt x="14" y="29"/>
                    <a:pt x="22" y="34"/>
                    <a:pt x="25" y="34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6" y="36"/>
                    <a:pt x="22" y="33"/>
                    <a:pt x="21" y="33"/>
                  </a:cubicBezTo>
                  <a:cubicBezTo>
                    <a:pt x="19" y="34"/>
                    <a:pt x="17" y="31"/>
                    <a:pt x="15" y="31"/>
                  </a:cubicBezTo>
                  <a:cubicBezTo>
                    <a:pt x="13" y="32"/>
                    <a:pt x="15" y="36"/>
                    <a:pt x="17" y="38"/>
                  </a:cubicBezTo>
                  <a:cubicBezTo>
                    <a:pt x="18" y="37"/>
                    <a:pt x="20" y="39"/>
                    <a:pt x="22" y="39"/>
                  </a:cubicBezTo>
                  <a:cubicBezTo>
                    <a:pt x="24" y="39"/>
                    <a:pt x="25" y="38"/>
                    <a:pt x="27" y="38"/>
                  </a:cubicBezTo>
                  <a:cubicBezTo>
                    <a:pt x="26" y="39"/>
                    <a:pt x="26" y="39"/>
                    <a:pt x="26" y="39"/>
                  </a:cubicBezTo>
                  <a:cubicBezTo>
                    <a:pt x="26" y="40"/>
                    <a:pt x="26" y="40"/>
                    <a:pt x="26" y="40"/>
                  </a:cubicBezTo>
                  <a:cubicBezTo>
                    <a:pt x="25" y="39"/>
                    <a:pt x="24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1" y="40"/>
                    <a:pt x="21" y="40"/>
                    <a:pt x="21" y="40"/>
                  </a:cubicBezTo>
                  <a:cubicBezTo>
                    <a:pt x="21" y="43"/>
                    <a:pt x="23" y="43"/>
                    <a:pt x="25" y="43"/>
                  </a:cubicBezTo>
                  <a:cubicBezTo>
                    <a:pt x="23" y="44"/>
                    <a:pt x="23" y="44"/>
                    <a:pt x="23" y="44"/>
                  </a:cubicBezTo>
                  <a:cubicBezTo>
                    <a:pt x="23" y="45"/>
                    <a:pt x="23" y="45"/>
                    <a:pt x="23" y="45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0" y="45"/>
                    <a:pt x="20" y="45"/>
                    <a:pt x="20" y="45"/>
                  </a:cubicBezTo>
                  <a:cubicBezTo>
                    <a:pt x="20" y="45"/>
                    <a:pt x="20" y="45"/>
                    <a:pt x="19" y="45"/>
                  </a:cubicBezTo>
                  <a:cubicBezTo>
                    <a:pt x="21" y="42"/>
                    <a:pt x="13" y="36"/>
                    <a:pt x="10" y="36"/>
                  </a:cubicBezTo>
                  <a:cubicBezTo>
                    <a:pt x="8" y="37"/>
                    <a:pt x="9" y="40"/>
                    <a:pt x="10" y="41"/>
                  </a:cubicBezTo>
                  <a:cubicBezTo>
                    <a:pt x="11" y="43"/>
                    <a:pt x="13" y="44"/>
                    <a:pt x="15" y="45"/>
                  </a:cubicBezTo>
                  <a:cubicBezTo>
                    <a:pt x="13" y="45"/>
                    <a:pt x="11" y="44"/>
                    <a:pt x="9" y="43"/>
                  </a:cubicBezTo>
                  <a:cubicBezTo>
                    <a:pt x="10" y="45"/>
                    <a:pt x="12" y="47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ubicBezTo>
                    <a:pt x="13" y="50"/>
                    <a:pt x="13" y="50"/>
                    <a:pt x="13" y="50"/>
                  </a:cubicBezTo>
                  <a:cubicBezTo>
                    <a:pt x="10" y="49"/>
                    <a:pt x="8" y="44"/>
                    <a:pt x="5" y="44"/>
                  </a:cubicBezTo>
                  <a:cubicBezTo>
                    <a:pt x="4" y="45"/>
                    <a:pt x="4" y="45"/>
                    <a:pt x="4" y="45"/>
                  </a:cubicBezTo>
                  <a:cubicBezTo>
                    <a:pt x="3" y="47"/>
                    <a:pt x="2" y="48"/>
                    <a:pt x="0" y="50"/>
                  </a:cubicBezTo>
                  <a:cubicBezTo>
                    <a:pt x="1" y="51"/>
                    <a:pt x="3" y="50"/>
                    <a:pt x="4" y="50"/>
                  </a:cubicBezTo>
                  <a:cubicBezTo>
                    <a:pt x="7" y="51"/>
                    <a:pt x="9" y="51"/>
                    <a:pt x="11" y="52"/>
                  </a:cubicBezTo>
                  <a:cubicBezTo>
                    <a:pt x="11" y="54"/>
                    <a:pt x="11" y="54"/>
                    <a:pt x="11" y="54"/>
                  </a:cubicBezTo>
                  <a:cubicBezTo>
                    <a:pt x="13" y="55"/>
                    <a:pt x="13" y="55"/>
                    <a:pt x="13" y="55"/>
                  </a:cubicBezTo>
                  <a:cubicBezTo>
                    <a:pt x="16" y="54"/>
                    <a:pt x="16" y="54"/>
                    <a:pt x="16" y="54"/>
                  </a:cubicBezTo>
                  <a:cubicBezTo>
                    <a:pt x="18" y="52"/>
                    <a:pt x="20" y="53"/>
                    <a:pt x="23" y="51"/>
                  </a:cubicBezTo>
                  <a:cubicBezTo>
                    <a:pt x="26" y="52"/>
                    <a:pt x="26" y="52"/>
                    <a:pt x="26" y="52"/>
                  </a:cubicBezTo>
                  <a:cubicBezTo>
                    <a:pt x="27" y="50"/>
                    <a:pt x="27" y="50"/>
                    <a:pt x="27" y="48"/>
                  </a:cubicBezTo>
                  <a:cubicBezTo>
                    <a:pt x="28" y="49"/>
                    <a:pt x="30" y="50"/>
                    <a:pt x="32" y="48"/>
                  </a:cubicBezTo>
                  <a:cubicBezTo>
                    <a:pt x="32" y="46"/>
                    <a:pt x="32" y="46"/>
                    <a:pt x="32" y="46"/>
                  </a:cubicBezTo>
                  <a:cubicBezTo>
                    <a:pt x="32" y="47"/>
                    <a:pt x="33" y="47"/>
                    <a:pt x="33" y="48"/>
                  </a:cubicBezTo>
                  <a:cubicBezTo>
                    <a:pt x="33" y="48"/>
                    <a:pt x="34" y="47"/>
                    <a:pt x="34" y="46"/>
                  </a:cubicBezTo>
                  <a:cubicBezTo>
                    <a:pt x="35" y="47"/>
                    <a:pt x="35" y="47"/>
                    <a:pt x="35" y="47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4" y="50"/>
                    <a:pt x="34" y="50"/>
                    <a:pt x="34" y="50"/>
                  </a:cubicBezTo>
                  <a:cubicBezTo>
                    <a:pt x="35" y="50"/>
                    <a:pt x="35" y="50"/>
                    <a:pt x="35" y="50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ubicBezTo>
                    <a:pt x="36" y="46"/>
                    <a:pt x="36" y="46"/>
                    <a:pt x="36" y="46"/>
                  </a:cubicBezTo>
                  <a:cubicBezTo>
                    <a:pt x="36" y="45"/>
                    <a:pt x="36" y="45"/>
                    <a:pt x="36" y="45"/>
                  </a:cubicBezTo>
                  <a:cubicBezTo>
                    <a:pt x="36" y="45"/>
                    <a:pt x="37" y="46"/>
                    <a:pt x="37" y="46"/>
                  </a:cubicBezTo>
                  <a:cubicBezTo>
                    <a:pt x="36" y="47"/>
                    <a:pt x="37" y="49"/>
                    <a:pt x="37" y="50"/>
                  </a:cubicBezTo>
                  <a:cubicBezTo>
                    <a:pt x="38" y="50"/>
                    <a:pt x="38" y="50"/>
                    <a:pt x="38" y="50"/>
                  </a:cubicBezTo>
                  <a:cubicBezTo>
                    <a:pt x="38" y="48"/>
                    <a:pt x="38" y="48"/>
                    <a:pt x="38" y="48"/>
                  </a:cubicBezTo>
                  <a:cubicBezTo>
                    <a:pt x="39" y="50"/>
                    <a:pt x="39" y="50"/>
                    <a:pt x="39" y="50"/>
                  </a:cubicBezTo>
                  <a:cubicBezTo>
                    <a:pt x="41" y="49"/>
                    <a:pt x="40" y="47"/>
                    <a:pt x="40" y="45"/>
                  </a:cubicBezTo>
                  <a:cubicBezTo>
                    <a:pt x="41" y="47"/>
                    <a:pt x="40" y="50"/>
                    <a:pt x="41" y="51"/>
                  </a:cubicBezTo>
                  <a:cubicBezTo>
                    <a:pt x="42" y="51"/>
                    <a:pt x="42" y="51"/>
                    <a:pt x="42" y="51"/>
                  </a:cubicBezTo>
                  <a:cubicBezTo>
                    <a:pt x="43" y="49"/>
                    <a:pt x="43" y="49"/>
                    <a:pt x="43" y="49"/>
                  </a:cubicBezTo>
                  <a:cubicBezTo>
                    <a:pt x="43" y="50"/>
                    <a:pt x="43" y="50"/>
                    <a:pt x="43" y="50"/>
                  </a:cubicBezTo>
                  <a:cubicBezTo>
                    <a:pt x="45" y="49"/>
                    <a:pt x="45" y="49"/>
                    <a:pt x="45" y="49"/>
                  </a:cubicBezTo>
                  <a:cubicBezTo>
                    <a:pt x="45" y="49"/>
                    <a:pt x="45" y="49"/>
                    <a:pt x="45" y="49"/>
                  </a:cubicBezTo>
                  <a:cubicBezTo>
                    <a:pt x="45" y="50"/>
                    <a:pt x="44" y="50"/>
                    <a:pt x="44" y="50"/>
                  </a:cubicBezTo>
                  <a:cubicBezTo>
                    <a:pt x="46" y="51"/>
                    <a:pt x="47" y="49"/>
                    <a:pt x="48" y="47"/>
                  </a:cubicBezTo>
                  <a:cubicBezTo>
                    <a:pt x="48" y="50"/>
                    <a:pt x="47" y="50"/>
                    <a:pt x="44" y="51"/>
                  </a:cubicBezTo>
                  <a:cubicBezTo>
                    <a:pt x="42" y="52"/>
                    <a:pt x="45" y="53"/>
                    <a:pt x="46" y="55"/>
                  </a:cubicBezTo>
                  <a:cubicBezTo>
                    <a:pt x="47" y="55"/>
                    <a:pt x="49" y="52"/>
                    <a:pt x="49" y="51"/>
                  </a:cubicBezTo>
                  <a:cubicBezTo>
                    <a:pt x="49" y="52"/>
                    <a:pt x="49" y="52"/>
                    <a:pt x="49" y="52"/>
                  </a:cubicBezTo>
                  <a:cubicBezTo>
                    <a:pt x="50" y="52"/>
                    <a:pt x="51" y="52"/>
                    <a:pt x="51" y="51"/>
                  </a:cubicBezTo>
                  <a:cubicBezTo>
                    <a:pt x="51" y="52"/>
                    <a:pt x="52" y="53"/>
                    <a:pt x="52" y="53"/>
                  </a:cubicBezTo>
                  <a:cubicBezTo>
                    <a:pt x="52" y="54"/>
                    <a:pt x="52" y="54"/>
                    <a:pt x="51" y="55"/>
                  </a:cubicBezTo>
                  <a:cubicBezTo>
                    <a:pt x="53" y="54"/>
                    <a:pt x="55" y="54"/>
                    <a:pt x="56" y="54"/>
                  </a:cubicBezTo>
                  <a:cubicBezTo>
                    <a:pt x="55" y="55"/>
                    <a:pt x="53" y="55"/>
                    <a:pt x="52" y="56"/>
                  </a:cubicBezTo>
                  <a:cubicBezTo>
                    <a:pt x="52" y="57"/>
                    <a:pt x="52" y="57"/>
                    <a:pt x="52" y="57"/>
                  </a:cubicBezTo>
                  <a:cubicBezTo>
                    <a:pt x="51" y="56"/>
                    <a:pt x="50" y="58"/>
                    <a:pt x="50" y="58"/>
                  </a:cubicBezTo>
                  <a:cubicBezTo>
                    <a:pt x="48" y="59"/>
                    <a:pt x="46" y="60"/>
                    <a:pt x="44" y="61"/>
                  </a:cubicBezTo>
                  <a:cubicBezTo>
                    <a:pt x="43" y="62"/>
                    <a:pt x="43" y="62"/>
                    <a:pt x="43" y="62"/>
                  </a:cubicBezTo>
                  <a:cubicBezTo>
                    <a:pt x="42" y="62"/>
                    <a:pt x="42" y="62"/>
                    <a:pt x="42" y="62"/>
                  </a:cubicBezTo>
                  <a:cubicBezTo>
                    <a:pt x="42" y="63"/>
                    <a:pt x="40" y="65"/>
                    <a:pt x="39" y="66"/>
                  </a:cubicBezTo>
                  <a:cubicBezTo>
                    <a:pt x="41" y="66"/>
                    <a:pt x="41" y="66"/>
                    <a:pt x="41" y="66"/>
                  </a:cubicBezTo>
                  <a:cubicBezTo>
                    <a:pt x="39" y="67"/>
                    <a:pt x="39" y="67"/>
                    <a:pt x="39" y="67"/>
                  </a:cubicBezTo>
                  <a:cubicBezTo>
                    <a:pt x="40" y="68"/>
                    <a:pt x="40" y="68"/>
                    <a:pt x="40" y="68"/>
                  </a:cubicBezTo>
                  <a:cubicBezTo>
                    <a:pt x="41" y="67"/>
                    <a:pt x="42" y="67"/>
                    <a:pt x="43" y="68"/>
                  </a:cubicBezTo>
                  <a:cubicBezTo>
                    <a:pt x="45" y="68"/>
                    <a:pt x="46" y="69"/>
                    <a:pt x="47" y="69"/>
                  </a:cubicBezTo>
                  <a:cubicBezTo>
                    <a:pt x="50" y="70"/>
                    <a:pt x="52" y="68"/>
                    <a:pt x="54" y="67"/>
                  </a:cubicBezTo>
                  <a:cubicBezTo>
                    <a:pt x="54" y="66"/>
                    <a:pt x="54" y="66"/>
                    <a:pt x="54" y="66"/>
                  </a:cubicBezTo>
                  <a:cubicBezTo>
                    <a:pt x="55" y="65"/>
                    <a:pt x="55" y="65"/>
                    <a:pt x="55" y="65"/>
                  </a:cubicBezTo>
                  <a:cubicBezTo>
                    <a:pt x="57" y="67"/>
                    <a:pt x="55" y="70"/>
                    <a:pt x="54" y="71"/>
                  </a:cubicBezTo>
                  <a:cubicBezTo>
                    <a:pt x="56" y="76"/>
                    <a:pt x="50" y="73"/>
                    <a:pt x="48" y="73"/>
                  </a:cubicBezTo>
                  <a:cubicBezTo>
                    <a:pt x="47" y="74"/>
                    <a:pt x="44" y="73"/>
                    <a:pt x="43" y="73"/>
                  </a:cubicBezTo>
                  <a:cubicBezTo>
                    <a:pt x="42" y="72"/>
                    <a:pt x="41" y="72"/>
                    <a:pt x="40" y="72"/>
                  </a:cubicBezTo>
                  <a:cubicBezTo>
                    <a:pt x="39" y="73"/>
                    <a:pt x="39" y="74"/>
                    <a:pt x="38" y="74"/>
                  </a:cubicBezTo>
                  <a:cubicBezTo>
                    <a:pt x="39" y="75"/>
                    <a:pt x="39" y="75"/>
                    <a:pt x="39" y="75"/>
                  </a:cubicBezTo>
                  <a:cubicBezTo>
                    <a:pt x="38" y="76"/>
                    <a:pt x="38" y="76"/>
                    <a:pt x="38" y="76"/>
                  </a:cubicBezTo>
                  <a:cubicBezTo>
                    <a:pt x="37" y="74"/>
                    <a:pt x="37" y="74"/>
                    <a:pt x="37" y="74"/>
                  </a:cubicBezTo>
                  <a:cubicBezTo>
                    <a:pt x="36" y="73"/>
                    <a:pt x="36" y="73"/>
                    <a:pt x="3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36" y="72"/>
                    <a:pt x="36" y="72"/>
                    <a:pt x="36" y="72"/>
                  </a:cubicBezTo>
                  <a:cubicBezTo>
                    <a:pt x="36" y="72"/>
                    <a:pt x="36" y="72"/>
                    <a:pt x="36" y="72"/>
                  </a:cubicBezTo>
                  <a:cubicBezTo>
                    <a:pt x="35" y="71"/>
                    <a:pt x="35" y="71"/>
                    <a:pt x="35" y="71"/>
                  </a:cubicBezTo>
                  <a:cubicBezTo>
                    <a:pt x="33" y="73"/>
                    <a:pt x="33" y="73"/>
                    <a:pt x="33" y="73"/>
                  </a:cubicBezTo>
                  <a:cubicBezTo>
                    <a:pt x="33" y="73"/>
                    <a:pt x="34" y="73"/>
                    <a:pt x="34" y="73"/>
                  </a:cubicBezTo>
                  <a:cubicBezTo>
                    <a:pt x="34" y="74"/>
                    <a:pt x="32" y="74"/>
                    <a:pt x="31" y="75"/>
                  </a:cubicBezTo>
                  <a:cubicBezTo>
                    <a:pt x="30" y="74"/>
                    <a:pt x="30" y="74"/>
                    <a:pt x="30" y="74"/>
                  </a:cubicBezTo>
                  <a:cubicBezTo>
                    <a:pt x="29" y="74"/>
                    <a:pt x="29" y="75"/>
                    <a:pt x="28" y="76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7" y="77"/>
                    <a:pt x="27" y="77"/>
                    <a:pt x="27" y="77"/>
                  </a:cubicBezTo>
                  <a:cubicBezTo>
                    <a:pt x="27" y="76"/>
                    <a:pt x="27" y="76"/>
                    <a:pt x="27" y="76"/>
                  </a:cubicBezTo>
                  <a:cubicBezTo>
                    <a:pt x="27" y="75"/>
                    <a:pt x="27" y="75"/>
                    <a:pt x="27" y="75"/>
                  </a:cubicBezTo>
                  <a:cubicBezTo>
                    <a:pt x="28" y="74"/>
                    <a:pt x="28" y="74"/>
                    <a:pt x="28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5" y="75"/>
                    <a:pt x="25" y="75"/>
                    <a:pt x="25" y="75"/>
                  </a:cubicBezTo>
                  <a:cubicBezTo>
                    <a:pt x="25" y="77"/>
                    <a:pt x="25" y="77"/>
                    <a:pt x="25" y="77"/>
                  </a:cubicBezTo>
                  <a:cubicBezTo>
                    <a:pt x="25" y="78"/>
                    <a:pt x="25" y="78"/>
                    <a:pt x="25" y="78"/>
                  </a:cubicBezTo>
                  <a:cubicBezTo>
                    <a:pt x="24" y="78"/>
                    <a:pt x="24" y="78"/>
                    <a:pt x="24" y="78"/>
                  </a:cubicBezTo>
                  <a:cubicBezTo>
                    <a:pt x="24" y="77"/>
                    <a:pt x="24" y="77"/>
                    <a:pt x="24" y="77"/>
                  </a:cubicBezTo>
                  <a:cubicBezTo>
                    <a:pt x="23" y="77"/>
                    <a:pt x="23" y="77"/>
                    <a:pt x="23" y="77"/>
                  </a:cubicBezTo>
                  <a:cubicBezTo>
                    <a:pt x="23" y="76"/>
                    <a:pt x="23" y="76"/>
                    <a:pt x="23" y="76"/>
                  </a:cubicBezTo>
                  <a:cubicBezTo>
                    <a:pt x="22" y="76"/>
                    <a:pt x="22" y="76"/>
                    <a:pt x="22" y="76"/>
                  </a:cubicBezTo>
                  <a:cubicBezTo>
                    <a:pt x="22" y="76"/>
                    <a:pt x="22" y="77"/>
                    <a:pt x="22" y="77"/>
                  </a:cubicBezTo>
                  <a:cubicBezTo>
                    <a:pt x="21" y="77"/>
                    <a:pt x="20" y="76"/>
                    <a:pt x="19" y="77"/>
                  </a:cubicBezTo>
                  <a:cubicBezTo>
                    <a:pt x="18" y="78"/>
                    <a:pt x="18" y="78"/>
                    <a:pt x="18" y="78"/>
                  </a:cubicBezTo>
                  <a:cubicBezTo>
                    <a:pt x="18" y="78"/>
                    <a:pt x="18" y="78"/>
                    <a:pt x="18" y="78"/>
                  </a:cubicBezTo>
                  <a:cubicBezTo>
                    <a:pt x="16" y="80"/>
                    <a:pt x="11" y="76"/>
                    <a:pt x="9" y="79"/>
                  </a:cubicBezTo>
                  <a:cubicBezTo>
                    <a:pt x="9" y="79"/>
                    <a:pt x="8" y="79"/>
                    <a:pt x="8" y="79"/>
                  </a:cubicBezTo>
                  <a:cubicBezTo>
                    <a:pt x="8" y="81"/>
                    <a:pt x="10" y="83"/>
                    <a:pt x="10" y="85"/>
                  </a:cubicBezTo>
                  <a:cubicBezTo>
                    <a:pt x="11" y="86"/>
                    <a:pt x="11" y="86"/>
                    <a:pt x="12" y="86"/>
                  </a:cubicBezTo>
                  <a:cubicBezTo>
                    <a:pt x="13" y="87"/>
                    <a:pt x="15" y="86"/>
                    <a:pt x="16" y="86"/>
                  </a:cubicBezTo>
                  <a:cubicBezTo>
                    <a:pt x="17" y="86"/>
                    <a:pt x="16" y="84"/>
                    <a:pt x="17" y="83"/>
                  </a:cubicBezTo>
                  <a:cubicBezTo>
                    <a:pt x="20" y="84"/>
                    <a:pt x="20" y="84"/>
                    <a:pt x="20" y="84"/>
                  </a:cubicBezTo>
                  <a:cubicBezTo>
                    <a:pt x="22" y="83"/>
                    <a:pt x="23" y="82"/>
                    <a:pt x="25" y="82"/>
                  </a:cubicBezTo>
                  <a:cubicBezTo>
                    <a:pt x="27" y="85"/>
                    <a:pt x="31" y="84"/>
                    <a:pt x="34" y="84"/>
                  </a:cubicBezTo>
                  <a:cubicBezTo>
                    <a:pt x="35" y="85"/>
                    <a:pt x="35" y="85"/>
                    <a:pt x="35" y="85"/>
                  </a:cubicBezTo>
                  <a:cubicBezTo>
                    <a:pt x="36" y="85"/>
                    <a:pt x="36" y="85"/>
                    <a:pt x="36" y="85"/>
                  </a:cubicBezTo>
                  <a:cubicBezTo>
                    <a:pt x="34" y="84"/>
                    <a:pt x="34" y="84"/>
                    <a:pt x="34" y="84"/>
                  </a:cubicBezTo>
                  <a:cubicBezTo>
                    <a:pt x="37" y="84"/>
                    <a:pt x="37" y="84"/>
                    <a:pt x="37" y="84"/>
                  </a:cubicBezTo>
                  <a:cubicBezTo>
                    <a:pt x="37" y="85"/>
                    <a:pt x="37" y="85"/>
                    <a:pt x="37" y="85"/>
                  </a:cubicBezTo>
                  <a:cubicBezTo>
                    <a:pt x="37" y="86"/>
                    <a:pt x="37" y="86"/>
                    <a:pt x="37" y="86"/>
                  </a:cubicBezTo>
                  <a:cubicBezTo>
                    <a:pt x="39" y="85"/>
                    <a:pt x="39" y="85"/>
                    <a:pt x="39" y="85"/>
                  </a:cubicBezTo>
                  <a:cubicBezTo>
                    <a:pt x="38" y="85"/>
                    <a:pt x="38" y="85"/>
                    <a:pt x="38" y="85"/>
                  </a:cubicBezTo>
                  <a:cubicBezTo>
                    <a:pt x="39" y="84"/>
                    <a:pt x="39" y="84"/>
                    <a:pt x="39" y="84"/>
                  </a:cubicBezTo>
                  <a:cubicBezTo>
                    <a:pt x="41" y="84"/>
                    <a:pt x="41" y="84"/>
                    <a:pt x="41" y="84"/>
                  </a:cubicBezTo>
                  <a:cubicBezTo>
                    <a:pt x="41" y="84"/>
                    <a:pt x="42" y="83"/>
                    <a:pt x="42" y="83"/>
                  </a:cubicBezTo>
                  <a:cubicBezTo>
                    <a:pt x="42" y="84"/>
                    <a:pt x="41" y="85"/>
                    <a:pt x="41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45" y="86"/>
                    <a:pt x="42" y="89"/>
                    <a:pt x="42" y="90"/>
                  </a:cubicBezTo>
                  <a:cubicBezTo>
                    <a:pt x="42" y="90"/>
                    <a:pt x="46" y="88"/>
                    <a:pt x="46" y="87"/>
                  </a:cubicBezTo>
                  <a:cubicBezTo>
                    <a:pt x="46" y="88"/>
                    <a:pt x="46" y="88"/>
                    <a:pt x="46" y="88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3" y="92"/>
                    <a:pt x="43" y="92"/>
                    <a:pt x="43" y="92"/>
                  </a:cubicBezTo>
                  <a:cubicBezTo>
                    <a:pt x="41" y="90"/>
                    <a:pt x="41" y="90"/>
                    <a:pt x="41" y="90"/>
                  </a:cubicBezTo>
                  <a:cubicBezTo>
                    <a:pt x="42" y="91"/>
                    <a:pt x="42" y="92"/>
                    <a:pt x="43" y="93"/>
                  </a:cubicBezTo>
                  <a:cubicBezTo>
                    <a:pt x="43" y="94"/>
                    <a:pt x="43" y="95"/>
                    <a:pt x="43" y="96"/>
                  </a:cubicBezTo>
                  <a:cubicBezTo>
                    <a:pt x="45" y="95"/>
                    <a:pt x="45" y="95"/>
                    <a:pt x="45" y="95"/>
                  </a:cubicBezTo>
                  <a:cubicBezTo>
                    <a:pt x="45" y="96"/>
                    <a:pt x="45" y="96"/>
                    <a:pt x="45" y="96"/>
                  </a:cubicBezTo>
                  <a:cubicBezTo>
                    <a:pt x="45" y="98"/>
                    <a:pt x="45" y="98"/>
                    <a:pt x="45" y="98"/>
                  </a:cubicBezTo>
                  <a:cubicBezTo>
                    <a:pt x="45" y="99"/>
                    <a:pt x="45" y="99"/>
                    <a:pt x="45" y="99"/>
                  </a:cubicBezTo>
                  <a:cubicBezTo>
                    <a:pt x="45" y="99"/>
                    <a:pt x="45" y="98"/>
                    <a:pt x="46" y="98"/>
                  </a:cubicBezTo>
                  <a:cubicBezTo>
                    <a:pt x="46" y="99"/>
                    <a:pt x="46" y="100"/>
                    <a:pt x="47" y="100"/>
                  </a:cubicBezTo>
                  <a:cubicBezTo>
                    <a:pt x="49" y="100"/>
                    <a:pt x="49" y="97"/>
                    <a:pt x="49" y="96"/>
                  </a:cubicBezTo>
                  <a:cubicBezTo>
                    <a:pt x="50" y="97"/>
                    <a:pt x="50" y="97"/>
                    <a:pt x="50" y="97"/>
                  </a:cubicBezTo>
                  <a:cubicBezTo>
                    <a:pt x="52" y="95"/>
                    <a:pt x="52" y="95"/>
                    <a:pt x="52" y="95"/>
                  </a:cubicBezTo>
                  <a:cubicBezTo>
                    <a:pt x="53" y="95"/>
                    <a:pt x="53" y="95"/>
                    <a:pt x="53" y="95"/>
                  </a:cubicBezTo>
                  <a:cubicBezTo>
                    <a:pt x="53" y="94"/>
                    <a:pt x="55" y="94"/>
                    <a:pt x="56" y="93"/>
                  </a:cubicBezTo>
                  <a:cubicBezTo>
                    <a:pt x="56" y="92"/>
                    <a:pt x="56" y="92"/>
                    <a:pt x="56" y="92"/>
                  </a:cubicBezTo>
                  <a:cubicBezTo>
                    <a:pt x="57" y="92"/>
                    <a:pt x="57" y="92"/>
                    <a:pt x="57" y="92"/>
                  </a:cubicBezTo>
                  <a:cubicBezTo>
                    <a:pt x="58" y="91"/>
                    <a:pt x="58" y="91"/>
                    <a:pt x="58" y="91"/>
                  </a:cubicBezTo>
                  <a:cubicBezTo>
                    <a:pt x="60" y="91"/>
                    <a:pt x="60" y="91"/>
                    <a:pt x="60" y="91"/>
                  </a:cubicBezTo>
                  <a:cubicBezTo>
                    <a:pt x="60" y="92"/>
                    <a:pt x="60" y="92"/>
                    <a:pt x="60" y="92"/>
                  </a:cubicBezTo>
                  <a:cubicBezTo>
                    <a:pt x="59" y="91"/>
                    <a:pt x="59" y="91"/>
                    <a:pt x="59" y="91"/>
                  </a:cubicBezTo>
                  <a:cubicBezTo>
                    <a:pt x="57" y="93"/>
                    <a:pt x="57" y="93"/>
                    <a:pt x="57" y="93"/>
                  </a:cubicBezTo>
                  <a:cubicBezTo>
                    <a:pt x="57" y="93"/>
                    <a:pt x="57" y="93"/>
                    <a:pt x="57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58" y="94"/>
                    <a:pt x="58" y="94"/>
                    <a:pt x="58" y="94"/>
                  </a:cubicBezTo>
                  <a:cubicBezTo>
                    <a:pt x="58" y="93"/>
                    <a:pt x="58" y="93"/>
                    <a:pt x="58" y="93"/>
                  </a:cubicBezTo>
                  <a:cubicBezTo>
                    <a:pt x="56" y="93"/>
                    <a:pt x="55" y="95"/>
                    <a:pt x="54" y="96"/>
                  </a:cubicBezTo>
                  <a:cubicBezTo>
                    <a:pt x="54" y="96"/>
                    <a:pt x="55" y="96"/>
                    <a:pt x="55" y="96"/>
                  </a:cubicBezTo>
                  <a:cubicBezTo>
                    <a:pt x="53" y="96"/>
                    <a:pt x="52" y="97"/>
                    <a:pt x="51" y="98"/>
                  </a:cubicBezTo>
                  <a:cubicBezTo>
                    <a:pt x="50" y="101"/>
                    <a:pt x="50" y="101"/>
                    <a:pt x="50" y="101"/>
                  </a:cubicBezTo>
                  <a:cubicBezTo>
                    <a:pt x="50" y="100"/>
                    <a:pt x="50" y="100"/>
                    <a:pt x="50" y="100"/>
                  </a:cubicBezTo>
                  <a:cubicBezTo>
                    <a:pt x="49" y="103"/>
                    <a:pt x="49" y="103"/>
                    <a:pt x="49" y="103"/>
                  </a:cubicBezTo>
                  <a:cubicBezTo>
                    <a:pt x="50" y="105"/>
                    <a:pt x="52" y="103"/>
                    <a:pt x="53" y="103"/>
                  </a:cubicBezTo>
                  <a:cubicBezTo>
                    <a:pt x="51" y="104"/>
                    <a:pt x="49" y="105"/>
                    <a:pt x="48" y="107"/>
                  </a:cubicBezTo>
                  <a:cubicBezTo>
                    <a:pt x="51" y="108"/>
                    <a:pt x="52" y="107"/>
                    <a:pt x="55" y="105"/>
                  </a:cubicBezTo>
                  <a:cubicBezTo>
                    <a:pt x="57" y="103"/>
                    <a:pt x="59" y="103"/>
                    <a:pt x="62" y="103"/>
                  </a:cubicBezTo>
                  <a:cubicBezTo>
                    <a:pt x="61" y="103"/>
                    <a:pt x="61" y="104"/>
                    <a:pt x="61" y="104"/>
                  </a:cubicBezTo>
                  <a:cubicBezTo>
                    <a:pt x="61" y="104"/>
                    <a:pt x="62" y="104"/>
                    <a:pt x="63" y="104"/>
                  </a:cubicBezTo>
                  <a:cubicBezTo>
                    <a:pt x="61" y="105"/>
                    <a:pt x="59" y="104"/>
                    <a:pt x="57" y="105"/>
                  </a:cubicBezTo>
                  <a:cubicBezTo>
                    <a:pt x="55" y="106"/>
                    <a:pt x="54" y="108"/>
                    <a:pt x="53" y="109"/>
                  </a:cubicBezTo>
                  <a:cubicBezTo>
                    <a:pt x="51" y="111"/>
                    <a:pt x="51" y="111"/>
                    <a:pt x="51" y="111"/>
                  </a:cubicBezTo>
                  <a:cubicBezTo>
                    <a:pt x="54" y="111"/>
                    <a:pt x="54" y="111"/>
                    <a:pt x="54" y="111"/>
                  </a:cubicBezTo>
                  <a:cubicBezTo>
                    <a:pt x="54" y="112"/>
                    <a:pt x="54" y="112"/>
                    <a:pt x="54" y="112"/>
                  </a:cubicBezTo>
                  <a:cubicBezTo>
                    <a:pt x="56" y="112"/>
                    <a:pt x="56" y="112"/>
                    <a:pt x="56" y="112"/>
                  </a:cubicBezTo>
                  <a:cubicBezTo>
                    <a:pt x="55" y="113"/>
                    <a:pt x="55" y="113"/>
                    <a:pt x="55" y="113"/>
                  </a:cubicBezTo>
                  <a:cubicBezTo>
                    <a:pt x="56" y="113"/>
                    <a:pt x="56" y="113"/>
                    <a:pt x="56" y="113"/>
                  </a:cubicBezTo>
                  <a:cubicBezTo>
                    <a:pt x="56" y="114"/>
                    <a:pt x="56" y="114"/>
                    <a:pt x="56" y="114"/>
                  </a:cubicBezTo>
                  <a:cubicBezTo>
                    <a:pt x="54" y="114"/>
                    <a:pt x="54" y="114"/>
                    <a:pt x="54" y="114"/>
                  </a:cubicBezTo>
                  <a:cubicBezTo>
                    <a:pt x="54" y="115"/>
                    <a:pt x="54" y="115"/>
                    <a:pt x="54" y="115"/>
                  </a:cubicBezTo>
                  <a:cubicBezTo>
                    <a:pt x="50" y="114"/>
                    <a:pt x="50" y="114"/>
                    <a:pt x="50" y="114"/>
                  </a:cubicBezTo>
                  <a:cubicBezTo>
                    <a:pt x="49" y="114"/>
                    <a:pt x="49" y="114"/>
                    <a:pt x="49" y="114"/>
                  </a:cubicBezTo>
                  <a:cubicBezTo>
                    <a:pt x="50" y="114"/>
                    <a:pt x="51" y="115"/>
                    <a:pt x="52" y="116"/>
                  </a:cubicBezTo>
                  <a:cubicBezTo>
                    <a:pt x="52" y="117"/>
                    <a:pt x="52" y="117"/>
                    <a:pt x="52" y="117"/>
                  </a:cubicBezTo>
                  <a:cubicBezTo>
                    <a:pt x="50" y="117"/>
                    <a:pt x="50" y="117"/>
                    <a:pt x="50" y="117"/>
                  </a:cubicBezTo>
                  <a:cubicBezTo>
                    <a:pt x="50" y="116"/>
                    <a:pt x="50" y="116"/>
                    <a:pt x="50" y="116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50" y="117"/>
                    <a:pt x="50" y="117"/>
                    <a:pt x="50" y="117"/>
                  </a:cubicBezTo>
                  <a:cubicBezTo>
                    <a:pt x="50" y="117"/>
                    <a:pt x="50" y="118"/>
                    <a:pt x="51" y="118"/>
                  </a:cubicBezTo>
                  <a:cubicBezTo>
                    <a:pt x="50" y="119"/>
                    <a:pt x="49" y="119"/>
                    <a:pt x="47" y="120"/>
                  </a:cubicBezTo>
                  <a:cubicBezTo>
                    <a:pt x="46" y="121"/>
                    <a:pt x="46" y="121"/>
                    <a:pt x="46" y="121"/>
                  </a:cubicBezTo>
                  <a:cubicBezTo>
                    <a:pt x="44" y="120"/>
                    <a:pt x="43" y="120"/>
                    <a:pt x="42" y="121"/>
                  </a:cubicBezTo>
                  <a:cubicBezTo>
                    <a:pt x="42" y="123"/>
                    <a:pt x="39" y="123"/>
                    <a:pt x="39" y="122"/>
                  </a:cubicBezTo>
                  <a:cubicBezTo>
                    <a:pt x="38" y="121"/>
                    <a:pt x="38" y="121"/>
                    <a:pt x="38" y="120"/>
                  </a:cubicBezTo>
                  <a:cubicBezTo>
                    <a:pt x="37" y="119"/>
                    <a:pt x="36" y="118"/>
                    <a:pt x="35" y="117"/>
                  </a:cubicBezTo>
                  <a:cubicBezTo>
                    <a:pt x="34" y="118"/>
                    <a:pt x="34" y="122"/>
                    <a:pt x="35" y="123"/>
                  </a:cubicBezTo>
                  <a:cubicBezTo>
                    <a:pt x="36" y="124"/>
                    <a:pt x="36" y="124"/>
                    <a:pt x="36" y="124"/>
                  </a:cubicBezTo>
                  <a:cubicBezTo>
                    <a:pt x="35" y="124"/>
                    <a:pt x="35" y="124"/>
                    <a:pt x="35" y="124"/>
                  </a:cubicBezTo>
                  <a:cubicBezTo>
                    <a:pt x="34" y="126"/>
                    <a:pt x="34" y="126"/>
                    <a:pt x="34" y="126"/>
                  </a:cubicBezTo>
                  <a:cubicBezTo>
                    <a:pt x="35" y="127"/>
                    <a:pt x="35" y="127"/>
                    <a:pt x="35" y="127"/>
                  </a:cubicBezTo>
                  <a:cubicBezTo>
                    <a:pt x="34" y="129"/>
                    <a:pt x="34" y="129"/>
                    <a:pt x="34" y="129"/>
                  </a:cubicBezTo>
                  <a:cubicBezTo>
                    <a:pt x="35" y="130"/>
                    <a:pt x="35" y="130"/>
                    <a:pt x="35" y="130"/>
                  </a:cubicBezTo>
                  <a:cubicBezTo>
                    <a:pt x="36" y="130"/>
                    <a:pt x="36" y="130"/>
                    <a:pt x="36" y="130"/>
                  </a:cubicBezTo>
                  <a:cubicBezTo>
                    <a:pt x="38" y="130"/>
                    <a:pt x="38" y="130"/>
                    <a:pt x="38" y="130"/>
                  </a:cubicBezTo>
                  <a:cubicBezTo>
                    <a:pt x="41" y="129"/>
                    <a:pt x="41" y="129"/>
                    <a:pt x="41" y="129"/>
                  </a:cubicBezTo>
                  <a:cubicBezTo>
                    <a:pt x="41" y="129"/>
                    <a:pt x="41" y="129"/>
                    <a:pt x="41" y="129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6" y="129"/>
                    <a:pt x="48" y="129"/>
                    <a:pt x="51" y="129"/>
                  </a:cubicBezTo>
                  <a:cubicBezTo>
                    <a:pt x="54" y="128"/>
                    <a:pt x="55" y="128"/>
                    <a:pt x="57" y="130"/>
                  </a:cubicBezTo>
                  <a:cubicBezTo>
                    <a:pt x="63" y="129"/>
                    <a:pt x="63" y="129"/>
                    <a:pt x="63" y="129"/>
                  </a:cubicBezTo>
                  <a:cubicBezTo>
                    <a:pt x="63" y="127"/>
                    <a:pt x="65" y="127"/>
                    <a:pt x="67" y="127"/>
                  </a:cubicBezTo>
                  <a:cubicBezTo>
                    <a:pt x="66" y="127"/>
                    <a:pt x="66" y="127"/>
                    <a:pt x="66" y="127"/>
                  </a:cubicBezTo>
                  <a:cubicBezTo>
                    <a:pt x="65" y="126"/>
                    <a:pt x="65" y="126"/>
                    <a:pt x="65" y="126"/>
                  </a:cubicBezTo>
                  <a:cubicBezTo>
                    <a:pt x="66" y="124"/>
                    <a:pt x="66" y="124"/>
                    <a:pt x="66" y="124"/>
                  </a:cubicBezTo>
                  <a:cubicBezTo>
                    <a:pt x="68" y="124"/>
                    <a:pt x="69" y="125"/>
                    <a:pt x="70" y="124"/>
                  </a:cubicBezTo>
                  <a:cubicBezTo>
                    <a:pt x="69" y="125"/>
                    <a:pt x="68" y="125"/>
                    <a:pt x="67" y="125"/>
                  </a:cubicBezTo>
                  <a:cubicBezTo>
                    <a:pt x="67" y="128"/>
                    <a:pt x="71" y="129"/>
                    <a:pt x="73" y="131"/>
                  </a:cubicBezTo>
                  <a:cubicBezTo>
                    <a:pt x="74" y="131"/>
                    <a:pt x="74" y="132"/>
                    <a:pt x="76" y="132"/>
                  </a:cubicBezTo>
                  <a:cubicBezTo>
                    <a:pt x="77" y="131"/>
                    <a:pt x="77" y="129"/>
                    <a:pt x="78" y="128"/>
                  </a:cubicBezTo>
                  <a:cubicBezTo>
                    <a:pt x="78" y="129"/>
                    <a:pt x="78" y="131"/>
                    <a:pt x="77" y="132"/>
                  </a:cubicBezTo>
                  <a:cubicBezTo>
                    <a:pt x="78" y="132"/>
                    <a:pt x="78" y="132"/>
                    <a:pt x="78" y="132"/>
                  </a:cubicBezTo>
                  <a:cubicBezTo>
                    <a:pt x="79" y="132"/>
                    <a:pt x="79" y="132"/>
                    <a:pt x="79" y="132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78" y="133"/>
                    <a:pt x="78" y="133"/>
                    <a:pt x="78" y="133"/>
                  </a:cubicBezTo>
                  <a:cubicBezTo>
                    <a:pt x="77" y="132"/>
                    <a:pt x="77" y="132"/>
                    <a:pt x="77" y="132"/>
                  </a:cubicBezTo>
                  <a:cubicBezTo>
                    <a:pt x="76" y="132"/>
                    <a:pt x="76" y="132"/>
                    <a:pt x="76" y="132"/>
                  </a:cubicBezTo>
                  <a:cubicBezTo>
                    <a:pt x="80" y="135"/>
                    <a:pt x="80" y="135"/>
                    <a:pt x="80" y="135"/>
                  </a:cubicBezTo>
                  <a:cubicBezTo>
                    <a:pt x="80" y="133"/>
                    <a:pt x="82" y="131"/>
                    <a:pt x="84" y="129"/>
                  </a:cubicBezTo>
                  <a:cubicBezTo>
                    <a:pt x="84" y="130"/>
                    <a:pt x="83" y="131"/>
                    <a:pt x="84" y="132"/>
                  </a:cubicBezTo>
                  <a:cubicBezTo>
                    <a:pt x="84" y="133"/>
                    <a:pt x="85" y="133"/>
                    <a:pt x="86" y="134"/>
                  </a:cubicBezTo>
                  <a:cubicBezTo>
                    <a:pt x="85" y="134"/>
                    <a:pt x="85" y="134"/>
                    <a:pt x="85" y="134"/>
                  </a:cubicBezTo>
                  <a:cubicBezTo>
                    <a:pt x="84" y="133"/>
                    <a:pt x="81" y="132"/>
                    <a:pt x="81" y="134"/>
                  </a:cubicBezTo>
                  <a:cubicBezTo>
                    <a:pt x="81" y="136"/>
                    <a:pt x="82" y="137"/>
                    <a:pt x="83" y="138"/>
                  </a:cubicBezTo>
                  <a:cubicBezTo>
                    <a:pt x="82" y="136"/>
                    <a:pt x="82" y="136"/>
                    <a:pt x="82" y="136"/>
                  </a:cubicBezTo>
                  <a:cubicBezTo>
                    <a:pt x="83" y="136"/>
                    <a:pt x="84" y="138"/>
                    <a:pt x="85" y="139"/>
                  </a:cubicBezTo>
                  <a:cubicBezTo>
                    <a:pt x="86" y="140"/>
                    <a:pt x="86" y="140"/>
                    <a:pt x="86" y="140"/>
                  </a:cubicBezTo>
                  <a:cubicBezTo>
                    <a:pt x="85" y="140"/>
                    <a:pt x="85" y="140"/>
                    <a:pt x="85" y="140"/>
                  </a:cubicBezTo>
                  <a:cubicBezTo>
                    <a:pt x="87" y="142"/>
                    <a:pt x="88" y="143"/>
                    <a:pt x="91" y="143"/>
                  </a:cubicBezTo>
                  <a:cubicBezTo>
                    <a:pt x="93" y="144"/>
                    <a:pt x="96" y="143"/>
                    <a:pt x="98" y="143"/>
                  </a:cubicBezTo>
                  <a:cubicBezTo>
                    <a:pt x="96" y="143"/>
                    <a:pt x="96" y="143"/>
                    <a:pt x="96" y="143"/>
                  </a:cubicBezTo>
                  <a:cubicBezTo>
                    <a:pt x="99" y="143"/>
                    <a:pt x="99" y="143"/>
                    <a:pt x="99" y="143"/>
                  </a:cubicBezTo>
                  <a:cubicBezTo>
                    <a:pt x="99" y="145"/>
                    <a:pt x="109" y="148"/>
                    <a:pt x="111" y="148"/>
                  </a:cubicBezTo>
                  <a:cubicBezTo>
                    <a:pt x="112" y="147"/>
                    <a:pt x="112" y="147"/>
                    <a:pt x="112" y="147"/>
                  </a:cubicBezTo>
                  <a:cubicBezTo>
                    <a:pt x="113" y="149"/>
                    <a:pt x="117" y="149"/>
                    <a:pt x="119" y="149"/>
                  </a:cubicBezTo>
                  <a:cubicBezTo>
                    <a:pt x="124" y="149"/>
                    <a:pt x="128" y="146"/>
                    <a:pt x="132" y="146"/>
                  </a:cubicBezTo>
                  <a:cubicBezTo>
                    <a:pt x="130" y="146"/>
                    <a:pt x="130" y="143"/>
                    <a:pt x="129" y="142"/>
                  </a:cubicBezTo>
                  <a:cubicBezTo>
                    <a:pt x="130" y="142"/>
                    <a:pt x="130" y="142"/>
                    <a:pt x="130" y="142"/>
                  </a:cubicBezTo>
                  <a:cubicBezTo>
                    <a:pt x="131" y="143"/>
                    <a:pt x="131" y="143"/>
                    <a:pt x="131" y="143"/>
                  </a:cubicBezTo>
                  <a:cubicBezTo>
                    <a:pt x="132" y="142"/>
                    <a:pt x="132" y="142"/>
                    <a:pt x="133" y="142"/>
                  </a:cubicBezTo>
                  <a:cubicBezTo>
                    <a:pt x="133" y="143"/>
                    <a:pt x="132" y="144"/>
                    <a:pt x="131" y="144"/>
                  </a:cubicBezTo>
                  <a:cubicBezTo>
                    <a:pt x="133" y="147"/>
                    <a:pt x="139" y="141"/>
                    <a:pt x="139" y="139"/>
                  </a:cubicBezTo>
                  <a:cubicBezTo>
                    <a:pt x="137" y="139"/>
                    <a:pt x="137" y="139"/>
                    <a:pt x="137" y="139"/>
                  </a:cubicBezTo>
                  <a:cubicBezTo>
                    <a:pt x="137" y="138"/>
                    <a:pt x="137" y="138"/>
                    <a:pt x="137" y="138"/>
                  </a:cubicBezTo>
                  <a:cubicBezTo>
                    <a:pt x="138" y="137"/>
                    <a:pt x="138" y="137"/>
                    <a:pt x="138" y="137"/>
                  </a:cubicBezTo>
                  <a:cubicBezTo>
                    <a:pt x="139" y="138"/>
                    <a:pt x="139" y="138"/>
                    <a:pt x="139" y="138"/>
                  </a:cubicBezTo>
                  <a:cubicBezTo>
                    <a:pt x="140" y="135"/>
                    <a:pt x="140" y="135"/>
                    <a:pt x="140" y="135"/>
                  </a:cubicBezTo>
                  <a:cubicBezTo>
                    <a:pt x="138" y="136"/>
                    <a:pt x="138" y="136"/>
                    <a:pt x="138" y="136"/>
                  </a:cubicBezTo>
                  <a:cubicBezTo>
                    <a:pt x="137" y="136"/>
                    <a:pt x="137" y="136"/>
                    <a:pt x="137" y="136"/>
                  </a:cubicBezTo>
                  <a:cubicBezTo>
                    <a:pt x="136" y="136"/>
                    <a:pt x="136" y="136"/>
                    <a:pt x="136" y="136"/>
                  </a:cubicBezTo>
                  <a:cubicBezTo>
                    <a:pt x="138" y="135"/>
                    <a:pt x="137" y="134"/>
                    <a:pt x="139" y="133"/>
                  </a:cubicBezTo>
                  <a:cubicBezTo>
                    <a:pt x="140" y="132"/>
                    <a:pt x="140" y="132"/>
                    <a:pt x="140" y="132"/>
                  </a:cubicBezTo>
                  <a:cubicBezTo>
                    <a:pt x="140" y="132"/>
                    <a:pt x="140" y="132"/>
                    <a:pt x="140" y="132"/>
                  </a:cubicBezTo>
                  <a:cubicBezTo>
                    <a:pt x="141" y="132"/>
                    <a:pt x="141" y="132"/>
                    <a:pt x="141" y="132"/>
                  </a:cubicBezTo>
                  <a:cubicBezTo>
                    <a:pt x="142" y="132"/>
                    <a:pt x="142" y="132"/>
                    <a:pt x="142" y="132"/>
                  </a:cubicBezTo>
                  <a:cubicBezTo>
                    <a:pt x="142" y="130"/>
                    <a:pt x="142" y="130"/>
                    <a:pt x="142" y="130"/>
                  </a:cubicBezTo>
                  <a:cubicBezTo>
                    <a:pt x="144" y="131"/>
                    <a:pt x="144" y="131"/>
                    <a:pt x="144" y="131"/>
                  </a:cubicBezTo>
                  <a:cubicBezTo>
                    <a:pt x="142" y="132"/>
                    <a:pt x="142" y="132"/>
                    <a:pt x="142" y="132"/>
                  </a:cubicBezTo>
                  <a:cubicBezTo>
                    <a:pt x="142" y="134"/>
                    <a:pt x="142" y="134"/>
                    <a:pt x="142" y="134"/>
                  </a:cubicBezTo>
                  <a:cubicBezTo>
                    <a:pt x="144" y="132"/>
                    <a:pt x="144" y="132"/>
                    <a:pt x="144" y="132"/>
                  </a:cubicBezTo>
                  <a:cubicBezTo>
                    <a:pt x="144" y="131"/>
                    <a:pt x="144" y="131"/>
                    <a:pt x="144" y="131"/>
                  </a:cubicBezTo>
                  <a:cubicBezTo>
                    <a:pt x="145" y="132"/>
                    <a:pt x="145" y="132"/>
                    <a:pt x="145" y="132"/>
                  </a:cubicBezTo>
                  <a:cubicBezTo>
                    <a:pt x="149" y="130"/>
                    <a:pt x="149" y="130"/>
                    <a:pt x="149" y="130"/>
                  </a:cubicBezTo>
                  <a:cubicBezTo>
                    <a:pt x="150" y="130"/>
                    <a:pt x="151" y="129"/>
                    <a:pt x="152" y="128"/>
                  </a:cubicBezTo>
                  <a:cubicBezTo>
                    <a:pt x="153" y="129"/>
                    <a:pt x="153" y="129"/>
                    <a:pt x="153" y="129"/>
                  </a:cubicBezTo>
                  <a:cubicBezTo>
                    <a:pt x="153" y="128"/>
                    <a:pt x="153" y="128"/>
                    <a:pt x="153" y="128"/>
                  </a:cubicBezTo>
                  <a:cubicBezTo>
                    <a:pt x="154" y="129"/>
                    <a:pt x="154" y="129"/>
                    <a:pt x="154" y="129"/>
                  </a:cubicBezTo>
                  <a:cubicBezTo>
                    <a:pt x="157" y="129"/>
                    <a:pt x="157" y="129"/>
                    <a:pt x="157" y="129"/>
                  </a:cubicBezTo>
                  <a:cubicBezTo>
                    <a:pt x="156" y="126"/>
                    <a:pt x="156" y="126"/>
                    <a:pt x="156" y="126"/>
                  </a:cubicBezTo>
                  <a:cubicBezTo>
                    <a:pt x="157" y="126"/>
                    <a:pt x="157" y="126"/>
                    <a:pt x="157" y="126"/>
                  </a:cubicBezTo>
                  <a:cubicBezTo>
                    <a:pt x="157" y="123"/>
                    <a:pt x="157" y="123"/>
                    <a:pt x="157" y="123"/>
                  </a:cubicBezTo>
                  <a:cubicBezTo>
                    <a:pt x="158" y="124"/>
                    <a:pt x="158" y="124"/>
                    <a:pt x="158" y="124"/>
                  </a:cubicBezTo>
                  <a:cubicBezTo>
                    <a:pt x="158" y="129"/>
                    <a:pt x="158" y="129"/>
                    <a:pt x="158" y="129"/>
                  </a:cubicBezTo>
                  <a:cubicBezTo>
                    <a:pt x="158" y="129"/>
                    <a:pt x="158" y="129"/>
                    <a:pt x="158" y="129"/>
                  </a:cubicBezTo>
                  <a:cubicBezTo>
                    <a:pt x="158" y="128"/>
                    <a:pt x="158" y="127"/>
                    <a:pt x="158" y="126"/>
                  </a:cubicBezTo>
                  <a:cubicBezTo>
                    <a:pt x="159" y="126"/>
                    <a:pt x="159" y="127"/>
                    <a:pt x="159" y="128"/>
                  </a:cubicBezTo>
                  <a:cubicBezTo>
                    <a:pt x="159" y="128"/>
                    <a:pt x="159" y="128"/>
                    <a:pt x="159" y="128"/>
                  </a:cubicBezTo>
                  <a:cubicBezTo>
                    <a:pt x="159" y="126"/>
                    <a:pt x="159" y="126"/>
                    <a:pt x="159" y="126"/>
                  </a:cubicBezTo>
                  <a:cubicBezTo>
                    <a:pt x="160" y="126"/>
                    <a:pt x="160" y="126"/>
                    <a:pt x="160" y="126"/>
                  </a:cubicBezTo>
                  <a:cubicBezTo>
                    <a:pt x="161" y="128"/>
                    <a:pt x="161" y="128"/>
                    <a:pt x="161" y="128"/>
                  </a:cubicBezTo>
                  <a:cubicBezTo>
                    <a:pt x="161" y="126"/>
                    <a:pt x="170" y="122"/>
                    <a:pt x="171" y="118"/>
                  </a:cubicBezTo>
                  <a:cubicBezTo>
                    <a:pt x="171" y="119"/>
                    <a:pt x="170" y="119"/>
                    <a:pt x="170" y="119"/>
                  </a:cubicBezTo>
                  <a:cubicBezTo>
                    <a:pt x="171" y="118"/>
                    <a:pt x="171" y="117"/>
                    <a:pt x="172" y="117"/>
                  </a:cubicBezTo>
                  <a:cubicBezTo>
                    <a:pt x="172" y="117"/>
                    <a:pt x="172" y="117"/>
                    <a:pt x="172" y="117"/>
                  </a:cubicBezTo>
                  <a:cubicBezTo>
                    <a:pt x="174" y="116"/>
                    <a:pt x="174" y="116"/>
                    <a:pt x="174" y="116"/>
                  </a:cubicBezTo>
                  <a:cubicBezTo>
                    <a:pt x="173" y="115"/>
                    <a:pt x="176" y="113"/>
                    <a:pt x="178" y="112"/>
                  </a:cubicBezTo>
                  <a:cubicBezTo>
                    <a:pt x="177" y="112"/>
                    <a:pt x="177" y="112"/>
                    <a:pt x="176" y="112"/>
                  </a:cubicBezTo>
                  <a:cubicBezTo>
                    <a:pt x="178" y="110"/>
                    <a:pt x="181" y="110"/>
                    <a:pt x="183" y="109"/>
                  </a:cubicBezTo>
                  <a:cubicBezTo>
                    <a:pt x="183" y="108"/>
                    <a:pt x="183" y="108"/>
                    <a:pt x="183" y="108"/>
                  </a:cubicBezTo>
                  <a:cubicBezTo>
                    <a:pt x="182" y="108"/>
                    <a:pt x="182" y="109"/>
                    <a:pt x="181" y="109"/>
                  </a:cubicBezTo>
                  <a:cubicBezTo>
                    <a:pt x="183" y="107"/>
                    <a:pt x="186" y="106"/>
                    <a:pt x="188" y="105"/>
                  </a:cubicBezTo>
                  <a:cubicBezTo>
                    <a:pt x="187" y="105"/>
                    <a:pt x="187" y="105"/>
                    <a:pt x="187" y="105"/>
                  </a:cubicBezTo>
                  <a:cubicBezTo>
                    <a:pt x="189" y="104"/>
                    <a:pt x="189" y="104"/>
                    <a:pt x="189" y="104"/>
                  </a:cubicBezTo>
                  <a:cubicBezTo>
                    <a:pt x="190" y="103"/>
                    <a:pt x="190" y="103"/>
                    <a:pt x="190" y="103"/>
                  </a:cubicBezTo>
                  <a:cubicBezTo>
                    <a:pt x="189" y="101"/>
                    <a:pt x="189" y="101"/>
                    <a:pt x="189" y="101"/>
                  </a:cubicBezTo>
                  <a:cubicBezTo>
                    <a:pt x="190" y="101"/>
                    <a:pt x="190" y="101"/>
                    <a:pt x="190" y="101"/>
                  </a:cubicBezTo>
                  <a:cubicBezTo>
                    <a:pt x="189" y="100"/>
                    <a:pt x="189" y="100"/>
                    <a:pt x="188" y="99"/>
                  </a:cubicBezTo>
                  <a:cubicBezTo>
                    <a:pt x="189" y="99"/>
                    <a:pt x="190" y="100"/>
                    <a:pt x="190" y="101"/>
                  </a:cubicBezTo>
                  <a:cubicBezTo>
                    <a:pt x="190" y="102"/>
                    <a:pt x="190" y="102"/>
                    <a:pt x="190" y="102"/>
                  </a:cubicBezTo>
                  <a:cubicBezTo>
                    <a:pt x="192" y="103"/>
                    <a:pt x="192" y="103"/>
                    <a:pt x="192" y="103"/>
                  </a:cubicBezTo>
                  <a:cubicBezTo>
                    <a:pt x="191" y="101"/>
                    <a:pt x="191" y="101"/>
                    <a:pt x="191" y="101"/>
                  </a:cubicBezTo>
                  <a:cubicBezTo>
                    <a:pt x="192" y="103"/>
                    <a:pt x="192" y="103"/>
                    <a:pt x="192" y="103"/>
                  </a:cubicBezTo>
                  <a:cubicBezTo>
                    <a:pt x="193" y="102"/>
                    <a:pt x="193" y="102"/>
                    <a:pt x="193" y="102"/>
                  </a:cubicBezTo>
                  <a:cubicBezTo>
                    <a:pt x="193" y="103"/>
                    <a:pt x="193" y="104"/>
                    <a:pt x="193" y="104"/>
                  </a:cubicBezTo>
                  <a:cubicBezTo>
                    <a:pt x="194" y="104"/>
                    <a:pt x="194" y="103"/>
                    <a:pt x="195" y="103"/>
                  </a:cubicBezTo>
                  <a:cubicBezTo>
                    <a:pt x="197" y="103"/>
                    <a:pt x="197" y="104"/>
                    <a:pt x="199" y="104"/>
                  </a:cubicBezTo>
                  <a:cubicBezTo>
                    <a:pt x="200" y="103"/>
                    <a:pt x="200" y="103"/>
                    <a:pt x="200" y="103"/>
                  </a:cubicBezTo>
                  <a:cubicBezTo>
                    <a:pt x="200" y="101"/>
                    <a:pt x="200" y="101"/>
                    <a:pt x="200" y="101"/>
                  </a:cubicBezTo>
                  <a:cubicBezTo>
                    <a:pt x="199" y="102"/>
                    <a:pt x="199" y="102"/>
                    <a:pt x="199" y="102"/>
                  </a:cubicBezTo>
                  <a:cubicBezTo>
                    <a:pt x="198" y="101"/>
                    <a:pt x="198" y="101"/>
                    <a:pt x="198" y="101"/>
                  </a:cubicBezTo>
                  <a:cubicBezTo>
                    <a:pt x="199" y="100"/>
                    <a:pt x="199" y="100"/>
                    <a:pt x="199" y="100"/>
                  </a:cubicBezTo>
                  <a:cubicBezTo>
                    <a:pt x="199" y="100"/>
                    <a:pt x="199" y="100"/>
                    <a:pt x="200" y="100"/>
                  </a:cubicBezTo>
                  <a:cubicBezTo>
                    <a:pt x="201" y="99"/>
                    <a:pt x="203" y="97"/>
                    <a:pt x="203" y="95"/>
                  </a:cubicBezTo>
                  <a:cubicBezTo>
                    <a:pt x="204" y="95"/>
                    <a:pt x="205" y="96"/>
                    <a:pt x="206" y="96"/>
                  </a:cubicBezTo>
                  <a:cubicBezTo>
                    <a:pt x="205" y="96"/>
                    <a:pt x="203" y="97"/>
                    <a:pt x="202" y="98"/>
                  </a:cubicBezTo>
                  <a:cubicBezTo>
                    <a:pt x="204" y="97"/>
                    <a:pt x="206" y="97"/>
                    <a:pt x="207" y="95"/>
                  </a:cubicBezTo>
                  <a:cubicBezTo>
                    <a:pt x="208" y="92"/>
                    <a:pt x="208" y="89"/>
                    <a:pt x="209" y="87"/>
                  </a:cubicBezTo>
                  <a:cubicBezTo>
                    <a:pt x="208" y="87"/>
                    <a:pt x="208" y="89"/>
                    <a:pt x="207" y="90"/>
                  </a:cubicBezTo>
                  <a:cubicBezTo>
                    <a:pt x="205" y="88"/>
                    <a:pt x="205" y="88"/>
                    <a:pt x="205" y="88"/>
                  </a:cubicBezTo>
                  <a:cubicBezTo>
                    <a:pt x="205" y="87"/>
                    <a:pt x="205" y="87"/>
                    <a:pt x="205" y="87"/>
                  </a:cubicBezTo>
                  <a:cubicBezTo>
                    <a:pt x="208" y="87"/>
                    <a:pt x="208" y="87"/>
                    <a:pt x="208" y="87"/>
                  </a:cubicBezTo>
                  <a:cubicBezTo>
                    <a:pt x="208" y="87"/>
                    <a:pt x="208" y="87"/>
                    <a:pt x="208" y="87"/>
                  </a:cubicBezTo>
                  <a:cubicBezTo>
                    <a:pt x="208" y="86"/>
                    <a:pt x="208" y="86"/>
                    <a:pt x="208" y="86"/>
                  </a:cubicBezTo>
                  <a:cubicBezTo>
                    <a:pt x="206" y="84"/>
                    <a:pt x="206" y="84"/>
                    <a:pt x="206" y="84"/>
                  </a:cubicBezTo>
                  <a:cubicBezTo>
                    <a:pt x="207" y="84"/>
                    <a:pt x="207" y="84"/>
                    <a:pt x="207" y="84"/>
                  </a:cubicBezTo>
                  <a:cubicBezTo>
                    <a:pt x="211" y="84"/>
                    <a:pt x="211" y="84"/>
                    <a:pt x="211" y="84"/>
                  </a:cubicBezTo>
                  <a:cubicBezTo>
                    <a:pt x="210" y="83"/>
                    <a:pt x="208" y="82"/>
                    <a:pt x="208" y="80"/>
                  </a:cubicBezTo>
                  <a:cubicBezTo>
                    <a:pt x="206" y="80"/>
                    <a:pt x="206" y="80"/>
                    <a:pt x="206" y="80"/>
                  </a:cubicBezTo>
                  <a:cubicBezTo>
                    <a:pt x="206" y="79"/>
                    <a:pt x="207" y="78"/>
                    <a:pt x="207" y="78"/>
                  </a:cubicBezTo>
                  <a:cubicBezTo>
                    <a:pt x="208" y="79"/>
                    <a:pt x="209" y="80"/>
                    <a:pt x="209" y="81"/>
                  </a:cubicBezTo>
                  <a:cubicBezTo>
                    <a:pt x="211" y="83"/>
                    <a:pt x="215" y="81"/>
                    <a:pt x="216" y="80"/>
                  </a:cubicBezTo>
                  <a:cubicBezTo>
                    <a:pt x="216" y="79"/>
                    <a:pt x="215" y="78"/>
                    <a:pt x="215" y="77"/>
                  </a:cubicBezTo>
                  <a:cubicBezTo>
                    <a:pt x="216" y="77"/>
                    <a:pt x="218" y="77"/>
                    <a:pt x="219" y="77"/>
                  </a:cubicBezTo>
                  <a:cubicBezTo>
                    <a:pt x="219" y="76"/>
                    <a:pt x="219" y="76"/>
                    <a:pt x="219" y="76"/>
                  </a:cubicBezTo>
                  <a:cubicBezTo>
                    <a:pt x="216" y="75"/>
                    <a:pt x="216" y="75"/>
                    <a:pt x="216" y="75"/>
                  </a:cubicBezTo>
                  <a:cubicBezTo>
                    <a:pt x="217" y="74"/>
                    <a:pt x="217" y="74"/>
                    <a:pt x="217" y="74"/>
                  </a:cubicBezTo>
                  <a:cubicBezTo>
                    <a:pt x="219" y="75"/>
                    <a:pt x="219" y="75"/>
                    <a:pt x="219" y="75"/>
                  </a:cubicBezTo>
                  <a:cubicBezTo>
                    <a:pt x="223" y="73"/>
                    <a:pt x="215" y="72"/>
                    <a:pt x="214" y="71"/>
                  </a:cubicBezTo>
                  <a:cubicBezTo>
                    <a:pt x="216" y="71"/>
                    <a:pt x="218" y="71"/>
                    <a:pt x="220" y="71"/>
                  </a:cubicBezTo>
                  <a:cubicBezTo>
                    <a:pt x="221" y="70"/>
                    <a:pt x="221" y="70"/>
                    <a:pt x="221" y="70"/>
                  </a:cubicBezTo>
                  <a:cubicBezTo>
                    <a:pt x="220" y="69"/>
                    <a:pt x="218" y="68"/>
                    <a:pt x="216" y="67"/>
                  </a:cubicBezTo>
                  <a:cubicBezTo>
                    <a:pt x="210" y="67"/>
                    <a:pt x="210" y="67"/>
                    <a:pt x="210" y="67"/>
                  </a:cubicBezTo>
                  <a:cubicBezTo>
                    <a:pt x="210" y="66"/>
                    <a:pt x="210" y="66"/>
                    <a:pt x="210" y="66"/>
                  </a:cubicBezTo>
                  <a:cubicBezTo>
                    <a:pt x="214" y="66"/>
                    <a:pt x="214" y="66"/>
                    <a:pt x="214" y="66"/>
                  </a:cubicBezTo>
                  <a:cubicBezTo>
                    <a:pt x="215" y="65"/>
                    <a:pt x="215" y="65"/>
                    <a:pt x="215" y="65"/>
                  </a:cubicBezTo>
                  <a:cubicBezTo>
                    <a:pt x="214" y="65"/>
                    <a:pt x="214" y="64"/>
                    <a:pt x="214" y="64"/>
                  </a:cubicBezTo>
                  <a:cubicBezTo>
                    <a:pt x="215" y="65"/>
                    <a:pt x="216" y="65"/>
                    <a:pt x="218" y="66"/>
                  </a:cubicBezTo>
                  <a:cubicBezTo>
                    <a:pt x="219" y="67"/>
                    <a:pt x="219" y="67"/>
                    <a:pt x="219" y="67"/>
                  </a:cubicBezTo>
                  <a:cubicBezTo>
                    <a:pt x="222" y="67"/>
                    <a:pt x="222" y="67"/>
                    <a:pt x="222" y="67"/>
                  </a:cubicBezTo>
                  <a:cubicBezTo>
                    <a:pt x="223" y="66"/>
                    <a:pt x="223" y="66"/>
                    <a:pt x="223" y="66"/>
                  </a:cubicBezTo>
                  <a:cubicBezTo>
                    <a:pt x="222" y="65"/>
                    <a:pt x="222" y="65"/>
                    <a:pt x="222" y="65"/>
                  </a:cubicBezTo>
                  <a:cubicBezTo>
                    <a:pt x="224" y="64"/>
                    <a:pt x="224" y="64"/>
                    <a:pt x="224" y="64"/>
                  </a:cubicBezTo>
                  <a:lnTo>
                    <a:pt x="224" y="63"/>
                  </a:lnTo>
                  <a:close/>
                  <a:moveTo>
                    <a:pt x="58" y="52"/>
                  </a:moveTo>
                  <a:cubicBezTo>
                    <a:pt x="58" y="52"/>
                    <a:pt x="58" y="52"/>
                    <a:pt x="58" y="52"/>
                  </a:cubicBezTo>
                  <a:cubicBezTo>
                    <a:pt x="58" y="52"/>
                    <a:pt x="58" y="52"/>
                    <a:pt x="59" y="52"/>
                  </a:cubicBezTo>
                  <a:cubicBezTo>
                    <a:pt x="58" y="52"/>
                    <a:pt x="58" y="52"/>
                    <a:pt x="58" y="52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15" name="Freeform 21">
              <a:extLst>
                <a:ext uri="{FF2B5EF4-FFF2-40B4-BE49-F238E27FC236}">
                  <a16:creationId xmlns:a16="http://schemas.microsoft.com/office/drawing/2014/main" id="{6E4A686A-2B3B-4FE9-51C5-508B04234DF3}"/>
                </a:ext>
              </a:extLst>
            </p:cNvPr>
            <p:cNvSpPr>
              <a:spLocks/>
            </p:cNvSpPr>
            <p:nvPr/>
          </p:nvSpPr>
          <p:spPr bwMode="auto">
            <a:xfrm>
              <a:off x="9598025" y="5119688"/>
              <a:ext cx="298450" cy="282575"/>
            </a:xfrm>
            <a:custGeom>
              <a:avLst/>
              <a:gdLst>
                <a:gd name="T0" fmla="*/ 56 w 78"/>
                <a:gd name="T1" fmla="*/ 72 h 74"/>
                <a:gd name="T2" fmla="*/ 55 w 78"/>
                <a:gd name="T3" fmla="*/ 68 h 74"/>
                <a:gd name="T4" fmla="*/ 55 w 78"/>
                <a:gd name="T5" fmla="*/ 66 h 74"/>
                <a:gd name="T6" fmla="*/ 55 w 78"/>
                <a:gd name="T7" fmla="*/ 63 h 74"/>
                <a:gd name="T8" fmla="*/ 57 w 78"/>
                <a:gd name="T9" fmla="*/ 62 h 74"/>
                <a:gd name="T10" fmla="*/ 59 w 78"/>
                <a:gd name="T11" fmla="*/ 57 h 74"/>
                <a:gd name="T12" fmla="*/ 62 w 78"/>
                <a:gd name="T13" fmla="*/ 54 h 74"/>
                <a:gd name="T14" fmla="*/ 65 w 78"/>
                <a:gd name="T15" fmla="*/ 55 h 74"/>
                <a:gd name="T16" fmla="*/ 65 w 78"/>
                <a:gd name="T17" fmla="*/ 48 h 74"/>
                <a:gd name="T18" fmla="*/ 67 w 78"/>
                <a:gd name="T19" fmla="*/ 49 h 74"/>
                <a:gd name="T20" fmla="*/ 70 w 78"/>
                <a:gd name="T21" fmla="*/ 48 h 74"/>
                <a:gd name="T22" fmla="*/ 73 w 78"/>
                <a:gd name="T23" fmla="*/ 47 h 74"/>
                <a:gd name="T24" fmla="*/ 74 w 78"/>
                <a:gd name="T25" fmla="*/ 48 h 74"/>
                <a:gd name="T26" fmla="*/ 75 w 78"/>
                <a:gd name="T27" fmla="*/ 46 h 74"/>
                <a:gd name="T28" fmla="*/ 73 w 78"/>
                <a:gd name="T29" fmla="*/ 41 h 74"/>
                <a:gd name="T30" fmla="*/ 71 w 78"/>
                <a:gd name="T31" fmla="*/ 36 h 74"/>
                <a:gd name="T32" fmla="*/ 77 w 78"/>
                <a:gd name="T33" fmla="*/ 36 h 74"/>
                <a:gd name="T34" fmla="*/ 73 w 78"/>
                <a:gd name="T35" fmla="*/ 31 h 74"/>
                <a:gd name="T36" fmla="*/ 72 w 78"/>
                <a:gd name="T37" fmla="*/ 29 h 74"/>
                <a:gd name="T38" fmla="*/ 69 w 78"/>
                <a:gd name="T39" fmla="*/ 28 h 74"/>
                <a:gd name="T40" fmla="*/ 69 w 78"/>
                <a:gd name="T41" fmla="*/ 20 h 74"/>
                <a:gd name="T42" fmla="*/ 73 w 78"/>
                <a:gd name="T43" fmla="*/ 14 h 74"/>
                <a:gd name="T44" fmla="*/ 67 w 78"/>
                <a:gd name="T45" fmla="*/ 10 h 74"/>
                <a:gd name="T46" fmla="*/ 64 w 78"/>
                <a:gd name="T47" fmla="*/ 12 h 74"/>
                <a:gd name="T48" fmla="*/ 61 w 78"/>
                <a:gd name="T49" fmla="*/ 8 h 74"/>
                <a:gd name="T50" fmla="*/ 57 w 78"/>
                <a:gd name="T51" fmla="*/ 6 h 74"/>
                <a:gd name="T52" fmla="*/ 50 w 78"/>
                <a:gd name="T53" fmla="*/ 4 h 74"/>
                <a:gd name="T54" fmla="*/ 47 w 78"/>
                <a:gd name="T55" fmla="*/ 5 h 74"/>
                <a:gd name="T56" fmla="*/ 44 w 78"/>
                <a:gd name="T57" fmla="*/ 5 h 74"/>
                <a:gd name="T58" fmla="*/ 40 w 78"/>
                <a:gd name="T59" fmla="*/ 5 h 74"/>
                <a:gd name="T60" fmla="*/ 37 w 78"/>
                <a:gd name="T61" fmla="*/ 4 h 74"/>
                <a:gd name="T62" fmla="*/ 34 w 78"/>
                <a:gd name="T63" fmla="*/ 4 h 74"/>
                <a:gd name="T64" fmla="*/ 32 w 78"/>
                <a:gd name="T65" fmla="*/ 3 h 74"/>
                <a:gd name="T66" fmla="*/ 29 w 78"/>
                <a:gd name="T67" fmla="*/ 3 h 74"/>
                <a:gd name="T68" fmla="*/ 24 w 78"/>
                <a:gd name="T69" fmla="*/ 1 h 74"/>
                <a:gd name="T70" fmla="*/ 20 w 78"/>
                <a:gd name="T71" fmla="*/ 3 h 74"/>
                <a:gd name="T72" fmla="*/ 15 w 78"/>
                <a:gd name="T73" fmla="*/ 4 h 74"/>
                <a:gd name="T74" fmla="*/ 12 w 78"/>
                <a:gd name="T75" fmla="*/ 8 h 74"/>
                <a:gd name="T76" fmla="*/ 10 w 78"/>
                <a:gd name="T77" fmla="*/ 6 h 74"/>
                <a:gd name="T78" fmla="*/ 7 w 78"/>
                <a:gd name="T79" fmla="*/ 4 h 74"/>
                <a:gd name="T80" fmla="*/ 2 w 78"/>
                <a:gd name="T81" fmla="*/ 4 h 74"/>
                <a:gd name="T82" fmla="*/ 2 w 78"/>
                <a:gd name="T83" fmla="*/ 12 h 74"/>
                <a:gd name="T84" fmla="*/ 2 w 78"/>
                <a:gd name="T85" fmla="*/ 17 h 74"/>
                <a:gd name="T86" fmla="*/ 5 w 78"/>
                <a:gd name="T87" fmla="*/ 17 h 74"/>
                <a:gd name="T88" fmla="*/ 7 w 78"/>
                <a:gd name="T89" fmla="*/ 20 h 74"/>
                <a:gd name="T90" fmla="*/ 7 w 78"/>
                <a:gd name="T91" fmla="*/ 21 h 74"/>
                <a:gd name="T92" fmla="*/ 9 w 78"/>
                <a:gd name="T93" fmla="*/ 22 h 74"/>
                <a:gd name="T94" fmla="*/ 11 w 78"/>
                <a:gd name="T95" fmla="*/ 29 h 74"/>
                <a:gd name="T96" fmla="*/ 21 w 78"/>
                <a:gd name="T97" fmla="*/ 41 h 74"/>
                <a:gd name="T98" fmla="*/ 26 w 78"/>
                <a:gd name="T99" fmla="*/ 48 h 74"/>
                <a:gd name="T100" fmla="*/ 32 w 78"/>
                <a:gd name="T101" fmla="*/ 53 h 74"/>
                <a:gd name="T102" fmla="*/ 37 w 78"/>
                <a:gd name="T103" fmla="*/ 59 h 74"/>
                <a:gd name="T104" fmla="*/ 41 w 78"/>
                <a:gd name="T105" fmla="*/ 65 h 74"/>
                <a:gd name="T106" fmla="*/ 44 w 78"/>
                <a:gd name="T107" fmla="*/ 67 h 74"/>
                <a:gd name="T108" fmla="*/ 46 w 78"/>
                <a:gd name="T109" fmla="*/ 69 h 74"/>
                <a:gd name="T110" fmla="*/ 54 w 78"/>
                <a:gd name="T111" fmla="*/ 74 h 74"/>
                <a:gd name="T112" fmla="*/ 56 w 78"/>
                <a:gd name="T113" fmla="*/ 72 h 74"/>
                <a:gd name="T114" fmla="*/ 56 w 78"/>
                <a:gd name="T115" fmla="*/ 72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8" h="74">
                  <a:moveTo>
                    <a:pt x="56" y="72"/>
                  </a:moveTo>
                  <a:cubicBezTo>
                    <a:pt x="57" y="71"/>
                    <a:pt x="55" y="69"/>
                    <a:pt x="55" y="68"/>
                  </a:cubicBezTo>
                  <a:cubicBezTo>
                    <a:pt x="55" y="67"/>
                    <a:pt x="55" y="66"/>
                    <a:pt x="55" y="66"/>
                  </a:cubicBezTo>
                  <a:cubicBezTo>
                    <a:pt x="55" y="65"/>
                    <a:pt x="55" y="64"/>
                    <a:pt x="55" y="63"/>
                  </a:cubicBezTo>
                  <a:cubicBezTo>
                    <a:pt x="55" y="62"/>
                    <a:pt x="57" y="63"/>
                    <a:pt x="57" y="62"/>
                  </a:cubicBezTo>
                  <a:cubicBezTo>
                    <a:pt x="58" y="61"/>
                    <a:pt x="58" y="58"/>
                    <a:pt x="59" y="57"/>
                  </a:cubicBezTo>
                  <a:cubicBezTo>
                    <a:pt x="59" y="55"/>
                    <a:pt x="60" y="54"/>
                    <a:pt x="62" y="54"/>
                  </a:cubicBezTo>
                  <a:cubicBezTo>
                    <a:pt x="63" y="54"/>
                    <a:pt x="65" y="55"/>
                    <a:pt x="65" y="55"/>
                  </a:cubicBezTo>
                  <a:cubicBezTo>
                    <a:pt x="68" y="54"/>
                    <a:pt x="64" y="50"/>
                    <a:pt x="65" y="48"/>
                  </a:cubicBezTo>
                  <a:cubicBezTo>
                    <a:pt x="65" y="48"/>
                    <a:pt x="66" y="48"/>
                    <a:pt x="67" y="49"/>
                  </a:cubicBezTo>
                  <a:cubicBezTo>
                    <a:pt x="68" y="49"/>
                    <a:pt x="69" y="49"/>
                    <a:pt x="70" y="48"/>
                  </a:cubicBezTo>
                  <a:cubicBezTo>
                    <a:pt x="71" y="48"/>
                    <a:pt x="71" y="47"/>
                    <a:pt x="73" y="47"/>
                  </a:cubicBezTo>
                  <a:cubicBezTo>
                    <a:pt x="73" y="47"/>
                    <a:pt x="74" y="48"/>
                    <a:pt x="74" y="48"/>
                  </a:cubicBezTo>
                  <a:cubicBezTo>
                    <a:pt x="75" y="48"/>
                    <a:pt x="75" y="47"/>
                    <a:pt x="75" y="46"/>
                  </a:cubicBezTo>
                  <a:cubicBezTo>
                    <a:pt x="75" y="44"/>
                    <a:pt x="75" y="43"/>
                    <a:pt x="73" y="41"/>
                  </a:cubicBezTo>
                  <a:cubicBezTo>
                    <a:pt x="72" y="40"/>
                    <a:pt x="70" y="37"/>
                    <a:pt x="71" y="36"/>
                  </a:cubicBezTo>
                  <a:cubicBezTo>
                    <a:pt x="72" y="36"/>
                    <a:pt x="76" y="38"/>
                    <a:pt x="77" y="36"/>
                  </a:cubicBezTo>
                  <a:cubicBezTo>
                    <a:pt x="78" y="34"/>
                    <a:pt x="74" y="31"/>
                    <a:pt x="73" y="31"/>
                  </a:cubicBezTo>
                  <a:cubicBezTo>
                    <a:pt x="73" y="30"/>
                    <a:pt x="73" y="29"/>
                    <a:pt x="72" y="29"/>
                  </a:cubicBezTo>
                  <a:cubicBezTo>
                    <a:pt x="71" y="28"/>
                    <a:pt x="70" y="28"/>
                    <a:pt x="69" y="28"/>
                  </a:cubicBezTo>
                  <a:cubicBezTo>
                    <a:pt x="66" y="26"/>
                    <a:pt x="68" y="22"/>
                    <a:pt x="69" y="20"/>
                  </a:cubicBezTo>
                  <a:cubicBezTo>
                    <a:pt x="71" y="18"/>
                    <a:pt x="73" y="16"/>
                    <a:pt x="73" y="14"/>
                  </a:cubicBezTo>
                  <a:cubicBezTo>
                    <a:pt x="74" y="10"/>
                    <a:pt x="70" y="10"/>
                    <a:pt x="67" y="10"/>
                  </a:cubicBezTo>
                  <a:cubicBezTo>
                    <a:pt x="67" y="11"/>
                    <a:pt x="65" y="12"/>
                    <a:pt x="64" y="12"/>
                  </a:cubicBezTo>
                  <a:cubicBezTo>
                    <a:pt x="63" y="12"/>
                    <a:pt x="61" y="9"/>
                    <a:pt x="61" y="8"/>
                  </a:cubicBezTo>
                  <a:cubicBezTo>
                    <a:pt x="60" y="6"/>
                    <a:pt x="59" y="6"/>
                    <a:pt x="57" y="6"/>
                  </a:cubicBezTo>
                  <a:cubicBezTo>
                    <a:pt x="54" y="7"/>
                    <a:pt x="52" y="5"/>
                    <a:pt x="50" y="4"/>
                  </a:cubicBezTo>
                  <a:cubicBezTo>
                    <a:pt x="50" y="5"/>
                    <a:pt x="48" y="5"/>
                    <a:pt x="47" y="5"/>
                  </a:cubicBezTo>
                  <a:cubicBezTo>
                    <a:pt x="46" y="4"/>
                    <a:pt x="45" y="5"/>
                    <a:pt x="44" y="5"/>
                  </a:cubicBezTo>
                  <a:cubicBezTo>
                    <a:pt x="42" y="6"/>
                    <a:pt x="42" y="6"/>
                    <a:pt x="40" y="5"/>
                  </a:cubicBezTo>
                  <a:cubicBezTo>
                    <a:pt x="39" y="4"/>
                    <a:pt x="39" y="3"/>
                    <a:pt x="37" y="4"/>
                  </a:cubicBezTo>
                  <a:cubicBezTo>
                    <a:pt x="36" y="4"/>
                    <a:pt x="35" y="6"/>
                    <a:pt x="34" y="4"/>
                  </a:cubicBezTo>
                  <a:cubicBezTo>
                    <a:pt x="33" y="4"/>
                    <a:pt x="32" y="3"/>
                    <a:pt x="32" y="3"/>
                  </a:cubicBezTo>
                  <a:cubicBezTo>
                    <a:pt x="30" y="3"/>
                    <a:pt x="30" y="4"/>
                    <a:pt x="29" y="3"/>
                  </a:cubicBezTo>
                  <a:cubicBezTo>
                    <a:pt x="27" y="3"/>
                    <a:pt x="26" y="0"/>
                    <a:pt x="24" y="1"/>
                  </a:cubicBezTo>
                  <a:cubicBezTo>
                    <a:pt x="22" y="2"/>
                    <a:pt x="22" y="3"/>
                    <a:pt x="20" y="3"/>
                  </a:cubicBezTo>
                  <a:cubicBezTo>
                    <a:pt x="17" y="3"/>
                    <a:pt x="16" y="2"/>
                    <a:pt x="15" y="4"/>
                  </a:cubicBezTo>
                  <a:cubicBezTo>
                    <a:pt x="14" y="5"/>
                    <a:pt x="13" y="8"/>
                    <a:pt x="12" y="8"/>
                  </a:cubicBezTo>
                  <a:cubicBezTo>
                    <a:pt x="11" y="7"/>
                    <a:pt x="10" y="6"/>
                    <a:pt x="10" y="6"/>
                  </a:cubicBezTo>
                  <a:cubicBezTo>
                    <a:pt x="9" y="5"/>
                    <a:pt x="8" y="4"/>
                    <a:pt x="7" y="4"/>
                  </a:cubicBezTo>
                  <a:cubicBezTo>
                    <a:pt x="5" y="3"/>
                    <a:pt x="3" y="2"/>
                    <a:pt x="2" y="4"/>
                  </a:cubicBezTo>
                  <a:cubicBezTo>
                    <a:pt x="1" y="7"/>
                    <a:pt x="2" y="9"/>
                    <a:pt x="2" y="12"/>
                  </a:cubicBezTo>
                  <a:cubicBezTo>
                    <a:pt x="2" y="14"/>
                    <a:pt x="0" y="16"/>
                    <a:pt x="2" y="17"/>
                  </a:cubicBezTo>
                  <a:cubicBezTo>
                    <a:pt x="3" y="17"/>
                    <a:pt x="4" y="17"/>
                    <a:pt x="5" y="17"/>
                  </a:cubicBezTo>
                  <a:cubicBezTo>
                    <a:pt x="6" y="18"/>
                    <a:pt x="7" y="19"/>
                    <a:pt x="7" y="20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2"/>
                    <a:pt x="8" y="22"/>
                    <a:pt x="9" y="22"/>
                  </a:cubicBezTo>
                  <a:cubicBezTo>
                    <a:pt x="10" y="24"/>
                    <a:pt x="10" y="27"/>
                    <a:pt x="11" y="29"/>
                  </a:cubicBezTo>
                  <a:cubicBezTo>
                    <a:pt x="13" y="34"/>
                    <a:pt x="17" y="37"/>
                    <a:pt x="21" y="41"/>
                  </a:cubicBezTo>
                  <a:cubicBezTo>
                    <a:pt x="22" y="44"/>
                    <a:pt x="24" y="46"/>
                    <a:pt x="26" y="48"/>
                  </a:cubicBezTo>
                  <a:cubicBezTo>
                    <a:pt x="28" y="50"/>
                    <a:pt x="31" y="50"/>
                    <a:pt x="32" y="53"/>
                  </a:cubicBezTo>
                  <a:cubicBezTo>
                    <a:pt x="32" y="56"/>
                    <a:pt x="35" y="57"/>
                    <a:pt x="37" y="59"/>
                  </a:cubicBezTo>
                  <a:cubicBezTo>
                    <a:pt x="38" y="61"/>
                    <a:pt x="39" y="63"/>
                    <a:pt x="41" y="65"/>
                  </a:cubicBezTo>
                  <a:cubicBezTo>
                    <a:pt x="42" y="66"/>
                    <a:pt x="43" y="66"/>
                    <a:pt x="44" y="67"/>
                  </a:cubicBezTo>
                  <a:cubicBezTo>
                    <a:pt x="45" y="67"/>
                    <a:pt x="45" y="69"/>
                    <a:pt x="46" y="69"/>
                  </a:cubicBezTo>
                  <a:cubicBezTo>
                    <a:pt x="48" y="71"/>
                    <a:pt x="52" y="72"/>
                    <a:pt x="54" y="74"/>
                  </a:cubicBezTo>
                  <a:cubicBezTo>
                    <a:pt x="55" y="74"/>
                    <a:pt x="56" y="74"/>
                    <a:pt x="56" y="72"/>
                  </a:cubicBezTo>
                  <a:cubicBezTo>
                    <a:pt x="57" y="70"/>
                    <a:pt x="56" y="74"/>
                    <a:pt x="56" y="72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16" name="Freeform 22">
              <a:extLst>
                <a:ext uri="{FF2B5EF4-FFF2-40B4-BE49-F238E27FC236}">
                  <a16:creationId xmlns:a16="http://schemas.microsoft.com/office/drawing/2014/main" id="{745EF182-9374-AEC9-D650-6280B8573052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9488" y="5389563"/>
              <a:ext cx="128588" cy="309562"/>
            </a:xfrm>
            <a:custGeom>
              <a:avLst/>
              <a:gdLst>
                <a:gd name="T0" fmla="*/ 19 w 34"/>
                <a:gd name="T1" fmla="*/ 79 h 81"/>
                <a:gd name="T2" fmla="*/ 20 w 34"/>
                <a:gd name="T3" fmla="*/ 75 h 81"/>
                <a:gd name="T4" fmla="*/ 22 w 34"/>
                <a:gd name="T5" fmla="*/ 75 h 81"/>
                <a:gd name="T6" fmla="*/ 22 w 34"/>
                <a:gd name="T7" fmla="*/ 73 h 81"/>
                <a:gd name="T8" fmla="*/ 19 w 34"/>
                <a:gd name="T9" fmla="*/ 72 h 81"/>
                <a:gd name="T10" fmla="*/ 22 w 34"/>
                <a:gd name="T11" fmla="*/ 69 h 81"/>
                <a:gd name="T12" fmla="*/ 26 w 34"/>
                <a:gd name="T13" fmla="*/ 68 h 81"/>
                <a:gd name="T14" fmla="*/ 28 w 34"/>
                <a:gd name="T15" fmla="*/ 63 h 81"/>
                <a:gd name="T16" fmla="*/ 30 w 34"/>
                <a:gd name="T17" fmla="*/ 59 h 81"/>
                <a:gd name="T18" fmla="*/ 34 w 34"/>
                <a:gd name="T19" fmla="*/ 56 h 81"/>
                <a:gd name="T20" fmla="*/ 33 w 34"/>
                <a:gd name="T21" fmla="*/ 52 h 81"/>
                <a:gd name="T22" fmla="*/ 33 w 34"/>
                <a:gd name="T23" fmla="*/ 49 h 81"/>
                <a:gd name="T24" fmla="*/ 29 w 34"/>
                <a:gd name="T25" fmla="*/ 47 h 81"/>
                <a:gd name="T26" fmla="*/ 27 w 34"/>
                <a:gd name="T27" fmla="*/ 43 h 81"/>
                <a:gd name="T28" fmla="*/ 24 w 34"/>
                <a:gd name="T29" fmla="*/ 38 h 81"/>
                <a:gd name="T30" fmla="*/ 24 w 34"/>
                <a:gd name="T31" fmla="*/ 33 h 81"/>
                <a:gd name="T32" fmla="*/ 23 w 34"/>
                <a:gd name="T33" fmla="*/ 31 h 81"/>
                <a:gd name="T34" fmla="*/ 23 w 34"/>
                <a:gd name="T35" fmla="*/ 30 h 81"/>
                <a:gd name="T36" fmla="*/ 24 w 34"/>
                <a:gd name="T37" fmla="*/ 28 h 81"/>
                <a:gd name="T38" fmla="*/ 24 w 34"/>
                <a:gd name="T39" fmla="*/ 25 h 81"/>
                <a:gd name="T40" fmla="*/ 25 w 34"/>
                <a:gd name="T41" fmla="*/ 17 h 81"/>
                <a:gd name="T42" fmla="*/ 22 w 34"/>
                <a:gd name="T43" fmla="*/ 11 h 81"/>
                <a:gd name="T44" fmla="*/ 18 w 34"/>
                <a:gd name="T45" fmla="*/ 9 h 81"/>
                <a:gd name="T46" fmla="*/ 15 w 34"/>
                <a:gd name="T47" fmla="*/ 3 h 81"/>
                <a:gd name="T48" fmla="*/ 11 w 34"/>
                <a:gd name="T49" fmla="*/ 6 h 81"/>
                <a:gd name="T50" fmla="*/ 9 w 34"/>
                <a:gd name="T51" fmla="*/ 2 h 81"/>
                <a:gd name="T52" fmla="*/ 3 w 34"/>
                <a:gd name="T53" fmla="*/ 8 h 81"/>
                <a:gd name="T54" fmla="*/ 3 w 34"/>
                <a:gd name="T55" fmla="*/ 8 h 81"/>
                <a:gd name="T56" fmla="*/ 0 w 34"/>
                <a:gd name="T57" fmla="*/ 14 h 81"/>
                <a:gd name="T58" fmla="*/ 1 w 34"/>
                <a:gd name="T59" fmla="*/ 21 h 81"/>
                <a:gd name="T60" fmla="*/ 5 w 34"/>
                <a:gd name="T61" fmla="*/ 23 h 81"/>
                <a:gd name="T62" fmla="*/ 5 w 34"/>
                <a:gd name="T63" fmla="*/ 29 h 81"/>
                <a:gd name="T64" fmla="*/ 4 w 34"/>
                <a:gd name="T65" fmla="*/ 30 h 81"/>
                <a:gd name="T66" fmla="*/ 4 w 34"/>
                <a:gd name="T67" fmla="*/ 32 h 81"/>
                <a:gd name="T68" fmla="*/ 2 w 34"/>
                <a:gd name="T69" fmla="*/ 34 h 81"/>
                <a:gd name="T70" fmla="*/ 4 w 34"/>
                <a:gd name="T71" fmla="*/ 37 h 81"/>
                <a:gd name="T72" fmla="*/ 3 w 34"/>
                <a:gd name="T73" fmla="*/ 43 h 81"/>
                <a:gd name="T74" fmla="*/ 4 w 34"/>
                <a:gd name="T75" fmla="*/ 45 h 81"/>
                <a:gd name="T76" fmla="*/ 3 w 34"/>
                <a:gd name="T77" fmla="*/ 47 h 81"/>
                <a:gd name="T78" fmla="*/ 1 w 34"/>
                <a:gd name="T79" fmla="*/ 52 h 81"/>
                <a:gd name="T80" fmla="*/ 1 w 34"/>
                <a:gd name="T81" fmla="*/ 55 h 81"/>
                <a:gd name="T82" fmla="*/ 2 w 34"/>
                <a:gd name="T83" fmla="*/ 58 h 81"/>
                <a:gd name="T84" fmla="*/ 3 w 34"/>
                <a:gd name="T85" fmla="*/ 61 h 81"/>
                <a:gd name="T86" fmla="*/ 1 w 34"/>
                <a:gd name="T87" fmla="*/ 60 h 81"/>
                <a:gd name="T88" fmla="*/ 8 w 34"/>
                <a:gd name="T89" fmla="*/ 67 h 81"/>
                <a:gd name="T90" fmla="*/ 12 w 34"/>
                <a:gd name="T91" fmla="*/ 70 h 81"/>
                <a:gd name="T92" fmla="*/ 13 w 34"/>
                <a:gd name="T93" fmla="*/ 72 h 81"/>
                <a:gd name="T94" fmla="*/ 14 w 34"/>
                <a:gd name="T95" fmla="*/ 74 h 81"/>
                <a:gd name="T96" fmla="*/ 14 w 34"/>
                <a:gd name="T97" fmla="*/ 78 h 81"/>
                <a:gd name="T98" fmla="*/ 16 w 34"/>
                <a:gd name="T99" fmla="*/ 79 h 81"/>
                <a:gd name="T100" fmla="*/ 17 w 34"/>
                <a:gd name="T101" fmla="*/ 81 h 81"/>
                <a:gd name="T102" fmla="*/ 19 w 34"/>
                <a:gd name="T103" fmla="*/ 79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34" h="81">
                  <a:moveTo>
                    <a:pt x="19" y="79"/>
                  </a:moveTo>
                  <a:cubicBezTo>
                    <a:pt x="20" y="78"/>
                    <a:pt x="19" y="76"/>
                    <a:pt x="20" y="75"/>
                  </a:cubicBezTo>
                  <a:cubicBezTo>
                    <a:pt x="20" y="75"/>
                    <a:pt x="21" y="76"/>
                    <a:pt x="22" y="75"/>
                  </a:cubicBezTo>
                  <a:cubicBezTo>
                    <a:pt x="22" y="75"/>
                    <a:pt x="22" y="74"/>
                    <a:pt x="22" y="73"/>
                  </a:cubicBezTo>
                  <a:cubicBezTo>
                    <a:pt x="21" y="73"/>
                    <a:pt x="20" y="72"/>
                    <a:pt x="19" y="72"/>
                  </a:cubicBezTo>
                  <a:cubicBezTo>
                    <a:pt x="19" y="70"/>
                    <a:pt x="21" y="70"/>
                    <a:pt x="22" y="69"/>
                  </a:cubicBezTo>
                  <a:cubicBezTo>
                    <a:pt x="23" y="69"/>
                    <a:pt x="25" y="69"/>
                    <a:pt x="26" y="68"/>
                  </a:cubicBezTo>
                  <a:cubicBezTo>
                    <a:pt x="27" y="67"/>
                    <a:pt x="28" y="64"/>
                    <a:pt x="28" y="63"/>
                  </a:cubicBezTo>
                  <a:cubicBezTo>
                    <a:pt x="29" y="61"/>
                    <a:pt x="29" y="60"/>
                    <a:pt x="30" y="59"/>
                  </a:cubicBezTo>
                  <a:cubicBezTo>
                    <a:pt x="31" y="58"/>
                    <a:pt x="33" y="59"/>
                    <a:pt x="34" y="56"/>
                  </a:cubicBezTo>
                  <a:cubicBezTo>
                    <a:pt x="34" y="55"/>
                    <a:pt x="34" y="53"/>
                    <a:pt x="33" y="52"/>
                  </a:cubicBezTo>
                  <a:cubicBezTo>
                    <a:pt x="33" y="50"/>
                    <a:pt x="33" y="51"/>
                    <a:pt x="33" y="49"/>
                  </a:cubicBezTo>
                  <a:cubicBezTo>
                    <a:pt x="33" y="46"/>
                    <a:pt x="31" y="47"/>
                    <a:pt x="29" y="47"/>
                  </a:cubicBezTo>
                  <a:cubicBezTo>
                    <a:pt x="27" y="47"/>
                    <a:pt x="28" y="45"/>
                    <a:pt x="27" y="43"/>
                  </a:cubicBezTo>
                  <a:cubicBezTo>
                    <a:pt x="26" y="41"/>
                    <a:pt x="25" y="40"/>
                    <a:pt x="24" y="38"/>
                  </a:cubicBezTo>
                  <a:cubicBezTo>
                    <a:pt x="23" y="36"/>
                    <a:pt x="25" y="35"/>
                    <a:pt x="24" y="33"/>
                  </a:cubicBezTo>
                  <a:cubicBezTo>
                    <a:pt x="24" y="32"/>
                    <a:pt x="23" y="32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4" y="29"/>
                    <a:pt x="24" y="29"/>
                    <a:pt x="24" y="28"/>
                  </a:cubicBezTo>
                  <a:cubicBezTo>
                    <a:pt x="24" y="27"/>
                    <a:pt x="24" y="26"/>
                    <a:pt x="24" y="25"/>
                  </a:cubicBezTo>
                  <a:cubicBezTo>
                    <a:pt x="25" y="22"/>
                    <a:pt x="26" y="20"/>
                    <a:pt x="25" y="17"/>
                  </a:cubicBezTo>
                  <a:cubicBezTo>
                    <a:pt x="25" y="16"/>
                    <a:pt x="24" y="13"/>
                    <a:pt x="22" y="11"/>
                  </a:cubicBezTo>
                  <a:cubicBezTo>
                    <a:pt x="21" y="10"/>
                    <a:pt x="19" y="11"/>
                    <a:pt x="18" y="9"/>
                  </a:cubicBezTo>
                  <a:cubicBezTo>
                    <a:pt x="17" y="7"/>
                    <a:pt x="18" y="5"/>
                    <a:pt x="15" y="3"/>
                  </a:cubicBezTo>
                  <a:cubicBezTo>
                    <a:pt x="14" y="4"/>
                    <a:pt x="12" y="6"/>
                    <a:pt x="11" y="6"/>
                  </a:cubicBezTo>
                  <a:cubicBezTo>
                    <a:pt x="9" y="5"/>
                    <a:pt x="10" y="3"/>
                    <a:pt x="9" y="2"/>
                  </a:cubicBezTo>
                  <a:cubicBezTo>
                    <a:pt x="7" y="0"/>
                    <a:pt x="3" y="6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10"/>
                    <a:pt x="0" y="11"/>
                    <a:pt x="0" y="14"/>
                  </a:cubicBezTo>
                  <a:cubicBezTo>
                    <a:pt x="1" y="17"/>
                    <a:pt x="2" y="19"/>
                    <a:pt x="1" y="21"/>
                  </a:cubicBezTo>
                  <a:cubicBezTo>
                    <a:pt x="2" y="22"/>
                    <a:pt x="5" y="22"/>
                    <a:pt x="5" y="23"/>
                  </a:cubicBezTo>
                  <a:cubicBezTo>
                    <a:pt x="6" y="24"/>
                    <a:pt x="6" y="28"/>
                    <a:pt x="5" y="29"/>
                  </a:cubicBezTo>
                  <a:cubicBezTo>
                    <a:pt x="5" y="30"/>
                    <a:pt x="4" y="29"/>
                    <a:pt x="4" y="30"/>
                  </a:cubicBezTo>
                  <a:cubicBezTo>
                    <a:pt x="3" y="31"/>
                    <a:pt x="5" y="31"/>
                    <a:pt x="4" y="32"/>
                  </a:cubicBezTo>
                  <a:cubicBezTo>
                    <a:pt x="4" y="33"/>
                    <a:pt x="3" y="34"/>
                    <a:pt x="2" y="34"/>
                  </a:cubicBezTo>
                  <a:cubicBezTo>
                    <a:pt x="2" y="36"/>
                    <a:pt x="3" y="36"/>
                    <a:pt x="4" y="37"/>
                  </a:cubicBezTo>
                  <a:cubicBezTo>
                    <a:pt x="5" y="39"/>
                    <a:pt x="3" y="41"/>
                    <a:pt x="3" y="43"/>
                  </a:cubicBezTo>
                  <a:cubicBezTo>
                    <a:pt x="3" y="44"/>
                    <a:pt x="4" y="45"/>
                    <a:pt x="4" y="45"/>
                  </a:cubicBezTo>
                  <a:cubicBezTo>
                    <a:pt x="4" y="46"/>
                    <a:pt x="4" y="46"/>
                    <a:pt x="3" y="47"/>
                  </a:cubicBezTo>
                  <a:cubicBezTo>
                    <a:pt x="2" y="48"/>
                    <a:pt x="2" y="50"/>
                    <a:pt x="1" y="52"/>
                  </a:cubicBezTo>
                  <a:cubicBezTo>
                    <a:pt x="1" y="53"/>
                    <a:pt x="0" y="53"/>
                    <a:pt x="1" y="55"/>
                  </a:cubicBezTo>
                  <a:cubicBezTo>
                    <a:pt x="2" y="56"/>
                    <a:pt x="3" y="56"/>
                    <a:pt x="2" y="58"/>
                  </a:cubicBezTo>
                  <a:cubicBezTo>
                    <a:pt x="3" y="58"/>
                    <a:pt x="5" y="61"/>
                    <a:pt x="3" y="61"/>
                  </a:cubicBezTo>
                  <a:cubicBezTo>
                    <a:pt x="2" y="61"/>
                    <a:pt x="2" y="59"/>
                    <a:pt x="1" y="60"/>
                  </a:cubicBezTo>
                  <a:cubicBezTo>
                    <a:pt x="0" y="62"/>
                    <a:pt x="6" y="66"/>
                    <a:pt x="8" y="67"/>
                  </a:cubicBezTo>
                  <a:cubicBezTo>
                    <a:pt x="9" y="68"/>
                    <a:pt x="11" y="69"/>
                    <a:pt x="12" y="70"/>
                  </a:cubicBezTo>
                  <a:cubicBezTo>
                    <a:pt x="12" y="71"/>
                    <a:pt x="12" y="72"/>
                    <a:pt x="13" y="72"/>
                  </a:cubicBezTo>
                  <a:cubicBezTo>
                    <a:pt x="13" y="73"/>
                    <a:pt x="14" y="73"/>
                    <a:pt x="14" y="74"/>
                  </a:cubicBezTo>
                  <a:cubicBezTo>
                    <a:pt x="15" y="75"/>
                    <a:pt x="13" y="76"/>
                    <a:pt x="14" y="78"/>
                  </a:cubicBezTo>
                  <a:cubicBezTo>
                    <a:pt x="15" y="78"/>
                    <a:pt x="16" y="78"/>
                    <a:pt x="16" y="79"/>
                  </a:cubicBezTo>
                  <a:cubicBezTo>
                    <a:pt x="17" y="80"/>
                    <a:pt x="17" y="79"/>
                    <a:pt x="17" y="81"/>
                  </a:cubicBezTo>
                  <a:cubicBezTo>
                    <a:pt x="17" y="80"/>
                    <a:pt x="18" y="79"/>
                    <a:pt x="19" y="79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17" name="Freeform 24">
              <a:extLst>
                <a:ext uri="{FF2B5EF4-FFF2-40B4-BE49-F238E27FC236}">
                  <a16:creationId xmlns:a16="http://schemas.microsoft.com/office/drawing/2014/main" id="{E4F07CEE-175F-0566-B225-1346B9673C9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263063" y="1708150"/>
              <a:ext cx="971550" cy="2233612"/>
            </a:xfrm>
            <a:custGeom>
              <a:avLst/>
              <a:gdLst>
                <a:gd name="T0" fmla="*/ 245 w 255"/>
                <a:gd name="T1" fmla="*/ 164 h 586"/>
                <a:gd name="T2" fmla="*/ 235 w 255"/>
                <a:gd name="T3" fmla="*/ 166 h 586"/>
                <a:gd name="T4" fmla="*/ 221 w 255"/>
                <a:gd name="T5" fmla="*/ 166 h 586"/>
                <a:gd name="T6" fmla="*/ 216 w 255"/>
                <a:gd name="T7" fmla="*/ 174 h 586"/>
                <a:gd name="T8" fmla="*/ 210 w 255"/>
                <a:gd name="T9" fmla="*/ 178 h 586"/>
                <a:gd name="T10" fmla="*/ 204 w 255"/>
                <a:gd name="T11" fmla="*/ 195 h 586"/>
                <a:gd name="T12" fmla="*/ 193 w 255"/>
                <a:gd name="T13" fmla="*/ 212 h 586"/>
                <a:gd name="T14" fmla="*/ 201 w 255"/>
                <a:gd name="T15" fmla="*/ 222 h 586"/>
                <a:gd name="T16" fmla="*/ 199 w 255"/>
                <a:gd name="T17" fmla="*/ 233 h 586"/>
                <a:gd name="T18" fmla="*/ 187 w 255"/>
                <a:gd name="T19" fmla="*/ 257 h 586"/>
                <a:gd name="T20" fmla="*/ 173 w 255"/>
                <a:gd name="T21" fmla="*/ 266 h 586"/>
                <a:gd name="T22" fmla="*/ 157 w 255"/>
                <a:gd name="T23" fmla="*/ 278 h 586"/>
                <a:gd name="T24" fmla="*/ 145 w 255"/>
                <a:gd name="T25" fmla="*/ 289 h 586"/>
                <a:gd name="T26" fmla="*/ 138 w 255"/>
                <a:gd name="T27" fmla="*/ 301 h 586"/>
                <a:gd name="T28" fmla="*/ 131 w 255"/>
                <a:gd name="T29" fmla="*/ 314 h 586"/>
                <a:gd name="T30" fmla="*/ 123 w 255"/>
                <a:gd name="T31" fmla="*/ 321 h 586"/>
                <a:gd name="T32" fmla="*/ 121 w 255"/>
                <a:gd name="T33" fmla="*/ 342 h 586"/>
                <a:gd name="T34" fmla="*/ 118 w 255"/>
                <a:gd name="T35" fmla="*/ 356 h 586"/>
                <a:gd name="T36" fmla="*/ 118 w 255"/>
                <a:gd name="T37" fmla="*/ 389 h 586"/>
                <a:gd name="T38" fmla="*/ 136 w 255"/>
                <a:gd name="T39" fmla="*/ 397 h 586"/>
                <a:gd name="T40" fmla="*/ 143 w 255"/>
                <a:gd name="T41" fmla="*/ 403 h 586"/>
                <a:gd name="T42" fmla="*/ 150 w 255"/>
                <a:gd name="T43" fmla="*/ 424 h 586"/>
                <a:gd name="T44" fmla="*/ 125 w 255"/>
                <a:gd name="T45" fmla="*/ 434 h 586"/>
                <a:gd name="T46" fmla="*/ 100 w 255"/>
                <a:gd name="T47" fmla="*/ 434 h 586"/>
                <a:gd name="T48" fmla="*/ 121 w 255"/>
                <a:gd name="T49" fmla="*/ 444 h 586"/>
                <a:gd name="T50" fmla="*/ 139 w 255"/>
                <a:gd name="T51" fmla="*/ 441 h 586"/>
                <a:gd name="T52" fmla="*/ 128 w 255"/>
                <a:gd name="T53" fmla="*/ 449 h 586"/>
                <a:gd name="T54" fmla="*/ 102 w 255"/>
                <a:gd name="T55" fmla="*/ 467 h 586"/>
                <a:gd name="T56" fmla="*/ 111 w 255"/>
                <a:gd name="T57" fmla="*/ 483 h 586"/>
                <a:gd name="T58" fmla="*/ 104 w 255"/>
                <a:gd name="T59" fmla="*/ 495 h 586"/>
                <a:gd name="T60" fmla="*/ 107 w 255"/>
                <a:gd name="T61" fmla="*/ 514 h 586"/>
                <a:gd name="T62" fmla="*/ 102 w 255"/>
                <a:gd name="T63" fmla="*/ 537 h 586"/>
                <a:gd name="T64" fmla="*/ 91 w 255"/>
                <a:gd name="T65" fmla="*/ 559 h 586"/>
                <a:gd name="T66" fmla="*/ 70 w 255"/>
                <a:gd name="T67" fmla="*/ 562 h 586"/>
                <a:gd name="T68" fmla="*/ 45 w 255"/>
                <a:gd name="T69" fmla="*/ 585 h 586"/>
                <a:gd name="T70" fmla="*/ 26 w 255"/>
                <a:gd name="T71" fmla="*/ 553 h 586"/>
                <a:gd name="T72" fmla="*/ 23 w 255"/>
                <a:gd name="T73" fmla="*/ 530 h 586"/>
                <a:gd name="T74" fmla="*/ 12 w 255"/>
                <a:gd name="T75" fmla="*/ 501 h 586"/>
                <a:gd name="T76" fmla="*/ 5 w 255"/>
                <a:gd name="T77" fmla="*/ 481 h 586"/>
                <a:gd name="T78" fmla="*/ 7 w 255"/>
                <a:gd name="T79" fmla="*/ 458 h 586"/>
                <a:gd name="T80" fmla="*/ 27 w 255"/>
                <a:gd name="T81" fmla="*/ 406 h 586"/>
                <a:gd name="T82" fmla="*/ 23 w 255"/>
                <a:gd name="T83" fmla="*/ 350 h 586"/>
                <a:gd name="T84" fmla="*/ 20 w 255"/>
                <a:gd name="T85" fmla="*/ 289 h 586"/>
                <a:gd name="T86" fmla="*/ 54 w 255"/>
                <a:gd name="T87" fmla="*/ 248 h 586"/>
                <a:gd name="T88" fmla="*/ 65 w 255"/>
                <a:gd name="T89" fmla="*/ 188 h 586"/>
                <a:gd name="T90" fmla="*/ 84 w 255"/>
                <a:gd name="T91" fmla="*/ 131 h 586"/>
                <a:gd name="T92" fmla="*/ 117 w 255"/>
                <a:gd name="T93" fmla="*/ 55 h 586"/>
                <a:gd name="T94" fmla="*/ 137 w 255"/>
                <a:gd name="T95" fmla="*/ 27 h 586"/>
                <a:gd name="T96" fmla="*/ 175 w 255"/>
                <a:gd name="T97" fmla="*/ 29 h 586"/>
                <a:gd name="T98" fmla="*/ 191 w 255"/>
                <a:gd name="T99" fmla="*/ 8 h 586"/>
                <a:gd name="T100" fmla="*/ 215 w 255"/>
                <a:gd name="T101" fmla="*/ 31 h 586"/>
                <a:gd name="T102" fmla="*/ 243 w 255"/>
                <a:gd name="T103" fmla="*/ 57 h 586"/>
                <a:gd name="T104" fmla="*/ 244 w 255"/>
                <a:gd name="T105" fmla="*/ 94 h 586"/>
                <a:gd name="T106" fmla="*/ 243 w 255"/>
                <a:gd name="T107" fmla="*/ 136 h 586"/>
                <a:gd name="T108" fmla="*/ 105 w 255"/>
                <a:gd name="T109" fmla="*/ 554 h 586"/>
                <a:gd name="T110" fmla="*/ 107 w 255"/>
                <a:gd name="T111" fmla="*/ 532 h 586"/>
                <a:gd name="T112" fmla="*/ 149 w 255"/>
                <a:gd name="T113" fmla="*/ 511 h 586"/>
                <a:gd name="T114" fmla="*/ 159 w 255"/>
                <a:gd name="T115" fmla="*/ 493 h 586"/>
                <a:gd name="T116" fmla="*/ 137 w 255"/>
                <a:gd name="T117" fmla="*/ 508 h 5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55" h="586">
                  <a:moveTo>
                    <a:pt x="254" y="163"/>
                  </a:moveTo>
                  <a:cubicBezTo>
                    <a:pt x="255" y="164"/>
                    <a:pt x="255" y="165"/>
                    <a:pt x="255" y="167"/>
                  </a:cubicBezTo>
                  <a:cubicBezTo>
                    <a:pt x="254" y="166"/>
                    <a:pt x="253" y="165"/>
                    <a:pt x="252" y="166"/>
                  </a:cubicBezTo>
                  <a:cubicBezTo>
                    <a:pt x="251" y="166"/>
                    <a:pt x="250" y="166"/>
                    <a:pt x="250" y="166"/>
                  </a:cubicBezTo>
                  <a:cubicBezTo>
                    <a:pt x="250" y="167"/>
                    <a:pt x="250" y="167"/>
                    <a:pt x="250" y="168"/>
                  </a:cubicBezTo>
                  <a:cubicBezTo>
                    <a:pt x="250" y="166"/>
                    <a:pt x="248" y="167"/>
                    <a:pt x="248" y="166"/>
                  </a:cubicBezTo>
                  <a:cubicBezTo>
                    <a:pt x="247" y="166"/>
                    <a:pt x="247" y="165"/>
                    <a:pt x="247" y="165"/>
                  </a:cubicBezTo>
                  <a:cubicBezTo>
                    <a:pt x="246" y="164"/>
                    <a:pt x="246" y="164"/>
                    <a:pt x="245" y="164"/>
                  </a:cubicBezTo>
                  <a:cubicBezTo>
                    <a:pt x="244" y="164"/>
                    <a:pt x="244" y="166"/>
                    <a:pt x="243" y="166"/>
                  </a:cubicBezTo>
                  <a:cubicBezTo>
                    <a:pt x="243" y="165"/>
                    <a:pt x="242" y="165"/>
                    <a:pt x="241" y="165"/>
                  </a:cubicBezTo>
                  <a:cubicBezTo>
                    <a:pt x="241" y="164"/>
                    <a:pt x="240" y="164"/>
                    <a:pt x="240" y="164"/>
                  </a:cubicBezTo>
                  <a:cubicBezTo>
                    <a:pt x="240" y="165"/>
                    <a:pt x="240" y="166"/>
                    <a:pt x="240" y="167"/>
                  </a:cubicBezTo>
                  <a:cubicBezTo>
                    <a:pt x="239" y="166"/>
                    <a:pt x="238" y="166"/>
                    <a:pt x="238" y="165"/>
                  </a:cubicBezTo>
                  <a:cubicBezTo>
                    <a:pt x="238" y="165"/>
                    <a:pt x="238" y="166"/>
                    <a:pt x="237" y="166"/>
                  </a:cubicBezTo>
                  <a:cubicBezTo>
                    <a:pt x="237" y="165"/>
                    <a:pt x="236" y="164"/>
                    <a:pt x="236" y="164"/>
                  </a:cubicBezTo>
                  <a:cubicBezTo>
                    <a:pt x="235" y="165"/>
                    <a:pt x="235" y="166"/>
                    <a:pt x="235" y="166"/>
                  </a:cubicBezTo>
                  <a:cubicBezTo>
                    <a:pt x="235" y="168"/>
                    <a:pt x="234" y="170"/>
                    <a:pt x="233" y="170"/>
                  </a:cubicBezTo>
                  <a:cubicBezTo>
                    <a:pt x="233" y="169"/>
                    <a:pt x="233" y="168"/>
                    <a:pt x="233" y="167"/>
                  </a:cubicBezTo>
                  <a:cubicBezTo>
                    <a:pt x="232" y="166"/>
                    <a:pt x="231" y="166"/>
                    <a:pt x="230" y="166"/>
                  </a:cubicBezTo>
                  <a:cubicBezTo>
                    <a:pt x="228" y="164"/>
                    <a:pt x="227" y="161"/>
                    <a:pt x="225" y="160"/>
                  </a:cubicBezTo>
                  <a:cubicBezTo>
                    <a:pt x="225" y="162"/>
                    <a:pt x="226" y="165"/>
                    <a:pt x="225" y="167"/>
                  </a:cubicBezTo>
                  <a:cubicBezTo>
                    <a:pt x="224" y="167"/>
                    <a:pt x="224" y="165"/>
                    <a:pt x="224" y="165"/>
                  </a:cubicBezTo>
                  <a:cubicBezTo>
                    <a:pt x="223" y="165"/>
                    <a:pt x="222" y="166"/>
                    <a:pt x="222" y="166"/>
                  </a:cubicBezTo>
                  <a:cubicBezTo>
                    <a:pt x="222" y="166"/>
                    <a:pt x="222" y="166"/>
                    <a:pt x="221" y="166"/>
                  </a:cubicBezTo>
                  <a:cubicBezTo>
                    <a:pt x="221" y="165"/>
                    <a:pt x="222" y="164"/>
                    <a:pt x="221" y="163"/>
                  </a:cubicBezTo>
                  <a:cubicBezTo>
                    <a:pt x="220" y="162"/>
                    <a:pt x="218" y="163"/>
                    <a:pt x="218" y="165"/>
                  </a:cubicBezTo>
                  <a:cubicBezTo>
                    <a:pt x="218" y="166"/>
                    <a:pt x="219" y="167"/>
                    <a:pt x="218" y="168"/>
                  </a:cubicBezTo>
                  <a:cubicBezTo>
                    <a:pt x="218" y="168"/>
                    <a:pt x="217" y="168"/>
                    <a:pt x="216" y="168"/>
                  </a:cubicBezTo>
                  <a:cubicBezTo>
                    <a:pt x="218" y="169"/>
                    <a:pt x="218" y="169"/>
                    <a:pt x="218" y="170"/>
                  </a:cubicBezTo>
                  <a:cubicBezTo>
                    <a:pt x="218" y="171"/>
                    <a:pt x="217" y="171"/>
                    <a:pt x="217" y="171"/>
                  </a:cubicBezTo>
                  <a:cubicBezTo>
                    <a:pt x="218" y="172"/>
                    <a:pt x="218" y="172"/>
                    <a:pt x="218" y="172"/>
                  </a:cubicBezTo>
                  <a:cubicBezTo>
                    <a:pt x="219" y="174"/>
                    <a:pt x="217" y="174"/>
                    <a:pt x="216" y="174"/>
                  </a:cubicBezTo>
                  <a:cubicBezTo>
                    <a:pt x="216" y="174"/>
                    <a:pt x="221" y="174"/>
                    <a:pt x="220" y="177"/>
                  </a:cubicBezTo>
                  <a:cubicBezTo>
                    <a:pt x="217" y="176"/>
                    <a:pt x="214" y="175"/>
                    <a:pt x="213" y="173"/>
                  </a:cubicBezTo>
                  <a:cubicBezTo>
                    <a:pt x="211" y="172"/>
                    <a:pt x="210" y="169"/>
                    <a:pt x="207" y="169"/>
                  </a:cubicBezTo>
                  <a:cubicBezTo>
                    <a:pt x="208" y="170"/>
                    <a:pt x="208" y="170"/>
                    <a:pt x="209" y="171"/>
                  </a:cubicBezTo>
                  <a:cubicBezTo>
                    <a:pt x="210" y="172"/>
                    <a:pt x="210" y="173"/>
                    <a:pt x="210" y="174"/>
                  </a:cubicBezTo>
                  <a:cubicBezTo>
                    <a:pt x="212" y="176"/>
                    <a:pt x="213" y="176"/>
                    <a:pt x="215" y="178"/>
                  </a:cubicBezTo>
                  <a:cubicBezTo>
                    <a:pt x="214" y="178"/>
                    <a:pt x="213" y="179"/>
                    <a:pt x="212" y="179"/>
                  </a:cubicBezTo>
                  <a:cubicBezTo>
                    <a:pt x="212" y="179"/>
                    <a:pt x="211" y="178"/>
                    <a:pt x="210" y="178"/>
                  </a:cubicBezTo>
                  <a:cubicBezTo>
                    <a:pt x="210" y="180"/>
                    <a:pt x="213" y="180"/>
                    <a:pt x="213" y="181"/>
                  </a:cubicBezTo>
                  <a:cubicBezTo>
                    <a:pt x="212" y="183"/>
                    <a:pt x="211" y="182"/>
                    <a:pt x="211" y="184"/>
                  </a:cubicBezTo>
                  <a:cubicBezTo>
                    <a:pt x="208" y="185"/>
                    <a:pt x="206" y="183"/>
                    <a:pt x="204" y="184"/>
                  </a:cubicBezTo>
                  <a:cubicBezTo>
                    <a:pt x="203" y="185"/>
                    <a:pt x="203" y="186"/>
                    <a:pt x="202" y="186"/>
                  </a:cubicBezTo>
                  <a:cubicBezTo>
                    <a:pt x="201" y="187"/>
                    <a:pt x="199" y="186"/>
                    <a:pt x="199" y="186"/>
                  </a:cubicBezTo>
                  <a:cubicBezTo>
                    <a:pt x="196" y="188"/>
                    <a:pt x="200" y="188"/>
                    <a:pt x="201" y="190"/>
                  </a:cubicBezTo>
                  <a:cubicBezTo>
                    <a:pt x="202" y="191"/>
                    <a:pt x="202" y="191"/>
                    <a:pt x="203" y="192"/>
                  </a:cubicBezTo>
                  <a:cubicBezTo>
                    <a:pt x="203" y="193"/>
                    <a:pt x="204" y="193"/>
                    <a:pt x="204" y="195"/>
                  </a:cubicBezTo>
                  <a:cubicBezTo>
                    <a:pt x="205" y="196"/>
                    <a:pt x="204" y="195"/>
                    <a:pt x="204" y="196"/>
                  </a:cubicBezTo>
                  <a:cubicBezTo>
                    <a:pt x="204" y="197"/>
                    <a:pt x="204" y="198"/>
                    <a:pt x="204" y="199"/>
                  </a:cubicBezTo>
                  <a:cubicBezTo>
                    <a:pt x="204" y="201"/>
                    <a:pt x="203" y="201"/>
                    <a:pt x="201" y="201"/>
                  </a:cubicBezTo>
                  <a:cubicBezTo>
                    <a:pt x="201" y="201"/>
                    <a:pt x="201" y="202"/>
                    <a:pt x="202" y="202"/>
                  </a:cubicBezTo>
                  <a:cubicBezTo>
                    <a:pt x="200" y="203"/>
                    <a:pt x="200" y="204"/>
                    <a:pt x="200" y="205"/>
                  </a:cubicBezTo>
                  <a:cubicBezTo>
                    <a:pt x="198" y="205"/>
                    <a:pt x="198" y="205"/>
                    <a:pt x="197" y="207"/>
                  </a:cubicBezTo>
                  <a:cubicBezTo>
                    <a:pt x="196" y="208"/>
                    <a:pt x="196" y="210"/>
                    <a:pt x="195" y="211"/>
                  </a:cubicBezTo>
                  <a:cubicBezTo>
                    <a:pt x="194" y="211"/>
                    <a:pt x="192" y="211"/>
                    <a:pt x="193" y="212"/>
                  </a:cubicBezTo>
                  <a:cubicBezTo>
                    <a:pt x="194" y="213"/>
                    <a:pt x="196" y="213"/>
                    <a:pt x="197" y="213"/>
                  </a:cubicBezTo>
                  <a:cubicBezTo>
                    <a:pt x="197" y="213"/>
                    <a:pt x="199" y="213"/>
                    <a:pt x="199" y="214"/>
                  </a:cubicBezTo>
                  <a:cubicBezTo>
                    <a:pt x="199" y="214"/>
                    <a:pt x="198" y="215"/>
                    <a:pt x="198" y="215"/>
                  </a:cubicBezTo>
                  <a:cubicBezTo>
                    <a:pt x="198" y="216"/>
                    <a:pt x="199" y="217"/>
                    <a:pt x="199" y="218"/>
                  </a:cubicBezTo>
                  <a:cubicBezTo>
                    <a:pt x="197" y="218"/>
                    <a:pt x="196" y="216"/>
                    <a:pt x="196" y="215"/>
                  </a:cubicBezTo>
                  <a:cubicBezTo>
                    <a:pt x="193" y="217"/>
                    <a:pt x="196" y="219"/>
                    <a:pt x="197" y="220"/>
                  </a:cubicBezTo>
                  <a:cubicBezTo>
                    <a:pt x="198" y="221"/>
                    <a:pt x="198" y="221"/>
                    <a:pt x="199" y="223"/>
                  </a:cubicBezTo>
                  <a:cubicBezTo>
                    <a:pt x="200" y="222"/>
                    <a:pt x="200" y="221"/>
                    <a:pt x="201" y="222"/>
                  </a:cubicBezTo>
                  <a:cubicBezTo>
                    <a:pt x="202" y="222"/>
                    <a:pt x="203" y="224"/>
                    <a:pt x="202" y="224"/>
                  </a:cubicBezTo>
                  <a:cubicBezTo>
                    <a:pt x="202" y="225"/>
                    <a:pt x="201" y="225"/>
                    <a:pt x="201" y="225"/>
                  </a:cubicBezTo>
                  <a:cubicBezTo>
                    <a:pt x="200" y="226"/>
                    <a:pt x="201" y="225"/>
                    <a:pt x="201" y="226"/>
                  </a:cubicBezTo>
                  <a:cubicBezTo>
                    <a:pt x="202" y="226"/>
                    <a:pt x="202" y="225"/>
                    <a:pt x="203" y="226"/>
                  </a:cubicBezTo>
                  <a:cubicBezTo>
                    <a:pt x="203" y="227"/>
                    <a:pt x="202" y="228"/>
                    <a:pt x="203" y="228"/>
                  </a:cubicBezTo>
                  <a:cubicBezTo>
                    <a:pt x="203" y="228"/>
                    <a:pt x="203" y="228"/>
                    <a:pt x="204" y="227"/>
                  </a:cubicBezTo>
                  <a:cubicBezTo>
                    <a:pt x="206" y="227"/>
                    <a:pt x="202" y="231"/>
                    <a:pt x="202" y="231"/>
                  </a:cubicBezTo>
                  <a:cubicBezTo>
                    <a:pt x="201" y="233"/>
                    <a:pt x="200" y="236"/>
                    <a:pt x="199" y="233"/>
                  </a:cubicBezTo>
                  <a:cubicBezTo>
                    <a:pt x="198" y="233"/>
                    <a:pt x="199" y="234"/>
                    <a:pt x="198" y="234"/>
                  </a:cubicBezTo>
                  <a:cubicBezTo>
                    <a:pt x="198" y="235"/>
                    <a:pt x="197" y="235"/>
                    <a:pt x="197" y="236"/>
                  </a:cubicBezTo>
                  <a:cubicBezTo>
                    <a:pt x="196" y="237"/>
                    <a:pt x="196" y="238"/>
                    <a:pt x="195" y="238"/>
                  </a:cubicBezTo>
                  <a:cubicBezTo>
                    <a:pt x="194" y="239"/>
                    <a:pt x="194" y="240"/>
                    <a:pt x="193" y="241"/>
                  </a:cubicBezTo>
                  <a:cubicBezTo>
                    <a:pt x="192" y="242"/>
                    <a:pt x="191" y="243"/>
                    <a:pt x="191" y="245"/>
                  </a:cubicBezTo>
                  <a:cubicBezTo>
                    <a:pt x="190" y="248"/>
                    <a:pt x="189" y="251"/>
                    <a:pt x="188" y="253"/>
                  </a:cubicBezTo>
                  <a:cubicBezTo>
                    <a:pt x="187" y="254"/>
                    <a:pt x="187" y="255"/>
                    <a:pt x="187" y="256"/>
                  </a:cubicBezTo>
                  <a:cubicBezTo>
                    <a:pt x="187" y="257"/>
                    <a:pt x="187" y="257"/>
                    <a:pt x="187" y="257"/>
                  </a:cubicBezTo>
                  <a:cubicBezTo>
                    <a:pt x="186" y="258"/>
                    <a:pt x="186" y="257"/>
                    <a:pt x="186" y="257"/>
                  </a:cubicBezTo>
                  <a:cubicBezTo>
                    <a:pt x="184" y="257"/>
                    <a:pt x="184" y="258"/>
                    <a:pt x="184" y="258"/>
                  </a:cubicBezTo>
                  <a:cubicBezTo>
                    <a:pt x="183" y="258"/>
                    <a:pt x="182" y="257"/>
                    <a:pt x="181" y="259"/>
                  </a:cubicBezTo>
                  <a:cubicBezTo>
                    <a:pt x="181" y="260"/>
                    <a:pt x="182" y="264"/>
                    <a:pt x="180" y="262"/>
                  </a:cubicBezTo>
                  <a:cubicBezTo>
                    <a:pt x="179" y="261"/>
                    <a:pt x="180" y="260"/>
                    <a:pt x="179" y="260"/>
                  </a:cubicBezTo>
                  <a:cubicBezTo>
                    <a:pt x="178" y="261"/>
                    <a:pt x="178" y="262"/>
                    <a:pt x="178" y="263"/>
                  </a:cubicBezTo>
                  <a:cubicBezTo>
                    <a:pt x="177" y="264"/>
                    <a:pt x="177" y="264"/>
                    <a:pt x="175" y="263"/>
                  </a:cubicBezTo>
                  <a:cubicBezTo>
                    <a:pt x="174" y="263"/>
                    <a:pt x="172" y="264"/>
                    <a:pt x="173" y="266"/>
                  </a:cubicBezTo>
                  <a:cubicBezTo>
                    <a:pt x="172" y="264"/>
                    <a:pt x="170" y="267"/>
                    <a:pt x="169" y="268"/>
                  </a:cubicBezTo>
                  <a:cubicBezTo>
                    <a:pt x="168" y="271"/>
                    <a:pt x="167" y="276"/>
                    <a:pt x="165" y="271"/>
                  </a:cubicBezTo>
                  <a:cubicBezTo>
                    <a:pt x="165" y="270"/>
                    <a:pt x="164" y="267"/>
                    <a:pt x="162" y="267"/>
                  </a:cubicBezTo>
                  <a:cubicBezTo>
                    <a:pt x="161" y="268"/>
                    <a:pt x="164" y="273"/>
                    <a:pt x="164" y="274"/>
                  </a:cubicBezTo>
                  <a:cubicBezTo>
                    <a:pt x="162" y="274"/>
                    <a:pt x="161" y="272"/>
                    <a:pt x="160" y="273"/>
                  </a:cubicBezTo>
                  <a:cubicBezTo>
                    <a:pt x="160" y="273"/>
                    <a:pt x="159" y="272"/>
                    <a:pt x="159" y="272"/>
                  </a:cubicBezTo>
                  <a:cubicBezTo>
                    <a:pt x="157" y="273"/>
                    <a:pt x="160" y="276"/>
                    <a:pt x="159" y="277"/>
                  </a:cubicBezTo>
                  <a:cubicBezTo>
                    <a:pt x="158" y="278"/>
                    <a:pt x="158" y="278"/>
                    <a:pt x="157" y="278"/>
                  </a:cubicBezTo>
                  <a:cubicBezTo>
                    <a:pt x="156" y="279"/>
                    <a:pt x="156" y="281"/>
                    <a:pt x="156" y="282"/>
                  </a:cubicBezTo>
                  <a:cubicBezTo>
                    <a:pt x="154" y="282"/>
                    <a:pt x="155" y="285"/>
                    <a:pt x="154" y="284"/>
                  </a:cubicBezTo>
                  <a:cubicBezTo>
                    <a:pt x="152" y="284"/>
                    <a:pt x="153" y="281"/>
                    <a:pt x="151" y="281"/>
                  </a:cubicBezTo>
                  <a:cubicBezTo>
                    <a:pt x="149" y="281"/>
                    <a:pt x="148" y="282"/>
                    <a:pt x="149" y="283"/>
                  </a:cubicBezTo>
                  <a:cubicBezTo>
                    <a:pt x="150" y="283"/>
                    <a:pt x="153" y="283"/>
                    <a:pt x="151" y="284"/>
                  </a:cubicBezTo>
                  <a:cubicBezTo>
                    <a:pt x="150" y="285"/>
                    <a:pt x="148" y="283"/>
                    <a:pt x="147" y="284"/>
                  </a:cubicBezTo>
                  <a:cubicBezTo>
                    <a:pt x="146" y="284"/>
                    <a:pt x="146" y="286"/>
                    <a:pt x="146" y="287"/>
                  </a:cubicBezTo>
                  <a:cubicBezTo>
                    <a:pt x="146" y="287"/>
                    <a:pt x="145" y="288"/>
                    <a:pt x="145" y="289"/>
                  </a:cubicBezTo>
                  <a:cubicBezTo>
                    <a:pt x="144" y="290"/>
                    <a:pt x="144" y="290"/>
                    <a:pt x="143" y="291"/>
                  </a:cubicBezTo>
                  <a:cubicBezTo>
                    <a:pt x="142" y="291"/>
                    <a:pt x="141" y="291"/>
                    <a:pt x="140" y="292"/>
                  </a:cubicBezTo>
                  <a:cubicBezTo>
                    <a:pt x="141" y="292"/>
                    <a:pt x="143" y="293"/>
                    <a:pt x="145" y="293"/>
                  </a:cubicBezTo>
                  <a:cubicBezTo>
                    <a:pt x="144" y="295"/>
                    <a:pt x="140" y="293"/>
                    <a:pt x="142" y="296"/>
                  </a:cubicBezTo>
                  <a:cubicBezTo>
                    <a:pt x="143" y="297"/>
                    <a:pt x="145" y="297"/>
                    <a:pt x="144" y="298"/>
                  </a:cubicBezTo>
                  <a:cubicBezTo>
                    <a:pt x="143" y="299"/>
                    <a:pt x="141" y="300"/>
                    <a:pt x="141" y="300"/>
                  </a:cubicBezTo>
                  <a:cubicBezTo>
                    <a:pt x="140" y="300"/>
                    <a:pt x="140" y="298"/>
                    <a:pt x="139" y="298"/>
                  </a:cubicBezTo>
                  <a:cubicBezTo>
                    <a:pt x="138" y="298"/>
                    <a:pt x="138" y="300"/>
                    <a:pt x="138" y="301"/>
                  </a:cubicBezTo>
                  <a:cubicBezTo>
                    <a:pt x="137" y="303"/>
                    <a:pt x="136" y="300"/>
                    <a:pt x="135" y="299"/>
                  </a:cubicBezTo>
                  <a:cubicBezTo>
                    <a:pt x="132" y="301"/>
                    <a:pt x="131" y="294"/>
                    <a:pt x="129" y="293"/>
                  </a:cubicBezTo>
                  <a:cubicBezTo>
                    <a:pt x="128" y="295"/>
                    <a:pt x="130" y="298"/>
                    <a:pt x="132" y="300"/>
                  </a:cubicBezTo>
                  <a:cubicBezTo>
                    <a:pt x="133" y="301"/>
                    <a:pt x="135" y="304"/>
                    <a:pt x="134" y="306"/>
                  </a:cubicBezTo>
                  <a:cubicBezTo>
                    <a:pt x="134" y="306"/>
                    <a:pt x="133" y="306"/>
                    <a:pt x="133" y="307"/>
                  </a:cubicBezTo>
                  <a:cubicBezTo>
                    <a:pt x="132" y="308"/>
                    <a:pt x="133" y="308"/>
                    <a:pt x="133" y="309"/>
                  </a:cubicBezTo>
                  <a:cubicBezTo>
                    <a:pt x="134" y="310"/>
                    <a:pt x="134" y="310"/>
                    <a:pt x="133" y="311"/>
                  </a:cubicBezTo>
                  <a:cubicBezTo>
                    <a:pt x="132" y="312"/>
                    <a:pt x="132" y="313"/>
                    <a:pt x="131" y="314"/>
                  </a:cubicBezTo>
                  <a:cubicBezTo>
                    <a:pt x="130" y="314"/>
                    <a:pt x="130" y="313"/>
                    <a:pt x="129" y="314"/>
                  </a:cubicBezTo>
                  <a:cubicBezTo>
                    <a:pt x="128" y="314"/>
                    <a:pt x="128" y="314"/>
                    <a:pt x="128" y="315"/>
                  </a:cubicBezTo>
                  <a:cubicBezTo>
                    <a:pt x="127" y="315"/>
                    <a:pt x="128" y="316"/>
                    <a:pt x="127" y="316"/>
                  </a:cubicBezTo>
                  <a:cubicBezTo>
                    <a:pt x="127" y="316"/>
                    <a:pt x="126" y="316"/>
                    <a:pt x="126" y="315"/>
                  </a:cubicBezTo>
                  <a:cubicBezTo>
                    <a:pt x="125" y="315"/>
                    <a:pt x="124" y="313"/>
                    <a:pt x="123" y="313"/>
                  </a:cubicBezTo>
                  <a:cubicBezTo>
                    <a:pt x="120" y="313"/>
                    <a:pt x="121" y="314"/>
                    <a:pt x="121" y="315"/>
                  </a:cubicBezTo>
                  <a:cubicBezTo>
                    <a:pt x="122" y="317"/>
                    <a:pt x="121" y="319"/>
                    <a:pt x="122" y="321"/>
                  </a:cubicBezTo>
                  <a:cubicBezTo>
                    <a:pt x="122" y="321"/>
                    <a:pt x="123" y="321"/>
                    <a:pt x="123" y="321"/>
                  </a:cubicBezTo>
                  <a:cubicBezTo>
                    <a:pt x="123" y="322"/>
                    <a:pt x="123" y="323"/>
                    <a:pt x="123" y="323"/>
                  </a:cubicBezTo>
                  <a:cubicBezTo>
                    <a:pt x="124" y="324"/>
                    <a:pt x="126" y="324"/>
                    <a:pt x="126" y="325"/>
                  </a:cubicBezTo>
                  <a:cubicBezTo>
                    <a:pt x="126" y="326"/>
                    <a:pt x="125" y="326"/>
                    <a:pt x="125" y="327"/>
                  </a:cubicBezTo>
                  <a:cubicBezTo>
                    <a:pt x="124" y="328"/>
                    <a:pt x="124" y="328"/>
                    <a:pt x="124" y="329"/>
                  </a:cubicBezTo>
                  <a:cubicBezTo>
                    <a:pt x="124" y="331"/>
                    <a:pt x="124" y="333"/>
                    <a:pt x="123" y="335"/>
                  </a:cubicBezTo>
                  <a:cubicBezTo>
                    <a:pt x="122" y="336"/>
                    <a:pt x="121" y="336"/>
                    <a:pt x="121" y="337"/>
                  </a:cubicBezTo>
                  <a:cubicBezTo>
                    <a:pt x="121" y="339"/>
                    <a:pt x="121" y="338"/>
                    <a:pt x="121" y="340"/>
                  </a:cubicBezTo>
                  <a:cubicBezTo>
                    <a:pt x="121" y="340"/>
                    <a:pt x="121" y="341"/>
                    <a:pt x="121" y="342"/>
                  </a:cubicBezTo>
                  <a:cubicBezTo>
                    <a:pt x="121" y="342"/>
                    <a:pt x="122" y="342"/>
                    <a:pt x="122" y="342"/>
                  </a:cubicBezTo>
                  <a:cubicBezTo>
                    <a:pt x="122" y="343"/>
                    <a:pt x="122" y="344"/>
                    <a:pt x="122" y="344"/>
                  </a:cubicBezTo>
                  <a:cubicBezTo>
                    <a:pt x="122" y="346"/>
                    <a:pt x="123" y="345"/>
                    <a:pt x="124" y="347"/>
                  </a:cubicBezTo>
                  <a:cubicBezTo>
                    <a:pt x="125" y="348"/>
                    <a:pt x="124" y="350"/>
                    <a:pt x="123" y="349"/>
                  </a:cubicBezTo>
                  <a:cubicBezTo>
                    <a:pt x="122" y="349"/>
                    <a:pt x="121" y="346"/>
                    <a:pt x="120" y="346"/>
                  </a:cubicBezTo>
                  <a:cubicBezTo>
                    <a:pt x="118" y="346"/>
                    <a:pt x="120" y="348"/>
                    <a:pt x="119" y="349"/>
                  </a:cubicBezTo>
                  <a:cubicBezTo>
                    <a:pt x="117" y="349"/>
                    <a:pt x="119" y="353"/>
                    <a:pt x="117" y="351"/>
                  </a:cubicBezTo>
                  <a:cubicBezTo>
                    <a:pt x="115" y="353"/>
                    <a:pt x="117" y="354"/>
                    <a:pt x="118" y="356"/>
                  </a:cubicBezTo>
                  <a:cubicBezTo>
                    <a:pt x="119" y="358"/>
                    <a:pt x="116" y="359"/>
                    <a:pt x="118" y="361"/>
                  </a:cubicBezTo>
                  <a:cubicBezTo>
                    <a:pt x="120" y="363"/>
                    <a:pt x="118" y="363"/>
                    <a:pt x="118" y="366"/>
                  </a:cubicBezTo>
                  <a:cubicBezTo>
                    <a:pt x="118" y="366"/>
                    <a:pt x="118" y="367"/>
                    <a:pt x="118" y="368"/>
                  </a:cubicBezTo>
                  <a:cubicBezTo>
                    <a:pt x="118" y="369"/>
                    <a:pt x="117" y="370"/>
                    <a:pt x="118" y="371"/>
                  </a:cubicBezTo>
                  <a:cubicBezTo>
                    <a:pt x="118" y="373"/>
                    <a:pt x="118" y="374"/>
                    <a:pt x="118" y="376"/>
                  </a:cubicBezTo>
                  <a:cubicBezTo>
                    <a:pt x="118" y="378"/>
                    <a:pt x="119" y="379"/>
                    <a:pt x="120" y="381"/>
                  </a:cubicBezTo>
                  <a:cubicBezTo>
                    <a:pt x="120" y="382"/>
                    <a:pt x="121" y="385"/>
                    <a:pt x="120" y="386"/>
                  </a:cubicBezTo>
                  <a:cubicBezTo>
                    <a:pt x="120" y="387"/>
                    <a:pt x="118" y="387"/>
                    <a:pt x="118" y="389"/>
                  </a:cubicBezTo>
                  <a:cubicBezTo>
                    <a:pt x="118" y="390"/>
                    <a:pt x="121" y="391"/>
                    <a:pt x="122" y="391"/>
                  </a:cubicBezTo>
                  <a:cubicBezTo>
                    <a:pt x="123" y="391"/>
                    <a:pt x="124" y="389"/>
                    <a:pt x="126" y="391"/>
                  </a:cubicBezTo>
                  <a:cubicBezTo>
                    <a:pt x="128" y="392"/>
                    <a:pt x="127" y="393"/>
                    <a:pt x="127" y="394"/>
                  </a:cubicBezTo>
                  <a:cubicBezTo>
                    <a:pt x="127" y="396"/>
                    <a:pt x="128" y="397"/>
                    <a:pt x="129" y="396"/>
                  </a:cubicBezTo>
                  <a:cubicBezTo>
                    <a:pt x="130" y="395"/>
                    <a:pt x="129" y="393"/>
                    <a:pt x="130" y="392"/>
                  </a:cubicBezTo>
                  <a:cubicBezTo>
                    <a:pt x="132" y="391"/>
                    <a:pt x="133" y="392"/>
                    <a:pt x="134" y="393"/>
                  </a:cubicBezTo>
                  <a:cubicBezTo>
                    <a:pt x="134" y="394"/>
                    <a:pt x="133" y="395"/>
                    <a:pt x="134" y="396"/>
                  </a:cubicBezTo>
                  <a:cubicBezTo>
                    <a:pt x="134" y="396"/>
                    <a:pt x="135" y="397"/>
                    <a:pt x="136" y="397"/>
                  </a:cubicBezTo>
                  <a:cubicBezTo>
                    <a:pt x="137" y="398"/>
                    <a:pt x="137" y="399"/>
                    <a:pt x="138" y="400"/>
                  </a:cubicBezTo>
                  <a:cubicBezTo>
                    <a:pt x="138" y="400"/>
                    <a:pt x="138" y="400"/>
                    <a:pt x="138" y="401"/>
                  </a:cubicBezTo>
                  <a:cubicBezTo>
                    <a:pt x="138" y="401"/>
                    <a:pt x="138" y="402"/>
                    <a:pt x="138" y="402"/>
                  </a:cubicBezTo>
                  <a:cubicBezTo>
                    <a:pt x="141" y="403"/>
                    <a:pt x="141" y="400"/>
                    <a:pt x="141" y="399"/>
                  </a:cubicBezTo>
                  <a:cubicBezTo>
                    <a:pt x="141" y="397"/>
                    <a:pt x="141" y="394"/>
                    <a:pt x="142" y="396"/>
                  </a:cubicBezTo>
                  <a:cubicBezTo>
                    <a:pt x="143" y="398"/>
                    <a:pt x="143" y="400"/>
                    <a:pt x="144" y="401"/>
                  </a:cubicBezTo>
                  <a:cubicBezTo>
                    <a:pt x="144" y="402"/>
                    <a:pt x="145" y="402"/>
                    <a:pt x="145" y="403"/>
                  </a:cubicBezTo>
                  <a:cubicBezTo>
                    <a:pt x="145" y="404"/>
                    <a:pt x="144" y="403"/>
                    <a:pt x="143" y="403"/>
                  </a:cubicBezTo>
                  <a:cubicBezTo>
                    <a:pt x="142" y="405"/>
                    <a:pt x="146" y="405"/>
                    <a:pt x="145" y="406"/>
                  </a:cubicBezTo>
                  <a:cubicBezTo>
                    <a:pt x="145" y="407"/>
                    <a:pt x="142" y="405"/>
                    <a:pt x="143" y="408"/>
                  </a:cubicBezTo>
                  <a:cubicBezTo>
                    <a:pt x="143" y="408"/>
                    <a:pt x="144" y="408"/>
                    <a:pt x="145" y="409"/>
                  </a:cubicBezTo>
                  <a:cubicBezTo>
                    <a:pt x="145" y="410"/>
                    <a:pt x="145" y="411"/>
                    <a:pt x="145" y="411"/>
                  </a:cubicBezTo>
                  <a:cubicBezTo>
                    <a:pt x="146" y="413"/>
                    <a:pt x="146" y="411"/>
                    <a:pt x="147" y="410"/>
                  </a:cubicBezTo>
                  <a:cubicBezTo>
                    <a:pt x="150" y="410"/>
                    <a:pt x="150" y="417"/>
                    <a:pt x="153" y="419"/>
                  </a:cubicBezTo>
                  <a:cubicBezTo>
                    <a:pt x="154" y="420"/>
                    <a:pt x="156" y="421"/>
                    <a:pt x="154" y="422"/>
                  </a:cubicBezTo>
                  <a:cubicBezTo>
                    <a:pt x="152" y="423"/>
                    <a:pt x="150" y="422"/>
                    <a:pt x="150" y="424"/>
                  </a:cubicBezTo>
                  <a:cubicBezTo>
                    <a:pt x="150" y="426"/>
                    <a:pt x="154" y="423"/>
                    <a:pt x="155" y="424"/>
                  </a:cubicBezTo>
                  <a:cubicBezTo>
                    <a:pt x="156" y="426"/>
                    <a:pt x="152" y="426"/>
                    <a:pt x="151" y="426"/>
                  </a:cubicBezTo>
                  <a:cubicBezTo>
                    <a:pt x="149" y="427"/>
                    <a:pt x="148" y="429"/>
                    <a:pt x="147" y="430"/>
                  </a:cubicBezTo>
                  <a:cubicBezTo>
                    <a:pt x="145" y="431"/>
                    <a:pt x="144" y="434"/>
                    <a:pt x="142" y="435"/>
                  </a:cubicBezTo>
                  <a:cubicBezTo>
                    <a:pt x="140" y="436"/>
                    <a:pt x="140" y="437"/>
                    <a:pt x="139" y="438"/>
                  </a:cubicBezTo>
                  <a:cubicBezTo>
                    <a:pt x="138" y="439"/>
                    <a:pt x="136" y="440"/>
                    <a:pt x="134" y="440"/>
                  </a:cubicBezTo>
                  <a:cubicBezTo>
                    <a:pt x="130" y="440"/>
                    <a:pt x="130" y="436"/>
                    <a:pt x="127" y="434"/>
                  </a:cubicBezTo>
                  <a:cubicBezTo>
                    <a:pt x="126" y="434"/>
                    <a:pt x="126" y="434"/>
                    <a:pt x="125" y="434"/>
                  </a:cubicBezTo>
                  <a:cubicBezTo>
                    <a:pt x="125" y="434"/>
                    <a:pt x="124" y="433"/>
                    <a:pt x="124" y="433"/>
                  </a:cubicBezTo>
                  <a:cubicBezTo>
                    <a:pt x="122" y="432"/>
                    <a:pt x="122" y="434"/>
                    <a:pt x="120" y="434"/>
                  </a:cubicBezTo>
                  <a:cubicBezTo>
                    <a:pt x="119" y="434"/>
                    <a:pt x="117" y="434"/>
                    <a:pt x="116" y="433"/>
                  </a:cubicBezTo>
                  <a:cubicBezTo>
                    <a:pt x="114" y="431"/>
                    <a:pt x="115" y="431"/>
                    <a:pt x="113" y="432"/>
                  </a:cubicBezTo>
                  <a:cubicBezTo>
                    <a:pt x="111" y="429"/>
                    <a:pt x="110" y="433"/>
                    <a:pt x="108" y="432"/>
                  </a:cubicBezTo>
                  <a:cubicBezTo>
                    <a:pt x="106" y="432"/>
                    <a:pt x="104" y="428"/>
                    <a:pt x="104" y="432"/>
                  </a:cubicBezTo>
                  <a:cubicBezTo>
                    <a:pt x="104" y="433"/>
                    <a:pt x="104" y="433"/>
                    <a:pt x="103" y="434"/>
                  </a:cubicBezTo>
                  <a:cubicBezTo>
                    <a:pt x="103" y="434"/>
                    <a:pt x="101" y="434"/>
                    <a:pt x="100" y="434"/>
                  </a:cubicBezTo>
                  <a:cubicBezTo>
                    <a:pt x="99" y="434"/>
                    <a:pt x="96" y="433"/>
                    <a:pt x="95" y="434"/>
                  </a:cubicBezTo>
                  <a:cubicBezTo>
                    <a:pt x="93" y="435"/>
                    <a:pt x="99" y="436"/>
                    <a:pt x="100" y="436"/>
                  </a:cubicBezTo>
                  <a:cubicBezTo>
                    <a:pt x="102" y="437"/>
                    <a:pt x="105" y="435"/>
                    <a:pt x="108" y="437"/>
                  </a:cubicBezTo>
                  <a:cubicBezTo>
                    <a:pt x="108" y="437"/>
                    <a:pt x="111" y="441"/>
                    <a:pt x="112" y="439"/>
                  </a:cubicBezTo>
                  <a:cubicBezTo>
                    <a:pt x="112" y="437"/>
                    <a:pt x="109" y="437"/>
                    <a:pt x="109" y="435"/>
                  </a:cubicBezTo>
                  <a:cubicBezTo>
                    <a:pt x="112" y="434"/>
                    <a:pt x="114" y="438"/>
                    <a:pt x="116" y="439"/>
                  </a:cubicBezTo>
                  <a:cubicBezTo>
                    <a:pt x="117" y="440"/>
                    <a:pt x="118" y="440"/>
                    <a:pt x="119" y="441"/>
                  </a:cubicBezTo>
                  <a:cubicBezTo>
                    <a:pt x="120" y="441"/>
                    <a:pt x="120" y="443"/>
                    <a:pt x="121" y="444"/>
                  </a:cubicBezTo>
                  <a:cubicBezTo>
                    <a:pt x="122" y="443"/>
                    <a:pt x="121" y="442"/>
                    <a:pt x="123" y="442"/>
                  </a:cubicBezTo>
                  <a:cubicBezTo>
                    <a:pt x="124" y="442"/>
                    <a:pt x="124" y="444"/>
                    <a:pt x="126" y="444"/>
                  </a:cubicBezTo>
                  <a:cubicBezTo>
                    <a:pt x="127" y="444"/>
                    <a:pt x="127" y="443"/>
                    <a:pt x="128" y="443"/>
                  </a:cubicBezTo>
                  <a:cubicBezTo>
                    <a:pt x="130" y="444"/>
                    <a:pt x="130" y="444"/>
                    <a:pt x="131" y="443"/>
                  </a:cubicBezTo>
                  <a:cubicBezTo>
                    <a:pt x="132" y="442"/>
                    <a:pt x="132" y="442"/>
                    <a:pt x="133" y="441"/>
                  </a:cubicBezTo>
                  <a:cubicBezTo>
                    <a:pt x="134" y="441"/>
                    <a:pt x="135" y="441"/>
                    <a:pt x="136" y="441"/>
                  </a:cubicBezTo>
                  <a:cubicBezTo>
                    <a:pt x="137" y="441"/>
                    <a:pt x="137" y="442"/>
                    <a:pt x="137" y="442"/>
                  </a:cubicBezTo>
                  <a:cubicBezTo>
                    <a:pt x="138" y="442"/>
                    <a:pt x="138" y="441"/>
                    <a:pt x="139" y="441"/>
                  </a:cubicBezTo>
                  <a:cubicBezTo>
                    <a:pt x="139" y="442"/>
                    <a:pt x="139" y="443"/>
                    <a:pt x="139" y="444"/>
                  </a:cubicBezTo>
                  <a:cubicBezTo>
                    <a:pt x="140" y="445"/>
                    <a:pt x="141" y="445"/>
                    <a:pt x="141" y="446"/>
                  </a:cubicBezTo>
                  <a:cubicBezTo>
                    <a:pt x="142" y="448"/>
                    <a:pt x="141" y="449"/>
                    <a:pt x="140" y="450"/>
                  </a:cubicBezTo>
                  <a:cubicBezTo>
                    <a:pt x="139" y="450"/>
                    <a:pt x="137" y="450"/>
                    <a:pt x="136" y="452"/>
                  </a:cubicBezTo>
                  <a:cubicBezTo>
                    <a:pt x="135" y="452"/>
                    <a:pt x="134" y="454"/>
                    <a:pt x="133" y="454"/>
                  </a:cubicBezTo>
                  <a:cubicBezTo>
                    <a:pt x="133" y="455"/>
                    <a:pt x="133" y="457"/>
                    <a:pt x="131" y="457"/>
                  </a:cubicBezTo>
                  <a:cubicBezTo>
                    <a:pt x="130" y="457"/>
                    <a:pt x="130" y="456"/>
                    <a:pt x="130" y="455"/>
                  </a:cubicBezTo>
                  <a:cubicBezTo>
                    <a:pt x="129" y="453"/>
                    <a:pt x="130" y="450"/>
                    <a:pt x="128" y="449"/>
                  </a:cubicBezTo>
                  <a:cubicBezTo>
                    <a:pt x="126" y="450"/>
                    <a:pt x="126" y="453"/>
                    <a:pt x="126" y="455"/>
                  </a:cubicBezTo>
                  <a:cubicBezTo>
                    <a:pt x="126" y="455"/>
                    <a:pt x="127" y="456"/>
                    <a:pt x="127" y="457"/>
                  </a:cubicBezTo>
                  <a:cubicBezTo>
                    <a:pt x="126" y="459"/>
                    <a:pt x="126" y="458"/>
                    <a:pt x="125" y="459"/>
                  </a:cubicBezTo>
                  <a:cubicBezTo>
                    <a:pt x="123" y="461"/>
                    <a:pt x="120" y="466"/>
                    <a:pt x="116" y="463"/>
                  </a:cubicBezTo>
                  <a:cubicBezTo>
                    <a:pt x="115" y="464"/>
                    <a:pt x="116" y="465"/>
                    <a:pt x="116" y="466"/>
                  </a:cubicBezTo>
                  <a:cubicBezTo>
                    <a:pt x="115" y="467"/>
                    <a:pt x="115" y="467"/>
                    <a:pt x="114" y="467"/>
                  </a:cubicBezTo>
                  <a:cubicBezTo>
                    <a:pt x="112" y="469"/>
                    <a:pt x="112" y="468"/>
                    <a:pt x="109" y="468"/>
                  </a:cubicBezTo>
                  <a:cubicBezTo>
                    <a:pt x="107" y="467"/>
                    <a:pt x="104" y="467"/>
                    <a:pt x="102" y="467"/>
                  </a:cubicBezTo>
                  <a:cubicBezTo>
                    <a:pt x="100" y="467"/>
                    <a:pt x="98" y="467"/>
                    <a:pt x="100" y="468"/>
                  </a:cubicBezTo>
                  <a:cubicBezTo>
                    <a:pt x="102" y="469"/>
                    <a:pt x="105" y="468"/>
                    <a:pt x="107" y="469"/>
                  </a:cubicBezTo>
                  <a:cubicBezTo>
                    <a:pt x="108" y="469"/>
                    <a:pt x="111" y="471"/>
                    <a:pt x="112" y="472"/>
                  </a:cubicBezTo>
                  <a:cubicBezTo>
                    <a:pt x="115" y="477"/>
                    <a:pt x="105" y="473"/>
                    <a:pt x="104" y="474"/>
                  </a:cubicBezTo>
                  <a:cubicBezTo>
                    <a:pt x="104" y="474"/>
                    <a:pt x="109" y="477"/>
                    <a:pt x="109" y="477"/>
                  </a:cubicBezTo>
                  <a:cubicBezTo>
                    <a:pt x="110" y="477"/>
                    <a:pt x="112" y="477"/>
                    <a:pt x="112" y="479"/>
                  </a:cubicBezTo>
                  <a:cubicBezTo>
                    <a:pt x="112" y="481"/>
                    <a:pt x="111" y="480"/>
                    <a:pt x="109" y="480"/>
                  </a:cubicBezTo>
                  <a:cubicBezTo>
                    <a:pt x="109" y="481"/>
                    <a:pt x="111" y="482"/>
                    <a:pt x="111" y="483"/>
                  </a:cubicBezTo>
                  <a:cubicBezTo>
                    <a:pt x="111" y="484"/>
                    <a:pt x="111" y="485"/>
                    <a:pt x="111" y="486"/>
                  </a:cubicBezTo>
                  <a:cubicBezTo>
                    <a:pt x="109" y="486"/>
                    <a:pt x="108" y="483"/>
                    <a:pt x="107" y="484"/>
                  </a:cubicBezTo>
                  <a:cubicBezTo>
                    <a:pt x="107" y="485"/>
                    <a:pt x="109" y="488"/>
                    <a:pt x="109" y="489"/>
                  </a:cubicBezTo>
                  <a:cubicBezTo>
                    <a:pt x="109" y="490"/>
                    <a:pt x="108" y="491"/>
                    <a:pt x="108" y="492"/>
                  </a:cubicBezTo>
                  <a:cubicBezTo>
                    <a:pt x="109" y="493"/>
                    <a:pt x="110" y="494"/>
                    <a:pt x="109" y="495"/>
                  </a:cubicBezTo>
                  <a:cubicBezTo>
                    <a:pt x="107" y="497"/>
                    <a:pt x="106" y="493"/>
                    <a:pt x="105" y="492"/>
                  </a:cubicBezTo>
                  <a:cubicBezTo>
                    <a:pt x="105" y="493"/>
                    <a:pt x="105" y="494"/>
                    <a:pt x="105" y="495"/>
                  </a:cubicBezTo>
                  <a:cubicBezTo>
                    <a:pt x="105" y="495"/>
                    <a:pt x="104" y="495"/>
                    <a:pt x="104" y="495"/>
                  </a:cubicBezTo>
                  <a:cubicBezTo>
                    <a:pt x="103" y="497"/>
                    <a:pt x="106" y="498"/>
                    <a:pt x="107" y="499"/>
                  </a:cubicBezTo>
                  <a:cubicBezTo>
                    <a:pt x="107" y="499"/>
                    <a:pt x="108" y="502"/>
                    <a:pt x="108" y="502"/>
                  </a:cubicBezTo>
                  <a:cubicBezTo>
                    <a:pt x="108" y="503"/>
                    <a:pt x="107" y="502"/>
                    <a:pt x="107" y="503"/>
                  </a:cubicBezTo>
                  <a:cubicBezTo>
                    <a:pt x="107" y="504"/>
                    <a:pt x="107" y="504"/>
                    <a:pt x="106" y="505"/>
                  </a:cubicBezTo>
                  <a:cubicBezTo>
                    <a:pt x="106" y="505"/>
                    <a:pt x="105" y="505"/>
                    <a:pt x="104" y="506"/>
                  </a:cubicBezTo>
                  <a:cubicBezTo>
                    <a:pt x="104" y="508"/>
                    <a:pt x="106" y="507"/>
                    <a:pt x="107" y="508"/>
                  </a:cubicBezTo>
                  <a:cubicBezTo>
                    <a:pt x="108" y="509"/>
                    <a:pt x="108" y="510"/>
                    <a:pt x="108" y="512"/>
                  </a:cubicBezTo>
                  <a:cubicBezTo>
                    <a:pt x="108" y="513"/>
                    <a:pt x="107" y="513"/>
                    <a:pt x="107" y="514"/>
                  </a:cubicBezTo>
                  <a:cubicBezTo>
                    <a:pt x="106" y="515"/>
                    <a:pt x="106" y="516"/>
                    <a:pt x="106" y="516"/>
                  </a:cubicBezTo>
                  <a:cubicBezTo>
                    <a:pt x="105" y="518"/>
                    <a:pt x="103" y="520"/>
                    <a:pt x="104" y="522"/>
                  </a:cubicBezTo>
                  <a:cubicBezTo>
                    <a:pt x="104" y="523"/>
                    <a:pt x="108" y="526"/>
                    <a:pt x="105" y="526"/>
                  </a:cubicBezTo>
                  <a:cubicBezTo>
                    <a:pt x="104" y="528"/>
                    <a:pt x="104" y="530"/>
                    <a:pt x="103" y="532"/>
                  </a:cubicBezTo>
                  <a:cubicBezTo>
                    <a:pt x="103" y="533"/>
                    <a:pt x="103" y="534"/>
                    <a:pt x="103" y="535"/>
                  </a:cubicBezTo>
                  <a:cubicBezTo>
                    <a:pt x="103" y="535"/>
                    <a:pt x="103" y="535"/>
                    <a:pt x="103" y="536"/>
                  </a:cubicBezTo>
                  <a:cubicBezTo>
                    <a:pt x="103" y="536"/>
                    <a:pt x="103" y="536"/>
                    <a:pt x="103" y="536"/>
                  </a:cubicBezTo>
                  <a:cubicBezTo>
                    <a:pt x="102" y="536"/>
                    <a:pt x="102" y="537"/>
                    <a:pt x="102" y="537"/>
                  </a:cubicBezTo>
                  <a:cubicBezTo>
                    <a:pt x="102" y="538"/>
                    <a:pt x="103" y="539"/>
                    <a:pt x="102" y="540"/>
                  </a:cubicBezTo>
                  <a:cubicBezTo>
                    <a:pt x="101" y="541"/>
                    <a:pt x="100" y="540"/>
                    <a:pt x="99" y="542"/>
                  </a:cubicBezTo>
                  <a:cubicBezTo>
                    <a:pt x="99" y="543"/>
                    <a:pt x="99" y="544"/>
                    <a:pt x="98" y="545"/>
                  </a:cubicBezTo>
                  <a:cubicBezTo>
                    <a:pt x="98" y="545"/>
                    <a:pt x="97" y="546"/>
                    <a:pt x="97" y="546"/>
                  </a:cubicBezTo>
                  <a:cubicBezTo>
                    <a:pt x="97" y="547"/>
                    <a:pt x="97" y="549"/>
                    <a:pt x="97" y="550"/>
                  </a:cubicBezTo>
                  <a:cubicBezTo>
                    <a:pt x="97" y="551"/>
                    <a:pt x="96" y="552"/>
                    <a:pt x="96" y="553"/>
                  </a:cubicBezTo>
                  <a:cubicBezTo>
                    <a:pt x="95" y="555"/>
                    <a:pt x="95" y="556"/>
                    <a:pt x="94" y="558"/>
                  </a:cubicBezTo>
                  <a:cubicBezTo>
                    <a:pt x="93" y="559"/>
                    <a:pt x="91" y="561"/>
                    <a:pt x="91" y="559"/>
                  </a:cubicBezTo>
                  <a:cubicBezTo>
                    <a:pt x="90" y="558"/>
                    <a:pt x="85" y="555"/>
                    <a:pt x="85" y="557"/>
                  </a:cubicBezTo>
                  <a:cubicBezTo>
                    <a:pt x="84" y="557"/>
                    <a:pt x="83" y="557"/>
                    <a:pt x="83" y="557"/>
                  </a:cubicBezTo>
                  <a:cubicBezTo>
                    <a:pt x="82" y="557"/>
                    <a:pt x="82" y="558"/>
                    <a:pt x="81" y="558"/>
                  </a:cubicBezTo>
                  <a:cubicBezTo>
                    <a:pt x="81" y="558"/>
                    <a:pt x="80" y="557"/>
                    <a:pt x="80" y="557"/>
                  </a:cubicBezTo>
                  <a:cubicBezTo>
                    <a:pt x="79" y="557"/>
                    <a:pt x="78" y="558"/>
                    <a:pt x="77" y="558"/>
                  </a:cubicBezTo>
                  <a:cubicBezTo>
                    <a:pt x="76" y="558"/>
                    <a:pt x="75" y="557"/>
                    <a:pt x="73" y="558"/>
                  </a:cubicBezTo>
                  <a:cubicBezTo>
                    <a:pt x="72" y="558"/>
                    <a:pt x="70" y="557"/>
                    <a:pt x="68" y="558"/>
                  </a:cubicBezTo>
                  <a:cubicBezTo>
                    <a:pt x="68" y="559"/>
                    <a:pt x="72" y="561"/>
                    <a:pt x="70" y="562"/>
                  </a:cubicBezTo>
                  <a:cubicBezTo>
                    <a:pt x="69" y="564"/>
                    <a:pt x="67" y="561"/>
                    <a:pt x="65" y="561"/>
                  </a:cubicBezTo>
                  <a:cubicBezTo>
                    <a:pt x="65" y="562"/>
                    <a:pt x="65" y="562"/>
                    <a:pt x="65" y="563"/>
                  </a:cubicBezTo>
                  <a:cubicBezTo>
                    <a:pt x="63" y="565"/>
                    <a:pt x="59" y="569"/>
                    <a:pt x="60" y="572"/>
                  </a:cubicBezTo>
                  <a:cubicBezTo>
                    <a:pt x="60" y="575"/>
                    <a:pt x="63" y="578"/>
                    <a:pt x="63" y="580"/>
                  </a:cubicBezTo>
                  <a:cubicBezTo>
                    <a:pt x="62" y="581"/>
                    <a:pt x="61" y="583"/>
                    <a:pt x="60" y="584"/>
                  </a:cubicBezTo>
                  <a:cubicBezTo>
                    <a:pt x="58" y="585"/>
                    <a:pt x="57" y="584"/>
                    <a:pt x="55" y="583"/>
                  </a:cubicBezTo>
                  <a:cubicBezTo>
                    <a:pt x="54" y="583"/>
                    <a:pt x="53" y="583"/>
                    <a:pt x="51" y="583"/>
                  </a:cubicBezTo>
                  <a:cubicBezTo>
                    <a:pt x="49" y="584"/>
                    <a:pt x="47" y="584"/>
                    <a:pt x="45" y="585"/>
                  </a:cubicBezTo>
                  <a:cubicBezTo>
                    <a:pt x="43" y="586"/>
                    <a:pt x="38" y="585"/>
                    <a:pt x="36" y="583"/>
                  </a:cubicBezTo>
                  <a:cubicBezTo>
                    <a:pt x="35" y="582"/>
                    <a:pt x="35" y="579"/>
                    <a:pt x="35" y="578"/>
                  </a:cubicBezTo>
                  <a:cubicBezTo>
                    <a:pt x="36" y="576"/>
                    <a:pt x="37" y="576"/>
                    <a:pt x="37" y="574"/>
                  </a:cubicBezTo>
                  <a:cubicBezTo>
                    <a:pt x="37" y="573"/>
                    <a:pt x="36" y="573"/>
                    <a:pt x="35" y="572"/>
                  </a:cubicBezTo>
                  <a:cubicBezTo>
                    <a:pt x="35" y="571"/>
                    <a:pt x="35" y="570"/>
                    <a:pt x="35" y="569"/>
                  </a:cubicBezTo>
                  <a:cubicBezTo>
                    <a:pt x="34" y="568"/>
                    <a:pt x="33" y="567"/>
                    <a:pt x="32" y="565"/>
                  </a:cubicBezTo>
                  <a:cubicBezTo>
                    <a:pt x="31" y="563"/>
                    <a:pt x="30" y="561"/>
                    <a:pt x="29" y="559"/>
                  </a:cubicBezTo>
                  <a:cubicBezTo>
                    <a:pt x="28" y="557"/>
                    <a:pt x="27" y="555"/>
                    <a:pt x="26" y="553"/>
                  </a:cubicBezTo>
                  <a:cubicBezTo>
                    <a:pt x="28" y="553"/>
                    <a:pt x="29" y="555"/>
                    <a:pt x="31" y="555"/>
                  </a:cubicBezTo>
                  <a:cubicBezTo>
                    <a:pt x="32" y="555"/>
                    <a:pt x="34" y="553"/>
                    <a:pt x="32" y="553"/>
                  </a:cubicBezTo>
                  <a:cubicBezTo>
                    <a:pt x="31" y="551"/>
                    <a:pt x="27" y="548"/>
                    <a:pt x="30" y="547"/>
                  </a:cubicBezTo>
                  <a:cubicBezTo>
                    <a:pt x="32" y="546"/>
                    <a:pt x="34" y="549"/>
                    <a:pt x="35" y="545"/>
                  </a:cubicBezTo>
                  <a:cubicBezTo>
                    <a:pt x="35" y="544"/>
                    <a:pt x="35" y="542"/>
                    <a:pt x="34" y="541"/>
                  </a:cubicBezTo>
                  <a:cubicBezTo>
                    <a:pt x="34" y="540"/>
                    <a:pt x="33" y="540"/>
                    <a:pt x="32" y="540"/>
                  </a:cubicBezTo>
                  <a:cubicBezTo>
                    <a:pt x="29" y="540"/>
                    <a:pt x="29" y="537"/>
                    <a:pt x="28" y="535"/>
                  </a:cubicBezTo>
                  <a:cubicBezTo>
                    <a:pt x="27" y="532"/>
                    <a:pt x="24" y="532"/>
                    <a:pt x="23" y="530"/>
                  </a:cubicBezTo>
                  <a:cubicBezTo>
                    <a:pt x="22" y="529"/>
                    <a:pt x="22" y="527"/>
                    <a:pt x="22" y="526"/>
                  </a:cubicBezTo>
                  <a:cubicBezTo>
                    <a:pt x="22" y="525"/>
                    <a:pt x="21" y="524"/>
                    <a:pt x="20" y="523"/>
                  </a:cubicBezTo>
                  <a:cubicBezTo>
                    <a:pt x="19" y="520"/>
                    <a:pt x="19" y="517"/>
                    <a:pt x="18" y="514"/>
                  </a:cubicBezTo>
                  <a:cubicBezTo>
                    <a:pt x="18" y="513"/>
                    <a:pt x="18" y="511"/>
                    <a:pt x="17" y="511"/>
                  </a:cubicBezTo>
                  <a:cubicBezTo>
                    <a:pt x="16" y="512"/>
                    <a:pt x="16" y="514"/>
                    <a:pt x="16" y="515"/>
                  </a:cubicBezTo>
                  <a:cubicBezTo>
                    <a:pt x="15" y="513"/>
                    <a:pt x="15" y="511"/>
                    <a:pt x="15" y="508"/>
                  </a:cubicBezTo>
                  <a:cubicBezTo>
                    <a:pt x="14" y="506"/>
                    <a:pt x="14" y="504"/>
                    <a:pt x="13" y="502"/>
                  </a:cubicBezTo>
                  <a:cubicBezTo>
                    <a:pt x="12" y="502"/>
                    <a:pt x="12" y="502"/>
                    <a:pt x="12" y="501"/>
                  </a:cubicBezTo>
                  <a:cubicBezTo>
                    <a:pt x="12" y="500"/>
                    <a:pt x="12" y="500"/>
                    <a:pt x="12" y="499"/>
                  </a:cubicBezTo>
                  <a:cubicBezTo>
                    <a:pt x="12" y="498"/>
                    <a:pt x="9" y="497"/>
                    <a:pt x="11" y="496"/>
                  </a:cubicBezTo>
                  <a:cubicBezTo>
                    <a:pt x="11" y="494"/>
                    <a:pt x="12" y="493"/>
                    <a:pt x="12" y="491"/>
                  </a:cubicBezTo>
                  <a:cubicBezTo>
                    <a:pt x="12" y="490"/>
                    <a:pt x="12" y="489"/>
                    <a:pt x="12" y="487"/>
                  </a:cubicBezTo>
                  <a:cubicBezTo>
                    <a:pt x="13" y="484"/>
                    <a:pt x="14" y="482"/>
                    <a:pt x="13" y="480"/>
                  </a:cubicBezTo>
                  <a:cubicBezTo>
                    <a:pt x="12" y="476"/>
                    <a:pt x="10" y="481"/>
                    <a:pt x="9" y="481"/>
                  </a:cubicBezTo>
                  <a:cubicBezTo>
                    <a:pt x="6" y="484"/>
                    <a:pt x="8" y="478"/>
                    <a:pt x="7" y="478"/>
                  </a:cubicBezTo>
                  <a:cubicBezTo>
                    <a:pt x="7" y="478"/>
                    <a:pt x="5" y="480"/>
                    <a:pt x="5" y="481"/>
                  </a:cubicBezTo>
                  <a:cubicBezTo>
                    <a:pt x="4" y="480"/>
                    <a:pt x="4" y="478"/>
                    <a:pt x="4" y="477"/>
                  </a:cubicBezTo>
                  <a:cubicBezTo>
                    <a:pt x="2" y="479"/>
                    <a:pt x="0" y="477"/>
                    <a:pt x="1" y="475"/>
                  </a:cubicBezTo>
                  <a:cubicBezTo>
                    <a:pt x="2" y="471"/>
                    <a:pt x="2" y="469"/>
                    <a:pt x="1" y="466"/>
                  </a:cubicBezTo>
                  <a:cubicBezTo>
                    <a:pt x="1" y="464"/>
                    <a:pt x="1" y="463"/>
                    <a:pt x="1" y="461"/>
                  </a:cubicBezTo>
                  <a:cubicBezTo>
                    <a:pt x="1" y="460"/>
                    <a:pt x="0" y="459"/>
                    <a:pt x="0" y="457"/>
                  </a:cubicBezTo>
                  <a:cubicBezTo>
                    <a:pt x="0" y="455"/>
                    <a:pt x="0" y="451"/>
                    <a:pt x="2" y="450"/>
                  </a:cubicBezTo>
                  <a:cubicBezTo>
                    <a:pt x="1" y="450"/>
                    <a:pt x="1" y="450"/>
                    <a:pt x="1" y="450"/>
                  </a:cubicBezTo>
                  <a:cubicBezTo>
                    <a:pt x="7" y="450"/>
                    <a:pt x="3" y="457"/>
                    <a:pt x="7" y="458"/>
                  </a:cubicBezTo>
                  <a:cubicBezTo>
                    <a:pt x="10" y="460"/>
                    <a:pt x="11" y="451"/>
                    <a:pt x="11" y="449"/>
                  </a:cubicBezTo>
                  <a:cubicBezTo>
                    <a:pt x="12" y="446"/>
                    <a:pt x="13" y="444"/>
                    <a:pt x="12" y="440"/>
                  </a:cubicBezTo>
                  <a:cubicBezTo>
                    <a:pt x="12" y="438"/>
                    <a:pt x="11" y="435"/>
                    <a:pt x="11" y="432"/>
                  </a:cubicBezTo>
                  <a:cubicBezTo>
                    <a:pt x="11" y="430"/>
                    <a:pt x="13" y="430"/>
                    <a:pt x="14" y="428"/>
                  </a:cubicBezTo>
                  <a:cubicBezTo>
                    <a:pt x="16" y="426"/>
                    <a:pt x="13" y="424"/>
                    <a:pt x="14" y="421"/>
                  </a:cubicBezTo>
                  <a:cubicBezTo>
                    <a:pt x="15" y="419"/>
                    <a:pt x="18" y="420"/>
                    <a:pt x="20" y="419"/>
                  </a:cubicBezTo>
                  <a:cubicBezTo>
                    <a:pt x="22" y="418"/>
                    <a:pt x="24" y="416"/>
                    <a:pt x="25" y="414"/>
                  </a:cubicBezTo>
                  <a:cubicBezTo>
                    <a:pt x="27" y="411"/>
                    <a:pt x="27" y="409"/>
                    <a:pt x="27" y="406"/>
                  </a:cubicBezTo>
                  <a:cubicBezTo>
                    <a:pt x="27" y="403"/>
                    <a:pt x="28" y="401"/>
                    <a:pt x="28" y="398"/>
                  </a:cubicBezTo>
                  <a:cubicBezTo>
                    <a:pt x="28" y="393"/>
                    <a:pt x="24" y="388"/>
                    <a:pt x="23" y="383"/>
                  </a:cubicBezTo>
                  <a:cubicBezTo>
                    <a:pt x="23" y="381"/>
                    <a:pt x="21" y="377"/>
                    <a:pt x="23" y="375"/>
                  </a:cubicBezTo>
                  <a:cubicBezTo>
                    <a:pt x="24" y="374"/>
                    <a:pt x="28" y="374"/>
                    <a:pt x="30" y="374"/>
                  </a:cubicBezTo>
                  <a:cubicBezTo>
                    <a:pt x="31" y="373"/>
                    <a:pt x="31" y="371"/>
                    <a:pt x="32" y="369"/>
                  </a:cubicBezTo>
                  <a:cubicBezTo>
                    <a:pt x="33" y="367"/>
                    <a:pt x="33" y="366"/>
                    <a:pt x="33" y="363"/>
                  </a:cubicBezTo>
                  <a:cubicBezTo>
                    <a:pt x="33" y="360"/>
                    <a:pt x="31" y="355"/>
                    <a:pt x="28" y="353"/>
                  </a:cubicBezTo>
                  <a:cubicBezTo>
                    <a:pt x="26" y="352"/>
                    <a:pt x="24" y="352"/>
                    <a:pt x="23" y="350"/>
                  </a:cubicBezTo>
                  <a:cubicBezTo>
                    <a:pt x="21" y="348"/>
                    <a:pt x="20" y="346"/>
                    <a:pt x="20" y="344"/>
                  </a:cubicBezTo>
                  <a:cubicBezTo>
                    <a:pt x="20" y="341"/>
                    <a:pt x="21" y="339"/>
                    <a:pt x="21" y="336"/>
                  </a:cubicBezTo>
                  <a:cubicBezTo>
                    <a:pt x="22" y="334"/>
                    <a:pt x="22" y="331"/>
                    <a:pt x="22" y="328"/>
                  </a:cubicBezTo>
                  <a:cubicBezTo>
                    <a:pt x="23" y="323"/>
                    <a:pt x="21" y="319"/>
                    <a:pt x="20" y="314"/>
                  </a:cubicBezTo>
                  <a:cubicBezTo>
                    <a:pt x="19" y="312"/>
                    <a:pt x="18" y="310"/>
                    <a:pt x="19" y="308"/>
                  </a:cubicBezTo>
                  <a:cubicBezTo>
                    <a:pt x="19" y="305"/>
                    <a:pt x="20" y="303"/>
                    <a:pt x="19" y="300"/>
                  </a:cubicBezTo>
                  <a:cubicBezTo>
                    <a:pt x="18" y="298"/>
                    <a:pt x="18" y="297"/>
                    <a:pt x="19" y="295"/>
                  </a:cubicBezTo>
                  <a:cubicBezTo>
                    <a:pt x="20" y="292"/>
                    <a:pt x="21" y="292"/>
                    <a:pt x="20" y="289"/>
                  </a:cubicBezTo>
                  <a:cubicBezTo>
                    <a:pt x="18" y="285"/>
                    <a:pt x="15" y="281"/>
                    <a:pt x="18" y="276"/>
                  </a:cubicBezTo>
                  <a:cubicBezTo>
                    <a:pt x="19" y="274"/>
                    <a:pt x="21" y="273"/>
                    <a:pt x="21" y="270"/>
                  </a:cubicBezTo>
                  <a:cubicBezTo>
                    <a:pt x="21" y="268"/>
                    <a:pt x="20" y="267"/>
                    <a:pt x="22" y="264"/>
                  </a:cubicBezTo>
                  <a:cubicBezTo>
                    <a:pt x="24" y="261"/>
                    <a:pt x="26" y="256"/>
                    <a:pt x="28" y="252"/>
                  </a:cubicBezTo>
                  <a:cubicBezTo>
                    <a:pt x="31" y="249"/>
                    <a:pt x="36" y="246"/>
                    <a:pt x="40" y="245"/>
                  </a:cubicBezTo>
                  <a:cubicBezTo>
                    <a:pt x="42" y="245"/>
                    <a:pt x="45" y="245"/>
                    <a:pt x="47" y="246"/>
                  </a:cubicBezTo>
                  <a:cubicBezTo>
                    <a:pt x="48" y="246"/>
                    <a:pt x="49" y="246"/>
                    <a:pt x="50" y="246"/>
                  </a:cubicBezTo>
                  <a:cubicBezTo>
                    <a:pt x="51" y="246"/>
                    <a:pt x="53" y="248"/>
                    <a:pt x="54" y="248"/>
                  </a:cubicBezTo>
                  <a:cubicBezTo>
                    <a:pt x="58" y="248"/>
                    <a:pt x="59" y="240"/>
                    <a:pt x="59" y="237"/>
                  </a:cubicBezTo>
                  <a:cubicBezTo>
                    <a:pt x="59" y="235"/>
                    <a:pt x="59" y="233"/>
                    <a:pt x="59" y="231"/>
                  </a:cubicBezTo>
                  <a:cubicBezTo>
                    <a:pt x="58" y="228"/>
                    <a:pt x="57" y="228"/>
                    <a:pt x="55" y="226"/>
                  </a:cubicBezTo>
                  <a:cubicBezTo>
                    <a:pt x="52" y="225"/>
                    <a:pt x="47" y="222"/>
                    <a:pt x="50" y="218"/>
                  </a:cubicBezTo>
                  <a:cubicBezTo>
                    <a:pt x="51" y="217"/>
                    <a:pt x="53" y="215"/>
                    <a:pt x="54" y="214"/>
                  </a:cubicBezTo>
                  <a:cubicBezTo>
                    <a:pt x="55" y="212"/>
                    <a:pt x="56" y="209"/>
                    <a:pt x="57" y="207"/>
                  </a:cubicBezTo>
                  <a:cubicBezTo>
                    <a:pt x="59" y="203"/>
                    <a:pt x="62" y="199"/>
                    <a:pt x="63" y="195"/>
                  </a:cubicBezTo>
                  <a:cubicBezTo>
                    <a:pt x="63" y="192"/>
                    <a:pt x="64" y="191"/>
                    <a:pt x="65" y="188"/>
                  </a:cubicBezTo>
                  <a:cubicBezTo>
                    <a:pt x="66" y="186"/>
                    <a:pt x="66" y="184"/>
                    <a:pt x="66" y="181"/>
                  </a:cubicBezTo>
                  <a:cubicBezTo>
                    <a:pt x="66" y="179"/>
                    <a:pt x="66" y="176"/>
                    <a:pt x="66" y="173"/>
                  </a:cubicBezTo>
                  <a:cubicBezTo>
                    <a:pt x="66" y="171"/>
                    <a:pt x="68" y="169"/>
                    <a:pt x="68" y="166"/>
                  </a:cubicBezTo>
                  <a:cubicBezTo>
                    <a:pt x="69" y="162"/>
                    <a:pt x="67" y="158"/>
                    <a:pt x="66" y="154"/>
                  </a:cubicBezTo>
                  <a:cubicBezTo>
                    <a:pt x="65" y="148"/>
                    <a:pt x="70" y="150"/>
                    <a:pt x="74" y="149"/>
                  </a:cubicBezTo>
                  <a:cubicBezTo>
                    <a:pt x="76" y="148"/>
                    <a:pt x="78" y="147"/>
                    <a:pt x="80" y="146"/>
                  </a:cubicBezTo>
                  <a:cubicBezTo>
                    <a:pt x="81" y="145"/>
                    <a:pt x="83" y="144"/>
                    <a:pt x="84" y="143"/>
                  </a:cubicBezTo>
                  <a:cubicBezTo>
                    <a:pt x="86" y="139"/>
                    <a:pt x="82" y="135"/>
                    <a:pt x="84" y="131"/>
                  </a:cubicBezTo>
                  <a:cubicBezTo>
                    <a:pt x="85" y="129"/>
                    <a:pt x="87" y="128"/>
                    <a:pt x="88" y="127"/>
                  </a:cubicBezTo>
                  <a:cubicBezTo>
                    <a:pt x="90" y="124"/>
                    <a:pt x="90" y="122"/>
                    <a:pt x="91" y="120"/>
                  </a:cubicBezTo>
                  <a:cubicBezTo>
                    <a:pt x="92" y="115"/>
                    <a:pt x="95" y="111"/>
                    <a:pt x="99" y="108"/>
                  </a:cubicBezTo>
                  <a:cubicBezTo>
                    <a:pt x="102" y="106"/>
                    <a:pt x="104" y="102"/>
                    <a:pt x="103" y="98"/>
                  </a:cubicBezTo>
                  <a:cubicBezTo>
                    <a:pt x="103" y="93"/>
                    <a:pt x="98" y="90"/>
                    <a:pt x="97" y="86"/>
                  </a:cubicBezTo>
                  <a:cubicBezTo>
                    <a:pt x="96" y="80"/>
                    <a:pt x="101" y="82"/>
                    <a:pt x="104" y="79"/>
                  </a:cubicBezTo>
                  <a:cubicBezTo>
                    <a:pt x="107" y="76"/>
                    <a:pt x="107" y="70"/>
                    <a:pt x="108" y="65"/>
                  </a:cubicBezTo>
                  <a:cubicBezTo>
                    <a:pt x="109" y="61"/>
                    <a:pt x="114" y="58"/>
                    <a:pt x="117" y="55"/>
                  </a:cubicBezTo>
                  <a:cubicBezTo>
                    <a:pt x="118" y="54"/>
                    <a:pt x="119" y="51"/>
                    <a:pt x="121" y="51"/>
                  </a:cubicBezTo>
                  <a:cubicBezTo>
                    <a:pt x="122" y="51"/>
                    <a:pt x="125" y="53"/>
                    <a:pt x="126" y="54"/>
                  </a:cubicBezTo>
                  <a:cubicBezTo>
                    <a:pt x="128" y="55"/>
                    <a:pt x="130" y="57"/>
                    <a:pt x="132" y="57"/>
                  </a:cubicBezTo>
                  <a:cubicBezTo>
                    <a:pt x="133" y="57"/>
                    <a:pt x="133" y="55"/>
                    <a:pt x="134" y="54"/>
                  </a:cubicBezTo>
                  <a:cubicBezTo>
                    <a:pt x="135" y="52"/>
                    <a:pt x="136" y="50"/>
                    <a:pt x="137" y="48"/>
                  </a:cubicBezTo>
                  <a:cubicBezTo>
                    <a:pt x="138" y="46"/>
                    <a:pt x="137" y="43"/>
                    <a:pt x="137" y="41"/>
                  </a:cubicBezTo>
                  <a:cubicBezTo>
                    <a:pt x="137" y="38"/>
                    <a:pt x="137" y="36"/>
                    <a:pt x="137" y="33"/>
                  </a:cubicBezTo>
                  <a:cubicBezTo>
                    <a:pt x="137" y="32"/>
                    <a:pt x="136" y="29"/>
                    <a:pt x="137" y="27"/>
                  </a:cubicBezTo>
                  <a:cubicBezTo>
                    <a:pt x="138" y="26"/>
                    <a:pt x="140" y="25"/>
                    <a:pt x="141" y="25"/>
                  </a:cubicBezTo>
                  <a:cubicBezTo>
                    <a:pt x="143" y="25"/>
                    <a:pt x="144" y="27"/>
                    <a:pt x="146" y="28"/>
                  </a:cubicBezTo>
                  <a:cubicBezTo>
                    <a:pt x="148" y="29"/>
                    <a:pt x="149" y="29"/>
                    <a:pt x="151" y="29"/>
                  </a:cubicBezTo>
                  <a:cubicBezTo>
                    <a:pt x="154" y="29"/>
                    <a:pt x="156" y="30"/>
                    <a:pt x="159" y="31"/>
                  </a:cubicBezTo>
                  <a:cubicBezTo>
                    <a:pt x="161" y="31"/>
                    <a:pt x="163" y="32"/>
                    <a:pt x="165" y="33"/>
                  </a:cubicBezTo>
                  <a:cubicBezTo>
                    <a:pt x="167" y="34"/>
                    <a:pt x="170" y="36"/>
                    <a:pt x="172" y="36"/>
                  </a:cubicBezTo>
                  <a:cubicBezTo>
                    <a:pt x="174" y="37"/>
                    <a:pt x="175" y="34"/>
                    <a:pt x="176" y="32"/>
                  </a:cubicBezTo>
                  <a:cubicBezTo>
                    <a:pt x="177" y="30"/>
                    <a:pt x="177" y="30"/>
                    <a:pt x="175" y="29"/>
                  </a:cubicBezTo>
                  <a:cubicBezTo>
                    <a:pt x="174" y="28"/>
                    <a:pt x="171" y="28"/>
                    <a:pt x="172" y="26"/>
                  </a:cubicBezTo>
                  <a:cubicBezTo>
                    <a:pt x="172" y="25"/>
                    <a:pt x="175" y="24"/>
                    <a:pt x="176" y="23"/>
                  </a:cubicBezTo>
                  <a:cubicBezTo>
                    <a:pt x="179" y="20"/>
                    <a:pt x="180" y="15"/>
                    <a:pt x="180" y="11"/>
                  </a:cubicBezTo>
                  <a:cubicBezTo>
                    <a:pt x="180" y="9"/>
                    <a:pt x="180" y="7"/>
                    <a:pt x="178" y="5"/>
                  </a:cubicBezTo>
                  <a:cubicBezTo>
                    <a:pt x="177" y="3"/>
                    <a:pt x="175" y="3"/>
                    <a:pt x="176" y="0"/>
                  </a:cubicBezTo>
                  <a:cubicBezTo>
                    <a:pt x="181" y="1"/>
                    <a:pt x="185" y="0"/>
                    <a:pt x="190" y="3"/>
                  </a:cubicBezTo>
                  <a:cubicBezTo>
                    <a:pt x="192" y="4"/>
                    <a:pt x="192" y="5"/>
                    <a:pt x="191" y="6"/>
                  </a:cubicBezTo>
                  <a:cubicBezTo>
                    <a:pt x="190" y="8"/>
                    <a:pt x="190" y="7"/>
                    <a:pt x="191" y="8"/>
                  </a:cubicBezTo>
                  <a:cubicBezTo>
                    <a:pt x="192" y="9"/>
                    <a:pt x="194" y="9"/>
                    <a:pt x="195" y="10"/>
                  </a:cubicBezTo>
                  <a:cubicBezTo>
                    <a:pt x="196" y="11"/>
                    <a:pt x="196" y="13"/>
                    <a:pt x="197" y="14"/>
                  </a:cubicBezTo>
                  <a:cubicBezTo>
                    <a:pt x="198" y="16"/>
                    <a:pt x="200" y="16"/>
                    <a:pt x="201" y="18"/>
                  </a:cubicBezTo>
                  <a:cubicBezTo>
                    <a:pt x="202" y="19"/>
                    <a:pt x="201" y="19"/>
                    <a:pt x="202" y="20"/>
                  </a:cubicBezTo>
                  <a:cubicBezTo>
                    <a:pt x="203" y="20"/>
                    <a:pt x="204" y="20"/>
                    <a:pt x="204" y="21"/>
                  </a:cubicBezTo>
                  <a:cubicBezTo>
                    <a:pt x="206" y="22"/>
                    <a:pt x="206" y="24"/>
                    <a:pt x="207" y="25"/>
                  </a:cubicBezTo>
                  <a:cubicBezTo>
                    <a:pt x="209" y="26"/>
                    <a:pt x="211" y="25"/>
                    <a:pt x="212" y="28"/>
                  </a:cubicBezTo>
                  <a:cubicBezTo>
                    <a:pt x="213" y="29"/>
                    <a:pt x="213" y="31"/>
                    <a:pt x="215" y="31"/>
                  </a:cubicBezTo>
                  <a:cubicBezTo>
                    <a:pt x="218" y="31"/>
                    <a:pt x="218" y="31"/>
                    <a:pt x="221" y="32"/>
                  </a:cubicBezTo>
                  <a:cubicBezTo>
                    <a:pt x="222" y="33"/>
                    <a:pt x="224" y="33"/>
                    <a:pt x="225" y="34"/>
                  </a:cubicBezTo>
                  <a:cubicBezTo>
                    <a:pt x="227" y="36"/>
                    <a:pt x="229" y="37"/>
                    <a:pt x="231" y="39"/>
                  </a:cubicBezTo>
                  <a:cubicBezTo>
                    <a:pt x="232" y="40"/>
                    <a:pt x="233" y="41"/>
                    <a:pt x="234" y="43"/>
                  </a:cubicBezTo>
                  <a:cubicBezTo>
                    <a:pt x="235" y="45"/>
                    <a:pt x="235" y="47"/>
                    <a:pt x="235" y="50"/>
                  </a:cubicBezTo>
                  <a:cubicBezTo>
                    <a:pt x="236" y="49"/>
                    <a:pt x="237" y="50"/>
                    <a:pt x="238" y="49"/>
                  </a:cubicBezTo>
                  <a:cubicBezTo>
                    <a:pt x="239" y="51"/>
                    <a:pt x="239" y="52"/>
                    <a:pt x="240" y="54"/>
                  </a:cubicBezTo>
                  <a:cubicBezTo>
                    <a:pt x="241" y="55"/>
                    <a:pt x="242" y="56"/>
                    <a:pt x="243" y="57"/>
                  </a:cubicBezTo>
                  <a:cubicBezTo>
                    <a:pt x="245" y="59"/>
                    <a:pt x="244" y="60"/>
                    <a:pt x="243" y="61"/>
                  </a:cubicBezTo>
                  <a:cubicBezTo>
                    <a:pt x="241" y="63"/>
                    <a:pt x="241" y="64"/>
                    <a:pt x="241" y="66"/>
                  </a:cubicBezTo>
                  <a:cubicBezTo>
                    <a:pt x="241" y="68"/>
                    <a:pt x="241" y="70"/>
                    <a:pt x="242" y="72"/>
                  </a:cubicBezTo>
                  <a:cubicBezTo>
                    <a:pt x="242" y="74"/>
                    <a:pt x="244" y="75"/>
                    <a:pt x="243" y="76"/>
                  </a:cubicBezTo>
                  <a:cubicBezTo>
                    <a:pt x="243" y="78"/>
                    <a:pt x="239" y="82"/>
                    <a:pt x="242" y="84"/>
                  </a:cubicBezTo>
                  <a:cubicBezTo>
                    <a:pt x="243" y="85"/>
                    <a:pt x="245" y="84"/>
                    <a:pt x="246" y="86"/>
                  </a:cubicBezTo>
                  <a:cubicBezTo>
                    <a:pt x="246" y="87"/>
                    <a:pt x="247" y="89"/>
                    <a:pt x="247" y="90"/>
                  </a:cubicBezTo>
                  <a:cubicBezTo>
                    <a:pt x="247" y="92"/>
                    <a:pt x="245" y="92"/>
                    <a:pt x="244" y="94"/>
                  </a:cubicBezTo>
                  <a:cubicBezTo>
                    <a:pt x="243" y="95"/>
                    <a:pt x="244" y="95"/>
                    <a:pt x="244" y="96"/>
                  </a:cubicBezTo>
                  <a:cubicBezTo>
                    <a:pt x="244" y="97"/>
                    <a:pt x="243" y="97"/>
                    <a:pt x="243" y="98"/>
                  </a:cubicBezTo>
                  <a:cubicBezTo>
                    <a:pt x="243" y="100"/>
                    <a:pt x="244" y="101"/>
                    <a:pt x="244" y="103"/>
                  </a:cubicBezTo>
                  <a:cubicBezTo>
                    <a:pt x="245" y="105"/>
                    <a:pt x="245" y="106"/>
                    <a:pt x="247" y="108"/>
                  </a:cubicBezTo>
                  <a:cubicBezTo>
                    <a:pt x="249" y="111"/>
                    <a:pt x="251" y="113"/>
                    <a:pt x="251" y="117"/>
                  </a:cubicBezTo>
                  <a:cubicBezTo>
                    <a:pt x="247" y="119"/>
                    <a:pt x="249" y="124"/>
                    <a:pt x="249" y="128"/>
                  </a:cubicBezTo>
                  <a:cubicBezTo>
                    <a:pt x="249" y="129"/>
                    <a:pt x="248" y="131"/>
                    <a:pt x="247" y="132"/>
                  </a:cubicBezTo>
                  <a:cubicBezTo>
                    <a:pt x="245" y="133"/>
                    <a:pt x="243" y="134"/>
                    <a:pt x="243" y="136"/>
                  </a:cubicBezTo>
                  <a:cubicBezTo>
                    <a:pt x="246" y="136"/>
                    <a:pt x="245" y="142"/>
                    <a:pt x="245" y="143"/>
                  </a:cubicBezTo>
                  <a:cubicBezTo>
                    <a:pt x="245" y="145"/>
                    <a:pt x="245" y="146"/>
                    <a:pt x="246" y="147"/>
                  </a:cubicBezTo>
                  <a:cubicBezTo>
                    <a:pt x="247" y="148"/>
                    <a:pt x="248" y="148"/>
                    <a:pt x="248" y="148"/>
                  </a:cubicBezTo>
                  <a:cubicBezTo>
                    <a:pt x="249" y="149"/>
                    <a:pt x="249" y="150"/>
                    <a:pt x="250" y="151"/>
                  </a:cubicBezTo>
                  <a:cubicBezTo>
                    <a:pt x="250" y="153"/>
                    <a:pt x="252" y="155"/>
                    <a:pt x="252" y="157"/>
                  </a:cubicBezTo>
                  <a:cubicBezTo>
                    <a:pt x="253" y="159"/>
                    <a:pt x="253" y="161"/>
                    <a:pt x="254" y="163"/>
                  </a:cubicBezTo>
                  <a:close/>
                  <a:moveTo>
                    <a:pt x="102" y="549"/>
                  </a:moveTo>
                  <a:cubicBezTo>
                    <a:pt x="101" y="551"/>
                    <a:pt x="103" y="558"/>
                    <a:pt x="105" y="554"/>
                  </a:cubicBezTo>
                  <a:cubicBezTo>
                    <a:pt x="106" y="553"/>
                    <a:pt x="106" y="549"/>
                    <a:pt x="107" y="548"/>
                  </a:cubicBezTo>
                  <a:cubicBezTo>
                    <a:pt x="107" y="545"/>
                    <a:pt x="108" y="543"/>
                    <a:pt x="109" y="540"/>
                  </a:cubicBezTo>
                  <a:cubicBezTo>
                    <a:pt x="110" y="536"/>
                    <a:pt x="111" y="532"/>
                    <a:pt x="112" y="528"/>
                  </a:cubicBezTo>
                  <a:cubicBezTo>
                    <a:pt x="112" y="525"/>
                    <a:pt x="113" y="524"/>
                    <a:pt x="114" y="522"/>
                  </a:cubicBezTo>
                  <a:cubicBezTo>
                    <a:pt x="115" y="520"/>
                    <a:pt x="116" y="517"/>
                    <a:pt x="116" y="515"/>
                  </a:cubicBezTo>
                  <a:cubicBezTo>
                    <a:pt x="113" y="516"/>
                    <a:pt x="113" y="518"/>
                    <a:pt x="112" y="521"/>
                  </a:cubicBezTo>
                  <a:cubicBezTo>
                    <a:pt x="112" y="523"/>
                    <a:pt x="111" y="527"/>
                    <a:pt x="110" y="529"/>
                  </a:cubicBezTo>
                  <a:cubicBezTo>
                    <a:pt x="109" y="531"/>
                    <a:pt x="108" y="531"/>
                    <a:pt x="107" y="532"/>
                  </a:cubicBezTo>
                  <a:cubicBezTo>
                    <a:pt x="106" y="533"/>
                    <a:pt x="106" y="535"/>
                    <a:pt x="106" y="537"/>
                  </a:cubicBezTo>
                  <a:cubicBezTo>
                    <a:pt x="105" y="540"/>
                    <a:pt x="103" y="544"/>
                    <a:pt x="103" y="547"/>
                  </a:cubicBezTo>
                  <a:cubicBezTo>
                    <a:pt x="102" y="548"/>
                    <a:pt x="102" y="549"/>
                    <a:pt x="102" y="549"/>
                  </a:cubicBezTo>
                  <a:close/>
                  <a:moveTo>
                    <a:pt x="141" y="525"/>
                  </a:moveTo>
                  <a:cubicBezTo>
                    <a:pt x="141" y="522"/>
                    <a:pt x="145" y="521"/>
                    <a:pt x="147" y="519"/>
                  </a:cubicBezTo>
                  <a:cubicBezTo>
                    <a:pt x="148" y="518"/>
                    <a:pt x="147" y="518"/>
                    <a:pt x="147" y="517"/>
                  </a:cubicBezTo>
                  <a:cubicBezTo>
                    <a:pt x="147" y="515"/>
                    <a:pt x="149" y="515"/>
                    <a:pt x="151" y="514"/>
                  </a:cubicBezTo>
                  <a:cubicBezTo>
                    <a:pt x="154" y="513"/>
                    <a:pt x="150" y="512"/>
                    <a:pt x="149" y="511"/>
                  </a:cubicBezTo>
                  <a:cubicBezTo>
                    <a:pt x="148" y="510"/>
                    <a:pt x="149" y="509"/>
                    <a:pt x="149" y="508"/>
                  </a:cubicBezTo>
                  <a:cubicBezTo>
                    <a:pt x="150" y="507"/>
                    <a:pt x="149" y="507"/>
                    <a:pt x="149" y="505"/>
                  </a:cubicBezTo>
                  <a:cubicBezTo>
                    <a:pt x="149" y="505"/>
                    <a:pt x="149" y="504"/>
                    <a:pt x="149" y="503"/>
                  </a:cubicBezTo>
                  <a:cubicBezTo>
                    <a:pt x="150" y="502"/>
                    <a:pt x="151" y="502"/>
                    <a:pt x="152" y="501"/>
                  </a:cubicBezTo>
                  <a:cubicBezTo>
                    <a:pt x="153" y="500"/>
                    <a:pt x="152" y="499"/>
                    <a:pt x="153" y="499"/>
                  </a:cubicBezTo>
                  <a:cubicBezTo>
                    <a:pt x="153" y="498"/>
                    <a:pt x="154" y="498"/>
                    <a:pt x="155" y="497"/>
                  </a:cubicBezTo>
                  <a:cubicBezTo>
                    <a:pt x="156" y="497"/>
                    <a:pt x="156" y="496"/>
                    <a:pt x="157" y="495"/>
                  </a:cubicBezTo>
                  <a:cubicBezTo>
                    <a:pt x="157" y="495"/>
                    <a:pt x="159" y="494"/>
                    <a:pt x="159" y="493"/>
                  </a:cubicBezTo>
                  <a:cubicBezTo>
                    <a:pt x="159" y="492"/>
                    <a:pt x="157" y="492"/>
                    <a:pt x="156" y="492"/>
                  </a:cubicBezTo>
                  <a:cubicBezTo>
                    <a:pt x="156" y="492"/>
                    <a:pt x="151" y="498"/>
                    <a:pt x="151" y="495"/>
                  </a:cubicBezTo>
                  <a:cubicBezTo>
                    <a:pt x="150" y="495"/>
                    <a:pt x="151" y="497"/>
                    <a:pt x="150" y="497"/>
                  </a:cubicBezTo>
                  <a:cubicBezTo>
                    <a:pt x="149" y="498"/>
                    <a:pt x="148" y="495"/>
                    <a:pt x="148" y="494"/>
                  </a:cubicBezTo>
                  <a:cubicBezTo>
                    <a:pt x="147" y="494"/>
                    <a:pt x="147" y="496"/>
                    <a:pt x="146" y="496"/>
                  </a:cubicBezTo>
                  <a:cubicBezTo>
                    <a:pt x="146" y="497"/>
                    <a:pt x="146" y="497"/>
                    <a:pt x="145" y="498"/>
                  </a:cubicBezTo>
                  <a:cubicBezTo>
                    <a:pt x="143" y="499"/>
                    <a:pt x="142" y="500"/>
                    <a:pt x="141" y="503"/>
                  </a:cubicBezTo>
                  <a:cubicBezTo>
                    <a:pt x="139" y="505"/>
                    <a:pt x="137" y="506"/>
                    <a:pt x="137" y="508"/>
                  </a:cubicBezTo>
                  <a:cubicBezTo>
                    <a:pt x="136" y="511"/>
                    <a:pt x="137" y="513"/>
                    <a:pt x="137" y="515"/>
                  </a:cubicBezTo>
                  <a:cubicBezTo>
                    <a:pt x="137" y="516"/>
                    <a:pt x="137" y="517"/>
                    <a:pt x="137" y="518"/>
                  </a:cubicBezTo>
                  <a:cubicBezTo>
                    <a:pt x="137" y="519"/>
                    <a:pt x="137" y="520"/>
                    <a:pt x="137" y="521"/>
                  </a:cubicBezTo>
                  <a:cubicBezTo>
                    <a:pt x="138" y="524"/>
                    <a:pt x="138" y="525"/>
                    <a:pt x="137" y="527"/>
                  </a:cubicBezTo>
                  <a:cubicBezTo>
                    <a:pt x="137" y="529"/>
                    <a:pt x="136" y="532"/>
                    <a:pt x="139" y="531"/>
                  </a:cubicBezTo>
                  <a:cubicBezTo>
                    <a:pt x="140" y="530"/>
                    <a:pt x="141" y="526"/>
                    <a:pt x="141" y="525"/>
                  </a:cubicBezTo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18" name="Freeform 25">
              <a:extLst>
                <a:ext uri="{FF2B5EF4-FFF2-40B4-BE49-F238E27FC236}">
                  <a16:creationId xmlns:a16="http://schemas.microsoft.com/office/drawing/2014/main" id="{A20CB1E2-F09D-EF9D-219B-6A322D55342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740650" y="5275263"/>
              <a:ext cx="1020763" cy="758825"/>
            </a:xfrm>
            <a:custGeom>
              <a:avLst/>
              <a:gdLst>
                <a:gd name="T0" fmla="*/ 230 w 268"/>
                <a:gd name="T1" fmla="*/ 60 h 199"/>
                <a:gd name="T2" fmla="*/ 197 w 268"/>
                <a:gd name="T3" fmla="*/ 84 h 199"/>
                <a:gd name="T4" fmla="*/ 176 w 268"/>
                <a:gd name="T5" fmla="*/ 114 h 199"/>
                <a:gd name="T6" fmla="*/ 183 w 268"/>
                <a:gd name="T7" fmla="*/ 136 h 199"/>
                <a:gd name="T8" fmla="*/ 168 w 268"/>
                <a:gd name="T9" fmla="*/ 152 h 199"/>
                <a:gd name="T10" fmla="*/ 157 w 268"/>
                <a:gd name="T11" fmla="*/ 161 h 199"/>
                <a:gd name="T12" fmla="*/ 139 w 268"/>
                <a:gd name="T13" fmla="*/ 182 h 199"/>
                <a:gd name="T14" fmla="*/ 116 w 268"/>
                <a:gd name="T15" fmla="*/ 182 h 199"/>
                <a:gd name="T16" fmla="*/ 89 w 268"/>
                <a:gd name="T17" fmla="*/ 187 h 199"/>
                <a:gd name="T18" fmla="*/ 72 w 268"/>
                <a:gd name="T19" fmla="*/ 199 h 199"/>
                <a:gd name="T20" fmla="*/ 60 w 268"/>
                <a:gd name="T21" fmla="*/ 187 h 199"/>
                <a:gd name="T22" fmla="*/ 49 w 268"/>
                <a:gd name="T23" fmla="*/ 172 h 199"/>
                <a:gd name="T24" fmla="*/ 35 w 268"/>
                <a:gd name="T25" fmla="*/ 160 h 199"/>
                <a:gd name="T26" fmla="*/ 46 w 268"/>
                <a:gd name="T27" fmla="*/ 145 h 199"/>
                <a:gd name="T28" fmla="*/ 40 w 268"/>
                <a:gd name="T29" fmla="*/ 136 h 199"/>
                <a:gd name="T30" fmla="*/ 45 w 268"/>
                <a:gd name="T31" fmla="*/ 123 h 199"/>
                <a:gd name="T32" fmla="*/ 39 w 268"/>
                <a:gd name="T33" fmla="*/ 118 h 199"/>
                <a:gd name="T34" fmla="*/ 44 w 268"/>
                <a:gd name="T35" fmla="*/ 108 h 199"/>
                <a:gd name="T36" fmla="*/ 45 w 268"/>
                <a:gd name="T37" fmla="*/ 96 h 199"/>
                <a:gd name="T38" fmla="*/ 48 w 268"/>
                <a:gd name="T39" fmla="*/ 88 h 199"/>
                <a:gd name="T40" fmla="*/ 48 w 268"/>
                <a:gd name="T41" fmla="*/ 82 h 199"/>
                <a:gd name="T42" fmla="*/ 49 w 268"/>
                <a:gd name="T43" fmla="*/ 72 h 199"/>
                <a:gd name="T44" fmla="*/ 53 w 268"/>
                <a:gd name="T45" fmla="*/ 56 h 199"/>
                <a:gd name="T46" fmla="*/ 50 w 268"/>
                <a:gd name="T47" fmla="*/ 49 h 199"/>
                <a:gd name="T48" fmla="*/ 43 w 268"/>
                <a:gd name="T49" fmla="*/ 50 h 199"/>
                <a:gd name="T50" fmla="*/ 37 w 268"/>
                <a:gd name="T51" fmla="*/ 53 h 199"/>
                <a:gd name="T52" fmla="*/ 27 w 268"/>
                <a:gd name="T53" fmla="*/ 50 h 199"/>
                <a:gd name="T54" fmla="*/ 22 w 268"/>
                <a:gd name="T55" fmla="*/ 46 h 199"/>
                <a:gd name="T56" fmla="*/ 9 w 268"/>
                <a:gd name="T57" fmla="*/ 45 h 199"/>
                <a:gd name="T58" fmla="*/ 9 w 268"/>
                <a:gd name="T59" fmla="*/ 37 h 199"/>
                <a:gd name="T60" fmla="*/ 5 w 268"/>
                <a:gd name="T61" fmla="*/ 31 h 199"/>
                <a:gd name="T62" fmla="*/ 3 w 268"/>
                <a:gd name="T63" fmla="*/ 27 h 199"/>
                <a:gd name="T64" fmla="*/ 3 w 268"/>
                <a:gd name="T65" fmla="*/ 18 h 199"/>
                <a:gd name="T66" fmla="*/ 10 w 268"/>
                <a:gd name="T67" fmla="*/ 13 h 199"/>
                <a:gd name="T68" fmla="*/ 20 w 268"/>
                <a:gd name="T69" fmla="*/ 9 h 199"/>
                <a:gd name="T70" fmla="*/ 30 w 268"/>
                <a:gd name="T71" fmla="*/ 2 h 199"/>
                <a:gd name="T72" fmla="*/ 44 w 268"/>
                <a:gd name="T73" fmla="*/ 8 h 199"/>
                <a:gd name="T74" fmla="*/ 67 w 268"/>
                <a:gd name="T75" fmla="*/ 4 h 199"/>
                <a:gd name="T76" fmla="*/ 83 w 268"/>
                <a:gd name="T77" fmla="*/ 8 h 199"/>
                <a:gd name="T78" fmla="*/ 114 w 268"/>
                <a:gd name="T79" fmla="*/ 9 h 199"/>
                <a:gd name="T80" fmla="*/ 123 w 268"/>
                <a:gd name="T81" fmla="*/ 12 h 199"/>
                <a:gd name="T82" fmla="*/ 131 w 268"/>
                <a:gd name="T83" fmla="*/ 11 h 199"/>
                <a:gd name="T84" fmla="*/ 147 w 268"/>
                <a:gd name="T85" fmla="*/ 12 h 199"/>
                <a:gd name="T86" fmla="*/ 153 w 268"/>
                <a:gd name="T87" fmla="*/ 20 h 199"/>
                <a:gd name="T88" fmla="*/ 168 w 268"/>
                <a:gd name="T89" fmla="*/ 24 h 199"/>
                <a:gd name="T90" fmla="*/ 184 w 268"/>
                <a:gd name="T91" fmla="*/ 29 h 199"/>
                <a:gd name="T92" fmla="*/ 200 w 268"/>
                <a:gd name="T93" fmla="*/ 27 h 199"/>
                <a:gd name="T94" fmla="*/ 211 w 268"/>
                <a:gd name="T95" fmla="*/ 37 h 199"/>
                <a:gd name="T96" fmla="*/ 223 w 268"/>
                <a:gd name="T97" fmla="*/ 38 h 199"/>
                <a:gd name="T98" fmla="*/ 234 w 268"/>
                <a:gd name="T99" fmla="*/ 39 h 199"/>
                <a:gd name="T100" fmla="*/ 243 w 268"/>
                <a:gd name="T101" fmla="*/ 37 h 199"/>
                <a:gd name="T102" fmla="*/ 244 w 268"/>
                <a:gd name="T103" fmla="*/ 43 h 199"/>
                <a:gd name="T104" fmla="*/ 213 w 268"/>
                <a:gd name="T105" fmla="*/ 122 h 199"/>
                <a:gd name="T106" fmla="*/ 210 w 268"/>
                <a:gd name="T107" fmla="*/ 129 h 199"/>
                <a:gd name="T108" fmla="*/ 235 w 268"/>
                <a:gd name="T109" fmla="*/ 113 h 199"/>
                <a:gd name="T110" fmla="*/ 246 w 268"/>
                <a:gd name="T111" fmla="*/ 115 h 199"/>
                <a:gd name="T112" fmla="*/ 244 w 268"/>
                <a:gd name="T113" fmla="*/ 104 h 199"/>
                <a:gd name="T114" fmla="*/ 234 w 268"/>
                <a:gd name="T115" fmla="*/ 105 h 199"/>
                <a:gd name="T116" fmla="*/ 258 w 268"/>
                <a:gd name="T117" fmla="*/ 102 h 199"/>
                <a:gd name="T118" fmla="*/ 257 w 268"/>
                <a:gd name="T119" fmla="*/ 99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68" h="199">
                  <a:moveTo>
                    <a:pt x="245" y="45"/>
                  </a:moveTo>
                  <a:cubicBezTo>
                    <a:pt x="247" y="47"/>
                    <a:pt x="246" y="50"/>
                    <a:pt x="245" y="51"/>
                  </a:cubicBezTo>
                  <a:cubicBezTo>
                    <a:pt x="243" y="53"/>
                    <a:pt x="240" y="55"/>
                    <a:pt x="238" y="56"/>
                  </a:cubicBezTo>
                  <a:cubicBezTo>
                    <a:pt x="236" y="57"/>
                    <a:pt x="233" y="58"/>
                    <a:pt x="230" y="60"/>
                  </a:cubicBezTo>
                  <a:cubicBezTo>
                    <a:pt x="227" y="61"/>
                    <a:pt x="226" y="64"/>
                    <a:pt x="224" y="66"/>
                  </a:cubicBezTo>
                  <a:cubicBezTo>
                    <a:pt x="220" y="69"/>
                    <a:pt x="215" y="70"/>
                    <a:pt x="210" y="71"/>
                  </a:cubicBezTo>
                  <a:cubicBezTo>
                    <a:pt x="204" y="72"/>
                    <a:pt x="198" y="73"/>
                    <a:pt x="196" y="79"/>
                  </a:cubicBezTo>
                  <a:cubicBezTo>
                    <a:pt x="199" y="80"/>
                    <a:pt x="200" y="82"/>
                    <a:pt x="197" y="84"/>
                  </a:cubicBezTo>
                  <a:cubicBezTo>
                    <a:pt x="195" y="86"/>
                    <a:pt x="192" y="86"/>
                    <a:pt x="191" y="89"/>
                  </a:cubicBezTo>
                  <a:cubicBezTo>
                    <a:pt x="189" y="91"/>
                    <a:pt x="187" y="94"/>
                    <a:pt x="185" y="96"/>
                  </a:cubicBezTo>
                  <a:cubicBezTo>
                    <a:pt x="183" y="99"/>
                    <a:pt x="181" y="102"/>
                    <a:pt x="179" y="105"/>
                  </a:cubicBezTo>
                  <a:cubicBezTo>
                    <a:pt x="177" y="108"/>
                    <a:pt x="175" y="111"/>
                    <a:pt x="176" y="114"/>
                  </a:cubicBezTo>
                  <a:cubicBezTo>
                    <a:pt x="176" y="116"/>
                    <a:pt x="177" y="117"/>
                    <a:pt x="177" y="119"/>
                  </a:cubicBezTo>
                  <a:cubicBezTo>
                    <a:pt x="177" y="121"/>
                    <a:pt x="177" y="123"/>
                    <a:pt x="178" y="124"/>
                  </a:cubicBezTo>
                  <a:cubicBezTo>
                    <a:pt x="179" y="127"/>
                    <a:pt x="183" y="127"/>
                    <a:pt x="185" y="130"/>
                  </a:cubicBezTo>
                  <a:cubicBezTo>
                    <a:pt x="187" y="133"/>
                    <a:pt x="183" y="133"/>
                    <a:pt x="183" y="136"/>
                  </a:cubicBezTo>
                  <a:cubicBezTo>
                    <a:pt x="181" y="136"/>
                    <a:pt x="179" y="138"/>
                    <a:pt x="177" y="139"/>
                  </a:cubicBezTo>
                  <a:cubicBezTo>
                    <a:pt x="174" y="140"/>
                    <a:pt x="171" y="142"/>
                    <a:pt x="172" y="145"/>
                  </a:cubicBezTo>
                  <a:cubicBezTo>
                    <a:pt x="169" y="145"/>
                    <a:pt x="168" y="147"/>
                    <a:pt x="168" y="150"/>
                  </a:cubicBezTo>
                  <a:cubicBezTo>
                    <a:pt x="168" y="150"/>
                    <a:pt x="168" y="151"/>
                    <a:pt x="168" y="152"/>
                  </a:cubicBezTo>
                  <a:cubicBezTo>
                    <a:pt x="167" y="153"/>
                    <a:pt x="166" y="154"/>
                    <a:pt x="166" y="155"/>
                  </a:cubicBezTo>
                  <a:cubicBezTo>
                    <a:pt x="166" y="157"/>
                    <a:pt x="168" y="158"/>
                    <a:pt x="168" y="159"/>
                  </a:cubicBezTo>
                  <a:cubicBezTo>
                    <a:pt x="168" y="162"/>
                    <a:pt x="165" y="162"/>
                    <a:pt x="163" y="162"/>
                  </a:cubicBezTo>
                  <a:cubicBezTo>
                    <a:pt x="161" y="162"/>
                    <a:pt x="159" y="161"/>
                    <a:pt x="157" y="161"/>
                  </a:cubicBezTo>
                  <a:cubicBezTo>
                    <a:pt x="154" y="162"/>
                    <a:pt x="152" y="164"/>
                    <a:pt x="150" y="165"/>
                  </a:cubicBezTo>
                  <a:cubicBezTo>
                    <a:pt x="149" y="167"/>
                    <a:pt x="147" y="169"/>
                    <a:pt x="146" y="171"/>
                  </a:cubicBezTo>
                  <a:cubicBezTo>
                    <a:pt x="145" y="173"/>
                    <a:pt x="144" y="176"/>
                    <a:pt x="142" y="178"/>
                  </a:cubicBezTo>
                  <a:cubicBezTo>
                    <a:pt x="142" y="179"/>
                    <a:pt x="140" y="181"/>
                    <a:pt x="139" y="182"/>
                  </a:cubicBezTo>
                  <a:cubicBezTo>
                    <a:pt x="138" y="182"/>
                    <a:pt x="136" y="179"/>
                    <a:pt x="134" y="179"/>
                  </a:cubicBezTo>
                  <a:cubicBezTo>
                    <a:pt x="132" y="179"/>
                    <a:pt x="132" y="180"/>
                    <a:pt x="131" y="181"/>
                  </a:cubicBezTo>
                  <a:cubicBezTo>
                    <a:pt x="129" y="184"/>
                    <a:pt x="127" y="182"/>
                    <a:pt x="124" y="182"/>
                  </a:cubicBezTo>
                  <a:cubicBezTo>
                    <a:pt x="122" y="181"/>
                    <a:pt x="119" y="182"/>
                    <a:pt x="116" y="182"/>
                  </a:cubicBezTo>
                  <a:cubicBezTo>
                    <a:pt x="113" y="183"/>
                    <a:pt x="111" y="181"/>
                    <a:pt x="109" y="181"/>
                  </a:cubicBezTo>
                  <a:cubicBezTo>
                    <a:pt x="106" y="181"/>
                    <a:pt x="104" y="181"/>
                    <a:pt x="101" y="182"/>
                  </a:cubicBezTo>
                  <a:cubicBezTo>
                    <a:pt x="99" y="182"/>
                    <a:pt x="96" y="182"/>
                    <a:pt x="95" y="183"/>
                  </a:cubicBezTo>
                  <a:cubicBezTo>
                    <a:pt x="93" y="184"/>
                    <a:pt x="92" y="186"/>
                    <a:pt x="89" y="187"/>
                  </a:cubicBezTo>
                  <a:cubicBezTo>
                    <a:pt x="86" y="188"/>
                    <a:pt x="83" y="187"/>
                    <a:pt x="81" y="188"/>
                  </a:cubicBezTo>
                  <a:cubicBezTo>
                    <a:pt x="79" y="189"/>
                    <a:pt x="78" y="190"/>
                    <a:pt x="78" y="192"/>
                  </a:cubicBezTo>
                  <a:cubicBezTo>
                    <a:pt x="77" y="194"/>
                    <a:pt x="78" y="197"/>
                    <a:pt x="76" y="195"/>
                  </a:cubicBezTo>
                  <a:cubicBezTo>
                    <a:pt x="74" y="197"/>
                    <a:pt x="75" y="199"/>
                    <a:pt x="72" y="199"/>
                  </a:cubicBezTo>
                  <a:cubicBezTo>
                    <a:pt x="70" y="199"/>
                    <a:pt x="69" y="198"/>
                    <a:pt x="68" y="197"/>
                  </a:cubicBezTo>
                  <a:cubicBezTo>
                    <a:pt x="66" y="195"/>
                    <a:pt x="64" y="195"/>
                    <a:pt x="63" y="194"/>
                  </a:cubicBezTo>
                  <a:cubicBezTo>
                    <a:pt x="61" y="193"/>
                    <a:pt x="59" y="189"/>
                    <a:pt x="59" y="187"/>
                  </a:cubicBezTo>
                  <a:cubicBezTo>
                    <a:pt x="59" y="187"/>
                    <a:pt x="59" y="187"/>
                    <a:pt x="60" y="187"/>
                  </a:cubicBezTo>
                  <a:cubicBezTo>
                    <a:pt x="61" y="185"/>
                    <a:pt x="56" y="184"/>
                    <a:pt x="56" y="181"/>
                  </a:cubicBezTo>
                  <a:cubicBezTo>
                    <a:pt x="56" y="180"/>
                    <a:pt x="57" y="179"/>
                    <a:pt x="56" y="178"/>
                  </a:cubicBezTo>
                  <a:cubicBezTo>
                    <a:pt x="56" y="177"/>
                    <a:pt x="54" y="176"/>
                    <a:pt x="53" y="175"/>
                  </a:cubicBezTo>
                  <a:cubicBezTo>
                    <a:pt x="52" y="174"/>
                    <a:pt x="50" y="173"/>
                    <a:pt x="49" y="172"/>
                  </a:cubicBezTo>
                  <a:cubicBezTo>
                    <a:pt x="48" y="171"/>
                    <a:pt x="47" y="170"/>
                    <a:pt x="46" y="170"/>
                  </a:cubicBezTo>
                  <a:cubicBezTo>
                    <a:pt x="44" y="169"/>
                    <a:pt x="39" y="170"/>
                    <a:pt x="36" y="170"/>
                  </a:cubicBezTo>
                  <a:cubicBezTo>
                    <a:pt x="36" y="168"/>
                    <a:pt x="36" y="165"/>
                    <a:pt x="36" y="163"/>
                  </a:cubicBezTo>
                  <a:cubicBezTo>
                    <a:pt x="35" y="161"/>
                    <a:pt x="35" y="162"/>
                    <a:pt x="35" y="160"/>
                  </a:cubicBezTo>
                  <a:cubicBezTo>
                    <a:pt x="36" y="158"/>
                    <a:pt x="37" y="157"/>
                    <a:pt x="38" y="155"/>
                  </a:cubicBezTo>
                  <a:cubicBezTo>
                    <a:pt x="39" y="154"/>
                    <a:pt x="39" y="151"/>
                    <a:pt x="40" y="151"/>
                  </a:cubicBezTo>
                  <a:cubicBezTo>
                    <a:pt x="42" y="149"/>
                    <a:pt x="45" y="150"/>
                    <a:pt x="46" y="147"/>
                  </a:cubicBezTo>
                  <a:cubicBezTo>
                    <a:pt x="46" y="147"/>
                    <a:pt x="46" y="146"/>
                    <a:pt x="46" y="145"/>
                  </a:cubicBezTo>
                  <a:cubicBezTo>
                    <a:pt x="45" y="145"/>
                    <a:pt x="45" y="145"/>
                    <a:pt x="44" y="146"/>
                  </a:cubicBezTo>
                  <a:cubicBezTo>
                    <a:pt x="42" y="146"/>
                    <a:pt x="41" y="144"/>
                    <a:pt x="40" y="142"/>
                  </a:cubicBezTo>
                  <a:cubicBezTo>
                    <a:pt x="39" y="140"/>
                    <a:pt x="38" y="139"/>
                    <a:pt x="38" y="137"/>
                  </a:cubicBezTo>
                  <a:cubicBezTo>
                    <a:pt x="39" y="137"/>
                    <a:pt x="39" y="136"/>
                    <a:pt x="40" y="136"/>
                  </a:cubicBezTo>
                  <a:cubicBezTo>
                    <a:pt x="40" y="135"/>
                    <a:pt x="39" y="134"/>
                    <a:pt x="39" y="134"/>
                  </a:cubicBezTo>
                  <a:cubicBezTo>
                    <a:pt x="40" y="131"/>
                    <a:pt x="41" y="131"/>
                    <a:pt x="43" y="130"/>
                  </a:cubicBezTo>
                  <a:cubicBezTo>
                    <a:pt x="44" y="129"/>
                    <a:pt x="45" y="127"/>
                    <a:pt x="45" y="126"/>
                  </a:cubicBezTo>
                  <a:cubicBezTo>
                    <a:pt x="45" y="125"/>
                    <a:pt x="46" y="123"/>
                    <a:pt x="45" y="123"/>
                  </a:cubicBezTo>
                  <a:cubicBezTo>
                    <a:pt x="44" y="122"/>
                    <a:pt x="44" y="123"/>
                    <a:pt x="43" y="123"/>
                  </a:cubicBezTo>
                  <a:cubicBezTo>
                    <a:pt x="42" y="122"/>
                    <a:pt x="43" y="122"/>
                    <a:pt x="42" y="122"/>
                  </a:cubicBezTo>
                  <a:cubicBezTo>
                    <a:pt x="41" y="121"/>
                    <a:pt x="40" y="120"/>
                    <a:pt x="40" y="120"/>
                  </a:cubicBezTo>
                  <a:cubicBezTo>
                    <a:pt x="39" y="119"/>
                    <a:pt x="39" y="118"/>
                    <a:pt x="39" y="118"/>
                  </a:cubicBezTo>
                  <a:cubicBezTo>
                    <a:pt x="39" y="117"/>
                    <a:pt x="39" y="117"/>
                    <a:pt x="39" y="116"/>
                  </a:cubicBezTo>
                  <a:cubicBezTo>
                    <a:pt x="39" y="116"/>
                    <a:pt x="39" y="115"/>
                    <a:pt x="39" y="115"/>
                  </a:cubicBezTo>
                  <a:cubicBezTo>
                    <a:pt x="38" y="113"/>
                    <a:pt x="33" y="111"/>
                    <a:pt x="35" y="108"/>
                  </a:cubicBezTo>
                  <a:cubicBezTo>
                    <a:pt x="37" y="106"/>
                    <a:pt x="42" y="109"/>
                    <a:pt x="44" y="108"/>
                  </a:cubicBezTo>
                  <a:cubicBezTo>
                    <a:pt x="45" y="107"/>
                    <a:pt x="45" y="107"/>
                    <a:pt x="45" y="106"/>
                  </a:cubicBezTo>
                  <a:cubicBezTo>
                    <a:pt x="45" y="105"/>
                    <a:pt x="46" y="104"/>
                    <a:pt x="46" y="104"/>
                  </a:cubicBezTo>
                  <a:cubicBezTo>
                    <a:pt x="47" y="103"/>
                    <a:pt x="47" y="101"/>
                    <a:pt x="47" y="99"/>
                  </a:cubicBezTo>
                  <a:cubicBezTo>
                    <a:pt x="47" y="98"/>
                    <a:pt x="45" y="97"/>
                    <a:pt x="45" y="96"/>
                  </a:cubicBezTo>
                  <a:cubicBezTo>
                    <a:pt x="44" y="95"/>
                    <a:pt x="46" y="94"/>
                    <a:pt x="46" y="93"/>
                  </a:cubicBezTo>
                  <a:cubicBezTo>
                    <a:pt x="47" y="93"/>
                    <a:pt x="48" y="92"/>
                    <a:pt x="49" y="92"/>
                  </a:cubicBezTo>
                  <a:cubicBezTo>
                    <a:pt x="49" y="91"/>
                    <a:pt x="48" y="91"/>
                    <a:pt x="48" y="90"/>
                  </a:cubicBezTo>
                  <a:cubicBezTo>
                    <a:pt x="48" y="89"/>
                    <a:pt x="48" y="89"/>
                    <a:pt x="48" y="88"/>
                  </a:cubicBezTo>
                  <a:cubicBezTo>
                    <a:pt x="48" y="87"/>
                    <a:pt x="49" y="87"/>
                    <a:pt x="48" y="86"/>
                  </a:cubicBezTo>
                  <a:cubicBezTo>
                    <a:pt x="48" y="86"/>
                    <a:pt x="48" y="85"/>
                    <a:pt x="48" y="85"/>
                  </a:cubicBezTo>
                  <a:cubicBezTo>
                    <a:pt x="48" y="84"/>
                    <a:pt x="49" y="84"/>
                    <a:pt x="49" y="83"/>
                  </a:cubicBezTo>
                  <a:cubicBezTo>
                    <a:pt x="49" y="82"/>
                    <a:pt x="48" y="83"/>
                    <a:pt x="48" y="82"/>
                  </a:cubicBezTo>
                  <a:cubicBezTo>
                    <a:pt x="48" y="81"/>
                    <a:pt x="49" y="79"/>
                    <a:pt x="48" y="78"/>
                  </a:cubicBezTo>
                  <a:cubicBezTo>
                    <a:pt x="48" y="77"/>
                    <a:pt x="45" y="75"/>
                    <a:pt x="46" y="73"/>
                  </a:cubicBezTo>
                  <a:cubicBezTo>
                    <a:pt x="47" y="73"/>
                    <a:pt x="48" y="73"/>
                    <a:pt x="48" y="73"/>
                  </a:cubicBezTo>
                  <a:cubicBezTo>
                    <a:pt x="49" y="73"/>
                    <a:pt x="49" y="73"/>
                    <a:pt x="49" y="72"/>
                  </a:cubicBezTo>
                  <a:cubicBezTo>
                    <a:pt x="50" y="71"/>
                    <a:pt x="51" y="69"/>
                    <a:pt x="52" y="68"/>
                  </a:cubicBezTo>
                  <a:cubicBezTo>
                    <a:pt x="54" y="66"/>
                    <a:pt x="55" y="66"/>
                    <a:pt x="57" y="64"/>
                  </a:cubicBezTo>
                  <a:cubicBezTo>
                    <a:pt x="58" y="63"/>
                    <a:pt x="60" y="61"/>
                    <a:pt x="60" y="60"/>
                  </a:cubicBezTo>
                  <a:cubicBezTo>
                    <a:pt x="59" y="55"/>
                    <a:pt x="54" y="59"/>
                    <a:pt x="53" y="56"/>
                  </a:cubicBezTo>
                  <a:cubicBezTo>
                    <a:pt x="53" y="54"/>
                    <a:pt x="54" y="53"/>
                    <a:pt x="54" y="51"/>
                  </a:cubicBezTo>
                  <a:cubicBezTo>
                    <a:pt x="54" y="51"/>
                    <a:pt x="53" y="50"/>
                    <a:pt x="53" y="50"/>
                  </a:cubicBezTo>
                  <a:cubicBezTo>
                    <a:pt x="53" y="49"/>
                    <a:pt x="52" y="50"/>
                    <a:pt x="52" y="50"/>
                  </a:cubicBezTo>
                  <a:cubicBezTo>
                    <a:pt x="51" y="50"/>
                    <a:pt x="51" y="50"/>
                    <a:pt x="50" y="49"/>
                  </a:cubicBezTo>
                  <a:cubicBezTo>
                    <a:pt x="49" y="49"/>
                    <a:pt x="49" y="49"/>
                    <a:pt x="48" y="49"/>
                  </a:cubicBezTo>
                  <a:cubicBezTo>
                    <a:pt x="48" y="49"/>
                    <a:pt x="47" y="50"/>
                    <a:pt x="47" y="50"/>
                  </a:cubicBezTo>
                  <a:cubicBezTo>
                    <a:pt x="46" y="50"/>
                    <a:pt x="46" y="49"/>
                    <a:pt x="45" y="49"/>
                  </a:cubicBezTo>
                  <a:cubicBezTo>
                    <a:pt x="45" y="49"/>
                    <a:pt x="44" y="50"/>
                    <a:pt x="43" y="50"/>
                  </a:cubicBezTo>
                  <a:cubicBezTo>
                    <a:pt x="43" y="48"/>
                    <a:pt x="41" y="49"/>
                    <a:pt x="41" y="49"/>
                  </a:cubicBezTo>
                  <a:cubicBezTo>
                    <a:pt x="41" y="50"/>
                    <a:pt x="41" y="50"/>
                    <a:pt x="41" y="51"/>
                  </a:cubicBezTo>
                  <a:cubicBezTo>
                    <a:pt x="40" y="52"/>
                    <a:pt x="40" y="52"/>
                    <a:pt x="39" y="52"/>
                  </a:cubicBezTo>
                  <a:cubicBezTo>
                    <a:pt x="39" y="52"/>
                    <a:pt x="36" y="53"/>
                    <a:pt x="37" y="53"/>
                  </a:cubicBezTo>
                  <a:cubicBezTo>
                    <a:pt x="36" y="53"/>
                    <a:pt x="34" y="51"/>
                    <a:pt x="34" y="53"/>
                  </a:cubicBezTo>
                  <a:cubicBezTo>
                    <a:pt x="33" y="54"/>
                    <a:pt x="33" y="52"/>
                    <a:pt x="33" y="52"/>
                  </a:cubicBezTo>
                  <a:cubicBezTo>
                    <a:pt x="32" y="52"/>
                    <a:pt x="31" y="51"/>
                    <a:pt x="30" y="51"/>
                  </a:cubicBezTo>
                  <a:cubicBezTo>
                    <a:pt x="29" y="53"/>
                    <a:pt x="28" y="51"/>
                    <a:pt x="27" y="50"/>
                  </a:cubicBezTo>
                  <a:cubicBezTo>
                    <a:pt x="27" y="50"/>
                    <a:pt x="25" y="53"/>
                    <a:pt x="24" y="53"/>
                  </a:cubicBezTo>
                  <a:cubicBezTo>
                    <a:pt x="23" y="53"/>
                    <a:pt x="22" y="53"/>
                    <a:pt x="21" y="52"/>
                  </a:cubicBezTo>
                  <a:cubicBezTo>
                    <a:pt x="21" y="50"/>
                    <a:pt x="22" y="50"/>
                    <a:pt x="23" y="48"/>
                  </a:cubicBezTo>
                  <a:cubicBezTo>
                    <a:pt x="25" y="46"/>
                    <a:pt x="23" y="48"/>
                    <a:pt x="22" y="46"/>
                  </a:cubicBezTo>
                  <a:cubicBezTo>
                    <a:pt x="20" y="46"/>
                    <a:pt x="22" y="44"/>
                    <a:pt x="20" y="44"/>
                  </a:cubicBezTo>
                  <a:cubicBezTo>
                    <a:pt x="19" y="44"/>
                    <a:pt x="18" y="45"/>
                    <a:pt x="16" y="46"/>
                  </a:cubicBezTo>
                  <a:cubicBezTo>
                    <a:pt x="13" y="46"/>
                    <a:pt x="11" y="49"/>
                    <a:pt x="8" y="52"/>
                  </a:cubicBezTo>
                  <a:cubicBezTo>
                    <a:pt x="8" y="50"/>
                    <a:pt x="8" y="47"/>
                    <a:pt x="9" y="45"/>
                  </a:cubicBezTo>
                  <a:cubicBezTo>
                    <a:pt x="10" y="43"/>
                    <a:pt x="12" y="42"/>
                    <a:pt x="13" y="40"/>
                  </a:cubicBezTo>
                  <a:cubicBezTo>
                    <a:pt x="12" y="39"/>
                    <a:pt x="9" y="43"/>
                    <a:pt x="9" y="41"/>
                  </a:cubicBezTo>
                  <a:cubicBezTo>
                    <a:pt x="8" y="40"/>
                    <a:pt x="13" y="38"/>
                    <a:pt x="12" y="37"/>
                  </a:cubicBezTo>
                  <a:cubicBezTo>
                    <a:pt x="12" y="36"/>
                    <a:pt x="9" y="38"/>
                    <a:pt x="9" y="37"/>
                  </a:cubicBezTo>
                  <a:cubicBezTo>
                    <a:pt x="7" y="36"/>
                    <a:pt x="9" y="35"/>
                    <a:pt x="9" y="34"/>
                  </a:cubicBezTo>
                  <a:cubicBezTo>
                    <a:pt x="10" y="32"/>
                    <a:pt x="11" y="31"/>
                    <a:pt x="9" y="31"/>
                  </a:cubicBezTo>
                  <a:cubicBezTo>
                    <a:pt x="8" y="32"/>
                    <a:pt x="6" y="34"/>
                    <a:pt x="6" y="35"/>
                  </a:cubicBezTo>
                  <a:cubicBezTo>
                    <a:pt x="5" y="34"/>
                    <a:pt x="5" y="31"/>
                    <a:pt x="5" y="31"/>
                  </a:cubicBezTo>
                  <a:cubicBezTo>
                    <a:pt x="5" y="29"/>
                    <a:pt x="8" y="29"/>
                    <a:pt x="8" y="27"/>
                  </a:cubicBezTo>
                  <a:cubicBezTo>
                    <a:pt x="7" y="27"/>
                    <a:pt x="6" y="27"/>
                    <a:pt x="6" y="27"/>
                  </a:cubicBezTo>
                  <a:cubicBezTo>
                    <a:pt x="5" y="27"/>
                    <a:pt x="5" y="28"/>
                    <a:pt x="4" y="28"/>
                  </a:cubicBezTo>
                  <a:cubicBezTo>
                    <a:pt x="3" y="28"/>
                    <a:pt x="3" y="28"/>
                    <a:pt x="3" y="27"/>
                  </a:cubicBezTo>
                  <a:cubicBezTo>
                    <a:pt x="3" y="26"/>
                    <a:pt x="3" y="25"/>
                    <a:pt x="3" y="24"/>
                  </a:cubicBezTo>
                  <a:cubicBezTo>
                    <a:pt x="2" y="23"/>
                    <a:pt x="2" y="25"/>
                    <a:pt x="1" y="23"/>
                  </a:cubicBezTo>
                  <a:cubicBezTo>
                    <a:pt x="0" y="22"/>
                    <a:pt x="1" y="21"/>
                    <a:pt x="1" y="20"/>
                  </a:cubicBezTo>
                  <a:cubicBezTo>
                    <a:pt x="2" y="19"/>
                    <a:pt x="2" y="19"/>
                    <a:pt x="3" y="18"/>
                  </a:cubicBezTo>
                  <a:cubicBezTo>
                    <a:pt x="3" y="18"/>
                    <a:pt x="3" y="17"/>
                    <a:pt x="3" y="17"/>
                  </a:cubicBezTo>
                  <a:cubicBezTo>
                    <a:pt x="4" y="15"/>
                    <a:pt x="4" y="16"/>
                    <a:pt x="5" y="16"/>
                  </a:cubicBezTo>
                  <a:cubicBezTo>
                    <a:pt x="6" y="15"/>
                    <a:pt x="6" y="14"/>
                    <a:pt x="7" y="13"/>
                  </a:cubicBezTo>
                  <a:cubicBezTo>
                    <a:pt x="8" y="12"/>
                    <a:pt x="9" y="12"/>
                    <a:pt x="10" y="13"/>
                  </a:cubicBezTo>
                  <a:cubicBezTo>
                    <a:pt x="12" y="13"/>
                    <a:pt x="13" y="13"/>
                    <a:pt x="15" y="12"/>
                  </a:cubicBezTo>
                  <a:cubicBezTo>
                    <a:pt x="16" y="12"/>
                    <a:pt x="18" y="11"/>
                    <a:pt x="20" y="11"/>
                  </a:cubicBezTo>
                  <a:cubicBezTo>
                    <a:pt x="20" y="12"/>
                    <a:pt x="21" y="13"/>
                    <a:pt x="21" y="11"/>
                  </a:cubicBezTo>
                  <a:cubicBezTo>
                    <a:pt x="21" y="11"/>
                    <a:pt x="20" y="10"/>
                    <a:pt x="20" y="9"/>
                  </a:cubicBezTo>
                  <a:cubicBezTo>
                    <a:pt x="20" y="8"/>
                    <a:pt x="20" y="7"/>
                    <a:pt x="21" y="6"/>
                  </a:cubicBezTo>
                  <a:cubicBezTo>
                    <a:pt x="23" y="5"/>
                    <a:pt x="25" y="1"/>
                    <a:pt x="28" y="1"/>
                  </a:cubicBezTo>
                  <a:cubicBezTo>
                    <a:pt x="28" y="2"/>
                    <a:pt x="27" y="3"/>
                    <a:pt x="28" y="3"/>
                  </a:cubicBezTo>
                  <a:cubicBezTo>
                    <a:pt x="28" y="3"/>
                    <a:pt x="29" y="2"/>
                    <a:pt x="30" y="2"/>
                  </a:cubicBezTo>
                  <a:cubicBezTo>
                    <a:pt x="32" y="0"/>
                    <a:pt x="32" y="2"/>
                    <a:pt x="34" y="2"/>
                  </a:cubicBezTo>
                  <a:cubicBezTo>
                    <a:pt x="36" y="2"/>
                    <a:pt x="36" y="3"/>
                    <a:pt x="38" y="4"/>
                  </a:cubicBezTo>
                  <a:cubicBezTo>
                    <a:pt x="40" y="6"/>
                    <a:pt x="41" y="6"/>
                    <a:pt x="44" y="6"/>
                  </a:cubicBezTo>
                  <a:cubicBezTo>
                    <a:pt x="44" y="6"/>
                    <a:pt x="44" y="8"/>
                    <a:pt x="44" y="8"/>
                  </a:cubicBezTo>
                  <a:cubicBezTo>
                    <a:pt x="45" y="7"/>
                    <a:pt x="45" y="7"/>
                    <a:pt x="46" y="6"/>
                  </a:cubicBezTo>
                  <a:cubicBezTo>
                    <a:pt x="47" y="6"/>
                    <a:pt x="50" y="6"/>
                    <a:pt x="51" y="6"/>
                  </a:cubicBezTo>
                  <a:cubicBezTo>
                    <a:pt x="55" y="6"/>
                    <a:pt x="60" y="7"/>
                    <a:pt x="64" y="6"/>
                  </a:cubicBezTo>
                  <a:cubicBezTo>
                    <a:pt x="65" y="6"/>
                    <a:pt x="66" y="5"/>
                    <a:pt x="67" y="4"/>
                  </a:cubicBezTo>
                  <a:cubicBezTo>
                    <a:pt x="68" y="3"/>
                    <a:pt x="68" y="4"/>
                    <a:pt x="70" y="5"/>
                  </a:cubicBezTo>
                  <a:cubicBezTo>
                    <a:pt x="71" y="6"/>
                    <a:pt x="71" y="6"/>
                    <a:pt x="73" y="6"/>
                  </a:cubicBezTo>
                  <a:cubicBezTo>
                    <a:pt x="75" y="7"/>
                    <a:pt x="75" y="6"/>
                    <a:pt x="76" y="8"/>
                  </a:cubicBezTo>
                  <a:cubicBezTo>
                    <a:pt x="78" y="7"/>
                    <a:pt x="81" y="8"/>
                    <a:pt x="83" y="8"/>
                  </a:cubicBezTo>
                  <a:cubicBezTo>
                    <a:pt x="85" y="9"/>
                    <a:pt x="88" y="10"/>
                    <a:pt x="90" y="10"/>
                  </a:cubicBezTo>
                  <a:cubicBezTo>
                    <a:pt x="96" y="12"/>
                    <a:pt x="101" y="9"/>
                    <a:pt x="107" y="8"/>
                  </a:cubicBezTo>
                  <a:cubicBezTo>
                    <a:pt x="107" y="11"/>
                    <a:pt x="110" y="8"/>
                    <a:pt x="112" y="7"/>
                  </a:cubicBezTo>
                  <a:cubicBezTo>
                    <a:pt x="113" y="7"/>
                    <a:pt x="113" y="8"/>
                    <a:pt x="114" y="9"/>
                  </a:cubicBezTo>
                  <a:cubicBezTo>
                    <a:pt x="115" y="9"/>
                    <a:pt x="114" y="10"/>
                    <a:pt x="116" y="10"/>
                  </a:cubicBezTo>
                  <a:cubicBezTo>
                    <a:pt x="116" y="10"/>
                    <a:pt x="117" y="10"/>
                    <a:pt x="118" y="10"/>
                  </a:cubicBezTo>
                  <a:cubicBezTo>
                    <a:pt x="119" y="10"/>
                    <a:pt x="120" y="11"/>
                    <a:pt x="120" y="11"/>
                  </a:cubicBezTo>
                  <a:cubicBezTo>
                    <a:pt x="121" y="12"/>
                    <a:pt x="122" y="12"/>
                    <a:pt x="123" y="12"/>
                  </a:cubicBezTo>
                  <a:cubicBezTo>
                    <a:pt x="124" y="11"/>
                    <a:pt x="123" y="10"/>
                    <a:pt x="124" y="10"/>
                  </a:cubicBezTo>
                  <a:cubicBezTo>
                    <a:pt x="125" y="9"/>
                    <a:pt x="128" y="9"/>
                    <a:pt x="129" y="10"/>
                  </a:cubicBezTo>
                  <a:cubicBezTo>
                    <a:pt x="129" y="10"/>
                    <a:pt x="129" y="11"/>
                    <a:pt x="130" y="11"/>
                  </a:cubicBezTo>
                  <a:cubicBezTo>
                    <a:pt x="130" y="11"/>
                    <a:pt x="131" y="11"/>
                    <a:pt x="131" y="11"/>
                  </a:cubicBezTo>
                  <a:cubicBezTo>
                    <a:pt x="132" y="11"/>
                    <a:pt x="133" y="11"/>
                    <a:pt x="133" y="12"/>
                  </a:cubicBezTo>
                  <a:cubicBezTo>
                    <a:pt x="136" y="13"/>
                    <a:pt x="137" y="13"/>
                    <a:pt x="139" y="13"/>
                  </a:cubicBezTo>
                  <a:cubicBezTo>
                    <a:pt x="142" y="13"/>
                    <a:pt x="144" y="12"/>
                    <a:pt x="146" y="11"/>
                  </a:cubicBezTo>
                  <a:cubicBezTo>
                    <a:pt x="147" y="12"/>
                    <a:pt x="147" y="12"/>
                    <a:pt x="147" y="12"/>
                  </a:cubicBezTo>
                  <a:cubicBezTo>
                    <a:pt x="147" y="13"/>
                    <a:pt x="149" y="14"/>
                    <a:pt x="150" y="14"/>
                  </a:cubicBezTo>
                  <a:cubicBezTo>
                    <a:pt x="151" y="15"/>
                    <a:pt x="151" y="14"/>
                    <a:pt x="153" y="14"/>
                  </a:cubicBezTo>
                  <a:cubicBezTo>
                    <a:pt x="154" y="14"/>
                    <a:pt x="155" y="16"/>
                    <a:pt x="154" y="17"/>
                  </a:cubicBezTo>
                  <a:cubicBezTo>
                    <a:pt x="154" y="18"/>
                    <a:pt x="152" y="19"/>
                    <a:pt x="153" y="20"/>
                  </a:cubicBezTo>
                  <a:cubicBezTo>
                    <a:pt x="154" y="22"/>
                    <a:pt x="155" y="21"/>
                    <a:pt x="156" y="21"/>
                  </a:cubicBezTo>
                  <a:cubicBezTo>
                    <a:pt x="158" y="20"/>
                    <a:pt x="158" y="21"/>
                    <a:pt x="160" y="22"/>
                  </a:cubicBezTo>
                  <a:cubicBezTo>
                    <a:pt x="161" y="23"/>
                    <a:pt x="162" y="23"/>
                    <a:pt x="164" y="23"/>
                  </a:cubicBezTo>
                  <a:cubicBezTo>
                    <a:pt x="166" y="23"/>
                    <a:pt x="167" y="23"/>
                    <a:pt x="168" y="24"/>
                  </a:cubicBezTo>
                  <a:cubicBezTo>
                    <a:pt x="169" y="26"/>
                    <a:pt x="170" y="29"/>
                    <a:pt x="173" y="28"/>
                  </a:cubicBezTo>
                  <a:cubicBezTo>
                    <a:pt x="174" y="27"/>
                    <a:pt x="175" y="26"/>
                    <a:pt x="176" y="26"/>
                  </a:cubicBezTo>
                  <a:cubicBezTo>
                    <a:pt x="178" y="26"/>
                    <a:pt x="178" y="28"/>
                    <a:pt x="179" y="29"/>
                  </a:cubicBezTo>
                  <a:cubicBezTo>
                    <a:pt x="181" y="30"/>
                    <a:pt x="182" y="30"/>
                    <a:pt x="184" y="29"/>
                  </a:cubicBezTo>
                  <a:cubicBezTo>
                    <a:pt x="185" y="29"/>
                    <a:pt x="186" y="30"/>
                    <a:pt x="188" y="30"/>
                  </a:cubicBezTo>
                  <a:cubicBezTo>
                    <a:pt x="188" y="30"/>
                    <a:pt x="189" y="29"/>
                    <a:pt x="190" y="29"/>
                  </a:cubicBezTo>
                  <a:cubicBezTo>
                    <a:pt x="192" y="30"/>
                    <a:pt x="193" y="30"/>
                    <a:pt x="195" y="29"/>
                  </a:cubicBezTo>
                  <a:cubicBezTo>
                    <a:pt x="195" y="25"/>
                    <a:pt x="197" y="26"/>
                    <a:pt x="200" y="27"/>
                  </a:cubicBezTo>
                  <a:cubicBezTo>
                    <a:pt x="201" y="28"/>
                    <a:pt x="202" y="28"/>
                    <a:pt x="204" y="28"/>
                  </a:cubicBezTo>
                  <a:cubicBezTo>
                    <a:pt x="205" y="29"/>
                    <a:pt x="206" y="30"/>
                    <a:pt x="209" y="30"/>
                  </a:cubicBezTo>
                  <a:cubicBezTo>
                    <a:pt x="209" y="31"/>
                    <a:pt x="209" y="31"/>
                    <a:pt x="210" y="32"/>
                  </a:cubicBezTo>
                  <a:cubicBezTo>
                    <a:pt x="210" y="33"/>
                    <a:pt x="208" y="37"/>
                    <a:pt x="211" y="37"/>
                  </a:cubicBezTo>
                  <a:cubicBezTo>
                    <a:pt x="212" y="38"/>
                    <a:pt x="215" y="36"/>
                    <a:pt x="216" y="35"/>
                  </a:cubicBezTo>
                  <a:cubicBezTo>
                    <a:pt x="217" y="37"/>
                    <a:pt x="220" y="36"/>
                    <a:pt x="220" y="37"/>
                  </a:cubicBezTo>
                  <a:cubicBezTo>
                    <a:pt x="221" y="37"/>
                    <a:pt x="220" y="39"/>
                    <a:pt x="221" y="39"/>
                  </a:cubicBezTo>
                  <a:cubicBezTo>
                    <a:pt x="222" y="39"/>
                    <a:pt x="222" y="39"/>
                    <a:pt x="223" y="38"/>
                  </a:cubicBezTo>
                  <a:cubicBezTo>
                    <a:pt x="223" y="38"/>
                    <a:pt x="224" y="38"/>
                    <a:pt x="225" y="37"/>
                  </a:cubicBezTo>
                  <a:cubicBezTo>
                    <a:pt x="226" y="37"/>
                    <a:pt x="227" y="37"/>
                    <a:pt x="228" y="37"/>
                  </a:cubicBezTo>
                  <a:cubicBezTo>
                    <a:pt x="230" y="38"/>
                    <a:pt x="230" y="40"/>
                    <a:pt x="232" y="39"/>
                  </a:cubicBezTo>
                  <a:cubicBezTo>
                    <a:pt x="233" y="39"/>
                    <a:pt x="233" y="39"/>
                    <a:pt x="234" y="39"/>
                  </a:cubicBezTo>
                  <a:cubicBezTo>
                    <a:pt x="234" y="38"/>
                    <a:pt x="234" y="38"/>
                    <a:pt x="235" y="38"/>
                  </a:cubicBezTo>
                  <a:cubicBezTo>
                    <a:pt x="235" y="38"/>
                    <a:pt x="236" y="38"/>
                    <a:pt x="237" y="38"/>
                  </a:cubicBezTo>
                  <a:cubicBezTo>
                    <a:pt x="238" y="37"/>
                    <a:pt x="238" y="36"/>
                    <a:pt x="240" y="36"/>
                  </a:cubicBezTo>
                  <a:cubicBezTo>
                    <a:pt x="241" y="36"/>
                    <a:pt x="242" y="36"/>
                    <a:pt x="243" y="37"/>
                  </a:cubicBezTo>
                  <a:cubicBezTo>
                    <a:pt x="244" y="37"/>
                    <a:pt x="244" y="36"/>
                    <a:pt x="245" y="37"/>
                  </a:cubicBezTo>
                  <a:cubicBezTo>
                    <a:pt x="245" y="38"/>
                    <a:pt x="246" y="38"/>
                    <a:pt x="246" y="39"/>
                  </a:cubicBezTo>
                  <a:cubicBezTo>
                    <a:pt x="247" y="40"/>
                    <a:pt x="247" y="39"/>
                    <a:pt x="248" y="41"/>
                  </a:cubicBezTo>
                  <a:cubicBezTo>
                    <a:pt x="247" y="42"/>
                    <a:pt x="245" y="41"/>
                    <a:pt x="244" y="43"/>
                  </a:cubicBezTo>
                  <a:cubicBezTo>
                    <a:pt x="242" y="44"/>
                    <a:pt x="244" y="44"/>
                    <a:pt x="245" y="45"/>
                  </a:cubicBezTo>
                  <a:cubicBezTo>
                    <a:pt x="246" y="46"/>
                    <a:pt x="245" y="45"/>
                    <a:pt x="245" y="45"/>
                  </a:cubicBezTo>
                  <a:close/>
                  <a:moveTo>
                    <a:pt x="210" y="129"/>
                  </a:moveTo>
                  <a:cubicBezTo>
                    <a:pt x="210" y="127"/>
                    <a:pt x="216" y="123"/>
                    <a:pt x="213" y="122"/>
                  </a:cubicBezTo>
                  <a:cubicBezTo>
                    <a:pt x="212" y="122"/>
                    <a:pt x="209" y="123"/>
                    <a:pt x="209" y="123"/>
                  </a:cubicBezTo>
                  <a:cubicBezTo>
                    <a:pt x="207" y="124"/>
                    <a:pt x="208" y="126"/>
                    <a:pt x="206" y="126"/>
                  </a:cubicBezTo>
                  <a:cubicBezTo>
                    <a:pt x="206" y="127"/>
                    <a:pt x="206" y="127"/>
                    <a:pt x="206" y="128"/>
                  </a:cubicBezTo>
                  <a:cubicBezTo>
                    <a:pt x="208" y="129"/>
                    <a:pt x="209" y="130"/>
                    <a:pt x="210" y="129"/>
                  </a:cubicBezTo>
                  <a:cubicBezTo>
                    <a:pt x="210" y="127"/>
                    <a:pt x="209" y="130"/>
                    <a:pt x="210" y="129"/>
                  </a:cubicBezTo>
                  <a:close/>
                  <a:moveTo>
                    <a:pt x="229" y="112"/>
                  </a:moveTo>
                  <a:cubicBezTo>
                    <a:pt x="231" y="113"/>
                    <a:pt x="230" y="113"/>
                    <a:pt x="232" y="112"/>
                  </a:cubicBezTo>
                  <a:cubicBezTo>
                    <a:pt x="233" y="112"/>
                    <a:pt x="234" y="111"/>
                    <a:pt x="235" y="113"/>
                  </a:cubicBezTo>
                  <a:cubicBezTo>
                    <a:pt x="236" y="114"/>
                    <a:pt x="235" y="115"/>
                    <a:pt x="237" y="116"/>
                  </a:cubicBezTo>
                  <a:cubicBezTo>
                    <a:pt x="238" y="116"/>
                    <a:pt x="239" y="116"/>
                    <a:pt x="241" y="117"/>
                  </a:cubicBezTo>
                  <a:cubicBezTo>
                    <a:pt x="242" y="118"/>
                    <a:pt x="241" y="119"/>
                    <a:pt x="243" y="118"/>
                  </a:cubicBezTo>
                  <a:cubicBezTo>
                    <a:pt x="244" y="117"/>
                    <a:pt x="245" y="116"/>
                    <a:pt x="246" y="115"/>
                  </a:cubicBezTo>
                  <a:cubicBezTo>
                    <a:pt x="247" y="113"/>
                    <a:pt x="247" y="112"/>
                    <a:pt x="248" y="110"/>
                  </a:cubicBezTo>
                  <a:cubicBezTo>
                    <a:pt x="249" y="109"/>
                    <a:pt x="251" y="108"/>
                    <a:pt x="250" y="107"/>
                  </a:cubicBezTo>
                  <a:cubicBezTo>
                    <a:pt x="248" y="104"/>
                    <a:pt x="244" y="108"/>
                    <a:pt x="243" y="105"/>
                  </a:cubicBezTo>
                  <a:cubicBezTo>
                    <a:pt x="243" y="105"/>
                    <a:pt x="244" y="104"/>
                    <a:pt x="244" y="104"/>
                  </a:cubicBezTo>
                  <a:cubicBezTo>
                    <a:pt x="244" y="103"/>
                    <a:pt x="243" y="103"/>
                    <a:pt x="243" y="102"/>
                  </a:cubicBezTo>
                  <a:cubicBezTo>
                    <a:pt x="243" y="101"/>
                    <a:pt x="245" y="101"/>
                    <a:pt x="243" y="101"/>
                  </a:cubicBezTo>
                  <a:cubicBezTo>
                    <a:pt x="242" y="101"/>
                    <a:pt x="240" y="102"/>
                    <a:pt x="239" y="102"/>
                  </a:cubicBezTo>
                  <a:cubicBezTo>
                    <a:pt x="237" y="103"/>
                    <a:pt x="236" y="104"/>
                    <a:pt x="234" y="105"/>
                  </a:cubicBezTo>
                  <a:cubicBezTo>
                    <a:pt x="232" y="107"/>
                    <a:pt x="228" y="109"/>
                    <a:pt x="228" y="112"/>
                  </a:cubicBezTo>
                  <a:cubicBezTo>
                    <a:pt x="228" y="112"/>
                    <a:pt x="229" y="112"/>
                    <a:pt x="229" y="112"/>
                  </a:cubicBezTo>
                  <a:close/>
                  <a:moveTo>
                    <a:pt x="257" y="99"/>
                  </a:moveTo>
                  <a:cubicBezTo>
                    <a:pt x="257" y="100"/>
                    <a:pt x="257" y="101"/>
                    <a:pt x="258" y="102"/>
                  </a:cubicBezTo>
                  <a:cubicBezTo>
                    <a:pt x="258" y="102"/>
                    <a:pt x="260" y="102"/>
                    <a:pt x="261" y="102"/>
                  </a:cubicBezTo>
                  <a:cubicBezTo>
                    <a:pt x="262" y="103"/>
                    <a:pt x="265" y="105"/>
                    <a:pt x="266" y="104"/>
                  </a:cubicBezTo>
                  <a:cubicBezTo>
                    <a:pt x="268" y="103"/>
                    <a:pt x="266" y="101"/>
                    <a:pt x="265" y="100"/>
                  </a:cubicBezTo>
                  <a:cubicBezTo>
                    <a:pt x="263" y="98"/>
                    <a:pt x="260" y="98"/>
                    <a:pt x="257" y="99"/>
                  </a:cubicBezTo>
                  <a:cubicBezTo>
                    <a:pt x="257" y="100"/>
                    <a:pt x="260" y="98"/>
                    <a:pt x="257" y="99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19" name="Freeform 26">
              <a:extLst>
                <a:ext uri="{FF2B5EF4-FFF2-40B4-BE49-F238E27FC236}">
                  <a16:creationId xmlns:a16="http://schemas.microsoft.com/office/drawing/2014/main" id="{FF64BCAA-7AB8-A7F9-DF0B-36D655963740}"/>
                </a:ext>
              </a:extLst>
            </p:cNvPr>
            <p:cNvSpPr>
              <a:spLocks/>
            </p:cNvSpPr>
            <p:nvPr/>
          </p:nvSpPr>
          <p:spPr bwMode="auto">
            <a:xfrm>
              <a:off x="9428163" y="4951413"/>
              <a:ext cx="234950" cy="165100"/>
            </a:xfrm>
            <a:custGeom>
              <a:avLst/>
              <a:gdLst>
                <a:gd name="T0" fmla="*/ 7 w 62"/>
                <a:gd name="T1" fmla="*/ 40 h 43"/>
                <a:gd name="T2" fmla="*/ 11 w 62"/>
                <a:gd name="T3" fmla="*/ 38 h 43"/>
                <a:gd name="T4" fmla="*/ 19 w 62"/>
                <a:gd name="T5" fmla="*/ 39 h 43"/>
                <a:gd name="T6" fmla="*/ 22 w 62"/>
                <a:gd name="T7" fmla="*/ 34 h 43"/>
                <a:gd name="T8" fmla="*/ 30 w 62"/>
                <a:gd name="T9" fmla="*/ 38 h 43"/>
                <a:gd name="T10" fmla="*/ 39 w 62"/>
                <a:gd name="T11" fmla="*/ 39 h 43"/>
                <a:gd name="T12" fmla="*/ 38 w 62"/>
                <a:gd name="T13" fmla="*/ 36 h 43"/>
                <a:gd name="T14" fmla="*/ 39 w 62"/>
                <a:gd name="T15" fmla="*/ 33 h 43"/>
                <a:gd name="T16" fmla="*/ 40 w 62"/>
                <a:gd name="T17" fmla="*/ 31 h 43"/>
                <a:gd name="T18" fmla="*/ 45 w 62"/>
                <a:gd name="T19" fmla="*/ 28 h 43"/>
                <a:gd name="T20" fmla="*/ 46 w 62"/>
                <a:gd name="T21" fmla="*/ 23 h 43"/>
                <a:gd name="T22" fmla="*/ 44 w 62"/>
                <a:gd name="T23" fmla="*/ 20 h 43"/>
                <a:gd name="T24" fmla="*/ 47 w 62"/>
                <a:gd name="T25" fmla="*/ 19 h 43"/>
                <a:gd name="T26" fmla="*/ 50 w 62"/>
                <a:gd name="T27" fmla="*/ 17 h 43"/>
                <a:gd name="T28" fmla="*/ 53 w 62"/>
                <a:gd name="T29" fmla="*/ 15 h 43"/>
                <a:gd name="T30" fmla="*/ 55 w 62"/>
                <a:gd name="T31" fmla="*/ 14 h 43"/>
                <a:gd name="T32" fmla="*/ 57 w 62"/>
                <a:gd name="T33" fmla="*/ 13 h 43"/>
                <a:gd name="T34" fmla="*/ 57 w 62"/>
                <a:gd name="T35" fmla="*/ 11 h 43"/>
                <a:gd name="T36" fmla="*/ 62 w 62"/>
                <a:gd name="T37" fmla="*/ 10 h 43"/>
                <a:gd name="T38" fmla="*/ 59 w 62"/>
                <a:gd name="T39" fmla="*/ 7 h 43"/>
                <a:gd name="T40" fmla="*/ 60 w 62"/>
                <a:gd name="T41" fmla="*/ 6 h 43"/>
                <a:gd name="T42" fmla="*/ 58 w 62"/>
                <a:gd name="T43" fmla="*/ 4 h 43"/>
                <a:gd name="T44" fmla="*/ 58 w 62"/>
                <a:gd name="T45" fmla="*/ 1 h 43"/>
                <a:gd name="T46" fmla="*/ 53 w 62"/>
                <a:gd name="T47" fmla="*/ 0 h 43"/>
                <a:gd name="T48" fmla="*/ 51 w 62"/>
                <a:gd name="T49" fmla="*/ 2 h 43"/>
                <a:gd name="T50" fmla="*/ 50 w 62"/>
                <a:gd name="T51" fmla="*/ 4 h 43"/>
                <a:gd name="T52" fmla="*/ 44 w 62"/>
                <a:gd name="T53" fmla="*/ 5 h 43"/>
                <a:gd name="T54" fmla="*/ 38 w 62"/>
                <a:gd name="T55" fmla="*/ 7 h 43"/>
                <a:gd name="T56" fmla="*/ 31 w 62"/>
                <a:gd name="T57" fmla="*/ 7 h 43"/>
                <a:gd name="T58" fmla="*/ 21 w 62"/>
                <a:gd name="T59" fmla="*/ 13 h 43"/>
                <a:gd name="T60" fmla="*/ 6 w 62"/>
                <a:gd name="T61" fmla="*/ 10 h 43"/>
                <a:gd name="T62" fmla="*/ 3 w 62"/>
                <a:gd name="T63" fmla="*/ 14 h 43"/>
                <a:gd name="T64" fmla="*/ 1 w 62"/>
                <a:gd name="T65" fmla="*/ 17 h 43"/>
                <a:gd name="T66" fmla="*/ 4 w 62"/>
                <a:gd name="T67" fmla="*/ 19 h 43"/>
                <a:gd name="T68" fmla="*/ 3 w 62"/>
                <a:gd name="T69" fmla="*/ 24 h 43"/>
                <a:gd name="T70" fmla="*/ 5 w 62"/>
                <a:gd name="T71" fmla="*/ 26 h 43"/>
                <a:gd name="T72" fmla="*/ 4 w 62"/>
                <a:gd name="T73" fmla="*/ 31 h 43"/>
                <a:gd name="T74" fmla="*/ 9 w 62"/>
                <a:gd name="T75" fmla="*/ 36 h 43"/>
                <a:gd name="T76" fmla="*/ 7 w 62"/>
                <a:gd name="T77" fmla="*/ 37 h 43"/>
                <a:gd name="T78" fmla="*/ 6 w 62"/>
                <a:gd name="T79" fmla="*/ 38 h 43"/>
                <a:gd name="T80" fmla="*/ 4 w 62"/>
                <a:gd name="T81" fmla="*/ 39 h 43"/>
                <a:gd name="T82" fmla="*/ 7 w 62"/>
                <a:gd name="T83" fmla="*/ 4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2" h="43">
                  <a:moveTo>
                    <a:pt x="7" y="40"/>
                  </a:moveTo>
                  <a:cubicBezTo>
                    <a:pt x="9" y="40"/>
                    <a:pt x="12" y="41"/>
                    <a:pt x="11" y="38"/>
                  </a:cubicBezTo>
                  <a:cubicBezTo>
                    <a:pt x="14" y="38"/>
                    <a:pt x="16" y="40"/>
                    <a:pt x="19" y="39"/>
                  </a:cubicBezTo>
                  <a:cubicBezTo>
                    <a:pt x="21" y="38"/>
                    <a:pt x="22" y="36"/>
                    <a:pt x="22" y="34"/>
                  </a:cubicBezTo>
                  <a:cubicBezTo>
                    <a:pt x="24" y="34"/>
                    <a:pt x="29" y="41"/>
                    <a:pt x="30" y="38"/>
                  </a:cubicBezTo>
                  <a:cubicBezTo>
                    <a:pt x="32" y="39"/>
                    <a:pt x="38" y="43"/>
                    <a:pt x="39" y="39"/>
                  </a:cubicBezTo>
                  <a:cubicBezTo>
                    <a:pt x="39" y="38"/>
                    <a:pt x="37" y="37"/>
                    <a:pt x="38" y="36"/>
                  </a:cubicBezTo>
                  <a:cubicBezTo>
                    <a:pt x="38" y="35"/>
                    <a:pt x="40" y="35"/>
                    <a:pt x="39" y="33"/>
                  </a:cubicBezTo>
                  <a:cubicBezTo>
                    <a:pt x="36" y="33"/>
                    <a:pt x="39" y="32"/>
                    <a:pt x="40" y="31"/>
                  </a:cubicBezTo>
                  <a:cubicBezTo>
                    <a:pt x="42" y="30"/>
                    <a:pt x="44" y="31"/>
                    <a:pt x="45" y="28"/>
                  </a:cubicBezTo>
                  <a:cubicBezTo>
                    <a:pt x="45" y="27"/>
                    <a:pt x="46" y="25"/>
                    <a:pt x="46" y="23"/>
                  </a:cubicBezTo>
                  <a:cubicBezTo>
                    <a:pt x="45" y="22"/>
                    <a:pt x="43" y="21"/>
                    <a:pt x="44" y="20"/>
                  </a:cubicBezTo>
                  <a:cubicBezTo>
                    <a:pt x="45" y="19"/>
                    <a:pt x="46" y="19"/>
                    <a:pt x="47" y="19"/>
                  </a:cubicBezTo>
                  <a:cubicBezTo>
                    <a:pt x="48" y="18"/>
                    <a:pt x="49" y="18"/>
                    <a:pt x="50" y="17"/>
                  </a:cubicBezTo>
                  <a:cubicBezTo>
                    <a:pt x="52" y="16"/>
                    <a:pt x="52" y="16"/>
                    <a:pt x="53" y="15"/>
                  </a:cubicBezTo>
                  <a:cubicBezTo>
                    <a:pt x="54" y="14"/>
                    <a:pt x="54" y="14"/>
                    <a:pt x="55" y="14"/>
                  </a:cubicBezTo>
                  <a:cubicBezTo>
                    <a:pt x="56" y="14"/>
                    <a:pt x="56" y="15"/>
                    <a:pt x="57" y="13"/>
                  </a:cubicBezTo>
                  <a:cubicBezTo>
                    <a:pt x="57" y="13"/>
                    <a:pt x="57" y="12"/>
                    <a:pt x="57" y="11"/>
                  </a:cubicBezTo>
                  <a:cubicBezTo>
                    <a:pt x="58" y="8"/>
                    <a:pt x="60" y="11"/>
                    <a:pt x="62" y="10"/>
                  </a:cubicBezTo>
                  <a:cubicBezTo>
                    <a:pt x="61" y="8"/>
                    <a:pt x="60" y="8"/>
                    <a:pt x="59" y="7"/>
                  </a:cubicBezTo>
                  <a:cubicBezTo>
                    <a:pt x="59" y="6"/>
                    <a:pt x="60" y="6"/>
                    <a:pt x="60" y="6"/>
                  </a:cubicBezTo>
                  <a:cubicBezTo>
                    <a:pt x="59" y="4"/>
                    <a:pt x="59" y="5"/>
                    <a:pt x="58" y="4"/>
                  </a:cubicBezTo>
                  <a:cubicBezTo>
                    <a:pt x="57" y="3"/>
                    <a:pt x="58" y="2"/>
                    <a:pt x="58" y="1"/>
                  </a:cubicBezTo>
                  <a:cubicBezTo>
                    <a:pt x="58" y="0"/>
                    <a:pt x="55" y="0"/>
                    <a:pt x="53" y="0"/>
                  </a:cubicBezTo>
                  <a:cubicBezTo>
                    <a:pt x="52" y="0"/>
                    <a:pt x="51" y="1"/>
                    <a:pt x="51" y="2"/>
                  </a:cubicBezTo>
                  <a:cubicBezTo>
                    <a:pt x="50" y="3"/>
                    <a:pt x="51" y="4"/>
                    <a:pt x="50" y="4"/>
                  </a:cubicBezTo>
                  <a:cubicBezTo>
                    <a:pt x="49" y="5"/>
                    <a:pt x="46" y="4"/>
                    <a:pt x="44" y="5"/>
                  </a:cubicBezTo>
                  <a:cubicBezTo>
                    <a:pt x="41" y="6"/>
                    <a:pt x="41" y="7"/>
                    <a:pt x="38" y="7"/>
                  </a:cubicBezTo>
                  <a:cubicBezTo>
                    <a:pt x="35" y="6"/>
                    <a:pt x="33" y="6"/>
                    <a:pt x="31" y="7"/>
                  </a:cubicBezTo>
                  <a:cubicBezTo>
                    <a:pt x="27" y="9"/>
                    <a:pt x="26" y="14"/>
                    <a:pt x="21" y="13"/>
                  </a:cubicBezTo>
                  <a:cubicBezTo>
                    <a:pt x="15" y="12"/>
                    <a:pt x="11" y="9"/>
                    <a:pt x="6" y="10"/>
                  </a:cubicBezTo>
                  <a:cubicBezTo>
                    <a:pt x="10" y="11"/>
                    <a:pt x="4" y="13"/>
                    <a:pt x="3" y="14"/>
                  </a:cubicBezTo>
                  <a:cubicBezTo>
                    <a:pt x="2" y="15"/>
                    <a:pt x="0" y="16"/>
                    <a:pt x="1" y="17"/>
                  </a:cubicBezTo>
                  <a:cubicBezTo>
                    <a:pt x="1" y="18"/>
                    <a:pt x="3" y="18"/>
                    <a:pt x="4" y="19"/>
                  </a:cubicBezTo>
                  <a:cubicBezTo>
                    <a:pt x="8" y="20"/>
                    <a:pt x="3" y="22"/>
                    <a:pt x="3" y="24"/>
                  </a:cubicBezTo>
                  <a:cubicBezTo>
                    <a:pt x="3" y="26"/>
                    <a:pt x="5" y="25"/>
                    <a:pt x="5" y="26"/>
                  </a:cubicBezTo>
                  <a:cubicBezTo>
                    <a:pt x="6" y="28"/>
                    <a:pt x="5" y="29"/>
                    <a:pt x="4" y="31"/>
                  </a:cubicBezTo>
                  <a:cubicBezTo>
                    <a:pt x="6" y="30"/>
                    <a:pt x="12" y="34"/>
                    <a:pt x="9" y="36"/>
                  </a:cubicBezTo>
                  <a:cubicBezTo>
                    <a:pt x="9" y="36"/>
                    <a:pt x="8" y="36"/>
                    <a:pt x="7" y="37"/>
                  </a:cubicBezTo>
                  <a:cubicBezTo>
                    <a:pt x="6" y="37"/>
                    <a:pt x="6" y="38"/>
                    <a:pt x="6" y="38"/>
                  </a:cubicBezTo>
                  <a:cubicBezTo>
                    <a:pt x="5" y="39"/>
                    <a:pt x="4" y="38"/>
                    <a:pt x="4" y="39"/>
                  </a:cubicBezTo>
                  <a:cubicBezTo>
                    <a:pt x="5" y="40"/>
                    <a:pt x="6" y="40"/>
                    <a:pt x="7" y="40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20" name="Freeform 27">
              <a:extLst>
                <a:ext uri="{FF2B5EF4-FFF2-40B4-BE49-F238E27FC236}">
                  <a16:creationId xmlns:a16="http://schemas.microsoft.com/office/drawing/2014/main" id="{8E4B0754-BBC0-82DD-8AA2-6E68D38B20A5}"/>
                </a:ext>
              </a:extLst>
            </p:cNvPr>
            <p:cNvSpPr>
              <a:spLocks/>
            </p:cNvSpPr>
            <p:nvPr/>
          </p:nvSpPr>
          <p:spPr bwMode="auto">
            <a:xfrm>
              <a:off x="9682163" y="4643438"/>
              <a:ext cx="427038" cy="209550"/>
            </a:xfrm>
            <a:custGeom>
              <a:avLst/>
              <a:gdLst>
                <a:gd name="T0" fmla="*/ 12 w 112"/>
                <a:gd name="T1" fmla="*/ 50 h 55"/>
                <a:gd name="T2" fmla="*/ 23 w 112"/>
                <a:gd name="T3" fmla="*/ 55 h 55"/>
                <a:gd name="T4" fmla="*/ 29 w 112"/>
                <a:gd name="T5" fmla="*/ 55 h 55"/>
                <a:gd name="T6" fmla="*/ 34 w 112"/>
                <a:gd name="T7" fmla="*/ 54 h 55"/>
                <a:gd name="T8" fmla="*/ 38 w 112"/>
                <a:gd name="T9" fmla="*/ 54 h 55"/>
                <a:gd name="T10" fmla="*/ 38 w 112"/>
                <a:gd name="T11" fmla="*/ 51 h 55"/>
                <a:gd name="T12" fmla="*/ 43 w 112"/>
                <a:gd name="T13" fmla="*/ 47 h 55"/>
                <a:gd name="T14" fmla="*/ 52 w 112"/>
                <a:gd name="T15" fmla="*/ 44 h 55"/>
                <a:gd name="T16" fmla="*/ 55 w 112"/>
                <a:gd name="T17" fmla="*/ 42 h 55"/>
                <a:gd name="T18" fmla="*/ 58 w 112"/>
                <a:gd name="T19" fmla="*/ 43 h 55"/>
                <a:gd name="T20" fmla="*/ 68 w 112"/>
                <a:gd name="T21" fmla="*/ 41 h 55"/>
                <a:gd name="T22" fmla="*/ 70 w 112"/>
                <a:gd name="T23" fmla="*/ 37 h 55"/>
                <a:gd name="T24" fmla="*/ 73 w 112"/>
                <a:gd name="T25" fmla="*/ 33 h 55"/>
                <a:gd name="T26" fmla="*/ 78 w 112"/>
                <a:gd name="T27" fmla="*/ 32 h 55"/>
                <a:gd name="T28" fmla="*/ 83 w 112"/>
                <a:gd name="T29" fmla="*/ 34 h 55"/>
                <a:gd name="T30" fmla="*/ 87 w 112"/>
                <a:gd name="T31" fmla="*/ 34 h 55"/>
                <a:gd name="T32" fmla="*/ 88 w 112"/>
                <a:gd name="T33" fmla="*/ 32 h 55"/>
                <a:gd name="T34" fmla="*/ 92 w 112"/>
                <a:gd name="T35" fmla="*/ 32 h 55"/>
                <a:gd name="T36" fmla="*/ 97 w 112"/>
                <a:gd name="T37" fmla="*/ 37 h 55"/>
                <a:gd name="T38" fmla="*/ 104 w 112"/>
                <a:gd name="T39" fmla="*/ 36 h 55"/>
                <a:gd name="T40" fmla="*/ 109 w 112"/>
                <a:gd name="T41" fmla="*/ 27 h 55"/>
                <a:gd name="T42" fmla="*/ 112 w 112"/>
                <a:gd name="T43" fmla="*/ 18 h 55"/>
                <a:gd name="T44" fmla="*/ 112 w 112"/>
                <a:gd name="T45" fmla="*/ 16 h 55"/>
                <a:gd name="T46" fmla="*/ 103 w 112"/>
                <a:gd name="T47" fmla="*/ 11 h 55"/>
                <a:gd name="T48" fmla="*/ 100 w 112"/>
                <a:gd name="T49" fmla="*/ 8 h 55"/>
                <a:gd name="T50" fmla="*/ 99 w 112"/>
                <a:gd name="T51" fmla="*/ 7 h 55"/>
                <a:gd name="T52" fmla="*/ 97 w 112"/>
                <a:gd name="T53" fmla="*/ 8 h 55"/>
                <a:gd name="T54" fmla="*/ 95 w 112"/>
                <a:gd name="T55" fmla="*/ 7 h 55"/>
                <a:gd name="T56" fmla="*/ 91 w 112"/>
                <a:gd name="T57" fmla="*/ 6 h 55"/>
                <a:gd name="T58" fmla="*/ 84 w 112"/>
                <a:gd name="T59" fmla="*/ 6 h 55"/>
                <a:gd name="T60" fmla="*/ 82 w 112"/>
                <a:gd name="T61" fmla="*/ 9 h 55"/>
                <a:gd name="T62" fmla="*/ 79 w 112"/>
                <a:gd name="T63" fmla="*/ 8 h 55"/>
                <a:gd name="T64" fmla="*/ 75 w 112"/>
                <a:gd name="T65" fmla="*/ 7 h 55"/>
                <a:gd name="T66" fmla="*/ 73 w 112"/>
                <a:gd name="T67" fmla="*/ 7 h 55"/>
                <a:gd name="T68" fmla="*/ 71 w 112"/>
                <a:gd name="T69" fmla="*/ 6 h 55"/>
                <a:gd name="T70" fmla="*/ 68 w 112"/>
                <a:gd name="T71" fmla="*/ 8 h 55"/>
                <a:gd name="T72" fmla="*/ 65 w 112"/>
                <a:gd name="T73" fmla="*/ 10 h 55"/>
                <a:gd name="T74" fmla="*/ 63 w 112"/>
                <a:gd name="T75" fmla="*/ 12 h 55"/>
                <a:gd name="T76" fmla="*/ 61 w 112"/>
                <a:gd name="T77" fmla="*/ 12 h 55"/>
                <a:gd name="T78" fmla="*/ 59 w 112"/>
                <a:gd name="T79" fmla="*/ 13 h 55"/>
                <a:gd name="T80" fmla="*/ 58 w 112"/>
                <a:gd name="T81" fmla="*/ 8 h 55"/>
                <a:gd name="T82" fmla="*/ 56 w 112"/>
                <a:gd name="T83" fmla="*/ 6 h 55"/>
                <a:gd name="T84" fmla="*/ 53 w 112"/>
                <a:gd name="T85" fmla="*/ 4 h 55"/>
                <a:gd name="T86" fmla="*/ 52 w 112"/>
                <a:gd name="T87" fmla="*/ 0 h 55"/>
                <a:gd name="T88" fmla="*/ 50 w 112"/>
                <a:gd name="T89" fmla="*/ 2 h 55"/>
                <a:gd name="T90" fmla="*/ 48 w 112"/>
                <a:gd name="T91" fmla="*/ 3 h 55"/>
                <a:gd name="T92" fmla="*/ 46 w 112"/>
                <a:gd name="T93" fmla="*/ 5 h 55"/>
                <a:gd name="T94" fmla="*/ 42 w 112"/>
                <a:gd name="T95" fmla="*/ 7 h 55"/>
                <a:gd name="T96" fmla="*/ 40 w 112"/>
                <a:gd name="T97" fmla="*/ 3 h 55"/>
                <a:gd name="T98" fmla="*/ 37 w 112"/>
                <a:gd name="T99" fmla="*/ 4 h 55"/>
                <a:gd name="T100" fmla="*/ 34 w 112"/>
                <a:gd name="T101" fmla="*/ 4 h 55"/>
                <a:gd name="T102" fmla="*/ 30 w 112"/>
                <a:gd name="T103" fmla="*/ 9 h 55"/>
                <a:gd name="T104" fmla="*/ 26 w 112"/>
                <a:gd name="T105" fmla="*/ 13 h 55"/>
                <a:gd name="T106" fmla="*/ 23 w 112"/>
                <a:gd name="T107" fmla="*/ 19 h 55"/>
                <a:gd name="T108" fmla="*/ 13 w 112"/>
                <a:gd name="T109" fmla="*/ 24 h 55"/>
                <a:gd name="T110" fmla="*/ 6 w 112"/>
                <a:gd name="T111" fmla="*/ 24 h 55"/>
                <a:gd name="T112" fmla="*/ 3 w 112"/>
                <a:gd name="T113" fmla="*/ 29 h 55"/>
                <a:gd name="T114" fmla="*/ 2 w 112"/>
                <a:gd name="T115" fmla="*/ 38 h 55"/>
                <a:gd name="T116" fmla="*/ 6 w 112"/>
                <a:gd name="T117" fmla="*/ 47 h 55"/>
                <a:gd name="T118" fmla="*/ 12 w 112"/>
                <a:gd name="T119" fmla="*/ 5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12" h="55">
                  <a:moveTo>
                    <a:pt x="12" y="50"/>
                  </a:moveTo>
                  <a:cubicBezTo>
                    <a:pt x="16" y="53"/>
                    <a:pt x="18" y="54"/>
                    <a:pt x="23" y="55"/>
                  </a:cubicBezTo>
                  <a:cubicBezTo>
                    <a:pt x="25" y="55"/>
                    <a:pt x="27" y="55"/>
                    <a:pt x="29" y="55"/>
                  </a:cubicBezTo>
                  <a:cubicBezTo>
                    <a:pt x="31" y="55"/>
                    <a:pt x="32" y="54"/>
                    <a:pt x="34" y="54"/>
                  </a:cubicBezTo>
                  <a:cubicBezTo>
                    <a:pt x="36" y="54"/>
                    <a:pt x="37" y="55"/>
                    <a:pt x="38" y="54"/>
                  </a:cubicBezTo>
                  <a:cubicBezTo>
                    <a:pt x="40" y="53"/>
                    <a:pt x="39" y="52"/>
                    <a:pt x="38" y="51"/>
                  </a:cubicBezTo>
                  <a:cubicBezTo>
                    <a:pt x="37" y="48"/>
                    <a:pt x="40" y="47"/>
                    <a:pt x="43" y="47"/>
                  </a:cubicBezTo>
                  <a:cubicBezTo>
                    <a:pt x="46" y="46"/>
                    <a:pt x="50" y="46"/>
                    <a:pt x="52" y="44"/>
                  </a:cubicBezTo>
                  <a:cubicBezTo>
                    <a:pt x="53" y="44"/>
                    <a:pt x="54" y="42"/>
                    <a:pt x="55" y="42"/>
                  </a:cubicBezTo>
                  <a:cubicBezTo>
                    <a:pt x="56" y="41"/>
                    <a:pt x="57" y="43"/>
                    <a:pt x="58" y="43"/>
                  </a:cubicBezTo>
                  <a:cubicBezTo>
                    <a:pt x="61" y="45"/>
                    <a:pt x="65" y="42"/>
                    <a:pt x="68" y="41"/>
                  </a:cubicBezTo>
                  <a:cubicBezTo>
                    <a:pt x="69" y="40"/>
                    <a:pt x="69" y="39"/>
                    <a:pt x="70" y="37"/>
                  </a:cubicBezTo>
                  <a:cubicBezTo>
                    <a:pt x="70" y="36"/>
                    <a:pt x="72" y="34"/>
                    <a:pt x="73" y="33"/>
                  </a:cubicBezTo>
                  <a:cubicBezTo>
                    <a:pt x="75" y="33"/>
                    <a:pt x="76" y="32"/>
                    <a:pt x="78" y="32"/>
                  </a:cubicBezTo>
                  <a:cubicBezTo>
                    <a:pt x="80" y="32"/>
                    <a:pt x="81" y="33"/>
                    <a:pt x="83" y="34"/>
                  </a:cubicBezTo>
                  <a:cubicBezTo>
                    <a:pt x="84" y="34"/>
                    <a:pt x="86" y="34"/>
                    <a:pt x="87" y="34"/>
                  </a:cubicBezTo>
                  <a:cubicBezTo>
                    <a:pt x="88" y="33"/>
                    <a:pt x="88" y="33"/>
                    <a:pt x="88" y="32"/>
                  </a:cubicBezTo>
                  <a:cubicBezTo>
                    <a:pt x="89" y="32"/>
                    <a:pt x="91" y="32"/>
                    <a:pt x="92" y="32"/>
                  </a:cubicBezTo>
                  <a:cubicBezTo>
                    <a:pt x="93" y="34"/>
                    <a:pt x="95" y="35"/>
                    <a:pt x="97" y="37"/>
                  </a:cubicBezTo>
                  <a:cubicBezTo>
                    <a:pt x="99" y="39"/>
                    <a:pt x="101" y="37"/>
                    <a:pt x="104" y="36"/>
                  </a:cubicBezTo>
                  <a:cubicBezTo>
                    <a:pt x="104" y="32"/>
                    <a:pt x="107" y="30"/>
                    <a:pt x="109" y="27"/>
                  </a:cubicBezTo>
                  <a:cubicBezTo>
                    <a:pt x="110" y="24"/>
                    <a:pt x="110" y="20"/>
                    <a:pt x="112" y="18"/>
                  </a:cubicBezTo>
                  <a:cubicBezTo>
                    <a:pt x="112" y="17"/>
                    <a:pt x="112" y="17"/>
                    <a:pt x="112" y="16"/>
                  </a:cubicBezTo>
                  <a:cubicBezTo>
                    <a:pt x="109" y="16"/>
                    <a:pt x="105" y="14"/>
                    <a:pt x="103" y="11"/>
                  </a:cubicBezTo>
                  <a:cubicBezTo>
                    <a:pt x="102" y="10"/>
                    <a:pt x="101" y="9"/>
                    <a:pt x="100" y="8"/>
                  </a:cubicBezTo>
                  <a:cubicBezTo>
                    <a:pt x="100" y="8"/>
                    <a:pt x="99" y="7"/>
                    <a:pt x="99" y="7"/>
                  </a:cubicBezTo>
                  <a:cubicBezTo>
                    <a:pt x="98" y="7"/>
                    <a:pt x="98" y="8"/>
                    <a:pt x="97" y="8"/>
                  </a:cubicBezTo>
                  <a:cubicBezTo>
                    <a:pt x="96" y="8"/>
                    <a:pt x="96" y="8"/>
                    <a:pt x="95" y="7"/>
                  </a:cubicBezTo>
                  <a:cubicBezTo>
                    <a:pt x="94" y="6"/>
                    <a:pt x="93" y="6"/>
                    <a:pt x="91" y="6"/>
                  </a:cubicBezTo>
                  <a:cubicBezTo>
                    <a:pt x="89" y="6"/>
                    <a:pt x="85" y="5"/>
                    <a:pt x="84" y="6"/>
                  </a:cubicBezTo>
                  <a:cubicBezTo>
                    <a:pt x="83" y="7"/>
                    <a:pt x="83" y="8"/>
                    <a:pt x="82" y="9"/>
                  </a:cubicBezTo>
                  <a:cubicBezTo>
                    <a:pt x="81" y="9"/>
                    <a:pt x="80" y="9"/>
                    <a:pt x="79" y="8"/>
                  </a:cubicBezTo>
                  <a:cubicBezTo>
                    <a:pt x="78" y="8"/>
                    <a:pt x="77" y="7"/>
                    <a:pt x="75" y="7"/>
                  </a:cubicBezTo>
                  <a:cubicBezTo>
                    <a:pt x="75" y="7"/>
                    <a:pt x="74" y="7"/>
                    <a:pt x="73" y="7"/>
                  </a:cubicBezTo>
                  <a:cubicBezTo>
                    <a:pt x="73" y="7"/>
                    <a:pt x="72" y="7"/>
                    <a:pt x="71" y="6"/>
                  </a:cubicBezTo>
                  <a:cubicBezTo>
                    <a:pt x="70" y="6"/>
                    <a:pt x="69" y="7"/>
                    <a:pt x="68" y="8"/>
                  </a:cubicBezTo>
                  <a:cubicBezTo>
                    <a:pt x="67" y="9"/>
                    <a:pt x="66" y="9"/>
                    <a:pt x="65" y="10"/>
                  </a:cubicBezTo>
                  <a:cubicBezTo>
                    <a:pt x="64" y="12"/>
                    <a:pt x="64" y="12"/>
                    <a:pt x="63" y="12"/>
                  </a:cubicBezTo>
                  <a:cubicBezTo>
                    <a:pt x="62" y="13"/>
                    <a:pt x="61" y="12"/>
                    <a:pt x="61" y="12"/>
                  </a:cubicBezTo>
                  <a:cubicBezTo>
                    <a:pt x="60" y="12"/>
                    <a:pt x="59" y="13"/>
                    <a:pt x="59" y="13"/>
                  </a:cubicBezTo>
                  <a:cubicBezTo>
                    <a:pt x="58" y="11"/>
                    <a:pt x="59" y="9"/>
                    <a:pt x="58" y="8"/>
                  </a:cubicBezTo>
                  <a:cubicBezTo>
                    <a:pt x="58" y="7"/>
                    <a:pt x="57" y="7"/>
                    <a:pt x="56" y="6"/>
                  </a:cubicBezTo>
                  <a:cubicBezTo>
                    <a:pt x="55" y="6"/>
                    <a:pt x="54" y="5"/>
                    <a:pt x="53" y="4"/>
                  </a:cubicBezTo>
                  <a:cubicBezTo>
                    <a:pt x="52" y="3"/>
                    <a:pt x="53" y="2"/>
                    <a:pt x="52" y="0"/>
                  </a:cubicBezTo>
                  <a:cubicBezTo>
                    <a:pt x="52" y="1"/>
                    <a:pt x="51" y="2"/>
                    <a:pt x="50" y="2"/>
                  </a:cubicBezTo>
                  <a:cubicBezTo>
                    <a:pt x="50" y="3"/>
                    <a:pt x="49" y="2"/>
                    <a:pt x="48" y="3"/>
                  </a:cubicBezTo>
                  <a:cubicBezTo>
                    <a:pt x="46" y="3"/>
                    <a:pt x="46" y="4"/>
                    <a:pt x="46" y="5"/>
                  </a:cubicBezTo>
                  <a:cubicBezTo>
                    <a:pt x="45" y="7"/>
                    <a:pt x="44" y="7"/>
                    <a:pt x="42" y="7"/>
                  </a:cubicBezTo>
                  <a:cubicBezTo>
                    <a:pt x="40" y="6"/>
                    <a:pt x="41" y="5"/>
                    <a:pt x="40" y="3"/>
                  </a:cubicBezTo>
                  <a:cubicBezTo>
                    <a:pt x="39" y="3"/>
                    <a:pt x="38" y="4"/>
                    <a:pt x="37" y="4"/>
                  </a:cubicBezTo>
                  <a:cubicBezTo>
                    <a:pt x="36" y="4"/>
                    <a:pt x="35" y="4"/>
                    <a:pt x="34" y="4"/>
                  </a:cubicBezTo>
                  <a:cubicBezTo>
                    <a:pt x="32" y="5"/>
                    <a:pt x="32" y="8"/>
                    <a:pt x="30" y="9"/>
                  </a:cubicBezTo>
                  <a:cubicBezTo>
                    <a:pt x="28" y="11"/>
                    <a:pt x="27" y="10"/>
                    <a:pt x="26" y="13"/>
                  </a:cubicBezTo>
                  <a:cubicBezTo>
                    <a:pt x="25" y="15"/>
                    <a:pt x="25" y="17"/>
                    <a:pt x="23" y="19"/>
                  </a:cubicBezTo>
                  <a:cubicBezTo>
                    <a:pt x="20" y="21"/>
                    <a:pt x="17" y="24"/>
                    <a:pt x="13" y="24"/>
                  </a:cubicBezTo>
                  <a:cubicBezTo>
                    <a:pt x="11" y="24"/>
                    <a:pt x="8" y="22"/>
                    <a:pt x="6" y="24"/>
                  </a:cubicBezTo>
                  <a:cubicBezTo>
                    <a:pt x="4" y="25"/>
                    <a:pt x="5" y="28"/>
                    <a:pt x="3" y="29"/>
                  </a:cubicBezTo>
                  <a:cubicBezTo>
                    <a:pt x="3" y="33"/>
                    <a:pt x="0" y="35"/>
                    <a:pt x="2" y="38"/>
                  </a:cubicBezTo>
                  <a:cubicBezTo>
                    <a:pt x="4" y="41"/>
                    <a:pt x="5" y="44"/>
                    <a:pt x="6" y="47"/>
                  </a:cubicBezTo>
                  <a:cubicBezTo>
                    <a:pt x="8" y="47"/>
                    <a:pt x="10" y="49"/>
                    <a:pt x="12" y="50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21" name="Freeform 28">
              <a:extLst>
                <a:ext uri="{FF2B5EF4-FFF2-40B4-BE49-F238E27FC236}">
                  <a16:creationId xmlns:a16="http://schemas.microsoft.com/office/drawing/2014/main" id="{72ACACF2-6244-E3B5-272F-62282AB0A69A}"/>
                </a:ext>
              </a:extLst>
            </p:cNvPr>
            <p:cNvSpPr>
              <a:spLocks/>
            </p:cNvSpPr>
            <p:nvPr/>
          </p:nvSpPr>
          <p:spPr bwMode="auto">
            <a:xfrm>
              <a:off x="9937750" y="4792663"/>
              <a:ext cx="708025" cy="498475"/>
            </a:xfrm>
            <a:custGeom>
              <a:avLst/>
              <a:gdLst>
                <a:gd name="T0" fmla="*/ 173 w 186"/>
                <a:gd name="T1" fmla="*/ 85 h 131"/>
                <a:gd name="T2" fmla="*/ 160 w 186"/>
                <a:gd name="T3" fmla="*/ 85 h 131"/>
                <a:gd name="T4" fmla="*/ 155 w 186"/>
                <a:gd name="T5" fmla="*/ 73 h 131"/>
                <a:gd name="T6" fmla="*/ 155 w 186"/>
                <a:gd name="T7" fmla="*/ 64 h 131"/>
                <a:gd name="T8" fmla="*/ 157 w 186"/>
                <a:gd name="T9" fmla="*/ 56 h 131"/>
                <a:gd name="T10" fmla="*/ 154 w 186"/>
                <a:gd name="T11" fmla="*/ 39 h 131"/>
                <a:gd name="T12" fmla="*/ 148 w 186"/>
                <a:gd name="T13" fmla="*/ 31 h 131"/>
                <a:gd name="T14" fmla="*/ 142 w 186"/>
                <a:gd name="T15" fmla="*/ 24 h 131"/>
                <a:gd name="T16" fmla="*/ 134 w 186"/>
                <a:gd name="T17" fmla="*/ 7 h 131"/>
                <a:gd name="T18" fmla="*/ 125 w 186"/>
                <a:gd name="T19" fmla="*/ 1 h 131"/>
                <a:gd name="T20" fmla="*/ 118 w 186"/>
                <a:gd name="T21" fmla="*/ 4 h 131"/>
                <a:gd name="T22" fmla="*/ 102 w 186"/>
                <a:gd name="T23" fmla="*/ 11 h 131"/>
                <a:gd name="T24" fmla="*/ 94 w 186"/>
                <a:gd name="T25" fmla="*/ 16 h 131"/>
                <a:gd name="T26" fmla="*/ 82 w 186"/>
                <a:gd name="T27" fmla="*/ 10 h 131"/>
                <a:gd name="T28" fmla="*/ 76 w 186"/>
                <a:gd name="T29" fmla="*/ 11 h 131"/>
                <a:gd name="T30" fmla="*/ 68 w 186"/>
                <a:gd name="T31" fmla="*/ 9 h 131"/>
                <a:gd name="T32" fmla="*/ 60 w 186"/>
                <a:gd name="T33" fmla="*/ 7 h 131"/>
                <a:gd name="T34" fmla="*/ 50 w 186"/>
                <a:gd name="T35" fmla="*/ 14 h 131"/>
                <a:gd name="T36" fmla="*/ 41 w 186"/>
                <a:gd name="T37" fmla="*/ 17 h 131"/>
                <a:gd name="T38" fmla="*/ 35 w 186"/>
                <a:gd name="T39" fmla="*/ 24 h 131"/>
                <a:gd name="T40" fmla="*/ 33 w 186"/>
                <a:gd name="T41" fmla="*/ 28 h 131"/>
                <a:gd name="T42" fmla="*/ 28 w 186"/>
                <a:gd name="T43" fmla="*/ 36 h 131"/>
                <a:gd name="T44" fmla="*/ 24 w 186"/>
                <a:gd name="T45" fmla="*/ 45 h 131"/>
                <a:gd name="T46" fmla="*/ 21 w 186"/>
                <a:gd name="T47" fmla="*/ 50 h 131"/>
                <a:gd name="T48" fmla="*/ 18 w 186"/>
                <a:gd name="T49" fmla="*/ 57 h 131"/>
                <a:gd name="T50" fmla="*/ 10 w 186"/>
                <a:gd name="T51" fmla="*/ 60 h 131"/>
                <a:gd name="T52" fmla="*/ 6 w 186"/>
                <a:gd name="T53" fmla="*/ 62 h 131"/>
                <a:gd name="T54" fmla="*/ 2 w 186"/>
                <a:gd name="T55" fmla="*/ 67 h 131"/>
                <a:gd name="T56" fmla="*/ 11 w 186"/>
                <a:gd name="T57" fmla="*/ 73 h 131"/>
                <a:gd name="T58" fmla="*/ 11 w 186"/>
                <a:gd name="T59" fmla="*/ 79 h 131"/>
                <a:gd name="T60" fmla="*/ 16 w 186"/>
                <a:gd name="T61" fmla="*/ 85 h 131"/>
                <a:gd name="T62" fmla="*/ 25 w 186"/>
                <a:gd name="T63" fmla="*/ 90 h 131"/>
                <a:gd name="T64" fmla="*/ 23 w 186"/>
                <a:gd name="T65" fmla="*/ 94 h 131"/>
                <a:gd name="T66" fmla="*/ 23 w 186"/>
                <a:gd name="T67" fmla="*/ 98 h 131"/>
                <a:gd name="T68" fmla="*/ 30 w 186"/>
                <a:gd name="T69" fmla="*/ 104 h 131"/>
                <a:gd name="T70" fmla="*/ 37 w 186"/>
                <a:gd name="T71" fmla="*/ 108 h 131"/>
                <a:gd name="T72" fmla="*/ 44 w 186"/>
                <a:gd name="T73" fmla="*/ 102 h 131"/>
                <a:gd name="T74" fmla="*/ 46 w 186"/>
                <a:gd name="T75" fmla="*/ 107 h 131"/>
                <a:gd name="T76" fmla="*/ 45 w 186"/>
                <a:gd name="T77" fmla="*/ 111 h 131"/>
                <a:gd name="T78" fmla="*/ 48 w 186"/>
                <a:gd name="T79" fmla="*/ 116 h 131"/>
                <a:gd name="T80" fmla="*/ 55 w 186"/>
                <a:gd name="T81" fmla="*/ 119 h 131"/>
                <a:gd name="T82" fmla="*/ 59 w 186"/>
                <a:gd name="T83" fmla="*/ 125 h 131"/>
                <a:gd name="T84" fmla="*/ 67 w 186"/>
                <a:gd name="T85" fmla="*/ 126 h 131"/>
                <a:gd name="T86" fmla="*/ 77 w 186"/>
                <a:gd name="T87" fmla="*/ 128 h 131"/>
                <a:gd name="T88" fmla="*/ 89 w 186"/>
                <a:gd name="T89" fmla="*/ 129 h 131"/>
                <a:gd name="T90" fmla="*/ 102 w 186"/>
                <a:gd name="T91" fmla="*/ 131 h 131"/>
                <a:gd name="T92" fmla="*/ 113 w 186"/>
                <a:gd name="T93" fmla="*/ 125 h 131"/>
                <a:gd name="T94" fmla="*/ 125 w 186"/>
                <a:gd name="T95" fmla="*/ 120 h 131"/>
                <a:gd name="T96" fmla="*/ 142 w 186"/>
                <a:gd name="T97" fmla="*/ 121 h 131"/>
                <a:gd name="T98" fmla="*/ 148 w 186"/>
                <a:gd name="T99" fmla="*/ 123 h 131"/>
                <a:gd name="T100" fmla="*/ 153 w 186"/>
                <a:gd name="T101" fmla="*/ 126 h 131"/>
                <a:gd name="T102" fmla="*/ 163 w 186"/>
                <a:gd name="T103" fmla="*/ 129 h 131"/>
                <a:gd name="T104" fmla="*/ 164 w 186"/>
                <a:gd name="T105" fmla="*/ 120 h 131"/>
                <a:gd name="T106" fmla="*/ 166 w 186"/>
                <a:gd name="T107" fmla="*/ 112 h 131"/>
                <a:gd name="T108" fmla="*/ 166 w 186"/>
                <a:gd name="T109" fmla="*/ 106 h 131"/>
                <a:gd name="T110" fmla="*/ 170 w 186"/>
                <a:gd name="T111" fmla="*/ 95 h 131"/>
                <a:gd name="T112" fmla="*/ 175 w 186"/>
                <a:gd name="T113" fmla="*/ 99 h 131"/>
                <a:gd name="T114" fmla="*/ 184 w 186"/>
                <a:gd name="T115" fmla="*/ 94 h 131"/>
                <a:gd name="T116" fmla="*/ 181 w 186"/>
                <a:gd name="T117" fmla="*/ 83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6" h="131">
                  <a:moveTo>
                    <a:pt x="181" y="83"/>
                  </a:moveTo>
                  <a:cubicBezTo>
                    <a:pt x="178" y="82"/>
                    <a:pt x="175" y="83"/>
                    <a:pt x="173" y="85"/>
                  </a:cubicBezTo>
                  <a:cubicBezTo>
                    <a:pt x="171" y="86"/>
                    <a:pt x="168" y="85"/>
                    <a:pt x="167" y="87"/>
                  </a:cubicBezTo>
                  <a:cubicBezTo>
                    <a:pt x="164" y="88"/>
                    <a:pt x="162" y="87"/>
                    <a:pt x="160" y="85"/>
                  </a:cubicBezTo>
                  <a:cubicBezTo>
                    <a:pt x="158" y="83"/>
                    <a:pt x="154" y="80"/>
                    <a:pt x="154" y="77"/>
                  </a:cubicBezTo>
                  <a:cubicBezTo>
                    <a:pt x="155" y="76"/>
                    <a:pt x="155" y="75"/>
                    <a:pt x="155" y="73"/>
                  </a:cubicBezTo>
                  <a:cubicBezTo>
                    <a:pt x="155" y="72"/>
                    <a:pt x="155" y="70"/>
                    <a:pt x="155" y="69"/>
                  </a:cubicBezTo>
                  <a:cubicBezTo>
                    <a:pt x="154" y="67"/>
                    <a:pt x="155" y="65"/>
                    <a:pt x="155" y="64"/>
                  </a:cubicBezTo>
                  <a:cubicBezTo>
                    <a:pt x="155" y="62"/>
                    <a:pt x="155" y="61"/>
                    <a:pt x="155" y="59"/>
                  </a:cubicBezTo>
                  <a:cubicBezTo>
                    <a:pt x="155" y="58"/>
                    <a:pt x="156" y="57"/>
                    <a:pt x="157" y="56"/>
                  </a:cubicBezTo>
                  <a:cubicBezTo>
                    <a:pt x="157" y="54"/>
                    <a:pt x="157" y="52"/>
                    <a:pt x="157" y="51"/>
                  </a:cubicBezTo>
                  <a:cubicBezTo>
                    <a:pt x="157" y="47"/>
                    <a:pt x="156" y="43"/>
                    <a:pt x="154" y="39"/>
                  </a:cubicBezTo>
                  <a:cubicBezTo>
                    <a:pt x="153" y="38"/>
                    <a:pt x="152" y="37"/>
                    <a:pt x="150" y="36"/>
                  </a:cubicBezTo>
                  <a:cubicBezTo>
                    <a:pt x="149" y="34"/>
                    <a:pt x="149" y="33"/>
                    <a:pt x="148" y="31"/>
                  </a:cubicBezTo>
                  <a:cubicBezTo>
                    <a:pt x="147" y="30"/>
                    <a:pt x="145" y="29"/>
                    <a:pt x="144" y="28"/>
                  </a:cubicBezTo>
                  <a:cubicBezTo>
                    <a:pt x="144" y="26"/>
                    <a:pt x="144" y="25"/>
                    <a:pt x="142" y="24"/>
                  </a:cubicBezTo>
                  <a:cubicBezTo>
                    <a:pt x="141" y="22"/>
                    <a:pt x="139" y="20"/>
                    <a:pt x="138" y="17"/>
                  </a:cubicBezTo>
                  <a:cubicBezTo>
                    <a:pt x="136" y="14"/>
                    <a:pt x="136" y="10"/>
                    <a:pt x="134" y="7"/>
                  </a:cubicBezTo>
                  <a:cubicBezTo>
                    <a:pt x="133" y="5"/>
                    <a:pt x="129" y="0"/>
                    <a:pt x="127" y="0"/>
                  </a:cubicBezTo>
                  <a:cubicBezTo>
                    <a:pt x="126" y="0"/>
                    <a:pt x="126" y="1"/>
                    <a:pt x="125" y="1"/>
                  </a:cubicBezTo>
                  <a:cubicBezTo>
                    <a:pt x="124" y="1"/>
                    <a:pt x="123" y="2"/>
                    <a:pt x="122" y="2"/>
                  </a:cubicBezTo>
                  <a:cubicBezTo>
                    <a:pt x="120" y="2"/>
                    <a:pt x="119" y="3"/>
                    <a:pt x="118" y="4"/>
                  </a:cubicBezTo>
                  <a:cubicBezTo>
                    <a:pt x="117" y="7"/>
                    <a:pt x="116" y="9"/>
                    <a:pt x="113" y="10"/>
                  </a:cubicBezTo>
                  <a:cubicBezTo>
                    <a:pt x="109" y="11"/>
                    <a:pt x="105" y="11"/>
                    <a:pt x="102" y="11"/>
                  </a:cubicBezTo>
                  <a:cubicBezTo>
                    <a:pt x="100" y="12"/>
                    <a:pt x="99" y="12"/>
                    <a:pt x="97" y="13"/>
                  </a:cubicBezTo>
                  <a:cubicBezTo>
                    <a:pt x="96" y="14"/>
                    <a:pt x="95" y="16"/>
                    <a:pt x="94" y="16"/>
                  </a:cubicBezTo>
                  <a:cubicBezTo>
                    <a:pt x="91" y="18"/>
                    <a:pt x="88" y="14"/>
                    <a:pt x="86" y="12"/>
                  </a:cubicBezTo>
                  <a:cubicBezTo>
                    <a:pt x="85" y="11"/>
                    <a:pt x="84" y="10"/>
                    <a:pt x="82" y="10"/>
                  </a:cubicBezTo>
                  <a:cubicBezTo>
                    <a:pt x="81" y="11"/>
                    <a:pt x="79" y="12"/>
                    <a:pt x="78" y="12"/>
                  </a:cubicBezTo>
                  <a:cubicBezTo>
                    <a:pt x="77" y="12"/>
                    <a:pt x="76" y="11"/>
                    <a:pt x="76" y="11"/>
                  </a:cubicBezTo>
                  <a:cubicBezTo>
                    <a:pt x="75" y="11"/>
                    <a:pt x="73" y="11"/>
                    <a:pt x="72" y="10"/>
                  </a:cubicBezTo>
                  <a:cubicBezTo>
                    <a:pt x="71" y="10"/>
                    <a:pt x="69" y="9"/>
                    <a:pt x="68" y="9"/>
                  </a:cubicBezTo>
                  <a:cubicBezTo>
                    <a:pt x="66" y="8"/>
                    <a:pt x="66" y="9"/>
                    <a:pt x="64" y="9"/>
                  </a:cubicBezTo>
                  <a:cubicBezTo>
                    <a:pt x="62" y="10"/>
                    <a:pt x="61" y="9"/>
                    <a:pt x="60" y="7"/>
                  </a:cubicBezTo>
                  <a:cubicBezTo>
                    <a:pt x="56" y="5"/>
                    <a:pt x="56" y="10"/>
                    <a:pt x="52" y="10"/>
                  </a:cubicBezTo>
                  <a:cubicBezTo>
                    <a:pt x="52" y="11"/>
                    <a:pt x="51" y="13"/>
                    <a:pt x="50" y="14"/>
                  </a:cubicBezTo>
                  <a:cubicBezTo>
                    <a:pt x="48" y="16"/>
                    <a:pt x="47" y="15"/>
                    <a:pt x="45" y="15"/>
                  </a:cubicBezTo>
                  <a:cubicBezTo>
                    <a:pt x="44" y="15"/>
                    <a:pt x="42" y="16"/>
                    <a:pt x="41" y="17"/>
                  </a:cubicBezTo>
                  <a:cubicBezTo>
                    <a:pt x="39" y="18"/>
                    <a:pt x="39" y="19"/>
                    <a:pt x="38" y="20"/>
                  </a:cubicBezTo>
                  <a:cubicBezTo>
                    <a:pt x="37" y="22"/>
                    <a:pt x="35" y="22"/>
                    <a:pt x="35" y="24"/>
                  </a:cubicBezTo>
                  <a:cubicBezTo>
                    <a:pt x="34" y="24"/>
                    <a:pt x="35" y="25"/>
                    <a:pt x="35" y="26"/>
                  </a:cubicBezTo>
                  <a:cubicBezTo>
                    <a:pt x="34" y="27"/>
                    <a:pt x="34" y="27"/>
                    <a:pt x="33" y="28"/>
                  </a:cubicBezTo>
                  <a:cubicBezTo>
                    <a:pt x="32" y="29"/>
                    <a:pt x="32" y="31"/>
                    <a:pt x="32" y="32"/>
                  </a:cubicBezTo>
                  <a:cubicBezTo>
                    <a:pt x="31" y="34"/>
                    <a:pt x="30" y="35"/>
                    <a:pt x="28" y="36"/>
                  </a:cubicBezTo>
                  <a:cubicBezTo>
                    <a:pt x="29" y="38"/>
                    <a:pt x="27" y="41"/>
                    <a:pt x="26" y="43"/>
                  </a:cubicBezTo>
                  <a:cubicBezTo>
                    <a:pt x="26" y="44"/>
                    <a:pt x="25" y="44"/>
                    <a:pt x="24" y="45"/>
                  </a:cubicBezTo>
                  <a:cubicBezTo>
                    <a:pt x="24" y="47"/>
                    <a:pt x="24" y="47"/>
                    <a:pt x="23" y="48"/>
                  </a:cubicBezTo>
                  <a:cubicBezTo>
                    <a:pt x="22" y="49"/>
                    <a:pt x="21" y="49"/>
                    <a:pt x="21" y="50"/>
                  </a:cubicBezTo>
                  <a:cubicBezTo>
                    <a:pt x="20" y="51"/>
                    <a:pt x="20" y="52"/>
                    <a:pt x="20" y="53"/>
                  </a:cubicBezTo>
                  <a:cubicBezTo>
                    <a:pt x="20" y="55"/>
                    <a:pt x="19" y="56"/>
                    <a:pt x="18" y="57"/>
                  </a:cubicBezTo>
                  <a:cubicBezTo>
                    <a:pt x="17" y="59"/>
                    <a:pt x="16" y="60"/>
                    <a:pt x="14" y="60"/>
                  </a:cubicBezTo>
                  <a:cubicBezTo>
                    <a:pt x="12" y="59"/>
                    <a:pt x="12" y="58"/>
                    <a:pt x="10" y="60"/>
                  </a:cubicBezTo>
                  <a:cubicBezTo>
                    <a:pt x="10" y="61"/>
                    <a:pt x="10" y="62"/>
                    <a:pt x="9" y="62"/>
                  </a:cubicBezTo>
                  <a:cubicBezTo>
                    <a:pt x="8" y="63"/>
                    <a:pt x="8" y="62"/>
                    <a:pt x="6" y="62"/>
                  </a:cubicBezTo>
                  <a:cubicBezTo>
                    <a:pt x="4" y="62"/>
                    <a:pt x="2" y="63"/>
                    <a:pt x="0" y="63"/>
                  </a:cubicBezTo>
                  <a:cubicBezTo>
                    <a:pt x="1" y="64"/>
                    <a:pt x="1" y="66"/>
                    <a:pt x="2" y="67"/>
                  </a:cubicBezTo>
                  <a:cubicBezTo>
                    <a:pt x="3" y="68"/>
                    <a:pt x="5" y="68"/>
                    <a:pt x="6" y="69"/>
                  </a:cubicBezTo>
                  <a:cubicBezTo>
                    <a:pt x="7" y="70"/>
                    <a:pt x="9" y="75"/>
                    <a:pt x="11" y="73"/>
                  </a:cubicBezTo>
                  <a:cubicBezTo>
                    <a:pt x="12" y="74"/>
                    <a:pt x="10" y="76"/>
                    <a:pt x="10" y="77"/>
                  </a:cubicBezTo>
                  <a:cubicBezTo>
                    <a:pt x="10" y="78"/>
                    <a:pt x="11" y="78"/>
                    <a:pt x="11" y="79"/>
                  </a:cubicBezTo>
                  <a:cubicBezTo>
                    <a:pt x="11" y="80"/>
                    <a:pt x="11" y="80"/>
                    <a:pt x="11" y="81"/>
                  </a:cubicBezTo>
                  <a:cubicBezTo>
                    <a:pt x="12" y="82"/>
                    <a:pt x="14" y="84"/>
                    <a:pt x="16" y="85"/>
                  </a:cubicBezTo>
                  <a:cubicBezTo>
                    <a:pt x="17" y="86"/>
                    <a:pt x="19" y="87"/>
                    <a:pt x="21" y="88"/>
                  </a:cubicBezTo>
                  <a:cubicBezTo>
                    <a:pt x="22" y="88"/>
                    <a:pt x="25" y="89"/>
                    <a:pt x="25" y="90"/>
                  </a:cubicBezTo>
                  <a:cubicBezTo>
                    <a:pt x="25" y="91"/>
                    <a:pt x="24" y="91"/>
                    <a:pt x="24" y="92"/>
                  </a:cubicBezTo>
                  <a:cubicBezTo>
                    <a:pt x="23" y="92"/>
                    <a:pt x="23" y="93"/>
                    <a:pt x="23" y="94"/>
                  </a:cubicBezTo>
                  <a:cubicBezTo>
                    <a:pt x="23" y="95"/>
                    <a:pt x="25" y="95"/>
                    <a:pt x="25" y="96"/>
                  </a:cubicBezTo>
                  <a:cubicBezTo>
                    <a:pt x="26" y="98"/>
                    <a:pt x="23" y="97"/>
                    <a:pt x="23" y="98"/>
                  </a:cubicBezTo>
                  <a:cubicBezTo>
                    <a:pt x="22" y="100"/>
                    <a:pt x="25" y="100"/>
                    <a:pt x="26" y="100"/>
                  </a:cubicBezTo>
                  <a:cubicBezTo>
                    <a:pt x="27" y="101"/>
                    <a:pt x="28" y="104"/>
                    <a:pt x="30" y="104"/>
                  </a:cubicBezTo>
                  <a:cubicBezTo>
                    <a:pt x="32" y="104"/>
                    <a:pt x="33" y="102"/>
                    <a:pt x="35" y="104"/>
                  </a:cubicBezTo>
                  <a:cubicBezTo>
                    <a:pt x="36" y="105"/>
                    <a:pt x="35" y="108"/>
                    <a:pt x="37" y="108"/>
                  </a:cubicBezTo>
                  <a:cubicBezTo>
                    <a:pt x="38" y="109"/>
                    <a:pt x="40" y="107"/>
                    <a:pt x="40" y="106"/>
                  </a:cubicBezTo>
                  <a:cubicBezTo>
                    <a:pt x="41" y="104"/>
                    <a:pt x="42" y="103"/>
                    <a:pt x="44" y="102"/>
                  </a:cubicBezTo>
                  <a:cubicBezTo>
                    <a:pt x="45" y="103"/>
                    <a:pt x="50" y="105"/>
                    <a:pt x="50" y="106"/>
                  </a:cubicBezTo>
                  <a:cubicBezTo>
                    <a:pt x="50" y="107"/>
                    <a:pt x="47" y="106"/>
                    <a:pt x="46" y="107"/>
                  </a:cubicBezTo>
                  <a:cubicBezTo>
                    <a:pt x="46" y="107"/>
                    <a:pt x="44" y="108"/>
                    <a:pt x="44" y="108"/>
                  </a:cubicBezTo>
                  <a:cubicBezTo>
                    <a:pt x="44" y="109"/>
                    <a:pt x="45" y="110"/>
                    <a:pt x="45" y="111"/>
                  </a:cubicBezTo>
                  <a:cubicBezTo>
                    <a:pt x="46" y="112"/>
                    <a:pt x="46" y="112"/>
                    <a:pt x="47" y="113"/>
                  </a:cubicBezTo>
                  <a:cubicBezTo>
                    <a:pt x="48" y="114"/>
                    <a:pt x="49" y="114"/>
                    <a:pt x="48" y="116"/>
                  </a:cubicBezTo>
                  <a:cubicBezTo>
                    <a:pt x="50" y="116"/>
                    <a:pt x="50" y="117"/>
                    <a:pt x="52" y="118"/>
                  </a:cubicBezTo>
                  <a:cubicBezTo>
                    <a:pt x="52" y="118"/>
                    <a:pt x="55" y="119"/>
                    <a:pt x="55" y="119"/>
                  </a:cubicBezTo>
                  <a:cubicBezTo>
                    <a:pt x="56" y="121"/>
                    <a:pt x="52" y="121"/>
                    <a:pt x="51" y="123"/>
                  </a:cubicBezTo>
                  <a:cubicBezTo>
                    <a:pt x="50" y="127"/>
                    <a:pt x="57" y="126"/>
                    <a:pt x="59" y="125"/>
                  </a:cubicBezTo>
                  <a:cubicBezTo>
                    <a:pt x="61" y="125"/>
                    <a:pt x="62" y="125"/>
                    <a:pt x="64" y="125"/>
                  </a:cubicBezTo>
                  <a:cubicBezTo>
                    <a:pt x="65" y="125"/>
                    <a:pt x="66" y="126"/>
                    <a:pt x="67" y="126"/>
                  </a:cubicBezTo>
                  <a:cubicBezTo>
                    <a:pt x="69" y="127"/>
                    <a:pt x="70" y="127"/>
                    <a:pt x="72" y="127"/>
                  </a:cubicBezTo>
                  <a:cubicBezTo>
                    <a:pt x="73" y="127"/>
                    <a:pt x="75" y="128"/>
                    <a:pt x="77" y="128"/>
                  </a:cubicBezTo>
                  <a:cubicBezTo>
                    <a:pt x="80" y="128"/>
                    <a:pt x="83" y="127"/>
                    <a:pt x="85" y="128"/>
                  </a:cubicBezTo>
                  <a:cubicBezTo>
                    <a:pt x="87" y="128"/>
                    <a:pt x="88" y="129"/>
                    <a:pt x="89" y="129"/>
                  </a:cubicBezTo>
                  <a:cubicBezTo>
                    <a:pt x="91" y="129"/>
                    <a:pt x="92" y="129"/>
                    <a:pt x="94" y="128"/>
                  </a:cubicBezTo>
                  <a:cubicBezTo>
                    <a:pt x="97" y="128"/>
                    <a:pt x="99" y="131"/>
                    <a:pt x="102" y="131"/>
                  </a:cubicBezTo>
                  <a:cubicBezTo>
                    <a:pt x="104" y="131"/>
                    <a:pt x="109" y="130"/>
                    <a:pt x="110" y="128"/>
                  </a:cubicBezTo>
                  <a:cubicBezTo>
                    <a:pt x="111" y="127"/>
                    <a:pt x="112" y="126"/>
                    <a:pt x="113" y="125"/>
                  </a:cubicBezTo>
                  <a:cubicBezTo>
                    <a:pt x="114" y="124"/>
                    <a:pt x="115" y="123"/>
                    <a:pt x="117" y="122"/>
                  </a:cubicBezTo>
                  <a:cubicBezTo>
                    <a:pt x="119" y="121"/>
                    <a:pt x="122" y="120"/>
                    <a:pt x="125" y="120"/>
                  </a:cubicBezTo>
                  <a:cubicBezTo>
                    <a:pt x="128" y="119"/>
                    <a:pt x="131" y="117"/>
                    <a:pt x="134" y="117"/>
                  </a:cubicBezTo>
                  <a:cubicBezTo>
                    <a:pt x="137" y="118"/>
                    <a:pt x="139" y="121"/>
                    <a:pt x="142" y="121"/>
                  </a:cubicBezTo>
                  <a:cubicBezTo>
                    <a:pt x="143" y="121"/>
                    <a:pt x="144" y="121"/>
                    <a:pt x="146" y="122"/>
                  </a:cubicBezTo>
                  <a:cubicBezTo>
                    <a:pt x="146" y="122"/>
                    <a:pt x="147" y="123"/>
                    <a:pt x="148" y="123"/>
                  </a:cubicBezTo>
                  <a:cubicBezTo>
                    <a:pt x="149" y="123"/>
                    <a:pt x="149" y="122"/>
                    <a:pt x="150" y="122"/>
                  </a:cubicBezTo>
                  <a:cubicBezTo>
                    <a:pt x="152" y="122"/>
                    <a:pt x="152" y="125"/>
                    <a:pt x="153" y="126"/>
                  </a:cubicBezTo>
                  <a:cubicBezTo>
                    <a:pt x="154" y="129"/>
                    <a:pt x="158" y="129"/>
                    <a:pt x="161" y="129"/>
                  </a:cubicBezTo>
                  <a:cubicBezTo>
                    <a:pt x="161" y="129"/>
                    <a:pt x="163" y="129"/>
                    <a:pt x="163" y="129"/>
                  </a:cubicBezTo>
                  <a:cubicBezTo>
                    <a:pt x="163" y="129"/>
                    <a:pt x="164" y="126"/>
                    <a:pt x="164" y="125"/>
                  </a:cubicBezTo>
                  <a:cubicBezTo>
                    <a:pt x="164" y="124"/>
                    <a:pt x="164" y="122"/>
                    <a:pt x="164" y="120"/>
                  </a:cubicBezTo>
                  <a:cubicBezTo>
                    <a:pt x="165" y="118"/>
                    <a:pt x="165" y="118"/>
                    <a:pt x="165" y="116"/>
                  </a:cubicBezTo>
                  <a:cubicBezTo>
                    <a:pt x="165" y="114"/>
                    <a:pt x="165" y="113"/>
                    <a:pt x="166" y="112"/>
                  </a:cubicBezTo>
                  <a:cubicBezTo>
                    <a:pt x="167" y="110"/>
                    <a:pt x="171" y="108"/>
                    <a:pt x="170" y="105"/>
                  </a:cubicBezTo>
                  <a:cubicBezTo>
                    <a:pt x="169" y="106"/>
                    <a:pt x="167" y="108"/>
                    <a:pt x="166" y="106"/>
                  </a:cubicBezTo>
                  <a:cubicBezTo>
                    <a:pt x="166" y="103"/>
                    <a:pt x="169" y="103"/>
                    <a:pt x="169" y="101"/>
                  </a:cubicBezTo>
                  <a:cubicBezTo>
                    <a:pt x="170" y="98"/>
                    <a:pt x="168" y="97"/>
                    <a:pt x="170" y="95"/>
                  </a:cubicBezTo>
                  <a:cubicBezTo>
                    <a:pt x="171" y="94"/>
                    <a:pt x="173" y="94"/>
                    <a:pt x="174" y="95"/>
                  </a:cubicBezTo>
                  <a:cubicBezTo>
                    <a:pt x="175" y="96"/>
                    <a:pt x="174" y="98"/>
                    <a:pt x="175" y="99"/>
                  </a:cubicBezTo>
                  <a:cubicBezTo>
                    <a:pt x="176" y="100"/>
                    <a:pt x="181" y="100"/>
                    <a:pt x="182" y="99"/>
                  </a:cubicBezTo>
                  <a:cubicBezTo>
                    <a:pt x="184" y="98"/>
                    <a:pt x="183" y="96"/>
                    <a:pt x="184" y="94"/>
                  </a:cubicBezTo>
                  <a:cubicBezTo>
                    <a:pt x="184" y="92"/>
                    <a:pt x="184" y="89"/>
                    <a:pt x="186" y="87"/>
                  </a:cubicBezTo>
                  <a:cubicBezTo>
                    <a:pt x="184" y="85"/>
                    <a:pt x="183" y="83"/>
                    <a:pt x="181" y="83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22" name="Freeform 29">
              <a:extLst>
                <a:ext uri="{FF2B5EF4-FFF2-40B4-BE49-F238E27FC236}">
                  <a16:creationId xmlns:a16="http://schemas.microsoft.com/office/drawing/2014/main" id="{B3643540-6645-59D0-E6F6-FEE431E37A57}"/>
                </a:ext>
              </a:extLst>
            </p:cNvPr>
            <p:cNvSpPr>
              <a:spLocks/>
            </p:cNvSpPr>
            <p:nvPr/>
          </p:nvSpPr>
          <p:spPr bwMode="auto">
            <a:xfrm>
              <a:off x="7724775" y="5443538"/>
              <a:ext cx="244475" cy="503237"/>
            </a:xfrm>
            <a:custGeom>
              <a:avLst/>
              <a:gdLst>
                <a:gd name="T0" fmla="*/ 40 w 64"/>
                <a:gd name="T1" fmla="*/ 119 h 132"/>
                <a:gd name="T2" fmla="*/ 42 w 64"/>
                <a:gd name="T3" fmla="*/ 111 h 132"/>
                <a:gd name="T4" fmla="*/ 50 w 64"/>
                <a:gd name="T5" fmla="*/ 103 h 132"/>
                <a:gd name="T6" fmla="*/ 48 w 64"/>
                <a:gd name="T7" fmla="*/ 102 h 132"/>
                <a:gd name="T8" fmla="*/ 42 w 64"/>
                <a:gd name="T9" fmla="*/ 93 h 132"/>
                <a:gd name="T10" fmla="*/ 43 w 64"/>
                <a:gd name="T11" fmla="*/ 90 h 132"/>
                <a:gd name="T12" fmla="*/ 49 w 64"/>
                <a:gd name="T13" fmla="*/ 82 h 132"/>
                <a:gd name="T14" fmla="*/ 47 w 64"/>
                <a:gd name="T15" fmla="*/ 79 h 132"/>
                <a:gd name="T16" fmla="*/ 44 w 64"/>
                <a:gd name="T17" fmla="*/ 76 h 132"/>
                <a:gd name="T18" fmla="*/ 43 w 64"/>
                <a:gd name="T19" fmla="*/ 72 h 132"/>
                <a:gd name="T20" fmla="*/ 39 w 64"/>
                <a:gd name="T21" fmla="*/ 64 h 132"/>
                <a:gd name="T22" fmla="*/ 49 w 64"/>
                <a:gd name="T23" fmla="*/ 62 h 132"/>
                <a:gd name="T24" fmla="*/ 51 w 64"/>
                <a:gd name="T25" fmla="*/ 55 h 132"/>
                <a:gd name="T26" fmla="*/ 50 w 64"/>
                <a:gd name="T27" fmla="*/ 49 h 132"/>
                <a:gd name="T28" fmla="*/ 52 w 64"/>
                <a:gd name="T29" fmla="*/ 46 h 132"/>
                <a:gd name="T30" fmla="*/ 52 w 64"/>
                <a:gd name="T31" fmla="*/ 42 h 132"/>
                <a:gd name="T32" fmla="*/ 53 w 64"/>
                <a:gd name="T33" fmla="*/ 39 h 132"/>
                <a:gd name="T34" fmla="*/ 52 w 64"/>
                <a:gd name="T35" fmla="*/ 34 h 132"/>
                <a:gd name="T36" fmla="*/ 52 w 64"/>
                <a:gd name="T37" fmla="*/ 29 h 132"/>
                <a:gd name="T38" fmla="*/ 56 w 64"/>
                <a:gd name="T39" fmla="*/ 24 h 132"/>
                <a:gd name="T40" fmla="*/ 64 w 64"/>
                <a:gd name="T41" fmla="*/ 16 h 132"/>
                <a:gd name="T42" fmla="*/ 58 w 64"/>
                <a:gd name="T43" fmla="*/ 7 h 132"/>
                <a:gd name="T44" fmla="*/ 56 w 64"/>
                <a:gd name="T45" fmla="*/ 6 h 132"/>
                <a:gd name="T46" fmla="*/ 52 w 64"/>
                <a:gd name="T47" fmla="*/ 5 h 132"/>
                <a:gd name="T48" fmla="*/ 49 w 64"/>
                <a:gd name="T49" fmla="*/ 5 h 132"/>
                <a:gd name="T50" fmla="*/ 45 w 64"/>
                <a:gd name="T51" fmla="*/ 5 h 132"/>
                <a:gd name="T52" fmla="*/ 43 w 64"/>
                <a:gd name="T53" fmla="*/ 8 h 132"/>
                <a:gd name="T54" fmla="*/ 38 w 64"/>
                <a:gd name="T55" fmla="*/ 9 h 132"/>
                <a:gd name="T56" fmla="*/ 34 w 64"/>
                <a:gd name="T57" fmla="*/ 7 h 132"/>
                <a:gd name="T58" fmla="*/ 28 w 64"/>
                <a:gd name="T59" fmla="*/ 9 h 132"/>
                <a:gd name="T60" fmla="*/ 27 w 64"/>
                <a:gd name="T61" fmla="*/ 4 h 132"/>
                <a:gd name="T62" fmla="*/ 24 w 64"/>
                <a:gd name="T63" fmla="*/ 0 h 132"/>
                <a:gd name="T64" fmla="*/ 12 w 64"/>
                <a:gd name="T65" fmla="*/ 8 h 132"/>
                <a:gd name="T66" fmla="*/ 13 w 64"/>
                <a:gd name="T67" fmla="*/ 12 h 132"/>
                <a:gd name="T68" fmla="*/ 15 w 64"/>
                <a:gd name="T69" fmla="*/ 23 h 132"/>
                <a:gd name="T70" fmla="*/ 16 w 64"/>
                <a:gd name="T71" fmla="*/ 38 h 132"/>
                <a:gd name="T72" fmla="*/ 8 w 64"/>
                <a:gd name="T73" fmla="*/ 66 h 132"/>
                <a:gd name="T74" fmla="*/ 3 w 64"/>
                <a:gd name="T75" fmla="*/ 75 h 132"/>
                <a:gd name="T76" fmla="*/ 1 w 64"/>
                <a:gd name="T77" fmla="*/ 88 h 132"/>
                <a:gd name="T78" fmla="*/ 5 w 64"/>
                <a:gd name="T79" fmla="*/ 96 h 132"/>
                <a:gd name="T80" fmla="*/ 13 w 64"/>
                <a:gd name="T81" fmla="*/ 98 h 132"/>
                <a:gd name="T82" fmla="*/ 12 w 64"/>
                <a:gd name="T83" fmla="*/ 121 h 132"/>
                <a:gd name="T84" fmla="*/ 10 w 64"/>
                <a:gd name="T85" fmla="*/ 131 h 132"/>
                <a:gd name="T86" fmla="*/ 24 w 64"/>
                <a:gd name="T87" fmla="*/ 129 h 132"/>
                <a:gd name="T88" fmla="*/ 35 w 64"/>
                <a:gd name="T89" fmla="*/ 130 h 132"/>
                <a:gd name="T90" fmla="*/ 48 w 64"/>
                <a:gd name="T91" fmla="*/ 126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4" h="132">
                  <a:moveTo>
                    <a:pt x="40" y="126"/>
                  </a:moveTo>
                  <a:cubicBezTo>
                    <a:pt x="40" y="124"/>
                    <a:pt x="40" y="121"/>
                    <a:pt x="40" y="119"/>
                  </a:cubicBezTo>
                  <a:cubicBezTo>
                    <a:pt x="39" y="117"/>
                    <a:pt x="39" y="118"/>
                    <a:pt x="39" y="116"/>
                  </a:cubicBezTo>
                  <a:cubicBezTo>
                    <a:pt x="40" y="114"/>
                    <a:pt x="41" y="113"/>
                    <a:pt x="42" y="111"/>
                  </a:cubicBezTo>
                  <a:cubicBezTo>
                    <a:pt x="43" y="110"/>
                    <a:pt x="43" y="107"/>
                    <a:pt x="44" y="107"/>
                  </a:cubicBezTo>
                  <a:cubicBezTo>
                    <a:pt x="46" y="105"/>
                    <a:pt x="49" y="106"/>
                    <a:pt x="50" y="103"/>
                  </a:cubicBezTo>
                  <a:cubicBezTo>
                    <a:pt x="50" y="103"/>
                    <a:pt x="50" y="102"/>
                    <a:pt x="50" y="101"/>
                  </a:cubicBezTo>
                  <a:cubicBezTo>
                    <a:pt x="49" y="101"/>
                    <a:pt x="49" y="101"/>
                    <a:pt x="48" y="102"/>
                  </a:cubicBezTo>
                  <a:cubicBezTo>
                    <a:pt x="46" y="102"/>
                    <a:pt x="45" y="100"/>
                    <a:pt x="44" y="98"/>
                  </a:cubicBezTo>
                  <a:cubicBezTo>
                    <a:pt x="43" y="96"/>
                    <a:pt x="42" y="95"/>
                    <a:pt x="42" y="93"/>
                  </a:cubicBezTo>
                  <a:cubicBezTo>
                    <a:pt x="43" y="93"/>
                    <a:pt x="43" y="92"/>
                    <a:pt x="44" y="92"/>
                  </a:cubicBezTo>
                  <a:cubicBezTo>
                    <a:pt x="44" y="91"/>
                    <a:pt x="43" y="90"/>
                    <a:pt x="43" y="90"/>
                  </a:cubicBezTo>
                  <a:cubicBezTo>
                    <a:pt x="44" y="87"/>
                    <a:pt x="45" y="87"/>
                    <a:pt x="47" y="86"/>
                  </a:cubicBezTo>
                  <a:cubicBezTo>
                    <a:pt x="48" y="85"/>
                    <a:pt x="49" y="83"/>
                    <a:pt x="49" y="82"/>
                  </a:cubicBezTo>
                  <a:cubicBezTo>
                    <a:pt x="49" y="81"/>
                    <a:pt x="50" y="79"/>
                    <a:pt x="49" y="79"/>
                  </a:cubicBezTo>
                  <a:cubicBezTo>
                    <a:pt x="48" y="78"/>
                    <a:pt x="48" y="79"/>
                    <a:pt x="47" y="79"/>
                  </a:cubicBezTo>
                  <a:cubicBezTo>
                    <a:pt x="46" y="78"/>
                    <a:pt x="47" y="78"/>
                    <a:pt x="46" y="78"/>
                  </a:cubicBezTo>
                  <a:cubicBezTo>
                    <a:pt x="45" y="77"/>
                    <a:pt x="44" y="76"/>
                    <a:pt x="44" y="76"/>
                  </a:cubicBezTo>
                  <a:cubicBezTo>
                    <a:pt x="43" y="75"/>
                    <a:pt x="43" y="74"/>
                    <a:pt x="43" y="74"/>
                  </a:cubicBezTo>
                  <a:cubicBezTo>
                    <a:pt x="43" y="73"/>
                    <a:pt x="43" y="73"/>
                    <a:pt x="43" y="72"/>
                  </a:cubicBezTo>
                  <a:cubicBezTo>
                    <a:pt x="43" y="72"/>
                    <a:pt x="43" y="71"/>
                    <a:pt x="43" y="71"/>
                  </a:cubicBezTo>
                  <a:cubicBezTo>
                    <a:pt x="42" y="69"/>
                    <a:pt x="37" y="67"/>
                    <a:pt x="39" y="64"/>
                  </a:cubicBezTo>
                  <a:cubicBezTo>
                    <a:pt x="41" y="62"/>
                    <a:pt x="46" y="65"/>
                    <a:pt x="48" y="64"/>
                  </a:cubicBezTo>
                  <a:cubicBezTo>
                    <a:pt x="49" y="63"/>
                    <a:pt x="49" y="63"/>
                    <a:pt x="49" y="62"/>
                  </a:cubicBezTo>
                  <a:cubicBezTo>
                    <a:pt x="49" y="61"/>
                    <a:pt x="50" y="60"/>
                    <a:pt x="50" y="60"/>
                  </a:cubicBezTo>
                  <a:cubicBezTo>
                    <a:pt x="51" y="59"/>
                    <a:pt x="51" y="57"/>
                    <a:pt x="51" y="55"/>
                  </a:cubicBezTo>
                  <a:cubicBezTo>
                    <a:pt x="51" y="54"/>
                    <a:pt x="49" y="53"/>
                    <a:pt x="49" y="52"/>
                  </a:cubicBezTo>
                  <a:cubicBezTo>
                    <a:pt x="48" y="51"/>
                    <a:pt x="50" y="50"/>
                    <a:pt x="50" y="49"/>
                  </a:cubicBezTo>
                  <a:cubicBezTo>
                    <a:pt x="51" y="49"/>
                    <a:pt x="52" y="48"/>
                    <a:pt x="53" y="48"/>
                  </a:cubicBezTo>
                  <a:cubicBezTo>
                    <a:pt x="53" y="47"/>
                    <a:pt x="52" y="47"/>
                    <a:pt x="52" y="46"/>
                  </a:cubicBezTo>
                  <a:cubicBezTo>
                    <a:pt x="52" y="45"/>
                    <a:pt x="52" y="45"/>
                    <a:pt x="52" y="44"/>
                  </a:cubicBezTo>
                  <a:cubicBezTo>
                    <a:pt x="52" y="43"/>
                    <a:pt x="53" y="43"/>
                    <a:pt x="52" y="42"/>
                  </a:cubicBezTo>
                  <a:cubicBezTo>
                    <a:pt x="52" y="42"/>
                    <a:pt x="52" y="41"/>
                    <a:pt x="52" y="41"/>
                  </a:cubicBezTo>
                  <a:cubicBezTo>
                    <a:pt x="52" y="40"/>
                    <a:pt x="53" y="40"/>
                    <a:pt x="53" y="39"/>
                  </a:cubicBezTo>
                  <a:cubicBezTo>
                    <a:pt x="53" y="38"/>
                    <a:pt x="52" y="39"/>
                    <a:pt x="52" y="38"/>
                  </a:cubicBezTo>
                  <a:cubicBezTo>
                    <a:pt x="52" y="37"/>
                    <a:pt x="53" y="35"/>
                    <a:pt x="52" y="34"/>
                  </a:cubicBezTo>
                  <a:cubicBezTo>
                    <a:pt x="52" y="33"/>
                    <a:pt x="49" y="31"/>
                    <a:pt x="50" y="29"/>
                  </a:cubicBezTo>
                  <a:cubicBezTo>
                    <a:pt x="51" y="29"/>
                    <a:pt x="52" y="29"/>
                    <a:pt x="52" y="29"/>
                  </a:cubicBezTo>
                  <a:cubicBezTo>
                    <a:pt x="53" y="29"/>
                    <a:pt x="53" y="29"/>
                    <a:pt x="53" y="28"/>
                  </a:cubicBezTo>
                  <a:cubicBezTo>
                    <a:pt x="54" y="27"/>
                    <a:pt x="55" y="25"/>
                    <a:pt x="56" y="24"/>
                  </a:cubicBezTo>
                  <a:cubicBezTo>
                    <a:pt x="58" y="22"/>
                    <a:pt x="59" y="22"/>
                    <a:pt x="61" y="20"/>
                  </a:cubicBezTo>
                  <a:cubicBezTo>
                    <a:pt x="62" y="19"/>
                    <a:pt x="64" y="17"/>
                    <a:pt x="64" y="16"/>
                  </a:cubicBezTo>
                  <a:cubicBezTo>
                    <a:pt x="63" y="11"/>
                    <a:pt x="58" y="15"/>
                    <a:pt x="57" y="12"/>
                  </a:cubicBezTo>
                  <a:cubicBezTo>
                    <a:pt x="57" y="10"/>
                    <a:pt x="58" y="9"/>
                    <a:pt x="58" y="7"/>
                  </a:cubicBezTo>
                  <a:cubicBezTo>
                    <a:pt x="58" y="7"/>
                    <a:pt x="57" y="6"/>
                    <a:pt x="57" y="6"/>
                  </a:cubicBezTo>
                  <a:cubicBezTo>
                    <a:pt x="57" y="5"/>
                    <a:pt x="56" y="6"/>
                    <a:pt x="56" y="6"/>
                  </a:cubicBezTo>
                  <a:cubicBezTo>
                    <a:pt x="55" y="6"/>
                    <a:pt x="55" y="6"/>
                    <a:pt x="54" y="5"/>
                  </a:cubicBezTo>
                  <a:cubicBezTo>
                    <a:pt x="53" y="5"/>
                    <a:pt x="53" y="5"/>
                    <a:pt x="52" y="5"/>
                  </a:cubicBezTo>
                  <a:cubicBezTo>
                    <a:pt x="52" y="5"/>
                    <a:pt x="51" y="6"/>
                    <a:pt x="51" y="6"/>
                  </a:cubicBezTo>
                  <a:cubicBezTo>
                    <a:pt x="50" y="6"/>
                    <a:pt x="50" y="5"/>
                    <a:pt x="49" y="5"/>
                  </a:cubicBezTo>
                  <a:cubicBezTo>
                    <a:pt x="49" y="5"/>
                    <a:pt x="48" y="6"/>
                    <a:pt x="47" y="6"/>
                  </a:cubicBezTo>
                  <a:cubicBezTo>
                    <a:pt x="47" y="4"/>
                    <a:pt x="45" y="5"/>
                    <a:pt x="45" y="5"/>
                  </a:cubicBezTo>
                  <a:cubicBezTo>
                    <a:pt x="45" y="6"/>
                    <a:pt x="45" y="6"/>
                    <a:pt x="45" y="7"/>
                  </a:cubicBezTo>
                  <a:cubicBezTo>
                    <a:pt x="44" y="8"/>
                    <a:pt x="44" y="8"/>
                    <a:pt x="43" y="8"/>
                  </a:cubicBezTo>
                  <a:cubicBezTo>
                    <a:pt x="43" y="8"/>
                    <a:pt x="40" y="9"/>
                    <a:pt x="41" y="9"/>
                  </a:cubicBezTo>
                  <a:cubicBezTo>
                    <a:pt x="40" y="9"/>
                    <a:pt x="38" y="7"/>
                    <a:pt x="38" y="9"/>
                  </a:cubicBezTo>
                  <a:cubicBezTo>
                    <a:pt x="37" y="10"/>
                    <a:pt x="37" y="8"/>
                    <a:pt x="37" y="8"/>
                  </a:cubicBezTo>
                  <a:cubicBezTo>
                    <a:pt x="36" y="8"/>
                    <a:pt x="35" y="7"/>
                    <a:pt x="34" y="7"/>
                  </a:cubicBezTo>
                  <a:cubicBezTo>
                    <a:pt x="33" y="9"/>
                    <a:pt x="32" y="7"/>
                    <a:pt x="31" y="6"/>
                  </a:cubicBezTo>
                  <a:cubicBezTo>
                    <a:pt x="31" y="6"/>
                    <a:pt x="29" y="9"/>
                    <a:pt x="28" y="9"/>
                  </a:cubicBezTo>
                  <a:cubicBezTo>
                    <a:pt x="27" y="9"/>
                    <a:pt x="26" y="9"/>
                    <a:pt x="25" y="8"/>
                  </a:cubicBezTo>
                  <a:cubicBezTo>
                    <a:pt x="25" y="6"/>
                    <a:pt x="26" y="6"/>
                    <a:pt x="27" y="4"/>
                  </a:cubicBezTo>
                  <a:cubicBezTo>
                    <a:pt x="29" y="2"/>
                    <a:pt x="27" y="4"/>
                    <a:pt x="26" y="2"/>
                  </a:cubicBezTo>
                  <a:cubicBezTo>
                    <a:pt x="24" y="2"/>
                    <a:pt x="26" y="0"/>
                    <a:pt x="24" y="0"/>
                  </a:cubicBezTo>
                  <a:cubicBezTo>
                    <a:pt x="23" y="0"/>
                    <a:pt x="22" y="1"/>
                    <a:pt x="20" y="2"/>
                  </a:cubicBezTo>
                  <a:cubicBezTo>
                    <a:pt x="17" y="2"/>
                    <a:pt x="15" y="5"/>
                    <a:pt x="12" y="8"/>
                  </a:cubicBezTo>
                  <a:cubicBezTo>
                    <a:pt x="12" y="8"/>
                    <a:pt x="12" y="9"/>
                    <a:pt x="12" y="9"/>
                  </a:cubicBezTo>
                  <a:cubicBezTo>
                    <a:pt x="13" y="10"/>
                    <a:pt x="13" y="11"/>
                    <a:pt x="13" y="12"/>
                  </a:cubicBezTo>
                  <a:cubicBezTo>
                    <a:pt x="14" y="13"/>
                    <a:pt x="13" y="14"/>
                    <a:pt x="13" y="15"/>
                  </a:cubicBezTo>
                  <a:cubicBezTo>
                    <a:pt x="13" y="18"/>
                    <a:pt x="14" y="21"/>
                    <a:pt x="15" y="23"/>
                  </a:cubicBezTo>
                  <a:cubicBezTo>
                    <a:pt x="15" y="26"/>
                    <a:pt x="17" y="28"/>
                    <a:pt x="17" y="31"/>
                  </a:cubicBezTo>
                  <a:cubicBezTo>
                    <a:pt x="16" y="33"/>
                    <a:pt x="16" y="36"/>
                    <a:pt x="16" y="38"/>
                  </a:cubicBezTo>
                  <a:cubicBezTo>
                    <a:pt x="15" y="42"/>
                    <a:pt x="12" y="47"/>
                    <a:pt x="12" y="51"/>
                  </a:cubicBezTo>
                  <a:cubicBezTo>
                    <a:pt x="12" y="56"/>
                    <a:pt x="9" y="61"/>
                    <a:pt x="8" y="66"/>
                  </a:cubicBezTo>
                  <a:cubicBezTo>
                    <a:pt x="7" y="68"/>
                    <a:pt x="6" y="69"/>
                    <a:pt x="5" y="70"/>
                  </a:cubicBezTo>
                  <a:cubicBezTo>
                    <a:pt x="2" y="72"/>
                    <a:pt x="3" y="72"/>
                    <a:pt x="3" y="75"/>
                  </a:cubicBezTo>
                  <a:cubicBezTo>
                    <a:pt x="3" y="77"/>
                    <a:pt x="2" y="80"/>
                    <a:pt x="1" y="82"/>
                  </a:cubicBezTo>
                  <a:cubicBezTo>
                    <a:pt x="1" y="84"/>
                    <a:pt x="0" y="87"/>
                    <a:pt x="1" y="88"/>
                  </a:cubicBezTo>
                  <a:cubicBezTo>
                    <a:pt x="2" y="89"/>
                    <a:pt x="4" y="89"/>
                    <a:pt x="5" y="90"/>
                  </a:cubicBezTo>
                  <a:cubicBezTo>
                    <a:pt x="7" y="92"/>
                    <a:pt x="6" y="94"/>
                    <a:pt x="5" y="96"/>
                  </a:cubicBezTo>
                  <a:cubicBezTo>
                    <a:pt x="7" y="96"/>
                    <a:pt x="8" y="94"/>
                    <a:pt x="11" y="95"/>
                  </a:cubicBezTo>
                  <a:cubicBezTo>
                    <a:pt x="12" y="95"/>
                    <a:pt x="12" y="97"/>
                    <a:pt x="13" y="98"/>
                  </a:cubicBezTo>
                  <a:cubicBezTo>
                    <a:pt x="15" y="102"/>
                    <a:pt x="12" y="105"/>
                    <a:pt x="13" y="108"/>
                  </a:cubicBezTo>
                  <a:cubicBezTo>
                    <a:pt x="14" y="113"/>
                    <a:pt x="13" y="117"/>
                    <a:pt x="12" y="121"/>
                  </a:cubicBezTo>
                  <a:cubicBezTo>
                    <a:pt x="12" y="123"/>
                    <a:pt x="12" y="125"/>
                    <a:pt x="11" y="127"/>
                  </a:cubicBezTo>
                  <a:cubicBezTo>
                    <a:pt x="11" y="128"/>
                    <a:pt x="9" y="130"/>
                    <a:pt x="10" y="131"/>
                  </a:cubicBezTo>
                  <a:cubicBezTo>
                    <a:pt x="13" y="131"/>
                    <a:pt x="15" y="128"/>
                    <a:pt x="19" y="128"/>
                  </a:cubicBezTo>
                  <a:cubicBezTo>
                    <a:pt x="20" y="128"/>
                    <a:pt x="22" y="129"/>
                    <a:pt x="24" y="129"/>
                  </a:cubicBezTo>
                  <a:cubicBezTo>
                    <a:pt x="25" y="129"/>
                    <a:pt x="26" y="129"/>
                    <a:pt x="28" y="130"/>
                  </a:cubicBezTo>
                  <a:cubicBezTo>
                    <a:pt x="30" y="131"/>
                    <a:pt x="32" y="132"/>
                    <a:pt x="35" y="130"/>
                  </a:cubicBezTo>
                  <a:cubicBezTo>
                    <a:pt x="37" y="129"/>
                    <a:pt x="38" y="126"/>
                    <a:pt x="41" y="126"/>
                  </a:cubicBezTo>
                  <a:cubicBezTo>
                    <a:pt x="43" y="126"/>
                    <a:pt x="46" y="125"/>
                    <a:pt x="48" y="126"/>
                  </a:cubicBezTo>
                  <a:cubicBezTo>
                    <a:pt x="46" y="125"/>
                    <a:pt x="43" y="126"/>
                    <a:pt x="40" y="126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23" name="Freeform 30">
              <a:extLst>
                <a:ext uri="{FF2B5EF4-FFF2-40B4-BE49-F238E27FC236}">
                  <a16:creationId xmlns:a16="http://schemas.microsoft.com/office/drawing/2014/main" id="{38B280C9-1861-C254-803F-91C4F872715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485313" y="4006850"/>
              <a:ext cx="741363" cy="709612"/>
            </a:xfrm>
            <a:custGeom>
              <a:avLst/>
              <a:gdLst>
                <a:gd name="T0" fmla="*/ 2 w 195"/>
                <a:gd name="T1" fmla="*/ 33 h 186"/>
                <a:gd name="T2" fmla="*/ 5 w 195"/>
                <a:gd name="T3" fmla="*/ 31 h 186"/>
                <a:gd name="T4" fmla="*/ 17 w 195"/>
                <a:gd name="T5" fmla="*/ 127 h 186"/>
                <a:gd name="T6" fmla="*/ 24 w 195"/>
                <a:gd name="T7" fmla="*/ 131 h 186"/>
                <a:gd name="T8" fmla="*/ 33 w 195"/>
                <a:gd name="T9" fmla="*/ 133 h 186"/>
                <a:gd name="T10" fmla="*/ 41 w 195"/>
                <a:gd name="T11" fmla="*/ 135 h 186"/>
                <a:gd name="T12" fmla="*/ 40 w 195"/>
                <a:gd name="T13" fmla="*/ 142 h 186"/>
                <a:gd name="T14" fmla="*/ 46 w 195"/>
                <a:gd name="T15" fmla="*/ 148 h 186"/>
                <a:gd name="T16" fmla="*/ 54 w 195"/>
                <a:gd name="T17" fmla="*/ 149 h 186"/>
                <a:gd name="T18" fmla="*/ 54 w 195"/>
                <a:gd name="T19" fmla="*/ 142 h 186"/>
                <a:gd name="T20" fmla="*/ 64 w 195"/>
                <a:gd name="T21" fmla="*/ 147 h 186"/>
                <a:gd name="T22" fmla="*/ 68 w 195"/>
                <a:gd name="T23" fmla="*/ 151 h 186"/>
                <a:gd name="T24" fmla="*/ 73 w 195"/>
                <a:gd name="T25" fmla="*/ 156 h 186"/>
                <a:gd name="T26" fmla="*/ 83 w 195"/>
                <a:gd name="T27" fmla="*/ 157 h 186"/>
                <a:gd name="T28" fmla="*/ 90 w 195"/>
                <a:gd name="T29" fmla="*/ 166 h 186"/>
                <a:gd name="T30" fmla="*/ 97 w 195"/>
                <a:gd name="T31" fmla="*/ 174 h 186"/>
                <a:gd name="T32" fmla="*/ 102 w 195"/>
                <a:gd name="T33" fmla="*/ 169 h 186"/>
                <a:gd name="T34" fmla="*/ 105 w 195"/>
                <a:gd name="T35" fmla="*/ 171 h 186"/>
                <a:gd name="T36" fmla="*/ 110 w 195"/>
                <a:gd name="T37" fmla="*/ 175 h 186"/>
                <a:gd name="T38" fmla="*/ 113 w 195"/>
                <a:gd name="T39" fmla="*/ 179 h 186"/>
                <a:gd name="T40" fmla="*/ 117 w 195"/>
                <a:gd name="T41" fmla="*/ 178 h 186"/>
                <a:gd name="T42" fmla="*/ 124 w 195"/>
                <a:gd name="T43" fmla="*/ 174 h 186"/>
                <a:gd name="T44" fmla="*/ 130 w 195"/>
                <a:gd name="T45" fmla="*/ 175 h 186"/>
                <a:gd name="T46" fmla="*/ 137 w 195"/>
                <a:gd name="T47" fmla="*/ 173 h 186"/>
                <a:gd name="T48" fmla="*/ 146 w 195"/>
                <a:gd name="T49" fmla="*/ 173 h 186"/>
                <a:gd name="T50" fmla="*/ 151 w 195"/>
                <a:gd name="T51" fmla="*/ 174 h 186"/>
                <a:gd name="T52" fmla="*/ 162 w 195"/>
                <a:gd name="T53" fmla="*/ 183 h 186"/>
                <a:gd name="T54" fmla="*/ 169 w 195"/>
                <a:gd name="T55" fmla="*/ 186 h 186"/>
                <a:gd name="T56" fmla="*/ 167 w 195"/>
                <a:gd name="T57" fmla="*/ 179 h 186"/>
                <a:gd name="T58" fmla="*/ 167 w 195"/>
                <a:gd name="T59" fmla="*/ 167 h 186"/>
                <a:gd name="T60" fmla="*/ 178 w 195"/>
                <a:gd name="T61" fmla="*/ 153 h 186"/>
                <a:gd name="T62" fmla="*/ 188 w 195"/>
                <a:gd name="T63" fmla="*/ 144 h 186"/>
                <a:gd name="T64" fmla="*/ 194 w 195"/>
                <a:gd name="T65" fmla="*/ 133 h 186"/>
                <a:gd name="T66" fmla="*/ 193 w 195"/>
                <a:gd name="T67" fmla="*/ 127 h 186"/>
                <a:gd name="T68" fmla="*/ 187 w 195"/>
                <a:gd name="T69" fmla="*/ 116 h 186"/>
                <a:gd name="T70" fmla="*/ 185 w 195"/>
                <a:gd name="T71" fmla="*/ 106 h 186"/>
                <a:gd name="T72" fmla="*/ 178 w 195"/>
                <a:gd name="T73" fmla="*/ 85 h 186"/>
                <a:gd name="T74" fmla="*/ 192 w 195"/>
                <a:gd name="T75" fmla="*/ 71 h 186"/>
                <a:gd name="T76" fmla="*/ 190 w 195"/>
                <a:gd name="T77" fmla="*/ 52 h 186"/>
                <a:gd name="T78" fmla="*/ 183 w 195"/>
                <a:gd name="T79" fmla="*/ 31 h 186"/>
                <a:gd name="T80" fmla="*/ 175 w 195"/>
                <a:gd name="T81" fmla="*/ 19 h 186"/>
                <a:gd name="T82" fmla="*/ 168 w 195"/>
                <a:gd name="T83" fmla="*/ 16 h 186"/>
                <a:gd name="T84" fmla="*/ 139 w 195"/>
                <a:gd name="T85" fmla="*/ 16 h 186"/>
                <a:gd name="T86" fmla="*/ 108 w 195"/>
                <a:gd name="T87" fmla="*/ 13 h 186"/>
                <a:gd name="T88" fmla="*/ 90 w 195"/>
                <a:gd name="T89" fmla="*/ 15 h 186"/>
                <a:gd name="T90" fmla="*/ 84 w 195"/>
                <a:gd name="T91" fmla="*/ 2 h 186"/>
                <a:gd name="T92" fmla="*/ 92 w 195"/>
                <a:gd name="T93" fmla="*/ 8 h 186"/>
                <a:gd name="T94" fmla="*/ 80 w 195"/>
                <a:gd name="T95" fmla="*/ 0 h 186"/>
                <a:gd name="T96" fmla="*/ 55 w 195"/>
                <a:gd name="T97" fmla="*/ 8 h 186"/>
                <a:gd name="T98" fmla="*/ 39 w 195"/>
                <a:gd name="T99" fmla="*/ 20 h 186"/>
                <a:gd name="T100" fmla="*/ 22 w 195"/>
                <a:gd name="T101" fmla="*/ 25 h 186"/>
                <a:gd name="T102" fmla="*/ 7 w 195"/>
                <a:gd name="T103" fmla="*/ 30 h 186"/>
                <a:gd name="T104" fmla="*/ 9 w 195"/>
                <a:gd name="T105" fmla="*/ 39 h 186"/>
                <a:gd name="T106" fmla="*/ 8 w 195"/>
                <a:gd name="T107" fmla="*/ 39 h 186"/>
                <a:gd name="T108" fmla="*/ 5 w 195"/>
                <a:gd name="T109" fmla="*/ 45 h 186"/>
                <a:gd name="T110" fmla="*/ 4 w 195"/>
                <a:gd name="T111" fmla="*/ 60 h 186"/>
                <a:gd name="T112" fmla="*/ 9 w 195"/>
                <a:gd name="T113" fmla="*/ 74 h 186"/>
                <a:gd name="T114" fmla="*/ 11 w 195"/>
                <a:gd name="T115" fmla="*/ 85 h 186"/>
                <a:gd name="T116" fmla="*/ 12 w 195"/>
                <a:gd name="T117" fmla="*/ 93 h 186"/>
                <a:gd name="T118" fmla="*/ 11 w 195"/>
                <a:gd name="T119" fmla="*/ 98 h 186"/>
                <a:gd name="T120" fmla="*/ 14 w 195"/>
                <a:gd name="T121" fmla="*/ 110 h 186"/>
                <a:gd name="T122" fmla="*/ 16 w 195"/>
                <a:gd name="T123" fmla="*/ 123 h 186"/>
                <a:gd name="T124" fmla="*/ 17 w 195"/>
                <a:gd name="T125" fmla="*/ 127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95" h="186">
                  <a:moveTo>
                    <a:pt x="5" y="34"/>
                  </a:moveTo>
                  <a:cubicBezTo>
                    <a:pt x="3" y="35"/>
                    <a:pt x="3" y="33"/>
                    <a:pt x="2" y="33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3" y="31"/>
                    <a:pt x="4" y="30"/>
                    <a:pt x="5" y="31"/>
                  </a:cubicBezTo>
                  <a:cubicBezTo>
                    <a:pt x="6" y="32"/>
                    <a:pt x="5" y="33"/>
                    <a:pt x="5" y="34"/>
                  </a:cubicBezTo>
                  <a:close/>
                  <a:moveTo>
                    <a:pt x="17" y="127"/>
                  </a:moveTo>
                  <a:cubicBezTo>
                    <a:pt x="17" y="125"/>
                    <a:pt x="19" y="123"/>
                    <a:pt x="21" y="125"/>
                  </a:cubicBezTo>
                  <a:cubicBezTo>
                    <a:pt x="22" y="127"/>
                    <a:pt x="23" y="130"/>
                    <a:pt x="24" y="131"/>
                  </a:cubicBezTo>
                  <a:cubicBezTo>
                    <a:pt x="26" y="132"/>
                    <a:pt x="29" y="132"/>
                    <a:pt x="31" y="133"/>
                  </a:cubicBezTo>
                  <a:cubicBezTo>
                    <a:pt x="32" y="133"/>
                    <a:pt x="33" y="133"/>
                    <a:pt x="33" y="133"/>
                  </a:cubicBezTo>
                  <a:cubicBezTo>
                    <a:pt x="34" y="134"/>
                    <a:pt x="35" y="135"/>
                    <a:pt x="36" y="136"/>
                  </a:cubicBezTo>
                  <a:cubicBezTo>
                    <a:pt x="38" y="137"/>
                    <a:pt x="40" y="136"/>
                    <a:pt x="41" y="135"/>
                  </a:cubicBezTo>
                  <a:cubicBezTo>
                    <a:pt x="43" y="135"/>
                    <a:pt x="46" y="137"/>
                    <a:pt x="44" y="139"/>
                  </a:cubicBezTo>
                  <a:cubicBezTo>
                    <a:pt x="43" y="141"/>
                    <a:pt x="41" y="140"/>
                    <a:pt x="40" y="142"/>
                  </a:cubicBezTo>
                  <a:cubicBezTo>
                    <a:pt x="39" y="144"/>
                    <a:pt x="42" y="144"/>
                    <a:pt x="43" y="144"/>
                  </a:cubicBezTo>
                  <a:cubicBezTo>
                    <a:pt x="44" y="145"/>
                    <a:pt x="46" y="147"/>
                    <a:pt x="46" y="148"/>
                  </a:cubicBezTo>
                  <a:cubicBezTo>
                    <a:pt x="47" y="149"/>
                    <a:pt x="46" y="151"/>
                    <a:pt x="48" y="152"/>
                  </a:cubicBezTo>
                  <a:cubicBezTo>
                    <a:pt x="49" y="152"/>
                    <a:pt x="53" y="150"/>
                    <a:pt x="54" y="149"/>
                  </a:cubicBezTo>
                  <a:cubicBezTo>
                    <a:pt x="56" y="148"/>
                    <a:pt x="55" y="148"/>
                    <a:pt x="54" y="146"/>
                  </a:cubicBezTo>
                  <a:cubicBezTo>
                    <a:pt x="54" y="145"/>
                    <a:pt x="53" y="143"/>
                    <a:pt x="54" y="142"/>
                  </a:cubicBezTo>
                  <a:cubicBezTo>
                    <a:pt x="55" y="142"/>
                    <a:pt x="59" y="144"/>
                    <a:pt x="60" y="145"/>
                  </a:cubicBezTo>
                  <a:cubicBezTo>
                    <a:pt x="61" y="145"/>
                    <a:pt x="62" y="147"/>
                    <a:pt x="64" y="147"/>
                  </a:cubicBezTo>
                  <a:cubicBezTo>
                    <a:pt x="66" y="148"/>
                    <a:pt x="68" y="145"/>
                    <a:pt x="71" y="146"/>
                  </a:cubicBezTo>
                  <a:cubicBezTo>
                    <a:pt x="71" y="149"/>
                    <a:pt x="67" y="150"/>
                    <a:pt x="68" y="151"/>
                  </a:cubicBezTo>
                  <a:cubicBezTo>
                    <a:pt x="68" y="152"/>
                    <a:pt x="70" y="153"/>
                    <a:pt x="70" y="153"/>
                  </a:cubicBezTo>
                  <a:cubicBezTo>
                    <a:pt x="71" y="154"/>
                    <a:pt x="73" y="155"/>
                    <a:pt x="73" y="156"/>
                  </a:cubicBezTo>
                  <a:cubicBezTo>
                    <a:pt x="75" y="156"/>
                    <a:pt x="75" y="154"/>
                    <a:pt x="77" y="154"/>
                  </a:cubicBezTo>
                  <a:cubicBezTo>
                    <a:pt x="79" y="155"/>
                    <a:pt x="81" y="157"/>
                    <a:pt x="83" y="157"/>
                  </a:cubicBezTo>
                  <a:cubicBezTo>
                    <a:pt x="86" y="158"/>
                    <a:pt x="86" y="159"/>
                    <a:pt x="87" y="161"/>
                  </a:cubicBezTo>
                  <a:cubicBezTo>
                    <a:pt x="87" y="164"/>
                    <a:pt x="88" y="164"/>
                    <a:pt x="90" y="166"/>
                  </a:cubicBezTo>
                  <a:cubicBezTo>
                    <a:pt x="92" y="168"/>
                    <a:pt x="92" y="170"/>
                    <a:pt x="93" y="172"/>
                  </a:cubicBezTo>
                  <a:cubicBezTo>
                    <a:pt x="93" y="174"/>
                    <a:pt x="96" y="175"/>
                    <a:pt x="97" y="174"/>
                  </a:cubicBezTo>
                  <a:cubicBezTo>
                    <a:pt x="98" y="173"/>
                    <a:pt x="98" y="171"/>
                    <a:pt x="99" y="170"/>
                  </a:cubicBezTo>
                  <a:cubicBezTo>
                    <a:pt x="100" y="169"/>
                    <a:pt x="101" y="170"/>
                    <a:pt x="102" y="169"/>
                  </a:cubicBezTo>
                  <a:cubicBezTo>
                    <a:pt x="103" y="169"/>
                    <a:pt x="103" y="168"/>
                    <a:pt x="104" y="167"/>
                  </a:cubicBezTo>
                  <a:cubicBezTo>
                    <a:pt x="105" y="168"/>
                    <a:pt x="104" y="170"/>
                    <a:pt x="105" y="171"/>
                  </a:cubicBezTo>
                  <a:cubicBezTo>
                    <a:pt x="105" y="172"/>
                    <a:pt x="107" y="173"/>
                    <a:pt x="108" y="173"/>
                  </a:cubicBezTo>
                  <a:cubicBezTo>
                    <a:pt x="109" y="174"/>
                    <a:pt x="110" y="174"/>
                    <a:pt x="110" y="175"/>
                  </a:cubicBezTo>
                  <a:cubicBezTo>
                    <a:pt x="111" y="176"/>
                    <a:pt x="110" y="178"/>
                    <a:pt x="111" y="180"/>
                  </a:cubicBezTo>
                  <a:cubicBezTo>
                    <a:pt x="112" y="180"/>
                    <a:pt x="112" y="179"/>
                    <a:pt x="113" y="179"/>
                  </a:cubicBezTo>
                  <a:cubicBezTo>
                    <a:pt x="114" y="179"/>
                    <a:pt x="115" y="180"/>
                    <a:pt x="116" y="179"/>
                  </a:cubicBezTo>
                  <a:cubicBezTo>
                    <a:pt x="116" y="179"/>
                    <a:pt x="116" y="178"/>
                    <a:pt x="117" y="178"/>
                  </a:cubicBezTo>
                  <a:cubicBezTo>
                    <a:pt x="118" y="177"/>
                    <a:pt x="119" y="176"/>
                    <a:pt x="120" y="175"/>
                  </a:cubicBezTo>
                  <a:cubicBezTo>
                    <a:pt x="122" y="174"/>
                    <a:pt x="122" y="173"/>
                    <a:pt x="124" y="174"/>
                  </a:cubicBezTo>
                  <a:cubicBezTo>
                    <a:pt x="125" y="174"/>
                    <a:pt x="126" y="174"/>
                    <a:pt x="127" y="174"/>
                  </a:cubicBezTo>
                  <a:cubicBezTo>
                    <a:pt x="128" y="174"/>
                    <a:pt x="129" y="174"/>
                    <a:pt x="130" y="175"/>
                  </a:cubicBezTo>
                  <a:cubicBezTo>
                    <a:pt x="131" y="175"/>
                    <a:pt x="132" y="177"/>
                    <a:pt x="134" y="176"/>
                  </a:cubicBezTo>
                  <a:cubicBezTo>
                    <a:pt x="135" y="175"/>
                    <a:pt x="135" y="174"/>
                    <a:pt x="137" y="173"/>
                  </a:cubicBezTo>
                  <a:cubicBezTo>
                    <a:pt x="138" y="172"/>
                    <a:pt x="141" y="173"/>
                    <a:pt x="142" y="173"/>
                  </a:cubicBezTo>
                  <a:cubicBezTo>
                    <a:pt x="144" y="173"/>
                    <a:pt x="145" y="173"/>
                    <a:pt x="146" y="173"/>
                  </a:cubicBezTo>
                  <a:cubicBezTo>
                    <a:pt x="147" y="174"/>
                    <a:pt x="147" y="175"/>
                    <a:pt x="148" y="175"/>
                  </a:cubicBezTo>
                  <a:cubicBezTo>
                    <a:pt x="150" y="175"/>
                    <a:pt x="150" y="174"/>
                    <a:pt x="151" y="174"/>
                  </a:cubicBezTo>
                  <a:cubicBezTo>
                    <a:pt x="153" y="175"/>
                    <a:pt x="154" y="178"/>
                    <a:pt x="155" y="179"/>
                  </a:cubicBezTo>
                  <a:cubicBezTo>
                    <a:pt x="157" y="181"/>
                    <a:pt x="160" y="182"/>
                    <a:pt x="162" y="183"/>
                  </a:cubicBezTo>
                  <a:cubicBezTo>
                    <a:pt x="163" y="183"/>
                    <a:pt x="165" y="183"/>
                    <a:pt x="166" y="184"/>
                  </a:cubicBezTo>
                  <a:cubicBezTo>
                    <a:pt x="167" y="184"/>
                    <a:pt x="168" y="185"/>
                    <a:pt x="169" y="186"/>
                  </a:cubicBezTo>
                  <a:cubicBezTo>
                    <a:pt x="170" y="186"/>
                    <a:pt x="171" y="185"/>
                    <a:pt x="170" y="183"/>
                  </a:cubicBezTo>
                  <a:cubicBezTo>
                    <a:pt x="169" y="181"/>
                    <a:pt x="167" y="181"/>
                    <a:pt x="167" y="179"/>
                  </a:cubicBezTo>
                  <a:cubicBezTo>
                    <a:pt x="167" y="176"/>
                    <a:pt x="168" y="175"/>
                    <a:pt x="167" y="172"/>
                  </a:cubicBezTo>
                  <a:cubicBezTo>
                    <a:pt x="166" y="170"/>
                    <a:pt x="166" y="169"/>
                    <a:pt x="167" y="167"/>
                  </a:cubicBezTo>
                  <a:cubicBezTo>
                    <a:pt x="169" y="164"/>
                    <a:pt x="171" y="162"/>
                    <a:pt x="173" y="159"/>
                  </a:cubicBezTo>
                  <a:cubicBezTo>
                    <a:pt x="175" y="157"/>
                    <a:pt x="176" y="155"/>
                    <a:pt x="178" y="153"/>
                  </a:cubicBezTo>
                  <a:cubicBezTo>
                    <a:pt x="181" y="151"/>
                    <a:pt x="183" y="149"/>
                    <a:pt x="185" y="147"/>
                  </a:cubicBezTo>
                  <a:cubicBezTo>
                    <a:pt x="186" y="146"/>
                    <a:pt x="187" y="145"/>
                    <a:pt x="188" y="144"/>
                  </a:cubicBezTo>
                  <a:cubicBezTo>
                    <a:pt x="190" y="144"/>
                    <a:pt x="192" y="144"/>
                    <a:pt x="193" y="143"/>
                  </a:cubicBezTo>
                  <a:cubicBezTo>
                    <a:pt x="193" y="139"/>
                    <a:pt x="195" y="137"/>
                    <a:pt x="194" y="133"/>
                  </a:cubicBezTo>
                  <a:cubicBezTo>
                    <a:pt x="192" y="132"/>
                    <a:pt x="193" y="130"/>
                    <a:pt x="195" y="130"/>
                  </a:cubicBezTo>
                  <a:cubicBezTo>
                    <a:pt x="195" y="128"/>
                    <a:pt x="194" y="128"/>
                    <a:pt x="193" y="127"/>
                  </a:cubicBezTo>
                  <a:cubicBezTo>
                    <a:pt x="192" y="126"/>
                    <a:pt x="191" y="124"/>
                    <a:pt x="191" y="123"/>
                  </a:cubicBezTo>
                  <a:cubicBezTo>
                    <a:pt x="190" y="121"/>
                    <a:pt x="188" y="118"/>
                    <a:pt x="187" y="116"/>
                  </a:cubicBezTo>
                  <a:cubicBezTo>
                    <a:pt x="185" y="115"/>
                    <a:pt x="186" y="114"/>
                    <a:pt x="187" y="113"/>
                  </a:cubicBezTo>
                  <a:cubicBezTo>
                    <a:pt x="187" y="110"/>
                    <a:pt x="185" y="109"/>
                    <a:pt x="185" y="106"/>
                  </a:cubicBezTo>
                  <a:cubicBezTo>
                    <a:pt x="183" y="102"/>
                    <a:pt x="188" y="97"/>
                    <a:pt x="186" y="92"/>
                  </a:cubicBezTo>
                  <a:cubicBezTo>
                    <a:pt x="185" y="89"/>
                    <a:pt x="180" y="88"/>
                    <a:pt x="178" y="85"/>
                  </a:cubicBezTo>
                  <a:cubicBezTo>
                    <a:pt x="175" y="81"/>
                    <a:pt x="182" y="77"/>
                    <a:pt x="185" y="76"/>
                  </a:cubicBezTo>
                  <a:cubicBezTo>
                    <a:pt x="187" y="74"/>
                    <a:pt x="191" y="74"/>
                    <a:pt x="192" y="71"/>
                  </a:cubicBezTo>
                  <a:cubicBezTo>
                    <a:pt x="193" y="67"/>
                    <a:pt x="191" y="63"/>
                    <a:pt x="191" y="59"/>
                  </a:cubicBezTo>
                  <a:cubicBezTo>
                    <a:pt x="190" y="57"/>
                    <a:pt x="190" y="54"/>
                    <a:pt x="190" y="52"/>
                  </a:cubicBezTo>
                  <a:cubicBezTo>
                    <a:pt x="189" y="50"/>
                    <a:pt x="188" y="47"/>
                    <a:pt x="186" y="45"/>
                  </a:cubicBezTo>
                  <a:cubicBezTo>
                    <a:pt x="185" y="41"/>
                    <a:pt x="183" y="36"/>
                    <a:pt x="183" y="31"/>
                  </a:cubicBezTo>
                  <a:cubicBezTo>
                    <a:pt x="183" y="26"/>
                    <a:pt x="183" y="23"/>
                    <a:pt x="178" y="20"/>
                  </a:cubicBezTo>
                  <a:cubicBezTo>
                    <a:pt x="177" y="19"/>
                    <a:pt x="176" y="19"/>
                    <a:pt x="175" y="19"/>
                  </a:cubicBezTo>
                  <a:cubicBezTo>
                    <a:pt x="174" y="18"/>
                    <a:pt x="174" y="17"/>
                    <a:pt x="173" y="17"/>
                  </a:cubicBezTo>
                  <a:cubicBezTo>
                    <a:pt x="171" y="16"/>
                    <a:pt x="170" y="17"/>
                    <a:pt x="168" y="16"/>
                  </a:cubicBezTo>
                  <a:cubicBezTo>
                    <a:pt x="164" y="17"/>
                    <a:pt x="159" y="16"/>
                    <a:pt x="155" y="16"/>
                  </a:cubicBezTo>
                  <a:cubicBezTo>
                    <a:pt x="149" y="16"/>
                    <a:pt x="144" y="16"/>
                    <a:pt x="139" y="16"/>
                  </a:cubicBezTo>
                  <a:cubicBezTo>
                    <a:pt x="134" y="16"/>
                    <a:pt x="129" y="14"/>
                    <a:pt x="124" y="14"/>
                  </a:cubicBezTo>
                  <a:cubicBezTo>
                    <a:pt x="119" y="14"/>
                    <a:pt x="113" y="14"/>
                    <a:pt x="108" y="13"/>
                  </a:cubicBezTo>
                  <a:cubicBezTo>
                    <a:pt x="104" y="16"/>
                    <a:pt x="100" y="16"/>
                    <a:pt x="96" y="16"/>
                  </a:cubicBezTo>
                  <a:cubicBezTo>
                    <a:pt x="93" y="16"/>
                    <a:pt x="92" y="16"/>
                    <a:pt x="90" y="15"/>
                  </a:cubicBezTo>
                  <a:cubicBezTo>
                    <a:pt x="87" y="14"/>
                    <a:pt x="87" y="14"/>
                    <a:pt x="87" y="11"/>
                  </a:cubicBezTo>
                  <a:cubicBezTo>
                    <a:pt x="86" y="10"/>
                    <a:pt x="83" y="3"/>
                    <a:pt x="84" y="2"/>
                  </a:cubicBezTo>
                  <a:cubicBezTo>
                    <a:pt x="86" y="2"/>
                    <a:pt x="88" y="4"/>
                    <a:pt x="89" y="5"/>
                  </a:cubicBezTo>
                  <a:cubicBezTo>
                    <a:pt x="90" y="6"/>
                    <a:pt x="91" y="8"/>
                    <a:pt x="92" y="8"/>
                  </a:cubicBezTo>
                  <a:cubicBezTo>
                    <a:pt x="92" y="5"/>
                    <a:pt x="89" y="4"/>
                    <a:pt x="88" y="2"/>
                  </a:cubicBezTo>
                  <a:cubicBezTo>
                    <a:pt x="85" y="0"/>
                    <a:pt x="83" y="0"/>
                    <a:pt x="80" y="0"/>
                  </a:cubicBezTo>
                  <a:cubicBezTo>
                    <a:pt x="74" y="0"/>
                    <a:pt x="69" y="2"/>
                    <a:pt x="63" y="4"/>
                  </a:cubicBezTo>
                  <a:cubicBezTo>
                    <a:pt x="61" y="5"/>
                    <a:pt x="58" y="7"/>
                    <a:pt x="55" y="8"/>
                  </a:cubicBezTo>
                  <a:cubicBezTo>
                    <a:pt x="53" y="9"/>
                    <a:pt x="49" y="9"/>
                    <a:pt x="47" y="11"/>
                  </a:cubicBezTo>
                  <a:cubicBezTo>
                    <a:pt x="44" y="13"/>
                    <a:pt x="43" y="19"/>
                    <a:pt x="39" y="20"/>
                  </a:cubicBezTo>
                  <a:cubicBezTo>
                    <a:pt x="36" y="20"/>
                    <a:pt x="33" y="20"/>
                    <a:pt x="31" y="22"/>
                  </a:cubicBezTo>
                  <a:cubicBezTo>
                    <a:pt x="28" y="23"/>
                    <a:pt x="25" y="24"/>
                    <a:pt x="22" y="25"/>
                  </a:cubicBezTo>
                  <a:cubicBezTo>
                    <a:pt x="19" y="25"/>
                    <a:pt x="17" y="26"/>
                    <a:pt x="14" y="28"/>
                  </a:cubicBezTo>
                  <a:cubicBezTo>
                    <a:pt x="12" y="28"/>
                    <a:pt x="8" y="29"/>
                    <a:pt x="7" y="30"/>
                  </a:cubicBezTo>
                  <a:cubicBezTo>
                    <a:pt x="5" y="33"/>
                    <a:pt x="9" y="33"/>
                    <a:pt x="10" y="34"/>
                  </a:cubicBezTo>
                  <a:cubicBezTo>
                    <a:pt x="11" y="36"/>
                    <a:pt x="9" y="37"/>
                    <a:pt x="9" y="39"/>
                  </a:cubicBezTo>
                  <a:cubicBezTo>
                    <a:pt x="9" y="39"/>
                    <a:pt x="11" y="41"/>
                    <a:pt x="10" y="41"/>
                  </a:cubicBezTo>
                  <a:cubicBezTo>
                    <a:pt x="9" y="41"/>
                    <a:pt x="8" y="40"/>
                    <a:pt x="8" y="39"/>
                  </a:cubicBezTo>
                  <a:cubicBezTo>
                    <a:pt x="7" y="39"/>
                    <a:pt x="3" y="37"/>
                    <a:pt x="2" y="37"/>
                  </a:cubicBezTo>
                  <a:cubicBezTo>
                    <a:pt x="3" y="40"/>
                    <a:pt x="3" y="43"/>
                    <a:pt x="5" y="45"/>
                  </a:cubicBezTo>
                  <a:cubicBezTo>
                    <a:pt x="6" y="48"/>
                    <a:pt x="6" y="51"/>
                    <a:pt x="6" y="54"/>
                  </a:cubicBezTo>
                  <a:cubicBezTo>
                    <a:pt x="6" y="56"/>
                    <a:pt x="5" y="58"/>
                    <a:pt x="4" y="60"/>
                  </a:cubicBezTo>
                  <a:cubicBezTo>
                    <a:pt x="2" y="62"/>
                    <a:pt x="0" y="64"/>
                    <a:pt x="0" y="67"/>
                  </a:cubicBezTo>
                  <a:cubicBezTo>
                    <a:pt x="3" y="69"/>
                    <a:pt x="7" y="71"/>
                    <a:pt x="9" y="74"/>
                  </a:cubicBezTo>
                  <a:cubicBezTo>
                    <a:pt x="11" y="77"/>
                    <a:pt x="8" y="79"/>
                    <a:pt x="9" y="82"/>
                  </a:cubicBezTo>
                  <a:cubicBezTo>
                    <a:pt x="9" y="83"/>
                    <a:pt x="10" y="84"/>
                    <a:pt x="11" y="85"/>
                  </a:cubicBezTo>
                  <a:cubicBezTo>
                    <a:pt x="11" y="87"/>
                    <a:pt x="11" y="88"/>
                    <a:pt x="11" y="90"/>
                  </a:cubicBezTo>
                  <a:cubicBezTo>
                    <a:pt x="12" y="91"/>
                    <a:pt x="13" y="91"/>
                    <a:pt x="12" y="93"/>
                  </a:cubicBezTo>
                  <a:cubicBezTo>
                    <a:pt x="12" y="94"/>
                    <a:pt x="11" y="94"/>
                    <a:pt x="11" y="95"/>
                  </a:cubicBezTo>
                  <a:cubicBezTo>
                    <a:pt x="11" y="96"/>
                    <a:pt x="11" y="97"/>
                    <a:pt x="11" y="98"/>
                  </a:cubicBezTo>
                  <a:cubicBezTo>
                    <a:pt x="8" y="98"/>
                    <a:pt x="10" y="102"/>
                    <a:pt x="11" y="104"/>
                  </a:cubicBezTo>
                  <a:cubicBezTo>
                    <a:pt x="12" y="106"/>
                    <a:pt x="12" y="108"/>
                    <a:pt x="14" y="110"/>
                  </a:cubicBezTo>
                  <a:cubicBezTo>
                    <a:pt x="16" y="112"/>
                    <a:pt x="18" y="115"/>
                    <a:pt x="17" y="118"/>
                  </a:cubicBezTo>
                  <a:cubicBezTo>
                    <a:pt x="17" y="120"/>
                    <a:pt x="16" y="121"/>
                    <a:pt x="16" y="123"/>
                  </a:cubicBezTo>
                  <a:cubicBezTo>
                    <a:pt x="16" y="125"/>
                    <a:pt x="15" y="127"/>
                    <a:pt x="14" y="129"/>
                  </a:cubicBezTo>
                  <a:cubicBezTo>
                    <a:pt x="15" y="129"/>
                    <a:pt x="16" y="129"/>
                    <a:pt x="17" y="127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24" name="Freeform 31">
              <a:extLst>
                <a:ext uri="{FF2B5EF4-FFF2-40B4-BE49-F238E27FC236}">
                  <a16:creationId xmlns:a16="http://schemas.microsoft.com/office/drawing/2014/main" id="{AB1CB473-4029-E166-2F95-06E6BF1026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21938" y="4773613"/>
              <a:ext cx="254000" cy="327025"/>
            </a:xfrm>
            <a:custGeom>
              <a:avLst/>
              <a:gdLst>
                <a:gd name="T0" fmla="*/ 35 w 67"/>
                <a:gd name="T1" fmla="*/ 82 h 86"/>
                <a:gd name="T2" fmla="*/ 40 w 67"/>
                <a:gd name="T3" fmla="*/ 73 h 86"/>
                <a:gd name="T4" fmla="*/ 44 w 67"/>
                <a:gd name="T5" fmla="*/ 70 h 86"/>
                <a:gd name="T6" fmla="*/ 44 w 67"/>
                <a:gd name="T7" fmla="*/ 65 h 86"/>
                <a:gd name="T8" fmla="*/ 48 w 67"/>
                <a:gd name="T9" fmla="*/ 57 h 86"/>
                <a:gd name="T10" fmla="*/ 51 w 67"/>
                <a:gd name="T11" fmla="*/ 59 h 86"/>
                <a:gd name="T12" fmla="*/ 57 w 67"/>
                <a:gd name="T13" fmla="*/ 61 h 86"/>
                <a:gd name="T14" fmla="*/ 61 w 67"/>
                <a:gd name="T15" fmla="*/ 61 h 86"/>
                <a:gd name="T16" fmla="*/ 63 w 67"/>
                <a:gd name="T17" fmla="*/ 57 h 86"/>
                <a:gd name="T18" fmla="*/ 60 w 67"/>
                <a:gd name="T19" fmla="*/ 47 h 86"/>
                <a:gd name="T20" fmla="*/ 56 w 67"/>
                <a:gd name="T21" fmla="*/ 42 h 86"/>
                <a:gd name="T22" fmla="*/ 55 w 67"/>
                <a:gd name="T23" fmla="*/ 38 h 86"/>
                <a:gd name="T24" fmla="*/ 54 w 67"/>
                <a:gd name="T25" fmla="*/ 34 h 86"/>
                <a:gd name="T26" fmla="*/ 49 w 67"/>
                <a:gd name="T27" fmla="*/ 30 h 86"/>
                <a:gd name="T28" fmla="*/ 49 w 67"/>
                <a:gd name="T29" fmla="*/ 23 h 86"/>
                <a:gd name="T30" fmla="*/ 49 w 67"/>
                <a:gd name="T31" fmla="*/ 20 h 86"/>
                <a:gd name="T32" fmla="*/ 46 w 67"/>
                <a:gd name="T33" fmla="*/ 16 h 86"/>
                <a:gd name="T34" fmla="*/ 41 w 67"/>
                <a:gd name="T35" fmla="*/ 11 h 86"/>
                <a:gd name="T36" fmla="*/ 35 w 67"/>
                <a:gd name="T37" fmla="*/ 10 h 86"/>
                <a:gd name="T38" fmla="*/ 32 w 67"/>
                <a:gd name="T39" fmla="*/ 10 h 86"/>
                <a:gd name="T40" fmla="*/ 29 w 67"/>
                <a:gd name="T41" fmla="*/ 7 h 86"/>
                <a:gd name="T42" fmla="*/ 28 w 67"/>
                <a:gd name="T43" fmla="*/ 7 h 86"/>
                <a:gd name="T44" fmla="*/ 24 w 67"/>
                <a:gd name="T45" fmla="*/ 4 h 86"/>
                <a:gd name="T46" fmla="*/ 19 w 67"/>
                <a:gd name="T47" fmla="*/ 1 h 86"/>
                <a:gd name="T48" fmla="*/ 14 w 67"/>
                <a:gd name="T49" fmla="*/ 1 h 86"/>
                <a:gd name="T50" fmla="*/ 11 w 67"/>
                <a:gd name="T51" fmla="*/ 3 h 86"/>
                <a:gd name="T52" fmla="*/ 6 w 67"/>
                <a:gd name="T53" fmla="*/ 3 h 86"/>
                <a:gd name="T54" fmla="*/ 0 w 67"/>
                <a:gd name="T55" fmla="*/ 5 h 86"/>
                <a:gd name="T56" fmla="*/ 10 w 67"/>
                <a:gd name="T57" fmla="*/ 20 h 86"/>
                <a:gd name="T58" fmla="*/ 16 w 67"/>
                <a:gd name="T59" fmla="*/ 29 h 86"/>
                <a:gd name="T60" fmla="*/ 22 w 67"/>
                <a:gd name="T61" fmla="*/ 38 h 86"/>
                <a:gd name="T62" fmla="*/ 30 w 67"/>
                <a:gd name="T63" fmla="*/ 55 h 86"/>
                <a:gd name="T64" fmla="*/ 28 w 67"/>
                <a:gd name="T65" fmla="*/ 65 h 86"/>
                <a:gd name="T66" fmla="*/ 28 w 67"/>
                <a:gd name="T67" fmla="*/ 81 h 86"/>
                <a:gd name="T68" fmla="*/ 35 w 67"/>
                <a:gd name="T69" fmla="*/ 85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7" h="86">
                  <a:moveTo>
                    <a:pt x="35" y="85"/>
                  </a:moveTo>
                  <a:cubicBezTo>
                    <a:pt x="36" y="83"/>
                    <a:pt x="36" y="83"/>
                    <a:pt x="35" y="82"/>
                  </a:cubicBezTo>
                  <a:cubicBezTo>
                    <a:pt x="36" y="81"/>
                    <a:pt x="37" y="79"/>
                    <a:pt x="39" y="77"/>
                  </a:cubicBezTo>
                  <a:cubicBezTo>
                    <a:pt x="40" y="76"/>
                    <a:pt x="39" y="74"/>
                    <a:pt x="40" y="73"/>
                  </a:cubicBezTo>
                  <a:cubicBezTo>
                    <a:pt x="41" y="72"/>
                    <a:pt x="42" y="73"/>
                    <a:pt x="43" y="72"/>
                  </a:cubicBezTo>
                  <a:cubicBezTo>
                    <a:pt x="44" y="72"/>
                    <a:pt x="43" y="72"/>
                    <a:pt x="44" y="70"/>
                  </a:cubicBezTo>
                  <a:cubicBezTo>
                    <a:pt x="44" y="70"/>
                    <a:pt x="45" y="68"/>
                    <a:pt x="45" y="67"/>
                  </a:cubicBezTo>
                  <a:cubicBezTo>
                    <a:pt x="45" y="66"/>
                    <a:pt x="44" y="66"/>
                    <a:pt x="44" y="65"/>
                  </a:cubicBezTo>
                  <a:cubicBezTo>
                    <a:pt x="43" y="64"/>
                    <a:pt x="43" y="61"/>
                    <a:pt x="43" y="60"/>
                  </a:cubicBezTo>
                  <a:cubicBezTo>
                    <a:pt x="44" y="59"/>
                    <a:pt x="47" y="56"/>
                    <a:pt x="48" y="57"/>
                  </a:cubicBezTo>
                  <a:cubicBezTo>
                    <a:pt x="50" y="57"/>
                    <a:pt x="48" y="59"/>
                    <a:pt x="49" y="61"/>
                  </a:cubicBezTo>
                  <a:cubicBezTo>
                    <a:pt x="50" y="62"/>
                    <a:pt x="51" y="60"/>
                    <a:pt x="51" y="59"/>
                  </a:cubicBezTo>
                  <a:cubicBezTo>
                    <a:pt x="51" y="61"/>
                    <a:pt x="54" y="59"/>
                    <a:pt x="54" y="58"/>
                  </a:cubicBezTo>
                  <a:cubicBezTo>
                    <a:pt x="54" y="59"/>
                    <a:pt x="56" y="61"/>
                    <a:pt x="57" y="61"/>
                  </a:cubicBezTo>
                  <a:cubicBezTo>
                    <a:pt x="58" y="61"/>
                    <a:pt x="59" y="59"/>
                    <a:pt x="59" y="58"/>
                  </a:cubicBezTo>
                  <a:cubicBezTo>
                    <a:pt x="59" y="58"/>
                    <a:pt x="61" y="61"/>
                    <a:pt x="61" y="61"/>
                  </a:cubicBezTo>
                  <a:cubicBezTo>
                    <a:pt x="62" y="62"/>
                    <a:pt x="66" y="61"/>
                    <a:pt x="67" y="60"/>
                  </a:cubicBezTo>
                  <a:cubicBezTo>
                    <a:pt x="66" y="59"/>
                    <a:pt x="64" y="58"/>
                    <a:pt x="63" y="57"/>
                  </a:cubicBezTo>
                  <a:cubicBezTo>
                    <a:pt x="63" y="54"/>
                    <a:pt x="64" y="50"/>
                    <a:pt x="62" y="48"/>
                  </a:cubicBezTo>
                  <a:cubicBezTo>
                    <a:pt x="61" y="47"/>
                    <a:pt x="60" y="47"/>
                    <a:pt x="60" y="47"/>
                  </a:cubicBezTo>
                  <a:cubicBezTo>
                    <a:pt x="59" y="46"/>
                    <a:pt x="57" y="45"/>
                    <a:pt x="56" y="45"/>
                  </a:cubicBezTo>
                  <a:cubicBezTo>
                    <a:pt x="57" y="44"/>
                    <a:pt x="57" y="43"/>
                    <a:pt x="56" y="42"/>
                  </a:cubicBezTo>
                  <a:cubicBezTo>
                    <a:pt x="56" y="41"/>
                    <a:pt x="55" y="41"/>
                    <a:pt x="55" y="41"/>
                  </a:cubicBezTo>
                  <a:cubicBezTo>
                    <a:pt x="54" y="40"/>
                    <a:pt x="55" y="40"/>
                    <a:pt x="55" y="38"/>
                  </a:cubicBezTo>
                  <a:cubicBezTo>
                    <a:pt x="55" y="38"/>
                    <a:pt x="56" y="35"/>
                    <a:pt x="56" y="35"/>
                  </a:cubicBezTo>
                  <a:cubicBezTo>
                    <a:pt x="55" y="33"/>
                    <a:pt x="55" y="34"/>
                    <a:pt x="54" y="34"/>
                  </a:cubicBezTo>
                  <a:cubicBezTo>
                    <a:pt x="52" y="34"/>
                    <a:pt x="52" y="34"/>
                    <a:pt x="51" y="33"/>
                  </a:cubicBezTo>
                  <a:cubicBezTo>
                    <a:pt x="50" y="31"/>
                    <a:pt x="50" y="31"/>
                    <a:pt x="49" y="30"/>
                  </a:cubicBezTo>
                  <a:cubicBezTo>
                    <a:pt x="48" y="30"/>
                    <a:pt x="48" y="30"/>
                    <a:pt x="47" y="29"/>
                  </a:cubicBezTo>
                  <a:cubicBezTo>
                    <a:pt x="47" y="26"/>
                    <a:pt x="49" y="25"/>
                    <a:pt x="49" y="23"/>
                  </a:cubicBezTo>
                  <a:cubicBezTo>
                    <a:pt x="49" y="23"/>
                    <a:pt x="49" y="21"/>
                    <a:pt x="49" y="21"/>
                  </a:cubicBezTo>
                  <a:cubicBezTo>
                    <a:pt x="49" y="21"/>
                    <a:pt x="49" y="20"/>
                    <a:pt x="49" y="20"/>
                  </a:cubicBezTo>
                  <a:cubicBezTo>
                    <a:pt x="49" y="19"/>
                    <a:pt x="49" y="16"/>
                    <a:pt x="48" y="15"/>
                  </a:cubicBezTo>
                  <a:cubicBezTo>
                    <a:pt x="46" y="14"/>
                    <a:pt x="46" y="16"/>
                    <a:pt x="46" y="16"/>
                  </a:cubicBezTo>
                  <a:cubicBezTo>
                    <a:pt x="44" y="16"/>
                    <a:pt x="43" y="15"/>
                    <a:pt x="42" y="15"/>
                  </a:cubicBezTo>
                  <a:cubicBezTo>
                    <a:pt x="42" y="13"/>
                    <a:pt x="41" y="12"/>
                    <a:pt x="41" y="11"/>
                  </a:cubicBezTo>
                  <a:cubicBezTo>
                    <a:pt x="40" y="11"/>
                    <a:pt x="38" y="10"/>
                    <a:pt x="37" y="10"/>
                  </a:cubicBezTo>
                  <a:cubicBezTo>
                    <a:pt x="36" y="10"/>
                    <a:pt x="36" y="10"/>
                    <a:pt x="35" y="10"/>
                  </a:cubicBezTo>
                  <a:cubicBezTo>
                    <a:pt x="35" y="11"/>
                    <a:pt x="35" y="12"/>
                    <a:pt x="34" y="12"/>
                  </a:cubicBezTo>
                  <a:cubicBezTo>
                    <a:pt x="34" y="11"/>
                    <a:pt x="33" y="9"/>
                    <a:pt x="32" y="10"/>
                  </a:cubicBezTo>
                  <a:cubicBezTo>
                    <a:pt x="32" y="9"/>
                    <a:pt x="32" y="8"/>
                    <a:pt x="32" y="7"/>
                  </a:cubicBezTo>
                  <a:cubicBezTo>
                    <a:pt x="31" y="7"/>
                    <a:pt x="30" y="8"/>
                    <a:pt x="29" y="7"/>
                  </a:cubicBezTo>
                  <a:cubicBezTo>
                    <a:pt x="29" y="7"/>
                    <a:pt x="29" y="7"/>
                    <a:pt x="29" y="6"/>
                  </a:cubicBezTo>
                  <a:cubicBezTo>
                    <a:pt x="28" y="6"/>
                    <a:pt x="28" y="6"/>
                    <a:pt x="28" y="7"/>
                  </a:cubicBezTo>
                  <a:cubicBezTo>
                    <a:pt x="27" y="6"/>
                    <a:pt x="27" y="5"/>
                    <a:pt x="27" y="5"/>
                  </a:cubicBezTo>
                  <a:cubicBezTo>
                    <a:pt x="26" y="4"/>
                    <a:pt x="25" y="5"/>
                    <a:pt x="24" y="4"/>
                  </a:cubicBezTo>
                  <a:cubicBezTo>
                    <a:pt x="23" y="4"/>
                    <a:pt x="23" y="2"/>
                    <a:pt x="21" y="1"/>
                  </a:cubicBezTo>
                  <a:cubicBezTo>
                    <a:pt x="20" y="1"/>
                    <a:pt x="20" y="1"/>
                    <a:pt x="19" y="1"/>
                  </a:cubicBezTo>
                  <a:cubicBezTo>
                    <a:pt x="19" y="1"/>
                    <a:pt x="17" y="0"/>
                    <a:pt x="17" y="0"/>
                  </a:cubicBezTo>
                  <a:cubicBezTo>
                    <a:pt x="16" y="0"/>
                    <a:pt x="16" y="1"/>
                    <a:pt x="14" y="1"/>
                  </a:cubicBezTo>
                  <a:cubicBezTo>
                    <a:pt x="14" y="2"/>
                    <a:pt x="13" y="1"/>
                    <a:pt x="13" y="1"/>
                  </a:cubicBezTo>
                  <a:cubicBezTo>
                    <a:pt x="12" y="2"/>
                    <a:pt x="11" y="2"/>
                    <a:pt x="11" y="3"/>
                  </a:cubicBezTo>
                  <a:cubicBezTo>
                    <a:pt x="9" y="3"/>
                    <a:pt x="8" y="2"/>
                    <a:pt x="7" y="2"/>
                  </a:cubicBezTo>
                  <a:cubicBezTo>
                    <a:pt x="6" y="2"/>
                    <a:pt x="6" y="3"/>
                    <a:pt x="6" y="3"/>
                  </a:cubicBezTo>
                  <a:cubicBezTo>
                    <a:pt x="4" y="4"/>
                    <a:pt x="5" y="3"/>
                    <a:pt x="4" y="3"/>
                  </a:cubicBezTo>
                  <a:cubicBezTo>
                    <a:pt x="2" y="3"/>
                    <a:pt x="1" y="3"/>
                    <a:pt x="0" y="5"/>
                  </a:cubicBezTo>
                  <a:cubicBezTo>
                    <a:pt x="4" y="7"/>
                    <a:pt x="7" y="11"/>
                    <a:pt x="8" y="14"/>
                  </a:cubicBezTo>
                  <a:cubicBezTo>
                    <a:pt x="9" y="16"/>
                    <a:pt x="10" y="18"/>
                    <a:pt x="10" y="20"/>
                  </a:cubicBezTo>
                  <a:cubicBezTo>
                    <a:pt x="11" y="22"/>
                    <a:pt x="12" y="24"/>
                    <a:pt x="13" y="25"/>
                  </a:cubicBezTo>
                  <a:cubicBezTo>
                    <a:pt x="14" y="27"/>
                    <a:pt x="15" y="28"/>
                    <a:pt x="16" y="29"/>
                  </a:cubicBezTo>
                  <a:cubicBezTo>
                    <a:pt x="17" y="30"/>
                    <a:pt x="17" y="32"/>
                    <a:pt x="18" y="33"/>
                  </a:cubicBezTo>
                  <a:cubicBezTo>
                    <a:pt x="19" y="35"/>
                    <a:pt x="21" y="36"/>
                    <a:pt x="22" y="38"/>
                  </a:cubicBezTo>
                  <a:cubicBezTo>
                    <a:pt x="23" y="40"/>
                    <a:pt x="24" y="41"/>
                    <a:pt x="26" y="43"/>
                  </a:cubicBezTo>
                  <a:cubicBezTo>
                    <a:pt x="28" y="45"/>
                    <a:pt x="30" y="51"/>
                    <a:pt x="30" y="55"/>
                  </a:cubicBezTo>
                  <a:cubicBezTo>
                    <a:pt x="30" y="57"/>
                    <a:pt x="30" y="59"/>
                    <a:pt x="30" y="61"/>
                  </a:cubicBezTo>
                  <a:cubicBezTo>
                    <a:pt x="29" y="62"/>
                    <a:pt x="28" y="63"/>
                    <a:pt x="28" y="65"/>
                  </a:cubicBezTo>
                  <a:cubicBezTo>
                    <a:pt x="27" y="69"/>
                    <a:pt x="27" y="72"/>
                    <a:pt x="28" y="76"/>
                  </a:cubicBezTo>
                  <a:cubicBezTo>
                    <a:pt x="28" y="78"/>
                    <a:pt x="29" y="79"/>
                    <a:pt x="28" y="81"/>
                  </a:cubicBezTo>
                  <a:cubicBezTo>
                    <a:pt x="27" y="84"/>
                    <a:pt x="27" y="84"/>
                    <a:pt x="29" y="86"/>
                  </a:cubicBezTo>
                  <a:cubicBezTo>
                    <a:pt x="31" y="85"/>
                    <a:pt x="33" y="85"/>
                    <a:pt x="35" y="85"/>
                  </a:cubicBezTo>
                  <a:cubicBezTo>
                    <a:pt x="35" y="85"/>
                    <a:pt x="33" y="85"/>
                    <a:pt x="35" y="85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25" name="Freeform 32">
              <a:extLst>
                <a:ext uri="{FF2B5EF4-FFF2-40B4-BE49-F238E27FC236}">
                  <a16:creationId xmlns:a16="http://schemas.microsoft.com/office/drawing/2014/main" id="{A6FCB57F-B356-9A2E-6752-1BA7F89C948E}"/>
                </a:ext>
              </a:extLst>
            </p:cNvPr>
            <p:cNvSpPr>
              <a:spLocks/>
            </p:cNvSpPr>
            <p:nvPr/>
          </p:nvSpPr>
          <p:spPr bwMode="auto">
            <a:xfrm>
              <a:off x="9377363" y="6292850"/>
              <a:ext cx="26988" cy="15875"/>
            </a:xfrm>
            <a:custGeom>
              <a:avLst/>
              <a:gdLst>
                <a:gd name="T0" fmla="*/ 1 w 7"/>
                <a:gd name="T1" fmla="*/ 2 h 4"/>
                <a:gd name="T2" fmla="*/ 1 w 7"/>
                <a:gd name="T3" fmla="*/ 1 h 4"/>
                <a:gd name="T4" fmla="*/ 1 w 7"/>
                <a:gd name="T5" fmla="*/ 1 h 4"/>
                <a:gd name="T6" fmla="*/ 0 w 7"/>
                <a:gd name="T7" fmla="*/ 0 h 4"/>
                <a:gd name="T8" fmla="*/ 1 w 7"/>
                <a:gd name="T9" fmla="*/ 0 h 4"/>
                <a:gd name="T10" fmla="*/ 1 w 7"/>
                <a:gd name="T11" fmla="*/ 0 h 4"/>
                <a:gd name="T12" fmla="*/ 2 w 7"/>
                <a:gd name="T13" fmla="*/ 0 h 4"/>
                <a:gd name="T14" fmla="*/ 2 w 7"/>
                <a:gd name="T15" fmla="*/ 0 h 4"/>
                <a:gd name="T16" fmla="*/ 3 w 7"/>
                <a:gd name="T17" fmla="*/ 0 h 4"/>
                <a:gd name="T18" fmla="*/ 3 w 7"/>
                <a:gd name="T19" fmla="*/ 0 h 4"/>
                <a:gd name="T20" fmla="*/ 4 w 7"/>
                <a:gd name="T21" fmla="*/ 0 h 4"/>
                <a:gd name="T22" fmla="*/ 5 w 7"/>
                <a:gd name="T23" fmla="*/ 1 h 4"/>
                <a:gd name="T24" fmla="*/ 5 w 7"/>
                <a:gd name="T25" fmla="*/ 1 h 4"/>
                <a:gd name="T26" fmla="*/ 5 w 7"/>
                <a:gd name="T27" fmla="*/ 1 h 4"/>
                <a:gd name="T28" fmla="*/ 6 w 7"/>
                <a:gd name="T29" fmla="*/ 1 h 4"/>
                <a:gd name="T30" fmla="*/ 6 w 7"/>
                <a:gd name="T31" fmla="*/ 1 h 4"/>
                <a:gd name="T32" fmla="*/ 6 w 7"/>
                <a:gd name="T33" fmla="*/ 2 h 4"/>
                <a:gd name="T34" fmla="*/ 7 w 7"/>
                <a:gd name="T35" fmla="*/ 2 h 4"/>
                <a:gd name="T36" fmla="*/ 7 w 7"/>
                <a:gd name="T37" fmla="*/ 2 h 4"/>
                <a:gd name="T38" fmla="*/ 6 w 7"/>
                <a:gd name="T39" fmla="*/ 3 h 4"/>
                <a:gd name="T40" fmla="*/ 5 w 7"/>
                <a:gd name="T41" fmla="*/ 3 h 4"/>
                <a:gd name="T42" fmla="*/ 5 w 7"/>
                <a:gd name="T43" fmla="*/ 3 h 4"/>
                <a:gd name="T44" fmla="*/ 5 w 7"/>
                <a:gd name="T45" fmla="*/ 3 h 4"/>
                <a:gd name="T46" fmla="*/ 4 w 7"/>
                <a:gd name="T47" fmla="*/ 3 h 4"/>
                <a:gd name="T48" fmla="*/ 4 w 7"/>
                <a:gd name="T49" fmla="*/ 3 h 4"/>
                <a:gd name="T50" fmla="*/ 3 w 7"/>
                <a:gd name="T51" fmla="*/ 3 h 4"/>
                <a:gd name="T52" fmla="*/ 2 w 7"/>
                <a:gd name="T53" fmla="*/ 3 h 4"/>
                <a:gd name="T54" fmla="*/ 2 w 7"/>
                <a:gd name="T55" fmla="*/ 3 h 4"/>
                <a:gd name="T56" fmla="*/ 2 w 7"/>
                <a:gd name="T57" fmla="*/ 3 h 4"/>
                <a:gd name="T58" fmla="*/ 2 w 7"/>
                <a:gd name="T59" fmla="*/ 2 h 4"/>
                <a:gd name="T60" fmla="*/ 1 w 7"/>
                <a:gd name="T6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" h="4">
                  <a:moveTo>
                    <a:pt x="1" y="2"/>
                  </a:moveTo>
                  <a:cubicBezTo>
                    <a:pt x="0" y="2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0"/>
                    <a:pt x="0" y="0"/>
                    <a:pt x="0" y="0"/>
                  </a:cubicBezTo>
                  <a:cubicBezTo>
                    <a:pt x="0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6" y="1"/>
                    <a:pt x="6" y="1"/>
                    <a:pt x="6" y="2"/>
                  </a:cubicBezTo>
                  <a:cubicBezTo>
                    <a:pt x="6" y="2"/>
                    <a:pt x="6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3"/>
                    <a:pt x="6" y="3"/>
                    <a:pt x="6" y="3"/>
                  </a:cubicBezTo>
                  <a:cubicBezTo>
                    <a:pt x="6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4"/>
                    <a:pt x="3" y="3"/>
                    <a:pt x="3" y="3"/>
                  </a:cubicBezTo>
                  <a:cubicBezTo>
                    <a:pt x="3" y="3"/>
                    <a:pt x="3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2"/>
                  </a:cubicBezTo>
                  <a:cubicBezTo>
                    <a:pt x="1" y="2"/>
                    <a:pt x="1" y="2"/>
                    <a:pt x="1" y="2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26" name="Freeform 33">
              <a:extLst>
                <a:ext uri="{FF2B5EF4-FFF2-40B4-BE49-F238E27FC236}">
                  <a16:creationId xmlns:a16="http://schemas.microsoft.com/office/drawing/2014/main" id="{7E282EF0-3DAE-41D7-2AF9-F6855364ED36}"/>
                </a:ext>
              </a:extLst>
            </p:cNvPr>
            <p:cNvSpPr>
              <a:spLocks/>
            </p:cNvSpPr>
            <p:nvPr/>
          </p:nvSpPr>
          <p:spPr bwMode="auto">
            <a:xfrm>
              <a:off x="9401175" y="6305550"/>
              <a:ext cx="7938" cy="3175"/>
            </a:xfrm>
            <a:custGeom>
              <a:avLst/>
              <a:gdLst>
                <a:gd name="T0" fmla="*/ 1 w 2"/>
                <a:gd name="T1" fmla="*/ 1 h 1"/>
                <a:gd name="T2" fmla="*/ 0 w 2"/>
                <a:gd name="T3" fmla="*/ 0 h 1"/>
                <a:gd name="T4" fmla="*/ 0 w 2"/>
                <a:gd name="T5" fmla="*/ 0 h 1"/>
                <a:gd name="T6" fmla="*/ 1 w 2"/>
                <a:gd name="T7" fmla="*/ 0 h 1"/>
                <a:gd name="T8" fmla="*/ 1 w 2"/>
                <a:gd name="T9" fmla="*/ 0 h 1"/>
                <a:gd name="T10" fmla="*/ 1 w 2"/>
                <a:gd name="T11" fmla="*/ 0 h 1"/>
                <a:gd name="T12" fmla="*/ 1 w 2"/>
                <a:gd name="T13" fmla="*/ 0 h 1"/>
                <a:gd name="T14" fmla="*/ 1 w 2"/>
                <a:gd name="T15" fmla="*/ 1 h 1"/>
                <a:gd name="T16" fmla="*/ 1 w 2"/>
                <a:gd name="T1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" h="1">
                  <a:moveTo>
                    <a:pt x="1" y="1"/>
                  </a:moveTo>
                  <a:cubicBezTo>
                    <a:pt x="1" y="1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2" y="0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27" name="Freeform 34">
              <a:extLst>
                <a:ext uri="{FF2B5EF4-FFF2-40B4-BE49-F238E27FC236}">
                  <a16:creationId xmlns:a16="http://schemas.microsoft.com/office/drawing/2014/main" id="{44D6AF7E-1240-2858-01EA-306EF4391F84}"/>
                </a:ext>
              </a:extLst>
            </p:cNvPr>
            <p:cNvSpPr>
              <a:spLocks/>
            </p:cNvSpPr>
            <p:nvPr/>
          </p:nvSpPr>
          <p:spPr bwMode="auto">
            <a:xfrm>
              <a:off x="9401175" y="6308725"/>
              <a:ext cx="41275" cy="41275"/>
            </a:xfrm>
            <a:custGeom>
              <a:avLst/>
              <a:gdLst>
                <a:gd name="T0" fmla="*/ 2 w 11"/>
                <a:gd name="T1" fmla="*/ 1 h 11"/>
                <a:gd name="T2" fmla="*/ 2 w 11"/>
                <a:gd name="T3" fmla="*/ 1 h 11"/>
                <a:gd name="T4" fmla="*/ 2 w 11"/>
                <a:gd name="T5" fmla="*/ 2 h 11"/>
                <a:gd name="T6" fmla="*/ 3 w 11"/>
                <a:gd name="T7" fmla="*/ 2 h 11"/>
                <a:gd name="T8" fmla="*/ 4 w 11"/>
                <a:gd name="T9" fmla="*/ 3 h 11"/>
                <a:gd name="T10" fmla="*/ 4 w 11"/>
                <a:gd name="T11" fmla="*/ 3 h 11"/>
                <a:gd name="T12" fmla="*/ 5 w 11"/>
                <a:gd name="T13" fmla="*/ 3 h 11"/>
                <a:gd name="T14" fmla="*/ 6 w 11"/>
                <a:gd name="T15" fmla="*/ 3 h 11"/>
                <a:gd name="T16" fmla="*/ 6 w 11"/>
                <a:gd name="T17" fmla="*/ 3 h 11"/>
                <a:gd name="T18" fmla="*/ 7 w 11"/>
                <a:gd name="T19" fmla="*/ 3 h 11"/>
                <a:gd name="T20" fmla="*/ 8 w 11"/>
                <a:gd name="T21" fmla="*/ 4 h 11"/>
                <a:gd name="T22" fmla="*/ 8 w 11"/>
                <a:gd name="T23" fmla="*/ 5 h 11"/>
                <a:gd name="T24" fmla="*/ 8 w 11"/>
                <a:gd name="T25" fmla="*/ 5 h 11"/>
                <a:gd name="T26" fmla="*/ 8 w 11"/>
                <a:gd name="T27" fmla="*/ 6 h 11"/>
                <a:gd name="T28" fmla="*/ 8 w 11"/>
                <a:gd name="T29" fmla="*/ 6 h 11"/>
                <a:gd name="T30" fmla="*/ 9 w 11"/>
                <a:gd name="T31" fmla="*/ 6 h 11"/>
                <a:gd name="T32" fmla="*/ 8 w 11"/>
                <a:gd name="T33" fmla="*/ 7 h 11"/>
                <a:gd name="T34" fmla="*/ 9 w 11"/>
                <a:gd name="T35" fmla="*/ 6 h 11"/>
                <a:gd name="T36" fmla="*/ 9 w 11"/>
                <a:gd name="T37" fmla="*/ 6 h 11"/>
                <a:gd name="T38" fmla="*/ 9 w 11"/>
                <a:gd name="T39" fmla="*/ 6 h 11"/>
                <a:gd name="T40" fmla="*/ 10 w 11"/>
                <a:gd name="T41" fmla="*/ 6 h 11"/>
                <a:gd name="T42" fmla="*/ 10 w 11"/>
                <a:gd name="T43" fmla="*/ 6 h 11"/>
                <a:gd name="T44" fmla="*/ 11 w 11"/>
                <a:gd name="T45" fmla="*/ 7 h 11"/>
                <a:gd name="T46" fmla="*/ 11 w 11"/>
                <a:gd name="T47" fmla="*/ 7 h 11"/>
                <a:gd name="T48" fmla="*/ 11 w 11"/>
                <a:gd name="T49" fmla="*/ 8 h 11"/>
                <a:gd name="T50" fmla="*/ 11 w 11"/>
                <a:gd name="T51" fmla="*/ 8 h 11"/>
                <a:gd name="T52" fmla="*/ 11 w 11"/>
                <a:gd name="T53" fmla="*/ 9 h 11"/>
                <a:gd name="T54" fmla="*/ 11 w 11"/>
                <a:gd name="T55" fmla="*/ 9 h 11"/>
                <a:gd name="T56" fmla="*/ 11 w 11"/>
                <a:gd name="T57" fmla="*/ 9 h 11"/>
                <a:gd name="T58" fmla="*/ 10 w 11"/>
                <a:gd name="T59" fmla="*/ 9 h 11"/>
                <a:gd name="T60" fmla="*/ 9 w 11"/>
                <a:gd name="T61" fmla="*/ 9 h 11"/>
                <a:gd name="T62" fmla="*/ 10 w 11"/>
                <a:gd name="T63" fmla="*/ 10 h 11"/>
                <a:gd name="T64" fmla="*/ 10 w 11"/>
                <a:gd name="T65" fmla="*/ 10 h 11"/>
                <a:gd name="T66" fmla="*/ 10 w 11"/>
                <a:gd name="T67" fmla="*/ 10 h 11"/>
                <a:gd name="T68" fmla="*/ 8 w 11"/>
                <a:gd name="T69" fmla="*/ 10 h 11"/>
                <a:gd name="T70" fmla="*/ 7 w 11"/>
                <a:gd name="T71" fmla="*/ 10 h 11"/>
                <a:gd name="T72" fmla="*/ 6 w 11"/>
                <a:gd name="T73" fmla="*/ 10 h 11"/>
                <a:gd name="T74" fmla="*/ 5 w 11"/>
                <a:gd name="T75" fmla="*/ 9 h 11"/>
                <a:gd name="T76" fmla="*/ 4 w 11"/>
                <a:gd name="T77" fmla="*/ 9 h 11"/>
                <a:gd name="T78" fmla="*/ 3 w 11"/>
                <a:gd name="T79" fmla="*/ 8 h 11"/>
                <a:gd name="T80" fmla="*/ 3 w 11"/>
                <a:gd name="T81" fmla="*/ 8 h 11"/>
                <a:gd name="T82" fmla="*/ 2 w 11"/>
                <a:gd name="T83" fmla="*/ 8 h 11"/>
                <a:gd name="T84" fmla="*/ 2 w 11"/>
                <a:gd name="T85" fmla="*/ 7 h 11"/>
                <a:gd name="T86" fmla="*/ 1 w 11"/>
                <a:gd name="T87" fmla="*/ 6 h 11"/>
                <a:gd name="T88" fmla="*/ 1 w 11"/>
                <a:gd name="T89" fmla="*/ 5 h 11"/>
                <a:gd name="T90" fmla="*/ 1 w 11"/>
                <a:gd name="T91" fmla="*/ 5 h 11"/>
                <a:gd name="T92" fmla="*/ 1 w 11"/>
                <a:gd name="T93" fmla="*/ 4 h 11"/>
                <a:gd name="T94" fmla="*/ 1 w 11"/>
                <a:gd name="T95" fmla="*/ 4 h 11"/>
                <a:gd name="T96" fmla="*/ 1 w 11"/>
                <a:gd name="T97" fmla="*/ 3 h 11"/>
                <a:gd name="T98" fmla="*/ 1 w 11"/>
                <a:gd name="T99" fmla="*/ 3 h 11"/>
                <a:gd name="T100" fmla="*/ 1 w 11"/>
                <a:gd name="T101" fmla="*/ 2 h 11"/>
                <a:gd name="T102" fmla="*/ 0 w 11"/>
                <a:gd name="T103" fmla="*/ 2 h 11"/>
                <a:gd name="T104" fmla="*/ 1 w 11"/>
                <a:gd name="T105" fmla="*/ 1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1" h="11">
                  <a:moveTo>
                    <a:pt x="1" y="1"/>
                  </a:moveTo>
                  <a:cubicBezTo>
                    <a:pt x="1" y="1"/>
                    <a:pt x="1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2" y="0"/>
                    <a:pt x="3" y="0"/>
                  </a:cubicBezTo>
                  <a:cubicBezTo>
                    <a:pt x="3" y="0"/>
                    <a:pt x="3" y="1"/>
                    <a:pt x="3" y="1"/>
                  </a:cubicBezTo>
                  <a:cubicBezTo>
                    <a:pt x="3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4" y="2"/>
                    <a:pt x="3" y="2"/>
                    <a:pt x="3" y="2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3"/>
                    <a:pt x="4" y="2"/>
                    <a:pt x="5" y="2"/>
                  </a:cubicBezTo>
                  <a:cubicBezTo>
                    <a:pt x="5" y="2"/>
                    <a:pt x="5" y="2"/>
                    <a:pt x="5" y="2"/>
                  </a:cubicBezTo>
                  <a:cubicBezTo>
                    <a:pt x="5" y="2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7" y="4"/>
                    <a:pt x="7" y="3"/>
                    <a:pt x="7" y="3"/>
                  </a:cubicBezTo>
                  <a:cubicBezTo>
                    <a:pt x="7" y="3"/>
                    <a:pt x="7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4"/>
                    <a:pt x="8" y="4"/>
                  </a:cubicBezTo>
                  <a:cubicBezTo>
                    <a:pt x="8" y="4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9" y="5"/>
                    <a:pt x="9" y="5"/>
                  </a:cubicBezTo>
                  <a:cubicBezTo>
                    <a:pt x="9" y="5"/>
                    <a:pt x="8" y="5"/>
                    <a:pt x="8" y="5"/>
                  </a:cubicBezTo>
                  <a:cubicBezTo>
                    <a:pt x="8" y="5"/>
                    <a:pt x="8" y="5"/>
                    <a:pt x="8" y="5"/>
                  </a:cubicBezTo>
                  <a:cubicBezTo>
                    <a:pt x="8" y="5"/>
                    <a:pt x="8" y="5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6"/>
                    <a:pt x="9" y="5"/>
                    <a:pt x="9" y="5"/>
                  </a:cubicBezTo>
                  <a:cubicBezTo>
                    <a:pt x="9" y="5"/>
                    <a:pt x="9" y="5"/>
                    <a:pt x="9" y="5"/>
                  </a:cubicBezTo>
                  <a:cubicBezTo>
                    <a:pt x="9" y="5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6"/>
                    <a:pt x="8" y="6"/>
                    <a:pt x="8" y="6"/>
                  </a:cubicBezTo>
                  <a:cubicBezTo>
                    <a:pt x="8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9" y="6"/>
                    <a:pt x="9" y="6"/>
                  </a:cubicBezTo>
                  <a:cubicBezTo>
                    <a:pt x="9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0" y="6"/>
                    <a:pt x="10" y="6"/>
                    <a:pt x="10" y="6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9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1" y="9"/>
                    <a:pt x="11" y="9"/>
                    <a:pt x="11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1" y="10"/>
                    <a:pt x="11" y="10"/>
                    <a:pt x="11" y="9"/>
                  </a:cubicBezTo>
                  <a:cubicBezTo>
                    <a:pt x="11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9" y="9"/>
                    <a:pt x="9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9" y="9"/>
                    <a:pt x="9" y="9"/>
                    <a:pt x="9" y="10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9" y="10"/>
                    <a:pt x="9" y="10"/>
                    <a:pt x="9" y="11"/>
                  </a:cubicBezTo>
                  <a:cubicBezTo>
                    <a:pt x="9" y="11"/>
                    <a:pt x="9" y="10"/>
                    <a:pt x="9" y="10"/>
                  </a:cubicBezTo>
                  <a:cubicBezTo>
                    <a:pt x="9" y="10"/>
                    <a:pt x="9" y="11"/>
                    <a:pt x="9" y="11"/>
                  </a:cubicBezTo>
                  <a:cubicBezTo>
                    <a:pt x="9" y="11"/>
                    <a:pt x="8" y="10"/>
                    <a:pt x="8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7" y="10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6" y="10"/>
                  </a:cubicBezTo>
                  <a:cubicBezTo>
                    <a:pt x="6" y="10"/>
                    <a:pt x="6" y="10"/>
                    <a:pt x="5" y="10"/>
                  </a:cubicBezTo>
                  <a:cubicBezTo>
                    <a:pt x="5" y="10"/>
                    <a:pt x="5" y="10"/>
                    <a:pt x="5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5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9"/>
                    <a:pt x="3" y="9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8"/>
                    <a:pt x="2" y="8"/>
                  </a:cubicBezTo>
                  <a:cubicBezTo>
                    <a:pt x="2" y="8"/>
                    <a:pt x="2" y="7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" y="7"/>
                    <a:pt x="1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1" y="7"/>
                    <a:pt x="1" y="7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1" y="6"/>
                    <a:pt x="1" y="6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5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1" y="3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" y="2"/>
                    <a:pt x="0" y="2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1"/>
                    <a:pt x="0" y="1"/>
                  </a:cubicBezTo>
                  <a:cubicBezTo>
                    <a:pt x="0" y="1"/>
                    <a:pt x="0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28" name="Freeform 35">
              <a:extLst>
                <a:ext uri="{FF2B5EF4-FFF2-40B4-BE49-F238E27FC236}">
                  <a16:creationId xmlns:a16="http://schemas.microsoft.com/office/drawing/2014/main" id="{466D74FD-E5CB-DFA4-5D90-F1D1114A5B4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80450" y="4162425"/>
              <a:ext cx="290513" cy="350837"/>
            </a:xfrm>
            <a:custGeom>
              <a:avLst/>
              <a:gdLst>
                <a:gd name="T0" fmla="*/ 51 w 76"/>
                <a:gd name="T1" fmla="*/ 92 h 92"/>
                <a:gd name="T2" fmla="*/ 46 w 76"/>
                <a:gd name="T3" fmla="*/ 87 h 92"/>
                <a:gd name="T4" fmla="*/ 47 w 76"/>
                <a:gd name="T5" fmla="*/ 78 h 92"/>
                <a:gd name="T6" fmla="*/ 43 w 76"/>
                <a:gd name="T7" fmla="*/ 76 h 92"/>
                <a:gd name="T8" fmla="*/ 36 w 76"/>
                <a:gd name="T9" fmla="*/ 73 h 92"/>
                <a:gd name="T10" fmla="*/ 33 w 76"/>
                <a:gd name="T11" fmla="*/ 69 h 92"/>
                <a:gd name="T12" fmla="*/ 29 w 76"/>
                <a:gd name="T13" fmla="*/ 68 h 92"/>
                <a:gd name="T14" fmla="*/ 23 w 76"/>
                <a:gd name="T15" fmla="*/ 69 h 92"/>
                <a:gd name="T16" fmla="*/ 19 w 76"/>
                <a:gd name="T17" fmla="*/ 74 h 92"/>
                <a:gd name="T18" fmla="*/ 16 w 76"/>
                <a:gd name="T19" fmla="*/ 75 h 92"/>
                <a:gd name="T20" fmla="*/ 7 w 76"/>
                <a:gd name="T21" fmla="*/ 75 h 92"/>
                <a:gd name="T22" fmla="*/ 1 w 76"/>
                <a:gd name="T23" fmla="*/ 76 h 92"/>
                <a:gd name="T24" fmla="*/ 4 w 76"/>
                <a:gd name="T25" fmla="*/ 71 h 92"/>
                <a:gd name="T26" fmla="*/ 13 w 76"/>
                <a:gd name="T27" fmla="*/ 72 h 92"/>
                <a:gd name="T28" fmla="*/ 16 w 76"/>
                <a:gd name="T29" fmla="*/ 72 h 92"/>
                <a:gd name="T30" fmla="*/ 14 w 76"/>
                <a:gd name="T31" fmla="*/ 66 h 92"/>
                <a:gd name="T32" fmla="*/ 7 w 76"/>
                <a:gd name="T33" fmla="*/ 62 h 92"/>
                <a:gd name="T34" fmla="*/ 15 w 76"/>
                <a:gd name="T35" fmla="*/ 64 h 92"/>
                <a:gd name="T36" fmla="*/ 14 w 76"/>
                <a:gd name="T37" fmla="*/ 59 h 92"/>
                <a:gd name="T38" fmla="*/ 14 w 76"/>
                <a:gd name="T39" fmla="*/ 57 h 92"/>
                <a:gd name="T40" fmla="*/ 17 w 76"/>
                <a:gd name="T41" fmla="*/ 51 h 92"/>
                <a:gd name="T42" fmla="*/ 23 w 76"/>
                <a:gd name="T43" fmla="*/ 43 h 92"/>
                <a:gd name="T44" fmla="*/ 28 w 76"/>
                <a:gd name="T45" fmla="*/ 22 h 92"/>
                <a:gd name="T46" fmla="*/ 35 w 76"/>
                <a:gd name="T47" fmla="*/ 21 h 92"/>
                <a:gd name="T48" fmla="*/ 40 w 76"/>
                <a:gd name="T49" fmla="*/ 17 h 92"/>
                <a:gd name="T50" fmla="*/ 49 w 76"/>
                <a:gd name="T51" fmla="*/ 9 h 92"/>
                <a:gd name="T52" fmla="*/ 68 w 76"/>
                <a:gd name="T53" fmla="*/ 6 h 92"/>
                <a:gd name="T54" fmla="*/ 74 w 76"/>
                <a:gd name="T55" fmla="*/ 12 h 92"/>
                <a:gd name="T56" fmla="*/ 75 w 76"/>
                <a:gd name="T57" fmla="*/ 14 h 92"/>
                <a:gd name="T58" fmla="*/ 74 w 76"/>
                <a:gd name="T59" fmla="*/ 24 h 92"/>
                <a:gd name="T60" fmla="*/ 69 w 76"/>
                <a:gd name="T61" fmla="*/ 32 h 92"/>
                <a:gd name="T62" fmla="*/ 72 w 76"/>
                <a:gd name="T63" fmla="*/ 40 h 92"/>
                <a:gd name="T64" fmla="*/ 68 w 76"/>
                <a:gd name="T65" fmla="*/ 48 h 92"/>
                <a:gd name="T66" fmla="*/ 67 w 76"/>
                <a:gd name="T67" fmla="*/ 52 h 92"/>
                <a:gd name="T68" fmla="*/ 60 w 76"/>
                <a:gd name="T69" fmla="*/ 57 h 92"/>
                <a:gd name="T70" fmla="*/ 51 w 76"/>
                <a:gd name="T71" fmla="*/ 59 h 92"/>
                <a:gd name="T72" fmla="*/ 56 w 76"/>
                <a:gd name="T73" fmla="*/ 73 h 92"/>
                <a:gd name="T74" fmla="*/ 53 w 76"/>
                <a:gd name="T75" fmla="*/ 80 h 92"/>
                <a:gd name="T76" fmla="*/ 50 w 76"/>
                <a:gd name="T77" fmla="*/ 83 h 92"/>
                <a:gd name="T78" fmla="*/ 52 w 76"/>
                <a:gd name="T79" fmla="*/ 91 h 92"/>
                <a:gd name="T80" fmla="*/ 7 w 76"/>
                <a:gd name="T81" fmla="*/ 70 h 92"/>
                <a:gd name="T82" fmla="*/ 12 w 76"/>
                <a:gd name="T83" fmla="*/ 69 h 92"/>
                <a:gd name="T84" fmla="*/ 14 w 76"/>
                <a:gd name="T85" fmla="*/ 68 h 92"/>
                <a:gd name="T86" fmla="*/ 10 w 76"/>
                <a:gd name="T87" fmla="*/ 65 h 92"/>
                <a:gd name="T88" fmla="*/ 2 w 76"/>
                <a:gd name="T89" fmla="*/ 67 h 92"/>
                <a:gd name="T90" fmla="*/ 32 w 76"/>
                <a:gd name="T91" fmla="*/ 14 h 92"/>
                <a:gd name="T92" fmla="*/ 30 w 76"/>
                <a:gd name="T93" fmla="*/ 18 h 92"/>
                <a:gd name="T94" fmla="*/ 28 w 76"/>
                <a:gd name="T95" fmla="*/ 19 h 92"/>
                <a:gd name="T96" fmla="*/ 26 w 76"/>
                <a:gd name="T97" fmla="*/ 18 h 92"/>
                <a:gd name="T98" fmla="*/ 32 w 76"/>
                <a:gd name="T99" fmla="*/ 10 h 92"/>
                <a:gd name="T100" fmla="*/ 32 w 76"/>
                <a:gd name="T101" fmla="*/ 11 h 92"/>
                <a:gd name="T102" fmla="*/ 32 w 76"/>
                <a:gd name="T103" fmla="*/ 14 h 92"/>
                <a:gd name="T104" fmla="*/ 48 w 76"/>
                <a:gd name="T105" fmla="*/ 6 h 92"/>
                <a:gd name="T106" fmla="*/ 44 w 76"/>
                <a:gd name="T107" fmla="*/ 5 h 92"/>
                <a:gd name="T108" fmla="*/ 40 w 76"/>
                <a:gd name="T109" fmla="*/ 8 h 92"/>
                <a:gd name="T110" fmla="*/ 59 w 76"/>
                <a:gd name="T111" fmla="*/ 4 h 92"/>
                <a:gd name="T112" fmla="*/ 55 w 76"/>
                <a:gd name="T113" fmla="*/ 4 h 92"/>
                <a:gd name="T114" fmla="*/ 62 w 76"/>
                <a:gd name="T115" fmla="*/ 2 h 92"/>
                <a:gd name="T116" fmla="*/ 62 w 76"/>
                <a:gd name="T117" fmla="*/ 2 h 92"/>
                <a:gd name="T118" fmla="*/ 65 w 76"/>
                <a:gd name="T119" fmla="*/ 1 h 92"/>
                <a:gd name="T120" fmla="*/ 67 w 76"/>
                <a:gd name="T121" fmla="*/ 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6" h="92">
                  <a:moveTo>
                    <a:pt x="52" y="91"/>
                  </a:moveTo>
                  <a:cubicBezTo>
                    <a:pt x="52" y="91"/>
                    <a:pt x="51" y="91"/>
                    <a:pt x="51" y="92"/>
                  </a:cubicBezTo>
                  <a:cubicBezTo>
                    <a:pt x="50" y="91"/>
                    <a:pt x="49" y="92"/>
                    <a:pt x="47" y="91"/>
                  </a:cubicBezTo>
                  <a:cubicBezTo>
                    <a:pt x="45" y="91"/>
                    <a:pt x="45" y="89"/>
                    <a:pt x="46" y="87"/>
                  </a:cubicBezTo>
                  <a:cubicBezTo>
                    <a:pt x="47" y="86"/>
                    <a:pt x="47" y="84"/>
                    <a:pt x="48" y="82"/>
                  </a:cubicBezTo>
                  <a:cubicBezTo>
                    <a:pt x="49" y="80"/>
                    <a:pt x="49" y="79"/>
                    <a:pt x="47" y="78"/>
                  </a:cubicBezTo>
                  <a:cubicBezTo>
                    <a:pt x="46" y="78"/>
                    <a:pt x="45" y="78"/>
                    <a:pt x="45" y="77"/>
                  </a:cubicBezTo>
                  <a:cubicBezTo>
                    <a:pt x="44" y="77"/>
                    <a:pt x="44" y="76"/>
                    <a:pt x="43" y="76"/>
                  </a:cubicBezTo>
                  <a:cubicBezTo>
                    <a:pt x="41" y="75"/>
                    <a:pt x="41" y="76"/>
                    <a:pt x="39" y="76"/>
                  </a:cubicBezTo>
                  <a:cubicBezTo>
                    <a:pt x="37" y="76"/>
                    <a:pt x="37" y="75"/>
                    <a:pt x="36" y="73"/>
                  </a:cubicBezTo>
                  <a:cubicBezTo>
                    <a:pt x="35" y="73"/>
                    <a:pt x="34" y="73"/>
                    <a:pt x="34" y="72"/>
                  </a:cubicBezTo>
                  <a:cubicBezTo>
                    <a:pt x="33" y="71"/>
                    <a:pt x="34" y="70"/>
                    <a:pt x="33" y="69"/>
                  </a:cubicBezTo>
                  <a:cubicBezTo>
                    <a:pt x="32" y="70"/>
                    <a:pt x="32" y="72"/>
                    <a:pt x="30" y="71"/>
                  </a:cubicBezTo>
                  <a:cubicBezTo>
                    <a:pt x="28" y="71"/>
                    <a:pt x="30" y="69"/>
                    <a:pt x="29" y="68"/>
                  </a:cubicBezTo>
                  <a:cubicBezTo>
                    <a:pt x="27" y="69"/>
                    <a:pt x="27" y="70"/>
                    <a:pt x="25" y="71"/>
                  </a:cubicBezTo>
                  <a:cubicBezTo>
                    <a:pt x="23" y="71"/>
                    <a:pt x="24" y="69"/>
                    <a:pt x="23" y="69"/>
                  </a:cubicBezTo>
                  <a:cubicBezTo>
                    <a:pt x="21" y="69"/>
                    <a:pt x="21" y="71"/>
                    <a:pt x="21" y="71"/>
                  </a:cubicBezTo>
                  <a:cubicBezTo>
                    <a:pt x="21" y="72"/>
                    <a:pt x="20" y="73"/>
                    <a:pt x="19" y="74"/>
                  </a:cubicBezTo>
                  <a:cubicBezTo>
                    <a:pt x="18" y="74"/>
                    <a:pt x="19" y="73"/>
                    <a:pt x="18" y="73"/>
                  </a:cubicBezTo>
                  <a:cubicBezTo>
                    <a:pt x="17" y="73"/>
                    <a:pt x="16" y="75"/>
                    <a:pt x="16" y="75"/>
                  </a:cubicBezTo>
                  <a:cubicBezTo>
                    <a:pt x="14" y="77"/>
                    <a:pt x="11" y="78"/>
                    <a:pt x="9" y="77"/>
                  </a:cubicBezTo>
                  <a:cubicBezTo>
                    <a:pt x="8" y="76"/>
                    <a:pt x="8" y="75"/>
                    <a:pt x="7" y="75"/>
                  </a:cubicBezTo>
                  <a:cubicBezTo>
                    <a:pt x="5" y="75"/>
                    <a:pt x="5" y="75"/>
                    <a:pt x="4" y="76"/>
                  </a:cubicBezTo>
                  <a:cubicBezTo>
                    <a:pt x="3" y="76"/>
                    <a:pt x="2" y="77"/>
                    <a:pt x="1" y="76"/>
                  </a:cubicBezTo>
                  <a:cubicBezTo>
                    <a:pt x="0" y="75"/>
                    <a:pt x="0" y="73"/>
                    <a:pt x="0" y="72"/>
                  </a:cubicBezTo>
                  <a:cubicBezTo>
                    <a:pt x="1" y="72"/>
                    <a:pt x="3" y="71"/>
                    <a:pt x="4" y="71"/>
                  </a:cubicBezTo>
                  <a:cubicBezTo>
                    <a:pt x="5" y="71"/>
                    <a:pt x="6" y="72"/>
                    <a:pt x="7" y="72"/>
                  </a:cubicBezTo>
                  <a:cubicBezTo>
                    <a:pt x="10" y="73"/>
                    <a:pt x="10" y="73"/>
                    <a:pt x="13" y="72"/>
                  </a:cubicBezTo>
                  <a:cubicBezTo>
                    <a:pt x="14" y="71"/>
                    <a:pt x="13" y="71"/>
                    <a:pt x="14" y="71"/>
                  </a:cubicBezTo>
                  <a:cubicBezTo>
                    <a:pt x="15" y="72"/>
                    <a:pt x="15" y="73"/>
                    <a:pt x="16" y="72"/>
                  </a:cubicBezTo>
                  <a:cubicBezTo>
                    <a:pt x="17" y="72"/>
                    <a:pt x="19" y="69"/>
                    <a:pt x="19" y="69"/>
                  </a:cubicBezTo>
                  <a:cubicBezTo>
                    <a:pt x="19" y="68"/>
                    <a:pt x="15" y="67"/>
                    <a:pt x="14" y="66"/>
                  </a:cubicBezTo>
                  <a:cubicBezTo>
                    <a:pt x="13" y="65"/>
                    <a:pt x="11" y="62"/>
                    <a:pt x="9" y="62"/>
                  </a:cubicBezTo>
                  <a:cubicBezTo>
                    <a:pt x="8" y="62"/>
                    <a:pt x="7" y="63"/>
                    <a:pt x="7" y="62"/>
                  </a:cubicBezTo>
                  <a:cubicBezTo>
                    <a:pt x="7" y="61"/>
                    <a:pt x="8" y="61"/>
                    <a:pt x="9" y="61"/>
                  </a:cubicBezTo>
                  <a:cubicBezTo>
                    <a:pt x="11" y="60"/>
                    <a:pt x="14" y="62"/>
                    <a:pt x="15" y="64"/>
                  </a:cubicBezTo>
                  <a:cubicBezTo>
                    <a:pt x="17" y="63"/>
                    <a:pt x="15" y="62"/>
                    <a:pt x="15" y="61"/>
                  </a:cubicBezTo>
                  <a:cubicBezTo>
                    <a:pt x="14" y="61"/>
                    <a:pt x="14" y="60"/>
                    <a:pt x="14" y="59"/>
                  </a:cubicBezTo>
                  <a:cubicBezTo>
                    <a:pt x="13" y="59"/>
                    <a:pt x="11" y="59"/>
                    <a:pt x="11" y="58"/>
                  </a:cubicBezTo>
                  <a:cubicBezTo>
                    <a:pt x="10" y="57"/>
                    <a:pt x="13" y="57"/>
                    <a:pt x="14" y="57"/>
                  </a:cubicBezTo>
                  <a:cubicBezTo>
                    <a:pt x="15" y="56"/>
                    <a:pt x="13" y="54"/>
                    <a:pt x="14" y="53"/>
                  </a:cubicBezTo>
                  <a:cubicBezTo>
                    <a:pt x="15" y="52"/>
                    <a:pt x="16" y="52"/>
                    <a:pt x="17" y="51"/>
                  </a:cubicBezTo>
                  <a:cubicBezTo>
                    <a:pt x="17" y="50"/>
                    <a:pt x="18" y="49"/>
                    <a:pt x="19" y="49"/>
                  </a:cubicBezTo>
                  <a:cubicBezTo>
                    <a:pt x="20" y="47"/>
                    <a:pt x="22" y="45"/>
                    <a:pt x="23" y="43"/>
                  </a:cubicBezTo>
                  <a:cubicBezTo>
                    <a:pt x="25" y="38"/>
                    <a:pt x="25" y="32"/>
                    <a:pt x="26" y="28"/>
                  </a:cubicBezTo>
                  <a:cubicBezTo>
                    <a:pt x="26" y="26"/>
                    <a:pt x="26" y="23"/>
                    <a:pt x="28" y="22"/>
                  </a:cubicBezTo>
                  <a:cubicBezTo>
                    <a:pt x="29" y="21"/>
                    <a:pt x="29" y="23"/>
                    <a:pt x="30" y="23"/>
                  </a:cubicBezTo>
                  <a:cubicBezTo>
                    <a:pt x="31" y="23"/>
                    <a:pt x="34" y="22"/>
                    <a:pt x="35" y="21"/>
                  </a:cubicBezTo>
                  <a:cubicBezTo>
                    <a:pt x="36" y="21"/>
                    <a:pt x="36" y="20"/>
                    <a:pt x="37" y="19"/>
                  </a:cubicBezTo>
                  <a:cubicBezTo>
                    <a:pt x="38" y="18"/>
                    <a:pt x="39" y="18"/>
                    <a:pt x="40" y="17"/>
                  </a:cubicBezTo>
                  <a:cubicBezTo>
                    <a:pt x="41" y="16"/>
                    <a:pt x="41" y="14"/>
                    <a:pt x="42" y="13"/>
                  </a:cubicBezTo>
                  <a:cubicBezTo>
                    <a:pt x="44" y="11"/>
                    <a:pt x="47" y="10"/>
                    <a:pt x="49" y="9"/>
                  </a:cubicBezTo>
                  <a:cubicBezTo>
                    <a:pt x="53" y="7"/>
                    <a:pt x="58" y="7"/>
                    <a:pt x="62" y="6"/>
                  </a:cubicBezTo>
                  <a:cubicBezTo>
                    <a:pt x="64" y="6"/>
                    <a:pt x="67" y="5"/>
                    <a:pt x="68" y="6"/>
                  </a:cubicBezTo>
                  <a:cubicBezTo>
                    <a:pt x="70" y="7"/>
                    <a:pt x="69" y="9"/>
                    <a:pt x="71" y="10"/>
                  </a:cubicBezTo>
                  <a:cubicBezTo>
                    <a:pt x="73" y="10"/>
                    <a:pt x="74" y="11"/>
                    <a:pt x="74" y="12"/>
                  </a:cubicBezTo>
                  <a:cubicBezTo>
                    <a:pt x="75" y="12"/>
                    <a:pt x="75" y="12"/>
                    <a:pt x="75" y="12"/>
                  </a:cubicBezTo>
                  <a:cubicBezTo>
                    <a:pt x="75" y="12"/>
                    <a:pt x="75" y="13"/>
                    <a:pt x="75" y="14"/>
                  </a:cubicBezTo>
                  <a:cubicBezTo>
                    <a:pt x="76" y="15"/>
                    <a:pt x="75" y="16"/>
                    <a:pt x="75" y="18"/>
                  </a:cubicBezTo>
                  <a:cubicBezTo>
                    <a:pt x="75" y="20"/>
                    <a:pt x="75" y="22"/>
                    <a:pt x="74" y="24"/>
                  </a:cubicBezTo>
                  <a:cubicBezTo>
                    <a:pt x="73" y="26"/>
                    <a:pt x="72" y="28"/>
                    <a:pt x="72" y="30"/>
                  </a:cubicBezTo>
                  <a:cubicBezTo>
                    <a:pt x="72" y="32"/>
                    <a:pt x="71" y="32"/>
                    <a:pt x="69" y="32"/>
                  </a:cubicBezTo>
                  <a:cubicBezTo>
                    <a:pt x="66" y="32"/>
                    <a:pt x="66" y="33"/>
                    <a:pt x="66" y="35"/>
                  </a:cubicBezTo>
                  <a:cubicBezTo>
                    <a:pt x="65" y="41"/>
                    <a:pt x="71" y="36"/>
                    <a:pt x="72" y="40"/>
                  </a:cubicBezTo>
                  <a:cubicBezTo>
                    <a:pt x="72" y="40"/>
                    <a:pt x="72" y="43"/>
                    <a:pt x="72" y="44"/>
                  </a:cubicBezTo>
                  <a:cubicBezTo>
                    <a:pt x="72" y="46"/>
                    <a:pt x="70" y="47"/>
                    <a:pt x="68" y="48"/>
                  </a:cubicBezTo>
                  <a:cubicBezTo>
                    <a:pt x="68" y="49"/>
                    <a:pt x="66" y="49"/>
                    <a:pt x="66" y="50"/>
                  </a:cubicBezTo>
                  <a:cubicBezTo>
                    <a:pt x="66" y="51"/>
                    <a:pt x="66" y="51"/>
                    <a:pt x="67" y="52"/>
                  </a:cubicBezTo>
                  <a:cubicBezTo>
                    <a:pt x="68" y="54"/>
                    <a:pt x="67" y="55"/>
                    <a:pt x="65" y="55"/>
                  </a:cubicBezTo>
                  <a:cubicBezTo>
                    <a:pt x="64" y="56"/>
                    <a:pt x="61" y="57"/>
                    <a:pt x="60" y="57"/>
                  </a:cubicBezTo>
                  <a:cubicBezTo>
                    <a:pt x="58" y="57"/>
                    <a:pt x="56" y="56"/>
                    <a:pt x="54" y="57"/>
                  </a:cubicBezTo>
                  <a:cubicBezTo>
                    <a:pt x="53" y="57"/>
                    <a:pt x="51" y="57"/>
                    <a:pt x="51" y="59"/>
                  </a:cubicBezTo>
                  <a:cubicBezTo>
                    <a:pt x="51" y="62"/>
                    <a:pt x="54" y="64"/>
                    <a:pt x="55" y="67"/>
                  </a:cubicBezTo>
                  <a:cubicBezTo>
                    <a:pt x="55" y="69"/>
                    <a:pt x="57" y="71"/>
                    <a:pt x="56" y="73"/>
                  </a:cubicBezTo>
                  <a:cubicBezTo>
                    <a:pt x="55" y="74"/>
                    <a:pt x="53" y="75"/>
                    <a:pt x="53" y="77"/>
                  </a:cubicBezTo>
                  <a:cubicBezTo>
                    <a:pt x="53" y="79"/>
                    <a:pt x="56" y="78"/>
                    <a:pt x="53" y="80"/>
                  </a:cubicBezTo>
                  <a:cubicBezTo>
                    <a:pt x="53" y="81"/>
                    <a:pt x="52" y="81"/>
                    <a:pt x="52" y="82"/>
                  </a:cubicBezTo>
                  <a:cubicBezTo>
                    <a:pt x="51" y="82"/>
                    <a:pt x="50" y="82"/>
                    <a:pt x="50" y="83"/>
                  </a:cubicBezTo>
                  <a:cubicBezTo>
                    <a:pt x="49" y="84"/>
                    <a:pt x="52" y="84"/>
                    <a:pt x="53" y="85"/>
                  </a:cubicBezTo>
                  <a:cubicBezTo>
                    <a:pt x="55" y="87"/>
                    <a:pt x="52" y="89"/>
                    <a:pt x="52" y="91"/>
                  </a:cubicBezTo>
                  <a:close/>
                  <a:moveTo>
                    <a:pt x="2" y="67"/>
                  </a:moveTo>
                  <a:cubicBezTo>
                    <a:pt x="2" y="69"/>
                    <a:pt x="5" y="69"/>
                    <a:pt x="7" y="70"/>
                  </a:cubicBezTo>
                  <a:cubicBezTo>
                    <a:pt x="8" y="70"/>
                    <a:pt x="8" y="71"/>
                    <a:pt x="9" y="71"/>
                  </a:cubicBezTo>
                  <a:cubicBezTo>
                    <a:pt x="11" y="72"/>
                    <a:pt x="11" y="70"/>
                    <a:pt x="12" y="69"/>
                  </a:cubicBezTo>
                  <a:cubicBezTo>
                    <a:pt x="13" y="69"/>
                    <a:pt x="14" y="69"/>
                    <a:pt x="14" y="70"/>
                  </a:cubicBezTo>
                  <a:cubicBezTo>
                    <a:pt x="14" y="69"/>
                    <a:pt x="14" y="68"/>
                    <a:pt x="14" y="68"/>
                  </a:cubicBezTo>
                  <a:cubicBezTo>
                    <a:pt x="13" y="67"/>
                    <a:pt x="12" y="68"/>
                    <a:pt x="11" y="67"/>
                  </a:cubicBezTo>
                  <a:cubicBezTo>
                    <a:pt x="10" y="66"/>
                    <a:pt x="11" y="65"/>
                    <a:pt x="10" y="65"/>
                  </a:cubicBezTo>
                  <a:cubicBezTo>
                    <a:pt x="9" y="64"/>
                    <a:pt x="6" y="66"/>
                    <a:pt x="4" y="65"/>
                  </a:cubicBezTo>
                  <a:cubicBezTo>
                    <a:pt x="3" y="65"/>
                    <a:pt x="2" y="65"/>
                    <a:pt x="2" y="67"/>
                  </a:cubicBezTo>
                  <a:close/>
                  <a:moveTo>
                    <a:pt x="32" y="14"/>
                  </a:moveTo>
                  <a:cubicBezTo>
                    <a:pt x="32" y="14"/>
                    <a:pt x="32" y="14"/>
                    <a:pt x="32" y="14"/>
                  </a:cubicBezTo>
                  <a:cubicBezTo>
                    <a:pt x="33" y="14"/>
                    <a:pt x="33" y="14"/>
                    <a:pt x="33" y="14"/>
                  </a:cubicBezTo>
                  <a:cubicBezTo>
                    <a:pt x="32" y="16"/>
                    <a:pt x="31" y="17"/>
                    <a:pt x="30" y="18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8" y="19"/>
                    <a:pt x="28" y="19"/>
                    <a:pt x="28" y="19"/>
                  </a:cubicBezTo>
                  <a:cubicBezTo>
                    <a:pt x="27" y="19"/>
                    <a:pt x="27" y="19"/>
                    <a:pt x="27" y="19"/>
                  </a:cubicBezTo>
                  <a:cubicBezTo>
                    <a:pt x="26" y="18"/>
                    <a:pt x="26" y="18"/>
                    <a:pt x="26" y="18"/>
                  </a:cubicBezTo>
                  <a:cubicBezTo>
                    <a:pt x="27" y="15"/>
                    <a:pt x="28" y="14"/>
                    <a:pt x="30" y="13"/>
                  </a:cubicBezTo>
                  <a:cubicBezTo>
                    <a:pt x="30" y="12"/>
                    <a:pt x="31" y="9"/>
                    <a:pt x="32" y="10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2" y="11"/>
                    <a:pt x="32" y="11"/>
                    <a:pt x="32" y="11"/>
                  </a:cubicBezTo>
                  <a:cubicBezTo>
                    <a:pt x="33" y="12"/>
                    <a:pt x="33" y="13"/>
                    <a:pt x="33" y="13"/>
                  </a:cubicBezTo>
                  <a:lnTo>
                    <a:pt x="32" y="14"/>
                  </a:lnTo>
                  <a:close/>
                  <a:moveTo>
                    <a:pt x="40" y="8"/>
                  </a:moveTo>
                  <a:cubicBezTo>
                    <a:pt x="43" y="7"/>
                    <a:pt x="45" y="6"/>
                    <a:pt x="48" y="6"/>
                  </a:cubicBezTo>
                  <a:cubicBezTo>
                    <a:pt x="49" y="6"/>
                    <a:pt x="52" y="6"/>
                    <a:pt x="50" y="5"/>
                  </a:cubicBezTo>
                  <a:cubicBezTo>
                    <a:pt x="48" y="4"/>
                    <a:pt x="45" y="5"/>
                    <a:pt x="44" y="5"/>
                  </a:cubicBezTo>
                  <a:cubicBezTo>
                    <a:pt x="42" y="6"/>
                    <a:pt x="36" y="6"/>
                    <a:pt x="36" y="9"/>
                  </a:cubicBezTo>
                  <a:cubicBezTo>
                    <a:pt x="37" y="9"/>
                    <a:pt x="39" y="8"/>
                    <a:pt x="40" y="8"/>
                  </a:cubicBezTo>
                  <a:close/>
                  <a:moveTo>
                    <a:pt x="55" y="4"/>
                  </a:moveTo>
                  <a:cubicBezTo>
                    <a:pt x="52" y="6"/>
                    <a:pt x="58" y="5"/>
                    <a:pt x="59" y="4"/>
                  </a:cubicBezTo>
                  <a:cubicBezTo>
                    <a:pt x="59" y="3"/>
                    <a:pt x="55" y="4"/>
                    <a:pt x="55" y="4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4"/>
                    <a:pt x="55" y="4"/>
                    <a:pt x="55" y="4"/>
                  </a:cubicBezTo>
                  <a:close/>
                  <a:moveTo>
                    <a:pt x="62" y="2"/>
                  </a:moveTo>
                  <a:cubicBezTo>
                    <a:pt x="60" y="2"/>
                    <a:pt x="61" y="3"/>
                    <a:pt x="63" y="3"/>
                  </a:cubicBezTo>
                  <a:cubicBezTo>
                    <a:pt x="63" y="2"/>
                    <a:pt x="62" y="2"/>
                    <a:pt x="62" y="2"/>
                  </a:cubicBezTo>
                  <a:moveTo>
                    <a:pt x="67" y="0"/>
                  </a:moveTo>
                  <a:cubicBezTo>
                    <a:pt x="66" y="0"/>
                    <a:pt x="65" y="0"/>
                    <a:pt x="65" y="1"/>
                  </a:cubicBezTo>
                  <a:cubicBezTo>
                    <a:pt x="65" y="1"/>
                    <a:pt x="67" y="2"/>
                    <a:pt x="68" y="1"/>
                  </a:cubicBezTo>
                  <a:cubicBezTo>
                    <a:pt x="67" y="1"/>
                    <a:pt x="67" y="0"/>
                    <a:pt x="67" y="0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29" name="Freeform 36">
              <a:extLst>
                <a:ext uri="{FF2B5EF4-FFF2-40B4-BE49-F238E27FC236}">
                  <a16:creationId xmlns:a16="http://schemas.microsoft.com/office/drawing/2014/main" id="{1A6817EC-4289-1791-34DA-6C15945ACDD1}"/>
                </a:ext>
              </a:extLst>
            </p:cNvPr>
            <p:cNvSpPr>
              <a:spLocks/>
            </p:cNvSpPr>
            <p:nvPr/>
          </p:nvSpPr>
          <p:spPr bwMode="auto">
            <a:xfrm>
              <a:off x="8859838" y="4581525"/>
              <a:ext cx="57150" cy="84137"/>
            </a:xfrm>
            <a:custGeom>
              <a:avLst/>
              <a:gdLst>
                <a:gd name="T0" fmla="*/ 0 w 15"/>
                <a:gd name="T1" fmla="*/ 9 h 22"/>
                <a:gd name="T2" fmla="*/ 1 w 15"/>
                <a:gd name="T3" fmla="*/ 6 h 22"/>
                <a:gd name="T4" fmla="*/ 5 w 15"/>
                <a:gd name="T5" fmla="*/ 0 h 22"/>
                <a:gd name="T6" fmla="*/ 7 w 15"/>
                <a:gd name="T7" fmla="*/ 0 h 22"/>
                <a:gd name="T8" fmla="*/ 7 w 15"/>
                <a:gd name="T9" fmla="*/ 0 h 22"/>
                <a:gd name="T10" fmla="*/ 9 w 15"/>
                <a:gd name="T11" fmla="*/ 6 h 22"/>
                <a:gd name="T12" fmla="*/ 13 w 15"/>
                <a:gd name="T13" fmla="*/ 11 h 22"/>
                <a:gd name="T14" fmla="*/ 14 w 15"/>
                <a:gd name="T15" fmla="*/ 14 h 22"/>
                <a:gd name="T16" fmla="*/ 12 w 15"/>
                <a:gd name="T17" fmla="*/ 21 h 22"/>
                <a:gd name="T18" fmla="*/ 6 w 15"/>
                <a:gd name="T19" fmla="*/ 21 h 22"/>
                <a:gd name="T20" fmla="*/ 1 w 15"/>
                <a:gd name="T21" fmla="*/ 19 h 22"/>
                <a:gd name="T22" fmla="*/ 3 w 15"/>
                <a:gd name="T23" fmla="*/ 16 h 22"/>
                <a:gd name="T24" fmla="*/ 1 w 15"/>
                <a:gd name="T25" fmla="*/ 12 h 22"/>
                <a:gd name="T26" fmla="*/ 0 w 15"/>
                <a:gd name="T27" fmla="*/ 9 h 22"/>
                <a:gd name="T28" fmla="*/ 0 w 15"/>
                <a:gd name="T29" fmla="*/ 9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" h="22">
                  <a:moveTo>
                    <a:pt x="0" y="9"/>
                  </a:moveTo>
                  <a:cubicBezTo>
                    <a:pt x="0" y="8"/>
                    <a:pt x="0" y="7"/>
                    <a:pt x="1" y="6"/>
                  </a:cubicBezTo>
                  <a:cubicBezTo>
                    <a:pt x="2" y="4"/>
                    <a:pt x="3" y="2"/>
                    <a:pt x="5" y="0"/>
                  </a:cubicBezTo>
                  <a:cubicBezTo>
                    <a:pt x="6" y="0"/>
                    <a:pt x="7" y="0"/>
                    <a:pt x="7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8" y="2"/>
                    <a:pt x="8" y="4"/>
                    <a:pt x="9" y="6"/>
                  </a:cubicBezTo>
                  <a:cubicBezTo>
                    <a:pt x="10" y="7"/>
                    <a:pt x="12" y="9"/>
                    <a:pt x="13" y="11"/>
                  </a:cubicBezTo>
                  <a:cubicBezTo>
                    <a:pt x="15" y="12"/>
                    <a:pt x="15" y="12"/>
                    <a:pt x="14" y="14"/>
                  </a:cubicBezTo>
                  <a:cubicBezTo>
                    <a:pt x="13" y="17"/>
                    <a:pt x="12" y="18"/>
                    <a:pt x="12" y="21"/>
                  </a:cubicBezTo>
                  <a:cubicBezTo>
                    <a:pt x="10" y="21"/>
                    <a:pt x="8" y="22"/>
                    <a:pt x="6" y="21"/>
                  </a:cubicBezTo>
                  <a:cubicBezTo>
                    <a:pt x="4" y="21"/>
                    <a:pt x="3" y="20"/>
                    <a:pt x="1" y="19"/>
                  </a:cubicBezTo>
                  <a:cubicBezTo>
                    <a:pt x="2" y="18"/>
                    <a:pt x="3" y="17"/>
                    <a:pt x="3" y="16"/>
                  </a:cubicBezTo>
                  <a:cubicBezTo>
                    <a:pt x="3" y="14"/>
                    <a:pt x="2" y="13"/>
                    <a:pt x="1" y="12"/>
                  </a:cubicBezTo>
                  <a:cubicBezTo>
                    <a:pt x="1" y="11"/>
                    <a:pt x="0" y="10"/>
                    <a:pt x="0" y="9"/>
                  </a:cubicBezTo>
                  <a:cubicBezTo>
                    <a:pt x="0" y="8"/>
                    <a:pt x="0" y="10"/>
                    <a:pt x="0" y="9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30" name="Freeform 37">
              <a:extLst>
                <a:ext uri="{FF2B5EF4-FFF2-40B4-BE49-F238E27FC236}">
                  <a16:creationId xmlns:a16="http://schemas.microsoft.com/office/drawing/2014/main" id="{58179949-A0FC-302F-DF39-7D83C672CD6C}"/>
                </a:ext>
              </a:extLst>
            </p:cNvPr>
            <p:cNvSpPr>
              <a:spLocks/>
            </p:cNvSpPr>
            <p:nvPr/>
          </p:nvSpPr>
          <p:spPr bwMode="auto">
            <a:xfrm>
              <a:off x="9998075" y="3797300"/>
              <a:ext cx="430213" cy="331787"/>
            </a:xfrm>
            <a:custGeom>
              <a:avLst/>
              <a:gdLst>
                <a:gd name="T0" fmla="*/ 59 w 113"/>
                <a:gd name="T1" fmla="*/ 85 h 87"/>
                <a:gd name="T2" fmla="*/ 63 w 113"/>
                <a:gd name="T3" fmla="*/ 87 h 87"/>
                <a:gd name="T4" fmla="*/ 71 w 113"/>
                <a:gd name="T5" fmla="*/ 84 h 87"/>
                <a:gd name="T6" fmla="*/ 74 w 113"/>
                <a:gd name="T7" fmla="*/ 79 h 87"/>
                <a:gd name="T8" fmla="*/ 81 w 113"/>
                <a:gd name="T9" fmla="*/ 75 h 87"/>
                <a:gd name="T10" fmla="*/ 87 w 113"/>
                <a:gd name="T11" fmla="*/ 74 h 87"/>
                <a:gd name="T12" fmla="*/ 89 w 113"/>
                <a:gd name="T13" fmla="*/ 73 h 87"/>
                <a:gd name="T14" fmla="*/ 92 w 113"/>
                <a:gd name="T15" fmla="*/ 62 h 87"/>
                <a:gd name="T16" fmla="*/ 97 w 113"/>
                <a:gd name="T17" fmla="*/ 52 h 87"/>
                <a:gd name="T18" fmla="*/ 108 w 113"/>
                <a:gd name="T19" fmla="*/ 46 h 87"/>
                <a:gd name="T20" fmla="*/ 112 w 113"/>
                <a:gd name="T21" fmla="*/ 41 h 87"/>
                <a:gd name="T22" fmla="*/ 106 w 113"/>
                <a:gd name="T23" fmla="*/ 37 h 87"/>
                <a:gd name="T24" fmla="*/ 106 w 113"/>
                <a:gd name="T25" fmla="*/ 26 h 87"/>
                <a:gd name="T26" fmla="*/ 93 w 113"/>
                <a:gd name="T27" fmla="*/ 13 h 87"/>
                <a:gd name="T28" fmla="*/ 79 w 113"/>
                <a:gd name="T29" fmla="*/ 6 h 87"/>
                <a:gd name="T30" fmla="*/ 74 w 113"/>
                <a:gd name="T31" fmla="*/ 1 h 87"/>
                <a:gd name="T32" fmla="*/ 68 w 113"/>
                <a:gd name="T33" fmla="*/ 6 h 87"/>
                <a:gd name="T34" fmla="*/ 61 w 113"/>
                <a:gd name="T35" fmla="*/ 6 h 87"/>
                <a:gd name="T36" fmla="*/ 52 w 113"/>
                <a:gd name="T37" fmla="*/ 4 h 87"/>
                <a:gd name="T38" fmla="*/ 47 w 113"/>
                <a:gd name="T39" fmla="*/ 4 h 87"/>
                <a:gd name="T40" fmla="*/ 38 w 113"/>
                <a:gd name="T41" fmla="*/ 2 h 87"/>
                <a:gd name="T42" fmla="*/ 29 w 113"/>
                <a:gd name="T43" fmla="*/ 1 h 87"/>
                <a:gd name="T44" fmla="*/ 19 w 113"/>
                <a:gd name="T45" fmla="*/ 2 h 87"/>
                <a:gd name="T46" fmla="*/ 7 w 113"/>
                <a:gd name="T47" fmla="*/ 7 h 87"/>
                <a:gd name="T48" fmla="*/ 1 w 113"/>
                <a:gd name="T49" fmla="*/ 12 h 87"/>
                <a:gd name="T50" fmla="*/ 1 w 113"/>
                <a:gd name="T51" fmla="*/ 32 h 87"/>
                <a:gd name="T52" fmla="*/ 2 w 113"/>
                <a:gd name="T53" fmla="*/ 27 h 87"/>
                <a:gd name="T54" fmla="*/ 3 w 113"/>
                <a:gd name="T55" fmla="*/ 38 h 87"/>
                <a:gd name="T56" fmla="*/ 8 w 113"/>
                <a:gd name="T57" fmla="*/ 42 h 87"/>
                <a:gd name="T58" fmla="*/ 11 w 113"/>
                <a:gd name="T59" fmla="*/ 43 h 87"/>
                <a:gd name="T60" fmla="*/ 15 w 113"/>
                <a:gd name="T61" fmla="*/ 45 h 87"/>
                <a:gd name="T62" fmla="*/ 22 w 113"/>
                <a:gd name="T63" fmla="*/ 49 h 87"/>
                <a:gd name="T64" fmla="*/ 27 w 113"/>
                <a:gd name="T65" fmla="*/ 48 h 87"/>
                <a:gd name="T66" fmla="*/ 32 w 113"/>
                <a:gd name="T67" fmla="*/ 51 h 87"/>
                <a:gd name="T68" fmla="*/ 33 w 113"/>
                <a:gd name="T69" fmla="*/ 62 h 87"/>
                <a:gd name="T70" fmla="*/ 34 w 113"/>
                <a:gd name="T71" fmla="*/ 71 h 87"/>
                <a:gd name="T72" fmla="*/ 38 w 113"/>
                <a:gd name="T73" fmla="*/ 71 h 87"/>
                <a:gd name="T74" fmla="*/ 43 w 113"/>
                <a:gd name="T75" fmla="*/ 75 h 87"/>
                <a:gd name="T76" fmla="*/ 52 w 113"/>
                <a:gd name="T77" fmla="*/ 86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13" h="87">
                  <a:moveTo>
                    <a:pt x="52" y="86"/>
                  </a:moveTo>
                  <a:cubicBezTo>
                    <a:pt x="54" y="86"/>
                    <a:pt x="56" y="86"/>
                    <a:pt x="59" y="85"/>
                  </a:cubicBezTo>
                  <a:cubicBezTo>
                    <a:pt x="60" y="85"/>
                    <a:pt x="61" y="85"/>
                    <a:pt x="62" y="85"/>
                  </a:cubicBezTo>
                  <a:cubicBezTo>
                    <a:pt x="62" y="86"/>
                    <a:pt x="63" y="86"/>
                    <a:pt x="63" y="87"/>
                  </a:cubicBezTo>
                  <a:cubicBezTo>
                    <a:pt x="65" y="87"/>
                    <a:pt x="67" y="86"/>
                    <a:pt x="68" y="85"/>
                  </a:cubicBezTo>
                  <a:cubicBezTo>
                    <a:pt x="69" y="85"/>
                    <a:pt x="70" y="84"/>
                    <a:pt x="71" y="84"/>
                  </a:cubicBezTo>
                  <a:cubicBezTo>
                    <a:pt x="72" y="84"/>
                    <a:pt x="73" y="85"/>
                    <a:pt x="74" y="84"/>
                  </a:cubicBezTo>
                  <a:cubicBezTo>
                    <a:pt x="75" y="83"/>
                    <a:pt x="73" y="81"/>
                    <a:pt x="74" y="79"/>
                  </a:cubicBezTo>
                  <a:cubicBezTo>
                    <a:pt x="75" y="79"/>
                    <a:pt x="76" y="79"/>
                    <a:pt x="77" y="79"/>
                  </a:cubicBezTo>
                  <a:cubicBezTo>
                    <a:pt x="79" y="78"/>
                    <a:pt x="82" y="79"/>
                    <a:pt x="81" y="75"/>
                  </a:cubicBezTo>
                  <a:cubicBezTo>
                    <a:pt x="82" y="75"/>
                    <a:pt x="83" y="76"/>
                    <a:pt x="84" y="76"/>
                  </a:cubicBezTo>
                  <a:cubicBezTo>
                    <a:pt x="86" y="75"/>
                    <a:pt x="86" y="75"/>
                    <a:pt x="87" y="74"/>
                  </a:cubicBezTo>
                  <a:cubicBezTo>
                    <a:pt x="88" y="75"/>
                    <a:pt x="88" y="80"/>
                    <a:pt x="91" y="78"/>
                  </a:cubicBezTo>
                  <a:cubicBezTo>
                    <a:pt x="94" y="76"/>
                    <a:pt x="90" y="74"/>
                    <a:pt x="89" y="73"/>
                  </a:cubicBezTo>
                  <a:cubicBezTo>
                    <a:pt x="88" y="71"/>
                    <a:pt x="91" y="68"/>
                    <a:pt x="92" y="66"/>
                  </a:cubicBezTo>
                  <a:cubicBezTo>
                    <a:pt x="92" y="64"/>
                    <a:pt x="92" y="63"/>
                    <a:pt x="92" y="62"/>
                  </a:cubicBezTo>
                  <a:cubicBezTo>
                    <a:pt x="92" y="60"/>
                    <a:pt x="92" y="58"/>
                    <a:pt x="92" y="57"/>
                  </a:cubicBezTo>
                  <a:cubicBezTo>
                    <a:pt x="93" y="53"/>
                    <a:pt x="95" y="53"/>
                    <a:pt x="97" y="52"/>
                  </a:cubicBezTo>
                  <a:cubicBezTo>
                    <a:pt x="101" y="51"/>
                    <a:pt x="100" y="49"/>
                    <a:pt x="102" y="46"/>
                  </a:cubicBezTo>
                  <a:cubicBezTo>
                    <a:pt x="104" y="44"/>
                    <a:pt x="105" y="46"/>
                    <a:pt x="108" y="46"/>
                  </a:cubicBezTo>
                  <a:cubicBezTo>
                    <a:pt x="111" y="46"/>
                    <a:pt x="109" y="43"/>
                    <a:pt x="111" y="42"/>
                  </a:cubicBezTo>
                  <a:cubicBezTo>
                    <a:pt x="111" y="42"/>
                    <a:pt x="112" y="42"/>
                    <a:pt x="112" y="41"/>
                  </a:cubicBezTo>
                  <a:cubicBezTo>
                    <a:pt x="113" y="40"/>
                    <a:pt x="111" y="40"/>
                    <a:pt x="111" y="39"/>
                  </a:cubicBezTo>
                  <a:cubicBezTo>
                    <a:pt x="109" y="39"/>
                    <a:pt x="106" y="40"/>
                    <a:pt x="106" y="37"/>
                  </a:cubicBezTo>
                  <a:cubicBezTo>
                    <a:pt x="106" y="35"/>
                    <a:pt x="108" y="33"/>
                    <a:pt x="108" y="31"/>
                  </a:cubicBezTo>
                  <a:cubicBezTo>
                    <a:pt x="110" y="27"/>
                    <a:pt x="109" y="27"/>
                    <a:pt x="106" y="26"/>
                  </a:cubicBezTo>
                  <a:cubicBezTo>
                    <a:pt x="103" y="24"/>
                    <a:pt x="102" y="22"/>
                    <a:pt x="100" y="20"/>
                  </a:cubicBezTo>
                  <a:cubicBezTo>
                    <a:pt x="98" y="17"/>
                    <a:pt x="95" y="16"/>
                    <a:pt x="93" y="13"/>
                  </a:cubicBezTo>
                  <a:cubicBezTo>
                    <a:pt x="91" y="11"/>
                    <a:pt x="90" y="9"/>
                    <a:pt x="87" y="9"/>
                  </a:cubicBezTo>
                  <a:cubicBezTo>
                    <a:pt x="84" y="9"/>
                    <a:pt x="81" y="9"/>
                    <a:pt x="79" y="6"/>
                  </a:cubicBezTo>
                  <a:cubicBezTo>
                    <a:pt x="78" y="5"/>
                    <a:pt x="77" y="4"/>
                    <a:pt x="76" y="2"/>
                  </a:cubicBezTo>
                  <a:cubicBezTo>
                    <a:pt x="76" y="1"/>
                    <a:pt x="76" y="0"/>
                    <a:pt x="74" y="1"/>
                  </a:cubicBezTo>
                  <a:cubicBezTo>
                    <a:pt x="73" y="1"/>
                    <a:pt x="72" y="3"/>
                    <a:pt x="71" y="3"/>
                  </a:cubicBezTo>
                  <a:cubicBezTo>
                    <a:pt x="70" y="4"/>
                    <a:pt x="69" y="5"/>
                    <a:pt x="68" y="6"/>
                  </a:cubicBezTo>
                  <a:cubicBezTo>
                    <a:pt x="66" y="6"/>
                    <a:pt x="65" y="6"/>
                    <a:pt x="64" y="6"/>
                  </a:cubicBezTo>
                  <a:cubicBezTo>
                    <a:pt x="63" y="6"/>
                    <a:pt x="62" y="7"/>
                    <a:pt x="61" y="6"/>
                  </a:cubicBezTo>
                  <a:cubicBezTo>
                    <a:pt x="59" y="6"/>
                    <a:pt x="59" y="4"/>
                    <a:pt x="57" y="4"/>
                  </a:cubicBezTo>
                  <a:cubicBezTo>
                    <a:pt x="55" y="4"/>
                    <a:pt x="54" y="5"/>
                    <a:pt x="52" y="4"/>
                  </a:cubicBezTo>
                  <a:cubicBezTo>
                    <a:pt x="52" y="3"/>
                    <a:pt x="51" y="4"/>
                    <a:pt x="50" y="4"/>
                  </a:cubicBezTo>
                  <a:cubicBezTo>
                    <a:pt x="49" y="4"/>
                    <a:pt x="49" y="4"/>
                    <a:pt x="47" y="4"/>
                  </a:cubicBezTo>
                  <a:cubicBezTo>
                    <a:pt x="45" y="2"/>
                    <a:pt x="44" y="3"/>
                    <a:pt x="42" y="4"/>
                  </a:cubicBezTo>
                  <a:cubicBezTo>
                    <a:pt x="40" y="5"/>
                    <a:pt x="40" y="4"/>
                    <a:pt x="38" y="2"/>
                  </a:cubicBezTo>
                  <a:cubicBezTo>
                    <a:pt x="36" y="0"/>
                    <a:pt x="35" y="4"/>
                    <a:pt x="32" y="3"/>
                  </a:cubicBezTo>
                  <a:cubicBezTo>
                    <a:pt x="31" y="3"/>
                    <a:pt x="30" y="1"/>
                    <a:pt x="29" y="1"/>
                  </a:cubicBezTo>
                  <a:cubicBezTo>
                    <a:pt x="27" y="1"/>
                    <a:pt x="25" y="1"/>
                    <a:pt x="24" y="1"/>
                  </a:cubicBezTo>
                  <a:cubicBezTo>
                    <a:pt x="22" y="1"/>
                    <a:pt x="21" y="1"/>
                    <a:pt x="19" y="2"/>
                  </a:cubicBezTo>
                  <a:cubicBezTo>
                    <a:pt x="18" y="2"/>
                    <a:pt x="17" y="3"/>
                    <a:pt x="15" y="3"/>
                  </a:cubicBezTo>
                  <a:cubicBezTo>
                    <a:pt x="12" y="5"/>
                    <a:pt x="9" y="6"/>
                    <a:pt x="7" y="7"/>
                  </a:cubicBezTo>
                  <a:cubicBezTo>
                    <a:pt x="5" y="8"/>
                    <a:pt x="5" y="9"/>
                    <a:pt x="4" y="10"/>
                  </a:cubicBezTo>
                  <a:cubicBezTo>
                    <a:pt x="3" y="12"/>
                    <a:pt x="3" y="13"/>
                    <a:pt x="1" y="12"/>
                  </a:cubicBezTo>
                  <a:cubicBezTo>
                    <a:pt x="1" y="16"/>
                    <a:pt x="1" y="19"/>
                    <a:pt x="1" y="23"/>
                  </a:cubicBezTo>
                  <a:cubicBezTo>
                    <a:pt x="1" y="26"/>
                    <a:pt x="1" y="29"/>
                    <a:pt x="1" y="32"/>
                  </a:cubicBezTo>
                  <a:cubicBezTo>
                    <a:pt x="1" y="34"/>
                    <a:pt x="2" y="35"/>
                    <a:pt x="2" y="32"/>
                  </a:cubicBezTo>
                  <a:cubicBezTo>
                    <a:pt x="2" y="31"/>
                    <a:pt x="0" y="28"/>
                    <a:pt x="2" y="27"/>
                  </a:cubicBezTo>
                  <a:cubicBezTo>
                    <a:pt x="3" y="29"/>
                    <a:pt x="4" y="31"/>
                    <a:pt x="4" y="33"/>
                  </a:cubicBezTo>
                  <a:cubicBezTo>
                    <a:pt x="4" y="35"/>
                    <a:pt x="3" y="37"/>
                    <a:pt x="3" y="38"/>
                  </a:cubicBezTo>
                  <a:cubicBezTo>
                    <a:pt x="5" y="38"/>
                    <a:pt x="5" y="39"/>
                    <a:pt x="5" y="40"/>
                  </a:cubicBezTo>
                  <a:cubicBezTo>
                    <a:pt x="7" y="40"/>
                    <a:pt x="7" y="41"/>
                    <a:pt x="8" y="42"/>
                  </a:cubicBezTo>
                  <a:cubicBezTo>
                    <a:pt x="9" y="43"/>
                    <a:pt x="9" y="43"/>
                    <a:pt x="10" y="43"/>
                  </a:cubicBezTo>
                  <a:cubicBezTo>
                    <a:pt x="11" y="43"/>
                    <a:pt x="11" y="43"/>
                    <a:pt x="11" y="43"/>
                  </a:cubicBezTo>
                  <a:cubicBezTo>
                    <a:pt x="11" y="43"/>
                    <a:pt x="12" y="43"/>
                    <a:pt x="12" y="44"/>
                  </a:cubicBezTo>
                  <a:cubicBezTo>
                    <a:pt x="13" y="44"/>
                    <a:pt x="14" y="44"/>
                    <a:pt x="15" y="45"/>
                  </a:cubicBezTo>
                  <a:cubicBezTo>
                    <a:pt x="16" y="46"/>
                    <a:pt x="18" y="47"/>
                    <a:pt x="19" y="47"/>
                  </a:cubicBezTo>
                  <a:cubicBezTo>
                    <a:pt x="20" y="49"/>
                    <a:pt x="19" y="49"/>
                    <a:pt x="22" y="49"/>
                  </a:cubicBezTo>
                  <a:cubicBezTo>
                    <a:pt x="22" y="49"/>
                    <a:pt x="22" y="49"/>
                    <a:pt x="22" y="48"/>
                  </a:cubicBezTo>
                  <a:cubicBezTo>
                    <a:pt x="24" y="47"/>
                    <a:pt x="25" y="48"/>
                    <a:pt x="27" y="48"/>
                  </a:cubicBezTo>
                  <a:cubicBezTo>
                    <a:pt x="28" y="48"/>
                    <a:pt x="29" y="48"/>
                    <a:pt x="30" y="48"/>
                  </a:cubicBezTo>
                  <a:cubicBezTo>
                    <a:pt x="31" y="49"/>
                    <a:pt x="31" y="50"/>
                    <a:pt x="32" y="51"/>
                  </a:cubicBezTo>
                  <a:cubicBezTo>
                    <a:pt x="33" y="52"/>
                    <a:pt x="34" y="52"/>
                    <a:pt x="35" y="54"/>
                  </a:cubicBezTo>
                  <a:cubicBezTo>
                    <a:pt x="37" y="57"/>
                    <a:pt x="34" y="59"/>
                    <a:pt x="33" y="62"/>
                  </a:cubicBezTo>
                  <a:cubicBezTo>
                    <a:pt x="32" y="64"/>
                    <a:pt x="32" y="65"/>
                    <a:pt x="32" y="67"/>
                  </a:cubicBezTo>
                  <a:cubicBezTo>
                    <a:pt x="32" y="69"/>
                    <a:pt x="34" y="70"/>
                    <a:pt x="34" y="71"/>
                  </a:cubicBezTo>
                  <a:cubicBezTo>
                    <a:pt x="33" y="71"/>
                    <a:pt x="33" y="71"/>
                    <a:pt x="33" y="71"/>
                  </a:cubicBezTo>
                  <a:cubicBezTo>
                    <a:pt x="35" y="72"/>
                    <a:pt x="36" y="71"/>
                    <a:pt x="38" y="71"/>
                  </a:cubicBezTo>
                  <a:cubicBezTo>
                    <a:pt x="39" y="72"/>
                    <a:pt x="39" y="73"/>
                    <a:pt x="40" y="74"/>
                  </a:cubicBezTo>
                  <a:cubicBezTo>
                    <a:pt x="41" y="74"/>
                    <a:pt x="42" y="74"/>
                    <a:pt x="43" y="75"/>
                  </a:cubicBezTo>
                  <a:cubicBezTo>
                    <a:pt x="47" y="77"/>
                    <a:pt x="48" y="81"/>
                    <a:pt x="48" y="85"/>
                  </a:cubicBezTo>
                  <a:cubicBezTo>
                    <a:pt x="49" y="86"/>
                    <a:pt x="50" y="86"/>
                    <a:pt x="52" y="86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31" name="Freeform 38">
              <a:extLst>
                <a:ext uri="{FF2B5EF4-FFF2-40B4-BE49-F238E27FC236}">
                  <a16:creationId xmlns:a16="http://schemas.microsoft.com/office/drawing/2014/main" id="{C2965113-4620-C1DF-8B47-4AC2B545AFB7}"/>
                </a:ext>
              </a:extLst>
            </p:cNvPr>
            <p:cNvSpPr>
              <a:spLocks/>
            </p:cNvSpPr>
            <p:nvPr/>
          </p:nvSpPr>
          <p:spPr bwMode="auto">
            <a:xfrm>
              <a:off x="9994900" y="3571875"/>
              <a:ext cx="536575" cy="328612"/>
            </a:xfrm>
            <a:custGeom>
              <a:avLst/>
              <a:gdLst>
                <a:gd name="T0" fmla="*/ 121 w 141"/>
                <a:gd name="T1" fmla="*/ 80 h 86"/>
                <a:gd name="T2" fmla="*/ 130 w 141"/>
                <a:gd name="T3" fmla="*/ 79 h 86"/>
                <a:gd name="T4" fmla="*/ 136 w 141"/>
                <a:gd name="T5" fmla="*/ 71 h 86"/>
                <a:gd name="T6" fmla="*/ 140 w 141"/>
                <a:gd name="T7" fmla="*/ 60 h 86"/>
                <a:gd name="T8" fmla="*/ 138 w 141"/>
                <a:gd name="T9" fmla="*/ 53 h 86"/>
                <a:gd name="T10" fmla="*/ 136 w 141"/>
                <a:gd name="T11" fmla="*/ 47 h 86"/>
                <a:gd name="T12" fmla="*/ 130 w 141"/>
                <a:gd name="T13" fmla="*/ 44 h 86"/>
                <a:gd name="T14" fmla="*/ 132 w 141"/>
                <a:gd name="T15" fmla="*/ 35 h 86"/>
                <a:gd name="T16" fmla="*/ 134 w 141"/>
                <a:gd name="T17" fmla="*/ 29 h 86"/>
                <a:gd name="T18" fmla="*/ 129 w 141"/>
                <a:gd name="T19" fmla="*/ 22 h 86"/>
                <a:gd name="T20" fmla="*/ 121 w 141"/>
                <a:gd name="T21" fmla="*/ 19 h 86"/>
                <a:gd name="T22" fmla="*/ 113 w 141"/>
                <a:gd name="T23" fmla="*/ 18 h 86"/>
                <a:gd name="T24" fmla="*/ 105 w 141"/>
                <a:gd name="T25" fmla="*/ 17 h 86"/>
                <a:gd name="T26" fmla="*/ 99 w 141"/>
                <a:gd name="T27" fmla="*/ 10 h 86"/>
                <a:gd name="T28" fmla="*/ 94 w 141"/>
                <a:gd name="T29" fmla="*/ 7 h 86"/>
                <a:gd name="T30" fmla="*/ 89 w 141"/>
                <a:gd name="T31" fmla="*/ 4 h 86"/>
                <a:gd name="T32" fmla="*/ 85 w 141"/>
                <a:gd name="T33" fmla="*/ 1 h 86"/>
                <a:gd name="T34" fmla="*/ 84 w 141"/>
                <a:gd name="T35" fmla="*/ 3 h 86"/>
                <a:gd name="T36" fmla="*/ 77 w 141"/>
                <a:gd name="T37" fmla="*/ 2 h 86"/>
                <a:gd name="T38" fmla="*/ 70 w 141"/>
                <a:gd name="T39" fmla="*/ 5 h 86"/>
                <a:gd name="T40" fmla="*/ 66 w 141"/>
                <a:gd name="T41" fmla="*/ 13 h 86"/>
                <a:gd name="T42" fmla="*/ 64 w 141"/>
                <a:gd name="T43" fmla="*/ 35 h 86"/>
                <a:gd name="T44" fmla="*/ 51 w 141"/>
                <a:gd name="T45" fmla="*/ 39 h 86"/>
                <a:gd name="T46" fmla="*/ 44 w 141"/>
                <a:gd name="T47" fmla="*/ 30 h 86"/>
                <a:gd name="T48" fmla="*/ 34 w 141"/>
                <a:gd name="T49" fmla="*/ 18 h 86"/>
                <a:gd name="T50" fmla="*/ 32 w 141"/>
                <a:gd name="T51" fmla="*/ 12 h 86"/>
                <a:gd name="T52" fmla="*/ 21 w 141"/>
                <a:gd name="T53" fmla="*/ 17 h 86"/>
                <a:gd name="T54" fmla="*/ 11 w 141"/>
                <a:gd name="T55" fmla="*/ 25 h 86"/>
                <a:gd name="T56" fmla="*/ 8 w 141"/>
                <a:gd name="T57" fmla="*/ 40 h 86"/>
                <a:gd name="T58" fmla="*/ 2 w 141"/>
                <a:gd name="T59" fmla="*/ 49 h 86"/>
                <a:gd name="T60" fmla="*/ 2 w 141"/>
                <a:gd name="T61" fmla="*/ 58 h 86"/>
                <a:gd name="T62" fmla="*/ 0 w 141"/>
                <a:gd name="T63" fmla="*/ 66 h 86"/>
                <a:gd name="T64" fmla="*/ 7 w 141"/>
                <a:gd name="T65" fmla="*/ 67 h 86"/>
                <a:gd name="T66" fmla="*/ 24 w 141"/>
                <a:gd name="T67" fmla="*/ 60 h 86"/>
                <a:gd name="T68" fmla="*/ 33 w 141"/>
                <a:gd name="T69" fmla="*/ 62 h 86"/>
                <a:gd name="T70" fmla="*/ 43 w 141"/>
                <a:gd name="T71" fmla="*/ 63 h 86"/>
                <a:gd name="T72" fmla="*/ 51 w 141"/>
                <a:gd name="T73" fmla="*/ 63 h 86"/>
                <a:gd name="T74" fmla="*/ 58 w 141"/>
                <a:gd name="T75" fmla="*/ 63 h 86"/>
                <a:gd name="T76" fmla="*/ 65 w 141"/>
                <a:gd name="T77" fmla="*/ 65 h 86"/>
                <a:gd name="T78" fmla="*/ 75 w 141"/>
                <a:gd name="T79" fmla="*/ 60 h 86"/>
                <a:gd name="T80" fmla="*/ 80 w 141"/>
                <a:gd name="T81" fmla="*/ 65 h 86"/>
                <a:gd name="T82" fmla="*/ 95 w 141"/>
                <a:gd name="T83" fmla="*/ 73 h 86"/>
                <a:gd name="T84" fmla="*/ 102 w 141"/>
                <a:gd name="T85" fmla="*/ 81 h 86"/>
                <a:gd name="T86" fmla="*/ 110 w 141"/>
                <a:gd name="T87" fmla="*/ 86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41" h="86">
                  <a:moveTo>
                    <a:pt x="117" y="81"/>
                  </a:moveTo>
                  <a:cubicBezTo>
                    <a:pt x="118" y="80"/>
                    <a:pt x="119" y="80"/>
                    <a:pt x="121" y="80"/>
                  </a:cubicBezTo>
                  <a:cubicBezTo>
                    <a:pt x="122" y="81"/>
                    <a:pt x="124" y="82"/>
                    <a:pt x="124" y="80"/>
                  </a:cubicBezTo>
                  <a:cubicBezTo>
                    <a:pt x="127" y="80"/>
                    <a:pt x="129" y="84"/>
                    <a:pt x="130" y="79"/>
                  </a:cubicBezTo>
                  <a:cubicBezTo>
                    <a:pt x="131" y="77"/>
                    <a:pt x="131" y="76"/>
                    <a:pt x="133" y="75"/>
                  </a:cubicBezTo>
                  <a:cubicBezTo>
                    <a:pt x="134" y="74"/>
                    <a:pt x="135" y="72"/>
                    <a:pt x="136" y="71"/>
                  </a:cubicBezTo>
                  <a:cubicBezTo>
                    <a:pt x="139" y="69"/>
                    <a:pt x="141" y="70"/>
                    <a:pt x="141" y="65"/>
                  </a:cubicBezTo>
                  <a:cubicBezTo>
                    <a:pt x="141" y="64"/>
                    <a:pt x="141" y="62"/>
                    <a:pt x="140" y="60"/>
                  </a:cubicBezTo>
                  <a:cubicBezTo>
                    <a:pt x="140" y="58"/>
                    <a:pt x="140" y="56"/>
                    <a:pt x="139" y="54"/>
                  </a:cubicBezTo>
                  <a:cubicBezTo>
                    <a:pt x="138" y="54"/>
                    <a:pt x="138" y="54"/>
                    <a:pt x="138" y="53"/>
                  </a:cubicBezTo>
                  <a:cubicBezTo>
                    <a:pt x="137" y="52"/>
                    <a:pt x="138" y="51"/>
                    <a:pt x="137" y="49"/>
                  </a:cubicBezTo>
                  <a:cubicBezTo>
                    <a:pt x="135" y="48"/>
                    <a:pt x="136" y="49"/>
                    <a:pt x="136" y="47"/>
                  </a:cubicBezTo>
                  <a:cubicBezTo>
                    <a:pt x="135" y="46"/>
                    <a:pt x="135" y="44"/>
                    <a:pt x="134" y="44"/>
                  </a:cubicBezTo>
                  <a:cubicBezTo>
                    <a:pt x="133" y="43"/>
                    <a:pt x="131" y="45"/>
                    <a:pt x="130" y="44"/>
                  </a:cubicBezTo>
                  <a:cubicBezTo>
                    <a:pt x="131" y="42"/>
                    <a:pt x="132" y="41"/>
                    <a:pt x="132" y="40"/>
                  </a:cubicBezTo>
                  <a:cubicBezTo>
                    <a:pt x="133" y="38"/>
                    <a:pt x="132" y="37"/>
                    <a:pt x="132" y="35"/>
                  </a:cubicBezTo>
                  <a:cubicBezTo>
                    <a:pt x="132" y="34"/>
                    <a:pt x="133" y="34"/>
                    <a:pt x="134" y="33"/>
                  </a:cubicBezTo>
                  <a:cubicBezTo>
                    <a:pt x="135" y="32"/>
                    <a:pt x="135" y="30"/>
                    <a:pt x="134" y="29"/>
                  </a:cubicBezTo>
                  <a:cubicBezTo>
                    <a:pt x="134" y="27"/>
                    <a:pt x="132" y="26"/>
                    <a:pt x="131" y="25"/>
                  </a:cubicBezTo>
                  <a:cubicBezTo>
                    <a:pt x="129" y="24"/>
                    <a:pt x="129" y="24"/>
                    <a:pt x="129" y="22"/>
                  </a:cubicBezTo>
                  <a:cubicBezTo>
                    <a:pt x="128" y="21"/>
                    <a:pt x="128" y="20"/>
                    <a:pt x="126" y="20"/>
                  </a:cubicBezTo>
                  <a:cubicBezTo>
                    <a:pt x="124" y="19"/>
                    <a:pt x="123" y="20"/>
                    <a:pt x="121" y="19"/>
                  </a:cubicBezTo>
                  <a:cubicBezTo>
                    <a:pt x="120" y="19"/>
                    <a:pt x="119" y="18"/>
                    <a:pt x="118" y="17"/>
                  </a:cubicBezTo>
                  <a:cubicBezTo>
                    <a:pt x="116" y="16"/>
                    <a:pt x="115" y="17"/>
                    <a:pt x="113" y="18"/>
                  </a:cubicBezTo>
                  <a:cubicBezTo>
                    <a:pt x="113" y="19"/>
                    <a:pt x="110" y="20"/>
                    <a:pt x="109" y="20"/>
                  </a:cubicBezTo>
                  <a:cubicBezTo>
                    <a:pt x="108" y="20"/>
                    <a:pt x="106" y="18"/>
                    <a:pt x="105" y="17"/>
                  </a:cubicBezTo>
                  <a:cubicBezTo>
                    <a:pt x="103" y="16"/>
                    <a:pt x="103" y="15"/>
                    <a:pt x="102" y="13"/>
                  </a:cubicBezTo>
                  <a:cubicBezTo>
                    <a:pt x="101" y="12"/>
                    <a:pt x="100" y="12"/>
                    <a:pt x="99" y="10"/>
                  </a:cubicBezTo>
                  <a:cubicBezTo>
                    <a:pt x="98" y="8"/>
                    <a:pt x="99" y="8"/>
                    <a:pt x="96" y="8"/>
                  </a:cubicBezTo>
                  <a:cubicBezTo>
                    <a:pt x="95" y="8"/>
                    <a:pt x="95" y="8"/>
                    <a:pt x="94" y="7"/>
                  </a:cubicBezTo>
                  <a:cubicBezTo>
                    <a:pt x="93" y="7"/>
                    <a:pt x="93" y="6"/>
                    <a:pt x="93" y="5"/>
                  </a:cubicBezTo>
                  <a:cubicBezTo>
                    <a:pt x="92" y="7"/>
                    <a:pt x="89" y="4"/>
                    <a:pt x="89" y="4"/>
                  </a:cubicBezTo>
                  <a:cubicBezTo>
                    <a:pt x="88" y="3"/>
                    <a:pt x="88" y="2"/>
                    <a:pt x="87" y="1"/>
                  </a:cubicBezTo>
                  <a:cubicBezTo>
                    <a:pt x="86" y="1"/>
                    <a:pt x="86" y="1"/>
                    <a:pt x="85" y="1"/>
                  </a:cubicBezTo>
                  <a:cubicBezTo>
                    <a:pt x="85" y="1"/>
                    <a:pt x="85" y="0"/>
                    <a:pt x="85" y="0"/>
                  </a:cubicBezTo>
                  <a:cubicBezTo>
                    <a:pt x="84" y="1"/>
                    <a:pt x="85" y="2"/>
                    <a:pt x="84" y="3"/>
                  </a:cubicBezTo>
                  <a:cubicBezTo>
                    <a:pt x="82" y="4"/>
                    <a:pt x="82" y="1"/>
                    <a:pt x="81" y="0"/>
                  </a:cubicBezTo>
                  <a:cubicBezTo>
                    <a:pt x="80" y="0"/>
                    <a:pt x="79" y="2"/>
                    <a:pt x="77" y="2"/>
                  </a:cubicBezTo>
                  <a:cubicBezTo>
                    <a:pt x="76" y="3"/>
                    <a:pt x="75" y="3"/>
                    <a:pt x="73" y="4"/>
                  </a:cubicBezTo>
                  <a:cubicBezTo>
                    <a:pt x="73" y="4"/>
                    <a:pt x="71" y="4"/>
                    <a:pt x="70" y="5"/>
                  </a:cubicBezTo>
                  <a:cubicBezTo>
                    <a:pt x="68" y="6"/>
                    <a:pt x="68" y="7"/>
                    <a:pt x="65" y="7"/>
                  </a:cubicBezTo>
                  <a:cubicBezTo>
                    <a:pt x="64" y="9"/>
                    <a:pt x="65" y="12"/>
                    <a:pt x="66" y="13"/>
                  </a:cubicBezTo>
                  <a:cubicBezTo>
                    <a:pt x="66" y="15"/>
                    <a:pt x="66" y="18"/>
                    <a:pt x="66" y="21"/>
                  </a:cubicBezTo>
                  <a:cubicBezTo>
                    <a:pt x="67" y="26"/>
                    <a:pt x="68" y="31"/>
                    <a:pt x="64" y="35"/>
                  </a:cubicBezTo>
                  <a:cubicBezTo>
                    <a:pt x="62" y="37"/>
                    <a:pt x="59" y="38"/>
                    <a:pt x="57" y="38"/>
                  </a:cubicBezTo>
                  <a:cubicBezTo>
                    <a:pt x="55" y="39"/>
                    <a:pt x="53" y="41"/>
                    <a:pt x="51" y="39"/>
                  </a:cubicBezTo>
                  <a:cubicBezTo>
                    <a:pt x="49" y="38"/>
                    <a:pt x="48" y="37"/>
                    <a:pt x="46" y="36"/>
                  </a:cubicBezTo>
                  <a:cubicBezTo>
                    <a:pt x="44" y="35"/>
                    <a:pt x="45" y="32"/>
                    <a:pt x="44" y="30"/>
                  </a:cubicBezTo>
                  <a:cubicBezTo>
                    <a:pt x="43" y="27"/>
                    <a:pt x="42" y="26"/>
                    <a:pt x="40" y="24"/>
                  </a:cubicBezTo>
                  <a:cubicBezTo>
                    <a:pt x="38" y="22"/>
                    <a:pt x="36" y="20"/>
                    <a:pt x="34" y="18"/>
                  </a:cubicBezTo>
                  <a:cubicBezTo>
                    <a:pt x="33" y="17"/>
                    <a:pt x="32" y="17"/>
                    <a:pt x="32" y="16"/>
                  </a:cubicBezTo>
                  <a:cubicBezTo>
                    <a:pt x="31" y="15"/>
                    <a:pt x="32" y="13"/>
                    <a:pt x="32" y="12"/>
                  </a:cubicBezTo>
                  <a:cubicBezTo>
                    <a:pt x="31" y="10"/>
                    <a:pt x="29" y="13"/>
                    <a:pt x="27" y="14"/>
                  </a:cubicBezTo>
                  <a:cubicBezTo>
                    <a:pt x="25" y="15"/>
                    <a:pt x="23" y="16"/>
                    <a:pt x="21" y="17"/>
                  </a:cubicBezTo>
                  <a:cubicBezTo>
                    <a:pt x="17" y="18"/>
                    <a:pt x="16" y="17"/>
                    <a:pt x="13" y="20"/>
                  </a:cubicBezTo>
                  <a:cubicBezTo>
                    <a:pt x="12" y="21"/>
                    <a:pt x="11" y="23"/>
                    <a:pt x="11" y="25"/>
                  </a:cubicBezTo>
                  <a:cubicBezTo>
                    <a:pt x="10" y="27"/>
                    <a:pt x="8" y="29"/>
                    <a:pt x="8" y="31"/>
                  </a:cubicBezTo>
                  <a:cubicBezTo>
                    <a:pt x="8" y="34"/>
                    <a:pt x="9" y="37"/>
                    <a:pt x="8" y="40"/>
                  </a:cubicBezTo>
                  <a:cubicBezTo>
                    <a:pt x="6" y="42"/>
                    <a:pt x="3" y="42"/>
                    <a:pt x="2" y="45"/>
                  </a:cubicBezTo>
                  <a:cubicBezTo>
                    <a:pt x="1" y="46"/>
                    <a:pt x="2" y="48"/>
                    <a:pt x="2" y="49"/>
                  </a:cubicBezTo>
                  <a:cubicBezTo>
                    <a:pt x="2" y="51"/>
                    <a:pt x="1" y="53"/>
                    <a:pt x="1" y="54"/>
                  </a:cubicBezTo>
                  <a:cubicBezTo>
                    <a:pt x="1" y="56"/>
                    <a:pt x="2" y="57"/>
                    <a:pt x="2" y="58"/>
                  </a:cubicBezTo>
                  <a:cubicBezTo>
                    <a:pt x="2" y="61"/>
                    <a:pt x="2" y="60"/>
                    <a:pt x="0" y="60"/>
                  </a:cubicBezTo>
                  <a:cubicBezTo>
                    <a:pt x="0" y="62"/>
                    <a:pt x="0" y="64"/>
                    <a:pt x="0" y="66"/>
                  </a:cubicBezTo>
                  <a:cubicBezTo>
                    <a:pt x="0" y="68"/>
                    <a:pt x="2" y="69"/>
                    <a:pt x="2" y="71"/>
                  </a:cubicBezTo>
                  <a:cubicBezTo>
                    <a:pt x="5" y="72"/>
                    <a:pt x="5" y="68"/>
                    <a:pt x="7" y="67"/>
                  </a:cubicBezTo>
                  <a:cubicBezTo>
                    <a:pt x="10" y="65"/>
                    <a:pt x="12" y="64"/>
                    <a:pt x="16" y="63"/>
                  </a:cubicBezTo>
                  <a:cubicBezTo>
                    <a:pt x="19" y="62"/>
                    <a:pt x="21" y="60"/>
                    <a:pt x="24" y="60"/>
                  </a:cubicBezTo>
                  <a:cubicBezTo>
                    <a:pt x="26" y="60"/>
                    <a:pt x="28" y="60"/>
                    <a:pt x="30" y="60"/>
                  </a:cubicBezTo>
                  <a:cubicBezTo>
                    <a:pt x="31" y="60"/>
                    <a:pt x="32" y="62"/>
                    <a:pt x="33" y="62"/>
                  </a:cubicBezTo>
                  <a:cubicBezTo>
                    <a:pt x="36" y="63"/>
                    <a:pt x="37" y="59"/>
                    <a:pt x="39" y="61"/>
                  </a:cubicBezTo>
                  <a:cubicBezTo>
                    <a:pt x="41" y="62"/>
                    <a:pt x="41" y="64"/>
                    <a:pt x="43" y="63"/>
                  </a:cubicBezTo>
                  <a:cubicBezTo>
                    <a:pt x="45" y="62"/>
                    <a:pt x="45" y="61"/>
                    <a:pt x="48" y="62"/>
                  </a:cubicBezTo>
                  <a:cubicBezTo>
                    <a:pt x="49" y="63"/>
                    <a:pt x="49" y="64"/>
                    <a:pt x="51" y="63"/>
                  </a:cubicBezTo>
                  <a:cubicBezTo>
                    <a:pt x="52" y="63"/>
                    <a:pt x="53" y="61"/>
                    <a:pt x="53" y="63"/>
                  </a:cubicBezTo>
                  <a:cubicBezTo>
                    <a:pt x="55" y="64"/>
                    <a:pt x="56" y="63"/>
                    <a:pt x="58" y="63"/>
                  </a:cubicBezTo>
                  <a:cubicBezTo>
                    <a:pt x="59" y="63"/>
                    <a:pt x="60" y="64"/>
                    <a:pt x="61" y="65"/>
                  </a:cubicBezTo>
                  <a:cubicBezTo>
                    <a:pt x="63" y="66"/>
                    <a:pt x="63" y="66"/>
                    <a:pt x="65" y="65"/>
                  </a:cubicBezTo>
                  <a:cubicBezTo>
                    <a:pt x="66" y="65"/>
                    <a:pt x="67" y="65"/>
                    <a:pt x="68" y="65"/>
                  </a:cubicBezTo>
                  <a:cubicBezTo>
                    <a:pt x="71" y="64"/>
                    <a:pt x="73" y="61"/>
                    <a:pt x="75" y="60"/>
                  </a:cubicBezTo>
                  <a:cubicBezTo>
                    <a:pt x="77" y="59"/>
                    <a:pt x="76" y="60"/>
                    <a:pt x="77" y="61"/>
                  </a:cubicBezTo>
                  <a:cubicBezTo>
                    <a:pt x="78" y="63"/>
                    <a:pt x="79" y="64"/>
                    <a:pt x="80" y="65"/>
                  </a:cubicBezTo>
                  <a:cubicBezTo>
                    <a:pt x="82" y="68"/>
                    <a:pt x="85" y="68"/>
                    <a:pt x="88" y="68"/>
                  </a:cubicBezTo>
                  <a:cubicBezTo>
                    <a:pt x="92" y="69"/>
                    <a:pt x="93" y="71"/>
                    <a:pt x="95" y="73"/>
                  </a:cubicBezTo>
                  <a:cubicBezTo>
                    <a:pt x="96" y="74"/>
                    <a:pt x="98" y="75"/>
                    <a:pt x="99" y="76"/>
                  </a:cubicBezTo>
                  <a:cubicBezTo>
                    <a:pt x="101" y="78"/>
                    <a:pt x="101" y="79"/>
                    <a:pt x="102" y="81"/>
                  </a:cubicBezTo>
                  <a:cubicBezTo>
                    <a:pt x="103" y="82"/>
                    <a:pt x="104" y="83"/>
                    <a:pt x="106" y="84"/>
                  </a:cubicBezTo>
                  <a:cubicBezTo>
                    <a:pt x="107" y="85"/>
                    <a:pt x="109" y="85"/>
                    <a:pt x="110" y="86"/>
                  </a:cubicBezTo>
                  <a:cubicBezTo>
                    <a:pt x="113" y="85"/>
                    <a:pt x="115" y="84"/>
                    <a:pt x="117" y="81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32" name="Freeform 39">
              <a:extLst>
                <a:ext uri="{FF2B5EF4-FFF2-40B4-BE49-F238E27FC236}">
                  <a16:creationId xmlns:a16="http://schemas.microsoft.com/office/drawing/2014/main" id="{1938AD90-492F-CC1C-99B1-E39434A47E3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924925" y="4929188"/>
              <a:ext cx="887413" cy="1047750"/>
            </a:xfrm>
            <a:custGeom>
              <a:avLst/>
              <a:gdLst>
                <a:gd name="T0" fmla="*/ 168 w 233"/>
                <a:gd name="T1" fmla="*/ 261 h 275"/>
                <a:gd name="T2" fmla="*/ 157 w 233"/>
                <a:gd name="T3" fmla="*/ 273 h 275"/>
                <a:gd name="T4" fmla="*/ 114 w 233"/>
                <a:gd name="T5" fmla="*/ 245 h 275"/>
                <a:gd name="T6" fmla="*/ 131 w 233"/>
                <a:gd name="T7" fmla="*/ 236 h 275"/>
                <a:gd name="T8" fmla="*/ 148 w 233"/>
                <a:gd name="T9" fmla="*/ 240 h 275"/>
                <a:gd name="T10" fmla="*/ 168 w 233"/>
                <a:gd name="T11" fmla="*/ 237 h 275"/>
                <a:gd name="T12" fmla="*/ 173 w 233"/>
                <a:gd name="T13" fmla="*/ 240 h 275"/>
                <a:gd name="T14" fmla="*/ 133 w 233"/>
                <a:gd name="T15" fmla="*/ 23 h 275"/>
                <a:gd name="T16" fmla="*/ 113 w 233"/>
                <a:gd name="T17" fmla="*/ 10 h 275"/>
                <a:gd name="T18" fmla="*/ 103 w 233"/>
                <a:gd name="T19" fmla="*/ 2 h 275"/>
                <a:gd name="T20" fmla="*/ 76 w 233"/>
                <a:gd name="T21" fmla="*/ 6 h 275"/>
                <a:gd name="T22" fmla="*/ 67 w 233"/>
                <a:gd name="T23" fmla="*/ 13 h 275"/>
                <a:gd name="T24" fmla="*/ 66 w 233"/>
                <a:gd name="T25" fmla="*/ 22 h 275"/>
                <a:gd name="T26" fmla="*/ 49 w 233"/>
                <a:gd name="T27" fmla="*/ 25 h 275"/>
                <a:gd name="T28" fmla="*/ 43 w 233"/>
                <a:gd name="T29" fmla="*/ 30 h 275"/>
                <a:gd name="T30" fmla="*/ 33 w 233"/>
                <a:gd name="T31" fmla="*/ 18 h 275"/>
                <a:gd name="T32" fmla="*/ 24 w 233"/>
                <a:gd name="T33" fmla="*/ 31 h 275"/>
                <a:gd name="T34" fmla="*/ 6 w 233"/>
                <a:gd name="T35" fmla="*/ 40 h 275"/>
                <a:gd name="T36" fmla="*/ 8 w 233"/>
                <a:gd name="T37" fmla="*/ 52 h 275"/>
                <a:gd name="T38" fmla="*/ 2 w 233"/>
                <a:gd name="T39" fmla="*/ 58 h 275"/>
                <a:gd name="T40" fmla="*/ 9 w 233"/>
                <a:gd name="T41" fmla="*/ 67 h 275"/>
                <a:gd name="T42" fmla="*/ 6 w 233"/>
                <a:gd name="T43" fmla="*/ 74 h 275"/>
                <a:gd name="T44" fmla="*/ 19 w 233"/>
                <a:gd name="T45" fmla="*/ 81 h 275"/>
                <a:gd name="T46" fmla="*/ 18 w 233"/>
                <a:gd name="T47" fmla="*/ 88 h 275"/>
                <a:gd name="T48" fmla="*/ 37 w 233"/>
                <a:gd name="T49" fmla="*/ 77 h 275"/>
                <a:gd name="T50" fmla="*/ 62 w 233"/>
                <a:gd name="T51" fmla="*/ 84 h 275"/>
                <a:gd name="T52" fmla="*/ 76 w 233"/>
                <a:gd name="T53" fmla="*/ 112 h 275"/>
                <a:gd name="T54" fmla="*/ 89 w 233"/>
                <a:gd name="T55" fmla="*/ 128 h 275"/>
                <a:gd name="T56" fmla="*/ 111 w 233"/>
                <a:gd name="T57" fmla="*/ 147 h 275"/>
                <a:gd name="T58" fmla="*/ 127 w 233"/>
                <a:gd name="T59" fmla="*/ 159 h 275"/>
                <a:gd name="T60" fmla="*/ 151 w 233"/>
                <a:gd name="T61" fmla="*/ 170 h 275"/>
                <a:gd name="T62" fmla="*/ 174 w 233"/>
                <a:gd name="T63" fmla="*/ 190 h 275"/>
                <a:gd name="T64" fmla="*/ 182 w 233"/>
                <a:gd name="T65" fmla="*/ 224 h 275"/>
                <a:gd name="T66" fmla="*/ 178 w 233"/>
                <a:gd name="T67" fmla="*/ 242 h 275"/>
                <a:gd name="T68" fmla="*/ 195 w 233"/>
                <a:gd name="T69" fmla="*/ 227 h 275"/>
                <a:gd name="T70" fmla="*/ 203 w 233"/>
                <a:gd name="T71" fmla="*/ 205 h 275"/>
                <a:gd name="T72" fmla="*/ 197 w 233"/>
                <a:gd name="T73" fmla="*/ 188 h 275"/>
                <a:gd name="T74" fmla="*/ 208 w 233"/>
                <a:gd name="T75" fmla="*/ 180 h 275"/>
                <a:gd name="T76" fmla="*/ 225 w 233"/>
                <a:gd name="T77" fmla="*/ 194 h 275"/>
                <a:gd name="T78" fmla="*/ 219 w 233"/>
                <a:gd name="T79" fmla="*/ 173 h 275"/>
                <a:gd name="T80" fmla="*/ 184 w 233"/>
                <a:gd name="T81" fmla="*/ 154 h 275"/>
                <a:gd name="T82" fmla="*/ 172 w 233"/>
                <a:gd name="T83" fmla="*/ 142 h 275"/>
                <a:gd name="T84" fmla="*/ 142 w 233"/>
                <a:gd name="T85" fmla="*/ 114 h 275"/>
                <a:gd name="T86" fmla="*/ 116 w 233"/>
                <a:gd name="T87" fmla="*/ 84 h 275"/>
                <a:gd name="T88" fmla="*/ 114 w 233"/>
                <a:gd name="T89" fmla="*/ 63 h 275"/>
                <a:gd name="T90" fmla="*/ 109 w 233"/>
                <a:gd name="T91" fmla="*/ 50 h 275"/>
                <a:gd name="T92" fmla="*/ 126 w 233"/>
                <a:gd name="T93" fmla="*/ 41 h 275"/>
                <a:gd name="T94" fmla="*/ 61 w 233"/>
                <a:gd name="T95" fmla="*/ 173 h 275"/>
                <a:gd name="T96" fmla="*/ 56 w 233"/>
                <a:gd name="T97" fmla="*/ 159 h 275"/>
                <a:gd name="T98" fmla="*/ 41 w 233"/>
                <a:gd name="T99" fmla="*/ 167 h 275"/>
                <a:gd name="T100" fmla="*/ 31 w 233"/>
                <a:gd name="T101" fmla="*/ 176 h 275"/>
                <a:gd name="T102" fmla="*/ 36 w 233"/>
                <a:gd name="T103" fmla="*/ 194 h 275"/>
                <a:gd name="T104" fmla="*/ 36 w 233"/>
                <a:gd name="T105" fmla="*/ 202 h 275"/>
                <a:gd name="T106" fmla="*/ 43 w 233"/>
                <a:gd name="T107" fmla="*/ 219 h 275"/>
                <a:gd name="T108" fmla="*/ 58 w 233"/>
                <a:gd name="T109" fmla="*/ 211 h 275"/>
                <a:gd name="T110" fmla="*/ 61 w 233"/>
                <a:gd name="T111" fmla="*/ 173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33" h="275">
                  <a:moveTo>
                    <a:pt x="173" y="240"/>
                  </a:moveTo>
                  <a:cubicBezTo>
                    <a:pt x="173" y="243"/>
                    <a:pt x="170" y="245"/>
                    <a:pt x="168" y="248"/>
                  </a:cubicBezTo>
                  <a:cubicBezTo>
                    <a:pt x="167" y="251"/>
                    <a:pt x="166" y="255"/>
                    <a:pt x="166" y="258"/>
                  </a:cubicBezTo>
                  <a:cubicBezTo>
                    <a:pt x="167" y="259"/>
                    <a:pt x="168" y="259"/>
                    <a:pt x="168" y="259"/>
                  </a:cubicBezTo>
                  <a:cubicBezTo>
                    <a:pt x="169" y="260"/>
                    <a:pt x="168" y="260"/>
                    <a:pt x="168" y="261"/>
                  </a:cubicBezTo>
                  <a:cubicBezTo>
                    <a:pt x="169" y="263"/>
                    <a:pt x="170" y="264"/>
                    <a:pt x="171" y="265"/>
                  </a:cubicBezTo>
                  <a:cubicBezTo>
                    <a:pt x="169" y="267"/>
                    <a:pt x="168" y="268"/>
                    <a:pt x="167" y="269"/>
                  </a:cubicBezTo>
                  <a:cubicBezTo>
                    <a:pt x="167" y="270"/>
                    <a:pt x="167" y="274"/>
                    <a:pt x="166" y="274"/>
                  </a:cubicBezTo>
                  <a:cubicBezTo>
                    <a:pt x="165" y="275"/>
                    <a:pt x="163" y="273"/>
                    <a:pt x="162" y="273"/>
                  </a:cubicBezTo>
                  <a:cubicBezTo>
                    <a:pt x="161" y="272"/>
                    <a:pt x="159" y="273"/>
                    <a:pt x="157" y="273"/>
                  </a:cubicBezTo>
                  <a:cubicBezTo>
                    <a:pt x="153" y="271"/>
                    <a:pt x="153" y="268"/>
                    <a:pt x="150" y="266"/>
                  </a:cubicBezTo>
                  <a:cubicBezTo>
                    <a:pt x="147" y="264"/>
                    <a:pt x="143" y="263"/>
                    <a:pt x="140" y="262"/>
                  </a:cubicBezTo>
                  <a:cubicBezTo>
                    <a:pt x="136" y="260"/>
                    <a:pt x="132" y="258"/>
                    <a:pt x="129" y="255"/>
                  </a:cubicBezTo>
                  <a:cubicBezTo>
                    <a:pt x="126" y="253"/>
                    <a:pt x="122" y="253"/>
                    <a:pt x="119" y="251"/>
                  </a:cubicBezTo>
                  <a:cubicBezTo>
                    <a:pt x="116" y="250"/>
                    <a:pt x="114" y="249"/>
                    <a:pt x="114" y="245"/>
                  </a:cubicBezTo>
                  <a:cubicBezTo>
                    <a:pt x="114" y="244"/>
                    <a:pt x="115" y="242"/>
                    <a:pt x="116" y="241"/>
                  </a:cubicBezTo>
                  <a:cubicBezTo>
                    <a:pt x="117" y="240"/>
                    <a:pt x="118" y="240"/>
                    <a:pt x="118" y="239"/>
                  </a:cubicBezTo>
                  <a:cubicBezTo>
                    <a:pt x="119" y="239"/>
                    <a:pt x="119" y="238"/>
                    <a:pt x="120" y="237"/>
                  </a:cubicBezTo>
                  <a:cubicBezTo>
                    <a:pt x="122" y="239"/>
                    <a:pt x="122" y="242"/>
                    <a:pt x="125" y="240"/>
                  </a:cubicBezTo>
                  <a:cubicBezTo>
                    <a:pt x="127" y="239"/>
                    <a:pt x="128" y="234"/>
                    <a:pt x="131" y="236"/>
                  </a:cubicBezTo>
                  <a:cubicBezTo>
                    <a:pt x="132" y="236"/>
                    <a:pt x="132" y="238"/>
                    <a:pt x="133" y="238"/>
                  </a:cubicBezTo>
                  <a:cubicBezTo>
                    <a:pt x="134" y="239"/>
                    <a:pt x="135" y="239"/>
                    <a:pt x="136" y="240"/>
                  </a:cubicBezTo>
                  <a:cubicBezTo>
                    <a:pt x="137" y="241"/>
                    <a:pt x="137" y="242"/>
                    <a:pt x="139" y="242"/>
                  </a:cubicBezTo>
                  <a:cubicBezTo>
                    <a:pt x="141" y="242"/>
                    <a:pt x="142" y="242"/>
                    <a:pt x="144" y="241"/>
                  </a:cubicBezTo>
                  <a:cubicBezTo>
                    <a:pt x="145" y="241"/>
                    <a:pt x="146" y="240"/>
                    <a:pt x="148" y="240"/>
                  </a:cubicBezTo>
                  <a:cubicBezTo>
                    <a:pt x="149" y="241"/>
                    <a:pt x="151" y="242"/>
                    <a:pt x="152" y="241"/>
                  </a:cubicBezTo>
                  <a:cubicBezTo>
                    <a:pt x="154" y="241"/>
                    <a:pt x="155" y="240"/>
                    <a:pt x="156" y="239"/>
                  </a:cubicBezTo>
                  <a:cubicBezTo>
                    <a:pt x="158" y="239"/>
                    <a:pt x="159" y="238"/>
                    <a:pt x="161" y="238"/>
                  </a:cubicBezTo>
                  <a:cubicBezTo>
                    <a:pt x="163" y="237"/>
                    <a:pt x="164" y="238"/>
                    <a:pt x="166" y="238"/>
                  </a:cubicBezTo>
                  <a:cubicBezTo>
                    <a:pt x="168" y="238"/>
                    <a:pt x="168" y="237"/>
                    <a:pt x="168" y="237"/>
                  </a:cubicBezTo>
                  <a:cubicBezTo>
                    <a:pt x="169" y="236"/>
                    <a:pt x="169" y="236"/>
                    <a:pt x="169" y="235"/>
                  </a:cubicBezTo>
                  <a:cubicBezTo>
                    <a:pt x="170" y="235"/>
                    <a:pt x="170" y="236"/>
                    <a:pt x="170" y="236"/>
                  </a:cubicBezTo>
                  <a:cubicBezTo>
                    <a:pt x="171" y="236"/>
                    <a:pt x="171" y="236"/>
                    <a:pt x="172" y="236"/>
                  </a:cubicBezTo>
                  <a:cubicBezTo>
                    <a:pt x="173" y="236"/>
                    <a:pt x="173" y="235"/>
                    <a:pt x="174" y="235"/>
                  </a:cubicBezTo>
                  <a:cubicBezTo>
                    <a:pt x="175" y="237"/>
                    <a:pt x="174" y="240"/>
                    <a:pt x="173" y="240"/>
                  </a:cubicBezTo>
                  <a:cubicBezTo>
                    <a:pt x="173" y="242"/>
                    <a:pt x="174" y="240"/>
                    <a:pt x="173" y="240"/>
                  </a:cubicBezTo>
                  <a:close/>
                  <a:moveTo>
                    <a:pt x="137" y="32"/>
                  </a:moveTo>
                  <a:cubicBezTo>
                    <a:pt x="137" y="31"/>
                    <a:pt x="135" y="31"/>
                    <a:pt x="135" y="30"/>
                  </a:cubicBezTo>
                  <a:cubicBezTo>
                    <a:pt x="135" y="28"/>
                    <a:pt x="137" y="28"/>
                    <a:pt x="138" y="27"/>
                  </a:cubicBezTo>
                  <a:cubicBezTo>
                    <a:pt x="139" y="24"/>
                    <a:pt x="134" y="25"/>
                    <a:pt x="133" y="23"/>
                  </a:cubicBezTo>
                  <a:cubicBezTo>
                    <a:pt x="131" y="20"/>
                    <a:pt x="144" y="17"/>
                    <a:pt x="136" y="15"/>
                  </a:cubicBezTo>
                  <a:cubicBezTo>
                    <a:pt x="133" y="15"/>
                    <a:pt x="130" y="14"/>
                    <a:pt x="127" y="14"/>
                  </a:cubicBezTo>
                  <a:cubicBezTo>
                    <a:pt x="125" y="14"/>
                    <a:pt x="124" y="13"/>
                    <a:pt x="123" y="13"/>
                  </a:cubicBezTo>
                  <a:cubicBezTo>
                    <a:pt x="121" y="12"/>
                    <a:pt x="119" y="12"/>
                    <a:pt x="117" y="12"/>
                  </a:cubicBezTo>
                  <a:cubicBezTo>
                    <a:pt x="116" y="12"/>
                    <a:pt x="115" y="11"/>
                    <a:pt x="113" y="10"/>
                  </a:cubicBezTo>
                  <a:cubicBezTo>
                    <a:pt x="113" y="9"/>
                    <a:pt x="112" y="9"/>
                    <a:pt x="111" y="9"/>
                  </a:cubicBezTo>
                  <a:cubicBezTo>
                    <a:pt x="111" y="8"/>
                    <a:pt x="111" y="7"/>
                    <a:pt x="110" y="6"/>
                  </a:cubicBezTo>
                  <a:cubicBezTo>
                    <a:pt x="110" y="5"/>
                    <a:pt x="108" y="5"/>
                    <a:pt x="108" y="4"/>
                  </a:cubicBezTo>
                  <a:cubicBezTo>
                    <a:pt x="107" y="2"/>
                    <a:pt x="109" y="1"/>
                    <a:pt x="109" y="0"/>
                  </a:cubicBezTo>
                  <a:cubicBezTo>
                    <a:pt x="107" y="0"/>
                    <a:pt x="105" y="2"/>
                    <a:pt x="103" y="2"/>
                  </a:cubicBezTo>
                  <a:cubicBezTo>
                    <a:pt x="100" y="3"/>
                    <a:pt x="98" y="2"/>
                    <a:pt x="96" y="3"/>
                  </a:cubicBezTo>
                  <a:cubicBezTo>
                    <a:pt x="94" y="3"/>
                    <a:pt x="91" y="2"/>
                    <a:pt x="90" y="3"/>
                  </a:cubicBezTo>
                  <a:cubicBezTo>
                    <a:pt x="88" y="4"/>
                    <a:pt x="87" y="6"/>
                    <a:pt x="87" y="8"/>
                  </a:cubicBezTo>
                  <a:cubicBezTo>
                    <a:pt x="85" y="10"/>
                    <a:pt x="83" y="8"/>
                    <a:pt x="81" y="7"/>
                  </a:cubicBezTo>
                  <a:cubicBezTo>
                    <a:pt x="79" y="5"/>
                    <a:pt x="78" y="5"/>
                    <a:pt x="76" y="6"/>
                  </a:cubicBezTo>
                  <a:cubicBezTo>
                    <a:pt x="75" y="8"/>
                    <a:pt x="74" y="9"/>
                    <a:pt x="74" y="11"/>
                  </a:cubicBezTo>
                  <a:cubicBezTo>
                    <a:pt x="75" y="13"/>
                    <a:pt x="76" y="14"/>
                    <a:pt x="75" y="15"/>
                  </a:cubicBezTo>
                  <a:cubicBezTo>
                    <a:pt x="74" y="16"/>
                    <a:pt x="72" y="15"/>
                    <a:pt x="71" y="15"/>
                  </a:cubicBezTo>
                  <a:cubicBezTo>
                    <a:pt x="71" y="14"/>
                    <a:pt x="71" y="14"/>
                    <a:pt x="70" y="13"/>
                  </a:cubicBezTo>
                  <a:cubicBezTo>
                    <a:pt x="69" y="13"/>
                    <a:pt x="68" y="13"/>
                    <a:pt x="67" y="13"/>
                  </a:cubicBezTo>
                  <a:cubicBezTo>
                    <a:pt x="67" y="15"/>
                    <a:pt x="67" y="16"/>
                    <a:pt x="67" y="17"/>
                  </a:cubicBezTo>
                  <a:cubicBezTo>
                    <a:pt x="67" y="18"/>
                    <a:pt x="68" y="18"/>
                    <a:pt x="68" y="18"/>
                  </a:cubicBezTo>
                  <a:cubicBezTo>
                    <a:pt x="69" y="20"/>
                    <a:pt x="68" y="20"/>
                    <a:pt x="69" y="22"/>
                  </a:cubicBezTo>
                  <a:cubicBezTo>
                    <a:pt x="69" y="22"/>
                    <a:pt x="69" y="22"/>
                    <a:pt x="69" y="23"/>
                  </a:cubicBezTo>
                  <a:cubicBezTo>
                    <a:pt x="69" y="27"/>
                    <a:pt x="67" y="23"/>
                    <a:pt x="66" y="22"/>
                  </a:cubicBezTo>
                  <a:cubicBezTo>
                    <a:pt x="65" y="21"/>
                    <a:pt x="65" y="20"/>
                    <a:pt x="63" y="20"/>
                  </a:cubicBezTo>
                  <a:cubicBezTo>
                    <a:pt x="59" y="21"/>
                    <a:pt x="58" y="24"/>
                    <a:pt x="56" y="19"/>
                  </a:cubicBezTo>
                  <a:cubicBezTo>
                    <a:pt x="55" y="18"/>
                    <a:pt x="54" y="15"/>
                    <a:pt x="52" y="17"/>
                  </a:cubicBezTo>
                  <a:cubicBezTo>
                    <a:pt x="51" y="19"/>
                    <a:pt x="52" y="21"/>
                    <a:pt x="51" y="23"/>
                  </a:cubicBezTo>
                  <a:cubicBezTo>
                    <a:pt x="51" y="24"/>
                    <a:pt x="50" y="25"/>
                    <a:pt x="49" y="25"/>
                  </a:cubicBezTo>
                  <a:cubicBezTo>
                    <a:pt x="49" y="26"/>
                    <a:pt x="48" y="27"/>
                    <a:pt x="48" y="28"/>
                  </a:cubicBezTo>
                  <a:cubicBezTo>
                    <a:pt x="47" y="29"/>
                    <a:pt x="46" y="30"/>
                    <a:pt x="47" y="32"/>
                  </a:cubicBezTo>
                  <a:cubicBezTo>
                    <a:pt x="47" y="33"/>
                    <a:pt x="50" y="34"/>
                    <a:pt x="47" y="35"/>
                  </a:cubicBezTo>
                  <a:cubicBezTo>
                    <a:pt x="45" y="36"/>
                    <a:pt x="45" y="33"/>
                    <a:pt x="44" y="32"/>
                  </a:cubicBezTo>
                  <a:cubicBezTo>
                    <a:pt x="43" y="31"/>
                    <a:pt x="43" y="31"/>
                    <a:pt x="43" y="30"/>
                  </a:cubicBezTo>
                  <a:cubicBezTo>
                    <a:pt x="43" y="29"/>
                    <a:pt x="43" y="29"/>
                    <a:pt x="43" y="28"/>
                  </a:cubicBezTo>
                  <a:cubicBezTo>
                    <a:pt x="42" y="27"/>
                    <a:pt x="41" y="27"/>
                    <a:pt x="40" y="27"/>
                  </a:cubicBezTo>
                  <a:cubicBezTo>
                    <a:pt x="39" y="27"/>
                    <a:pt x="39" y="26"/>
                    <a:pt x="38" y="26"/>
                  </a:cubicBezTo>
                  <a:cubicBezTo>
                    <a:pt x="37" y="24"/>
                    <a:pt x="36" y="24"/>
                    <a:pt x="35" y="22"/>
                  </a:cubicBezTo>
                  <a:cubicBezTo>
                    <a:pt x="35" y="20"/>
                    <a:pt x="35" y="18"/>
                    <a:pt x="33" y="18"/>
                  </a:cubicBezTo>
                  <a:cubicBezTo>
                    <a:pt x="32" y="20"/>
                    <a:pt x="33" y="21"/>
                    <a:pt x="31" y="22"/>
                  </a:cubicBezTo>
                  <a:cubicBezTo>
                    <a:pt x="30" y="22"/>
                    <a:pt x="29" y="22"/>
                    <a:pt x="29" y="23"/>
                  </a:cubicBezTo>
                  <a:cubicBezTo>
                    <a:pt x="28" y="24"/>
                    <a:pt x="30" y="24"/>
                    <a:pt x="30" y="25"/>
                  </a:cubicBezTo>
                  <a:cubicBezTo>
                    <a:pt x="31" y="27"/>
                    <a:pt x="29" y="27"/>
                    <a:pt x="28" y="28"/>
                  </a:cubicBezTo>
                  <a:cubicBezTo>
                    <a:pt x="26" y="30"/>
                    <a:pt x="27" y="31"/>
                    <a:pt x="24" y="31"/>
                  </a:cubicBezTo>
                  <a:cubicBezTo>
                    <a:pt x="24" y="35"/>
                    <a:pt x="19" y="31"/>
                    <a:pt x="18" y="31"/>
                  </a:cubicBezTo>
                  <a:cubicBezTo>
                    <a:pt x="16" y="31"/>
                    <a:pt x="15" y="33"/>
                    <a:pt x="14" y="33"/>
                  </a:cubicBezTo>
                  <a:cubicBezTo>
                    <a:pt x="12" y="34"/>
                    <a:pt x="10" y="33"/>
                    <a:pt x="8" y="33"/>
                  </a:cubicBezTo>
                  <a:cubicBezTo>
                    <a:pt x="8" y="35"/>
                    <a:pt x="5" y="34"/>
                    <a:pt x="4" y="36"/>
                  </a:cubicBezTo>
                  <a:cubicBezTo>
                    <a:pt x="3" y="38"/>
                    <a:pt x="4" y="39"/>
                    <a:pt x="6" y="40"/>
                  </a:cubicBezTo>
                  <a:cubicBezTo>
                    <a:pt x="7" y="41"/>
                    <a:pt x="7" y="43"/>
                    <a:pt x="8" y="45"/>
                  </a:cubicBezTo>
                  <a:cubicBezTo>
                    <a:pt x="9" y="45"/>
                    <a:pt x="10" y="46"/>
                    <a:pt x="10" y="47"/>
                  </a:cubicBezTo>
                  <a:cubicBezTo>
                    <a:pt x="11" y="48"/>
                    <a:pt x="10" y="49"/>
                    <a:pt x="10" y="50"/>
                  </a:cubicBezTo>
                  <a:cubicBezTo>
                    <a:pt x="10" y="50"/>
                    <a:pt x="10" y="52"/>
                    <a:pt x="10" y="52"/>
                  </a:cubicBezTo>
                  <a:cubicBezTo>
                    <a:pt x="9" y="53"/>
                    <a:pt x="9" y="52"/>
                    <a:pt x="8" y="52"/>
                  </a:cubicBezTo>
                  <a:cubicBezTo>
                    <a:pt x="7" y="53"/>
                    <a:pt x="6" y="54"/>
                    <a:pt x="5" y="55"/>
                  </a:cubicBezTo>
                  <a:cubicBezTo>
                    <a:pt x="4" y="55"/>
                    <a:pt x="5" y="55"/>
                    <a:pt x="4" y="55"/>
                  </a:cubicBezTo>
                  <a:cubicBezTo>
                    <a:pt x="3" y="55"/>
                    <a:pt x="1" y="54"/>
                    <a:pt x="0" y="56"/>
                  </a:cubicBezTo>
                  <a:cubicBezTo>
                    <a:pt x="0" y="56"/>
                    <a:pt x="1" y="57"/>
                    <a:pt x="1" y="57"/>
                  </a:cubicBezTo>
                  <a:cubicBezTo>
                    <a:pt x="1" y="58"/>
                    <a:pt x="2" y="58"/>
                    <a:pt x="2" y="58"/>
                  </a:cubicBezTo>
                  <a:cubicBezTo>
                    <a:pt x="3" y="59"/>
                    <a:pt x="3" y="59"/>
                    <a:pt x="3" y="60"/>
                  </a:cubicBezTo>
                  <a:cubicBezTo>
                    <a:pt x="3" y="61"/>
                    <a:pt x="3" y="61"/>
                    <a:pt x="4" y="62"/>
                  </a:cubicBezTo>
                  <a:cubicBezTo>
                    <a:pt x="5" y="63"/>
                    <a:pt x="6" y="62"/>
                    <a:pt x="7" y="63"/>
                  </a:cubicBezTo>
                  <a:cubicBezTo>
                    <a:pt x="8" y="63"/>
                    <a:pt x="8" y="64"/>
                    <a:pt x="8" y="65"/>
                  </a:cubicBezTo>
                  <a:cubicBezTo>
                    <a:pt x="8" y="66"/>
                    <a:pt x="9" y="66"/>
                    <a:pt x="9" y="67"/>
                  </a:cubicBezTo>
                  <a:cubicBezTo>
                    <a:pt x="9" y="67"/>
                    <a:pt x="8" y="67"/>
                    <a:pt x="8" y="67"/>
                  </a:cubicBezTo>
                  <a:cubicBezTo>
                    <a:pt x="8" y="67"/>
                    <a:pt x="7" y="67"/>
                    <a:pt x="7" y="67"/>
                  </a:cubicBezTo>
                  <a:cubicBezTo>
                    <a:pt x="7" y="67"/>
                    <a:pt x="7" y="68"/>
                    <a:pt x="7" y="68"/>
                  </a:cubicBezTo>
                  <a:cubicBezTo>
                    <a:pt x="7" y="69"/>
                    <a:pt x="6" y="70"/>
                    <a:pt x="5" y="71"/>
                  </a:cubicBezTo>
                  <a:cubicBezTo>
                    <a:pt x="4" y="73"/>
                    <a:pt x="6" y="72"/>
                    <a:pt x="6" y="74"/>
                  </a:cubicBezTo>
                  <a:cubicBezTo>
                    <a:pt x="6" y="74"/>
                    <a:pt x="5" y="75"/>
                    <a:pt x="5" y="76"/>
                  </a:cubicBezTo>
                  <a:cubicBezTo>
                    <a:pt x="5" y="76"/>
                    <a:pt x="7" y="78"/>
                    <a:pt x="7" y="78"/>
                  </a:cubicBezTo>
                  <a:cubicBezTo>
                    <a:pt x="8" y="79"/>
                    <a:pt x="8" y="79"/>
                    <a:pt x="10" y="79"/>
                  </a:cubicBezTo>
                  <a:cubicBezTo>
                    <a:pt x="11" y="80"/>
                    <a:pt x="13" y="82"/>
                    <a:pt x="15" y="83"/>
                  </a:cubicBezTo>
                  <a:cubicBezTo>
                    <a:pt x="17" y="83"/>
                    <a:pt x="18" y="81"/>
                    <a:pt x="19" y="81"/>
                  </a:cubicBezTo>
                  <a:cubicBezTo>
                    <a:pt x="19" y="81"/>
                    <a:pt x="20" y="81"/>
                    <a:pt x="21" y="81"/>
                  </a:cubicBezTo>
                  <a:cubicBezTo>
                    <a:pt x="21" y="81"/>
                    <a:pt x="21" y="81"/>
                    <a:pt x="21" y="82"/>
                  </a:cubicBezTo>
                  <a:cubicBezTo>
                    <a:pt x="21" y="82"/>
                    <a:pt x="21" y="83"/>
                    <a:pt x="21" y="83"/>
                  </a:cubicBezTo>
                  <a:cubicBezTo>
                    <a:pt x="21" y="84"/>
                    <a:pt x="21" y="85"/>
                    <a:pt x="20" y="86"/>
                  </a:cubicBezTo>
                  <a:cubicBezTo>
                    <a:pt x="20" y="87"/>
                    <a:pt x="19" y="87"/>
                    <a:pt x="18" y="88"/>
                  </a:cubicBezTo>
                  <a:cubicBezTo>
                    <a:pt x="17" y="89"/>
                    <a:pt x="18" y="90"/>
                    <a:pt x="17" y="91"/>
                  </a:cubicBezTo>
                  <a:cubicBezTo>
                    <a:pt x="20" y="91"/>
                    <a:pt x="25" y="91"/>
                    <a:pt x="27" y="90"/>
                  </a:cubicBezTo>
                  <a:cubicBezTo>
                    <a:pt x="30" y="88"/>
                    <a:pt x="30" y="85"/>
                    <a:pt x="31" y="83"/>
                  </a:cubicBezTo>
                  <a:cubicBezTo>
                    <a:pt x="32" y="82"/>
                    <a:pt x="34" y="82"/>
                    <a:pt x="35" y="81"/>
                  </a:cubicBezTo>
                  <a:cubicBezTo>
                    <a:pt x="36" y="80"/>
                    <a:pt x="36" y="78"/>
                    <a:pt x="37" y="77"/>
                  </a:cubicBezTo>
                  <a:cubicBezTo>
                    <a:pt x="38" y="76"/>
                    <a:pt x="40" y="75"/>
                    <a:pt x="41" y="74"/>
                  </a:cubicBezTo>
                  <a:cubicBezTo>
                    <a:pt x="43" y="74"/>
                    <a:pt x="45" y="75"/>
                    <a:pt x="47" y="75"/>
                  </a:cubicBezTo>
                  <a:cubicBezTo>
                    <a:pt x="48" y="76"/>
                    <a:pt x="49" y="77"/>
                    <a:pt x="51" y="77"/>
                  </a:cubicBezTo>
                  <a:cubicBezTo>
                    <a:pt x="52" y="77"/>
                    <a:pt x="52" y="76"/>
                    <a:pt x="54" y="77"/>
                  </a:cubicBezTo>
                  <a:cubicBezTo>
                    <a:pt x="57" y="79"/>
                    <a:pt x="59" y="82"/>
                    <a:pt x="62" y="84"/>
                  </a:cubicBezTo>
                  <a:cubicBezTo>
                    <a:pt x="65" y="85"/>
                    <a:pt x="68" y="85"/>
                    <a:pt x="70" y="88"/>
                  </a:cubicBezTo>
                  <a:cubicBezTo>
                    <a:pt x="73" y="91"/>
                    <a:pt x="71" y="96"/>
                    <a:pt x="73" y="99"/>
                  </a:cubicBezTo>
                  <a:cubicBezTo>
                    <a:pt x="73" y="101"/>
                    <a:pt x="75" y="102"/>
                    <a:pt x="76" y="103"/>
                  </a:cubicBezTo>
                  <a:cubicBezTo>
                    <a:pt x="76" y="105"/>
                    <a:pt x="76" y="107"/>
                    <a:pt x="76" y="108"/>
                  </a:cubicBezTo>
                  <a:cubicBezTo>
                    <a:pt x="76" y="109"/>
                    <a:pt x="76" y="111"/>
                    <a:pt x="76" y="112"/>
                  </a:cubicBezTo>
                  <a:cubicBezTo>
                    <a:pt x="77" y="114"/>
                    <a:pt x="79" y="113"/>
                    <a:pt x="80" y="114"/>
                  </a:cubicBezTo>
                  <a:cubicBezTo>
                    <a:pt x="81" y="115"/>
                    <a:pt x="80" y="116"/>
                    <a:pt x="81" y="118"/>
                  </a:cubicBezTo>
                  <a:cubicBezTo>
                    <a:pt x="81" y="119"/>
                    <a:pt x="84" y="119"/>
                    <a:pt x="85" y="120"/>
                  </a:cubicBezTo>
                  <a:cubicBezTo>
                    <a:pt x="86" y="121"/>
                    <a:pt x="87" y="122"/>
                    <a:pt x="88" y="123"/>
                  </a:cubicBezTo>
                  <a:cubicBezTo>
                    <a:pt x="90" y="125"/>
                    <a:pt x="88" y="126"/>
                    <a:pt x="89" y="128"/>
                  </a:cubicBezTo>
                  <a:cubicBezTo>
                    <a:pt x="89" y="130"/>
                    <a:pt x="90" y="129"/>
                    <a:pt x="91" y="129"/>
                  </a:cubicBezTo>
                  <a:cubicBezTo>
                    <a:pt x="93" y="129"/>
                    <a:pt x="94" y="129"/>
                    <a:pt x="96" y="130"/>
                  </a:cubicBezTo>
                  <a:cubicBezTo>
                    <a:pt x="99" y="131"/>
                    <a:pt x="99" y="135"/>
                    <a:pt x="102" y="138"/>
                  </a:cubicBezTo>
                  <a:cubicBezTo>
                    <a:pt x="104" y="140"/>
                    <a:pt x="108" y="140"/>
                    <a:pt x="109" y="143"/>
                  </a:cubicBezTo>
                  <a:cubicBezTo>
                    <a:pt x="110" y="144"/>
                    <a:pt x="110" y="146"/>
                    <a:pt x="111" y="147"/>
                  </a:cubicBezTo>
                  <a:cubicBezTo>
                    <a:pt x="112" y="148"/>
                    <a:pt x="114" y="149"/>
                    <a:pt x="115" y="151"/>
                  </a:cubicBezTo>
                  <a:cubicBezTo>
                    <a:pt x="116" y="152"/>
                    <a:pt x="117" y="154"/>
                    <a:pt x="119" y="154"/>
                  </a:cubicBezTo>
                  <a:cubicBezTo>
                    <a:pt x="120" y="155"/>
                    <a:pt x="121" y="155"/>
                    <a:pt x="122" y="155"/>
                  </a:cubicBezTo>
                  <a:cubicBezTo>
                    <a:pt x="124" y="156"/>
                    <a:pt x="124" y="156"/>
                    <a:pt x="125" y="158"/>
                  </a:cubicBezTo>
                  <a:cubicBezTo>
                    <a:pt x="126" y="159"/>
                    <a:pt x="125" y="159"/>
                    <a:pt x="127" y="159"/>
                  </a:cubicBezTo>
                  <a:cubicBezTo>
                    <a:pt x="129" y="158"/>
                    <a:pt x="130" y="158"/>
                    <a:pt x="132" y="158"/>
                  </a:cubicBezTo>
                  <a:cubicBezTo>
                    <a:pt x="133" y="159"/>
                    <a:pt x="133" y="159"/>
                    <a:pt x="134" y="159"/>
                  </a:cubicBezTo>
                  <a:cubicBezTo>
                    <a:pt x="135" y="160"/>
                    <a:pt x="136" y="159"/>
                    <a:pt x="137" y="159"/>
                  </a:cubicBezTo>
                  <a:cubicBezTo>
                    <a:pt x="142" y="160"/>
                    <a:pt x="143" y="164"/>
                    <a:pt x="144" y="168"/>
                  </a:cubicBezTo>
                  <a:cubicBezTo>
                    <a:pt x="146" y="172"/>
                    <a:pt x="149" y="169"/>
                    <a:pt x="151" y="170"/>
                  </a:cubicBezTo>
                  <a:cubicBezTo>
                    <a:pt x="156" y="172"/>
                    <a:pt x="150" y="174"/>
                    <a:pt x="151" y="175"/>
                  </a:cubicBezTo>
                  <a:cubicBezTo>
                    <a:pt x="154" y="175"/>
                    <a:pt x="158" y="173"/>
                    <a:pt x="161" y="175"/>
                  </a:cubicBezTo>
                  <a:cubicBezTo>
                    <a:pt x="163" y="176"/>
                    <a:pt x="164" y="180"/>
                    <a:pt x="163" y="182"/>
                  </a:cubicBezTo>
                  <a:cubicBezTo>
                    <a:pt x="163" y="186"/>
                    <a:pt x="164" y="186"/>
                    <a:pt x="167" y="188"/>
                  </a:cubicBezTo>
                  <a:cubicBezTo>
                    <a:pt x="169" y="188"/>
                    <a:pt x="172" y="193"/>
                    <a:pt x="174" y="190"/>
                  </a:cubicBezTo>
                  <a:cubicBezTo>
                    <a:pt x="179" y="188"/>
                    <a:pt x="181" y="199"/>
                    <a:pt x="181" y="202"/>
                  </a:cubicBezTo>
                  <a:cubicBezTo>
                    <a:pt x="182" y="204"/>
                    <a:pt x="183" y="205"/>
                    <a:pt x="184" y="207"/>
                  </a:cubicBezTo>
                  <a:cubicBezTo>
                    <a:pt x="184" y="209"/>
                    <a:pt x="184" y="212"/>
                    <a:pt x="185" y="214"/>
                  </a:cubicBezTo>
                  <a:cubicBezTo>
                    <a:pt x="186" y="216"/>
                    <a:pt x="190" y="220"/>
                    <a:pt x="187" y="223"/>
                  </a:cubicBezTo>
                  <a:cubicBezTo>
                    <a:pt x="186" y="224"/>
                    <a:pt x="184" y="223"/>
                    <a:pt x="182" y="224"/>
                  </a:cubicBezTo>
                  <a:cubicBezTo>
                    <a:pt x="182" y="224"/>
                    <a:pt x="181" y="225"/>
                    <a:pt x="180" y="226"/>
                  </a:cubicBezTo>
                  <a:cubicBezTo>
                    <a:pt x="180" y="227"/>
                    <a:pt x="181" y="226"/>
                    <a:pt x="181" y="227"/>
                  </a:cubicBezTo>
                  <a:cubicBezTo>
                    <a:pt x="182" y="229"/>
                    <a:pt x="182" y="230"/>
                    <a:pt x="181" y="232"/>
                  </a:cubicBezTo>
                  <a:cubicBezTo>
                    <a:pt x="180" y="234"/>
                    <a:pt x="179" y="234"/>
                    <a:pt x="176" y="235"/>
                  </a:cubicBezTo>
                  <a:cubicBezTo>
                    <a:pt x="177" y="237"/>
                    <a:pt x="177" y="240"/>
                    <a:pt x="178" y="242"/>
                  </a:cubicBezTo>
                  <a:cubicBezTo>
                    <a:pt x="179" y="244"/>
                    <a:pt x="181" y="244"/>
                    <a:pt x="183" y="243"/>
                  </a:cubicBezTo>
                  <a:cubicBezTo>
                    <a:pt x="184" y="243"/>
                    <a:pt x="184" y="243"/>
                    <a:pt x="185" y="242"/>
                  </a:cubicBezTo>
                  <a:cubicBezTo>
                    <a:pt x="186" y="241"/>
                    <a:pt x="186" y="239"/>
                    <a:pt x="187" y="238"/>
                  </a:cubicBezTo>
                  <a:cubicBezTo>
                    <a:pt x="188" y="236"/>
                    <a:pt x="190" y="235"/>
                    <a:pt x="192" y="233"/>
                  </a:cubicBezTo>
                  <a:cubicBezTo>
                    <a:pt x="194" y="232"/>
                    <a:pt x="195" y="230"/>
                    <a:pt x="195" y="227"/>
                  </a:cubicBezTo>
                  <a:cubicBezTo>
                    <a:pt x="195" y="224"/>
                    <a:pt x="194" y="222"/>
                    <a:pt x="197" y="220"/>
                  </a:cubicBezTo>
                  <a:cubicBezTo>
                    <a:pt x="199" y="219"/>
                    <a:pt x="201" y="219"/>
                    <a:pt x="203" y="219"/>
                  </a:cubicBezTo>
                  <a:cubicBezTo>
                    <a:pt x="205" y="219"/>
                    <a:pt x="207" y="219"/>
                    <a:pt x="207" y="217"/>
                  </a:cubicBezTo>
                  <a:cubicBezTo>
                    <a:pt x="207" y="214"/>
                    <a:pt x="206" y="211"/>
                    <a:pt x="206" y="208"/>
                  </a:cubicBezTo>
                  <a:cubicBezTo>
                    <a:pt x="206" y="206"/>
                    <a:pt x="206" y="206"/>
                    <a:pt x="203" y="205"/>
                  </a:cubicBezTo>
                  <a:cubicBezTo>
                    <a:pt x="201" y="203"/>
                    <a:pt x="200" y="202"/>
                    <a:pt x="197" y="201"/>
                  </a:cubicBezTo>
                  <a:cubicBezTo>
                    <a:pt x="195" y="201"/>
                    <a:pt x="192" y="200"/>
                    <a:pt x="193" y="197"/>
                  </a:cubicBezTo>
                  <a:cubicBezTo>
                    <a:pt x="193" y="196"/>
                    <a:pt x="194" y="195"/>
                    <a:pt x="195" y="194"/>
                  </a:cubicBezTo>
                  <a:cubicBezTo>
                    <a:pt x="196" y="192"/>
                    <a:pt x="195" y="192"/>
                    <a:pt x="195" y="191"/>
                  </a:cubicBezTo>
                  <a:cubicBezTo>
                    <a:pt x="195" y="190"/>
                    <a:pt x="196" y="189"/>
                    <a:pt x="197" y="188"/>
                  </a:cubicBezTo>
                  <a:cubicBezTo>
                    <a:pt x="197" y="187"/>
                    <a:pt x="198" y="186"/>
                    <a:pt x="198" y="184"/>
                  </a:cubicBezTo>
                  <a:cubicBezTo>
                    <a:pt x="199" y="183"/>
                    <a:pt x="200" y="182"/>
                    <a:pt x="201" y="181"/>
                  </a:cubicBezTo>
                  <a:cubicBezTo>
                    <a:pt x="202" y="181"/>
                    <a:pt x="202" y="179"/>
                    <a:pt x="203" y="178"/>
                  </a:cubicBezTo>
                  <a:cubicBezTo>
                    <a:pt x="204" y="177"/>
                    <a:pt x="207" y="177"/>
                    <a:pt x="209" y="179"/>
                  </a:cubicBezTo>
                  <a:cubicBezTo>
                    <a:pt x="208" y="179"/>
                    <a:pt x="207" y="179"/>
                    <a:pt x="208" y="180"/>
                  </a:cubicBezTo>
                  <a:cubicBezTo>
                    <a:pt x="208" y="181"/>
                    <a:pt x="210" y="182"/>
                    <a:pt x="210" y="182"/>
                  </a:cubicBezTo>
                  <a:cubicBezTo>
                    <a:pt x="212" y="183"/>
                    <a:pt x="215" y="183"/>
                    <a:pt x="217" y="183"/>
                  </a:cubicBezTo>
                  <a:cubicBezTo>
                    <a:pt x="218" y="183"/>
                    <a:pt x="220" y="183"/>
                    <a:pt x="221" y="184"/>
                  </a:cubicBezTo>
                  <a:cubicBezTo>
                    <a:pt x="222" y="185"/>
                    <a:pt x="222" y="187"/>
                    <a:pt x="222" y="187"/>
                  </a:cubicBezTo>
                  <a:cubicBezTo>
                    <a:pt x="223" y="190"/>
                    <a:pt x="224" y="192"/>
                    <a:pt x="225" y="194"/>
                  </a:cubicBezTo>
                  <a:cubicBezTo>
                    <a:pt x="227" y="195"/>
                    <a:pt x="229" y="197"/>
                    <a:pt x="230" y="196"/>
                  </a:cubicBezTo>
                  <a:cubicBezTo>
                    <a:pt x="231" y="195"/>
                    <a:pt x="231" y="193"/>
                    <a:pt x="232" y="192"/>
                  </a:cubicBezTo>
                  <a:cubicBezTo>
                    <a:pt x="232" y="191"/>
                    <a:pt x="233" y="190"/>
                    <a:pt x="233" y="189"/>
                  </a:cubicBezTo>
                  <a:cubicBezTo>
                    <a:pt x="232" y="183"/>
                    <a:pt x="227" y="181"/>
                    <a:pt x="224" y="177"/>
                  </a:cubicBezTo>
                  <a:cubicBezTo>
                    <a:pt x="223" y="175"/>
                    <a:pt x="222" y="174"/>
                    <a:pt x="219" y="173"/>
                  </a:cubicBezTo>
                  <a:cubicBezTo>
                    <a:pt x="217" y="172"/>
                    <a:pt x="215" y="172"/>
                    <a:pt x="213" y="170"/>
                  </a:cubicBezTo>
                  <a:cubicBezTo>
                    <a:pt x="210" y="168"/>
                    <a:pt x="208" y="166"/>
                    <a:pt x="206" y="164"/>
                  </a:cubicBezTo>
                  <a:cubicBezTo>
                    <a:pt x="203" y="163"/>
                    <a:pt x="201" y="162"/>
                    <a:pt x="198" y="161"/>
                  </a:cubicBezTo>
                  <a:cubicBezTo>
                    <a:pt x="196" y="160"/>
                    <a:pt x="193" y="159"/>
                    <a:pt x="191" y="158"/>
                  </a:cubicBezTo>
                  <a:cubicBezTo>
                    <a:pt x="189" y="156"/>
                    <a:pt x="186" y="156"/>
                    <a:pt x="184" y="154"/>
                  </a:cubicBezTo>
                  <a:cubicBezTo>
                    <a:pt x="182" y="153"/>
                    <a:pt x="181" y="150"/>
                    <a:pt x="182" y="148"/>
                  </a:cubicBezTo>
                  <a:cubicBezTo>
                    <a:pt x="184" y="147"/>
                    <a:pt x="186" y="147"/>
                    <a:pt x="187" y="146"/>
                  </a:cubicBezTo>
                  <a:cubicBezTo>
                    <a:pt x="189" y="145"/>
                    <a:pt x="187" y="142"/>
                    <a:pt x="186" y="142"/>
                  </a:cubicBezTo>
                  <a:cubicBezTo>
                    <a:pt x="185" y="141"/>
                    <a:pt x="182" y="142"/>
                    <a:pt x="181" y="142"/>
                  </a:cubicBezTo>
                  <a:cubicBezTo>
                    <a:pt x="178" y="142"/>
                    <a:pt x="175" y="142"/>
                    <a:pt x="172" y="142"/>
                  </a:cubicBezTo>
                  <a:cubicBezTo>
                    <a:pt x="168" y="142"/>
                    <a:pt x="166" y="141"/>
                    <a:pt x="163" y="139"/>
                  </a:cubicBezTo>
                  <a:cubicBezTo>
                    <a:pt x="162" y="138"/>
                    <a:pt x="160" y="138"/>
                    <a:pt x="160" y="137"/>
                  </a:cubicBezTo>
                  <a:cubicBezTo>
                    <a:pt x="159" y="136"/>
                    <a:pt x="159" y="135"/>
                    <a:pt x="158" y="134"/>
                  </a:cubicBezTo>
                  <a:cubicBezTo>
                    <a:pt x="155" y="133"/>
                    <a:pt x="153" y="131"/>
                    <a:pt x="151" y="129"/>
                  </a:cubicBezTo>
                  <a:cubicBezTo>
                    <a:pt x="147" y="125"/>
                    <a:pt x="144" y="120"/>
                    <a:pt x="142" y="114"/>
                  </a:cubicBezTo>
                  <a:cubicBezTo>
                    <a:pt x="141" y="111"/>
                    <a:pt x="140" y="108"/>
                    <a:pt x="140" y="106"/>
                  </a:cubicBezTo>
                  <a:cubicBezTo>
                    <a:pt x="139" y="103"/>
                    <a:pt x="139" y="100"/>
                    <a:pt x="136" y="98"/>
                  </a:cubicBezTo>
                  <a:cubicBezTo>
                    <a:pt x="134" y="96"/>
                    <a:pt x="131" y="95"/>
                    <a:pt x="129" y="93"/>
                  </a:cubicBezTo>
                  <a:cubicBezTo>
                    <a:pt x="127" y="91"/>
                    <a:pt x="125" y="89"/>
                    <a:pt x="123" y="88"/>
                  </a:cubicBezTo>
                  <a:cubicBezTo>
                    <a:pt x="121" y="86"/>
                    <a:pt x="118" y="86"/>
                    <a:pt x="116" y="84"/>
                  </a:cubicBezTo>
                  <a:cubicBezTo>
                    <a:pt x="114" y="82"/>
                    <a:pt x="112" y="79"/>
                    <a:pt x="112" y="77"/>
                  </a:cubicBezTo>
                  <a:cubicBezTo>
                    <a:pt x="111" y="74"/>
                    <a:pt x="111" y="71"/>
                    <a:pt x="111" y="68"/>
                  </a:cubicBezTo>
                  <a:cubicBezTo>
                    <a:pt x="110" y="66"/>
                    <a:pt x="110" y="64"/>
                    <a:pt x="112" y="64"/>
                  </a:cubicBezTo>
                  <a:cubicBezTo>
                    <a:pt x="112" y="63"/>
                    <a:pt x="113" y="62"/>
                    <a:pt x="113" y="62"/>
                  </a:cubicBezTo>
                  <a:cubicBezTo>
                    <a:pt x="114" y="62"/>
                    <a:pt x="114" y="63"/>
                    <a:pt x="114" y="63"/>
                  </a:cubicBezTo>
                  <a:cubicBezTo>
                    <a:pt x="116" y="62"/>
                    <a:pt x="116" y="59"/>
                    <a:pt x="114" y="58"/>
                  </a:cubicBezTo>
                  <a:cubicBezTo>
                    <a:pt x="113" y="57"/>
                    <a:pt x="112" y="57"/>
                    <a:pt x="112" y="55"/>
                  </a:cubicBezTo>
                  <a:cubicBezTo>
                    <a:pt x="111" y="55"/>
                    <a:pt x="111" y="53"/>
                    <a:pt x="111" y="53"/>
                  </a:cubicBezTo>
                  <a:cubicBezTo>
                    <a:pt x="110" y="53"/>
                    <a:pt x="109" y="54"/>
                    <a:pt x="109" y="53"/>
                  </a:cubicBezTo>
                  <a:cubicBezTo>
                    <a:pt x="108" y="53"/>
                    <a:pt x="109" y="50"/>
                    <a:pt x="109" y="50"/>
                  </a:cubicBezTo>
                  <a:cubicBezTo>
                    <a:pt x="110" y="47"/>
                    <a:pt x="112" y="43"/>
                    <a:pt x="115" y="44"/>
                  </a:cubicBezTo>
                  <a:cubicBezTo>
                    <a:pt x="115" y="44"/>
                    <a:pt x="114" y="45"/>
                    <a:pt x="114" y="45"/>
                  </a:cubicBezTo>
                  <a:cubicBezTo>
                    <a:pt x="116" y="46"/>
                    <a:pt x="119" y="44"/>
                    <a:pt x="120" y="43"/>
                  </a:cubicBezTo>
                  <a:cubicBezTo>
                    <a:pt x="121" y="42"/>
                    <a:pt x="123" y="42"/>
                    <a:pt x="124" y="41"/>
                  </a:cubicBezTo>
                  <a:cubicBezTo>
                    <a:pt x="124" y="41"/>
                    <a:pt x="126" y="41"/>
                    <a:pt x="126" y="41"/>
                  </a:cubicBezTo>
                  <a:cubicBezTo>
                    <a:pt x="128" y="39"/>
                    <a:pt x="126" y="37"/>
                    <a:pt x="129" y="37"/>
                  </a:cubicBezTo>
                  <a:cubicBezTo>
                    <a:pt x="130" y="38"/>
                    <a:pt x="133" y="38"/>
                    <a:pt x="132" y="40"/>
                  </a:cubicBezTo>
                  <a:cubicBezTo>
                    <a:pt x="134" y="39"/>
                    <a:pt x="135" y="37"/>
                    <a:pt x="136" y="37"/>
                  </a:cubicBezTo>
                  <a:cubicBezTo>
                    <a:pt x="137" y="35"/>
                    <a:pt x="138" y="34"/>
                    <a:pt x="137" y="32"/>
                  </a:cubicBezTo>
                  <a:close/>
                  <a:moveTo>
                    <a:pt x="61" y="173"/>
                  </a:moveTo>
                  <a:cubicBezTo>
                    <a:pt x="61" y="172"/>
                    <a:pt x="61" y="170"/>
                    <a:pt x="60" y="169"/>
                  </a:cubicBezTo>
                  <a:cubicBezTo>
                    <a:pt x="59" y="168"/>
                    <a:pt x="59" y="168"/>
                    <a:pt x="58" y="167"/>
                  </a:cubicBezTo>
                  <a:cubicBezTo>
                    <a:pt x="58" y="166"/>
                    <a:pt x="59" y="165"/>
                    <a:pt x="59" y="164"/>
                  </a:cubicBezTo>
                  <a:cubicBezTo>
                    <a:pt x="57" y="165"/>
                    <a:pt x="58" y="162"/>
                    <a:pt x="56" y="163"/>
                  </a:cubicBezTo>
                  <a:cubicBezTo>
                    <a:pt x="56" y="162"/>
                    <a:pt x="58" y="160"/>
                    <a:pt x="56" y="159"/>
                  </a:cubicBezTo>
                  <a:cubicBezTo>
                    <a:pt x="55" y="159"/>
                    <a:pt x="55" y="161"/>
                    <a:pt x="54" y="161"/>
                  </a:cubicBezTo>
                  <a:cubicBezTo>
                    <a:pt x="54" y="160"/>
                    <a:pt x="52" y="159"/>
                    <a:pt x="51" y="159"/>
                  </a:cubicBezTo>
                  <a:cubicBezTo>
                    <a:pt x="50" y="159"/>
                    <a:pt x="49" y="161"/>
                    <a:pt x="48" y="162"/>
                  </a:cubicBezTo>
                  <a:cubicBezTo>
                    <a:pt x="47" y="163"/>
                    <a:pt x="46" y="164"/>
                    <a:pt x="45" y="165"/>
                  </a:cubicBezTo>
                  <a:cubicBezTo>
                    <a:pt x="44" y="166"/>
                    <a:pt x="42" y="168"/>
                    <a:pt x="41" y="167"/>
                  </a:cubicBezTo>
                  <a:cubicBezTo>
                    <a:pt x="39" y="169"/>
                    <a:pt x="36" y="171"/>
                    <a:pt x="33" y="169"/>
                  </a:cubicBezTo>
                  <a:cubicBezTo>
                    <a:pt x="31" y="166"/>
                    <a:pt x="35" y="164"/>
                    <a:pt x="34" y="162"/>
                  </a:cubicBezTo>
                  <a:cubicBezTo>
                    <a:pt x="31" y="163"/>
                    <a:pt x="31" y="166"/>
                    <a:pt x="31" y="168"/>
                  </a:cubicBezTo>
                  <a:cubicBezTo>
                    <a:pt x="31" y="170"/>
                    <a:pt x="30" y="171"/>
                    <a:pt x="31" y="172"/>
                  </a:cubicBezTo>
                  <a:cubicBezTo>
                    <a:pt x="31" y="173"/>
                    <a:pt x="30" y="176"/>
                    <a:pt x="31" y="176"/>
                  </a:cubicBezTo>
                  <a:cubicBezTo>
                    <a:pt x="32" y="175"/>
                    <a:pt x="34" y="177"/>
                    <a:pt x="35" y="178"/>
                  </a:cubicBezTo>
                  <a:cubicBezTo>
                    <a:pt x="35" y="180"/>
                    <a:pt x="34" y="182"/>
                    <a:pt x="36" y="182"/>
                  </a:cubicBezTo>
                  <a:cubicBezTo>
                    <a:pt x="37" y="184"/>
                    <a:pt x="37" y="187"/>
                    <a:pt x="36" y="189"/>
                  </a:cubicBezTo>
                  <a:cubicBezTo>
                    <a:pt x="36" y="190"/>
                    <a:pt x="35" y="190"/>
                    <a:pt x="35" y="191"/>
                  </a:cubicBezTo>
                  <a:cubicBezTo>
                    <a:pt x="34" y="192"/>
                    <a:pt x="35" y="194"/>
                    <a:pt x="36" y="194"/>
                  </a:cubicBezTo>
                  <a:cubicBezTo>
                    <a:pt x="36" y="194"/>
                    <a:pt x="36" y="194"/>
                    <a:pt x="37" y="193"/>
                  </a:cubicBezTo>
                  <a:cubicBezTo>
                    <a:pt x="37" y="194"/>
                    <a:pt x="38" y="195"/>
                    <a:pt x="38" y="195"/>
                  </a:cubicBezTo>
                  <a:cubicBezTo>
                    <a:pt x="38" y="196"/>
                    <a:pt x="37" y="197"/>
                    <a:pt x="37" y="198"/>
                  </a:cubicBezTo>
                  <a:cubicBezTo>
                    <a:pt x="37" y="198"/>
                    <a:pt x="36" y="198"/>
                    <a:pt x="36" y="198"/>
                  </a:cubicBezTo>
                  <a:cubicBezTo>
                    <a:pt x="36" y="199"/>
                    <a:pt x="36" y="200"/>
                    <a:pt x="36" y="202"/>
                  </a:cubicBezTo>
                  <a:cubicBezTo>
                    <a:pt x="35" y="203"/>
                    <a:pt x="35" y="203"/>
                    <a:pt x="35" y="204"/>
                  </a:cubicBezTo>
                  <a:cubicBezTo>
                    <a:pt x="34" y="206"/>
                    <a:pt x="34" y="210"/>
                    <a:pt x="35" y="212"/>
                  </a:cubicBezTo>
                  <a:cubicBezTo>
                    <a:pt x="35" y="214"/>
                    <a:pt x="37" y="214"/>
                    <a:pt x="38" y="216"/>
                  </a:cubicBezTo>
                  <a:cubicBezTo>
                    <a:pt x="39" y="217"/>
                    <a:pt x="39" y="220"/>
                    <a:pt x="40" y="219"/>
                  </a:cubicBezTo>
                  <a:cubicBezTo>
                    <a:pt x="41" y="218"/>
                    <a:pt x="42" y="219"/>
                    <a:pt x="43" y="219"/>
                  </a:cubicBezTo>
                  <a:cubicBezTo>
                    <a:pt x="44" y="219"/>
                    <a:pt x="44" y="219"/>
                    <a:pt x="45" y="218"/>
                  </a:cubicBezTo>
                  <a:cubicBezTo>
                    <a:pt x="48" y="216"/>
                    <a:pt x="47" y="213"/>
                    <a:pt x="48" y="210"/>
                  </a:cubicBezTo>
                  <a:cubicBezTo>
                    <a:pt x="49" y="210"/>
                    <a:pt x="51" y="212"/>
                    <a:pt x="51" y="211"/>
                  </a:cubicBezTo>
                  <a:cubicBezTo>
                    <a:pt x="54" y="211"/>
                    <a:pt x="54" y="213"/>
                    <a:pt x="56" y="213"/>
                  </a:cubicBezTo>
                  <a:cubicBezTo>
                    <a:pt x="58" y="214"/>
                    <a:pt x="57" y="213"/>
                    <a:pt x="58" y="211"/>
                  </a:cubicBezTo>
                  <a:cubicBezTo>
                    <a:pt x="58" y="210"/>
                    <a:pt x="59" y="209"/>
                    <a:pt x="59" y="208"/>
                  </a:cubicBezTo>
                  <a:cubicBezTo>
                    <a:pt x="59" y="205"/>
                    <a:pt x="59" y="203"/>
                    <a:pt x="59" y="201"/>
                  </a:cubicBezTo>
                  <a:cubicBezTo>
                    <a:pt x="60" y="197"/>
                    <a:pt x="62" y="192"/>
                    <a:pt x="60" y="187"/>
                  </a:cubicBezTo>
                  <a:cubicBezTo>
                    <a:pt x="58" y="183"/>
                    <a:pt x="62" y="183"/>
                    <a:pt x="62" y="179"/>
                  </a:cubicBezTo>
                  <a:cubicBezTo>
                    <a:pt x="63" y="178"/>
                    <a:pt x="62" y="175"/>
                    <a:pt x="61" y="173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33" name="Freeform 40">
              <a:extLst>
                <a:ext uri="{FF2B5EF4-FFF2-40B4-BE49-F238E27FC236}">
                  <a16:creationId xmlns:a16="http://schemas.microsoft.com/office/drawing/2014/main" id="{0B24A14D-E62A-9579-5385-D61C85E82718}"/>
                </a:ext>
              </a:extLst>
            </p:cNvPr>
            <p:cNvSpPr>
              <a:spLocks/>
            </p:cNvSpPr>
            <p:nvPr/>
          </p:nvSpPr>
          <p:spPr bwMode="auto">
            <a:xfrm>
              <a:off x="7648575" y="3941763"/>
              <a:ext cx="339725" cy="487362"/>
            </a:xfrm>
            <a:custGeom>
              <a:avLst/>
              <a:gdLst>
                <a:gd name="T0" fmla="*/ 86 w 89"/>
                <a:gd name="T1" fmla="*/ 65 h 128"/>
                <a:gd name="T2" fmla="*/ 84 w 89"/>
                <a:gd name="T3" fmla="*/ 52 h 128"/>
                <a:gd name="T4" fmla="*/ 84 w 89"/>
                <a:gd name="T5" fmla="*/ 43 h 128"/>
                <a:gd name="T6" fmla="*/ 77 w 89"/>
                <a:gd name="T7" fmla="*/ 44 h 128"/>
                <a:gd name="T8" fmla="*/ 73 w 89"/>
                <a:gd name="T9" fmla="*/ 39 h 128"/>
                <a:gd name="T10" fmla="*/ 67 w 89"/>
                <a:gd name="T11" fmla="*/ 33 h 128"/>
                <a:gd name="T12" fmla="*/ 66 w 89"/>
                <a:gd name="T13" fmla="*/ 37 h 128"/>
                <a:gd name="T14" fmla="*/ 62 w 89"/>
                <a:gd name="T15" fmla="*/ 40 h 128"/>
                <a:gd name="T16" fmla="*/ 58 w 89"/>
                <a:gd name="T17" fmla="*/ 40 h 128"/>
                <a:gd name="T18" fmla="*/ 51 w 89"/>
                <a:gd name="T19" fmla="*/ 36 h 128"/>
                <a:gd name="T20" fmla="*/ 47 w 89"/>
                <a:gd name="T21" fmla="*/ 31 h 128"/>
                <a:gd name="T22" fmla="*/ 51 w 89"/>
                <a:gd name="T23" fmla="*/ 26 h 128"/>
                <a:gd name="T24" fmla="*/ 51 w 89"/>
                <a:gd name="T25" fmla="*/ 22 h 128"/>
                <a:gd name="T26" fmla="*/ 57 w 89"/>
                <a:gd name="T27" fmla="*/ 19 h 128"/>
                <a:gd name="T28" fmla="*/ 61 w 89"/>
                <a:gd name="T29" fmla="*/ 14 h 128"/>
                <a:gd name="T30" fmla="*/ 65 w 89"/>
                <a:gd name="T31" fmla="*/ 9 h 128"/>
                <a:gd name="T32" fmla="*/ 64 w 89"/>
                <a:gd name="T33" fmla="*/ 2 h 128"/>
                <a:gd name="T34" fmla="*/ 58 w 89"/>
                <a:gd name="T35" fmla="*/ 9 h 128"/>
                <a:gd name="T36" fmla="*/ 56 w 89"/>
                <a:gd name="T37" fmla="*/ 6 h 128"/>
                <a:gd name="T38" fmla="*/ 52 w 89"/>
                <a:gd name="T39" fmla="*/ 6 h 128"/>
                <a:gd name="T40" fmla="*/ 43 w 89"/>
                <a:gd name="T41" fmla="*/ 15 h 128"/>
                <a:gd name="T42" fmla="*/ 37 w 89"/>
                <a:gd name="T43" fmla="*/ 19 h 128"/>
                <a:gd name="T44" fmla="*/ 42 w 89"/>
                <a:gd name="T45" fmla="*/ 25 h 128"/>
                <a:gd name="T46" fmla="*/ 39 w 89"/>
                <a:gd name="T47" fmla="*/ 35 h 128"/>
                <a:gd name="T48" fmla="*/ 33 w 89"/>
                <a:gd name="T49" fmla="*/ 36 h 128"/>
                <a:gd name="T50" fmla="*/ 22 w 89"/>
                <a:gd name="T51" fmla="*/ 35 h 128"/>
                <a:gd name="T52" fmla="*/ 11 w 89"/>
                <a:gd name="T53" fmla="*/ 35 h 128"/>
                <a:gd name="T54" fmla="*/ 13 w 89"/>
                <a:gd name="T55" fmla="*/ 44 h 128"/>
                <a:gd name="T56" fmla="*/ 19 w 89"/>
                <a:gd name="T57" fmla="*/ 51 h 128"/>
                <a:gd name="T58" fmla="*/ 15 w 89"/>
                <a:gd name="T59" fmla="*/ 58 h 128"/>
                <a:gd name="T60" fmla="*/ 9 w 89"/>
                <a:gd name="T61" fmla="*/ 59 h 128"/>
                <a:gd name="T62" fmla="*/ 9 w 89"/>
                <a:gd name="T63" fmla="*/ 65 h 128"/>
                <a:gd name="T64" fmla="*/ 13 w 89"/>
                <a:gd name="T65" fmla="*/ 68 h 128"/>
                <a:gd name="T66" fmla="*/ 26 w 89"/>
                <a:gd name="T67" fmla="*/ 70 h 128"/>
                <a:gd name="T68" fmla="*/ 29 w 89"/>
                <a:gd name="T69" fmla="*/ 73 h 128"/>
                <a:gd name="T70" fmla="*/ 21 w 89"/>
                <a:gd name="T71" fmla="*/ 83 h 128"/>
                <a:gd name="T72" fmla="*/ 12 w 89"/>
                <a:gd name="T73" fmla="*/ 92 h 128"/>
                <a:gd name="T74" fmla="*/ 28 w 89"/>
                <a:gd name="T75" fmla="*/ 89 h 128"/>
                <a:gd name="T76" fmla="*/ 24 w 89"/>
                <a:gd name="T77" fmla="*/ 92 h 128"/>
                <a:gd name="T78" fmla="*/ 14 w 89"/>
                <a:gd name="T79" fmla="*/ 99 h 128"/>
                <a:gd name="T80" fmla="*/ 9 w 89"/>
                <a:gd name="T81" fmla="*/ 101 h 128"/>
                <a:gd name="T82" fmla="*/ 8 w 89"/>
                <a:gd name="T83" fmla="*/ 106 h 128"/>
                <a:gd name="T84" fmla="*/ 5 w 89"/>
                <a:gd name="T85" fmla="*/ 112 h 128"/>
                <a:gd name="T86" fmla="*/ 7 w 89"/>
                <a:gd name="T87" fmla="*/ 116 h 128"/>
                <a:gd name="T88" fmla="*/ 9 w 89"/>
                <a:gd name="T89" fmla="*/ 122 h 128"/>
                <a:gd name="T90" fmla="*/ 15 w 89"/>
                <a:gd name="T91" fmla="*/ 123 h 128"/>
                <a:gd name="T92" fmla="*/ 16 w 89"/>
                <a:gd name="T93" fmla="*/ 127 h 128"/>
                <a:gd name="T94" fmla="*/ 27 w 89"/>
                <a:gd name="T95" fmla="*/ 125 h 128"/>
                <a:gd name="T96" fmla="*/ 35 w 89"/>
                <a:gd name="T97" fmla="*/ 123 h 128"/>
                <a:gd name="T98" fmla="*/ 43 w 89"/>
                <a:gd name="T99" fmla="*/ 118 h 128"/>
                <a:gd name="T100" fmla="*/ 50 w 89"/>
                <a:gd name="T101" fmla="*/ 114 h 128"/>
                <a:gd name="T102" fmla="*/ 66 w 89"/>
                <a:gd name="T103" fmla="*/ 106 h 128"/>
                <a:gd name="T104" fmla="*/ 72 w 89"/>
                <a:gd name="T105" fmla="*/ 104 h 128"/>
                <a:gd name="T106" fmla="*/ 83 w 89"/>
                <a:gd name="T107" fmla="*/ 95 h 128"/>
                <a:gd name="T108" fmla="*/ 86 w 89"/>
                <a:gd name="T109" fmla="*/ 84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9" h="128">
                  <a:moveTo>
                    <a:pt x="87" y="74"/>
                  </a:moveTo>
                  <a:cubicBezTo>
                    <a:pt x="87" y="73"/>
                    <a:pt x="87" y="71"/>
                    <a:pt x="87" y="70"/>
                  </a:cubicBezTo>
                  <a:cubicBezTo>
                    <a:pt x="86" y="69"/>
                    <a:pt x="85" y="69"/>
                    <a:pt x="85" y="68"/>
                  </a:cubicBezTo>
                  <a:cubicBezTo>
                    <a:pt x="85" y="66"/>
                    <a:pt x="85" y="66"/>
                    <a:pt x="86" y="65"/>
                  </a:cubicBezTo>
                  <a:cubicBezTo>
                    <a:pt x="86" y="64"/>
                    <a:pt x="85" y="64"/>
                    <a:pt x="85" y="63"/>
                  </a:cubicBezTo>
                  <a:cubicBezTo>
                    <a:pt x="85" y="62"/>
                    <a:pt x="87" y="62"/>
                    <a:pt x="87" y="60"/>
                  </a:cubicBezTo>
                  <a:cubicBezTo>
                    <a:pt x="87" y="59"/>
                    <a:pt x="85" y="58"/>
                    <a:pt x="85" y="57"/>
                  </a:cubicBezTo>
                  <a:cubicBezTo>
                    <a:pt x="84" y="55"/>
                    <a:pt x="85" y="54"/>
                    <a:pt x="84" y="52"/>
                  </a:cubicBezTo>
                  <a:cubicBezTo>
                    <a:pt x="84" y="50"/>
                    <a:pt x="83" y="51"/>
                    <a:pt x="82" y="49"/>
                  </a:cubicBezTo>
                  <a:cubicBezTo>
                    <a:pt x="81" y="48"/>
                    <a:pt x="80" y="46"/>
                    <a:pt x="82" y="45"/>
                  </a:cubicBezTo>
                  <a:cubicBezTo>
                    <a:pt x="83" y="44"/>
                    <a:pt x="84" y="46"/>
                    <a:pt x="86" y="46"/>
                  </a:cubicBezTo>
                  <a:cubicBezTo>
                    <a:pt x="86" y="45"/>
                    <a:pt x="84" y="43"/>
                    <a:pt x="84" y="43"/>
                  </a:cubicBezTo>
                  <a:cubicBezTo>
                    <a:pt x="83" y="42"/>
                    <a:pt x="83" y="42"/>
                    <a:pt x="82" y="42"/>
                  </a:cubicBezTo>
                  <a:cubicBezTo>
                    <a:pt x="82" y="44"/>
                    <a:pt x="82" y="44"/>
                    <a:pt x="82" y="44"/>
                  </a:cubicBezTo>
                  <a:cubicBezTo>
                    <a:pt x="79" y="43"/>
                    <a:pt x="79" y="43"/>
                    <a:pt x="79" y="43"/>
                  </a:cubicBezTo>
                  <a:cubicBezTo>
                    <a:pt x="77" y="44"/>
                    <a:pt x="77" y="44"/>
                    <a:pt x="77" y="44"/>
                  </a:cubicBezTo>
                  <a:cubicBezTo>
                    <a:pt x="75" y="43"/>
                    <a:pt x="75" y="43"/>
                    <a:pt x="75" y="43"/>
                  </a:cubicBezTo>
                  <a:cubicBezTo>
                    <a:pt x="76" y="40"/>
                    <a:pt x="76" y="40"/>
                    <a:pt x="76" y="40"/>
                  </a:cubicBezTo>
                  <a:cubicBezTo>
                    <a:pt x="75" y="39"/>
                    <a:pt x="75" y="39"/>
                    <a:pt x="75" y="39"/>
                  </a:cubicBezTo>
                  <a:cubicBezTo>
                    <a:pt x="73" y="39"/>
                    <a:pt x="73" y="39"/>
                    <a:pt x="73" y="39"/>
                  </a:cubicBezTo>
                  <a:cubicBezTo>
                    <a:pt x="73" y="37"/>
                    <a:pt x="72" y="35"/>
                    <a:pt x="72" y="34"/>
                  </a:cubicBezTo>
                  <a:cubicBezTo>
                    <a:pt x="70" y="32"/>
                    <a:pt x="70" y="32"/>
                    <a:pt x="70" y="32"/>
                  </a:cubicBezTo>
                  <a:cubicBezTo>
                    <a:pt x="68" y="31"/>
                    <a:pt x="68" y="31"/>
                    <a:pt x="68" y="31"/>
                  </a:cubicBezTo>
                  <a:cubicBezTo>
                    <a:pt x="67" y="33"/>
                    <a:pt x="67" y="33"/>
                    <a:pt x="67" y="33"/>
                  </a:cubicBezTo>
                  <a:cubicBezTo>
                    <a:pt x="65" y="34"/>
                    <a:pt x="65" y="34"/>
                    <a:pt x="65" y="34"/>
                  </a:cubicBezTo>
                  <a:cubicBezTo>
                    <a:pt x="65" y="35"/>
                    <a:pt x="65" y="35"/>
                    <a:pt x="65" y="35"/>
                  </a:cubicBezTo>
                  <a:cubicBezTo>
                    <a:pt x="66" y="36"/>
                    <a:pt x="66" y="36"/>
                    <a:pt x="66" y="36"/>
                  </a:cubicBezTo>
                  <a:cubicBezTo>
                    <a:pt x="66" y="37"/>
                    <a:pt x="66" y="37"/>
                    <a:pt x="66" y="37"/>
                  </a:cubicBezTo>
                  <a:cubicBezTo>
                    <a:pt x="64" y="38"/>
                    <a:pt x="64" y="38"/>
                    <a:pt x="64" y="38"/>
                  </a:cubicBezTo>
                  <a:cubicBezTo>
                    <a:pt x="63" y="40"/>
                    <a:pt x="63" y="40"/>
                    <a:pt x="63" y="40"/>
                  </a:cubicBezTo>
                  <a:cubicBezTo>
                    <a:pt x="63" y="39"/>
                    <a:pt x="63" y="39"/>
                    <a:pt x="63" y="39"/>
                  </a:cubicBezTo>
                  <a:cubicBezTo>
                    <a:pt x="62" y="40"/>
                    <a:pt x="62" y="40"/>
                    <a:pt x="62" y="40"/>
                  </a:cubicBezTo>
                  <a:cubicBezTo>
                    <a:pt x="62" y="41"/>
                    <a:pt x="62" y="41"/>
                    <a:pt x="62" y="41"/>
                  </a:cubicBezTo>
                  <a:cubicBezTo>
                    <a:pt x="61" y="41"/>
                    <a:pt x="61" y="41"/>
                    <a:pt x="61" y="41"/>
                  </a:cubicBezTo>
                  <a:cubicBezTo>
                    <a:pt x="60" y="40"/>
                    <a:pt x="60" y="40"/>
                    <a:pt x="60" y="40"/>
                  </a:cubicBezTo>
                  <a:cubicBezTo>
                    <a:pt x="58" y="40"/>
                    <a:pt x="58" y="40"/>
                    <a:pt x="58" y="40"/>
                  </a:cubicBezTo>
                  <a:cubicBezTo>
                    <a:pt x="56" y="40"/>
                    <a:pt x="56" y="40"/>
                    <a:pt x="56" y="40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2" y="37"/>
                    <a:pt x="52" y="37"/>
                    <a:pt x="52" y="37"/>
                  </a:cubicBezTo>
                  <a:cubicBezTo>
                    <a:pt x="51" y="36"/>
                    <a:pt x="51" y="36"/>
                    <a:pt x="51" y="36"/>
                  </a:cubicBezTo>
                  <a:cubicBezTo>
                    <a:pt x="51" y="34"/>
                    <a:pt x="51" y="34"/>
                    <a:pt x="51" y="34"/>
                  </a:cubicBezTo>
                  <a:cubicBezTo>
                    <a:pt x="49" y="34"/>
                    <a:pt x="49" y="34"/>
                    <a:pt x="49" y="34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5" y="28"/>
                    <a:pt x="45" y="28"/>
                    <a:pt x="45" y="28"/>
                  </a:cubicBezTo>
                  <a:cubicBezTo>
                    <a:pt x="48" y="27"/>
                    <a:pt x="48" y="27"/>
                    <a:pt x="48" y="27"/>
                  </a:cubicBezTo>
                  <a:cubicBezTo>
                    <a:pt x="49" y="26"/>
                    <a:pt x="49" y="26"/>
                    <a:pt x="49" y="26"/>
                  </a:cubicBezTo>
                  <a:cubicBezTo>
                    <a:pt x="51" y="26"/>
                    <a:pt x="51" y="26"/>
                    <a:pt x="51" y="26"/>
                  </a:cubicBezTo>
                  <a:cubicBezTo>
                    <a:pt x="52" y="26"/>
                    <a:pt x="52" y="26"/>
                    <a:pt x="52" y="26"/>
                  </a:cubicBezTo>
                  <a:cubicBezTo>
                    <a:pt x="55" y="23"/>
                    <a:pt x="55" y="23"/>
                    <a:pt x="55" y="23"/>
                  </a:cubicBezTo>
                  <a:cubicBezTo>
                    <a:pt x="54" y="24"/>
                    <a:pt x="54" y="24"/>
                    <a:pt x="54" y="24"/>
                  </a:cubicBezTo>
                  <a:cubicBezTo>
                    <a:pt x="51" y="22"/>
                    <a:pt x="51" y="22"/>
                    <a:pt x="51" y="22"/>
                  </a:cubicBezTo>
                  <a:cubicBezTo>
                    <a:pt x="51" y="21"/>
                    <a:pt x="51" y="21"/>
                    <a:pt x="51" y="21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7" y="19"/>
                    <a:pt x="57" y="19"/>
                    <a:pt x="57" y="19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18"/>
                    <a:pt x="59" y="18"/>
                    <a:pt x="59" y="18"/>
                  </a:cubicBezTo>
                  <a:cubicBezTo>
                    <a:pt x="61" y="16"/>
                    <a:pt x="61" y="16"/>
                    <a:pt x="61" y="16"/>
                  </a:cubicBezTo>
                  <a:cubicBezTo>
                    <a:pt x="61" y="14"/>
                    <a:pt x="61" y="14"/>
                    <a:pt x="61" y="14"/>
                  </a:cubicBezTo>
                  <a:cubicBezTo>
                    <a:pt x="62" y="12"/>
                    <a:pt x="62" y="12"/>
                    <a:pt x="62" y="12"/>
                  </a:cubicBezTo>
                  <a:cubicBezTo>
                    <a:pt x="62" y="11"/>
                    <a:pt x="62" y="11"/>
                    <a:pt x="62" y="11"/>
                  </a:cubicBezTo>
                  <a:cubicBezTo>
                    <a:pt x="63" y="10"/>
                    <a:pt x="63" y="10"/>
                    <a:pt x="63" y="10"/>
                  </a:cubicBezTo>
                  <a:cubicBezTo>
                    <a:pt x="65" y="9"/>
                    <a:pt x="65" y="9"/>
                    <a:pt x="65" y="9"/>
                  </a:cubicBezTo>
                  <a:cubicBezTo>
                    <a:pt x="66" y="7"/>
                    <a:pt x="67" y="7"/>
                    <a:pt x="68" y="5"/>
                  </a:cubicBezTo>
                  <a:cubicBezTo>
                    <a:pt x="70" y="3"/>
                    <a:pt x="69" y="3"/>
                    <a:pt x="67" y="2"/>
                  </a:cubicBezTo>
                  <a:cubicBezTo>
                    <a:pt x="66" y="2"/>
                    <a:pt x="65" y="0"/>
                    <a:pt x="63" y="0"/>
                  </a:cubicBezTo>
                  <a:cubicBezTo>
                    <a:pt x="61" y="0"/>
                    <a:pt x="64" y="1"/>
                    <a:pt x="64" y="2"/>
                  </a:cubicBezTo>
                  <a:cubicBezTo>
                    <a:pt x="63" y="3"/>
                    <a:pt x="60" y="1"/>
                    <a:pt x="59" y="2"/>
                  </a:cubicBezTo>
                  <a:cubicBezTo>
                    <a:pt x="57" y="4"/>
                    <a:pt x="61" y="7"/>
                    <a:pt x="60" y="9"/>
                  </a:cubicBezTo>
                  <a:cubicBezTo>
                    <a:pt x="60" y="10"/>
                    <a:pt x="57" y="14"/>
                    <a:pt x="56" y="13"/>
                  </a:cubicBezTo>
                  <a:cubicBezTo>
                    <a:pt x="55" y="13"/>
                    <a:pt x="58" y="9"/>
                    <a:pt x="58" y="9"/>
                  </a:cubicBezTo>
                  <a:cubicBezTo>
                    <a:pt x="59" y="7"/>
                    <a:pt x="58" y="7"/>
                    <a:pt x="58" y="6"/>
                  </a:cubicBezTo>
                  <a:cubicBezTo>
                    <a:pt x="57" y="5"/>
                    <a:pt x="57" y="4"/>
                    <a:pt x="57" y="3"/>
                  </a:cubicBezTo>
                  <a:cubicBezTo>
                    <a:pt x="56" y="2"/>
                    <a:pt x="55" y="2"/>
                    <a:pt x="55" y="4"/>
                  </a:cubicBezTo>
                  <a:cubicBezTo>
                    <a:pt x="55" y="5"/>
                    <a:pt x="56" y="5"/>
                    <a:pt x="56" y="6"/>
                  </a:cubicBezTo>
                  <a:cubicBezTo>
                    <a:pt x="56" y="7"/>
                    <a:pt x="56" y="7"/>
                    <a:pt x="55" y="7"/>
                  </a:cubicBezTo>
                  <a:cubicBezTo>
                    <a:pt x="54" y="7"/>
                    <a:pt x="55" y="6"/>
                    <a:pt x="54" y="6"/>
                  </a:cubicBezTo>
                  <a:cubicBezTo>
                    <a:pt x="53" y="5"/>
                    <a:pt x="54" y="6"/>
                    <a:pt x="53" y="6"/>
                  </a:cubicBezTo>
                  <a:cubicBezTo>
                    <a:pt x="52" y="6"/>
                    <a:pt x="52" y="6"/>
                    <a:pt x="52" y="6"/>
                  </a:cubicBezTo>
                  <a:cubicBezTo>
                    <a:pt x="51" y="6"/>
                    <a:pt x="51" y="5"/>
                    <a:pt x="50" y="5"/>
                  </a:cubicBezTo>
                  <a:cubicBezTo>
                    <a:pt x="49" y="5"/>
                    <a:pt x="47" y="7"/>
                    <a:pt x="46" y="7"/>
                  </a:cubicBezTo>
                  <a:cubicBezTo>
                    <a:pt x="45" y="5"/>
                    <a:pt x="40" y="10"/>
                    <a:pt x="40" y="12"/>
                  </a:cubicBezTo>
                  <a:cubicBezTo>
                    <a:pt x="41" y="12"/>
                    <a:pt x="42" y="14"/>
                    <a:pt x="43" y="15"/>
                  </a:cubicBezTo>
                  <a:cubicBezTo>
                    <a:pt x="43" y="15"/>
                    <a:pt x="43" y="15"/>
                    <a:pt x="43" y="16"/>
                  </a:cubicBezTo>
                  <a:cubicBezTo>
                    <a:pt x="43" y="16"/>
                    <a:pt x="42" y="17"/>
                    <a:pt x="42" y="16"/>
                  </a:cubicBezTo>
                  <a:cubicBezTo>
                    <a:pt x="38" y="16"/>
                    <a:pt x="42" y="19"/>
                    <a:pt x="41" y="20"/>
                  </a:cubicBezTo>
                  <a:cubicBezTo>
                    <a:pt x="40" y="20"/>
                    <a:pt x="38" y="19"/>
                    <a:pt x="37" y="19"/>
                  </a:cubicBezTo>
                  <a:cubicBezTo>
                    <a:pt x="36" y="20"/>
                    <a:pt x="33" y="21"/>
                    <a:pt x="34" y="23"/>
                  </a:cubicBezTo>
                  <a:cubicBezTo>
                    <a:pt x="35" y="23"/>
                    <a:pt x="35" y="24"/>
                    <a:pt x="36" y="24"/>
                  </a:cubicBezTo>
                  <a:cubicBezTo>
                    <a:pt x="37" y="25"/>
                    <a:pt x="39" y="25"/>
                    <a:pt x="40" y="25"/>
                  </a:cubicBezTo>
                  <a:cubicBezTo>
                    <a:pt x="41" y="25"/>
                    <a:pt x="41" y="25"/>
                    <a:pt x="42" y="25"/>
                  </a:cubicBezTo>
                  <a:cubicBezTo>
                    <a:pt x="44" y="25"/>
                    <a:pt x="44" y="25"/>
                    <a:pt x="46" y="25"/>
                  </a:cubicBezTo>
                  <a:cubicBezTo>
                    <a:pt x="47" y="27"/>
                    <a:pt x="39" y="30"/>
                    <a:pt x="39" y="32"/>
                  </a:cubicBezTo>
                  <a:cubicBezTo>
                    <a:pt x="39" y="33"/>
                    <a:pt x="39" y="33"/>
                    <a:pt x="39" y="33"/>
                  </a:cubicBezTo>
                  <a:cubicBezTo>
                    <a:pt x="37" y="33"/>
                    <a:pt x="38" y="34"/>
                    <a:pt x="39" y="35"/>
                  </a:cubicBezTo>
                  <a:cubicBezTo>
                    <a:pt x="40" y="36"/>
                    <a:pt x="39" y="35"/>
                    <a:pt x="39" y="37"/>
                  </a:cubicBezTo>
                  <a:cubicBezTo>
                    <a:pt x="39" y="38"/>
                    <a:pt x="40" y="38"/>
                    <a:pt x="39" y="38"/>
                  </a:cubicBezTo>
                  <a:cubicBezTo>
                    <a:pt x="38" y="39"/>
                    <a:pt x="37" y="37"/>
                    <a:pt x="37" y="37"/>
                  </a:cubicBezTo>
                  <a:cubicBezTo>
                    <a:pt x="35" y="36"/>
                    <a:pt x="34" y="37"/>
                    <a:pt x="33" y="36"/>
                  </a:cubicBezTo>
                  <a:cubicBezTo>
                    <a:pt x="32" y="36"/>
                    <a:pt x="31" y="35"/>
                    <a:pt x="30" y="35"/>
                  </a:cubicBezTo>
                  <a:cubicBezTo>
                    <a:pt x="28" y="36"/>
                    <a:pt x="29" y="39"/>
                    <a:pt x="27" y="40"/>
                  </a:cubicBezTo>
                  <a:cubicBezTo>
                    <a:pt x="26" y="39"/>
                    <a:pt x="26" y="37"/>
                    <a:pt x="25" y="36"/>
                  </a:cubicBezTo>
                  <a:cubicBezTo>
                    <a:pt x="24" y="34"/>
                    <a:pt x="23" y="35"/>
                    <a:pt x="22" y="35"/>
                  </a:cubicBezTo>
                  <a:cubicBezTo>
                    <a:pt x="21" y="35"/>
                    <a:pt x="15" y="34"/>
                    <a:pt x="14" y="35"/>
                  </a:cubicBezTo>
                  <a:cubicBezTo>
                    <a:pt x="15" y="35"/>
                    <a:pt x="15" y="36"/>
                    <a:pt x="15" y="37"/>
                  </a:cubicBezTo>
                  <a:cubicBezTo>
                    <a:pt x="15" y="37"/>
                    <a:pt x="13" y="37"/>
                    <a:pt x="13" y="37"/>
                  </a:cubicBezTo>
                  <a:cubicBezTo>
                    <a:pt x="12" y="37"/>
                    <a:pt x="12" y="36"/>
                    <a:pt x="11" y="35"/>
                  </a:cubicBezTo>
                  <a:cubicBezTo>
                    <a:pt x="9" y="34"/>
                    <a:pt x="8" y="38"/>
                    <a:pt x="8" y="40"/>
                  </a:cubicBezTo>
                  <a:cubicBezTo>
                    <a:pt x="9" y="40"/>
                    <a:pt x="10" y="39"/>
                    <a:pt x="10" y="39"/>
                  </a:cubicBezTo>
                  <a:cubicBezTo>
                    <a:pt x="12" y="39"/>
                    <a:pt x="13" y="40"/>
                    <a:pt x="13" y="42"/>
                  </a:cubicBezTo>
                  <a:cubicBezTo>
                    <a:pt x="13" y="43"/>
                    <a:pt x="12" y="44"/>
                    <a:pt x="13" y="44"/>
                  </a:cubicBezTo>
                  <a:cubicBezTo>
                    <a:pt x="13" y="45"/>
                    <a:pt x="14" y="45"/>
                    <a:pt x="14" y="46"/>
                  </a:cubicBezTo>
                  <a:cubicBezTo>
                    <a:pt x="14" y="47"/>
                    <a:pt x="12" y="46"/>
                    <a:pt x="12" y="48"/>
                  </a:cubicBezTo>
                  <a:cubicBezTo>
                    <a:pt x="12" y="51"/>
                    <a:pt x="14" y="49"/>
                    <a:pt x="15" y="49"/>
                  </a:cubicBezTo>
                  <a:cubicBezTo>
                    <a:pt x="17" y="48"/>
                    <a:pt x="20" y="49"/>
                    <a:pt x="19" y="51"/>
                  </a:cubicBezTo>
                  <a:cubicBezTo>
                    <a:pt x="18" y="53"/>
                    <a:pt x="16" y="52"/>
                    <a:pt x="14" y="53"/>
                  </a:cubicBezTo>
                  <a:cubicBezTo>
                    <a:pt x="13" y="53"/>
                    <a:pt x="11" y="55"/>
                    <a:pt x="12" y="56"/>
                  </a:cubicBezTo>
                  <a:cubicBezTo>
                    <a:pt x="13" y="57"/>
                    <a:pt x="13" y="57"/>
                    <a:pt x="13" y="57"/>
                  </a:cubicBezTo>
                  <a:cubicBezTo>
                    <a:pt x="14" y="57"/>
                    <a:pt x="14" y="57"/>
                    <a:pt x="15" y="58"/>
                  </a:cubicBezTo>
                  <a:cubicBezTo>
                    <a:pt x="15" y="58"/>
                    <a:pt x="16" y="58"/>
                    <a:pt x="16" y="59"/>
                  </a:cubicBezTo>
                  <a:cubicBezTo>
                    <a:pt x="15" y="59"/>
                    <a:pt x="13" y="59"/>
                    <a:pt x="12" y="59"/>
                  </a:cubicBezTo>
                  <a:cubicBezTo>
                    <a:pt x="11" y="59"/>
                    <a:pt x="11" y="59"/>
                    <a:pt x="10" y="60"/>
                  </a:cubicBezTo>
                  <a:cubicBezTo>
                    <a:pt x="10" y="60"/>
                    <a:pt x="10" y="59"/>
                    <a:pt x="9" y="59"/>
                  </a:cubicBezTo>
                  <a:cubicBezTo>
                    <a:pt x="8" y="60"/>
                    <a:pt x="8" y="60"/>
                    <a:pt x="8" y="61"/>
                  </a:cubicBezTo>
                  <a:cubicBezTo>
                    <a:pt x="8" y="62"/>
                    <a:pt x="9" y="62"/>
                    <a:pt x="9" y="63"/>
                  </a:cubicBezTo>
                  <a:cubicBezTo>
                    <a:pt x="9" y="64"/>
                    <a:pt x="8" y="64"/>
                    <a:pt x="8" y="64"/>
                  </a:cubicBezTo>
                  <a:cubicBezTo>
                    <a:pt x="9" y="64"/>
                    <a:pt x="9" y="65"/>
                    <a:pt x="9" y="65"/>
                  </a:cubicBezTo>
                  <a:cubicBezTo>
                    <a:pt x="11" y="67"/>
                    <a:pt x="11" y="65"/>
                    <a:pt x="12" y="65"/>
                  </a:cubicBezTo>
                  <a:cubicBezTo>
                    <a:pt x="13" y="65"/>
                    <a:pt x="13" y="64"/>
                    <a:pt x="14" y="65"/>
                  </a:cubicBezTo>
                  <a:cubicBezTo>
                    <a:pt x="14" y="66"/>
                    <a:pt x="13" y="66"/>
                    <a:pt x="13" y="66"/>
                  </a:cubicBezTo>
                  <a:cubicBezTo>
                    <a:pt x="13" y="67"/>
                    <a:pt x="13" y="67"/>
                    <a:pt x="13" y="68"/>
                  </a:cubicBezTo>
                  <a:cubicBezTo>
                    <a:pt x="13" y="68"/>
                    <a:pt x="14" y="68"/>
                    <a:pt x="15" y="68"/>
                  </a:cubicBezTo>
                  <a:cubicBezTo>
                    <a:pt x="16" y="68"/>
                    <a:pt x="16" y="66"/>
                    <a:pt x="17" y="66"/>
                  </a:cubicBezTo>
                  <a:cubicBezTo>
                    <a:pt x="20" y="66"/>
                    <a:pt x="17" y="70"/>
                    <a:pt x="20" y="70"/>
                  </a:cubicBezTo>
                  <a:cubicBezTo>
                    <a:pt x="22" y="71"/>
                    <a:pt x="24" y="70"/>
                    <a:pt x="26" y="70"/>
                  </a:cubicBezTo>
                  <a:cubicBezTo>
                    <a:pt x="28" y="69"/>
                    <a:pt x="29" y="69"/>
                    <a:pt x="30" y="69"/>
                  </a:cubicBezTo>
                  <a:cubicBezTo>
                    <a:pt x="30" y="70"/>
                    <a:pt x="29" y="70"/>
                    <a:pt x="30" y="71"/>
                  </a:cubicBezTo>
                  <a:cubicBezTo>
                    <a:pt x="31" y="71"/>
                    <a:pt x="31" y="72"/>
                    <a:pt x="31" y="72"/>
                  </a:cubicBezTo>
                  <a:cubicBezTo>
                    <a:pt x="30" y="73"/>
                    <a:pt x="29" y="73"/>
                    <a:pt x="29" y="73"/>
                  </a:cubicBezTo>
                  <a:cubicBezTo>
                    <a:pt x="28" y="74"/>
                    <a:pt x="26" y="76"/>
                    <a:pt x="26" y="73"/>
                  </a:cubicBezTo>
                  <a:cubicBezTo>
                    <a:pt x="25" y="73"/>
                    <a:pt x="22" y="78"/>
                    <a:pt x="22" y="78"/>
                  </a:cubicBezTo>
                  <a:cubicBezTo>
                    <a:pt x="21" y="79"/>
                    <a:pt x="21" y="79"/>
                    <a:pt x="21" y="80"/>
                  </a:cubicBezTo>
                  <a:cubicBezTo>
                    <a:pt x="22" y="81"/>
                    <a:pt x="22" y="81"/>
                    <a:pt x="21" y="83"/>
                  </a:cubicBezTo>
                  <a:cubicBezTo>
                    <a:pt x="21" y="83"/>
                    <a:pt x="21" y="85"/>
                    <a:pt x="20" y="85"/>
                  </a:cubicBezTo>
                  <a:cubicBezTo>
                    <a:pt x="20" y="86"/>
                    <a:pt x="19" y="86"/>
                    <a:pt x="18" y="87"/>
                  </a:cubicBezTo>
                  <a:cubicBezTo>
                    <a:pt x="17" y="88"/>
                    <a:pt x="17" y="89"/>
                    <a:pt x="15" y="90"/>
                  </a:cubicBezTo>
                  <a:cubicBezTo>
                    <a:pt x="14" y="91"/>
                    <a:pt x="12" y="91"/>
                    <a:pt x="12" y="92"/>
                  </a:cubicBezTo>
                  <a:cubicBezTo>
                    <a:pt x="15" y="94"/>
                    <a:pt x="16" y="90"/>
                    <a:pt x="18" y="89"/>
                  </a:cubicBezTo>
                  <a:cubicBezTo>
                    <a:pt x="20" y="89"/>
                    <a:pt x="20" y="90"/>
                    <a:pt x="21" y="90"/>
                  </a:cubicBezTo>
                  <a:cubicBezTo>
                    <a:pt x="22" y="91"/>
                    <a:pt x="24" y="91"/>
                    <a:pt x="25" y="90"/>
                  </a:cubicBezTo>
                  <a:cubicBezTo>
                    <a:pt x="26" y="90"/>
                    <a:pt x="27" y="90"/>
                    <a:pt x="28" y="89"/>
                  </a:cubicBezTo>
                  <a:cubicBezTo>
                    <a:pt x="29" y="88"/>
                    <a:pt x="29" y="86"/>
                    <a:pt x="30" y="86"/>
                  </a:cubicBezTo>
                  <a:cubicBezTo>
                    <a:pt x="32" y="86"/>
                    <a:pt x="31" y="87"/>
                    <a:pt x="31" y="88"/>
                  </a:cubicBezTo>
                  <a:cubicBezTo>
                    <a:pt x="31" y="89"/>
                    <a:pt x="32" y="89"/>
                    <a:pt x="33" y="89"/>
                  </a:cubicBezTo>
                  <a:cubicBezTo>
                    <a:pt x="30" y="90"/>
                    <a:pt x="27" y="92"/>
                    <a:pt x="24" y="92"/>
                  </a:cubicBezTo>
                  <a:cubicBezTo>
                    <a:pt x="22" y="93"/>
                    <a:pt x="20" y="92"/>
                    <a:pt x="19" y="92"/>
                  </a:cubicBezTo>
                  <a:cubicBezTo>
                    <a:pt x="17" y="93"/>
                    <a:pt x="18" y="93"/>
                    <a:pt x="17" y="95"/>
                  </a:cubicBezTo>
                  <a:cubicBezTo>
                    <a:pt x="17" y="96"/>
                    <a:pt x="12" y="96"/>
                    <a:pt x="12" y="97"/>
                  </a:cubicBezTo>
                  <a:cubicBezTo>
                    <a:pt x="12" y="98"/>
                    <a:pt x="13" y="98"/>
                    <a:pt x="14" y="99"/>
                  </a:cubicBezTo>
                  <a:cubicBezTo>
                    <a:pt x="14" y="99"/>
                    <a:pt x="14" y="100"/>
                    <a:pt x="14" y="101"/>
                  </a:cubicBezTo>
                  <a:cubicBezTo>
                    <a:pt x="14" y="101"/>
                    <a:pt x="14" y="102"/>
                    <a:pt x="14" y="103"/>
                  </a:cubicBezTo>
                  <a:cubicBezTo>
                    <a:pt x="13" y="103"/>
                    <a:pt x="13" y="103"/>
                    <a:pt x="11" y="103"/>
                  </a:cubicBezTo>
                  <a:cubicBezTo>
                    <a:pt x="11" y="102"/>
                    <a:pt x="10" y="101"/>
                    <a:pt x="9" y="101"/>
                  </a:cubicBezTo>
                  <a:cubicBezTo>
                    <a:pt x="9" y="103"/>
                    <a:pt x="7" y="103"/>
                    <a:pt x="7" y="101"/>
                  </a:cubicBezTo>
                  <a:cubicBezTo>
                    <a:pt x="5" y="101"/>
                    <a:pt x="0" y="106"/>
                    <a:pt x="2" y="107"/>
                  </a:cubicBezTo>
                  <a:cubicBezTo>
                    <a:pt x="3" y="107"/>
                    <a:pt x="4" y="106"/>
                    <a:pt x="4" y="106"/>
                  </a:cubicBezTo>
                  <a:cubicBezTo>
                    <a:pt x="5" y="106"/>
                    <a:pt x="6" y="106"/>
                    <a:pt x="8" y="106"/>
                  </a:cubicBezTo>
                  <a:cubicBezTo>
                    <a:pt x="9" y="106"/>
                    <a:pt x="9" y="106"/>
                    <a:pt x="10" y="106"/>
                  </a:cubicBezTo>
                  <a:cubicBezTo>
                    <a:pt x="12" y="106"/>
                    <a:pt x="13" y="106"/>
                    <a:pt x="14" y="106"/>
                  </a:cubicBezTo>
                  <a:cubicBezTo>
                    <a:pt x="13" y="107"/>
                    <a:pt x="12" y="109"/>
                    <a:pt x="10" y="109"/>
                  </a:cubicBezTo>
                  <a:cubicBezTo>
                    <a:pt x="9" y="110"/>
                    <a:pt x="6" y="110"/>
                    <a:pt x="5" y="112"/>
                  </a:cubicBezTo>
                  <a:cubicBezTo>
                    <a:pt x="5" y="112"/>
                    <a:pt x="6" y="113"/>
                    <a:pt x="6" y="113"/>
                  </a:cubicBezTo>
                  <a:cubicBezTo>
                    <a:pt x="5" y="114"/>
                    <a:pt x="4" y="113"/>
                    <a:pt x="3" y="114"/>
                  </a:cubicBezTo>
                  <a:cubicBezTo>
                    <a:pt x="2" y="115"/>
                    <a:pt x="3" y="115"/>
                    <a:pt x="4" y="117"/>
                  </a:cubicBezTo>
                  <a:cubicBezTo>
                    <a:pt x="5" y="116"/>
                    <a:pt x="5" y="115"/>
                    <a:pt x="7" y="116"/>
                  </a:cubicBezTo>
                  <a:cubicBezTo>
                    <a:pt x="8" y="116"/>
                    <a:pt x="7" y="118"/>
                    <a:pt x="8" y="118"/>
                  </a:cubicBezTo>
                  <a:cubicBezTo>
                    <a:pt x="9" y="118"/>
                    <a:pt x="11" y="117"/>
                    <a:pt x="12" y="116"/>
                  </a:cubicBezTo>
                  <a:cubicBezTo>
                    <a:pt x="14" y="116"/>
                    <a:pt x="15" y="115"/>
                    <a:pt x="18" y="115"/>
                  </a:cubicBezTo>
                  <a:cubicBezTo>
                    <a:pt x="16" y="116"/>
                    <a:pt x="8" y="120"/>
                    <a:pt x="9" y="122"/>
                  </a:cubicBezTo>
                  <a:cubicBezTo>
                    <a:pt x="11" y="123"/>
                    <a:pt x="13" y="121"/>
                    <a:pt x="16" y="121"/>
                  </a:cubicBezTo>
                  <a:cubicBezTo>
                    <a:pt x="17" y="121"/>
                    <a:pt x="18" y="118"/>
                    <a:pt x="20" y="118"/>
                  </a:cubicBezTo>
                  <a:cubicBezTo>
                    <a:pt x="22" y="118"/>
                    <a:pt x="21" y="121"/>
                    <a:pt x="19" y="121"/>
                  </a:cubicBezTo>
                  <a:cubicBezTo>
                    <a:pt x="19" y="122"/>
                    <a:pt x="15" y="122"/>
                    <a:pt x="15" y="123"/>
                  </a:cubicBezTo>
                  <a:cubicBezTo>
                    <a:pt x="16" y="123"/>
                    <a:pt x="17" y="123"/>
                    <a:pt x="18" y="123"/>
                  </a:cubicBezTo>
                  <a:cubicBezTo>
                    <a:pt x="18" y="124"/>
                    <a:pt x="17" y="125"/>
                    <a:pt x="16" y="125"/>
                  </a:cubicBezTo>
                  <a:cubicBezTo>
                    <a:pt x="15" y="126"/>
                    <a:pt x="13" y="126"/>
                    <a:pt x="14" y="127"/>
                  </a:cubicBezTo>
                  <a:cubicBezTo>
                    <a:pt x="14" y="128"/>
                    <a:pt x="15" y="127"/>
                    <a:pt x="16" y="127"/>
                  </a:cubicBezTo>
                  <a:cubicBezTo>
                    <a:pt x="17" y="126"/>
                    <a:pt x="18" y="126"/>
                    <a:pt x="19" y="125"/>
                  </a:cubicBezTo>
                  <a:cubicBezTo>
                    <a:pt x="21" y="125"/>
                    <a:pt x="21" y="125"/>
                    <a:pt x="22" y="126"/>
                  </a:cubicBezTo>
                  <a:cubicBezTo>
                    <a:pt x="23" y="126"/>
                    <a:pt x="23" y="127"/>
                    <a:pt x="24" y="127"/>
                  </a:cubicBezTo>
                  <a:cubicBezTo>
                    <a:pt x="26" y="126"/>
                    <a:pt x="26" y="125"/>
                    <a:pt x="27" y="125"/>
                  </a:cubicBezTo>
                  <a:cubicBezTo>
                    <a:pt x="28" y="124"/>
                    <a:pt x="29" y="125"/>
                    <a:pt x="30" y="125"/>
                  </a:cubicBezTo>
                  <a:cubicBezTo>
                    <a:pt x="31" y="126"/>
                    <a:pt x="32" y="124"/>
                    <a:pt x="32" y="124"/>
                  </a:cubicBezTo>
                  <a:cubicBezTo>
                    <a:pt x="33" y="123"/>
                    <a:pt x="34" y="124"/>
                    <a:pt x="35" y="124"/>
                  </a:cubicBezTo>
                  <a:cubicBezTo>
                    <a:pt x="35" y="123"/>
                    <a:pt x="35" y="123"/>
                    <a:pt x="35" y="123"/>
                  </a:cubicBezTo>
                  <a:cubicBezTo>
                    <a:pt x="36" y="122"/>
                    <a:pt x="35" y="122"/>
                    <a:pt x="37" y="122"/>
                  </a:cubicBezTo>
                  <a:cubicBezTo>
                    <a:pt x="37" y="122"/>
                    <a:pt x="38" y="122"/>
                    <a:pt x="38" y="122"/>
                  </a:cubicBezTo>
                  <a:cubicBezTo>
                    <a:pt x="39" y="122"/>
                    <a:pt x="39" y="121"/>
                    <a:pt x="40" y="120"/>
                  </a:cubicBezTo>
                  <a:cubicBezTo>
                    <a:pt x="41" y="119"/>
                    <a:pt x="42" y="120"/>
                    <a:pt x="43" y="118"/>
                  </a:cubicBezTo>
                  <a:cubicBezTo>
                    <a:pt x="44" y="117"/>
                    <a:pt x="42" y="116"/>
                    <a:pt x="42" y="114"/>
                  </a:cubicBezTo>
                  <a:cubicBezTo>
                    <a:pt x="43" y="113"/>
                    <a:pt x="44" y="115"/>
                    <a:pt x="45" y="115"/>
                  </a:cubicBezTo>
                  <a:cubicBezTo>
                    <a:pt x="46" y="116"/>
                    <a:pt x="46" y="117"/>
                    <a:pt x="48" y="116"/>
                  </a:cubicBezTo>
                  <a:cubicBezTo>
                    <a:pt x="49" y="116"/>
                    <a:pt x="50" y="115"/>
                    <a:pt x="50" y="114"/>
                  </a:cubicBezTo>
                  <a:cubicBezTo>
                    <a:pt x="51" y="113"/>
                    <a:pt x="52" y="113"/>
                    <a:pt x="53" y="112"/>
                  </a:cubicBezTo>
                  <a:cubicBezTo>
                    <a:pt x="54" y="112"/>
                    <a:pt x="56" y="111"/>
                    <a:pt x="57" y="111"/>
                  </a:cubicBezTo>
                  <a:cubicBezTo>
                    <a:pt x="58" y="110"/>
                    <a:pt x="57" y="109"/>
                    <a:pt x="57" y="107"/>
                  </a:cubicBezTo>
                  <a:cubicBezTo>
                    <a:pt x="58" y="105"/>
                    <a:pt x="65" y="106"/>
                    <a:pt x="66" y="106"/>
                  </a:cubicBezTo>
                  <a:cubicBezTo>
                    <a:pt x="67" y="106"/>
                    <a:pt x="68" y="106"/>
                    <a:pt x="69" y="105"/>
                  </a:cubicBezTo>
                  <a:cubicBezTo>
                    <a:pt x="69" y="104"/>
                    <a:pt x="68" y="103"/>
                    <a:pt x="69" y="102"/>
                  </a:cubicBezTo>
                  <a:cubicBezTo>
                    <a:pt x="70" y="102"/>
                    <a:pt x="70" y="105"/>
                    <a:pt x="71" y="105"/>
                  </a:cubicBezTo>
                  <a:cubicBezTo>
                    <a:pt x="72" y="105"/>
                    <a:pt x="72" y="104"/>
                    <a:pt x="72" y="104"/>
                  </a:cubicBezTo>
                  <a:cubicBezTo>
                    <a:pt x="74" y="102"/>
                    <a:pt x="75" y="104"/>
                    <a:pt x="77" y="105"/>
                  </a:cubicBezTo>
                  <a:cubicBezTo>
                    <a:pt x="78" y="105"/>
                    <a:pt x="82" y="105"/>
                    <a:pt x="82" y="104"/>
                  </a:cubicBezTo>
                  <a:cubicBezTo>
                    <a:pt x="83" y="102"/>
                    <a:pt x="79" y="101"/>
                    <a:pt x="80" y="99"/>
                  </a:cubicBezTo>
                  <a:cubicBezTo>
                    <a:pt x="81" y="100"/>
                    <a:pt x="82" y="96"/>
                    <a:pt x="83" y="95"/>
                  </a:cubicBezTo>
                  <a:cubicBezTo>
                    <a:pt x="84" y="94"/>
                    <a:pt x="84" y="93"/>
                    <a:pt x="84" y="92"/>
                  </a:cubicBezTo>
                  <a:cubicBezTo>
                    <a:pt x="85" y="91"/>
                    <a:pt x="84" y="90"/>
                    <a:pt x="84" y="90"/>
                  </a:cubicBezTo>
                  <a:cubicBezTo>
                    <a:pt x="84" y="89"/>
                    <a:pt x="85" y="88"/>
                    <a:pt x="85" y="87"/>
                  </a:cubicBezTo>
                  <a:cubicBezTo>
                    <a:pt x="86" y="86"/>
                    <a:pt x="86" y="85"/>
                    <a:pt x="86" y="84"/>
                  </a:cubicBezTo>
                  <a:cubicBezTo>
                    <a:pt x="87" y="83"/>
                    <a:pt x="88" y="82"/>
                    <a:pt x="88" y="81"/>
                  </a:cubicBezTo>
                  <a:cubicBezTo>
                    <a:pt x="89" y="79"/>
                    <a:pt x="88" y="79"/>
                    <a:pt x="88" y="78"/>
                  </a:cubicBezTo>
                  <a:cubicBezTo>
                    <a:pt x="87" y="76"/>
                    <a:pt x="88" y="75"/>
                    <a:pt x="87" y="74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34" name="Freeform 41">
              <a:extLst>
                <a:ext uri="{FF2B5EF4-FFF2-40B4-BE49-F238E27FC236}">
                  <a16:creationId xmlns:a16="http://schemas.microsoft.com/office/drawing/2014/main" id="{D770E39D-8018-476E-EAB6-EBB861413ECA}"/>
                </a:ext>
              </a:extLst>
            </p:cNvPr>
            <p:cNvSpPr>
              <a:spLocks/>
            </p:cNvSpPr>
            <p:nvPr/>
          </p:nvSpPr>
          <p:spPr bwMode="auto">
            <a:xfrm>
              <a:off x="9629775" y="4765675"/>
              <a:ext cx="509588" cy="304800"/>
            </a:xfrm>
            <a:custGeom>
              <a:avLst/>
              <a:gdLst>
                <a:gd name="T0" fmla="*/ 23 w 134"/>
                <a:gd name="T1" fmla="*/ 70 h 80"/>
                <a:gd name="T2" fmla="*/ 28 w 134"/>
                <a:gd name="T3" fmla="*/ 76 h 80"/>
                <a:gd name="T4" fmla="*/ 47 w 134"/>
                <a:gd name="T5" fmla="*/ 78 h 80"/>
                <a:gd name="T6" fmla="*/ 57 w 134"/>
                <a:gd name="T7" fmla="*/ 74 h 80"/>
                <a:gd name="T8" fmla="*/ 65 w 134"/>
                <a:gd name="T9" fmla="*/ 71 h 80"/>
                <a:gd name="T10" fmla="*/ 71 w 134"/>
                <a:gd name="T11" fmla="*/ 69 h 80"/>
                <a:gd name="T12" fmla="*/ 83 w 134"/>
                <a:gd name="T13" fmla="*/ 70 h 80"/>
                <a:gd name="T14" fmla="*/ 89 w 134"/>
                <a:gd name="T15" fmla="*/ 70 h 80"/>
                <a:gd name="T16" fmla="*/ 97 w 134"/>
                <a:gd name="T17" fmla="*/ 66 h 80"/>
                <a:gd name="T18" fmla="*/ 101 w 134"/>
                <a:gd name="T19" fmla="*/ 59 h 80"/>
                <a:gd name="T20" fmla="*/ 105 w 134"/>
                <a:gd name="T21" fmla="*/ 54 h 80"/>
                <a:gd name="T22" fmla="*/ 109 w 134"/>
                <a:gd name="T23" fmla="*/ 43 h 80"/>
                <a:gd name="T24" fmla="*/ 113 w 134"/>
                <a:gd name="T25" fmla="*/ 36 h 80"/>
                <a:gd name="T26" fmla="*/ 117 w 134"/>
                <a:gd name="T27" fmla="*/ 30 h 80"/>
                <a:gd name="T28" fmla="*/ 121 w 134"/>
                <a:gd name="T29" fmla="*/ 24 h 80"/>
                <a:gd name="T30" fmla="*/ 124 w 134"/>
                <a:gd name="T31" fmla="*/ 23 h 80"/>
                <a:gd name="T32" fmla="*/ 133 w 134"/>
                <a:gd name="T33" fmla="*/ 16 h 80"/>
                <a:gd name="T34" fmla="*/ 129 w 134"/>
                <a:gd name="T35" fmla="*/ 14 h 80"/>
                <a:gd name="T36" fmla="*/ 123 w 134"/>
                <a:gd name="T37" fmla="*/ 9 h 80"/>
                <a:gd name="T38" fmla="*/ 118 w 134"/>
                <a:gd name="T39" fmla="*/ 4 h 80"/>
                <a:gd name="T40" fmla="*/ 111 w 134"/>
                <a:gd name="T41" fmla="*/ 5 h 80"/>
                <a:gd name="T42" fmla="*/ 102 w 134"/>
                <a:gd name="T43" fmla="*/ 0 h 80"/>
                <a:gd name="T44" fmla="*/ 97 w 134"/>
                <a:gd name="T45" fmla="*/ 2 h 80"/>
                <a:gd name="T46" fmla="*/ 87 w 134"/>
                <a:gd name="T47" fmla="*/ 1 h 80"/>
                <a:gd name="T48" fmla="*/ 81 w 134"/>
                <a:gd name="T49" fmla="*/ 9 h 80"/>
                <a:gd name="T50" fmla="*/ 68 w 134"/>
                <a:gd name="T51" fmla="*/ 11 h 80"/>
                <a:gd name="T52" fmla="*/ 54 w 134"/>
                <a:gd name="T53" fmla="*/ 15 h 80"/>
                <a:gd name="T54" fmla="*/ 48 w 134"/>
                <a:gd name="T55" fmla="*/ 22 h 80"/>
                <a:gd name="T56" fmla="*/ 30 w 134"/>
                <a:gd name="T57" fmla="*/ 21 h 80"/>
                <a:gd name="T58" fmla="*/ 18 w 134"/>
                <a:gd name="T59" fmla="*/ 25 h 80"/>
                <a:gd name="T60" fmla="*/ 10 w 134"/>
                <a:gd name="T61" fmla="*/ 23 h 80"/>
                <a:gd name="T62" fmla="*/ 12 w 134"/>
                <a:gd name="T63" fmla="*/ 31 h 80"/>
                <a:gd name="T64" fmla="*/ 8 w 134"/>
                <a:gd name="T65" fmla="*/ 36 h 80"/>
                <a:gd name="T66" fmla="*/ 8 w 134"/>
                <a:gd name="T67" fmla="*/ 42 h 80"/>
                <a:gd name="T68" fmla="*/ 0 w 134"/>
                <a:gd name="T69" fmla="*/ 49 h 80"/>
                <a:gd name="T70" fmla="*/ 5 w 134"/>
                <a:gd name="T71" fmla="*/ 53 h 80"/>
                <a:gd name="T72" fmla="*/ 6 w 134"/>
                <a:gd name="T73" fmla="*/ 56 h 80"/>
                <a:gd name="T74" fmla="*/ 8 w 134"/>
                <a:gd name="T75" fmla="*/ 59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4" h="80">
                  <a:moveTo>
                    <a:pt x="17" y="65"/>
                  </a:moveTo>
                  <a:cubicBezTo>
                    <a:pt x="18" y="68"/>
                    <a:pt x="20" y="69"/>
                    <a:pt x="23" y="70"/>
                  </a:cubicBezTo>
                  <a:cubicBezTo>
                    <a:pt x="24" y="71"/>
                    <a:pt x="24" y="73"/>
                    <a:pt x="25" y="74"/>
                  </a:cubicBezTo>
                  <a:cubicBezTo>
                    <a:pt x="26" y="75"/>
                    <a:pt x="27" y="75"/>
                    <a:pt x="28" y="76"/>
                  </a:cubicBezTo>
                  <a:cubicBezTo>
                    <a:pt x="32" y="78"/>
                    <a:pt x="34" y="79"/>
                    <a:pt x="38" y="79"/>
                  </a:cubicBezTo>
                  <a:cubicBezTo>
                    <a:pt x="42" y="79"/>
                    <a:pt x="44" y="80"/>
                    <a:pt x="47" y="78"/>
                  </a:cubicBezTo>
                  <a:cubicBezTo>
                    <a:pt x="49" y="77"/>
                    <a:pt x="51" y="77"/>
                    <a:pt x="54" y="76"/>
                  </a:cubicBezTo>
                  <a:cubicBezTo>
                    <a:pt x="55" y="75"/>
                    <a:pt x="56" y="74"/>
                    <a:pt x="57" y="74"/>
                  </a:cubicBezTo>
                  <a:cubicBezTo>
                    <a:pt x="59" y="73"/>
                    <a:pt x="59" y="74"/>
                    <a:pt x="61" y="74"/>
                  </a:cubicBezTo>
                  <a:cubicBezTo>
                    <a:pt x="63" y="74"/>
                    <a:pt x="64" y="72"/>
                    <a:pt x="65" y="71"/>
                  </a:cubicBezTo>
                  <a:cubicBezTo>
                    <a:pt x="66" y="71"/>
                    <a:pt x="66" y="70"/>
                    <a:pt x="67" y="69"/>
                  </a:cubicBezTo>
                  <a:cubicBezTo>
                    <a:pt x="69" y="68"/>
                    <a:pt x="70" y="69"/>
                    <a:pt x="71" y="69"/>
                  </a:cubicBezTo>
                  <a:cubicBezTo>
                    <a:pt x="72" y="69"/>
                    <a:pt x="74" y="70"/>
                    <a:pt x="74" y="69"/>
                  </a:cubicBezTo>
                  <a:cubicBezTo>
                    <a:pt x="77" y="69"/>
                    <a:pt x="80" y="70"/>
                    <a:pt x="83" y="70"/>
                  </a:cubicBezTo>
                  <a:cubicBezTo>
                    <a:pt x="84" y="70"/>
                    <a:pt x="85" y="69"/>
                    <a:pt x="87" y="69"/>
                  </a:cubicBezTo>
                  <a:cubicBezTo>
                    <a:pt x="87" y="69"/>
                    <a:pt x="88" y="70"/>
                    <a:pt x="89" y="70"/>
                  </a:cubicBezTo>
                  <a:cubicBezTo>
                    <a:pt x="91" y="70"/>
                    <a:pt x="91" y="67"/>
                    <a:pt x="93" y="66"/>
                  </a:cubicBezTo>
                  <a:cubicBezTo>
                    <a:pt x="94" y="65"/>
                    <a:pt x="95" y="68"/>
                    <a:pt x="97" y="66"/>
                  </a:cubicBezTo>
                  <a:cubicBezTo>
                    <a:pt x="98" y="66"/>
                    <a:pt x="101" y="62"/>
                    <a:pt x="101" y="61"/>
                  </a:cubicBezTo>
                  <a:cubicBezTo>
                    <a:pt x="101" y="61"/>
                    <a:pt x="101" y="60"/>
                    <a:pt x="101" y="59"/>
                  </a:cubicBezTo>
                  <a:cubicBezTo>
                    <a:pt x="101" y="57"/>
                    <a:pt x="102" y="57"/>
                    <a:pt x="103" y="56"/>
                  </a:cubicBezTo>
                  <a:cubicBezTo>
                    <a:pt x="103" y="55"/>
                    <a:pt x="104" y="55"/>
                    <a:pt x="105" y="54"/>
                  </a:cubicBezTo>
                  <a:cubicBezTo>
                    <a:pt x="106" y="52"/>
                    <a:pt x="106" y="52"/>
                    <a:pt x="106" y="50"/>
                  </a:cubicBezTo>
                  <a:cubicBezTo>
                    <a:pt x="107" y="49"/>
                    <a:pt x="110" y="45"/>
                    <a:pt x="109" y="43"/>
                  </a:cubicBezTo>
                  <a:cubicBezTo>
                    <a:pt x="110" y="42"/>
                    <a:pt x="112" y="42"/>
                    <a:pt x="112" y="40"/>
                  </a:cubicBezTo>
                  <a:cubicBezTo>
                    <a:pt x="113" y="39"/>
                    <a:pt x="113" y="38"/>
                    <a:pt x="113" y="36"/>
                  </a:cubicBezTo>
                  <a:cubicBezTo>
                    <a:pt x="114" y="35"/>
                    <a:pt x="115" y="35"/>
                    <a:pt x="116" y="33"/>
                  </a:cubicBezTo>
                  <a:cubicBezTo>
                    <a:pt x="116" y="32"/>
                    <a:pt x="115" y="31"/>
                    <a:pt x="117" y="30"/>
                  </a:cubicBezTo>
                  <a:cubicBezTo>
                    <a:pt x="117" y="29"/>
                    <a:pt x="118" y="28"/>
                    <a:pt x="119" y="27"/>
                  </a:cubicBezTo>
                  <a:cubicBezTo>
                    <a:pt x="120" y="26"/>
                    <a:pt x="120" y="25"/>
                    <a:pt x="121" y="24"/>
                  </a:cubicBezTo>
                  <a:cubicBezTo>
                    <a:pt x="122" y="24"/>
                    <a:pt x="122" y="24"/>
                    <a:pt x="123" y="24"/>
                  </a:cubicBezTo>
                  <a:cubicBezTo>
                    <a:pt x="123" y="23"/>
                    <a:pt x="124" y="23"/>
                    <a:pt x="124" y="23"/>
                  </a:cubicBezTo>
                  <a:cubicBezTo>
                    <a:pt x="126" y="22"/>
                    <a:pt x="127" y="23"/>
                    <a:pt x="128" y="22"/>
                  </a:cubicBezTo>
                  <a:cubicBezTo>
                    <a:pt x="131" y="22"/>
                    <a:pt x="134" y="19"/>
                    <a:pt x="133" y="16"/>
                  </a:cubicBezTo>
                  <a:cubicBezTo>
                    <a:pt x="133" y="15"/>
                    <a:pt x="133" y="14"/>
                    <a:pt x="132" y="13"/>
                  </a:cubicBezTo>
                  <a:cubicBezTo>
                    <a:pt x="130" y="13"/>
                    <a:pt x="130" y="14"/>
                    <a:pt x="129" y="14"/>
                  </a:cubicBezTo>
                  <a:cubicBezTo>
                    <a:pt x="127" y="13"/>
                    <a:pt x="127" y="12"/>
                    <a:pt x="126" y="10"/>
                  </a:cubicBezTo>
                  <a:cubicBezTo>
                    <a:pt x="126" y="9"/>
                    <a:pt x="125" y="10"/>
                    <a:pt x="123" y="9"/>
                  </a:cubicBezTo>
                  <a:cubicBezTo>
                    <a:pt x="122" y="9"/>
                    <a:pt x="122" y="8"/>
                    <a:pt x="121" y="7"/>
                  </a:cubicBezTo>
                  <a:cubicBezTo>
                    <a:pt x="120" y="5"/>
                    <a:pt x="120" y="4"/>
                    <a:pt x="118" y="4"/>
                  </a:cubicBezTo>
                  <a:cubicBezTo>
                    <a:pt x="118" y="4"/>
                    <a:pt x="118" y="4"/>
                    <a:pt x="118" y="4"/>
                  </a:cubicBezTo>
                  <a:cubicBezTo>
                    <a:pt x="115" y="5"/>
                    <a:pt x="113" y="7"/>
                    <a:pt x="111" y="5"/>
                  </a:cubicBezTo>
                  <a:cubicBezTo>
                    <a:pt x="109" y="3"/>
                    <a:pt x="107" y="2"/>
                    <a:pt x="106" y="0"/>
                  </a:cubicBezTo>
                  <a:cubicBezTo>
                    <a:pt x="105" y="0"/>
                    <a:pt x="103" y="0"/>
                    <a:pt x="102" y="0"/>
                  </a:cubicBezTo>
                  <a:cubicBezTo>
                    <a:pt x="102" y="1"/>
                    <a:pt x="102" y="1"/>
                    <a:pt x="101" y="2"/>
                  </a:cubicBezTo>
                  <a:cubicBezTo>
                    <a:pt x="100" y="2"/>
                    <a:pt x="98" y="2"/>
                    <a:pt x="97" y="2"/>
                  </a:cubicBezTo>
                  <a:cubicBezTo>
                    <a:pt x="96" y="1"/>
                    <a:pt x="94" y="0"/>
                    <a:pt x="93" y="0"/>
                  </a:cubicBezTo>
                  <a:cubicBezTo>
                    <a:pt x="90" y="0"/>
                    <a:pt x="89" y="1"/>
                    <a:pt x="87" y="1"/>
                  </a:cubicBezTo>
                  <a:cubicBezTo>
                    <a:pt x="86" y="2"/>
                    <a:pt x="84" y="4"/>
                    <a:pt x="84" y="5"/>
                  </a:cubicBezTo>
                  <a:cubicBezTo>
                    <a:pt x="83" y="7"/>
                    <a:pt x="83" y="8"/>
                    <a:pt x="81" y="9"/>
                  </a:cubicBezTo>
                  <a:cubicBezTo>
                    <a:pt x="77" y="11"/>
                    <a:pt x="74" y="13"/>
                    <a:pt x="71" y="11"/>
                  </a:cubicBezTo>
                  <a:cubicBezTo>
                    <a:pt x="69" y="10"/>
                    <a:pt x="69" y="9"/>
                    <a:pt x="68" y="11"/>
                  </a:cubicBezTo>
                  <a:cubicBezTo>
                    <a:pt x="66" y="12"/>
                    <a:pt x="66" y="13"/>
                    <a:pt x="64" y="13"/>
                  </a:cubicBezTo>
                  <a:cubicBezTo>
                    <a:pt x="61" y="14"/>
                    <a:pt x="57" y="14"/>
                    <a:pt x="54" y="15"/>
                  </a:cubicBezTo>
                  <a:cubicBezTo>
                    <a:pt x="50" y="17"/>
                    <a:pt x="54" y="20"/>
                    <a:pt x="53" y="22"/>
                  </a:cubicBezTo>
                  <a:cubicBezTo>
                    <a:pt x="52" y="23"/>
                    <a:pt x="49" y="22"/>
                    <a:pt x="48" y="22"/>
                  </a:cubicBezTo>
                  <a:cubicBezTo>
                    <a:pt x="46" y="22"/>
                    <a:pt x="44" y="23"/>
                    <a:pt x="42" y="23"/>
                  </a:cubicBezTo>
                  <a:cubicBezTo>
                    <a:pt x="38" y="23"/>
                    <a:pt x="33" y="23"/>
                    <a:pt x="30" y="21"/>
                  </a:cubicBezTo>
                  <a:cubicBezTo>
                    <a:pt x="26" y="18"/>
                    <a:pt x="24" y="16"/>
                    <a:pt x="20" y="15"/>
                  </a:cubicBezTo>
                  <a:cubicBezTo>
                    <a:pt x="20" y="17"/>
                    <a:pt x="20" y="24"/>
                    <a:pt x="18" y="25"/>
                  </a:cubicBezTo>
                  <a:cubicBezTo>
                    <a:pt x="17" y="26"/>
                    <a:pt x="14" y="25"/>
                    <a:pt x="13" y="24"/>
                  </a:cubicBezTo>
                  <a:cubicBezTo>
                    <a:pt x="12" y="24"/>
                    <a:pt x="11" y="23"/>
                    <a:pt x="10" y="23"/>
                  </a:cubicBezTo>
                  <a:cubicBezTo>
                    <a:pt x="9" y="24"/>
                    <a:pt x="8" y="25"/>
                    <a:pt x="7" y="25"/>
                  </a:cubicBezTo>
                  <a:cubicBezTo>
                    <a:pt x="7" y="27"/>
                    <a:pt x="14" y="27"/>
                    <a:pt x="12" y="31"/>
                  </a:cubicBezTo>
                  <a:cubicBezTo>
                    <a:pt x="11" y="32"/>
                    <a:pt x="10" y="33"/>
                    <a:pt x="9" y="34"/>
                  </a:cubicBezTo>
                  <a:cubicBezTo>
                    <a:pt x="6" y="35"/>
                    <a:pt x="8" y="34"/>
                    <a:pt x="8" y="36"/>
                  </a:cubicBezTo>
                  <a:cubicBezTo>
                    <a:pt x="8" y="38"/>
                    <a:pt x="7" y="38"/>
                    <a:pt x="6" y="39"/>
                  </a:cubicBezTo>
                  <a:cubicBezTo>
                    <a:pt x="6" y="40"/>
                    <a:pt x="8" y="41"/>
                    <a:pt x="8" y="42"/>
                  </a:cubicBezTo>
                  <a:cubicBezTo>
                    <a:pt x="9" y="44"/>
                    <a:pt x="7" y="45"/>
                    <a:pt x="6" y="45"/>
                  </a:cubicBezTo>
                  <a:cubicBezTo>
                    <a:pt x="4" y="46"/>
                    <a:pt x="2" y="48"/>
                    <a:pt x="0" y="49"/>
                  </a:cubicBezTo>
                  <a:cubicBezTo>
                    <a:pt x="2" y="49"/>
                    <a:pt x="4" y="49"/>
                    <a:pt x="5" y="50"/>
                  </a:cubicBezTo>
                  <a:cubicBezTo>
                    <a:pt x="6" y="51"/>
                    <a:pt x="4" y="52"/>
                    <a:pt x="5" y="53"/>
                  </a:cubicBezTo>
                  <a:cubicBezTo>
                    <a:pt x="6" y="54"/>
                    <a:pt x="6" y="54"/>
                    <a:pt x="7" y="54"/>
                  </a:cubicBezTo>
                  <a:cubicBezTo>
                    <a:pt x="7" y="55"/>
                    <a:pt x="6" y="55"/>
                    <a:pt x="6" y="56"/>
                  </a:cubicBezTo>
                  <a:cubicBezTo>
                    <a:pt x="7" y="57"/>
                    <a:pt x="8" y="57"/>
                    <a:pt x="9" y="59"/>
                  </a:cubicBezTo>
                  <a:cubicBezTo>
                    <a:pt x="8" y="59"/>
                    <a:pt x="8" y="59"/>
                    <a:pt x="8" y="59"/>
                  </a:cubicBezTo>
                  <a:cubicBezTo>
                    <a:pt x="11" y="61"/>
                    <a:pt x="15" y="62"/>
                    <a:pt x="17" y="65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35" name="Freeform 42">
              <a:extLst>
                <a:ext uri="{FF2B5EF4-FFF2-40B4-BE49-F238E27FC236}">
                  <a16:creationId xmlns:a16="http://schemas.microsoft.com/office/drawing/2014/main" id="{71C1B8F7-7DB3-C74C-50FD-633D5FB25BE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20025" y="3187700"/>
              <a:ext cx="769938" cy="1428750"/>
            </a:xfrm>
            <a:custGeom>
              <a:avLst/>
              <a:gdLst>
                <a:gd name="T0" fmla="*/ 170 w 202"/>
                <a:gd name="T1" fmla="*/ 269 h 375"/>
                <a:gd name="T2" fmla="*/ 155 w 202"/>
                <a:gd name="T3" fmla="*/ 231 h 375"/>
                <a:gd name="T4" fmla="*/ 107 w 202"/>
                <a:gd name="T5" fmla="*/ 171 h 375"/>
                <a:gd name="T6" fmla="*/ 103 w 202"/>
                <a:gd name="T7" fmla="*/ 158 h 375"/>
                <a:gd name="T8" fmla="*/ 100 w 202"/>
                <a:gd name="T9" fmla="*/ 115 h 375"/>
                <a:gd name="T10" fmla="*/ 79 w 202"/>
                <a:gd name="T11" fmla="*/ 114 h 375"/>
                <a:gd name="T12" fmla="*/ 96 w 202"/>
                <a:gd name="T13" fmla="*/ 88 h 375"/>
                <a:gd name="T14" fmla="*/ 69 w 202"/>
                <a:gd name="T15" fmla="*/ 85 h 375"/>
                <a:gd name="T16" fmla="*/ 54 w 202"/>
                <a:gd name="T17" fmla="*/ 95 h 375"/>
                <a:gd name="T18" fmla="*/ 49 w 202"/>
                <a:gd name="T19" fmla="*/ 106 h 375"/>
                <a:gd name="T20" fmla="*/ 45 w 202"/>
                <a:gd name="T21" fmla="*/ 125 h 375"/>
                <a:gd name="T22" fmla="*/ 48 w 202"/>
                <a:gd name="T23" fmla="*/ 133 h 375"/>
                <a:gd name="T24" fmla="*/ 45 w 202"/>
                <a:gd name="T25" fmla="*/ 147 h 375"/>
                <a:gd name="T26" fmla="*/ 56 w 202"/>
                <a:gd name="T27" fmla="*/ 156 h 375"/>
                <a:gd name="T28" fmla="*/ 44 w 202"/>
                <a:gd name="T29" fmla="*/ 186 h 375"/>
                <a:gd name="T30" fmla="*/ 60 w 202"/>
                <a:gd name="T31" fmla="*/ 163 h 375"/>
                <a:gd name="T32" fmla="*/ 62 w 202"/>
                <a:gd name="T33" fmla="*/ 172 h 375"/>
                <a:gd name="T34" fmla="*/ 58 w 202"/>
                <a:gd name="T35" fmla="*/ 207 h 375"/>
                <a:gd name="T36" fmla="*/ 70 w 202"/>
                <a:gd name="T37" fmla="*/ 209 h 375"/>
                <a:gd name="T38" fmla="*/ 92 w 202"/>
                <a:gd name="T39" fmla="*/ 208 h 375"/>
                <a:gd name="T40" fmla="*/ 98 w 202"/>
                <a:gd name="T41" fmla="*/ 242 h 375"/>
                <a:gd name="T42" fmla="*/ 76 w 202"/>
                <a:gd name="T43" fmla="*/ 265 h 375"/>
                <a:gd name="T44" fmla="*/ 64 w 202"/>
                <a:gd name="T45" fmla="*/ 275 h 375"/>
                <a:gd name="T46" fmla="*/ 59 w 202"/>
                <a:gd name="T47" fmla="*/ 306 h 375"/>
                <a:gd name="T48" fmla="*/ 56 w 202"/>
                <a:gd name="T49" fmla="*/ 320 h 375"/>
                <a:gd name="T50" fmla="*/ 80 w 202"/>
                <a:gd name="T51" fmla="*/ 320 h 375"/>
                <a:gd name="T52" fmla="*/ 71 w 202"/>
                <a:gd name="T53" fmla="*/ 335 h 375"/>
                <a:gd name="T54" fmla="*/ 40 w 202"/>
                <a:gd name="T55" fmla="*/ 371 h 375"/>
                <a:gd name="T56" fmla="*/ 71 w 202"/>
                <a:gd name="T57" fmla="*/ 361 h 375"/>
                <a:gd name="T58" fmla="*/ 97 w 202"/>
                <a:gd name="T59" fmla="*/ 350 h 375"/>
                <a:gd name="T60" fmla="*/ 140 w 202"/>
                <a:gd name="T61" fmla="*/ 347 h 375"/>
                <a:gd name="T62" fmla="*/ 196 w 202"/>
                <a:gd name="T63" fmla="*/ 333 h 375"/>
                <a:gd name="T64" fmla="*/ 180 w 202"/>
                <a:gd name="T65" fmla="*/ 314 h 375"/>
                <a:gd name="T66" fmla="*/ 131 w 202"/>
                <a:gd name="T67" fmla="*/ 352 h 375"/>
                <a:gd name="T68" fmla="*/ 108 w 202"/>
                <a:gd name="T69" fmla="*/ 68 h 375"/>
                <a:gd name="T70" fmla="*/ 97 w 202"/>
                <a:gd name="T71" fmla="*/ 60 h 375"/>
                <a:gd name="T72" fmla="*/ 40 w 202"/>
                <a:gd name="T73" fmla="*/ 125 h 375"/>
                <a:gd name="T74" fmla="*/ 35 w 202"/>
                <a:gd name="T75" fmla="*/ 155 h 375"/>
                <a:gd name="T76" fmla="*/ 136 w 202"/>
                <a:gd name="T77" fmla="*/ 23 h 375"/>
                <a:gd name="T78" fmla="*/ 141 w 202"/>
                <a:gd name="T79" fmla="*/ 0 h 375"/>
                <a:gd name="T80" fmla="*/ 26 w 202"/>
                <a:gd name="T81" fmla="*/ 94 h 375"/>
                <a:gd name="T82" fmla="*/ 100 w 202"/>
                <a:gd name="T83" fmla="*/ 74 h 375"/>
                <a:gd name="T84" fmla="*/ 109 w 202"/>
                <a:gd name="T85" fmla="*/ 61 h 375"/>
                <a:gd name="T86" fmla="*/ 38 w 202"/>
                <a:gd name="T87" fmla="*/ 123 h 375"/>
                <a:gd name="T88" fmla="*/ 30 w 202"/>
                <a:gd name="T89" fmla="*/ 125 h 375"/>
                <a:gd name="T90" fmla="*/ 52 w 202"/>
                <a:gd name="T91" fmla="*/ 187 h 375"/>
                <a:gd name="T92" fmla="*/ 34 w 202"/>
                <a:gd name="T93" fmla="*/ 178 h 375"/>
                <a:gd name="T94" fmla="*/ 43 w 202"/>
                <a:gd name="T95" fmla="*/ 153 h 375"/>
                <a:gd name="T96" fmla="*/ 35 w 202"/>
                <a:gd name="T97" fmla="*/ 161 h 375"/>
                <a:gd name="T98" fmla="*/ 132 w 202"/>
                <a:gd name="T99" fmla="*/ 32 h 375"/>
                <a:gd name="T100" fmla="*/ 134 w 202"/>
                <a:gd name="T101" fmla="*/ 13 h 375"/>
                <a:gd name="T102" fmla="*/ 130 w 202"/>
                <a:gd name="T103" fmla="*/ 18 h 375"/>
                <a:gd name="T104" fmla="*/ 17 w 202"/>
                <a:gd name="T105" fmla="*/ 125 h 375"/>
                <a:gd name="T106" fmla="*/ 21 w 202"/>
                <a:gd name="T107" fmla="*/ 115 h 375"/>
                <a:gd name="T108" fmla="*/ 29 w 202"/>
                <a:gd name="T109" fmla="*/ 101 h 375"/>
                <a:gd name="T110" fmla="*/ 40 w 202"/>
                <a:gd name="T111" fmla="*/ 92 h 375"/>
                <a:gd name="T112" fmla="*/ 25 w 202"/>
                <a:gd name="T113" fmla="*/ 101 h 375"/>
                <a:gd name="T114" fmla="*/ 75 w 202"/>
                <a:gd name="T115" fmla="*/ 230 h 375"/>
                <a:gd name="T116" fmla="*/ 2 w 202"/>
                <a:gd name="T117" fmla="*/ 229 h 375"/>
                <a:gd name="T118" fmla="*/ 27 w 202"/>
                <a:gd name="T119" fmla="*/ 232 h 375"/>
                <a:gd name="T120" fmla="*/ 54 w 202"/>
                <a:gd name="T121" fmla="*/ 227 h 375"/>
                <a:gd name="T122" fmla="*/ 46 w 202"/>
                <a:gd name="T123" fmla="*/ 209 h 3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02" h="375">
                  <a:moveTo>
                    <a:pt x="145" y="346"/>
                  </a:moveTo>
                  <a:cubicBezTo>
                    <a:pt x="145" y="347"/>
                    <a:pt x="145" y="347"/>
                    <a:pt x="145" y="347"/>
                  </a:cubicBezTo>
                  <a:cubicBezTo>
                    <a:pt x="143" y="347"/>
                    <a:pt x="143" y="347"/>
                    <a:pt x="143" y="347"/>
                  </a:cubicBezTo>
                  <a:cubicBezTo>
                    <a:pt x="144" y="346"/>
                    <a:pt x="144" y="346"/>
                    <a:pt x="144" y="346"/>
                  </a:cubicBezTo>
                  <a:lnTo>
                    <a:pt x="145" y="346"/>
                  </a:lnTo>
                  <a:close/>
                  <a:moveTo>
                    <a:pt x="182" y="323"/>
                  </a:moveTo>
                  <a:cubicBezTo>
                    <a:pt x="181" y="325"/>
                    <a:pt x="181" y="325"/>
                    <a:pt x="181" y="325"/>
                  </a:cubicBezTo>
                  <a:cubicBezTo>
                    <a:pt x="183" y="326"/>
                    <a:pt x="183" y="326"/>
                    <a:pt x="183" y="326"/>
                  </a:cubicBezTo>
                  <a:cubicBezTo>
                    <a:pt x="186" y="326"/>
                    <a:pt x="186" y="326"/>
                    <a:pt x="186" y="326"/>
                  </a:cubicBezTo>
                  <a:cubicBezTo>
                    <a:pt x="185" y="324"/>
                    <a:pt x="185" y="324"/>
                    <a:pt x="185" y="324"/>
                  </a:cubicBezTo>
                  <a:lnTo>
                    <a:pt x="182" y="323"/>
                  </a:lnTo>
                  <a:close/>
                  <a:moveTo>
                    <a:pt x="199" y="295"/>
                  </a:moveTo>
                  <a:cubicBezTo>
                    <a:pt x="201" y="292"/>
                    <a:pt x="201" y="290"/>
                    <a:pt x="202" y="287"/>
                  </a:cubicBezTo>
                  <a:cubicBezTo>
                    <a:pt x="202" y="278"/>
                    <a:pt x="193" y="273"/>
                    <a:pt x="184" y="272"/>
                  </a:cubicBezTo>
                  <a:cubicBezTo>
                    <a:pt x="184" y="273"/>
                    <a:pt x="184" y="273"/>
                    <a:pt x="184" y="273"/>
                  </a:cubicBezTo>
                  <a:cubicBezTo>
                    <a:pt x="181" y="272"/>
                    <a:pt x="178" y="272"/>
                    <a:pt x="175" y="272"/>
                  </a:cubicBezTo>
                  <a:cubicBezTo>
                    <a:pt x="173" y="274"/>
                    <a:pt x="173" y="274"/>
                    <a:pt x="173" y="274"/>
                  </a:cubicBezTo>
                  <a:cubicBezTo>
                    <a:pt x="173" y="276"/>
                    <a:pt x="172" y="277"/>
                    <a:pt x="171" y="279"/>
                  </a:cubicBezTo>
                  <a:cubicBezTo>
                    <a:pt x="168" y="279"/>
                    <a:pt x="168" y="279"/>
                    <a:pt x="168" y="279"/>
                  </a:cubicBezTo>
                  <a:cubicBezTo>
                    <a:pt x="167" y="276"/>
                    <a:pt x="167" y="276"/>
                    <a:pt x="167" y="276"/>
                  </a:cubicBezTo>
                  <a:cubicBezTo>
                    <a:pt x="165" y="276"/>
                    <a:pt x="165" y="276"/>
                    <a:pt x="165" y="276"/>
                  </a:cubicBezTo>
                  <a:cubicBezTo>
                    <a:pt x="163" y="276"/>
                    <a:pt x="163" y="276"/>
                    <a:pt x="163" y="276"/>
                  </a:cubicBezTo>
                  <a:cubicBezTo>
                    <a:pt x="165" y="273"/>
                    <a:pt x="167" y="270"/>
                    <a:pt x="170" y="269"/>
                  </a:cubicBezTo>
                  <a:cubicBezTo>
                    <a:pt x="170" y="264"/>
                    <a:pt x="169" y="259"/>
                    <a:pt x="165" y="256"/>
                  </a:cubicBezTo>
                  <a:cubicBezTo>
                    <a:pt x="164" y="255"/>
                    <a:pt x="164" y="255"/>
                    <a:pt x="164" y="255"/>
                  </a:cubicBezTo>
                  <a:cubicBezTo>
                    <a:pt x="162" y="254"/>
                    <a:pt x="160" y="252"/>
                    <a:pt x="158" y="251"/>
                  </a:cubicBezTo>
                  <a:cubicBezTo>
                    <a:pt x="156" y="248"/>
                    <a:pt x="156" y="248"/>
                    <a:pt x="156" y="248"/>
                  </a:cubicBezTo>
                  <a:cubicBezTo>
                    <a:pt x="155" y="248"/>
                    <a:pt x="155" y="248"/>
                    <a:pt x="155" y="248"/>
                  </a:cubicBezTo>
                  <a:cubicBezTo>
                    <a:pt x="152" y="249"/>
                    <a:pt x="152" y="249"/>
                    <a:pt x="152" y="249"/>
                  </a:cubicBezTo>
                  <a:cubicBezTo>
                    <a:pt x="151" y="250"/>
                    <a:pt x="151" y="250"/>
                    <a:pt x="151" y="250"/>
                  </a:cubicBezTo>
                  <a:cubicBezTo>
                    <a:pt x="149" y="249"/>
                    <a:pt x="149" y="249"/>
                    <a:pt x="149" y="249"/>
                  </a:cubicBezTo>
                  <a:cubicBezTo>
                    <a:pt x="147" y="249"/>
                    <a:pt x="147" y="249"/>
                    <a:pt x="147" y="249"/>
                  </a:cubicBezTo>
                  <a:cubicBezTo>
                    <a:pt x="146" y="249"/>
                    <a:pt x="146" y="249"/>
                    <a:pt x="146" y="249"/>
                  </a:cubicBezTo>
                  <a:cubicBezTo>
                    <a:pt x="148" y="248"/>
                    <a:pt x="148" y="248"/>
                    <a:pt x="148" y="248"/>
                  </a:cubicBezTo>
                  <a:cubicBezTo>
                    <a:pt x="150" y="248"/>
                    <a:pt x="150" y="248"/>
                    <a:pt x="150" y="248"/>
                  </a:cubicBezTo>
                  <a:cubicBezTo>
                    <a:pt x="152" y="248"/>
                    <a:pt x="154" y="248"/>
                    <a:pt x="155" y="247"/>
                  </a:cubicBezTo>
                  <a:cubicBezTo>
                    <a:pt x="157" y="248"/>
                    <a:pt x="157" y="248"/>
                    <a:pt x="157" y="248"/>
                  </a:cubicBezTo>
                  <a:cubicBezTo>
                    <a:pt x="159" y="250"/>
                    <a:pt x="159" y="250"/>
                    <a:pt x="159" y="250"/>
                  </a:cubicBezTo>
                  <a:cubicBezTo>
                    <a:pt x="161" y="251"/>
                    <a:pt x="161" y="251"/>
                    <a:pt x="161" y="251"/>
                  </a:cubicBezTo>
                  <a:cubicBezTo>
                    <a:pt x="163" y="250"/>
                    <a:pt x="163" y="250"/>
                    <a:pt x="163" y="250"/>
                  </a:cubicBezTo>
                  <a:cubicBezTo>
                    <a:pt x="165" y="251"/>
                    <a:pt x="165" y="251"/>
                    <a:pt x="165" y="251"/>
                  </a:cubicBezTo>
                  <a:cubicBezTo>
                    <a:pt x="162" y="247"/>
                    <a:pt x="159" y="243"/>
                    <a:pt x="157" y="238"/>
                  </a:cubicBezTo>
                  <a:cubicBezTo>
                    <a:pt x="158" y="236"/>
                    <a:pt x="158" y="236"/>
                    <a:pt x="158" y="236"/>
                  </a:cubicBezTo>
                  <a:cubicBezTo>
                    <a:pt x="160" y="235"/>
                    <a:pt x="160" y="235"/>
                    <a:pt x="160" y="235"/>
                  </a:cubicBezTo>
                  <a:cubicBezTo>
                    <a:pt x="156" y="233"/>
                    <a:pt x="156" y="233"/>
                    <a:pt x="156" y="233"/>
                  </a:cubicBezTo>
                  <a:cubicBezTo>
                    <a:pt x="155" y="231"/>
                    <a:pt x="155" y="231"/>
                    <a:pt x="155" y="231"/>
                  </a:cubicBezTo>
                  <a:cubicBezTo>
                    <a:pt x="153" y="230"/>
                    <a:pt x="153" y="230"/>
                    <a:pt x="153" y="230"/>
                  </a:cubicBezTo>
                  <a:cubicBezTo>
                    <a:pt x="151" y="226"/>
                    <a:pt x="151" y="226"/>
                    <a:pt x="151" y="226"/>
                  </a:cubicBezTo>
                  <a:cubicBezTo>
                    <a:pt x="150" y="225"/>
                    <a:pt x="150" y="225"/>
                    <a:pt x="150" y="225"/>
                  </a:cubicBezTo>
                  <a:cubicBezTo>
                    <a:pt x="149" y="223"/>
                    <a:pt x="149" y="223"/>
                    <a:pt x="149" y="223"/>
                  </a:cubicBezTo>
                  <a:cubicBezTo>
                    <a:pt x="145" y="220"/>
                    <a:pt x="140" y="218"/>
                    <a:pt x="136" y="218"/>
                  </a:cubicBezTo>
                  <a:cubicBezTo>
                    <a:pt x="136" y="217"/>
                    <a:pt x="136" y="217"/>
                    <a:pt x="136" y="217"/>
                  </a:cubicBezTo>
                  <a:cubicBezTo>
                    <a:pt x="134" y="214"/>
                    <a:pt x="132" y="210"/>
                    <a:pt x="132" y="206"/>
                  </a:cubicBezTo>
                  <a:cubicBezTo>
                    <a:pt x="131" y="205"/>
                    <a:pt x="131" y="205"/>
                    <a:pt x="131" y="205"/>
                  </a:cubicBezTo>
                  <a:cubicBezTo>
                    <a:pt x="129" y="203"/>
                    <a:pt x="129" y="200"/>
                    <a:pt x="129" y="198"/>
                  </a:cubicBezTo>
                  <a:cubicBezTo>
                    <a:pt x="128" y="196"/>
                    <a:pt x="128" y="196"/>
                    <a:pt x="128" y="196"/>
                  </a:cubicBezTo>
                  <a:cubicBezTo>
                    <a:pt x="128" y="194"/>
                    <a:pt x="128" y="194"/>
                    <a:pt x="128" y="194"/>
                  </a:cubicBezTo>
                  <a:cubicBezTo>
                    <a:pt x="127" y="193"/>
                    <a:pt x="127" y="193"/>
                    <a:pt x="127" y="193"/>
                  </a:cubicBezTo>
                  <a:cubicBezTo>
                    <a:pt x="127" y="190"/>
                    <a:pt x="127" y="188"/>
                    <a:pt x="126" y="186"/>
                  </a:cubicBezTo>
                  <a:cubicBezTo>
                    <a:pt x="125" y="185"/>
                    <a:pt x="125" y="185"/>
                    <a:pt x="125" y="185"/>
                  </a:cubicBezTo>
                  <a:cubicBezTo>
                    <a:pt x="124" y="185"/>
                    <a:pt x="124" y="185"/>
                    <a:pt x="124" y="185"/>
                  </a:cubicBezTo>
                  <a:cubicBezTo>
                    <a:pt x="123" y="184"/>
                    <a:pt x="123" y="184"/>
                    <a:pt x="123" y="184"/>
                  </a:cubicBezTo>
                  <a:cubicBezTo>
                    <a:pt x="122" y="184"/>
                    <a:pt x="122" y="184"/>
                    <a:pt x="122" y="184"/>
                  </a:cubicBezTo>
                  <a:cubicBezTo>
                    <a:pt x="121" y="182"/>
                    <a:pt x="120" y="180"/>
                    <a:pt x="118" y="179"/>
                  </a:cubicBezTo>
                  <a:cubicBezTo>
                    <a:pt x="118" y="177"/>
                    <a:pt x="117" y="176"/>
                    <a:pt x="116" y="175"/>
                  </a:cubicBezTo>
                  <a:cubicBezTo>
                    <a:pt x="112" y="174"/>
                    <a:pt x="112" y="174"/>
                    <a:pt x="112" y="174"/>
                  </a:cubicBezTo>
                  <a:cubicBezTo>
                    <a:pt x="108" y="172"/>
                    <a:pt x="108" y="172"/>
                    <a:pt x="108" y="172"/>
                  </a:cubicBezTo>
                  <a:cubicBezTo>
                    <a:pt x="107" y="172"/>
                    <a:pt x="107" y="172"/>
                    <a:pt x="107" y="172"/>
                  </a:cubicBezTo>
                  <a:cubicBezTo>
                    <a:pt x="107" y="171"/>
                    <a:pt x="107" y="171"/>
                    <a:pt x="107" y="171"/>
                  </a:cubicBezTo>
                  <a:cubicBezTo>
                    <a:pt x="106" y="170"/>
                    <a:pt x="106" y="170"/>
                    <a:pt x="106" y="170"/>
                  </a:cubicBezTo>
                  <a:cubicBezTo>
                    <a:pt x="103" y="170"/>
                    <a:pt x="103" y="170"/>
                    <a:pt x="103" y="170"/>
                  </a:cubicBezTo>
                  <a:cubicBezTo>
                    <a:pt x="101" y="171"/>
                    <a:pt x="101" y="172"/>
                    <a:pt x="100" y="173"/>
                  </a:cubicBezTo>
                  <a:cubicBezTo>
                    <a:pt x="97" y="174"/>
                    <a:pt x="97" y="174"/>
                    <a:pt x="97" y="174"/>
                  </a:cubicBezTo>
                  <a:cubicBezTo>
                    <a:pt x="96" y="173"/>
                    <a:pt x="96" y="173"/>
                    <a:pt x="96" y="173"/>
                  </a:cubicBezTo>
                  <a:cubicBezTo>
                    <a:pt x="93" y="173"/>
                    <a:pt x="90" y="172"/>
                    <a:pt x="87" y="171"/>
                  </a:cubicBezTo>
                  <a:cubicBezTo>
                    <a:pt x="86" y="172"/>
                    <a:pt x="86" y="172"/>
                    <a:pt x="86" y="172"/>
                  </a:cubicBezTo>
                  <a:cubicBezTo>
                    <a:pt x="85" y="171"/>
                    <a:pt x="85" y="171"/>
                    <a:pt x="85" y="171"/>
                  </a:cubicBezTo>
                  <a:cubicBezTo>
                    <a:pt x="84" y="170"/>
                    <a:pt x="84" y="170"/>
                    <a:pt x="84" y="170"/>
                  </a:cubicBezTo>
                  <a:cubicBezTo>
                    <a:pt x="85" y="170"/>
                    <a:pt x="85" y="170"/>
                    <a:pt x="85" y="170"/>
                  </a:cubicBezTo>
                  <a:cubicBezTo>
                    <a:pt x="88" y="171"/>
                    <a:pt x="90" y="171"/>
                    <a:pt x="92" y="171"/>
                  </a:cubicBezTo>
                  <a:cubicBezTo>
                    <a:pt x="94" y="170"/>
                    <a:pt x="94" y="170"/>
                    <a:pt x="94" y="170"/>
                  </a:cubicBezTo>
                  <a:cubicBezTo>
                    <a:pt x="95" y="170"/>
                    <a:pt x="95" y="170"/>
                    <a:pt x="95" y="170"/>
                  </a:cubicBezTo>
                  <a:cubicBezTo>
                    <a:pt x="96" y="168"/>
                    <a:pt x="96" y="168"/>
                    <a:pt x="96" y="168"/>
                  </a:cubicBezTo>
                  <a:cubicBezTo>
                    <a:pt x="97" y="168"/>
                    <a:pt x="97" y="168"/>
                    <a:pt x="97" y="168"/>
                  </a:cubicBezTo>
                  <a:cubicBezTo>
                    <a:pt x="99" y="165"/>
                    <a:pt x="99" y="165"/>
                    <a:pt x="99" y="165"/>
                  </a:cubicBezTo>
                  <a:cubicBezTo>
                    <a:pt x="101" y="165"/>
                    <a:pt x="102" y="165"/>
                    <a:pt x="103" y="166"/>
                  </a:cubicBezTo>
                  <a:cubicBezTo>
                    <a:pt x="106" y="164"/>
                    <a:pt x="106" y="164"/>
                    <a:pt x="106" y="164"/>
                  </a:cubicBezTo>
                  <a:cubicBezTo>
                    <a:pt x="107" y="163"/>
                    <a:pt x="107" y="163"/>
                    <a:pt x="107" y="163"/>
                  </a:cubicBezTo>
                  <a:cubicBezTo>
                    <a:pt x="105" y="161"/>
                    <a:pt x="105" y="161"/>
                    <a:pt x="105" y="161"/>
                  </a:cubicBezTo>
                  <a:cubicBezTo>
                    <a:pt x="103" y="161"/>
                    <a:pt x="103" y="161"/>
                    <a:pt x="103" y="161"/>
                  </a:cubicBezTo>
                  <a:cubicBezTo>
                    <a:pt x="102" y="160"/>
                    <a:pt x="102" y="160"/>
                    <a:pt x="102" y="160"/>
                  </a:cubicBezTo>
                  <a:cubicBezTo>
                    <a:pt x="103" y="158"/>
                    <a:pt x="103" y="158"/>
                    <a:pt x="103" y="158"/>
                  </a:cubicBezTo>
                  <a:cubicBezTo>
                    <a:pt x="101" y="157"/>
                    <a:pt x="101" y="157"/>
                    <a:pt x="101" y="157"/>
                  </a:cubicBezTo>
                  <a:cubicBezTo>
                    <a:pt x="99" y="158"/>
                    <a:pt x="97" y="159"/>
                    <a:pt x="94" y="160"/>
                  </a:cubicBezTo>
                  <a:cubicBezTo>
                    <a:pt x="94" y="160"/>
                    <a:pt x="94" y="160"/>
                    <a:pt x="94" y="160"/>
                  </a:cubicBezTo>
                  <a:cubicBezTo>
                    <a:pt x="95" y="159"/>
                    <a:pt x="96" y="158"/>
                    <a:pt x="97" y="157"/>
                  </a:cubicBezTo>
                  <a:cubicBezTo>
                    <a:pt x="103" y="156"/>
                    <a:pt x="103" y="156"/>
                    <a:pt x="103" y="156"/>
                  </a:cubicBezTo>
                  <a:cubicBezTo>
                    <a:pt x="105" y="155"/>
                    <a:pt x="107" y="153"/>
                    <a:pt x="109" y="151"/>
                  </a:cubicBezTo>
                  <a:cubicBezTo>
                    <a:pt x="109" y="150"/>
                    <a:pt x="109" y="150"/>
                    <a:pt x="109" y="150"/>
                  </a:cubicBezTo>
                  <a:cubicBezTo>
                    <a:pt x="110" y="147"/>
                    <a:pt x="110" y="147"/>
                    <a:pt x="110" y="147"/>
                  </a:cubicBezTo>
                  <a:cubicBezTo>
                    <a:pt x="112" y="146"/>
                    <a:pt x="113" y="144"/>
                    <a:pt x="114" y="141"/>
                  </a:cubicBezTo>
                  <a:cubicBezTo>
                    <a:pt x="114" y="140"/>
                    <a:pt x="114" y="140"/>
                    <a:pt x="114" y="140"/>
                  </a:cubicBezTo>
                  <a:cubicBezTo>
                    <a:pt x="115" y="138"/>
                    <a:pt x="116" y="136"/>
                    <a:pt x="117" y="134"/>
                  </a:cubicBezTo>
                  <a:cubicBezTo>
                    <a:pt x="117" y="134"/>
                    <a:pt x="117" y="134"/>
                    <a:pt x="117" y="134"/>
                  </a:cubicBezTo>
                  <a:cubicBezTo>
                    <a:pt x="117" y="132"/>
                    <a:pt x="117" y="129"/>
                    <a:pt x="118" y="127"/>
                  </a:cubicBezTo>
                  <a:cubicBezTo>
                    <a:pt x="120" y="126"/>
                    <a:pt x="121" y="124"/>
                    <a:pt x="122" y="122"/>
                  </a:cubicBezTo>
                  <a:cubicBezTo>
                    <a:pt x="122" y="121"/>
                    <a:pt x="121" y="119"/>
                    <a:pt x="121" y="117"/>
                  </a:cubicBezTo>
                  <a:cubicBezTo>
                    <a:pt x="120" y="116"/>
                    <a:pt x="119" y="115"/>
                    <a:pt x="118" y="115"/>
                  </a:cubicBezTo>
                  <a:cubicBezTo>
                    <a:pt x="116" y="115"/>
                    <a:pt x="116" y="115"/>
                    <a:pt x="116" y="115"/>
                  </a:cubicBezTo>
                  <a:cubicBezTo>
                    <a:pt x="114" y="115"/>
                    <a:pt x="114" y="115"/>
                    <a:pt x="114" y="115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0" y="116"/>
                    <a:pt x="110" y="116"/>
                    <a:pt x="110" y="116"/>
                  </a:cubicBezTo>
                  <a:cubicBezTo>
                    <a:pt x="108" y="115"/>
                    <a:pt x="108" y="115"/>
                    <a:pt x="108" y="115"/>
                  </a:cubicBezTo>
                  <a:cubicBezTo>
                    <a:pt x="108" y="116"/>
                    <a:pt x="108" y="116"/>
                    <a:pt x="108" y="116"/>
                  </a:cubicBezTo>
                  <a:cubicBezTo>
                    <a:pt x="105" y="115"/>
                    <a:pt x="103" y="114"/>
                    <a:pt x="100" y="115"/>
                  </a:cubicBezTo>
                  <a:cubicBezTo>
                    <a:pt x="99" y="116"/>
                    <a:pt x="99" y="116"/>
                    <a:pt x="99" y="116"/>
                  </a:cubicBezTo>
                  <a:cubicBezTo>
                    <a:pt x="97" y="116"/>
                    <a:pt x="97" y="116"/>
                    <a:pt x="97" y="116"/>
                  </a:cubicBezTo>
                  <a:cubicBezTo>
                    <a:pt x="96" y="115"/>
                    <a:pt x="94" y="115"/>
                    <a:pt x="93" y="114"/>
                  </a:cubicBezTo>
                  <a:cubicBezTo>
                    <a:pt x="92" y="114"/>
                    <a:pt x="91" y="114"/>
                    <a:pt x="89" y="114"/>
                  </a:cubicBezTo>
                  <a:cubicBezTo>
                    <a:pt x="89" y="116"/>
                    <a:pt x="89" y="116"/>
                    <a:pt x="89" y="116"/>
                  </a:cubicBezTo>
                  <a:cubicBezTo>
                    <a:pt x="87" y="116"/>
                    <a:pt x="87" y="116"/>
                    <a:pt x="87" y="116"/>
                  </a:cubicBezTo>
                  <a:cubicBezTo>
                    <a:pt x="87" y="117"/>
                    <a:pt x="87" y="117"/>
                    <a:pt x="87" y="117"/>
                  </a:cubicBezTo>
                  <a:cubicBezTo>
                    <a:pt x="86" y="116"/>
                    <a:pt x="86" y="116"/>
                    <a:pt x="86" y="116"/>
                  </a:cubicBezTo>
                  <a:cubicBezTo>
                    <a:pt x="83" y="118"/>
                    <a:pt x="83" y="118"/>
                    <a:pt x="83" y="118"/>
                  </a:cubicBezTo>
                  <a:cubicBezTo>
                    <a:pt x="78" y="118"/>
                    <a:pt x="78" y="118"/>
                    <a:pt x="78" y="118"/>
                  </a:cubicBezTo>
                  <a:cubicBezTo>
                    <a:pt x="79" y="119"/>
                    <a:pt x="79" y="119"/>
                    <a:pt x="79" y="119"/>
                  </a:cubicBezTo>
                  <a:cubicBezTo>
                    <a:pt x="76" y="122"/>
                    <a:pt x="76" y="122"/>
                    <a:pt x="76" y="122"/>
                  </a:cubicBezTo>
                  <a:cubicBezTo>
                    <a:pt x="75" y="121"/>
                    <a:pt x="75" y="121"/>
                    <a:pt x="75" y="121"/>
                  </a:cubicBezTo>
                  <a:cubicBezTo>
                    <a:pt x="80" y="115"/>
                    <a:pt x="80" y="115"/>
                    <a:pt x="80" y="115"/>
                  </a:cubicBezTo>
                  <a:cubicBezTo>
                    <a:pt x="78" y="116"/>
                    <a:pt x="78" y="116"/>
                    <a:pt x="78" y="116"/>
                  </a:cubicBezTo>
                  <a:cubicBezTo>
                    <a:pt x="76" y="115"/>
                    <a:pt x="76" y="115"/>
                    <a:pt x="76" y="115"/>
                  </a:cubicBezTo>
                  <a:cubicBezTo>
                    <a:pt x="71" y="119"/>
                    <a:pt x="71" y="119"/>
                    <a:pt x="71" y="119"/>
                  </a:cubicBezTo>
                  <a:cubicBezTo>
                    <a:pt x="72" y="118"/>
                    <a:pt x="72" y="118"/>
                    <a:pt x="72" y="118"/>
                  </a:cubicBezTo>
                  <a:cubicBezTo>
                    <a:pt x="74" y="116"/>
                    <a:pt x="74" y="116"/>
                    <a:pt x="74" y="116"/>
                  </a:cubicBezTo>
                  <a:cubicBezTo>
                    <a:pt x="74" y="115"/>
                    <a:pt x="74" y="115"/>
                    <a:pt x="74" y="115"/>
                  </a:cubicBezTo>
                  <a:cubicBezTo>
                    <a:pt x="77" y="115"/>
                    <a:pt x="77" y="115"/>
                    <a:pt x="77" y="115"/>
                  </a:cubicBezTo>
                  <a:cubicBezTo>
                    <a:pt x="78" y="114"/>
                    <a:pt x="78" y="114"/>
                    <a:pt x="78" y="114"/>
                  </a:cubicBezTo>
                  <a:cubicBezTo>
                    <a:pt x="79" y="114"/>
                    <a:pt x="79" y="114"/>
                    <a:pt x="79" y="114"/>
                  </a:cubicBezTo>
                  <a:cubicBezTo>
                    <a:pt x="80" y="115"/>
                    <a:pt x="80" y="115"/>
                    <a:pt x="80" y="115"/>
                  </a:cubicBezTo>
                  <a:cubicBezTo>
                    <a:pt x="84" y="110"/>
                    <a:pt x="84" y="110"/>
                    <a:pt x="84" y="110"/>
                  </a:cubicBezTo>
                  <a:cubicBezTo>
                    <a:pt x="84" y="109"/>
                    <a:pt x="84" y="109"/>
                    <a:pt x="84" y="109"/>
                  </a:cubicBezTo>
                  <a:cubicBezTo>
                    <a:pt x="82" y="111"/>
                    <a:pt x="82" y="111"/>
                    <a:pt x="82" y="111"/>
                  </a:cubicBezTo>
                  <a:cubicBezTo>
                    <a:pt x="80" y="110"/>
                    <a:pt x="80" y="110"/>
                    <a:pt x="80" y="110"/>
                  </a:cubicBezTo>
                  <a:cubicBezTo>
                    <a:pt x="79" y="111"/>
                    <a:pt x="79" y="111"/>
                    <a:pt x="79" y="111"/>
                  </a:cubicBezTo>
                  <a:cubicBezTo>
                    <a:pt x="76" y="109"/>
                    <a:pt x="76" y="109"/>
                    <a:pt x="76" y="109"/>
                  </a:cubicBezTo>
                  <a:cubicBezTo>
                    <a:pt x="75" y="110"/>
                    <a:pt x="75" y="110"/>
                    <a:pt x="75" y="110"/>
                  </a:cubicBezTo>
                  <a:cubicBezTo>
                    <a:pt x="73" y="109"/>
                    <a:pt x="73" y="109"/>
                    <a:pt x="73" y="109"/>
                  </a:cubicBezTo>
                  <a:cubicBezTo>
                    <a:pt x="72" y="107"/>
                    <a:pt x="72" y="107"/>
                    <a:pt x="72" y="107"/>
                  </a:cubicBezTo>
                  <a:cubicBezTo>
                    <a:pt x="74" y="109"/>
                    <a:pt x="74" y="109"/>
                    <a:pt x="74" y="109"/>
                  </a:cubicBezTo>
                  <a:cubicBezTo>
                    <a:pt x="76" y="109"/>
                    <a:pt x="76" y="109"/>
                    <a:pt x="76" y="109"/>
                  </a:cubicBezTo>
                  <a:cubicBezTo>
                    <a:pt x="78" y="109"/>
                    <a:pt x="78" y="109"/>
                    <a:pt x="78" y="109"/>
                  </a:cubicBezTo>
                  <a:cubicBezTo>
                    <a:pt x="78" y="109"/>
                    <a:pt x="78" y="109"/>
                    <a:pt x="78" y="109"/>
                  </a:cubicBezTo>
                  <a:cubicBezTo>
                    <a:pt x="80" y="109"/>
                    <a:pt x="80" y="109"/>
                    <a:pt x="80" y="109"/>
                  </a:cubicBezTo>
                  <a:cubicBezTo>
                    <a:pt x="80" y="108"/>
                    <a:pt x="80" y="108"/>
                    <a:pt x="80" y="108"/>
                  </a:cubicBezTo>
                  <a:cubicBezTo>
                    <a:pt x="78" y="106"/>
                    <a:pt x="78" y="106"/>
                    <a:pt x="78" y="106"/>
                  </a:cubicBezTo>
                  <a:cubicBezTo>
                    <a:pt x="80" y="106"/>
                    <a:pt x="81" y="105"/>
                    <a:pt x="83" y="105"/>
                  </a:cubicBezTo>
                  <a:cubicBezTo>
                    <a:pt x="83" y="103"/>
                    <a:pt x="83" y="103"/>
                    <a:pt x="83" y="103"/>
                  </a:cubicBezTo>
                  <a:cubicBezTo>
                    <a:pt x="87" y="100"/>
                    <a:pt x="91" y="97"/>
                    <a:pt x="95" y="94"/>
                  </a:cubicBezTo>
                  <a:cubicBezTo>
                    <a:pt x="97" y="91"/>
                    <a:pt x="97" y="91"/>
                    <a:pt x="97" y="91"/>
                  </a:cubicBezTo>
                  <a:cubicBezTo>
                    <a:pt x="97" y="88"/>
                    <a:pt x="97" y="88"/>
                    <a:pt x="97" y="88"/>
                  </a:cubicBezTo>
                  <a:cubicBezTo>
                    <a:pt x="96" y="88"/>
                    <a:pt x="96" y="88"/>
                    <a:pt x="96" y="88"/>
                  </a:cubicBezTo>
                  <a:cubicBezTo>
                    <a:pt x="96" y="87"/>
                    <a:pt x="96" y="87"/>
                    <a:pt x="96" y="87"/>
                  </a:cubicBezTo>
                  <a:cubicBezTo>
                    <a:pt x="97" y="86"/>
                    <a:pt x="98" y="85"/>
                    <a:pt x="98" y="83"/>
                  </a:cubicBezTo>
                  <a:cubicBezTo>
                    <a:pt x="96" y="83"/>
                    <a:pt x="96" y="83"/>
                    <a:pt x="96" y="83"/>
                  </a:cubicBezTo>
                  <a:cubicBezTo>
                    <a:pt x="95" y="82"/>
                    <a:pt x="95" y="82"/>
                    <a:pt x="95" y="82"/>
                  </a:cubicBezTo>
                  <a:cubicBezTo>
                    <a:pt x="93" y="83"/>
                    <a:pt x="93" y="83"/>
                    <a:pt x="93" y="83"/>
                  </a:cubicBezTo>
                  <a:cubicBezTo>
                    <a:pt x="92" y="82"/>
                    <a:pt x="92" y="82"/>
                    <a:pt x="92" y="82"/>
                  </a:cubicBezTo>
                  <a:cubicBezTo>
                    <a:pt x="91" y="83"/>
                    <a:pt x="91" y="83"/>
                    <a:pt x="91" y="83"/>
                  </a:cubicBezTo>
                  <a:cubicBezTo>
                    <a:pt x="92" y="84"/>
                    <a:pt x="92" y="84"/>
                    <a:pt x="92" y="84"/>
                  </a:cubicBezTo>
                  <a:cubicBezTo>
                    <a:pt x="92" y="84"/>
                    <a:pt x="92" y="84"/>
                    <a:pt x="92" y="84"/>
                  </a:cubicBezTo>
                  <a:cubicBezTo>
                    <a:pt x="90" y="84"/>
                    <a:pt x="90" y="84"/>
                    <a:pt x="90" y="84"/>
                  </a:cubicBezTo>
                  <a:cubicBezTo>
                    <a:pt x="89" y="84"/>
                    <a:pt x="89" y="84"/>
                    <a:pt x="89" y="84"/>
                  </a:cubicBezTo>
                  <a:cubicBezTo>
                    <a:pt x="88" y="83"/>
                    <a:pt x="88" y="83"/>
                    <a:pt x="88" y="83"/>
                  </a:cubicBezTo>
                  <a:cubicBezTo>
                    <a:pt x="86" y="84"/>
                    <a:pt x="85" y="84"/>
                    <a:pt x="84" y="85"/>
                  </a:cubicBezTo>
                  <a:cubicBezTo>
                    <a:pt x="80" y="85"/>
                    <a:pt x="80" y="85"/>
                    <a:pt x="80" y="85"/>
                  </a:cubicBezTo>
                  <a:cubicBezTo>
                    <a:pt x="80" y="85"/>
                    <a:pt x="80" y="85"/>
                    <a:pt x="80" y="85"/>
                  </a:cubicBezTo>
                  <a:cubicBezTo>
                    <a:pt x="79" y="86"/>
                    <a:pt x="79" y="86"/>
                    <a:pt x="79" y="86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5" y="87"/>
                    <a:pt x="75" y="87"/>
                    <a:pt x="75" y="87"/>
                  </a:cubicBezTo>
                  <a:cubicBezTo>
                    <a:pt x="74" y="86"/>
                    <a:pt x="74" y="86"/>
                    <a:pt x="74" y="86"/>
                  </a:cubicBezTo>
                  <a:cubicBezTo>
                    <a:pt x="73" y="87"/>
                    <a:pt x="72" y="88"/>
                    <a:pt x="71" y="89"/>
                  </a:cubicBezTo>
                  <a:cubicBezTo>
                    <a:pt x="72" y="86"/>
                    <a:pt x="72" y="86"/>
                    <a:pt x="72" y="86"/>
                  </a:cubicBezTo>
                  <a:cubicBezTo>
                    <a:pt x="71" y="85"/>
                    <a:pt x="71" y="85"/>
                    <a:pt x="71" y="85"/>
                  </a:cubicBezTo>
                  <a:cubicBezTo>
                    <a:pt x="69" y="85"/>
                    <a:pt x="69" y="85"/>
                    <a:pt x="69" y="85"/>
                  </a:cubicBezTo>
                  <a:cubicBezTo>
                    <a:pt x="69" y="87"/>
                    <a:pt x="69" y="87"/>
                    <a:pt x="69" y="87"/>
                  </a:cubicBezTo>
                  <a:cubicBezTo>
                    <a:pt x="66" y="89"/>
                    <a:pt x="66" y="89"/>
                    <a:pt x="66" y="89"/>
                  </a:cubicBezTo>
                  <a:cubicBezTo>
                    <a:pt x="68" y="86"/>
                    <a:pt x="68" y="86"/>
                    <a:pt x="68" y="86"/>
                  </a:cubicBezTo>
                  <a:cubicBezTo>
                    <a:pt x="66" y="84"/>
                    <a:pt x="66" y="84"/>
                    <a:pt x="66" y="84"/>
                  </a:cubicBezTo>
                  <a:cubicBezTo>
                    <a:pt x="65" y="86"/>
                    <a:pt x="65" y="86"/>
                    <a:pt x="65" y="86"/>
                  </a:cubicBezTo>
                  <a:cubicBezTo>
                    <a:pt x="65" y="84"/>
                    <a:pt x="65" y="84"/>
                    <a:pt x="65" y="84"/>
                  </a:cubicBezTo>
                  <a:cubicBezTo>
                    <a:pt x="64" y="84"/>
                    <a:pt x="64" y="84"/>
                    <a:pt x="64" y="84"/>
                  </a:cubicBezTo>
                  <a:cubicBezTo>
                    <a:pt x="62" y="83"/>
                    <a:pt x="62" y="83"/>
                    <a:pt x="62" y="83"/>
                  </a:cubicBezTo>
                  <a:cubicBezTo>
                    <a:pt x="61" y="86"/>
                    <a:pt x="61" y="86"/>
                    <a:pt x="61" y="86"/>
                  </a:cubicBezTo>
                  <a:cubicBezTo>
                    <a:pt x="60" y="87"/>
                    <a:pt x="60" y="87"/>
                    <a:pt x="60" y="87"/>
                  </a:cubicBezTo>
                  <a:cubicBezTo>
                    <a:pt x="60" y="88"/>
                    <a:pt x="60" y="88"/>
                    <a:pt x="60" y="88"/>
                  </a:cubicBezTo>
                  <a:cubicBezTo>
                    <a:pt x="61" y="89"/>
                    <a:pt x="61" y="89"/>
                    <a:pt x="61" y="89"/>
                  </a:cubicBezTo>
                  <a:cubicBezTo>
                    <a:pt x="60" y="89"/>
                    <a:pt x="60" y="89"/>
                    <a:pt x="60" y="89"/>
                  </a:cubicBezTo>
                  <a:cubicBezTo>
                    <a:pt x="61" y="91"/>
                    <a:pt x="61" y="91"/>
                    <a:pt x="61" y="91"/>
                  </a:cubicBezTo>
                  <a:cubicBezTo>
                    <a:pt x="59" y="90"/>
                    <a:pt x="59" y="90"/>
                    <a:pt x="59" y="90"/>
                  </a:cubicBezTo>
                  <a:cubicBezTo>
                    <a:pt x="58" y="92"/>
                    <a:pt x="58" y="92"/>
                    <a:pt x="58" y="92"/>
                  </a:cubicBezTo>
                  <a:cubicBezTo>
                    <a:pt x="60" y="95"/>
                    <a:pt x="60" y="95"/>
                    <a:pt x="60" y="95"/>
                  </a:cubicBezTo>
                  <a:cubicBezTo>
                    <a:pt x="63" y="95"/>
                    <a:pt x="63" y="95"/>
                    <a:pt x="63" y="95"/>
                  </a:cubicBezTo>
                  <a:cubicBezTo>
                    <a:pt x="60" y="96"/>
                    <a:pt x="60" y="96"/>
                    <a:pt x="60" y="96"/>
                  </a:cubicBezTo>
                  <a:cubicBezTo>
                    <a:pt x="59" y="95"/>
                    <a:pt x="59" y="95"/>
                    <a:pt x="59" y="95"/>
                  </a:cubicBezTo>
                  <a:cubicBezTo>
                    <a:pt x="58" y="96"/>
                    <a:pt x="58" y="96"/>
                    <a:pt x="58" y="96"/>
                  </a:cubicBezTo>
                  <a:cubicBezTo>
                    <a:pt x="55" y="96"/>
                    <a:pt x="55" y="96"/>
                    <a:pt x="55" y="96"/>
                  </a:cubicBezTo>
                  <a:cubicBezTo>
                    <a:pt x="54" y="95"/>
                    <a:pt x="54" y="95"/>
                    <a:pt x="54" y="95"/>
                  </a:cubicBezTo>
                  <a:cubicBezTo>
                    <a:pt x="54" y="96"/>
                    <a:pt x="54" y="96"/>
                    <a:pt x="54" y="96"/>
                  </a:cubicBezTo>
                  <a:cubicBezTo>
                    <a:pt x="55" y="98"/>
                    <a:pt x="55" y="98"/>
                    <a:pt x="55" y="98"/>
                  </a:cubicBezTo>
                  <a:cubicBezTo>
                    <a:pt x="57" y="99"/>
                    <a:pt x="57" y="99"/>
                    <a:pt x="57" y="99"/>
                  </a:cubicBezTo>
                  <a:cubicBezTo>
                    <a:pt x="56" y="99"/>
                    <a:pt x="56" y="99"/>
                    <a:pt x="56" y="99"/>
                  </a:cubicBezTo>
                  <a:cubicBezTo>
                    <a:pt x="55" y="102"/>
                    <a:pt x="55" y="102"/>
                    <a:pt x="55" y="102"/>
                  </a:cubicBezTo>
                  <a:cubicBezTo>
                    <a:pt x="54" y="102"/>
                    <a:pt x="54" y="102"/>
                    <a:pt x="54" y="102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53" y="101"/>
                    <a:pt x="53" y="101"/>
                    <a:pt x="53" y="101"/>
                  </a:cubicBezTo>
                  <a:cubicBezTo>
                    <a:pt x="53" y="102"/>
                    <a:pt x="54" y="104"/>
                    <a:pt x="55" y="105"/>
                  </a:cubicBezTo>
                  <a:cubicBezTo>
                    <a:pt x="57" y="105"/>
                    <a:pt x="57" y="105"/>
                    <a:pt x="57" y="105"/>
                  </a:cubicBezTo>
                  <a:cubicBezTo>
                    <a:pt x="57" y="106"/>
                    <a:pt x="57" y="106"/>
                    <a:pt x="57" y="106"/>
                  </a:cubicBezTo>
                  <a:cubicBezTo>
                    <a:pt x="59" y="108"/>
                    <a:pt x="59" y="108"/>
                    <a:pt x="59" y="108"/>
                  </a:cubicBezTo>
                  <a:cubicBezTo>
                    <a:pt x="59" y="109"/>
                    <a:pt x="59" y="109"/>
                    <a:pt x="59" y="109"/>
                  </a:cubicBezTo>
                  <a:cubicBezTo>
                    <a:pt x="56" y="107"/>
                    <a:pt x="56" y="107"/>
                    <a:pt x="56" y="107"/>
                  </a:cubicBezTo>
                  <a:cubicBezTo>
                    <a:pt x="55" y="107"/>
                    <a:pt x="55" y="107"/>
                    <a:pt x="55" y="107"/>
                  </a:cubicBezTo>
                  <a:cubicBezTo>
                    <a:pt x="54" y="106"/>
                    <a:pt x="54" y="106"/>
                    <a:pt x="54" y="106"/>
                  </a:cubicBezTo>
                  <a:cubicBezTo>
                    <a:pt x="54" y="107"/>
                    <a:pt x="54" y="107"/>
                    <a:pt x="54" y="107"/>
                  </a:cubicBezTo>
                  <a:cubicBezTo>
                    <a:pt x="55" y="107"/>
                    <a:pt x="56" y="108"/>
                    <a:pt x="57" y="109"/>
                  </a:cubicBezTo>
                  <a:cubicBezTo>
                    <a:pt x="53" y="107"/>
                    <a:pt x="53" y="107"/>
                    <a:pt x="53" y="107"/>
                  </a:cubicBezTo>
                  <a:cubicBezTo>
                    <a:pt x="52" y="109"/>
                    <a:pt x="52" y="109"/>
                    <a:pt x="52" y="109"/>
                  </a:cubicBezTo>
                  <a:cubicBezTo>
                    <a:pt x="51" y="108"/>
                    <a:pt x="51" y="108"/>
                    <a:pt x="51" y="108"/>
                  </a:cubicBezTo>
                  <a:cubicBezTo>
                    <a:pt x="51" y="107"/>
                    <a:pt x="51" y="107"/>
                    <a:pt x="51" y="107"/>
                  </a:cubicBezTo>
                  <a:cubicBezTo>
                    <a:pt x="49" y="106"/>
                    <a:pt x="49" y="106"/>
                    <a:pt x="49" y="106"/>
                  </a:cubicBezTo>
                  <a:cubicBezTo>
                    <a:pt x="49" y="108"/>
                    <a:pt x="49" y="108"/>
                    <a:pt x="49" y="108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0" y="111"/>
                    <a:pt x="50" y="111"/>
                    <a:pt x="50" y="111"/>
                  </a:cubicBezTo>
                  <a:cubicBezTo>
                    <a:pt x="48" y="111"/>
                    <a:pt x="48" y="111"/>
                    <a:pt x="48" y="111"/>
                  </a:cubicBezTo>
                  <a:cubicBezTo>
                    <a:pt x="48" y="108"/>
                    <a:pt x="48" y="108"/>
                    <a:pt x="48" y="108"/>
                  </a:cubicBezTo>
                  <a:cubicBezTo>
                    <a:pt x="47" y="108"/>
                    <a:pt x="47" y="108"/>
                    <a:pt x="47" y="108"/>
                  </a:cubicBezTo>
                  <a:cubicBezTo>
                    <a:pt x="46" y="109"/>
                    <a:pt x="46" y="109"/>
                    <a:pt x="46" y="109"/>
                  </a:cubicBezTo>
                  <a:cubicBezTo>
                    <a:pt x="46" y="112"/>
                    <a:pt x="46" y="112"/>
                    <a:pt x="46" y="112"/>
                  </a:cubicBezTo>
                  <a:cubicBezTo>
                    <a:pt x="47" y="113"/>
                    <a:pt x="47" y="113"/>
                    <a:pt x="47" y="113"/>
                  </a:cubicBezTo>
                  <a:cubicBezTo>
                    <a:pt x="48" y="114"/>
                    <a:pt x="48" y="114"/>
                    <a:pt x="48" y="114"/>
                  </a:cubicBezTo>
                  <a:cubicBezTo>
                    <a:pt x="46" y="114"/>
                    <a:pt x="46" y="114"/>
                    <a:pt x="46" y="114"/>
                  </a:cubicBezTo>
                  <a:cubicBezTo>
                    <a:pt x="45" y="116"/>
                    <a:pt x="45" y="116"/>
                    <a:pt x="45" y="116"/>
                  </a:cubicBezTo>
                  <a:cubicBezTo>
                    <a:pt x="46" y="116"/>
                    <a:pt x="46" y="116"/>
                    <a:pt x="46" y="116"/>
                  </a:cubicBezTo>
                  <a:cubicBezTo>
                    <a:pt x="48" y="119"/>
                    <a:pt x="48" y="119"/>
                    <a:pt x="48" y="119"/>
                  </a:cubicBezTo>
                  <a:cubicBezTo>
                    <a:pt x="50" y="119"/>
                    <a:pt x="50" y="119"/>
                    <a:pt x="50" y="119"/>
                  </a:cubicBezTo>
                  <a:cubicBezTo>
                    <a:pt x="51" y="119"/>
                    <a:pt x="51" y="119"/>
                    <a:pt x="51" y="119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6" y="118"/>
                    <a:pt x="46" y="118"/>
                    <a:pt x="46" y="118"/>
                  </a:cubicBezTo>
                  <a:cubicBezTo>
                    <a:pt x="45" y="118"/>
                    <a:pt x="45" y="118"/>
                    <a:pt x="45" y="118"/>
                  </a:cubicBezTo>
                  <a:cubicBezTo>
                    <a:pt x="44" y="119"/>
                    <a:pt x="44" y="121"/>
                    <a:pt x="44" y="122"/>
                  </a:cubicBezTo>
                  <a:cubicBezTo>
                    <a:pt x="45" y="122"/>
                    <a:pt x="45" y="122"/>
                    <a:pt x="45" y="122"/>
                  </a:cubicBezTo>
                  <a:cubicBezTo>
                    <a:pt x="45" y="125"/>
                    <a:pt x="45" y="125"/>
                    <a:pt x="45" y="125"/>
                  </a:cubicBezTo>
                  <a:cubicBezTo>
                    <a:pt x="47" y="125"/>
                    <a:pt x="47" y="125"/>
                    <a:pt x="47" y="125"/>
                  </a:cubicBezTo>
                  <a:cubicBezTo>
                    <a:pt x="48" y="123"/>
                    <a:pt x="48" y="123"/>
                    <a:pt x="48" y="123"/>
                  </a:cubicBezTo>
                  <a:cubicBezTo>
                    <a:pt x="48" y="125"/>
                    <a:pt x="48" y="125"/>
                    <a:pt x="48" y="125"/>
                  </a:cubicBezTo>
                  <a:cubicBezTo>
                    <a:pt x="50" y="125"/>
                    <a:pt x="50" y="125"/>
                    <a:pt x="50" y="125"/>
                  </a:cubicBezTo>
                  <a:cubicBezTo>
                    <a:pt x="52" y="123"/>
                    <a:pt x="52" y="123"/>
                    <a:pt x="52" y="123"/>
                  </a:cubicBezTo>
                  <a:cubicBezTo>
                    <a:pt x="52" y="124"/>
                    <a:pt x="52" y="124"/>
                    <a:pt x="52" y="124"/>
                  </a:cubicBezTo>
                  <a:cubicBezTo>
                    <a:pt x="50" y="125"/>
                    <a:pt x="49" y="126"/>
                    <a:pt x="47" y="126"/>
                  </a:cubicBezTo>
                  <a:cubicBezTo>
                    <a:pt x="46" y="128"/>
                    <a:pt x="46" y="128"/>
                    <a:pt x="46" y="128"/>
                  </a:cubicBezTo>
                  <a:cubicBezTo>
                    <a:pt x="49" y="128"/>
                    <a:pt x="49" y="128"/>
                    <a:pt x="49" y="128"/>
                  </a:cubicBezTo>
                  <a:cubicBezTo>
                    <a:pt x="52" y="127"/>
                    <a:pt x="52" y="127"/>
                    <a:pt x="52" y="127"/>
                  </a:cubicBezTo>
                  <a:cubicBezTo>
                    <a:pt x="51" y="128"/>
                    <a:pt x="51" y="128"/>
                    <a:pt x="51" y="128"/>
                  </a:cubicBezTo>
                  <a:cubicBezTo>
                    <a:pt x="52" y="130"/>
                    <a:pt x="52" y="130"/>
                    <a:pt x="52" y="130"/>
                  </a:cubicBezTo>
                  <a:cubicBezTo>
                    <a:pt x="50" y="128"/>
                    <a:pt x="50" y="128"/>
                    <a:pt x="50" y="128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30"/>
                    <a:pt x="48" y="130"/>
                    <a:pt x="48" y="130"/>
                  </a:cubicBezTo>
                  <a:cubicBezTo>
                    <a:pt x="47" y="132"/>
                    <a:pt x="47" y="132"/>
                    <a:pt x="47" y="132"/>
                  </a:cubicBezTo>
                  <a:cubicBezTo>
                    <a:pt x="47" y="132"/>
                    <a:pt x="47" y="132"/>
                    <a:pt x="47" y="132"/>
                  </a:cubicBezTo>
                  <a:cubicBezTo>
                    <a:pt x="49" y="133"/>
                    <a:pt x="49" y="133"/>
                    <a:pt x="49" y="133"/>
                  </a:cubicBezTo>
                  <a:cubicBezTo>
                    <a:pt x="50" y="134"/>
                    <a:pt x="50" y="134"/>
                    <a:pt x="50" y="134"/>
                  </a:cubicBezTo>
                  <a:cubicBezTo>
                    <a:pt x="52" y="134"/>
                    <a:pt x="52" y="134"/>
                    <a:pt x="52" y="134"/>
                  </a:cubicBezTo>
                  <a:cubicBezTo>
                    <a:pt x="52" y="134"/>
                    <a:pt x="52" y="134"/>
                    <a:pt x="52" y="134"/>
                  </a:cubicBezTo>
                  <a:cubicBezTo>
                    <a:pt x="49" y="134"/>
                    <a:pt x="49" y="134"/>
                    <a:pt x="49" y="134"/>
                  </a:cubicBezTo>
                  <a:cubicBezTo>
                    <a:pt x="48" y="133"/>
                    <a:pt x="48" y="133"/>
                    <a:pt x="48" y="133"/>
                  </a:cubicBezTo>
                  <a:cubicBezTo>
                    <a:pt x="46" y="133"/>
                    <a:pt x="46" y="133"/>
                    <a:pt x="46" y="133"/>
                  </a:cubicBezTo>
                  <a:cubicBezTo>
                    <a:pt x="45" y="135"/>
                    <a:pt x="45" y="135"/>
                    <a:pt x="45" y="135"/>
                  </a:cubicBezTo>
                  <a:cubicBezTo>
                    <a:pt x="47" y="136"/>
                    <a:pt x="47" y="136"/>
                    <a:pt x="47" y="136"/>
                  </a:cubicBezTo>
                  <a:cubicBezTo>
                    <a:pt x="47" y="137"/>
                    <a:pt x="47" y="137"/>
                    <a:pt x="47" y="137"/>
                  </a:cubicBezTo>
                  <a:cubicBezTo>
                    <a:pt x="48" y="138"/>
                    <a:pt x="48" y="138"/>
                    <a:pt x="48" y="138"/>
                  </a:cubicBezTo>
                  <a:cubicBezTo>
                    <a:pt x="47" y="138"/>
                    <a:pt x="47" y="138"/>
                    <a:pt x="47" y="138"/>
                  </a:cubicBezTo>
                  <a:cubicBezTo>
                    <a:pt x="46" y="137"/>
                    <a:pt x="46" y="137"/>
                    <a:pt x="46" y="137"/>
                  </a:cubicBezTo>
                  <a:cubicBezTo>
                    <a:pt x="44" y="137"/>
                    <a:pt x="44" y="137"/>
                    <a:pt x="44" y="137"/>
                  </a:cubicBezTo>
                  <a:cubicBezTo>
                    <a:pt x="43" y="141"/>
                    <a:pt x="43" y="141"/>
                    <a:pt x="43" y="141"/>
                  </a:cubicBezTo>
                  <a:cubicBezTo>
                    <a:pt x="46" y="141"/>
                    <a:pt x="46" y="141"/>
                    <a:pt x="46" y="141"/>
                  </a:cubicBezTo>
                  <a:cubicBezTo>
                    <a:pt x="45" y="142"/>
                    <a:pt x="45" y="142"/>
                    <a:pt x="45" y="142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4" y="143"/>
                    <a:pt x="44" y="143"/>
                    <a:pt x="44" y="143"/>
                  </a:cubicBezTo>
                  <a:cubicBezTo>
                    <a:pt x="44" y="144"/>
                    <a:pt x="44" y="144"/>
                    <a:pt x="44" y="144"/>
                  </a:cubicBezTo>
                  <a:cubicBezTo>
                    <a:pt x="43" y="146"/>
                    <a:pt x="43" y="146"/>
                    <a:pt x="43" y="146"/>
                  </a:cubicBezTo>
                  <a:cubicBezTo>
                    <a:pt x="41" y="145"/>
                    <a:pt x="41" y="145"/>
                    <a:pt x="41" y="145"/>
                  </a:cubicBezTo>
                  <a:cubicBezTo>
                    <a:pt x="40" y="145"/>
                    <a:pt x="38" y="145"/>
                    <a:pt x="37" y="145"/>
                  </a:cubicBezTo>
                  <a:cubicBezTo>
                    <a:pt x="36" y="146"/>
                    <a:pt x="36" y="146"/>
                    <a:pt x="36" y="146"/>
                  </a:cubicBezTo>
                  <a:cubicBezTo>
                    <a:pt x="36" y="147"/>
                    <a:pt x="36" y="147"/>
                    <a:pt x="36" y="147"/>
                  </a:cubicBezTo>
                  <a:cubicBezTo>
                    <a:pt x="37" y="148"/>
                    <a:pt x="37" y="148"/>
                    <a:pt x="37" y="148"/>
                  </a:cubicBezTo>
                  <a:cubicBezTo>
                    <a:pt x="38" y="147"/>
                    <a:pt x="38" y="147"/>
                    <a:pt x="38" y="147"/>
                  </a:cubicBezTo>
                  <a:cubicBezTo>
                    <a:pt x="39" y="147"/>
                    <a:pt x="41" y="148"/>
                    <a:pt x="42" y="148"/>
                  </a:cubicBezTo>
                  <a:cubicBezTo>
                    <a:pt x="45" y="147"/>
                    <a:pt x="45" y="147"/>
                    <a:pt x="45" y="147"/>
                  </a:cubicBezTo>
                  <a:cubicBezTo>
                    <a:pt x="47" y="148"/>
                    <a:pt x="47" y="148"/>
                    <a:pt x="47" y="148"/>
                  </a:cubicBezTo>
                  <a:cubicBezTo>
                    <a:pt x="45" y="147"/>
                    <a:pt x="45" y="147"/>
                    <a:pt x="45" y="147"/>
                  </a:cubicBezTo>
                  <a:cubicBezTo>
                    <a:pt x="43" y="149"/>
                    <a:pt x="43" y="149"/>
                    <a:pt x="43" y="149"/>
                  </a:cubicBezTo>
                  <a:cubicBezTo>
                    <a:pt x="43" y="150"/>
                    <a:pt x="43" y="150"/>
                    <a:pt x="43" y="150"/>
                  </a:cubicBezTo>
                  <a:cubicBezTo>
                    <a:pt x="41" y="149"/>
                    <a:pt x="41" y="149"/>
                    <a:pt x="41" y="149"/>
                  </a:cubicBezTo>
                  <a:cubicBezTo>
                    <a:pt x="40" y="149"/>
                    <a:pt x="40" y="149"/>
                    <a:pt x="40" y="149"/>
                  </a:cubicBezTo>
                  <a:cubicBezTo>
                    <a:pt x="40" y="150"/>
                    <a:pt x="40" y="150"/>
                    <a:pt x="40" y="150"/>
                  </a:cubicBezTo>
                  <a:cubicBezTo>
                    <a:pt x="43" y="152"/>
                    <a:pt x="43" y="152"/>
                    <a:pt x="43" y="152"/>
                  </a:cubicBezTo>
                  <a:cubicBezTo>
                    <a:pt x="44" y="153"/>
                    <a:pt x="45" y="153"/>
                    <a:pt x="46" y="154"/>
                  </a:cubicBezTo>
                  <a:cubicBezTo>
                    <a:pt x="49" y="152"/>
                    <a:pt x="51" y="149"/>
                    <a:pt x="54" y="147"/>
                  </a:cubicBezTo>
                  <a:cubicBezTo>
                    <a:pt x="55" y="146"/>
                    <a:pt x="55" y="146"/>
                    <a:pt x="55" y="146"/>
                  </a:cubicBezTo>
                  <a:cubicBezTo>
                    <a:pt x="57" y="144"/>
                    <a:pt x="57" y="144"/>
                    <a:pt x="57" y="144"/>
                  </a:cubicBezTo>
                  <a:cubicBezTo>
                    <a:pt x="55" y="147"/>
                    <a:pt x="55" y="147"/>
                    <a:pt x="55" y="147"/>
                  </a:cubicBezTo>
                  <a:cubicBezTo>
                    <a:pt x="57" y="148"/>
                    <a:pt x="57" y="148"/>
                    <a:pt x="57" y="148"/>
                  </a:cubicBezTo>
                  <a:cubicBezTo>
                    <a:pt x="60" y="147"/>
                    <a:pt x="60" y="147"/>
                    <a:pt x="60" y="147"/>
                  </a:cubicBezTo>
                  <a:cubicBezTo>
                    <a:pt x="57" y="149"/>
                    <a:pt x="57" y="149"/>
                    <a:pt x="57" y="149"/>
                  </a:cubicBezTo>
                  <a:cubicBezTo>
                    <a:pt x="55" y="148"/>
                    <a:pt x="55" y="148"/>
                    <a:pt x="55" y="148"/>
                  </a:cubicBezTo>
                  <a:cubicBezTo>
                    <a:pt x="53" y="149"/>
                    <a:pt x="53" y="149"/>
                    <a:pt x="53" y="149"/>
                  </a:cubicBezTo>
                  <a:cubicBezTo>
                    <a:pt x="52" y="151"/>
                    <a:pt x="51" y="153"/>
                    <a:pt x="50" y="155"/>
                  </a:cubicBezTo>
                  <a:cubicBezTo>
                    <a:pt x="51" y="154"/>
                    <a:pt x="51" y="154"/>
                    <a:pt x="51" y="154"/>
                  </a:cubicBezTo>
                  <a:cubicBezTo>
                    <a:pt x="52" y="156"/>
                    <a:pt x="52" y="156"/>
                    <a:pt x="52" y="156"/>
                  </a:cubicBezTo>
                  <a:cubicBezTo>
                    <a:pt x="53" y="155"/>
                    <a:pt x="53" y="155"/>
                    <a:pt x="53" y="155"/>
                  </a:cubicBezTo>
                  <a:cubicBezTo>
                    <a:pt x="56" y="156"/>
                    <a:pt x="56" y="156"/>
                    <a:pt x="56" y="156"/>
                  </a:cubicBezTo>
                  <a:cubicBezTo>
                    <a:pt x="55" y="156"/>
                    <a:pt x="55" y="156"/>
                    <a:pt x="55" y="156"/>
                  </a:cubicBezTo>
                  <a:cubicBezTo>
                    <a:pt x="53" y="156"/>
                    <a:pt x="53" y="156"/>
                    <a:pt x="53" y="156"/>
                  </a:cubicBezTo>
                  <a:cubicBezTo>
                    <a:pt x="50" y="156"/>
                    <a:pt x="50" y="156"/>
                    <a:pt x="50" y="156"/>
                  </a:cubicBezTo>
                  <a:cubicBezTo>
                    <a:pt x="49" y="158"/>
                    <a:pt x="48" y="160"/>
                    <a:pt x="47" y="162"/>
                  </a:cubicBezTo>
                  <a:cubicBezTo>
                    <a:pt x="49" y="162"/>
                    <a:pt x="49" y="162"/>
                    <a:pt x="49" y="162"/>
                  </a:cubicBezTo>
                  <a:cubicBezTo>
                    <a:pt x="48" y="163"/>
                    <a:pt x="48" y="165"/>
                    <a:pt x="47" y="166"/>
                  </a:cubicBezTo>
                  <a:cubicBezTo>
                    <a:pt x="49" y="165"/>
                    <a:pt x="49" y="165"/>
                    <a:pt x="49" y="165"/>
                  </a:cubicBezTo>
                  <a:cubicBezTo>
                    <a:pt x="48" y="167"/>
                    <a:pt x="47" y="170"/>
                    <a:pt x="45" y="172"/>
                  </a:cubicBezTo>
                  <a:cubicBezTo>
                    <a:pt x="45" y="173"/>
                    <a:pt x="45" y="173"/>
                    <a:pt x="45" y="173"/>
                  </a:cubicBezTo>
                  <a:cubicBezTo>
                    <a:pt x="47" y="170"/>
                    <a:pt x="47" y="170"/>
                    <a:pt x="47" y="170"/>
                  </a:cubicBezTo>
                  <a:cubicBezTo>
                    <a:pt x="47" y="171"/>
                    <a:pt x="47" y="171"/>
                    <a:pt x="47" y="171"/>
                  </a:cubicBezTo>
                  <a:cubicBezTo>
                    <a:pt x="45" y="174"/>
                    <a:pt x="45" y="174"/>
                    <a:pt x="45" y="174"/>
                  </a:cubicBezTo>
                  <a:cubicBezTo>
                    <a:pt x="45" y="175"/>
                    <a:pt x="45" y="175"/>
                    <a:pt x="45" y="175"/>
                  </a:cubicBezTo>
                  <a:cubicBezTo>
                    <a:pt x="46" y="174"/>
                    <a:pt x="46" y="174"/>
                    <a:pt x="46" y="174"/>
                  </a:cubicBezTo>
                  <a:cubicBezTo>
                    <a:pt x="45" y="176"/>
                    <a:pt x="45" y="176"/>
                    <a:pt x="45" y="176"/>
                  </a:cubicBezTo>
                  <a:cubicBezTo>
                    <a:pt x="46" y="179"/>
                    <a:pt x="46" y="179"/>
                    <a:pt x="46" y="179"/>
                  </a:cubicBezTo>
                  <a:cubicBezTo>
                    <a:pt x="48" y="179"/>
                    <a:pt x="49" y="178"/>
                    <a:pt x="50" y="176"/>
                  </a:cubicBezTo>
                  <a:cubicBezTo>
                    <a:pt x="49" y="178"/>
                    <a:pt x="49" y="178"/>
                    <a:pt x="49" y="178"/>
                  </a:cubicBezTo>
                  <a:cubicBezTo>
                    <a:pt x="47" y="179"/>
                    <a:pt x="47" y="179"/>
                    <a:pt x="47" y="179"/>
                  </a:cubicBezTo>
                  <a:cubicBezTo>
                    <a:pt x="46" y="181"/>
                    <a:pt x="46" y="181"/>
                    <a:pt x="46" y="181"/>
                  </a:cubicBezTo>
                  <a:cubicBezTo>
                    <a:pt x="45" y="182"/>
                    <a:pt x="45" y="182"/>
                    <a:pt x="45" y="182"/>
                  </a:cubicBezTo>
                  <a:cubicBezTo>
                    <a:pt x="45" y="183"/>
                    <a:pt x="45" y="183"/>
                    <a:pt x="45" y="183"/>
                  </a:cubicBezTo>
                  <a:cubicBezTo>
                    <a:pt x="44" y="186"/>
                    <a:pt x="44" y="186"/>
                    <a:pt x="44" y="186"/>
                  </a:cubicBezTo>
                  <a:cubicBezTo>
                    <a:pt x="44" y="190"/>
                    <a:pt x="44" y="190"/>
                    <a:pt x="44" y="190"/>
                  </a:cubicBezTo>
                  <a:cubicBezTo>
                    <a:pt x="42" y="191"/>
                    <a:pt x="42" y="191"/>
                    <a:pt x="42" y="191"/>
                  </a:cubicBezTo>
                  <a:cubicBezTo>
                    <a:pt x="42" y="194"/>
                    <a:pt x="42" y="194"/>
                    <a:pt x="42" y="194"/>
                  </a:cubicBezTo>
                  <a:cubicBezTo>
                    <a:pt x="43" y="195"/>
                    <a:pt x="43" y="195"/>
                    <a:pt x="43" y="195"/>
                  </a:cubicBezTo>
                  <a:cubicBezTo>
                    <a:pt x="45" y="195"/>
                    <a:pt x="45" y="195"/>
                    <a:pt x="45" y="195"/>
                  </a:cubicBezTo>
                  <a:cubicBezTo>
                    <a:pt x="47" y="194"/>
                    <a:pt x="47" y="194"/>
                    <a:pt x="47" y="194"/>
                  </a:cubicBezTo>
                  <a:cubicBezTo>
                    <a:pt x="48" y="192"/>
                    <a:pt x="48" y="192"/>
                    <a:pt x="48" y="192"/>
                  </a:cubicBezTo>
                  <a:cubicBezTo>
                    <a:pt x="47" y="191"/>
                    <a:pt x="47" y="191"/>
                    <a:pt x="47" y="191"/>
                  </a:cubicBezTo>
                  <a:cubicBezTo>
                    <a:pt x="47" y="190"/>
                    <a:pt x="47" y="190"/>
                    <a:pt x="47" y="190"/>
                  </a:cubicBezTo>
                  <a:cubicBezTo>
                    <a:pt x="49" y="185"/>
                    <a:pt x="49" y="185"/>
                    <a:pt x="49" y="185"/>
                  </a:cubicBezTo>
                  <a:cubicBezTo>
                    <a:pt x="49" y="183"/>
                    <a:pt x="49" y="183"/>
                    <a:pt x="49" y="183"/>
                  </a:cubicBezTo>
                  <a:cubicBezTo>
                    <a:pt x="50" y="181"/>
                    <a:pt x="50" y="181"/>
                    <a:pt x="50" y="181"/>
                  </a:cubicBezTo>
                  <a:cubicBezTo>
                    <a:pt x="52" y="179"/>
                    <a:pt x="52" y="179"/>
                    <a:pt x="52" y="179"/>
                  </a:cubicBezTo>
                  <a:cubicBezTo>
                    <a:pt x="52" y="177"/>
                    <a:pt x="52" y="177"/>
                    <a:pt x="52" y="177"/>
                  </a:cubicBezTo>
                  <a:cubicBezTo>
                    <a:pt x="51" y="176"/>
                    <a:pt x="51" y="176"/>
                    <a:pt x="51" y="176"/>
                  </a:cubicBezTo>
                  <a:cubicBezTo>
                    <a:pt x="50" y="173"/>
                    <a:pt x="50" y="173"/>
                    <a:pt x="50" y="173"/>
                  </a:cubicBezTo>
                  <a:cubicBezTo>
                    <a:pt x="50" y="173"/>
                    <a:pt x="50" y="173"/>
                    <a:pt x="50" y="173"/>
                  </a:cubicBezTo>
                  <a:cubicBezTo>
                    <a:pt x="50" y="171"/>
                    <a:pt x="50" y="171"/>
                    <a:pt x="50" y="171"/>
                  </a:cubicBezTo>
                  <a:cubicBezTo>
                    <a:pt x="52" y="171"/>
                    <a:pt x="52" y="171"/>
                    <a:pt x="52" y="171"/>
                  </a:cubicBezTo>
                  <a:cubicBezTo>
                    <a:pt x="55" y="167"/>
                    <a:pt x="55" y="167"/>
                    <a:pt x="55" y="167"/>
                  </a:cubicBezTo>
                  <a:cubicBezTo>
                    <a:pt x="57" y="166"/>
                    <a:pt x="57" y="166"/>
                    <a:pt x="57" y="166"/>
                  </a:cubicBezTo>
                  <a:cubicBezTo>
                    <a:pt x="58" y="164"/>
                    <a:pt x="58" y="164"/>
                    <a:pt x="58" y="164"/>
                  </a:cubicBezTo>
                  <a:cubicBezTo>
                    <a:pt x="60" y="163"/>
                    <a:pt x="60" y="163"/>
                    <a:pt x="60" y="163"/>
                  </a:cubicBezTo>
                  <a:cubicBezTo>
                    <a:pt x="58" y="164"/>
                    <a:pt x="58" y="164"/>
                    <a:pt x="58" y="164"/>
                  </a:cubicBezTo>
                  <a:cubicBezTo>
                    <a:pt x="57" y="166"/>
                    <a:pt x="57" y="166"/>
                    <a:pt x="57" y="166"/>
                  </a:cubicBezTo>
                  <a:cubicBezTo>
                    <a:pt x="55" y="167"/>
                    <a:pt x="55" y="167"/>
                    <a:pt x="55" y="167"/>
                  </a:cubicBezTo>
                  <a:cubicBezTo>
                    <a:pt x="52" y="171"/>
                    <a:pt x="52" y="171"/>
                    <a:pt x="52" y="171"/>
                  </a:cubicBezTo>
                  <a:cubicBezTo>
                    <a:pt x="52" y="175"/>
                    <a:pt x="52" y="175"/>
                    <a:pt x="52" y="175"/>
                  </a:cubicBezTo>
                  <a:cubicBezTo>
                    <a:pt x="53" y="176"/>
                    <a:pt x="53" y="176"/>
                    <a:pt x="53" y="176"/>
                  </a:cubicBezTo>
                  <a:cubicBezTo>
                    <a:pt x="55" y="177"/>
                    <a:pt x="55" y="177"/>
                    <a:pt x="55" y="177"/>
                  </a:cubicBezTo>
                  <a:cubicBezTo>
                    <a:pt x="54" y="175"/>
                    <a:pt x="54" y="175"/>
                    <a:pt x="54" y="175"/>
                  </a:cubicBezTo>
                  <a:cubicBezTo>
                    <a:pt x="55" y="172"/>
                    <a:pt x="55" y="172"/>
                    <a:pt x="55" y="172"/>
                  </a:cubicBezTo>
                  <a:cubicBezTo>
                    <a:pt x="55" y="174"/>
                    <a:pt x="55" y="174"/>
                    <a:pt x="55" y="174"/>
                  </a:cubicBezTo>
                  <a:cubicBezTo>
                    <a:pt x="57" y="175"/>
                    <a:pt x="57" y="175"/>
                    <a:pt x="57" y="175"/>
                  </a:cubicBezTo>
                  <a:cubicBezTo>
                    <a:pt x="56" y="171"/>
                    <a:pt x="56" y="171"/>
                    <a:pt x="56" y="171"/>
                  </a:cubicBezTo>
                  <a:cubicBezTo>
                    <a:pt x="57" y="173"/>
                    <a:pt x="57" y="173"/>
                    <a:pt x="57" y="173"/>
                  </a:cubicBezTo>
                  <a:cubicBezTo>
                    <a:pt x="58" y="176"/>
                    <a:pt x="58" y="176"/>
                    <a:pt x="58" y="176"/>
                  </a:cubicBezTo>
                  <a:cubicBezTo>
                    <a:pt x="59" y="176"/>
                    <a:pt x="59" y="176"/>
                    <a:pt x="59" y="176"/>
                  </a:cubicBezTo>
                  <a:cubicBezTo>
                    <a:pt x="61" y="173"/>
                    <a:pt x="62" y="169"/>
                    <a:pt x="61" y="166"/>
                  </a:cubicBezTo>
                  <a:cubicBezTo>
                    <a:pt x="61" y="166"/>
                    <a:pt x="61" y="166"/>
                    <a:pt x="61" y="166"/>
                  </a:cubicBezTo>
                  <a:cubicBezTo>
                    <a:pt x="61" y="168"/>
                    <a:pt x="61" y="168"/>
                    <a:pt x="61" y="168"/>
                  </a:cubicBezTo>
                  <a:cubicBezTo>
                    <a:pt x="62" y="168"/>
                    <a:pt x="62" y="168"/>
                    <a:pt x="62" y="168"/>
                  </a:cubicBezTo>
                  <a:cubicBezTo>
                    <a:pt x="63" y="165"/>
                    <a:pt x="63" y="165"/>
                    <a:pt x="63" y="165"/>
                  </a:cubicBezTo>
                  <a:cubicBezTo>
                    <a:pt x="64" y="165"/>
                    <a:pt x="64" y="165"/>
                    <a:pt x="64" y="165"/>
                  </a:cubicBezTo>
                  <a:cubicBezTo>
                    <a:pt x="63" y="167"/>
                    <a:pt x="62" y="168"/>
                    <a:pt x="62" y="169"/>
                  </a:cubicBezTo>
                  <a:cubicBezTo>
                    <a:pt x="62" y="172"/>
                    <a:pt x="62" y="172"/>
                    <a:pt x="62" y="172"/>
                  </a:cubicBezTo>
                  <a:cubicBezTo>
                    <a:pt x="63" y="172"/>
                    <a:pt x="63" y="172"/>
                    <a:pt x="63" y="172"/>
                  </a:cubicBezTo>
                  <a:cubicBezTo>
                    <a:pt x="63" y="171"/>
                    <a:pt x="63" y="171"/>
                    <a:pt x="63" y="171"/>
                  </a:cubicBezTo>
                  <a:cubicBezTo>
                    <a:pt x="64" y="172"/>
                    <a:pt x="64" y="172"/>
                    <a:pt x="64" y="172"/>
                  </a:cubicBezTo>
                  <a:cubicBezTo>
                    <a:pt x="66" y="174"/>
                    <a:pt x="66" y="174"/>
                    <a:pt x="66" y="174"/>
                  </a:cubicBezTo>
                  <a:cubicBezTo>
                    <a:pt x="69" y="174"/>
                    <a:pt x="69" y="174"/>
                    <a:pt x="69" y="174"/>
                  </a:cubicBezTo>
                  <a:cubicBezTo>
                    <a:pt x="69" y="175"/>
                    <a:pt x="69" y="175"/>
                    <a:pt x="69" y="175"/>
                  </a:cubicBezTo>
                  <a:cubicBezTo>
                    <a:pt x="67" y="174"/>
                    <a:pt x="65" y="174"/>
                    <a:pt x="63" y="173"/>
                  </a:cubicBezTo>
                  <a:cubicBezTo>
                    <a:pt x="61" y="174"/>
                    <a:pt x="61" y="174"/>
                    <a:pt x="61" y="174"/>
                  </a:cubicBezTo>
                  <a:cubicBezTo>
                    <a:pt x="61" y="175"/>
                    <a:pt x="61" y="175"/>
                    <a:pt x="61" y="175"/>
                  </a:cubicBezTo>
                  <a:cubicBezTo>
                    <a:pt x="61" y="180"/>
                    <a:pt x="61" y="180"/>
                    <a:pt x="61" y="180"/>
                  </a:cubicBezTo>
                  <a:cubicBezTo>
                    <a:pt x="60" y="181"/>
                    <a:pt x="60" y="181"/>
                    <a:pt x="60" y="181"/>
                  </a:cubicBezTo>
                  <a:cubicBezTo>
                    <a:pt x="62" y="183"/>
                    <a:pt x="62" y="183"/>
                    <a:pt x="62" y="183"/>
                  </a:cubicBezTo>
                  <a:cubicBezTo>
                    <a:pt x="62" y="184"/>
                    <a:pt x="62" y="184"/>
                    <a:pt x="62" y="184"/>
                  </a:cubicBezTo>
                  <a:cubicBezTo>
                    <a:pt x="64" y="185"/>
                    <a:pt x="64" y="185"/>
                    <a:pt x="64" y="185"/>
                  </a:cubicBezTo>
                  <a:cubicBezTo>
                    <a:pt x="65" y="186"/>
                    <a:pt x="65" y="186"/>
                    <a:pt x="65" y="186"/>
                  </a:cubicBezTo>
                  <a:cubicBezTo>
                    <a:pt x="65" y="187"/>
                    <a:pt x="65" y="187"/>
                    <a:pt x="65" y="187"/>
                  </a:cubicBezTo>
                  <a:cubicBezTo>
                    <a:pt x="66" y="189"/>
                    <a:pt x="66" y="189"/>
                    <a:pt x="66" y="189"/>
                  </a:cubicBezTo>
                  <a:cubicBezTo>
                    <a:pt x="65" y="190"/>
                    <a:pt x="65" y="190"/>
                    <a:pt x="65" y="190"/>
                  </a:cubicBezTo>
                  <a:cubicBezTo>
                    <a:pt x="63" y="191"/>
                    <a:pt x="63" y="191"/>
                    <a:pt x="63" y="191"/>
                  </a:cubicBezTo>
                  <a:cubicBezTo>
                    <a:pt x="63" y="193"/>
                    <a:pt x="63" y="193"/>
                    <a:pt x="63" y="193"/>
                  </a:cubicBezTo>
                  <a:cubicBezTo>
                    <a:pt x="62" y="194"/>
                    <a:pt x="62" y="194"/>
                    <a:pt x="62" y="194"/>
                  </a:cubicBezTo>
                  <a:cubicBezTo>
                    <a:pt x="61" y="197"/>
                    <a:pt x="60" y="199"/>
                    <a:pt x="58" y="201"/>
                  </a:cubicBezTo>
                  <a:cubicBezTo>
                    <a:pt x="57" y="203"/>
                    <a:pt x="57" y="205"/>
                    <a:pt x="58" y="207"/>
                  </a:cubicBezTo>
                  <a:cubicBezTo>
                    <a:pt x="58" y="208"/>
                    <a:pt x="58" y="208"/>
                    <a:pt x="58" y="208"/>
                  </a:cubicBezTo>
                  <a:cubicBezTo>
                    <a:pt x="57" y="208"/>
                    <a:pt x="57" y="208"/>
                    <a:pt x="57" y="208"/>
                  </a:cubicBezTo>
                  <a:cubicBezTo>
                    <a:pt x="57" y="206"/>
                    <a:pt x="57" y="206"/>
                    <a:pt x="57" y="206"/>
                  </a:cubicBezTo>
                  <a:cubicBezTo>
                    <a:pt x="56" y="204"/>
                    <a:pt x="56" y="204"/>
                    <a:pt x="56" y="204"/>
                  </a:cubicBezTo>
                  <a:cubicBezTo>
                    <a:pt x="54" y="205"/>
                    <a:pt x="54" y="205"/>
                    <a:pt x="54" y="205"/>
                  </a:cubicBezTo>
                  <a:cubicBezTo>
                    <a:pt x="54" y="208"/>
                    <a:pt x="54" y="208"/>
                    <a:pt x="54" y="208"/>
                  </a:cubicBezTo>
                  <a:cubicBezTo>
                    <a:pt x="55" y="210"/>
                    <a:pt x="57" y="213"/>
                    <a:pt x="59" y="214"/>
                  </a:cubicBezTo>
                  <a:cubicBezTo>
                    <a:pt x="59" y="217"/>
                    <a:pt x="59" y="217"/>
                    <a:pt x="59" y="217"/>
                  </a:cubicBezTo>
                  <a:cubicBezTo>
                    <a:pt x="60" y="218"/>
                    <a:pt x="60" y="218"/>
                    <a:pt x="60" y="218"/>
                  </a:cubicBezTo>
                  <a:cubicBezTo>
                    <a:pt x="60" y="216"/>
                    <a:pt x="60" y="216"/>
                    <a:pt x="60" y="216"/>
                  </a:cubicBezTo>
                  <a:cubicBezTo>
                    <a:pt x="60" y="215"/>
                    <a:pt x="60" y="215"/>
                    <a:pt x="60" y="215"/>
                  </a:cubicBezTo>
                  <a:cubicBezTo>
                    <a:pt x="59" y="212"/>
                    <a:pt x="59" y="212"/>
                    <a:pt x="59" y="212"/>
                  </a:cubicBezTo>
                  <a:cubicBezTo>
                    <a:pt x="61" y="210"/>
                    <a:pt x="61" y="210"/>
                    <a:pt x="61" y="210"/>
                  </a:cubicBezTo>
                  <a:cubicBezTo>
                    <a:pt x="62" y="210"/>
                    <a:pt x="62" y="210"/>
                    <a:pt x="62" y="210"/>
                  </a:cubicBezTo>
                  <a:cubicBezTo>
                    <a:pt x="62" y="211"/>
                    <a:pt x="62" y="211"/>
                    <a:pt x="62" y="211"/>
                  </a:cubicBezTo>
                  <a:cubicBezTo>
                    <a:pt x="66" y="213"/>
                    <a:pt x="66" y="213"/>
                    <a:pt x="66" y="213"/>
                  </a:cubicBezTo>
                  <a:cubicBezTo>
                    <a:pt x="68" y="215"/>
                    <a:pt x="68" y="215"/>
                    <a:pt x="68" y="215"/>
                  </a:cubicBezTo>
                  <a:cubicBezTo>
                    <a:pt x="70" y="216"/>
                    <a:pt x="70" y="216"/>
                    <a:pt x="70" y="216"/>
                  </a:cubicBezTo>
                  <a:cubicBezTo>
                    <a:pt x="71" y="216"/>
                    <a:pt x="71" y="216"/>
                    <a:pt x="71" y="216"/>
                  </a:cubicBezTo>
                  <a:cubicBezTo>
                    <a:pt x="71" y="212"/>
                    <a:pt x="71" y="212"/>
                    <a:pt x="71" y="212"/>
                  </a:cubicBezTo>
                  <a:cubicBezTo>
                    <a:pt x="70" y="211"/>
                    <a:pt x="70" y="211"/>
                    <a:pt x="70" y="211"/>
                  </a:cubicBezTo>
                  <a:cubicBezTo>
                    <a:pt x="69" y="210"/>
                    <a:pt x="69" y="210"/>
                    <a:pt x="69" y="210"/>
                  </a:cubicBezTo>
                  <a:cubicBezTo>
                    <a:pt x="70" y="209"/>
                    <a:pt x="70" y="209"/>
                    <a:pt x="70" y="209"/>
                  </a:cubicBezTo>
                  <a:cubicBezTo>
                    <a:pt x="71" y="210"/>
                    <a:pt x="71" y="210"/>
                    <a:pt x="71" y="210"/>
                  </a:cubicBezTo>
                  <a:cubicBezTo>
                    <a:pt x="73" y="211"/>
                    <a:pt x="73" y="211"/>
                    <a:pt x="73" y="211"/>
                  </a:cubicBezTo>
                  <a:cubicBezTo>
                    <a:pt x="74" y="210"/>
                    <a:pt x="74" y="210"/>
                    <a:pt x="74" y="210"/>
                  </a:cubicBezTo>
                  <a:cubicBezTo>
                    <a:pt x="74" y="211"/>
                    <a:pt x="74" y="211"/>
                    <a:pt x="74" y="211"/>
                  </a:cubicBezTo>
                  <a:cubicBezTo>
                    <a:pt x="75" y="213"/>
                    <a:pt x="75" y="213"/>
                    <a:pt x="75" y="213"/>
                  </a:cubicBezTo>
                  <a:cubicBezTo>
                    <a:pt x="76" y="213"/>
                    <a:pt x="76" y="213"/>
                    <a:pt x="76" y="213"/>
                  </a:cubicBezTo>
                  <a:cubicBezTo>
                    <a:pt x="77" y="212"/>
                    <a:pt x="77" y="212"/>
                    <a:pt x="77" y="212"/>
                  </a:cubicBezTo>
                  <a:cubicBezTo>
                    <a:pt x="77" y="213"/>
                    <a:pt x="77" y="213"/>
                    <a:pt x="77" y="213"/>
                  </a:cubicBezTo>
                  <a:cubicBezTo>
                    <a:pt x="79" y="213"/>
                    <a:pt x="79" y="213"/>
                    <a:pt x="79" y="213"/>
                  </a:cubicBezTo>
                  <a:cubicBezTo>
                    <a:pt x="82" y="212"/>
                    <a:pt x="82" y="212"/>
                    <a:pt x="82" y="212"/>
                  </a:cubicBezTo>
                  <a:cubicBezTo>
                    <a:pt x="81" y="210"/>
                    <a:pt x="81" y="210"/>
                    <a:pt x="81" y="210"/>
                  </a:cubicBezTo>
                  <a:cubicBezTo>
                    <a:pt x="84" y="210"/>
                    <a:pt x="84" y="210"/>
                    <a:pt x="84" y="210"/>
                  </a:cubicBezTo>
                  <a:cubicBezTo>
                    <a:pt x="84" y="210"/>
                    <a:pt x="84" y="210"/>
                    <a:pt x="84" y="210"/>
                  </a:cubicBezTo>
                  <a:cubicBezTo>
                    <a:pt x="86" y="210"/>
                    <a:pt x="86" y="210"/>
                    <a:pt x="86" y="210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87" y="206"/>
                    <a:pt x="87" y="206"/>
                    <a:pt x="87" y="206"/>
                  </a:cubicBezTo>
                  <a:cubicBezTo>
                    <a:pt x="88" y="207"/>
                    <a:pt x="88" y="207"/>
                    <a:pt x="88" y="207"/>
                  </a:cubicBezTo>
                  <a:cubicBezTo>
                    <a:pt x="91" y="207"/>
                    <a:pt x="95" y="207"/>
                    <a:pt x="98" y="206"/>
                  </a:cubicBezTo>
                  <a:cubicBezTo>
                    <a:pt x="97" y="207"/>
                    <a:pt x="97" y="207"/>
                    <a:pt x="97" y="207"/>
                  </a:cubicBezTo>
                  <a:cubicBezTo>
                    <a:pt x="98" y="207"/>
                    <a:pt x="98" y="207"/>
                    <a:pt x="98" y="207"/>
                  </a:cubicBezTo>
                  <a:cubicBezTo>
                    <a:pt x="96" y="208"/>
                    <a:pt x="96" y="208"/>
                    <a:pt x="96" y="208"/>
                  </a:cubicBezTo>
                  <a:cubicBezTo>
                    <a:pt x="94" y="207"/>
                    <a:pt x="94" y="207"/>
                    <a:pt x="94" y="207"/>
                  </a:cubicBezTo>
                  <a:cubicBezTo>
                    <a:pt x="92" y="208"/>
                    <a:pt x="92" y="208"/>
                    <a:pt x="92" y="208"/>
                  </a:cubicBezTo>
                  <a:cubicBezTo>
                    <a:pt x="93" y="209"/>
                    <a:pt x="93" y="209"/>
                    <a:pt x="93" y="209"/>
                  </a:cubicBezTo>
                  <a:cubicBezTo>
                    <a:pt x="92" y="209"/>
                    <a:pt x="92" y="209"/>
                    <a:pt x="92" y="209"/>
                  </a:cubicBezTo>
                  <a:cubicBezTo>
                    <a:pt x="91" y="210"/>
                    <a:pt x="91" y="210"/>
                    <a:pt x="91" y="210"/>
                  </a:cubicBezTo>
                  <a:cubicBezTo>
                    <a:pt x="89" y="215"/>
                    <a:pt x="89" y="215"/>
                    <a:pt x="89" y="215"/>
                  </a:cubicBezTo>
                  <a:cubicBezTo>
                    <a:pt x="88" y="215"/>
                    <a:pt x="88" y="215"/>
                    <a:pt x="88" y="215"/>
                  </a:cubicBezTo>
                  <a:cubicBezTo>
                    <a:pt x="87" y="217"/>
                    <a:pt x="86" y="220"/>
                    <a:pt x="86" y="222"/>
                  </a:cubicBezTo>
                  <a:cubicBezTo>
                    <a:pt x="87" y="224"/>
                    <a:pt x="89" y="226"/>
                    <a:pt x="90" y="229"/>
                  </a:cubicBezTo>
                  <a:cubicBezTo>
                    <a:pt x="90" y="230"/>
                    <a:pt x="90" y="230"/>
                    <a:pt x="90" y="230"/>
                  </a:cubicBezTo>
                  <a:cubicBezTo>
                    <a:pt x="92" y="233"/>
                    <a:pt x="92" y="233"/>
                    <a:pt x="92" y="233"/>
                  </a:cubicBezTo>
                  <a:cubicBezTo>
                    <a:pt x="94" y="233"/>
                    <a:pt x="94" y="233"/>
                    <a:pt x="94" y="233"/>
                  </a:cubicBezTo>
                  <a:cubicBezTo>
                    <a:pt x="94" y="233"/>
                    <a:pt x="94" y="233"/>
                    <a:pt x="94" y="233"/>
                  </a:cubicBezTo>
                  <a:cubicBezTo>
                    <a:pt x="94" y="236"/>
                    <a:pt x="94" y="236"/>
                    <a:pt x="94" y="236"/>
                  </a:cubicBezTo>
                  <a:cubicBezTo>
                    <a:pt x="96" y="237"/>
                    <a:pt x="96" y="237"/>
                    <a:pt x="96" y="237"/>
                  </a:cubicBezTo>
                  <a:cubicBezTo>
                    <a:pt x="96" y="236"/>
                    <a:pt x="96" y="236"/>
                    <a:pt x="96" y="236"/>
                  </a:cubicBezTo>
                  <a:cubicBezTo>
                    <a:pt x="97" y="235"/>
                    <a:pt x="98" y="234"/>
                    <a:pt x="98" y="232"/>
                  </a:cubicBezTo>
                  <a:cubicBezTo>
                    <a:pt x="99" y="234"/>
                    <a:pt x="99" y="234"/>
                    <a:pt x="99" y="234"/>
                  </a:cubicBezTo>
                  <a:cubicBezTo>
                    <a:pt x="102" y="233"/>
                    <a:pt x="102" y="233"/>
                    <a:pt x="102" y="233"/>
                  </a:cubicBezTo>
                  <a:cubicBezTo>
                    <a:pt x="103" y="235"/>
                    <a:pt x="103" y="235"/>
                    <a:pt x="103" y="235"/>
                  </a:cubicBezTo>
                  <a:cubicBezTo>
                    <a:pt x="100" y="238"/>
                    <a:pt x="100" y="238"/>
                    <a:pt x="100" y="238"/>
                  </a:cubicBezTo>
                  <a:cubicBezTo>
                    <a:pt x="101" y="239"/>
                    <a:pt x="101" y="239"/>
                    <a:pt x="101" y="239"/>
                  </a:cubicBezTo>
                  <a:cubicBezTo>
                    <a:pt x="102" y="239"/>
                    <a:pt x="102" y="239"/>
                    <a:pt x="102" y="239"/>
                  </a:cubicBezTo>
                  <a:cubicBezTo>
                    <a:pt x="101" y="241"/>
                    <a:pt x="101" y="241"/>
                    <a:pt x="101" y="241"/>
                  </a:cubicBezTo>
                  <a:cubicBezTo>
                    <a:pt x="98" y="242"/>
                    <a:pt x="98" y="242"/>
                    <a:pt x="98" y="242"/>
                  </a:cubicBezTo>
                  <a:cubicBezTo>
                    <a:pt x="98" y="244"/>
                    <a:pt x="98" y="245"/>
                    <a:pt x="98" y="247"/>
                  </a:cubicBezTo>
                  <a:cubicBezTo>
                    <a:pt x="99" y="248"/>
                    <a:pt x="99" y="248"/>
                    <a:pt x="99" y="248"/>
                  </a:cubicBezTo>
                  <a:cubicBezTo>
                    <a:pt x="101" y="248"/>
                    <a:pt x="101" y="248"/>
                    <a:pt x="101" y="248"/>
                  </a:cubicBezTo>
                  <a:cubicBezTo>
                    <a:pt x="99" y="250"/>
                    <a:pt x="98" y="252"/>
                    <a:pt x="97" y="254"/>
                  </a:cubicBezTo>
                  <a:cubicBezTo>
                    <a:pt x="97" y="257"/>
                    <a:pt x="99" y="260"/>
                    <a:pt x="101" y="262"/>
                  </a:cubicBezTo>
                  <a:cubicBezTo>
                    <a:pt x="104" y="263"/>
                    <a:pt x="104" y="263"/>
                    <a:pt x="104" y="263"/>
                  </a:cubicBezTo>
                  <a:cubicBezTo>
                    <a:pt x="102" y="264"/>
                    <a:pt x="102" y="264"/>
                    <a:pt x="102" y="264"/>
                  </a:cubicBezTo>
                  <a:cubicBezTo>
                    <a:pt x="100" y="262"/>
                    <a:pt x="100" y="262"/>
                    <a:pt x="100" y="262"/>
                  </a:cubicBezTo>
                  <a:cubicBezTo>
                    <a:pt x="98" y="259"/>
                    <a:pt x="98" y="259"/>
                    <a:pt x="98" y="259"/>
                  </a:cubicBezTo>
                  <a:cubicBezTo>
                    <a:pt x="97" y="259"/>
                    <a:pt x="97" y="259"/>
                    <a:pt x="97" y="259"/>
                  </a:cubicBezTo>
                  <a:cubicBezTo>
                    <a:pt x="95" y="259"/>
                    <a:pt x="95" y="259"/>
                    <a:pt x="95" y="259"/>
                  </a:cubicBezTo>
                  <a:cubicBezTo>
                    <a:pt x="95" y="261"/>
                    <a:pt x="95" y="261"/>
                    <a:pt x="95" y="261"/>
                  </a:cubicBezTo>
                  <a:cubicBezTo>
                    <a:pt x="97" y="264"/>
                    <a:pt x="97" y="264"/>
                    <a:pt x="97" y="264"/>
                  </a:cubicBezTo>
                  <a:cubicBezTo>
                    <a:pt x="97" y="264"/>
                    <a:pt x="97" y="265"/>
                    <a:pt x="97" y="265"/>
                  </a:cubicBezTo>
                  <a:cubicBezTo>
                    <a:pt x="97" y="264"/>
                    <a:pt x="96" y="264"/>
                    <a:pt x="96" y="264"/>
                  </a:cubicBezTo>
                  <a:cubicBezTo>
                    <a:pt x="92" y="261"/>
                    <a:pt x="92" y="261"/>
                    <a:pt x="92" y="261"/>
                  </a:cubicBezTo>
                  <a:cubicBezTo>
                    <a:pt x="91" y="261"/>
                    <a:pt x="91" y="261"/>
                    <a:pt x="91" y="261"/>
                  </a:cubicBezTo>
                  <a:cubicBezTo>
                    <a:pt x="87" y="263"/>
                    <a:pt x="87" y="263"/>
                    <a:pt x="87" y="263"/>
                  </a:cubicBezTo>
                  <a:cubicBezTo>
                    <a:pt x="83" y="264"/>
                    <a:pt x="83" y="264"/>
                    <a:pt x="83" y="264"/>
                  </a:cubicBezTo>
                  <a:cubicBezTo>
                    <a:pt x="82" y="262"/>
                    <a:pt x="82" y="262"/>
                    <a:pt x="82" y="262"/>
                  </a:cubicBezTo>
                  <a:cubicBezTo>
                    <a:pt x="80" y="262"/>
                    <a:pt x="80" y="262"/>
                    <a:pt x="80" y="262"/>
                  </a:cubicBezTo>
                  <a:cubicBezTo>
                    <a:pt x="81" y="263"/>
                    <a:pt x="81" y="263"/>
                    <a:pt x="81" y="263"/>
                  </a:cubicBezTo>
                  <a:cubicBezTo>
                    <a:pt x="79" y="264"/>
                    <a:pt x="78" y="264"/>
                    <a:pt x="76" y="265"/>
                  </a:cubicBezTo>
                  <a:cubicBezTo>
                    <a:pt x="74" y="265"/>
                    <a:pt x="74" y="265"/>
                    <a:pt x="74" y="265"/>
                  </a:cubicBezTo>
                  <a:cubicBezTo>
                    <a:pt x="74" y="266"/>
                    <a:pt x="73" y="266"/>
                    <a:pt x="73" y="267"/>
                  </a:cubicBezTo>
                  <a:cubicBezTo>
                    <a:pt x="73" y="266"/>
                    <a:pt x="73" y="266"/>
                    <a:pt x="73" y="266"/>
                  </a:cubicBezTo>
                  <a:cubicBezTo>
                    <a:pt x="75" y="265"/>
                    <a:pt x="75" y="265"/>
                    <a:pt x="75" y="265"/>
                  </a:cubicBezTo>
                  <a:cubicBezTo>
                    <a:pt x="77" y="263"/>
                    <a:pt x="77" y="263"/>
                    <a:pt x="77" y="263"/>
                  </a:cubicBezTo>
                  <a:cubicBezTo>
                    <a:pt x="75" y="262"/>
                    <a:pt x="75" y="262"/>
                    <a:pt x="75" y="262"/>
                  </a:cubicBezTo>
                  <a:cubicBezTo>
                    <a:pt x="73" y="263"/>
                    <a:pt x="73" y="263"/>
                    <a:pt x="73" y="263"/>
                  </a:cubicBezTo>
                  <a:cubicBezTo>
                    <a:pt x="72" y="262"/>
                    <a:pt x="72" y="261"/>
                    <a:pt x="72" y="259"/>
                  </a:cubicBezTo>
                  <a:cubicBezTo>
                    <a:pt x="71" y="259"/>
                    <a:pt x="71" y="259"/>
                    <a:pt x="71" y="259"/>
                  </a:cubicBezTo>
                  <a:cubicBezTo>
                    <a:pt x="69" y="259"/>
                    <a:pt x="69" y="259"/>
                    <a:pt x="69" y="259"/>
                  </a:cubicBezTo>
                  <a:cubicBezTo>
                    <a:pt x="65" y="260"/>
                    <a:pt x="65" y="260"/>
                    <a:pt x="65" y="260"/>
                  </a:cubicBezTo>
                  <a:cubicBezTo>
                    <a:pt x="66" y="261"/>
                    <a:pt x="66" y="262"/>
                    <a:pt x="65" y="264"/>
                  </a:cubicBezTo>
                  <a:cubicBezTo>
                    <a:pt x="67" y="266"/>
                    <a:pt x="67" y="266"/>
                    <a:pt x="67" y="266"/>
                  </a:cubicBezTo>
                  <a:cubicBezTo>
                    <a:pt x="67" y="267"/>
                    <a:pt x="67" y="267"/>
                    <a:pt x="67" y="267"/>
                  </a:cubicBezTo>
                  <a:cubicBezTo>
                    <a:pt x="68" y="267"/>
                    <a:pt x="68" y="267"/>
                    <a:pt x="68" y="267"/>
                  </a:cubicBezTo>
                  <a:cubicBezTo>
                    <a:pt x="69" y="267"/>
                    <a:pt x="69" y="267"/>
                    <a:pt x="69" y="267"/>
                  </a:cubicBezTo>
                  <a:cubicBezTo>
                    <a:pt x="69" y="269"/>
                    <a:pt x="69" y="269"/>
                    <a:pt x="69" y="269"/>
                  </a:cubicBezTo>
                  <a:cubicBezTo>
                    <a:pt x="70" y="269"/>
                    <a:pt x="70" y="269"/>
                    <a:pt x="70" y="269"/>
                  </a:cubicBezTo>
                  <a:cubicBezTo>
                    <a:pt x="73" y="267"/>
                    <a:pt x="73" y="267"/>
                    <a:pt x="73" y="267"/>
                  </a:cubicBezTo>
                  <a:cubicBezTo>
                    <a:pt x="72" y="268"/>
                    <a:pt x="71" y="269"/>
                    <a:pt x="70" y="270"/>
                  </a:cubicBezTo>
                  <a:cubicBezTo>
                    <a:pt x="70" y="269"/>
                    <a:pt x="70" y="269"/>
                    <a:pt x="70" y="269"/>
                  </a:cubicBezTo>
                  <a:cubicBezTo>
                    <a:pt x="70" y="272"/>
                    <a:pt x="70" y="272"/>
                    <a:pt x="70" y="272"/>
                  </a:cubicBezTo>
                  <a:cubicBezTo>
                    <a:pt x="68" y="273"/>
                    <a:pt x="66" y="275"/>
                    <a:pt x="64" y="275"/>
                  </a:cubicBezTo>
                  <a:cubicBezTo>
                    <a:pt x="63" y="277"/>
                    <a:pt x="62" y="278"/>
                    <a:pt x="61" y="280"/>
                  </a:cubicBezTo>
                  <a:cubicBezTo>
                    <a:pt x="65" y="279"/>
                    <a:pt x="65" y="279"/>
                    <a:pt x="65" y="279"/>
                  </a:cubicBezTo>
                  <a:cubicBezTo>
                    <a:pt x="66" y="280"/>
                    <a:pt x="66" y="280"/>
                    <a:pt x="66" y="280"/>
                  </a:cubicBezTo>
                  <a:cubicBezTo>
                    <a:pt x="67" y="278"/>
                    <a:pt x="67" y="278"/>
                    <a:pt x="67" y="278"/>
                  </a:cubicBezTo>
                  <a:cubicBezTo>
                    <a:pt x="69" y="277"/>
                    <a:pt x="69" y="277"/>
                    <a:pt x="69" y="277"/>
                  </a:cubicBezTo>
                  <a:cubicBezTo>
                    <a:pt x="70" y="277"/>
                    <a:pt x="70" y="277"/>
                    <a:pt x="70" y="277"/>
                  </a:cubicBezTo>
                  <a:cubicBezTo>
                    <a:pt x="72" y="276"/>
                    <a:pt x="72" y="276"/>
                    <a:pt x="72" y="276"/>
                  </a:cubicBezTo>
                  <a:cubicBezTo>
                    <a:pt x="75" y="276"/>
                    <a:pt x="75" y="276"/>
                    <a:pt x="75" y="276"/>
                  </a:cubicBezTo>
                  <a:cubicBezTo>
                    <a:pt x="74" y="277"/>
                    <a:pt x="74" y="277"/>
                    <a:pt x="74" y="277"/>
                  </a:cubicBezTo>
                  <a:cubicBezTo>
                    <a:pt x="75" y="279"/>
                    <a:pt x="75" y="279"/>
                    <a:pt x="75" y="279"/>
                  </a:cubicBezTo>
                  <a:cubicBezTo>
                    <a:pt x="74" y="279"/>
                    <a:pt x="74" y="279"/>
                    <a:pt x="74" y="279"/>
                  </a:cubicBezTo>
                  <a:cubicBezTo>
                    <a:pt x="76" y="282"/>
                    <a:pt x="76" y="282"/>
                    <a:pt x="76" y="282"/>
                  </a:cubicBezTo>
                  <a:cubicBezTo>
                    <a:pt x="75" y="284"/>
                    <a:pt x="75" y="285"/>
                    <a:pt x="74" y="286"/>
                  </a:cubicBezTo>
                  <a:cubicBezTo>
                    <a:pt x="76" y="289"/>
                    <a:pt x="76" y="289"/>
                    <a:pt x="76" y="289"/>
                  </a:cubicBezTo>
                  <a:cubicBezTo>
                    <a:pt x="78" y="288"/>
                    <a:pt x="78" y="288"/>
                    <a:pt x="78" y="288"/>
                  </a:cubicBezTo>
                  <a:cubicBezTo>
                    <a:pt x="76" y="289"/>
                    <a:pt x="76" y="289"/>
                    <a:pt x="76" y="289"/>
                  </a:cubicBezTo>
                  <a:cubicBezTo>
                    <a:pt x="76" y="293"/>
                    <a:pt x="74" y="297"/>
                    <a:pt x="70" y="299"/>
                  </a:cubicBezTo>
                  <a:cubicBezTo>
                    <a:pt x="69" y="300"/>
                    <a:pt x="69" y="300"/>
                    <a:pt x="69" y="300"/>
                  </a:cubicBezTo>
                  <a:cubicBezTo>
                    <a:pt x="66" y="302"/>
                    <a:pt x="66" y="302"/>
                    <a:pt x="66" y="302"/>
                  </a:cubicBezTo>
                  <a:cubicBezTo>
                    <a:pt x="63" y="302"/>
                    <a:pt x="63" y="302"/>
                    <a:pt x="63" y="302"/>
                  </a:cubicBezTo>
                  <a:cubicBezTo>
                    <a:pt x="62" y="302"/>
                    <a:pt x="61" y="303"/>
                    <a:pt x="60" y="304"/>
                  </a:cubicBezTo>
                  <a:cubicBezTo>
                    <a:pt x="59" y="305"/>
                    <a:pt x="59" y="305"/>
                    <a:pt x="59" y="305"/>
                  </a:cubicBezTo>
                  <a:cubicBezTo>
                    <a:pt x="59" y="306"/>
                    <a:pt x="59" y="306"/>
                    <a:pt x="59" y="306"/>
                  </a:cubicBezTo>
                  <a:cubicBezTo>
                    <a:pt x="57" y="305"/>
                    <a:pt x="57" y="305"/>
                    <a:pt x="57" y="305"/>
                  </a:cubicBezTo>
                  <a:cubicBezTo>
                    <a:pt x="56" y="306"/>
                    <a:pt x="56" y="306"/>
                    <a:pt x="56" y="306"/>
                  </a:cubicBezTo>
                  <a:cubicBezTo>
                    <a:pt x="55" y="306"/>
                    <a:pt x="55" y="306"/>
                    <a:pt x="55" y="306"/>
                  </a:cubicBezTo>
                  <a:cubicBezTo>
                    <a:pt x="53" y="306"/>
                    <a:pt x="53" y="306"/>
                    <a:pt x="53" y="306"/>
                  </a:cubicBezTo>
                  <a:cubicBezTo>
                    <a:pt x="53" y="307"/>
                    <a:pt x="53" y="307"/>
                    <a:pt x="53" y="307"/>
                  </a:cubicBezTo>
                  <a:cubicBezTo>
                    <a:pt x="52" y="308"/>
                    <a:pt x="50" y="309"/>
                    <a:pt x="49" y="309"/>
                  </a:cubicBezTo>
                  <a:cubicBezTo>
                    <a:pt x="48" y="311"/>
                    <a:pt x="48" y="311"/>
                    <a:pt x="48" y="311"/>
                  </a:cubicBezTo>
                  <a:cubicBezTo>
                    <a:pt x="52" y="311"/>
                    <a:pt x="52" y="311"/>
                    <a:pt x="52" y="311"/>
                  </a:cubicBezTo>
                  <a:cubicBezTo>
                    <a:pt x="52" y="313"/>
                    <a:pt x="52" y="313"/>
                    <a:pt x="52" y="313"/>
                  </a:cubicBezTo>
                  <a:cubicBezTo>
                    <a:pt x="50" y="315"/>
                    <a:pt x="50" y="315"/>
                    <a:pt x="50" y="315"/>
                  </a:cubicBezTo>
                  <a:cubicBezTo>
                    <a:pt x="51" y="316"/>
                    <a:pt x="51" y="316"/>
                    <a:pt x="51" y="316"/>
                  </a:cubicBezTo>
                  <a:cubicBezTo>
                    <a:pt x="51" y="316"/>
                    <a:pt x="51" y="316"/>
                    <a:pt x="51" y="316"/>
                  </a:cubicBezTo>
                  <a:cubicBezTo>
                    <a:pt x="53" y="316"/>
                    <a:pt x="55" y="316"/>
                    <a:pt x="57" y="316"/>
                  </a:cubicBezTo>
                  <a:cubicBezTo>
                    <a:pt x="57" y="315"/>
                    <a:pt x="57" y="315"/>
                    <a:pt x="57" y="315"/>
                  </a:cubicBezTo>
                  <a:cubicBezTo>
                    <a:pt x="56" y="314"/>
                    <a:pt x="56" y="314"/>
                    <a:pt x="56" y="314"/>
                  </a:cubicBezTo>
                  <a:cubicBezTo>
                    <a:pt x="58" y="314"/>
                    <a:pt x="58" y="314"/>
                    <a:pt x="58" y="314"/>
                  </a:cubicBezTo>
                  <a:cubicBezTo>
                    <a:pt x="57" y="315"/>
                    <a:pt x="57" y="315"/>
                    <a:pt x="57" y="315"/>
                  </a:cubicBezTo>
                  <a:cubicBezTo>
                    <a:pt x="58" y="316"/>
                    <a:pt x="58" y="316"/>
                    <a:pt x="58" y="316"/>
                  </a:cubicBezTo>
                  <a:cubicBezTo>
                    <a:pt x="54" y="317"/>
                    <a:pt x="54" y="317"/>
                    <a:pt x="54" y="317"/>
                  </a:cubicBezTo>
                  <a:cubicBezTo>
                    <a:pt x="52" y="317"/>
                    <a:pt x="52" y="317"/>
                    <a:pt x="52" y="317"/>
                  </a:cubicBezTo>
                  <a:cubicBezTo>
                    <a:pt x="53" y="318"/>
                    <a:pt x="53" y="318"/>
                    <a:pt x="53" y="318"/>
                  </a:cubicBezTo>
                  <a:cubicBezTo>
                    <a:pt x="54" y="319"/>
                    <a:pt x="54" y="319"/>
                    <a:pt x="54" y="319"/>
                  </a:cubicBezTo>
                  <a:cubicBezTo>
                    <a:pt x="56" y="320"/>
                    <a:pt x="56" y="320"/>
                    <a:pt x="56" y="320"/>
                  </a:cubicBezTo>
                  <a:cubicBezTo>
                    <a:pt x="58" y="318"/>
                    <a:pt x="58" y="318"/>
                    <a:pt x="58" y="318"/>
                  </a:cubicBezTo>
                  <a:cubicBezTo>
                    <a:pt x="61" y="318"/>
                    <a:pt x="61" y="318"/>
                    <a:pt x="61" y="318"/>
                  </a:cubicBezTo>
                  <a:cubicBezTo>
                    <a:pt x="62" y="316"/>
                    <a:pt x="62" y="316"/>
                    <a:pt x="62" y="316"/>
                  </a:cubicBezTo>
                  <a:cubicBezTo>
                    <a:pt x="64" y="315"/>
                    <a:pt x="64" y="315"/>
                    <a:pt x="64" y="315"/>
                  </a:cubicBezTo>
                  <a:cubicBezTo>
                    <a:pt x="67" y="316"/>
                    <a:pt x="67" y="316"/>
                    <a:pt x="67" y="316"/>
                  </a:cubicBezTo>
                  <a:cubicBezTo>
                    <a:pt x="67" y="315"/>
                    <a:pt x="67" y="315"/>
                    <a:pt x="67" y="315"/>
                  </a:cubicBezTo>
                  <a:cubicBezTo>
                    <a:pt x="68" y="315"/>
                    <a:pt x="68" y="315"/>
                    <a:pt x="68" y="315"/>
                  </a:cubicBezTo>
                  <a:cubicBezTo>
                    <a:pt x="70" y="316"/>
                    <a:pt x="70" y="316"/>
                    <a:pt x="70" y="316"/>
                  </a:cubicBezTo>
                  <a:cubicBezTo>
                    <a:pt x="68" y="316"/>
                    <a:pt x="68" y="316"/>
                    <a:pt x="68" y="316"/>
                  </a:cubicBezTo>
                  <a:cubicBezTo>
                    <a:pt x="70" y="318"/>
                    <a:pt x="70" y="318"/>
                    <a:pt x="70" y="318"/>
                  </a:cubicBezTo>
                  <a:cubicBezTo>
                    <a:pt x="72" y="317"/>
                    <a:pt x="72" y="317"/>
                    <a:pt x="72" y="317"/>
                  </a:cubicBezTo>
                  <a:cubicBezTo>
                    <a:pt x="75" y="318"/>
                    <a:pt x="75" y="318"/>
                    <a:pt x="75" y="318"/>
                  </a:cubicBezTo>
                  <a:cubicBezTo>
                    <a:pt x="75" y="319"/>
                    <a:pt x="75" y="319"/>
                    <a:pt x="75" y="319"/>
                  </a:cubicBezTo>
                  <a:cubicBezTo>
                    <a:pt x="72" y="319"/>
                    <a:pt x="72" y="319"/>
                    <a:pt x="72" y="319"/>
                  </a:cubicBezTo>
                  <a:cubicBezTo>
                    <a:pt x="71" y="319"/>
                    <a:pt x="71" y="319"/>
                    <a:pt x="71" y="319"/>
                  </a:cubicBezTo>
                  <a:cubicBezTo>
                    <a:pt x="70" y="320"/>
                    <a:pt x="70" y="320"/>
                    <a:pt x="70" y="320"/>
                  </a:cubicBezTo>
                  <a:cubicBezTo>
                    <a:pt x="70" y="322"/>
                    <a:pt x="70" y="322"/>
                    <a:pt x="70" y="322"/>
                  </a:cubicBezTo>
                  <a:cubicBezTo>
                    <a:pt x="72" y="322"/>
                    <a:pt x="72" y="322"/>
                    <a:pt x="72" y="322"/>
                  </a:cubicBezTo>
                  <a:cubicBezTo>
                    <a:pt x="74" y="321"/>
                    <a:pt x="74" y="321"/>
                    <a:pt x="74" y="321"/>
                  </a:cubicBezTo>
                  <a:cubicBezTo>
                    <a:pt x="77" y="322"/>
                    <a:pt x="77" y="322"/>
                    <a:pt x="77" y="322"/>
                  </a:cubicBezTo>
                  <a:cubicBezTo>
                    <a:pt x="77" y="321"/>
                    <a:pt x="77" y="321"/>
                    <a:pt x="77" y="321"/>
                  </a:cubicBezTo>
                  <a:cubicBezTo>
                    <a:pt x="77" y="320"/>
                    <a:pt x="77" y="320"/>
                    <a:pt x="77" y="320"/>
                  </a:cubicBezTo>
                  <a:cubicBezTo>
                    <a:pt x="80" y="320"/>
                    <a:pt x="80" y="320"/>
                    <a:pt x="80" y="320"/>
                  </a:cubicBezTo>
                  <a:cubicBezTo>
                    <a:pt x="81" y="321"/>
                    <a:pt x="81" y="321"/>
                    <a:pt x="81" y="321"/>
                  </a:cubicBezTo>
                  <a:cubicBezTo>
                    <a:pt x="82" y="324"/>
                    <a:pt x="82" y="324"/>
                    <a:pt x="82" y="324"/>
                  </a:cubicBezTo>
                  <a:cubicBezTo>
                    <a:pt x="84" y="325"/>
                    <a:pt x="84" y="325"/>
                    <a:pt x="84" y="325"/>
                  </a:cubicBezTo>
                  <a:cubicBezTo>
                    <a:pt x="87" y="327"/>
                    <a:pt x="87" y="327"/>
                    <a:pt x="87" y="327"/>
                  </a:cubicBezTo>
                  <a:cubicBezTo>
                    <a:pt x="89" y="328"/>
                    <a:pt x="92" y="328"/>
                    <a:pt x="95" y="327"/>
                  </a:cubicBezTo>
                  <a:cubicBezTo>
                    <a:pt x="95" y="325"/>
                    <a:pt x="95" y="325"/>
                    <a:pt x="95" y="325"/>
                  </a:cubicBezTo>
                  <a:cubicBezTo>
                    <a:pt x="96" y="324"/>
                    <a:pt x="98" y="323"/>
                    <a:pt x="99" y="322"/>
                  </a:cubicBezTo>
                  <a:cubicBezTo>
                    <a:pt x="100" y="322"/>
                    <a:pt x="100" y="322"/>
                    <a:pt x="100" y="322"/>
                  </a:cubicBezTo>
                  <a:cubicBezTo>
                    <a:pt x="102" y="322"/>
                    <a:pt x="103" y="322"/>
                    <a:pt x="105" y="321"/>
                  </a:cubicBezTo>
                  <a:cubicBezTo>
                    <a:pt x="106" y="320"/>
                    <a:pt x="106" y="320"/>
                    <a:pt x="106" y="320"/>
                  </a:cubicBezTo>
                  <a:cubicBezTo>
                    <a:pt x="110" y="316"/>
                    <a:pt x="110" y="316"/>
                    <a:pt x="110" y="316"/>
                  </a:cubicBezTo>
                  <a:cubicBezTo>
                    <a:pt x="110" y="316"/>
                    <a:pt x="110" y="316"/>
                    <a:pt x="110" y="316"/>
                  </a:cubicBezTo>
                  <a:cubicBezTo>
                    <a:pt x="108" y="319"/>
                    <a:pt x="106" y="321"/>
                    <a:pt x="105" y="324"/>
                  </a:cubicBezTo>
                  <a:cubicBezTo>
                    <a:pt x="103" y="325"/>
                    <a:pt x="103" y="325"/>
                    <a:pt x="103" y="325"/>
                  </a:cubicBezTo>
                  <a:cubicBezTo>
                    <a:pt x="101" y="326"/>
                    <a:pt x="99" y="328"/>
                    <a:pt x="98" y="330"/>
                  </a:cubicBezTo>
                  <a:cubicBezTo>
                    <a:pt x="99" y="333"/>
                    <a:pt x="99" y="333"/>
                    <a:pt x="99" y="333"/>
                  </a:cubicBezTo>
                  <a:cubicBezTo>
                    <a:pt x="98" y="334"/>
                    <a:pt x="98" y="334"/>
                    <a:pt x="98" y="334"/>
                  </a:cubicBezTo>
                  <a:cubicBezTo>
                    <a:pt x="97" y="334"/>
                    <a:pt x="97" y="334"/>
                    <a:pt x="97" y="334"/>
                  </a:cubicBezTo>
                  <a:cubicBezTo>
                    <a:pt x="95" y="334"/>
                    <a:pt x="93" y="334"/>
                    <a:pt x="90" y="334"/>
                  </a:cubicBezTo>
                  <a:cubicBezTo>
                    <a:pt x="89" y="334"/>
                    <a:pt x="89" y="334"/>
                    <a:pt x="89" y="334"/>
                  </a:cubicBezTo>
                  <a:cubicBezTo>
                    <a:pt x="86" y="333"/>
                    <a:pt x="84" y="333"/>
                    <a:pt x="82" y="332"/>
                  </a:cubicBezTo>
                  <a:cubicBezTo>
                    <a:pt x="78" y="333"/>
                    <a:pt x="75" y="333"/>
                    <a:pt x="71" y="334"/>
                  </a:cubicBezTo>
                  <a:cubicBezTo>
                    <a:pt x="71" y="335"/>
                    <a:pt x="71" y="335"/>
                    <a:pt x="71" y="335"/>
                  </a:cubicBezTo>
                  <a:cubicBezTo>
                    <a:pt x="72" y="338"/>
                    <a:pt x="72" y="338"/>
                    <a:pt x="72" y="338"/>
                  </a:cubicBezTo>
                  <a:cubicBezTo>
                    <a:pt x="69" y="341"/>
                    <a:pt x="69" y="341"/>
                    <a:pt x="69" y="341"/>
                  </a:cubicBezTo>
                  <a:cubicBezTo>
                    <a:pt x="67" y="340"/>
                    <a:pt x="66" y="340"/>
                    <a:pt x="65" y="340"/>
                  </a:cubicBezTo>
                  <a:cubicBezTo>
                    <a:pt x="64" y="342"/>
                    <a:pt x="64" y="344"/>
                    <a:pt x="64" y="347"/>
                  </a:cubicBezTo>
                  <a:cubicBezTo>
                    <a:pt x="63" y="349"/>
                    <a:pt x="61" y="350"/>
                    <a:pt x="59" y="352"/>
                  </a:cubicBezTo>
                  <a:cubicBezTo>
                    <a:pt x="58" y="354"/>
                    <a:pt x="58" y="354"/>
                    <a:pt x="58" y="354"/>
                  </a:cubicBezTo>
                  <a:cubicBezTo>
                    <a:pt x="55" y="354"/>
                    <a:pt x="55" y="354"/>
                    <a:pt x="55" y="354"/>
                  </a:cubicBezTo>
                  <a:cubicBezTo>
                    <a:pt x="55" y="355"/>
                    <a:pt x="55" y="355"/>
                    <a:pt x="55" y="355"/>
                  </a:cubicBezTo>
                  <a:cubicBezTo>
                    <a:pt x="57" y="356"/>
                    <a:pt x="57" y="356"/>
                    <a:pt x="57" y="356"/>
                  </a:cubicBezTo>
                  <a:cubicBezTo>
                    <a:pt x="55" y="356"/>
                    <a:pt x="55" y="356"/>
                    <a:pt x="55" y="356"/>
                  </a:cubicBezTo>
                  <a:cubicBezTo>
                    <a:pt x="55" y="355"/>
                    <a:pt x="55" y="355"/>
                    <a:pt x="55" y="355"/>
                  </a:cubicBezTo>
                  <a:cubicBezTo>
                    <a:pt x="53" y="356"/>
                    <a:pt x="53" y="356"/>
                    <a:pt x="53" y="356"/>
                  </a:cubicBezTo>
                  <a:cubicBezTo>
                    <a:pt x="52" y="359"/>
                    <a:pt x="52" y="359"/>
                    <a:pt x="52" y="359"/>
                  </a:cubicBezTo>
                  <a:cubicBezTo>
                    <a:pt x="50" y="360"/>
                    <a:pt x="50" y="360"/>
                    <a:pt x="50" y="360"/>
                  </a:cubicBezTo>
                  <a:cubicBezTo>
                    <a:pt x="50" y="362"/>
                    <a:pt x="50" y="362"/>
                    <a:pt x="50" y="362"/>
                  </a:cubicBezTo>
                  <a:cubicBezTo>
                    <a:pt x="46" y="365"/>
                    <a:pt x="46" y="365"/>
                    <a:pt x="46" y="365"/>
                  </a:cubicBezTo>
                  <a:cubicBezTo>
                    <a:pt x="44" y="365"/>
                    <a:pt x="44" y="365"/>
                    <a:pt x="44" y="365"/>
                  </a:cubicBezTo>
                  <a:cubicBezTo>
                    <a:pt x="43" y="367"/>
                    <a:pt x="43" y="367"/>
                    <a:pt x="43" y="367"/>
                  </a:cubicBezTo>
                  <a:cubicBezTo>
                    <a:pt x="42" y="366"/>
                    <a:pt x="42" y="366"/>
                    <a:pt x="42" y="366"/>
                  </a:cubicBezTo>
                  <a:cubicBezTo>
                    <a:pt x="38" y="368"/>
                    <a:pt x="38" y="368"/>
                    <a:pt x="38" y="368"/>
                  </a:cubicBezTo>
                  <a:cubicBezTo>
                    <a:pt x="37" y="369"/>
                    <a:pt x="37" y="369"/>
                    <a:pt x="37" y="369"/>
                  </a:cubicBezTo>
                  <a:cubicBezTo>
                    <a:pt x="37" y="371"/>
                    <a:pt x="37" y="371"/>
                    <a:pt x="37" y="371"/>
                  </a:cubicBezTo>
                  <a:cubicBezTo>
                    <a:pt x="40" y="371"/>
                    <a:pt x="40" y="371"/>
                    <a:pt x="40" y="371"/>
                  </a:cubicBezTo>
                  <a:cubicBezTo>
                    <a:pt x="41" y="370"/>
                    <a:pt x="41" y="370"/>
                    <a:pt x="41" y="370"/>
                  </a:cubicBezTo>
                  <a:cubicBezTo>
                    <a:pt x="42" y="369"/>
                    <a:pt x="42" y="369"/>
                    <a:pt x="42" y="369"/>
                  </a:cubicBezTo>
                  <a:cubicBezTo>
                    <a:pt x="46" y="371"/>
                    <a:pt x="46" y="371"/>
                    <a:pt x="46" y="371"/>
                  </a:cubicBezTo>
                  <a:cubicBezTo>
                    <a:pt x="49" y="375"/>
                    <a:pt x="49" y="375"/>
                    <a:pt x="49" y="375"/>
                  </a:cubicBezTo>
                  <a:cubicBezTo>
                    <a:pt x="50" y="373"/>
                    <a:pt x="50" y="373"/>
                    <a:pt x="50" y="373"/>
                  </a:cubicBezTo>
                  <a:cubicBezTo>
                    <a:pt x="51" y="373"/>
                    <a:pt x="51" y="373"/>
                    <a:pt x="51" y="373"/>
                  </a:cubicBezTo>
                  <a:cubicBezTo>
                    <a:pt x="52" y="372"/>
                    <a:pt x="52" y="372"/>
                    <a:pt x="52" y="372"/>
                  </a:cubicBezTo>
                  <a:cubicBezTo>
                    <a:pt x="51" y="370"/>
                    <a:pt x="51" y="370"/>
                    <a:pt x="51" y="370"/>
                  </a:cubicBezTo>
                  <a:cubicBezTo>
                    <a:pt x="52" y="367"/>
                    <a:pt x="52" y="367"/>
                    <a:pt x="52" y="367"/>
                  </a:cubicBezTo>
                  <a:cubicBezTo>
                    <a:pt x="53" y="369"/>
                    <a:pt x="53" y="369"/>
                    <a:pt x="53" y="369"/>
                  </a:cubicBezTo>
                  <a:cubicBezTo>
                    <a:pt x="54" y="367"/>
                    <a:pt x="54" y="367"/>
                    <a:pt x="54" y="367"/>
                  </a:cubicBezTo>
                  <a:cubicBezTo>
                    <a:pt x="57" y="366"/>
                    <a:pt x="57" y="366"/>
                    <a:pt x="57" y="366"/>
                  </a:cubicBezTo>
                  <a:cubicBezTo>
                    <a:pt x="58" y="366"/>
                    <a:pt x="58" y="366"/>
                    <a:pt x="58" y="366"/>
                  </a:cubicBezTo>
                  <a:cubicBezTo>
                    <a:pt x="59" y="363"/>
                    <a:pt x="59" y="363"/>
                    <a:pt x="59" y="363"/>
                  </a:cubicBezTo>
                  <a:cubicBezTo>
                    <a:pt x="60" y="362"/>
                    <a:pt x="60" y="362"/>
                    <a:pt x="60" y="362"/>
                  </a:cubicBezTo>
                  <a:cubicBezTo>
                    <a:pt x="61" y="363"/>
                    <a:pt x="61" y="363"/>
                    <a:pt x="61" y="363"/>
                  </a:cubicBezTo>
                  <a:cubicBezTo>
                    <a:pt x="65" y="363"/>
                    <a:pt x="65" y="363"/>
                    <a:pt x="65" y="363"/>
                  </a:cubicBezTo>
                  <a:cubicBezTo>
                    <a:pt x="67" y="362"/>
                    <a:pt x="67" y="362"/>
                    <a:pt x="67" y="362"/>
                  </a:cubicBezTo>
                  <a:cubicBezTo>
                    <a:pt x="70" y="362"/>
                    <a:pt x="70" y="362"/>
                    <a:pt x="70" y="362"/>
                  </a:cubicBezTo>
                  <a:cubicBezTo>
                    <a:pt x="71" y="363"/>
                    <a:pt x="71" y="363"/>
                    <a:pt x="71" y="363"/>
                  </a:cubicBezTo>
                  <a:cubicBezTo>
                    <a:pt x="72" y="362"/>
                    <a:pt x="72" y="362"/>
                    <a:pt x="72" y="362"/>
                  </a:cubicBezTo>
                  <a:cubicBezTo>
                    <a:pt x="70" y="361"/>
                    <a:pt x="70" y="361"/>
                    <a:pt x="70" y="361"/>
                  </a:cubicBezTo>
                  <a:cubicBezTo>
                    <a:pt x="71" y="361"/>
                    <a:pt x="71" y="361"/>
                    <a:pt x="71" y="361"/>
                  </a:cubicBezTo>
                  <a:cubicBezTo>
                    <a:pt x="71" y="359"/>
                    <a:pt x="71" y="359"/>
                    <a:pt x="71" y="359"/>
                  </a:cubicBezTo>
                  <a:cubicBezTo>
                    <a:pt x="72" y="359"/>
                    <a:pt x="72" y="359"/>
                    <a:pt x="72" y="359"/>
                  </a:cubicBezTo>
                  <a:cubicBezTo>
                    <a:pt x="72" y="360"/>
                    <a:pt x="72" y="360"/>
                    <a:pt x="72" y="360"/>
                  </a:cubicBezTo>
                  <a:cubicBezTo>
                    <a:pt x="72" y="361"/>
                    <a:pt x="72" y="361"/>
                    <a:pt x="72" y="361"/>
                  </a:cubicBezTo>
                  <a:cubicBezTo>
                    <a:pt x="74" y="362"/>
                    <a:pt x="74" y="362"/>
                    <a:pt x="74" y="362"/>
                  </a:cubicBezTo>
                  <a:cubicBezTo>
                    <a:pt x="74" y="363"/>
                    <a:pt x="74" y="363"/>
                    <a:pt x="74" y="363"/>
                  </a:cubicBezTo>
                  <a:cubicBezTo>
                    <a:pt x="75" y="364"/>
                    <a:pt x="75" y="364"/>
                    <a:pt x="75" y="364"/>
                  </a:cubicBezTo>
                  <a:cubicBezTo>
                    <a:pt x="77" y="363"/>
                    <a:pt x="77" y="363"/>
                    <a:pt x="77" y="363"/>
                  </a:cubicBezTo>
                  <a:cubicBezTo>
                    <a:pt x="81" y="367"/>
                    <a:pt x="81" y="367"/>
                    <a:pt x="81" y="367"/>
                  </a:cubicBezTo>
                  <a:cubicBezTo>
                    <a:pt x="84" y="367"/>
                    <a:pt x="84" y="367"/>
                    <a:pt x="84" y="367"/>
                  </a:cubicBezTo>
                  <a:cubicBezTo>
                    <a:pt x="84" y="364"/>
                    <a:pt x="84" y="364"/>
                    <a:pt x="84" y="364"/>
                  </a:cubicBezTo>
                  <a:cubicBezTo>
                    <a:pt x="86" y="363"/>
                    <a:pt x="86" y="363"/>
                    <a:pt x="86" y="363"/>
                  </a:cubicBezTo>
                  <a:cubicBezTo>
                    <a:pt x="88" y="360"/>
                    <a:pt x="88" y="360"/>
                    <a:pt x="88" y="360"/>
                  </a:cubicBezTo>
                  <a:cubicBezTo>
                    <a:pt x="86" y="360"/>
                    <a:pt x="86" y="360"/>
                    <a:pt x="86" y="360"/>
                  </a:cubicBezTo>
                  <a:cubicBezTo>
                    <a:pt x="88" y="359"/>
                    <a:pt x="88" y="359"/>
                    <a:pt x="88" y="359"/>
                  </a:cubicBezTo>
                  <a:cubicBezTo>
                    <a:pt x="88" y="356"/>
                    <a:pt x="88" y="356"/>
                    <a:pt x="88" y="356"/>
                  </a:cubicBezTo>
                  <a:cubicBezTo>
                    <a:pt x="89" y="354"/>
                    <a:pt x="89" y="354"/>
                    <a:pt x="89" y="354"/>
                  </a:cubicBezTo>
                  <a:cubicBezTo>
                    <a:pt x="88" y="351"/>
                    <a:pt x="88" y="351"/>
                    <a:pt x="88" y="351"/>
                  </a:cubicBezTo>
                  <a:cubicBezTo>
                    <a:pt x="90" y="353"/>
                    <a:pt x="90" y="353"/>
                    <a:pt x="90" y="353"/>
                  </a:cubicBezTo>
                  <a:cubicBezTo>
                    <a:pt x="92" y="353"/>
                    <a:pt x="92" y="353"/>
                    <a:pt x="92" y="353"/>
                  </a:cubicBezTo>
                  <a:cubicBezTo>
                    <a:pt x="93" y="352"/>
                    <a:pt x="93" y="352"/>
                    <a:pt x="93" y="352"/>
                  </a:cubicBezTo>
                  <a:cubicBezTo>
                    <a:pt x="96" y="351"/>
                    <a:pt x="96" y="351"/>
                    <a:pt x="96" y="351"/>
                  </a:cubicBezTo>
                  <a:cubicBezTo>
                    <a:pt x="97" y="350"/>
                    <a:pt x="97" y="350"/>
                    <a:pt x="97" y="350"/>
                  </a:cubicBezTo>
                  <a:cubicBezTo>
                    <a:pt x="99" y="350"/>
                    <a:pt x="99" y="350"/>
                    <a:pt x="99" y="350"/>
                  </a:cubicBezTo>
                  <a:cubicBezTo>
                    <a:pt x="102" y="350"/>
                    <a:pt x="102" y="350"/>
                    <a:pt x="102" y="350"/>
                  </a:cubicBezTo>
                  <a:cubicBezTo>
                    <a:pt x="105" y="351"/>
                    <a:pt x="108" y="352"/>
                    <a:pt x="110" y="354"/>
                  </a:cubicBezTo>
                  <a:cubicBezTo>
                    <a:pt x="111" y="357"/>
                    <a:pt x="111" y="357"/>
                    <a:pt x="111" y="357"/>
                  </a:cubicBezTo>
                  <a:cubicBezTo>
                    <a:pt x="112" y="356"/>
                    <a:pt x="112" y="356"/>
                    <a:pt x="112" y="356"/>
                  </a:cubicBezTo>
                  <a:cubicBezTo>
                    <a:pt x="111" y="355"/>
                    <a:pt x="111" y="355"/>
                    <a:pt x="111" y="355"/>
                  </a:cubicBezTo>
                  <a:cubicBezTo>
                    <a:pt x="111" y="353"/>
                    <a:pt x="111" y="353"/>
                    <a:pt x="111" y="353"/>
                  </a:cubicBezTo>
                  <a:cubicBezTo>
                    <a:pt x="114" y="353"/>
                    <a:pt x="117" y="353"/>
                    <a:pt x="119" y="354"/>
                  </a:cubicBezTo>
                  <a:cubicBezTo>
                    <a:pt x="122" y="354"/>
                    <a:pt x="122" y="354"/>
                    <a:pt x="122" y="354"/>
                  </a:cubicBezTo>
                  <a:cubicBezTo>
                    <a:pt x="123" y="352"/>
                    <a:pt x="123" y="352"/>
                    <a:pt x="123" y="352"/>
                  </a:cubicBezTo>
                  <a:cubicBezTo>
                    <a:pt x="121" y="351"/>
                    <a:pt x="121" y="351"/>
                    <a:pt x="121" y="351"/>
                  </a:cubicBezTo>
                  <a:cubicBezTo>
                    <a:pt x="120" y="349"/>
                    <a:pt x="120" y="349"/>
                    <a:pt x="120" y="349"/>
                  </a:cubicBezTo>
                  <a:cubicBezTo>
                    <a:pt x="122" y="350"/>
                    <a:pt x="122" y="350"/>
                    <a:pt x="122" y="350"/>
                  </a:cubicBezTo>
                  <a:cubicBezTo>
                    <a:pt x="123" y="351"/>
                    <a:pt x="123" y="351"/>
                    <a:pt x="123" y="351"/>
                  </a:cubicBezTo>
                  <a:cubicBezTo>
                    <a:pt x="125" y="350"/>
                    <a:pt x="125" y="350"/>
                    <a:pt x="125" y="350"/>
                  </a:cubicBezTo>
                  <a:cubicBezTo>
                    <a:pt x="126" y="350"/>
                    <a:pt x="126" y="350"/>
                    <a:pt x="126" y="350"/>
                  </a:cubicBezTo>
                  <a:cubicBezTo>
                    <a:pt x="129" y="349"/>
                    <a:pt x="129" y="349"/>
                    <a:pt x="129" y="349"/>
                  </a:cubicBezTo>
                  <a:cubicBezTo>
                    <a:pt x="131" y="350"/>
                    <a:pt x="131" y="350"/>
                    <a:pt x="131" y="350"/>
                  </a:cubicBezTo>
                  <a:cubicBezTo>
                    <a:pt x="132" y="348"/>
                    <a:pt x="132" y="348"/>
                    <a:pt x="132" y="348"/>
                  </a:cubicBezTo>
                  <a:cubicBezTo>
                    <a:pt x="133" y="348"/>
                    <a:pt x="135" y="348"/>
                    <a:pt x="136" y="347"/>
                  </a:cubicBezTo>
                  <a:cubicBezTo>
                    <a:pt x="136" y="346"/>
                    <a:pt x="136" y="346"/>
                    <a:pt x="136" y="346"/>
                  </a:cubicBezTo>
                  <a:cubicBezTo>
                    <a:pt x="134" y="344"/>
                    <a:pt x="134" y="344"/>
                    <a:pt x="134" y="344"/>
                  </a:cubicBezTo>
                  <a:cubicBezTo>
                    <a:pt x="136" y="345"/>
                    <a:pt x="138" y="346"/>
                    <a:pt x="140" y="347"/>
                  </a:cubicBezTo>
                  <a:cubicBezTo>
                    <a:pt x="141" y="346"/>
                    <a:pt x="141" y="346"/>
                    <a:pt x="141" y="346"/>
                  </a:cubicBezTo>
                  <a:cubicBezTo>
                    <a:pt x="140" y="345"/>
                    <a:pt x="140" y="345"/>
                    <a:pt x="140" y="345"/>
                  </a:cubicBezTo>
                  <a:cubicBezTo>
                    <a:pt x="142" y="345"/>
                    <a:pt x="142" y="345"/>
                    <a:pt x="142" y="345"/>
                  </a:cubicBezTo>
                  <a:cubicBezTo>
                    <a:pt x="141" y="347"/>
                    <a:pt x="141" y="347"/>
                    <a:pt x="141" y="347"/>
                  </a:cubicBezTo>
                  <a:cubicBezTo>
                    <a:pt x="142" y="347"/>
                    <a:pt x="142" y="347"/>
                    <a:pt x="142" y="347"/>
                  </a:cubicBezTo>
                  <a:cubicBezTo>
                    <a:pt x="143" y="345"/>
                    <a:pt x="143" y="345"/>
                    <a:pt x="143" y="345"/>
                  </a:cubicBezTo>
                  <a:cubicBezTo>
                    <a:pt x="145" y="346"/>
                    <a:pt x="145" y="346"/>
                    <a:pt x="145" y="346"/>
                  </a:cubicBezTo>
                  <a:cubicBezTo>
                    <a:pt x="147" y="347"/>
                    <a:pt x="147" y="347"/>
                    <a:pt x="147" y="347"/>
                  </a:cubicBezTo>
                  <a:cubicBezTo>
                    <a:pt x="146" y="348"/>
                    <a:pt x="146" y="348"/>
                    <a:pt x="146" y="348"/>
                  </a:cubicBezTo>
                  <a:cubicBezTo>
                    <a:pt x="148" y="349"/>
                    <a:pt x="148" y="349"/>
                    <a:pt x="148" y="349"/>
                  </a:cubicBezTo>
                  <a:cubicBezTo>
                    <a:pt x="152" y="347"/>
                    <a:pt x="156" y="346"/>
                    <a:pt x="160" y="345"/>
                  </a:cubicBezTo>
                  <a:cubicBezTo>
                    <a:pt x="164" y="346"/>
                    <a:pt x="168" y="347"/>
                    <a:pt x="172" y="348"/>
                  </a:cubicBezTo>
                  <a:cubicBezTo>
                    <a:pt x="174" y="345"/>
                    <a:pt x="174" y="345"/>
                    <a:pt x="174" y="345"/>
                  </a:cubicBezTo>
                  <a:cubicBezTo>
                    <a:pt x="180" y="344"/>
                    <a:pt x="180" y="344"/>
                    <a:pt x="180" y="344"/>
                  </a:cubicBezTo>
                  <a:cubicBezTo>
                    <a:pt x="183" y="341"/>
                    <a:pt x="183" y="341"/>
                    <a:pt x="183" y="341"/>
                  </a:cubicBezTo>
                  <a:cubicBezTo>
                    <a:pt x="184" y="341"/>
                    <a:pt x="184" y="341"/>
                    <a:pt x="184" y="341"/>
                  </a:cubicBezTo>
                  <a:cubicBezTo>
                    <a:pt x="187" y="341"/>
                    <a:pt x="187" y="341"/>
                    <a:pt x="187" y="341"/>
                  </a:cubicBezTo>
                  <a:cubicBezTo>
                    <a:pt x="188" y="341"/>
                    <a:pt x="188" y="341"/>
                    <a:pt x="188" y="341"/>
                  </a:cubicBezTo>
                  <a:cubicBezTo>
                    <a:pt x="187" y="339"/>
                    <a:pt x="187" y="339"/>
                    <a:pt x="187" y="339"/>
                  </a:cubicBezTo>
                  <a:cubicBezTo>
                    <a:pt x="189" y="337"/>
                    <a:pt x="189" y="337"/>
                    <a:pt x="189" y="337"/>
                  </a:cubicBezTo>
                  <a:cubicBezTo>
                    <a:pt x="190" y="336"/>
                    <a:pt x="190" y="336"/>
                    <a:pt x="190" y="336"/>
                  </a:cubicBezTo>
                  <a:cubicBezTo>
                    <a:pt x="192" y="336"/>
                    <a:pt x="192" y="336"/>
                    <a:pt x="192" y="336"/>
                  </a:cubicBezTo>
                  <a:cubicBezTo>
                    <a:pt x="196" y="333"/>
                    <a:pt x="196" y="333"/>
                    <a:pt x="196" y="333"/>
                  </a:cubicBezTo>
                  <a:cubicBezTo>
                    <a:pt x="197" y="330"/>
                    <a:pt x="197" y="330"/>
                    <a:pt x="197" y="330"/>
                  </a:cubicBezTo>
                  <a:cubicBezTo>
                    <a:pt x="196" y="328"/>
                    <a:pt x="196" y="328"/>
                    <a:pt x="196" y="328"/>
                  </a:cubicBezTo>
                  <a:cubicBezTo>
                    <a:pt x="197" y="325"/>
                    <a:pt x="197" y="325"/>
                    <a:pt x="197" y="325"/>
                  </a:cubicBezTo>
                  <a:cubicBezTo>
                    <a:pt x="197" y="325"/>
                    <a:pt x="197" y="325"/>
                    <a:pt x="197" y="325"/>
                  </a:cubicBezTo>
                  <a:cubicBezTo>
                    <a:pt x="193" y="325"/>
                    <a:pt x="190" y="325"/>
                    <a:pt x="187" y="327"/>
                  </a:cubicBezTo>
                  <a:cubicBezTo>
                    <a:pt x="182" y="326"/>
                    <a:pt x="182" y="326"/>
                    <a:pt x="182" y="326"/>
                  </a:cubicBezTo>
                  <a:cubicBezTo>
                    <a:pt x="181" y="325"/>
                    <a:pt x="181" y="325"/>
                    <a:pt x="181" y="325"/>
                  </a:cubicBezTo>
                  <a:cubicBezTo>
                    <a:pt x="181" y="326"/>
                    <a:pt x="181" y="326"/>
                    <a:pt x="181" y="326"/>
                  </a:cubicBezTo>
                  <a:cubicBezTo>
                    <a:pt x="178" y="326"/>
                    <a:pt x="178" y="326"/>
                    <a:pt x="178" y="326"/>
                  </a:cubicBezTo>
                  <a:cubicBezTo>
                    <a:pt x="177" y="325"/>
                    <a:pt x="177" y="325"/>
                    <a:pt x="177" y="325"/>
                  </a:cubicBezTo>
                  <a:cubicBezTo>
                    <a:pt x="179" y="324"/>
                    <a:pt x="179" y="324"/>
                    <a:pt x="179" y="324"/>
                  </a:cubicBezTo>
                  <a:cubicBezTo>
                    <a:pt x="181" y="324"/>
                    <a:pt x="181" y="324"/>
                    <a:pt x="181" y="324"/>
                  </a:cubicBezTo>
                  <a:cubicBezTo>
                    <a:pt x="180" y="323"/>
                    <a:pt x="180" y="323"/>
                    <a:pt x="180" y="323"/>
                  </a:cubicBezTo>
                  <a:cubicBezTo>
                    <a:pt x="177" y="322"/>
                    <a:pt x="177" y="322"/>
                    <a:pt x="177" y="322"/>
                  </a:cubicBezTo>
                  <a:cubicBezTo>
                    <a:pt x="175" y="323"/>
                    <a:pt x="175" y="323"/>
                    <a:pt x="175" y="323"/>
                  </a:cubicBezTo>
                  <a:cubicBezTo>
                    <a:pt x="175" y="322"/>
                    <a:pt x="175" y="322"/>
                    <a:pt x="175" y="322"/>
                  </a:cubicBezTo>
                  <a:cubicBezTo>
                    <a:pt x="180" y="321"/>
                    <a:pt x="180" y="321"/>
                    <a:pt x="180" y="321"/>
                  </a:cubicBezTo>
                  <a:cubicBezTo>
                    <a:pt x="182" y="321"/>
                    <a:pt x="182" y="321"/>
                    <a:pt x="182" y="321"/>
                  </a:cubicBezTo>
                  <a:cubicBezTo>
                    <a:pt x="184" y="320"/>
                    <a:pt x="184" y="320"/>
                    <a:pt x="184" y="320"/>
                  </a:cubicBezTo>
                  <a:cubicBezTo>
                    <a:pt x="186" y="318"/>
                    <a:pt x="186" y="318"/>
                    <a:pt x="186" y="318"/>
                  </a:cubicBezTo>
                  <a:cubicBezTo>
                    <a:pt x="185" y="313"/>
                    <a:pt x="185" y="313"/>
                    <a:pt x="185" y="313"/>
                  </a:cubicBezTo>
                  <a:cubicBezTo>
                    <a:pt x="184" y="314"/>
                    <a:pt x="183" y="315"/>
                    <a:pt x="181" y="315"/>
                  </a:cubicBezTo>
                  <a:cubicBezTo>
                    <a:pt x="180" y="314"/>
                    <a:pt x="180" y="314"/>
                    <a:pt x="180" y="314"/>
                  </a:cubicBezTo>
                  <a:cubicBezTo>
                    <a:pt x="184" y="313"/>
                    <a:pt x="184" y="313"/>
                    <a:pt x="184" y="313"/>
                  </a:cubicBezTo>
                  <a:cubicBezTo>
                    <a:pt x="184" y="312"/>
                    <a:pt x="184" y="312"/>
                    <a:pt x="184" y="312"/>
                  </a:cubicBezTo>
                  <a:cubicBezTo>
                    <a:pt x="186" y="311"/>
                    <a:pt x="186" y="311"/>
                    <a:pt x="186" y="311"/>
                  </a:cubicBezTo>
                  <a:cubicBezTo>
                    <a:pt x="187" y="312"/>
                    <a:pt x="187" y="312"/>
                    <a:pt x="187" y="312"/>
                  </a:cubicBezTo>
                  <a:cubicBezTo>
                    <a:pt x="190" y="312"/>
                    <a:pt x="190" y="312"/>
                    <a:pt x="190" y="312"/>
                  </a:cubicBezTo>
                  <a:cubicBezTo>
                    <a:pt x="193" y="310"/>
                    <a:pt x="193" y="310"/>
                    <a:pt x="193" y="310"/>
                  </a:cubicBezTo>
                  <a:cubicBezTo>
                    <a:pt x="191" y="309"/>
                    <a:pt x="191" y="309"/>
                    <a:pt x="191" y="309"/>
                  </a:cubicBezTo>
                  <a:cubicBezTo>
                    <a:pt x="192" y="307"/>
                    <a:pt x="192" y="307"/>
                    <a:pt x="192" y="307"/>
                  </a:cubicBezTo>
                  <a:cubicBezTo>
                    <a:pt x="192" y="306"/>
                    <a:pt x="192" y="306"/>
                    <a:pt x="192" y="306"/>
                  </a:cubicBezTo>
                  <a:cubicBezTo>
                    <a:pt x="188" y="306"/>
                    <a:pt x="188" y="306"/>
                    <a:pt x="188" y="306"/>
                  </a:cubicBezTo>
                  <a:cubicBezTo>
                    <a:pt x="190" y="306"/>
                    <a:pt x="190" y="306"/>
                    <a:pt x="190" y="306"/>
                  </a:cubicBezTo>
                  <a:cubicBezTo>
                    <a:pt x="192" y="306"/>
                    <a:pt x="192" y="306"/>
                    <a:pt x="192" y="306"/>
                  </a:cubicBezTo>
                  <a:cubicBezTo>
                    <a:pt x="190" y="304"/>
                    <a:pt x="190" y="304"/>
                    <a:pt x="190" y="304"/>
                  </a:cubicBezTo>
                  <a:cubicBezTo>
                    <a:pt x="192" y="304"/>
                    <a:pt x="193" y="305"/>
                    <a:pt x="194" y="306"/>
                  </a:cubicBezTo>
                  <a:cubicBezTo>
                    <a:pt x="195" y="305"/>
                    <a:pt x="196" y="304"/>
                    <a:pt x="196" y="302"/>
                  </a:cubicBezTo>
                  <a:cubicBezTo>
                    <a:pt x="199" y="301"/>
                    <a:pt x="199" y="301"/>
                    <a:pt x="199" y="301"/>
                  </a:cubicBezTo>
                  <a:cubicBezTo>
                    <a:pt x="199" y="299"/>
                    <a:pt x="200" y="297"/>
                    <a:pt x="199" y="295"/>
                  </a:cubicBezTo>
                  <a:cubicBezTo>
                    <a:pt x="201" y="292"/>
                    <a:pt x="200" y="297"/>
                    <a:pt x="199" y="295"/>
                  </a:cubicBezTo>
                  <a:close/>
                  <a:moveTo>
                    <a:pt x="137" y="348"/>
                  </a:moveTo>
                  <a:cubicBezTo>
                    <a:pt x="135" y="350"/>
                    <a:pt x="135" y="350"/>
                    <a:pt x="135" y="350"/>
                  </a:cubicBezTo>
                  <a:cubicBezTo>
                    <a:pt x="134" y="349"/>
                    <a:pt x="134" y="349"/>
                    <a:pt x="134" y="349"/>
                  </a:cubicBezTo>
                  <a:cubicBezTo>
                    <a:pt x="132" y="350"/>
                    <a:pt x="132" y="350"/>
                    <a:pt x="132" y="350"/>
                  </a:cubicBezTo>
                  <a:cubicBezTo>
                    <a:pt x="131" y="352"/>
                    <a:pt x="131" y="352"/>
                    <a:pt x="131" y="352"/>
                  </a:cubicBezTo>
                  <a:cubicBezTo>
                    <a:pt x="132" y="351"/>
                    <a:pt x="132" y="351"/>
                    <a:pt x="132" y="351"/>
                  </a:cubicBezTo>
                  <a:cubicBezTo>
                    <a:pt x="137" y="354"/>
                    <a:pt x="137" y="354"/>
                    <a:pt x="137" y="354"/>
                  </a:cubicBezTo>
                  <a:cubicBezTo>
                    <a:pt x="138" y="354"/>
                    <a:pt x="138" y="354"/>
                    <a:pt x="138" y="354"/>
                  </a:cubicBezTo>
                  <a:cubicBezTo>
                    <a:pt x="140" y="354"/>
                    <a:pt x="140" y="354"/>
                    <a:pt x="140" y="354"/>
                  </a:cubicBezTo>
                  <a:cubicBezTo>
                    <a:pt x="140" y="352"/>
                    <a:pt x="140" y="352"/>
                    <a:pt x="140" y="352"/>
                  </a:cubicBezTo>
                  <a:cubicBezTo>
                    <a:pt x="142" y="350"/>
                    <a:pt x="142" y="350"/>
                    <a:pt x="142" y="350"/>
                  </a:cubicBezTo>
                  <a:cubicBezTo>
                    <a:pt x="141" y="349"/>
                    <a:pt x="141" y="349"/>
                    <a:pt x="141" y="349"/>
                  </a:cubicBezTo>
                  <a:lnTo>
                    <a:pt x="137" y="348"/>
                  </a:lnTo>
                  <a:close/>
                  <a:moveTo>
                    <a:pt x="65" y="265"/>
                  </a:moveTo>
                  <a:cubicBezTo>
                    <a:pt x="66" y="264"/>
                    <a:pt x="66" y="264"/>
                    <a:pt x="66" y="264"/>
                  </a:cubicBezTo>
                  <a:cubicBezTo>
                    <a:pt x="64" y="262"/>
                    <a:pt x="64" y="262"/>
                    <a:pt x="64" y="262"/>
                  </a:cubicBezTo>
                  <a:cubicBezTo>
                    <a:pt x="64" y="262"/>
                    <a:pt x="64" y="262"/>
                    <a:pt x="64" y="262"/>
                  </a:cubicBezTo>
                  <a:cubicBezTo>
                    <a:pt x="63" y="263"/>
                    <a:pt x="63" y="263"/>
                    <a:pt x="63" y="263"/>
                  </a:cubicBezTo>
                  <a:cubicBezTo>
                    <a:pt x="64" y="264"/>
                    <a:pt x="64" y="264"/>
                    <a:pt x="64" y="264"/>
                  </a:cubicBezTo>
                  <a:lnTo>
                    <a:pt x="65" y="265"/>
                  </a:lnTo>
                  <a:close/>
                  <a:moveTo>
                    <a:pt x="98" y="77"/>
                  </a:moveTo>
                  <a:cubicBezTo>
                    <a:pt x="100" y="80"/>
                    <a:pt x="100" y="80"/>
                    <a:pt x="100" y="80"/>
                  </a:cubicBezTo>
                  <a:cubicBezTo>
                    <a:pt x="100" y="79"/>
                    <a:pt x="100" y="78"/>
                    <a:pt x="101" y="77"/>
                  </a:cubicBezTo>
                  <a:cubicBezTo>
                    <a:pt x="100" y="76"/>
                    <a:pt x="100" y="76"/>
                    <a:pt x="100" y="76"/>
                  </a:cubicBezTo>
                  <a:lnTo>
                    <a:pt x="98" y="77"/>
                  </a:lnTo>
                  <a:close/>
                  <a:moveTo>
                    <a:pt x="105" y="66"/>
                  </a:moveTo>
                  <a:cubicBezTo>
                    <a:pt x="106" y="68"/>
                    <a:pt x="106" y="68"/>
                    <a:pt x="106" y="68"/>
                  </a:cubicBezTo>
                  <a:cubicBezTo>
                    <a:pt x="108" y="68"/>
                    <a:pt x="108" y="68"/>
                    <a:pt x="108" y="68"/>
                  </a:cubicBezTo>
                  <a:cubicBezTo>
                    <a:pt x="106" y="66"/>
                    <a:pt x="106" y="66"/>
                    <a:pt x="106" y="66"/>
                  </a:cubicBezTo>
                  <a:lnTo>
                    <a:pt x="105" y="66"/>
                  </a:lnTo>
                  <a:close/>
                  <a:moveTo>
                    <a:pt x="99" y="66"/>
                  </a:moveTo>
                  <a:cubicBezTo>
                    <a:pt x="100" y="65"/>
                    <a:pt x="100" y="65"/>
                    <a:pt x="100" y="65"/>
                  </a:cubicBezTo>
                  <a:cubicBezTo>
                    <a:pt x="98" y="65"/>
                    <a:pt x="98" y="65"/>
                    <a:pt x="98" y="65"/>
                  </a:cubicBezTo>
                  <a:cubicBezTo>
                    <a:pt x="97" y="65"/>
                    <a:pt x="97" y="65"/>
                    <a:pt x="97" y="65"/>
                  </a:cubicBezTo>
                  <a:cubicBezTo>
                    <a:pt x="97" y="66"/>
                    <a:pt x="97" y="66"/>
                    <a:pt x="97" y="66"/>
                  </a:cubicBezTo>
                  <a:cubicBezTo>
                    <a:pt x="97" y="66"/>
                    <a:pt x="97" y="66"/>
                    <a:pt x="97" y="66"/>
                  </a:cubicBezTo>
                  <a:lnTo>
                    <a:pt x="99" y="66"/>
                  </a:lnTo>
                  <a:close/>
                  <a:moveTo>
                    <a:pt x="104" y="66"/>
                  </a:moveTo>
                  <a:cubicBezTo>
                    <a:pt x="103" y="64"/>
                    <a:pt x="103" y="64"/>
                    <a:pt x="103" y="64"/>
                  </a:cubicBezTo>
                  <a:cubicBezTo>
                    <a:pt x="104" y="63"/>
                    <a:pt x="104" y="63"/>
                    <a:pt x="104" y="63"/>
                  </a:cubicBezTo>
                  <a:cubicBezTo>
                    <a:pt x="103" y="63"/>
                    <a:pt x="103" y="63"/>
                    <a:pt x="103" y="63"/>
                  </a:cubicBezTo>
                  <a:cubicBezTo>
                    <a:pt x="103" y="64"/>
                    <a:pt x="103" y="64"/>
                    <a:pt x="103" y="64"/>
                  </a:cubicBezTo>
                  <a:cubicBezTo>
                    <a:pt x="102" y="64"/>
                    <a:pt x="102" y="64"/>
                    <a:pt x="102" y="64"/>
                  </a:cubicBezTo>
                  <a:cubicBezTo>
                    <a:pt x="103" y="66"/>
                    <a:pt x="103" y="66"/>
                    <a:pt x="103" y="66"/>
                  </a:cubicBezTo>
                  <a:lnTo>
                    <a:pt x="104" y="66"/>
                  </a:lnTo>
                  <a:close/>
                  <a:moveTo>
                    <a:pt x="99" y="61"/>
                  </a:moveTo>
                  <a:cubicBezTo>
                    <a:pt x="101" y="62"/>
                    <a:pt x="101" y="62"/>
                    <a:pt x="101" y="62"/>
                  </a:cubicBezTo>
                  <a:cubicBezTo>
                    <a:pt x="101" y="61"/>
                    <a:pt x="101" y="61"/>
                    <a:pt x="101" y="61"/>
                  </a:cubicBezTo>
                  <a:cubicBezTo>
                    <a:pt x="99" y="60"/>
                    <a:pt x="99" y="60"/>
                    <a:pt x="99" y="60"/>
                  </a:cubicBezTo>
                  <a:cubicBezTo>
                    <a:pt x="100" y="59"/>
                    <a:pt x="100" y="59"/>
                    <a:pt x="100" y="59"/>
                  </a:cubicBezTo>
                  <a:cubicBezTo>
                    <a:pt x="97" y="60"/>
                    <a:pt x="97" y="60"/>
                    <a:pt x="97" y="60"/>
                  </a:cubicBezTo>
                  <a:cubicBezTo>
                    <a:pt x="99" y="62"/>
                    <a:pt x="99" y="62"/>
                    <a:pt x="99" y="62"/>
                  </a:cubicBezTo>
                  <a:lnTo>
                    <a:pt x="99" y="61"/>
                  </a:lnTo>
                  <a:close/>
                  <a:moveTo>
                    <a:pt x="36" y="138"/>
                  </a:moveTo>
                  <a:cubicBezTo>
                    <a:pt x="35" y="136"/>
                    <a:pt x="35" y="136"/>
                    <a:pt x="35" y="136"/>
                  </a:cubicBezTo>
                  <a:cubicBezTo>
                    <a:pt x="34" y="135"/>
                    <a:pt x="34" y="135"/>
                    <a:pt x="34" y="135"/>
                  </a:cubicBezTo>
                  <a:cubicBezTo>
                    <a:pt x="34" y="135"/>
                    <a:pt x="34" y="135"/>
                    <a:pt x="34" y="135"/>
                  </a:cubicBezTo>
                  <a:cubicBezTo>
                    <a:pt x="32" y="137"/>
                    <a:pt x="32" y="137"/>
                    <a:pt x="32" y="137"/>
                  </a:cubicBezTo>
                  <a:cubicBezTo>
                    <a:pt x="35" y="139"/>
                    <a:pt x="35" y="139"/>
                    <a:pt x="35" y="139"/>
                  </a:cubicBezTo>
                  <a:lnTo>
                    <a:pt x="36" y="138"/>
                  </a:lnTo>
                  <a:close/>
                  <a:moveTo>
                    <a:pt x="42" y="128"/>
                  </a:moveTo>
                  <a:cubicBezTo>
                    <a:pt x="43" y="127"/>
                    <a:pt x="43" y="127"/>
                    <a:pt x="43" y="127"/>
                  </a:cubicBezTo>
                  <a:cubicBezTo>
                    <a:pt x="42" y="126"/>
                    <a:pt x="42" y="126"/>
                    <a:pt x="42" y="126"/>
                  </a:cubicBezTo>
                  <a:cubicBezTo>
                    <a:pt x="41" y="126"/>
                    <a:pt x="41" y="126"/>
                    <a:pt x="41" y="126"/>
                  </a:cubicBezTo>
                  <a:lnTo>
                    <a:pt x="42" y="128"/>
                  </a:lnTo>
                  <a:close/>
                  <a:moveTo>
                    <a:pt x="40" y="125"/>
                  </a:moveTo>
                  <a:cubicBezTo>
                    <a:pt x="40" y="126"/>
                    <a:pt x="40" y="126"/>
                    <a:pt x="40" y="126"/>
                  </a:cubicBezTo>
                  <a:cubicBezTo>
                    <a:pt x="41" y="125"/>
                    <a:pt x="41" y="125"/>
                    <a:pt x="41" y="125"/>
                  </a:cubicBezTo>
                  <a:cubicBezTo>
                    <a:pt x="41" y="123"/>
                    <a:pt x="41" y="123"/>
                    <a:pt x="41" y="123"/>
                  </a:cubicBezTo>
                  <a:cubicBezTo>
                    <a:pt x="42" y="120"/>
                    <a:pt x="42" y="120"/>
                    <a:pt x="42" y="120"/>
                  </a:cubicBezTo>
                  <a:cubicBezTo>
                    <a:pt x="41" y="121"/>
                    <a:pt x="41" y="121"/>
                    <a:pt x="41" y="121"/>
                  </a:cubicBezTo>
                  <a:cubicBezTo>
                    <a:pt x="41" y="122"/>
                    <a:pt x="41" y="122"/>
                    <a:pt x="41" y="122"/>
                  </a:cubicBezTo>
                  <a:cubicBezTo>
                    <a:pt x="40" y="122"/>
                    <a:pt x="40" y="122"/>
                    <a:pt x="40" y="122"/>
                  </a:cubicBezTo>
                  <a:lnTo>
                    <a:pt x="40" y="125"/>
                  </a:lnTo>
                  <a:close/>
                  <a:moveTo>
                    <a:pt x="56" y="179"/>
                  </a:moveTo>
                  <a:cubicBezTo>
                    <a:pt x="58" y="181"/>
                    <a:pt x="58" y="181"/>
                    <a:pt x="58" y="181"/>
                  </a:cubicBezTo>
                  <a:cubicBezTo>
                    <a:pt x="58" y="179"/>
                    <a:pt x="58" y="177"/>
                    <a:pt x="57" y="176"/>
                  </a:cubicBezTo>
                  <a:cubicBezTo>
                    <a:pt x="56" y="174"/>
                    <a:pt x="56" y="174"/>
                    <a:pt x="56" y="174"/>
                  </a:cubicBezTo>
                  <a:cubicBezTo>
                    <a:pt x="55" y="174"/>
                    <a:pt x="55" y="174"/>
                    <a:pt x="55" y="174"/>
                  </a:cubicBezTo>
                  <a:cubicBezTo>
                    <a:pt x="55" y="176"/>
                    <a:pt x="55" y="176"/>
                    <a:pt x="55" y="176"/>
                  </a:cubicBezTo>
                  <a:cubicBezTo>
                    <a:pt x="56" y="177"/>
                    <a:pt x="56" y="177"/>
                    <a:pt x="56" y="177"/>
                  </a:cubicBezTo>
                  <a:lnTo>
                    <a:pt x="56" y="179"/>
                  </a:lnTo>
                  <a:close/>
                  <a:moveTo>
                    <a:pt x="34" y="170"/>
                  </a:moveTo>
                  <a:cubicBezTo>
                    <a:pt x="36" y="169"/>
                    <a:pt x="36" y="169"/>
                    <a:pt x="36" y="169"/>
                  </a:cubicBezTo>
                  <a:cubicBezTo>
                    <a:pt x="37" y="167"/>
                    <a:pt x="37" y="167"/>
                    <a:pt x="37" y="167"/>
                  </a:cubicBezTo>
                  <a:cubicBezTo>
                    <a:pt x="36" y="167"/>
                    <a:pt x="36" y="167"/>
                    <a:pt x="36" y="167"/>
                  </a:cubicBezTo>
                  <a:cubicBezTo>
                    <a:pt x="35" y="168"/>
                    <a:pt x="35" y="168"/>
                    <a:pt x="35" y="168"/>
                  </a:cubicBezTo>
                  <a:lnTo>
                    <a:pt x="34" y="170"/>
                  </a:lnTo>
                  <a:close/>
                  <a:moveTo>
                    <a:pt x="46" y="164"/>
                  </a:moveTo>
                  <a:cubicBezTo>
                    <a:pt x="47" y="165"/>
                    <a:pt x="47" y="165"/>
                    <a:pt x="47" y="165"/>
                  </a:cubicBezTo>
                  <a:cubicBezTo>
                    <a:pt x="47" y="162"/>
                    <a:pt x="47" y="162"/>
                    <a:pt x="47" y="162"/>
                  </a:cubicBezTo>
                  <a:cubicBezTo>
                    <a:pt x="46" y="163"/>
                    <a:pt x="46" y="163"/>
                    <a:pt x="46" y="163"/>
                  </a:cubicBezTo>
                  <a:lnTo>
                    <a:pt x="46" y="164"/>
                  </a:lnTo>
                  <a:close/>
                  <a:moveTo>
                    <a:pt x="37" y="155"/>
                  </a:moveTo>
                  <a:cubicBezTo>
                    <a:pt x="36" y="154"/>
                    <a:pt x="36" y="154"/>
                    <a:pt x="36" y="154"/>
                  </a:cubicBezTo>
                  <a:cubicBezTo>
                    <a:pt x="35" y="154"/>
                    <a:pt x="35" y="154"/>
                    <a:pt x="35" y="154"/>
                  </a:cubicBezTo>
                  <a:cubicBezTo>
                    <a:pt x="35" y="155"/>
                    <a:pt x="35" y="155"/>
                    <a:pt x="35" y="155"/>
                  </a:cubicBezTo>
                  <a:lnTo>
                    <a:pt x="37" y="155"/>
                  </a:lnTo>
                  <a:close/>
                  <a:moveTo>
                    <a:pt x="21" y="154"/>
                  </a:moveTo>
                  <a:cubicBezTo>
                    <a:pt x="22" y="155"/>
                    <a:pt x="22" y="155"/>
                    <a:pt x="22" y="155"/>
                  </a:cubicBezTo>
                  <a:cubicBezTo>
                    <a:pt x="23" y="154"/>
                    <a:pt x="23" y="154"/>
                    <a:pt x="23" y="154"/>
                  </a:cubicBezTo>
                  <a:cubicBezTo>
                    <a:pt x="25" y="153"/>
                    <a:pt x="25" y="153"/>
                    <a:pt x="25" y="153"/>
                  </a:cubicBezTo>
                  <a:cubicBezTo>
                    <a:pt x="25" y="152"/>
                    <a:pt x="25" y="152"/>
                    <a:pt x="25" y="152"/>
                  </a:cubicBezTo>
                  <a:cubicBezTo>
                    <a:pt x="20" y="153"/>
                    <a:pt x="20" y="153"/>
                    <a:pt x="20" y="153"/>
                  </a:cubicBezTo>
                  <a:lnTo>
                    <a:pt x="21" y="154"/>
                  </a:lnTo>
                  <a:close/>
                  <a:moveTo>
                    <a:pt x="31" y="149"/>
                  </a:moveTo>
                  <a:cubicBezTo>
                    <a:pt x="31" y="147"/>
                    <a:pt x="31" y="147"/>
                    <a:pt x="31" y="147"/>
                  </a:cubicBezTo>
                  <a:cubicBezTo>
                    <a:pt x="30" y="147"/>
                    <a:pt x="30" y="147"/>
                    <a:pt x="30" y="147"/>
                  </a:cubicBezTo>
                  <a:cubicBezTo>
                    <a:pt x="29" y="148"/>
                    <a:pt x="29" y="148"/>
                    <a:pt x="29" y="148"/>
                  </a:cubicBezTo>
                  <a:cubicBezTo>
                    <a:pt x="27" y="150"/>
                    <a:pt x="27" y="150"/>
                    <a:pt x="27" y="150"/>
                  </a:cubicBezTo>
                  <a:cubicBezTo>
                    <a:pt x="26" y="151"/>
                    <a:pt x="26" y="151"/>
                    <a:pt x="26" y="151"/>
                  </a:cubicBezTo>
                  <a:cubicBezTo>
                    <a:pt x="28" y="151"/>
                    <a:pt x="28" y="151"/>
                    <a:pt x="28" y="151"/>
                  </a:cubicBezTo>
                  <a:cubicBezTo>
                    <a:pt x="29" y="150"/>
                    <a:pt x="29" y="150"/>
                    <a:pt x="29" y="150"/>
                  </a:cubicBezTo>
                  <a:lnTo>
                    <a:pt x="31" y="149"/>
                  </a:lnTo>
                  <a:close/>
                  <a:moveTo>
                    <a:pt x="133" y="26"/>
                  </a:moveTo>
                  <a:cubicBezTo>
                    <a:pt x="133" y="25"/>
                    <a:pt x="133" y="25"/>
                    <a:pt x="133" y="25"/>
                  </a:cubicBezTo>
                  <a:cubicBezTo>
                    <a:pt x="133" y="27"/>
                    <a:pt x="133" y="27"/>
                    <a:pt x="133" y="27"/>
                  </a:cubicBezTo>
                  <a:cubicBezTo>
                    <a:pt x="133" y="27"/>
                    <a:pt x="133" y="27"/>
                    <a:pt x="133" y="27"/>
                  </a:cubicBezTo>
                  <a:lnTo>
                    <a:pt x="133" y="26"/>
                  </a:lnTo>
                  <a:close/>
                  <a:moveTo>
                    <a:pt x="136" y="23"/>
                  </a:moveTo>
                  <a:cubicBezTo>
                    <a:pt x="137" y="25"/>
                    <a:pt x="137" y="25"/>
                    <a:pt x="137" y="25"/>
                  </a:cubicBezTo>
                  <a:cubicBezTo>
                    <a:pt x="138" y="25"/>
                    <a:pt x="138" y="25"/>
                    <a:pt x="138" y="25"/>
                  </a:cubicBezTo>
                  <a:cubicBezTo>
                    <a:pt x="138" y="23"/>
                    <a:pt x="138" y="23"/>
                    <a:pt x="138" y="23"/>
                  </a:cubicBezTo>
                  <a:cubicBezTo>
                    <a:pt x="138" y="22"/>
                    <a:pt x="138" y="22"/>
                    <a:pt x="138" y="22"/>
                  </a:cubicBezTo>
                  <a:lnTo>
                    <a:pt x="136" y="23"/>
                  </a:lnTo>
                  <a:close/>
                  <a:moveTo>
                    <a:pt x="139" y="17"/>
                  </a:moveTo>
                  <a:cubicBezTo>
                    <a:pt x="140" y="16"/>
                    <a:pt x="140" y="16"/>
                    <a:pt x="140" y="16"/>
                  </a:cubicBezTo>
                  <a:cubicBezTo>
                    <a:pt x="139" y="16"/>
                    <a:pt x="139" y="16"/>
                    <a:pt x="139" y="16"/>
                  </a:cubicBezTo>
                  <a:cubicBezTo>
                    <a:pt x="138" y="17"/>
                    <a:pt x="138" y="17"/>
                    <a:pt x="138" y="17"/>
                  </a:cubicBezTo>
                  <a:lnTo>
                    <a:pt x="139" y="17"/>
                  </a:lnTo>
                  <a:close/>
                  <a:moveTo>
                    <a:pt x="141" y="7"/>
                  </a:moveTo>
                  <a:cubicBezTo>
                    <a:pt x="139" y="7"/>
                    <a:pt x="139" y="7"/>
                    <a:pt x="139" y="7"/>
                  </a:cubicBezTo>
                  <a:cubicBezTo>
                    <a:pt x="140" y="9"/>
                    <a:pt x="140" y="9"/>
                    <a:pt x="140" y="9"/>
                  </a:cubicBezTo>
                  <a:cubicBezTo>
                    <a:pt x="141" y="9"/>
                    <a:pt x="141" y="9"/>
                    <a:pt x="141" y="9"/>
                  </a:cubicBezTo>
                  <a:cubicBezTo>
                    <a:pt x="142" y="9"/>
                    <a:pt x="142" y="9"/>
                    <a:pt x="142" y="9"/>
                  </a:cubicBezTo>
                  <a:cubicBezTo>
                    <a:pt x="143" y="8"/>
                    <a:pt x="143" y="8"/>
                    <a:pt x="143" y="8"/>
                  </a:cubicBezTo>
                  <a:cubicBezTo>
                    <a:pt x="142" y="8"/>
                    <a:pt x="142" y="8"/>
                    <a:pt x="142" y="8"/>
                  </a:cubicBezTo>
                  <a:lnTo>
                    <a:pt x="141" y="7"/>
                  </a:lnTo>
                  <a:close/>
                  <a:moveTo>
                    <a:pt x="141" y="4"/>
                  </a:moveTo>
                  <a:cubicBezTo>
                    <a:pt x="142" y="3"/>
                    <a:pt x="142" y="3"/>
                    <a:pt x="142" y="3"/>
                  </a:cubicBezTo>
                  <a:cubicBezTo>
                    <a:pt x="142" y="2"/>
                    <a:pt x="142" y="2"/>
                    <a:pt x="142" y="2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141" y="0"/>
                    <a:pt x="141" y="0"/>
                    <a:pt x="141" y="0"/>
                  </a:cubicBezTo>
                  <a:cubicBezTo>
                    <a:pt x="141" y="1"/>
                    <a:pt x="141" y="1"/>
                    <a:pt x="141" y="1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39" y="2"/>
                    <a:pt x="139" y="4"/>
                    <a:pt x="139" y="5"/>
                  </a:cubicBezTo>
                  <a:cubicBezTo>
                    <a:pt x="141" y="5"/>
                    <a:pt x="141" y="5"/>
                    <a:pt x="141" y="5"/>
                  </a:cubicBezTo>
                  <a:lnTo>
                    <a:pt x="141" y="4"/>
                  </a:lnTo>
                  <a:close/>
                  <a:moveTo>
                    <a:pt x="11" y="135"/>
                  </a:moveTo>
                  <a:cubicBezTo>
                    <a:pt x="11" y="136"/>
                    <a:pt x="11" y="136"/>
                    <a:pt x="11" y="136"/>
                  </a:cubicBezTo>
                  <a:cubicBezTo>
                    <a:pt x="10" y="137"/>
                    <a:pt x="10" y="137"/>
                    <a:pt x="10" y="137"/>
                  </a:cubicBezTo>
                  <a:cubicBezTo>
                    <a:pt x="12" y="138"/>
                    <a:pt x="12" y="138"/>
                    <a:pt x="12" y="138"/>
                  </a:cubicBezTo>
                  <a:cubicBezTo>
                    <a:pt x="14" y="136"/>
                    <a:pt x="14" y="136"/>
                    <a:pt x="14" y="136"/>
                  </a:cubicBezTo>
                  <a:cubicBezTo>
                    <a:pt x="13" y="135"/>
                    <a:pt x="13" y="135"/>
                    <a:pt x="13" y="135"/>
                  </a:cubicBezTo>
                  <a:lnTo>
                    <a:pt x="11" y="135"/>
                  </a:lnTo>
                  <a:close/>
                  <a:moveTo>
                    <a:pt x="17" y="120"/>
                  </a:moveTo>
                  <a:cubicBezTo>
                    <a:pt x="15" y="119"/>
                    <a:pt x="15" y="119"/>
                    <a:pt x="15" y="119"/>
                  </a:cubicBezTo>
                  <a:cubicBezTo>
                    <a:pt x="14" y="121"/>
                    <a:pt x="14" y="121"/>
                    <a:pt x="14" y="121"/>
                  </a:cubicBezTo>
                  <a:cubicBezTo>
                    <a:pt x="17" y="122"/>
                    <a:pt x="17" y="122"/>
                    <a:pt x="17" y="122"/>
                  </a:cubicBezTo>
                  <a:cubicBezTo>
                    <a:pt x="18" y="122"/>
                    <a:pt x="18" y="122"/>
                    <a:pt x="18" y="122"/>
                  </a:cubicBezTo>
                  <a:cubicBezTo>
                    <a:pt x="17" y="121"/>
                    <a:pt x="17" y="121"/>
                    <a:pt x="17" y="121"/>
                  </a:cubicBezTo>
                  <a:cubicBezTo>
                    <a:pt x="18" y="120"/>
                    <a:pt x="18" y="120"/>
                    <a:pt x="18" y="120"/>
                  </a:cubicBezTo>
                  <a:lnTo>
                    <a:pt x="17" y="120"/>
                  </a:lnTo>
                  <a:close/>
                  <a:moveTo>
                    <a:pt x="28" y="96"/>
                  </a:moveTo>
                  <a:cubicBezTo>
                    <a:pt x="27" y="94"/>
                    <a:pt x="27" y="94"/>
                    <a:pt x="27" y="94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6" y="95"/>
                    <a:pt x="26" y="95"/>
                    <a:pt x="26" y="95"/>
                  </a:cubicBezTo>
                  <a:lnTo>
                    <a:pt x="28" y="96"/>
                  </a:lnTo>
                  <a:close/>
                  <a:moveTo>
                    <a:pt x="93" y="78"/>
                  </a:moveTo>
                  <a:cubicBezTo>
                    <a:pt x="96" y="78"/>
                    <a:pt x="96" y="78"/>
                    <a:pt x="96" y="78"/>
                  </a:cubicBezTo>
                  <a:cubicBezTo>
                    <a:pt x="96" y="77"/>
                    <a:pt x="96" y="77"/>
                    <a:pt x="96" y="77"/>
                  </a:cubicBezTo>
                  <a:cubicBezTo>
                    <a:pt x="94" y="78"/>
                    <a:pt x="94" y="78"/>
                    <a:pt x="94" y="78"/>
                  </a:cubicBezTo>
                  <a:cubicBezTo>
                    <a:pt x="96" y="77"/>
                    <a:pt x="96" y="77"/>
                    <a:pt x="96" y="77"/>
                  </a:cubicBezTo>
                  <a:cubicBezTo>
                    <a:pt x="94" y="74"/>
                    <a:pt x="94" y="74"/>
                    <a:pt x="94" y="74"/>
                  </a:cubicBezTo>
                  <a:cubicBezTo>
                    <a:pt x="92" y="73"/>
                    <a:pt x="92" y="73"/>
                    <a:pt x="92" y="73"/>
                  </a:cubicBezTo>
                  <a:cubicBezTo>
                    <a:pt x="91" y="74"/>
                    <a:pt x="91" y="74"/>
                    <a:pt x="91" y="74"/>
                  </a:cubicBezTo>
                  <a:cubicBezTo>
                    <a:pt x="91" y="75"/>
                    <a:pt x="91" y="75"/>
                    <a:pt x="91" y="75"/>
                  </a:cubicBezTo>
                  <a:cubicBezTo>
                    <a:pt x="93" y="77"/>
                    <a:pt x="93" y="77"/>
                    <a:pt x="93" y="77"/>
                  </a:cubicBezTo>
                  <a:lnTo>
                    <a:pt x="93" y="78"/>
                  </a:lnTo>
                  <a:close/>
                  <a:moveTo>
                    <a:pt x="94" y="72"/>
                  </a:moveTo>
                  <a:cubicBezTo>
                    <a:pt x="94" y="71"/>
                    <a:pt x="94" y="71"/>
                    <a:pt x="94" y="71"/>
                  </a:cubicBezTo>
                  <a:cubicBezTo>
                    <a:pt x="95" y="70"/>
                    <a:pt x="95" y="70"/>
                    <a:pt x="95" y="70"/>
                  </a:cubicBezTo>
                  <a:cubicBezTo>
                    <a:pt x="95" y="71"/>
                    <a:pt x="95" y="71"/>
                    <a:pt x="95" y="71"/>
                  </a:cubicBezTo>
                  <a:cubicBezTo>
                    <a:pt x="94" y="72"/>
                    <a:pt x="94" y="72"/>
                    <a:pt x="94" y="72"/>
                  </a:cubicBezTo>
                  <a:cubicBezTo>
                    <a:pt x="95" y="74"/>
                    <a:pt x="95" y="74"/>
                    <a:pt x="95" y="74"/>
                  </a:cubicBezTo>
                  <a:cubicBezTo>
                    <a:pt x="97" y="74"/>
                    <a:pt x="97" y="74"/>
                    <a:pt x="97" y="74"/>
                  </a:cubicBezTo>
                  <a:cubicBezTo>
                    <a:pt x="97" y="73"/>
                    <a:pt x="97" y="73"/>
                    <a:pt x="97" y="73"/>
                  </a:cubicBezTo>
                  <a:cubicBezTo>
                    <a:pt x="99" y="72"/>
                    <a:pt x="99" y="72"/>
                    <a:pt x="99" y="72"/>
                  </a:cubicBezTo>
                  <a:cubicBezTo>
                    <a:pt x="100" y="74"/>
                    <a:pt x="100" y="74"/>
                    <a:pt x="100" y="74"/>
                  </a:cubicBezTo>
                  <a:cubicBezTo>
                    <a:pt x="102" y="75"/>
                    <a:pt x="102" y="75"/>
                    <a:pt x="102" y="75"/>
                  </a:cubicBezTo>
                  <a:cubicBezTo>
                    <a:pt x="104" y="73"/>
                    <a:pt x="104" y="73"/>
                    <a:pt x="104" y="73"/>
                  </a:cubicBezTo>
                  <a:cubicBezTo>
                    <a:pt x="104" y="72"/>
                    <a:pt x="104" y="72"/>
                    <a:pt x="104" y="72"/>
                  </a:cubicBezTo>
                  <a:cubicBezTo>
                    <a:pt x="102" y="73"/>
                    <a:pt x="102" y="73"/>
                    <a:pt x="102" y="73"/>
                  </a:cubicBezTo>
                  <a:cubicBezTo>
                    <a:pt x="103" y="71"/>
                    <a:pt x="103" y="71"/>
                    <a:pt x="103" y="71"/>
                  </a:cubicBezTo>
                  <a:cubicBezTo>
                    <a:pt x="101" y="72"/>
                    <a:pt x="101" y="72"/>
                    <a:pt x="101" y="72"/>
                  </a:cubicBezTo>
                  <a:cubicBezTo>
                    <a:pt x="100" y="71"/>
                    <a:pt x="100" y="71"/>
                    <a:pt x="100" y="71"/>
                  </a:cubicBezTo>
                  <a:cubicBezTo>
                    <a:pt x="98" y="70"/>
                    <a:pt x="98" y="70"/>
                    <a:pt x="98" y="70"/>
                  </a:cubicBezTo>
                  <a:cubicBezTo>
                    <a:pt x="98" y="71"/>
                    <a:pt x="98" y="71"/>
                    <a:pt x="98" y="71"/>
                  </a:cubicBezTo>
                  <a:cubicBezTo>
                    <a:pt x="96" y="71"/>
                    <a:pt x="96" y="71"/>
                    <a:pt x="96" y="71"/>
                  </a:cubicBezTo>
                  <a:cubicBezTo>
                    <a:pt x="99" y="68"/>
                    <a:pt x="99" y="68"/>
                    <a:pt x="99" y="68"/>
                  </a:cubicBezTo>
                  <a:cubicBezTo>
                    <a:pt x="97" y="67"/>
                    <a:pt x="97" y="67"/>
                    <a:pt x="97" y="67"/>
                  </a:cubicBezTo>
                  <a:cubicBezTo>
                    <a:pt x="97" y="67"/>
                    <a:pt x="97" y="67"/>
                    <a:pt x="97" y="67"/>
                  </a:cubicBezTo>
                  <a:cubicBezTo>
                    <a:pt x="96" y="66"/>
                    <a:pt x="95" y="66"/>
                    <a:pt x="94" y="66"/>
                  </a:cubicBezTo>
                  <a:cubicBezTo>
                    <a:pt x="93" y="67"/>
                    <a:pt x="93" y="67"/>
                    <a:pt x="93" y="67"/>
                  </a:cubicBezTo>
                  <a:cubicBezTo>
                    <a:pt x="92" y="68"/>
                    <a:pt x="92" y="69"/>
                    <a:pt x="92" y="70"/>
                  </a:cubicBezTo>
                  <a:cubicBezTo>
                    <a:pt x="93" y="72"/>
                    <a:pt x="93" y="72"/>
                    <a:pt x="93" y="72"/>
                  </a:cubicBezTo>
                  <a:lnTo>
                    <a:pt x="94" y="72"/>
                  </a:lnTo>
                  <a:close/>
                  <a:moveTo>
                    <a:pt x="105" y="64"/>
                  </a:moveTo>
                  <a:cubicBezTo>
                    <a:pt x="106" y="63"/>
                    <a:pt x="106" y="63"/>
                    <a:pt x="106" y="63"/>
                  </a:cubicBezTo>
                  <a:cubicBezTo>
                    <a:pt x="107" y="62"/>
                    <a:pt x="107" y="62"/>
                    <a:pt x="107" y="62"/>
                  </a:cubicBezTo>
                  <a:cubicBezTo>
                    <a:pt x="108" y="63"/>
                    <a:pt x="108" y="63"/>
                    <a:pt x="108" y="63"/>
                  </a:cubicBezTo>
                  <a:cubicBezTo>
                    <a:pt x="109" y="61"/>
                    <a:pt x="109" y="61"/>
                    <a:pt x="109" y="61"/>
                  </a:cubicBezTo>
                  <a:cubicBezTo>
                    <a:pt x="110" y="61"/>
                    <a:pt x="110" y="61"/>
                    <a:pt x="110" y="61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6" y="61"/>
                    <a:pt x="106" y="61"/>
                    <a:pt x="106" y="61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4" y="64"/>
                    <a:pt x="104" y="64"/>
                    <a:pt x="104" y="64"/>
                  </a:cubicBezTo>
                  <a:lnTo>
                    <a:pt x="105" y="64"/>
                  </a:lnTo>
                  <a:close/>
                  <a:moveTo>
                    <a:pt x="40" y="136"/>
                  </a:moveTo>
                  <a:cubicBezTo>
                    <a:pt x="41" y="136"/>
                    <a:pt x="41" y="136"/>
                    <a:pt x="41" y="136"/>
                  </a:cubicBezTo>
                  <a:cubicBezTo>
                    <a:pt x="42" y="136"/>
                    <a:pt x="42" y="136"/>
                    <a:pt x="42" y="136"/>
                  </a:cubicBezTo>
                  <a:cubicBezTo>
                    <a:pt x="45" y="133"/>
                    <a:pt x="45" y="133"/>
                    <a:pt x="45" y="133"/>
                  </a:cubicBezTo>
                  <a:cubicBezTo>
                    <a:pt x="45" y="132"/>
                    <a:pt x="45" y="132"/>
                    <a:pt x="45" y="132"/>
                  </a:cubicBezTo>
                  <a:cubicBezTo>
                    <a:pt x="47" y="131"/>
                    <a:pt x="47" y="131"/>
                    <a:pt x="47" y="131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46" y="128"/>
                    <a:pt x="46" y="128"/>
                    <a:pt x="46" y="128"/>
                  </a:cubicBezTo>
                  <a:cubicBezTo>
                    <a:pt x="43" y="129"/>
                    <a:pt x="43" y="129"/>
                    <a:pt x="43" y="129"/>
                  </a:cubicBezTo>
                  <a:cubicBezTo>
                    <a:pt x="43" y="128"/>
                    <a:pt x="43" y="128"/>
                    <a:pt x="43" y="128"/>
                  </a:cubicBezTo>
                  <a:cubicBezTo>
                    <a:pt x="41" y="128"/>
                    <a:pt x="41" y="128"/>
                    <a:pt x="41" y="128"/>
                  </a:cubicBezTo>
                  <a:cubicBezTo>
                    <a:pt x="40" y="128"/>
                    <a:pt x="40" y="128"/>
                    <a:pt x="40" y="128"/>
                  </a:cubicBezTo>
                  <a:cubicBezTo>
                    <a:pt x="40" y="127"/>
                    <a:pt x="40" y="127"/>
                    <a:pt x="40" y="127"/>
                  </a:cubicBezTo>
                  <a:cubicBezTo>
                    <a:pt x="38" y="127"/>
                    <a:pt x="38" y="127"/>
                    <a:pt x="38" y="127"/>
                  </a:cubicBezTo>
                  <a:cubicBezTo>
                    <a:pt x="39" y="126"/>
                    <a:pt x="39" y="126"/>
                    <a:pt x="39" y="126"/>
                  </a:cubicBezTo>
                  <a:cubicBezTo>
                    <a:pt x="38" y="123"/>
                    <a:pt x="38" y="123"/>
                    <a:pt x="38" y="123"/>
                  </a:cubicBezTo>
                  <a:cubicBezTo>
                    <a:pt x="39" y="121"/>
                    <a:pt x="39" y="119"/>
                    <a:pt x="39" y="117"/>
                  </a:cubicBezTo>
                  <a:cubicBezTo>
                    <a:pt x="36" y="113"/>
                    <a:pt x="36" y="113"/>
                    <a:pt x="36" y="113"/>
                  </a:cubicBezTo>
                  <a:cubicBezTo>
                    <a:pt x="34" y="115"/>
                    <a:pt x="34" y="115"/>
                    <a:pt x="34" y="115"/>
                  </a:cubicBezTo>
                  <a:cubicBezTo>
                    <a:pt x="34" y="117"/>
                    <a:pt x="34" y="117"/>
                    <a:pt x="34" y="117"/>
                  </a:cubicBezTo>
                  <a:cubicBezTo>
                    <a:pt x="35" y="117"/>
                    <a:pt x="35" y="117"/>
                    <a:pt x="35" y="117"/>
                  </a:cubicBezTo>
                  <a:cubicBezTo>
                    <a:pt x="34" y="118"/>
                    <a:pt x="34" y="118"/>
                    <a:pt x="34" y="118"/>
                  </a:cubicBezTo>
                  <a:cubicBezTo>
                    <a:pt x="35" y="119"/>
                    <a:pt x="35" y="120"/>
                    <a:pt x="35" y="121"/>
                  </a:cubicBezTo>
                  <a:cubicBezTo>
                    <a:pt x="34" y="119"/>
                    <a:pt x="34" y="119"/>
                    <a:pt x="34" y="119"/>
                  </a:cubicBezTo>
                  <a:cubicBezTo>
                    <a:pt x="33" y="119"/>
                    <a:pt x="33" y="119"/>
                    <a:pt x="33" y="119"/>
                  </a:cubicBezTo>
                  <a:cubicBezTo>
                    <a:pt x="31" y="118"/>
                    <a:pt x="31" y="118"/>
                    <a:pt x="31" y="118"/>
                  </a:cubicBezTo>
                  <a:cubicBezTo>
                    <a:pt x="31" y="117"/>
                    <a:pt x="31" y="117"/>
                    <a:pt x="31" y="117"/>
                  </a:cubicBezTo>
                  <a:cubicBezTo>
                    <a:pt x="29" y="116"/>
                    <a:pt x="29" y="116"/>
                    <a:pt x="29" y="116"/>
                  </a:cubicBezTo>
                  <a:cubicBezTo>
                    <a:pt x="29" y="118"/>
                    <a:pt x="29" y="118"/>
                    <a:pt x="29" y="118"/>
                  </a:cubicBezTo>
                  <a:cubicBezTo>
                    <a:pt x="30" y="119"/>
                    <a:pt x="30" y="119"/>
                    <a:pt x="30" y="119"/>
                  </a:cubicBezTo>
                  <a:cubicBezTo>
                    <a:pt x="31" y="120"/>
                    <a:pt x="31" y="120"/>
                    <a:pt x="31" y="120"/>
                  </a:cubicBezTo>
                  <a:cubicBezTo>
                    <a:pt x="29" y="120"/>
                    <a:pt x="29" y="120"/>
                    <a:pt x="29" y="120"/>
                  </a:cubicBezTo>
                  <a:cubicBezTo>
                    <a:pt x="30" y="122"/>
                    <a:pt x="30" y="122"/>
                    <a:pt x="30" y="122"/>
                  </a:cubicBezTo>
                  <a:cubicBezTo>
                    <a:pt x="28" y="119"/>
                    <a:pt x="28" y="119"/>
                    <a:pt x="28" y="119"/>
                  </a:cubicBezTo>
                  <a:cubicBezTo>
                    <a:pt x="27" y="120"/>
                    <a:pt x="27" y="120"/>
                    <a:pt x="27" y="120"/>
                  </a:cubicBezTo>
                  <a:cubicBezTo>
                    <a:pt x="28" y="121"/>
                    <a:pt x="28" y="121"/>
                    <a:pt x="28" y="121"/>
                  </a:cubicBezTo>
                  <a:cubicBezTo>
                    <a:pt x="26" y="121"/>
                    <a:pt x="26" y="121"/>
                    <a:pt x="26" y="121"/>
                  </a:cubicBezTo>
                  <a:cubicBezTo>
                    <a:pt x="27" y="122"/>
                    <a:pt x="28" y="123"/>
                    <a:pt x="28" y="124"/>
                  </a:cubicBezTo>
                  <a:cubicBezTo>
                    <a:pt x="30" y="125"/>
                    <a:pt x="30" y="125"/>
                    <a:pt x="30" y="125"/>
                  </a:cubicBezTo>
                  <a:cubicBezTo>
                    <a:pt x="31" y="123"/>
                    <a:pt x="31" y="123"/>
                    <a:pt x="31" y="123"/>
                  </a:cubicBezTo>
                  <a:cubicBezTo>
                    <a:pt x="31" y="124"/>
                    <a:pt x="31" y="124"/>
                    <a:pt x="31" y="124"/>
                  </a:cubicBezTo>
                  <a:cubicBezTo>
                    <a:pt x="32" y="123"/>
                    <a:pt x="32" y="123"/>
                    <a:pt x="32" y="123"/>
                  </a:cubicBezTo>
                  <a:cubicBezTo>
                    <a:pt x="32" y="125"/>
                    <a:pt x="32" y="125"/>
                    <a:pt x="32" y="125"/>
                  </a:cubicBezTo>
                  <a:cubicBezTo>
                    <a:pt x="33" y="125"/>
                    <a:pt x="33" y="125"/>
                    <a:pt x="33" y="125"/>
                  </a:cubicBezTo>
                  <a:cubicBezTo>
                    <a:pt x="35" y="126"/>
                    <a:pt x="35" y="126"/>
                    <a:pt x="35" y="126"/>
                  </a:cubicBezTo>
                  <a:cubicBezTo>
                    <a:pt x="33" y="126"/>
                    <a:pt x="33" y="126"/>
                    <a:pt x="33" y="126"/>
                  </a:cubicBezTo>
                  <a:cubicBezTo>
                    <a:pt x="32" y="126"/>
                    <a:pt x="32" y="126"/>
                    <a:pt x="32" y="126"/>
                  </a:cubicBezTo>
                  <a:cubicBezTo>
                    <a:pt x="34" y="131"/>
                    <a:pt x="34" y="131"/>
                    <a:pt x="34" y="131"/>
                  </a:cubicBezTo>
                  <a:cubicBezTo>
                    <a:pt x="36" y="130"/>
                    <a:pt x="36" y="130"/>
                    <a:pt x="36" y="130"/>
                  </a:cubicBezTo>
                  <a:cubicBezTo>
                    <a:pt x="35" y="131"/>
                    <a:pt x="35" y="131"/>
                    <a:pt x="35" y="131"/>
                  </a:cubicBezTo>
                  <a:cubicBezTo>
                    <a:pt x="39" y="131"/>
                    <a:pt x="39" y="131"/>
                    <a:pt x="39" y="131"/>
                  </a:cubicBezTo>
                  <a:cubicBezTo>
                    <a:pt x="39" y="133"/>
                    <a:pt x="39" y="133"/>
                    <a:pt x="39" y="133"/>
                  </a:cubicBezTo>
                  <a:cubicBezTo>
                    <a:pt x="39" y="133"/>
                    <a:pt x="39" y="133"/>
                    <a:pt x="39" y="133"/>
                  </a:cubicBezTo>
                  <a:cubicBezTo>
                    <a:pt x="41" y="131"/>
                    <a:pt x="41" y="131"/>
                    <a:pt x="41" y="131"/>
                  </a:cubicBezTo>
                  <a:cubicBezTo>
                    <a:pt x="41" y="131"/>
                    <a:pt x="41" y="131"/>
                    <a:pt x="41" y="131"/>
                  </a:cubicBezTo>
                  <a:cubicBezTo>
                    <a:pt x="44" y="131"/>
                    <a:pt x="44" y="131"/>
                    <a:pt x="44" y="131"/>
                  </a:cubicBezTo>
                  <a:cubicBezTo>
                    <a:pt x="42" y="132"/>
                    <a:pt x="42" y="132"/>
                    <a:pt x="42" y="132"/>
                  </a:cubicBezTo>
                  <a:cubicBezTo>
                    <a:pt x="41" y="133"/>
                    <a:pt x="40" y="134"/>
                    <a:pt x="40" y="136"/>
                  </a:cubicBezTo>
                  <a:close/>
                  <a:moveTo>
                    <a:pt x="52" y="182"/>
                  </a:moveTo>
                  <a:cubicBezTo>
                    <a:pt x="51" y="183"/>
                    <a:pt x="51" y="183"/>
                    <a:pt x="51" y="183"/>
                  </a:cubicBezTo>
                  <a:cubicBezTo>
                    <a:pt x="51" y="185"/>
                    <a:pt x="51" y="185"/>
                    <a:pt x="51" y="185"/>
                  </a:cubicBezTo>
                  <a:cubicBezTo>
                    <a:pt x="52" y="187"/>
                    <a:pt x="52" y="187"/>
                    <a:pt x="52" y="187"/>
                  </a:cubicBezTo>
                  <a:cubicBezTo>
                    <a:pt x="51" y="189"/>
                    <a:pt x="51" y="189"/>
                    <a:pt x="51" y="189"/>
                  </a:cubicBezTo>
                  <a:cubicBezTo>
                    <a:pt x="53" y="190"/>
                    <a:pt x="53" y="190"/>
                    <a:pt x="53" y="190"/>
                  </a:cubicBezTo>
                  <a:cubicBezTo>
                    <a:pt x="56" y="190"/>
                    <a:pt x="56" y="190"/>
                    <a:pt x="56" y="190"/>
                  </a:cubicBezTo>
                  <a:cubicBezTo>
                    <a:pt x="57" y="190"/>
                    <a:pt x="57" y="190"/>
                    <a:pt x="57" y="190"/>
                  </a:cubicBezTo>
                  <a:cubicBezTo>
                    <a:pt x="56" y="188"/>
                    <a:pt x="56" y="188"/>
                    <a:pt x="56" y="188"/>
                  </a:cubicBezTo>
                  <a:cubicBezTo>
                    <a:pt x="57" y="186"/>
                    <a:pt x="57" y="186"/>
                    <a:pt x="57" y="186"/>
                  </a:cubicBezTo>
                  <a:cubicBezTo>
                    <a:pt x="55" y="182"/>
                    <a:pt x="55" y="182"/>
                    <a:pt x="55" y="182"/>
                  </a:cubicBezTo>
                  <a:cubicBezTo>
                    <a:pt x="53" y="181"/>
                    <a:pt x="53" y="181"/>
                    <a:pt x="53" y="181"/>
                  </a:cubicBezTo>
                  <a:lnTo>
                    <a:pt x="52" y="182"/>
                  </a:lnTo>
                  <a:close/>
                  <a:moveTo>
                    <a:pt x="38" y="179"/>
                  </a:moveTo>
                  <a:cubicBezTo>
                    <a:pt x="37" y="178"/>
                    <a:pt x="37" y="178"/>
                    <a:pt x="37" y="178"/>
                  </a:cubicBezTo>
                  <a:cubicBezTo>
                    <a:pt x="37" y="176"/>
                    <a:pt x="37" y="175"/>
                    <a:pt x="37" y="173"/>
                  </a:cubicBezTo>
                  <a:cubicBezTo>
                    <a:pt x="36" y="173"/>
                    <a:pt x="36" y="173"/>
                    <a:pt x="36" y="173"/>
                  </a:cubicBezTo>
                  <a:cubicBezTo>
                    <a:pt x="32" y="176"/>
                    <a:pt x="32" y="176"/>
                    <a:pt x="32" y="176"/>
                  </a:cubicBezTo>
                  <a:cubicBezTo>
                    <a:pt x="32" y="174"/>
                    <a:pt x="32" y="174"/>
                    <a:pt x="32" y="174"/>
                  </a:cubicBezTo>
                  <a:cubicBezTo>
                    <a:pt x="30" y="176"/>
                    <a:pt x="30" y="176"/>
                    <a:pt x="30" y="176"/>
                  </a:cubicBezTo>
                  <a:cubicBezTo>
                    <a:pt x="29" y="178"/>
                    <a:pt x="29" y="178"/>
                    <a:pt x="29" y="178"/>
                  </a:cubicBezTo>
                  <a:cubicBezTo>
                    <a:pt x="30" y="178"/>
                    <a:pt x="30" y="178"/>
                    <a:pt x="30" y="178"/>
                  </a:cubicBezTo>
                  <a:cubicBezTo>
                    <a:pt x="29" y="179"/>
                    <a:pt x="29" y="179"/>
                    <a:pt x="29" y="179"/>
                  </a:cubicBezTo>
                  <a:cubicBezTo>
                    <a:pt x="28" y="181"/>
                    <a:pt x="28" y="181"/>
                    <a:pt x="28" y="181"/>
                  </a:cubicBezTo>
                  <a:cubicBezTo>
                    <a:pt x="29" y="181"/>
                    <a:pt x="29" y="181"/>
                    <a:pt x="29" y="181"/>
                  </a:cubicBezTo>
                  <a:cubicBezTo>
                    <a:pt x="30" y="181"/>
                    <a:pt x="31" y="180"/>
                    <a:pt x="32" y="178"/>
                  </a:cubicBezTo>
                  <a:cubicBezTo>
                    <a:pt x="34" y="178"/>
                    <a:pt x="34" y="178"/>
                    <a:pt x="34" y="178"/>
                  </a:cubicBezTo>
                  <a:cubicBezTo>
                    <a:pt x="32" y="180"/>
                    <a:pt x="32" y="180"/>
                    <a:pt x="32" y="180"/>
                  </a:cubicBezTo>
                  <a:cubicBezTo>
                    <a:pt x="34" y="182"/>
                    <a:pt x="34" y="182"/>
                    <a:pt x="34" y="182"/>
                  </a:cubicBezTo>
                  <a:cubicBezTo>
                    <a:pt x="32" y="183"/>
                    <a:pt x="32" y="183"/>
                    <a:pt x="32" y="183"/>
                  </a:cubicBezTo>
                  <a:cubicBezTo>
                    <a:pt x="32" y="185"/>
                    <a:pt x="32" y="185"/>
                    <a:pt x="32" y="185"/>
                  </a:cubicBezTo>
                  <a:cubicBezTo>
                    <a:pt x="33" y="185"/>
                    <a:pt x="33" y="185"/>
                    <a:pt x="33" y="185"/>
                  </a:cubicBezTo>
                  <a:cubicBezTo>
                    <a:pt x="34" y="183"/>
                    <a:pt x="34" y="183"/>
                    <a:pt x="34" y="183"/>
                  </a:cubicBezTo>
                  <a:cubicBezTo>
                    <a:pt x="36" y="183"/>
                    <a:pt x="36" y="183"/>
                    <a:pt x="36" y="183"/>
                  </a:cubicBezTo>
                  <a:cubicBezTo>
                    <a:pt x="38" y="182"/>
                    <a:pt x="38" y="182"/>
                    <a:pt x="38" y="182"/>
                  </a:cubicBezTo>
                  <a:lnTo>
                    <a:pt x="38" y="179"/>
                  </a:lnTo>
                  <a:close/>
                  <a:moveTo>
                    <a:pt x="38" y="177"/>
                  </a:moveTo>
                  <a:cubicBezTo>
                    <a:pt x="40" y="178"/>
                    <a:pt x="40" y="178"/>
                    <a:pt x="40" y="178"/>
                  </a:cubicBezTo>
                  <a:cubicBezTo>
                    <a:pt x="40" y="176"/>
                    <a:pt x="40" y="176"/>
                    <a:pt x="40" y="176"/>
                  </a:cubicBezTo>
                  <a:cubicBezTo>
                    <a:pt x="41" y="175"/>
                    <a:pt x="41" y="175"/>
                    <a:pt x="41" y="175"/>
                  </a:cubicBezTo>
                  <a:cubicBezTo>
                    <a:pt x="42" y="172"/>
                    <a:pt x="44" y="170"/>
                    <a:pt x="45" y="167"/>
                  </a:cubicBezTo>
                  <a:cubicBezTo>
                    <a:pt x="45" y="166"/>
                    <a:pt x="45" y="166"/>
                    <a:pt x="45" y="166"/>
                  </a:cubicBezTo>
                  <a:cubicBezTo>
                    <a:pt x="44" y="166"/>
                    <a:pt x="44" y="166"/>
                    <a:pt x="44" y="166"/>
                  </a:cubicBezTo>
                  <a:cubicBezTo>
                    <a:pt x="43" y="167"/>
                    <a:pt x="42" y="168"/>
                    <a:pt x="41" y="169"/>
                  </a:cubicBezTo>
                  <a:cubicBezTo>
                    <a:pt x="39" y="171"/>
                    <a:pt x="39" y="171"/>
                    <a:pt x="39" y="171"/>
                  </a:cubicBezTo>
                  <a:cubicBezTo>
                    <a:pt x="39" y="172"/>
                    <a:pt x="39" y="172"/>
                    <a:pt x="39" y="172"/>
                  </a:cubicBezTo>
                  <a:cubicBezTo>
                    <a:pt x="41" y="172"/>
                    <a:pt x="41" y="172"/>
                    <a:pt x="41" y="172"/>
                  </a:cubicBezTo>
                  <a:cubicBezTo>
                    <a:pt x="40" y="172"/>
                    <a:pt x="39" y="173"/>
                    <a:pt x="37" y="174"/>
                  </a:cubicBezTo>
                  <a:cubicBezTo>
                    <a:pt x="37" y="175"/>
                    <a:pt x="37" y="176"/>
                    <a:pt x="38" y="177"/>
                  </a:cubicBezTo>
                  <a:close/>
                  <a:moveTo>
                    <a:pt x="43" y="153"/>
                  </a:moveTo>
                  <a:cubicBezTo>
                    <a:pt x="41" y="153"/>
                    <a:pt x="41" y="153"/>
                    <a:pt x="41" y="153"/>
                  </a:cubicBezTo>
                  <a:cubicBezTo>
                    <a:pt x="39" y="150"/>
                    <a:pt x="39" y="150"/>
                    <a:pt x="39" y="150"/>
                  </a:cubicBezTo>
                  <a:cubicBezTo>
                    <a:pt x="38" y="149"/>
                    <a:pt x="38" y="149"/>
                    <a:pt x="38" y="149"/>
                  </a:cubicBezTo>
                  <a:cubicBezTo>
                    <a:pt x="36" y="149"/>
                    <a:pt x="36" y="149"/>
                    <a:pt x="36" y="149"/>
                  </a:cubicBezTo>
                  <a:cubicBezTo>
                    <a:pt x="36" y="150"/>
                    <a:pt x="36" y="150"/>
                    <a:pt x="36" y="150"/>
                  </a:cubicBezTo>
                  <a:cubicBezTo>
                    <a:pt x="34" y="150"/>
                    <a:pt x="34" y="150"/>
                    <a:pt x="34" y="150"/>
                  </a:cubicBezTo>
                  <a:cubicBezTo>
                    <a:pt x="34" y="151"/>
                    <a:pt x="34" y="151"/>
                    <a:pt x="34" y="151"/>
                  </a:cubicBezTo>
                  <a:cubicBezTo>
                    <a:pt x="33" y="152"/>
                    <a:pt x="33" y="152"/>
                    <a:pt x="33" y="152"/>
                  </a:cubicBezTo>
                  <a:cubicBezTo>
                    <a:pt x="34" y="153"/>
                    <a:pt x="34" y="153"/>
                    <a:pt x="34" y="153"/>
                  </a:cubicBezTo>
                  <a:cubicBezTo>
                    <a:pt x="36" y="153"/>
                    <a:pt x="36" y="153"/>
                    <a:pt x="36" y="153"/>
                  </a:cubicBezTo>
                  <a:cubicBezTo>
                    <a:pt x="37" y="155"/>
                    <a:pt x="37" y="155"/>
                    <a:pt x="37" y="155"/>
                  </a:cubicBezTo>
                  <a:cubicBezTo>
                    <a:pt x="40" y="154"/>
                    <a:pt x="40" y="154"/>
                    <a:pt x="40" y="154"/>
                  </a:cubicBezTo>
                  <a:cubicBezTo>
                    <a:pt x="39" y="155"/>
                    <a:pt x="39" y="155"/>
                    <a:pt x="39" y="155"/>
                  </a:cubicBezTo>
                  <a:cubicBezTo>
                    <a:pt x="37" y="156"/>
                    <a:pt x="37" y="156"/>
                    <a:pt x="37" y="156"/>
                  </a:cubicBezTo>
                  <a:cubicBezTo>
                    <a:pt x="36" y="158"/>
                    <a:pt x="36" y="158"/>
                    <a:pt x="36" y="158"/>
                  </a:cubicBezTo>
                  <a:cubicBezTo>
                    <a:pt x="36" y="159"/>
                    <a:pt x="36" y="159"/>
                    <a:pt x="36" y="159"/>
                  </a:cubicBezTo>
                  <a:cubicBezTo>
                    <a:pt x="39" y="158"/>
                    <a:pt x="39" y="158"/>
                    <a:pt x="39" y="158"/>
                  </a:cubicBezTo>
                  <a:cubicBezTo>
                    <a:pt x="38" y="159"/>
                    <a:pt x="36" y="160"/>
                    <a:pt x="35" y="160"/>
                  </a:cubicBezTo>
                  <a:cubicBezTo>
                    <a:pt x="34" y="159"/>
                    <a:pt x="34" y="159"/>
                    <a:pt x="34" y="159"/>
                  </a:cubicBezTo>
                  <a:cubicBezTo>
                    <a:pt x="32" y="160"/>
                    <a:pt x="32" y="160"/>
                    <a:pt x="32" y="160"/>
                  </a:cubicBezTo>
                  <a:cubicBezTo>
                    <a:pt x="33" y="161"/>
                    <a:pt x="33" y="161"/>
                    <a:pt x="33" y="161"/>
                  </a:cubicBezTo>
                  <a:cubicBezTo>
                    <a:pt x="34" y="162"/>
                    <a:pt x="34" y="162"/>
                    <a:pt x="34" y="162"/>
                  </a:cubicBezTo>
                  <a:cubicBezTo>
                    <a:pt x="35" y="161"/>
                    <a:pt x="35" y="161"/>
                    <a:pt x="35" y="161"/>
                  </a:cubicBezTo>
                  <a:cubicBezTo>
                    <a:pt x="37" y="161"/>
                    <a:pt x="37" y="161"/>
                    <a:pt x="37" y="161"/>
                  </a:cubicBezTo>
                  <a:cubicBezTo>
                    <a:pt x="41" y="160"/>
                    <a:pt x="41" y="160"/>
                    <a:pt x="41" y="160"/>
                  </a:cubicBezTo>
                  <a:cubicBezTo>
                    <a:pt x="43" y="160"/>
                    <a:pt x="43" y="160"/>
                    <a:pt x="43" y="160"/>
                  </a:cubicBezTo>
                  <a:cubicBezTo>
                    <a:pt x="46" y="158"/>
                    <a:pt x="46" y="158"/>
                    <a:pt x="46" y="158"/>
                  </a:cubicBezTo>
                  <a:cubicBezTo>
                    <a:pt x="44" y="158"/>
                    <a:pt x="44" y="158"/>
                    <a:pt x="44" y="158"/>
                  </a:cubicBezTo>
                  <a:cubicBezTo>
                    <a:pt x="45" y="158"/>
                    <a:pt x="45" y="158"/>
                    <a:pt x="45" y="158"/>
                  </a:cubicBezTo>
                  <a:cubicBezTo>
                    <a:pt x="46" y="158"/>
                    <a:pt x="46" y="158"/>
                    <a:pt x="46" y="158"/>
                  </a:cubicBezTo>
                  <a:cubicBezTo>
                    <a:pt x="47" y="157"/>
                    <a:pt x="47" y="157"/>
                    <a:pt x="47" y="157"/>
                  </a:cubicBezTo>
                  <a:cubicBezTo>
                    <a:pt x="45" y="155"/>
                    <a:pt x="45" y="155"/>
                    <a:pt x="45" y="155"/>
                  </a:cubicBezTo>
                  <a:lnTo>
                    <a:pt x="43" y="153"/>
                  </a:lnTo>
                  <a:close/>
                  <a:moveTo>
                    <a:pt x="128" y="22"/>
                  </a:moveTo>
                  <a:cubicBezTo>
                    <a:pt x="130" y="21"/>
                    <a:pt x="130" y="21"/>
                    <a:pt x="130" y="21"/>
                  </a:cubicBezTo>
                  <a:cubicBezTo>
                    <a:pt x="131" y="21"/>
                    <a:pt x="131" y="21"/>
                    <a:pt x="131" y="21"/>
                  </a:cubicBezTo>
                  <a:cubicBezTo>
                    <a:pt x="130" y="22"/>
                    <a:pt x="130" y="22"/>
                    <a:pt x="130" y="22"/>
                  </a:cubicBezTo>
                  <a:cubicBezTo>
                    <a:pt x="131" y="24"/>
                    <a:pt x="131" y="24"/>
                    <a:pt x="131" y="24"/>
                  </a:cubicBezTo>
                  <a:cubicBezTo>
                    <a:pt x="132" y="22"/>
                    <a:pt x="132" y="22"/>
                    <a:pt x="132" y="22"/>
                  </a:cubicBezTo>
                  <a:cubicBezTo>
                    <a:pt x="133" y="22"/>
                    <a:pt x="133" y="22"/>
                    <a:pt x="133" y="22"/>
                  </a:cubicBezTo>
                  <a:cubicBezTo>
                    <a:pt x="134" y="20"/>
                    <a:pt x="134" y="20"/>
                    <a:pt x="134" y="20"/>
                  </a:cubicBezTo>
                  <a:cubicBezTo>
                    <a:pt x="133" y="23"/>
                    <a:pt x="133" y="23"/>
                    <a:pt x="133" y="23"/>
                  </a:cubicBezTo>
                  <a:cubicBezTo>
                    <a:pt x="134" y="25"/>
                    <a:pt x="134" y="25"/>
                    <a:pt x="134" y="25"/>
                  </a:cubicBezTo>
                  <a:cubicBezTo>
                    <a:pt x="134" y="26"/>
                    <a:pt x="134" y="28"/>
                    <a:pt x="133" y="30"/>
                  </a:cubicBezTo>
                  <a:cubicBezTo>
                    <a:pt x="133" y="30"/>
                    <a:pt x="133" y="30"/>
                    <a:pt x="133" y="30"/>
                  </a:cubicBezTo>
                  <a:cubicBezTo>
                    <a:pt x="132" y="32"/>
                    <a:pt x="132" y="32"/>
                    <a:pt x="132" y="32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35" y="29"/>
                    <a:pt x="135" y="29"/>
                    <a:pt x="135" y="29"/>
                  </a:cubicBezTo>
                  <a:cubicBezTo>
                    <a:pt x="136" y="29"/>
                    <a:pt x="136" y="29"/>
                    <a:pt x="136" y="29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6" y="27"/>
                    <a:pt x="136" y="27"/>
                    <a:pt x="136" y="27"/>
                  </a:cubicBezTo>
                  <a:cubicBezTo>
                    <a:pt x="135" y="25"/>
                    <a:pt x="135" y="25"/>
                    <a:pt x="135" y="25"/>
                  </a:cubicBezTo>
                  <a:cubicBezTo>
                    <a:pt x="136" y="24"/>
                    <a:pt x="136" y="24"/>
                    <a:pt x="136" y="24"/>
                  </a:cubicBezTo>
                  <a:cubicBezTo>
                    <a:pt x="136" y="22"/>
                    <a:pt x="136" y="22"/>
                    <a:pt x="136" y="22"/>
                  </a:cubicBezTo>
                  <a:cubicBezTo>
                    <a:pt x="135" y="22"/>
                    <a:pt x="135" y="22"/>
                    <a:pt x="135" y="22"/>
                  </a:cubicBezTo>
                  <a:cubicBezTo>
                    <a:pt x="136" y="20"/>
                    <a:pt x="136" y="20"/>
                    <a:pt x="136" y="20"/>
                  </a:cubicBezTo>
                  <a:cubicBezTo>
                    <a:pt x="137" y="19"/>
                    <a:pt x="137" y="19"/>
                    <a:pt x="137" y="19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7" y="18"/>
                    <a:pt x="137" y="18"/>
                    <a:pt x="137" y="18"/>
                  </a:cubicBezTo>
                  <a:cubicBezTo>
                    <a:pt x="136" y="17"/>
                    <a:pt x="136" y="17"/>
                    <a:pt x="136" y="17"/>
                  </a:cubicBezTo>
                  <a:cubicBezTo>
                    <a:pt x="137" y="17"/>
                    <a:pt x="137" y="17"/>
                    <a:pt x="137" y="17"/>
                  </a:cubicBezTo>
                  <a:cubicBezTo>
                    <a:pt x="137" y="15"/>
                    <a:pt x="137" y="15"/>
                    <a:pt x="137" y="15"/>
                  </a:cubicBezTo>
                  <a:cubicBezTo>
                    <a:pt x="137" y="15"/>
                    <a:pt x="137" y="15"/>
                    <a:pt x="137" y="15"/>
                  </a:cubicBezTo>
                  <a:cubicBezTo>
                    <a:pt x="138" y="14"/>
                    <a:pt x="138" y="14"/>
                    <a:pt x="138" y="14"/>
                  </a:cubicBezTo>
                  <a:cubicBezTo>
                    <a:pt x="137" y="14"/>
                    <a:pt x="137" y="14"/>
                    <a:pt x="137" y="14"/>
                  </a:cubicBezTo>
                  <a:cubicBezTo>
                    <a:pt x="136" y="16"/>
                    <a:pt x="136" y="16"/>
                    <a:pt x="136" y="16"/>
                  </a:cubicBezTo>
                  <a:cubicBezTo>
                    <a:pt x="136" y="14"/>
                    <a:pt x="136" y="14"/>
                    <a:pt x="136" y="14"/>
                  </a:cubicBezTo>
                  <a:cubicBezTo>
                    <a:pt x="135" y="12"/>
                    <a:pt x="135" y="12"/>
                    <a:pt x="135" y="12"/>
                  </a:cubicBezTo>
                  <a:cubicBezTo>
                    <a:pt x="134" y="13"/>
                    <a:pt x="134" y="13"/>
                    <a:pt x="134" y="13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3" y="14"/>
                    <a:pt x="133" y="14"/>
                    <a:pt x="133" y="14"/>
                  </a:cubicBezTo>
                  <a:cubicBezTo>
                    <a:pt x="132" y="15"/>
                    <a:pt x="132" y="15"/>
                    <a:pt x="132" y="15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2" y="11"/>
                    <a:pt x="133" y="10"/>
                    <a:pt x="133" y="9"/>
                  </a:cubicBezTo>
                  <a:cubicBezTo>
                    <a:pt x="133" y="7"/>
                    <a:pt x="133" y="7"/>
                    <a:pt x="133" y="7"/>
                  </a:cubicBezTo>
                  <a:cubicBezTo>
                    <a:pt x="133" y="8"/>
                    <a:pt x="133" y="8"/>
                    <a:pt x="133" y="8"/>
                  </a:cubicBezTo>
                  <a:cubicBezTo>
                    <a:pt x="131" y="8"/>
                    <a:pt x="131" y="8"/>
                    <a:pt x="131" y="8"/>
                  </a:cubicBezTo>
                  <a:cubicBezTo>
                    <a:pt x="131" y="9"/>
                    <a:pt x="131" y="9"/>
                    <a:pt x="131" y="9"/>
                  </a:cubicBezTo>
                  <a:cubicBezTo>
                    <a:pt x="130" y="11"/>
                    <a:pt x="130" y="11"/>
                    <a:pt x="130" y="11"/>
                  </a:cubicBezTo>
                  <a:cubicBezTo>
                    <a:pt x="129" y="10"/>
                    <a:pt x="129" y="10"/>
                    <a:pt x="129" y="10"/>
                  </a:cubicBezTo>
                  <a:cubicBezTo>
                    <a:pt x="128" y="13"/>
                    <a:pt x="128" y="13"/>
                    <a:pt x="128" y="13"/>
                  </a:cubicBezTo>
                  <a:cubicBezTo>
                    <a:pt x="131" y="12"/>
                    <a:pt x="131" y="12"/>
                    <a:pt x="131" y="12"/>
                  </a:cubicBezTo>
                  <a:cubicBezTo>
                    <a:pt x="131" y="14"/>
                    <a:pt x="131" y="14"/>
                    <a:pt x="131" y="14"/>
                  </a:cubicBezTo>
                  <a:cubicBezTo>
                    <a:pt x="132" y="15"/>
                    <a:pt x="132" y="15"/>
                    <a:pt x="132" y="15"/>
                  </a:cubicBezTo>
                  <a:cubicBezTo>
                    <a:pt x="132" y="16"/>
                    <a:pt x="132" y="16"/>
                    <a:pt x="132" y="16"/>
                  </a:cubicBezTo>
                  <a:cubicBezTo>
                    <a:pt x="134" y="17"/>
                    <a:pt x="134" y="17"/>
                    <a:pt x="134" y="17"/>
                  </a:cubicBezTo>
                  <a:cubicBezTo>
                    <a:pt x="133" y="17"/>
                    <a:pt x="133" y="17"/>
                    <a:pt x="133" y="17"/>
                  </a:cubicBezTo>
                  <a:cubicBezTo>
                    <a:pt x="132" y="18"/>
                    <a:pt x="132" y="18"/>
                    <a:pt x="132" y="18"/>
                  </a:cubicBezTo>
                  <a:cubicBezTo>
                    <a:pt x="131" y="18"/>
                    <a:pt x="131" y="18"/>
                    <a:pt x="131" y="18"/>
                  </a:cubicBezTo>
                  <a:cubicBezTo>
                    <a:pt x="131" y="19"/>
                    <a:pt x="131" y="19"/>
                    <a:pt x="131" y="19"/>
                  </a:cubicBezTo>
                  <a:cubicBezTo>
                    <a:pt x="130" y="18"/>
                    <a:pt x="130" y="18"/>
                    <a:pt x="130" y="18"/>
                  </a:cubicBezTo>
                  <a:cubicBezTo>
                    <a:pt x="127" y="19"/>
                    <a:pt x="127" y="19"/>
                    <a:pt x="127" y="19"/>
                  </a:cubicBezTo>
                  <a:cubicBezTo>
                    <a:pt x="127" y="19"/>
                    <a:pt x="127" y="19"/>
                    <a:pt x="127" y="19"/>
                  </a:cubicBezTo>
                  <a:cubicBezTo>
                    <a:pt x="127" y="21"/>
                    <a:pt x="127" y="21"/>
                    <a:pt x="127" y="21"/>
                  </a:cubicBezTo>
                  <a:lnTo>
                    <a:pt x="128" y="22"/>
                  </a:lnTo>
                  <a:close/>
                  <a:moveTo>
                    <a:pt x="138" y="12"/>
                  </a:moveTo>
                  <a:cubicBezTo>
                    <a:pt x="138" y="10"/>
                    <a:pt x="138" y="10"/>
                    <a:pt x="138" y="10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7" y="8"/>
                    <a:pt x="137" y="8"/>
                    <a:pt x="137" y="8"/>
                  </a:cubicBezTo>
                  <a:cubicBezTo>
                    <a:pt x="138" y="8"/>
                    <a:pt x="138" y="8"/>
                    <a:pt x="138" y="8"/>
                  </a:cubicBezTo>
                  <a:cubicBezTo>
                    <a:pt x="137" y="6"/>
                    <a:pt x="137" y="6"/>
                    <a:pt x="137" y="6"/>
                  </a:cubicBezTo>
                  <a:cubicBezTo>
                    <a:pt x="138" y="7"/>
                    <a:pt x="138" y="7"/>
                    <a:pt x="138" y="7"/>
                  </a:cubicBezTo>
                  <a:cubicBezTo>
                    <a:pt x="138" y="4"/>
                    <a:pt x="138" y="4"/>
                    <a:pt x="138" y="4"/>
                  </a:cubicBezTo>
                  <a:cubicBezTo>
                    <a:pt x="137" y="4"/>
                    <a:pt x="137" y="4"/>
                    <a:pt x="137" y="4"/>
                  </a:cubicBezTo>
                  <a:cubicBezTo>
                    <a:pt x="136" y="5"/>
                    <a:pt x="136" y="5"/>
                    <a:pt x="136" y="5"/>
                  </a:cubicBezTo>
                  <a:cubicBezTo>
                    <a:pt x="136" y="6"/>
                    <a:pt x="136" y="7"/>
                    <a:pt x="137" y="8"/>
                  </a:cubicBezTo>
                  <a:cubicBezTo>
                    <a:pt x="135" y="7"/>
                    <a:pt x="135" y="7"/>
                    <a:pt x="135" y="7"/>
                  </a:cubicBezTo>
                  <a:cubicBezTo>
                    <a:pt x="135" y="8"/>
                    <a:pt x="135" y="10"/>
                    <a:pt x="136" y="12"/>
                  </a:cubicBezTo>
                  <a:lnTo>
                    <a:pt x="138" y="12"/>
                  </a:lnTo>
                  <a:close/>
                  <a:moveTo>
                    <a:pt x="18" y="126"/>
                  </a:moveTo>
                  <a:cubicBezTo>
                    <a:pt x="17" y="125"/>
                    <a:pt x="17" y="125"/>
                    <a:pt x="17" y="125"/>
                  </a:cubicBezTo>
                  <a:cubicBezTo>
                    <a:pt x="15" y="124"/>
                    <a:pt x="15" y="124"/>
                    <a:pt x="15" y="124"/>
                  </a:cubicBezTo>
                  <a:cubicBezTo>
                    <a:pt x="15" y="123"/>
                    <a:pt x="15" y="123"/>
                    <a:pt x="15" y="123"/>
                  </a:cubicBezTo>
                  <a:cubicBezTo>
                    <a:pt x="17" y="125"/>
                    <a:pt x="17" y="125"/>
                    <a:pt x="17" y="125"/>
                  </a:cubicBezTo>
                  <a:cubicBezTo>
                    <a:pt x="17" y="123"/>
                    <a:pt x="17" y="123"/>
                    <a:pt x="17" y="123"/>
                  </a:cubicBezTo>
                  <a:cubicBezTo>
                    <a:pt x="15" y="122"/>
                    <a:pt x="15" y="122"/>
                    <a:pt x="15" y="122"/>
                  </a:cubicBezTo>
                  <a:cubicBezTo>
                    <a:pt x="14" y="123"/>
                    <a:pt x="14" y="123"/>
                    <a:pt x="14" y="123"/>
                  </a:cubicBezTo>
                  <a:cubicBezTo>
                    <a:pt x="14" y="125"/>
                    <a:pt x="14" y="125"/>
                    <a:pt x="14" y="125"/>
                  </a:cubicBezTo>
                  <a:cubicBezTo>
                    <a:pt x="13" y="128"/>
                    <a:pt x="13" y="128"/>
                    <a:pt x="13" y="128"/>
                  </a:cubicBezTo>
                  <a:cubicBezTo>
                    <a:pt x="14" y="128"/>
                    <a:pt x="14" y="128"/>
                    <a:pt x="14" y="128"/>
                  </a:cubicBezTo>
                  <a:cubicBezTo>
                    <a:pt x="14" y="131"/>
                    <a:pt x="14" y="131"/>
                    <a:pt x="14" y="131"/>
                  </a:cubicBezTo>
                  <a:cubicBezTo>
                    <a:pt x="15" y="132"/>
                    <a:pt x="15" y="132"/>
                    <a:pt x="15" y="132"/>
                  </a:cubicBezTo>
                  <a:cubicBezTo>
                    <a:pt x="17" y="133"/>
                    <a:pt x="17" y="133"/>
                    <a:pt x="17" y="133"/>
                  </a:cubicBezTo>
                  <a:cubicBezTo>
                    <a:pt x="17" y="132"/>
                    <a:pt x="17" y="132"/>
                    <a:pt x="17" y="132"/>
                  </a:cubicBezTo>
                  <a:cubicBezTo>
                    <a:pt x="16" y="131"/>
                    <a:pt x="16" y="131"/>
                    <a:pt x="16" y="131"/>
                  </a:cubicBezTo>
                  <a:cubicBezTo>
                    <a:pt x="17" y="129"/>
                    <a:pt x="17" y="129"/>
                    <a:pt x="17" y="129"/>
                  </a:cubicBezTo>
                  <a:cubicBezTo>
                    <a:pt x="15" y="128"/>
                    <a:pt x="15" y="128"/>
                    <a:pt x="15" y="128"/>
                  </a:cubicBezTo>
                  <a:cubicBezTo>
                    <a:pt x="17" y="128"/>
                    <a:pt x="17" y="128"/>
                    <a:pt x="17" y="128"/>
                  </a:cubicBezTo>
                  <a:lnTo>
                    <a:pt x="18" y="126"/>
                  </a:lnTo>
                  <a:close/>
                  <a:moveTo>
                    <a:pt x="16" y="118"/>
                  </a:moveTo>
                  <a:cubicBezTo>
                    <a:pt x="18" y="117"/>
                    <a:pt x="18" y="117"/>
                    <a:pt x="18" y="117"/>
                  </a:cubicBezTo>
                  <a:cubicBezTo>
                    <a:pt x="18" y="117"/>
                    <a:pt x="18" y="117"/>
                    <a:pt x="18" y="117"/>
                  </a:cubicBezTo>
                  <a:cubicBezTo>
                    <a:pt x="20" y="117"/>
                    <a:pt x="20" y="117"/>
                    <a:pt x="20" y="117"/>
                  </a:cubicBezTo>
                  <a:cubicBezTo>
                    <a:pt x="19" y="114"/>
                    <a:pt x="19" y="114"/>
                    <a:pt x="19" y="114"/>
                  </a:cubicBezTo>
                  <a:cubicBezTo>
                    <a:pt x="19" y="114"/>
                    <a:pt x="19" y="114"/>
                    <a:pt x="19" y="114"/>
                  </a:cubicBezTo>
                  <a:cubicBezTo>
                    <a:pt x="21" y="116"/>
                    <a:pt x="21" y="116"/>
                    <a:pt x="21" y="116"/>
                  </a:cubicBezTo>
                  <a:cubicBezTo>
                    <a:pt x="21" y="115"/>
                    <a:pt x="21" y="115"/>
                    <a:pt x="21" y="115"/>
                  </a:cubicBezTo>
                  <a:cubicBezTo>
                    <a:pt x="21" y="114"/>
                    <a:pt x="21" y="114"/>
                    <a:pt x="21" y="114"/>
                  </a:cubicBezTo>
                  <a:cubicBezTo>
                    <a:pt x="19" y="114"/>
                    <a:pt x="19" y="114"/>
                    <a:pt x="19" y="114"/>
                  </a:cubicBezTo>
                  <a:cubicBezTo>
                    <a:pt x="19" y="113"/>
                    <a:pt x="19" y="113"/>
                    <a:pt x="19" y="113"/>
                  </a:cubicBezTo>
                  <a:cubicBezTo>
                    <a:pt x="17" y="114"/>
                    <a:pt x="17" y="114"/>
                    <a:pt x="17" y="114"/>
                  </a:cubicBezTo>
                  <a:cubicBezTo>
                    <a:pt x="16" y="114"/>
                    <a:pt x="16" y="114"/>
                    <a:pt x="16" y="114"/>
                  </a:cubicBezTo>
                  <a:cubicBezTo>
                    <a:pt x="15" y="114"/>
                    <a:pt x="15" y="114"/>
                    <a:pt x="15" y="114"/>
                  </a:cubicBezTo>
                  <a:cubicBezTo>
                    <a:pt x="15" y="114"/>
                    <a:pt x="15" y="114"/>
                    <a:pt x="15" y="114"/>
                  </a:cubicBezTo>
                  <a:cubicBezTo>
                    <a:pt x="14" y="113"/>
                    <a:pt x="14" y="113"/>
                    <a:pt x="14" y="113"/>
                  </a:cubicBezTo>
                  <a:cubicBezTo>
                    <a:pt x="12" y="116"/>
                    <a:pt x="12" y="116"/>
                    <a:pt x="12" y="116"/>
                  </a:cubicBezTo>
                  <a:cubicBezTo>
                    <a:pt x="14" y="117"/>
                    <a:pt x="14" y="117"/>
                    <a:pt x="14" y="117"/>
                  </a:cubicBezTo>
                  <a:cubicBezTo>
                    <a:pt x="14" y="116"/>
                    <a:pt x="14" y="116"/>
                    <a:pt x="14" y="116"/>
                  </a:cubicBezTo>
                  <a:cubicBezTo>
                    <a:pt x="16" y="117"/>
                    <a:pt x="16" y="117"/>
                    <a:pt x="16" y="117"/>
                  </a:cubicBezTo>
                  <a:cubicBezTo>
                    <a:pt x="17" y="119"/>
                    <a:pt x="17" y="119"/>
                    <a:pt x="17" y="119"/>
                  </a:cubicBezTo>
                  <a:cubicBezTo>
                    <a:pt x="19" y="119"/>
                    <a:pt x="19" y="119"/>
                    <a:pt x="19" y="119"/>
                  </a:cubicBezTo>
                  <a:cubicBezTo>
                    <a:pt x="20" y="118"/>
                    <a:pt x="20" y="118"/>
                    <a:pt x="20" y="118"/>
                  </a:cubicBezTo>
                  <a:cubicBezTo>
                    <a:pt x="19" y="117"/>
                    <a:pt x="19" y="117"/>
                    <a:pt x="19" y="117"/>
                  </a:cubicBezTo>
                  <a:lnTo>
                    <a:pt x="16" y="118"/>
                  </a:lnTo>
                  <a:close/>
                  <a:moveTo>
                    <a:pt x="27" y="107"/>
                  </a:moveTo>
                  <a:cubicBezTo>
                    <a:pt x="27" y="106"/>
                    <a:pt x="27" y="106"/>
                    <a:pt x="27" y="106"/>
                  </a:cubicBezTo>
                  <a:cubicBezTo>
                    <a:pt x="30" y="107"/>
                    <a:pt x="30" y="107"/>
                    <a:pt x="30" y="107"/>
                  </a:cubicBezTo>
                  <a:cubicBezTo>
                    <a:pt x="29" y="105"/>
                    <a:pt x="29" y="105"/>
                    <a:pt x="29" y="105"/>
                  </a:cubicBezTo>
                  <a:cubicBezTo>
                    <a:pt x="28" y="103"/>
                    <a:pt x="28" y="103"/>
                    <a:pt x="28" y="103"/>
                  </a:cubicBezTo>
                  <a:cubicBezTo>
                    <a:pt x="29" y="101"/>
                    <a:pt x="29" y="101"/>
                    <a:pt x="29" y="101"/>
                  </a:cubicBezTo>
                  <a:cubicBezTo>
                    <a:pt x="30" y="101"/>
                    <a:pt x="30" y="101"/>
                    <a:pt x="30" y="101"/>
                  </a:cubicBezTo>
                  <a:cubicBezTo>
                    <a:pt x="29" y="103"/>
                    <a:pt x="29" y="103"/>
                    <a:pt x="29" y="103"/>
                  </a:cubicBezTo>
                  <a:cubicBezTo>
                    <a:pt x="30" y="105"/>
                    <a:pt x="30" y="105"/>
                    <a:pt x="30" y="105"/>
                  </a:cubicBezTo>
                  <a:cubicBezTo>
                    <a:pt x="32" y="106"/>
                    <a:pt x="32" y="106"/>
                    <a:pt x="32" y="106"/>
                  </a:cubicBezTo>
                  <a:cubicBezTo>
                    <a:pt x="34" y="104"/>
                    <a:pt x="34" y="104"/>
                    <a:pt x="34" y="104"/>
                  </a:cubicBezTo>
                  <a:cubicBezTo>
                    <a:pt x="32" y="102"/>
                    <a:pt x="32" y="102"/>
                    <a:pt x="32" y="102"/>
                  </a:cubicBezTo>
                  <a:cubicBezTo>
                    <a:pt x="34" y="103"/>
                    <a:pt x="34" y="103"/>
                    <a:pt x="34" y="103"/>
                  </a:cubicBezTo>
                  <a:cubicBezTo>
                    <a:pt x="36" y="102"/>
                    <a:pt x="36" y="102"/>
                    <a:pt x="36" y="102"/>
                  </a:cubicBezTo>
                  <a:cubicBezTo>
                    <a:pt x="35" y="100"/>
                    <a:pt x="35" y="100"/>
                    <a:pt x="35" y="100"/>
                  </a:cubicBezTo>
                  <a:cubicBezTo>
                    <a:pt x="31" y="100"/>
                    <a:pt x="31" y="100"/>
                    <a:pt x="31" y="100"/>
                  </a:cubicBezTo>
                  <a:cubicBezTo>
                    <a:pt x="33" y="99"/>
                    <a:pt x="33" y="99"/>
                    <a:pt x="33" y="99"/>
                  </a:cubicBezTo>
                  <a:cubicBezTo>
                    <a:pt x="33" y="100"/>
                    <a:pt x="33" y="100"/>
                    <a:pt x="33" y="100"/>
                  </a:cubicBezTo>
                  <a:cubicBezTo>
                    <a:pt x="35" y="98"/>
                    <a:pt x="35" y="98"/>
                    <a:pt x="35" y="98"/>
                  </a:cubicBezTo>
                  <a:cubicBezTo>
                    <a:pt x="35" y="96"/>
                    <a:pt x="35" y="96"/>
                    <a:pt x="35" y="96"/>
                  </a:cubicBezTo>
                  <a:cubicBezTo>
                    <a:pt x="38" y="97"/>
                    <a:pt x="38" y="97"/>
                    <a:pt x="38" y="97"/>
                  </a:cubicBezTo>
                  <a:cubicBezTo>
                    <a:pt x="40" y="96"/>
                    <a:pt x="40" y="96"/>
                    <a:pt x="40" y="96"/>
                  </a:cubicBezTo>
                  <a:cubicBezTo>
                    <a:pt x="40" y="95"/>
                    <a:pt x="40" y="95"/>
                    <a:pt x="40" y="95"/>
                  </a:cubicBezTo>
                  <a:cubicBezTo>
                    <a:pt x="38" y="96"/>
                    <a:pt x="38" y="96"/>
                    <a:pt x="38" y="96"/>
                  </a:cubicBezTo>
                  <a:cubicBezTo>
                    <a:pt x="37" y="96"/>
                    <a:pt x="37" y="96"/>
                    <a:pt x="37" y="96"/>
                  </a:cubicBezTo>
                  <a:cubicBezTo>
                    <a:pt x="36" y="95"/>
                    <a:pt x="36" y="95"/>
                    <a:pt x="36" y="95"/>
                  </a:cubicBezTo>
                  <a:cubicBezTo>
                    <a:pt x="38" y="93"/>
                    <a:pt x="38" y="93"/>
                    <a:pt x="38" y="93"/>
                  </a:cubicBezTo>
                  <a:cubicBezTo>
                    <a:pt x="38" y="93"/>
                    <a:pt x="38" y="93"/>
                    <a:pt x="38" y="93"/>
                  </a:cubicBezTo>
                  <a:cubicBezTo>
                    <a:pt x="40" y="92"/>
                    <a:pt x="40" y="92"/>
                    <a:pt x="40" y="92"/>
                  </a:cubicBezTo>
                  <a:cubicBezTo>
                    <a:pt x="39" y="91"/>
                    <a:pt x="39" y="91"/>
                    <a:pt x="39" y="91"/>
                  </a:cubicBezTo>
                  <a:cubicBezTo>
                    <a:pt x="40" y="89"/>
                    <a:pt x="40" y="89"/>
                    <a:pt x="40" y="89"/>
                  </a:cubicBezTo>
                  <a:cubicBezTo>
                    <a:pt x="39" y="87"/>
                    <a:pt x="39" y="87"/>
                    <a:pt x="39" y="87"/>
                  </a:cubicBezTo>
                  <a:cubicBezTo>
                    <a:pt x="38" y="86"/>
                    <a:pt x="38" y="86"/>
                    <a:pt x="38" y="86"/>
                  </a:cubicBezTo>
                  <a:cubicBezTo>
                    <a:pt x="36" y="88"/>
                    <a:pt x="34" y="90"/>
                    <a:pt x="31" y="91"/>
                  </a:cubicBezTo>
                  <a:cubicBezTo>
                    <a:pt x="29" y="91"/>
                    <a:pt x="29" y="91"/>
                    <a:pt x="29" y="91"/>
                  </a:cubicBezTo>
                  <a:cubicBezTo>
                    <a:pt x="27" y="93"/>
                    <a:pt x="27" y="93"/>
                    <a:pt x="27" y="93"/>
                  </a:cubicBezTo>
                  <a:cubicBezTo>
                    <a:pt x="28" y="95"/>
                    <a:pt x="28" y="95"/>
                    <a:pt x="28" y="95"/>
                  </a:cubicBezTo>
                  <a:cubicBezTo>
                    <a:pt x="29" y="96"/>
                    <a:pt x="29" y="96"/>
                    <a:pt x="29" y="96"/>
                  </a:cubicBezTo>
                  <a:cubicBezTo>
                    <a:pt x="29" y="97"/>
                    <a:pt x="29" y="97"/>
                    <a:pt x="29" y="97"/>
                  </a:cubicBezTo>
                  <a:cubicBezTo>
                    <a:pt x="28" y="96"/>
                    <a:pt x="28" y="96"/>
                    <a:pt x="28" y="96"/>
                  </a:cubicBezTo>
                  <a:cubicBezTo>
                    <a:pt x="26" y="97"/>
                    <a:pt x="26" y="97"/>
                    <a:pt x="26" y="97"/>
                  </a:cubicBezTo>
                  <a:cubicBezTo>
                    <a:pt x="25" y="95"/>
                    <a:pt x="25" y="95"/>
                    <a:pt x="25" y="95"/>
                  </a:cubicBezTo>
                  <a:cubicBezTo>
                    <a:pt x="26" y="95"/>
                    <a:pt x="26" y="95"/>
                    <a:pt x="26" y="95"/>
                  </a:cubicBezTo>
                  <a:cubicBezTo>
                    <a:pt x="23" y="94"/>
                    <a:pt x="23" y="94"/>
                    <a:pt x="23" y="94"/>
                  </a:cubicBezTo>
                  <a:cubicBezTo>
                    <a:pt x="23" y="96"/>
                    <a:pt x="23" y="96"/>
                    <a:pt x="23" y="96"/>
                  </a:cubicBezTo>
                  <a:cubicBezTo>
                    <a:pt x="23" y="96"/>
                    <a:pt x="23" y="96"/>
                    <a:pt x="23" y="96"/>
                  </a:cubicBezTo>
                  <a:cubicBezTo>
                    <a:pt x="22" y="96"/>
                    <a:pt x="22" y="96"/>
                    <a:pt x="22" y="96"/>
                  </a:cubicBezTo>
                  <a:cubicBezTo>
                    <a:pt x="21" y="98"/>
                    <a:pt x="21" y="98"/>
                    <a:pt x="21" y="98"/>
                  </a:cubicBezTo>
                  <a:cubicBezTo>
                    <a:pt x="22" y="100"/>
                    <a:pt x="22" y="100"/>
                    <a:pt x="22" y="100"/>
                  </a:cubicBezTo>
                  <a:cubicBezTo>
                    <a:pt x="23" y="100"/>
                    <a:pt x="23" y="100"/>
                    <a:pt x="23" y="100"/>
                  </a:cubicBezTo>
                  <a:cubicBezTo>
                    <a:pt x="22" y="101"/>
                    <a:pt x="22" y="101"/>
                    <a:pt x="22" y="101"/>
                  </a:cubicBezTo>
                  <a:cubicBezTo>
                    <a:pt x="25" y="101"/>
                    <a:pt x="25" y="101"/>
                    <a:pt x="25" y="101"/>
                  </a:cubicBezTo>
                  <a:cubicBezTo>
                    <a:pt x="22" y="102"/>
                    <a:pt x="22" y="102"/>
                    <a:pt x="22" y="102"/>
                  </a:cubicBezTo>
                  <a:cubicBezTo>
                    <a:pt x="21" y="103"/>
                    <a:pt x="21" y="103"/>
                    <a:pt x="21" y="103"/>
                  </a:cubicBezTo>
                  <a:cubicBezTo>
                    <a:pt x="23" y="104"/>
                    <a:pt x="23" y="104"/>
                    <a:pt x="23" y="104"/>
                  </a:cubicBezTo>
                  <a:cubicBezTo>
                    <a:pt x="26" y="105"/>
                    <a:pt x="26" y="105"/>
                    <a:pt x="26" y="105"/>
                  </a:cubicBezTo>
                  <a:cubicBezTo>
                    <a:pt x="26" y="106"/>
                    <a:pt x="26" y="106"/>
                    <a:pt x="26" y="106"/>
                  </a:cubicBezTo>
                  <a:cubicBezTo>
                    <a:pt x="24" y="106"/>
                    <a:pt x="24" y="106"/>
                    <a:pt x="24" y="106"/>
                  </a:cubicBezTo>
                  <a:cubicBezTo>
                    <a:pt x="24" y="107"/>
                    <a:pt x="24" y="107"/>
                    <a:pt x="24" y="107"/>
                  </a:cubicBezTo>
                  <a:cubicBezTo>
                    <a:pt x="21" y="109"/>
                    <a:pt x="21" y="109"/>
                    <a:pt x="21" y="109"/>
                  </a:cubicBezTo>
                  <a:cubicBezTo>
                    <a:pt x="23" y="111"/>
                    <a:pt x="23" y="111"/>
                    <a:pt x="23" y="111"/>
                  </a:cubicBezTo>
                  <a:cubicBezTo>
                    <a:pt x="25" y="111"/>
                    <a:pt x="25" y="111"/>
                    <a:pt x="25" y="111"/>
                  </a:cubicBezTo>
                  <a:cubicBezTo>
                    <a:pt x="26" y="109"/>
                    <a:pt x="26" y="109"/>
                    <a:pt x="26" y="109"/>
                  </a:cubicBezTo>
                  <a:cubicBezTo>
                    <a:pt x="28" y="108"/>
                    <a:pt x="28" y="108"/>
                    <a:pt x="28" y="108"/>
                  </a:cubicBezTo>
                  <a:lnTo>
                    <a:pt x="27" y="107"/>
                  </a:lnTo>
                  <a:close/>
                  <a:moveTo>
                    <a:pt x="70" y="235"/>
                  </a:moveTo>
                  <a:cubicBezTo>
                    <a:pt x="69" y="235"/>
                    <a:pt x="68" y="236"/>
                    <a:pt x="68" y="237"/>
                  </a:cubicBezTo>
                  <a:cubicBezTo>
                    <a:pt x="67" y="238"/>
                    <a:pt x="67" y="240"/>
                    <a:pt x="66" y="242"/>
                  </a:cubicBezTo>
                  <a:cubicBezTo>
                    <a:pt x="67" y="241"/>
                    <a:pt x="67" y="241"/>
                    <a:pt x="67" y="241"/>
                  </a:cubicBezTo>
                  <a:cubicBezTo>
                    <a:pt x="69" y="242"/>
                    <a:pt x="69" y="242"/>
                    <a:pt x="69" y="242"/>
                  </a:cubicBezTo>
                  <a:cubicBezTo>
                    <a:pt x="70" y="241"/>
                    <a:pt x="71" y="240"/>
                    <a:pt x="72" y="239"/>
                  </a:cubicBezTo>
                  <a:cubicBezTo>
                    <a:pt x="74" y="238"/>
                    <a:pt x="75" y="236"/>
                    <a:pt x="76" y="235"/>
                  </a:cubicBezTo>
                  <a:cubicBezTo>
                    <a:pt x="75" y="233"/>
                    <a:pt x="75" y="233"/>
                    <a:pt x="75" y="233"/>
                  </a:cubicBezTo>
                  <a:cubicBezTo>
                    <a:pt x="74" y="232"/>
                    <a:pt x="74" y="232"/>
                    <a:pt x="74" y="232"/>
                  </a:cubicBezTo>
                  <a:cubicBezTo>
                    <a:pt x="75" y="230"/>
                    <a:pt x="75" y="230"/>
                    <a:pt x="75" y="230"/>
                  </a:cubicBezTo>
                  <a:cubicBezTo>
                    <a:pt x="73" y="231"/>
                    <a:pt x="73" y="231"/>
                    <a:pt x="73" y="231"/>
                  </a:cubicBezTo>
                  <a:cubicBezTo>
                    <a:pt x="71" y="232"/>
                    <a:pt x="71" y="232"/>
                    <a:pt x="71" y="232"/>
                  </a:cubicBezTo>
                  <a:lnTo>
                    <a:pt x="70" y="235"/>
                  </a:lnTo>
                  <a:close/>
                  <a:moveTo>
                    <a:pt x="18" y="208"/>
                  </a:moveTo>
                  <a:cubicBezTo>
                    <a:pt x="17" y="209"/>
                    <a:pt x="17" y="209"/>
                    <a:pt x="17" y="209"/>
                  </a:cubicBezTo>
                  <a:cubicBezTo>
                    <a:pt x="17" y="210"/>
                    <a:pt x="17" y="210"/>
                    <a:pt x="17" y="210"/>
                  </a:cubicBezTo>
                  <a:cubicBezTo>
                    <a:pt x="16" y="212"/>
                    <a:pt x="16" y="212"/>
                    <a:pt x="16" y="212"/>
                  </a:cubicBezTo>
                  <a:cubicBezTo>
                    <a:pt x="16" y="214"/>
                    <a:pt x="16" y="214"/>
                    <a:pt x="16" y="214"/>
                  </a:cubicBezTo>
                  <a:cubicBezTo>
                    <a:pt x="14" y="216"/>
                    <a:pt x="14" y="216"/>
                    <a:pt x="14" y="216"/>
                  </a:cubicBezTo>
                  <a:cubicBezTo>
                    <a:pt x="14" y="218"/>
                    <a:pt x="14" y="218"/>
                    <a:pt x="14" y="218"/>
                  </a:cubicBezTo>
                  <a:cubicBezTo>
                    <a:pt x="12" y="217"/>
                    <a:pt x="12" y="217"/>
                    <a:pt x="12" y="217"/>
                  </a:cubicBezTo>
                  <a:cubicBezTo>
                    <a:pt x="10" y="218"/>
                    <a:pt x="10" y="218"/>
                    <a:pt x="10" y="218"/>
                  </a:cubicBezTo>
                  <a:cubicBezTo>
                    <a:pt x="8" y="217"/>
                    <a:pt x="8" y="217"/>
                    <a:pt x="8" y="217"/>
                  </a:cubicBezTo>
                  <a:cubicBezTo>
                    <a:pt x="6" y="219"/>
                    <a:pt x="6" y="219"/>
                    <a:pt x="6" y="219"/>
                  </a:cubicBezTo>
                  <a:cubicBezTo>
                    <a:pt x="6" y="220"/>
                    <a:pt x="6" y="220"/>
                    <a:pt x="6" y="220"/>
                  </a:cubicBezTo>
                  <a:cubicBezTo>
                    <a:pt x="9" y="222"/>
                    <a:pt x="9" y="222"/>
                    <a:pt x="9" y="222"/>
                  </a:cubicBezTo>
                  <a:cubicBezTo>
                    <a:pt x="10" y="221"/>
                    <a:pt x="10" y="221"/>
                    <a:pt x="10" y="221"/>
                  </a:cubicBezTo>
                  <a:cubicBezTo>
                    <a:pt x="7" y="224"/>
                    <a:pt x="7" y="224"/>
                    <a:pt x="7" y="224"/>
                  </a:cubicBezTo>
                  <a:cubicBezTo>
                    <a:pt x="6" y="224"/>
                    <a:pt x="6" y="224"/>
                    <a:pt x="6" y="224"/>
                  </a:cubicBezTo>
                  <a:cubicBezTo>
                    <a:pt x="4" y="224"/>
                    <a:pt x="4" y="224"/>
                    <a:pt x="4" y="224"/>
                  </a:cubicBezTo>
                  <a:cubicBezTo>
                    <a:pt x="3" y="225"/>
                    <a:pt x="3" y="225"/>
                    <a:pt x="3" y="225"/>
                  </a:cubicBezTo>
                  <a:cubicBezTo>
                    <a:pt x="0" y="226"/>
                    <a:pt x="0" y="226"/>
                    <a:pt x="0" y="226"/>
                  </a:cubicBezTo>
                  <a:cubicBezTo>
                    <a:pt x="2" y="229"/>
                    <a:pt x="2" y="229"/>
                    <a:pt x="2" y="229"/>
                  </a:cubicBezTo>
                  <a:cubicBezTo>
                    <a:pt x="3" y="230"/>
                    <a:pt x="3" y="230"/>
                    <a:pt x="3" y="230"/>
                  </a:cubicBezTo>
                  <a:cubicBezTo>
                    <a:pt x="4" y="232"/>
                    <a:pt x="4" y="232"/>
                    <a:pt x="4" y="232"/>
                  </a:cubicBezTo>
                  <a:cubicBezTo>
                    <a:pt x="6" y="232"/>
                    <a:pt x="6" y="232"/>
                    <a:pt x="6" y="232"/>
                  </a:cubicBezTo>
                  <a:cubicBezTo>
                    <a:pt x="6" y="234"/>
                    <a:pt x="6" y="234"/>
                    <a:pt x="6" y="234"/>
                  </a:cubicBezTo>
                  <a:cubicBezTo>
                    <a:pt x="7" y="235"/>
                    <a:pt x="7" y="235"/>
                    <a:pt x="7" y="235"/>
                  </a:cubicBezTo>
                  <a:cubicBezTo>
                    <a:pt x="9" y="236"/>
                    <a:pt x="9" y="236"/>
                    <a:pt x="9" y="236"/>
                  </a:cubicBezTo>
                  <a:cubicBezTo>
                    <a:pt x="11" y="238"/>
                    <a:pt x="11" y="238"/>
                    <a:pt x="11" y="238"/>
                  </a:cubicBezTo>
                  <a:cubicBezTo>
                    <a:pt x="13" y="238"/>
                    <a:pt x="13" y="238"/>
                    <a:pt x="13" y="238"/>
                  </a:cubicBezTo>
                  <a:cubicBezTo>
                    <a:pt x="15" y="238"/>
                    <a:pt x="15" y="238"/>
                    <a:pt x="15" y="238"/>
                  </a:cubicBezTo>
                  <a:cubicBezTo>
                    <a:pt x="16" y="239"/>
                    <a:pt x="16" y="239"/>
                    <a:pt x="16" y="239"/>
                  </a:cubicBezTo>
                  <a:cubicBezTo>
                    <a:pt x="17" y="239"/>
                    <a:pt x="17" y="239"/>
                    <a:pt x="17" y="239"/>
                  </a:cubicBezTo>
                  <a:cubicBezTo>
                    <a:pt x="17" y="238"/>
                    <a:pt x="17" y="238"/>
                    <a:pt x="17" y="238"/>
                  </a:cubicBezTo>
                  <a:cubicBezTo>
                    <a:pt x="18" y="237"/>
                    <a:pt x="18" y="237"/>
                    <a:pt x="18" y="237"/>
                  </a:cubicBezTo>
                  <a:cubicBezTo>
                    <a:pt x="18" y="238"/>
                    <a:pt x="18" y="238"/>
                    <a:pt x="18" y="238"/>
                  </a:cubicBezTo>
                  <a:cubicBezTo>
                    <a:pt x="19" y="236"/>
                    <a:pt x="19" y="236"/>
                    <a:pt x="19" y="236"/>
                  </a:cubicBezTo>
                  <a:cubicBezTo>
                    <a:pt x="21" y="235"/>
                    <a:pt x="21" y="235"/>
                    <a:pt x="21" y="235"/>
                  </a:cubicBezTo>
                  <a:cubicBezTo>
                    <a:pt x="21" y="234"/>
                    <a:pt x="21" y="234"/>
                    <a:pt x="21" y="234"/>
                  </a:cubicBezTo>
                  <a:cubicBezTo>
                    <a:pt x="20" y="233"/>
                    <a:pt x="20" y="233"/>
                    <a:pt x="20" y="233"/>
                  </a:cubicBezTo>
                  <a:cubicBezTo>
                    <a:pt x="20" y="232"/>
                    <a:pt x="20" y="232"/>
                    <a:pt x="20" y="232"/>
                  </a:cubicBezTo>
                  <a:cubicBezTo>
                    <a:pt x="22" y="231"/>
                    <a:pt x="22" y="231"/>
                    <a:pt x="22" y="231"/>
                  </a:cubicBezTo>
                  <a:cubicBezTo>
                    <a:pt x="23" y="229"/>
                    <a:pt x="23" y="229"/>
                    <a:pt x="23" y="229"/>
                  </a:cubicBezTo>
                  <a:cubicBezTo>
                    <a:pt x="25" y="230"/>
                    <a:pt x="25" y="230"/>
                    <a:pt x="25" y="230"/>
                  </a:cubicBezTo>
                  <a:cubicBezTo>
                    <a:pt x="25" y="230"/>
                    <a:pt x="26" y="231"/>
                    <a:pt x="27" y="232"/>
                  </a:cubicBezTo>
                  <a:cubicBezTo>
                    <a:pt x="27" y="233"/>
                    <a:pt x="28" y="235"/>
                    <a:pt x="28" y="237"/>
                  </a:cubicBezTo>
                  <a:cubicBezTo>
                    <a:pt x="30" y="237"/>
                    <a:pt x="30" y="237"/>
                    <a:pt x="30" y="237"/>
                  </a:cubicBezTo>
                  <a:cubicBezTo>
                    <a:pt x="31" y="238"/>
                    <a:pt x="31" y="238"/>
                    <a:pt x="31" y="238"/>
                  </a:cubicBezTo>
                  <a:cubicBezTo>
                    <a:pt x="30" y="241"/>
                    <a:pt x="30" y="241"/>
                    <a:pt x="30" y="241"/>
                  </a:cubicBezTo>
                  <a:cubicBezTo>
                    <a:pt x="32" y="242"/>
                    <a:pt x="32" y="242"/>
                    <a:pt x="32" y="242"/>
                  </a:cubicBezTo>
                  <a:cubicBezTo>
                    <a:pt x="34" y="241"/>
                    <a:pt x="34" y="241"/>
                    <a:pt x="34" y="241"/>
                  </a:cubicBezTo>
                  <a:cubicBezTo>
                    <a:pt x="37" y="242"/>
                    <a:pt x="37" y="242"/>
                    <a:pt x="37" y="242"/>
                  </a:cubicBezTo>
                  <a:cubicBezTo>
                    <a:pt x="37" y="239"/>
                    <a:pt x="38" y="241"/>
                    <a:pt x="41" y="241"/>
                  </a:cubicBezTo>
                  <a:cubicBezTo>
                    <a:pt x="41" y="241"/>
                    <a:pt x="41" y="241"/>
                    <a:pt x="41" y="241"/>
                  </a:cubicBezTo>
                  <a:cubicBezTo>
                    <a:pt x="44" y="243"/>
                    <a:pt x="44" y="243"/>
                    <a:pt x="44" y="243"/>
                  </a:cubicBezTo>
                  <a:cubicBezTo>
                    <a:pt x="45" y="242"/>
                    <a:pt x="46" y="242"/>
                    <a:pt x="47" y="241"/>
                  </a:cubicBezTo>
                  <a:cubicBezTo>
                    <a:pt x="47" y="240"/>
                    <a:pt x="47" y="237"/>
                    <a:pt x="48" y="236"/>
                  </a:cubicBezTo>
                  <a:cubicBezTo>
                    <a:pt x="48" y="236"/>
                    <a:pt x="51" y="236"/>
                    <a:pt x="51" y="236"/>
                  </a:cubicBezTo>
                  <a:cubicBezTo>
                    <a:pt x="52" y="237"/>
                    <a:pt x="52" y="237"/>
                    <a:pt x="52" y="237"/>
                  </a:cubicBezTo>
                  <a:cubicBezTo>
                    <a:pt x="54" y="234"/>
                    <a:pt x="54" y="234"/>
                    <a:pt x="54" y="234"/>
                  </a:cubicBezTo>
                  <a:cubicBezTo>
                    <a:pt x="54" y="232"/>
                    <a:pt x="54" y="232"/>
                    <a:pt x="54" y="232"/>
                  </a:cubicBezTo>
                  <a:cubicBezTo>
                    <a:pt x="54" y="232"/>
                    <a:pt x="54" y="232"/>
                    <a:pt x="54" y="232"/>
                  </a:cubicBezTo>
                  <a:cubicBezTo>
                    <a:pt x="51" y="233"/>
                    <a:pt x="51" y="233"/>
                    <a:pt x="51" y="233"/>
                  </a:cubicBezTo>
                  <a:cubicBezTo>
                    <a:pt x="53" y="231"/>
                    <a:pt x="53" y="229"/>
                    <a:pt x="53" y="227"/>
                  </a:cubicBezTo>
                  <a:cubicBezTo>
                    <a:pt x="51" y="226"/>
                    <a:pt x="51" y="226"/>
                    <a:pt x="51" y="226"/>
                  </a:cubicBezTo>
                  <a:cubicBezTo>
                    <a:pt x="51" y="225"/>
                    <a:pt x="51" y="225"/>
                    <a:pt x="51" y="225"/>
                  </a:cubicBezTo>
                  <a:cubicBezTo>
                    <a:pt x="53" y="225"/>
                    <a:pt x="53" y="225"/>
                    <a:pt x="53" y="225"/>
                  </a:cubicBezTo>
                  <a:cubicBezTo>
                    <a:pt x="54" y="227"/>
                    <a:pt x="54" y="227"/>
                    <a:pt x="54" y="227"/>
                  </a:cubicBezTo>
                  <a:cubicBezTo>
                    <a:pt x="54" y="228"/>
                    <a:pt x="54" y="228"/>
                    <a:pt x="54" y="228"/>
                  </a:cubicBezTo>
                  <a:cubicBezTo>
                    <a:pt x="54" y="231"/>
                    <a:pt x="54" y="231"/>
                    <a:pt x="54" y="231"/>
                  </a:cubicBezTo>
                  <a:cubicBezTo>
                    <a:pt x="54" y="232"/>
                    <a:pt x="55" y="232"/>
                    <a:pt x="55" y="233"/>
                  </a:cubicBezTo>
                  <a:cubicBezTo>
                    <a:pt x="56" y="232"/>
                    <a:pt x="57" y="230"/>
                    <a:pt x="57" y="229"/>
                  </a:cubicBezTo>
                  <a:cubicBezTo>
                    <a:pt x="57" y="228"/>
                    <a:pt x="56" y="227"/>
                    <a:pt x="56" y="225"/>
                  </a:cubicBezTo>
                  <a:cubicBezTo>
                    <a:pt x="55" y="224"/>
                    <a:pt x="55" y="224"/>
                    <a:pt x="55" y="224"/>
                  </a:cubicBezTo>
                  <a:cubicBezTo>
                    <a:pt x="55" y="222"/>
                    <a:pt x="55" y="222"/>
                    <a:pt x="55" y="222"/>
                  </a:cubicBezTo>
                  <a:cubicBezTo>
                    <a:pt x="54" y="222"/>
                    <a:pt x="54" y="222"/>
                    <a:pt x="54" y="222"/>
                  </a:cubicBezTo>
                  <a:cubicBezTo>
                    <a:pt x="52" y="222"/>
                    <a:pt x="52" y="222"/>
                    <a:pt x="52" y="222"/>
                  </a:cubicBezTo>
                  <a:cubicBezTo>
                    <a:pt x="51" y="221"/>
                    <a:pt x="51" y="221"/>
                    <a:pt x="51" y="221"/>
                  </a:cubicBezTo>
                  <a:cubicBezTo>
                    <a:pt x="49" y="222"/>
                    <a:pt x="49" y="222"/>
                    <a:pt x="49" y="222"/>
                  </a:cubicBezTo>
                  <a:cubicBezTo>
                    <a:pt x="47" y="224"/>
                    <a:pt x="47" y="224"/>
                    <a:pt x="47" y="224"/>
                  </a:cubicBezTo>
                  <a:cubicBezTo>
                    <a:pt x="47" y="223"/>
                    <a:pt x="47" y="223"/>
                    <a:pt x="47" y="223"/>
                  </a:cubicBezTo>
                  <a:cubicBezTo>
                    <a:pt x="49" y="221"/>
                    <a:pt x="49" y="221"/>
                    <a:pt x="49" y="221"/>
                  </a:cubicBezTo>
                  <a:cubicBezTo>
                    <a:pt x="51" y="220"/>
                    <a:pt x="51" y="220"/>
                    <a:pt x="51" y="220"/>
                  </a:cubicBezTo>
                  <a:cubicBezTo>
                    <a:pt x="52" y="219"/>
                    <a:pt x="52" y="219"/>
                    <a:pt x="52" y="219"/>
                  </a:cubicBezTo>
                  <a:cubicBezTo>
                    <a:pt x="52" y="217"/>
                    <a:pt x="52" y="217"/>
                    <a:pt x="52" y="217"/>
                  </a:cubicBezTo>
                  <a:cubicBezTo>
                    <a:pt x="51" y="215"/>
                    <a:pt x="51" y="215"/>
                    <a:pt x="51" y="215"/>
                  </a:cubicBezTo>
                  <a:cubicBezTo>
                    <a:pt x="50" y="216"/>
                    <a:pt x="50" y="216"/>
                    <a:pt x="50" y="216"/>
                  </a:cubicBezTo>
                  <a:cubicBezTo>
                    <a:pt x="51" y="217"/>
                    <a:pt x="51" y="217"/>
                    <a:pt x="51" y="217"/>
                  </a:cubicBezTo>
                  <a:cubicBezTo>
                    <a:pt x="49" y="217"/>
                    <a:pt x="49" y="213"/>
                    <a:pt x="47" y="211"/>
                  </a:cubicBezTo>
                  <a:cubicBezTo>
                    <a:pt x="46" y="211"/>
                    <a:pt x="46" y="211"/>
                    <a:pt x="46" y="211"/>
                  </a:cubicBezTo>
                  <a:cubicBezTo>
                    <a:pt x="46" y="209"/>
                    <a:pt x="46" y="209"/>
                    <a:pt x="46" y="209"/>
                  </a:cubicBezTo>
                  <a:cubicBezTo>
                    <a:pt x="45" y="208"/>
                    <a:pt x="45" y="208"/>
                    <a:pt x="45" y="208"/>
                  </a:cubicBezTo>
                  <a:cubicBezTo>
                    <a:pt x="45" y="205"/>
                    <a:pt x="45" y="205"/>
                    <a:pt x="45" y="205"/>
                  </a:cubicBezTo>
                  <a:cubicBezTo>
                    <a:pt x="44" y="203"/>
                    <a:pt x="44" y="203"/>
                    <a:pt x="44" y="203"/>
                  </a:cubicBezTo>
                  <a:cubicBezTo>
                    <a:pt x="43" y="203"/>
                    <a:pt x="43" y="203"/>
                    <a:pt x="43" y="203"/>
                  </a:cubicBezTo>
                  <a:cubicBezTo>
                    <a:pt x="41" y="203"/>
                    <a:pt x="41" y="203"/>
                    <a:pt x="41" y="203"/>
                  </a:cubicBezTo>
                  <a:cubicBezTo>
                    <a:pt x="39" y="202"/>
                    <a:pt x="39" y="202"/>
                    <a:pt x="39" y="202"/>
                  </a:cubicBezTo>
                  <a:cubicBezTo>
                    <a:pt x="38" y="202"/>
                    <a:pt x="38" y="202"/>
                    <a:pt x="38" y="202"/>
                  </a:cubicBezTo>
                  <a:cubicBezTo>
                    <a:pt x="37" y="202"/>
                    <a:pt x="37" y="202"/>
                    <a:pt x="37" y="202"/>
                  </a:cubicBezTo>
                  <a:cubicBezTo>
                    <a:pt x="35" y="203"/>
                    <a:pt x="35" y="203"/>
                    <a:pt x="35" y="203"/>
                  </a:cubicBezTo>
                  <a:cubicBezTo>
                    <a:pt x="33" y="203"/>
                    <a:pt x="33" y="203"/>
                    <a:pt x="33" y="203"/>
                  </a:cubicBezTo>
                  <a:cubicBezTo>
                    <a:pt x="31" y="204"/>
                    <a:pt x="31" y="204"/>
                    <a:pt x="31" y="204"/>
                  </a:cubicBezTo>
                  <a:cubicBezTo>
                    <a:pt x="28" y="204"/>
                    <a:pt x="28" y="204"/>
                    <a:pt x="28" y="204"/>
                  </a:cubicBezTo>
                  <a:cubicBezTo>
                    <a:pt x="28" y="203"/>
                    <a:pt x="27" y="203"/>
                    <a:pt x="27" y="203"/>
                  </a:cubicBezTo>
                  <a:cubicBezTo>
                    <a:pt x="26" y="204"/>
                    <a:pt x="26" y="206"/>
                    <a:pt x="25" y="207"/>
                  </a:cubicBezTo>
                  <a:cubicBezTo>
                    <a:pt x="24" y="208"/>
                    <a:pt x="24" y="208"/>
                    <a:pt x="24" y="208"/>
                  </a:cubicBezTo>
                  <a:cubicBezTo>
                    <a:pt x="21" y="207"/>
                    <a:pt x="21" y="207"/>
                    <a:pt x="21" y="207"/>
                  </a:cubicBezTo>
                  <a:lnTo>
                    <a:pt x="18" y="208"/>
                  </a:ln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36" name="Freeform 43">
              <a:extLst>
                <a:ext uri="{FF2B5EF4-FFF2-40B4-BE49-F238E27FC236}">
                  <a16:creationId xmlns:a16="http://schemas.microsoft.com/office/drawing/2014/main" id="{B5C446B7-5949-1887-5DAF-3498552B0E8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891713" y="5484813"/>
              <a:ext cx="644525" cy="660400"/>
            </a:xfrm>
            <a:custGeom>
              <a:avLst/>
              <a:gdLst>
                <a:gd name="T0" fmla="*/ 88 w 169"/>
                <a:gd name="T1" fmla="*/ 36 h 173"/>
                <a:gd name="T2" fmla="*/ 59 w 169"/>
                <a:gd name="T3" fmla="*/ 34 h 173"/>
                <a:gd name="T4" fmla="*/ 66 w 169"/>
                <a:gd name="T5" fmla="*/ 77 h 173"/>
                <a:gd name="T6" fmla="*/ 68 w 169"/>
                <a:gd name="T7" fmla="*/ 113 h 173"/>
                <a:gd name="T8" fmla="*/ 50 w 169"/>
                <a:gd name="T9" fmla="*/ 122 h 173"/>
                <a:gd name="T10" fmla="*/ 52 w 169"/>
                <a:gd name="T11" fmla="*/ 90 h 173"/>
                <a:gd name="T12" fmla="*/ 32 w 169"/>
                <a:gd name="T13" fmla="*/ 87 h 173"/>
                <a:gd name="T14" fmla="*/ 14 w 169"/>
                <a:gd name="T15" fmla="*/ 62 h 173"/>
                <a:gd name="T16" fmla="*/ 36 w 169"/>
                <a:gd name="T17" fmla="*/ 22 h 173"/>
                <a:gd name="T18" fmla="*/ 98 w 169"/>
                <a:gd name="T19" fmla="*/ 9 h 173"/>
                <a:gd name="T20" fmla="*/ 144 w 169"/>
                <a:gd name="T21" fmla="*/ 159 h 173"/>
                <a:gd name="T22" fmla="*/ 121 w 169"/>
                <a:gd name="T23" fmla="*/ 136 h 173"/>
                <a:gd name="T24" fmla="*/ 106 w 169"/>
                <a:gd name="T25" fmla="*/ 131 h 173"/>
                <a:gd name="T26" fmla="*/ 98 w 169"/>
                <a:gd name="T27" fmla="*/ 125 h 173"/>
                <a:gd name="T28" fmla="*/ 148 w 169"/>
                <a:gd name="T29" fmla="*/ 122 h 173"/>
                <a:gd name="T30" fmla="*/ 146 w 169"/>
                <a:gd name="T31" fmla="*/ 119 h 173"/>
                <a:gd name="T32" fmla="*/ 142 w 169"/>
                <a:gd name="T33" fmla="*/ 117 h 173"/>
                <a:gd name="T34" fmla="*/ 146 w 169"/>
                <a:gd name="T35" fmla="*/ 113 h 173"/>
                <a:gd name="T36" fmla="*/ 137 w 169"/>
                <a:gd name="T37" fmla="*/ 112 h 173"/>
                <a:gd name="T38" fmla="*/ 101 w 169"/>
                <a:gd name="T39" fmla="*/ 105 h 173"/>
                <a:gd name="T40" fmla="*/ 150 w 169"/>
                <a:gd name="T41" fmla="*/ 156 h 173"/>
                <a:gd name="T42" fmla="*/ 149 w 169"/>
                <a:gd name="T43" fmla="*/ 158 h 173"/>
                <a:gd name="T44" fmla="*/ 161 w 169"/>
                <a:gd name="T45" fmla="*/ 137 h 173"/>
                <a:gd name="T46" fmla="*/ 115 w 169"/>
                <a:gd name="T47" fmla="*/ 136 h 173"/>
                <a:gd name="T48" fmla="*/ 152 w 169"/>
                <a:gd name="T49" fmla="*/ 133 h 173"/>
                <a:gd name="T50" fmla="*/ 131 w 169"/>
                <a:gd name="T51" fmla="*/ 130 h 173"/>
                <a:gd name="T52" fmla="*/ 97 w 169"/>
                <a:gd name="T53" fmla="*/ 128 h 173"/>
                <a:gd name="T54" fmla="*/ 144 w 169"/>
                <a:gd name="T55" fmla="*/ 128 h 173"/>
                <a:gd name="T56" fmla="*/ 126 w 169"/>
                <a:gd name="T57" fmla="*/ 123 h 173"/>
                <a:gd name="T58" fmla="*/ 144 w 169"/>
                <a:gd name="T59" fmla="*/ 121 h 173"/>
                <a:gd name="T60" fmla="*/ 112 w 169"/>
                <a:gd name="T61" fmla="*/ 117 h 173"/>
                <a:gd name="T62" fmla="*/ 96 w 169"/>
                <a:gd name="T63" fmla="*/ 112 h 173"/>
                <a:gd name="T64" fmla="*/ 114 w 169"/>
                <a:gd name="T65" fmla="*/ 109 h 173"/>
                <a:gd name="T66" fmla="*/ 111 w 169"/>
                <a:gd name="T67" fmla="*/ 106 h 173"/>
                <a:gd name="T68" fmla="*/ 94 w 169"/>
                <a:gd name="T69" fmla="*/ 104 h 173"/>
                <a:gd name="T70" fmla="*/ 103 w 169"/>
                <a:gd name="T71" fmla="*/ 100 h 173"/>
                <a:gd name="T72" fmla="*/ 116 w 169"/>
                <a:gd name="T73" fmla="*/ 81 h 173"/>
                <a:gd name="T74" fmla="*/ 132 w 169"/>
                <a:gd name="T75" fmla="*/ 103 h 173"/>
                <a:gd name="T76" fmla="*/ 140 w 169"/>
                <a:gd name="T77" fmla="*/ 102 h 173"/>
                <a:gd name="T78" fmla="*/ 122 w 169"/>
                <a:gd name="T79" fmla="*/ 82 h 173"/>
                <a:gd name="T80" fmla="*/ 126 w 169"/>
                <a:gd name="T81" fmla="*/ 90 h 173"/>
                <a:gd name="T82" fmla="*/ 125 w 169"/>
                <a:gd name="T83" fmla="*/ 62 h 173"/>
                <a:gd name="T84" fmla="*/ 133 w 169"/>
                <a:gd name="T85" fmla="*/ 67 h 173"/>
                <a:gd name="T86" fmla="*/ 114 w 169"/>
                <a:gd name="T87" fmla="*/ 45 h 173"/>
                <a:gd name="T88" fmla="*/ 109 w 169"/>
                <a:gd name="T89" fmla="*/ 49 h 173"/>
                <a:gd name="T90" fmla="*/ 93 w 169"/>
                <a:gd name="T91" fmla="*/ 98 h 173"/>
                <a:gd name="T92" fmla="*/ 98 w 169"/>
                <a:gd name="T93" fmla="*/ 74 h 173"/>
                <a:gd name="T94" fmla="*/ 75 w 169"/>
                <a:gd name="T95" fmla="*/ 72 h 173"/>
                <a:gd name="T96" fmla="*/ 79 w 169"/>
                <a:gd name="T97" fmla="*/ 82 h 173"/>
                <a:gd name="T98" fmla="*/ 89 w 169"/>
                <a:gd name="T99" fmla="*/ 90 h 173"/>
                <a:gd name="T100" fmla="*/ 96 w 169"/>
                <a:gd name="T101" fmla="*/ 91 h 173"/>
                <a:gd name="T102" fmla="*/ 86 w 169"/>
                <a:gd name="T103" fmla="*/ 78 h 173"/>
                <a:gd name="T104" fmla="*/ 127 w 169"/>
                <a:gd name="T105" fmla="*/ 169 h 173"/>
                <a:gd name="T106" fmla="*/ 90 w 169"/>
                <a:gd name="T107" fmla="*/ 164 h 173"/>
                <a:gd name="T108" fmla="*/ 124 w 169"/>
                <a:gd name="T109" fmla="*/ 167 h 173"/>
                <a:gd name="T110" fmla="*/ 126 w 169"/>
                <a:gd name="T111" fmla="*/ 163 h 173"/>
                <a:gd name="T112" fmla="*/ 105 w 169"/>
                <a:gd name="T113" fmla="*/ 158 h 173"/>
                <a:gd name="T114" fmla="*/ 88 w 169"/>
                <a:gd name="T115" fmla="*/ 155 h 173"/>
                <a:gd name="T116" fmla="*/ 78 w 169"/>
                <a:gd name="T117" fmla="*/ 156 h 173"/>
                <a:gd name="T118" fmla="*/ 20 w 169"/>
                <a:gd name="T119" fmla="*/ 87 h 173"/>
                <a:gd name="T120" fmla="*/ 19 w 169"/>
                <a:gd name="T121" fmla="*/ 78 h 173"/>
                <a:gd name="T122" fmla="*/ 97 w 169"/>
                <a:gd name="T123" fmla="*/ 26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69" h="173">
                  <a:moveTo>
                    <a:pt x="127" y="26"/>
                  </a:moveTo>
                  <a:cubicBezTo>
                    <a:pt x="127" y="26"/>
                    <a:pt x="126" y="26"/>
                    <a:pt x="126" y="26"/>
                  </a:cubicBezTo>
                  <a:cubicBezTo>
                    <a:pt x="126" y="23"/>
                    <a:pt x="122" y="23"/>
                    <a:pt x="120" y="23"/>
                  </a:cubicBezTo>
                  <a:cubicBezTo>
                    <a:pt x="117" y="22"/>
                    <a:pt x="114" y="21"/>
                    <a:pt x="111" y="21"/>
                  </a:cubicBezTo>
                  <a:cubicBezTo>
                    <a:pt x="110" y="21"/>
                    <a:pt x="109" y="21"/>
                    <a:pt x="108" y="20"/>
                  </a:cubicBezTo>
                  <a:cubicBezTo>
                    <a:pt x="107" y="20"/>
                    <a:pt x="107" y="19"/>
                    <a:pt x="106" y="19"/>
                  </a:cubicBezTo>
                  <a:cubicBezTo>
                    <a:pt x="105" y="20"/>
                    <a:pt x="105" y="21"/>
                    <a:pt x="104" y="21"/>
                  </a:cubicBezTo>
                  <a:cubicBezTo>
                    <a:pt x="103" y="22"/>
                    <a:pt x="102" y="22"/>
                    <a:pt x="101" y="23"/>
                  </a:cubicBezTo>
                  <a:cubicBezTo>
                    <a:pt x="99" y="23"/>
                    <a:pt x="98" y="21"/>
                    <a:pt x="96" y="21"/>
                  </a:cubicBezTo>
                  <a:cubicBezTo>
                    <a:pt x="93" y="20"/>
                    <a:pt x="94" y="23"/>
                    <a:pt x="92" y="25"/>
                  </a:cubicBezTo>
                  <a:cubicBezTo>
                    <a:pt x="90" y="26"/>
                    <a:pt x="88" y="26"/>
                    <a:pt x="86" y="26"/>
                  </a:cubicBezTo>
                  <a:cubicBezTo>
                    <a:pt x="84" y="25"/>
                    <a:pt x="81" y="24"/>
                    <a:pt x="81" y="26"/>
                  </a:cubicBezTo>
                  <a:cubicBezTo>
                    <a:pt x="80" y="27"/>
                    <a:pt x="81" y="29"/>
                    <a:pt x="81" y="29"/>
                  </a:cubicBezTo>
                  <a:cubicBezTo>
                    <a:pt x="82" y="30"/>
                    <a:pt x="83" y="30"/>
                    <a:pt x="83" y="30"/>
                  </a:cubicBezTo>
                  <a:cubicBezTo>
                    <a:pt x="86" y="32"/>
                    <a:pt x="82" y="33"/>
                    <a:pt x="83" y="35"/>
                  </a:cubicBezTo>
                  <a:cubicBezTo>
                    <a:pt x="85" y="36"/>
                    <a:pt x="85" y="33"/>
                    <a:pt x="87" y="33"/>
                  </a:cubicBezTo>
                  <a:cubicBezTo>
                    <a:pt x="87" y="34"/>
                    <a:pt x="88" y="36"/>
                    <a:pt x="88" y="36"/>
                  </a:cubicBezTo>
                  <a:cubicBezTo>
                    <a:pt x="89" y="37"/>
                    <a:pt x="91" y="37"/>
                    <a:pt x="92" y="38"/>
                  </a:cubicBezTo>
                  <a:cubicBezTo>
                    <a:pt x="93" y="39"/>
                    <a:pt x="94" y="41"/>
                    <a:pt x="92" y="41"/>
                  </a:cubicBezTo>
                  <a:cubicBezTo>
                    <a:pt x="91" y="41"/>
                    <a:pt x="90" y="39"/>
                    <a:pt x="89" y="39"/>
                  </a:cubicBezTo>
                  <a:cubicBezTo>
                    <a:pt x="88" y="38"/>
                    <a:pt x="87" y="37"/>
                    <a:pt x="86" y="37"/>
                  </a:cubicBezTo>
                  <a:cubicBezTo>
                    <a:pt x="85" y="36"/>
                    <a:pt x="81" y="35"/>
                    <a:pt x="81" y="38"/>
                  </a:cubicBezTo>
                  <a:cubicBezTo>
                    <a:pt x="81" y="40"/>
                    <a:pt x="84" y="41"/>
                    <a:pt x="85" y="42"/>
                  </a:cubicBezTo>
                  <a:cubicBezTo>
                    <a:pt x="86" y="43"/>
                    <a:pt x="86" y="47"/>
                    <a:pt x="84" y="45"/>
                  </a:cubicBezTo>
                  <a:cubicBezTo>
                    <a:pt x="81" y="43"/>
                    <a:pt x="81" y="40"/>
                    <a:pt x="78" y="39"/>
                  </a:cubicBezTo>
                  <a:cubicBezTo>
                    <a:pt x="76" y="39"/>
                    <a:pt x="72" y="38"/>
                    <a:pt x="74" y="41"/>
                  </a:cubicBezTo>
                  <a:cubicBezTo>
                    <a:pt x="75" y="44"/>
                    <a:pt x="79" y="44"/>
                    <a:pt x="80" y="48"/>
                  </a:cubicBezTo>
                  <a:cubicBezTo>
                    <a:pt x="79" y="48"/>
                    <a:pt x="75" y="46"/>
                    <a:pt x="74" y="46"/>
                  </a:cubicBezTo>
                  <a:cubicBezTo>
                    <a:pt x="72" y="44"/>
                    <a:pt x="72" y="42"/>
                    <a:pt x="72" y="40"/>
                  </a:cubicBezTo>
                  <a:cubicBezTo>
                    <a:pt x="71" y="36"/>
                    <a:pt x="68" y="38"/>
                    <a:pt x="65" y="35"/>
                  </a:cubicBezTo>
                  <a:cubicBezTo>
                    <a:pt x="63" y="34"/>
                    <a:pt x="64" y="33"/>
                    <a:pt x="65" y="32"/>
                  </a:cubicBezTo>
                  <a:cubicBezTo>
                    <a:pt x="65" y="31"/>
                    <a:pt x="66" y="29"/>
                    <a:pt x="64" y="29"/>
                  </a:cubicBezTo>
                  <a:cubicBezTo>
                    <a:pt x="62" y="29"/>
                    <a:pt x="62" y="31"/>
                    <a:pt x="61" y="32"/>
                  </a:cubicBezTo>
                  <a:cubicBezTo>
                    <a:pt x="60" y="33"/>
                    <a:pt x="59" y="32"/>
                    <a:pt x="59" y="34"/>
                  </a:cubicBezTo>
                  <a:cubicBezTo>
                    <a:pt x="59" y="35"/>
                    <a:pt x="59" y="35"/>
                    <a:pt x="60" y="36"/>
                  </a:cubicBezTo>
                  <a:cubicBezTo>
                    <a:pt x="60" y="37"/>
                    <a:pt x="59" y="38"/>
                    <a:pt x="59" y="39"/>
                  </a:cubicBezTo>
                  <a:cubicBezTo>
                    <a:pt x="58" y="41"/>
                    <a:pt x="58" y="43"/>
                    <a:pt x="59" y="45"/>
                  </a:cubicBezTo>
                  <a:cubicBezTo>
                    <a:pt x="60" y="46"/>
                    <a:pt x="61" y="48"/>
                    <a:pt x="62" y="49"/>
                  </a:cubicBezTo>
                  <a:cubicBezTo>
                    <a:pt x="63" y="51"/>
                    <a:pt x="64" y="51"/>
                    <a:pt x="64" y="53"/>
                  </a:cubicBezTo>
                  <a:cubicBezTo>
                    <a:pt x="65" y="57"/>
                    <a:pt x="69" y="58"/>
                    <a:pt x="71" y="61"/>
                  </a:cubicBezTo>
                  <a:cubicBezTo>
                    <a:pt x="72" y="62"/>
                    <a:pt x="73" y="64"/>
                    <a:pt x="73" y="66"/>
                  </a:cubicBezTo>
                  <a:cubicBezTo>
                    <a:pt x="72" y="67"/>
                    <a:pt x="70" y="68"/>
                    <a:pt x="69" y="67"/>
                  </a:cubicBezTo>
                  <a:cubicBezTo>
                    <a:pt x="69" y="67"/>
                    <a:pt x="70" y="66"/>
                    <a:pt x="70" y="66"/>
                  </a:cubicBezTo>
                  <a:cubicBezTo>
                    <a:pt x="70" y="65"/>
                    <a:pt x="68" y="61"/>
                    <a:pt x="66" y="62"/>
                  </a:cubicBezTo>
                  <a:cubicBezTo>
                    <a:pt x="65" y="62"/>
                    <a:pt x="65" y="63"/>
                    <a:pt x="65" y="63"/>
                  </a:cubicBezTo>
                  <a:cubicBezTo>
                    <a:pt x="64" y="64"/>
                    <a:pt x="63" y="63"/>
                    <a:pt x="64" y="65"/>
                  </a:cubicBezTo>
                  <a:cubicBezTo>
                    <a:pt x="64" y="67"/>
                    <a:pt x="67" y="69"/>
                    <a:pt x="65" y="71"/>
                  </a:cubicBezTo>
                  <a:cubicBezTo>
                    <a:pt x="64" y="74"/>
                    <a:pt x="60" y="73"/>
                    <a:pt x="57" y="73"/>
                  </a:cubicBezTo>
                  <a:cubicBezTo>
                    <a:pt x="58" y="74"/>
                    <a:pt x="58" y="74"/>
                    <a:pt x="59" y="75"/>
                  </a:cubicBezTo>
                  <a:cubicBezTo>
                    <a:pt x="60" y="75"/>
                    <a:pt x="61" y="75"/>
                    <a:pt x="62" y="75"/>
                  </a:cubicBezTo>
                  <a:cubicBezTo>
                    <a:pt x="62" y="77"/>
                    <a:pt x="65" y="76"/>
                    <a:pt x="66" y="77"/>
                  </a:cubicBezTo>
                  <a:cubicBezTo>
                    <a:pt x="67" y="77"/>
                    <a:pt x="67" y="78"/>
                    <a:pt x="68" y="79"/>
                  </a:cubicBezTo>
                  <a:cubicBezTo>
                    <a:pt x="69" y="80"/>
                    <a:pt x="69" y="79"/>
                    <a:pt x="71" y="79"/>
                  </a:cubicBezTo>
                  <a:cubicBezTo>
                    <a:pt x="73" y="80"/>
                    <a:pt x="72" y="81"/>
                    <a:pt x="74" y="82"/>
                  </a:cubicBezTo>
                  <a:cubicBezTo>
                    <a:pt x="75" y="83"/>
                    <a:pt x="76" y="83"/>
                    <a:pt x="77" y="83"/>
                  </a:cubicBezTo>
                  <a:cubicBezTo>
                    <a:pt x="78" y="84"/>
                    <a:pt x="78" y="85"/>
                    <a:pt x="79" y="86"/>
                  </a:cubicBezTo>
                  <a:cubicBezTo>
                    <a:pt x="81" y="89"/>
                    <a:pt x="87" y="87"/>
                    <a:pt x="87" y="93"/>
                  </a:cubicBezTo>
                  <a:cubicBezTo>
                    <a:pt x="87" y="95"/>
                    <a:pt x="86" y="96"/>
                    <a:pt x="87" y="98"/>
                  </a:cubicBezTo>
                  <a:cubicBezTo>
                    <a:pt x="87" y="99"/>
                    <a:pt x="88" y="102"/>
                    <a:pt x="88" y="103"/>
                  </a:cubicBezTo>
                  <a:cubicBezTo>
                    <a:pt x="87" y="104"/>
                    <a:pt x="84" y="102"/>
                    <a:pt x="84" y="101"/>
                  </a:cubicBezTo>
                  <a:cubicBezTo>
                    <a:pt x="83" y="99"/>
                    <a:pt x="81" y="99"/>
                    <a:pt x="79" y="97"/>
                  </a:cubicBezTo>
                  <a:cubicBezTo>
                    <a:pt x="78" y="95"/>
                    <a:pt x="79" y="95"/>
                    <a:pt x="77" y="95"/>
                  </a:cubicBezTo>
                  <a:cubicBezTo>
                    <a:pt x="74" y="95"/>
                    <a:pt x="72" y="95"/>
                    <a:pt x="70" y="96"/>
                  </a:cubicBezTo>
                  <a:cubicBezTo>
                    <a:pt x="64" y="98"/>
                    <a:pt x="69" y="98"/>
                    <a:pt x="70" y="102"/>
                  </a:cubicBezTo>
                  <a:cubicBezTo>
                    <a:pt x="70" y="104"/>
                    <a:pt x="69" y="105"/>
                    <a:pt x="72" y="107"/>
                  </a:cubicBezTo>
                  <a:cubicBezTo>
                    <a:pt x="73" y="107"/>
                    <a:pt x="76" y="108"/>
                    <a:pt x="76" y="109"/>
                  </a:cubicBezTo>
                  <a:cubicBezTo>
                    <a:pt x="76" y="110"/>
                    <a:pt x="73" y="109"/>
                    <a:pt x="72" y="110"/>
                  </a:cubicBezTo>
                  <a:cubicBezTo>
                    <a:pt x="71" y="111"/>
                    <a:pt x="70" y="115"/>
                    <a:pt x="68" y="113"/>
                  </a:cubicBezTo>
                  <a:cubicBezTo>
                    <a:pt x="67" y="112"/>
                    <a:pt x="69" y="110"/>
                    <a:pt x="68" y="109"/>
                  </a:cubicBezTo>
                  <a:cubicBezTo>
                    <a:pt x="67" y="108"/>
                    <a:pt x="66" y="108"/>
                    <a:pt x="65" y="107"/>
                  </a:cubicBezTo>
                  <a:cubicBezTo>
                    <a:pt x="64" y="107"/>
                    <a:pt x="63" y="106"/>
                    <a:pt x="62" y="106"/>
                  </a:cubicBezTo>
                  <a:cubicBezTo>
                    <a:pt x="61" y="109"/>
                    <a:pt x="62" y="111"/>
                    <a:pt x="63" y="113"/>
                  </a:cubicBezTo>
                  <a:cubicBezTo>
                    <a:pt x="64" y="115"/>
                    <a:pt x="65" y="118"/>
                    <a:pt x="66" y="119"/>
                  </a:cubicBezTo>
                  <a:cubicBezTo>
                    <a:pt x="67" y="119"/>
                    <a:pt x="68" y="125"/>
                    <a:pt x="68" y="126"/>
                  </a:cubicBezTo>
                  <a:cubicBezTo>
                    <a:pt x="68" y="127"/>
                    <a:pt x="68" y="128"/>
                    <a:pt x="68" y="130"/>
                  </a:cubicBezTo>
                  <a:cubicBezTo>
                    <a:pt x="69" y="131"/>
                    <a:pt x="70" y="133"/>
                    <a:pt x="70" y="134"/>
                  </a:cubicBezTo>
                  <a:cubicBezTo>
                    <a:pt x="68" y="135"/>
                    <a:pt x="67" y="132"/>
                    <a:pt x="66" y="131"/>
                  </a:cubicBezTo>
                  <a:cubicBezTo>
                    <a:pt x="65" y="131"/>
                    <a:pt x="64" y="130"/>
                    <a:pt x="64" y="129"/>
                  </a:cubicBezTo>
                  <a:cubicBezTo>
                    <a:pt x="63" y="128"/>
                    <a:pt x="63" y="127"/>
                    <a:pt x="63" y="126"/>
                  </a:cubicBezTo>
                  <a:cubicBezTo>
                    <a:pt x="62" y="125"/>
                    <a:pt x="62" y="125"/>
                    <a:pt x="61" y="125"/>
                  </a:cubicBezTo>
                  <a:cubicBezTo>
                    <a:pt x="59" y="125"/>
                    <a:pt x="60" y="125"/>
                    <a:pt x="59" y="126"/>
                  </a:cubicBezTo>
                  <a:cubicBezTo>
                    <a:pt x="58" y="127"/>
                    <a:pt x="58" y="128"/>
                    <a:pt x="57" y="129"/>
                  </a:cubicBezTo>
                  <a:cubicBezTo>
                    <a:pt x="56" y="130"/>
                    <a:pt x="57" y="132"/>
                    <a:pt x="56" y="134"/>
                  </a:cubicBezTo>
                  <a:cubicBezTo>
                    <a:pt x="53" y="134"/>
                    <a:pt x="54" y="130"/>
                    <a:pt x="54" y="128"/>
                  </a:cubicBezTo>
                  <a:cubicBezTo>
                    <a:pt x="54" y="125"/>
                    <a:pt x="51" y="124"/>
                    <a:pt x="50" y="122"/>
                  </a:cubicBezTo>
                  <a:cubicBezTo>
                    <a:pt x="50" y="121"/>
                    <a:pt x="49" y="118"/>
                    <a:pt x="46" y="119"/>
                  </a:cubicBezTo>
                  <a:cubicBezTo>
                    <a:pt x="45" y="121"/>
                    <a:pt x="47" y="125"/>
                    <a:pt x="46" y="126"/>
                  </a:cubicBezTo>
                  <a:cubicBezTo>
                    <a:pt x="45" y="128"/>
                    <a:pt x="44" y="127"/>
                    <a:pt x="44" y="126"/>
                  </a:cubicBezTo>
                  <a:cubicBezTo>
                    <a:pt x="43" y="126"/>
                    <a:pt x="43" y="125"/>
                    <a:pt x="43" y="125"/>
                  </a:cubicBezTo>
                  <a:cubicBezTo>
                    <a:pt x="43" y="125"/>
                    <a:pt x="42" y="125"/>
                    <a:pt x="42" y="124"/>
                  </a:cubicBezTo>
                  <a:cubicBezTo>
                    <a:pt x="41" y="123"/>
                    <a:pt x="42" y="122"/>
                    <a:pt x="41" y="121"/>
                  </a:cubicBezTo>
                  <a:cubicBezTo>
                    <a:pt x="41" y="120"/>
                    <a:pt x="40" y="120"/>
                    <a:pt x="39" y="119"/>
                  </a:cubicBezTo>
                  <a:cubicBezTo>
                    <a:pt x="38" y="117"/>
                    <a:pt x="38" y="116"/>
                    <a:pt x="40" y="113"/>
                  </a:cubicBezTo>
                  <a:cubicBezTo>
                    <a:pt x="42" y="111"/>
                    <a:pt x="40" y="108"/>
                    <a:pt x="38" y="106"/>
                  </a:cubicBezTo>
                  <a:cubicBezTo>
                    <a:pt x="36" y="105"/>
                    <a:pt x="34" y="104"/>
                    <a:pt x="33" y="103"/>
                  </a:cubicBezTo>
                  <a:cubicBezTo>
                    <a:pt x="33" y="101"/>
                    <a:pt x="33" y="101"/>
                    <a:pt x="32" y="100"/>
                  </a:cubicBezTo>
                  <a:cubicBezTo>
                    <a:pt x="31" y="100"/>
                    <a:pt x="30" y="100"/>
                    <a:pt x="30" y="99"/>
                  </a:cubicBezTo>
                  <a:cubicBezTo>
                    <a:pt x="29" y="97"/>
                    <a:pt x="32" y="96"/>
                    <a:pt x="33" y="95"/>
                  </a:cubicBezTo>
                  <a:cubicBezTo>
                    <a:pt x="34" y="93"/>
                    <a:pt x="34" y="90"/>
                    <a:pt x="36" y="90"/>
                  </a:cubicBezTo>
                  <a:cubicBezTo>
                    <a:pt x="39" y="90"/>
                    <a:pt x="39" y="92"/>
                    <a:pt x="42" y="90"/>
                  </a:cubicBezTo>
                  <a:cubicBezTo>
                    <a:pt x="44" y="88"/>
                    <a:pt x="45" y="87"/>
                    <a:pt x="48" y="88"/>
                  </a:cubicBezTo>
                  <a:cubicBezTo>
                    <a:pt x="49" y="89"/>
                    <a:pt x="51" y="90"/>
                    <a:pt x="52" y="90"/>
                  </a:cubicBezTo>
                  <a:cubicBezTo>
                    <a:pt x="53" y="91"/>
                    <a:pt x="55" y="91"/>
                    <a:pt x="56" y="92"/>
                  </a:cubicBezTo>
                  <a:cubicBezTo>
                    <a:pt x="57" y="92"/>
                    <a:pt x="59" y="93"/>
                    <a:pt x="60" y="94"/>
                  </a:cubicBezTo>
                  <a:cubicBezTo>
                    <a:pt x="61" y="95"/>
                    <a:pt x="62" y="96"/>
                    <a:pt x="64" y="97"/>
                  </a:cubicBezTo>
                  <a:cubicBezTo>
                    <a:pt x="67" y="97"/>
                    <a:pt x="63" y="93"/>
                    <a:pt x="66" y="93"/>
                  </a:cubicBezTo>
                  <a:cubicBezTo>
                    <a:pt x="67" y="93"/>
                    <a:pt x="71" y="95"/>
                    <a:pt x="70" y="92"/>
                  </a:cubicBezTo>
                  <a:cubicBezTo>
                    <a:pt x="69" y="90"/>
                    <a:pt x="64" y="90"/>
                    <a:pt x="62" y="89"/>
                  </a:cubicBezTo>
                  <a:cubicBezTo>
                    <a:pt x="62" y="88"/>
                    <a:pt x="60" y="86"/>
                    <a:pt x="60" y="86"/>
                  </a:cubicBezTo>
                  <a:cubicBezTo>
                    <a:pt x="59" y="86"/>
                    <a:pt x="59" y="87"/>
                    <a:pt x="58" y="88"/>
                  </a:cubicBezTo>
                  <a:cubicBezTo>
                    <a:pt x="57" y="87"/>
                    <a:pt x="57" y="85"/>
                    <a:pt x="56" y="85"/>
                  </a:cubicBezTo>
                  <a:cubicBezTo>
                    <a:pt x="55" y="85"/>
                    <a:pt x="54" y="86"/>
                    <a:pt x="53" y="87"/>
                  </a:cubicBezTo>
                  <a:cubicBezTo>
                    <a:pt x="52" y="87"/>
                    <a:pt x="51" y="87"/>
                    <a:pt x="50" y="86"/>
                  </a:cubicBezTo>
                  <a:cubicBezTo>
                    <a:pt x="48" y="86"/>
                    <a:pt x="47" y="85"/>
                    <a:pt x="45" y="85"/>
                  </a:cubicBezTo>
                  <a:cubicBezTo>
                    <a:pt x="44" y="85"/>
                    <a:pt x="44" y="85"/>
                    <a:pt x="43" y="86"/>
                  </a:cubicBezTo>
                  <a:cubicBezTo>
                    <a:pt x="43" y="86"/>
                    <a:pt x="43" y="87"/>
                    <a:pt x="42" y="87"/>
                  </a:cubicBezTo>
                  <a:cubicBezTo>
                    <a:pt x="41" y="87"/>
                    <a:pt x="39" y="87"/>
                    <a:pt x="39" y="87"/>
                  </a:cubicBezTo>
                  <a:cubicBezTo>
                    <a:pt x="35" y="87"/>
                    <a:pt x="36" y="84"/>
                    <a:pt x="34" y="83"/>
                  </a:cubicBezTo>
                  <a:cubicBezTo>
                    <a:pt x="33" y="85"/>
                    <a:pt x="35" y="86"/>
                    <a:pt x="32" y="87"/>
                  </a:cubicBezTo>
                  <a:cubicBezTo>
                    <a:pt x="28" y="88"/>
                    <a:pt x="30" y="85"/>
                    <a:pt x="29" y="83"/>
                  </a:cubicBezTo>
                  <a:cubicBezTo>
                    <a:pt x="29" y="82"/>
                    <a:pt x="28" y="82"/>
                    <a:pt x="28" y="81"/>
                  </a:cubicBezTo>
                  <a:cubicBezTo>
                    <a:pt x="27" y="81"/>
                    <a:pt x="27" y="80"/>
                    <a:pt x="27" y="79"/>
                  </a:cubicBezTo>
                  <a:cubicBezTo>
                    <a:pt x="27" y="79"/>
                    <a:pt x="26" y="79"/>
                    <a:pt x="26" y="78"/>
                  </a:cubicBezTo>
                  <a:cubicBezTo>
                    <a:pt x="26" y="78"/>
                    <a:pt x="26" y="77"/>
                    <a:pt x="26" y="77"/>
                  </a:cubicBezTo>
                  <a:cubicBezTo>
                    <a:pt x="25" y="76"/>
                    <a:pt x="25" y="76"/>
                    <a:pt x="24" y="75"/>
                  </a:cubicBezTo>
                  <a:cubicBezTo>
                    <a:pt x="23" y="74"/>
                    <a:pt x="22" y="74"/>
                    <a:pt x="24" y="73"/>
                  </a:cubicBezTo>
                  <a:cubicBezTo>
                    <a:pt x="25" y="73"/>
                    <a:pt x="26" y="72"/>
                    <a:pt x="26" y="72"/>
                  </a:cubicBezTo>
                  <a:cubicBezTo>
                    <a:pt x="27" y="72"/>
                    <a:pt x="27" y="72"/>
                    <a:pt x="28" y="73"/>
                  </a:cubicBezTo>
                  <a:cubicBezTo>
                    <a:pt x="29" y="74"/>
                    <a:pt x="31" y="74"/>
                    <a:pt x="31" y="72"/>
                  </a:cubicBezTo>
                  <a:cubicBezTo>
                    <a:pt x="31" y="70"/>
                    <a:pt x="30" y="70"/>
                    <a:pt x="29" y="70"/>
                  </a:cubicBezTo>
                  <a:cubicBezTo>
                    <a:pt x="28" y="69"/>
                    <a:pt x="27" y="69"/>
                    <a:pt x="26" y="68"/>
                  </a:cubicBezTo>
                  <a:cubicBezTo>
                    <a:pt x="24" y="68"/>
                    <a:pt x="24" y="69"/>
                    <a:pt x="23" y="69"/>
                  </a:cubicBezTo>
                  <a:cubicBezTo>
                    <a:pt x="22" y="69"/>
                    <a:pt x="22" y="69"/>
                    <a:pt x="21" y="68"/>
                  </a:cubicBezTo>
                  <a:cubicBezTo>
                    <a:pt x="20" y="67"/>
                    <a:pt x="19" y="66"/>
                    <a:pt x="18" y="66"/>
                  </a:cubicBezTo>
                  <a:cubicBezTo>
                    <a:pt x="17" y="65"/>
                    <a:pt x="17" y="64"/>
                    <a:pt x="17" y="63"/>
                  </a:cubicBezTo>
                  <a:cubicBezTo>
                    <a:pt x="16" y="63"/>
                    <a:pt x="15" y="63"/>
                    <a:pt x="14" y="62"/>
                  </a:cubicBezTo>
                  <a:cubicBezTo>
                    <a:pt x="14" y="61"/>
                    <a:pt x="14" y="60"/>
                    <a:pt x="14" y="59"/>
                  </a:cubicBezTo>
                  <a:cubicBezTo>
                    <a:pt x="13" y="58"/>
                    <a:pt x="13" y="58"/>
                    <a:pt x="12" y="57"/>
                  </a:cubicBezTo>
                  <a:cubicBezTo>
                    <a:pt x="11" y="55"/>
                    <a:pt x="11" y="56"/>
                    <a:pt x="12" y="54"/>
                  </a:cubicBezTo>
                  <a:cubicBezTo>
                    <a:pt x="13" y="53"/>
                    <a:pt x="13" y="53"/>
                    <a:pt x="13" y="52"/>
                  </a:cubicBezTo>
                  <a:cubicBezTo>
                    <a:pt x="14" y="51"/>
                    <a:pt x="13" y="51"/>
                    <a:pt x="14" y="50"/>
                  </a:cubicBezTo>
                  <a:cubicBezTo>
                    <a:pt x="15" y="50"/>
                    <a:pt x="15" y="51"/>
                    <a:pt x="16" y="50"/>
                  </a:cubicBezTo>
                  <a:cubicBezTo>
                    <a:pt x="16" y="49"/>
                    <a:pt x="16" y="48"/>
                    <a:pt x="15" y="48"/>
                  </a:cubicBezTo>
                  <a:cubicBezTo>
                    <a:pt x="14" y="47"/>
                    <a:pt x="13" y="47"/>
                    <a:pt x="13" y="46"/>
                  </a:cubicBezTo>
                  <a:cubicBezTo>
                    <a:pt x="14" y="44"/>
                    <a:pt x="18" y="44"/>
                    <a:pt x="19" y="44"/>
                  </a:cubicBezTo>
                  <a:cubicBezTo>
                    <a:pt x="21" y="43"/>
                    <a:pt x="22" y="40"/>
                    <a:pt x="22" y="38"/>
                  </a:cubicBezTo>
                  <a:cubicBezTo>
                    <a:pt x="23" y="37"/>
                    <a:pt x="23" y="36"/>
                    <a:pt x="23" y="35"/>
                  </a:cubicBezTo>
                  <a:cubicBezTo>
                    <a:pt x="24" y="33"/>
                    <a:pt x="24" y="34"/>
                    <a:pt x="26" y="33"/>
                  </a:cubicBezTo>
                  <a:cubicBezTo>
                    <a:pt x="28" y="32"/>
                    <a:pt x="28" y="30"/>
                    <a:pt x="28" y="28"/>
                  </a:cubicBezTo>
                  <a:cubicBezTo>
                    <a:pt x="28" y="27"/>
                    <a:pt x="27" y="26"/>
                    <a:pt x="27" y="26"/>
                  </a:cubicBezTo>
                  <a:cubicBezTo>
                    <a:pt x="26" y="25"/>
                    <a:pt x="27" y="24"/>
                    <a:pt x="27" y="23"/>
                  </a:cubicBezTo>
                  <a:cubicBezTo>
                    <a:pt x="29" y="23"/>
                    <a:pt x="31" y="23"/>
                    <a:pt x="32" y="23"/>
                  </a:cubicBezTo>
                  <a:cubicBezTo>
                    <a:pt x="34" y="22"/>
                    <a:pt x="35" y="21"/>
                    <a:pt x="36" y="22"/>
                  </a:cubicBezTo>
                  <a:cubicBezTo>
                    <a:pt x="37" y="22"/>
                    <a:pt x="38" y="23"/>
                    <a:pt x="39" y="22"/>
                  </a:cubicBezTo>
                  <a:cubicBezTo>
                    <a:pt x="39" y="22"/>
                    <a:pt x="40" y="22"/>
                    <a:pt x="40" y="22"/>
                  </a:cubicBezTo>
                  <a:cubicBezTo>
                    <a:pt x="41" y="21"/>
                    <a:pt x="42" y="21"/>
                    <a:pt x="43" y="21"/>
                  </a:cubicBezTo>
                  <a:cubicBezTo>
                    <a:pt x="43" y="19"/>
                    <a:pt x="43" y="19"/>
                    <a:pt x="45" y="17"/>
                  </a:cubicBezTo>
                  <a:cubicBezTo>
                    <a:pt x="46" y="16"/>
                    <a:pt x="47" y="16"/>
                    <a:pt x="49" y="15"/>
                  </a:cubicBezTo>
                  <a:cubicBezTo>
                    <a:pt x="51" y="15"/>
                    <a:pt x="53" y="16"/>
                    <a:pt x="55" y="16"/>
                  </a:cubicBezTo>
                  <a:cubicBezTo>
                    <a:pt x="57" y="16"/>
                    <a:pt x="58" y="15"/>
                    <a:pt x="60" y="15"/>
                  </a:cubicBezTo>
                  <a:cubicBezTo>
                    <a:pt x="60" y="10"/>
                    <a:pt x="65" y="11"/>
                    <a:pt x="68" y="11"/>
                  </a:cubicBezTo>
                  <a:cubicBezTo>
                    <a:pt x="70" y="11"/>
                    <a:pt x="71" y="10"/>
                    <a:pt x="73" y="9"/>
                  </a:cubicBezTo>
                  <a:cubicBezTo>
                    <a:pt x="75" y="8"/>
                    <a:pt x="78" y="10"/>
                    <a:pt x="80" y="9"/>
                  </a:cubicBezTo>
                  <a:cubicBezTo>
                    <a:pt x="82" y="9"/>
                    <a:pt x="83" y="8"/>
                    <a:pt x="84" y="7"/>
                  </a:cubicBezTo>
                  <a:cubicBezTo>
                    <a:pt x="85" y="6"/>
                    <a:pt x="86" y="6"/>
                    <a:pt x="88" y="6"/>
                  </a:cubicBezTo>
                  <a:cubicBezTo>
                    <a:pt x="89" y="6"/>
                    <a:pt x="89" y="6"/>
                    <a:pt x="90" y="5"/>
                  </a:cubicBezTo>
                  <a:cubicBezTo>
                    <a:pt x="90" y="5"/>
                    <a:pt x="91" y="5"/>
                    <a:pt x="91" y="5"/>
                  </a:cubicBezTo>
                  <a:cubicBezTo>
                    <a:pt x="92" y="5"/>
                    <a:pt x="92" y="5"/>
                    <a:pt x="92" y="5"/>
                  </a:cubicBezTo>
                  <a:cubicBezTo>
                    <a:pt x="95" y="6"/>
                    <a:pt x="95" y="4"/>
                    <a:pt x="97" y="6"/>
                  </a:cubicBezTo>
                  <a:cubicBezTo>
                    <a:pt x="97" y="7"/>
                    <a:pt x="97" y="8"/>
                    <a:pt x="98" y="9"/>
                  </a:cubicBezTo>
                  <a:cubicBezTo>
                    <a:pt x="99" y="9"/>
                    <a:pt x="101" y="9"/>
                    <a:pt x="102" y="10"/>
                  </a:cubicBezTo>
                  <a:cubicBezTo>
                    <a:pt x="104" y="7"/>
                    <a:pt x="108" y="12"/>
                    <a:pt x="110" y="13"/>
                  </a:cubicBezTo>
                  <a:cubicBezTo>
                    <a:pt x="114" y="14"/>
                    <a:pt x="118" y="10"/>
                    <a:pt x="122" y="10"/>
                  </a:cubicBezTo>
                  <a:cubicBezTo>
                    <a:pt x="125" y="11"/>
                    <a:pt x="129" y="11"/>
                    <a:pt x="129" y="6"/>
                  </a:cubicBezTo>
                  <a:cubicBezTo>
                    <a:pt x="129" y="4"/>
                    <a:pt x="127" y="4"/>
                    <a:pt x="126" y="2"/>
                  </a:cubicBezTo>
                  <a:cubicBezTo>
                    <a:pt x="126" y="1"/>
                    <a:pt x="128" y="0"/>
                    <a:pt x="129" y="0"/>
                  </a:cubicBezTo>
                  <a:cubicBezTo>
                    <a:pt x="132" y="0"/>
                    <a:pt x="135" y="2"/>
                    <a:pt x="137" y="4"/>
                  </a:cubicBezTo>
                  <a:cubicBezTo>
                    <a:pt x="137" y="5"/>
                    <a:pt x="137" y="8"/>
                    <a:pt x="138" y="9"/>
                  </a:cubicBezTo>
                  <a:cubicBezTo>
                    <a:pt x="138" y="11"/>
                    <a:pt x="137" y="11"/>
                    <a:pt x="135" y="11"/>
                  </a:cubicBezTo>
                  <a:cubicBezTo>
                    <a:pt x="135" y="11"/>
                    <a:pt x="132" y="13"/>
                    <a:pt x="132" y="13"/>
                  </a:cubicBezTo>
                  <a:cubicBezTo>
                    <a:pt x="131" y="14"/>
                    <a:pt x="131" y="16"/>
                    <a:pt x="131" y="17"/>
                  </a:cubicBezTo>
                  <a:cubicBezTo>
                    <a:pt x="132" y="19"/>
                    <a:pt x="132" y="20"/>
                    <a:pt x="131" y="21"/>
                  </a:cubicBezTo>
                  <a:cubicBezTo>
                    <a:pt x="130" y="22"/>
                    <a:pt x="129" y="22"/>
                    <a:pt x="128" y="23"/>
                  </a:cubicBezTo>
                  <a:cubicBezTo>
                    <a:pt x="128" y="24"/>
                    <a:pt x="128" y="25"/>
                    <a:pt x="127" y="26"/>
                  </a:cubicBezTo>
                  <a:close/>
                  <a:moveTo>
                    <a:pt x="146" y="158"/>
                  </a:moveTo>
                  <a:cubicBezTo>
                    <a:pt x="144" y="159"/>
                    <a:pt x="144" y="159"/>
                    <a:pt x="144" y="159"/>
                  </a:cubicBezTo>
                  <a:cubicBezTo>
                    <a:pt x="144" y="159"/>
                    <a:pt x="144" y="159"/>
                    <a:pt x="144" y="159"/>
                  </a:cubicBezTo>
                  <a:cubicBezTo>
                    <a:pt x="143" y="160"/>
                    <a:pt x="143" y="160"/>
                    <a:pt x="143" y="160"/>
                  </a:cubicBezTo>
                  <a:cubicBezTo>
                    <a:pt x="143" y="160"/>
                    <a:pt x="143" y="160"/>
                    <a:pt x="143" y="160"/>
                  </a:cubicBezTo>
                  <a:cubicBezTo>
                    <a:pt x="144" y="160"/>
                    <a:pt x="145" y="159"/>
                    <a:pt x="146" y="159"/>
                  </a:cubicBezTo>
                  <a:cubicBezTo>
                    <a:pt x="146" y="159"/>
                    <a:pt x="146" y="159"/>
                    <a:pt x="146" y="159"/>
                  </a:cubicBezTo>
                  <a:lnTo>
                    <a:pt x="146" y="158"/>
                  </a:lnTo>
                  <a:close/>
                  <a:moveTo>
                    <a:pt x="157" y="138"/>
                  </a:moveTo>
                  <a:cubicBezTo>
                    <a:pt x="155" y="138"/>
                    <a:pt x="155" y="138"/>
                    <a:pt x="155" y="138"/>
                  </a:cubicBezTo>
                  <a:cubicBezTo>
                    <a:pt x="155" y="138"/>
                    <a:pt x="155" y="139"/>
                    <a:pt x="155" y="139"/>
                  </a:cubicBezTo>
                  <a:cubicBezTo>
                    <a:pt x="156" y="139"/>
                    <a:pt x="156" y="139"/>
                    <a:pt x="157" y="139"/>
                  </a:cubicBezTo>
                  <a:lnTo>
                    <a:pt x="157" y="138"/>
                  </a:lnTo>
                  <a:close/>
                  <a:moveTo>
                    <a:pt x="158" y="137"/>
                  </a:moveTo>
                  <a:cubicBezTo>
                    <a:pt x="158" y="137"/>
                    <a:pt x="158" y="138"/>
                    <a:pt x="159" y="138"/>
                  </a:cubicBezTo>
                  <a:cubicBezTo>
                    <a:pt x="159" y="137"/>
                    <a:pt x="159" y="137"/>
                    <a:pt x="159" y="137"/>
                  </a:cubicBezTo>
                  <a:lnTo>
                    <a:pt x="158" y="137"/>
                  </a:lnTo>
                  <a:close/>
                  <a:moveTo>
                    <a:pt x="122" y="135"/>
                  </a:moveTo>
                  <a:cubicBezTo>
                    <a:pt x="121" y="136"/>
                    <a:pt x="121" y="136"/>
                    <a:pt x="121" y="136"/>
                  </a:cubicBezTo>
                  <a:cubicBezTo>
                    <a:pt x="121" y="136"/>
                    <a:pt x="121" y="136"/>
                    <a:pt x="121" y="136"/>
                  </a:cubicBezTo>
                  <a:cubicBezTo>
                    <a:pt x="122" y="136"/>
                    <a:pt x="122" y="136"/>
                    <a:pt x="122" y="136"/>
                  </a:cubicBezTo>
                  <a:cubicBezTo>
                    <a:pt x="123" y="136"/>
                    <a:pt x="123" y="136"/>
                    <a:pt x="123" y="136"/>
                  </a:cubicBezTo>
                  <a:cubicBezTo>
                    <a:pt x="123" y="136"/>
                    <a:pt x="123" y="136"/>
                    <a:pt x="123" y="136"/>
                  </a:cubicBezTo>
                  <a:cubicBezTo>
                    <a:pt x="123" y="136"/>
                    <a:pt x="123" y="136"/>
                    <a:pt x="123" y="136"/>
                  </a:cubicBezTo>
                  <a:lnTo>
                    <a:pt x="122" y="135"/>
                  </a:lnTo>
                  <a:close/>
                  <a:moveTo>
                    <a:pt x="149" y="130"/>
                  </a:moveTo>
                  <a:cubicBezTo>
                    <a:pt x="148" y="129"/>
                    <a:pt x="148" y="129"/>
                    <a:pt x="148" y="129"/>
                  </a:cubicBezTo>
                  <a:cubicBezTo>
                    <a:pt x="147" y="130"/>
                    <a:pt x="147" y="130"/>
                    <a:pt x="147" y="130"/>
                  </a:cubicBezTo>
                  <a:cubicBezTo>
                    <a:pt x="147" y="130"/>
                    <a:pt x="147" y="130"/>
                    <a:pt x="147" y="130"/>
                  </a:cubicBezTo>
                  <a:cubicBezTo>
                    <a:pt x="148" y="131"/>
                    <a:pt x="148" y="131"/>
                    <a:pt x="148" y="131"/>
                  </a:cubicBezTo>
                  <a:cubicBezTo>
                    <a:pt x="148" y="131"/>
                    <a:pt x="148" y="131"/>
                    <a:pt x="148" y="131"/>
                  </a:cubicBezTo>
                  <a:lnTo>
                    <a:pt x="149" y="130"/>
                  </a:lnTo>
                  <a:close/>
                  <a:moveTo>
                    <a:pt x="106" y="130"/>
                  </a:moveTo>
                  <a:cubicBezTo>
                    <a:pt x="104" y="129"/>
                    <a:pt x="104" y="129"/>
                    <a:pt x="104" y="129"/>
                  </a:cubicBezTo>
                  <a:cubicBezTo>
                    <a:pt x="104" y="129"/>
                    <a:pt x="104" y="129"/>
                    <a:pt x="104" y="129"/>
                  </a:cubicBezTo>
                  <a:cubicBezTo>
                    <a:pt x="104" y="130"/>
                    <a:pt x="105" y="130"/>
                    <a:pt x="105" y="131"/>
                  </a:cubicBezTo>
                  <a:cubicBezTo>
                    <a:pt x="106" y="131"/>
                    <a:pt x="106" y="131"/>
                    <a:pt x="106" y="131"/>
                  </a:cubicBezTo>
                  <a:lnTo>
                    <a:pt x="106" y="130"/>
                  </a:lnTo>
                  <a:close/>
                  <a:moveTo>
                    <a:pt x="110" y="128"/>
                  </a:moveTo>
                  <a:cubicBezTo>
                    <a:pt x="110" y="128"/>
                    <a:pt x="110" y="128"/>
                    <a:pt x="110" y="128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09" y="128"/>
                    <a:pt x="109" y="128"/>
                    <a:pt x="109" y="128"/>
                  </a:cubicBezTo>
                  <a:cubicBezTo>
                    <a:pt x="108" y="130"/>
                    <a:pt x="108" y="130"/>
                    <a:pt x="108" y="130"/>
                  </a:cubicBezTo>
                  <a:cubicBezTo>
                    <a:pt x="109" y="130"/>
                    <a:pt x="109" y="130"/>
                    <a:pt x="109" y="130"/>
                  </a:cubicBezTo>
                  <a:cubicBezTo>
                    <a:pt x="109" y="129"/>
                    <a:pt x="109" y="129"/>
                    <a:pt x="109" y="129"/>
                  </a:cubicBezTo>
                  <a:lnTo>
                    <a:pt x="110" y="128"/>
                  </a:lnTo>
                  <a:close/>
                  <a:moveTo>
                    <a:pt x="101" y="126"/>
                  </a:moveTo>
                  <a:cubicBezTo>
                    <a:pt x="100" y="126"/>
                    <a:pt x="100" y="126"/>
                    <a:pt x="100" y="126"/>
                  </a:cubicBezTo>
                  <a:cubicBezTo>
                    <a:pt x="99" y="126"/>
                    <a:pt x="99" y="126"/>
                    <a:pt x="99" y="126"/>
                  </a:cubicBezTo>
                  <a:cubicBezTo>
                    <a:pt x="100" y="127"/>
                    <a:pt x="100" y="127"/>
                    <a:pt x="100" y="127"/>
                  </a:cubicBezTo>
                  <a:cubicBezTo>
                    <a:pt x="100" y="127"/>
                    <a:pt x="100" y="127"/>
                    <a:pt x="100" y="127"/>
                  </a:cubicBezTo>
                  <a:lnTo>
                    <a:pt x="101" y="126"/>
                  </a:lnTo>
                  <a:close/>
                  <a:moveTo>
                    <a:pt x="99" y="125"/>
                  </a:moveTo>
                  <a:cubicBezTo>
                    <a:pt x="98" y="125"/>
                    <a:pt x="98" y="125"/>
                    <a:pt x="98" y="125"/>
                  </a:cubicBezTo>
                  <a:cubicBezTo>
                    <a:pt x="98" y="126"/>
                    <a:pt x="98" y="126"/>
                    <a:pt x="98" y="126"/>
                  </a:cubicBezTo>
                  <a:cubicBezTo>
                    <a:pt x="99" y="126"/>
                    <a:pt x="99" y="126"/>
                    <a:pt x="99" y="126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5"/>
                    <a:pt x="99" y="125"/>
                    <a:pt x="99" y="125"/>
                  </a:cubicBezTo>
                  <a:close/>
                  <a:moveTo>
                    <a:pt x="116" y="125"/>
                  </a:moveTo>
                  <a:cubicBezTo>
                    <a:pt x="116" y="124"/>
                    <a:pt x="116" y="124"/>
                    <a:pt x="116" y="124"/>
                  </a:cubicBezTo>
                  <a:cubicBezTo>
                    <a:pt x="115" y="125"/>
                    <a:pt x="115" y="125"/>
                    <a:pt x="115" y="125"/>
                  </a:cubicBezTo>
                  <a:cubicBezTo>
                    <a:pt x="116" y="125"/>
                    <a:pt x="116" y="125"/>
                    <a:pt x="116" y="125"/>
                  </a:cubicBezTo>
                  <a:close/>
                  <a:moveTo>
                    <a:pt x="120" y="123"/>
                  </a:moveTo>
                  <a:cubicBezTo>
                    <a:pt x="119" y="123"/>
                    <a:pt x="119" y="123"/>
                    <a:pt x="119" y="123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0" y="124"/>
                    <a:pt x="120" y="124"/>
                    <a:pt x="120" y="124"/>
                  </a:cubicBezTo>
                  <a:lnTo>
                    <a:pt x="120" y="123"/>
                  </a:lnTo>
                  <a:close/>
                  <a:moveTo>
                    <a:pt x="147" y="121"/>
                  </a:moveTo>
                  <a:cubicBezTo>
                    <a:pt x="147" y="121"/>
                    <a:pt x="147" y="121"/>
                    <a:pt x="147" y="121"/>
                  </a:cubicBezTo>
                  <a:cubicBezTo>
                    <a:pt x="147" y="122"/>
                    <a:pt x="147" y="122"/>
                    <a:pt x="147" y="122"/>
                  </a:cubicBezTo>
                  <a:cubicBezTo>
                    <a:pt x="148" y="122"/>
                    <a:pt x="148" y="122"/>
                    <a:pt x="148" y="122"/>
                  </a:cubicBezTo>
                  <a:cubicBezTo>
                    <a:pt x="148" y="121"/>
                    <a:pt x="148" y="121"/>
                    <a:pt x="148" y="121"/>
                  </a:cubicBezTo>
                  <a:lnTo>
                    <a:pt x="147" y="121"/>
                  </a:lnTo>
                  <a:close/>
                  <a:moveTo>
                    <a:pt x="108" y="121"/>
                  </a:moveTo>
                  <a:cubicBezTo>
                    <a:pt x="108" y="120"/>
                    <a:pt x="108" y="120"/>
                    <a:pt x="108" y="120"/>
                  </a:cubicBezTo>
                  <a:cubicBezTo>
                    <a:pt x="108" y="120"/>
                    <a:pt x="108" y="120"/>
                    <a:pt x="108" y="120"/>
                  </a:cubicBezTo>
                  <a:cubicBezTo>
                    <a:pt x="107" y="121"/>
                    <a:pt x="107" y="121"/>
                    <a:pt x="107" y="121"/>
                  </a:cubicBezTo>
                  <a:cubicBezTo>
                    <a:pt x="108" y="122"/>
                    <a:pt x="108" y="122"/>
                    <a:pt x="108" y="122"/>
                  </a:cubicBezTo>
                  <a:cubicBezTo>
                    <a:pt x="108" y="122"/>
                    <a:pt x="108" y="122"/>
                    <a:pt x="108" y="122"/>
                  </a:cubicBezTo>
                  <a:lnTo>
                    <a:pt x="108" y="121"/>
                  </a:lnTo>
                  <a:close/>
                  <a:moveTo>
                    <a:pt x="100" y="120"/>
                  </a:moveTo>
                  <a:cubicBezTo>
                    <a:pt x="101" y="121"/>
                    <a:pt x="101" y="121"/>
                    <a:pt x="101" y="121"/>
                  </a:cubicBezTo>
                  <a:cubicBezTo>
                    <a:pt x="101" y="122"/>
                    <a:pt x="101" y="122"/>
                    <a:pt x="101" y="123"/>
                  </a:cubicBezTo>
                  <a:cubicBezTo>
                    <a:pt x="103" y="122"/>
                    <a:pt x="102" y="121"/>
                    <a:pt x="101" y="120"/>
                  </a:cubicBezTo>
                  <a:cubicBezTo>
                    <a:pt x="101" y="120"/>
                    <a:pt x="101" y="120"/>
                    <a:pt x="101" y="120"/>
                  </a:cubicBezTo>
                  <a:cubicBezTo>
                    <a:pt x="100" y="120"/>
                    <a:pt x="100" y="120"/>
                    <a:pt x="100" y="120"/>
                  </a:cubicBezTo>
                  <a:close/>
                  <a:moveTo>
                    <a:pt x="146" y="118"/>
                  </a:moveTo>
                  <a:cubicBezTo>
                    <a:pt x="146" y="119"/>
                    <a:pt x="146" y="119"/>
                    <a:pt x="146" y="119"/>
                  </a:cubicBezTo>
                  <a:cubicBezTo>
                    <a:pt x="147" y="119"/>
                    <a:pt x="147" y="119"/>
                    <a:pt x="147" y="119"/>
                  </a:cubicBezTo>
                  <a:cubicBezTo>
                    <a:pt x="146" y="118"/>
                    <a:pt x="146" y="118"/>
                    <a:pt x="146" y="118"/>
                  </a:cubicBezTo>
                  <a:close/>
                  <a:moveTo>
                    <a:pt x="123" y="117"/>
                  </a:moveTo>
                  <a:cubicBezTo>
                    <a:pt x="121" y="118"/>
                    <a:pt x="121" y="118"/>
                    <a:pt x="121" y="118"/>
                  </a:cubicBezTo>
                  <a:cubicBezTo>
                    <a:pt x="122" y="118"/>
                    <a:pt x="122" y="118"/>
                    <a:pt x="122" y="118"/>
                  </a:cubicBezTo>
                  <a:cubicBezTo>
                    <a:pt x="123" y="118"/>
                    <a:pt x="123" y="118"/>
                    <a:pt x="123" y="118"/>
                  </a:cubicBezTo>
                  <a:cubicBezTo>
                    <a:pt x="122" y="118"/>
                    <a:pt x="122" y="118"/>
                    <a:pt x="122" y="118"/>
                  </a:cubicBezTo>
                  <a:lnTo>
                    <a:pt x="123" y="117"/>
                  </a:lnTo>
                  <a:close/>
                  <a:moveTo>
                    <a:pt x="141" y="115"/>
                  </a:moveTo>
                  <a:cubicBezTo>
                    <a:pt x="140" y="116"/>
                    <a:pt x="140" y="116"/>
                    <a:pt x="140" y="116"/>
                  </a:cubicBezTo>
                  <a:cubicBezTo>
                    <a:pt x="140" y="116"/>
                    <a:pt x="140" y="116"/>
                    <a:pt x="140" y="116"/>
                  </a:cubicBezTo>
                  <a:cubicBezTo>
                    <a:pt x="141" y="117"/>
                    <a:pt x="141" y="117"/>
                    <a:pt x="141" y="117"/>
                  </a:cubicBezTo>
                  <a:cubicBezTo>
                    <a:pt x="141" y="117"/>
                    <a:pt x="141" y="117"/>
                    <a:pt x="141" y="117"/>
                  </a:cubicBezTo>
                  <a:cubicBezTo>
                    <a:pt x="142" y="117"/>
                    <a:pt x="142" y="117"/>
                    <a:pt x="142" y="117"/>
                  </a:cubicBezTo>
                  <a:cubicBezTo>
                    <a:pt x="141" y="118"/>
                    <a:pt x="141" y="118"/>
                    <a:pt x="141" y="118"/>
                  </a:cubicBezTo>
                  <a:cubicBezTo>
                    <a:pt x="142" y="118"/>
                    <a:pt x="142" y="118"/>
                    <a:pt x="142" y="118"/>
                  </a:cubicBezTo>
                  <a:cubicBezTo>
                    <a:pt x="142" y="117"/>
                    <a:pt x="142" y="117"/>
                    <a:pt x="142" y="117"/>
                  </a:cubicBezTo>
                  <a:cubicBezTo>
                    <a:pt x="142" y="116"/>
                    <a:pt x="142" y="116"/>
                    <a:pt x="142" y="116"/>
                  </a:cubicBezTo>
                  <a:cubicBezTo>
                    <a:pt x="141" y="116"/>
                    <a:pt x="141" y="116"/>
                    <a:pt x="141" y="116"/>
                  </a:cubicBezTo>
                  <a:cubicBezTo>
                    <a:pt x="142" y="116"/>
                    <a:pt x="142" y="116"/>
                    <a:pt x="142" y="116"/>
                  </a:cubicBezTo>
                  <a:cubicBezTo>
                    <a:pt x="141" y="115"/>
                    <a:pt x="141" y="115"/>
                    <a:pt x="141" y="115"/>
                  </a:cubicBezTo>
                  <a:close/>
                  <a:moveTo>
                    <a:pt x="96" y="116"/>
                  </a:moveTo>
                  <a:cubicBezTo>
                    <a:pt x="96" y="117"/>
                    <a:pt x="96" y="117"/>
                    <a:pt x="96" y="117"/>
                  </a:cubicBezTo>
                  <a:cubicBezTo>
                    <a:pt x="96" y="118"/>
                    <a:pt x="96" y="118"/>
                    <a:pt x="96" y="118"/>
                  </a:cubicBezTo>
                  <a:cubicBezTo>
                    <a:pt x="97" y="118"/>
                    <a:pt x="97" y="118"/>
                    <a:pt x="97" y="118"/>
                  </a:cubicBezTo>
                  <a:cubicBezTo>
                    <a:pt x="97" y="118"/>
                    <a:pt x="97" y="118"/>
                    <a:pt x="97" y="118"/>
                  </a:cubicBezTo>
                  <a:cubicBezTo>
                    <a:pt x="98" y="117"/>
                    <a:pt x="98" y="117"/>
                    <a:pt x="98" y="117"/>
                  </a:cubicBezTo>
                  <a:cubicBezTo>
                    <a:pt x="98" y="118"/>
                    <a:pt x="98" y="118"/>
                    <a:pt x="98" y="118"/>
                  </a:cubicBezTo>
                  <a:cubicBezTo>
                    <a:pt x="98" y="117"/>
                    <a:pt x="98" y="117"/>
                    <a:pt x="98" y="116"/>
                  </a:cubicBezTo>
                  <a:cubicBezTo>
                    <a:pt x="97" y="116"/>
                    <a:pt x="97" y="116"/>
                    <a:pt x="97" y="116"/>
                  </a:cubicBezTo>
                  <a:lnTo>
                    <a:pt x="96" y="116"/>
                  </a:lnTo>
                  <a:close/>
                  <a:moveTo>
                    <a:pt x="146" y="113"/>
                  </a:moveTo>
                  <a:cubicBezTo>
                    <a:pt x="146" y="113"/>
                    <a:pt x="146" y="113"/>
                    <a:pt x="146" y="113"/>
                  </a:cubicBezTo>
                  <a:cubicBezTo>
                    <a:pt x="146" y="113"/>
                    <a:pt x="146" y="113"/>
                    <a:pt x="146" y="113"/>
                  </a:cubicBezTo>
                  <a:cubicBezTo>
                    <a:pt x="146" y="113"/>
                    <a:pt x="146" y="113"/>
                    <a:pt x="146" y="113"/>
                  </a:cubicBezTo>
                  <a:close/>
                  <a:moveTo>
                    <a:pt x="139" y="113"/>
                  </a:moveTo>
                  <a:cubicBezTo>
                    <a:pt x="139" y="113"/>
                    <a:pt x="139" y="113"/>
                    <a:pt x="139" y="113"/>
                  </a:cubicBezTo>
                  <a:cubicBezTo>
                    <a:pt x="140" y="113"/>
                    <a:pt x="140" y="113"/>
                    <a:pt x="140" y="113"/>
                  </a:cubicBezTo>
                  <a:cubicBezTo>
                    <a:pt x="140" y="113"/>
                    <a:pt x="140" y="113"/>
                    <a:pt x="140" y="113"/>
                  </a:cubicBezTo>
                  <a:cubicBezTo>
                    <a:pt x="140" y="113"/>
                    <a:pt x="140" y="113"/>
                    <a:pt x="140" y="113"/>
                  </a:cubicBezTo>
                  <a:cubicBezTo>
                    <a:pt x="140" y="113"/>
                    <a:pt x="140" y="113"/>
                    <a:pt x="140" y="113"/>
                  </a:cubicBezTo>
                  <a:cubicBezTo>
                    <a:pt x="139" y="112"/>
                    <a:pt x="139" y="112"/>
                    <a:pt x="139" y="112"/>
                  </a:cubicBezTo>
                  <a:lnTo>
                    <a:pt x="139" y="113"/>
                  </a:lnTo>
                  <a:close/>
                  <a:moveTo>
                    <a:pt x="136" y="111"/>
                  </a:moveTo>
                  <a:cubicBezTo>
                    <a:pt x="136" y="112"/>
                    <a:pt x="136" y="112"/>
                    <a:pt x="135" y="113"/>
                  </a:cubicBezTo>
                  <a:cubicBezTo>
                    <a:pt x="136" y="113"/>
                    <a:pt x="136" y="113"/>
                    <a:pt x="136" y="113"/>
                  </a:cubicBezTo>
                  <a:cubicBezTo>
                    <a:pt x="136" y="114"/>
                    <a:pt x="136" y="114"/>
                    <a:pt x="136" y="114"/>
                  </a:cubicBezTo>
                  <a:cubicBezTo>
                    <a:pt x="136" y="113"/>
                    <a:pt x="136" y="113"/>
                    <a:pt x="136" y="113"/>
                  </a:cubicBezTo>
                  <a:cubicBezTo>
                    <a:pt x="136" y="112"/>
                    <a:pt x="136" y="112"/>
                    <a:pt x="136" y="112"/>
                  </a:cubicBezTo>
                  <a:cubicBezTo>
                    <a:pt x="136" y="112"/>
                    <a:pt x="136" y="112"/>
                    <a:pt x="136" y="112"/>
                  </a:cubicBezTo>
                  <a:cubicBezTo>
                    <a:pt x="137" y="112"/>
                    <a:pt x="137" y="112"/>
                    <a:pt x="137" y="112"/>
                  </a:cubicBezTo>
                  <a:cubicBezTo>
                    <a:pt x="137" y="111"/>
                    <a:pt x="137" y="111"/>
                    <a:pt x="137" y="111"/>
                  </a:cubicBezTo>
                  <a:cubicBezTo>
                    <a:pt x="136" y="111"/>
                    <a:pt x="136" y="111"/>
                    <a:pt x="136" y="111"/>
                  </a:cubicBezTo>
                  <a:close/>
                  <a:moveTo>
                    <a:pt x="139" y="110"/>
                  </a:moveTo>
                  <a:cubicBezTo>
                    <a:pt x="139" y="111"/>
                    <a:pt x="139" y="111"/>
                    <a:pt x="139" y="111"/>
                  </a:cubicBezTo>
                  <a:cubicBezTo>
                    <a:pt x="140" y="111"/>
                    <a:pt x="140" y="111"/>
                    <a:pt x="140" y="111"/>
                  </a:cubicBezTo>
                  <a:cubicBezTo>
                    <a:pt x="139" y="110"/>
                    <a:pt x="139" y="110"/>
                    <a:pt x="139" y="110"/>
                  </a:cubicBezTo>
                  <a:close/>
                  <a:moveTo>
                    <a:pt x="143" y="109"/>
                  </a:moveTo>
                  <a:cubicBezTo>
                    <a:pt x="144" y="109"/>
                    <a:pt x="144" y="109"/>
                    <a:pt x="144" y="109"/>
                  </a:cubicBezTo>
                  <a:cubicBezTo>
                    <a:pt x="144" y="108"/>
                    <a:pt x="144" y="108"/>
                    <a:pt x="144" y="108"/>
                  </a:cubicBezTo>
                  <a:cubicBezTo>
                    <a:pt x="143" y="108"/>
                    <a:pt x="143" y="108"/>
                    <a:pt x="143" y="108"/>
                  </a:cubicBezTo>
                  <a:lnTo>
                    <a:pt x="143" y="109"/>
                  </a:lnTo>
                  <a:close/>
                  <a:moveTo>
                    <a:pt x="134" y="106"/>
                  </a:moveTo>
                  <a:cubicBezTo>
                    <a:pt x="133" y="106"/>
                    <a:pt x="133" y="106"/>
                    <a:pt x="133" y="106"/>
                  </a:cubicBezTo>
                  <a:cubicBezTo>
                    <a:pt x="134" y="106"/>
                    <a:pt x="134" y="106"/>
                    <a:pt x="134" y="106"/>
                  </a:cubicBezTo>
                  <a:cubicBezTo>
                    <a:pt x="134" y="106"/>
                    <a:pt x="134" y="106"/>
                    <a:pt x="134" y="106"/>
                  </a:cubicBezTo>
                  <a:close/>
                  <a:moveTo>
                    <a:pt x="102" y="106"/>
                  </a:moveTo>
                  <a:cubicBezTo>
                    <a:pt x="101" y="105"/>
                    <a:pt x="101" y="105"/>
                    <a:pt x="101" y="105"/>
                  </a:cubicBezTo>
                  <a:cubicBezTo>
                    <a:pt x="100" y="106"/>
                    <a:pt x="100" y="106"/>
                    <a:pt x="100" y="106"/>
                  </a:cubicBezTo>
                  <a:cubicBezTo>
                    <a:pt x="101" y="106"/>
                    <a:pt x="101" y="106"/>
                    <a:pt x="101" y="106"/>
                  </a:cubicBezTo>
                  <a:cubicBezTo>
                    <a:pt x="102" y="106"/>
                    <a:pt x="102" y="106"/>
                    <a:pt x="102" y="106"/>
                  </a:cubicBezTo>
                  <a:close/>
                  <a:moveTo>
                    <a:pt x="135" y="105"/>
                  </a:moveTo>
                  <a:cubicBezTo>
                    <a:pt x="135" y="104"/>
                    <a:pt x="135" y="104"/>
                    <a:pt x="135" y="104"/>
                  </a:cubicBezTo>
                  <a:cubicBezTo>
                    <a:pt x="135" y="105"/>
                    <a:pt x="135" y="105"/>
                    <a:pt x="135" y="105"/>
                  </a:cubicBezTo>
                  <a:cubicBezTo>
                    <a:pt x="135" y="106"/>
                    <a:pt x="135" y="106"/>
                    <a:pt x="135" y="106"/>
                  </a:cubicBezTo>
                  <a:cubicBezTo>
                    <a:pt x="135" y="106"/>
                    <a:pt x="135" y="106"/>
                    <a:pt x="135" y="106"/>
                  </a:cubicBezTo>
                  <a:cubicBezTo>
                    <a:pt x="134" y="106"/>
                    <a:pt x="134" y="106"/>
                    <a:pt x="134" y="106"/>
                  </a:cubicBezTo>
                  <a:cubicBezTo>
                    <a:pt x="134" y="106"/>
                    <a:pt x="134" y="106"/>
                    <a:pt x="134" y="106"/>
                  </a:cubicBezTo>
                  <a:cubicBezTo>
                    <a:pt x="135" y="107"/>
                    <a:pt x="135" y="107"/>
                    <a:pt x="135" y="107"/>
                  </a:cubicBezTo>
                  <a:cubicBezTo>
                    <a:pt x="135" y="107"/>
                    <a:pt x="135" y="107"/>
                    <a:pt x="135" y="107"/>
                  </a:cubicBezTo>
                  <a:cubicBezTo>
                    <a:pt x="135" y="106"/>
                    <a:pt x="135" y="106"/>
                    <a:pt x="135" y="106"/>
                  </a:cubicBezTo>
                  <a:cubicBezTo>
                    <a:pt x="135" y="106"/>
                    <a:pt x="135" y="106"/>
                    <a:pt x="135" y="106"/>
                  </a:cubicBezTo>
                  <a:lnTo>
                    <a:pt x="135" y="105"/>
                  </a:lnTo>
                  <a:close/>
                  <a:moveTo>
                    <a:pt x="150" y="156"/>
                  </a:moveTo>
                  <a:cubicBezTo>
                    <a:pt x="150" y="156"/>
                    <a:pt x="150" y="156"/>
                    <a:pt x="150" y="156"/>
                  </a:cubicBezTo>
                  <a:cubicBezTo>
                    <a:pt x="150" y="155"/>
                    <a:pt x="149" y="154"/>
                    <a:pt x="149" y="154"/>
                  </a:cubicBezTo>
                  <a:cubicBezTo>
                    <a:pt x="148" y="153"/>
                    <a:pt x="149" y="152"/>
                    <a:pt x="150" y="151"/>
                  </a:cubicBezTo>
                  <a:cubicBezTo>
                    <a:pt x="149" y="150"/>
                    <a:pt x="149" y="150"/>
                    <a:pt x="149" y="150"/>
                  </a:cubicBezTo>
                  <a:cubicBezTo>
                    <a:pt x="150" y="149"/>
                    <a:pt x="150" y="149"/>
                    <a:pt x="150" y="149"/>
                  </a:cubicBezTo>
                  <a:cubicBezTo>
                    <a:pt x="150" y="149"/>
                    <a:pt x="150" y="149"/>
                    <a:pt x="150" y="149"/>
                  </a:cubicBezTo>
                  <a:cubicBezTo>
                    <a:pt x="149" y="149"/>
                    <a:pt x="149" y="149"/>
                    <a:pt x="149" y="149"/>
                  </a:cubicBezTo>
                  <a:cubicBezTo>
                    <a:pt x="149" y="149"/>
                    <a:pt x="149" y="149"/>
                    <a:pt x="148" y="149"/>
                  </a:cubicBezTo>
                  <a:cubicBezTo>
                    <a:pt x="149" y="150"/>
                    <a:pt x="149" y="151"/>
                    <a:pt x="148" y="151"/>
                  </a:cubicBezTo>
                  <a:cubicBezTo>
                    <a:pt x="148" y="152"/>
                    <a:pt x="148" y="152"/>
                    <a:pt x="148" y="152"/>
                  </a:cubicBezTo>
                  <a:cubicBezTo>
                    <a:pt x="148" y="153"/>
                    <a:pt x="148" y="153"/>
                    <a:pt x="148" y="153"/>
                  </a:cubicBezTo>
                  <a:cubicBezTo>
                    <a:pt x="147" y="154"/>
                    <a:pt x="147" y="154"/>
                    <a:pt x="147" y="154"/>
                  </a:cubicBezTo>
                  <a:cubicBezTo>
                    <a:pt x="147" y="154"/>
                    <a:pt x="147" y="154"/>
                    <a:pt x="147" y="154"/>
                  </a:cubicBezTo>
                  <a:cubicBezTo>
                    <a:pt x="148" y="155"/>
                    <a:pt x="148" y="156"/>
                    <a:pt x="148" y="157"/>
                  </a:cubicBezTo>
                  <a:cubicBezTo>
                    <a:pt x="147" y="158"/>
                    <a:pt x="147" y="158"/>
                    <a:pt x="147" y="158"/>
                  </a:cubicBezTo>
                  <a:cubicBezTo>
                    <a:pt x="148" y="158"/>
                    <a:pt x="148" y="158"/>
                    <a:pt x="148" y="158"/>
                  </a:cubicBezTo>
                  <a:cubicBezTo>
                    <a:pt x="149" y="159"/>
                    <a:pt x="149" y="159"/>
                    <a:pt x="149" y="159"/>
                  </a:cubicBezTo>
                  <a:cubicBezTo>
                    <a:pt x="149" y="158"/>
                    <a:pt x="149" y="158"/>
                    <a:pt x="149" y="158"/>
                  </a:cubicBezTo>
                  <a:cubicBezTo>
                    <a:pt x="150" y="157"/>
                    <a:pt x="150" y="157"/>
                    <a:pt x="150" y="157"/>
                  </a:cubicBezTo>
                  <a:cubicBezTo>
                    <a:pt x="150" y="157"/>
                    <a:pt x="150" y="157"/>
                    <a:pt x="150" y="157"/>
                  </a:cubicBezTo>
                  <a:lnTo>
                    <a:pt x="150" y="156"/>
                  </a:lnTo>
                  <a:close/>
                  <a:moveTo>
                    <a:pt x="166" y="139"/>
                  </a:moveTo>
                  <a:cubicBezTo>
                    <a:pt x="167" y="139"/>
                    <a:pt x="167" y="139"/>
                    <a:pt x="167" y="139"/>
                  </a:cubicBezTo>
                  <a:cubicBezTo>
                    <a:pt x="167" y="138"/>
                    <a:pt x="167" y="138"/>
                    <a:pt x="167" y="138"/>
                  </a:cubicBezTo>
                  <a:cubicBezTo>
                    <a:pt x="167" y="138"/>
                    <a:pt x="167" y="138"/>
                    <a:pt x="167" y="138"/>
                  </a:cubicBezTo>
                  <a:cubicBezTo>
                    <a:pt x="167" y="137"/>
                    <a:pt x="167" y="137"/>
                    <a:pt x="167" y="137"/>
                  </a:cubicBezTo>
                  <a:cubicBezTo>
                    <a:pt x="168" y="136"/>
                    <a:pt x="168" y="136"/>
                    <a:pt x="168" y="136"/>
                  </a:cubicBezTo>
                  <a:cubicBezTo>
                    <a:pt x="168" y="135"/>
                    <a:pt x="168" y="135"/>
                    <a:pt x="168" y="135"/>
                  </a:cubicBezTo>
                  <a:cubicBezTo>
                    <a:pt x="169" y="134"/>
                    <a:pt x="169" y="134"/>
                    <a:pt x="169" y="134"/>
                  </a:cubicBezTo>
                  <a:cubicBezTo>
                    <a:pt x="168" y="133"/>
                    <a:pt x="168" y="133"/>
                    <a:pt x="168" y="133"/>
                  </a:cubicBezTo>
                  <a:cubicBezTo>
                    <a:pt x="169" y="133"/>
                    <a:pt x="169" y="133"/>
                    <a:pt x="169" y="133"/>
                  </a:cubicBezTo>
                  <a:cubicBezTo>
                    <a:pt x="168" y="132"/>
                    <a:pt x="168" y="132"/>
                    <a:pt x="168" y="132"/>
                  </a:cubicBezTo>
                  <a:cubicBezTo>
                    <a:pt x="167" y="133"/>
                    <a:pt x="167" y="133"/>
                    <a:pt x="167" y="133"/>
                  </a:cubicBezTo>
                  <a:cubicBezTo>
                    <a:pt x="166" y="133"/>
                    <a:pt x="164" y="135"/>
                    <a:pt x="162" y="136"/>
                  </a:cubicBezTo>
                  <a:cubicBezTo>
                    <a:pt x="161" y="137"/>
                    <a:pt x="161" y="137"/>
                    <a:pt x="161" y="137"/>
                  </a:cubicBezTo>
                  <a:cubicBezTo>
                    <a:pt x="160" y="137"/>
                    <a:pt x="160" y="138"/>
                    <a:pt x="160" y="139"/>
                  </a:cubicBezTo>
                  <a:cubicBezTo>
                    <a:pt x="158" y="140"/>
                    <a:pt x="158" y="140"/>
                    <a:pt x="158" y="140"/>
                  </a:cubicBezTo>
                  <a:cubicBezTo>
                    <a:pt x="159" y="141"/>
                    <a:pt x="159" y="141"/>
                    <a:pt x="159" y="141"/>
                  </a:cubicBezTo>
                  <a:cubicBezTo>
                    <a:pt x="159" y="141"/>
                    <a:pt x="159" y="141"/>
                    <a:pt x="159" y="141"/>
                  </a:cubicBezTo>
                  <a:cubicBezTo>
                    <a:pt x="160" y="142"/>
                    <a:pt x="160" y="144"/>
                    <a:pt x="159" y="145"/>
                  </a:cubicBezTo>
                  <a:cubicBezTo>
                    <a:pt x="159" y="146"/>
                    <a:pt x="159" y="146"/>
                    <a:pt x="159" y="146"/>
                  </a:cubicBezTo>
                  <a:cubicBezTo>
                    <a:pt x="161" y="148"/>
                    <a:pt x="163" y="143"/>
                    <a:pt x="164" y="142"/>
                  </a:cubicBezTo>
                  <a:cubicBezTo>
                    <a:pt x="165" y="142"/>
                    <a:pt x="165" y="142"/>
                    <a:pt x="165" y="142"/>
                  </a:cubicBezTo>
                  <a:cubicBezTo>
                    <a:pt x="166" y="142"/>
                    <a:pt x="166" y="142"/>
                    <a:pt x="166" y="142"/>
                  </a:cubicBezTo>
                  <a:cubicBezTo>
                    <a:pt x="166" y="142"/>
                    <a:pt x="166" y="142"/>
                    <a:pt x="166" y="142"/>
                  </a:cubicBezTo>
                  <a:cubicBezTo>
                    <a:pt x="166" y="141"/>
                    <a:pt x="166" y="141"/>
                    <a:pt x="166" y="141"/>
                  </a:cubicBezTo>
                  <a:cubicBezTo>
                    <a:pt x="165" y="141"/>
                    <a:pt x="165" y="141"/>
                    <a:pt x="165" y="141"/>
                  </a:cubicBezTo>
                  <a:lnTo>
                    <a:pt x="166" y="139"/>
                  </a:lnTo>
                  <a:close/>
                  <a:moveTo>
                    <a:pt x="114" y="133"/>
                  </a:moveTo>
                  <a:cubicBezTo>
                    <a:pt x="114" y="134"/>
                    <a:pt x="114" y="134"/>
                    <a:pt x="114" y="134"/>
                  </a:cubicBezTo>
                  <a:cubicBezTo>
                    <a:pt x="115" y="134"/>
                    <a:pt x="115" y="134"/>
                    <a:pt x="115" y="134"/>
                  </a:cubicBezTo>
                  <a:cubicBezTo>
                    <a:pt x="115" y="136"/>
                    <a:pt x="115" y="136"/>
                    <a:pt x="115" y="136"/>
                  </a:cubicBezTo>
                  <a:cubicBezTo>
                    <a:pt x="115" y="136"/>
                    <a:pt x="115" y="136"/>
                    <a:pt x="115" y="136"/>
                  </a:cubicBezTo>
                  <a:cubicBezTo>
                    <a:pt x="114" y="136"/>
                    <a:pt x="114" y="136"/>
                    <a:pt x="114" y="136"/>
                  </a:cubicBezTo>
                  <a:cubicBezTo>
                    <a:pt x="115" y="137"/>
                    <a:pt x="115" y="137"/>
                    <a:pt x="115" y="137"/>
                  </a:cubicBezTo>
                  <a:cubicBezTo>
                    <a:pt x="116" y="137"/>
                    <a:pt x="116" y="137"/>
                    <a:pt x="116" y="137"/>
                  </a:cubicBezTo>
                  <a:cubicBezTo>
                    <a:pt x="116" y="136"/>
                    <a:pt x="116" y="136"/>
                    <a:pt x="116" y="136"/>
                  </a:cubicBezTo>
                  <a:cubicBezTo>
                    <a:pt x="116" y="135"/>
                    <a:pt x="116" y="135"/>
                    <a:pt x="116" y="135"/>
                  </a:cubicBezTo>
                  <a:cubicBezTo>
                    <a:pt x="115" y="134"/>
                    <a:pt x="115" y="134"/>
                    <a:pt x="115" y="134"/>
                  </a:cubicBezTo>
                  <a:lnTo>
                    <a:pt x="114" y="133"/>
                  </a:lnTo>
                  <a:close/>
                  <a:moveTo>
                    <a:pt x="151" y="133"/>
                  </a:moveTo>
                  <a:cubicBezTo>
                    <a:pt x="151" y="134"/>
                    <a:pt x="151" y="134"/>
                    <a:pt x="151" y="134"/>
                  </a:cubicBezTo>
                  <a:cubicBezTo>
                    <a:pt x="151" y="134"/>
                    <a:pt x="151" y="134"/>
                    <a:pt x="151" y="134"/>
                  </a:cubicBezTo>
                  <a:cubicBezTo>
                    <a:pt x="151" y="134"/>
                    <a:pt x="151" y="134"/>
                    <a:pt x="151" y="134"/>
                  </a:cubicBezTo>
                  <a:cubicBezTo>
                    <a:pt x="152" y="135"/>
                    <a:pt x="152" y="135"/>
                    <a:pt x="152" y="135"/>
                  </a:cubicBezTo>
                  <a:cubicBezTo>
                    <a:pt x="153" y="135"/>
                    <a:pt x="153" y="135"/>
                    <a:pt x="153" y="135"/>
                  </a:cubicBezTo>
                  <a:cubicBezTo>
                    <a:pt x="153" y="134"/>
                    <a:pt x="153" y="134"/>
                    <a:pt x="153" y="134"/>
                  </a:cubicBezTo>
                  <a:cubicBezTo>
                    <a:pt x="152" y="134"/>
                    <a:pt x="152" y="134"/>
                    <a:pt x="152" y="134"/>
                  </a:cubicBezTo>
                  <a:cubicBezTo>
                    <a:pt x="152" y="133"/>
                    <a:pt x="152" y="133"/>
                    <a:pt x="152" y="133"/>
                  </a:cubicBezTo>
                  <a:cubicBezTo>
                    <a:pt x="152" y="133"/>
                    <a:pt x="152" y="133"/>
                    <a:pt x="152" y="133"/>
                  </a:cubicBezTo>
                  <a:cubicBezTo>
                    <a:pt x="151" y="133"/>
                    <a:pt x="151" y="133"/>
                    <a:pt x="151" y="133"/>
                  </a:cubicBezTo>
                  <a:close/>
                  <a:moveTo>
                    <a:pt x="131" y="130"/>
                  </a:moveTo>
                  <a:cubicBezTo>
                    <a:pt x="131" y="130"/>
                    <a:pt x="131" y="130"/>
                    <a:pt x="131" y="130"/>
                  </a:cubicBezTo>
                  <a:cubicBezTo>
                    <a:pt x="131" y="131"/>
                    <a:pt x="131" y="131"/>
                    <a:pt x="131" y="131"/>
                  </a:cubicBezTo>
                  <a:cubicBezTo>
                    <a:pt x="132" y="132"/>
                    <a:pt x="132" y="132"/>
                    <a:pt x="132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3" y="131"/>
                    <a:pt x="133" y="131"/>
                    <a:pt x="133" y="131"/>
                  </a:cubicBezTo>
                  <a:cubicBezTo>
                    <a:pt x="134" y="131"/>
                    <a:pt x="134" y="131"/>
                    <a:pt x="134" y="131"/>
                  </a:cubicBezTo>
                  <a:cubicBezTo>
                    <a:pt x="135" y="130"/>
                    <a:pt x="135" y="130"/>
                    <a:pt x="135" y="130"/>
                  </a:cubicBezTo>
                  <a:cubicBezTo>
                    <a:pt x="133" y="129"/>
                    <a:pt x="133" y="129"/>
                    <a:pt x="133" y="129"/>
                  </a:cubicBezTo>
                  <a:cubicBezTo>
                    <a:pt x="133" y="129"/>
                    <a:pt x="133" y="129"/>
                    <a:pt x="133" y="129"/>
                  </a:cubicBezTo>
                  <a:cubicBezTo>
                    <a:pt x="133" y="130"/>
                    <a:pt x="133" y="130"/>
                    <a:pt x="134" y="130"/>
                  </a:cubicBezTo>
                  <a:cubicBezTo>
                    <a:pt x="133" y="130"/>
                    <a:pt x="133" y="130"/>
                    <a:pt x="133" y="130"/>
                  </a:cubicBezTo>
                  <a:cubicBezTo>
                    <a:pt x="132" y="131"/>
                    <a:pt x="132" y="131"/>
                    <a:pt x="132" y="131"/>
                  </a:cubicBezTo>
                  <a:lnTo>
                    <a:pt x="131" y="130"/>
                  </a:lnTo>
                  <a:close/>
                  <a:moveTo>
                    <a:pt x="160" y="130"/>
                  </a:moveTo>
                  <a:cubicBezTo>
                    <a:pt x="160" y="130"/>
                    <a:pt x="160" y="130"/>
                    <a:pt x="160" y="130"/>
                  </a:cubicBezTo>
                  <a:cubicBezTo>
                    <a:pt x="161" y="130"/>
                    <a:pt x="161" y="130"/>
                    <a:pt x="161" y="130"/>
                  </a:cubicBezTo>
                  <a:cubicBezTo>
                    <a:pt x="161" y="131"/>
                    <a:pt x="161" y="131"/>
                    <a:pt x="161" y="131"/>
                  </a:cubicBezTo>
                  <a:cubicBezTo>
                    <a:pt x="162" y="131"/>
                    <a:pt x="162" y="131"/>
                    <a:pt x="162" y="13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60" y="129"/>
                    <a:pt x="160" y="129"/>
                    <a:pt x="160" y="129"/>
                  </a:cubicBezTo>
                  <a:cubicBezTo>
                    <a:pt x="161" y="128"/>
                    <a:pt x="161" y="128"/>
                    <a:pt x="161" y="128"/>
                  </a:cubicBezTo>
                  <a:cubicBezTo>
                    <a:pt x="161" y="128"/>
                    <a:pt x="161" y="128"/>
                    <a:pt x="161" y="128"/>
                  </a:cubicBezTo>
                  <a:cubicBezTo>
                    <a:pt x="160" y="128"/>
                    <a:pt x="160" y="128"/>
                    <a:pt x="160" y="128"/>
                  </a:cubicBezTo>
                  <a:cubicBezTo>
                    <a:pt x="159" y="130"/>
                    <a:pt x="159" y="130"/>
                    <a:pt x="159" y="130"/>
                  </a:cubicBezTo>
                  <a:lnTo>
                    <a:pt x="160" y="130"/>
                  </a:lnTo>
                  <a:close/>
                  <a:moveTo>
                    <a:pt x="97" y="129"/>
                  </a:moveTo>
                  <a:cubicBezTo>
                    <a:pt x="99" y="129"/>
                    <a:pt x="98" y="128"/>
                    <a:pt x="98" y="127"/>
                  </a:cubicBezTo>
                  <a:cubicBezTo>
                    <a:pt x="97" y="127"/>
                    <a:pt x="97" y="127"/>
                    <a:pt x="96" y="127"/>
                  </a:cubicBezTo>
                  <a:cubicBezTo>
                    <a:pt x="96" y="127"/>
                    <a:pt x="96" y="128"/>
                    <a:pt x="97" y="128"/>
                  </a:cubicBezTo>
                  <a:cubicBezTo>
                    <a:pt x="97" y="128"/>
                    <a:pt x="97" y="128"/>
                    <a:pt x="97" y="128"/>
                  </a:cubicBezTo>
                  <a:cubicBezTo>
                    <a:pt x="96" y="128"/>
                    <a:pt x="96" y="128"/>
                    <a:pt x="96" y="128"/>
                  </a:cubicBezTo>
                  <a:cubicBezTo>
                    <a:pt x="95" y="127"/>
                    <a:pt x="95" y="127"/>
                    <a:pt x="95" y="127"/>
                  </a:cubicBezTo>
                  <a:cubicBezTo>
                    <a:pt x="95" y="127"/>
                    <a:pt x="95" y="127"/>
                    <a:pt x="95" y="127"/>
                  </a:cubicBezTo>
                  <a:cubicBezTo>
                    <a:pt x="94" y="128"/>
                    <a:pt x="94" y="128"/>
                    <a:pt x="94" y="128"/>
                  </a:cubicBezTo>
                  <a:cubicBezTo>
                    <a:pt x="94" y="129"/>
                    <a:pt x="94" y="129"/>
                    <a:pt x="94" y="129"/>
                  </a:cubicBezTo>
                  <a:cubicBezTo>
                    <a:pt x="95" y="129"/>
                    <a:pt x="96" y="129"/>
                    <a:pt x="97" y="129"/>
                  </a:cubicBezTo>
                  <a:close/>
                  <a:moveTo>
                    <a:pt x="113" y="126"/>
                  </a:moveTo>
                  <a:cubicBezTo>
                    <a:pt x="112" y="126"/>
                    <a:pt x="112" y="126"/>
                    <a:pt x="112" y="126"/>
                  </a:cubicBezTo>
                  <a:cubicBezTo>
                    <a:pt x="111" y="128"/>
                    <a:pt x="113" y="129"/>
                    <a:pt x="114" y="129"/>
                  </a:cubicBezTo>
                  <a:cubicBezTo>
                    <a:pt x="114" y="129"/>
                    <a:pt x="114" y="129"/>
                    <a:pt x="114" y="129"/>
                  </a:cubicBezTo>
                  <a:cubicBezTo>
                    <a:pt x="114" y="128"/>
                    <a:pt x="114" y="128"/>
                    <a:pt x="114" y="128"/>
                  </a:cubicBezTo>
                  <a:cubicBezTo>
                    <a:pt x="115" y="128"/>
                    <a:pt x="115" y="128"/>
                    <a:pt x="115" y="128"/>
                  </a:cubicBezTo>
                  <a:cubicBezTo>
                    <a:pt x="114" y="127"/>
                    <a:pt x="114" y="127"/>
                    <a:pt x="114" y="127"/>
                  </a:cubicBezTo>
                  <a:cubicBezTo>
                    <a:pt x="113" y="127"/>
                    <a:pt x="113" y="127"/>
                    <a:pt x="113" y="127"/>
                  </a:cubicBezTo>
                  <a:lnTo>
                    <a:pt x="113" y="126"/>
                  </a:lnTo>
                  <a:close/>
                  <a:moveTo>
                    <a:pt x="144" y="128"/>
                  </a:moveTo>
                  <a:cubicBezTo>
                    <a:pt x="144" y="128"/>
                    <a:pt x="144" y="128"/>
                    <a:pt x="144" y="128"/>
                  </a:cubicBezTo>
                  <a:cubicBezTo>
                    <a:pt x="144" y="127"/>
                    <a:pt x="144" y="127"/>
                    <a:pt x="144" y="127"/>
                  </a:cubicBezTo>
                  <a:cubicBezTo>
                    <a:pt x="144" y="127"/>
                    <a:pt x="144" y="127"/>
                    <a:pt x="144" y="127"/>
                  </a:cubicBezTo>
                  <a:cubicBezTo>
                    <a:pt x="144" y="126"/>
                    <a:pt x="144" y="126"/>
                    <a:pt x="144" y="126"/>
                  </a:cubicBezTo>
                  <a:cubicBezTo>
                    <a:pt x="146" y="125"/>
                    <a:pt x="146" y="125"/>
                    <a:pt x="146" y="125"/>
                  </a:cubicBezTo>
                  <a:cubicBezTo>
                    <a:pt x="147" y="126"/>
                    <a:pt x="147" y="126"/>
                    <a:pt x="147" y="126"/>
                  </a:cubicBezTo>
                  <a:cubicBezTo>
                    <a:pt x="148" y="125"/>
                    <a:pt x="149" y="124"/>
                    <a:pt x="151" y="123"/>
                  </a:cubicBezTo>
                  <a:cubicBezTo>
                    <a:pt x="151" y="123"/>
                    <a:pt x="151" y="123"/>
                    <a:pt x="151" y="123"/>
                  </a:cubicBezTo>
                  <a:cubicBezTo>
                    <a:pt x="150" y="122"/>
                    <a:pt x="150" y="122"/>
                    <a:pt x="150" y="122"/>
                  </a:cubicBezTo>
                  <a:cubicBezTo>
                    <a:pt x="149" y="121"/>
                    <a:pt x="145" y="124"/>
                    <a:pt x="144" y="126"/>
                  </a:cubicBezTo>
                  <a:cubicBezTo>
                    <a:pt x="144" y="125"/>
                    <a:pt x="144" y="125"/>
                    <a:pt x="144" y="125"/>
                  </a:cubicBezTo>
                  <a:cubicBezTo>
                    <a:pt x="143" y="126"/>
                    <a:pt x="143" y="126"/>
                    <a:pt x="143" y="126"/>
                  </a:cubicBezTo>
                  <a:cubicBezTo>
                    <a:pt x="143" y="127"/>
                    <a:pt x="143" y="127"/>
                    <a:pt x="143" y="127"/>
                  </a:cubicBezTo>
                  <a:lnTo>
                    <a:pt x="144" y="128"/>
                  </a:lnTo>
                  <a:close/>
                  <a:moveTo>
                    <a:pt x="121" y="126"/>
                  </a:moveTo>
                  <a:cubicBezTo>
                    <a:pt x="121" y="126"/>
                    <a:pt x="121" y="126"/>
                    <a:pt x="121" y="126"/>
                  </a:cubicBezTo>
                  <a:cubicBezTo>
                    <a:pt x="124" y="126"/>
                    <a:pt x="124" y="124"/>
                    <a:pt x="126" y="123"/>
                  </a:cubicBezTo>
                  <a:cubicBezTo>
                    <a:pt x="126" y="123"/>
                    <a:pt x="127" y="123"/>
                    <a:pt x="127" y="123"/>
                  </a:cubicBezTo>
                  <a:cubicBezTo>
                    <a:pt x="127" y="123"/>
                    <a:pt x="126" y="123"/>
                    <a:pt x="126" y="122"/>
                  </a:cubicBezTo>
                  <a:cubicBezTo>
                    <a:pt x="125" y="123"/>
                    <a:pt x="125" y="123"/>
                    <a:pt x="125" y="123"/>
                  </a:cubicBezTo>
                  <a:cubicBezTo>
                    <a:pt x="125" y="123"/>
                    <a:pt x="125" y="123"/>
                    <a:pt x="125" y="123"/>
                  </a:cubicBezTo>
                  <a:cubicBezTo>
                    <a:pt x="123" y="124"/>
                    <a:pt x="123" y="124"/>
                    <a:pt x="123" y="124"/>
                  </a:cubicBezTo>
                  <a:cubicBezTo>
                    <a:pt x="123" y="125"/>
                    <a:pt x="123" y="125"/>
                    <a:pt x="123" y="125"/>
                  </a:cubicBezTo>
                  <a:cubicBezTo>
                    <a:pt x="123" y="125"/>
                    <a:pt x="123" y="125"/>
                    <a:pt x="123" y="125"/>
                  </a:cubicBezTo>
                  <a:cubicBezTo>
                    <a:pt x="122" y="125"/>
                    <a:pt x="122" y="125"/>
                    <a:pt x="122" y="125"/>
                  </a:cubicBezTo>
                  <a:cubicBezTo>
                    <a:pt x="122" y="125"/>
                    <a:pt x="122" y="125"/>
                    <a:pt x="122" y="125"/>
                  </a:cubicBezTo>
                  <a:lnTo>
                    <a:pt x="121" y="126"/>
                  </a:lnTo>
                  <a:close/>
                  <a:moveTo>
                    <a:pt x="144" y="120"/>
                  </a:moveTo>
                  <a:cubicBezTo>
                    <a:pt x="143" y="121"/>
                    <a:pt x="143" y="121"/>
                    <a:pt x="143" y="121"/>
                  </a:cubicBezTo>
                  <a:cubicBezTo>
                    <a:pt x="143" y="121"/>
                    <a:pt x="143" y="121"/>
                    <a:pt x="143" y="121"/>
                  </a:cubicBezTo>
                  <a:cubicBezTo>
                    <a:pt x="143" y="121"/>
                    <a:pt x="143" y="121"/>
                    <a:pt x="143" y="121"/>
                  </a:cubicBezTo>
                  <a:cubicBezTo>
                    <a:pt x="144" y="122"/>
                    <a:pt x="144" y="122"/>
                    <a:pt x="144" y="122"/>
                  </a:cubicBezTo>
                  <a:cubicBezTo>
                    <a:pt x="144" y="122"/>
                    <a:pt x="144" y="122"/>
                    <a:pt x="144" y="122"/>
                  </a:cubicBezTo>
                  <a:cubicBezTo>
                    <a:pt x="144" y="121"/>
                    <a:pt x="144" y="121"/>
                    <a:pt x="144" y="121"/>
                  </a:cubicBezTo>
                  <a:cubicBezTo>
                    <a:pt x="145" y="121"/>
                    <a:pt x="145" y="121"/>
                    <a:pt x="145" y="121"/>
                  </a:cubicBezTo>
                  <a:cubicBezTo>
                    <a:pt x="145" y="121"/>
                    <a:pt x="145" y="121"/>
                    <a:pt x="145" y="121"/>
                  </a:cubicBezTo>
                  <a:cubicBezTo>
                    <a:pt x="145" y="120"/>
                    <a:pt x="145" y="120"/>
                    <a:pt x="145" y="120"/>
                  </a:cubicBezTo>
                  <a:cubicBezTo>
                    <a:pt x="145" y="120"/>
                    <a:pt x="145" y="120"/>
                    <a:pt x="145" y="120"/>
                  </a:cubicBezTo>
                  <a:cubicBezTo>
                    <a:pt x="144" y="119"/>
                    <a:pt x="144" y="119"/>
                    <a:pt x="144" y="119"/>
                  </a:cubicBezTo>
                  <a:cubicBezTo>
                    <a:pt x="144" y="119"/>
                    <a:pt x="144" y="119"/>
                    <a:pt x="144" y="119"/>
                  </a:cubicBezTo>
                  <a:cubicBezTo>
                    <a:pt x="143" y="118"/>
                    <a:pt x="143" y="118"/>
                    <a:pt x="143" y="118"/>
                  </a:cubicBezTo>
                  <a:cubicBezTo>
                    <a:pt x="142" y="118"/>
                    <a:pt x="142" y="118"/>
                    <a:pt x="142" y="118"/>
                  </a:cubicBezTo>
                  <a:cubicBezTo>
                    <a:pt x="143" y="119"/>
                    <a:pt x="143" y="119"/>
                    <a:pt x="143" y="119"/>
                  </a:cubicBezTo>
                  <a:cubicBezTo>
                    <a:pt x="143" y="119"/>
                    <a:pt x="143" y="119"/>
                    <a:pt x="143" y="119"/>
                  </a:cubicBezTo>
                  <a:lnTo>
                    <a:pt x="144" y="120"/>
                  </a:lnTo>
                  <a:close/>
                  <a:moveTo>
                    <a:pt x="110" y="119"/>
                  </a:moveTo>
                  <a:cubicBezTo>
                    <a:pt x="109" y="119"/>
                    <a:pt x="109" y="119"/>
                    <a:pt x="109" y="119"/>
                  </a:cubicBezTo>
                  <a:cubicBezTo>
                    <a:pt x="109" y="120"/>
                    <a:pt x="109" y="120"/>
                    <a:pt x="109" y="120"/>
                  </a:cubicBezTo>
                  <a:cubicBezTo>
                    <a:pt x="110" y="121"/>
                    <a:pt x="110" y="121"/>
                    <a:pt x="110" y="121"/>
                  </a:cubicBezTo>
                  <a:cubicBezTo>
                    <a:pt x="111" y="121"/>
                    <a:pt x="112" y="120"/>
                    <a:pt x="112" y="119"/>
                  </a:cubicBezTo>
                  <a:cubicBezTo>
                    <a:pt x="112" y="119"/>
                    <a:pt x="112" y="118"/>
                    <a:pt x="112" y="117"/>
                  </a:cubicBezTo>
                  <a:cubicBezTo>
                    <a:pt x="112" y="117"/>
                    <a:pt x="112" y="117"/>
                    <a:pt x="112" y="117"/>
                  </a:cubicBezTo>
                  <a:cubicBezTo>
                    <a:pt x="112" y="118"/>
                    <a:pt x="112" y="118"/>
                    <a:pt x="112" y="118"/>
                  </a:cubicBezTo>
                  <a:cubicBezTo>
                    <a:pt x="111" y="117"/>
                    <a:pt x="111" y="117"/>
                    <a:pt x="111" y="117"/>
                  </a:cubicBezTo>
                  <a:cubicBezTo>
                    <a:pt x="111" y="117"/>
                    <a:pt x="111" y="117"/>
                    <a:pt x="111" y="117"/>
                  </a:cubicBezTo>
                  <a:cubicBezTo>
                    <a:pt x="111" y="117"/>
                    <a:pt x="110" y="118"/>
                    <a:pt x="109" y="119"/>
                  </a:cubicBezTo>
                  <a:lnTo>
                    <a:pt x="110" y="119"/>
                  </a:lnTo>
                  <a:close/>
                  <a:moveTo>
                    <a:pt x="114" y="121"/>
                  </a:moveTo>
                  <a:cubicBezTo>
                    <a:pt x="115" y="122"/>
                    <a:pt x="115" y="122"/>
                    <a:pt x="115" y="122"/>
                  </a:cubicBezTo>
                  <a:cubicBezTo>
                    <a:pt x="115" y="122"/>
                    <a:pt x="115" y="122"/>
                    <a:pt x="115" y="123"/>
                  </a:cubicBezTo>
                  <a:cubicBezTo>
                    <a:pt x="118" y="121"/>
                    <a:pt x="119" y="119"/>
                    <a:pt x="118" y="116"/>
                  </a:cubicBezTo>
                  <a:cubicBezTo>
                    <a:pt x="117" y="116"/>
                    <a:pt x="117" y="116"/>
                    <a:pt x="117" y="116"/>
                  </a:cubicBezTo>
                  <a:cubicBezTo>
                    <a:pt x="115" y="116"/>
                    <a:pt x="114" y="118"/>
                    <a:pt x="113" y="119"/>
                  </a:cubicBezTo>
                  <a:cubicBezTo>
                    <a:pt x="114" y="120"/>
                    <a:pt x="114" y="120"/>
                    <a:pt x="114" y="120"/>
                  </a:cubicBezTo>
                  <a:lnTo>
                    <a:pt x="114" y="121"/>
                  </a:lnTo>
                  <a:close/>
                  <a:moveTo>
                    <a:pt x="95" y="111"/>
                  </a:moveTo>
                  <a:cubicBezTo>
                    <a:pt x="95" y="111"/>
                    <a:pt x="95" y="111"/>
                    <a:pt x="95" y="111"/>
                  </a:cubicBezTo>
                  <a:cubicBezTo>
                    <a:pt x="96" y="112"/>
                    <a:pt x="96" y="112"/>
                    <a:pt x="96" y="112"/>
                  </a:cubicBezTo>
                  <a:cubicBezTo>
                    <a:pt x="95" y="112"/>
                    <a:pt x="95" y="112"/>
                    <a:pt x="95" y="112"/>
                  </a:cubicBezTo>
                  <a:cubicBezTo>
                    <a:pt x="95" y="112"/>
                    <a:pt x="95" y="113"/>
                    <a:pt x="95" y="113"/>
                  </a:cubicBezTo>
                  <a:cubicBezTo>
                    <a:pt x="95" y="113"/>
                    <a:pt x="96" y="113"/>
                    <a:pt x="96" y="112"/>
                  </a:cubicBezTo>
                  <a:cubicBezTo>
                    <a:pt x="96" y="112"/>
                    <a:pt x="96" y="112"/>
                    <a:pt x="96" y="112"/>
                  </a:cubicBezTo>
                  <a:cubicBezTo>
                    <a:pt x="97" y="111"/>
                    <a:pt x="97" y="111"/>
                    <a:pt x="97" y="111"/>
                  </a:cubicBezTo>
                  <a:cubicBezTo>
                    <a:pt x="97" y="110"/>
                    <a:pt x="97" y="110"/>
                    <a:pt x="97" y="110"/>
                  </a:cubicBezTo>
                  <a:cubicBezTo>
                    <a:pt x="96" y="110"/>
                    <a:pt x="96" y="110"/>
                    <a:pt x="96" y="110"/>
                  </a:cubicBezTo>
                  <a:cubicBezTo>
                    <a:pt x="96" y="109"/>
                    <a:pt x="96" y="109"/>
                    <a:pt x="96" y="109"/>
                  </a:cubicBezTo>
                  <a:cubicBezTo>
                    <a:pt x="96" y="109"/>
                    <a:pt x="96" y="109"/>
                    <a:pt x="96" y="109"/>
                  </a:cubicBezTo>
                  <a:cubicBezTo>
                    <a:pt x="95" y="110"/>
                    <a:pt x="95" y="110"/>
                    <a:pt x="95" y="110"/>
                  </a:cubicBezTo>
                  <a:lnTo>
                    <a:pt x="95" y="111"/>
                  </a:lnTo>
                  <a:close/>
                  <a:moveTo>
                    <a:pt x="112" y="111"/>
                  </a:moveTo>
                  <a:cubicBezTo>
                    <a:pt x="114" y="111"/>
                    <a:pt x="114" y="111"/>
                    <a:pt x="114" y="111"/>
                  </a:cubicBezTo>
                  <a:cubicBezTo>
                    <a:pt x="114" y="110"/>
                    <a:pt x="114" y="110"/>
                    <a:pt x="114" y="110"/>
                  </a:cubicBezTo>
                  <a:cubicBezTo>
                    <a:pt x="115" y="110"/>
                    <a:pt x="115" y="110"/>
                    <a:pt x="115" y="110"/>
                  </a:cubicBezTo>
                  <a:cubicBezTo>
                    <a:pt x="115" y="109"/>
                    <a:pt x="115" y="109"/>
                    <a:pt x="115" y="109"/>
                  </a:cubicBezTo>
                  <a:cubicBezTo>
                    <a:pt x="114" y="109"/>
                    <a:pt x="114" y="109"/>
                    <a:pt x="114" y="109"/>
                  </a:cubicBezTo>
                  <a:cubicBezTo>
                    <a:pt x="114" y="109"/>
                    <a:pt x="114" y="109"/>
                    <a:pt x="114" y="109"/>
                  </a:cubicBezTo>
                  <a:cubicBezTo>
                    <a:pt x="113" y="108"/>
                    <a:pt x="113" y="108"/>
                    <a:pt x="113" y="108"/>
                  </a:cubicBezTo>
                  <a:cubicBezTo>
                    <a:pt x="113" y="109"/>
                    <a:pt x="113" y="109"/>
                    <a:pt x="113" y="109"/>
                  </a:cubicBezTo>
                  <a:cubicBezTo>
                    <a:pt x="113" y="109"/>
                    <a:pt x="113" y="109"/>
                    <a:pt x="113" y="109"/>
                  </a:cubicBezTo>
                  <a:lnTo>
                    <a:pt x="112" y="111"/>
                  </a:lnTo>
                  <a:close/>
                  <a:moveTo>
                    <a:pt x="106" y="110"/>
                  </a:moveTo>
                  <a:cubicBezTo>
                    <a:pt x="105" y="108"/>
                    <a:pt x="105" y="108"/>
                    <a:pt x="105" y="108"/>
                  </a:cubicBezTo>
                  <a:cubicBezTo>
                    <a:pt x="105" y="108"/>
                    <a:pt x="105" y="108"/>
                    <a:pt x="105" y="108"/>
                  </a:cubicBezTo>
                  <a:cubicBezTo>
                    <a:pt x="105" y="110"/>
                    <a:pt x="105" y="110"/>
                    <a:pt x="105" y="110"/>
                  </a:cubicBezTo>
                  <a:cubicBezTo>
                    <a:pt x="104" y="111"/>
                    <a:pt x="104" y="111"/>
                    <a:pt x="104" y="111"/>
                  </a:cubicBezTo>
                  <a:cubicBezTo>
                    <a:pt x="105" y="111"/>
                    <a:pt x="105" y="111"/>
                    <a:pt x="105" y="111"/>
                  </a:cubicBezTo>
                  <a:cubicBezTo>
                    <a:pt x="105" y="112"/>
                    <a:pt x="105" y="112"/>
                    <a:pt x="105" y="112"/>
                  </a:cubicBezTo>
                  <a:cubicBezTo>
                    <a:pt x="106" y="111"/>
                    <a:pt x="106" y="111"/>
                    <a:pt x="106" y="111"/>
                  </a:cubicBezTo>
                  <a:cubicBezTo>
                    <a:pt x="106" y="110"/>
                    <a:pt x="106" y="110"/>
                    <a:pt x="106" y="110"/>
                  </a:cubicBezTo>
                  <a:close/>
                  <a:moveTo>
                    <a:pt x="111" y="108"/>
                  </a:moveTo>
                  <a:cubicBezTo>
                    <a:pt x="112" y="106"/>
                    <a:pt x="112" y="106"/>
                    <a:pt x="112" y="106"/>
                  </a:cubicBezTo>
                  <a:cubicBezTo>
                    <a:pt x="111" y="106"/>
                    <a:pt x="111" y="106"/>
                    <a:pt x="111" y="106"/>
                  </a:cubicBezTo>
                  <a:cubicBezTo>
                    <a:pt x="110" y="105"/>
                    <a:pt x="110" y="105"/>
                    <a:pt x="110" y="105"/>
                  </a:cubicBezTo>
                  <a:cubicBezTo>
                    <a:pt x="109" y="105"/>
                    <a:pt x="109" y="105"/>
                    <a:pt x="109" y="105"/>
                  </a:cubicBezTo>
                  <a:cubicBezTo>
                    <a:pt x="109" y="105"/>
                    <a:pt x="109" y="105"/>
                    <a:pt x="109" y="105"/>
                  </a:cubicBezTo>
                  <a:cubicBezTo>
                    <a:pt x="108" y="105"/>
                    <a:pt x="108" y="105"/>
                    <a:pt x="108" y="105"/>
                  </a:cubicBezTo>
                  <a:cubicBezTo>
                    <a:pt x="108" y="105"/>
                    <a:pt x="108" y="105"/>
                    <a:pt x="108" y="105"/>
                  </a:cubicBezTo>
                  <a:cubicBezTo>
                    <a:pt x="108" y="104"/>
                    <a:pt x="108" y="104"/>
                    <a:pt x="108" y="104"/>
                  </a:cubicBezTo>
                  <a:cubicBezTo>
                    <a:pt x="106" y="104"/>
                    <a:pt x="106" y="104"/>
                    <a:pt x="106" y="104"/>
                  </a:cubicBezTo>
                  <a:cubicBezTo>
                    <a:pt x="106" y="106"/>
                    <a:pt x="108" y="106"/>
                    <a:pt x="109" y="107"/>
                  </a:cubicBezTo>
                  <a:cubicBezTo>
                    <a:pt x="109" y="107"/>
                    <a:pt x="110" y="108"/>
                    <a:pt x="111" y="108"/>
                  </a:cubicBezTo>
                  <a:close/>
                  <a:moveTo>
                    <a:pt x="94" y="105"/>
                  </a:moveTo>
                  <a:cubicBezTo>
                    <a:pt x="93" y="106"/>
                    <a:pt x="93" y="106"/>
                    <a:pt x="93" y="106"/>
                  </a:cubicBezTo>
                  <a:cubicBezTo>
                    <a:pt x="93" y="108"/>
                    <a:pt x="93" y="108"/>
                    <a:pt x="93" y="108"/>
                  </a:cubicBezTo>
                  <a:cubicBezTo>
                    <a:pt x="94" y="108"/>
                    <a:pt x="94" y="108"/>
                    <a:pt x="94" y="108"/>
                  </a:cubicBezTo>
                  <a:cubicBezTo>
                    <a:pt x="95" y="106"/>
                    <a:pt x="95" y="106"/>
                    <a:pt x="95" y="106"/>
                  </a:cubicBezTo>
                  <a:cubicBezTo>
                    <a:pt x="95" y="105"/>
                    <a:pt x="95" y="105"/>
                    <a:pt x="95" y="105"/>
                  </a:cubicBezTo>
                  <a:cubicBezTo>
                    <a:pt x="95" y="104"/>
                    <a:pt x="95" y="104"/>
                    <a:pt x="95" y="104"/>
                  </a:cubicBezTo>
                  <a:cubicBezTo>
                    <a:pt x="94" y="104"/>
                    <a:pt x="94" y="104"/>
                    <a:pt x="94" y="104"/>
                  </a:cubicBezTo>
                  <a:cubicBezTo>
                    <a:pt x="94" y="105"/>
                    <a:pt x="94" y="105"/>
                    <a:pt x="94" y="105"/>
                  </a:cubicBezTo>
                  <a:close/>
                  <a:moveTo>
                    <a:pt x="106" y="104"/>
                  </a:moveTo>
                  <a:cubicBezTo>
                    <a:pt x="107" y="102"/>
                    <a:pt x="107" y="102"/>
                    <a:pt x="107" y="102"/>
                  </a:cubicBezTo>
                  <a:cubicBezTo>
                    <a:pt x="106" y="102"/>
                    <a:pt x="106" y="102"/>
                    <a:pt x="106" y="102"/>
                  </a:cubicBezTo>
                  <a:cubicBezTo>
                    <a:pt x="106" y="101"/>
                    <a:pt x="106" y="101"/>
                    <a:pt x="106" y="101"/>
                  </a:cubicBezTo>
                  <a:cubicBezTo>
                    <a:pt x="106" y="100"/>
                    <a:pt x="106" y="100"/>
                    <a:pt x="106" y="100"/>
                  </a:cubicBezTo>
                  <a:cubicBezTo>
                    <a:pt x="106" y="99"/>
                    <a:pt x="106" y="99"/>
                    <a:pt x="106" y="99"/>
                  </a:cubicBezTo>
                  <a:cubicBezTo>
                    <a:pt x="106" y="99"/>
                    <a:pt x="106" y="99"/>
                    <a:pt x="106" y="99"/>
                  </a:cubicBezTo>
                  <a:cubicBezTo>
                    <a:pt x="104" y="99"/>
                    <a:pt x="104" y="99"/>
                    <a:pt x="104" y="99"/>
                  </a:cubicBezTo>
                  <a:cubicBezTo>
                    <a:pt x="104" y="98"/>
                    <a:pt x="104" y="98"/>
                    <a:pt x="104" y="98"/>
                  </a:cubicBezTo>
                  <a:cubicBezTo>
                    <a:pt x="103" y="97"/>
                    <a:pt x="103" y="97"/>
                    <a:pt x="103" y="97"/>
                  </a:cubicBezTo>
                  <a:cubicBezTo>
                    <a:pt x="103" y="97"/>
                    <a:pt x="103" y="97"/>
                    <a:pt x="103" y="97"/>
                  </a:cubicBezTo>
                  <a:cubicBezTo>
                    <a:pt x="103" y="97"/>
                    <a:pt x="103" y="97"/>
                    <a:pt x="103" y="97"/>
                  </a:cubicBezTo>
                  <a:cubicBezTo>
                    <a:pt x="102" y="97"/>
                    <a:pt x="102" y="97"/>
                    <a:pt x="102" y="97"/>
                  </a:cubicBezTo>
                  <a:cubicBezTo>
                    <a:pt x="101" y="97"/>
                    <a:pt x="101" y="97"/>
                    <a:pt x="101" y="97"/>
                  </a:cubicBezTo>
                  <a:cubicBezTo>
                    <a:pt x="101" y="98"/>
                    <a:pt x="101" y="98"/>
                    <a:pt x="101" y="98"/>
                  </a:cubicBezTo>
                  <a:cubicBezTo>
                    <a:pt x="101" y="99"/>
                    <a:pt x="102" y="99"/>
                    <a:pt x="103" y="100"/>
                  </a:cubicBezTo>
                  <a:cubicBezTo>
                    <a:pt x="103" y="101"/>
                    <a:pt x="103" y="101"/>
                    <a:pt x="103" y="101"/>
                  </a:cubicBezTo>
                  <a:cubicBezTo>
                    <a:pt x="103" y="101"/>
                    <a:pt x="103" y="101"/>
                    <a:pt x="103" y="101"/>
                  </a:cubicBezTo>
                  <a:cubicBezTo>
                    <a:pt x="104" y="102"/>
                    <a:pt x="104" y="102"/>
                    <a:pt x="104" y="102"/>
                  </a:cubicBezTo>
                  <a:cubicBezTo>
                    <a:pt x="105" y="102"/>
                    <a:pt x="105" y="102"/>
                    <a:pt x="105" y="102"/>
                  </a:cubicBezTo>
                  <a:cubicBezTo>
                    <a:pt x="105" y="103"/>
                    <a:pt x="105" y="103"/>
                    <a:pt x="105" y="103"/>
                  </a:cubicBezTo>
                  <a:cubicBezTo>
                    <a:pt x="106" y="104"/>
                    <a:pt x="106" y="104"/>
                    <a:pt x="106" y="104"/>
                  </a:cubicBezTo>
                  <a:close/>
                  <a:moveTo>
                    <a:pt x="130" y="82"/>
                  </a:moveTo>
                  <a:cubicBezTo>
                    <a:pt x="130" y="82"/>
                    <a:pt x="130" y="82"/>
                    <a:pt x="130" y="82"/>
                  </a:cubicBezTo>
                  <a:cubicBezTo>
                    <a:pt x="130" y="82"/>
                    <a:pt x="130" y="82"/>
                    <a:pt x="130" y="82"/>
                  </a:cubicBezTo>
                  <a:cubicBezTo>
                    <a:pt x="130" y="82"/>
                    <a:pt x="130" y="82"/>
                    <a:pt x="130" y="82"/>
                  </a:cubicBezTo>
                  <a:close/>
                  <a:moveTo>
                    <a:pt x="128" y="81"/>
                  </a:moveTo>
                  <a:cubicBezTo>
                    <a:pt x="129" y="82"/>
                    <a:pt x="129" y="82"/>
                    <a:pt x="129" y="82"/>
                  </a:cubicBezTo>
                  <a:cubicBezTo>
                    <a:pt x="130" y="82"/>
                    <a:pt x="130" y="82"/>
                    <a:pt x="130" y="82"/>
                  </a:cubicBezTo>
                  <a:cubicBezTo>
                    <a:pt x="130" y="82"/>
                    <a:pt x="130" y="82"/>
                    <a:pt x="130" y="82"/>
                  </a:cubicBezTo>
                  <a:cubicBezTo>
                    <a:pt x="129" y="81"/>
                    <a:pt x="129" y="81"/>
                    <a:pt x="129" y="81"/>
                  </a:cubicBezTo>
                  <a:lnTo>
                    <a:pt x="128" y="81"/>
                  </a:lnTo>
                  <a:close/>
                  <a:moveTo>
                    <a:pt x="116" y="81"/>
                  </a:moveTo>
                  <a:cubicBezTo>
                    <a:pt x="115" y="81"/>
                    <a:pt x="115" y="81"/>
                    <a:pt x="115" y="81"/>
                  </a:cubicBezTo>
                  <a:cubicBezTo>
                    <a:pt x="115" y="82"/>
                    <a:pt x="115" y="82"/>
                    <a:pt x="115" y="82"/>
                  </a:cubicBezTo>
                  <a:cubicBezTo>
                    <a:pt x="116" y="82"/>
                    <a:pt x="116" y="82"/>
                    <a:pt x="116" y="82"/>
                  </a:cubicBezTo>
                  <a:lnTo>
                    <a:pt x="116" y="81"/>
                  </a:lnTo>
                  <a:close/>
                  <a:moveTo>
                    <a:pt x="116" y="80"/>
                  </a:moveTo>
                  <a:cubicBezTo>
                    <a:pt x="116" y="81"/>
                    <a:pt x="116" y="81"/>
                    <a:pt x="116" y="81"/>
                  </a:cubicBezTo>
                  <a:cubicBezTo>
                    <a:pt x="116" y="82"/>
                    <a:pt x="116" y="82"/>
                    <a:pt x="116" y="82"/>
                  </a:cubicBezTo>
                  <a:cubicBezTo>
                    <a:pt x="117" y="82"/>
                    <a:pt x="117" y="82"/>
                    <a:pt x="117" y="82"/>
                  </a:cubicBezTo>
                  <a:cubicBezTo>
                    <a:pt x="118" y="80"/>
                    <a:pt x="118" y="80"/>
                    <a:pt x="118" y="80"/>
                  </a:cubicBezTo>
                  <a:cubicBezTo>
                    <a:pt x="117" y="80"/>
                    <a:pt x="117" y="80"/>
                    <a:pt x="117" y="80"/>
                  </a:cubicBezTo>
                  <a:lnTo>
                    <a:pt x="116" y="80"/>
                  </a:lnTo>
                  <a:close/>
                  <a:moveTo>
                    <a:pt x="106" y="57"/>
                  </a:moveTo>
                  <a:cubicBezTo>
                    <a:pt x="106" y="56"/>
                    <a:pt x="106" y="56"/>
                    <a:pt x="106" y="56"/>
                  </a:cubicBezTo>
                  <a:cubicBezTo>
                    <a:pt x="105" y="57"/>
                    <a:pt x="105" y="58"/>
                    <a:pt x="105" y="58"/>
                  </a:cubicBezTo>
                  <a:cubicBezTo>
                    <a:pt x="106" y="58"/>
                    <a:pt x="106" y="57"/>
                    <a:pt x="106" y="57"/>
                  </a:cubicBezTo>
                  <a:close/>
                  <a:moveTo>
                    <a:pt x="125" y="107"/>
                  </a:moveTo>
                  <a:cubicBezTo>
                    <a:pt x="128" y="107"/>
                    <a:pt x="131" y="105"/>
                    <a:pt x="132" y="103"/>
                  </a:cubicBezTo>
                  <a:cubicBezTo>
                    <a:pt x="131" y="103"/>
                    <a:pt x="130" y="104"/>
                    <a:pt x="129" y="104"/>
                  </a:cubicBezTo>
                  <a:cubicBezTo>
                    <a:pt x="127" y="104"/>
                    <a:pt x="126" y="104"/>
                    <a:pt x="125" y="106"/>
                  </a:cubicBezTo>
                  <a:lnTo>
                    <a:pt x="125" y="107"/>
                  </a:lnTo>
                  <a:close/>
                  <a:moveTo>
                    <a:pt x="145" y="102"/>
                  </a:moveTo>
                  <a:cubicBezTo>
                    <a:pt x="145" y="100"/>
                    <a:pt x="145" y="100"/>
                    <a:pt x="145" y="100"/>
                  </a:cubicBezTo>
                  <a:cubicBezTo>
                    <a:pt x="146" y="100"/>
                    <a:pt x="146" y="100"/>
                    <a:pt x="146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4" y="100"/>
                    <a:pt x="144" y="100"/>
                    <a:pt x="144" y="100"/>
                  </a:cubicBezTo>
                  <a:cubicBezTo>
                    <a:pt x="141" y="100"/>
                    <a:pt x="141" y="99"/>
                    <a:pt x="138" y="100"/>
                  </a:cubicBezTo>
                  <a:cubicBezTo>
                    <a:pt x="137" y="100"/>
                    <a:pt x="137" y="100"/>
                    <a:pt x="137" y="100"/>
                  </a:cubicBezTo>
                  <a:cubicBezTo>
                    <a:pt x="137" y="101"/>
                    <a:pt x="137" y="101"/>
                    <a:pt x="137" y="101"/>
                  </a:cubicBezTo>
                  <a:cubicBezTo>
                    <a:pt x="136" y="101"/>
                    <a:pt x="136" y="101"/>
                    <a:pt x="136" y="101"/>
                  </a:cubicBezTo>
                  <a:cubicBezTo>
                    <a:pt x="136" y="102"/>
                    <a:pt x="136" y="102"/>
                    <a:pt x="136" y="102"/>
                  </a:cubicBezTo>
                  <a:cubicBezTo>
                    <a:pt x="137" y="103"/>
                    <a:pt x="137" y="103"/>
                    <a:pt x="137" y="103"/>
                  </a:cubicBezTo>
                  <a:cubicBezTo>
                    <a:pt x="138" y="102"/>
                    <a:pt x="138" y="102"/>
                    <a:pt x="138" y="102"/>
                  </a:cubicBezTo>
                  <a:cubicBezTo>
                    <a:pt x="139" y="102"/>
                    <a:pt x="139" y="102"/>
                    <a:pt x="139" y="102"/>
                  </a:cubicBezTo>
                  <a:cubicBezTo>
                    <a:pt x="140" y="102"/>
                    <a:pt x="140" y="102"/>
                    <a:pt x="140" y="102"/>
                  </a:cubicBezTo>
                  <a:cubicBezTo>
                    <a:pt x="140" y="103"/>
                    <a:pt x="140" y="103"/>
                    <a:pt x="140" y="103"/>
                  </a:cubicBezTo>
                  <a:cubicBezTo>
                    <a:pt x="142" y="104"/>
                    <a:pt x="143" y="102"/>
                    <a:pt x="144" y="102"/>
                  </a:cubicBezTo>
                  <a:lnTo>
                    <a:pt x="145" y="102"/>
                  </a:lnTo>
                  <a:close/>
                  <a:moveTo>
                    <a:pt x="128" y="83"/>
                  </a:moveTo>
                  <a:cubicBezTo>
                    <a:pt x="127" y="83"/>
                    <a:pt x="127" y="83"/>
                    <a:pt x="127" y="83"/>
                  </a:cubicBezTo>
                  <a:cubicBezTo>
                    <a:pt x="127" y="83"/>
                    <a:pt x="127" y="83"/>
                    <a:pt x="127" y="83"/>
                  </a:cubicBezTo>
                  <a:cubicBezTo>
                    <a:pt x="128" y="82"/>
                    <a:pt x="128" y="82"/>
                    <a:pt x="128" y="82"/>
                  </a:cubicBezTo>
                  <a:cubicBezTo>
                    <a:pt x="128" y="81"/>
                    <a:pt x="128" y="81"/>
                    <a:pt x="128" y="81"/>
                  </a:cubicBezTo>
                  <a:cubicBezTo>
                    <a:pt x="127" y="81"/>
                    <a:pt x="127" y="81"/>
                    <a:pt x="127" y="81"/>
                  </a:cubicBezTo>
                  <a:cubicBezTo>
                    <a:pt x="127" y="81"/>
                    <a:pt x="127" y="81"/>
                    <a:pt x="127" y="81"/>
                  </a:cubicBezTo>
                  <a:cubicBezTo>
                    <a:pt x="127" y="81"/>
                    <a:pt x="127" y="81"/>
                    <a:pt x="127" y="81"/>
                  </a:cubicBezTo>
                  <a:cubicBezTo>
                    <a:pt x="126" y="80"/>
                    <a:pt x="126" y="80"/>
                    <a:pt x="126" y="80"/>
                  </a:cubicBezTo>
                  <a:cubicBezTo>
                    <a:pt x="126" y="80"/>
                    <a:pt x="126" y="80"/>
                    <a:pt x="126" y="80"/>
                  </a:cubicBezTo>
                  <a:cubicBezTo>
                    <a:pt x="125" y="80"/>
                    <a:pt x="125" y="80"/>
                    <a:pt x="125" y="80"/>
                  </a:cubicBezTo>
                  <a:cubicBezTo>
                    <a:pt x="122" y="80"/>
                    <a:pt x="122" y="80"/>
                    <a:pt x="122" y="80"/>
                  </a:cubicBezTo>
                  <a:cubicBezTo>
                    <a:pt x="122" y="81"/>
                    <a:pt x="122" y="81"/>
                    <a:pt x="122" y="81"/>
                  </a:cubicBezTo>
                  <a:cubicBezTo>
                    <a:pt x="122" y="82"/>
                    <a:pt x="122" y="82"/>
                    <a:pt x="122" y="82"/>
                  </a:cubicBezTo>
                  <a:cubicBezTo>
                    <a:pt x="123" y="83"/>
                    <a:pt x="123" y="83"/>
                    <a:pt x="123" y="83"/>
                  </a:cubicBezTo>
                  <a:cubicBezTo>
                    <a:pt x="124" y="83"/>
                    <a:pt x="124" y="83"/>
                    <a:pt x="124" y="83"/>
                  </a:cubicBezTo>
                  <a:cubicBezTo>
                    <a:pt x="124" y="84"/>
                    <a:pt x="124" y="84"/>
                    <a:pt x="124" y="84"/>
                  </a:cubicBezTo>
                  <a:cubicBezTo>
                    <a:pt x="124" y="85"/>
                    <a:pt x="124" y="85"/>
                    <a:pt x="124" y="85"/>
                  </a:cubicBezTo>
                  <a:cubicBezTo>
                    <a:pt x="125" y="85"/>
                    <a:pt x="125" y="85"/>
                    <a:pt x="125" y="85"/>
                  </a:cubicBezTo>
                  <a:cubicBezTo>
                    <a:pt x="125" y="86"/>
                    <a:pt x="125" y="86"/>
                    <a:pt x="125" y="86"/>
                  </a:cubicBezTo>
                  <a:cubicBezTo>
                    <a:pt x="124" y="86"/>
                    <a:pt x="124" y="86"/>
                    <a:pt x="124" y="86"/>
                  </a:cubicBezTo>
                  <a:cubicBezTo>
                    <a:pt x="124" y="87"/>
                    <a:pt x="124" y="87"/>
                    <a:pt x="124" y="87"/>
                  </a:cubicBezTo>
                  <a:cubicBezTo>
                    <a:pt x="124" y="87"/>
                    <a:pt x="124" y="87"/>
                    <a:pt x="124" y="87"/>
                  </a:cubicBezTo>
                  <a:cubicBezTo>
                    <a:pt x="123" y="88"/>
                    <a:pt x="123" y="88"/>
                    <a:pt x="123" y="88"/>
                  </a:cubicBezTo>
                  <a:cubicBezTo>
                    <a:pt x="122" y="88"/>
                    <a:pt x="122" y="88"/>
                    <a:pt x="122" y="88"/>
                  </a:cubicBezTo>
                  <a:cubicBezTo>
                    <a:pt x="123" y="89"/>
                    <a:pt x="123" y="89"/>
                    <a:pt x="123" y="89"/>
                  </a:cubicBezTo>
                  <a:cubicBezTo>
                    <a:pt x="123" y="89"/>
                    <a:pt x="123" y="89"/>
                    <a:pt x="123" y="89"/>
                  </a:cubicBezTo>
                  <a:cubicBezTo>
                    <a:pt x="124" y="90"/>
                    <a:pt x="124" y="90"/>
                    <a:pt x="124" y="91"/>
                  </a:cubicBezTo>
                  <a:cubicBezTo>
                    <a:pt x="125" y="91"/>
                    <a:pt x="125" y="91"/>
                    <a:pt x="125" y="91"/>
                  </a:cubicBezTo>
                  <a:cubicBezTo>
                    <a:pt x="125" y="91"/>
                    <a:pt x="125" y="91"/>
                    <a:pt x="125" y="91"/>
                  </a:cubicBezTo>
                  <a:cubicBezTo>
                    <a:pt x="126" y="90"/>
                    <a:pt x="126" y="90"/>
                    <a:pt x="126" y="90"/>
                  </a:cubicBezTo>
                  <a:cubicBezTo>
                    <a:pt x="127" y="89"/>
                    <a:pt x="127" y="89"/>
                    <a:pt x="127" y="89"/>
                  </a:cubicBezTo>
                  <a:cubicBezTo>
                    <a:pt x="127" y="88"/>
                    <a:pt x="127" y="88"/>
                    <a:pt x="127" y="88"/>
                  </a:cubicBezTo>
                  <a:cubicBezTo>
                    <a:pt x="127" y="88"/>
                    <a:pt x="127" y="88"/>
                    <a:pt x="127" y="88"/>
                  </a:cubicBezTo>
                  <a:cubicBezTo>
                    <a:pt x="128" y="87"/>
                    <a:pt x="128" y="87"/>
                    <a:pt x="128" y="87"/>
                  </a:cubicBezTo>
                  <a:cubicBezTo>
                    <a:pt x="128" y="86"/>
                    <a:pt x="128" y="86"/>
                    <a:pt x="128" y="86"/>
                  </a:cubicBezTo>
                  <a:cubicBezTo>
                    <a:pt x="127" y="85"/>
                    <a:pt x="127" y="84"/>
                    <a:pt x="128" y="83"/>
                  </a:cubicBezTo>
                  <a:close/>
                  <a:moveTo>
                    <a:pt x="135" y="67"/>
                  </a:moveTo>
                  <a:cubicBezTo>
                    <a:pt x="135" y="67"/>
                    <a:pt x="135" y="67"/>
                    <a:pt x="135" y="67"/>
                  </a:cubicBezTo>
                  <a:cubicBezTo>
                    <a:pt x="134" y="66"/>
                    <a:pt x="134" y="66"/>
                    <a:pt x="134" y="66"/>
                  </a:cubicBezTo>
                  <a:cubicBezTo>
                    <a:pt x="134" y="65"/>
                    <a:pt x="133" y="64"/>
                    <a:pt x="133" y="64"/>
                  </a:cubicBezTo>
                  <a:cubicBezTo>
                    <a:pt x="132" y="63"/>
                    <a:pt x="131" y="63"/>
                    <a:pt x="132" y="61"/>
                  </a:cubicBezTo>
                  <a:cubicBezTo>
                    <a:pt x="131" y="61"/>
                    <a:pt x="131" y="61"/>
                    <a:pt x="131" y="61"/>
                  </a:cubicBezTo>
                  <a:cubicBezTo>
                    <a:pt x="131" y="61"/>
                    <a:pt x="131" y="60"/>
                    <a:pt x="131" y="60"/>
                  </a:cubicBezTo>
                  <a:cubicBezTo>
                    <a:pt x="130" y="60"/>
                    <a:pt x="129" y="60"/>
                    <a:pt x="127" y="60"/>
                  </a:cubicBezTo>
                  <a:cubicBezTo>
                    <a:pt x="128" y="61"/>
                    <a:pt x="128" y="61"/>
                    <a:pt x="128" y="61"/>
                  </a:cubicBezTo>
                  <a:cubicBezTo>
                    <a:pt x="127" y="62"/>
                    <a:pt x="126" y="62"/>
                    <a:pt x="125" y="63"/>
                  </a:cubicBezTo>
                  <a:cubicBezTo>
                    <a:pt x="125" y="62"/>
                    <a:pt x="125" y="62"/>
                    <a:pt x="125" y="62"/>
                  </a:cubicBezTo>
                  <a:cubicBezTo>
                    <a:pt x="125" y="63"/>
                    <a:pt x="124" y="63"/>
                    <a:pt x="123" y="63"/>
                  </a:cubicBezTo>
                  <a:cubicBezTo>
                    <a:pt x="123" y="62"/>
                    <a:pt x="123" y="62"/>
                    <a:pt x="123" y="62"/>
                  </a:cubicBezTo>
                  <a:cubicBezTo>
                    <a:pt x="122" y="63"/>
                    <a:pt x="122" y="63"/>
                    <a:pt x="122" y="63"/>
                  </a:cubicBezTo>
                  <a:cubicBezTo>
                    <a:pt x="122" y="65"/>
                    <a:pt x="122" y="65"/>
                    <a:pt x="122" y="65"/>
                  </a:cubicBezTo>
                  <a:cubicBezTo>
                    <a:pt x="121" y="66"/>
                    <a:pt x="123" y="67"/>
                    <a:pt x="124" y="67"/>
                  </a:cubicBezTo>
                  <a:cubicBezTo>
                    <a:pt x="126" y="68"/>
                    <a:pt x="127" y="67"/>
                    <a:pt x="128" y="65"/>
                  </a:cubicBezTo>
                  <a:cubicBezTo>
                    <a:pt x="128" y="65"/>
                    <a:pt x="128" y="65"/>
                    <a:pt x="128" y="65"/>
                  </a:cubicBezTo>
                  <a:cubicBezTo>
                    <a:pt x="129" y="65"/>
                    <a:pt x="129" y="65"/>
                    <a:pt x="129" y="65"/>
                  </a:cubicBezTo>
                  <a:cubicBezTo>
                    <a:pt x="130" y="65"/>
                    <a:pt x="130" y="65"/>
                    <a:pt x="130" y="65"/>
                  </a:cubicBezTo>
                  <a:cubicBezTo>
                    <a:pt x="129" y="66"/>
                    <a:pt x="129" y="66"/>
                    <a:pt x="129" y="66"/>
                  </a:cubicBezTo>
                  <a:cubicBezTo>
                    <a:pt x="128" y="67"/>
                    <a:pt x="128" y="67"/>
                    <a:pt x="128" y="67"/>
                  </a:cubicBezTo>
                  <a:cubicBezTo>
                    <a:pt x="127" y="67"/>
                    <a:pt x="127" y="67"/>
                    <a:pt x="127" y="67"/>
                  </a:cubicBezTo>
                  <a:cubicBezTo>
                    <a:pt x="127" y="67"/>
                    <a:pt x="127" y="67"/>
                    <a:pt x="127" y="67"/>
                  </a:cubicBezTo>
                  <a:cubicBezTo>
                    <a:pt x="126" y="68"/>
                    <a:pt x="126" y="68"/>
                    <a:pt x="126" y="68"/>
                  </a:cubicBezTo>
                  <a:cubicBezTo>
                    <a:pt x="128" y="69"/>
                    <a:pt x="128" y="69"/>
                    <a:pt x="130" y="70"/>
                  </a:cubicBezTo>
                  <a:cubicBezTo>
                    <a:pt x="132" y="70"/>
                    <a:pt x="133" y="71"/>
                    <a:pt x="135" y="70"/>
                  </a:cubicBezTo>
                  <a:cubicBezTo>
                    <a:pt x="135" y="69"/>
                    <a:pt x="134" y="68"/>
                    <a:pt x="133" y="67"/>
                  </a:cubicBezTo>
                  <a:cubicBezTo>
                    <a:pt x="133" y="67"/>
                    <a:pt x="133" y="67"/>
                    <a:pt x="133" y="67"/>
                  </a:cubicBezTo>
                  <a:cubicBezTo>
                    <a:pt x="134" y="67"/>
                    <a:pt x="134" y="67"/>
                    <a:pt x="134" y="67"/>
                  </a:cubicBezTo>
                  <a:cubicBezTo>
                    <a:pt x="134" y="68"/>
                    <a:pt x="134" y="68"/>
                    <a:pt x="134" y="68"/>
                  </a:cubicBezTo>
                  <a:cubicBezTo>
                    <a:pt x="134" y="69"/>
                    <a:pt x="134" y="69"/>
                    <a:pt x="134" y="69"/>
                  </a:cubicBezTo>
                  <a:cubicBezTo>
                    <a:pt x="135" y="69"/>
                    <a:pt x="135" y="69"/>
                    <a:pt x="135" y="69"/>
                  </a:cubicBezTo>
                  <a:cubicBezTo>
                    <a:pt x="136" y="69"/>
                    <a:pt x="136" y="69"/>
                    <a:pt x="136" y="69"/>
                  </a:cubicBezTo>
                  <a:cubicBezTo>
                    <a:pt x="136" y="68"/>
                    <a:pt x="136" y="68"/>
                    <a:pt x="136" y="68"/>
                  </a:cubicBezTo>
                  <a:cubicBezTo>
                    <a:pt x="135" y="68"/>
                    <a:pt x="135" y="68"/>
                    <a:pt x="135" y="68"/>
                  </a:cubicBezTo>
                  <a:lnTo>
                    <a:pt x="135" y="67"/>
                  </a:lnTo>
                  <a:close/>
                  <a:moveTo>
                    <a:pt x="112" y="50"/>
                  </a:moveTo>
                  <a:cubicBezTo>
                    <a:pt x="112" y="49"/>
                    <a:pt x="112" y="49"/>
                    <a:pt x="112" y="49"/>
                  </a:cubicBezTo>
                  <a:cubicBezTo>
                    <a:pt x="112" y="49"/>
                    <a:pt x="112" y="49"/>
                    <a:pt x="112" y="49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2" y="47"/>
                    <a:pt x="112" y="47"/>
                    <a:pt x="112" y="47"/>
                  </a:cubicBezTo>
                  <a:cubicBezTo>
                    <a:pt x="113" y="47"/>
                    <a:pt x="113" y="47"/>
                    <a:pt x="113" y="47"/>
                  </a:cubicBezTo>
                  <a:cubicBezTo>
                    <a:pt x="113" y="46"/>
                    <a:pt x="113" y="46"/>
                    <a:pt x="114" y="45"/>
                  </a:cubicBezTo>
                  <a:cubicBezTo>
                    <a:pt x="114" y="44"/>
                    <a:pt x="114" y="44"/>
                    <a:pt x="114" y="44"/>
                  </a:cubicBezTo>
                  <a:cubicBezTo>
                    <a:pt x="112" y="44"/>
                    <a:pt x="112" y="45"/>
                    <a:pt x="111" y="46"/>
                  </a:cubicBezTo>
                  <a:cubicBezTo>
                    <a:pt x="111" y="46"/>
                    <a:pt x="111" y="46"/>
                    <a:pt x="111" y="46"/>
                  </a:cubicBezTo>
                  <a:cubicBezTo>
                    <a:pt x="110" y="45"/>
                    <a:pt x="110" y="45"/>
                    <a:pt x="110" y="45"/>
                  </a:cubicBezTo>
                  <a:cubicBezTo>
                    <a:pt x="110" y="45"/>
                    <a:pt x="110" y="45"/>
                    <a:pt x="110" y="45"/>
                  </a:cubicBezTo>
                  <a:cubicBezTo>
                    <a:pt x="108" y="45"/>
                    <a:pt x="108" y="45"/>
                    <a:pt x="108" y="45"/>
                  </a:cubicBezTo>
                  <a:cubicBezTo>
                    <a:pt x="108" y="45"/>
                    <a:pt x="108" y="45"/>
                    <a:pt x="108" y="45"/>
                  </a:cubicBezTo>
                  <a:cubicBezTo>
                    <a:pt x="106" y="45"/>
                    <a:pt x="106" y="45"/>
                    <a:pt x="106" y="45"/>
                  </a:cubicBezTo>
                  <a:cubicBezTo>
                    <a:pt x="106" y="45"/>
                    <a:pt x="106" y="45"/>
                    <a:pt x="106" y="45"/>
                  </a:cubicBezTo>
                  <a:cubicBezTo>
                    <a:pt x="106" y="46"/>
                    <a:pt x="106" y="46"/>
                    <a:pt x="106" y="46"/>
                  </a:cubicBezTo>
                  <a:cubicBezTo>
                    <a:pt x="107" y="47"/>
                    <a:pt x="107" y="47"/>
                    <a:pt x="107" y="47"/>
                  </a:cubicBezTo>
                  <a:cubicBezTo>
                    <a:pt x="106" y="48"/>
                    <a:pt x="106" y="48"/>
                    <a:pt x="106" y="48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6" y="49"/>
                    <a:pt x="106" y="49"/>
                    <a:pt x="106" y="49"/>
                  </a:cubicBezTo>
                  <a:cubicBezTo>
                    <a:pt x="108" y="49"/>
                    <a:pt x="108" y="49"/>
                    <a:pt x="108" y="49"/>
                  </a:cubicBezTo>
                  <a:cubicBezTo>
                    <a:pt x="108" y="49"/>
                    <a:pt x="108" y="49"/>
                    <a:pt x="108" y="49"/>
                  </a:cubicBezTo>
                  <a:cubicBezTo>
                    <a:pt x="109" y="49"/>
                    <a:pt x="109" y="49"/>
                    <a:pt x="109" y="49"/>
                  </a:cubicBezTo>
                  <a:cubicBezTo>
                    <a:pt x="109" y="49"/>
                    <a:pt x="109" y="49"/>
                    <a:pt x="109" y="49"/>
                  </a:cubicBezTo>
                  <a:cubicBezTo>
                    <a:pt x="108" y="50"/>
                    <a:pt x="108" y="50"/>
                    <a:pt x="108" y="50"/>
                  </a:cubicBezTo>
                  <a:cubicBezTo>
                    <a:pt x="109" y="50"/>
                    <a:pt x="109" y="50"/>
                    <a:pt x="109" y="50"/>
                  </a:cubicBezTo>
                  <a:cubicBezTo>
                    <a:pt x="109" y="49"/>
                    <a:pt x="109" y="49"/>
                    <a:pt x="109" y="49"/>
                  </a:cubicBezTo>
                  <a:cubicBezTo>
                    <a:pt x="109" y="49"/>
                    <a:pt x="109" y="49"/>
                    <a:pt x="109" y="49"/>
                  </a:cubicBezTo>
                  <a:cubicBezTo>
                    <a:pt x="109" y="48"/>
                    <a:pt x="109" y="48"/>
                    <a:pt x="109" y="48"/>
                  </a:cubicBezTo>
                  <a:cubicBezTo>
                    <a:pt x="110" y="48"/>
                    <a:pt x="110" y="48"/>
                    <a:pt x="110" y="48"/>
                  </a:cubicBezTo>
                  <a:cubicBezTo>
                    <a:pt x="109" y="48"/>
                    <a:pt x="109" y="48"/>
                    <a:pt x="109" y="48"/>
                  </a:cubicBezTo>
                  <a:cubicBezTo>
                    <a:pt x="110" y="47"/>
                    <a:pt x="110" y="47"/>
                    <a:pt x="110" y="47"/>
                  </a:cubicBezTo>
                  <a:cubicBezTo>
                    <a:pt x="110" y="47"/>
                    <a:pt x="110" y="47"/>
                    <a:pt x="110" y="47"/>
                  </a:cubicBezTo>
                  <a:cubicBezTo>
                    <a:pt x="111" y="48"/>
                    <a:pt x="111" y="48"/>
                    <a:pt x="111" y="48"/>
                  </a:cubicBezTo>
                  <a:cubicBezTo>
                    <a:pt x="110" y="49"/>
                    <a:pt x="110" y="49"/>
                    <a:pt x="110" y="49"/>
                  </a:cubicBezTo>
                  <a:cubicBezTo>
                    <a:pt x="111" y="49"/>
                    <a:pt x="111" y="49"/>
                    <a:pt x="111" y="49"/>
                  </a:cubicBezTo>
                  <a:cubicBezTo>
                    <a:pt x="111" y="50"/>
                    <a:pt x="111" y="50"/>
                    <a:pt x="111" y="50"/>
                  </a:cubicBezTo>
                  <a:lnTo>
                    <a:pt x="112" y="50"/>
                  </a:lnTo>
                  <a:close/>
                  <a:moveTo>
                    <a:pt x="93" y="97"/>
                  </a:moveTo>
                  <a:cubicBezTo>
                    <a:pt x="93" y="98"/>
                    <a:pt x="93" y="98"/>
                    <a:pt x="93" y="98"/>
                  </a:cubicBezTo>
                  <a:cubicBezTo>
                    <a:pt x="93" y="98"/>
                    <a:pt x="93" y="98"/>
                    <a:pt x="93" y="98"/>
                  </a:cubicBezTo>
                  <a:cubicBezTo>
                    <a:pt x="93" y="98"/>
                    <a:pt x="93" y="98"/>
                    <a:pt x="93" y="98"/>
                  </a:cubicBezTo>
                  <a:cubicBezTo>
                    <a:pt x="94" y="98"/>
                    <a:pt x="94" y="98"/>
                    <a:pt x="94" y="98"/>
                  </a:cubicBezTo>
                  <a:lnTo>
                    <a:pt x="93" y="97"/>
                  </a:lnTo>
                  <a:close/>
                  <a:moveTo>
                    <a:pt x="94" y="74"/>
                  </a:moveTo>
                  <a:cubicBezTo>
                    <a:pt x="94" y="75"/>
                    <a:pt x="94" y="75"/>
                    <a:pt x="94" y="75"/>
                  </a:cubicBezTo>
                  <a:cubicBezTo>
                    <a:pt x="94" y="75"/>
                    <a:pt x="94" y="75"/>
                    <a:pt x="94" y="75"/>
                  </a:cubicBezTo>
                  <a:cubicBezTo>
                    <a:pt x="94" y="75"/>
                    <a:pt x="94" y="75"/>
                    <a:pt x="94" y="75"/>
                  </a:cubicBezTo>
                  <a:lnTo>
                    <a:pt x="94" y="74"/>
                  </a:lnTo>
                  <a:close/>
                  <a:moveTo>
                    <a:pt x="97" y="76"/>
                  </a:moveTo>
                  <a:cubicBezTo>
                    <a:pt x="98" y="76"/>
                    <a:pt x="98" y="76"/>
                    <a:pt x="98" y="76"/>
                  </a:cubicBezTo>
                  <a:cubicBezTo>
                    <a:pt x="98" y="76"/>
                    <a:pt x="98" y="76"/>
                    <a:pt x="98" y="76"/>
                  </a:cubicBezTo>
                  <a:cubicBezTo>
                    <a:pt x="98" y="76"/>
                    <a:pt x="98" y="76"/>
                    <a:pt x="98" y="76"/>
                  </a:cubicBezTo>
                  <a:cubicBezTo>
                    <a:pt x="99" y="76"/>
                    <a:pt x="99" y="76"/>
                    <a:pt x="99" y="76"/>
                  </a:cubicBezTo>
                  <a:cubicBezTo>
                    <a:pt x="99" y="76"/>
                    <a:pt x="99" y="76"/>
                    <a:pt x="99" y="76"/>
                  </a:cubicBezTo>
                  <a:cubicBezTo>
                    <a:pt x="100" y="76"/>
                    <a:pt x="100" y="76"/>
                    <a:pt x="100" y="76"/>
                  </a:cubicBezTo>
                  <a:cubicBezTo>
                    <a:pt x="100" y="75"/>
                    <a:pt x="99" y="74"/>
                    <a:pt x="98" y="74"/>
                  </a:cubicBezTo>
                  <a:cubicBezTo>
                    <a:pt x="98" y="74"/>
                    <a:pt x="98" y="74"/>
                    <a:pt x="98" y="74"/>
                  </a:cubicBezTo>
                  <a:cubicBezTo>
                    <a:pt x="98" y="72"/>
                    <a:pt x="98" y="72"/>
                    <a:pt x="98" y="72"/>
                  </a:cubicBezTo>
                  <a:cubicBezTo>
                    <a:pt x="96" y="71"/>
                    <a:pt x="96" y="71"/>
                    <a:pt x="96" y="71"/>
                  </a:cubicBezTo>
                  <a:cubicBezTo>
                    <a:pt x="96" y="72"/>
                    <a:pt x="96" y="72"/>
                    <a:pt x="96" y="72"/>
                  </a:cubicBezTo>
                  <a:cubicBezTo>
                    <a:pt x="96" y="73"/>
                    <a:pt x="96" y="73"/>
                    <a:pt x="96" y="73"/>
                  </a:cubicBezTo>
                  <a:cubicBezTo>
                    <a:pt x="95" y="74"/>
                    <a:pt x="95" y="74"/>
                    <a:pt x="95" y="74"/>
                  </a:cubicBezTo>
                  <a:cubicBezTo>
                    <a:pt x="96" y="74"/>
                    <a:pt x="96" y="74"/>
                    <a:pt x="96" y="74"/>
                  </a:cubicBezTo>
                  <a:cubicBezTo>
                    <a:pt x="97" y="75"/>
                    <a:pt x="97" y="75"/>
                    <a:pt x="97" y="75"/>
                  </a:cubicBezTo>
                  <a:cubicBezTo>
                    <a:pt x="98" y="74"/>
                    <a:pt x="98" y="74"/>
                    <a:pt x="98" y="74"/>
                  </a:cubicBezTo>
                  <a:cubicBezTo>
                    <a:pt x="98" y="75"/>
                    <a:pt x="98" y="75"/>
                    <a:pt x="98" y="75"/>
                  </a:cubicBezTo>
                  <a:lnTo>
                    <a:pt x="97" y="76"/>
                  </a:lnTo>
                  <a:close/>
                  <a:moveTo>
                    <a:pt x="81" y="76"/>
                  </a:moveTo>
                  <a:cubicBezTo>
                    <a:pt x="80" y="76"/>
                    <a:pt x="80" y="76"/>
                    <a:pt x="80" y="76"/>
                  </a:cubicBezTo>
                  <a:cubicBezTo>
                    <a:pt x="80" y="76"/>
                    <a:pt x="80" y="76"/>
                    <a:pt x="80" y="76"/>
                  </a:cubicBezTo>
                  <a:cubicBezTo>
                    <a:pt x="78" y="76"/>
                    <a:pt x="78" y="76"/>
                    <a:pt x="78" y="76"/>
                  </a:cubicBezTo>
                  <a:cubicBezTo>
                    <a:pt x="78" y="76"/>
                    <a:pt x="78" y="76"/>
                    <a:pt x="78" y="76"/>
                  </a:cubicBezTo>
                  <a:cubicBezTo>
                    <a:pt x="76" y="75"/>
                    <a:pt x="75" y="73"/>
                    <a:pt x="75" y="72"/>
                  </a:cubicBezTo>
                  <a:cubicBezTo>
                    <a:pt x="75" y="71"/>
                    <a:pt x="75" y="71"/>
                    <a:pt x="75" y="71"/>
                  </a:cubicBezTo>
                  <a:cubicBezTo>
                    <a:pt x="75" y="69"/>
                    <a:pt x="72" y="70"/>
                    <a:pt x="71" y="70"/>
                  </a:cubicBezTo>
                  <a:cubicBezTo>
                    <a:pt x="70" y="70"/>
                    <a:pt x="70" y="70"/>
                    <a:pt x="70" y="70"/>
                  </a:cubicBezTo>
                  <a:cubicBezTo>
                    <a:pt x="69" y="71"/>
                    <a:pt x="69" y="71"/>
                    <a:pt x="69" y="71"/>
                  </a:cubicBezTo>
                  <a:cubicBezTo>
                    <a:pt x="69" y="71"/>
                    <a:pt x="69" y="71"/>
                    <a:pt x="69" y="71"/>
                  </a:cubicBezTo>
                  <a:cubicBezTo>
                    <a:pt x="68" y="72"/>
                    <a:pt x="68" y="72"/>
                    <a:pt x="68" y="72"/>
                  </a:cubicBezTo>
                  <a:cubicBezTo>
                    <a:pt x="68" y="73"/>
                    <a:pt x="66" y="73"/>
                    <a:pt x="65" y="74"/>
                  </a:cubicBezTo>
                  <a:cubicBezTo>
                    <a:pt x="64" y="75"/>
                    <a:pt x="64" y="75"/>
                    <a:pt x="64" y="75"/>
                  </a:cubicBezTo>
                  <a:cubicBezTo>
                    <a:pt x="65" y="74"/>
                    <a:pt x="66" y="74"/>
                    <a:pt x="67" y="74"/>
                  </a:cubicBezTo>
                  <a:cubicBezTo>
                    <a:pt x="67" y="74"/>
                    <a:pt x="67" y="73"/>
                    <a:pt x="67" y="73"/>
                  </a:cubicBezTo>
                  <a:cubicBezTo>
                    <a:pt x="68" y="73"/>
                    <a:pt x="68" y="74"/>
                    <a:pt x="69" y="74"/>
                  </a:cubicBezTo>
                  <a:cubicBezTo>
                    <a:pt x="71" y="74"/>
                    <a:pt x="72" y="75"/>
                    <a:pt x="73" y="76"/>
                  </a:cubicBezTo>
                  <a:cubicBezTo>
                    <a:pt x="74" y="77"/>
                    <a:pt x="75" y="78"/>
                    <a:pt x="76" y="78"/>
                  </a:cubicBezTo>
                  <a:cubicBezTo>
                    <a:pt x="76" y="79"/>
                    <a:pt x="76" y="79"/>
                    <a:pt x="76" y="79"/>
                  </a:cubicBezTo>
                  <a:cubicBezTo>
                    <a:pt x="77" y="79"/>
                    <a:pt x="77" y="79"/>
                    <a:pt x="77" y="79"/>
                  </a:cubicBezTo>
                  <a:cubicBezTo>
                    <a:pt x="76" y="80"/>
                    <a:pt x="77" y="81"/>
                    <a:pt x="78" y="81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8" y="84"/>
                    <a:pt x="78" y="84"/>
                    <a:pt x="78" y="84"/>
                  </a:cubicBezTo>
                  <a:cubicBezTo>
                    <a:pt x="79" y="83"/>
                    <a:pt x="79" y="83"/>
                    <a:pt x="79" y="83"/>
                  </a:cubicBezTo>
                  <a:cubicBezTo>
                    <a:pt x="79" y="85"/>
                    <a:pt x="79" y="85"/>
                    <a:pt x="79" y="85"/>
                  </a:cubicBezTo>
                  <a:cubicBezTo>
                    <a:pt x="80" y="85"/>
                    <a:pt x="80" y="85"/>
                    <a:pt x="80" y="85"/>
                  </a:cubicBezTo>
                  <a:cubicBezTo>
                    <a:pt x="81" y="84"/>
                    <a:pt x="84" y="85"/>
                    <a:pt x="86" y="85"/>
                  </a:cubicBezTo>
                  <a:cubicBezTo>
                    <a:pt x="87" y="85"/>
                    <a:pt x="87" y="85"/>
                    <a:pt x="87" y="85"/>
                  </a:cubicBezTo>
                  <a:cubicBezTo>
                    <a:pt x="87" y="86"/>
                    <a:pt x="87" y="86"/>
                    <a:pt x="87" y="86"/>
                  </a:cubicBezTo>
                  <a:cubicBezTo>
                    <a:pt x="87" y="86"/>
                    <a:pt x="86" y="86"/>
                    <a:pt x="86" y="87"/>
                  </a:cubicBezTo>
                  <a:cubicBezTo>
                    <a:pt x="87" y="87"/>
                    <a:pt x="87" y="87"/>
                    <a:pt x="88" y="87"/>
                  </a:cubicBezTo>
                  <a:cubicBezTo>
                    <a:pt x="88" y="88"/>
                    <a:pt x="88" y="88"/>
                    <a:pt x="88" y="88"/>
                  </a:cubicBezTo>
                  <a:cubicBezTo>
                    <a:pt x="88" y="88"/>
                    <a:pt x="88" y="88"/>
                    <a:pt x="88" y="88"/>
                  </a:cubicBezTo>
                  <a:cubicBezTo>
                    <a:pt x="88" y="88"/>
                    <a:pt x="88" y="88"/>
                    <a:pt x="88" y="88"/>
                  </a:cubicBezTo>
                  <a:cubicBezTo>
                    <a:pt x="89" y="88"/>
                    <a:pt x="89" y="88"/>
                    <a:pt x="89" y="88"/>
                  </a:cubicBezTo>
                  <a:cubicBezTo>
                    <a:pt x="88" y="89"/>
                    <a:pt x="88" y="89"/>
                    <a:pt x="88" y="89"/>
                  </a:cubicBezTo>
                  <a:cubicBezTo>
                    <a:pt x="89" y="89"/>
                    <a:pt x="89" y="89"/>
                    <a:pt x="89" y="89"/>
                  </a:cubicBezTo>
                  <a:cubicBezTo>
                    <a:pt x="89" y="90"/>
                    <a:pt x="89" y="90"/>
                    <a:pt x="89" y="90"/>
                  </a:cubicBezTo>
                  <a:cubicBezTo>
                    <a:pt x="89" y="91"/>
                    <a:pt x="89" y="91"/>
                    <a:pt x="89" y="91"/>
                  </a:cubicBezTo>
                  <a:cubicBezTo>
                    <a:pt x="90" y="92"/>
                    <a:pt x="90" y="92"/>
                    <a:pt x="90" y="92"/>
                  </a:cubicBezTo>
                  <a:cubicBezTo>
                    <a:pt x="90" y="92"/>
                    <a:pt x="90" y="92"/>
                    <a:pt x="90" y="92"/>
                  </a:cubicBezTo>
                  <a:cubicBezTo>
                    <a:pt x="91" y="92"/>
                    <a:pt x="91" y="92"/>
                    <a:pt x="91" y="92"/>
                  </a:cubicBezTo>
                  <a:cubicBezTo>
                    <a:pt x="91" y="93"/>
                    <a:pt x="91" y="93"/>
                    <a:pt x="91" y="93"/>
                  </a:cubicBezTo>
                  <a:cubicBezTo>
                    <a:pt x="91" y="93"/>
                    <a:pt x="91" y="93"/>
                    <a:pt x="91" y="93"/>
                  </a:cubicBezTo>
                  <a:cubicBezTo>
                    <a:pt x="92" y="94"/>
                    <a:pt x="92" y="94"/>
                    <a:pt x="92" y="94"/>
                  </a:cubicBezTo>
                  <a:cubicBezTo>
                    <a:pt x="91" y="94"/>
                    <a:pt x="92" y="95"/>
                    <a:pt x="92" y="95"/>
                  </a:cubicBezTo>
                  <a:cubicBezTo>
                    <a:pt x="93" y="95"/>
                    <a:pt x="93" y="95"/>
                    <a:pt x="93" y="95"/>
                  </a:cubicBezTo>
                  <a:cubicBezTo>
                    <a:pt x="93" y="95"/>
                    <a:pt x="93" y="95"/>
                    <a:pt x="93" y="95"/>
                  </a:cubicBezTo>
                  <a:cubicBezTo>
                    <a:pt x="94" y="94"/>
                    <a:pt x="94" y="94"/>
                    <a:pt x="94" y="94"/>
                  </a:cubicBezTo>
                  <a:cubicBezTo>
                    <a:pt x="94" y="94"/>
                    <a:pt x="94" y="94"/>
                    <a:pt x="94" y="94"/>
                  </a:cubicBezTo>
                  <a:cubicBezTo>
                    <a:pt x="94" y="95"/>
                    <a:pt x="94" y="95"/>
                    <a:pt x="94" y="95"/>
                  </a:cubicBezTo>
                  <a:cubicBezTo>
                    <a:pt x="95" y="95"/>
                    <a:pt x="95" y="95"/>
                    <a:pt x="95" y="95"/>
                  </a:cubicBezTo>
                  <a:cubicBezTo>
                    <a:pt x="96" y="95"/>
                    <a:pt x="96" y="94"/>
                    <a:pt x="97" y="93"/>
                  </a:cubicBezTo>
                  <a:cubicBezTo>
                    <a:pt x="96" y="93"/>
                    <a:pt x="96" y="93"/>
                    <a:pt x="96" y="93"/>
                  </a:cubicBezTo>
                  <a:cubicBezTo>
                    <a:pt x="96" y="92"/>
                    <a:pt x="96" y="91"/>
                    <a:pt x="96" y="91"/>
                  </a:cubicBezTo>
                  <a:cubicBezTo>
                    <a:pt x="95" y="91"/>
                    <a:pt x="94" y="92"/>
                    <a:pt x="93" y="91"/>
                  </a:cubicBezTo>
                  <a:cubicBezTo>
                    <a:pt x="92" y="91"/>
                    <a:pt x="92" y="91"/>
                    <a:pt x="92" y="91"/>
                  </a:cubicBezTo>
                  <a:cubicBezTo>
                    <a:pt x="92" y="90"/>
                    <a:pt x="92" y="90"/>
                    <a:pt x="92" y="90"/>
                  </a:cubicBezTo>
                  <a:cubicBezTo>
                    <a:pt x="91" y="89"/>
                    <a:pt x="91" y="89"/>
                    <a:pt x="91" y="89"/>
                  </a:cubicBezTo>
                  <a:cubicBezTo>
                    <a:pt x="90" y="89"/>
                    <a:pt x="90" y="89"/>
                    <a:pt x="90" y="89"/>
                  </a:cubicBezTo>
                  <a:cubicBezTo>
                    <a:pt x="90" y="88"/>
                    <a:pt x="90" y="88"/>
                    <a:pt x="90" y="88"/>
                  </a:cubicBezTo>
                  <a:cubicBezTo>
                    <a:pt x="90" y="87"/>
                    <a:pt x="90" y="87"/>
                    <a:pt x="90" y="87"/>
                  </a:cubicBezTo>
                  <a:cubicBezTo>
                    <a:pt x="90" y="86"/>
                    <a:pt x="90" y="86"/>
                    <a:pt x="90" y="86"/>
                  </a:cubicBezTo>
                  <a:cubicBezTo>
                    <a:pt x="89" y="85"/>
                    <a:pt x="89" y="85"/>
                    <a:pt x="89" y="85"/>
                  </a:cubicBezTo>
                  <a:cubicBezTo>
                    <a:pt x="89" y="85"/>
                    <a:pt x="89" y="85"/>
                    <a:pt x="89" y="85"/>
                  </a:cubicBezTo>
                  <a:cubicBezTo>
                    <a:pt x="89" y="84"/>
                    <a:pt x="89" y="84"/>
                    <a:pt x="89" y="84"/>
                  </a:cubicBezTo>
                  <a:cubicBezTo>
                    <a:pt x="89" y="84"/>
                    <a:pt x="89" y="83"/>
                    <a:pt x="89" y="82"/>
                  </a:cubicBezTo>
                  <a:cubicBezTo>
                    <a:pt x="90" y="82"/>
                    <a:pt x="90" y="82"/>
                    <a:pt x="90" y="82"/>
                  </a:cubicBezTo>
                  <a:cubicBezTo>
                    <a:pt x="89" y="81"/>
                    <a:pt x="89" y="81"/>
                    <a:pt x="88" y="80"/>
                  </a:cubicBezTo>
                  <a:cubicBezTo>
                    <a:pt x="88" y="80"/>
                    <a:pt x="88" y="80"/>
                    <a:pt x="88" y="80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8" y="78"/>
                    <a:pt x="87" y="78"/>
                    <a:pt x="86" y="78"/>
                  </a:cubicBezTo>
                  <a:cubicBezTo>
                    <a:pt x="85" y="78"/>
                    <a:pt x="85" y="78"/>
                    <a:pt x="85" y="78"/>
                  </a:cubicBezTo>
                  <a:cubicBezTo>
                    <a:pt x="85" y="79"/>
                    <a:pt x="82" y="78"/>
                    <a:pt x="81" y="77"/>
                  </a:cubicBezTo>
                  <a:lnTo>
                    <a:pt x="81" y="76"/>
                  </a:lnTo>
                  <a:close/>
                  <a:moveTo>
                    <a:pt x="88" y="172"/>
                  </a:moveTo>
                  <a:cubicBezTo>
                    <a:pt x="89" y="172"/>
                    <a:pt x="89" y="172"/>
                    <a:pt x="89" y="172"/>
                  </a:cubicBezTo>
                  <a:cubicBezTo>
                    <a:pt x="88" y="172"/>
                    <a:pt x="88" y="172"/>
                    <a:pt x="88" y="172"/>
                  </a:cubicBezTo>
                  <a:cubicBezTo>
                    <a:pt x="87" y="172"/>
                    <a:pt x="87" y="172"/>
                    <a:pt x="87" y="172"/>
                  </a:cubicBezTo>
                  <a:cubicBezTo>
                    <a:pt x="88" y="173"/>
                    <a:pt x="88" y="173"/>
                    <a:pt x="88" y="173"/>
                  </a:cubicBezTo>
                  <a:cubicBezTo>
                    <a:pt x="89" y="173"/>
                    <a:pt x="89" y="173"/>
                    <a:pt x="89" y="173"/>
                  </a:cubicBezTo>
                  <a:lnTo>
                    <a:pt x="88" y="172"/>
                  </a:lnTo>
                  <a:close/>
                  <a:moveTo>
                    <a:pt x="118" y="171"/>
                  </a:moveTo>
                  <a:cubicBezTo>
                    <a:pt x="118" y="171"/>
                    <a:pt x="118" y="171"/>
                    <a:pt x="118" y="171"/>
                  </a:cubicBezTo>
                  <a:cubicBezTo>
                    <a:pt x="119" y="171"/>
                    <a:pt x="119" y="171"/>
                    <a:pt x="119" y="171"/>
                  </a:cubicBezTo>
                  <a:cubicBezTo>
                    <a:pt x="119" y="171"/>
                    <a:pt x="119" y="171"/>
                    <a:pt x="119" y="171"/>
                  </a:cubicBezTo>
                  <a:lnTo>
                    <a:pt x="118" y="171"/>
                  </a:lnTo>
                  <a:close/>
                  <a:moveTo>
                    <a:pt x="127" y="169"/>
                  </a:moveTo>
                  <a:cubicBezTo>
                    <a:pt x="127" y="169"/>
                    <a:pt x="127" y="169"/>
                    <a:pt x="127" y="169"/>
                  </a:cubicBezTo>
                  <a:cubicBezTo>
                    <a:pt x="127" y="170"/>
                    <a:pt x="127" y="170"/>
                    <a:pt x="127" y="170"/>
                  </a:cubicBezTo>
                  <a:cubicBezTo>
                    <a:pt x="127" y="170"/>
                    <a:pt x="127" y="170"/>
                    <a:pt x="127" y="170"/>
                  </a:cubicBezTo>
                  <a:lnTo>
                    <a:pt x="127" y="169"/>
                  </a:lnTo>
                  <a:close/>
                  <a:moveTo>
                    <a:pt x="109" y="157"/>
                  </a:moveTo>
                  <a:cubicBezTo>
                    <a:pt x="109" y="158"/>
                    <a:pt x="109" y="158"/>
                    <a:pt x="109" y="158"/>
                  </a:cubicBezTo>
                  <a:cubicBezTo>
                    <a:pt x="110" y="158"/>
                    <a:pt x="110" y="158"/>
                    <a:pt x="110" y="158"/>
                  </a:cubicBezTo>
                  <a:cubicBezTo>
                    <a:pt x="110" y="158"/>
                    <a:pt x="110" y="158"/>
                    <a:pt x="110" y="158"/>
                  </a:cubicBezTo>
                  <a:lnTo>
                    <a:pt x="109" y="157"/>
                  </a:lnTo>
                  <a:close/>
                  <a:moveTo>
                    <a:pt x="77" y="161"/>
                  </a:moveTo>
                  <a:cubicBezTo>
                    <a:pt x="77" y="162"/>
                    <a:pt x="78" y="162"/>
                    <a:pt x="78" y="162"/>
                  </a:cubicBezTo>
                  <a:cubicBezTo>
                    <a:pt x="78" y="163"/>
                    <a:pt x="78" y="163"/>
                    <a:pt x="78" y="163"/>
                  </a:cubicBezTo>
                  <a:cubicBezTo>
                    <a:pt x="80" y="163"/>
                    <a:pt x="80" y="163"/>
                    <a:pt x="80" y="163"/>
                  </a:cubicBezTo>
                  <a:cubicBezTo>
                    <a:pt x="80" y="163"/>
                    <a:pt x="80" y="163"/>
                    <a:pt x="80" y="163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82" y="163"/>
                    <a:pt x="82" y="163"/>
                    <a:pt x="82" y="163"/>
                  </a:cubicBezTo>
                  <a:cubicBezTo>
                    <a:pt x="83" y="162"/>
                    <a:pt x="85" y="163"/>
                    <a:pt x="86" y="163"/>
                  </a:cubicBezTo>
                  <a:cubicBezTo>
                    <a:pt x="87" y="164"/>
                    <a:pt x="89" y="164"/>
                    <a:pt x="90" y="164"/>
                  </a:cubicBezTo>
                  <a:cubicBezTo>
                    <a:pt x="91" y="164"/>
                    <a:pt x="93" y="164"/>
                    <a:pt x="94" y="164"/>
                  </a:cubicBezTo>
                  <a:cubicBezTo>
                    <a:pt x="94" y="164"/>
                    <a:pt x="94" y="164"/>
                    <a:pt x="94" y="164"/>
                  </a:cubicBezTo>
                  <a:cubicBezTo>
                    <a:pt x="95" y="165"/>
                    <a:pt x="95" y="165"/>
                    <a:pt x="95" y="165"/>
                  </a:cubicBezTo>
                  <a:cubicBezTo>
                    <a:pt x="96" y="165"/>
                    <a:pt x="96" y="165"/>
                    <a:pt x="97" y="166"/>
                  </a:cubicBezTo>
                  <a:cubicBezTo>
                    <a:pt x="98" y="166"/>
                    <a:pt x="98" y="166"/>
                    <a:pt x="100" y="166"/>
                  </a:cubicBezTo>
                  <a:cubicBezTo>
                    <a:pt x="100" y="167"/>
                    <a:pt x="100" y="167"/>
                    <a:pt x="100" y="167"/>
                  </a:cubicBezTo>
                  <a:cubicBezTo>
                    <a:pt x="101" y="168"/>
                    <a:pt x="100" y="168"/>
                    <a:pt x="101" y="169"/>
                  </a:cubicBezTo>
                  <a:cubicBezTo>
                    <a:pt x="100" y="170"/>
                    <a:pt x="100" y="170"/>
                    <a:pt x="100" y="170"/>
                  </a:cubicBezTo>
                  <a:cubicBezTo>
                    <a:pt x="102" y="170"/>
                    <a:pt x="104" y="170"/>
                    <a:pt x="106" y="170"/>
                  </a:cubicBezTo>
                  <a:cubicBezTo>
                    <a:pt x="107" y="170"/>
                    <a:pt x="107" y="170"/>
                    <a:pt x="107" y="170"/>
                  </a:cubicBezTo>
                  <a:cubicBezTo>
                    <a:pt x="107" y="170"/>
                    <a:pt x="107" y="170"/>
                    <a:pt x="107" y="170"/>
                  </a:cubicBezTo>
                  <a:cubicBezTo>
                    <a:pt x="108" y="169"/>
                    <a:pt x="108" y="169"/>
                    <a:pt x="108" y="169"/>
                  </a:cubicBezTo>
                  <a:cubicBezTo>
                    <a:pt x="109" y="170"/>
                    <a:pt x="109" y="169"/>
                    <a:pt x="110" y="169"/>
                  </a:cubicBezTo>
                  <a:cubicBezTo>
                    <a:pt x="112" y="169"/>
                    <a:pt x="113" y="169"/>
                    <a:pt x="114" y="169"/>
                  </a:cubicBezTo>
                  <a:cubicBezTo>
                    <a:pt x="117" y="168"/>
                    <a:pt x="120" y="168"/>
                    <a:pt x="123" y="167"/>
                  </a:cubicBezTo>
                  <a:cubicBezTo>
                    <a:pt x="124" y="167"/>
                    <a:pt x="124" y="167"/>
                    <a:pt x="124" y="167"/>
                  </a:cubicBezTo>
                  <a:cubicBezTo>
                    <a:pt x="124" y="167"/>
                    <a:pt x="124" y="167"/>
                    <a:pt x="124" y="167"/>
                  </a:cubicBezTo>
                  <a:cubicBezTo>
                    <a:pt x="125" y="168"/>
                    <a:pt x="125" y="168"/>
                    <a:pt x="125" y="168"/>
                  </a:cubicBezTo>
                  <a:cubicBezTo>
                    <a:pt x="126" y="168"/>
                    <a:pt x="126" y="168"/>
                    <a:pt x="126" y="168"/>
                  </a:cubicBezTo>
                  <a:cubicBezTo>
                    <a:pt x="127" y="169"/>
                    <a:pt x="128" y="168"/>
                    <a:pt x="129" y="167"/>
                  </a:cubicBezTo>
                  <a:cubicBezTo>
                    <a:pt x="130" y="165"/>
                    <a:pt x="130" y="165"/>
                    <a:pt x="130" y="165"/>
                  </a:cubicBezTo>
                  <a:cubicBezTo>
                    <a:pt x="130" y="164"/>
                    <a:pt x="130" y="164"/>
                    <a:pt x="130" y="164"/>
                  </a:cubicBezTo>
                  <a:cubicBezTo>
                    <a:pt x="130" y="163"/>
                    <a:pt x="130" y="163"/>
                    <a:pt x="130" y="163"/>
                  </a:cubicBezTo>
                  <a:cubicBezTo>
                    <a:pt x="130" y="163"/>
                    <a:pt x="130" y="163"/>
                    <a:pt x="130" y="164"/>
                  </a:cubicBezTo>
                  <a:cubicBezTo>
                    <a:pt x="130" y="163"/>
                    <a:pt x="129" y="162"/>
                    <a:pt x="129" y="162"/>
                  </a:cubicBezTo>
                  <a:cubicBezTo>
                    <a:pt x="130" y="161"/>
                    <a:pt x="130" y="161"/>
                    <a:pt x="130" y="161"/>
                  </a:cubicBezTo>
                  <a:cubicBezTo>
                    <a:pt x="130" y="160"/>
                    <a:pt x="130" y="160"/>
                    <a:pt x="130" y="160"/>
                  </a:cubicBezTo>
                  <a:cubicBezTo>
                    <a:pt x="130" y="160"/>
                    <a:pt x="130" y="160"/>
                    <a:pt x="130" y="160"/>
                  </a:cubicBezTo>
                  <a:cubicBezTo>
                    <a:pt x="130" y="161"/>
                    <a:pt x="130" y="161"/>
                    <a:pt x="130" y="161"/>
                  </a:cubicBezTo>
                  <a:cubicBezTo>
                    <a:pt x="129" y="161"/>
                    <a:pt x="129" y="161"/>
                    <a:pt x="129" y="161"/>
                  </a:cubicBezTo>
                  <a:cubicBezTo>
                    <a:pt x="128" y="163"/>
                    <a:pt x="128" y="163"/>
                    <a:pt x="128" y="163"/>
                  </a:cubicBezTo>
                  <a:cubicBezTo>
                    <a:pt x="128" y="163"/>
                    <a:pt x="128" y="163"/>
                    <a:pt x="128" y="163"/>
                  </a:cubicBezTo>
                  <a:cubicBezTo>
                    <a:pt x="127" y="163"/>
                    <a:pt x="127" y="163"/>
                    <a:pt x="127" y="163"/>
                  </a:cubicBezTo>
                  <a:cubicBezTo>
                    <a:pt x="126" y="163"/>
                    <a:pt x="126" y="163"/>
                    <a:pt x="126" y="163"/>
                  </a:cubicBezTo>
                  <a:cubicBezTo>
                    <a:pt x="126" y="163"/>
                    <a:pt x="126" y="163"/>
                    <a:pt x="126" y="163"/>
                  </a:cubicBezTo>
                  <a:cubicBezTo>
                    <a:pt x="125" y="162"/>
                    <a:pt x="125" y="163"/>
                    <a:pt x="124" y="163"/>
                  </a:cubicBezTo>
                  <a:cubicBezTo>
                    <a:pt x="122" y="164"/>
                    <a:pt x="122" y="164"/>
                    <a:pt x="122" y="164"/>
                  </a:cubicBezTo>
                  <a:cubicBezTo>
                    <a:pt x="122" y="164"/>
                    <a:pt x="122" y="164"/>
                    <a:pt x="122" y="164"/>
                  </a:cubicBezTo>
                  <a:cubicBezTo>
                    <a:pt x="121" y="165"/>
                    <a:pt x="121" y="165"/>
                    <a:pt x="121" y="165"/>
                  </a:cubicBezTo>
                  <a:cubicBezTo>
                    <a:pt x="121" y="166"/>
                    <a:pt x="120" y="165"/>
                    <a:pt x="119" y="165"/>
                  </a:cubicBezTo>
                  <a:cubicBezTo>
                    <a:pt x="118" y="164"/>
                    <a:pt x="119" y="163"/>
                    <a:pt x="120" y="162"/>
                  </a:cubicBezTo>
                  <a:cubicBezTo>
                    <a:pt x="119" y="161"/>
                    <a:pt x="119" y="161"/>
                    <a:pt x="119" y="161"/>
                  </a:cubicBezTo>
                  <a:cubicBezTo>
                    <a:pt x="119" y="162"/>
                    <a:pt x="119" y="162"/>
                    <a:pt x="119" y="162"/>
                  </a:cubicBezTo>
                  <a:cubicBezTo>
                    <a:pt x="119" y="161"/>
                    <a:pt x="119" y="161"/>
                    <a:pt x="119" y="161"/>
                  </a:cubicBezTo>
                  <a:cubicBezTo>
                    <a:pt x="119" y="161"/>
                    <a:pt x="119" y="160"/>
                    <a:pt x="120" y="160"/>
                  </a:cubicBezTo>
                  <a:cubicBezTo>
                    <a:pt x="118" y="160"/>
                    <a:pt x="118" y="160"/>
                    <a:pt x="117" y="160"/>
                  </a:cubicBezTo>
                  <a:cubicBezTo>
                    <a:pt x="115" y="161"/>
                    <a:pt x="114" y="161"/>
                    <a:pt x="113" y="161"/>
                  </a:cubicBezTo>
                  <a:cubicBezTo>
                    <a:pt x="112" y="160"/>
                    <a:pt x="112" y="160"/>
                    <a:pt x="112" y="160"/>
                  </a:cubicBezTo>
                  <a:cubicBezTo>
                    <a:pt x="111" y="160"/>
                    <a:pt x="110" y="160"/>
                    <a:pt x="109" y="160"/>
                  </a:cubicBezTo>
                  <a:cubicBezTo>
                    <a:pt x="108" y="160"/>
                    <a:pt x="107" y="160"/>
                    <a:pt x="106" y="160"/>
                  </a:cubicBezTo>
                  <a:cubicBezTo>
                    <a:pt x="106" y="159"/>
                    <a:pt x="106" y="158"/>
                    <a:pt x="105" y="158"/>
                  </a:cubicBezTo>
                  <a:cubicBezTo>
                    <a:pt x="104" y="159"/>
                    <a:pt x="104" y="159"/>
                    <a:pt x="104" y="159"/>
                  </a:cubicBezTo>
                  <a:cubicBezTo>
                    <a:pt x="103" y="158"/>
                    <a:pt x="103" y="158"/>
                    <a:pt x="103" y="158"/>
                  </a:cubicBezTo>
                  <a:cubicBezTo>
                    <a:pt x="102" y="159"/>
                    <a:pt x="101" y="158"/>
                    <a:pt x="100" y="158"/>
                  </a:cubicBezTo>
                  <a:cubicBezTo>
                    <a:pt x="98" y="158"/>
                    <a:pt x="97" y="159"/>
                    <a:pt x="95" y="160"/>
                  </a:cubicBezTo>
                  <a:cubicBezTo>
                    <a:pt x="94" y="160"/>
                    <a:pt x="94" y="160"/>
                    <a:pt x="94" y="160"/>
                  </a:cubicBezTo>
                  <a:cubicBezTo>
                    <a:pt x="93" y="160"/>
                    <a:pt x="93" y="160"/>
                    <a:pt x="93" y="160"/>
                  </a:cubicBezTo>
                  <a:cubicBezTo>
                    <a:pt x="91" y="160"/>
                    <a:pt x="91" y="160"/>
                    <a:pt x="91" y="160"/>
                  </a:cubicBezTo>
                  <a:cubicBezTo>
                    <a:pt x="91" y="159"/>
                    <a:pt x="91" y="158"/>
                    <a:pt x="91" y="157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88" y="156"/>
                    <a:pt x="88" y="156"/>
                    <a:pt x="88" y="156"/>
                  </a:cubicBezTo>
                  <a:cubicBezTo>
                    <a:pt x="88" y="156"/>
                    <a:pt x="89" y="156"/>
                    <a:pt x="90" y="156"/>
                  </a:cubicBezTo>
                  <a:cubicBezTo>
                    <a:pt x="90" y="155"/>
                    <a:pt x="90" y="155"/>
                    <a:pt x="90" y="155"/>
                  </a:cubicBezTo>
                  <a:cubicBezTo>
                    <a:pt x="90" y="154"/>
                    <a:pt x="90" y="154"/>
                    <a:pt x="90" y="154"/>
                  </a:cubicBezTo>
                  <a:cubicBezTo>
                    <a:pt x="89" y="154"/>
                    <a:pt x="89" y="154"/>
                    <a:pt x="89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7" y="155"/>
                    <a:pt x="87" y="155"/>
                    <a:pt x="87" y="155"/>
                  </a:cubicBezTo>
                  <a:cubicBezTo>
                    <a:pt x="87" y="157"/>
                    <a:pt x="84" y="156"/>
                    <a:pt x="83" y="156"/>
                  </a:cubicBezTo>
                  <a:cubicBezTo>
                    <a:pt x="82" y="155"/>
                    <a:pt x="82" y="155"/>
                    <a:pt x="82" y="155"/>
                  </a:cubicBezTo>
                  <a:cubicBezTo>
                    <a:pt x="82" y="153"/>
                    <a:pt x="82" y="153"/>
                    <a:pt x="82" y="153"/>
                  </a:cubicBezTo>
                  <a:cubicBezTo>
                    <a:pt x="82" y="152"/>
                    <a:pt x="82" y="152"/>
                    <a:pt x="82" y="152"/>
                  </a:cubicBezTo>
                  <a:cubicBezTo>
                    <a:pt x="81" y="152"/>
                    <a:pt x="81" y="152"/>
                    <a:pt x="81" y="152"/>
                  </a:cubicBezTo>
                  <a:cubicBezTo>
                    <a:pt x="81" y="153"/>
                    <a:pt x="81" y="153"/>
                    <a:pt x="81" y="153"/>
                  </a:cubicBezTo>
                  <a:cubicBezTo>
                    <a:pt x="81" y="154"/>
                    <a:pt x="81" y="154"/>
                    <a:pt x="81" y="154"/>
                  </a:cubicBezTo>
                  <a:cubicBezTo>
                    <a:pt x="81" y="154"/>
                    <a:pt x="81" y="154"/>
                    <a:pt x="81" y="154"/>
                  </a:cubicBezTo>
                  <a:cubicBezTo>
                    <a:pt x="81" y="155"/>
                    <a:pt x="81" y="155"/>
                    <a:pt x="81" y="155"/>
                  </a:cubicBezTo>
                  <a:cubicBezTo>
                    <a:pt x="81" y="156"/>
                    <a:pt x="81" y="156"/>
                    <a:pt x="81" y="156"/>
                  </a:cubicBezTo>
                  <a:cubicBezTo>
                    <a:pt x="80" y="156"/>
                    <a:pt x="80" y="156"/>
                    <a:pt x="80" y="156"/>
                  </a:cubicBezTo>
                  <a:cubicBezTo>
                    <a:pt x="79" y="156"/>
                    <a:pt x="79" y="156"/>
                    <a:pt x="79" y="156"/>
                  </a:cubicBezTo>
                  <a:cubicBezTo>
                    <a:pt x="79" y="155"/>
                    <a:pt x="79" y="155"/>
                    <a:pt x="79" y="155"/>
                  </a:cubicBezTo>
                  <a:cubicBezTo>
                    <a:pt x="79" y="155"/>
                    <a:pt x="79" y="154"/>
                    <a:pt x="79" y="154"/>
                  </a:cubicBezTo>
                  <a:cubicBezTo>
                    <a:pt x="78" y="154"/>
                    <a:pt x="78" y="155"/>
                    <a:pt x="78" y="156"/>
                  </a:cubicBezTo>
                  <a:cubicBezTo>
                    <a:pt x="78" y="156"/>
                    <a:pt x="78" y="156"/>
                    <a:pt x="78" y="156"/>
                  </a:cubicBezTo>
                  <a:cubicBezTo>
                    <a:pt x="78" y="157"/>
                    <a:pt x="78" y="157"/>
                    <a:pt x="78" y="157"/>
                  </a:cubicBezTo>
                  <a:cubicBezTo>
                    <a:pt x="78" y="158"/>
                    <a:pt x="78" y="158"/>
                    <a:pt x="78" y="158"/>
                  </a:cubicBezTo>
                  <a:cubicBezTo>
                    <a:pt x="77" y="159"/>
                    <a:pt x="77" y="159"/>
                    <a:pt x="77" y="159"/>
                  </a:cubicBezTo>
                  <a:cubicBezTo>
                    <a:pt x="78" y="161"/>
                    <a:pt x="78" y="161"/>
                    <a:pt x="78" y="161"/>
                  </a:cubicBezTo>
                  <a:cubicBezTo>
                    <a:pt x="77" y="161"/>
                    <a:pt x="77" y="161"/>
                    <a:pt x="77" y="161"/>
                  </a:cubicBezTo>
                  <a:close/>
                  <a:moveTo>
                    <a:pt x="21" y="98"/>
                  </a:moveTo>
                  <a:cubicBezTo>
                    <a:pt x="19" y="99"/>
                    <a:pt x="22" y="103"/>
                    <a:pt x="23" y="104"/>
                  </a:cubicBezTo>
                  <a:cubicBezTo>
                    <a:pt x="25" y="104"/>
                    <a:pt x="24" y="103"/>
                    <a:pt x="25" y="102"/>
                  </a:cubicBezTo>
                  <a:cubicBezTo>
                    <a:pt x="26" y="102"/>
                    <a:pt x="26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5" y="100"/>
                    <a:pt x="23" y="99"/>
                    <a:pt x="22" y="97"/>
                  </a:cubicBezTo>
                  <a:cubicBezTo>
                    <a:pt x="22" y="98"/>
                    <a:pt x="21" y="98"/>
                    <a:pt x="21" y="98"/>
                  </a:cubicBezTo>
                  <a:close/>
                  <a:moveTo>
                    <a:pt x="18" y="92"/>
                  </a:moveTo>
                  <a:cubicBezTo>
                    <a:pt x="18" y="95"/>
                    <a:pt x="20" y="93"/>
                    <a:pt x="21" y="93"/>
                  </a:cubicBezTo>
                  <a:cubicBezTo>
                    <a:pt x="22" y="93"/>
                    <a:pt x="24" y="95"/>
                    <a:pt x="24" y="92"/>
                  </a:cubicBezTo>
                  <a:cubicBezTo>
                    <a:pt x="23" y="91"/>
                    <a:pt x="21" y="90"/>
                    <a:pt x="21" y="89"/>
                  </a:cubicBezTo>
                  <a:cubicBezTo>
                    <a:pt x="20" y="88"/>
                    <a:pt x="20" y="88"/>
                    <a:pt x="20" y="87"/>
                  </a:cubicBezTo>
                  <a:cubicBezTo>
                    <a:pt x="21" y="86"/>
                    <a:pt x="21" y="87"/>
                    <a:pt x="22" y="87"/>
                  </a:cubicBezTo>
                  <a:cubicBezTo>
                    <a:pt x="22" y="87"/>
                    <a:pt x="23" y="82"/>
                    <a:pt x="20" y="83"/>
                  </a:cubicBezTo>
                  <a:cubicBezTo>
                    <a:pt x="19" y="84"/>
                    <a:pt x="19" y="85"/>
                    <a:pt x="18" y="86"/>
                  </a:cubicBezTo>
                  <a:cubicBezTo>
                    <a:pt x="18" y="87"/>
                    <a:pt x="18" y="86"/>
                    <a:pt x="17" y="86"/>
                  </a:cubicBezTo>
                  <a:cubicBezTo>
                    <a:pt x="16" y="86"/>
                    <a:pt x="16" y="85"/>
                    <a:pt x="15" y="87"/>
                  </a:cubicBezTo>
                  <a:cubicBezTo>
                    <a:pt x="15" y="87"/>
                    <a:pt x="14" y="89"/>
                    <a:pt x="14" y="89"/>
                  </a:cubicBezTo>
                  <a:cubicBezTo>
                    <a:pt x="14" y="90"/>
                    <a:pt x="14" y="90"/>
                    <a:pt x="15" y="91"/>
                  </a:cubicBezTo>
                  <a:cubicBezTo>
                    <a:pt x="16" y="91"/>
                    <a:pt x="17" y="91"/>
                    <a:pt x="18" y="92"/>
                  </a:cubicBezTo>
                  <a:cubicBezTo>
                    <a:pt x="18" y="93"/>
                    <a:pt x="17" y="92"/>
                    <a:pt x="18" y="92"/>
                  </a:cubicBezTo>
                  <a:close/>
                  <a:moveTo>
                    <a:pt x="19" y="78"/>
                  </a:moveTo>
                  <a:cubicBezTo>
                    <a:pt x="19" y="79"/>
                    <a:pt x="18" y="80"/>
                    <a:pt x="19" y="81"/>
                  </a:cubicBezTo>
                  <a:cubicBezTo>
                    <a:pt x="20" y="81"/>
                    <a:pt x="20" y="80"/>
                    <a:pt x="21" y="80"/>
                  </a:cubicBezTo>
                  <a:cubicBezTo>
                    <a:pt x="22" y="80"/>
                    <a:pt x="23" y="81"/>
                    <a:pt x="23" y="81"/>
                  </a:cubicBezTo>
                  <a:cubicBezTo>
                    <a:pt x="24" y="80"/>
                    <a:pt x="22" y="78"/>
                    <a:pt x="22" y="78"/>
                  </a:cubicBezTo>
                  <a:cubicBezTo>
                    <a:pt x="22" y="77"/>
                    <a:pt x="22" y="75"/>
                    <a:pt x="20" y="75"/>
                  </a:cubicBezTo>
                  <a:cubicBezTo>
                    <a:pt x="20" y="76"/>
                    <a:pt x="19" y="78"/>
                    <a:pt x="19" y="78"/>
                  </a:cubicBezTo>
                  <a:cubicBezTo>
                    <a:pt x="19" y="79"/>
                    <a:pt x="19" y="78"/>
                    <a:pt x="19" y="78"/>
                  </a:cubicBezTo>
                  <a:close/>
                  <a:moveTo>
                    <a:pt x="4" y="50"/>
                  </a:moveTo>
                  <a:cubicBezTo>
                    <a:pt x="3" y="50"/>
                    <a:pt x="0" y="50"/>
                    <a:pt x="1" y="52"/>
                  </a:cubicBezTo>
                  <a:cubicBezTo>
                    <a:pt x="1" y="53"/>
                    <a:pt x="4" y="54"/>
                    <a:pt x="4" y="55"/>
                  </a:cubicBezTo>
                  <a:cubicBezTo>
                    <a:pt x="5" y="57"/>
                    <a:pt x="5" y="58"/>
                    <a:pt x="6" y="59"/>
                  </a:cubicBezTo>
                  <a:cubicBezTo>
                    <a:pt x="7" y="60"/>
                    <a:pt x="10" y="62"/>
                    <a:pt x="10" y="61"/>
                  </a:cubicBezTo>
                  <a:cubicBezTo>
                    <a:pt x="11" y="60"/>
                    <a:pt x="8" y="58"/>
                    <a:pt x="8" y="58"/>
                  </a:cubicBezTo>
                  <a:cubicBezTo>
                    <a:pt x="7" y="57"/>
                    <a:pt x="5" y="55"/>
                    <a:pt x="5" y="54"/>
                  </a:cubicBezTo>
                  <a:cubicBezTo>
                    <a:pt x="5" y="52"/>
                    <a:pt x="6" y="53"/>
                    <a:pt x="6" y="52"/>
                  </a:cubicBezTo>
                  <a:cubicBezTo>
                    <a:pt x="7" y="49"/>
                    <a:pt x="4" y="50"/>
                    <a:pt x="4" y="50"/>
                  </a:cubicBezTo>
                  <a:cubicBezTo>
                    <a:pt x="3" y="50"/>
                    <a:pt x="4" y="50"/>
                    <a:pt x="4" y="50"/>
                  </a:cubicBezTo>
                  <a:close/>
                  <a:moveTo>
                    <a:pt x="97" y="26"/>
                  </a:moveTo>
                  <a:cubicBezTo>
                    <a:pt x="97" y="27"/>
                    <a:pt x="96" y="27"/>
                    <a:pt x="96" y="27"/>
                  </a:cubicBezTo>
                  <a:cubicBezTo>
                    <a:pt x="96" y="28"/>
                    <a:pt x="97" y="28"/>
                    <a:pt x="97" y="29"/>
                  </a:cubicBezTo>
                  <a:cubicBezTo>
                    <a:pt x="98" y="30"/>
                    <a:pt x="99" y="31"/>
                    <a:pt x="101" y="30"/>
                  </a:cubicBezTo>
                  <a:cubicBezTo>
                    <a:pt x="103" y="28"/>
                    <a:pt x="101" y="24"/>
                    <a:pt x="98" y="25"/>
                  </a:cubicBezTo>
                  <a:cubicBezTo>
                    <a:pt x="98" y="25"/>
                    <a:pt x="98" y="26"/>
                    <a:pt x="97" y="26"/>
                  </a:cubicBezTo>
                  <a:cubicBezTo>
                    <a:pt x="97" y="27"/>
                    <a:pt x="98" y="26"/>
                    <a:pt x="97" y="26"/>
                  </a:cubicBezTo>
                  <a:close/>
                  <a:moveTo>
                    <a:pt x="116" y="32"/>
                  </a:moveTo>
                  <a:cubicBezTo>
                    <a:pt x="116" y="31"/>
                    <a:pt x="115" y="32"/>
                    <a:pt x="114" y="32"/>
                  </a:cubicBezTo>
                  <a:cubicBezTo>
                    <a:pt x="114" y="33"/>
                    <a:pt x="117" y="35"/>
                    <a:pt x="118" y="35"/>
                  </a:cubicBezTo>
                  <a:cubicBezTo>
                    <a:pt x="121" y="35"/>
                    <a:pt x="118" y="32"/>
                    <a:pt x="116" y="32"/>
                  </a:cubicBezTo>
                  <a:cubicBezTo>
                    <a:pt x="116" y="31"/>
                    <a:pt x="118" y="32"/>
                    <a:pt x="116" y="32"/>
                  </a:cubicBezTo>
                  <a:close/>
                  <a:moveTo>
                    <a:pt x="64" y="136"/>
                  </a:moveTo>
                  <a:cubicBezTo>
                    <a:pt x="64" y="138"/>
                    <a:pt x="65" y="139"/>
                    <a:pt x="65" y="140"/>
                  </a:cubicBezTo>
                  <a:cubicBezTo>
                    <a:pt x="66" y="141"/>
                    <a:pt x="66" y="141"/>
                    <a:pt x="68" y="140"/>
                  </a:cubicBezTo>
                  <a:cubicBezTo>
                    <a:pt x="68" y="140"/>
                    <a:pt x="69" y="139"/>
                    <a:pt x="69" y="138"/>
                  </a:cubicBezTo>
                  <a:cubicBezTo>
                    <a:pt x="68" y="137"/>
                    <a:pt x="66" y="137"/>
                    <a:pt x="66" y="135"/>
                  </a:cubicBezTo>
                  <a:cubicBezTo>
                    <a:pt x="65" y="135"/>
                    <a:pt x="65" y="136"/>
                    <a:pt x="64" y="136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37" name="Freeform 44">
              <a:extLst>
                <a:ext uri="{FF2B5EF4-FFF2-40B4-BE49-F238E27FC236}">
                  <a16:creationId xmlns:a16="http://schemas.microsoft.com/office/drawing/2014/main" id="{D3B6CD93-2977-F214-D12A-8E1ED4ACE4D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856663" y="3998913"/>
              <a:ext cx="696913" cy="908050"/>
            </a:xfrm>
            <a:custGeom>
              <a:avLst/>
              <a:gdLst>
                <a:gd name="T0" fmla="*/ 151 w 183"/>
                <a:gd name="T1" fmla="*/ 21 h 238"/>
                <a:gd name="T2" fmla="*/ 147 w 183"/>
                <a:gd name="T3" fmla="*/ 13 h 238"/>
                <a:gd name="T4" fmla="*/ 150 w 183"/>
                <a:gd name="T5" fmla="*/ 8 h 238"/>
                <a:gd name="T6" fmla="*/ 154 w 183"/>
                <a:gd name="T7" fmla="*/ 14 h 238"/>
                <a:gd name="T8" fmla="*/ 132 w 183"/>
                <a:gd name="T9" fmla="*/ 17 h 238"/>
                <a:gd name="T10" fmla="*/ 162 w 183"/>
                <a:gd name="T11" fmla="*/ 31 h 238"/>
                <a:gd name="T12" fmla="*/ 167 w 183"/>
                <a:gd name="T13" fmla="*/ 33 h 238"/>
                <a:gd name="T14" fmla="*/ 54 w 183"/>
                <a:gd name="T15" fmla="*/ 226 h 238"/>
                <a:gd name="T16" fmla="*/ 86 w 183"/>
                <a:gd name="T17" fmla="*/ 234 h 238"/>
                <a:gd name="T18" fmla="*/ 97 w 183"/>
                <a:gd name="T19" fmla="*/ 230 h 238"/>
                <a:gd name="T20" fmla="*/ 126 w 183"/>
                <a:gd name="T21" fmla="*/ 228 h 238"/>
                <a:gd name="T22" fmla="*/ 144 w 183"/>
                <a:gd name="T23" fmla="*/ 227 h 238"/>
                <a:gd name="T24" fmla="*/ 156 w 183"/>
                <a:gd name="T25" fmla="*/ 201 h 238"/>
                <a:gd name="T26" fmla="*/ 147 w 183"/>
                <a:gd name="T27" fmla="*/ 185 h 238"/>
                <a:gd name="T28" fmla="*/ 132 w 183"/>
                <a:gd name="T29" fmla="*/ 167 h 238"/>
                <a:gd name="T30" fmla="*/ 129 w 183"/>
                <a:gd name="T31" fmla="*/ 151 h 238"/>
                <a:gd name="T32" fmla="*/ 152 w 183"/>
                <a:gd name="T33" fmla="*/ 137 h 238"/>
                <a:gd name="T34" fmla="*/ 174 w 183"/>
                <a:gd name="T35" fmla="*/ 129 h 238"/>
                <a:gd name="T36" fmla="*/ 175 w 183"/>
                <a:gd name="T37" fmla="*/ 104 h 238"/>
                <a:gd name="T38" fmla="*/ 176 w 183"/>
                <a:gd name="T39" fmla="*/ 88 h 238"/>
                <a:gd name="T40" fmla="*/ 171 w 183"/>
                <a:gd name="T41" fmla="*/ 56 h 238"/>
                <a:gd name="T42" fmla="*/ 159 w 183"/>
                <a:gd name="T43" fmla="*/ 31 h 238"/>
                <a:gd name="T44" fmla="*/ 150 w 183"/>
                <a:gd name="T45" fmla="*/ 25 h 238"/>
                <a:gd name="T46" fmla="*/ 141 w 183"/>
                <a:gd name="T47" fmla="*/ 18 h 238"/>
                <a:gd name="T48" fmla="*/ 130 w 183"/>
                <a:gd name="T49" fmla="*/ 21 h 238"/>
                <a:gd name="T50" fmla="*/ 116 w 183"/>
                <a:gd name="T51" fmla="*/ 29 h 238"/>
                <a:gd name="T52" fmla="*/ 109 w 183"/>
                <a:gd name="T53" fmla="*/ 32 h 238"/>
                <a:gd name="T54" fmla="*/ 100 w 183"/>
                <a:gd name="T55" fmla="*/ 30 h 238"/>
                <a:gd name="T56" fmla="*/ 106 w 183"/>
                <a:gd name="T57" fmla="*/ 13 h 238"/>
                <a:gd name="T58" fmla="*/ 102 w 183"/>
                <a:gd name="T59" fmla="*/ 19 h 238"/>
                <a:gd name="T60" fmla="*/ 87 w 183"/>
                <a:gd name="T61" fmla="*/ 19 h 238"/>
                <a:gd name="T62" fmla="*/ 83 w 183"/>
                <a:gd name="T63" fmla="*/ 7 h 238"/>
                <a:gd name="T64" fmla="*/ 78 w 183"/>
                <a:gd name="T65" fmla="*/ 3 h 238"/>
                <a:gd name="T66" fmla="*/ 59 w 183"/>
                <a:gd name="T67" fmla="*/ 5 h 238"/>
                <a:gd name="T68" fmla="*/ 59 w 183"/>
                <a:gd name="T69" fmla="*/ 17 h 238"/>
                <a:gd name="T70" fmla="*/ 64 w 183"/>
                <a:gd name="T71" fmla="*/ 26 h 238"/>
                <a:gd name="T72" fmla="*/ 68 w 183"/>
                <a:gd name="T73" fmla="*/ 34 h 238"/>
                <a:gd name="T74" fmla="*/ 81 w 183"/>
                <a:gd name="T75" fmla="*/ 46 h 238"/>
                <a:gd name="T76" fmla="*/ 56 w 183"/>
                <a:gd name="T77" fmla="*/ 37 h 238"/>
                <a:gd name="T78" fmla="*/ 51 w 183"/>
                <a:gd name="T79" fmla="*/ 43 h 238"/>
                <a:gd name="T80" fmla="*/ 46 w 183"/>
                <a:gd name="T81" fmla="*/ 40 h 238"/>
                <a:gd name="T82" fmla="*/ 29 w 183"/>
                <a:gd name="T83" fmla="*/ 46 h 238"/>
                <a:gd name="T84" fmla="*/ 29 w 183"/>
                <a:gd name="T85" fmla="*/ 55 h 238"/>
                <a:gd name="T86" fmla="*/ 20 w 183"/>
                <a:gd name="T87" fmla="*/ 75 h 238"/>
                <a:gd name="T88" fmla="*/ 20 w 183"/>
                <a:gd name="T89" fmla="*/ 94 h 238"/>
                <a:gd name="T90" fmla="*/ 8 w 183"/>
                <a:gd name="T91" fmla="*/ 109 h 238"/>
                <a:gd name="T92" fmla="*/ 6 w 183"/>
                <a:gd name="T93" fmla="*/ 125 h 238"/>
                <a:gd name="T94" fmla="*/ 11 w 183"/>
                <a:gd name="T95" fmla="*/ 142 h 238"/>
                <a:gd name="T96" fmla="*/ 9 w 183"/>
                <a:gd name="T97" fmla="*/ 152 h 238"/>
                <a:gd name="T98" fmla="*/ 6 w 183"/>
                <a:gd name="T99" fmla="*/ 175 h 238"/>
                <a:gd name="T100" fmla="*/ 24 w 183"/>
                <a:gd name="T101" fmla="*/ 183 h 238"/>
                <a:gd name="T102" fmla="*/ 46 w 183"/>
                <a:gd name="T103" fmla="*/ 188 h 238"/>
                <a:gd name="T104" fmla="*/ 42 w 183"/>
                <a:gd name="T105" fmla="*/ 202 h 238"/>
                <a:gd name="T106" fmla="*/ 36 w 183"/>
                <a:gd name="T107" fmla="*/ 227 h 238"/>
                <a:gd name="T108" fmla="*/ 25 w 183"/>
                <a:gd name="T109" fmla="*/ 41 h 238"/>
                <a:gd name="T110" fmla="*/ 35 w 183"/>
                <a:gd name="T111" fmla="*/ 39 h 238"/>
                <a:gd name="T112" fmla="*/ 43 w 183"/>
                <a:gd name="T113" fmla="*/ 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83" h="238">
                  <a:moveTo>
                    <a:pt x="154" y="14"/>
                  </a:moveTo>
                  <a:cubicBezTo>
                    <a:pt x="154" y="17"/>
                    <a:pt x="158" y="17"/>
                    <a:pt x="158" y="19"/>
                  </a:cubicBezTo>
                  <a:cubicBezTo>
                    <a:pt x="158" y="19"/>
                    <a:pt x="157" y="21"/>
                    <a:pt x="157" y="21"/>
                  </a:cubicBezTo>
                  <a:cubicBezTo>
                    <a:pt x="156" y="21"/>
                    <a:pt x="156" y="19"/>
                    <a:pt x="156" y="19"/>
                  </a:cubicBezTo>
                  <a:cubicBezTo>
                    <a:pt x="154" y="17"/>
                    <a:pt x="152" y="20"/>
                    <a:pt x="151" y="21"/>
                  </a:cubicBezTo>
                  <a:cubicBezTo>
                    <a:pt x="149" y="22"/>
                    <a:pt x="147" y="22"/>
                    <a:pt x="146" y="20"/>
                  </a:cubicBezTo>
                  <a:cubicBezTo>
                    <a:pt x="146" y="18"/>
                    <a:pt x="148" y="18"/>
                    <a:pt x="148" y="17"/>
                  </a:cubicBezTo>
                  <a:cubicBezTo>
                    <a:pt x="148" y="17"/>
                    <a:pt x="147" y="16"/>
                    <a:pt x="147" y="16"/>
                  </a:cubicBezTo>
                  <a:cubicBezTo>
                    <a:pt x="147" y="16"/>
                    <a:pt x="147" y="15"/>
                    <a:pt x="147" y="15"/>
                  </a:cubicBezTo>
                  <a:cubicBezTo>
                    <a:pt x="147" y="14"/>
                    <a:pt x="148" y="14"/>
                    <a:pt x="147" y="13"/>
                  </a:cubicBezTo>
                  <a:cubicBezTo>
                    <a:pt x="147" y="12"/>
                    <a:pt x="146" y="13"/>
                    <a:pt x="147" y="12"/>
                  </a:cubicBezTo>
                  <a:cubicBezTo>
                    <a:pt x="147" y="12"/>
                    <a:pt x="148" y="11"/>
                    <a:pt x="148" y="11"/>
                  </a:cubicBezTo>
                  <a:cubicBezTo>
                    <a:pt x="150" y="11"/>
                    <a:pt x="149" y="12"/>
                    <a:pt x="149" y="10"/>
                  </a:cubicBezTo>
                  <a:cubicBezTo>
                    <a:pt x="149" y="10"/>
                    <a:pt x="149" y="7"/>
                    <a:pt x="150" y="7"/>
                  </a:cubicBezTo>
                  <a:cubicBezTo>
                    <a:pt x="150" y="7"/>
                    <a:pt x="150" y="8"/>
                    <a:pt x="150" y="8"/>
                  </a:cubicBezTo>
                  <a:cubicBezTo>
                    <a:pt x="152" y="8"/>
                    <a:pt x="151" y="11"/>
                    <a:pt x="151" y="12"/>
                  </a:cubicBezTo>
                  <a:cubicBezTo>
                    <a:pt x="151" y="13"/>
                    <a:pt x="151" y="15"/>
                    <a:pt x="152" y="14"/>
                  </a:cubicBezTo>
                  <a:cubicBezTo>
                    <a:pt x="154" y="14"/>
                    <a:pt x="153" y="12"/>
                    <a:pt x="153" y="11"/>
                  </a:cubicBezTo>
                  <a:cubicBezTo>
                    <a:pt x="154" y="10"/>
                    <a:pt x="156" y="11"/>
                    <a:pt x="156" y="11"/>
                  </a:cubicBezTo>
                  <a:cubicBezTo>
                    <a:pt x="157" y="12"/>
                    <a:pt x="155" y="15"/>
                    <a:pt x="154" y="14"/>
                  </a:cubicBezTo>
                  <a:cubicBezTo>
                    <a:pt x="154" y="15"/>
                    <a:pt x="155" y="15"/>
                    <a:pt x="154" y="14"/>
                  </a:cubicBezTo>
                  <a:close/>
                  <a:moveTo>
                    <a:pt x="134" y="17"/>
                  </a:moveTo>
                  <a:cubicBezTo>
                    <a:pt x="136" y="16"/>
                    <a:pt x="137" y="17"/>
                    <a:pt x="139" y="17"/>
                  </a:cubicBezTo>
                  <a:cubicBezTo>
                    <a:pt x="140" y="17"/>
                    <a:pt x="142" y="16"/>
                    <a:pt x="140" y="15"/>
                  </a:cubicBezTo>
                  <a:cubicBezTo>
                    <a:pt x="139" y="14"/>
                    <a:pt x="131" y="15"/>
                    <a:pt x="132" y="17"/>
                  </a:cubicBezTo>
                  <a:cubicBezTo>
                    <a:pt x="133" y="18"/>
                    <a:pt x="134" y="17"/>
                    <a:pt x="134" y="17"/>
                  </a:cubicBezTo>
                  <a:close/>
                  <a:moveTo>
                    <a:pt x="167" y="33"/>
                  </a:moveTo>
                  <a:cubicBezTo>
                    <a:pt x="166" y="33"/>
                    <a:pt x="165" y="31"/>
                    <a:pt x="165" y="30"/>
                  </a:cubicBezTo>
                  <a:cubicBezTo>
                    <a:pt x="163" y="29"/>
                    <a:pt x="162" y="28"/>
                    <a:pt x="161" y="26"/>
                  </a:cubicBezTo>
                  <a:cubicBezTo>
                    <a:pt x="159" y="27"/>
                    <a:pt x="161" y="30"/>
                    <a:pt x="162" y="31"/>
                  </a:cubicBezTo>
                  <a:cubicBezTo>
                    <a:pt x="162" y="33"/>
                    <a:pt x="163" y="32"/>
                    <a:pt x="161" y="33"/>
                  </a:cubicBezTo>
                  <a:cubicBezTo>
                    <a:pt x="160" y="34"/>
                    <a:pt x="159" y="35"/>
                    <a:pt x="161" y="36"/>
                  </a:cubicBezTo>
                  <a:cubicBezTo>
                    <a:pt x="163" y="36"/>
                    <a:pt x="164" y="33"/>
                    <a:pt x="167" y="35"/>
                  </a:cubicBezTo>
                  <a:cubicBezTo>
                    <a:pt x="167" y="33"/>
                    <a:pt x="167" y="33"/>
                    <a:pt x="167" y="33"/>
                  </a:cubicBezTo>
                  <a:cubicBezTo>
                    <a:pt x="167" y="33"/>
                    <a:pt x="167" y="33"/>
                    <a:pt x="167" y="33"/>
                  </a:cubicBezTo>
                  <a:close/>
                  <a:moveTo>
                    <a:pt x="40" y="230"/>
                  </a:moveTo>
                  <a:cubicBezTo>
                    <a:pt x="42" y="230"/>
                    <a:pt x="43" y="230"/>
                    <a:pt x="44" y="230"/>
                  </a:cubicBezTo>
                  <a:cubicBezTo>
                    <a:pt x="46" y="230"/>
                    <a:pt x="47" y="229"/>
                    <a:pt x="48" y="229"/>
                  </a:cubicBezTo>
                  <a:cubicBezTo>
                    <a:pt x="51" y="228"/>
                    <a:pt x="54" y="230"/>
                    <a:pt x="56" y="229"/>
                  </a:cubicBezTo>
                  <a:cubicBezTo>
                    <a:pt x="57" y="227"/>
                    <a:pt x="54" y="227"/>
                    <a:pt x="54" y="226"/>
                  </a:cubicBezTo>
                  <a:cubicBezTo>
                    <a:pt x="53" y="221"/>
                    <a:pt x="58" y="225"/>
                    <a:pt x="59" y="226"/>
                  </a:cubicBezTo>
                  <a:cubicBezTo>
                    <a:pt x="63" y="228"/>
                    <a:pt x="67" y="226"/>
                    <a:pt x="70" y="228"/>
                  </a:cubicBezTo>
                  <a:cubicBezTo>
                    <a:pt x="72" y="229"/>
                    <a:pt x="74" y="230"/>
                    <a:pt x="76" y="231"/>
                  </a:cubicBezTo>
                  <a:cubicBezTo>
                    <a:pt x="78" y="231"/>
                    <a:pt x="80" y="230"/>
                    <a:pt x="82" y="231"/>
                  </a:cubicBezTo>
                  <a:cubicBezTo>
                    <a:pt x="84" y="232"/>
                    <a:pt x="85" y="233"/>
                    <a:pt x="86" y="234"/>
                  </a:cubicBezTo>
                  <a:cubicBezTo>
                    <a:pt x="86" y="234"/>
                    <a:pt x="87" y="235"/>
                    <a:pt x="87" y="235"/>
                  </a:cubicBezTo>
                  <a:cubicBezTo>
                    <a:pt x="88" y="236"/>
                    <a:pt x="88" y="237"/>
                    <a:pt x="88" y="237"/>
                  </a:cubicBezTo>
                  <a:cubicBezTo>
                    <a:pt x="89" y="238"/>
                    <a:pt x="91" y="237"/>
                    <a:pt x="92" y="236"/>
                  </a:cubicBezTo>
                  <a:cubicBezTo>
                    <a:pt x="93" y="235"/>
                    <a:pt x="92" y="234"/>
                    <a:pt x="92" y="232"/>
                  </a:cubicBezTo>
                  <a:cubicBezTo>
                    <a:pt x="92" y="229"/>
                    <a:pt x="95" y="230"/>
                    <a:pt x="97" y="230"/>
                  </a:cubicBezTo>
                  <a:cubicBezTo>
                    <a:pt x="100" y="230"/>
                    <a:pt x="101" y="231"/>
                    <a:pt x="103" y="234"/>
                  </a:cubicBezTo>
                  <a:cubicBezTo>
                    <a:pt x="104" y="234"/>
                    <a:pt x="106" y="234"/>
                    <a:pt x="107" y="234"/>
                  </a:cubicBezTo>
                  <a:cubicBezTo>
                    <a:pt x="109" y="234"/>
                    <a:pt x="110" y="233"/>
                    <a:pt x="112" y="232"/>
                  </a:cubicBezTo>
                  <a:cubicBezTo>
                    <a:pt x="115" y="230"/>
                    <a:pt x="119" y="229"/>
                    <a:pt x="122" y="229"/>
                  </a:cubicBezTo>
                  <a:cubicBezTo>
                    <a:pt x="123" y="229"/>
                    <a:pt x="125" y="229"/>
                    <a:pt x="126" y="228"/>
                  </a:cubicBezTo>
                  <a:cubicBezTo>
                    <a:pt x="128" y="227"/>
                    <a:pt x="127" y="226"/>
                    <a:pt x="129" y="226"/>
                  </a:cubicBezTo>
                  <a:cubicBezTo>
                    <a:pt x="131" y="226"/>
                    <a:pt x="135" y="230"/>
                    <a:pt x="136" y="227"/>
                  </a:cubicBezTo>
                  <a:cubicBezTo>
                    <a:pt x="138" y="227"/>
                    <a:pt x="138" y="227"/>
                    <a:pt x="139" y="228"/>
                  </a:cubicBezTo>
                  <a:cubicBezTo>
                    <a:pt x="140" y="229"/>
                    <a:pt x="140" y="231"/>
                    <a:pt x="141" y="231"/>
                  </a:cubicBezTo>
                  <a:cubicBezTo>
                    <a:pt x="143" y="233"/>
                    <a:pt x="145" y="229"/>
                    <a:pt x="144" y="227"/>
                  </a:cubicBezTo>
                  <a:cubicBezTo>
                    <a:pt x="143" y="225"/>
                    <a:pt x="142" y="226"/>
                    <a:pt x="142" y="224"/>
                  </a:cubicBezTo>
                  <a:cubicBezTo>
                    <a:pt x="142" y="222"/>
                    <a:pt x="141" y="220"/>
                    <a:pt x="140" y="218"/>
                  </a:cubicBezTo>
                  <a:cubicBezTo>
                    <a:pt x="139" y="215"/>
                    <a:pt x="136" y="214"/>
                    <a:pt x="140" y="212"/>
                  </a:cubicBezTo>
                  <a:cubicBezTo>
                    <a:pt x="143" y="210"/>
                    <a:pt x="148" y="210"/>
                    <a:pt x="150" y="207"/>
                  </a:cubicBezTo>
                  <a:cubicBezTo>
                    <a:pt x="152" y="204"/>
                    <a:pt x="150" y="200"/>
                    <a:pt x="156" y="201"/>
                  </a:cubicBezTo>
                  <a:cubicBezTo>
                    <a:pt x="159" y="201"/>
                    <a:pt x="159" y="198"/>
                    <a:pt x="158" y="196"/>
                  </a:cubicBezTo>
                  <a:cubicBezTo>
                    <a:pt x="158" y="194"/>
                    <a:pt x="157" y="193"/>
                    <a:pt x="156" y="191"/>
                  </a:cubicBezTo>
                  <a:cubicBezTo>
                    <a:pt x="155" y="190"/>
                    <a:pt x="153" y="190"/>
                    <a:pt x="151" y="188"/>
                  </a:cubicBezTo>
                  <a:cubicBezTo>
                    <a:pt x="150" y="187"/>
                    <a:pt x="150" y="185"/>
                    <a:pt x="149" y="185"/>
                  </a:cubicBezTo>
                  <a:cubicBezTo>
                    <a:pt x="148" y="185"/>
                    <a:pt x="148" y="185"/>
                    <a:pt x="147" y="185"/>
                  </a:cubicBezTo>
                  <a:cubicBezTo>
                    <a:pt x="146" y="185"/>
                    <a:pt x="146" y="185"/>
                    <a:pt x="145" y="184"/>
                  </a:cubicBezTo>
                  <a:cubicBezTo>
                    <a:pt x="144" y="182"/>
                    <a:pt x="144" y="178"/>
                    <a:pt x="141" y="178"/>
                  </a:cubicBezTo>
                  <a:cubicBezTo>
                    <a:pt x="139" y="177"/>
                    <a:pt x="139" y="178"/>
                    <a:pt x="137" y="176"/>
                  </a:cubicBezTo>
                  <a:cubicBezTo>
                    <a:pt x="136" y="175"/>
                    <a:pt x="135" y="173"/>
                    <a:pt x="135" y="171"/>
                  </a:cubicBezTo>
                  <a:cubicBezTo>
                    <a:pt x="134" y="170"/>
                    <a:pt x="132" y="168"/>
                    <a:pt x="132" y="167"/>
                  </a:cubicBezTo>
                  <a:cubicBezTo>
                    <a:pt x="131" y="165"/>
                    <a:pt x="133" y="164"/>
                    <a:pt x="133" y="163"/>
                  </a:cubicBezTo>
                  <a:cubicBezTo>
                    <a:pt x="135" y="159"/>
                    <a:pt x="130" y="158"/>
                    <a:pt x="128" y="156"/>
                  </a:cubicBezTo>
                  <a:cubicBezTo>
                    <a:pt x="128" y="155"/>
                    <a:pt x="127" y="153"/>
                    <a:pt x="126" y="152"/>
                  </a:cubicBezTo>
                  <a:cubicBezTo>
                    <a:pt x="126" y="151"/>
                    <a:pt x="123" y="148"/>
                    <a:pt x="126" y="149"/>
                  </a:cubicBezTo>
                  <a:cubicBezTo>
                    <a:pt x="128" y="149"/>
                    <a:pt x="127" y="153"/>
                    <a:pt x="129" y="151"/>
                  </a:cubicBezTo>
                  <a:cubicBezTo>
                    <a:pt x="132" y="149"/>
                    <a:pt x="131" y="146"/>
                    <a:pt x="134" y="145"/>
                  </a:cubicBezTo>
                  <a:cubicBezTo>
                    <a:pt x="136" y="145"/>
                    <a:pt x="138" y="145"/>
                    <a:pt x="140" y="145"/>
                  </a:cubicBezTo>
                  <a:cubicBezTo>
                    <a:pt x="141" y="144"/>
                    <a:pt x="143" y="143"/>
                    <a:pt x="144" y="142"/>
                  </a:cubicBezTo>
                  <a:cubicBezTo>
                    <a:pt x="146" y="141"/>
                    <a:pt x="147" y="140"/>
                    <a:pt x="149" y="139"/>
                  </a:cubicBezTo>
                  <a:cubicBezTo>
                    <a:pt x="150" y="139"/>
                    <a:pt x="151" y="138"/>
                    <a:pt x="152" y="137"/>
                  </a:cubicBezTo>
                  <a:cubicBezTo>
                    <a:pt x="154" y="136"/>
                    <a:pt x="156" y="135"/>
                    <a:pt x="158" y="135"/>
                  </a:cubicBezTo>
                  <a:cubicBezTo>
                    <a:pt x="160" y="134"/>
                    <a:pt x="163" y="133"/>
                    <a:pt x="165" y="132"/>
                  </a:cubicBezTo>
                  <a:cubicBezTo>
                    <a:pt x="165" y="132"/>
                    <a:pt x="169" y="130"/>
                    <a:pt x="169" y="130"/>
                  </a:cubicBezTo>
                  <a:cubicBezTo>
                    <a:pt x="170" y="128"/>
                    <a:pt x="167" y="127"/>
                    <a:pt x="167" y="126"/>
                  </a:cubicBezTo>
                  <a:cubicBezTo>
                    <a:pt x="170" y="125"/>
                    <a:pt x="173" y="126"/>
                    <a:pt x="174" y="129"/>
                  </a:cubicBezTo>
                  <a:cubicBezTo>
                    <a:pt x="175" y="130"/>
                    <a:pt x="176" y="133"/>
                    <a:pt x="178" y="132"/>
                  </a:cubicBezTo>
                  <a:cubicBezTo>
                    <a:pt x="181" y="131"/>
                    <a:pt x="181" y="124"/>
                    <a:pt x="182" y="121"/>
                  </a:cubicBezTo>
                  <a:cubicBezTo>
                    <a:pt x="183" y="119"/>
                    <a:pt x="182" y="115"/>
                    <a:pt x="181" y="113"/>
                  </a:cubicBezTo>
                  <a:cubicBezTo>
                    <a:pt x="180" y="112"/>
                    <a:pt x="178" y="111"/>
                    <a:pt x="177" y="109"/>
                  </a:cubicBezTo>
                  <a:cubicBezTo>
                    <a:pt x="177" y="107"/>
                    <a:pt x="176" y="106"/>
                    <a:pt x="175" y="104"/>
                  </a:cubicBezTo>
                  <a:cubicBezTo>
                    <a:pt x="174" y="103"/>
                    <a:pt x="173" y="100"/>
                    <a:pt x="176" y="100"/>
                  </a:cubicBezTo>
                  <a:cubicBezTo>
                    <a:pt x="176" y="99"/>
                    <a:pt x="176" y="98"/>
                    <a:pt x="176" y="97"/>
                  </a:cubicBezTo>
                  <a:cubicBezTo>
                    <a:pt x="176" y="97"/>
                    <a:pt x="177" y="96"/>
                    <a:pt x="177" y="95"/>
                  </a:cubicBezTo>
                  <a:cubicBezTo>
                    <a:pt x="178" y="94"/>
                    <a:pt x="177" y="93"/>
                    <a:pt x="176" y="92"/>
                  </a:cubicBezTo>
                  <a:cubicBezTo>
                    <a:pt x="176" y="90"/>
                    <a:pt x="176" y="89"/>
                    <a:pt x="176" y="88"/>
                  </a:cubicBezTo>
                  <a:cubicBezTo>
                    <a:pt x="175" y="86"/>
                    <a:pt x="174" y="86"/>
                    <a:pt x="174" y="84"/>
                  </a:cubicBezTo>
                  <a:cubicBezTo>
                    <a:pt x="173" y="81"/>
                    <a:pt x="176" y="79"/>
                    <a:pt x="174" y="76"/>
                  </a:cubicBezTo>
                  <a:cubicBezTo>
                    <a:pt x="172" y="73"/>
                    <a:pt x="168" y="71"/>
                    <a:pt x="165" y="69"/>
                  </a:cubicBezTo>
                  <a:cubicBezTo>
                    <a:pt x="165" y="66"/>
                    <a:pt x="167" y="65"/>
                    <a:pt x="168" y="63"/>
                  </a:cubicBezTo>
                  <a:cubicBezTo>
                    <a:pt x="170" y="61"/>
                    <a:pt x="171" y="58"/>
                    <a:pt x="171" y="56"/>
                  </a:cubicBezTo>
                  <a:cubicBezTo>
                    <a:pt x="171" y="53"/>
                    <a:pt x="171" y="50"/>
                    <a:pt x="170" y="48"/>
                  </a:cubicBezTo>
                  <a:cubicBezTo>
                    <a:pt x="169" y="45"/>
                    <a:pt x="168" y="42"/>
                    <a:pt x="167" y="39"/>
                  </a:cubicBezTo>
                  <a:cubicBezTo>
                    <a:pt x="165" y="40"/>
                    <a:pt x="159" y="37"/>
                    <a:pt x="159" y="34"/>
                  </a:cubicBezTo>
                  <a:cubicBezTo>
                    <a:pt x="159" y="34"/>
                    <a:pt x="160" y="33"/>
                    <a:pt x="160" y="32"/>
                  </a:cubicBezTo>
                  <a:cubicBezTo>
                    <a:pt x="160" y="32"/>
                    <a:pt x="160" y="31"/>
                    <a:pt x="159" y="31"/>
                  </a:cubicBezTo>
                  <a:cubicBezTo>
                    <a:pt x="159" y="30"/>
                    <a:pt x="158" y="30"/>
                    <a:pt x="158" y="29"/>
                  </a:cubicBezTo>
                  <a:cubicBezTo>
                    <a:pt x="158" y="28"/>
                    <a:pt x="159" y="26"/>
                    <a:pt x="158" y="26"/>
                  </a:cubicBezTo>
                  <a:cubicBezTo>
                    <a:pt x="158" y="26"/>
                    <a:pt x="155" y="26"/>
                    <a:pt x="155" y="26"/>
                  </a:cubicBezTo>
                  <a:cubicBezTo>
                    <a:pt x="154" y="26"/>
                    <a:pt x="153" y="27"/>
                    <a:pt x="152" y="27"/>
                  </a:cubicBezTo>
                  <a:cubicBezTo>
                    <a:pt x="152" y="26"/>
                    <a:pt x="151" y="26"/>
                    <a:pt x="150" y="25"/>
                  </a:cubicBezTo>
                  <a:cubicBezTo>
                    <a:pt x="149" y="24"/>
                    <a:pt x="149" y="23"/>
                    <a:pt x="148" y="22"/>
                  </a:cubicBezTo>
                  <a:cubicBezTo>
                    <a:pt x="147" y="22"/>
                    <a:pt x="146" y="22"/>
                    <a:pt x="146" y="21"/>
                  </a:cubicBezTo>
                  <a:cubicBezTo>
                    <a:pt x="145" y="21"/>
                    <a:pt x="145" y="20"/>
                    <a:pt x="145" y="20"/>
                  </a:cubicBezTo>
                  <a:cubicBezTo>
                    <a:pt x="145" y="19"/>
                    <a:pt x="144" y="18"/>
                    <a:pt x="144" y="17"/>
                  </a:cubicBezTo>
                  <a:cubicBezTo>
                    <a:pt x="142" y="16"/>
                    <a:pt x="143" y="17"/>
                    <a:pt x="141" y="18"/>
                  </a:cubicBezTo>
                  <a:cubicBezTo>
                    <a:pt x="140" y="19"/>
                    <a:pt x="140" y="18"/>
                    <a:pt x="139" y="18"/>
                  </a:cubicBezTo>
                  <a:cubicBezTo>
                    <a:pt x="137" y="18"/>
                    <a:pt x="136" y="18"/>
                    <a:pt x="135" y="19"/>
                  </a:cubicBezTo>
                  <a:cubicBezTo>
                    <a:pt x="133" y="19"/>
                    <a:pt x="133" y="21"/>
                    <a:pt x="132" y="22"/>
                  </a:cubicBezTo>
                  <a:cubicBezTo>
                    <a:pt x="132" y="21"/>
                    <a:pt x="131" y="21"/>
                    <a:pt x="131" y="20"/>
                  </a:cubicBezTo>
                  <a:cubicBezTo>
                    <a:pt x="131" y="20"/>
                    <a:pt x="130" y="21"/>
                    <a:pt x="130" y="21"/>
                  </a:cubicBezTo>
                  <a:cubicBezTo>
                    <a:pt x="128" y="22"/>
                    <a:pt x="128" y="22"/>
                    <a:pt x="127" y="23"/>
                  </a:cubicBezTo>
                  <a:cubicBezTo>
                    <a:pt x="127" y="25"/>
                    <a:pt x="126" y="26"/>
                    <a:pt x="125" y="27"/>
                  </a:cubicBezTo>
                  <a:cubicBezTo>
                    <a:pt x="125" y="26"/>
                    <a:pt x="125" y="25"/>
                    <a:pt x="125" y="25"/>
                  </a:cubicBezTo>
                  <a:cubicBezTo>
                    <a:pt x="123" y="26"/>
                    <a:pt x="120" y="25"/>
                    <a:pt x="119" y="25"/>
                  </a:cubicBezTo>
                  <a:cubicBezTo>
                    <a:pt x="117" y="26"/>
                    <a:pt x="117" y="27"/>
                    <a:pt x="116" y="29"/>
                  </a:cubicBezTo>
                  <a:cubicBezTo>
                    <a:pt x="115" y="29"/>
                    <a:pt x="115" y="30"/>
                    <a:pt x="114" y="30"/>
                  </a:cubicBezTo>
                  <a:cubicBezTo>
                    <a:pt x="113" y="31"/>
                    <a:pt x="114" y="32"/>
                    <a:pt x="113" y="33"/>
                  </a:cubicBezTo>
                  <a:cubicBezTo>
                    <a:pt x="112" y="34"/>
                    <a:pt x="113" y="33"/>
                    <a:pt x="111" y="32"/>
                  </a:cubicBezTo>
                  <a:cubicBezTo>
                    <a:pt x="111" y="32"/>
                    <a:pt x="110" y="32"/>
                    <a:pt x="110" y="32"/>
                  </a:cubicBezTo>
                  <a:cubicBezTo>
                    <a:pt x="110" y="32"/>
                    <a:pt x="109" y="32"/>
                    <a:pt x="109" y="32"/>
                  </a:cubicBezTo>
                  <a:cubicBezTo>
                    <a:pt x="109" y="32"/>
                    <a:pt x="109" y="32"/>
                    <a:pt x="109" y="32"/>
                  </a:cubicBezTo>
                  <a:cubicBezTo>
                    <a:pt x="108" y="31"/>
                    <a:pt x="108" y="30"/>
                    <a:pt x="108" y="30"/>
                  </a:cubicBezTo>
                  <a:cubicBezTo>
                    <a:pt x="107" y="30"/>
                    <a:pt x="106" y="30"/>
                    <a:pt x="106" y="30"/>
                  </a:cubicBezTo>
                  <a:cubicBezTo>
                    <a:pt x="105" y="30"/>
                    <a:pt x="103" y="32"/>
                    <a:pt x="102" y="32"/>
                  </a:cubicBezTo>
                  <a:cubicBezTo>
                    <a:pt x="102" y="32"/>
                    <a:pt x="100" y="30"/>
                    <a:pt x="100" y="30"/>
                  </a:cubicBezTo>
                  <a:cubicBezTo>
                    <a:pt x="98" y="27"/>
                    <a:pt x="104" y="26"/>
                    <a:pt x="105" y="24"/>
                  </a:cubicBezTo>
                  <a:cubicBezTo>
                    <a:pt x="106" y="22"/>
                    <a:pt x="105" y="20"/>
                    <a:pt x="106" y="18"/>
                  </a:cubicBezTo>
                  <a:cubicBezTo>
                    <a:pt x="107" y="16"/>
                    <a:pt x="108" y="17"/>
                    <a:pt x="109" y="16"/>
                  </a:cubicBezTo>
                  <a:cubicBezTo>
                    <a:pt x="110" y="16"/>
                    <a:pt x="110" y="16"/>
                    <a:pt x="109" y="14"/>
                  </a:cubicBezTo>
                  <a:cubicBezTo>
                    <a:pt x="108" y="13"/>
                    <a:pt x="107" y="12"/>
                    <a:pt x="106" y="13"/>
                  </a:cubicBezTo>
                  <a:cubicBezTo>
                    <a:pt x="105" y="13"/>
                    <a:pt x="104" y="14"/>
                    <a:pt x="104" y="14"/>
                  </a:cubicBezTo>
                  <a:cubicBezTo>
                    <a:pt x="104" y="16"/>
                    <a:pt x="105" y="15"/>
                    <a:pt x="105" y="15"/>
                  </a:cubicBezTo>
                  <a:cubicBezTo>
                    <a:pt x="105" y="16"/>
                    <a:pt x="108" y="17"/>
                    <a:pt x="105" y="18"/>
                  </a:cubicBezTo>
                  <a:cubicBezTo>
                    <a:pt x="105" y="18"/>
                    <a:pt x="105" y="18"/>
                    <a:pt x="105" y="18"/>
                  </a:cubicBezTo>
                  <a:cubicBezTo>
                    <a:pt x="104" y="18"/>
                    <a:pt x="103" y="18"/>
                    <a:pt x="102" y="19"/>
                  </a:cubicBezTo>
                  <a:cubicBezTo>
                    <a:pt x="101" y="19"/>
                    <a:pt x="101" y="19"/>
                    <a:pt x="100" y="19"/>
                  </a:cubicBezTo>
                  <a:cubicBezTo>
                    <a:pt x="100" y="19"/>
                    <a:pt x="100" y="20"/>
                    <a:pt x="100" y="20"/>
                  </a:cubicBezTo>
                  <a:cubicBezTo>
                    <a:pt x="98" y="21"/>
                    <a:pt x="97" y="19"/>
                    <a:pt x="95" y="18"/>
                  </a:cubicBezTo>
                  <a:cubicBezTo>
                    <a:pt x="94" y="17"/>
                    <a:pt x="92" y="15"/>
                    <a:pt x="90" y="16"/>
                  </a:cubicBezTo>
                  <a:cubicBezTo>
                    <a:pt x="89" y="16"/>
                    <a:pt x="88" y="20"/>
                    <a:pt x="87" y="19"/>
                  </a:cubicBezTo>
                  <a:cubicBezTo>
                    <a:pt x="86" y="19"/>
                    <a:pt x="90" y="15"/>
                    <a:pt x="87" y="14"/>
                  </a:cubicBezTo>
                  <a:cubicBezTo>
                    <a:pt x="86" y="14"/>
                    <a:pt x="84" y="15"/>
                    <a:pt x="83" y="15"/>
                  </a:cubicBezTo>
                  <a:cubicBezTo>
                    <a:pt x="82" y="15"/>
                    <a:pt x="81" y="15"/>
                    <a:pt x="82" y="14"/>
                  </a:cubicBezTo>
                  <a:cubicBezTo>
                    <a:pt x="85" y="12"/>
                    <a:pt x="85" y="12"/>
                    <a:pt x="85" y="8"/>
                  </a:cubicBezTo>
                  <a:cubicBezTo>
                    <a:pt x="84" y="9"/>
                    <a:pt x="83" y="9"/>
                    <a:pt x="83" y="7"/>
                  </a:cubicBezTo>
                  <a:cubicBezTo>
                    <a:pt x="83" y="7"/>
                    <a:pt x="84" y="7"/>
                    <a:pt x="84" y="6"/>
                  </a:cubicBezTo>
                  <a:cubicBezTo>
                    <a:pt x="84" y="6"/>
                    <a:pt x="84" y="4"/>
                    <a:pt x="83" y="4"/>
                  </a:cubicBezTo>
                  <a:cubicBezTo>
                    <a:pt x="82" y="3"/>
                    <a:pt x="83" y="4"/>
                    <a:pt x="82" y="4"/>
                  </a:cubicBezTo>
                  <a:cubicBezTo>
                    <a:pt x="81" y="5"/>
                    <a:pt x="82" y="5"/>
                    <a:pt x="80" y="5"/>
                  </a:cubicBezTo>
                  <a:cubicBezTo>
                    <a:pt x="80" y="4"/>
                    <a:pt x="79" y="3"/>
                    <a:pt x="78" y="3"/>
                  </a:cubicBezTo>
                  <a:cubicBezTo>
                    <a:pt x="77" y="2"/>
                    <a:pt x="76" y="3"/>
                    <a:pt x="74" y="3"/>
                  </a:cubicBezTo>
                  <a:cubicBezTo>
                    <a:pt x="73" y="3"/>
                    <a:pt x="72" y="4"/>
                    <a:pt x="71" y="4"/>
                  </a:cubicBezTo>
                  <a:cubicBezTo>
                    <a:pt x="69" y="4"/>
                    <a:pt x="69" y="3"/>
                    <a:pt x="68" y="2"/>
                  </a:cubicBezTo>
                  <a:cubicBezTo>
                    <a:pt x="66" y="0"/>
                    <a:pt x="61" y="0"/>
                    <a:pt x="58" y="0"/>
                  </a:cubicBezTo>
                  <a:cubicBezTo>
                    <a:pt x="58" y="1"/>
                    <a:pt x="59" y="4"/>
                    <a:pt x="59" y="5"/>
                  </a:cubicBezTo>
                  <a:cubicBezTo>
                    <a:pt x="59" y="7"/>
                    <a:pt x="60" y="7"/>
                    <a:pt x="61" y="8"/>
                  </a:cubicBezTo>
                  <a:cubicBezTo>
                    <a:pt x="62" y="9"/>
                    <a:pt x="61" y="9"/>
                    <a:pt x="62" y="10"/>
                  </a:cubicBezTo>
                  <a:cubicBezTo>
                    <a:pt x="62" y="11"/>
                    <a:pt x="63" y="11"/>
                    <a:pt x="64" y="12"/>
                  </a:cubicBezTo>
                  <a:cubicBezTo>
                    <a:pt x="65" y="13"/>
                    <a:pt x="66" y="14"/>
                    <a:pt x="64" y="16"/>
                  </a:cubicBezTo>
                  <a:cubicBezTo>
                    <a:pt x="62" y="17"/>
                    <a:pt x="61" y="16"/>
                    <a:pt x="59" y="17"/>
                  </a:cubicBezTo>
                  <a:cubicBezTo>
                    <a:pt x="59" y="17"/>
                    <a:pt x="58" y="17"/>
                    <a:pt x="58" y="17"/>
                  </a:cubicBezTo>
                  <a:cubicBezTo>
                    <a:pt x="58" y="17"/>
                    <a:pt x="57" y="19"/>
                    <a:pt x="57" y="19"/>
                  </a:cubicBezTo>
                  <a:cubicBezTo>
                    <a:pt x="57" y="23"/>
                    <a:pt x="62" y="20"/>
                    <a:pt x="64" y="20"/>
                  </a:cubicBezTo>
                  <a:cubicBezTo>
                    <a:pt x="64" y="22"/>
                    <a:pt x="60" y="22"/>
                    <a:pt x="61" y="25"/>
                  </a:cubicBezTo>
                  <a:cubicBezTo>
                    <a:pt x="62" y="27"/>
                    <a:pt x="63" y="25"/>
                    <a:pt x="64" y="26"/>
                  </a:cubicBezTo>
                  <a:cubicBezTo>
                    <a:pt x="65" y="27"/>
                    <a:pt x="66" y="28"/>
                    <a:pt x="65" y="29"/>
                  </a:cubicBezTo>
                  <a:cubicBezTo>
                    <a:pt x="65" y="30"/>
                    <a:pt x="65" y="29"/>
                    <a:pt x="64" y="29"/>
                  </a:cubicBezTo>
                  <a:cubicBezTo>
                    <a:pt x="63" y="29"/>
                    <a:pt x="64" y="28"/>
                    <a:pt x="63" y="29"/>
                  </a:cubicBezTo>
                  <a:cubicBezTo>
                    <a:pt x="62" y="29"/>
                    <a:pt x="62" y="31"/>
                    <a:pt x="63" y="31"/>
                  </a:cubicBezTo>
                  <a:cubicBezTo>
                    <a:pt x="64" y="33"/>
                    <a:pt x="66" y="34"/>
                    <a:pt x="68" y="34"/>
                  </a:cubicBezTo>
                  <a:cubicBezTo>
                    <a:pt x="70" y="34"/>
                    <a:pt x="71" y="34"/>
                    <a:pt x="72" y="36"/>
                  </a:cubicBezTo>
                  <a:cubicBezTo>
                    <a:pt x="74" y="38"/>
                    <a:pt x="75" y="39"/>
                    <a:pt x="76" y="41"/>
                  </a:cubicBezTo>
                  <a:cubicBezTo>
                    <a:pt x="76" y="41"/>
                    <a:pt x="76" y="42"/>
                    <a:pt x="77" y="43"/>
                  </a:cubicBezTo>
                  <a:cubicBezTo>
                    <a:pt x="78" y="44"/>
                    <a:pt x="78" y="44"/>
                    <a:pt x="79" y="44"/>
                  </a:cubicBezTo>
                  <a:cubicBezTo>
                    <a:pt x="80" y="45"/>
                    <a:pt x="83" y="46"/>
                    <a:pt x="81" y="46"/>
                  </a:cubicBezTo>
                  <a:cubicBezTo>
                    <a:pt x="79" y="47"/>
                    <a:pt x="77" y="45"/>
                    <a:pt x="76" y="44"/>
                  </a:cubicBezTo>
                  <a:cubicBezTo>
                    <a:pt x="73" y="41"/>
                    <a:pt x="72" y="35"/>
                    <a:pt x="67" y="35"/>
                  </a:cubicBezTo>
                  <a:cubicBezTo>
                    <a:pt x="64" y="35"/>
                    <a:pt x="62" y="37"/>
                    <a:pt x="60" y="36"/>
                  </a:cubicBezTo>
                  <a:cubicBezTo>
                    <a:pt x="59" y="35"/>
                    <a:pt x="59" y="34"/>
                    <a:pt x="57" y="34"/>
                  </a:cubicBezTo>
                  <a:cubicBezTo>
                    <a:pt x="56" y="35"/>
                    <a:pt x="56" y="36"/>
                    <a:pt x="56" y="37"/>
                  </a:cubicBezTo>
                  <a:cubicBezTo>
                    <a:pt x="55" y="39"/>
                    <a:pt x="55" y="40"/>
                    <a:pt x="55" y="43"/>
                  </a:cubicBezTo>
                  <a:cubicBezTo>
                    <a:pt x="55" y="44"/>
                    <a:pt x="57" y="47"/>
                    <a:pt x="56" y="47"/>
                  </a:cubicBezTo>
                  <a:cubicBezTo>
                    <a:pt x="55" y="46"/>
                    <a:pt x="55" y="46"/>
                    <a:pt x="55" y="45"/>
                  </a:cubicBezTo>
                  <a:cubicBezTo>
                    <a:pt x="54" y="44"/>
                    <a:pt x="53" y="45"/>
                    <a:pt x="53" y="44"/>
                  </a:cubicBezTo>
                  <a:cubicBezTo>
                    <a:pt x="52" y="44"/>
                    <a:pt x="52" y="42"/>
                    <a:pt x="51" y="43"/>
                  </a:cubicBezTo>
                  <a:cubicBezTo>
                    <a:pt x="49" y="44"/>
                    <a:pt x="54" y="50"/>
                    <a:pt x="50" y="50"/>
                  </a:cubicBezTo>
                  <a:cubicBezTo>
                    <a:pt x="49" y="50"/>
                    <a:pt x="46" y="48"/>
                    <a:pt x="46" y="48"/>
                  </a:cubicBezTo>
                  <a:cubicBezTo>
                    <a:pt x="46" y="46"/>
                    <a:pt x="49" y="47"/>
                    <a:pt x="48" y="45"/>
                  </a:cubicBezTo>
                  <a:cubicBezTo>
                    <a:pt x="48" y="44"/>
                    <a:pt x="47" y="43"/>
                    <a:pt x="46" y="42"/>
                  </a:cubicBezTo>
                  <a:cubicBezTo>
                    <a:pt x="46" y="42"/>
                    <a:pt x="46" y="41"/>
                    <a:pt x="46" y="40"/>
                  </a:cubicBezTo>
                  <a:cubicBezTo>
                    <a:pt x="45" y="39"/>
                    <a:pt x="42" y="40"/>
                    <a:pt x="41" y="40"/>
                  </a:cubicBezTo>
                  <a:cubicBezTo>
                    <a:pt x="40" y="41"/>
                    <a:pt x="38" y="41"/>
                    <a:pt x="37" y="41"/>
                  </a:cubicBezTo>
                  <a:cubicBezTo>
                    <a:pt x="34" y="41"/>
                    <a:pt x="32" y="41"/>
                    <a:pt x="30" y="42"/>
                  </a:cubicBezTo>
                  <a:cubicBezTo>
                    <a:pt x="29" y="42"/>
                    <a:pt x="27" y="43"/>
                    <a:pt x="28" y="45"/>
                  </a:cubicBezTo>
                  <a:cubicBezTo>
                    <a:pt x="28" y="45"/>
                    <a:pt x="29" y="44"/>
                    <a:pt x="29" y="46"/>
                  </a:cubicBezTo>
                  <a:cubicBezTo>
                    <a:pt x="29" y="47"/>
                    <a:pt x="27" y="47"/>
                    <a:pt x="27" y="47"/>
                  </a:cubicBezTo>
                  <a:cubicBezTo>
                    <a:pt x="26" y="48"/>
                    <a:pt x="26" y="51"/>
                    <a:pt x="27" y="52"/>
                  </a:cubicBezTo>
                  <a:cubicBezTo>
                    <a:pt x="28" y="52"/>
                    <a:pt x="30" y="52"/>
                    <a:pt x="31" y="52"/>
                  </a:cubicBezTo>
                  <a:cubicBezTo>
                    <a:pt x="33" y="52"/>
                    <a:pt x="32" y="52"/>
                    <a:pt x="31" y="53"/>
                  </a:cubicBezTo>
                  <a:cubicBezTo>
                    <a:pt x="31" y="54"/>
                    <a:pt x="31" y="55"/>
                    <a:pt x="29" y="55"/>
                  </a:cubicBezTo>
                  <a:cubicBezTo>
                    <a:pt x="29" y="57"/>
                    <a:pt x="29" y="60"/>
                    <a:pt x="29" y="62"/>
                  </a:cubicBezTo>
                  <a:cubicBezTo>
                    <a:pt x="30" y="65"/>
                    <a:pt x="28" y="66"/>
                    <a:pt x="27" y="68"/>
                  </a:cubicBezTo>
                  <a:cubicBezTo>
                    <a:pt x="27" y="69"/>
                    <a:pt x="26" y="70"/>
                    <a:pt x="26" y="71"/>
                  </a:cubicBezTo>
                  <a:cubicBezTo>
                    <a:pt x="26" y="72"/>
                    <a:pt x="26" y="74"/>
                    <a:pt x="26" y="74"/>
                  </a:cubicBezTo>
                  <a:cubicBezTo>
                    <a:pt x="25" y="76"/>
                    <a:pt x="22" y="74"/>
                    <a:pt x="20" y="75"/>
                  </a:cubicBezTo>
                  <a:cubicBezTo>
                    <a:pt x="20" y="76"/>
                    <a:pt x="19" y="79"/>
                    <a:pt x="20" y="80"/>
                  </a:cubicBezTo>
                  <a:cubicBezTo>
                    <a:pt x="21" y="82"/>
                    <a:pt x="23" y="81"/>
                    <a:pt x="25" y="82"/>
                  </a:cubicBezTo>
                  <a:cubicBezTo>
                    <a:pt x="27" y="82"/>
                    <a:pt x="26" y="84"/>
                    <a:pt x="26" y="85"/>
                  </a:cubicBezTo>
                  <a:cubicBezTo>
                    <a:pt x="26" y="88"/>
                    <a:pt x="25" y="88"/>
                    <a:pt x="23" y="90"/>
                  </a:cubicBezTo>
                  <a:cubicBezTo>
                    <a:pt x="22" y="91"/>
                    <a:pt x="20" y="93"/>
                    <a:pt x="20" y="94"/>
                  </a:cubicBezTo>
                  <a:cubicBezTo>
                    <a:pt x="20" y="96"/>
                    <a:pt x="23" y="97"/>
                    <a:pt x="20" y="98"/>
                  </a:cubicBezTo>
                  <a:cubicBezTo>
                    <a:pt x="18" y="99"/>
                    <a:pt x="16" y="100"/>
                    <a:pt x="14" y="100"/>
                  </a:cubicBezTo>
                  <a:cubicBezTo>
                    <a:pt x="12" y="100"/>
                    <a:pt x="11" y="99"/>
                    <a:pt x="8" y="100"/>
                  </a:cubicBezTo>
                  <a:cubicBezTo>
                    <a:pt x="7" y="100"/>
                    <a:pt x="5" y="100"/>
                    <a:pt x="5" y="102"/>
                  </a:cubicBezTo>
                  <a:cubicBezTo>
                    <a:pt x="4" y="104"/>
                    <a:pt x="7" y="107"/>
                    <a:pt x="8" y="109"/>
                  </a:cubicBezTo>
                  <a:cubicBezTo>
                    <a:pt x="9" y="111"/>
                    <a:pt x="11" y="114"/>
                    <a:pt x="10" y="116"/>
                  </a:cubicBezTo>
                  <a:cubicBezTo>
                    <a:pt x="9" y="117"/>
                    <a:pt x="7" y="118"/>
                    <a:pt x="7" y="119"/>
                  </a:cubicBezTo>
                  <a:cubicBezTo>
                    <a:pt x="7" y="121"/>
                    <a:pt x="9" y="121"/>
                    <a:pt x="8" y="123"/>
                  </a:cubicBezTo>
                  <a:cubicBezTo>
                    <a:pt x="8" y="123"/>
                    <a:pt x="7" y="123"/>
                    <a:pt x="6" y="124"/>
                  </a:cubicBezTo>
                  <a:cubicBezTo>
                    <a:pt x="6" y="124"/>
                    <a:pt x="6" y="124"/>
                    <a:pt x="6" y="125"/>
                  </a:cubicBezTo>
                  <a:cubicBezTo>
                    <a:pt x="6" y="125"/>
                    <a:pt x="4" y="125"/>
                    <a:pt x="4" y="126"/>
                  </a:cubicBezTo>
                  <a:cubicBezTo>
                    <a:pt x="3" y="128"/>
                    <a:pt x="6" y="127"/>
                    <a:pt x="7" y="129"/>
                  </a:cubicBezTo>
                  <a:cubicBezTo>
                    <a:pt x="8" y="130"/>
                    <a:pt x="6" y="133"/>
                    <a:pt x="5" y="135"/>
                  </a:cubicBezTo>
                  <a:cubicBezTo>
                    <a:pt x="7" y="135"/>
                    <a:pt x="9" y="137"/>
                    <a:pt x="10" y="139"/>
                  </a:cubicBezTo>
                  <a:cubicBezTo>
                    <a:pt x="10" y="140"/>
                    <a:pt x="10" y="141"/>
                    <a:pt x="11" y="142"/>
                  </a:cubicBezTo>
                  <a:cubicBezTo>
                    <a:pt x="11" y="143"/>
                    <a:pt x="12" y="143"/>
                    <a:pt x="13" y="145"/>
                  </a:cubicBezTo>
                  <a:cubicBezTo>
                    <a:pt x="13" y="146"/>
                    <a:pt x="13" y="147"/>
                    <a:pt x="12" y="148"/>
                  </a:cubicBezTo>
                  <a:cubicBezTo>
                    <a:pt x="12" y="148"/>
                    <a:pt x="11" y="149"/>
                    <a:pt x="11" y="149"/>
                  </a:cubicBezTo>
                  <a:cubicBezTo>
                    <a:pt x="11" y="150"/>
                    <a:pt x="10" y="150"/>
                    <a:pt x="10" y="151"/>
                  </a:cubicBezTo>
                  <a:cubicBezTo>
                    <a:pt x="10" y="151"/>
                    <a:pt x="10" y="152"/>
                    <a:pt x="9" y="152"/>
                  </a:cubicBezTo>
                  <a:cubicBezTo>
                    <a:pt x="7" y="154"/>
                    <a:pt x="6" y="153"/>
                    <a:pt x="4" y="155"/>
                  </a:cubicBezTo>
                  <a:cubicBezTo>
                    <a:pt x="3" y="156"/>
                    <a:pt x="2" y="158"/>
                    <a:pt x="1" y="160"/>
                  </a:cubicBezTo>
                  <a:cubicBezTo>
                    <a:pt x="0" y="163"/>
                    <a:pt x="1" y="164"/>
                    <a:pt x="3" y="166"/>
                  </a:cubicBezTo>
                  <a:cubicBezTo>
                    <a:pt x="4" y="168"/>
                    <a:pt x="4" y="170"/>
                    <a:pt x="2" y="172"/>
                  </a:cubicBezTo>
                  <a:cubicBezTo>
                    <a:pt x="4" y="173"/>
                    <a:pt x="5" y="174"/>
                    <a:pt x="6" y="175"/>
                  </a:cubicBezTo>
                  <a:cubicBezTo>
                    <a:pt x="8" y="175"/>
                    <a:pt x="10" y="174"/>
                    <a:pt x="11" y="174"/>
                  </a:cubicBezTo>
                  <a:cubicBezTo>
                    <a:pt x="13" y="174"/>
                    <a:pt x="15" y="174"/>
                    <a:pt x="16" y="175"/>
                  </a:cubicBezTo>
                  <a:cubicBezTo>
                    <a:pt x="17" y="176"/>
                    <a:pt x="17" y="177"/>
                    <a:pt x="18" y="178"/>
                  </a:cubicBezTo>
                  <a:cubicBezTo>
                    <a:pt x="18" y="179"/>
                    <a:pt x="19" y="181"/>
                    <a:pt x="20" y="182"/>
                  </a:cubicBezTo>
                  <a:cubicBezTo>
                    <a:pt x="21" y="183"/>
                    <a:pt x="23" y="183"/>
                    <a:pt x="24" y="183"/>
                  </a:cubicBezTo>
                  <a:cubicBezTo>
                    <a:pt x="26" y="184"/>
                    <a:pt x="27" y="184"/>
                    <a:pt x="29" y="184"/>
                  </a:cubicBezTo>
                  <a:cubicBezTo>
                    <a:pt x="30" y="184"/>
                    <a:pt x="34" y="184"/>
                    <a:pt x="34" y="183"/>
                  </a:cubicBezTo>
                  <a:cubicBezTo>
                    <a:pt x="35" y="184"/>
                    <a:pt x="36" y="185"/>
                    <a:pt x="37" y="186"/>
                  </a:cubicBezTo>
                  <a:cubicBezTo>
                    <a:pt x="39" y="187"/>
                    <a:pt x="40" y="187"/>
                    <a:pt x="42" y="187"/>
                  </a:cubicBezTo>
                  <a:cubicBezTo>
                    <a:pt x="43" y="186"/>
                    <a:pt x="44" y="187"/>
                    <a:pt x="46" y="188"/>
                  </a:cubicBezTo>
                  <a:cubicBezTo>
                    <a:pt x="46" y="188"/>
                    <a:pt x="49" y="188"/>
                    <a:pt x="49" y="189"/>
                  </a:cubicBezTo>
                  <a:cubicBezTo>
                    <a:pt x="49" y="190"/>
                    <a:pt x="48" y="191"/>
                    <a:pt x="48" y="192"/>
                  </a:cubicBezTo>
                  <a:cubicBezTo>
                    <a:pt x="47" y="194"/>
                    <a:pt x="46" y="194"/>
                    <a:pt x="45" y="196"/>
                  </a:cubicBezTo>
                  <a:cubicBezTo>
                    <a:pt x="44" y="197"/>
                    <a:pt x="42" y="198"/>
                    <a:pt x="42" y="199"/>
                  </a:cubicBezTo>
                  <a:cubicBezTo>
                    <a:pt x="41" y="200"/>
                    <a:pt x="42" y="201"/>
                    <a:pt x="42" y="202"/>
                  </a:cubicBezTo>
                  <a:cubicBezTo>
                    <a:pt x="42" y="202"/>
                    <a:pt x="41" y="203"/>
                    <a:pt x="41" y="204"/>
                  </a:cubicBezTo>
                  <a:cubicBezTo>
                    <a:pt x="40" y="205"/>
                    <a:pt x="40" y="206"/>
                    <a:pt x="40" y="208"/>
                  </a:cubicBezTo>
                  <a:cubicBezTo>
                    <a:pt x="40" y="210"/>
                    <a:pt x="36" y="214"/>
                    <a:pt x="37" y="216"/>
                  </a:cubicBezTo>
                  <a:cubicBezTo>
                    <a:pt x="39" y="217"/>
                    <a:pt x="36" y="222"/>
                    <a:pt x="36" y="223"/>
                  </a:cubicBezTo>
                  <a:cubicBezTo>
                    <a:pt x="36" y="224"/>
                    <a:pt x="36" y="226"/>
                    <a:pt x="36" y="227"/>
                  </a:cubicBezTo>
                  <a:cubicBezTo>
                    <a:pt x="36" y="227"/>
                    <a:pt x="39" y="229"/>
                    <a:pt x="38" y="230"/>
                  </a:cubicBezTo>
                  <a:cubicBezTo>
                    <a:pt x="38" y="230"/>
                    <a:pt x="38" y="230"/>
                    <a:pt x="38" y="230"/>
                  </a:cubicBezTo>
                  <a:cubicBezTo>
                    <a:pt x="39" y="230"/>
                    <a:pt x="39" y="230"/>
                    <a:pt x="40" y="230"/>
                  </a:cubicBezTo>
                  <a:close/>
                  <a:moveTo>
                    <a:pt x="26" y="40"/>
                  </a:moveTo>
                  <a:cubicBezTo>
                    <a:pt x="25" y="40"/>
                    <a:pt x="24" y="40"/>
                    <a:pt x="25" y="41"/>
                  </a:cubicBezTo>
                  <a:cubicBezTo>
                    <a:pt x="26" y="41"/>
                    <a:pt x="28" y="41"/>
                    <a:pt x="28" y="40"/>
                  </a:cubicBezTo>
                  <a:cubicBezTo>
                    <a:pt x="28" y="40"/>
                    <a:pt x="26" y="40"/>
                    <a:pt x="26" y="40"/>
                  </a:cubicBezTo>
                  <a:cubicBezTo>
                    <a:pt x="25" y="40"/>
                    <a:pt x="26" y="40"/>
                    <a:pt x="26" y="40"/>
                  </a:cubicBezTo>
                  <a:close/>
                  <a:moveTo>
                    <a:pt x="32" y="40"/>
                  </a:moveTo>
                  <a:cubicBezTo>
                    <a:pt x="33" y="40"/>
                    <a:pt x="36" y="40"/>
                    <a:pt x="35" y="39"/>
                  </a:cubicBezTo>
                  <a:cubicBezTo>
                    <a:pt x="33" y="38"/>
                    <a:pt x="31" y="39"/>
                    <a:pt x="29" y="40"/>
                  </a:cubicBezTo>
                  <a:cubicBezTo>
                    <a:pt x="30" y="40"/>
                    <a:pt x="32" y="40"/>
                    <a:pt x="32" y="40"/>
                  </a:cubicBezTo>
                  <a:close/>
                  <a:moveTo>
                    <a:pt x="39" y="38"/>
                  </a:moveTo>
                  <a:cubicBezTo>
                    <a:pt x="39" y="38"/>
                    <a:pt x="37" y="38"/>
                    <a:pt x="37" y="39"/>
                  </a:cubicBezTo>
                  <a:cubicBezTo>
                    <a:pt x="38" y="39"/>
                    <a:pt x="42" y="38"/>
                    <a:pt x="43" y="38"/>
                  </a:cubicBezTo>
                  <a:cubicBezTo>
                    <a:pt x="42" y="37"/>
                    <a:pt x="40" y="38"/>
                    <a:pt x="39" y="38"/>
                  </a:cubicBezTo>
                  <a:cubicBezTo>
                    <a:pt x="39" y="38"/>
                    <a:pt x="40" y="38"/>
                    <a:pt x="39" y="38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38" name="Freeform 45">
              <a:extLst>
                <a:ext uri="{FF2B5EF4-FFF2-40B4-BE49-F238E27FC236}">
                  <a16:creationId xmlns:a16="http://schemas.microsoft.com/office/drawing/2014/main" id="{6477DF8D-E22E-7334-E282-770CD6461ED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883775" y="1487488"/>
              <a:ext cx="898525" cy="1833562"/>
            </a:xfrm>
            <a:custGeom>
              <a:avLst/>
              <a:gdLst>
                <a:gd name="T0" fmla="*/ 148 w 236"/>
                <a:gd name="T1" fmla="*/ 452 h 481"/>
                <a:gd name="T2" fmla="*/ 134 w 236"/>
                <a:gd name="T3" fmla="*/ 459 h 481"/>
                <a:gd name="T4" fmla="*/ 125 w 236"/>
                <a:gd name="T5" fmla="*/ 463 h 481"/>
                <a:gd name="T6" fmla="*/ 100 w 236"/>
                <a:gd name="T7" fmla="*/ 467 h 481"/>
                <a:gd name="T8" fmla="*/ 80 w 236"/>
                <a:gd name="T9" fmla="*/ 474 h 481"/>
                <a:gd name="T10" fmla="*/ 70 w 236"/>
                <a:gd name="T11" fmla="*/ 475 h 481"/>
                <a:gd name="T12" fmla="*/ 62 w 236"/>
                <a:gd name="T13" fmla="*/ 462 h 481"/>
                <a:gd name="T14" fmla="*/ 47 w 236"/>
                <a:gd name="T15" fmla="*/ 453 h 481"/>
                <a:gd name="T16" fmla="*/ 38 w 236"/>
                <a:gd name="T17" fmla="*/ 445 h 481"/>
                <a:gd name="T18" fmla="*/ 40 w 236"/>
                <a:gd name="T19" fmla="*/ 425 h 481"/>
                <a:gd name="T20" fmla="*/ 40 w 236"/>
                <a:gd name="T21" fmla="*/ 414 h 481"/>
                <a:gd name="T22" fmla="*/ 38 w 236"/>
                <a:gd name="T23" fmla="*/ 400 h 481"/>
                <a:gd name="T24" fmla="*/ 36 w 236"/>
                <a:gd name="T25" fmla="*/ 379 h 481"/>
                <a:gd name="T26" fmla="*/ 32 w 236"/>
                <a:gd name="T27" fmla="*/ 360 h 481"/>
                <a:gd name="T28" fmla="*/ 39 w 236"/>
                <a:gd name="T29" fmla="*/ 341 h 481"/>
                <a:gd name="T30" fmla="*/ 56 w 236"/>
                <a:gd name="T31" fmla="*/ 330 h 481"/>
                <a:gd name="T32" fmla="*/ 69 w 236"/>
                <a:gd name="T33" fmla="*/ 315 h 481"/>
                <a:gd name="T34" fmla="*/ 87 w 236"/>
                <a:gd name="T35" fmla="*/ 295 h 481"/>
                <a:gd name="T36" fmla="*/ 95 w 236"/>
                <a:gd name="T37" fmla="*/ 282 h 481"/>
                <a:gd name="T38" fmla="*/ 108 w 236"/>
                <a:gd name="T39" fmla="*/ 265 h 481"/>
                <a:gd name="T40" fmla="*/ 112 w 236"/>
                <a:gd name="T41" fmla="*/ 253 h 481"/>
                <a:gd name="T42" fmla="*/ 110 w 236"/>
                <a:gd name="T43" fmla="*/ 235 h 481"/>
                <a:gd name="T44" fmla="*/ 102 w 236"/>
                <a:gd name="T45" fmla="*/ 218 h 481"/>
                <a:gd name="T46" fmla="*/ 90 w 236"/>
                <a:gd name="T47" fmla="*/ 217 h 481"/>
                <a:gd name="T48" fmla="*/ 83 w 236"/>
                <a:gd name="T49" fmla="*/ 190 h 481"/>
                <a:gd name="T50" fmla="*/ 81 w 236"/>
                <a:gd name="T51" fmla="*/ 152 h 481"/>
                <a:gd name="T52" fmla="*/ 80 w 236"/>
                <a:gd name="T53" fmla="*/ 119 h 481"/>
                <a:gd name="T54" fmla="*/ 59 w 236"/>
                <a:gd name="T55" fmla="*/ 91 h 481"/>
                <a:gd name="T56" fmla="*/ 35 w 236"/>
                <a:gd name="T57" fmla="*/ 74 h 481"/>
                <a:gd name="T58" fmla="*/ 32 w 236"/>
                <a:gd name="T59" fmla="*/ 56 h 481"/>
                <a:gd name="T60" fmla="*/ 52 w 236"/>
                <a:gd name="T61" fmla="*/ 62 h 481"/>
                <a:gd name="T62" fmla="*/ 80 w 236"/>
                <a:gd name="T63" fmla="*/ 78 h 481"/>
                <a:gd name="T64" fmla="*/ 107 w 236"/>
                <a:gd name="T65" fmla="*/ 83 h 481"/>
                <a:gd name="T66" fmla="*/ 123 w 236"/>
                <a:gd name="T67" fmla="*/ 58 h 481"/>
                <a:gd name="T68" fmla="*/ 132 w 236"/>
                <a:gd name="T69" fmla="*/ 19 h 481"/>
                <a:gd name="T70" fmla="*/ 166 w 236"/>
                <a:gd name="T71" fmla="*/ 5 h 481"/>
                <a:gd name="T72" fmla="*/ 192 w 236"/>
                <a:gd name="T73" fmla="*/ 35 h 481"/>
                <a:gd name="T74" fmla="*/ 178 w 236"/>
                <a:gd name="T75" fmla="*/ 99 h 481"/>
                <a:gd name="T76" fmla="*/ 204 w 236"/>
                <a:gd name="T77" fmla="*/ 140 h 481"/>
                <a:gd name="T78" fmla="*/ 198 w 236"/>
                <a:gd name="T79" fmla="*/ 199 h 481"/>
                <a:gd name="T80" fmla="*/ 202 w 236"/>
                <a:gd name="T81" fmla="*/ 234 h 481"/>
                <a:gd name="T82" fmla="*/ 199 w 236"/>
                <a:gd name="T83" fmla="*/ 257 h 481"/>
                <a:gd name="T84" fmla="*/ 205 w 236"/>
                <a:gd name="T85" fmla="*/ 283 h 481"/>
                <a:gd name="T86" fmla="*/ 216 w 236"/>
                <a:gd name="T87" fmla="*/ 298 h 481"/>
                <a:gd name="T88" fmla="*/ 216 w 236"/>
                <a:gd name="T89" fmla="*/ 330 h 481"/>
                <a:gd name="T90" fmla="*/ 234 w 236"/>
                <a:gd name="T91" fmla="*/ 359 h 481"/>
                <a:gd name="T92" fmla="*/ 203 w 236"/>
                <a:gd name="T93" fmla="*/ 405 h 481"/>
                <a:gd name="T94" fmla="*/ 179 w 236"/>
                <a:gd name="T95" fmla="*/ 434 h 481"/>
                <a:gd name="T96" fmla="*/ 2 w 236"/>
                <a:gd name="T97" fmla="*/ 464 h 481"/>
                <a:gd name="T98" fmla="*/ 11 w 236"/>
                <a:gd name="T99" fmla="*/ 469 h 481"/>
                <a:gd name="T100" fmla="*/ 15 w 236"/>
                <a:gd name="T101" fmla="*/ 462 h 481"/>
                <a:gd name="T102" fmla="*/ 57 w 236"/>
                <a:gd name="T103" fmla="*/ 471 h 481"/>
                <a:gd name="T104" fmla="*/ 58 w 236"/>
                <a:gd name="T105" fmla="*/ 468 h 481"/>
                <a:gd name="T106" fmla="*/ 106 w 236"/>
                <a:gd name="T107" fmla="*/ 259 h 481"/>
                <a:gd name="T108" fmla="*/ 35 w 236"/>
                <a:gd name="T109" fmla="*/ 344 h 4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36" h="481">
                  <a:moveTo>
                    <a:pt x="163" y="452"/>
                  </a:moveTo>
                  <a:cubicBezTo>
                    <a:pt x="162" y="450"/>
                    <a:pt x="162" y="451"/>
                    <a:pt x="161" y="452"/>
                  </a:cubicBezTo>
                  <a:cubicBezTo>
                    <a:pt x="161" y="452"/>
                    <a:pt x="160" y="455"/>
                    <a:pt x="160" y="453"/>
                  </a:cubicBezTo>
                  <a:cubicBezTo>
                    <a:pt x="158" y="454"/>
                    <a:pt x="159" y="454"/>
                    <a:pt x="157" y="454"/>
                  </a:cubicBezTo>
                  <a:cubicBezTo>
                    <a:pt x="156" y="454"/>
                    <a:pt x="156" y="455"/>
                    <a:pt x="156" y="455"/>
                  </a:cubicBezTo>
                  <a:cubicBezTo>
                    <a:pt x="155" y="455"/>
                    <a:pt x="154" y="454"/>
                    <a:pt x="153" y="454"/>
                  </a:cubicBezTo>
                  <a:cubicBezTo>
                    <a:pt x="152" y="453"/>
                    <a:pt x="150" y="452"/>
                    <a:pt x="148" y="452"/>
                  </a:cubicBezTo>
                  <a:cubicBezTo>
                    <a:pt x="147" y="453"/>
                    <a:pt x="146" y="454"/>
                    <a:pt x="146" y="456"/>
                  </a:cubicBezTo>
                  <a:cubicBezTo>
                    <a:pt x="145" y="455"/>
                    <a:pt x="144" y="456"/>
                    <a:pt x="143" y="455"/>
                  </a:cubicBezTo>
                  <a:cubicBezTo>
                    <a:pt x="143" y="454"/>
                    <a:pt x="141" y="457"/>
                    <a:pt x="140" y="457"/>
                  </a:cubicBezTo>
                  <a:cubicBezTo>
                    <a:pt x="140" y="457"/>
                    <a:pt x="139" y="456"/>
                    <a:pt x="138" y="456"/>
                  </a:cubicBezTo>
                  <a:cubicBezTo>
                    <a:pt x="138" y="457"/>
                    <a:pt x="138" y="458"/>
                    <a:pt x="137" y="458"/>
                  </a:cubicBezTo>
                  <a:cubicBezTo>
                    <a:pt x="137" y="458"/>
                    <a:pt x="137" y="457"/>
                    <a:pt x="136" y="456"/>
                  </a:cubicBezTo>
                  <a:cubicBezTo>
                    <a:pt x="135" y="456"/>
                    <a:pt x="134" y="458"/>
                    <a:pt x="134" y="459"/>
                  </a:cubicBezTo>
                  <a:cubicBezTo>
                    <a:pt x="134" y="458"/>
                    <a:pt x="133" y="457"/>
                    <a:pt x="132" y="457"/>
                  </a:cubicBezTo>
                  <a:cubicBezTo>
                    <a:pt x="131" y="457"/>
                    <a:pt x="131" y="458"/>
                    <a:pt x="129" y="457"/>
                  </a:cubicBezTo>
                  <a:cubicBezTo>
                    <a:pt x="128" y="457"/>
                    <a:pt x="127" y="455"/>
                    <a:pt x="126" y="455"/>
                  </a:cubicBezTo>
                  <a:cubicBezTo>
                    <a:pt x="125" y="455"/>
                    <a:pt x="129" y="460"/>
                    <a:pt x="129" y="461"/>
                  </a:cubicBezTo>
                  <a:cubicBezTo>
                    <a:pt x="128" y="461"/>
                    <a:pt x="128" y="460"/>
                    <a:pt x="127" y="459"/>
                  </a:cubicBezTo>
                  <a:cubicBezTo>
                    <a:pt x="126" y="459"/>
                    <a:pt x="125" y="458"/>
                    <a:pt x="124" y="458"/>
                  </a:cubicBezTo>
                  <a:cubicBezTo>
                    <a:pt x="123" y="459"/>
                    <a:pt x="126" y="462"/>
                    <a:pt x="125" y="463"/>
                  </a:cubicBezTo>
                  <a:cubicBezTo>
                    <a:pt x="124" y="463"/>
                    <a:pt x="123" y="462"/>
                    <a:pt x="122" y="462"/>
                  </a:cubicBezTo>
                  <a:cubicBezTo>
                    <a:pt x="121" y="462"/>
                    <a:pt x="120" y="464"/>
                    <a:pt x="119" y="465"/>
                  </a:cubicBezTo>
                  <a:cubicBezTo>
                    <a:pt x="118" y="465"/>
                    <a:pt x="117" y="464"/>
                    <a:pt x="115" y="464"/>
                  </a:cubicBezTo>
                  <a:cubicBezTo>
                    <a:pt x="113" y="464"/>
                    <a:pt x="111" y="467"/>
                    <a:pt x="108" y="465"/>
                  </a:cubicBezTo>
                  <a:cubicBezTo>
                    <a:pt x="108" y="466"/>
                    <a:pt x="108" y="466"/>
                    <a:pt x="108" y="467"/>
                  </a:cubicBezTo>
                  <a:cubicBezTo>
                    <a:pt x="106" y="467"/>
                    <a:pt x="104" y="468"/>
                    <a:pt x="104" y="466"/>
                  </a:cubicBezTo>
                  <a:cubicBezTo>
                    <a:pt x="103" y="467"/>
                    <a:pt x="101" y="469"/>
                    <a:pt x="100" y="467"/>
                  </a:cubicBezTo>
                  <a:cubicBezTo>
                    <a:pt x="99" y="468"/>
                    <a:pt x="98" y="475"/>
                    <a:pt x="97" y="472"/>
                  </a:cubicBezTo>
                  <a:cubicBezTo>
                    <a:pt x="93" y="474"/>
                    <a:pt x="96" y="471"/>
                    <a:pt x="94" y="470"/>
                  </a:cubicBezTo>
                  <a:cubicBezTo>
                    <a:pt x="93" y="470"/>
                    <a:pt x="92" y="473"/>
                    <a:pt x="90" y="472"/>
                  </a:cubicBezTo>
                  <a:cubicBezTo>
                    <a:pt x="90" y="473"/>
                    <a:pt x="88" y="472"/>
                    <a:pt x="87" y="473"/>
                  </a:cubicBezTo>
                  <a:cubicBezTo>
                    <a:pt x="86" y="474"/>
                    <a:pt x="87" y="475"/>
                    <a:pt x="85" y="475"/>
                  </a:cubicBezTo>
                  <a:cubicBezTo>
                    <a:pt x="84" y="475"/>
                    <a:pt x="83" y="474"/>
                    <a:pt x="82" y="474"/>
                  </a:cubicBezTo>
                  <a:cubicBezTo>
                    <a:pt x="81" y="474"/>
                    <a:pt x="80" y="475"/>
                    <a:pt x="80" y="474"/>
                  </a:cubicBezTo>
                  <a:cubicBezTo>
                    <a:pt x="78" y="474"/>
                    <a:pt x="79" y="473"/>
                    <a:pt x="79" y="471"/>
                  </a:cubicBezTo>
                  <a:cubicBezTo>
                    <a:pt x="78" y="472"/>
                    <a:pt x="77" y="473"/>
                    <a:pt x="76" y="474"/>
                  </a:cubicBezTo>
                  <a:cubicBezTo>
                    <a:pt x="75" y="476"/>
                    <a:pt x="74" y="476"/>
                    <a:pt x="73" y="478"/>
                  </a:cubicBezTo>
                  <a:cubicBezTo>
                    <a:pt x="72" y="480"/>
                    <a:pt x="72" y="480"/>
                    <a:pt x="70" y="480"/>
                  </a:cubicBezTo>
                  <a:cubicBezTo>
                    <a:pt x="69" y="480"/>
                    <a:pt x="67" y="481"/>
                    <a:pt x="67" y="480"/>
                  </a:cubicBezTo>
                  <a:cubicBezTo>
                    <a:pt x="65" y="479"/>
                    <a:pt x="71" y="478"/>
                    <a:pt x="71" y="477"/>
                  </a:cubicBezTo>
                  <a:cubicBezTo>
                    <a:pt x="72" y="476"/>
                    <a:pt x="71" y="476"/>
                    <a:pt x="70" y="475"/>
                  </a:cubicBezTo>
                  <a:cubicBezTo>
                    <a:pt x="70" y="474"/>
                    <a:pt x="72" y="474"/>
                    <a:pt x="73" y="473"/>
                  </a:cubicBezTo>
                  <a:cubicBezTo>
                    <a:pt x="73" y="472"/>
                    <a:pt x="70" y="472"/>
                    <a:pt x="70" y="471"/>
                  </a:cubicBezTo>
                  <a:cubicBezTo>
                    <a:pt x="69" y="471"/>
                    <a:pt x="69" y="467"/>
                    <a:pt x="67" y="470"/>
                  </a:cubicBezTo>
                  <a:cubicBezTo>
                    <a:pt x="66" y="468"/>
                    <a:pt x="66" y="466"/>
                    <a:pt x="67" y="464"/>
                  </a:cubicBezTo>
                  <a:cubicBezTo>
                    <a:pt x="67" y="463"/>
                    <a:pt x="70" y="462"/>
                    <a:pt x="69" y="460"/>
                  </a:cubicBezTo>
                  <a:cubicBezTo>
                    <a:pt x="67" y="462"/>
                    <a:pt x="65" y="463"/>
                    <a:pt x="63" y="464"/>
                  </a:cubicBezTo>
                  <a:cubicBezTo>
                    <a:pt x="61" y="465"/>
                    <a:pt x="59" y="464"/>
                    <a:pt x="62" y="462"/>
                  </a:cubicBezTo>
                  <a:cubicBezTo>
                    <a:pt x="61" y="462"/>
                    <a:pt x="59" y="464"/>
                    <a:pt x="58" y="463"/>
                  </a:cubicBezTo>
                  <a:cubicBezTo>
                    <a:pt x="57" y="461"/>
                    <a:pt x="61" y="460"/>
                    <a:pt x="60" y="458"/>
                  </a:cubicBezTo>
                  <a:cubicBezTo>
                    <a:pt x="59" y="458"/>
                    <a:pt x="58" y="458"/>
                    <a:pt x="57" y="458"/>
                  </a:cubicBezTo>
                  <a:cubicBezTo>
                    <a:pt x="56" y="458"/>
                    <a:pt x="55" y="459"/>
                    <a:pt x="53" y="459"/>
                  </a:cubicBezTo>
                  <a:cubicBezTo>
                    <a:pt x="54" y="457"/>
                    <a:pt x="53" y="457"/>
                    <a:pt x="52" y="456"/>
                  </a:cubicBezTo>
                  <a:cubicBezTo>
                    <a:pt x="51" y="455"/>
                    <a:pt x="51" y="455"/>
                    <a:pt x="49" y="456"/>
                  </a:cubicBezTo>
                  <a:cubicBezTo>
                    <a:pt x="48" y="455"/>
                    <a:pt x="48" y="453"/>
                    <a:pt x="47" y="453"/>
                  </a:cubicBezTo>
                  <a:cubicBezTo>
                    <a:pt x="46" y="452"/>
                    <a:pt x="46" y="453"/>
                    <a:pt x="46" y="452"/>
                  </a:cubicBezTo>
                  <a:cubicBezTo>
                    <a:pt x="46" y="450"/>
                    <a:pt x="44" y="447"/>
                    <a:pt x="42" y="450"/>
                  </a:cubicBezTo>
                  <a:cubicBezTo>
                    <a:pt x="41" y="452"/>
                    <a:pt x="42" y="454"/>
                    <a:pt x="39" y="453"/>
                  </a:cubicBezTo>
                  <a:cubicBezTo>
                    <a:pt x="39" y="453"/>
                    <a:pt x="39" y="452"/>
                    <a:pt x="39" y="451"/>
                  </a:cubicBezTo>
                  <a:cubicBezTo>
                    <a:pt x="39" y="450"/>
                    <a:pt x="37" y="450"/>
                    <a:pt x="37" y="448"/>
                  </a:cubicBezTo>
                  <a:cubicBezTo>
                    <a:pt x="37" y="448"/>
                    <a:pt x="36" y="448"/>
                    <a:pt x="36" y="447"/>
                  </a:cubicBezTo>
                  <a:cubicBezTo>
                    <a:pt x="36" y="446"/>
                    <a:pt x="38" y="447"/>
                    <a:pt x="38" y="445"/>
                  </a:cubicBezTo>
                  <a:cubicBezTo>
                    <a:pt x="38" y="443"/>
                    <a:pt x="36" y="443"/>
                    <a:pt x="36" y="441"/>
                  </a:cubicBezTo>
                  <a:cubicBezTo>
                    <a:pt x="36" y="440"/>
                    <a:pt x="37" y="439"/>
                    <a:pt x="37" y="437"/>
                  </a:cubicBezTo>
                  <a:cubicBezTo>
                    <a:pt x="37" y="437"/>
                    <a:pt x="36" y="436"/>
                    <a:pt x="36" y="436"/>
                  </a:cubicBezTo>
                  <a:cubicBezTo>
                    <a:pt x="35" y="435"/>
                    <a:pt x="35" y="434"/>
                    <a:pt x="35" y="433"/>
                  </a:cubicBezTo>
                  <a:cubicBezTo>
                    <a:pt x="35" y="431"/>
                    <a:pt x="38" y="432"/>
                    <a:pt x="38" y="429"/>
                  </a:cubicBezTo>
                  <a:cubicBezTo>
                    <a:pt x="38" y="428"/>
                    <a:pt x="35" y="426"/>
                    <a:pt x="37" y="426"/>
                  </a:cubicBezTo>
                  <a:cubicBezTo>
                    <a:pt x="37" y="427"/>
                    <a:pt x="40" y="426"/>
                    <a:pt x="40" y="425"/>
                  </a:cubicBezTo>
                  <a:cubicBezTo>
                    <a:pt x="39" y="425"/>
                    <a:pt x="39" y="424"/>
                    <a:pt x="39" y="423"/>
                  </a:cubicBezTo>
                  <a:cubicBezTo>
                    <a:pt x="39" y="423"/>
                    <a:pt x="40" y="423"/>
                    <a:pt x="40" y="423"/>
                  </a:cubicBezTo>
                  <a:cubicBezTo>
                    <a:pt x="40" y="422"/>
                    <a:pt x="40" y="422"/>
                    <a:pt x="40" y="421"/>
                  </a:cubicBezTo>
                  <a:cubicBezTo>
                    <a:pt x="40" y="420"/>
                    <a:pt x="40" y="420"/>
                    <a:pt x="40" y="419"/>
                  </a:cubicBezTo>
                  <a:cubicBezTo>
                    <a:pt x="40" y="419"/>
                    <a:pt x="37" y="416"/>
                    <a:pt x="40" y="416"/>
                  </a:cubicBezTo>
                  <a:cubicBezTo>
                    <a:pt x="39" y="416"/>
                    <a:pt x="38" y="416"/>
                    <a:pt x="38" y="415"/>
                  </a:cubicBezTo>
                  <a:cubicBezTo>
                    <a:pt x="38" y="413"/>
                    <a:pt x="40" y="414"/>
                    <a:pt x="40" y="414"/>
                  </a:cubicBezTo>
                  <a:cubicBezTo>
                    <a:pt x="41" y="413"/>
                    <a:pt x="40" y="413"/>
                    <a:pt x="39" y="412"/>
                  </a:cubicBezTo>
                  <a:cubicBezTo>
                    <a:pt x="39" y="411"/>
                    <a:pt x="40" y="409"/>
                    <a:pt x="41" y="411"/>
                  </a:cubicBezTo>
                  <a:cubicBezTo>
                    <a:pt x="42" y="410"/>
                    <a:pt x="41" y="409"/>
                    <a:pt x="41" y="409"/>
                  </a:cubicBezTo>
                  <a:cubicBezTo>
                    <a:pt x="40" y="408"/>
                    <a:pt x="40" y="409"/>
                    <a:pt x="39" y="409"/>
                  </a:cubicBezTo>
                  <a:cubicBezTo>
                    <a:pt x="39" y="408"/>
                    <a:pt x="39" y="408"/>
                    <a:pt x="39" y="408"/>
                  </a:cubicBezTo>
                  <a:cubicBezTo>
                    <a:pt x="40" y="406"/>
                    <a:pt x="41" y="406"/>
                    <a:pt x="40" y="404"/>
                  </a:cubicBezTo>
                  <a:cubicBezTo>
                    <a:pt x="39" y="403"/>
                    <a:pt x="39" y="401"/>
                    <a:pt x="38" y="400"/>
                  </a:cubicBezTo>
                  <a:cubicBezTo>
                    <a:pt x="38" y="398"/>
                    <a:pt x="37" y="397"/>
                    <a:pt x="36" y="395"/>
                  </a:cubicBezTo>
                  <a:cubicBezTo>
                    <a:pt x="36" y="395"/>
                    <a:pt x="33" y="393"/>
                    <a:pt x="35" y="392"/>
                  </a:cubicBezTo>
                  <a:cubicBezTo>
                    <a:pt x="35" y="392"/>
                    <a:pt x="35" y="392"/>
                    <a:pt x="34" y="392"/>
                  </a:cubicBezTo>
                  <a:cubicBezTo>
                    <a:pt x="35" y="390"/>
                    <a:pt x="35" y="389"/>
                    <a:pt x="35" y="387"/>
                  </a:cubicBezTo>
                  <a:cubicBezTo>
                    <a:pt x="36" y="385"/>
                    <a:pt x="37" y="384"/>
                    <a:pt x="36" y="382"/>
                  </a:cubicBezTo>
                  <a:cubicBezTo>
                    <a:pt x="36" y="382"/>
                    <a:pt x="35" y="383"/>
                    <a:pt x="35" y="383"/>
                  </a:cubicBezTo>
                  <a:cubicBezTo>
                    <a:pt x="35" y="382"/>
                    <a:pt x="36" y="380"/>
                    <a:pt x="36" y="379"/>
                  </a:cubicBezTo>
                  <a:cubicBezTo>
                    <a:pt x="35" y="378"/>
                    <a:pt x="34" y="378"/>
                    <a:pt x="34" y="377"/>
                  </a:cubicBezTo>
                  <a:cubicBezTo>
                    <a:pt x="31" y="379"/>
                    <a:pt x="32" y="374"/>
                    <a:pt x="32" y="372"/>
                  </a:cubicBezTo>
                  <a:cubicBezTo>
                    <a:pt x="32" y="372"/>
                    <a:pt x="33" y="368"/>
                    <a:pt x="33" y="368"/>
                  </a:cubicBezTo>
                  <a:cubicBezTo>
                    <a:pt x="32" y="367"/>
                    <a:pt x="31" y="368"/>
                    <a:pt x="30" y="368"/>
                  </a:cubicBezTo>
                  <a:cubicBezTo>
                    <a:pt x="30" y="367"/>
                    <a:pt x="30" y="365"/>
                    <a:pt x="30" y="364"/>
                  </a:cubicBezTo>
                  <a:cubicBezTo>
                    <a:pt x="31" y="364"/>
                    <a:pt x="32" y="364"/>
                    <a:pt x="32" y="363"/>
                  </a:cubicBezTo>
                  <a:cubicBezTo>
                    <a:pt x="33" y="362"/>
                    <a:pt x="30" y="361"/>
                    <a:pt x="32" y="360"/>
                  </a:cubicBezTo>
                  <a:cubicBezTo>
                    <a:pt x="34" y="361"/>
                    <a:pt x="33" y="357"/>
                    <a:pt x="34" y="356"/>
                  </a:cubicBezTo>
                  <a:cubicBezTo>
                    <a:pt x="37" y="357"/>
                    <a:pt x="37" y="356"/>
                    <a:pt x="38" y="354"/>
                  </a:cubicBezTo>
                  <a:cubicBezTo>
                    <a:pt x="38" y="353"/>
                    <a:pt x="38" y="352"/>
                    <a:pt x="38" y="351"/>
                  </a:cubicBezTo>
                  <a:cubicBezTo>
                    <a:pt x="39" y="350"/>
                    <a:pt x="38" y="349"/>
                    <a:pt x="38" y="348"/>
                  </a:cubicBezTo>
                  <a:cubicBezTo>
                    <a:pt x="39" y="349"/>
                    <a:pt x="42" y="350"/>
                    <a:pt x="43" y="349"/>
                  </a:cubicBezTo>
                  <a:cubicBezTo>
                    <a:pt x="41" y="348"/>
                    <a:pt x="41" y="346"/>
                    <a:pt x="40" y="345"/>
                  </a:cubicBezTo>
                  <a:cubicBezTo>
                    <a:pt x="40" y="344"/>
                    <a:pt x="39" y="341"/>
                    <a:pt x="39" y="341"/>
                  </a:cubicBezTo>
                  <a:cubicBezTo>
                    <a:pt x="40" y="339"/>
                    <a:pt x="41" y="341"/>
                    <a:pt x="42" y="341"/>
                  </a:cubicBezTo>
                  <a:cubicBezTo>
                    <a:pt x="44" y="341"/>
                    <a:pt x="45" y="340"/>
                    <a:pt x="46" y="339"/>
                  </a:cubicBezTo>
                  <a:cubicBezTo>
                    <a:pt x="46" y="340"/>
                    <a:pt x="46" y="343"/>
                    <a:pt x="47" y="344"/>
                  </a:cubicBezTo>
                  <a:cubicBezTo>
                    <a:pt x="49" y="346"/>
                    <a:pt x="49" y="344"/>
                    <a:pt x="49" y="342"/>
                  </a:cubicBezTo>
                  <a:cubicBezTo>
                    <a:pt x="50" y="339"/>
                    <a:pt x="56" y="340"/>
                    <a:pt x="56" y="336"/>
                  </a:cubicBezTo>
                  <a:cubicBezTo>
                    <a:pt x="55" y="334"/>
                    <a:pt x="53" y="332"/>
                    <a:pt x="53" y="330"/>
                  </a:cubicBezTo>
                  <a:cubicBezTo>
                    <a:pt x="53" y="328"/>
                    <a:pt x="55" y="329"/>
                    <a:pt x="56" y="330"/>
                  </a:cubicBezTo>
                  <a:cubicBezTo>
                    <a:pt x="57" y="331"/>
                    <a:pt x="57" y="331"/>
                    <a:pt x="57" y="330"/>
                  </a:cubicBezTo>
                  <a:cubicBezTo>
                    <a:pt x="58" y="328"/>
                    <a:pt x="58" y="327"/>
                    <a:pt x="59" y="325"/>
                  </a:cubicBezTo>
                  <a:cubicBezTo>
                    <a:pt x="59" y="323"/>
                    <a:pt x="60" y="322"/>
                    <a:pt x="61" y="320"/>
                  </a:cubicBezTo>
                  <a:cubicBezTo>
                    <a:pt x="61" y="320"/>
                    <a:pt x="62" y="320"/>
                    <a:pt x="62" y="320"/>
                  </a:cubicBezTo>
                  <a:cubicBezTo>
                    <a:pt x="63" y="321"/>
                    <a:pt x="63" y="323"/>
                    <a:pt x="65" y="322"/>
                  </a:cubicBezTo>
                  <a:cubicBezTo>
                    <a:pt x="66" y="321"/>
                    <a:pt x="66" y="319"/>
                    <a:pt x="66" y="318"/>
                  </a:cubicBezTo>
                  <a:cubicBezTo>
                    <a:pt x="67" y="318"/>
                    <a:pt x="69" y="316"/>
                    <a:pt x="69" y="315"/>
                  </a:cubicBezTo>
                  <a:cubicBezTo>
                    <a:pt x="70" y="314"/>
                    <a:pt x="70" y="313"/>
                    <a:pt x="72" y="312"/>
                  </a:cubicBezTo>
                  <a:cubicBezTo>
                    <a:pt x="72" y="312"/>
                    <a:pt x="75" y="311"/>
                    <a:pt x="76" y="311"/>
                  </a:cubicBezTo>
                  <a:cubicBezTo>
                    <a:pt x="77" y="309"/>
                    <a:pt x="75" y="306"/>
                    <a:pt x="76" y="304"/>
                  </a:cubicBezTo>
                  <a:cubicBezTo>
                    <a:pt x="78" y="305"/>
                    <a:pt x="78" y="306"/>
                    <a:pt x="80" y="305"/>
                  </a:cubicBezTo>
                  <a:cubicBezTo>
                    <a:pt x="80" y="304"/>
                    <a:pt x="80" y="303"/>
                    <a:pt x="80" y="302"/>
                  </a:cubicBezTo>
                  <a:cubicBezTo>
                    <a:pt x="81" y="300"/>
                    <a:pt x="82" y="298"/>
                    <a:pt x="84" y="297"/>
                  </a:cubicBezTo>
                  <a:cubicBezTo>
                    <a:pt x="85" y="296"/>
                    <a:pt x="86" y="295"/>
                    <a:pt x="87" y="295"/>
                  </a:cubicBezTo>
                  <a:cubicBezTo>
                    <a:pt x="87" y="294"/>
                    <a:pt x="87" y="293"/>
                    <a:pt x="87" y="292"/>
                  </a:cubicBezTo>
                  <a:cubicBezTo>
                    <a:pt x="87" y="290"/>
                    <a:pt x="89" y="289"/>
                    <a:pt x="90" y="288"/>
                  </a:cubicBezTo>
                  <a:cubicBezTo>
                    <a:pt x="90" y="287"/>
                    <a:pt x="90" y="287"/>
                    <a:pt x="90" y="287"/>
                  </a:cubicBezTo>
                  <a:cubicBezTo>
                    <a:pt x="91" y="286"/>
                    <a:pt x="91" y="287"/>
                    <a:pt x="91" y="286"/>
                  </a:cubicBezTo>
                  <a:cubicBezTo>
                    <a:pt x="92" y="286"/>
                    <a:pt x="93" y="285"/>
                    <a:pt x="93" y="284"/>
                  </a:cubicBezTo>
                  <a:cubicBezTo>
                    <a:pt x="93" y="284"/>
                    <a:pt x="93" y="284"/>
                    <a:pt x="94" y="284"/>
                  </a:cubicBezTo>
                  <a:cubicBezTo>
                    <a:pt x="94" y="283"/>
                    <a:pt x="95" y="283"/>
                    <a:pt x="95" y="282"/>
                  </a:cubicBezTo>
                  <a:cubicBezTo>
                    <a:pt x="95" y="282"/>
                    <a:pt x="95" y="282"/>
                    <a:pt x="95" y="282"/>
                  </a:cubicBezTo>
                  <a:cubicBezTo>
                    <a:pt x="96" y="280"/>
                    <a:pt x="95" y="277"/>
                    <a:pt x="96" y="276"/>
                  </a:cubicBezTo>
                  <a:cubicBezTo>
                    <a:pt x="97" y="275"/>
                    <a:pt x="98" y="275"/>
                    <a:pt x="99" y="274"/>
                  </a:cubicBezTo>
                  <a:cubicBezTo>
                    <a:pt x="99" y="273"/>
                    <a:pt x="99" y="272"/>
                    <a:pt x="100" y="271"/>
                  </a:cubicBezTo>
                  <a:cubicBezTo>
                    <a:pt x="100" y="270"/>
                    <a:pt x="101" y="268"/>
                    <a:pt x="101" y="271"/>
                  </a:cubicBezTo>
                  <a:cubicBezTo>
                    <a:pt x="102" y="270"/>
                    <a:pt x="102" y="269"/>
                    <a:pt x="102" y="268"/>
                  </a:cubicBezTo>
                  <a:cubicBezTo>
                    <a:pt x="104" y="269"/>
                    <a:pt x="107" y="265"/>
                    <a:pt x="108" y="265"/>
                  </a:cubicBezTo>
                  <a:cubicBezTo>
                    <a:pt x="110" y="265"/>
                    <a:pt x="111" y="269"/>
                    <a:pt x="113" y="269"/>
                  </a:cubicBezTo>
                  <a:cubicBezTo>
                    <a:pt x="116" y="269"/>
                    <a:pt x="113" y="265"/>
                    <a:pt x="112" y="264"/>
                  </a:cubicBezTo>
                  <a:cubicBezTo>
                    <a:pt x="112" y="263"/>
                    <a:pt x="111" y="262"/>
                    <a:pt x="112" y="262"/>
                  </a:cubicBezTo>
                  <a:cubicBezTo>
                    <a:pt x="114" y="261"/>
                    <a:pt x="115" y="263"/>
                    <a:pt x="116" y="263"/>
                  </a:cubicBezTo>
                  <a:cubicBezTo>
                    <a:pt x="116" y="262"/>
                    <a:pt x="116" y="261"/>
                    <a:pt x="116" y="261"/>
                  </a:cubicBezTo>
                  <a:cubicBezTo>
                    <a:pt x="116" y="259"/>
                    <a:pt x="115" y="258"/>
                    <a:pt x="114" y="257"/>
                  </a:cubicBezTo>
                  <a:cubicBezTo>
                    <a:pt x="113" y="255"/>
                    <a:pt x="111" y="256"/>
                    <a:pt x="112" y="253"/>
                  </a:cubicBezTo>
                  <a:cubicBezTo>
                    <a:pt x="113" y="252"/>
                    <a:pt x="113" y="252"/>
                    <a:pt x="113" y="250"/>
                  </a:cubicBezTo>
                  <a:cubicBezTo>
                    <a:pt x="113" y="249"/>
                    <a:pt x="113" y="249"/>
                    <a:pt x="113" y="248"/>
                  </a:cubicBezTo>
                  <a:cubicBezTo>
                    <a:pt x="113" y="247"/>
                    <a:pt x="114" y="246"/>
                    <a:pt x="113" y="245"/>
                  </a:cubicBezTo>
                  <a:cubicBezTo>
                    <a:pt x="113" y="244"/>
                    <a:pt x="112" y="244"/>
                    <a:pt x="113" y="243"/>
                  </a:cubicBezTo>
                  <a:cubicBezTo>
                    <a:pt x="114" y="241"/>
                    <a:pt x="116" y="241"/>
                    <a:pt x="114" y="238"/>
                  </a:cubicBezTo>
                  <a:cubicBezTo>
                    <a:pt x="114" y="237"/>
                    <a:pt x="113" y="236"/>
                    <a:pt x="112" y="235"/>
                  </a:cubicBezTo>
                  <a:cubicBezTo>
                    <a:pt x="112" y="235"/>
                    <a:pt x="110" y="235"/>
                    <a:pt x="110" y="235"/>
                  </a:cubicBezTo>
                  <a:cubicBezTo>
                    <a:pt x="110" y="235"/>
                    <a:pt x="110" y="234"/>
                    <a:pt x="110" y="233"/>
                  </a:cubicBezTo>
                  <a:cubicBezTo>
                    <a:pt x="109" y="232"/>
                    <a:pt x="108" y="232"/>
                    <a:pt x="107" y="231"/>
                  </a:cubicBezTo>
                  <a:cubicBezTo>
                    <a:pt x="106" y="231"/>
                    <a:pt x="106" y="230"/>
                    <a:pt x="104" y="230"/>
                  </a:cubicBezTo>
                  <a:cubicBezTo>
                    <a:pt x="104" y="230"/>
                    <a:pt x="103" y="231"/>
                    <a:pt x="102" y="231"/>
                  </a:cubicBezTo>
                  <a:cubicBezTo>
                    <a:pt x="102" y="229"/>
                    <a:pt x="100" y="228"/>
                    <a:pt x="99" y="225"/>
                  </a:cubicBezTo>
                  <a:cubicBezTo>
                    <a:pt x="99" y="224"/>
                    <a:pt x="99" y="223"/>
                    <a:pt x="100" y="222"/>
                  </a:cubicBezTo>
                  <a:cubicBezTo>
                    <a:pt x="100" y="220"/>
                    <a:pt x="101" y="219"/>
                    <a:pt x="102" y="218"/>
                  </a:cubicBezTo>
                  <a:cubicBezTo>
                    <a:pt x="99" y="219"/>
                    <a:pt x="99" y="222"/>
                    <a:pt x="98" y="225"/>
                  </a:cubicBezTo>
                  <a:cubicBezTo>
                    <a:pt x="97" y="224"/>
                    <a:pt x="97" y="224"/>
                    <a:pt x="96" y="224"/>
                  </a:cubicBezTo>
                  <a:cubicBezTo>
                    <a:pt x="96" y="224"/>
                    <a:pt x="96" y="225"/>
                    <a:pt x="96" y="225"/>
                  </a:cubicBezTo>
                  <a:cubicBezTo>
                    <a:pt x="96" y="225"/>
                    <a:pt x="95" y="224"/>
                    <a:pt x="94" y="224"/>
                  </a:cubicBezTo>
                  <a:cubicBezTo>
                    <a:pt x="93" y="224"/>
                    <a:pt x="93" y="224"/>
                    <a:pt x="93" y="225"/>
                  </a:cubicBezTo>
                  <a:cubicBezTo>
                    <a:pt x="92" y="225"/>
                    <a:pt x="92" y="225"/>
                    <a:pt x="92" y="225"/>
                  </a:cubicBezTo>
                  <a:cubicBezTo>
                    <a:pt x="92" y="222"/>
                    <a:pt x="90" y="220"/>
                    <a:pt x="90" y="217"/>
                  </a:cubicBezTo>
                  <a:cubicBezTo>
                    <a:pt x="89" y="215"/>
                    <a:pt x="89" y="214"/>
                    <a:pt x="89" y="213"/>
                  </a:cubicBezTo>
                  <a:cubicBezTo>
                    <a:pt x="88" y="211"/>
                    <a:pt x="87" y="210"/>
                    <a:pt x="87" y="209"/>
                  </a:cubicBezTo>
                  <a:cubicBezTo>
                    <a:pt x="86" y="208"/>
                    <a:pt x="86" y="207"/>
                    <a:pt x="85" y="206"/>
                  </a:cubicBezTo>
                  <a:cubicBezTo>
                    <a:pt x="85" y="206"/>
                    <a:pt x="84" y="206"/>
                    <a:pt x="83" y="205"/>
                  </a:cubicBezTo>
                  <a:cubicBezTo>
                    <a:pt x="82" y="204"/>
                    <a:pt x="82" y="203"/>
                    <a:pt x="82" y="201"/>
                  </a:cubicBezTo>
                  <a:cubicBezTo>
                    <a:pt x="82" y="200"/>
                    <a:pt x="83" y="194"/>
                    <a:pt x="80" y="194"/>
                  </a:cubicBezTo>
                  <a:cubicBezTo>
                    <a:pt x="80" y="192"/>
                    <a:pt x="82" y="191"/>
                    <a:pt x="83" y="190"/>
                  </a:cubicBezTo>
                  <a:cubicBezTo>
                    <a:pt x="85" y="189"/>
                    <a:pt x="86" y="188"/>
                    <a:pt x="86" y="186"/>
                  </a:cubicBezTo>
                  <a:cubicBezTo>
                    <a:pt x="86" y="182"/>
                    <a:pt x="84" y="177"/>
                    <a:pt x="88" y="175"/>
                  </a:cubicBezTo>
                  <a:cubicBezTo>
                    <a:pt x="88" y="172"/>
                    <a:pt x="86" y="169"/>
                    <a:pt x="84" y="167"/>
                  </a:cubicBezTo>
                  <a:cubicBezTo>
                    <a:pt x="82" y="165"/>
                    <a:pt x="82" y="163"/>
                    <a:pt x="81" y="161"/>
                  </a:cubicBezTo>
                  <a:cubicBezTo>
                    <a:pt x="81" y="159"/>
                    <a:pt x="80" y="158"/>
                    <a:pt x="80" y="156"/>
                  </a:cubicBezTo>
                  <a:cubicBezTo>
                    <a:pt x="80" y="156"/>
                    <a:pt x="81" y="154"/>
                    <a:pt x="81" y="154"/>
                  </a:cubicBezTo>
                  <a:cubicBezTo>
                    <a:pt x="81" y="153"/>
                    <a:pt x="80" y="153"/>
                    <a:pt x="81" y="152"/>
                  </a:cubicBezTo>
                  <a:cubicBezTo>
                    <a:pt x="82" y="150"/>
                    <a:pt x="84" y="150"/>
                    <a:pt x="84" y="148"/>
                  </a:cubicBezTo>
                  <a:cubicBezTo>
                    <a:pt x="84" y="148"/>
                    <a:pt x="83" y="145"/>
                    <a:pt x="83" y="144"/>
                  </a:cubicBezTo>
                  <a:cubicBezTo>
                    <a:pt x="82" y="142"/>
                    <a:pt x="80" y="143"/>
                    <a:pt x="79" y="142"/>
                  </a:cubicBezTo>
                  <a:cubicBezTo>
                    <a:pt x="76" y="140"/>
                    <a:pt x="80" y="137"/>
                    <a:pt x="80" y="135"/>
                  </a:cubicBezTo>
                  <a:cubicBezTo>
                    <a:pt x="81" y="133"/>
                    <a:pt x="79" y="132"/>
                    <a:pt x="79" y="130"/>
                  </a:cubicBezTo>
                  <a:cubicBezTo>
                    <a:pt x="78" y="129"/>
                    <a:pt x="78" y="126"/>
                    <a:pt x="78" y="125"/>
                  </a:cubicBezTo>
                  <a:cubicBezTo>
                    <a:pt x="78" y="122"/>
                    <a:pt x="78" y="121"/>
                    <a:pt x="80" y="119"/>
                  </a:cubicBezTo>
                  <a:cubicBezTo>
                    <a:pt x="81" y="118"/>
                    <a:pt x="82" y="117"/>
                    <a:pt x="80" y="115"/>
                  </a:cubicBezTo>
                  <a:cubicBezTo>
                    <a:pt x="79" y="114"/>
                    <a:pt x="78" y="113"/>
                    <a:pt x="77" y="112"/>
                  </a:cubicBezTo>
                  <a:cubicBezTo>
                    <a:pt x="76" y="110"/>
                    <a:pt x="76" y="109"/>
                    <a:pt x="75" y="107"/>
                  </a:cubicBezTo>
                  <a:cubicBezTo>
                    <a:pt x="74" y="108"/>
                    <a:pt x="73" y="107"/>
                    <a:pt x="72" y="108"/>
                  </a:cubicBezTo>
                  <a:cubicBezTo>
                    <a:pt x="72" y="106"/>
                    <a:pt x="72" y="104"/>
                    <a:pt x="71" y="101"/>
                  </a:cubicBezTo>
                  <a:cubicBezTo>
                    <a:pt x="71" y="100"/>
                    <a:pt x="70" y="99"/>
                    <a:pt x="68" y="98"/>
                  </a:cubicBezTo>
                  <a:cubicBezTo>
                    <a:pt x="65" y="95"/>
                    <a:pt x="63" y="93"/>
                    <a:pt x="59" y="91"/>
                  </a:cubicBezTo>
                  <a:cubicBezTo>
                    <a:pt x="58" y="91"/>
                    <a:pt x="56" y="89"/>
                    <a:pt x="55" y="89"/>
                  </a:cubicBezTo>
                  <a:cubicBezTo>
                    <a:pt x="53" y="89"/>
                    <a:pt x="51" y="90"/>
                    <a:pt x="50" y="88"/>
                  </a:cubicBezTo>
                  <a:cubicBezTo>
                    <a:pt x="49" y="87"/>
                    <a:pt x="49" y="85"/>
                    <a:pt x="47" y="84"/>
                  </a:cubicBezTo>
                  <a:cubicBezTo>
                    <a:pt x="46" y="83"/>
                    <a:pt x="44" y="83"/>
                    <a:pt x="43" y="81"/>
                  </a:cubicBezTo>
                  <a:cubicBezTo>
                    <a:pt x="42" y="80"/>
                    <a:pt x="42" y="79"/>
                    <a:pt x="40" y="78"/>
                  </a:cubicBezTo>
                  <a:cubicBezTo>
                    <a:pt x="38" y="77"/>
                    <a:pt x="39" y="76"/>
                    <a:pt x="38" y="74"/>
                  </a:cubicBezTo>
                  <a:cubicBezTo>
                    <a:pt x="37" y="74"/>
                    <a:pt x="36" y="74"/>
                    <a:pt x="35" y="74"/>
                  </a:cubicBezTo>
                  <a:cubicBezTo>
                    <a:pt x="35" y="73"/>
                    <a:pt x="34" y="72"/>
                    <a:pt x="34" y="71"/>
                  </a:cubicBezTo>
                  <a:cubicBezTo>
                    <a:pt x="33" y="70"/>
                    <a:pt x="33" y="69"/>
                    <a:pt x="31" y="68"/>
                  </a:cubicBezTo>
                  <a:cubicBezTo>
                    <a:pt x="30" y="67"/>
                    <a:pt x="27" y="67"/>
                    <a:pt x="28" y="65"/>
                  </a:cubicBezTo>
                  <a:cubicBezTo>
                    <a:pt x="28" y="63"/>
                    <a:pt x="29" y="63"/>
                    <a:pt x="28" y="62"/>
                  </a:cubicBezTo>
                  <a:cubicBezTo>
                    <a:pt x="27" y="60"/>
                    <a:pt x="24" y="59"/>
                    <a:pt x="22" y="59"/>
                  </a:cubicBezTo>
                  <a:cubicBezTo>
                    <a:pt x="23" y="56"/>
                    <a:pt x="24" y="54"/>
                    <a:pt x="27" y="57"/>
                  </a:cubicBezTo>
                  <a:cubicBezTo>
                    <a:pt x="29" y="58"/>
                    <a:pt x="32" y="60"/>
                    <a:pt x="32" y="56"/>
                  </a:cubicBezTo>
                  <a:cubicBezTo>
                    <a:pt x="32" y="53"/>
                    <a:pt x="30" y="51"/>
                    <a:pt x="31" y="48"/>
                  </a:cubicBezTo>
                  <a:cubicBezTo>
                    <a:pt x="32" y="47"/>
                    <a:pt x="34" y="46"/>
                    <a:pt x="35" y="45"/>
                  </a:cubicBezTo>
                  <a:cubicBezTo>
                    <a:pt x="37" y="45"/>
                    <a:pt x="38" y="45"/>
                    <a:pt x="39" y="45"/>
                  </a:cubicBezTo>
                  <a:cubicBezTo>
                    <a:pt x="40" y="46"/>
                    <a:pt x="41" y="45"/>
                    <a:pt x="42" y="46"/>
                  </a:cubicBezTo>
                  <a:cubicBezTo>
                    <a:pt x="43" y="47"/>
                    <a:pt x="43" y="49"/>
                    <a:pt x="44" y="50"/>
                  </a:cubicBezTo>
                  <a:cubicBezTo>
                    <a:pt x="45" y="53"/>
                    <a:pt x="47" y="56"/>
                    <a:pt x="49" y="59"/>
                  </a:cubicBezTo>
                  <a:cubicBezTo>
                    <a:pt x="50" y="60"/>
                    <a:pt x="51" y="61"/>
                    <a:pt x="52" y="62"/>
                  </a:cubicBezTo>
                  <a:cubicBezTo>
                    <a:pt x="53" y="63"/>
                    <a:pt x="53" y="65"/>
                    <a:pt x="53" y="66"/>
                  </a:cubicBezTo>
                  <a:cubicBezTo>
                    <a:pt x="55" y="70"/>
                    <a:pt x="58" y="72"/>
                    <a:pt x="57" y="76"/>
                  </a:cubicBezTo>
                  <a:cubicBezTo>
                    <a:pt x="59" y="76"/>
                    <a:pt x="60" y="75"/>
                    <a:pt x="62" y="76"/>
                  </a:cubicBezTo>
                  <a:cubicBezTo>
                    <a:pt x="64" y="77"/>
                    <a:pt x="65" y="78"/>
                    <a:pt x="67" y="78"/>
                  </a:cubicBezTo>
                  <a:cubicBezTo>
                    <a:pt x="69" y="78"/>
                    <a:pt x="69" y="78"/>
                    <a:pt x="71" y="79"/>
                  </a:cubicBezTo>
                  <a:cubicBezTo>
                    <a:pt x="72" y="81"/>
                    <a:pt x="73" y="81"/>
                    <a:pt x="75" y="80"/>
                  </a:cubicBezTo>
                  <a:cubicBezTo>
                    <a:pt x="76" y="79"/>
                    <a:pt x="78" y="78"/>
                    <a:pt x="80" y="78"/>
                  </a:cubicBezTo>
                  <a:cubicBezTo>
                    <a:pt x="82" y="77"/>
                    <a:pt x="83" y="76"/>
                    <a:pt x="84" y="74"/>
                  </a:cubicBezTo>
                  <a:cubicBezTo>
                    <a:pt x="84" y="73"/>
                    <a:pt x="85" y="71"/>
                    <a:pt x="86" y="71"/>
                  </a:cubicBezTo>
                  <a:cubicBezTo>
                    <a:pt x="88" y="72"/>
                    <a:pt x="90" y="73"/>
                    <a:pt x="92" y="74"/>
                  </a:cubicBezTo>
                  <a:cubicBezTo>
                    <a:pt x="93" y="75"/>
                    <a:pt x="94" y="76"/>
                    <a:pt x="96" y="77"/>
                  </a:cubicBezTo>
                  <a:cubicBezTo>
                    <a:pt x="98" y="78"/>
                    <a:pt x="100" y="78"/>
                    <a:pt x="101" y="79"/>
                  </a:cubicBezTo>
                  <a:cubicBezTo>
                    <a:pt x="103" y="80"/>
                    <a:pt x="103" y="81"/>
                    <a:pt x="104" y="83"/>
                  </a:cubicBezTo>
                  <a:cubicBezTo>
                    <a:pt x="105" y="84"/>
                    <a:pt x="105" y="84"/>
                    <a:pt x="107" y="83"/>
                  </a:cubicBezTo>
                  <a:cubicBezTo>
                    <a:pt x="108" y="82"/>
                    <a:pt x="109" y="81"/>
                    <a:pt x="110" y="80"/>
                  </a:cubicBezTo>
                  <a:cubicBezTo>
                    <a:pt x="111" y="79"/>
                    <a:pt x="111" y="77"/>
                    <a:pt x="110" y="76"/>
                  </a:cubicBezTo>
                  <a:cubicBezTo>
                    <a:pt x="110" y="71"/>
                    <a:pt x="114" y="68"/>
                    <a:pt x="117" y="66"/>
                  </a:cubicBezTo>
                  <a:cubicBezTo>
                    <a:pt x="118" y="68"/>
                    <a:pt x="121" y="67"/>
                    <a:pt x="121" y="66"/>
                  </a:cubicBezTo>
                  <a:cubicBezTo>
                    <a:pt x="122" y="65"/>
                    <a:pt x="122" y="64"/>
                    <a:pt x="122" y="63"/>
                  </a:cubicBezTo>
                  <a:cubicBezTo>
                    <a:pt x="122" y="62"/>
                    <a:pt x="123" y="61"/>
                    <a:pt x="123" y="60"/>
                  </a:cubicBezTo>
                  <a:cubicBezTo>
                    <a:pt x="123" y="59"/>
                    <a:pt x="123" y="59"/>
                    <a:pt x="123" y="58"/>
                  </a:cubicBezTo>
                  <a:cubicBezTo>
                    <a:pt x="123" y="57"/>
                    <a:pt x="123" y="55"/>
                    <a:pt x="123" y="54"/>
                  </a:cubicBezTo>
                  <a:cubicBezTo>
                    <a:pt x="123" y="52"/>
                    <a:pt x="122" y="50"/>
                    <a:pt x="123" y="47"/>
                  </a:cubicBezTo>
                  <a:cubicBezTo>
                    <a:pt x="123" y="45"/>
                    <a:pt x="124" y="43"/>
                    <a:pt x="125" y="41"/>
                  </a:cubicBezTo>
                  <a:cubicBezTo>
                    <a:pt x="125" y="39"/>
                    <a:pt x="124" y="37"/>
                    <a:pt x="125" y="34"/>
                  </a:cubicBezTo>
                  <a:cubicBezTo>
                    <a:pt x="125" y="32"/>
                    <a:pt x="127" y="30"/>
                    <a:pt x="127" y="28"/>
                  </a:cubicBezTo>
                  <a:cubicBezTo>
                    <a:pt x="127" y="26"/>
                    <a:pt x="126" y="23"/>
                    <a:pt x="128" y="22"/>
                  </a:cubicBezTo>
                  <a:cubicBezTo>
                    <a:pt x="129" y="21"/>
                    <a:pt x="131" y="21"/>
                    <a:pt x="132" y="19"/>
                  </a:cubicBezTo>
                  <a:cubicBezTo>
                    <a:pt x="134" y="18"/>
                    <a:pt x="134" y="15"/>
                    <a:pt x="135" y="13"/>
                  </a:cubicBezTo>
                  <a:cubicBezTo>
                    <a:pt x="137" y="10"/>
                    <a:pt x="139" y="8"/>
                    <a:pt x="144" y="8"/>
                  </a:cubicBezTo>
                  <a:cubicBezTo>
                    <a:pt x="146" y="9"/>
                    <a:pt x="148" y="10"/>
                    <a:pt x="150" y="10"/>
                  </a:cubicBezTo>
                  <a:cubicBezTo>
                    <a:pt x="152" y="10"/>
                    <a:pt x="153" y="8"/>
                    <a:pt x="154" y="6"/>
                  </a:cubicBezTo>
                  <a:cubicBezTo>
                    <a:pt x="156" y="5"/>
                    <a:pt x="157" y="3"/>
                    <a:pt x="159" y="1"/>
                  </a:cubicBezTo>
                  <a:cubicBezTo>
                    <a:pt x="160" y="0"/>
                    <a:pt x="162" y="2"/>
                    <a:pt x="164" y="0"/>
                  </a:cubicBezTo>
                  <a:cubicBezTo>
                    <a:pt x="165" y="2"/>
                    <a:pt x="165" y="4"/>
                    <a:pt x="166" y="5"/>
                  </a:cubicBezTo>
                  <a:cubicBezTo>
                    <a:pt x="167" y="6"/>
                    <a:pt x="168" y="7"/>
                    <a:pt x="169" y="8"/>
                  </a:cubicBezTo>
                  <a:cubicBezTo>
                    <a:pt x="170" y="9"/>
                    <a:pt x="170" y="10"/>
                    <a:pt x="172" y="11"/>
                  </a:cubicBezTo>
                  <a:cubicBezTo>
                    <a:pt x="172" y="12"/>
                    <a:pt x="173" y="12"/>
                    <a:pt x="173" y="12"/>
                  </a:cubicBezTo>
                  <a:cubicBezTo>
                    <a:pt x="174" y="13"/>
                    <a:pt x="173" y="14"/>
                    <a:pt x="174" y="14"/>
                  </a:cubicBezTo>
                  <a:cubicBezTo>
                    <a:pt x="175" y="17"/>
                    <a:pt x="180" y="18"/>
                    <a:pt x="182" y="20"/>
                  </a:cubicBezTo>
                  <a:cubicBezTo>
                    <a:pt x="185" y="21"/>
                    <a:pt x="188" y="23"/>
                    <a:pt x="189" y="26"/>
                  </a:cubicBezTo>
                  <a:cubicBezTo>
                    <a:pt x="190" y="29"/>
                    <a:pt x="192" y="32"/>
                    <a:pt x="192" y="35"/>
                  </a:cubicBezTo>
                  <a:cubicBezTo>
                    <a:pt x="192" y="38"/>
                    <a:pt x="189" y="41"/>
                    <a:pt x="188" y="43"/>
                  </a:cubicBezTo>
                  <a:cubicBezTo>
                    <a:pt x="186" y="47"/>
                    <a:pt x="178" y="55"/>
                    <a:pt x="185" y="58"/>
                  </a:cubicBezTo>
                  <a:cubicBezTo>
                    <a:pt x="182" y="61"/>
                    <a:pt x="179" y="63"/>
                    <a:pt x="176" y="65"/>
                  </a:cubicBezTo>
                  <a:cubicBezTo>
                    <a:pt x="172" y="68"/>
                    <a:pt x="179" y="67"/>
                    <a:pt x="181" y="68"/>
                  </a:cubicBezTo>
                  <a:cubicBezTo>
                    <a:pt x="183" y="70"/>
                    <a:pt x="181" y="74"/>
                    <a:pt x="180" y="76"/>
                  </a:cubicBezTo>
                  <a:cubicBezTo>
                    <a:pt x="178" y="80"/>
                    <a:pt x="175" y="84"/>
                    <a:pt x="176" y="88"/>
                  </a:cubicBezTo>
                  <a:cubicBezTo>
                    <a:pt x="176" y="91"/>
                    <a:pt x="177" y="95"/>
                    <a:pt x="178" y="99"/>
                  </a:cubicBezTo>
                  <a:cubicBezTo>
                    <a:pt x="179" y="103"/>
                    <a:pt x="182" y="105"/>
                    <a:pt x="186" y="106"/>
                  </a:cubicBezTo>
                  <a:cubicBezTo>
                    <a:pt x="189" y="108"/>
                    <a:pt x="192" y="109"/>
                    <a:pt x="194" y="112"/>
                  </a:cubicBezTo>
                  <a:cubicBezTo>
                    <a:pt x="195" y="115"/>
                    <a:pt x="196" y="117"/>
                    <a:pt x="197" y="119"/>
                  </a:cubicBezTo>
                  <a:cubicBezTo>
                    <a:pt x="198" y="121"/>
                    <a:pt x="199" y="123"/>
                    <a:pt x="200" y="125"/>
                  </a:cubicBezTo>
                  <a:cubicBezTo>
                    <a:pt x="201" y="126"/>
                    <a:pt x="203" y="127"/>
                    <a:pt x="204" y="129"/>
                  </a:cubicBezTo>
                  <a:cubicBezTo>
                    <a:pt x="205" y="131"/>
                    <a:pt x="205" y="132"/>
                    <a:pt x="205" y="134"/>
                  </a:cubicBezTo>
                  <a:cubicBezTo>
                    <a:pt x="205" y="136"/>
                    <a:pt x="205" y="138"/>
                    <a:pt x="204" y="140"/>
                  </a:cubicBezTo>
                  <a:cubicBezTo>
                    <a:pt x="203" y="142"/>
                    <a:pt x="202" y="143"/>
                    <a:pt x="200" y="144"/>
                  </a:cubicBezTo>
                  <a:cubicBezTo>
                    <a:pt x="198" y="147"/>
                    <a:pt x="196" y="150"/>
                    <a:pt x="194" y="153"/>
                  </a:cubicBezTo>
                  <a:cubicBezTo>
                    <a:pt x="192" y="157"/>
                    <a:pt x="189" y="162"/>
                    <a:pt x="188" y="166"/>
                  </a:cubicBezTo>
                  <a:cubicBezTo>
                    <a:pt x="187" y="171"/>
                    <a:pt x="188" y="174"/>
                    <a:pt x="191" y="178"/>
                  </a:cubicBezTo>
                  <a:cubicBezTo>
                    <a:pt x="192" y="179"/>
                    <a:pt x="192" y="181"/>
                    <a:pt x="193" y="183"/>
                  </a:cubicBezTo>
                  <a:cubicBezTo>
                    <a:pt x="194" y="185"/>
                    <a:pt x="195" y="187"/>
                    <a:pt x="196" y="188"/>
                  </a:cubicBezTo>
                  <a:cubicBezTo>
                    <a:pt x="197" y="192"/>
                    <a:pt x="196" y="195"/>
                    <a:pt x="198" y="199"/>
                  </a:cubicBezTo>
                  <a:cubicBezTo>
                    <a:pt x="199" y="202"/>
                    <a:pt x="203" y="205"/>
                    <a:pt x="204" y="208"/>
                  </a:cubicBezTo>
                  <a:cubicBezTo>
                    <a:pt x="204" y="211"/>
                    <a:pt x="204" y="213"/>
                    <a:pt x="205" y="215"/>
                  </a:cubicBezTo>
                  <a:cubicBezTo>
                    <a:pt x="206" y="217"/>
                    <a:pt x="207" y="219"/>
                    <a:pt x="207" y="222"/>
                  </a:cubicBezTo>
                  <a:cubicBezTo>
                    <a:pt x="207" y="224"/>
                    <a:pt x="208" y="226"/>
                    <a:pt x="208" y="227"/>
                  </a:cubicBezTo>
                  <a:cubicBezTo>
                    <a:pt x="208" y="230"/>
                    <a:pt x="208" y="230"/>
                    <a:pt x="206" y="230"/>
                  </a:cubicBezTo>
                  <a:cubicBezTo>
                    <a:pt x="204" y="229"/>
                    <a:pt x="203" y="229"/>
                    <a:pt x="201" y="230"/>
                  </a:cubicBezTo>
                  <a:cubicBezTo>
                    <a:pt x="199" y="231"/>
                    <a:pt x="202" y="232"/>
                    <a:pt x="202" y="234"/>
                  </a:cubicBezTo>
                  <a:cubicBezTo>
                    <a:pt x="202" y="235"/>
                    <a:pt x="202" y="235"/>
                    <a:pt x="201" y="236"/>
                  </a:cubicBezTo>
                  <a:cubicBezTo>
                    <a:pt x="201" y="237"/>
                    <a:pt x="200" y="238"/>
                    <a:pt x="200" y="239"/>
                  </a:cubicBezTo>
                  <a:cubicBezTo>
                    <a:pt x="200" y="242"/>
                    <a:pt x="200" y="245"/>
                    <a:pt x="199" y="247"/>
                  </a:cubicBezTo>
                  <a:cubicBezTo>
                    <a:pt x="198" y="248"/>
                    <a:pt x="197" y="250"/>
                    <a:pt x="199" y="251"/>
                  </a:cubicBezTo>
                  <a:cubicBezTo>
                    <a:pt x="202" y="252"/>
                    <a:pt x="203" y="251"/>
                    <a:pt x="202" y="255"/>
                  </a:cubicBezTo>
                  <a:cubicBezTo>
                    <a:pt x="202" y="255"/>
                    <a:pt x="202" y="256"/>
                    <a:pt x="202" y="256"/>
                  </a:cubicBezTo>
                  <a:cubicBezTo>
                    <a:pt x="201" y="257"/>
                    <a:pt x="200" y="257"/>
                    <a:pt x="199" y="257"/>
                  </a:cubicBezTo>
                  <a:cubicBezTo>
                    <a:pt x="197" y="259"/>
                    <a:pt x="197" y="261"/>
                    <a:pt x="198" y="263"/>
                  </a:cubicBezTo>
                  <a:cubicBezTo>
                    <a:pt x="198" y="264"/>
                    <a:pt x="199" y="267"/>
                    <a:pt x="200" y="269"/>
                  </a:cubicBezTo>
                  <a:cubicBezTo>
                    <a:pt x="202" y="271"/>
                    <a:pt x="204" y="270"/>
                    <a:pt x="206" y="271"/>
                  </a:cubicBezTo>
                  <a:cubicBezTo>
                    <a:pt x="208" y="272"/>
                    <a:pt x="207" y="273"/>
                    <a:pt x="208" y="275"/>
                  </a:cubicBezTo>
                  <a:cubicBezTo>
                    <a:pt x="209" y="275"/>
                    <a:pt x="209" y="276"/>
                    <a:pt x="209" y="277"/>
                  </a:cubicBezTo>
                  <a:cubicBezTo>
                    <a:pt x="209" y="278"/>
                    <a:pt x="208" y="279"/>
                    <a:pt x="207" y="279"/>
                  </a:cubicBezTo>
                  <a:cubicBezTo>
                    <a:pt x="205" y="281"/>
                    <a:pt x="204" y="281"/>
                    <a:pt x="205" y="283"/>
                  </a:cubicBezTo>
                  <a:cubicBezTo>
                    <a:pt x="206" y="285"/>
                    <a:pt x="206" y="285"/>
                    <a:pt x="207" y="286"/>
                  </a:cubicBezTo>
                  <a:cubicBezTo>
                    <a:pt x="207" y="287"/>
                    <a:pt x="206" y="289"/>
                    <a:pt x="207" y="290"/>
                  </a:cubicBezTo>
                  <a:cubicBezTo>
                    <a:pt x="207" y="291"/>
                    <a:pt x="210" y="291"/>
                    <a:pt x="211" y="292"/>
                  </a:cubicBezTo>
                  <a:cubicBezTo>
                    <a:pt x="212" y="293"/>
                    <a:pt x="213" y="294"/>
                    <a:pt x="213" y="294"/>
                  </a:cubicBezTo>
                  <a:cubicBezTo>
                    <a:pt x="213" y="295"/>
                    <a:pt x="213" y="295"/>
                    <a:pt x="214" y="296"/>
                  </a:cubicBezTo>
                  <a:cubicBezTo>
                    <a:pt x="214" y="296"/>
                    <a:pt x="215" y="296"/>
                    <a:pt x="215" y="296"/>
                  </a:cubicBezTo>
                  <a:cubicBezTo>
                    <a:pt x="216" y="297"/>
                    <a:pt x="216" y="296"/>
                    <a:pt x="216" y="298"/>
                  </a:cubicBezTo>
                  <a:cubicBezTo>
                    <a:pt x="216" y="299"/>
                    <a:pt x="216" y="300"/>
                    <a:pt x="216" y="301"/>
                  </a:cubicBezTo>
                  <a:cubicBezTo>
                    <a:pt x="217" y="304"/>
                    <a:pt x="217" y="306"/>
                    <a:pt x="215" y="308"/>
                  </a:cubicBezTo>
                  <a:cubicBezTo>
                    <a:pt x="213" y="309"/>
                    <a:pt x="212" y="310"/>
                    <a:pt x="211" y="312"/>
                  </a:cubicBezTo>
                  <a:cubicBezTo>
                    <a:pt x="211" y="313"/>
                    <a:pt x="210" y="314"/>
                    <a:pt x="210" y="315"/>
                  </a:cubicBezTo>
                  <a:cubicBezTo>
                    <a:pt x="209" y="316"/>
                    <a:pt x="208" y="316"/>
                    <a:pt x="207" y="316"/>
                  </a:cubicBezTo>
                  <a:cubicBezTo>
                    <a:pt x="203" y="319"/>
                    <a:pt x="209" y="323"/>
                    <a:pt x="211" y="325"/>
                  </a:cubicBezTo>
                  <a:cubicBezTo>
                    <a:pt x="213" y="327"/>
                    <a:pt x="214" y="329"/>
                    <a:pt x="216" y="330"/>
                  </a:cubicBezTo>
                  <a:cubicBezTo>
                    <a:pt x="218" y="332"/>
                    <a:pt x="220" y="332"/>
                    <a:pt x="222" y="334"/>
                  </a:cubicBezTo>
                  <a:cubicBezTo>
                    <a:pt x="223" y="336"/>
                    <a:pt x="223" y="337"/>
                    <a:pt x="225" y="338"/>
                  </a:cubicBezTo>
                  <a:cubicBezTo>
                    <a:pt x="227" y="340"/>
                    <a:pt x="229" y="340"/>
                    <a:pt x="230" y="342"/>
                  </a:cubicBezTo>
                  <a:cubicBezTo>
                    <a:pt x="230" y="343"/>
                    <a:pt x="230" y="345"/>
                    <a:pt x="230" y="346"/>
                  </a:cubicBezTo>
                  <a:cubicBezTo>
                    <a:pt x="231" y="347"/>
                    <a:pt x="232" y="348"/>
                    <a:pt x="232" y="349"/>
                  </a:cubicBezTo>
                  <a:cubicBezTo>
                    <a:pt x="233" y="350"/>
                    <a:pt x="236" y="353"/>
                    <a:pt x="236" y="355"/>
                  </a:cubicBezTo>
                  <a:cubicBezTo>
                    <a:pt x="236" y="356"/>
                    <a:pt x="234" y="358"/>
                    <a:pt x="234" y="359"/>
                  </a:cubicBezTo>
                  <a:cubicBezTo>
                    <a:pt x="233" y="360"/>
                    <a:pt x="233" y="361"/>
                    <a:pt x="233" y="362"/>
                  </a:cubicBezTo>
                  <a:cubicBezTo>
                    <a:pt x="232" y="365"/>
                    <a:pt x="231" y="367"/>
                    <a:pt x="230" y="370"/>
                  </a:cubicBezTo>
                  <a:cubicBezTo>
                    <a:pt x="230" y="372"/>
                    <a:pt x="228" y="373"/>
                    <a:pt x="226" y="375"/>
                  </a:cubicBezTo>
                  <a:cubicBezTo>
                    <a:pt x="224" y="377"/>
                    <a:pt x="224" y="379"/>
                    <a:pt x="222" y="381"/>
                  </a:cubicBezTo>
                  <a:cubicBezTo>
                    <a:pt x="221" y="383"/>
                    <a:pt x="219" y="383"/>
                    <a:pt x="218" y="385"/>
                  </a:cubicBezTo>
                  <a:cubicBezTo>
                    <a:pt x="216" y="388"/>
                    <a:pt x="215" y="390"/>
                    <a:pt x="213" y="392"/>
                  </a:cubicBezTo>
                  <a:cubicBezTo>
                    <a:pt x="210" y="397"/>
                    <a:pt x="207" y="401"/>
                    <a:pt x="203" y="405"/>
                  </a:cubicBezTo>
                  <a:cubicBezTo>
                    <a:pt x="202" y="407"/>
                    <a:pt x="201" y="410"/>
                    <a:pt x="199" y="412"/>
                  </a:cubicBezTo>
                  <a:cubicBezTo>
                    <a:pt x="198" y="413"/>
                    <a:pt x="198" y="413"/>
                    <a:pt x="197" y="414"/>
                  </a:cubicBezTo>
                  <a:cubicBezTo>
                    <a:pt x="195" y="415"/>
                    <a:pt x="196" y="416"/>
                    <a:pt x="195" y="417"/>
                  </a:cubicBezTo>
                  <a:cubicBezTo>
                    <a:pt x="194" y="418"/>
                    <a:pt x="193" y="419"/>
                    <a:pt x="193" y="420"/>
                  </a:cubicBezTo>
                  <a:cubicBezTo>
                    <a:pt x="192" y="421"/>
                    <a:pt x="191" y="422"/>
                    <a:pt x="190" y="423"/>
                  </a:cubicBezTo>
                  <a:cubicBezTo>
                    <a:pt x="189" y="425"/>
                    <a:pt x="186" y="427"/>
                    <a:pt x="184" y="429"/>
                  </a:cubicBezTo>
                  <a:cubicBezTo>
                    <a:pt x="182" y="430"/>
                    <a:pt x="181" y="432"/>
                    <a:pt x="179" y="434"/>
                  </a:cubicBezTo>
                  <a:cubicBezTo>
                    <a:pt x="178" y="436"/>
                    <a:pt x="176" y="436"/>
                    <a:pt x="174" y="438"/>
                  </a:cubicBezTo>
                  <a:cubicBezTo>
                    <a:pt x="173" y="440"/>
                    <a:pt x="171" y="442"/>
                    <a:pt x="169" y="444"/>
                  </a:cubicBezTo>
                  <a:cubicBezTo>
                    <a:pt x="167" y="447"/>
                    <a:pt x="165" y="449"/>
                    <a:pt x="163" y="452"/>
                  </a:cubicBezTo>
                  <a:cubicBezTo>
                    <a:pt x="163" y="451"/>
                    <a:pt x="164" y="450"/>
                    <a:pt x="163" y="452"/>
                  </a:cubicBezTo>
                  <a:close/>
                  <a:moveTo>
                    <a:pt x="7" y="464"/>
                  </a:moveTo>
                  <a:cubicBezTo>
                    <a:pt x="5" y="465"/>
                    <a:pt x="5" y="464"/>
                    <a:pt x="5" y="463"/>
                  </a:cubicBezTo>
                  <a:cubicBezTo>
                    <a:pt x="4" y="463"/>
                    <a:pt x="3" y="464"/>
                    <a:pt x="2" y="464"/>
                  </a:cubicBezTo>
                  <a:cubicBezTo>
                    <a:pt x="2" y="465"/>
                    <a:pt x="0" y="464"/>
                    <a:pt x="0" y="466"/>
                  </a:cubicBezTo>
                  <a:cubicBezTo>
                    <a:pt x="0" y="467"/>
                    <a:pt x="1" y="467"/>
                    <a:pt x="2" y="467"/>
                  </a:cubicBezTo>
                  <a:cubicBezTo>
                    <a:pt x="5" y="468"/>
                    <a:pt x="4" y="468"/>
                    <a:pt x="5" y="470"/>
                  </a:cubicBezTo>
                  <a:cubicBezTo>
                    <a:pt x="5" y="470"/>
                    <a:pt x="6" y="470"/>
                    <a:pt x="7" y="470"/>
                  </a:cubicBezTo>
                  <a:cubicBezTo>
                    <a:pt x="7" y="470"/>
                    <a:pt x="8" y="470"/>
                    <a:pt x="8" y="470"/>
                  </a:cubicBezTo>
                  <a:cubicBezTo>
                    <a:pt x="9" y="470"/>
                    <a:pt x="9" y="471"/>
                    <a:pt x="10" y="470"/>
                  </a:cubicBezTo>
                  <a:cubicBezTo>
                    <a:pt x="10" y="469"/>
                    <a:pt x="11" y="470"/>
                    <a:pt x="11" y="469"/>
                  </a:cubicBezTo>
                  <a:cubicBezTo>
                    <a:pt x="11" y="469"/>
                    <a:pt x="11" y="468"/>
                    <a:pt x="10" y="467"/>
                  </a:cubicBezTo>
                  <a:cubicBezTo>
                    <a:pt x="10" y="466"/>
                    <a:pt x="9" y="466"/>
                    <a:pt x="8" y="464"/>
                  </a:cubicBezTo>
                  <a:cubicBezTo>
                    <a:pt x="8" y="463"/>
                    <a:pt x="7" y="464"/>
                    <a:pt x="7" y="464"/>
                  </a:cubicBezTo>
                  <a:close/>
                  <a:moveTo>
                    <a:pt x="9" y="463"/>
                  </a:moveTo>
                  <a:cubicBezTo>
                    <a:pt x="9" y="464"/>
                    <a:pt x="10" y="464"/>
                    <a:pt x="11" y="465"/>
                  </a:cubicBezTo>
                  <a:cubicBezTo>
                    <a:pt x="12" y="465"/>
                    <a:pt x="12" y="468"/>
                    <a:pt x="14" y="466"/>
                  </a:cubicBezTo>
                  <a:cubicBezTo>
                    <a:pt x="15" y="466"/>
                    <a:pt x="15" y="463"/>
                    <a:pt x="15" y="462"/>
                  </a:cubicBezTo>
                  <a:cubicBezTo>
                    <a:pt x="14" y="461"/>
                    <a:pt x="12" y="460"/>
                    <a:pt x="12" y="460"/>
                  </a:cubicBezTo>
                  <a:cubicBezTo>
                    <a:pt x="11" y="459"/>
                    <a:pt x="10" y="460"/>
                    <a:pt x="9" y="459"/>
                  </a:cubicBezTo>
                  <a:cubicBezTo>
                    <a:pt x="8" y="459"/>
                    <a:pt x="9" y="459"/>
                    <a:pt x="9" y="458"/>
                  </a:cubicBezTo>
                  <a:cubicBezTo>
                    <a:pt x="8" y="457"/>
                    <a:pt x="6" y="458"/>
                    <a:pt x="6" y="459"/>
                  </a:cubicBezTo>
                  <a:cubicBezTo>
                    <a:pt x="6" y="460"/>
                    <a:pt x="7" y="460"/>
                    <a:pt x="8" y="461"/>
                  </a:cubicBezTo>
                  <a:cubicBezTo>
                    <a:pt x="9" y="461"/>
                    <a:pt x="9" y="462"/>
                    <a:pt x="9" y="463"/>
                  </a:cubicBezTo>
                  <a:close/>
                  <a:moveTo>
                    <a:pt x="57" y="471"/>
                  </a:moveTo>
                  <a:cubicBezTo>
                    <a:pt x="56" y="471"/>
                    <a:pt x="56" y="472"/>
                    <a:pt x="57" y="473"/>
                  </a:cubicBezTo>
                  <a:cubicBezTo>
                    <a:pt x="58" y="473"/>
                    <a:pt x="59" y="473"/>
                    <a:pt x="59" y="473"/>
                  </a:cubicBezTo>
                  <a:cubicBezTo>
                    <a:pt x="60" y="472"/>
                    <a:pt x="61" y="472"/>
                    <a:pt x="62" y="472"/>
                  </a:cubicBezTo>
                  <a:cubicBezTo>
                    <a:pt x="62" y="472"/>
                    <a:pt x="63" y="473"/>
                    <a:pt x="63" y="473"/>
                  </a:cubicBezTo>
                  <a:cubicBezTo>
                    <a:pt x="64" y="473"/>
                    <a:pt x="65" y="468"/>
                    <a:pt x="64" y="468"/>
                  </a:cubicBezTo>
                  <a:cubicBezTo>
                    <a:pt x="64" y="466"/>
                    <a:pt x="60" y="467"/>
                    <a:pt x="58" y="467"/>
                  </a:cubicBezTo>
                  <a:cubicBezTo>
                    <a:pt x="58" y="467"/>
                    <a:pt x="58" y="467"/>
                    <a:pt x="58" y="468"/>
                  </a:cubicBezTo>
                  <a:cubicBezTo>
                    <a:pt x="59" y="469"/>
                    <a:pt x="58" y="470"/>
                    <a:pt x="57" y="471"/>
                  </a:cubicBezTo>
                  <a:close/>
                  <a:moveTo>
                    <a:pt x="100" y="263"/>
                  </a:moveTo>
                  <a:cubicBezTo>
                    <a:pt x="101" y="263"/>
                    <a:pt x="101" y="262"/>
                    <a:pt x="102" y="262"/>
                  </a:cubicBezTo>
                  <a:cubicBezTo>
                    <a:pt x="102" y="262"/>
                    <a:pt x="102" y="263"/>
                    <a:pt x="102" y="264"/>
                  </a:cubicBezTo>
                  <a:cubicBezTo>
                    <a:pt x="103" y="264"/>
                    <a:pt x="104" y="263"/>
                    <a:pt x="104" y="263"/>
                  </a:cubicBezTo>
                  <a:cubicBezTo>
                    <a:pt x="105" y="261"/>
                    <a:pt x="104" y="261"/>
                    <a:pt x="104" y="260"/>
                  </a:cubicBezTo>
                  <a:cubicBezTo>
                    <a:pt x="104" y="259"/>
                    <a:pt x="104" y="259"/>
                    <a:pt x="106" y="259"/>
                  </a:cubicBezTo>
                  <a:cubicBezTo>
                    <a:pt x="106" y="260"/>
                    <a:pt x="108" y="260"/>
                    <a:pt x="108" y="259"/>
                  </a:cubicBezTo>
                  <a:cubicBezTo>
                    <a:pt x="107" y="259"/>
                    <a:pt x="106" y="259"/>
                    <a:pt x="105" y="258"/>
                  </a:cubicBezTo>
                  <a:cubicBezTo>
                    <a:pt x="105" y="258"/>
                    <a:pt x="105" y="257"/>
                    <a:pt x="104" y="258"/>
                  </a:cubicBezTo>
                  <a:cubicBezTo>
                    <a:pt x="101" y="258"/>
                    <a:pt x="99" y="258"/>
                    <a:pt x="100" y="261"/>
                  </a:cubicBezTo>
                  <a:cubicBezTo>
                    <a:pt x="100" y="262"/>
                    <a:pt x="100" y="263"/>
                    <a:pt x="100" y="263"/>
                  </a:cubicBezTo>
                  <a:close/>
                  <a:moveTo>
                    <a:pt x="32" y="339"/>
                  </a:moveTo>
                  <a:cubicBezTo>
                    <a:pt x="30" y="341"/>
                    <a:pt x="34" y="342"/>
                    <a:pt x="35" y="344"/>
                  </a:cubicBezTo>
                  <a:cubicBezTo>
                    <a:pt x="36" y="344"/>
                    <a:pt x="38" y="340"/>
                    <a:pt x="37" y="339"/>
                  </a:cubicBezTo>
                  <a:cubicBezTo>
                    <a:pt x="36" y="338"/>
                    <a:pt x="34" y="342"/>
                    <a:pt x="34" y="339"/>
                  </a:cubicBezTo>
                  <a:cubicBezTo>
                    <a:pt x="33" y="338"/>
                    <a:pt x="32" y="338"/>
                    <a:pt x="32" y="339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39" name="Freeform 46">
              <a:extLst>
                <a:ext uri="{FF2B5EF4-FFF2-40B4-BE49-F238E27FC236}">
                  <a16:creationId xmlns:a16="http://schemas.microsoft.com/office/drawing/2014/main" id="{5AF399DC-439F-04D0-A427-D2449A20A62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075613" y="4471988"/>
              <a:ext cx="1069975" cy="1050925"/>
            </a:xfrm>
            <a:custGeom>
              <a:avLst/>
              <a:gdLst>
                <a:gd name="T0" fmla="*/ 246 w 281"/>
                <a:gd name="T1" fmla="*/ 80 h 276"/>
                <a:gd name="T2" fmla="*/ 241 w 281"/>
                <a:gd name="T3" fmla="*/ 106 h 276"/>
                <a:gd name="T4" fmla="*/ 229 w 281"/>
                <a:gd name="T5" fmla="*/ 110 h 276"/>
                <a:gd name="T6" fmla="*/ 225 w 281"/>
                <a:gd name="T7" fmla="*/ 119 h 276"/>
                <a:gd name="T8" fmla="*/ 213 w 281"/>
                <a:gd name="T9" fmla="*/ 136 h 276"/>
                <a:gd name="T10" fmla="*/ 216 w 281"/>
                <a:gd name="T11" fmla="*/ 142 h 276"/>
                <a:gd name="T12" fmla="*/ 227 w 281"/>
                <a:gd name="T13" fmla="*/ 149 h 276"/>
                <a:gd name="T14" fmla="*/ 233 w 281"/>
                <a:gd name="T15" fmla="*/ 169 h 276"/>
                <a:gd name="T16" fmla="*/ 224 w 281"/>
                <a:gd name="T17" fmla="*/ 178 h 276"/>
                <a:gd name="T18" fmla="*/ 230 w 281"/>
                <a:gd name="T19" fmla="*/ 187 h 276"/>
                <a:gd name="T20" fmla="*/ 230 w 281"/>
                <a:gd name="T21" fmla="*/ 199 h 276"/>
                <a:gd name="T22" fmla="*/ 244 w 281"/>
                <a:gd name="T23" fmla="*/ 205 h 276"/>
                <a:gd name="T24" fmla="*/ 230 w 281"/>
                <a:gd name="T25" fmla="*/ 218 h 276"/>
                <a:gd name="T26" fmla="*/ 221 w 281"/>
                <a:gd name="T27" fmla="*/ 228 h 276"/>
                <a:gd name="T28" fmla="*/ 207 w 281"/>
                <a:gd name="T29" fmla="*/ 231 h 276"/>
                <a:gd name="T30" fmla="*/ 193 w 281"/>
                <a:gd name="T31" fmla="*/ 222 h 276"/>
                <a:gd name="T32" fmla="*/ 183 w 281"/>
                <a:gd name="T33" fmla="*/ 221 h 276"/>
                <a:gd name="T34" fmla="*/ 161 w 281"/>
                <a:gd name="T35" fmla="*/ 225 h 276"/>
                <a:gd name="T36" fmla="*/ 154 w 281"/>
                <a:gd name="T37" fmla="*/ 241 h 276"/>
                <a:gd name="T38" fmla="*/ 145 w 281"/>
                <a:gd name="T39" fmla="*/ 250 h 276"/>
                <a:gd name="T40" fmla="*/ 123 w 281"/>
                <a:gd name="T41" fmla="*/ 248 h 276"/>
                <a:gd name="T42" fmla="*/ 102 w 281"/>
                <a:gd name="T43" fmla="*/ 241 h 276"/>
                <a:gd name="T44" fmla="*/ 80 w 281"/>
                <a:gd name="T45" fmla="*/ 235 h 276"/>
                <a:gd name="T46" fmla="*/ 62 w 281"/>
                <a:gd name="T47" fmla="*/ 226 h 276"/>
                <a:gd name="T48" fmla="*/ 62 w 281"/>
                <a:gd name="T49" fmla="*/ 221 h 276"/>
                <a:gd name="T50" fmla="*/ 70 w 281"/>
                <a:gd name="T51" fmla="*/ 187 h 276"/>
                <a:gd name="T52" fmla="*/ 81 w 281"/>
                <a:gd name="T53" fmla="*/ 177 h 276"/>
                <a:gd name="T54" fmla="*/ 71 w 281"/>
                <a:gd name="T55" fmla="*/ 159 h 276"/>
                <a:gd name="T56" fmla="*/ 73 w 281"/>
                <a:gd name="T57" fmla="*/ 153 h 276"/>
                <a:gd name="T58" fmla="*/ 70 w 281"/>
                <a:gd name="T59" fmla="*/ 142 h 276"/>
                <a:gd name="T60" fmla="*/ 59 w 281"/>
                <a:gd name="T61" fmla="*/ 136 h 276"/>
                <a:gd name="T62" fmla="*/ 51 w 281"/>
                <a:gd name="T63" fmla="*/ 117 h 276"/>
                <a:gd name="T64" fmla="*/ 46 w 281"/>
                <a:gd name="T65" fmla="*/ 114 h 276"/>
                <a:gd name="T66" fmla="*/ 42 w 281"/>
                <a:gd name="T67" fmla="*/ 108 h 276"/>
                <a:gd name="T68" fmla="*/ 26 w 281"/>
                <a:gd name="T69" fmla="*/ 101 h 276"/>
                <a:gd name="T70" fmla="*/ 13 w 281"/>
                <a:gd name="T71" fmla="*/ 98 h 276"/>
                <a:gd name="T72" fmla="*/ 9 w 281"/>
                <a:gd name="T73" fmla="*/ 87 h 276"/>
                <a:gd name="T74" fmla="*/ 8 w 281"/>
                <a:gd name="T75" fmla="*/ 85 h 276"/>
                <a:gd name="T76" fmla="*/ 1 w 281"/>
                <a:gd name="T77" fmla="*/ 77 h 276"/>
                <a:gd name="T78" fmla="*/ 15 w 281"/>
                <a:gd name="T79" fmla="*/ 73 h 276"/>
                <a:gd name="T80" fmla="*/ 31 w 281"/>
                <a:gd name="T81" fmla="*/ 67 h 276"/>
                <a:gd name="T82" fmla="*/ 48 w 281"/>
                <a:gd name="T83" fmla="*/ 74 h 276"/>
                <a:gd name="T84" fmla="*/ 59 w 281"/>
                <a:gd name="T85" fmla="*/ 75 h 276"/>
                <a:gd name="T86" fmla="*/ 63 w 281"/>
                <a:gd name="T87" fmla="*/ 64 h 276"/>
                <a:gd name="T88" fmla="*/ 58 w 281"/>
                <a:gd name="T89" fmla="*/ 50 h 276"/>
                <a:gd name="T90" fmla="*/ 65 w 281"/>
                <a:gd name="T91" fmla="*/ 43 h 276"/>
                <a:gd name="T92" fmla="*/ 73 w 281"/>
                <a:gd name="T93" fmla="*/ 52 h 276"/>
                <a:gd name="T94" fmla="*/ 100 w 281"/>
                <a:gd name="T95" fmla="*/ 51 h 276"/>
                <a:gd name="T96" fmla="*/ 96 w 281"/>
                <a:gd name="T97" fmla="*/ 46 h 276"/>
                <a:gd name="T98" fmla="*/ 127 w 281"/>
                <a:gd name="T99" fmla="*/ 27 h 276"/>
                <a:gd name="T100" fmla="*/ 124 w 281"/>
                <a:gd name="T101" fmla="*/ 14 h 276"/>
                <a:gd name="T102" fmla="*/ 144 w 281"/>
                <a:gd name="T103" fmla="*/ 5 h 276"/>
                <a:gd name="T104" fmla="*/ 163 w 281"/>
                <a:gd name="T105" fmla="*/ 18 h 276"/>
                <a:gd name="T106" fmla="*/ 176 w 281"/>
                <a:gd name="T107" fmla="*/ 32 h 276"/>
                <a:gd name="T108" fmla="*/ 189 w 281"/>
                <a:gd name="T109" fmla="*/ 36 h 276"/>
                <a:gd name="T110" fmla="*/ 197 w 281"/>
                <a:gd name="T111" fmla="*/ 44 h 276"/>
                <a:gd name="T112" fmla="*/ 216 w 281"/>
                <a:gd name="T113" fmla="*/ 50 h 276"/>
                <a:gd name="T114" fmla="*/ 242 w 281"/>
                <a:gd name="T115" fmla="*/ 62 h 276"/>
                <a:gd name="T116" fmla="*/ 281 w 281"/>
                <a:gd name="T117" fmla="*/ 252 h 276"/>
                <a:gd name="T118" fmla="*/ 276 w 281"/>
                <a:gd name="T119" fmla="*/ 241 h 276"/>
                <a:gd name="T120" fmla="*/ 262 w 281"/>
                <a:gd name="T121" fmla="*/ 250 h 276"/>
                <a:gd name="T122" fmla="*/ 263 w 281"/>
                <a:gd name="T123" fmla="*/ 265 h 276"/>
                <a:gd name="T124" fmla="*/ 274 w 281"/>
                <a:gd name="T125" fmla="*/ 274 h 2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81" h="276">
                  <a:moveTo>
                    <a:pt x="254" y="65"/>
                  </a:moveTo>
                  <a:cubicBezTo>
                    <a:pt x="254" y="66"/>
                    <a:pt x="253" y="67"/>
                    <a:pt x="253" y="68"/>
                  </a:cubicBezTo>
                  <a:cubicBezTo>
                    <a:pt x="252" y="70"/>
                    <a:pt x="251" y="70"/>
                    <a:pt x="250" y="72"/>
                  </a:cubicBezTo>
                  <a:cubicBezTo>
                    <a:pt x="249" y="73"/>
                    <a:pt x="247" y="74"/>
                    <a:pt x="247" y="75"/>
                  </a:cubicBezTo>
                  <a:cubicBezTo>
                    <a:pt x="246" y="76"/>
                    <a:pt x="247" y="77"/>
                    <a:pt x="247" y="78"/>
                  </a:cubicBezTo>
                  <a:cubicBezTo>
                    <a:pt x="247" y="78"/>
                    <a:pt x="246" y="79"/>
                    <a:pt x="246" y="80"/>
                  </a:cubicBezTo>
                  <a:cubicBezTo>
                    <a:pt x="245" y="81"/>
                    <a:pt x="245" y="82"/>
                    <a:pt x="245" y="84"/>
                  </a:cubicBezTo>
                  <a:cubicBezTo>
                    <a:pt x="245" y="86"/>
                    <a:pt x="241" y="90"/>
                    <a:pt x="242" y="92"/>
                  </a:cubicBezTo>
                  <a:cubicBezTo>
                    <a:pt x="244" y="93"/>
                    <a:pt x="241" y="98"/>
                    <a:pt x="241" y="99"/>
                  </a:cubicBezTo>
                  <a:cubicBezTo>
                    <a:pt x="241" y="100"/>
                    <a:pt x="241" y="102"/>
                    <a:pt x="241" y="103"/>
                  </a:cubicBezTo>
                  <a:cubicBezTo>
                    <a:pt x="241" y="103"/>
                    <a:pt x="244" y="105"/>
                    <a:pt x="243" y="106"/>
                  </a:cubicBezTo>
                  <a:cubicBezTo>
                    <a:pt x="242" y="106"/>
                    <a:pt x="242" y="106"/>
                    <a:pt x="241" y="106"/>
                  </a:cubicBezTo>
                  <a:cubicBezTo>
                    <a:pt x="240" y="107"/>
                    <a:pt x="240" y="107"/>
                    <a:pt x="240" y="108"/>
                  </a:cubicBezTo>
                  <a:cubicBezTo>
                    <a:pt x="239" y="108"/>
                    <a:pt x="239" y="109"/>
                    <a:pt x="239" y="109"/>
                  </a:cubicBezTo>
                  <a:cubicBezTo>
                    <a:pt x="238" y="110"/>
                    <a:pt x="238" y="109"/>
                    <a:pt x="238" y="110"/>
                  </a:cubicBezTo>
                  <a:cubicBezTo>
                    <a:pt x="236" y="110"/>
                    <a:pt x="235" y="109"/>
                    <a:pt x="234" y="109"/>
                  </a:cubicBezTo>
                  <a:cubicBezTo>
                    <a:pt x="234" y="108"/>
                    <a:pt x="233" y="107"/>
                    <a:pt x="231" y="108"/>
                  </a:cubicBezTo>
                  <a:cubicBezTo>
                    <a:pt x="230" y="108"/>
                    <a:pt x="230" y="110"/>
                    <a:pt x="229" y="110"/>
                  </a:cubicBezTo>
                  <a:cubicBezTo>
                    <a:pt x="229" y="111"/>
                    <a:pt x="227" y="112"/>
                    <a:pt x="229" y="112"/>
                  </a:cubicBezTo>
                  <a:cubicBezTo>
                    <a:pt x="229" y="112"/>
                    <a:pt x="230" y="112"/>
                    <a:pt x="231" y="112"/>
                  </a:cubicBezTo>
                  <a:cubicBezTo>
                    <a:pt x="232" y="113"/>
                    <a:pt x="230" y="113"/>
                    <a:pt x="230" y="114"/>
                  </a:cubicBezTo>
                  <a:cubicBezTo>
                    <a:pt x="229" y="114"/>
                    <a:pt x="230" y="115"/>
                    <a:pt x="230" y="115"/>
                  </a:cubicBezTo>
                  <a:cubicBezTo>
                    <a:pt x="229" y="116"/>
                    <a:pt x="228" y="117"/>
                    <a:pt x="227" y="118"/>
                  </a:cubicBezTo>
                  <a:cubicBezTo>
                    <a:pt x="227" y="118"/>
                    <a:pt x="226" y="119"/>
                    <a:pt x="225" y="119"/>
                  </a:cubicBezTo>
                  <a:cubicBezTo>
                    <a:pt x="225" y="120"/>
                    <a:pt x="224" y="121"/>
                    <a:pt x="224" y="122"/>
                  </a:cubicBezTo>
                  <a:cubicBezTo>
                    <a:pt x="223" y="123"/>
                    <a:pt x="220" y="123"/>
                    <a:pt x="219" y="124"/>
                  </a:cubicBezTo>
                  <a:cubicBezTo>
                    <a:pt x="219" y="124"/>
                    <a:pt x="220" y="126"/>
                    <a:pt x="220" y="126"/>
                  </a:cubicBezTo>
                  <a:cubicBezTo>
                    <a:pt x="220" y="127"/>
                    <a:pt x="220" y="128"/>
                    <a:pt x="219" y="129"/>
                  </a:cubicBezTo>
                  <a:cubicBezTo>
                    <a:pt x="219" y="131"/>
                    <a:pt x="216" y="131"/>
                    <a:pt x="214" y="133"/>
                  </a:cubicBezTo>
                  <a:cubicBezTo>
                    <a:pt x="214" y="134"/>
                    <a:pt x="214" y="135"/>
                    <a:pt x="213" y="136"/>
                  </a:cubicBezTo>
                  <a:cubicBezTo>
                    <a:pt x="213" y="136"/>
                    <a:pt x="213" y="138"/>
                    <a:pt x="212" y="138"/>
                  </a:cubicBezTo>
                  <a:cubicBezTo>
                    <a:pt x="212" y="139"/>
                    <a:pt x="213" y="139"/>
                    <a:pt x="214" y="140"/>
                  </a:cubicBezTo>
                  <a:cubicBezTo>
                    <a:pt x="214" y="141"/>
                    <a:pt x="214" y="141"/>
                    <a:pt x="213" y="142"/>
                  </a:cubicBezTo>
                  <a:cubicBezTo>
                    <a:pt x="213" y="144"/>
                    <a:pt x="211" y="143"/>
                    <a:pt x="210" y="145"/>
                  </a:cubicBezTo>
                  <a:cubicBezTo>
                    <a:pt x="209" y="148"/>
                    <a:pt x="217" y="146"/>
                    <a:pt x="217" y="143"/>
                  </a:cubicBezTo>
                  <a:cubicBezTo>
                    <a:pt x="217" y="143"/>
                    <a:pt x="216" y="142"/>
                    <a:pt x="216" y="142"/>
                  </a:cubicBezTo>
                  <a:cubicBezTo>
                    <a:pt x="216" y="141"/>
                    <a:pt x="216" y="141"/>
                    <a:pt x="216" y="140"/>
                  </a:cubicBezTo>
                  <a:cubicBezTo>
                    <a:pt x="217" y="139"/>
                    <a:pt x="219" y="138"/>
                    <a:pt x="221" y="138"/>
                  </a:cubicBezTo>
                  <a:cubicBezTo>
                    <a:pt x="222" y="138"/>
                    <a:pt x="225" y="137"/>
                    <a:pt x="226" y="138"/>
                  </a:cubicBezTo>
                  <a:cubicBezTo>
                    <a:pt x="227" y="139"/>
                    <a:pt x="226" y="140"/>
                    <a:pt x="226" y="142"/>
                  </a:cubicBezTo>
                  <a:cubicBezTo>
                    <a:pt x="228" y="143"/>
                    <a:pt x="226" y="145"/>
                    <a:pt x="226" y="146"/>
                  </a:cubicBezTo>
                  <a:cubicBezTo>
                    <a:pt x="227" y="148"/>
                    <a:pt x="229" y="147"/>
                    <a:pt x="227" y="149"/>
                  </a:cubicBezTo>
                  <a:cubicBezTo>
                    <a:pt x="229" y="150"/>
                    <a:pt x="232" y="151"/>
                    <a:pt x="231" y="153"/>
                  </a:cubicBezTo>
                  <a:cubicBezTo>
                    <a:pt x="230" y="155"/>
                    <a:pt x="227" y="154"/>
                    <a:pt x="227" y="157"/>
                  </a:cubicBezTo>
                  <a:cubicBezTo>
                    <a:pt x="226" y="159"/>
                    <a:pt x="228" y="159"/>
                    <a:pt x="230" y="161"/>
                  </a:cubicBezTo>
                  <a:cubicBezTo>
                    <a:pt x="230" y="162"/>
                    <a:pt x="230" y="163"/>
                    <a:pt x="231" y="164"/>
                  </a:cubicBezTo>
                  <a:cubicBezTo>
                    <a:pt x="231" y="165"/>
                    <a:pt x="232" y="165"/>
                    <a:pt x="233" y="166"/>
                  </a:cubicBezTo>
                  <a:cubicBezTo>
                    <a:pt x="233" y="167"/>
                    <a:pt x="234" y="167"/>
                    <a:pt x="233" y="169"/>
                  </a:cubicBezTo>
                  <a:cubicBezTo>
                    <a:pt x="233" y="169"/>
                    <a:pt x="233" y="171"/>
                    <a:pt x="233" y="171"/>
                  </a:cubicBezTo>
                  <a:cubicBezTo>
                    <a:pt x="232" y="173"/>
                    <a:pt x="233" y="172"/>
                    <a:pt x="231" y="172"/>
                  </a:cubicBezTo>
                  <a:cubicBezTo>
                    <a:pt x="230" y="173"/>
                    <a:pt x="230" y="173"/>
                    <a:pt x="229" y="174"/>
                  </a:cubicBezTo>
                  <a:cubicBezTo>
                    <a:pt x="228" y="175"/>
                    <a:pt x="228" y="175"/>
                    <a:pt x="227" y="175"/>
                  </a:cubicBezTo>
                  <a:cubicBezTo>
                    <a:pt x="227" y="175"/>
                    <a:pt x="226" y="175"/>
                    <a:pt x="226" y="175"/>
                  </a:cubicBezTo>
                  <a:cubicBezTo>
                    <a:pt x="223" y="174"/>
                    <a:pt x="223" y="176"/>
                    <a:pt x="224" y="178"/>
                  </a:cubicBezTo>
                  <a:cubicBezTo>
                    <a:pt x="225" y="178"/>
                    <a:pt x="225" y="178"/>
                    <a:pt x="225" y="178"/>
                  </a:cubicBezTo>
                  <a:cubicBezTo>
                    <a:pt x="226" y="179"/>
                    <a:pt x="226" y="179"/>
                    <a:pt x="226" y="180"/>
                  </a:cubicBezTo>
                  <a:cubicBezTo>
                    <a:pt x="226" y="181"/>
                    <a:pt x="226" y="181"/>
                    <a:pt x="227" y="182"/>
                  </a:cubicBezTo>
                  <a:cubicBezTo>
                    <a:pt x="228" y="182"/>
                    <a:pt x="230" y="182"/>
                    <a:pt x="231" y="183"/>
                  </a:cubicBezTo>
                  <a:cubicBezTo>
                    <a:pt x="231" y="183"/>
                    <a:pt x="231" y="185"/>
                    <a:pt x="231" y="186"/>
                  </a:cubicBezTo>
                  <a:cubicBezTo>
                    <a:pt x="231" y="188"/>
                    <a:pt x="231" y="186"/>
                    <a:pt x="230" y="187"/>
                  </a:cubicBezTo>
                  <a:cubicBezTo>
                    <a:pt x="230" y="188"/>
                    <a:pt x="230" y="189"/>
                    <a:pt x="229" y="190"/>
                  </a:cubicBezTo>
                  <a:cubicBezTo>
                    <a:pt x="229" y="190"/>
                    <a:pt x="227" y="191"/>
                    <a:pt x="228" y="192"/>
                  </a:cubicBezTo>
                  <a:cubicBezTo>
                    <a:pt x="228" y="193"/>
                    <a:pt x="229" y="193"/>
                    <a:pt x="229" y="193"/>
                  </a:cubicBezTo>
                  <a:cubicBezTo>
                    <a:pt x="229" y="194"/>
                    <a:pt x="229" y="194"/>
                    <a:pt x="229" y="194"/>
                  </a:cubicBezTo>
                  <a:cubicBezTo>
                    <a:pt x="229" y="196"/>
                    <a:pt x="229" y="195"/>
                    <a:pt x="229" y="197"/>
                  </a:cubicBezTo>
                  <a:cubicBezTo>
                    <a:pt x="230" y="197"/>
                    <a:pt x="230" y="198"/>
                    <a:pt x="230" y="199"/>
                  </a:cubicBezTo>
                  <a:cubicBezTo>
                    <a:pt x="231" y="200"/>
                    <a:pt x="232" y="199"/>
                    <a:pt x="232" y="199"/>
                  </a:cubicBezTo>
                  <a:cubicBezTo>
                    <a:pt x="234" y="200"/>
                    <a:pt x="236" y="202"/>
                    <a:pt x="238" y="203"/>
                  </a:cubicBezTo>
                  <a:cubicBezTo>
                    <a:pt x="240" y="203"/>
                    <a:pt x="241" y="201"/>
                    <a:pt x="242" y="201"/>
                  </a:cubicBezTo>
                  <a:cubicBezTo>
                    <a:pt x="242" y="201"/>
                    <a:pt x="243" y="201"/>
                    <a:pt x="244" y="201"/>
                  </a:cubicBezTo>
                  <a:cubicBezTo>
                    <a:pt x="244" y="201"/>
                    <a:pt x="244" y="201"/>
                    <a:pt x="244" y="202"/>
                  </a:cubicBezTo>
                  <a:cubicBezTo>
                    <a:pt x="244" y="203"/>
                    <a:pt x="245" y="204"/>
                    <a:pt x="244" y="205"/>
                  </a:cubicBezTo>
                  <a:cubicBezTo>
                    <a:pt x="243" y="206"/>
                    <a:pt x="242" y="207"/>
                    <a:pt x="241" y="208"/>
                  </a:cubicBezTo>
                  <a:cubicBezTo>
                    <a:pt x="240" y="209"/>
                    <a:pt x="241" y="210"/>
                    <a:pt x="240" y="211"/>
                  </a:cubicBezTo>
                  <a:cubicBezTo>
                    <a:pt x="240" y="213"/>
                    <a:pt x="237" y="213"/>
                    <a:pt x="236" y="214"/>
                  </a:cubicBezTo>
                  <a:cubicBezTo>
                    <a:pt x="235" y="214"/>
                    <a:pt x="234" y="215"/>
                    <a:pt x="233" y="215"/>
                  </a:cubicBezTo>
                  <a:cubicBezTo>
                    <a:pt x="233" y="216"/>
                    <a:pt x="234" y="217"/>
                    <a:pt x="232" y="218"/>
                  </a:cubicBezTo>
                  <a:cubicBezTo>
                    <a:pt x="231" y="218"/>
                    <a:pt x="231" y="217"/>
                    <a:pt x="230" y="218"/>
                  </a:cubicBezTo>
                  <a:cubicBezTo>
                    <a:pt x="229" y="219"/>
                    <a:pt x="229" y="220"/>
                    <a:pt x="228" y="221"/>
                  </a:cubicBezTo>
                  <a:cubicBezTo>
                    <a:pt x="227" y="222"/>
                    <a:pt x="227" y="221"/>
                    <a:pt x="226" y="221"/>
                  </a:cubicBezTo>
                  <a:cubicBezTo>
                    <a:pt x="225" y="222"/>
                    <a:pt x="225" y="223"/>
                    <a:pt x="224" y="224"/>
                  </a:cubicBezTo>
                  <a:cubicBezTo>
                    <a:pt x="224" y="224"/>
                    <a:pt x="222" y="224"/>
                    <a:pt x="222" y="225"/>
                  </a:cubicBezTo>
                  <a:cubicBezTo>
                    <a:pt x="223" y="226"/>
                    <a:pt x="224" y="225"/>
                    <a:pt x="224" y="226"/>
                  </a:cubicBezTo>
                  <a:cubicBezTo>
                    <a:pt x="225" y="229"/>
                    <a:pt x="222" y="227"/>
                    <a:pt x="221" y="228"/>
                  </a:cubicBezTo>
                  <a:cubicBezTo>
                    <a:pt x="220" y="228"/>
                    <a:pt x="219" y="228"/>
                    <a:pt x="219" y="230"/>
                  </a:cubicBezTo>
                  <a:cubicBezTo>
                    <a:pt x="218" y="230"/>
                    <a:pt x="217" y="230"/>
                    <a:pt x="216" y="230"/>
                  </a:cubicBezTo>
                  <a:cubicBezTo>
                    <a:pt x="215" y="230"/>
                    <a:pt x="215" y="229"/>
                    <a:pt x="215" y="230"/>
                  </a:cubicBezTo>
                  <a:cubicBezTo>
                    <a:pt x="215" y="231"/>
                    <a:pt x="217" y="233"/>
                    <a:pt x="215" y="233"/>
                  </a:cubicBezTo>
                  <a:cubicBezTo>
                    <a:pt x="214" y="233"/>
                    <a:pt x="213" y="231"/>
                    <a:pt x="212" y="230"/>
                  </a:cubicBezTo>
                  <a:cubicBezTo>
                    <a:pt x="210" y="229"/>
                    <a:pt x="210" y="233"/>
                    <a:pt x="207" y="231"/>
                  </a:cubicBezTo>
                  <a:cubicBezTo>
                    <a:pt x="206" y="231"/>
                    <a:pt x="207" y="230"/>
                    <a:pt x="206" y="229"/>
                  </a:cubicBezTo>
                  <a:cubicBezTo>
                    <a:pt x="206" y="228"/>
                    <a:pt x="205" y="228"/>
                    <a:pt x="204" y="228"/>
                  </a:cubicBezTo>
                  <a:cubicBezTo>
                    <a:pt x="202" y="227"/>
                    <a:pt x="200" y="227"/>
                    <a:pt x="199" y="226"/>
                  </a:cubicBezTo>
                  <a:cubicBezTo>
                    <a:pt x="198" y="225"/>
                    <a:pt x="199" y="223"/>
                    <a:pt x="197" y="223"/>
                  </a:cubicBezTo>
                  <a:cubicBezTo>
                    <a:pt x="197" y="223"/>
                    <a:pt x="195" y="224"/>
                    <a:pt x="195" y="224"/>
                  </a:cubicBezTo>
                  <a:cubicBezTo>
                    <a:pt x="194" y="223"/>
                    <a:pt x="193" y="223"/>
                    <a:pt x="193" y="222"/>
                  </a:cubicBezTo>
                  <a:cubicBezTo>
                    <a:pt x="194" y="222"/>
                    <a:pt x="195" y="221"/>
                    <a:pt x="195" y="219"/>
                  </a:cubicBezTo>
                  <a:cubicBezTo>
                    <a:pt x="194" y="218"/>
                    <a:pt x="192" y="216"/>
                    <a:pt x="192" y="219"/>
                  </a:cubicBezTo>
                  <a:cubicBezTo>
                    <a:pt x="192" y="219"/>
                    <a:pt x="192" y="220"/>
                    <a:pt x="192" y="220"/>
                  </a:cubicBezTo>
                  <a:cubicBezTo>
                    <a:pt x="192" y="222"/>
                    <a:pt x="191" y="221"/>
                    <a:pt x="190" y="221"/>
                  </a:cubicBezTo>
                  <a:cubicBezTo>
                    <a:pt x="188" y="222"/>
                    <a:pt x="188" y="223"/>
                    <a:pt x="186" y="223"/>
                  </a:cubicBezTo>
                  <a:cubicBezTo>
                    <a:pt x="184" y="223"/>
                    <a:pt x="184" y="222"/>
                    <a:pt x="183" y="221"/>
                  </a:cubicBezTo>
                  <a:cubicBezTo>
                    <a:pt x="182" y="220"/>
                    <a:pt x="182" y="220"/>
                    <a:pt x="181" y="220"/>
                  </a:cubicBezTo>
                  <a:cubicBezTo>
                    <a:pt x="179" y="220"/>
                    <a:pt x="177" y="220"/>
                    <a:pt x="176" y="220"/>
                  </a:cubicBezTo>
                  <a:cubicBezTo>
                    <a:pt x="174" y="219"/>
                    <a:pt x="175" y="218"/>
                    <a:pt x="174" y="217"/>
                  </a:cubicBezTo>
                  <a:cubicBezTo>
                    <a:pt x="172" y="215"/>
                    <a:pt x="169" y="220"/>
                    <a:pt x="167" y="221"/>
                  </a:cubicBezTo>
                  <a:cubicBezTo>
                    <a:pt x="166" y="222"/>
                    <a:pt x="164" y="223"/>
                    <a:pt x="163" y="224"/>
                  </a:cubicBezTo>
                  <a:cubicBezTo>
                    <a:pt x="162" y="225"/>
                    <a:pt x="162" y="225"/>
                    <a:pt x="161" y="225"/>
                  </a:cubicBezTo>
                  <a:cubicBezTo>
                    <a:pt x="158" y="225"/>
                    <a:pt x="157" y="227"/>
                    <a:pt x="155" y="229"/>
                  </a:cubicBezTo>
                  <a:cubicBezTo>
                    <a:pt x="155" y="231"/>
                    <a:pt x="154" y="232"/>
                    <a:pt x="154" y="233"/>
                  </a:cubicBezTo>
                  <a:cubicBezTo>
                    <a:pt x="154" y="234"/>
                    <a:pt x="154" y="235"/>
                    <a:pt x="154" y="235"/>
                  </a:cubicBezTo>
                  <a:cubicBezTo>
                    <a:pt x="153" y="236"/>
                    <a:pt x="153" y="236"/>
                    <a:pt x="153" y="237"/>
                  </a:cubicBezTo>
                  <a:cubicBezTo>
                    <a:pt x="153" y="238"/>
                    <a:pt x="154" y="237"/>
                    <a:pt x="154" y="238"/>
                  </a:cubicBezTo>
                  <a:cubicBezTo>
                    <a:pt x="155" y="239"/>
                    <a:pt x="154" y="240"/>
                    <a:pt x="154" y="241"/>
                  </a:cubicBezTo>
                  <a:cubicBezTo>
                    <a:pt x="154" y="241"/>
                    <a:pt x="154" y="243"/>
                    <a:pt x="154" y="244"/>
                  </a:cubicBezTo>
                  <a:cubicBezTo>
                    <a:pt x="155" y="245"/>
                    <a:pt x="156" y="246"/>
                    <a:pt x="156" y="247"/>
                  </a:cubicBezTo>
                  <a:cubicBezTo>
                    <a:pt x="155" y="247"/>
                    <a:pt x="153" y="247"/>
                    <a:pt x="152" y="247"/>
                  </a:cubicBezTo>
                  <a:cubicBezTo>
                    <a:pt x="150" y="247"/>
                    <a:pt x="150" y="248"/>
                    <a:pt x="149" y="249"/>
                  </a:cubicBezTo>
                  <a:cubicBezTo>
                    <a:pt x="148" y="249"/>
                    <a:pt x="147" y="249"/>
                    <a:pt x="146" y="249"/>
                  </a:cubicBezTo>
                  <a:cubicBezTo>
                    <a:pt x="145" y="250"/>
                    <a:pt x="146" y="250"/>
                    <a:pt x="145" y="250"/>
                  </a:cubicBezTo>
                  <a:cubicBezTo>
                    <a:pt x="144" y="251"/>
                    <a:pt x="143" y="251"/>
                    <a:pt x="142" y="250"/>
                  </a:cubicBezTo>
                  <a:cubicBezTo>
                    <a:pt x="140" y="249"/>
                    <a:pt x="139" y="248"/>
                    <a:pt x="137" y="248"/>
                  </a:cubicBezTo>
                  <a:cubicBezTo>
                    <a:pt x="136" y="249"/>
                    <a:pt x="135" y="250"/>
                    <a:pt x="134" y="250"/>
                  </a:cubicBezTo>
                  <a:cubicBezTo>
                    <a:pt x="132" y="250"/>
                    <a:pt x="133" y="248"/>
                    <a:pt x="132" y="247"/>
                  </a:cubicBezTo>
                  <a:cubicBezTo>
                    <a:pt x="131" y="247"/>
                    <a:pt x="129" y="248"/>
                    <a:pt x="128" y="246"/>
                  </a:cubicBezTo>
                  <a:cubicBezTo>
                    <a:pt x="127" y="247"/>
                    <a:pt x="124" y="249"/>
                    <a:pt x="123" y="248"/>
                  </a:cubicBezTo>
                  <a:cubicBezTo>
                    <a:pt x="120" y="248"/>
                    <a:pt x="122" y="244"/>
                    <a:pt x="122" y="243"/>
                  </a:cubicBezTo>
                  <a:cubicBezTo>
                    <a:pt x="121" y="242"/>
                    <a:pt x="121" y="242"/>
                    <a:pt x="121" y="241"/>
                  </a:cubicBezTo>
                  <a:cubicBezTo>
                    <a:pt x="119" y="241"/>
                    <a:pt x="117" y="240"/>
                    <a:pt x="116" y="240"/>
                  </a:cubicBezTo>
                  <a:cubicBezTo>
                    <a:pt x="114" y="239"/>
                    <a:pt x="113" y="239"/>
                    <a:pt x="112" y="238"/>
                  </a:cubicBezTo>
                  <a:cubicBezTo>
                    <a:pt x="109" y="237"/>
                    <a:pt x="107" y="236"/>
                    <a:pt x="107" y="240"/>
                  </a:cubicBezTo>
                  <a:cubicBezTo>
                    <a:pt x="105" y="241"/>
                    <a:pt x="104" y="241"/>
                    <a:pt x="102" y="241"/>
                  </a:cubicBezTo>
                  <a:cubicBezTo>
                    <a:pt x="101" y="241"/>
                    <a:pt x="100" y="241"/>
                    <a:pt x="100" y="241"/>
                  </a:cubicBezTo>
                  <a:cubicBezTo>
                    <a:pt x="98" y="241"/>
                    <a:pt x="97" y="240"/>
                    <a:pt x="96" y="240"/>
                  </a:cubicBezTo>
                  <a:cubicBezTo>
                    <a:pt x="94" y="241"/>
                    <a:pt x="92" y="241"/>
                    <a:pt x="91" y="240"/>
                  </a:cubicBezTo>
                  <a:cubicBezTo>
                    <a:pt x="90" y="239"/>
                    <a:pt x="90" y="237"/>
                    <a:pt x="89" y="237"/>
                  </a:cubicBezTo>
                  <a:cubicBezTo>
                    <a:pt x="87" y="237"/>
                    <a:pt x="87" y="238"/>
                    <a:pt x="86" y="239"/>
                  </a:cubicBezTo>
                  <a:cubicBezTo>
                    <a:pt x="83" y="240"/>
                    <a:pt x="81" y="237"/>
                    <a:pt x="80" y="235"/>
                  </a:cubicBezTo>
                  <a:cubicBezTo>
                    <a:pt x="78" y="233"/>
                    <a:pt x="75" y="234"/>
                    <a:pt x="72" y="233"/>
                  </a:cubicBezTo>
                  <a:cubicBezTo>
                    <a:pt x="71" y="232"/>
                    <a:pt x="70" y="231"/>
                    <a:pt x="68" y="231"/>
                  </a:cubicBezTo>
                  <a:cubicBezTo>
                    <a:pt x="67" y="231"/>
                    <a:pt x="66" y="233"/>
                    <a:pt x="65" y="231"/>
                  </a:cubicBezTo>
                  <a:cubicBezTo>
                    <a:pt x="64" y="230"/>
                    <a:pt x="66" y="229"/>
                    <a:pt x="66" y="228"/>
                  </a:cubicBezTo>
                  <a:cubicBezTo>
                    <a:pt x="67" y="226"/>
                    <a:pt x="66" y="225"/>
                    <a:pt x="65" y="225"/>
                  </a:cubicBezTo>
                  <a:cubicBezTo>
                    <a:pt x="64" y="225"/>
                    <a:pt x="63" y="226"/>
                    <a:pt x="62" y="226"/>
                  </a:cubicBezTo>
                  <a:cubicBezTo>
                    <a:pt x="61" y="225"/>
                    <a:pt x="59" y="224"/>
                    <a:pt x="59" y="223"/>
                  </a:cubicBezTo>
                  <a:cubicBezTo>
                    <a:pt x="59" y="223"/>
                    <a:pt x="59" y="223"/>
                    <a:pt x="58" y="222"/>
                  </a:cubicBezTo>
                  <a:cubicBezTo>
                    <a:pt x="58" y="222"/>
                    <a:pt x="58" y="222"/>
                    <a:pt x="58" y="222"/>
                  </a:cubicBezTo>
                  <a:cubicBezTo>
                    <a:pt x="58" y="222"/>
                    <a:pt x="58" y="222"/>
                    <a:pt x="58" y="222"/>
                  </a:cubicBezTo>
                  <a:cubicBezTo>
                    <a:pt x="59" y="221"/>
                    <a:pt x="60" y="222"/>
                    <a:pt x="61" y="222"/>
                  </a:cubicBezTo>
                  <a:cubicBezTo>
                    <a:pt x="62" y="221"/>
                    <a:pt x="62" y="221"/>
                    <a:pt x="62" y="221"/>
                  </a:cubicBezTo>
                  <a:cubicBezTo>
                    <a:pt x="64" y="219"/>
                    <a:pt x="65" y="218"/>
                    <a:pt x="65" y="215"/>
                  </a:cubicBezTo>
                  <a:cubicBezTo>
                    <a:pt x="66" y="211"/>
                    <a:pt x="68" y="207"/>
                    <a:pt x="68" y="202"/>
                  </a:cubicBezTo>
                  <a:cubicBezTo>
                    <a:pt x="69" y="200"/>
                    <a:pt x="69" y="197"/>
                    <a:pt x="69" y="195"/>
                  </a:cubicBezTo>
                  <a:cubicBezTo>
                    <a:pt x="69" y="193"/>
                    <a:pt x="69" y="190"/>
                    <a:pt x="70" y="188"/>
                  </a:cubicBezTo>
                  <a:cubicBezTo>
                    <a:pt x="72" y="187"/>
                    <a:pt x="74" y="189"/>
                    <a:pt x="73" y="186"/>
                  </a:cubicBezTo>
                  <a:cubicBezTo>
                    <a:pt x="72" y="184"/>
                    <a:pt x="71" y="185"/>
                    <a:pt x="70" y="187"/>
                  </a:cubicBezTo>
                  <a:cubicBezTo>
                    <a:pt x="69" y="186"/>
                    <a:pt x="70" y="182"/>
                    <a:pt x="70" y="181"/>
                  </a:cubicBezTo>
                  <a:cubicBezTo>
                    <a:pt x="70" y="178"/>
                    <a:pt x="70" y="177"/>
                    <a:pt x="70" y="174"/>
                  </a:cubicBezTo>
                  <a:cubicBezTo>
                    <a:pt x="71" y="172"/>
                    <a:pt x="71" y="170"/>
                    <a:pt x="71" y="168"/>
                  </a:cubicBezTo>
                  <a:cubicBezTo>
                    <a:pt x="71" y="166"/>
                    <a:pt x="71" y="163"/>
                    <a:pt x="73" y="164"/>
                  </a:cubicBezTo>
                  <a:cubicBezTo>
                    <a:pt x="76" y="165"/>
                    <a:pt x="78" y="169"/>
                    <a:pt x="79" y="171"/>
                  </a:cubicBezTo>
                  <a:cubicBezTo>
                    <a:pt x="80" y="174"/>
                    <a:pt x="80" y="175"/>
                    <a:pt x="81" y="177"/>
                  </a:cubicBezTo>
                  <a:cubicBezTo>
                    <a:pt x="82" y="178"/>
                    <a:pt x="83" y="178"/>
                    <a:pt x="83" y="179"/>
                  </a:cubicBezTo>
                  <a:cubicBezTo>
                    <a:pt x="84" y="180"/>
                    <a:pt x="84" y="181"/>
                    <a:pt x="84" y="181"/>
                  </a:cubicBezTo>
                  <a:cubicBezTo>
                    <a:pt x="86" y="180"/>
                    <a:pt x="83" y="178"/>
                    <a:pt x="82" y="177"/>
                  </a:cubicBezTo>
                  <a:cubicBezTo>
                    <a:pt x="81" y="174"/>
                    <a:pt x="80" y="172"/>
                    <a:pt x="80" y="169"/>
                  </a:cubicBezTo>
                  <a:cubicBezTo>
                    <a:pt x="80" y="167"/>
                    <a:pt x="79" y="165"/>
                    <a:pt x="77" y="164"/>
                  </a:cubicBezTo>
                  <a:cubicBezTo>
                    <a:pt x="75" y="162"/>
                    <a:pt x="73" y="161"/>
                    <a:pt x="71" y="159"/>
                  </a:cubicBezTo>
                  <a:cubicBezTo>
                    <a:pt x="69" y="158"/>
                    <a:pt x="71" y="155"/>
                    <a:pt x="69" y="153"/>
                  </a:cubicBezTo>
                  <a:cubicBezTo>
                    <a:pt x="68" y="153"/>
                    <a:pt x="65" y="150"/>
                    <a:pt x="67" y="149"/>
                  </a:cubicBezTo>
                  <a:cubicBezTo>
                    <a:pt x="68" y="149"/>
                    <a:pt x="70" y="152"/>
                    <a:pt x="71" y="153"/>
                  </a:cubicBezTo>
                  <a:cubicBezTo>
                    <a:pt x="71" y="154"/>
                    <a:pt x="72" y="159"/>
                    <a:pt x="75" y="159"/>
                  </a:cubicBezTo>
                  <a:cubicBezTo>
                    <a:pt x="75" y="157"/>
                    <a:pt x="73" y="157"/>
                    <a:pt x="73" y="156"/>
                  </a:cubicBezTo>
                  <a:cubicBezTo>
                    <a:pt x="72" y="155"/>
                    <a:pt x="72" y="154"/>
                    <a:pt x="73" y="153"/>
                  </a:cubicBezTo>
                  <a:cubicBezTo>
                    <a:pt x="73" y="153"/>
                    <a:pt x="73" y="152"/>
                    <a:pt x="73" y="151"/>
                  </a:cubicBezTo>
                  <a:cubicBezTo>
                    <a:pt x="73" y="151"/>
                    <a:pt x="72" y="151"/>
                    <a:pt x="72" y="150"/>
                  </a:cubicBezTo>
                  <a:cubicBezTo>
                    <a:pt x="72" y="150"/>
                    <a:pt x="73" y="150"/>
                    <a:pt x="73" y="150"/>
                  </a:cubicBezTo>
                  <a:cubicBezTo>
                    <a:pt x="72" y="148"/>
                    <a:pt x="70" y="146"/>
                    <a:pt x="71" y="144"/>
                  </a:cubicBezTo>
                  <a:cubicBezTo>
                    <a:pt x="71" y="143"/>
                    <a:pt x="72" y="143"/>
                    <a:pt x="72" y="143"/>
                  </a:cubicBezTo>
                  <a:cubicBezTo>
                    <a:pt x="73" y="141"/>
                    <a:pt x="71" y="142"/>
                    <a:pt x="70" y="142"/>
                  </a:cubicBezTo>
                  <a:cubicBezTo>
                    <a:pt x="70" y="142"/>
                    <a:pt x="70" y="142"/>
                    <a:pt x="70" y="142"/>
                  </a:cubicBezTo>
                  <a:cubicBezTo>
                    <a:pt x="69" y="142"/>
                    <a:pt x="69" y="142"/>
                    <a:pt x="68" y="141"/>
                  </a:cubicBezTo>
                  <a:cubicBezTo>
                    <a:pt x="67" y="141"/>
                    <a:pt x="66" y="141"/>
                    <a:pt x="65" y="140"/>
                  </a:cubicBezTo>
                  <a:cubicBezTo>
                    <a:pt x="65" y="140"/>
                    <a:pt x="65" y="139"/>
                    <a:pt x="64" y="138"/>
                  </a:cubicBezTo>
                  <a:cubicBezTo>
                    <a:pt x="64" y="138"/>
                    <a:pt x="62" y="138"/>
                    <a:pt x="61" y="137"/>
                  </a:cubicBezTo>
                  <a:cubicBezTo>
                    <a:pt x="61" y="137"/>
                    <a:pt x="59" y="137"/>
                    <a:pt x="59" y="136"/>
                  </a:cubicBezTo>
                  <a:cubicBezTo>
                    <a:pt x="58" y="135"/>
                    <a:pt x="58" y="133"/>
                    <a:pt x="57" y="132"/>
                  </a:cubicBezTo>
                  <a:cubicBezTo>
                    <a:pt x="55" y="129"/>
                    <a:pt x="52" y="127"/>
                    <a:pt x="52" y="124"/>
                  </a:cubicBezTo>
                  <a:cubicBezTo>
                    <a:pt x="53" y="124"/>
                    <a:pt x="55" y="123"/>
                    <a:pt x="55" y="121"/>
                  </a:cubicBezTo>
                  <a:cubicBezTo>
                    <a:pt x="55" y="120"/>
                    <a:pt x="54" y="119"/>
                    <a:pt x="52" y="119"/>
                  </a:cubicBezTo>
                  <a:cubicBezTo>
                    <a:pt x="52" y="119"/>
                    <a:pt x="51" y="119"/>
                    <a:pt x="50" y="118"/>
                  </a:cubicBezTo>
                  <a:cubicBezTo>
                    <a:pt x="50" y="117"/>
                    <a:pt x="51" y="118"/>
                    <a:pt x="51" y="117"/>
                  </a:cubicBezTo>
                  <a:cubicBezTo>
                    <a:pt x="51" y="115"/>
                    <a:pt x="51" y="114"/>
                    <a:pt x="53" y="114"/>
                  </a:cubicBezTo>
                  <a:cubicBezTo>
                    <a:pt x="53" y="114"/>
                    <a:pt x="57" y="114"/>
                    <a:pt x="56" y="113"/>
                  </a:cubicBezTo>
                  <a:cubicBezTo>
                    <a:pt x="55" y="112"/>
                    <a:pt x="52" y="113"/>
                    <a:pt x="51" y="113"/>
                  </a:cubicBezTo>
                  <a:cubicBezTo>
                    <a:pt x="50" y="114"/>
                    <a:pt x="50" y="115"/>
                    <a:pt x="49" y="115"/>
                  </a:cubicBezTo>
                  <a:cubicBezTo>
                    <a:pt x="48" y="115"/>
                    <a:pt x="48" y="114"/>
                    <a:pt x="47" y="114"/>
                  </a:cubicBezTo>
                  <a:cubicBezTo>
                    <a:pt x="47" y="114"/>
                    <a:pt x="46" y="114"/>
                    <a:pt x="46" y="114"/>
                  </a:cubicBezTo>
                  <a:cubicBezTo>
                    <a:pt x="45" y="114"/>
                    <a:pt x="44" y="113"/>
                    <a:pt x="43" y="113"/>
                  </a:cubicBezTo>
                  <a:cubicBezTo>
                    <a:pt x="44" y="113"/>
                    <a:pt x="45" y="113"/>
                    <a:pt x="45" y="112"/>
                  </a:cubicBezTo>
                  <a:cubicBezTo>
                    <a:pt x="45" y="112"/>
                    <a:pt x="44" y="111"/>
                    <a:pt x="44" y="111"/>
                  </a:cubicBezTo>
                  <a:cubicBezTo>
                    <a:pt x="44" y="110"/>
                    <a:pt x="46" y="110"/>
                    <a:pt x="45" y="108"/>
                  </a:cubicBezTo>
                  <a:cubicBezTo>
                    <a:pt x="45" y="107"/>
                    <a:pt x="45" y="107"/>
                    <a:pt x="43" y="107"/>
                  </a:cubicBezTo>
                  <a:cubicBezTo>
                    <a:pt x="43" y="107"/>
                    <a:pt x="42" y="108"/>
                    <a:pt x="42" y="108"/>
                  </a:cubicBezTo>
                  <a:cubicBezTo>
                    <a:pt x="40" y="108"/>
                    <a:pt x="39" y="108"/>
                    <a:pt x="38" y="107"/>
                  </a:cubicBezTo>
                  <a:cubicBezTo>
                    <a:pt x="37" y="107"/>
                    <a:pt x="34" y="105"/>
                    <a:pt x="33" y="107"/>
                  </a:cubicBezTo>
                  <a:cubicBezTo>
                    <a:pt x="33" y="107"/>
                    <a:pt x="34" y="109"/>
                    <a:pt x="33" y="108"/>
                  </a:cubicBezTo>
                  <a:cubicBezTo>
                    <a:pt x="31" y="108"/>
                    <a:pt x="32" y="105"/>
                    <a:pt x="31" y="104"/>
                  </a:cubicBezTo>
                  <a:cubicBezTo>
                    <a:pt x="30" y="102"/>
                    <a:pt x="28" y="102"/>
                    <a:pt x="26" y="102"/>
                  </a:cubicBezTo>
                  <a:cubicBezTo>
                    <a:pt x="26" y="102"/>
                    <a:pt x="26" y="101"/>
                    <a:pt x="26" y="101"/>
                  </a:cubicBezTo>
                  <a:cubicBezTo>
                    <a:pt x="25" y="100"/>
                    <a:pt x="25" y="100"/>
                    <a:pt x="24" y="100"/>
                  </a:cubicBezTo>
                  <a:cubicBezTo>
                    <a:pt x="23" y="99"/>
                    <a:pt x="22" y="99"/>
                    <a:pt x="20" y="99"/>
                  </a:cubicBezTo>
                  <a:cubicBezTo>
                    <a:pt x="19" y="99"/>
                    <a:pt x="18" y="99"/>
                    <a:pt x="17" y="98"/>
                  </a:cubicBezTo>
                  <a:cubicBezTo>
                    <a:pt x="17" y="98"/>
                    <a:pt x="17" y="97"/>
                    <a:pt x="16" y="96"/>
                  </a:cubicBezTo>
                  <a:cubicBezTo>
                    <a:pt x="15" y="96"/>
                    <a:pt x="16" y="97"/>
                    <a:pt x="15" y="98"/>
                  </a:cubicBezTo>
                  <a:cubicBezTo>
                    <a:pt x="14" y="97"/>
                    <a:pt x="14" y="97"/>
                    <a:pt x="13" y="98"/>
                  </a:cubicBezTo>
                  <a:cubicBezTo>
                    <a:pt x="13" y="98"/>
                    <a:pt x="12" y="98"/>
                    <a:pt x="12" y="99"/>
                  </a:cubicBezTo>
                  <a:cubicBezTo>
                    <a:pt x="12" y="99"/>
                    <a:pt x="11" y="99"/>
                    <a:pt x="10" y="99"/>
                  </a:cubicBezTo>
                  <a:cubicBezTo>
                    <a:pt x="8" y="99"/>
                    <a:pt x="9" y="99"/>
                    <a:pt x="9" y="97"/>
                  </a:cubicBezTo>
                  <a:cubicBezTo>
                    <a:pt x="8" y="95"/>
                    <a:pt x="7" y="94"/>
                    <a:pt x="5" y="93"/>
                  </a:cubicBezTo>
                  <a:cubicBezTo>
                    <a:pt x="4" y="92"/>
                    <a:pt x="0" y="92"/>
                    <a:pt x="3" y="91"/>
                  </a:cubicBezTo>
                  <a:cubicBezTo>
                    <a:pt x="4" y="90"/>
                    <a:pt x="13" y="90"/>
                    <a:pt x="9" y="87"/>
                  </a:cubicBezTo>
                  <a:cubicBezTo>
                    <a:pt x="9" y="87"/>
                    <a:pt x="7" y="86"/>
                    <a:pt x="7" y="86"/>
                  </a:cubicBezTo>
                  <a:cubicBezTo>
                    <a:pt x="6" y="87"/>
                    <a:pt x="6" y="88"/>
                    <a:pt x="5" y="88"/>
                  </a:cubicBezTo>
                  <a:cubicBezTo>
                    <a:pt x="4" y="88"/>
                    <a:pt x="5" y="87"/>
                    <a:pt x="4" y="87"/>
                  </a:cubicBezTo>
                  <a:cubicBezTo>
                    <a:pt x="4" y="86"/>
                    <a:pt x="3" y="85"/>
                    <a:pt x="3" y="85"/>
                  </a:cubicBezTo>
                  <a:cubicBezTo>
                    <a:pt x="4" y="84"/>
                    <a:pt x="5" y="84"/>
                    <a:pt x="6" y="84"/>
                  </a:cubicBezTo>
                  <a:cubicBezTo>
                    <a:pt x="7" y="84"/>
                    <a:pt x="8" y="85"/>
                    <a:pt x="8" y="85"/>
                  </a:cubicBezTo>
                  <a:cubicBezTo>
                    <a:pt x="9" y="83"/>
                    <a:pt x="9" y="84"/>
                    <a:pt x="7" y="83"/>
                  </a:cubicBezTo>
                  <a:cubicBezTo>
                    <a:pt x="7" y="82"/>
                    <a:pt x="10" y="81"/>
                    <a:pt x="10" y="81"/>
                  </a:cubicBezTo>
                  <a:cubicBezTo>
                    <a:pt x="10" y="80"/>
                    <a:pt x="7" y="81"/>
                    <a:pt x="7" y="82"/>
                  </a:cubicBezTo>
                  <a:cubicBezTo>
                    <a:pt x="5" y="82"/>
                    <a:pt x="4" y="83"/>
                    <a:pt x="2" y="83"/>
                  </a:cubicBezTo>
                  <a:cubicBezTo>
                    <a:pt x="0" y="83"/>
                    <a:pt x="0" y="81"/>
                    <a:pt x="0" y="80"/>
                  </a:cubicBezTo>
                  <a:cubicBezTo>
                    <a:pt x="1" y="79"/>
                    <a:pt x="1" y="78"/>
                    <a:pt x="1" y="77"/>
                  </a:cubicBezTo>
                  <a:cubicBezTo>
                    <a:pt x="2" y="76"/>
                    <a:pt x="2" y="77"/>
                    <a:pt x="3" y="77"/>
                  </a:cubicBezTo>
                  <a:cubicBezTo>
                    <a:pt x="4" y="76"/>
                    <a:pt x="6" y="75"/>
                    <a:pt x="7" y="75"/>
                  </a:cubicBezTo>
                  <a:cubicBezTo>
                    <a:pt x="8" y="74"/>
                    <a:pt x="8" y="73"/>
                    <a:pt x="9" y="73"/>
                  </a:cubicBezTo>
                  <a:cubicBezTo>
                    <a:pt x="10" y="73"/>
                    <a:pt x="10" y="74"/>
                    <a:pt x="10" y="74"/>
                  </a:cubicBezTo>
                  <a:cubicBezTo>
                    <a:pt x="11" y="74"/>
                    <a:pt x="12" y="73"/>
                    <a:pt x="13" y="73"/>
                  </a:cubicBezTo>
                  <a:cubicBezTo>
                    <a:pt x="14" y="73"/>
                    <a:pt x="14" y="73"/>
                    <a:pt x="15" y="73"/>
                  </a:cubicBezTo>
                  <a:cubicBezTo>
                    <a:pt x="15" y="73"/>
                    <a:pt x="15" y="72"/>
                    <a:pt x="16" y="72"/>
                  </a:cubicBezTo>
                  <a:cubicBezTo>
                    <a:pt x="17" y="75"/>
                    <a:pt x="18" y="71"/>
                    <a:pt x="20" y="71"/>
                  </a:cubicBezTo>
                  <a:cubicBezTo>
                    <a:pt x="22" y="71"/>
                    <a:pt x="23" y="74"/>
                    <a:pt x="24" y="72"/>
                  </a:cubicBezTo>
                  <a:cubicBezTo>
                    <a:pt x="25" y="71"/>
                    <a:pt x="23" y="68"/>
                    <a:pt x="26" y="68"/>
                  </a:cubicBezTo>
                  <a:cubicBezTo>
                    <a:pt x="27" y="68"/>
                    <a:pt x="27" y="69"/>
                    <a:pt x="28" y="69"/>
                  </a:cubicBezTo>
                  <a:cubicBezTo>
                    <a:pt x="29" y="69"/>
                    <a:pt x="30" y="68"/>
                    <a:pt x="31" y="67"/>
                  </a:cubicBezTo>
                  <a:cubicBezTo>
                    <a:pt x="31" y="69"/>
                    <a:pt x="32" y="67"/>
                    <a:pt x="32" y="67"/>
                  </a:cubicBezTo>
                  <a:cubicBezTo>
                    <a:pt x="33" y="67"/>
                    <a:pt x="33" y="68"/>
                    <a:pt x="34" y="68"/>
                  </a:cubicBezTo>
                  <a:cubicBezTo>
                    <a:pt x="35" y="69"/>
                    <a:pt x="35" y="70"/>
                    <a:pt x="37" y="71"/>
                  </a:cubicBezTo>
                  <a:cubicBezTo>
                    <a:pt x="37" y="72"/>
                    <a:pt x="39" y="75"/>
                    <a:pt x="40" y="76"/>
                  </a:cubicBezTo>
                  <a:cubicBezTo>
                    <a:pt x="41" y="78"/>
                    <a:pt x="41" y="78"/>
                    <a:pt x="43" y="77"/>
                  </a:cubicBezTo>
                  <a:cubicBezTo>
                    <a:pt x="45" y="76"/>
                    <a:pt x="46" y="75"/>
                    <a:pt x="48" y="74"/>
                  </a:cubicBezTo>
                  <a:cubicBezTo>
                    <a:pt x="49" y="73"/>
                    <a:pt x="48" y="72"/>
                    <a:pt x="49" y="73"/>
                  </a:cubicBezTo>
                  <a:cubicBezTo>
                    <a:pt x="50" y="73"/>
                    <a:pt x="50" y="75"/>
                    <a:pt x="51" y="76"/>
                  </a:cubicBezTo>
                  <a:cubicBezTo>
                    <a:pt x="52" y="76"/>
                    <a:pt x="52" y="75"/>
                    <a:pt x="52" y="74"/>
                  </a:cubicBezTo>
                  <a:cubicBezTo>
                    <a:pt x="53" y="74"/>
                    <a:pt x="54" y="74"/>
                    <a:pt x="54" y="74"/>
                  </a:cubicBezTo>
                  <a:cubicBezTo>
                    <a:pt x="55" y="74"/>
                    <a:pt x="56" y="72"/>
                    <a:pt x="57" y="72"/>
                  </a:cubicBezTo>
                  <a:cubicBezTo>
                    <a:pt x="58" y="72"/>
                    <a:pt x="58" y="74"/>
                    <a:pt x="59" y="75"/>
                  </a:cubicBezTo>
                  <a:cubicBezTo>
                    <a:pt x="60" y="75"/>
                    <a:pt x="62" y="75"/>
                    <a:pt x="63" y="74"/>
                  </a:cubicBezTo>
                  <a:cubicBezTo>
                    <a:pt x="64" y="74"/>
                    <a:pt x="65" y="75"/>
                    <a:pt x="66" y="74"/>
                  </a:cubicBezTo>
                  <a:cubicBezTo>
                    <a:pt x="66" y="73"/>
                    <a:pt x="66" y="74"/>
                    <a:pt x="65" y="73"/>
                  </a:cubicBezTo>
                  <a:cubicBezTo>
                    <a:pt x="65" y="73"/>
                    <a:pt x="65" y="72"/>
                    <a:pt x="64" y="72"/>
                  </a:cubicBezTo>
                  <a:cubicBezTo>
                    <a:pt x="63" y="71"/>
                    <a:pt x="63" y="70"/>
                    <a:pt x="63" y="68"/>
                  </a:cubicBezTo>
                  <a:cubicBezTo>
                    <a:pt x="63" y="67"/>
                    <a:pt x="64" y="65"/>
                    <a:pt x="63" y="64"/>
                  </a:cubicBezTo>
                  <a:cubicBezTo>
                    <a:pt x="63" y="62"/>
                    <a:pt x="62" y="61"/>
                    <a:pt x="63" y="60"/>
                  </a:cubicBezTo>
                  <a:cubicBezTo>
                    <a:pt x="63" y="59"/>
                    <a:pt x="62" y="59"/>
                    <a:pt x="63" y="57"/>
                  </a:cubicBezTo>
                  <a:cubicBezTo>
                    <a:pt x="63" y="57"/>
                    <a:pt x="64" y="57"/>
                    <a:pt x="64" y="57"/>
                  </a:cubicBezTo>
                  <a:cubicBezTo>
                    <a:pt x="61" y="56"/>
                    <a:pt x="61" y="55"/>
                    <a:pt x="60" y="53"/>
                  </a:cubicBezTo>
                  <a:cubicBezTo>
                    <a:pt x="60" y="52"/>
                    <a:pt x="59" y="52"/>
                    <a:pt x="59" y="52"/>
                  </a:cubicBezTo>
                  <a:cubicBezTo>
                    <a:pt x="58" y="51"/>
                    <a:pt x="59" y="51"/>
                    <a:pt x="58" y="50"/>
                  </a:cubicBezTo>
                  <a:cubicBezTo>
                    <a:pt x="58" y="50"/>
                    <a:pt x="58" y="49"/>
                    <a:pt x="57" y="49"/>
                  </a:cubicBezTo>
                  <a:cubicBezTo>
                    <a:pt x="57" y="47"/>
                    <a:pt x="58" y="47"/>
                    <a:pt x="58" y="46"/>
                  </a:cubicBezTo>
                  <a:cubicBezTo>
                    <a:pt x="58" y="44"/>
                    <a:pt x="56" y="44"/>
                    <a:pt x="56" y="43"/>
                  </a:cubicBezTo>
                  <a:cubicBezTo>
                    <a:pt x="56" y="41"/>
                    <a:pt x="59" y="42"/>
                    <a:pt x="60" y="43"/>
                  </a:cubicBezTo>
                  <a:cubicBezTo>
                    <a:pt x="61" y="43"/>
                    <a:pt x="62" y="43"/>
                    <a:pt x="62" y="44"/>
                  </a:cubicBezTo>
                  <a:cubicBezTo>
                    <a:pt x="64" y="44"/>
                    <a:pt x="64" y="44"/>
                    <a:pt x="65" y="43"/>
                  </a:cubicBezTo>
                  <a:cubicBezTo>
                    <a:pt x="67" y="42"/>
                    <a:pt x="68" y="41"/>
                    <a:pt x="69" y="43"/>
                  </a:cubicBezTo>
                  <a:cubicBezTo>
                    <a:pt x="70" y="43"/>
                    <a:pt x="70" y="44"/>
                    <a:pt x="70" y="45"/>
                  </a:cubicBezTo>
                  <a:cubicBezTo>
                    <a:pt x="70" y="46"/>
                    <a:pt x="69" y="46"/>
                    <a:pt x="69" y="47"/>
                  </a:cubicBezTo>
                  <a:cubicBezTo>
                    <a:pt x="69" y="48"/>
                    <a:pt x="72" y="53"/>
                    <a:pt x="72" y="53"/>
                  </a:cubicBezTo>
                  <a:cubicBezTo>
                    <a:pt x="73" y="53"/>
                    <a:pt x="72" y="52"/>
                    <a:pt x="72" y="52"/>
                  </a:cubicBezTo>
                  <a:cubicBezTo>
                    <a:pt x="73" y="52"/>
                    <a:pt x="73" y="52"/>
                    <a:pt x="73" y="52"/>
                  </a:cubicBezTo>
                  <a:cubicBezTo>
                    <a:pt x="75" y="51"/>
                    <a:pt x="76" y="52"/>
                    <a:pt x="77" y="52"/>
                  </a:cubicBezTo>
                  <a:cubicBezTo>
                    <a:pt x="79" y="53"/>
                    <a:pt x="81" y="53"/>
                    <a:pt x="83" y="53"/>
                  </a:cubicBezTo>
                  <a:cubicBezTo>
                    <a:pt x="84" y="53"/>
                    <a:pt x="85" y="53"/>
                    <a:pt x="86" y="53"/>
                  </a:cubicBezTo>
                  <a:cubicBezTo>
                    <a:pt x="87" y="54"/>
                    <a:pt x="89" y="55"/>
                    <a:pt x="90" y="55"/>
                  </a:cubicBezTo>
                  <a:cubicBezTo>
                    <a:pt x="92" y="55"/>
                    <a:pt x="94" y="54"/>
                    <a:pt x="95" y="53"/>
                  </a:cubicBezTo>
                  <a:cubicBezTo>
                    <a:pt x="97" y="52"/>
                    <a:pt x="98" y="51"/>
                    <a:pt x="100" y="51"/>
                  </a:cubicBezTo>
                  <a:cubicBezTo>
                    <a:pt x="102" y="51"/>
                    <a:pt x="104" y="50"/>
                    <a:pt x="104" y="48"/>
                  </a:cubicBezTo>
                  <a:cubicBezTo>
                    <a:pt x="104" y="48"/>
                    <a:pt x="102" y="49"/>
                    <a:pt x="102" y="50"/>
                  </a:cubicBezTo>
                  <a:cubicBezTo>
                    <a:pt x="101" y="50"/>
                    <a:pt x="100" y="50"/>
                    <a:pt x="99" y="50"/>
                  </a:cubicBezTo>
                  <a:cubicBezTo>
                    <a:pt x="98" y="50"/>
                    <a:pt x="96" y="49"/>
                    <a:pt x="95" y="48"/>
                  </a:cubicBezTo>
                  <a:cubicBezTo>
                    <a:pt x="95" y="48"/>
                    <a:pt x="95" y="47"/>
                    <a:pt x="95" y="47"/>
                  </a:cubicBezTo>
                  <a:cubicBezTo>
                    <a:pt x="95" y="47"/>
                    <a:pt x="96" y="46"/>
                    <a:pt x="96" y="46"/>
                  </a:cubicBezTo>
                  <a:cubicBezTo>
                    <a:pt x="97" y="44"/>
                    <a:pt x="97" y="43"/>
                    <a:pt x="99" y="42"/>
                  </a:cubicBezTo>
                  <a:cubicBezTo>
                    <a:pt x="102" y="39"/>
                    <a:pt x="106" y="38"/>
                    <a:pt x="110" y="37"/>
                  </a:cubicBezTo>
                  <a:cubicBezTo>
                    <a:pt x="114" y="36"/>
                    <a:pt x="117" y="35"/>
                    <a:pt x="120" y="32"/>
                  </a:cubicBezTo>
                  <a:cubicBezTo>
                    <a:pt x="122" y="31"/>
                    <a:pt x="122" y="29"/>
                    <a:pt x="123" y="28"/>
                  </a:cubicBezTo>
                  <a:cubicBezTo>
                    <a:pt x="125" y="26"/>
                    <a:pt x="125" y="28"/>
                    <a:pt x="127" y="28"/>
                  </a:cubicBezTo>
                  <a:cubicBezTo>
                    <a:pt x="127" y="29"/>
                    <a:pt x="127" y="28"/>
                    <a:pt x="127" y="27"/>
                  </a:cubicBezTo>
                  <a:cubicBezTo>
                    <a:pt x="126" y="26"/>
                    <a:pt x="125" y="26"/>
                    <a:pt x="124" y="25"/>
                  </a:cubicBezTo>
                  <a:cubicBezTo>
                    <a:pt x="124" y="24"/>
                    <a:pt x="124" y="24"/>
                    <a:pt x="125" y="23"/>
                  </a:cubicBezTo>
                  <a:cubicBezTo>
                    <a:pt x="125" y="22"/>
                    <a:pt x="125" y="23"/>
                    <a:pt x="125" y="22"/>
                  </a:cubicBezTo>
                  <a:cubicBezTo>
                    <a:pt x="125" y="22"/>
                    <a:pt x="124" y="21"/>
                    <a:pt x="124" y="21"/>
                  </a:cubicBezTo>
                  <a:cubicBezTo>
                    <a:pt x="124" y="20"/>
                    <a:pt x="124" y="20"/>
                    <a:pt x="124" y="19"/>
                  </a:cubicBezTo>
                  <a:cubicBezTo>
                    <a:pt x="125" y="17"/>
                    <a:pt x="125" y="16"/>
                    <a:pt x="124" y="14"/>
                  </a:cubicBezTo>
                  <a:cubicBezTo>
                    <a:pt x="124" y="12"/>
                    <a:pt x="125" y="11"/>
                    <a:pt x="125" y="8"/>
                  </a:cubicBezTo>
                  <a:cubicBezTo>
                    <a:pt x="125" y="7"/>
                    <a:pt x="125" y="7"/>
                    <a:pt x="127" y="6"/>
                  </a:cubicBezTo>
                  <a:cubicBezTo>
                    <a:pt x="128" y="5"/>
                    <a:pt x="130" y="3"/>
                    <a:pt x="132" y="3"/>
                  </a:cubicBezTo>
                  <a:cubicBezTo>
                    <a:pt x="136" y="2"/>
                    <a:pt x="139" y="1"/>
                    <a:pt x="143" y="0"/>
                  </a:cubicBezTo>
                  <a:cubicBezTo>
                    <a:pt x="143" y="1"/>
                    <a:pt x="144" y="2"/>
                    <a:pt x="144" y="3"/>
                  </a:cubicBezTo>
                  <a:cubicBezTo>
                    <a:pt x="145" y="4"/>
                    <a:pt x="144" y="4"/>
                    <a:pt x="144" y="5"/>
                  </a:cubicBezTo>
                  <a:cubicBezTo>
                    <a:pt x="144" y="9"/>
                    <a:pt x="146" y="8"/>
                    <a:pt x="147" y="9"/>
                  </a:cubicBezTo>
                  <a:cubicBezTo>
                    <a:pt x="148" y="10"/>
                    <a:pt x="148" y="11"/>
                    <a:pt x="149" y="12"/>
                  </a:cubicBezTo>
                  <a:cubicBezTo>
                    <a:pt x="150" y="12"/>
                    <a:pt x="150" y="11"/>
                    <a:pt x="151" y="11"/>
                  </a:cubicBezTo>
                  <a:cubicBezTo>
                    <a:pt x="153" y="10"/>
                    <a:pt x="155" y="9"/>
                    <a:pt x="156" y="11"/>
                  </a:cubicBezTo>
                  <a:cubicBezTo>
                    <a:pt x="157" y="13"/>
                    <a:pt x="157" y="15"/>
                    <a:pt x="158" y="17"/>
                  </a:cubicBezTo>
                  <a:cubicBezTo>
                    <a:pt x="159" y="19"/>
                    <a:pt x="161" y="18"/>
                    <a:pt x="163" y="18"/>
                  </a:cubicBezTo>
                  <a:cubicBezTo>
                    <a:pt x="166" y="19"/>
                    <a:pt x="164" y="23"/>
                    <a:pt x="166" y="25"/>
                  </a:cubicBezTo>
                  <a:cubicBezTo>
                    <a:pt x="167" y="25"/>
                    <a:pt x="172" y="24"/>
                    <a:pt x="172" y="23"/>
                  </a:cubicBezTo>
                  <a:cubicBezTo>
                    <a:pt x="173" y="24"/>
                    <a:pt x="175" y="25"/>
                    <a:pt x="176" y="26"/>
                  </a:cubicBezTo>
                  <a:cubicBezTo>
                    <a:pt x="176" y="27"/>
                    <a:pt x="176" y="26"/>
                    <a:pt x="176" y="27"/>
                  </a:cubicBezTo>
                  <a:cubicBezTo>
                    <a:pt x="176" y="28"/>
                    <a:pt x="175" y="29"/>
                    <a:pt x="175" y="30"/>
                  </a:cubicBezTo>
                  <a:cubicBezTo>
                    <a:pt x="175" y="31"/>
                    <a:pt x="176" y="30"/>
                    <a:pt x="176" y="32"/>
                  </a:cubicBezTo>
                  <a:cubicBezTo>
                    <a:pt x="175" y="33"/>
                    <a:pt x="174" y="33"/>
                    <a:pt x="175" y="34"/>
                  </a:cubicBezTo>
                  <a:cubicBezTo>
                    <a:pt x="175" y="35"/>
                    <a:pt x="177" y="35"/>
                    <a:pt x="178" y="35"/>
                  </a:cubicBezTo>
                  <a:cubicBezTo>
                    <a:pt x="180" y="36"/>
                    <a:pt x="183" y="36"/>
                    <a:pt x="184" y="34"/>
                  </a:cubicBezTo>
                  <a:cubicBezTo>
                    <a:pt x="186" y="35"/>
                    <a:pt x="186" y="26"/>
                    <a:pt x="190" y="30"/>
                  </a:cubicBezTo>
                  <a:cubicBezTo>
                    <a:pt x="189" y="30"/>
                    <a:pt x="187" y="33"/>
                    <a:pt x="187" y="34"/>
                  </a:cubicBezTo>
                  <a:cubicBezTo>
                    <a:pt x="187" y="35"/>
                    <a:pt x="189" y="35"/>
                    <a:pt x="189" y="36"/>
                  </a:cubicBezTo>
                  <a:cubicBezTo>
                    <a:pt x="189" y="37"/>
                    <a:pt x="188" y="38"/>
                    <a:pt x="189" y="39"/>
                  </a:cubicBezTo>
                  <a:cubicBezTo>
                    <a:pt x="189" y="40"/>
                    <a:pt x="189" y="39"/>
                    <a:pt x="190" y="40"/>
                  </a:cubicBezTo>
                  <a:cubicBezTo>
                    <a:pt x="191" y="40"/>
                    <a:pt x="191" y="40"/>
                    <a:pt x="192" y="40"/>
                  </a:cubicBezTo>
                  <a:cubicBezTo>
                    <a:pt x="193" y="41"/>
                    <a:pt x="194" y="42"/>
                    <a:pt x="195" y="43"/>
                  </a:cubicBezTo>
                  <a:cubicBezTo>
                    <a:pt x="195" y="43"/>
                    <a:pt x="196" y="43"/>
                    <a:pt x="196" y="43"/>
                  </a:cubicBezTo>
                  <a:cubicBezTo>
                    <a:pt x="197" y="43"/>
                    <a:pt x="197" y="44"/>
                    <a:pt x="197" y="44"/>
                  </a:cubicBezTo>
                  <a:cubicBezTo>
                    <a:pt x="198" y="45"/>
                    <a:pt x="199" y="45"/>
                    <a:pt x="200" y="46"/>
                  </a:cubicBezTo>
                  <a:cubicBezTo>
                    <a:pt x="201" y="47"/>
                    <a:pt x="200" y="49"/>
                    <a:pt x="202" y="49"/>
                  </a:cubicBezTo>
                  <a:cubicBezTo>
                    <a:pt x="202" y="48"/>
                    <a:pt x="204" y="48"/>
                    <a:pt x="205" y="48"/>
                  </a:cubicBezTo>
                  <a:cubicBezTo>
                    <a:pt x="208" y="48"/>
                    <a:pt x="209" y="50"/>
                    <a:pt x="211" y="51"/>
                  </a:cubicBezTo>
                  <a:cubicBezTo>
                    <a:pt x="211" y="51"/>
                    <a:pt x="213" y="50"/>
                    <a:pt x="214" y="50"/>
                  </a:cubicBezTo>
                  <a:cubicBezTo>
                    <a:pt x="215" y="50"/>
                    <a:pt x="215" y="50"/>
                    <a:pt x="216" y="50"/>
                  </a:cubicBezTo>
                  <a:cubicBezTo>
                    <a:pt x="219" y="50"/>
                    <a:pt x="220" y="50"/>
                    <a:pt x="222" y="52"/>
                  </a:cubicBezTo>
                  <a:cubicBezTo>
                    <a:pt x="223" y="53"/>
                    <a:pt x="223" y="54"/>
                    <a:pt x="224" y="56"/>
                  </a:cubicBezTo>
                  <a:cubicBezTo>
                    <a:pt x="225" y="57"/>
                    <a:pt x="225" y="58"/>
                    <a:pt x="227" y="59"/>
                  </a:cubicBezTo>
                  <a:cubicBezTo>
                    <a:pt x="229" y="59"/>
                    <a:pt x="231" y="60"/>
                    <a:pt x="233" y="60"/>
                  </a:cubicBezTo>
                  <a:cubicBezTo>
                    <a:pt x="234" y="60"/>
                    <a:pt x="239" y="60"/>
                    <a:pt x="239" y="59"/>
                  </a:cubicBezTo>
                  <a:cubicBezTo>
                    <a:pt x="240" y="60"/>
                    <a:pt x="241" y="61"/>
                    <a:pt x="242" y="62"/>
                  </a:cubicBezTo>
                  <a:cubicBezTo>
                    <a:pt x="244" y="63"/>
                    <a:pt x="245" y="63"/>
                    <a:pt x="247" y="63"/>
                  </a:cubicBezTo>
                  <a:cubicBezTo>
                    <a:pt x="248" y="62"/>
                    <a:pt x="249" y="63"/>
                    <a:pt x="251" y="64"/>
                  </a:cubicBezTo>
                  <a:cubicBezTo>
                    <a:pt x="251" y="64"/>
                    <a:pt x="254" y="64"/>
                    <a:pt x="254" y="65"/>
                  </a:cubicBezTo>
                  <a:cubicBezTo>
                    <a:pt x="254" y="65"/>
                    <a:pt x="254" y="64"/>
                    <a:pt x="254" y="65"/>
                  </a:cubicBezTo>
                  <a:close/>
                  <a:moveTo>
                    <a:pt x="279" y="259"/>
                  </a:moveTo>
                  <a:cubicBezTo>
                    <a:pt x="281" y="257"/>
                    <a:pt x="281" y="255"/>
                    <a:pt x="281" y="252"/>
                  </a:cubicBezTo>
                  <a:cubicBezTo>
                    <a:pt x="280" y="249"/>
                    <a:pt x="281" y="247"/>
                    <a:pt x="280" y="245"/>
                  </a:cubicBezTo>
                  <a:cubicBezTo>
                    <a:pt x="280" y="243"/>
                    <a:pt x="279" y="243"/>
                    <a:pt x="279" y="242"/>
                  </a:cubicBezTo>
                  <a:cubicBezTo>
                    <a:pt x="279" y="240"/>
                    <a:pt x="279" y="239"/>
                    <a:pt x="279" y="238"/>
                  </a:cubicBezTo>
                  <a:cubicBezTo>
                    <a:pt x="279" y="236"/>
                    <a:pt x="279" y="233"/>
                    <a:pt x="277" y="232"/>
                  </a:cubicBezTo>
                  <a:cubicBezTo>
                    <a:pt x="276" y="233"/>
                    <a:pt x="276" y="236"/>
                    <a:pt x="276" y="238"/>
                  </a:cubicBezTo>
                  <a:cubicBezTo>
                    <a:pt x="277" y="239"/>
                    <a:pt x="277" y="240"/>
                    <a:pt x="276" y="241"/>
                  </a:cubicBezTo>
                  <a:cubicBezTo>
                    <a:pt x="275" y="241"/>
                    <a:pt x="274" y="240"/>
                    <a:pt x="274" y="239"/>
                  </a:cubicBezTo>
                  <a:cubicBezTo>
                    <a:pt x="272" y="240"/>
                    <a:pt x="271" y="242"/>
                    <a:pt x="269" y="242"/>
                  </a:cubicBezTo>
                  <a:cubicBezTo>
                    <a:pt x="268" y="243"/>
                    <a:pt x="265" y="244"/>
                    <a:pt x="264" y="244"/>
                  </a:cubicBezTo>
                  <a:cubicBezTo>
                    <a:pt x="264" y="245"/>
                    <a:pt x="264" y="246"/>
                    <a:pt x="263" y="247"/>
                  </a:cubicBezTo>
                  <a:cubicBezTo>
                    <a:pt x="263" y="247"/>
                    <a:pt x="263" y="247"/>
                    <a:pt x="262" y="247"/>
                  </a:cubicBezTo>
                  <a:cubicBezTo>
                    <a:pt x="261" y="249"/>
                    <a:pt x="261" y="248"/>
                    <a:pt x="262" y="250"/>
                  </a:cubicBezTo>
                  <a:cubicBezTo>
                    <a:pt x="262" y="251"/>
                    <a:pt x="263" y="251"/>
                    <a:pt x="263" y="252"/>
                  </a:cubicBezTo>
                  <a:cubicBezTo>
                    <a:pt x="263" y="253"/>
                    <a:pt x="262" y="253"/>
                    <a:pt x="262" y="254"/>
                  </a:cubicBezTo>
                  <a:cubicBezTo>
                    <a:pt x="262" y="256"/>
                    <a:pt x="264" y="256"/>
                    <a:pt x="264" y="257"/>
                  </a:cubicBezTo>
                  <a:cubicBezTo>
                    <a:pt x="265" y="259"/>
                    <a:pt x="263" y="259"/>
                    <a:pt x="262" y="260"/>
                  </a:cubicBezTo>
                  <a:cubicBezTo>
                    <a:pt x="261" y="262"/>
                    <a:pt x="264" y="261"/>
                    <a:pt x="266" y="262"/>
                  </a:cubicBezTo>
                  <a:cubicBezTo>
                    <a:pt x="266" y="264"/>
                    <a:pt x="263" y="263"/>
                    <a:pt x="263" y="265"/>
                  </a:cubicBezTo>
                  <a:cubicBezTo>
                    <a:pt x="264" y="265"/>
                    <a:pt x="268" y="266"/>
                    <a:pt x="267" y="268"/>
                  </a:cubicBezTo>
                  <a:cubicBezTo>
                    <a:pt x="267" y="269"/>
                    <a:pt x="264" y="268"/>
                    <a:pt x="265" y="270"/>
                  </a:cubicBezTo>
                  <a:cubicBezTo>
                    <a:pt x="266" y="270"/>
                    <a:pt x="267" y="272"/>
                    <a:pt x="268" y="273"/>
                  </a:cubicBezTo>
                  <a:cubicBezTo>
                    <a:pt x="269" y="273"/>
                    <a:pt x="270" y="272"/>
                    <a:pt x="270" y="273"/>
                  </a:cubicBezTo>
                  <a:cubicBezTo>
                    <a:pt x="271" y="273"/>
                    <a:pt x="271" y="273"/>
                    <a:pt x="272" y="274"/>
                  </a:cubicBezTo>
                  <a:cubicBezTo>
                    <a:pt x="273" y="275"/>
                    <a:pt x="273" y="276"/>
                    <a:pt x="274" y="274"/>
                  </a:cubicBezTo>
                  <a:cubicBezTo>
                    <a:pt x="275" y="273"/>
                    <a:pt x="275" y="272"/>
                    <a:pt x="277" y="271"/>
                  </a:cubicBezTo>
                  <a:cubicBezTo>
                    <a:pt x="277" y="270"/>
                    <a:pt x="276" y="270"/>
                    <a:pt x="276" y="269"/>
                  </a:cubicBezTo>
                  <a:cubicBezTo>
                    <a:pt x="276" y="269"/>
                    <a:pt x="277" y="269"/>
                    <a:pt x="277" y="268"/>
                  </a:cubicBezTo>
                  <a:cubicBezTo>
                    <a:pt x="277" y="264"/>
                    <a:pt x="277" y="261"/>
                    <a:pt x="279" y="259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40" name="Freeform 47">
              <a:extLst>
                <a:ext uri="{FF2B5EF4-FFF2-40B4-BE49-F238E27FC236}">
                  <a16:creationId xmlns:a16="http://schemas.microsoft.com/office/drawing/2014/main" id="{2CD087AE-85A6-2C7D-4B68-96745EAF066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7877175" y="2921000"/>
              <a:ext cx="92075" cy="163512"/>
            </a:xfrm>
            <a:custGeom>
              <a:avLst/>
              <a:gdLst>
                <a:gd name="T0" fmla="*/ 8 w 24"/>
                <a:gd name="T1" fmla="*/ 15 h 43"/>
                <a:gd name="T2" fmla="*/ 1 w 24"/>
                <a:gd name="T3" fmla="*/ 11 h 43"/>
                <a:gd name="T4" fmla="*/ 5 w 24"/>
                <a:gd name="T5" fmla="*/ 12 h 43"/>
                <a:gd name="T6" fmla="*/ 8 w 24"/>
                <a:gd name="T7" fmla="*/ 15 h 43"/>
                <a:gd name="T8" fmla="*/ 8 w 24"/>
                <a:gd name="T9" fmla="*/ 15 h 43"/>
                <a:gd name="T10" fmla="*/ 12 w 24"/>
                <a:gd name="T11" fmla="*/ 17 h 43"/>
                <a:gd name="T12" fmla="*/ 14 w 24"/>
                <a:gd name="T13" fmla="*/ 19 h 43"/>
                <a:gd name="T14" fmla="*/ 5 w 24"/>
                <a:gd name="T15" fmla="*/ 4 h 43"/>
                <a:gd name="T16" fmla="*/ 8 w 24"/>
                <a:gd name="T17" fmla="*/ 10 h 43"/>
                <a:gd name="T18" fmla="*/ 12 w 24"/>
                <a:gd name="T19" fmla="*/ 17 h 43"/>
                <a:gd name="T20" fmla="*/ 12 w 24"/>
                <a:gd name="T21" fmla="*/ 17 h 43"/>
                <a:gd name="T22" fmla="*/ 10 w 24"/>
                <a:gd name="T23" fmla="*/ 3 h 43"/>
                <a:gd name="T24" fmla="*/ 11 w 24"/>
                <a:gd name="T25" fmla="*/ 8 h 43"/>
                <a:gd name="T26" fmla="*/ 16 w 24"/>
                <a:gd name="T27" fmla="*/ 13 h 43"/>
                <a:gd name="T28" fmla="*/ 11 w 24"/>
                <a:gd name="T29" fmla="*/ 5 h 43"/>
                <a:gd name="T30" fmla="*/ 10 w 24"/>
                <a:gd name="T31" fmla="*/ 3 h 43"/>
                <a:gd name="T32" fmla="*/ 10 w 24"/>
                <a:gd name="T33" fmla="*/ 3 h 43"/>
                <a:gd name="T34" fmla="*/ 16 w 24"/>
                <a:gd name="T35" fmla="*/ 4 h 43"/>
                <a:gd name="T36" fmla="*/ 18 w 24"/>
                <a:gd name="T37" fmla="*/ 8 h 43"/>
                <a:gd name="T38" fmla="*/ 21 w 24"/>
                <a:gd name="T39" fmla="*/ 7 h 43"/>
                <a:gd name="T40" fmla="*/ 22 w 24"/>
                <a:gd name="T41" fmla="*/ 4 h 43"/>
                <a:gd name="T42" fmla="*/ 20 w 24"/>
                <a:gd name="T43" fmla="*/ 4 h 43"/>
                <a:gd name="T44" fmla="*/ 19 w 24"/>
                <a:gd name="T45" fmla="*/ 2 h 43"/>
                <a:gd name="T46" fmla="*/ 18 w 24"/>
                <a:gd name="T47" fmla="*/ 0 h 43"/>
                <a:gd name="T48" fmla="*/ 18 w 24"/>
                <a:gd name="T49" fmla="*/ 3 h 43"/>
                <a:gd name="T50" fmla="*/ 19 w 24"/>
                <a:gd name="T51" fmla="*/ 6 h 43"/>
                <a:gd name="T52" fmla="*/ 16 w 24"/>
                <a:gd name="T53" fmla="*/ 3 h 43"/>
                <a:gd name="T54" fmla="*/ 16 w 24"/>
                <a:gd name="T55" fmla="*/ 4 h 43"/>
                <a:gd name="T56" fmla="*/ 16 w 24"/>
                <a:gd name="T57" fmla="*/ 4 h 43"/>
                <a:gd name="T58" fmla="*/ 11 w 24"/>
                <a:gd name="T59" fmla="*/ 35 h 43"/>
                <a:gd name="T60" fmla="*/ 14 w 24"/>
                <a:gd name="T61" fmla="*/ 41 h 43"/>
                <a:gd name="T62" fmla="*/ 15 w 24"/>
                <a:gd name="T63" fmla="*/ 38 h 43"/>
                <a:gd name="T64" fmla="*/ 12 w 24"/>
                <a:gd name="T65" fmla="*/ 32 h 43"/>
                <a:gd name="T66" fmla="*/ 11 w 24"/>
                <a:gd name="T67" fmla="*/ 35 h 43"/>
                <a:gd name="T68" fmla="*/ 11 w 24"/>
                <a:gd name="T69" fmla="*/ 35 h 43"/>
                <a:gd name="T70" fmla="*/ 11 w 24"/>
                <a:gd name="T71" fmla="*/ 23 h 43"/>
                <a:gd name="T72" fmla="*/ 14 w 24"/>
                <a:gd name="T73" fmla="*/ 25 h 43"/>
                <a:gd name="T74" fmla="*/ 16 w 24"/>
                <a:gd name="T75" fmla="*/ 27 h 43"/>
                <a:gd name="T76" fmla="*/ 15 w 24"/>
                <a:gd name="T77" fmla="*/ 21 h 43"/>
                <a:gd name="T78" fmla="*/ 11 w 24"/>
                <a:gd name="T79" fmla="*/ 23 h 43"/>
                <a:gd name="T80" fmla="*/ 11 w 24"/>
                <a:gd name="T81" fmla="*/ 2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" h="43">
                  <a:moveTo>
                    <a:pt x="8" y="15"/>
                  </a:moveTo>
                  <a:cubicBezTo>
                    <a:pt x="5" y="15"/>
                    <a:pt x="0" y="15"/>
                    <a:pt x="1" y="11"/>
                  </a:cubicBezTo>
                  <a:cubicBezTo>
                    <a:pt x="2" y="11"/>
                    <a:pt x="4" y="11"/>
                    <a:pt x="5" y="12"/>
                  </a:cubicBezTo>
                  <a:cubicBezTo>
                    <a:pt x="6" y="13"/>
                    <a:pt x="6" y="14"/>
                    <a:pt x="8" y="15"/>
                  </a:cubicBezTo>
                  <a:cubicBezTo>
                    <a:pt x="5" y="15"/>
                    <a:pt x="6" y="14"/>
                    <a:pt x="8" y="15"/>
                  </a:cubicBezTo>
                  <a:close/>
                  <a:moveTo>
                    <a:pt x="12" y="17"/>
                  </a:moveTo>
                  <a:cubicBezTo>
                    <a:pt x="12" y="18"/>
                    <a:pt x="13" y="19"/>
                    <a:pt x="14" y="19"/>
                  </a:cubicBezTo>
                  <a:cubicBezTo>
                    <a:pt x="16" y="17"/>
                    <a:pt x="8" y="3"/>
                    <a:pt x="5" y="4"/>
                  </a:cubicBezTo>
                  <a:cubicBezTo>
                    <a:pt x="4" y="7"/>
                    <a:pt x="7" y="8"/>
                    <a:pt x="8" y="10"/>
                  </a:cubicBezTo>
                  <a:cubicBezTo>
                    <a:pt x="9" y="12"/>
                    <a:pt x="10" y="15"/>
                    <a:pt x="12" y="17"/>
                  </a:cubicBezTo>
                  <a:cubicBezTo>
                    <a:pt x="12" y="18"/>
                    <a:pt x="9" y="13"/>
                    <a:pt x="12" y="17"/>
                  </a:cubicBezTo>
                  <a:close/>
                  <a:moveTo>
                    <a:pt x="10" y="3"/>
                  </a:moveTo>
                  <a:cubicBezTo>
                    <a:pt x="6" y="3"/>
                    <a:pt x="11" y="7"/>
                    <a:pt x="11" y="8"/>
                  </a:cubicBezTo>
                  <a:cubicBezTo>
                    <a:pt x="13" y="10"/>
                    <a:pt x="13" y="13"/>
                    <a:pt x="16" y="13"/>
                  </a:cubicBezTo>
                  <a:cubicBezTo>
                    <a:pt x="17" y="12"/>
                    <a:pt x="14" y="4"/>
                    <a:pt x="11" y="5"/>
                  </a:cubicBezTo>
                  <a:cubicBezTo>
                    <a:pt x="10" y="4"/>
                    <a:pt x="12" y="3"/>
                    <a:pt x="10" y="3"/>
                  </a:cubicBezTo>
                  <a:cubicBezTo>
                    <a:pt x="8" y="3"/>
                    <a:pt x="10" y="3"/>
                    <a:pt x="10" y="3"/>
                  </a:cubicBezTo>
                  <a:close/>
                  <a:moveTo>
                    <a:pt x="16" y="4"/>
                  </a:moveTo>
                  <a:cubicBezTo>
                    <a:pt x="17" y="5"/>
                    <a:pt x="17" y="7"/>
                    <a:pt x="18" y="8"/>
                  </a:cubicBezTo>
                  <a:cubicBezTo>
                    <a:pt x="20" y="9"/>
                    <a:pt x="20" y="8"/>
                    <a:pt x="21" y="7"/>
                  </a:cubicBezTo>
                  <a:cubicBezTo>
                    <a:pt x="22" y="6"/>
                    <a:pt x="24" y="6"/>
                    <a:pt x="22" y="4"/>
                  </a:cubicBezTo>
                  <a:cubicBezTo>
                    <a:pt x="22" y="4"/>
                    <a:pt x="21" y="4"/>
                    <a:pt x="20" y="4"/>
                  </a:cubicBezTo>
                  <a:cubicBezTo>
                    <a:pt x="20" y="4"/>
                    <a:pt x="19" y="2"/>
                    <a:pt x="19" y="2"/>
                  </a:cubicBezTo>
                  <a:cubicBezTo>
                    <a:pt x="19" y="2"/>
                    <a:pt x="19" y="0"/>
                    <a:pt x="18" y="0"/>
                  </a:cubicBezTo>
                  <a:cubicBezTo>
                    <a:pt x="17" y="1"/>
                    <a:pt x="18" y="3"/>
                    <a:pt x="18" y="3"/>
                  </a:cubicBezTo>
                  <a:cubicBezTo>
                    <a:pt x="18" y="4"/>
                    <a:pt x="20" y="6"/>
                    <a:pt x="19" y="6"/>
                  </a:cubicBezTo>
                  <a:cubicBezTo>
                    <a:pt x="18" y="5"/>
                    <a:pt x="17" y="3"/>
                    <a:pt x="16" y="3"/>
                  </a:cubicBezTo>
                  <a:cubicBezTo>
                    <a:pt x="15" y="3"/>
                    <a:pt x="15" y="4"/>
                    <a:pt x="16" y="4"/>
                  </a:cubicBezTo>
                  <a:cubicBezTo>
                    <a:pt x="17" y="5"/>
                    <a:pt x="15" y="4"/>
                    <a:pt x="16" y="4"/>
                  </a:cubicBezTo>
                  <a:close/>
                  <a:moveTo>
                    <a:pt x="11" y="35"/>
                  </a:moveTo>
                  <a:cubicBezTo>
                    <a:pt x="12" y="36"/>
                    <a:pt x="12" y="40"/>
                    <a:pt x="14" y="41"/>
                  </a:cubicBezTo>
                  <a:cubicBezTo>
                    <a:pt x="17" y="43"/>
                    <a:pt x="16" y="39"/>
                    <a:pt x="15" y="38"/>
                  </a:cubicBezTo>
                  <a:cubicBezTo>
                    <a:pt x="15" y="37"/>
                    <a:pt x="13" y="33"/>
                    <a:pt x="12" y="32"/>
                  </a:cubicBezTo>
                  <a:cubicBezTo>
                    <a:pt x="10" y="31"/>
                    <a:pt x="10" y="34"/>
                    <a:pt x="11" y="35"/>
                  </a:cubicBezTo>
                  <a:cubicBezTo>
                    <a:pt x="11" y="36"/>
                    <a:pt x="10" y="34"/>
                    <a:pt x="11" y="35"/>
                  </a:cubicBezTo>
                  <a:close/>
                  <a:moveTo>
                    <a:pt x="11" y="23"/>
                  </a:moveTo>
                  <a:cubicBezTo>
                    <a:pt x="12" y="24"/>
                    <a:pt x="13" y="24"/>
                    <a:pt x="14" y="25"/>
                  </a:cubicBezTo>
                  <a:cubicBezTo>
                    <a:pt x="15" y="25"/>
                    <a:pt x="15" y="26"/>
                    <a:pt x="16" y="27"/>
                  </a:cubicBezTo>
                  <a:cubicBezTo>
                    <a:pt x="18" y="26"/>
                    <a:pt x="16" y="22"/>
                    <a:pt x="15" y="21"/>
                  </a:cubicBezTo>
                  <a:cubicBezTo>
                    <a:pt x="13" y="20"/>
                    <a:pt x="10" y="20"/>
                    <a:pt x="11" y="23"/>
                  </a:cubicBezTo>
                  <a:cubicBezTo>
                    <a:pt x="12" y="23"/>
                    <a:pt x="11" y="22"/>
                    <a:pt x="11" y="23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41" name="Freeform 48">
              <a:extLst>
                <a:ext uri="{FF2B5EF4-FFF2-40B4-BE49-F238E27FC236}">
                  <a16:creationId xmlns:a16="http://schemas.microsoft.com/office/drawing/2014/main" id="{7254BDFB-F5AA-8F3B-5173-D8E3FE8F7CF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0055225" y="3336925"/>
              <a:ext cx="476250" cy="311150"/>
            </a:xfrm>
            <a:custGeom>
              <a:avLst/>
              <a:gdLst>
                <a:gd name="T0" fmla="*/ 4 w 125"/>
                <a:gd name="T1" fmla="*/ 56 h 82"/>
                <a:gd name="T2" fmla="*/ 3 w 125"/>
                <a:gd name="T3" fmla="*/ 45 h 82"/>
                <a:gd name="T4" fmla="*/ 9 w 125"/>
                <a:gd name="T5" fmla="*/ 45 h 82"/>
                <a:gd name="T6" fmla="*/ 12 w 125"/>
                <a:gd name="T7" fmla="*/ 43 h 82"/>
                <a:gd name="T8" fmla="*/ 20 w 125"/>
                <a:gd name="T9" fmla="*/ 41 h 82"/>
                <a:gd name="T10" fmla="*/ 29 w 125"/>
                <a:gd name="T11" fmla="*/ 46 h 82"/>
                <a:gd name="T12" fmla="*/ 22 w 125"/>
                <a:gd name="T13" fmla="*/ 52 h 82"/>
                <a:gd name="T14" fmla="*/ 8 w 125"/>
                <a:gd name="T15" fmla="*/ 65 h 82"/>
                <a:gd name="T16" fmla="*/ 7 w 125"/>
                <a:gd name="T17" fmla="*/ 60 h 82"/>
                <a:gd name="T18" fmla="*/ 19 w 125"/>
                <a:gd name="T19" fmla="*/ 34 h 82"/>
                <a:gd name="T20" fmla="*/ 24 w 125"/>
                <a:gd name="T21" fmla="*/ 31 h 82"/>
                <a:gd name="T22" fmla="*/ 18 w 125"/>
                <a:gd name="T23" fmla="*/ 23 h 82"/>
                <a:gd name="T24" fmla="*/ 12 w 125"/>
                <a:gd name="T25" fmla="*/ 32 h 82"/>
                <a:gd name="T26" fmla="*/ 26 w 125"/>
                <a:gd name="T27" fmla="*/ 25 h 82"/>
                <a:gd name="T28" fmla="*/ 26 w 125"/>
                <a:gd name="T29" fmla="*/ 25 h 82"/>
                <a:gd name="T30" fmla="*/ 26 w 125"/>
                <a:gd name="T31" fmla="*/ 40 h 82"/>
                <a:gd name="T32" fmla="*/ 108 w 125"/>
                <a:gd name="T33" fmla="*/ 79 h 82"/>
                <a:gd name="T34" fmla="*/ 116 w 125"/>
                <a:gd name="T35" fmla="*/ 68 h 82"/>
                <a:gd name="T36" fmla="*/ 112 w 125"/>
                <a:gd name="T37" fmla="*/ 57 h 82"/>
                <a:gd name="T38" fmla="*/ 111 w 125"/>
                <a:gd name="T39" fmla="*/ 32 h 82"/>
                <a:gd name="T40" fmla="*/ 121 w 125"/>
                <a:gd name="T41" fmla="*/ 16 h 82"/>
                <a:gd name="T42" fmla="*/ 122 w 125"/>
                <a:gd name="T43" fmla="*/ 9 h 82"/>
                <a:gd name="T44" fmla="*/ 97 w 125"/>
                <a:gd name="T45" fmla="*/ 7 h 82"/>
                <a:gd name="T46" fmla="*/ 84 w 125"/>
                <a:gd name="T47" fmla="*/ 4 h 82"/>
                <a:gd name="T48" fmla="*/ 79 w 125"/>
                <a:gd name="T49" fmla="*/ 5 h 82"/>
                <a:gd name="T50" fmla="*/ 75 w 125"/>
                <a:gd name="T51" fmla="*/ 5 h 82"/>
                <a:gd name="T52" fmla="*/ 69 w 125"/>
                <a:gd name="T53" fmla="*/ 7 h 82"/>
                <a:gd name="T54" fmla="*/ 66 w 125"/>
                <a:gd name="T55" fmla="*/ 7 h 82"/>
                <a:gd name="T56" fmla="*/ 59 w 125"/>
                <a:gd name="T57" fmla="*/ 5 h 82"/>
                <a:gd name="T58" fmla="*/ 53 w 125"/>
                <a:gd name="T59" fmla="*/ 4 h 82"/>
                <a:gd name="T60" fmla="*/ 49 w 125"/>
                <a:gd name="T61" fmla="*/ 10 h 82"/>
                <a:gd name="T62" fmla="*/ 44 w 125"/>
                <a:gd name="T63" fmla="*/ 12 h 82"/>
                <a:gd name="T64" fmla="*/ 38 w 125"/>
                <a:gd name="T65" fmla="*/ 16 h 82"/>
                <a:gd name="T66" fmla="*/ 33 w 125"/>
                <a:gd name="T67" fmla="*/ 19 h 82"/>
                <a:gd name="T68" fmla="*/ 36 w 125"/>
                <a:gd name="T69" fmla="*/ 29 h 82"/>
                <a:gd name="T70" fmla="*/ 34 w 125"/>
                <a:gd name="T71" fmla="*/ 35 h 82"/>
                <a:gd name="T72" fmla="*/ 37 w 125"/>
                <a:gd name="T73" fmla="*/ 36 h 82"/>
                <a:gd name="T74" fmla="*/ 37 w 125"/>
                <a:gd name="T75" fmla="*/ 45 h 82"/>
                <a:gd name="T76" fmla="*/ 46 w 125"/>
                <a:gd name="T77" fmla="*/ 55 h 82"/>
                <a:gd name="T78" fmla="*/ 53 w 125"/>
                <a:gd name="T79" fmla="*/ 51 h 82"/>
                <a:gd name="T80" fmla="*/ 49 w 125"/>
                <a:gd name="T81" fmla="*/ 69 h 82"/>
                <a:gd name="T82" fmla="*/ 57 w 125"/>
                <a:gd name="T83" fmla="*/ 66 h 82"/>
                <a:gd name="T84" fmla="*/ 68 w 125"/>
                <a:gd name="T85" fmla="*/ 65 h 82"/>
                <a:gd name="T86" fmla="*/ 70 w 125"/>
                <a:gd name="T87" fmla="*/ 63 h 82"/>
                <a:gd name="T88" fmla="*/ 78 w 125"/>
                <a:gd name="T89" fmla="*/ 69 h 82"/>
                <a:gd name="T90" fmla="*/ 86 w 125"/>
                <a:gd name="T91" fmla="*/ 76 h 82"/>
                <a:gd name="T92" fmla="*/ 99 w 125"/>
                <a:gd name="T93" fmla="*/ 79 h 82"/>
                <a:gd name="T94" fmla="*/ 108 w 125"/>
                <a:gd name="T95" fmla="*/ 79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25" h="82">
                  <a:moveTo>
                    <a:pt x="7" y="60"/>
                  </a:moveTo>
                  <a:cubicBezTo>
                    <a:pt x="8" y="58"/>
                    <a:pt x="7" y="59"/>
                    <a:pt x="6" y="58"/>
                  </a:cubicBezTo>
                  <a:cubicBezTo>
                    <a:pt x="5" y="58"/>
                    <a:pt x="4" y="56"/>
                    <a:pt x="4" y="56"/>
                  </a:cubicBezTo>
                  <a:cubicBezTo>
                    <a:pt x="3" y="55"/>
                    <a:pt x="1" y="55"/>
                    <a:pt x="2" y="53"/>
                  </a:cubicBezTo>
                  <a:cubicBezTo>
                    <a:pt x="3" y="51"/>
                    <a:pt x="5" y="51"/>
                    <a:pt x="3" y="49"/>
                  </a:cubicBezTo>
                  <a:cubicBezTo>
                    <a:pt x="3" y="48"/>
                    <a:pt x="0" y="45"/>
                    <a:pt x="3" y="45"/>
                  </a:cubicBezTo>
                  <a:cubicBezTo>
                    <a:pt x="5" y="45"/>
                    <a:pt x="5" y="47"/>
                    <a:pt x="6" y="48"/>
                  </a:cubicBezTo>
                  <a:cubicBezTo>
                    <a:pt x="7" y="48"/>
                    <a:pt x="6" y="45"/>
                    <a:pt x="8" y="45"/>
                  </a:cubicBezTo>
                  <a:cubicBezTo>
                    <a:pt x="9" y="44"/>
                    <a:pt x="8" y="45"/>
                    <a:pt x="9" y="45"/>
                  </a:cubicBezTo>
                  <a:cubicBezTo>
                    <a:pt x="9" y="45"/>
                    <a:pt x="9" y="46"/>
                    <a:pt x="10" y="45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11" y="43"/>
                    <a:pt x="11" y="43"/>
                    <a:pt x="12" y="43"/>
                  </a:cubicBezTo>
                  <a:cubicBezTo>
                    <a:pt x="14" y="43"/>
                    <a:pt x="14" y="41"/>
                    <a:pt x="16" y="41"/>
                  </a:cubicBezTo>
                  <a:cubicBezTo>
                    <a:pt x="17" y="41"/>
                    <a:pt x="17" y="42"/>
                    <a:pt x="18" y="42"/>
                  </a:cubicBezTo>
                  <a:cubicBezTo>
                    <a:pt x="19" y="42"/>
                    <a:pt x="20" y="42"/>
                    <a:pt x="20" y="41"/>
                  </a:cubicBezTo>
                  <a:cubicBezTo>
                    <a:pt x="22" y="41"/>
                    <a:pt x="23" y="42"/>
                    <a:pt x="25" y="43"/>
                  </a:cubicBezTo>
                  <a:cubicBezTo>
                    <a:pt x="25" y="44"/>
                    <a:pt x="26" y="44"/>
                    <a:pt x="27" y="45"/>
                  </a:cubicBezTo>
                  <a:cubicBezTo>
                    <a:pt x="27" y="45"/>
                    <a:pt x="29" y="45"/>
                    <a:pt x="29" y="46"/>
                  </a:cubicBezTo>
                  <a:cubicBezTo>
                    <a:pt x="31" y="48"/>
                    <a:pt x="28" y="48"/>
                    <a:pt x="27" y="47"/>
                  </a:cubicBezTo>
                  <a:cubicBezTo>
                    <a:pt x="26" y="48"/>
                    <a:pt x="26" y="49"/>
                    <a:pt x="25" y="50"/>
                  </a:cubicBezTo>
                  <a:cubicBezTo>
                    <a:pt x="24" y="51"/>
                    <a:pt x="23" y="51"/>
                    <a:pt x="22" y="52"/>
                  </a:cubicBezTo>
                  <a:cubicBezTo>
                    <a:pt x="22" y="53"/>
                    <a:pt x="17" y="58"/>
                    <a:pt x="17" y="55"/>
                  </a:cubicBezTo>
                  <a:cubicBezTo>
                    <a:pt x="15" y="55"/>
                    <a:pt x="11" y="56"/>
                    <a:pt x="10" y="58"/>
                  </a:cubicBezTo>
                  <a:cubicBezTo>
                    <a:pt x="8" y="60"/>
                    <a:pt x="9" y="63"/>
                    <a:pt x="8" y="65"/>
                  </a:cubicBezTo>
                  <a:cubicBezTo>
                    <a:pt x="6" y="67"/>
                    <a:pt x="3" y="68"/>
                    <a:pt x="4" y="65"/>
                  </a:cubicBezTo>
                  <a:cubicBezTo>
                    <a:pt x="4" y="62"/>
                    <a:pt x="7" y="62"/>
                    <a:pt x="7" y="60"/>
                  </a:cubicBezTo>
                  <a:cubicBezTo>
                    <a:pt x="8" y="58"/>
                    <a:pt x="7" y="61"/>
                    <a:pt x="7" y="60"/>
                  </a:cubicBezTo>
                  <a:close/>
                  <a:moveTo>
                    <a:pt x="14" y="39"/>
                  </a:moveTo>
                  <a:cubicBezTo>
                    <a:pt x="15" y="40"/>
                    <a:pt x="17" y="39"/>
                    <a:pt x="17" y="38"/>
                  </a:cubicBezTo>
                  <a:cubicBezTo>
                    <a:pt x="18" y="37"/>
                    <a:pt x="18" y="35"/>
                    <a:pt x="19" y="34"/>
                  </a:cubicBezTo>
                  <a:cubicBezTo>
                    <a:pt x="20" y="36"/>
                    <a:pt x="21" y="36"/>
                    <a:pt x="21" y="34"/>
                  </a:cubicBezTo>
                  <a:cubicBezTo>
                    <a:pt x="22" y="34"/>
                    <a:pt x="23" y="34"/>
                    <a:pt x="24" y="34"/>
                  </a:cubicBezTo>
                  <a:cubicBezTo>
                    <a:pt x="25" y="33"/>
                    <a:pt x="24" y="31"/>
                    <a:pt x="24" y="31"/>
                  </a:cubicBezTo>
                  <a:cubicBezTo>
                    <a:pt x="23" y="30"/>
                    <a:pt x="22" y="28"/>
                    <a:pt x="21" y="27"/>
                  </a:cubicBezTo>
                  <a:cubicBezTo>
                    <a:pt x="20" y="26"/>
                    <a:pt x="19" y="27"/>
                    <a:pt x="18" y="26"/>
                  </a:cubicBezTo>
                  <a:cubicBezTo>
                    <a:pt x="18" y="25"/>
                    <a:pt x="19" y="23"/>
                    <a:pt x="18" y="23"/>
                  </a:cubicBezTo>
                  <a:cubicBezTo>
                    <a:pt x="17" y="22"/>
                    <a:pt x="15" y="24"/>
                    <a:pt x="15" y="25"/>
                  </a:cubicBezTo>
                  <a:cubicBezTo>
                    <a:pt x="13" y="29"/>
                    <a:pt x="10" y="28"/>
                    <a:pt x="5" y="29"/>
                  </a:cubicBezTo>
                  <a:cubicBezTo>
                    <a:pt x="4" y="31"/>
                    <a:pt x="11" y="31"/>
                    <a:pt x="12" y="32"/>
                  </a:cubicBezTo>
                  <a:cubicBezTo>
                    <a:pt x="12" y="34"/>
                    <a:pt x="13" y="34"/>
                    <a:pt x="13" y="36"/>
                  </a:cubicBezTo>
                  <a:cubicBezTo>
                    <a:pt x="13" y="37"/>
                    <a:pt x="13" y="38"/>
                    <a:pt x="14" y="39"/>
                  </a:cubicBezTo>
                  <a:close/>
                  <a:moveTo>
                    <a:pt x="26" y="25"/>
                  </a:moveTo>
                  <a:cubicBezTo>
                    <a:pt x="24" y="26"/>
                    <a:pt x="28" y="30"/>
                    <a:pt x="30" y="28"/>
                  </a:cubicBezTo>
                  <a:cubicBezTo>
                    <a:pt x="33" y="26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close/>
                  <a:moveTo>
                    <a:pt x="26" y="40"/>
                  </a:moveTo>
                  <a:cubicBezTo>
                    <a:pt x="25" y="43"/>
                    <a:pt x="31" y="46"/>
                    <a:pt x="31" y="43"/>
                  </a:cubicBezTo>
                  <a:cubicBezTo>
                    <a:pt x="31" y="40"/>
                    <a:pt x="27" y="37"/>
                    <a:pt x="26" y="40"/>
                  </a:cubicBezTo>
                  <a:cubicBezTo>
                    <a:pt x="26" y="40"/>
                    <a:pt x="26" y="41"/>
                    <a:pt x="26" y="40"/>
                  </a:cubicBezTo>
                  <a:cubicBezTo>
                    <a:pt x="25" y="42"/>
                    <a:pt x="26" y="41"/>
                    <a:pt x="26" y="40"/>
                  </a:cubicBezTo>
                  <a:close/>
                  <a:moveTo>
                    <a:pt x="108" y="79"/>
                  </a:moveTo>
                  <a:cubicBezTo>
                    <a:pt x="109" y="78"/>
                    <a:pt x="109" y="77"/>
                    <a:pt x="111" y="75"/>
                  </a:cubicBezTo>
                  <a:cubicBezTo>
                    <a:pt x="112" y="74"/>
                    <a:pt x="112" y="73"/>
                    <a:pt x="113" y="72"/>
                  </a:cubicBezTo>
                  <a:cubicBezTo>
                    <a:pt x="114" y="70"/>
                    <a:pt x="119" y="71"/>
                    <a:pt x="116" y="68"/>
                  </a:cubicBezTo>
                  <a:cubicBezTo>
                    <a:pt x="116" y="67"/>
                    <a:pt x="115" y="67"/>
                    <a:pt x="115" y="66"/>
                  </a:cubicBezTo>
                  <a:cubicBezTo>
                    <a:pt x="115" y="66"/>
                    <a:pt x="115" y="64"/>
                    <a:pt x="115" y="64"/>
                  </a:cubicBezTo>
                  <a:cubicBezTo>
                    <a:pt x="114" y="61"/>
                    <a:pt x="113" y="59"/>
                    <a:pt x="112" y="57"/>
                  </a:cubicBezTo>
                  <a:cubicBezTo>
                    <a:pt x="111" y="55"/>
                    <a:pt x="112" y="53"/>
                    <a:pt x="112" y="51"/>
                  </a:cubicBezTo>
                  <a:cubicBezTo>
                    <a:pt x="112" y="49"/>
                    <a:pt x="112" y="46"/>
                    <a:pt x="111" y="44"/>
                  </a:cubicBezTo>
                  <a:cubicBezTo>
                    <a:pt x="111" y="39"/>
                    <a:pt x="108" y="36"/>
                    <a:pt x="111" y="32"/>
                  </a:cubicBezTo>
                  <a:cubicBezTo>
                    <a:pt x="114" y="29"/>
                    <a:pt x="116" y="26"/>
                    <a:pt x="117" y="22"/>
                  </a:cubicBezTo>
                  <a:cubicBezTo>
                    <a:pt x="118" y="20"/>
                    <a:pt x="118" y="19"/>
                    <a:pt x="119" y="18"/>
                  </a:cubicBezTo>
                  <a:cubicBezTo>
                    <a:pt x="119" y="16"/>
                    <a:pt x="120" y="16"/>
                    <a:pt x="121" y="16"/>
                  </a:cubicBezTo>
                  <a:cubicBezTo>
                    <a:pt x="122" y="15"/>
                    <a:pt x="122" y="15"/>
                    <a:pt x="123" y="15"/>
                  </a:cubicBezTo>
                  <a:cubicBezTo>
                    <a:pt x="123" y="14"/>
                    <a:pt x="124" y="14"/>
                    <a:pt x="124" y="13"/>
                  </a:cubicBezTo>
                  <a:cubicBezTo>
                    <a:pt x="125" y="12"/>
                    <a:pt x="123" y="10"/>
                    <a:pt x="122" y="9"/>
                  </a:cubicBezTo>
                  <a:cubicBezTo>
                    <a:pt x="119" y="13"/>
                    <a:pt x="113" y="11"/>
                    <a:pt x="110" y="10"/>
                  </a:cubicBezTo>
                  <a:cubicBezTo>
                    <a:pt x="107" y="10"/>
                    <a:pt x="105" y="10"/>
                    <a:pt x="103" y="10"/>
                  </a:cubicBezTo>
                  <a:cubicBezTo>
                    <a:pt x="100" y="10"/>
                    <a:pt x="99" y="9"/>
                    <a:pt x="97" y="7"/>
                  </a:cubicBezTo>
                  <a:cubicBezTo>
                    <a:pt x="95" y="5"/>
                    <a:pt x="95" y="6"/>
                    <a:pt x="93" y="6"/>
                  </a:cubicBezTo>
                  <a:cubicBezTo>
                    <a:pt x="91" y="6"/>
                    <a:pt x="89" y="5"/>
                    <a:pt x="87" y="4"/>
                  </a:cubicBezTo>
                  <a:cubicBezTo>
                    <a:pt x="86" y="4"/>
                    <a:pt x="85" y="5"/>
                    <a:pt x="84" y="4"/>
                  </a:cubicBezTo>
                  <a:cubicBezTo>
                    <a:pt x="84" y="4"/>
                    <a:pt x="83" y="4"/>
                    <a:pt x="83" y="4"/>
                  </a:cubicBezTo>
                  <a:cubicBezTo>
                    <a:pt x="82" y="3"/>
                    <a:pt x="81" y="4"/>
                    <a:pt x="81" y="3"/>
                  </a:cubicBezTo>
                  <a:cubicBezTo>
                    <a:pt x="80" y="4"/>
                    <a:pt x="81" y="5"/>
                    <a:pt x="79" y="5"/>
                  </a:cubicBezTo>
                  <a:cubicBezTo>
                    <a:pt x="78" y="5"/>
                    <a:pt x="78" y="4"/>
                    <a:pt x="78" y="3"/>
                  </a:cubicBezTo>
                  <a:cubicBezTo>
                    <a:pt x="78" y="2"/>
                    <a:pt x="77" y="0"/>
                    <a:pt x="76" y="2"/>
                  </a:cubicBezTo>
                  <a:cubicBezTo>
                    <a:pt x="76" y="4"/>
                    <a:pt x="78" y="5"/>
                    <a:pt x="75" y="5"/>
                  </a:cubicBezTo>
                  <a:cubicBezTo>
                    <a:pt x="73" y="5"/>
                    <a:pt x="74" y="2"/>
                    <a:pt x="73" y="2"/>
                  </a:cubicBezTo>
                  <a:cubicBezTo>
                    <a:pt x="72" y="2"/>
                    <a:pt x="73" y="6"/>
                    <a:pt x="73" y="6"/>
                  </a:cubicBezTo>
                  <a:cubicBezTo>
                    <a:pt x="72" y="6"/>
                    <a:pt x="71" y="7"/>
                    <a:pt x="69" y="7"/>
                  </a:cubicBezTo>
                  <a:cubicBezTo>
                    <a:pt x="68" y="8"/>
                    <a:pt x="68" y="7"/>
                    <a:pt x="67" y="7"/>
                  </a:cubicBezTo>
                  <a:cubicBezTo>
                    <a:pt x="67" y="7"/>
                    <a:pt x="67" y="7"/>
                    <a:pt x="66" y="7"/>
                  </a:cubicBezTo>
                  <a:cubicBezTo>
                    <a:pt x="66" y="7"/>
                    <a:pt x="66" y="7"/>
                    <a:pt x="66" y="7"/>
                  </a:cubicBezTo>
                  <a:cubicBezTo>
                    <a:pt x="65" y="7"/>
                    <a:pt x="65" y="7"/>
                    <a:pt x="64" y="7"/>
                  </a:cubicBezTo>
                  <a:cubicBezTo>
                    <a:pt x="64" y="7"/>
                    <a:pt x="63" y="7"/>
                    <a:pt x="62" y="7"/>
                  </a:cubicBezTo>
                  <a:cubicBezTo>
                    <a:pt x="60" y="7"/>
                    <a:pt x="60" y="7"/>
                    <a:pt x="59" y="5"/>
                  </a:cubicBezTo>
                  <a:cubicBezTo>
                    <a:pt x="58" y="6"/>
                    <a:pt x="59" y="7"/>
                    <a:pt x="59" y="8"/>
                  </a:cubicBezTo>
                  <a:cubicBezTo>
                    <a:pt x="58" y="10"/>
                    <a:pt x="57" y="9"/>
                    <a:pt x="57" y="8"/>
                  </a:cubicBezTo>
                  <a:cubicBezTo>
                    <a:pt x="55" y="11"/>
                    <a:pt x="54" y="5"/>
                    <a:pt x="53" y="4"/>
                  </a:cubicBezTo>
                  <a:cubicBezTo>
                    <a:pt x="52" y="5"/>
                    <a:pt x="55" y="7"/>
                    <a:pt x="54" y="8"/>
                  </a:cubicBezTo>
                  <a:cubicBezTo>
                    <a:pt x="54" y="9"/>
                    <a:pt x="52" y="10"/>
                    <a:pt x="52" y="8"/>
                  </a:cubicBezTo>
                  <a:cubicBezTo>
                    <a:pt x="50" y="8"/>
                    <a:pt x="50" y="9"/>
                    <a:pt x="49" y="10"/>
                  </a:cubicBezTo>
                  <a:cubicBezTo>
                    <a:pt x="49" y="11"/>
                    <a:pt x="48" y="11"/>
                    <a:pt x="47" y="12"/>
                  </a:cubicBezTo>
                  <a:cubicBezTo>
                    <a:pt x="46" y="13"/>
                    <a:pt x="47" y="14"/>
                    <a:pt x="45" y="13"/>
                  </a:cubicBezTo>
                  <a:cubicBezTo>
                    <a:pt x="45" y="13"/>
                    <a:pt x="45" y="11"/>
                    <a:pt x="44" y="12"/>
                  </a:cubicBezTo>
                  <a:cubicBezTo>
                    <a:pt x="43" y="13"/>
                    <a:pt x="47" y="15"/>
                    <a:pt x="45" y="16"/>
                  </a:cubicBezTo>
                  <a:cubicBezTo>
                    <a:pt x="45" y="16"/>
                    <a:pt x="43" y="16"/>
                    <a:pt x="43" y="16"/>
                  </a:cubicBezTo>
                  <a:cubicBezTo>
                    <a:pt x="41" y="16"/>
                    <a:pt x="40" y="16"/>
                    <a:pt x="38" y="16"/>
                  </a:cubicBezTo>
                  <a:cubicBezTo>
                    <a:pt x="38" y="17"/>
                    <a:pt x="38" y="18"/>
                    <a:pt x="37" y="18"/>
                  </a:cubicBezTo>
                  <a:cubicBezTo>
                    <a:pt x="37" y="19"/>
                    <a:pt x="36" y="17"/>
                    <a:pt x="35" y="17"/>
                  </a:cubicBezTo>
                  <a:cubicBezTo>
                    <a:pt x="35" y="18"/>
                    <a:pt x="34" y="18"/>
                    <a:pt x="33" y="19"/>
                  </a:cubicBezTo>
                  <a:cubicBezTo>
                    <a:pt x="33" y="20"/>
                    <a:pt x="34" y="22"/>
                    <a:pt x="34" y="23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4" y="25"/>
                    <a:pt x="38" y="27"/>
                    <a:pt x="36" y="29"/>
                  </a:cubicBezTo>
                  <a:cubicBezTo>
                    <a:pt x="35" y="30"/>
                    <a:pt x="32" y="28"/>
                    <a:pt x="32" y="31"/>
                  </a:cubicBezTo>
                  <a:cubicBezTo>
                    <a:pt x="33" y="32"/>
                    <a:pt x="33" y="33"/>
                    <a:pt x="33" y="34"/>
                  </a:cubicBezTo>
                  <a:cubicBezTo>
                    <a:pt x="34" y="35"/>
                    <a:pt x="32" y="35"/>
                    <a:pt x="34" y="35"/>
                  </a:cubicBezTo>
                  <a:cubicBezTo>
                    <a:pt x="36" y="36"/>
                    <a:pt x="39" y="33"/>
                    <a:pt x="40" y="36"/>
                  </a:cubicBezTo>
                  <a:cubicBezTo>
                    <a:pt x="40" y="36"/>
                    <a:pt x="39" y="37"/>
                    <a:pt x="39" y="37"/>
                  </a:cubicBezTo>
                  <a:cubicBezTo>
                    <a:pt x="38" y="37"/>
                    <a:pt x="38" y="37"/>
                    <a:pt x="37" y="36"/>
                  </a:cubicBezTo>
                  <a:cubicBezTo>
                    <a:pt x="36" y="36"/>
                    <a:pt x="35" y="37"/>
                    <a:pt x="34" y="37"/>
                  </a:cubicBezTo>
                  <a:cubicBezTo>
                    <a:pt x="33" y="38"/>
                    <a:pt x="33" y="41"/>
                    <a:pt x="34" y="42"/>
                  </a:cubicBezTo>
                  <a:cubicBezTo>
                    <a:pt x="34" y="43"/>
                    <a:pt x="36" y="44"/>
                    <a:pt x="37" y="45"/>
                  </a:cubicBezTo>
                  <a:cubicBezTo>
                    <a:pt x="37" y="46"/>
                    <a:pt x="37" y="48"/>
                    <a:pt x="37" y="49"/>
                  </a:cubicBezTo>
                  <a:cubicBezTo>
                    <a:pt x="38" y="52"/>
                    <a:pt x="41" y="52"/>
                    <a:pt x="43" y="53"/>
                  </a:cubicBezTo>
                  <a:cubicBezTo>
                    <a:pt x="44" y="54"/>
                    <a:pt x="44" y="55"/>
                    <a:pt x="46" y="55"/>
                  </a:cubicBezTo>
                  <a:cubicBezTo>
                    <a:pt x="46" y="55"/>
                    <a:pt x="48" y="54"/>
                    <a:pt x="49" y="53"/>
                  </a:cubicBezTo>
                  <a:cubicBezTo>
                    <a:pt x="49" y="53"/>
                    <a:pt x="49" y="51"/>
                    <a:pt x="50" y="50"/>
                  </a:cubicBezTo>
                  <a:cubicBezTo>
                    <a:pt x="51" y="49"/>
                    <a:pt x="52" y="50"/>
                    <a:pt x="53" y="51"/>
                  </a:cubicBezTo>
                  <a:cubicBezTo>
                    <a:pt x="54" y="53"/>
                    <a:pt x="53" y="53"/>
                    <a:pt x="53" y="55"/>
                  </a:cubicBezTo>
                  <a:cubicBezTo>
                    <a:pt x="52" y="56"/>
                    <a:pt x="52" y="57"/>
                    <a:pt x="52" y="58"/>
                  </a:cubicBezTo>
                  <a:cubicBezTo>
                    <a:pt x="52" y="62"/>
                    <a:pt x="50" y="66"/>
                    <a:pt x="49" y="69"/>
                  </a:cubicBezTo>
                  <a:cubicBezTo>
                    <a:pt x="51" y="69"/>
                    <a:pt x="52" y="68"/>
                    <a:pt x="54" y="67"/>
                  </a:cubicBezTo>
                  <a:cubicBezTo>
                    <a:pt x="55" y="66"/>
                    <a:pt x="56" y="66"/>
                    <a:pt x="56" y="66"/>
                  </a:cubicBezTo>
                  <a:cubicBezTo>
                    <a:pt x="57" y="66"/>
                    <a:pt x="57" y="66"/>
                    <a:pt x="57" y="66"/>
                  </a:cubicBezTo>
                  <a:cubicBezTo>
                    <a:pt x="59" y="65"/>
                    <a:pt x="60" y="65"/>
                    <a:pt x="61" y="64"/>
                  </a:cubicBezTo>
                  <a:cubicBezTo>
                    <a:pt x="63" y="64"/>
                    <a:pt x="64" y="62"/>
                    <a:pt x="65" y="62"/>
                  </a:cubicBezTo>
                  <a:cubicBezTo>
                    <a:pt x="66" y="63"/>
                    <a:pt x="66" y="66"/>
                    <a:pt x="68" y="65"/>
                  </a:cubicBezTo>
                  <a:cubicBezTo>
                    <a:pt x="69" y="64"/>
                    <a:pt x="68" y="63"/>
                    <a:pt x="69" y="62"/>
                  </a:cubicBezTo>
                  <a:cubicBezTo>
                    <a:pt x="69" y="62"/>
                    <a:pt x="69" y="63"/>
                    <a:pt x="69" y="63"/>
                  </a:cubicBezTo>
                  <a:cubicBezTo>
                    <a:pt x="69" y="63"/>
                    <a:pt x="70" y="63"/>
                    <a:pt x="70" y="63"/>
                  </a:cubicBezTo>
                  <a:cubicBezTo>
                    <a:pt x="71" y="64"/>
                    <a:pt x="72" y="65"/>
                    <a:pt x="73" y="66"/>
                  </a:cubicBezTo>
                  <a:cubicBezTo>
                    <a:pt x="73" y="66"/>
                    <a:pt x="76" y="69"/>
                    <a:pt x="77" y="67"/>
                  </a:cubicBezTo>
                  <a:cubicBezTo>
                    <a:pt x="77" y="68"/>
                    <a:pt x="77" y="69"/>
                    <a:pt x="78" y="69"/>
                  </a:cubicBezTo>
                  <a:cubicBezTo>
                    <a:pt x="79" y="70"/>
                    <a:pt x="79" y="70"/>
                    <a:pt x="80" y="70"/>
                  </a:cubicBezTo>
                  <a:cubicBezTo>
                    <a:pt x="83" y="70"/>
                    <a:pt x="82" y="70"/>
                    <a:pt x="83" y="73"/>
                  </a:cubicBezTo>
                  <a:cubicBezTo>
                    <a:pt x="84" y="74"/>
                    <a:pt x="85" y="75"/>
                    <a:pt x="86" y="76"/>
                  </a:cubicBezTo>
                  <a:cubicBezTo>
                    <a:pt x="87" y="78"/>
                    <a:pt x="88" y="79"/>
                    <a:pt x="90" y="80"/>
                  </a:cubicBezTo>
                  <a:cubicBezTo>
                    <a:pt x="91" y="81"/>
                    <a:pt x="92" y="82"/>
                    <a:pt x="94" y="82"/>
                  </a:cubicBezTo>
                  <a:cubicBezTo>
                    <a:pt x="96" y="81"/>
                    <a:pt x="97" y="80"/>
                    <a:pt x="99" y="79"/>
                  </a:cubicBezTo>
                  <a:cubicBezTo>
                    <a:pt x="100" y="78"/>
                    <a:pt x="101" y="79"/>
                    <a:pt x="103" y="80"/>
                  </a:cubicBezTo>
                  <a:cubicBezTo>
                    <a:pt x="104" y="81"/>
                    <a:pt x="105" y="81"/>
                    <a:pt x="107" y="82"/>
                  </a:cubicBezTo>
                  <a:cubicBezTo>
                    <a:pt x="107" y="81"/>
                    <a:pt x="108" y="80"/>
                    <a:pt x="108" y="79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42" name="Freeform 49">
              <a:extLst>
                <a:ext uri="{FF2B5EF4-FFF2-40B4-BE49-F238E27FC236}">
                  <a16:creationId xmlns:a16="http://schemas.microsoft.com/office/drawing/2014/main" id="{2BB004D7-E9BE-410B-9514-6D9289FC9BE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034463" y="3614738"/>
              <a:ext cx="527050" cy="430212"/>
            </a:xfrm>
            <a:custGeom>
              <a:avLst/>
              <a:gdLst>
                <a:gd name="T0" fmla="*/ 10 w 138"/>
                <a:gd name="T1" fmla="*/ 24 h 113"/>
                <a:gd name="T2" fmla="*/ 44 w 138"/>
                <a:gd name="T3" fmla="*/ 4 h 113"/>
                <a:gd name="T4" fmla="*/ 46 w 138"/>
                <a:gd name="T5" fmla="*/ 22 h 113"/>
                <a:gd name="T6" fmla="*/ 31 w 138"/>
                <a:gd name="T7" fmla="*/ 25 h 113"/>
                <a:gd name="T8" fmla="*/ 15 w 138"/>
                <a:gd name="T9" fmla="*/ 28 h 113"/>
                <a:gd name="T10" fmla="*/ 6 w 138"/>
                <a:gd name="T11" fmla="*/ 39 h 113"/>
                <a:gd name="T12" fmla="*/ 14 w 138"/>
                <a:gd name="T13" fmla="*/ 34 h 113"/>
                <a:gd name="T14" fmla="*/ 56 w 138"/>
                <a:gd name="T15" fmla="*/ 20 h 113"/>
                <a:gd name="T16" fmla="*/ 54 w 138"/>
                <a:gd name="T17" fmla="*/ 19 h 113"/>
                <a:gd name="T18" fmla="*/ 51 w 138"/>
                <a:gd name="T19" fmla="*/ 95 h 113"/>
                <a:gd name="T20" fmla="*/ 47 w 138"/>
                <a:gd name="T21" fmla="*/ 80 h 113"/>
                <a:gd name="T22" fmla="*/ 33 w 138"/>
                <a:gd name="T23" fmla="*/ 83 h 113"/>
                <a:gd name="T24" fmla="*/ 39 w 138"/>
                <a:gd name="T25" fmla="*/ 92 h 113"/>
                <a:gd name="T26" fmla="*/ 71 w 138"/>
                <a:gd name="T27" fmla="*/ 95 h 113"/>
                <a:gd name="T28" fmla="*/ 81 w 138"/>
                <a:gd name="T29" fmla="*/ 90 h 113"/>
                <a:gd name="T30" fmla="*/ 88 w 138"/>
                <a:gd name="T31" fmla="*/ 71 h 113"/>
                <a:gd name="T32" fmla="*/ 74 w 138"/>
                <a:gd name="T33" fmla="*/ 66 h 113"/>
                <a:gd name="T34" fmla="*/ 71 w 138"/>
                <a:gd name="T35" fmla="*/ 73 h 113"/>
                <a:gd name="T36" fmla="*/ 72 w 138"/>
                <a:gd name="T37" fmla="*/ 64 h 113"/>
                <a:gd name="T38" fmla="*/ 64 w 138"/>
                <a:gd name="T39" fmla="*/ 71 h 113"/>
                <a:gd name="T40" fmla="*/ 56 w 138"/>
                <a:gd name="T41" fmla="*/ 75 h 113"/>
                <a:gd name="T42" fmla="*/ 61 w 138"/>
                <a:gd name="T43" fmla="*/ 83 h 113"/>
                <a:gd name="T44" fmla="*/ 56 w 138"/>
                <a:gd name="T45" fmla="*/ 94 h 113"/>
                <a:gd name="T46" fmla="*/ 55 w 138"/>
                <a:gd name="T47" fmla="*/ 97 h 113"/>
                <a:gd name="T48" fmla="*/ 31 w 138"/>
                <a:gd name="T49" fmla="*/ 96 h 113"/>
                <a:gd name="T50" fmla="*/ 47 w 138"/>
                <a:gd name="T51" fmla="*/ 103 h 113"/>
                <a:gd name="T52" fmla="*/ 50 w 138"/>
                <a:gd name="T53" fmla="*/ 67 h 113"/>
                <a:gd name="T54" fmla="*/ 50 w 138"/>
                <a:gd name="T55" fmla="*/ 82 h 113"/>
                <a:gd name="T56" fmla="*/ 87 w 138"/>
                <a:gd name="T57" fmla="*/ 97 h 113"/>
                <a:gd name="T58" fmla="*/ 71 w 138"/>
                <a:gd name="T59" fmla="*/ 100 h 113"/>
                <a:gd name="T60" fmla="*/ 79 w 138"/>
                <a:gd name="T61" fmla="*/ 103 h 113"/>
                <a:gd name="T62" fmla="*/ 58 w 138"/>
                <a:gd name="T63" fmla="*/ 100 h 113"/>
                <a:gd name="T64" fmla="*/ 63 w 138"/>
                <a:gd name="T65" fmla="*/ 109 h 113"/>
                <a:gd name="T66" fmla="*/ 67 w 138"/>
                <a:gd name="T67" fmla="*/ 103 h 113"/>
                <a:gd name="T68" fmla="*/ 133 w 138"/>
                <a:gd name="T69" fmla="*/ 96 h 113"/>
                <a:gd name="T70" fmla="*/ 131 w 138"/>
                <a:gd name="T71" fmla="*/ 87 h 113"/>
                <a:gd name="T72" fmla="*/ 17 w 138"/>
                <a:gd name="T73" fmla="*/ 101 h 113"/>
                <a:gd name="T74" fmla="*/ 30 w 138"/>
                <a:gd name="T75" fmla="*/ 101 h 113"/>
                <a:gd name="T76" fmla="*/ 31 w 138"/>
                <a:gd name="T77" fmla="*/ 90 h 113"/>
                <a:gd name="T78" fmla="*/ 28 w 138"/>
                <a:gd name="T79" fmla="*/ 80 h 113"/>
                <a:gd name="T80" fmla="*/ 36 w 138"/>
                <a:gd name="T81" fmla="*/ 74 h 113"/>
                <a:gd name="T82" fmla="*/ 42 w 138"/>
                <a:gd name="T83" fmla="*/ 62 h 113"/>
                <a:gd name="T84" fmla="*/ 49 w 138"/>
                <a:gd name="T85" fmla="*/ 56 h 113"/>
                <a:gd name="T86" fmla="*/ 48 w 138"/>
                <a:gd name="T87" fmla="*/ 45 h 113"/>
                <a:gd name="T88" fmla="*/ 40 w 138"/>
                <a:gd name="T89" fmla="*/ 39 h 113"/>
                <a:gd name="T90" fmla="*/ 39 w 138"/>
                <a:gd name="T91" fmla="*/ 26 h 113"/>
                <a:gd name="T92" fmla="*/ 24 w 138"/>
                <a:gd name="T93" fmla="*/ 39 h 113"/>
                <a:gd name="T94" fmla="*/ 17 w 138"/>
                <a:gd name="T95" fmla="*/ 36 h 113"/>
                <a:gd name="T96" fmla="*/ 9 w 138"/>
                <a:gd name="T97" fmla="*/ 40 h 113"/>
                <a:gd name="T98" fmla="*/ 0 w 138"/>
                <a:gd name="T99" fmla="*/ 43 h 113"/>
                <a:gd name="T100" fmla="*/ 5 w 138"/>
                <a:gd name="T101" fmla="*/ 67 h 113"/>
                <a:gd name="T102" fmla="*/ 1 w 138"/>
                <a:gd name="T103" fmla="*/ 64 h 113"/>
                <a:gd name="T104" fmla="*/ 3 w 138"/>
                <a:gd name="T105" fmla="*/ 79 h 113"/>
                <a:gd name="T106" fmla="*/ 11 w 138"/>
                <a:gd name="T107" fmla="*/ 88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8" h="113">
                  <a:moveTo>
                    <a:pt x="6" y="39"/>
                  </a:moveTo>
                  <a:cubicBezTo>
                    <a:pt x="5" y="39"/>
                    <a:pt x="5" y="38"/>
                    <a:pt x="5" y="38"/>
                  </a:cubicBezTo>
                  <a:cubicBezTo>
                    <a:pt x="4" y="37"/>
                    <a:pt x="3" y="36"/>
                    <a:pt x="3" y="36"/>
                  </a:cubicBezTo>
                  <a:cubicBezTo>
                    <a:pt x="3" y="34"/>
                    <a:pt x="5" y="31"/>
                    <a:pt x="6" y="29"/>
                  </a:cubicBezTo>
                  <a:cubicBezTo>
                    <a:pt x="7" y="28"/>
                    <a:pt x="8" y="25"/>
                    <a:pt x="10" y="24"/>
                  </a:cubicBezTo>
                  <a:cubicBezTo>
                    <a:pt x="11" y="23"/>
                    <a:pt x="13" y="25"/>
                    <a:pt x="15" y="24"/>
                  </a:cubicBezTo>
                  <a:cubicBezTo>
                    <a:pt x="18" y="23"/>
                    <a:pt x="18" y="22"/>
                    <a:pt x="21" y="22"/>
                  </a:cubicBezTo>
                  <a:cubicBezTo>
                    <a:pt x="24" y="23"/>
                    <a:pt x="27" y="22"/>
                    <a:pt x="28" y="20"/>
                  </a:cubicBezTo>
                  <a:cubicBezTo>
                    <a:pt x="32" y="16"/>
                    <a:pt x="32" y="10"/>
                    <a:pt x="37" y="7"/>
                  </a:cubicBezTo>
                  <a:cubicBezTo>
                    <a:pt x="39" y="6"/>
                    <a:pt x="42" y="6"/>
                    <a:pt x="44" y="4"/>
                  </a:cubicBezTo>
                  <a:cubicBezTo>
                    <a:pt x="45" y="4"/>
                    <a:pt x="48" y="0"/>
                    <a:pt x="49" y="1"/>
                  </a:cubicBezTo>
                  <a:cubicBezTo>
                    <a:pt x="51" y="1"/>
                    <a:pt x="47" y="4"/>
                    <a:pt x="47" y="5"/>
                  </a:cubicBezTo>
                  <a:cubicBezTo>
                    <a:pt x="45" y="7"/>
                    <a:pt x="46" y="8"/>
                    <a:pt x="47" y="10"/>
                  </a:cubicBezTo>
                  <a:cubicBezTo>
                    <a:pt x="49" y="13"/>
                    <a:pt x="47" y="14"/>
                    <a:pt x="48" y="16"/>
                  </a:cubicBezTo>
                  <a:cubicBezTo>
                    <a:pt x="48" y="19"/>
                    <a:pt x="48" y="20"/>
                    <a:pt x="46" y="22"/>
                  </a:cubicBezTo>
                  <a:cubicBezTo>
                    <a:pt x="45" y="23"/>
                    <a:pt x="45" y="28"/>
                    <a:pt x="43" y="28"/>
                  </a:cubicBezTo>
                  <a:cubicBezTo>
                    <a:pt x="42" y="28"/>
                    <a:pt x="41" y="27"/>
                    <a:pt x="41" y="26"/>
                  </a:cubicBezTo>
                  <a:cubicBezTo>
                    <a:pt x="40" y="26"/>
                    <a:pt x="38" y="25"/>
                    <a:pt x="37" y="25"/>
                  </a:cubicBezTo>
                  <a:cubicBezTo>
                    <a:pt x="37" y="26"/>
                    <a:pt x="34" y="24"/>
                    <a:pt x="33" y="24"/>
                  </a:cubicBezTo>
                  <a:cubicBezTo>
                    <a:pt x="33" y="24"/>
                    <a:pt x="32" y="25"/>
                    <a:pt x="31" y="25"/>
                  </a:cubicBezTo>
                  <a:cubicBezTo>
                    <a:pt x="31" y="26"/>
                    <a:pt x="29" y="26"/>
                    <a:pt x="28" y="26"/>
                  </a:cubicBezTo>
                  <a:cubicBezTo>
                    <a:pt x="27" y="26"/>
                    <a:pt x="25" y="28"/>
                    <a:pt x="23" y="27"/>
                  </a:cubicBezTo>
                  <a:cubicBezTo>
                    <a:pt x="22" y="27"/>
                    <a:pt x="21" y="26"/>
                    <a:pt x="21" y="26"/>
                  </a:cubicBezTo>
                  <a:cubicBezTo>
                    <a:pt x="20" y="26"/>
                    <a:pt x="19" y="27"/>
                    <a:pt x="18" y="27"/>
                  </a:cubicBezTo>
                  <a:cubicBezTo>
                    <a:pt x="17" y="27"/>
                    <a:pt x="16" y="28"/>
                    <a:pt x="15" y="28"/>
                  </a:cubicBezTo>
                  <a:cubicBezTo>
                    <a:pt x="13" y="29"/>
                    <a:pt x="11" y="29"/>
                    <a:pt x="11" y="30"/>
                  </a:cubicBezTo>
                  <a:cubicBezTo>
                    <a:pt x="10" y="31"/>
                    <a:pt x="11" y="32"/>
                    <a:pt x="10" y="32"/>
                  </a:cubicBezTo>
                  <a:cubicBezTo>
                    <a:pt x="10" y="33"/>
                    <a:pt x="9" y="33"/>
                    <a:pt x="9" y="34"/>
                  </a:cubicBezTo>
                  <a:cubicBezTo>
                    <a:pt x="8" y="36"/>
                    <a:pt x="8" y="38"/>
                    <a:pt x="6" y="39"/>
                  </a:cubicBezTo>
                  <a:cubicBezTo>
                    <a:pt x="5" y="39"/>
                    <a:pt x="8" y="38"/>
                    <a:pt x="6" y="39"/>
                  </a:cubicBezTo>
                  <a:close/>
                  <a:moveTo>
                    <a:pt x="14" y="30"/>
                  </a:moveTo>
                  <a:cubicBezTo>
                    <a:pt x="14" y="31"/>
                    <a:pt x="12" y="31"/>
                    <a:pt x="12" y="32"/>
                  </a:cubicBezTo>
                  <a:cubicBezTo>
                    <a:pt x="11" y="32"/>
                    <a:pt x="12" y="33"/>
                    <a:pt x="11" y="34"/>
                  </a:cubicBezTo>
                  <a:cubicBezTo>
                    <a:pt x="10" y="35"/>
                    <a:pt x="8" y="37"/>
                    <a:pt x="11" y="38"/>
                  </a:cubicBezTo>
                  <a:cubicBezTo>
                    <a:pt x="13" y="39"/>
                    <a:pt x="14" y="36"/>
                    <a:pt x="14" y="34"/>
                  </a:cubicBezTo>
                  <a:cubicBezTo>
                    <a:pt x="15" y="33"/>
                    <a:pt x="15" y="33"/>
                    <a:pt x="15" y="32"/>
                  </a:cubicBezTo>
                  <a:cubicBezTo>
                    <a:pt x="16" y="31"/>
                    <a:pt x="16" y="31"/>
                    <a:pt x="16" y="29"/>
                  </a:cubicBezTo>
                  <a:cubicBezTo>
                    <a:pt x="15" y="30"/>
                    <a:pt x="15" y="30"/>
                    <a:pt x="14" y="30"/>
                  </a:cubicBezTo>
                  <a:close/>
                  <a:moveTo>
                    <a:pt x="54" y="19"/>
                  </a:moveTo>
                  <a:cubicBezTo>
                    <a:pt x="56" y="19"/>
                    <a:pt x="55" y="20"/>
                    <a:pt x="56" y="20"/>
                  </a:cubicBezTo>
                  <a:cubicBezTo>
                    <a:pt x="57" y="20"/>
                    <a:pt x="58" y="19"/>
                    <a:pt x="58" y="18"/>
                  </a:cubicBezTo>
                  <a:cubicBezTo>
                    <a:pt x="60" y="17"/>
                    <a:pt x="61" y="16"/>
                    <a:pt x="59" y="16"/>
                  </a:cubicBezTo>
                  <a:cubicBezTo>
                    <a:pt x="59" y="16"/>
                    <a:pt x="59" y="16"/>
                    <a:pt x="59" y="16"/>
                  </a:cubicBezTo>
                  <a:cubicBezTo>
                    <a:pt x="57" y="16"/>
                    <a:pt x="54" y="17"/>
                    <a:pt x="54" y="19"/>
                  </a:cubicBezTo>
                  <a:cubicBezTo>
                    <a:pt x="56" y="19"/>
                    <a:pt x="54" y="18"/>
                    <a:pt x="54" y="19"/>
                  </a:cubicBezTo>
                  <a:close/>
                  <a:moveTo>
                    <a:pt x="39" y="92"/>
                  </a:moveTo>
                  <a:cubicBezTo>
                    <a:pt x="40" y="92"/>
                    <a:pt x="40" y="93"/>
                    <a:pt x="41" y="94"/>
                  </a:cubicBezTo>
                  <a:cubicBezTo>
                    <a:pt x="41" y="94"/>
                    <a:pt x="43" y="95"/>
                    <a:pt x="44" y="95"/>
                  </a:cubicBezTo>
                  <a:cubicBezTo>
                    <a:pt x="44" y="95"/>
                    <a:pt x="45" y="96"/>
                    <a:pt x="46" y="96"/>
                  </a:cubicBezTo>
                  <a:cubicBezTo>
                    <a:pt x="47" y="96"/>
                    <a:pt x="50" y="96"/>
                    <a:pt x="51" y="95"/>
                  </a:cubicBezTo>
                  <a:cubicBezTo>
                    <a:pt x="53" y="95"/>
                    <a:pt x="53" y="93"/>
                    <a:pt x="53" y="92"/>
                  </a:cubicBezTo>
                  <a:cubicBezTo>
                    <a:pt x="54" y="89"/>
                    <a:pt x="54" y="86"/>
                    <a:pt x="52" y="84"/>
                  </a:cubicBezTo>
                  <a:cubicBezTo>
                    <a:pt x="51" y="83"/>
                    <a:pt x="51" y="83"/>
                    <a:pt x="49" y="82"/>
                  </a:cubicBezTo>
                  <a:cubicBezTo>
                    <a:pt x="48" y="82"/>
                    <a:pt x="47" y="83"/>
                    <a:pt x="46" y="82"/>
                  </a:cubicBezTo>
                  <a:cubicBezTo>
                    <a:pt x="45" y="82"/>
                    <a:pt x="47" y="81"/>
                    <a:pt x="47" y="80"/>
                  </a:cubicBezTo>
                  <a:cubicBezTo>
                    <a:pt x="47" y="79"/>
                    <a:pt x="46" y="78"/>
                    <a:pt x="45" y="77"/>
                  </a:cubicBezTo>
                  <a:cubicBezTo>
                    <a:pt x="44" y="76"/>
                    <a:pt x="42" y="77"/>
                    <a:pt x="41" y="78"/>
                  </a:cubicBezTo>
                  <a:cubicBezTo>
                    <a:pt x="40" y="78"/>
                    <a:pt x="37" y="81"/>
                    <a:pt x="36" y="80"/>
                  </a:cubicBezTo>
                  <a:cubicBezTo>
                    <a:pt x="35" y="80"/>
                    <a:pt x="35" y="79"/>
                    <a:pt x="34" y="79"/>
                  </a:cubicBezTo>
                  <a:cubicBezTo>
                    <a:pt x="31" y="79"/>
                    <a:pt x="32" y="82"/>
                    <a:pt x="33" y="83"/>
                  </a:cubicBezTo>
                  <a:cubicBezTo>
                    <a:pt x="33" y="84"/>
                    <a:pt x="34" y="85"/>
                    <a:pt x="34" y="86"/>
                  </a:cubicBezTo>
                  <a:cubicBezTo>
                    <a:pt x="35" y="86"/>
                    <a:pt x="35" y="86"/>
                    <a:pt x="35" y="87"/>
                  </a:cubicBezTo>
                  <a:cubicBezTo>
                    <a:pt x="35" y="88"/>
                    <a:pt x="35" y="89"/>
                    <a:pt x="35" y="90"/>
                  </a:cubicBezTo>
                  <a:cubicBezTo>
                    <a:pt x="37" y="90"/>
                    <a:pt x="37" y="91"/>
                    <a:pt x="37" y="92"/>
                  </a:cubicBezTo>
                  <a:cubicBezTo>
                    <a:pt x="38" y="92"/>
                    <a:pt x="38" y="92"/>
                    <a:pt x="39" y="92"/>
                  </a:cubicBezTo>
                  <a:close/>
                  <a:moveTo>
                    <a:pt x="65" y="91"/>
                  </a:moveTo>
                  <a:cubicBezTo>
                    <a:pt x="66" y="91"/>
                    <a:pt x="68" y="91"/>
                    <a:pt x="69" y="91"/>
                  </a:cubicBezTo>
                  <a:cubicBezTo>
                    <a:pt x="70" y="91"/>
                    <a:pt x="70" y="90"/>
                    <a:pt x="71" y="91"/>
                  </a:cubicBezTo>
                  <a:cubicBezTo>
                    <a:pt x="71" y="91"/>
                    <a:pt x="72" y="92"/>
                    <a:pt x="72" y="93"/>
                  </a:cubicBezTo>
                  <a:cubicBezTo>
                    <a:pt x="72" y="94"/>
                    <a:pt x="70" y="94"/>
                    <a:pt x="71" y="95"/>
                  </a:cubicBezTo>
                  <a:cubicBezTo>
                    <a:pt x="71" y="96"/>
                    <a:pt x="74" y="97"/>
                    <a:pt x="75" y="97"/>
                  </a:cubicBezTo>
                  <a:cubicBezTo>
                    <a:pt x="76" y="98"/>
                    <a:pt x="78" y="99"/>
                    <a:pt x="79" y="98"/>
                  </a:cubicBezTo>
                  <a:cubicBezTo>
                    <a:pt x="80" y="97"/>
                    <a:pt x="79" y="94"/>
                    <a:pt x="79" y="94"/>
                  </a:cubicBezTo>
                  <a:cubicBezTo>
                    <a:pt x="78" y="92"/>
                    <a:pt x="76" y="93"/>
                    <a:pt x="78" y="92"/>
                  </a:cubicBezTo>
                  <a:cubicBezTo>
                    <a:pt x="78" y="91"/>
                    <a:pt x="80" y="91"/>
                    <a:pt x="81" y="90"/>
                  </a:cubicBezTo>
                  <a:cubicBezTo>
                    <a:pt x="83" y="89"/>
                    <a:pt x="88" y="88"/>
                    <a:pt x="85" y="85"/>
                  </a:cubicBezTo>
                  <a:cubicBezTo>
                    <a:pt x="84" y="84"/>
                    <a:pt x="82" y="84"/>
                    <a:pt x="81" y="83"/>
                  </a:cubicBezTo>
                  <a:cubicBezTo>
                    <a:pt x="80" y="81"/>
                    <a:pt x="81" y="80"/>
                    <a:pt x="82" y="78"/>
                  </a:cubicBezTo>
                  <a:cubicBezTo>
                    <a:pt x="84" y="77"/>
                    <a:pt x="84" y="76"/>
                    <a:pt x="86" y="75"/>
                  </a:cubicBezTo>
                  <a:cubicBezTo>
                    <a:pt x="87" y="74"/>
                    <a:pt x="88" y="73"/>
                    <a:pt x="88" y="71"/>
                  </a:cubicBezTo>
                  <a:cubicBezTo>
                    <a:pt x="88" y="69"/>
                    <a:pt x="87" y="68"/>
                    <a:pt x="87" y="66"/>
                  </a:cubicBezTo>
                  <a:cubicBezTo>
                    <a:pt x="87" y="64"/>
                    <a:pt x="89" y="63"/>
                    <a:pt x="89" y="61"/>
                  </a:cubicBezTo>
                  <a:cubicBezTo>
                    <a:pt x="88" y="61"/>
                    <a:pt x="84" y="59"/>
                    <a:pt x="84" y="59"/>
                  </a:cubicBezTo>
                  <a:cubicBezTo>
                    <a:pt x="81" y="58"/>
                    <a:pt x="79" y="61"/>
                    <a:pt x="78" y="62"/>
                  </a:cubicBezTo>
                  <a:cubicBezTo>
                    <a:pt x="76" y="63"/>
                    <a:pt x="74" y="63"/>
                    <a:pt x="74" y="66"/>
                  </a:cubicBezTo>
                  <a:cubicBezTo>
                    <a:pt x="74" y="66"/>
                    <a:pt x="76" y="67"/>
                    <a:pt x="75" y="68"/>
                  </a:cubicBezTo>
                  <a:cubicBezTo>
                    <a:pt x="75" y="70"/>
                    <a:pt x="75" y="69"/>
                    <a:pt x="74" y="70"/>
                  </a:cubicBezTo>
                  <a:cubicBezTo>
                    <a:pt x="73" y="71"/>
                    <a:pt x="74" y="72"/>
                    <a:pt x="73" y="73"/>
                  </a:cubicBezTo>
                  <a:cubicBezTo>
                    <a:pt x="73" y="75"/>
                    <a:pt x="73" y="76"/>
                    <a:pt x="72" y="74"/>
                  </a:cubicBezTo>
                  <a:cubicBezTo>
                    <a:pt x="71" y="73"/>
                    <a:pt x="72" y="74"/>
                    <a:pt x="71" y="73"/>
                  </a:cubicBezTo>
                  <a:cubicBezTo>
                    <a:pt x="71" y="72"/>
                    <a:pt x="72" y="72"/>
                    <a:pt x="72" y="71"/>
                  </a:cubicBezTo>
                  <a:cubicBezTo>
                    <a:pt x="72" y="70"/>
                    <a:pt x="71" y="71"/>
                    <a:pt x="70" y="70"/>
                  </a:cubicBezTo>
                  <a:cubicBezTo>
                    <a:pt x="70" y="70"/>
                    <a:pt x="71" y="69"/>
                    <a:pt x="71" y="69"/>
                  </a:cubicBezTo>
                  <a:cubicBezTo>
                    <a:pt x="71" y="68"/>
                    <a:pt x="71" y="67"/>
                    <a:pt x="71" y="66"/>
                  </a:cubicBezTo>
                  <a:cubicBezTo>
                    <a:pt x="71" y="66"/>
                    <a:pt x="73" y="65"/>
                    <a:pt x="72" y="64"/>
                  </a:cubicBezTo>
                  <a:cubicBezTo>
                    <a:pt x="70" y="65"/>
                    <a:pt x="68" y="65"/>
                    <a:pt x="66" y="64"/>
                  </a:cubicBezTo>
                  <a:cubicBezTo>
                    <a:pt x="66" y="64"/>
                    <a:pt x="63" y="63"/>
                    <a:pt x="62" y="64"/>
                  </a:cubicBezTo>
                  <a:cubicBezTo>
                    <a:pt x="61" y="66"/>
                    <a:pt x="70" y="65"/>
                    <a:pt x="66" y="69"/>
                  </a:cubicBezTo>
                  <a:cubicBezTo>
                    <a:pt x="66" y="69"/>
                    <a:pt x="65" y="69"/>
                    <a:pt x="64" y="69"/>
                  </a:cubicBezTo>
                  <a:cubicBezTo>
                    <a:pt x="64" y="70"/>
                    <a:pt x="65" y="71"/>
                    <a:pt x="64" y="71"/>
                  </a:cubicBezTo>
                  <a:cubicBezTo>
                    <a:pt x="64" y="72"/>
                    <a:pt x="63" y="72"/>
                    <a:pt x="63" y="72"/>
                  </a:cubicBezTo>
                  <a:cubicBezTo>
                    <a:pt x="62" y="72"/>
                    <a:pt x="62" y="73"/>
                    <a:pt x="61" y="74"/>
                  </a:cubicBezTo>
                  <a:cubicBezTo>
                    <a:pt x="60" y="74"/>
                    <a:pt x="60" y="73"/>
                    <a:pt x="58" y="72"/>
                  </a:cubicBezTo>
                  <a:cubicBezTo>
                    <a:pt x="58" y="72"/>
                    <a:pt x="55" y="72"/>
                    <a:pt x="55" y="73"/>
                  </a:cubicBezTo>
                  <a:cubicBezTo>
                    <a:pt x="56" y="74"/>
                    <a:pt x="57" y="74"/>
                    <a:pt x="56" y="75"/>
                  </a:cubicBezTo>
                  <a:cubicBezTo>
                    <a:pt x="56" y="76"/>
                    <a:pt x="57" y="75"/>
                    <a:pt x="57" y="76"/>
                  </a:cubicBezTo>
                  <a:cubicBezTo>
                    <a:pt x="58" y="76"/>
                    <a:pt x="59" y="77"/>
                    <a:pt x="59" y="78"/>
                  </a:cubicBezTo>
                  <a:cubicBezTo>
                    <a:pt x="59" y="78"/>
                    <a:pt x="59" y="79"/>
                    <a:pt x="59" y="79"/>
                  </a:cubicBezTo>
                  <a:cubicBezTo>
                    <a:pt x="59" y="80"/>
                    <a:pt x="58" y="79"/>
                    <a:pt x="59" y="80"/>
                  </a:cubicBezTo>
                  <a:cubicBezTo>
                    <a:pt x="59" y="81"/>
                    <a:pt x="61" y="81"/>
                    <a:pt x="61" y="83"/>
                  </a:cubicBezTo>
                  <a:cubicBezTo>
                    <a:pt x="61" y="85"/>
                    <a:pt x="59" y="85"/>
                    <a:pt x="59" y="86"/>
                  </a:cubicBezTo>
                  <a:cubicBezTo>
                    <a:pt x="60" y="87"/>
                    <a:pt x="62" y="89"/>
                    <a:pt x="63" y="91"/>
                  </a:cubicBezTo>
                  <a:cubicBezTo>
                    <a:pt x="63" y="91"/>
                    <a:pt x="64" y="91"/>
                    <a:pt x="65" y="91"/>
                  </a:cubicBezTo>
                  <a:close/>
                  <a:moveTo>
                    <a:pt x="55" y="97"/>
                  </a:moveTo>
                  <a:cubicBezTo>
                    <a:pt x="55" y="97"/>
                    <a:pt x="56" y="95"/>
                    <a:pt x="56" y="94"/>
                  </a:cubicBezTo>
                  <a:cubicBezTo>
                    <a:pt x="55" y="94"/>
                    <a:pt x="53" y="98"/>
                    <a:pt x="53" y="98"/>
                  </a:cubicBezTo>
                  <a:cubicBezTo>
                    <a:pt x="51" y="100"/>
                    <a:pt x="51" y="102"/>
                    <a:pt x="51" y="104"/>
                  </a:cubicBezTo>
                  <a:cubicBezTo>
                    <a:pt x="51" y="107"/>
                    <a:pt x="51" y="107"/>
                    <a:pt x="52" y="104"/>
                  </a:cubicBezTo>
                  <a:cubicBezTo>
                    <a:pt x="53" y="102"/>
                    <a:pt x="55" y="100"/>
                    <a:pt x="55" y="98"/>
                  </a:cubicBezTo>
                  <a:cubicBezTo>
                    <a:pt x="55" y="98"/>
                    <a:pt x="55" y="97"/>
                    <a:pt x="55" y="97"/>
                  </a:cubicBezTo>
                  <a:close/>
                  <a:moveTo>
                    <a:pt x="34" y="100"/>
                  </a:moveTo>
                  <a:cubicBezTo>
                    <a:pt x="35" y="101"/>
                    <a:pt x="34" y="101"/>
                    <a:pt x="35" y="102"/>
                  </a:cubicBezTo>
                  <a:cubicBezTo>
                    <a:pt x="36" y="102"/>
                    <a:pt x="38" y="102"/>
                    <a:pt x="39" y="102"/>
                  </a:cubicBezTo>
                  <a:cubicBezTo>
                    <a:pt x="39" y="99"/>
                    <a:pt x="36" y="97"/>
                    <a:pt x="34" y="95"/>
                  </a:cubicBezTo>
                  <a:cubicBezTo>
                    <a:pt x="33" y="94"/>
                    <a:pt x="31" y="94"/>
                    <a:pt x="31" y="96"/>
                  </a:cubicBezTo>
                  <a:cubicBezTo>
                    <a:pt x="31" y="97"/>
                    <a:pt x="34" y="99"/>
                    <a:pt x="34" y="100"/>
                  </a:cubicBezTo>
                  <a:cubicBezTo>
                    <a:pt x="35" y="100"/>
                    <a:pt x="34" y="99"/>
                    <a:pt x="34" y="100"/>
                  </a:cubicBezTo>
                  <a:close/>
                  <a:moveTo>
                    <a:pt x="42" y="100"/>
                  </a:moveTo>
                  <a:cubicBezTo>
                    <a:pt x="42" y="102"/>
                    <a:pt x="44" y="102"/>
                    <a:pt x="45" y="102"/>
                  </a:cubicBezTo>
                  <a:cubicBezTo>
                    <a:pt x="45" y="103"/>
                    <a:pt x="46" y="105"/>
                    <a:pt x="47" y="103"/>
                  </a:cubicBezTo>
                  <a:cubicBezTo>
                    <a:pt x="48" y="101"/>
                    <a:pt x="42" y="99"/>
                    <a:pt x="42" y="100"/>
                  </a:cubicBezTo>
                  <a:cubicBezTo>
                    <a:pt x="42" y="102"/>
                    <a:pt x="42" y="99"/>
                    <a:pt x="42" y="100"/>
                  </a:cubicBezTo>
                  <a:close/>
                  <a:moveTo>
                    <a:pt x="48" y="68"/>
                  </a:moveTo>
                  <a:cubicBezTo>
                    <a:pt x="46" y="71"/>
                    <a:pt x="49" y="73"/>
                    <a:pt x="50" y="69"/>
                  </a:cubicBezTo>
                  <a:cubicBezTo>
                    <a:pt x="50" y="68"/>
                    <a:pt x="50" y="68"/>
                    <a:pt x="50" y="67"/>
                  </a:cubicBezTo>
                  <a:cubicBezTo>
                    <a:pt x="49" y="66"/>
                    <a:pt x="48" y="64"/>
                    <a:pt x="48" y="64"/>
                  </a:cubicBezTo>
                  <a:cubicBezTo>
                    <a:pt x="47" y="64"/>
                    <a:pt x="48" y="67"/>
                    <a:pt x="48" y="68"/>
                  </a:cubicBezTo>
                  <a:cubicBezTo>
                    <a:pt x="47" y="69"/>
                    <a:pt x="48" y="67"/>
                    <a:pt x="48" y="68"/>
                  </a:cubicBezTo>
                  <a:close/>
                  <a:moveTo>
                    <a:pt x="50" y="77"/>
                  </a:moveTo>
                  <a:cubicBezTo>
                    <a:pt x="49" y="78"/>
                    <a:pt x="47" y="83"/>
                    <a:pt x="50" y="82"/>
                  </a:cubicBezTo>
                  <a:cubicBezTo>
                    <a:pt x="53" y="81"/>
                    <a:pt x="52" y="77"/>
                    <a:pt x="50" y="77"/>
                  </a:cubicBezTo>
                  <a:cubicBezTo>
                    <a:pt x="49" y="78"/>
                    <a:pt x="50" y="77"/>
                    <a:pt x="50" y="77"/>
                  </a:cubicBezTo>
                  <a:close/>
                  <a:moveTo>
                    <a:pt x="79" y="101"/>
                  </a:moveTo>
                  <a:cubicBezTo>
                    <a:pt x="81" y="103"/>
                    <a:pt x="82" y="100"/>
                    <a:pt x="84" y="99"/>
                  </a:cubicBezTo>
                  <a:cubicBezTo>
                    <a:pt x="85" y="99"/>
                    <a:pt x="89" y="100"/>
                    <a:pt x="87" y="97"/>
                  </a:cubicBezTo>
                  <a:cubicBezTo>
                    <a:pt x="86" y="96"/>
                    <a:pt x="83" y="95"/>
                    <a:pt x="82" y="96"/>
                  </a:cubicBezTo>
                  <a:cubicBezTo>
                    <a:pt x="82" y="96"/>
                    <a:pt x="82" y="97"/>
                    <a:pt x="81" y="98"/>
                  </a:cubicBezTo>
                  <a:cubicBezTo>
                    <a:pt x="80" y="99"/>
                    <a:pt x="79" y="99"/>
                    <a:pt x="79" y="101"/>
                  </a:cubicBezTo>
                  <a:cubicBezTo>
                    <a:pt x="80" y="101"/>
                    <a:pt x="79" y="99"/>
                    <a:pt x="79" y="101"/>
                  </a:cubicBezTo>
                  <a:close/>
                  <a:moveTo>
                    <a:pt x="71" y="100"/>
                  </a:moveTo>
                  <a:cubicBezTo>
                    <a:pt x="70" y="102"/>
                    <a:pt x="74" y="104"/>
                    <a:pt x="74" y="106"/>
                  </a:cubicBezTo>
                  <a:cubicBezTo>
                    <a:pt x="75" y="108"/>
                    <a:pt x="74" y="109"/>
                    <a:pt x="74" y="110"/>
                  </a:cubicBezTo>
                  <a:cubicBezTo>
                    <a:pt x="74" y="111"/>
                    <a:pt x="75" y="113"/>
                    <a:pt x="75" y="112"/>
                  </a:cubicBezTo>
                  <a:cubicBezTo>
                    <a:pt x="76" y="112"/>
                    <a:pt x="76" y="108"/>
                    <a:pt x="76" y="107"/>
                  </a:cubicBezTo>
                  <a:cubicBezTo>
                    <a:pt x="77" y="106"/>
                    <a:pt x="79" y="104"/>
                    <a:pt x="79" y="103"/>
                  </a:cubicBezTo>
                  <a:cubicBezTo>
                    <a:pt x="79" y="101"/>
                    <a:pt x="77" y="101"/>
                    <a:pt x="76" y="101"/>
                  </a:cubicBezTo>
                  <a:cubicBezTo>
                    <a:pt x="74" y="100"/>
                    <a:pt x="74" y="99"/>
                    <a:pt x="72" y="99"/>
                  </a:cubicBezTo>
                  <a:cubicBezTo>
                    <a:pt x="72" y="99"/>
                    <a:pt x="72" y="100"/>
                    <a:pt x="71" y="100"/>
                  </a:cubicBezTo>
                  <a:close/>
                  <a:moveTo>
                    <a:pt x="61" y="99"/>
                  </a:moveTo>
                  <a:cubicBezTo>
                    <a:pt x="60" y="99"/>
                    <a:pt x="58" y="100"/>
                    <a:pt x="58" y="100"/>
                  </a:cubicBezTo>
                  <a:cubicBezTo>
                    <a:pt x="57" y="101"/>
                    <a:pt x="58" y="102"/>
                    <a:pt x="58" y="103"/>
                  </a:cubicBezTo>
                  <a:cubicBezTo>
                    <a:pt x="59" y="104"/>
                    <a:pt x="59" y="103"/>
                    <a:pt x="58" y="104"/>
                  </a:cubicBezTo>
                  <a:cubicBezTo>
                    <a:pt x="58" y="105"/>
                    <a:pt x="57" y="105"/>
                    <a:pt x="57" y="106"/>
                  </a:cubicBezTo>
                  <a:cubicBezTo>
                    <a:pt x="58" y="106"/>
                    <a:pt x="60" y="106"/>
                    <a:pt x="60" y="107"/>
                  </a:cubicBezTo>
                  <a:cubicBezTo>
                    <a:pt x="62" y="107"/>
                    <a:pt x="62" y="108"/>
                    <a:pt x="63" y="109"/>
                  </a:cubicBezTo>
                  <a:cubicBezTo>
                    <a:pt x="64" y="109"/>
                    <a:pt x="65" y="111"/>
                    <a:pt x="66" y="110"/>
                  </a:cubicBezTo>
                  <a:cubicBezTo>
                    <a:pt x="67" y="110"/>
                    <a:pt x="67" y="109"/>
                    <a:pt x="68" y="109"/>
                  </a:cubicBezTo>
                  <a:cubicBezTo>
                    <a:pt x="70" y="109"/>
                    <a:pt x="73" y="111"/>
                    <a:pt x="73" y="108"/>
                  </a:cubicBezTo>
                  <a:cubicBezTo>
                    <a:pt x="73" y="107"/>
                    <a:pt x="71" y="102"/>
                    <a:pt x="70" y="102"/>
                  </a:cubicBezTo>
                  <a:cubicBezTo>
                    <a:pt x="68" y="102"/>
                    <a:pt x="69" y="104"/>
                    <a:pt x="67" y="103"/>
                  </a:cubicBezTo>
                  <a:cubicBezTo>
                    <a:pt x="66" y="103"/>
                    <a:pt x="65" y="102"/>
                    <a:pt x="64" y="101"/>
                  </a:cubicBezTo>
                  <a:cubicBezTo>
                    <a:pt x="64" y="101"/>
                    <a:pt x="62" y="100"/>
                    <a:pt x="62" y="99"/>
                  </a:cubicBezTo>
                  <a:cubicBezTo>
                    <a:pt x="62" y="99"/>
                    <a:pt x="61" y="99"/>
                    <a:pt x="61" y="99"/>
                  </a:cubicBezTo>
                  <a:close/>
                  <a:moveTo>
                    <a:pt x="130" y="95"/>
                  </a:moveTo>
                  <a:cubicBezTo>
                    <a:pt x="131" y="95"/>
                    <a:pt x="132" y="96"/>
                    <a:pt x="133" y="96"/>
                  </a:cubicBezTo>
                  <a:cubicBezTo>
                    <a:pt x="134" y="97"/>
                    <a:pt x="135" y="98"/>
                    <a:pt x="136" y="98"/>
                  </a:cubicBezTo>
                  <a:cubicBezTo>
                    <a:pt x="137" y="97"/>
                    <a:pt x="137" y="96"/>
                    <a:pt x="137" y="95"/>
                  </a:cubicBezTo>
                  <a:cubicBezTo>
                    <a:pt x="138" y="94"/>
                    <a:pt x="138" y="94"/>
                    <a:pt x="137" y="92"/>
                  </a:cubicBezTo>
                  <a:cubicBezTo>
                    <a:pt x="137" y="91"/>
                    <a:pt x="135" y="91"/>
                    <a:pt x="134" y="90"/>
                  </a:cubicBezTo>
                  <a:cubicBezTo>
                    <a:pt x="133" y="90"/>
                    <a:pt x="131" y="87"/>
                    <a:pt x="131" y="87"/>
                  </a:cubicBezTo>
                  <a:cubicBezTo>
                    <a:pt x="130" y="87"/>
                    <a:pt x="130" y="89"/>
                    <a:pt x="129" y="89"/>
                  </a:cubicBezTo>
                  <a:cubicBezTo>
                    <a:pt x="129" y="90"/>
                    <a:pt x="130" y="91"/>
                    <a:pt x="130" y="92"/>
                  </a:cubicBezTo>
                  <a:cubicBezTo>
                    <a:pt x="130" y="92"/>
                    <a:pt x="129" y="93"/>
                    <a:pt x="129" y="94"/>
                  </a:cubicBezTo>
                  <a:cubicBezTo>
                    <a:pt x="129" y="94"/>
                    <a:pt x="129" y="94"/>
                    <a:pt x="130" y="95"/>
                  </a:cubicBezTo>
                  <a:close/>
                  <a:moveTo>
                    <a:pt x="17" y="101"/>
                  </a:moveTo>
                  <a:cubicBezTo>
                    <a:pt x="18" y="102"/>
                    <a:pt x="20" y="102"/>
                    <a:pt x="21" y="103"/>
                  </a:cubicBezTo>
                  <a:cubicBezTo>
                    <a:pt x="22" y="103"/>
                    <a:pt x="22" y="104"/>
                    <a:pt x="22" y="104"/>
                  </a:cubicBezTo>
                  <a:cubicBezTo>
                    <a:pt x="24" y="105"/>
                    <a:pt x="26" y="105"/>
                    <a:pt x="27" y="104"/>
                  </a:cubicBezTo>
                  <a:cubicBezTo>
                    <a:pt x="26" y="104"/>
                    <a:pt x="29" y="101"/>
                    <a:pt x="29" y="101"/>
                  </a:cubicBezTo>
                  <a:cubicBezTo>
                    <a:pt x="31" y="100"/>
                    <a:pt x="29" y="100"/>
                    <a:pt x="30" y="101"/>
                  </a:cubicBezTo>
                  <a:cubicBezTo>
                    <a:pt x="31" y="102"/>
                    <a:pt x="31" y="102"/>
                    <a:pt x="32" y="102"/>
                  </a:cubicBezTo>
                  <a:cubicBezTo>
                    <a:pt x="33" y="101"/>
                    <a:pt x="33" y="99"/>
                    <a:pt x="32" y="99"/>
                  </a:cubicBezTo>
                  <a:cubicBezTo>
                    <a:pt x="31" y="97"/>
                    <a:pt x="29" y="96"/>
                    <a:pt x="27" y="96"/>
                  </a:cubicBezTo>
                  <a:cubicBezTo>
                    <a:pt x="28" y="95"/>
                    <a:pt x="29" y="93"/>
                    <a:pt x="27" y="93"/>
                  </a:cubicBezTo>
                  <a:cubicBezTo>
                    <a:pt x="27" y="91"/>
                    <a:pt x="31" y="91"/>
                    <a:pt x="31" y="90"/>
                  </a:cubicBezTo>
                  <a:cubicBezTo>
                    <a:pt x="32" y="89"/>
                    <a:pt x="31" y="88"/>
                    <a:pt x="31" y="87"/>
                  </a:cubicBezTo>
                  <a:cubicBezTo>
                    <a:pt x="30" y="86"/>
                    <a:pt x="30" y="85"/>
                    <a:pt x="30" y="85"/>
                  </a:cubicBezTo>
                  <a:cubicBezTo>
                    <a:pt x="30" y="84"/>
                    <a:pt x="30" y="83"/>
                    <a:pt x="30" y="83"/>
                  </a:cubicBezTo>
                  <a:cubicBezTo>
                    <a:pt x="30" y="81"/>
                    <a:pt x="30" y="82"/>
                    <a:pt x="29" y="81"/>
                  </a:cubicBezTo>
                  <a:cubicBezTo>
                    <a:pt x="28" y="81"/>
                    <a:pt x="27" y="81"/>
                    <a:pt x="28" y="80"/>
                  </a:cubicBezTo>
                  <a:cubicBezTo>
                    <a:pt x="28" y="80"/>
                    <a:pt x="31" y="80"/>
                    <a:pt x="31" y="79"/>
                  </a:cubicBezTo>
                  <a:cubicBezTo>
                    <a:pt x="33" y="78"/>
                    <a:pt x="33" y="77"/>
                    <a:pt x="34" y="77"/>
                  </a:cubicBezTo>
                  <a:cubicBezTo>
                    <a:pt x="35" y="75"/>
                    <a:pt x="29" y="75"/>
                    <a:pt x="29" y="74"/>
                  </a:cubicBezTo>
                  <a:cubicBezTo>
                    <a:pt x="29" y="73"/>
                    <a:pt x="32" y="74"/>
                    <a:pt x="32" y="74"/>
                  </a:cubicBezTo>
                  <a:cubicBezTo>
                    <a:pt x="34" y="74"/>
                    <a:pt x="34" y="74"/>
                    <a:pt x="36" y="74"/>
                  </a:cubicBezTo>
                  <a:cubicBezTo>
                    <a:pt x="37" y="73"/>
                    <a:pt x="38" y="74"/>
                    <a:pt x="38" y="73"/>
                  </a:cubicBezTo>
                  <a:cubicBezTo>
                    <a:pt x="38" y="72"/>
                    <a:pt x="38" y="71"/>
                    <a:pt x="38" y="70"/>
                  </a:cubicBezTo>
                  <a:cubicBezTo>
                    <a:pt x="37" y="69"/>
                    <a:pt x="35" y="69"/>
                    <a:pt x="36" y="68"/>
                  </a:cubicBezTo>
                  <a:cubicBezTo>
                    <a:pt x="38" y="68"/>
                    <a:pt x="39" y="67"/>
                    <a:pt x="41" y="69"/>
                  </a:cubicBezTo>
                  <a:cubicBezTo>
                    <a:pt x="42" y="69"/>
                    <a:pt x="42" y="63"/>
                    <a:pt x="42" y="62"/>
                  </a:cubicBezTo>
                  <a:cubicBezTo>
                    <a:pt x="42" y="60"/>
                    <a:pt x="41" y="58"/>
                    <a:pt x="43" y="56"/>
                  </a:cubicBezTo>
                  <a:cubicBezTo>
                    <a:pt x="43" y="55"/>
                    <a:pt x="45" y="52"/>
                    <a:pt x="47" y="53"/>
                  </a:cubicBezTo>
                  <a:cubicBezTo>
                    <a:pt x="48" y="55"/>
                    <a:pt x="45" y="56"/>
                    <a:pt x="45" y="58"/>
                  </a:cubicBezTo>
                  <a:cubicBezTo>
                    <a:pt x="46" y="58"/>
                    <a:pt x="47" y="58"/>
                    <a:pt x="47" y="58"/>
                  </a:cubicBezTo>
                  <a:cubicBezTo>
                    <a:pt x="48" y="62"/>
                    <a:pt x="49" y="56"/>
                    <a:pt x="49" y="56"/>
                  </a:cubicBezTo>
                  <a:cubicBezTo>
                    <a:pt x="50" y="55"/>
                    <a:pt x="50" y="56"/>
                    <a:pt x="51" y="57"/>
                  </a:cubicBezTo>
                  <a:cubicBezTo>
                    <a:pt x="52" y="58"/>
                    <a:pt x="52" y="58"/>
                    <a:pt x="52" y="56"/>
                  </a:cubicBezTo>
                  <a:cubicBezTo>
                    <a:pt x="53" y="54"/>
                    <a:pt x="56" y="51"/>
                    <a:pt x="56" y="48"/>
                  </a:cubicBezTo>
                  <a:cubicBezTo>
                    <a:pt x="56" y="45"/>
                    <a:pt x="53" y="45"/>
                    <a:pt x="50" y="45"/>
                  </a:cubicBezTo>
                  <a:cubicBezTo>
                    <a:pt x="50" y="45"/>
                    <a:pt x="48" y="45"/>
                    <a:pt x="48" y="45"/>
                  </a:cubicBezTo>
                  <a:cubicBezTo>
                    <a:pt x="46" y="45"/>
                    <a:pt x="46" y="45"/>
                    <a:pt x="45" y="43"/>
                  </a:cubicBezTo>
                  <a:cubicBezTo>
                    <a:pt x="44" y="43"/>
                    <a:pt x="45" y="42"/>
                    <a:pt x="43" y="43"/>
                  </a:cubicBezTo>
                  <a:cubicBezTo>
                    <a:pt x="43" y="43"/>
                    <a:pt x="42" y="45"/>
                    <a:pt x="42" y="46"/>
                  </a:cubicBezTo>
                  <a:cubicBezTo>
                    <a:pt x="41" y="43"/>
                    <a:pt x="46" y="40"/>
                    <a:pt x="43" y="39"/>
                  </a:cubicBezTo>
                  <a:cubicBezTo>
                    <a:pt x="42" y="39"/>
                    <a:pt x="40" y="39"/>
                    <a:pt x="40" y="39"/>
                  </a:cubicBezTo>
                  <a:cubicBezTo>
                    <a:pt x="38" y="39"/>
                    <a:pt x="36" y="40"/>
                    <a:pt x="35" y="40"/>
                  </a:cubicBezTo>
                  <a:cubicBezTo>
                    <a:pt x="36" y="40"/>
                    <a:pt x="38" y="39"/>
                    <a:pt x="39" y="38"/>
                  </a:cubicBezTo>
                  <a:cubicBezTo>
                    <a:pt x="41" y="38"/>
                    <a:pt x="42" y="38"/>
                    <a:pt x="44" y="37"/>
                  </a:cubicBezTo>
                  <a:cubicBezTo>
                    <a:pt x="43" y="35"/>
                    <a:pt x="44" y="32"/>
                    <a:pt x="43" y="30"/>
                  </a:cubicBezTo>
                  <a:cubicBezTo>
                    <a:pt x="42" y="28"/>
                    <a:pt x="40" y="27"/>
                    <a:pt x="39" y="26"/>
                  </a:cubicBezTo>
                  <a:cubicBezTo>
                    <a:pt x="37" y="26"/>
                    <a:pt x="35" y="25"/>
                    <a:pt x="33" y="26"/>
                  </a:cubicBezTo>
                  <a:cubicBezTo>
                    <a:pt x="32" y="27"/>
                    <a:pt x="32" y="28"/>
                    <a:pt x="31" y="28"/>
                  </a:cubicBezTo>
                  <a:cubicBezTo>
                    <a:pt x="30" y="29"/>
                    <a:pt x="30" y="28"/>
                    <a:pt x="29" y="28"/>
                  </a:cubicBezTo>
                  <a:cubicBezTo>
                    <a:pt x="25" y="27"/>
                    <a:pt x="21" y="30"/>
                    <a:pt x="22" y="34"/>
                  </a:cubicBezTo>
                  <a:cubicBezTo>
                    <a:pt x="22" y="36"/>
                    <a:pt x="23" y="37"/>
                    <a:pt x="24" y="39"/>
                  </a:cubicBezTo>
                  <a:cubicBezTo>
                    <a:pt x="24" y="40"/>
                    <a:pt x="25" y="45"/>
                    <a:pt x="23" y="44"/>
                  </a:cubicBezTo>
                  <a:cubicBezTo>
                    <a:pt x="22" y="44"/>
                    <a:pt x="23" y="41"/>
                    <a:pt x="21" y="41"/>
                  </a:cubicBezTo>
                  <a:cubicBezTo>
                    <a:pt x="20" y="42"/>
                    <a:pt x="19" y="45"/>
                    <a:pt x="19" y="42"/>
                  </a:cubicBezTo>
                  <a:cubicBezTo>
                    <a:pt x="18" y="40"/>
                    <a:pt x="22" y="38"/>
                    <a:pt x="21" y="36"/>
                  </a:cubicBezTo>
                  <a:cubicBezTo>
                    <a:pt x="20" y="35"/>
                    <a:pt x="18" y="35"/>
                    <a:pt x="17" y="36"/>
                  </a:cubicBezTo>
                  <a:cubicBezTo>
                    <a:pt x="15" y="36"/>
                    <a:pt x="15" y="38"/>
                    <a:pt x="14" y="39"/>
                  </a:cubicBezTo>
                  <a:cubicBezTo>
                    <a:pt x="13" y="40"/>
                    <a:pt x="12" y="40"/>
                    <a:pt x="12" y="42"/>
                  </a:cubicBezTo>
                  <a:cubicBezTo>
                    <a:pt x="12" y="43"/>
                    <a:pt x="14" y="43"/>
                    <a:pt x="14" y="45"/>
                  </a:cubicBezTo>
                  <a:cubicBezTo>
                    <a:pt x="14" y="47"/>
                    <a:pt x="11" y="47"/>
                    <a:pt x="11" y="45"/>
                  </a:cubicBezTo>
                  <a:cubicBezTo>
                    <a:pt x="10" y="43"/>
                    <a:pt x="10" y="42"/>
                    <a:pt x="9" y="40"/>
                  </a:cubicBezTo>
                  <a:cubicBezTo>
                    <a:pt x="8" y="41"/>
                    <a:pt x="10" y="42"/>
                    <a:pt x="9" y="42"/>
                  </a:cubicBezTo>
                  <a:cubicBezTo>
                    <a:pt x="9" y="44"/>
                    <a:pt x="8" y="43"/>
                    <a:pt x="7" y="43"/>
                  </a:cubicBezTo>
                  <a:cubicBezTo>
                    <a:pt x="6" y="43"/>
                    <a:pt x="5" y="43"/>
                    <a:pt x="4" y="43"/>
                  </a:cubicBezTo>
                  <a:cubicBezTo>
                    <a:pt x="4" y="43"/>
                    <a:pt x="3" y="41"/>
                    <a:pt x="2" y="41"/>
                  </a:cubicBezTo>
                  <a:cubicBezTo>
                    <a:pt x="2" y="41"/>
                    <a:pt x="0" y="42"/>
                    <a:pt x="0" y="43"/>
                  </a:cubicBezTo>
                  <a:cubicBezTo>
                    <a:pt x="1" y="46"/>
                    <a:pt x="1" y="49"/>
                    <a:pt x="1" y="52"/>
                  </a:cubicBezTo>
                  <a:cubicBezTo>
                    <a:pt x="1" y="54"/>
                    <a:pt x="0" y="57"/>
                    <a:pt x="2" y="59"/>
                  </a:cubicBezTo>
                  <a:cubicBezTo>
                    <a:pt x="2" y="60"/>
                    <a:pt x="4" y="61"/>
                    <a:pt x="4" y="62"/>
                  </a:cubicBezTo>
                  <a:cubicBezTo>
                    <a:pt x="5" y="62"/>
                    <a:pt x="5" y="63"/>
                    <a:pt x="5" y="64"/>
                  </a:cubicBezTo>
                  <a:cubicBezTo>
                    <a:pt x="5" y="65"/>
                    <a:pt x="6" y="66"/>
                    <a:pt x="5" y="67"/>
                  </a:cubicBezTo>
                  <a:cubicBezTo>
                    <a:pt x="5" y="68"/>
                    <a:pt x="4" y="69"/>
                    <a:pt x="3" y="69"/>
                  </a:cubicBezTo>
                  <a:cubicBezTo>
                    <a:pt x="3" y="70"/>
                    <a:pt x="2" y="68"/>
                    <a:pt x="2" y="68"/>
                  </a:cubicBezTo>
                  <a:cubicBezTo>
                    <a:pt x="2" y="67"/>
                    <a:pt x="2" y="66"/>
                    <a:pt x="2" y="65"/>
                  </a:cubicBezTo>
                  <a:cubicBezTo>
                    <a:pt x="2" y="64"/>
                    <a:pt x="0" y="60"/>
                    <a:pt x="1" y="60"/>
                  </a:cubicBezTo>
                  <a:cubicBezTo>
                    <a:pt x="0" y="61"/>
                    <a:pt x="1" y="63"/>
                    <a:pt x="1" y="64"/>
                  </a:cubicBezTo>
                  <a:cubicBezTo>
                    <a:pt x="1" y="66"/>
                    <a:pt x="2" y="67"/>
                    <a:pt x="2" y="69"/>
                  </a:cubicBezTo>
                  <a:cubicBezTo>
                    <a:pt x="2" y="71"/>
                    <a:pt x="2" y="73"/>
                    <a:pt x="2" y="74"/>
                  </a:cubicBezTo>
                  <a:cubicBezTo>
                    <a:pt x="1" y="76"/>
                    <a:pt x="0" y="78"/>
                    <a:pt x="0" y="80"/>
                  </a:cubicBezTo>
                  <a:cubicBezTo>
                    <a:pt x="1" y="80"/>
                    <a:pt x="3" y="81"/>
                    <a:pt x="3" y="81"/>
                  </a:cubicBezTo>
                  <a:cubicBezTo>
                    <a:pt x="3" y="81"/>
                    <a:pt x="2" y="79"/>
                    <a:pt x="3" y="79"/>
                  </a:cubicBezTo>
                  <a:cubicBezTo>
                    <a:pt x="4" y="78"/>
                    <a:pt x="5" y="79"/>
                    <a:pt x="5" y="79"/>
                  </a:cubicBezTo>
                  <a:cubicBezTo>
                    <a:pt x="6" y="81"/>
                    <a:pt x="6" y="81"/>
                    <a:pt x="6" y="83"/>
                  </a:cubicBezTo>
                  <a:cubicBezTo>
                    <a:pt x="6" y="84"/>
                    <a:pt x="7" y="84"/>
                    <a:pt x="7" y="85"/>
                  </a:cubicBezTo>
                  <a:cubicBezTo>
                    <a:pt x="7" y="84"/>
                    <a:pt x="7" y="82"/>
                    <a:pt x="9" y="83"/>
                  </a:cubicBezTo>
                  <a:cubicBezTo>
                    <a:pt x="11" y="84"/>
                    <a:pt x="11" y="86"/>
                    <a:pt x="11" y="88"/>
                  </a:cubicBezTo>
                  <a:cubicBezTo>
                    <a:pt x="11" y="90"/>
                    <a:pt x="12" y="92"/>
                    <a:pt x="12" y="95"/>
                  </a:cubicBezTo>
                  <a:cubicBezTo>
                    <a:pt x="12" y="96"/>
                    <a:pt x="12" y="100"/>
                    <a:pt x="11" y="101"/>
                  </a:cubicBezTo>
                  <a:cubicBezTo>
                    <a:pt x="13" y="101"/>
                    <a:pt x="15" y="101"/>
                    <a:pt x="17" y="101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43" name="Freeform 50">
              <a:extLst>
                <a:ext uri="{FF2B5EF4-FFF2-40B4-BE49-F238E27FC236}">
                  <a16:creationId xmlns:a16="http://schemas.microsoft.com/office/drawing/2014/main" id="{70F8C77B-753A-67E7-80B3-376E3EF97DB4}"/>
                </a:ext>
              </a:extLst>
            </p:cNvPr>
            <p:cNvSpPr>
              <a:spLocks/>
            </p:cNvSpPr>
            <p:nvPr/>
          </p:nvSpPr>
          <p:spPr bwMode="auto">
            <a:xfrm>
              <a:off x="9324975" y="4475163"/>
              <a:ext cx="509588" cy="293687"/>
            </a:xfrm>
            <a:custGeom>
              <a:avLst/>
              <a:gdLst>
                <a:gd name="T0" fmla="*/ 49 w 134"/>
                <a:gd name="T1" fmla="*/ 74 h 77"/>
                <a:gd name="T2" fmla="*/ 54 w 134"/>
                <a:gd name="T3" fmla="*/ 72 h 77"/>
                <a:gd name="T4" fmla="*/ 59 w 134"/>
                <a:gd name="T5" fmla="*/ 63 h 77"/>
                <a:gd name="T6" fmla="*/ 72 w 134"/>
                <a:gd name="T7" fmla="*/ 67 h 77"/>
                <a:gd name="T8" fmla="*/ 82 w 134"/>
                <a:gd name="T9" fmla="*/ 70 h 77"/>
                <a:gd name="T10" fmla="*/ 94 w 134"/>
                <a:gd name="T11" fmla="*/ 71 h 77"/>
                <a:gd name="T12" fmla="*/ 100 w 134"/>
                <a:gd name="T13" fmla="*/ 68 h 77"/>
                <a:gd name="T14" fmla="*/ 117 w 134"/>
                <a:gd name="T15" fmla="*/ 63 h 77"/>
                <a:gd name="T16" fmla="*/ 124 w 134"/>
                <a:gd name="T17" fmla="*/ 53 h 77"/>
                <a:gd name="T18" fmla="*/ 131 w 134"/>
                <a:gd name="T19" fmla="*/ 48 h 77"/>
                <a:gd name="T20" fmla="*/ 132 w 134"/>
                <a:gd name="T21" fmla="*/ 43 h 77"/>
                <a:gd name="T22" fmla="*/ 127 w 134"/>
                <a:gd name="T23" fmla="*/ 35 h 77"/>
                <a:gd name="T24" fmla="*/ 120 w 134"/>
                <a:gd name="T25" fmla="*/ 32 h 77"/>
                <a:gd name="T26" fmla="*/ 112 w 134"/>
                <a:gd name="T27" fmla="*/ 30 h 77"/>
                <a:gd name="T28" fmla="*/ 113 w 134"/>
                <a:gd name="T29" fmla="*/ 23 h 77"/>
                <a:gd name="T30" fmla="*/ 101 w 134"/>
                <a:gd name="T31" fmla="*/ 21 h 77"/>
                <a:gd name="T32" fmla="*/ 97 w 134"/>
                <a:gd name="T33" fmla="*/ 24 h 77"/>
                <a:gd name="T34" fmla="*/ 89 w 134"/>
                <a:gd name="T35" fmla="*/ 28 h 77"/>
                <a:gd name="T36" fmla="*/ 86 w 134"/>
                <a:gd name="T37" fmla="*/ 22 h 77"/>
                <a:gd name="T38" fmla="*/ 87 w 134"/>
                <a:gd name="T39" fmla="*/ 14 h 77"/>
                <a:gd name="T40" fmla="*/ 75 w 134"/>
                <a:gd name="T41" fmla="*/ 10 h 77"/>
                <a:gd name="T42" fmla="*/ 64 w 134"/>
                <a:gd name="T43" fmla="*/ 5 h 77"/>
                <a:gd name="T44" fmla="*/ 56 w 134"/>
                <a:gd name="T45" fmla="*/ 6 h 77"/>
                <a:gd name="T46" fmla="*/ 44 w 134"/>
                <a:gd name="T47" fmla="*/ 1 h 77"/>
                <a:gd name="T48" fmla="*/ 39 w 134"/>
                <a:gd name="T49" fmla="*/ 8 h 77"/>
                <a:gd name="T50" fmla="*/ 28 w 134"/>
                <a:gd name="T51" fmla="*/ 14 h 77"/>
                <a:gd name="T52" fmla="*/ 22 w 134"/>
                <a:gd name="T53" fmla="*/ 17 h 77"/>
                <a:gd name="T54" fmla="*/ 11 w 134"/>
                <a:gd name="T55" fmla="*/ 20 h 77"/>
                <a:gd name="T56" fmla="*/ 5 w 134"/>
                <a:gd name="T57" fmla="*/ 27 h 77"/>
                <a:gd name="T58" fmla="*/ 4 w 134"/>
                <a:gd name="T59" fmla="*/ 28 h 77"/>
                <a:gd name="T60" fmla="*/ 10 w 134"/>
                <a:gd name="T61" fmla="*/ 43 h 77"/>
                <a:gd name="T62" fmla="*/ 15 w 134"/>
                <a:gd name="T63" fmla="*/ 52 h 77"/>
                <a:gd name="T64" fmla="*/ 21 w 134"/>
                <a:gd name="T65" fmla="*/ 57 h 77"/>
                <a:gd name="T66" fmla="*/ 26 w 134"/>
                <a:gd name="T67" fmla="*/ 60 h 77"/>
                <a:gd name="T68" fmla="*/ 35 w 134"/>
                <a:gd name="T69" fmla="*/ 71 h 77"/>
                <a:gd name="T70" fmla="*/ 41 w 134"/>
                <a:gd name="T71" fmla="*/ 74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34" h="77">
                  <a:moveTo>
                    <a:pt x="41" y="74"/>
                  </a:moveTo>
                  <a:cubicBezTo>
                    <a:pt x="43" y="77"/>
                    <a:pt x="46" y="74"/>
                    <a:pt x="49" y="74"/>
                  </a:cubicBezTo>
                  <a:cubicBezTo>
                    <a:pt x="50" y="74"/>
                    <a:pt x="51" y="75"/>
                    <a:pt x="52" y="75"/>
                  </a:cubicBezTo>
                  <a:cubicBezTo>
                    <a:pt x="53" y="74"/>
                    <a:pt x="54" y="73"/>
                    <a:pt x="54" y="72"/>
                  </a:cubicBezTo>
                  <a:cubicBezTo>
                    <a:pt x="56" y="70"/>
                    <a:pt x="58" y="69"/>
                    <a:pt x="58" y="66"/>
                  </a:cubicBezTo>
                  <a:cubicBezTo>
                    <a:pt x="58" y="65"/>
                    <a:pt x="58" y="64"/>
                    <a:pt x="59" y="63"/>
                  </a:cubicBezTo>
                  <a:cubicBezTo>
                    <a:pt x="60" y="63"/>
                    <a:pt x="62" y="63"/>
                    <a:pt x="63" y="64"/>
                  </a:cubicBezTo>
                  <a:cubicBezTo>
                    <a:pt x="66" y="62"/>
                    <a:pt x="69" y="66"/>
                    <a:pt x="72" y="67"/>
                  </a:cubicBezTo>
                  <a:cubicBezTo>
                    <a:pt x="74" y="67"/>
                    <a:pt x="75" y="67"/>
                    <a:pt x="77" y="68"/>
                  </a:cubicBezTo>
                  <a:cubicBezTo>
                    <a:pt x="78" y="69"/>
                    <a:pt x="80" y="70"/>
                    <a:pt x="82" y="70"/>
                  </a:cubicBezTo>
                  <a:cubicBezTo>
                    <a:pt x="85" y="71"/>
                    <a:pt x="87" y="68"/>
                    <a:pt x="90" y="69"/>
                  </a:cubicBezTo>
                  <a:cubicBezTo>
                    <a:pt x="91" y="70"/>
                    <a:pt x="92" y="71"/>
                    <a:pt x="94" y="71"/>
                  </a:cubicBezTo>
                  <a:cubicBezTo>
                    <a:pt x="96" y="71"/>
                    <a:pt x="96" y="73"/>
                    <a:pt x="97" y="73"/>
                  </a:cubicBezTo>
                  <a:cubicBezTo>
                    <a:pt x="99" y="72"/>
                    <a:pt x="98" y="69"/>
                    <a:pt x="100" y="68"/>
                  </a:cubicBezTo>
                  <a:cubicBezTo>
                    <a:pt x="102" y="66"/>
                    <a:pt x="105" y="68"/>
                    <a:pt x="107" y="68"/>
                  </a:cubicBezTo>
                  <a:cubicBezTo>
                    <a:pt x="111" y="68"/>
                    <a:pt x="114" y="65"/>
                    <a:pt x="117" y="63"/>
                  </a:cubicBezTo>
                  <a:cubicBezTo>
                    <a:pt x="119" y="61"/>
                    <a:pt x="119" y="59"/>
                    <a:pt x="120" y="57"/>
                  </a:cubicBezTo>
                  <a:cubicBezTo>
                    <a:pt x="121" y="54"/>
                    <a:pt x="123" y="54"/>
                    <a:pt x="124" y="53"/>
                  </a:cubicBezTo>
                  <a:cubicBezTo>
                    <a:pt x="126" y="52"/>
                    <a:pt x="126" y="49"/>
                    <a:pt x="128" y="48"/>
                  </a:cubicBezTo>
                  <a:cubicBezTo>
                    <a:pt x="129" y="48"/>
                    <a:pt x="130" y="48"/>
                    <a:pt x="131" y="48"/>
                  </a:cubicBezTo>
                  <a:cubicBezTo>
                    <a:pt x="132" y="48"/>
                    <a:pt x="133" y="47"/>
                    <a:pt x="134" y="47"/>
                  </a:cubicBezTo>
                  <a:cubicBezTo>
                    <a:pt x="134" y="46"/>
                    <a:pt x="133" y="44"/>
                    <a:pt x="132" y="43"/>
                  </a:cubicBezTo>
                  <a:cubicBezTo>
                    <a:pt x="132" y="42"/>
                    <a:pt x="130" y="42"/>
                    <a:pt x="130" y="41"/>
                  </a:cubicBezTo>
                  <a:cubicBezTo>
                    <a:pt x="128" y="39"/>
                    <a:pt x="129" y="36"/>
                    <a:pt x="127" y="35"/>
                  </a:cubicBezTo>
                  <a:cubicBezTo>
                    <a:pt x="126" y="34"/>
                    <a:pt x="125" y="34"/>
                    <a:pt x="124" y="34"/>
                  </a:cubicBezTo>
                  <a:cubicBezTo>
                    <a:pt x="122" y="33"/>
                    <a:pt x="121" y="32"/>
                    <a:pt x="120" y="32"/>
                  </a:cubicBezTo>
                  <a:cubicBezTo>
                    <a:pt x="117" y="30"/>
                    <a:pt x="118" y="33"/>
                    <a:pt x="115" y="33"/>
                  </a:cubicBezTo>
                  <a:cubicBezTo>
                    <a:pt x="115" y="32"/>
                    <a:pt x="114" y="31"/>
                    <a:pt x="112" y="30"/>
                  </a:cubicBezTo>
                  <a:cubicBezTo>
                    <a:pt x="112" y="30"/>
                    <a:pt x="110" y="29"/>
                    <a:pt x="110" y="28"/>
                  </a:cubicBezTo>
                  <a:cubicBezTo>
                    <a:pt x="109" y="27"/>
                    <a:pt x="113" y="26"/>
                    <a:pt x="113" y="23"/>
                  </a:cubicBezTo>
                  <a:cubicBezTo>
                    <a:pt x="110" y="22"/>
                    <a:pt x="108" y="25"/>
                    <a:pt x="106" y="24"/>
                  </a:cubicBezTo>
                  <a:cubicBezTo>
                    <a:pt x="104" y="24"/>
                    <a:pt x="103" y="22"/>
                    <a:pt x="101" y="21"/>
                  </a:cubicBezTo>
                  <a:cubicBezTo>
                    <a:pt x="100" y="21"/>
                    <a:pt x="97" y="19"/>
                    <a:pt x="96" y="20"/>
                  </a:cubicBezTo>
                  <a:cubicBezTo>
                    <a:pt x="95" y="21"/>
                    <a:pt x="96" y="23"/>
                    <a:pt x="97" y="24"/>
                  </a:cubicBezTo>
                  <a:cubicBezTo>
                    <a:pt x="98" y="26"/>
                    <a:pt x="96" y="26"/>
                    <a:pt x="94" y="27"/>
                  </a:cubicBezTo>
                  <a:cubicBezTo>
                    <a:pt x="93" y="28"/>
                    <a:pt x="90" y="30"/>
                    <a:pt x="89" y="28"/>
                  </a:cubicBezTo>
                  <a:cubicBezTo>
                    <a:pt x="88" y="27"/>
                    <a:pt x="88" y="25"/>
                    <a:pt x="87" y="24"/>
                  </a:cubicBezTo>
                  <a:cubicBezTo>
                    <a:pt x="87" y="24"/>
                    <a:pt x="86" y="23"/>
                    <a:pt x="86" y="22"/>
                  </a:cubicBezTo>
                  <a:cubicBezTo>
                    <a:pt x="85" y="21"/>
                    <a:pt x="84" y="22"/>
                    <a:pt x="83" y="21"/>
                  </a:cubicBezTo>
                  <a:cubicBezTo>
                    <a:pt x="79" y="19"/>
                    <a:pt x="88" y="18"/>
                    <a:pt x="87" y="14"/>
                  </a:cubicBezTo>
                  <a:cubicBezTo>
                    <a:pt x="86" y="12"/>
                    <a:pt x="83" y="13"/>
                    <a:pt x="81" y="13"/>
                  </a:cubicBezTo>
                  <a:cubicBezTo>
                    <a:pt x="78" y="13"/>
                    <a:pt x="78" y="12"/>
                    <a:pt x="75" y="10"/>
                  </a:cubicBezTo>
                  <a:cubicBezTo>
                    <a:pt x="74" y="9"/>
                    <a:pt x="71" y="9"/>
                    <a:pt x="69" y="9"/>
                  </a:cubicBezTo>
                  <a:cubicBezTo>
                    <a:pt x="66" y="8"/>
                    <a:pt x="66" y="7"/>
                    <a:pt x="64" y="5"/>
                  </a:cubicBezTo>
                  <a:cubicBezTo>
                    <a:pt x="64" y="3"/>
                    <a:pt x="62" y="0"/>
                    <a:pt x="59" y="2"/>
                  </a:cubicBezTo>
                  <a:cubicBezTo>
                    <a:pt x="58" y="3"/>
                    <a:pt x="59" y="7"/>
                    <a:pt x="56" y="6"/>
                  </a:cubicBezTo>
                  <a:cubicBezTo>
                    <a:pt x="54" y="9"/>
                    <a:pt x="52" y="6"/>
                    <a:pt x="51" y="4"/>
                  </a:cubicBezTo>
                  <a:cubicBezTo>
                    <a:pt x="50" y="1"/>
                    <a:pt x="48" y="0"/>
                    <a:pt x="44" y="1"/>
                  </a:cubicBezTo>
                  <a:cubicBezTo>
                    <a:pt x="44" y="2"/>
                    <a:pt x="47" y="3"/>
                    <a:pt x="46" y="5"/>
                  </a:cubicBezTo>
                  <a:cubicBezTo>
                    <a:pt x="46" y="6"/>
                    <a:pt x="40" y="8"/>
                    <a:pt x="39" y="8"/>
                  </a:cubicBezTo>
                  <a:cubicBezTo>
                    <a:pt x="37" y="9"/>
                    <a:pt x="35" y="10"/>
                    <a:pt x="32" y="11"/>
                  </a:cubicBezTo>
                  <a:cubicBezTo>
                    <a:pt x="30" y="11"/>
                    <a:pt x="29" y="13"/>
                    <a:pt x="28" y="14"/>
                  </a:cubicBezTo>
                  <a:cubicBezTo>
                    <a:pt x="27" y="14"/>
                    <a:pt x="26" y="14"/>
                    <a:pt x="25" y="15"/>
                  </a:cubicBezTo>
                  <a:cubicBezTo>
                    <a:pt x="24" y="15"/>
                    <a:pt x="23" y="16"/>
                    <a:pt x="22" y="17"/>
                  </a:cubicBezTo>
                  <a:cubicBezTo>
                    <a:pt x="21" y="18"/>
                    <a:pt x="19" y="19"/>
                    <a:pt x="17" y="20"/>
                  </a:cubicBezTo>
                  <a:cubicBezTo>
                    <a:pt x="15" y="20"/>
                    <a:pt x="12" y="20"/>
                    <a:pt x="11" y="20"/>
                  </a:cubicBezTo>
                  <a:cubicBezTo>
                    <a:pt x="9" y="21"/>
                    <a:pt x="9" y="22"/>
                    <a:pt x="9" y="23"/>
                  </a:cubicBezTo>
                  <a:cubicBezTo>
                    <a:pt x="8" y="24"/>
                    <a:pt x="6" y="28"/>
                    <a:pt x="5" y="27"/>
                  </a:cubicBezTo>
                  <a:cubicBezTo>
                    <a:pt x="4" y="26"/>
                    <a:pt x="4" y="23"/>
                    <a:pt x="3" y="24"/>
                  </a:cubicBezTo>
                  <a:cubicBezTo>
                    <a:pt x="0" y="24"/>
                    <a:pt x="3" y="27"/>
                    <a:pt x="4" y="28"/>
                  </a:cubicBezTo>
                  <a:cubicBezTo>
                    <a:pt x="5" y="30"/>
                    <a:pt x="6" y="31"/>
                    <a:pt x="8" y="33"/>
                  </a:cubicBezTo>
                  <a:cubicBezTo>
                    <a:pt x="13" y="36"/>
                    <a:pt x="8" y="39"/>
                    <a:pt x="10" y="43"/>
                  </a:cubicBezTo>
                  <a:cubicBezTo>
                    <a:pt x="11" y="45"/>
                    <a:pt x="12" y="47"/>
                    <a:pt x="13" y="49"/>
                  </a:cubicBezTo>
                  <a:cubicBezTo>
                    <a:pt x="13" y="50"/>
                    <a:pt x="14" y="51"/>
                    <a:pt x="15" y="52"/>
                  </a:cubicBezTo>
                  <a:cubicBezTo>
                    <a:pt x="16" y="53"/>
                    <a:pt x="17" y="52"/>
                    <a:pt x="18" y="53"/>
                  </a:cubicBezTo>
                  <a:cubicBezTo>
                    <a:pt x="20" y="53"/>
                    <a:pt x="20" y="55"/>
                    <a:pt x="21" y="57"/>
                  </a:cubicBezTo>
                  <a:cubicBezTo>
                    <a:pt x="22" y="58"/>
                    <a:pt x="22" y="59"/>
                    <a:pt x="23" y="59"/>
                  </a:cubicBezTo>
                  <a:cubicBezTo>
                    <a:pt x="24" y="60"/>
                    <a:pt x="25" y="59"/>
                    <a:pt x="26" y="60"/>
                  </a:cubicBezTo>
                  <a:cubicBezTo>
                    <a:pt x="27" y="60"/>
                    <a:pt x="28" y="63"/>
                    <a:pt x="30" y="64"/>
                  </a:cubicBezTo>
                  <a:cubicBezTo>
                    <a:pt x="33" y="66"/>
                    <a:pt x="34" y="68"/>
                    <a:pt x="35" y="71"/>
                  </a:cubicBezTo>
                  <a:cubicBezTo>
                    <a:pt x="37" y="71"/>
                    <a:pt x="39" y="72"/>
                    <a:pt x="41" y="74"/>
                  </a:cubicBezTo>
                  <a:cubicBezTo>
                    <a:pt x="42" y="77"/>
                    <a:pt x="39" y="72"/>
                    <a:pt x="41" y="74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44" name="Freeform 51">
              <a:extLst>
                <a:ext uri="{FF2B5EF4-FFF2-40B4-BE49-F238E27FC236}">
                  <a16:creationId xmlns:a16="http://schemas.microsoft.com/office/drawing/2014/main" id="{BDA74236-0106-31C2-A854-D31C408A16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33100" y="6064250"/>
              <a:ext cx="182563" cy="103187"/>
            </a:xfrm>
            <a:custGeom>
              <a:avLst/>
              <a:gdLst>
                <a:gd name="T0" fmla="*/ 28 w 48"/>
                <a:gd name="T1" fmla="*/ 17 h 27"/>
                <a:gd name="T2" fmla="*/ 27 w 48"/>
                <a:gd name="T3" fmla="*/ 20 h 27"/>
                <a:gd name="T4" fmla="*/ 25 w 48"/>
                <a:gd name="T5" fmla="*/ 22 h 27"/>
                <a:gd name="T6" fmla="*/ 18 w 48"/>
                <a:gd name="T7" fmla="*/ 23 h 27"/>
                <a:gd name="T8" fmla="*/ 16 w 48"/>
                <a:gd name="T9" fmla="*/ 26 h 27"/>
                <a:gd name="T10" fmla="*/ 15 w 48"/>
                <a:gd name="T11" fmla="*/ 27 h 27"/>
                <a:gd name="T12" fmla="*/ 12 w 48"/>
                <a:gd name="T13" fmla="*/ 24 h 27"/>
                <a:gd name="T14" fmla="*/ 9 w 48"/>
                <a:gd name="T15" fmla="*/ 25 h 27"/>
                <a:gd name="T16" fmla="*/ 6 w 48"/>
                <a:gd name="T17" fmla="*/ 23 h 27"/>
                <a:gd name="T18" fmla="*/ 4 w 48"/>
                <a:gd name="T19" fmla="*/ 22 h 27"/>
                <a:gd name="T20" fmla="*/ 2 w 48"/>
                <a:gd name="T21" fmla="*/ 19 h 27"/>
                <a:gd name="T22" fmla="*/ 0 w 48"/>
                <a:gd name="T23" fmla="*/ 15 h 27"/>
                <a:gd name="T24" fmla="*/ 4 w 48"/>
                <a:gd name="T25" fmla="*/ 15 h 27"/>
                <a:gd name="T26" fmla="*/ 8 w 48"/>
                <a:gd name="T27" fmla="*/ 13 h 27"/>
                <a:gd name="T28" fmla="*/ 11 w 48"/>
                <a:gd name="T29" fmla="*/ 13 h 27"/>
                <a:gd name="T30" fmla="*/ 13 w 48"/>
                <a:gd name="T31" fmla="*/ 11 h 27"/>
                <a:gd name="T32" fmla="*/ 16 w 48"/>
                <a:gd name="T33" fmla="*/ 7 h 27"/>
                <a:gd name="T34" fmla="*/ 23 w 48"/>
                <a:gd name="T35" fmla="*/ 9 h 27"/>
                <a:gd name="T36" fmla="*/ 30 w 48"/>
                <a:gd name="T37" fmla="*/ 6 h 27"/>
                <a:gd name="T38" fmla="*/ 38 w 48"/>
                <a:gd name="T39" fmla="*/ 3 h 27"/>
                <a:gd name="T40" fmla="*/ 45 w 48"/>
                <a:gd name="T41" fmla="*/ 0 h 27"/>
                <a:gd name="T42" fmla="*/ 43 w 48"/>
                <a:gd name="T43" fmla="*/ 3 h 27"/>
                <a:gd name="T44" fmla="*/ 36 w 48"/>
                <a:gd name="T45" fmla="*/ 8 h 27"/>
                <a:gd name="T46" fmla="*/ 34 w 48"/>
                <a:gd name="T47" fmla="*/ 14 h 27"/>
                <a:gd name="T48" fmla="*/ 35 w 48"/>
                <a:gd name="T49" fmla="*/ 18 h 27"/>
                <a:gd name="T50" fmla="*/ 28 w 48"/>
                <a:gd name="T51" fmla="*/ 17 h 27"/>
                <a:gd name="T52" fmla="*/ 28 w 48"/>
                <a:gd name="T53" fmla="*/ 1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8" h="27">
                  <a:moveTo>
                    <a:pt x="28" y="17"/>
                  </a:moveTo>
                  <a:cubicBezTo>
                    <a:pt x="27" y="18"/>
                    <a:pt x="28" y="19"/>
                    <a:pt x="27" y="20"/>
                  </a:cubicBezTo>
                  <a:cubicBezTo>
                    <a:pt x="27" y="21"/>
                    <a:pt x="27" y="21"/>
                    <a:pt x="25" y="22"/>
                  </a:cubicBezTo>
                  <a:cubicBezTo>
                    <a:pt x="23" y="23"/>
                    <a:pt x="21" y="23"/>
                    <a:pt x="18" y="23"/>
                  </a:cubicBezTo>
                  <a:cubicBezTo>
                    <a:pt x="17" y="24"/>
                    <a:pt x="16" y="24"/>
                    <a:pt x="16" y="26"/>
                  </a:cubicBezTo>
                  <a:cubicBezTo>
                    <a:pt x="15" y="26"/>
                    <a:pt x="16" y="27"/>
                    <a:pt x="15" y="27"/>
                  </a:cubicBezTo>
                  <a:cubicBezTo>
                    <a:pt x="13" y="27"/>
                    <a:pt x="13" y="24"/>
                    <a:pt x="12" y="24"/>
                  </a:cubicBezTo>
                  <a:cubicBezTo>
                    <a:pt x="11" y="24"/>
                    <a:pt x="10" y="25"/>
                    <a:pt x="9" y="25"/>
                  </a:cubicBezTo>
                  <a:cubicBezTo>
                    <a:pt x="8" y="24"/>
                    <a:pt x="7" y="24"/>
                    <a:pt x="6" y="23"/>
                  </a:cubicBezTo>
                  <a:cubicBezTo>
                    <a:pt x="5" y="23"/>
                    <a:pt x="4" y="23"/>
                    <a:pt x="4" y="22"/>
                  </a:cubicBezTo>
                  <a:cubicBezTo>
                    <a:pt x="3" y="21"/>
                    <a:pt x="3" y="20"/>
                    <a:pt x="2" y="19"/>
                  </a:cubicBezTo>
                  <a:cubicBezTo>
                    <a:pt x="2" y="18"/>
                    <a:pt x="0" y="16"/>
                    <a:pt x="0" y="15"/>
                  </a:cubicBezTo>
                  <a:cubicBezTo>
                    <a:pt x="1" y="13"/>
                    <a:pt x="3" y="16"/>
                    <a:pt x="4" y="15"/>
                  </a:cubicBezTo>
                  <a:cubicBezTo>
                    <a:pt x="6" y="14"/>
                    <a:pt x="5" y="11"/>
                    <a:pt x="8" y="13"/>
                  </a:cubicBezTo>
                  <a:cubicBezTo>
                    <a:pt x="9" y="13"/>
                    <a:pt x="10" y="14"/>
                    <a:pt x="11" y="13"/>
                  </a:cubicBezTo>
                  <a:cubicBezTo>
                    <a:pt x="12" y="13"/>
                    <a:pt x="13" y="12"/>
                    <a:pt x="13" y="11"/>
                  </a:cubicBezTo>
                  <a:cubicBezTo>
                    <a:pt x="14" y="8"/>
                    <a:pt x="13" y="7"/>
                    <a:pt x="16" y="7"/>
                  </a:cubicBezTo>
                  <a:cubicBezTo>
                    <a:pt x="18" y="8"/>
                    <a:pt x="21" y="8"/>
                    <a:pt x="23" y="9"/>
                  </a:cubicBezTo>
                  <a:cubicBezTo>
                    <a:pt x="26" y="9"/>
                    <a:pt x="28" y="7"/>
                    <a:pt x="30" y="6"/>
                  </a:cubicBezTo>
                  <a:cubicBezTo>
                    <a:pt x="33" y="5"/>
                    <a:pt x="35" y="5"/>
                    <a:pt x="38" y="3"/>
                  </a:cubicBezTo>
                  <a:cubicBezTo>
                    <a:pt x="40" y="3"/>
                    <a:pt x="43" y="0"/>
                    <a:pt x="45" y="0"/>
                  </a:cubicBezTo>
                  <a:cubicBezTo>
                    <a:pt x="48" y="0"/>
                    <a:pt x="44" y="3"/>
                    <a:pt x="43" y="3"/>
                  </a:cubicBezTo>
                  <a:cubicBezTo>
                    <a:pt x="40" y="4"/>
                    <a:pt x="39" y="6"/>
                    <a:pt x="36" y="8"/>
                  </a:cubicBezTo>
                  <a:cubicBezTo>
                    <a:pt x="34" y="9"/>
                    <a:pt x="32" y="11"/>
                    <a:pt x="34" y="14"/>
                  </a:cubicBezTo>
                  <a:cubicBezTo>
                    <a:pt x="35" y="15"/>
                    <a:pt x="38" y="17"/>
                    <a:pt x="35" y="18"/>
                  </a:cubicBezTo>
                  <a:cubicBezTo>
                    <a:pt x="33" y="19"/>
                    <a:pt x="31" y="17"/>
                    <a:pt x="28" y="17"/>
                  </a:cubicBezTo>
                  <a:cubicBezTo>
                    <a:pt x="27" y="18"/>
                    <a:pt x="30" y="17"/>
                    <a:pt x="28" y="17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45" name="Freeform 52">
              <a:extLst>
                <a:ext uri="{FF2B5EF4-FFF2-40B4-BE49-F238E27FC236}">
                  <a16:creationId xmlns:a16="http://schemas.microsoft.com/office/drawing/2014/main" id="{501B80A4-513B-FB19-D9C9-1140A756E3C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439275" y="4983163"/>
              <a:ext cx="441325" cy="425450"/>
            </a:xfrm>
            <a:custGeom>
              <a:avLst/>
              <a:gdLst>
                <a:gd name="T0" fmla="*/ 93 w 116"/>
                <a:gd name="T1" fmla="*/ 109 h 112"/>
                <a:gd name="T2" fmla="*/ 69 w 116"/>
                <a:gd name="T3" fmla="*/ 91 h 112"/>
                <a:gd name="T4" fmla="*/ 45 w 116"/>
                <a:gd name="T5" fmla="*/ 80 h 112"/>
                <a:gd name="T6" fmla="*/ 33 w 116"/>
                <a:gd name="T7" fmla="*/ 65 h 112"/>
                <a:gd name="T8" fmla="*/ 34 w 116"/>
                <a:gd name="T9" fmla="*/ 61 h 112"/>
                <a:gd name="T10" fmla="*/ 24 w 116"/>
                <a:gd name="T11" fmla="*/ 49 h 112"/>
                <a:gd name="T12" fmla="*/ 17 w 116"/>
                <a:gd name="T13" fmla="*/ 35 h 112"/>
                <a:gd name="T14" fmla="*/ 12 w 116"/>
                <a:gd name="T15" fmla="*/ 44 h 112"/>
                <a:gd name="T16" fmla="*/ 4 w 116"/>
                <a:gd name="T17" fmla="*/ 45 h 112"/>
                <a:gd name="T18" fmla="*/ 3 w 116"/>
                <a:gd name="T19" fmla="*/ 39 h 112"/>
                <a:gd name="T20" fmla="*/ 8 w 116"/>
                <a:gd name="T21" fmla="*/ 30 h 112"/>
                <a:gd name="T22" fmla="*/ 27 w 116"/>
                <a:gd name="T23" fmla="*/ 30 h 112"/>
                <a:gd name="T24" fmla="*/ 36 w 116"/>
                <a:gd name="T25" fmla="*/ 25 h 112"/>
                <a:gd name="T26" fmla="*/ 43 w 116"/>
                <a:gd name="T27" fmla="*/ 15 h 112"/>
                <a:gd name="T28" fmla="*/ 47 w 116"/>
                <a:gd name="T29" fmla="*/ 9 h 112"/>
                <a:gd name="T30" fmla="*/ 54 w 116"/>
                <a:gd name="T31" fmla="*/ 5 h 112"/>
                <a:gd name="T32" fmla="*/ 66 w 116"/>
                <a:gd name="T33" fmla="*/ 7 h 112"/>
                <a:gd name="T34" fmla="*/ 75 w 116"/>
                <a:gd name="T35" fmla="*/ 17 h 112"/>
                <a:gd name="T36" fmla="*/ 97 w 116"/>
                <a:gd name="T37" fmla="*/ 22 h 112"/>
                <a:gd name="T38" fmla="*/ 105 w 116"/>
                <a:gd name="T39" fmla="*/ 23 h 112"/>
                <a:gd name="T40" fmla="*/ 109 w 116"/>
                <a:gd name="T41" fmla="*/ 31 h 112"/>
                <a:gd name="T42" fmla="*/ 113 w 116"/>
                <a:gd name="T43" fmla="*/ 37 h 112"/>
                <a:gd name="T44" fmla="*/ 108 w 116"/>
                <a:gd name="T45" fmla="*/ 48 h 112"/>
                <a:gd name="T46" fmla="*/ 92 w 116"/>
                <a:gd name="T47" fmla="*/ 40 h 112"/>
                <a:gd name="T48" fmla="*/ 82 w 116"/>
                <a:gd name="T49" fmla="*/ 41 h 112"/>
                <a:gd name="T50" fmla="*/ 73 w 116"/>
                <a:gd name="T51" fmla="*/ 39 h 112"/>
                <a:gd name="T52" fmla="*/ 61 w 116"/>
                <a:gd name="T53" fmla="*/ 39 h 112"/>
                <a:gd name="T54" fmla="*/ 52 w 116"/>
                <a:gd name="T55" fmla="*/ 41 h 112"/>
                <a:gd name="T56" fmla="*/ 45 w 116"/>
                <a:gd name="T57" fmla="*/ 53 h 112"/>
                <a:gd name="T58" fmla="*/ 49 w 116"/>
                <a:gd name="T59" fmla="*/ 57 h 112"/>
                <a:gd name="T60" fmla="*/ 53 w 116"/>
                <a:gd name="T61" fmla="*/ 66 h 112"/>
                <a:gd name="T62" fmla="*/ 72 w 116"/>
                <a:gd name="T63" fmla="*/ 86 h 112"/>
                <a:gd name="T64" fmla="*/ 84 w 116"/>
                <a:gd name="T65" fmla="*/ 102 h 112"/>
                <a:gd name="T66" fmla="*/ 96 w 116"/>
                <a:gd name="T67" fmla="*/ 112 h 112"/>
                <a:gd name="T68" fmla="*/ 21 w 116"/>
                <a:gd name="T69" fmla="*/ 43 h 112"/>
                <a:gd name="T70" fmla="*/ 22 w 116"/>
                <a:gd name="T71" fmla="*/ 41 h 112"/>
                <a:gd name="T72" fmla="*/ 15 w 116"/>
                <a:gd name="T73" fmla="*/ 42 h 112"/>
                <a:gd name="T74" fmla="*/ 17 w 116"/>
                <a:gd name="T75" fmla="*/ 51 h 112"/>
                <a:gd name="T76" fmla="*/ 19 w 116"/>
                <a:gd name="T77" fmla="*/ 53 h 112"/>
                <a:gd name="T78" fmla="*/ 19 w 116"/>
                <a:gd name="T79" fmla="*/ 47 h 112"/>
                <a:gd name="T80" fmla="*/ 26 w 116"/>
                <a:gd name="T81" fmla="*/ 57 h 112"/>
                <a:gd name="T82" fmla="*/ 31 w 116"/>
                <a:gd name="T83" fmla="*/ 60 h 112"/>
                <a:gd name="T84" fmla="*/ 26 w 116"/>
                <a:gd name="T85" fmla="*/ 67 h 112"/>
                <a:gd name="T86" fmla="*/ 29 w 116"/>
                <a:gd name="T87" fmla="*/ 70 h 112"/>
                <a:gd name="T88" fmla="*/ 55 w 116"/>
                <a:gd name="T89" fmla="*/ 88 h 112"/>
                <a:gd name="T90" fmla="*/ 65 w 116"/>
                <a:gd name="T91" fmla="*/ 91 h 112"/>
                <a:gd name="T92" fmla="*/ 61 w 116"/>
                <a:gd name="T93" fmla="*/ 101 h 112"/>
                <a:gd name="T94" fmla="*/ 67 w 116"/>
                <a:gd name="T95" fmla="*/ 99 h 112"/>
                <a:gd name="T96" fmla="*/ 73 w 116"/>
                <a:gd name="T97" fmla="*/ 100 h 112"/>
                <a:gd name="T98" fmla="*/ 72 w 116"/>
                <a:gd name="T99" fmla="*/ 98 h 112"/>
                <a:gd name="T100" fmla="*/ 52 w 116"/>
                <a:gd name="T101" fmla="*/ 96 h 112"/>
                <a:gd name="T102" fmla="*/ 52 w 116"/>
                <a:gd name="T103" fmla="*/ 96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16" h="112">
                  <a:moveTo>
                    <a:pt x="96" y="112"/>
                  </a:moveTo>
                  <a:cubicBezTo>
                    <a:pt x="96" y="112"/>
                    <a:pt x="96" y="112"/>
                    <a:pt x="96" y="112"/>
                  </a:cubicBezTo>
                  <a:cubicBezTo>
                    <a:pt x="95" y="111"/>
                    <a:pt x="94" y="110"/>
                    <a:pt x="93" y="109"/>
                  </a:cubicBezTo>
                  <a:cubicBezTo>
                    <a:pt x="91" y="108"/>
                    <a:pt x="89" y="108"/>
                    <a:pt x="88" y="107"/>
                  </a:cubicBezTo>
                  <a:cubicBezTo>
                    <a:pt x="84" y="105"/>
                    <a:pt x="82" y="102"/>
                    <a:pt x="79" y="100"/>
                  </a:cubicBezTo>
                  <a:cubicBezTo>
                    <a:pt x="75" y="97"/>
                    <a:pt x="73" y="94"/>
                    <a:pt x="69" y="91"/>
                  </a:cubicBezTo>
                  <a:cubicBezTo>
                    <a:pt x="66" y="88"/>
                    <a:pt x="63" y="87"/>
                    <a:pt x="59" y="86"/>
                  </a:cubicBezTo>
                  <a:cubicBezTo>
                    <a:pt x="56" y="84"/>
                    <a:pt x="52" y="86"/>
                    <a:pt x="49" y="84"/>
                  </a:cubicBezTo>
                  <a:cubicBezTo>
                    <a:pt x="47" y="83"/>
                    <a:pt x="47" y="81"/>
                    <a:pt x="45" y="80"/>
                  </a:cubicBezTo>
                  <a:cubicBezTo>
                    <a:pt x="44" y="78"/>
                    <a:pt x="42" y="77"/>
                    <a:pt x="41" y="76"/>
                  </a:cubicBezTo>
                  <a:cubicBezTo>
                    <a:pt x="38" y="73"/>
                    <a:pt x="35" y="71"/>
                    <a:pt x="33" y="67"/>
                  </a:cubicBezTo>
                  <a:cubicBezTo>
                    <a:pt x="32" y="66"/>
                    <a:pt x="32" y="66"/>
                    <a:pt x="33" y="65"/>
                  </a:cubicBezTo>
                  <a:cubicBezTo>
                    <a:pt x="33" y="65"/>
                    <a:pt x="34" y="65"/>
                    <a:pt x="34" y="65"/>
                  </a:cubicBezTo>
                  <a:cubicBezTo>
                    <a:pt x="35" y="64"/>
                    <a:pt x="36" y="64"/>
                    <a:pt x="37" y="64"/>
                  </a:cubicBezTo>
                  <a:cubicBezTo>
                    <a:pt x="37" y="63"/>
                    <a:pt x="35" y="62"/>
                    <a:pt x="34" y="61"/>
                  </a:cubicBezTo>
                  <a:cubicBezTo>
                    <a:pt x="32" y="59"/>
                    <a:pt x="31" y="58"/>
                    <a:pt x="29" y="56"/>
                  </a:cubicBezTo>
                  <a:cubicBezTo>
                    <a:pt x="28" y="54"/>
                    <a:pt x="27" y="53"/>
                    <a:pt x="26" y="52"/>
                  </a:cubicBezTo>
                  <a:cubicBezTo>
                    <a:pt x="25" y="52"/>
                    <a:pt x="23" y="51"/>
                    <a:pt x="24" y="49"/>
                  </a:cubicBezTo>
                  <a:cubicBezTo>
                    <a:pt x="24" y="52"/>
                    <a:pt x="29" y="49"/>
                    <a:pt x="27" y="46"/>
                  </a:cubicBezTo>
                  <a:cubicBezTo>
                    <a:pt x="28" y="43"/>
                    <a:pt x="26" y="41"/>
                    <a:pt x="24" y="40"/>
                  </a:cubicBezTo>
                  <a:cubicBezTo>
                    <a:pt x="22" y="38"/>
                    <a:pt x="20" y="35"/>
                    <a:pt x="17" y="35"/>
                  </a:cubicBezTo>
                  <a:cubicBezTo>
                    <a:pt x="15" y="35"/>
                    <a:pt x="15" y="35"/>
                    <a:pt x="14" y="37"/>
                  </a:cubicBezTo>
                  <a:cubicBezTo>
                    <a:pt x="14" y="39"/>
                    <a:pt x="14" y="39"/>
                    <a:pt x="13" y="40"/>
                  </a:cubicBezTo>
                  <a:cubicBezTo>
                    <a:pt x="12" y="41"/>
                    <a:pt x="12" y="42"/>
                    <a:pt x="12" y="44"/>
                  </a:cubicBezTo>
                  <a:cubicBezTo>
                    <a:pt x="11" y="45"/>
                    <a:pt x="12" y="45"/>
                    <a:pt x="11" y="43"/>
                  </a:cubicBezTo>
                  <a:cubicBezTo>
                    <a:pt x="9" y="45"/>
                    <a:pt x="10" y="48"/>
                    <a:pt x="9" y="49"/>
                  </a:cubicBezTo>
                  <a:cubicBezTo>
                    <a:pt x="6" y="52"/>
                    <a:pt x="4" y="47"/>
                    <a:pt x="4" y="45"/>
                  </a:cubicBezTo>
                  <a:cubicBezTo>
                    <a:pt x="3" y="44"/>
                    <a:pt x="2" y="43"/>
                    <a:pt x="3" y="42"/>
                  </a:cubicBezTo>
                  <a:cubicBezTo>
                    <a:pt x="3" y="41"/>
                    <a:pt x="4" y="42"/>
                    <a:pt x="4" y="41"/>
                  </a:cubicBezTo>
                  <a:cubicBezTo>
                    <a:pt x="4" y="40"/>
                    <a:pt x="3" y="40"/>
                    <a:pt x="3" y="39"/>
                  </a:cubicBezTo>
                  <a:cubicBezTo>
                    <a:pt x="2" y="38"/>
                    <a:pt x="2" y="37"/>
                    <a:pt x="2" y="36"/>
                  </a:cubicBezTo>
                  <a:cubicBezTo>
                    <a:pt x="1" y="34"/>
                    <a:pt x="0" y="32"/>
                    <a:pt x="1" y="31"/>
                  </a:cubicBezTo>
                  <a:cubicBezTo>
                    <a:pt x="2" y="32"/>
                    <a:pt x="10" y="34"/>
                    <a:pt x="8" y="30"/>
                  </a:cubicBezTo>
                  <a:cubicBezTo>
                    <a:pt x="11" y="30"/>
                    <a:pt x="13" y="32"/>
                    <a:pt x="16" y="31"/>
                  </a:cubicBezTo>
                  <a:cubicBezTo>
                    <a:pt x="18" y="30"/>
                    <a:pt x="19" y="28"/>
                    <a:pt x="19" y="26"/>
                  </a:cubicBezTo>
                  <a:cubicBezTo>
                    <a:pt x="21" y="26"/>
                    <a:pt x="26" y="33"/>
                    <a:pt x="27" y="30"/>
                  </a:cubicBezTo>
                  <a:cubicBezTo>
                    <a:pt x="29" y="31"/>
                    <a:pt x="35" y="35"/>
                    <a:pt x="36" y="31"/>
                  </a:cubicBezTo>
                  <a:cubicBezTo>
                    <a:pt x="36" y="30"/>
                    <a:pt x="34" y="29"/>
                    <a:pt x="35" y="28"/>
                  </a:cubicBezTo>
                  <a:cubicBezTo>
                    <a:pt x="35" y="27"/>
                    <a:pt x="37" y="27"/>
                    <a:pt x="36" y="25"/>
                  </a:cubicBezTo>
                  <a:cubicBezTo>
                    <a:pt x="33" y="25"/>
                    <a:pt x="36" y="24"/>
                    <a:pt x="37" y="23"/>
                  </a:cubicBezTo>
                  <a:cubicBezTo>
                    <a:pt x="39" y="22"/>
                    <a:pt x="41" y="23"/>
                    <a:pt x="42" y="20"/>
                  </a:cubicBezTo>
                  <a:cubicBezTo>
                    <a:pt x="42" y="19"/>
                    <a:pt x="43" y="17"/>
                    <a:pt x="43" y="15"/>
                  </a:cubicBezTo>
                  <a:cubicBezTo>
                    <a:pt x="42" y="14"/>
                    <a:pt x="40" y="13"/>
                    <a:pt x="41" y="12"/>
                  </a:cubicBezTo>
                  <a:cubicBezTo>
                    <a:pt x="42" y="11"/>
                    <a:pt x="43" y="11"/>
                    <a:pt x="44" y="11"/>
                  </a:cubicBezTo>
                  <a:cubicBezTo>
                    <a:pt x="45" y="10"/>
                    <a:pt x="46" y="10"/>
                    <a:pt x="47" y="9"/>
                  </a:cubicBezTo>
                  <a:cubicBezTo>
                    <a:pt x="49" y="8"/>
                    <a:pt x="49" y="8"/>
                    <a:pt x="50" y="7"/>
                  </a:cubicBezTo>
                  <a:cubicBezTo>
                    <a:pt x="51" y="6"/>
                    <a:pt x="51" y="6"/>
                    <a:pt x="52" y="6"/>
                  </a:cubicBezTo>
                  <a:cubicBezTo>
                    <a:pt x="53" y="6"/>
                    <a:pt x="53" y="7"/>
                    <a:pt x="54" y="5"/>
                  </a:cubicBezTo>
                  <a:cubicBezTo>
                    <a:pt x="54" y="5"/>
                    <a:pt x="54" y="4"/>
                    <a:pt x="54" y="3"/>
                  </a:cubicBezTo>
                  <a:cubicBezTo>
                    <a:pt x="55" y="0"/>
                    <a:pt x="56" y="3"/>
                    <a:pt x="58" y="2"/>
                  </a:cubicBezTo>
                  <a:cubicBezTo>
                    <a:pt x="61" y="4"/>
                    <a:pt x="64" y="5"/>
                    <a:pt x="66" y="7"/>
                  </a:cubicBezTo>
                  <a:cubicBezTo>
                    <a:pt x="67" y="8"/>
                    <a:pt x="68" y="11"/>
                    <a:pt x="70" y="12"/>
                  </a:cubicBezTo>
                  <a:cubicBezTo>
                    <a:pt x="71" y="13"/>
                    <a:pt x="72" y="13"/>
                    <a:pt x="73" y="14"/>
                  </a:cubicBezTo>
                  <a:cubicBezTo>
                    <a:pt x="74" y="14"/>
                    <a:pt x="74" y="16"/>
                    <a:pt x="75" y="17"/>
                  </a:cubicBezTo>
                  <a:cubicBezTo>
                    <a:pt x="77" y="18"/>
                    <a:pt x="79" y="19"/>
                    <a:pt x="81" y="21"/>
                  </a:cubicBezTo>
                  <a:cubicBezTo>
                    <a:pt x="84" y="22"/>
                    <a:pt x="86" y="22"/>
                    <a:pt x="89" y="22"/>
                  </a:cubicBezTo>
                  <a:cubicBezTo>
                    <a:pt x="92" y="22"/>
                    <a:pt x="94" y="23"/>
                    <a:pt x="97" y="22"/>
                  </a:cubicBezTo>
                  <a:cubicBezTo>
                    <a:pt x="99" y="20"/>
                    <a:pt x="100" y="20"/>
                    <a:pt x="103" y="19"/>
                  </a:cubicBezTo>
                  <a:cubicBezTo>
                    <a:pt x="105" y="19"/>
                    <a:pt x="107" y="16"/>
                    <a:pt x="108" y="16"/>
                  </a:cubicBezTo>
                  <a:cubicBezTo>
                    <a:pt x="107" y="19"/>
                    <a:pt x="105" y="20"/>
                    <a:pt x="105" y="23"/>
                  </a:cubicBezTo>
                  <a:cubicBezTo>
                    <a:pt x="105" y="24"/>
                    <a:pt x="106" y="25"/>
                    <a:pt x="106" y="26"/>
                  </a:cubicBezTo>
                  <a:cubicBezTo>
                    <a:pt x="106" y="28"/>
                    <a:pt x="105" y="29"/>
                    <a:pt x="105" y="30"/>
                  </a:cubicBezTo>
                  <a:cubicBezTo>
                    <a:pt x="106" y="30"/>
                    <a:pt x="108" y="29"/>
                    <a:pt x="109" y="31"/>
                  </a:cubicBezTo>
                  <a:cubicBezTo>
                    <a:pt x="109" y="31"/>
                    <a:pt x="108" y="32"/>
                    <a:pt x="108" y="33"/>
                  </a:cubicBezTo>
                  <a:cubicBezTo>
                    <a:pt x="107" y="34"/>
                    <a:pt x="107" y="34"/>
                    <a:pt x="107" y="35"/>
                  </a:cubicBezTo>
                  <a:cubicBezTo>
                    <a:pt x="109" y="36"/>
                    <a:pt x="111" y="36"/>
                    <a:pt x="113" y="37"/>
                  </a:cubicBezTo>
                  <a:cubicBezTo>
                    <a:pt x="116" y="38"/>
                    <a:pt x="114" y="40"/>
                    <a:pt x="112" y="40"/>
                  </a:cubicBezTo>
                  <a:cubicBezTo>
                    <a:pt x="110" y="40"/>
                    <a:pt x="110" y="41"/>
                    <a:pt x="110" y="43"/>
                  </a:cubicBezTo>
                  <a:cubicBezTo>
                    <a:pt x="109" y="45"/>
                    <a:pt x="110" y="46"/>
                    <a:pt x="108" y="48"/>
                  </a:cubicBezTo>
                  <a:cubicBezTo>
                    <a:pt x="104" y="50"/>
                    <a:pt x="104" y="45"/>
                    <a:pt x="102" y="43"/>
                  </a:cubicBezTo>
                  <a:cubicBezTo>
                    <a:pt x="100" y="41"/>
                    <a:pt x="100" y="42"/>
                    <a:pt x="98" y="42"/>
                  </a:cubicBezTo>
                  <a:cubicBezTo>
                    <a:pt x="95" y="43"/>
                    <a:pt x="94" y="41"/>
                    <a:pt x="92" y="40"/>
                  </a:cubicBezTo>
                  <a:cubicBezTo>
                    <a:pt x="92" y="41"/>
                    <a:pt x="90" y="41"/>
                    <a:pt x="89" y="41"/>
                  </a:cubicBezTo>
                  <a:cubicBezTo>
                    <a:pt x="88" y="40"/>
                    <a:pt x="87" y="41"/>
                    <a:pt x="86" y="41"/>
                  </a:cubicBezTo>
                  <a:cubicBezTo>
                    <a:pt x="84" y="42"/>
                    <a:pt x="84" y="42"/>
                    <a:pt x="82" y="41"/>
                  </a:cubicBezTo>
                  <a:cubicBezTo>
                    <a:pt x="81" y="40"/>
                    <a:pt x="81" y="39"/>
                    <a:pt x="79" y="40"/>
                  </a:cubicBezTo>
                  <a:cubicBezTo>
                    <a:pt x="78" y="40"/>
                    <a:pt x="77" y="42"/>
                    <a:pt x="76" y="40"/>
                  </a:cubicBezTo>
                  <a:cubicBezTo>
                    <a:pt x="75" y="40"/>
                    <a:pt x="74" y="39"/>
                    <a:pt x="73" y="39"/>
                  </a:cubicBezTo>
                  <a:cubicBezTo>
                    <a:pt x="72" y="39"/>
                    <a:pt x="72" y="40"/>
                    <a:pt x="70" y="39"/>
                  </a:cubicBezTo>
                  <a:cubicBezTo>
                    <a:pt x="69" y="38"/>
                    <a:pt x="68" y="36"/>
                    <a:pt x="66" y="37"/>
                  </a:cubicBezTo>
                  <a:cubicBezTo>
                    <a:pt x="64" y="38"/>
                    <a:pt x="64" y="39"/>
                    <a:pt x="61" y="39"/>
                  </a:cubicBezTo>
                  <a:cubicBezTo>
                    <a:pt x="59" y="38"/>
                    <a:pt x="58" y="38"/>
                    <a:pt x="56" y="41"/>
                  </a:cubicBezTo>
                  <a:cubicBezTo>
                    <a:pt x="55" y="42"/>
                    <a:pt x="55" y="44"/>
                    <a:pt x="53" y="43"/>
                  </a:cubicBezTo>
                  <a:cubicBezTo>
                    <a:pt x="53" y="43"/>
                    <a:pt x="52" y="42"/>
                    <a:pt x="52" y="41"/>
                  </a:cubicBezTo>
                  <a:cubicBezTo>
                    <a:pt x="51" y="40"/>
                    <a:pt x="50" y="40"/>
                    <a:pt x="49" y="39"/>
                  </a:cubicBezTo>
                  <a:cubicBezTo>
                    <a:pt x="42" y="37"/>
                    <a:pt x="45" y="45"/>
                    <a:pt x="44" y="49"/>
                  </a:cubicBezTo>
                  <a:cubicBezTo>
                    <a:pt x="43" y="51"/>
                    <a:pt x="43" y="52"/>
                    <a:pt x="45" y="53"/>
                  </a:cubicBezTo>
                  <a:cubicBezTo>
                    <a:pt x="46" y="53"/>
                    <a:pt x="47" y="53"/>
                    <a:pt x="48" y="54"/>
                  </a:cubicBezTo>
                  <a:cubicBezTo>
                    <a:pt x="49" y="55"/>
                    <a:pt x="49" y="56"/>
                    <a:pt x="49" y="57"/>
                  </a:cubicBezTo>
                  <a:cubicBezTo>
                    <a:pt x="49" y="57"/>
                    <a:pt x="49" y="57"/>
                    <a:pt x="49" y="57"/>
                  </a:cubicBezTo>
                  <a:cubicBezTo>
                    <a:pt x="49" y="57"/>
                    <a:pt x="50" y="57"/>
                    <a:pt x="50" y="57"/>
                  </a:cubicBezTo>
                  <a:cubicBezTo>
                    <a:pt x="50" y="58"/>
                    <a:pt x="51" y="58"/>
                    <a:pt x="51" y="59"/>
                  </a:cubicBezTo>
                  <a:cubicBezTo>
                    <a:pt x="52" y="61"/>
                    <a:pt x="52" y="64"/>
                    <a:pt x="53" y="66"/>
                  </a:cubicBezTo>
                  <a:cubicBezTo>
                    <a:pt x="55" y="71"/>
                    <a:pt x="60" y="75"/>
                    <a:pt x="64" y="79"/>
                  </a:cubicBezTo>
                  <a:cubicBezTo>
                    <a:pt x="65" y="81"/>
                    <a:pt x="67" y="83"/>
                    <a:pt x="70" y="85"/>
                  </a:cubicBezTo>
                  <a:cubicBezTo>
                    <a:pt x="70" y="85"/>
                    <a:pt x="72" y="86"/>
                    <a:pt x="72" y="86"/>
                  </a:cubicBezTo>
                  <a:cubicBezTo>
                    <a:pt x="74" y="87"/>
                    <a:pt x="73" y="89"/>
                    <a:pt x="74" y="90"/>
                  </a:cubicBezTo>
                  <a:cubicBezTo>
                    <a:pt x="75" y="93"/>
                    <a:pt x="78" y="94"/>
                    <a:pt x="79" y="96"/>
                  </a:cubicBezTo>
                  <a:cubicBezTo>
                    <a:pt x="81" y="98"/>
                    <a:pt x="82" y="101"/>
                    <a:pt x="84" y="102"/>
                  </a:cubicBezTo>
                  <a:cubicBezTo>
                    <a:pt x="85" y="103"/>
                    <a:pt x="86" y="103"/>
                    <a:pt x="87" y="104"/>
                  </a:cubicBezTo>
                  <a:cubicBezTo>
                    <a:pt x="88" y="105"/>
                    <a:pt x="89" y="106"/>
                    <a:pt x="90" y="106"/>
                  </a:cubicBezTo>
                  <a:cubicBezTo>
                    <a:pt x="92" y="108"/>
                    <a:pt x="97" y="109"/>
                    <a:pt x="96" y="112"/>
                  </a:cubicBezTo>
                  <a:close/>
                  <a:moveTo>
                    <a:pt x="22" y="41"/>
                  </a:moveTo>
                  <a:cubicBezTo>
                    <a:pt x="22" y="39"/>
                    <a:pt x="20" y="40"/>
                    <a:pt x="20" y="41"/>
                  </a:cubicBezTo>
                  <a:cubicBezTo>
                    <a:pt x="18" y="43"/>
                    <a:pt x="19" y="42"/>
                    <a:pt x="21" y="43"/>
                  </a:cubicBezTo>
                  <a:cubicBezTo>
                    <a:pt x="22" y="44"/>
                    <a:pt x="23" y="46"/>
                    <a:pt x="24" y="45"/>
                  </a:cubicBezTo>
                  <a:cubicBezTo>
                    <a:pt x="26" y="44"/>
                    <a:pt x="23" y="43"/>
                    <a:pt x="23" y="42"/>
                  </a:cubicBezTo>
                  <a:cubicBezTo>
                    <a:pt x="22" y="42"/>
                    <a:pt x="23" y="41"/>
                    <a:pt x="22" y="41"/>
                  </a:cubicBezTo>
                  <a:close/>
                  <a:moveTo>
                    <a:pt x="19" y="47"/>
                  </a:moveTo>
                  <a:cubicBezTo>
                    <a:pt x="19" y="46"/>
                    <a:pt x="18" y="44"/>
                    <a:pt x="17" y="43"/>
                  </a:cubicBezTo>
                  <a:cubicBezTo>
                    <a:pt x="17" y="41"/>
                    <a:pt x="15" y="40"/>
                    <a:pt x="15" y="42"/>
                  </a:cubicBezTo>
                  <a:cubicBezTo>
                    <a:pt x="16" y="43"/>
                    <a:pt x="17" y="44"/>
                    <a:pt x="17" y="45"/>
                  </a:cubicBezTo>
                  <a:cubicBezTo>
                    <a:pt x="17" y="46"/>
                    <a:pt x="17" y="46"/>
                    <a:pt x="17" y="47"/>
                  </a:cubicBezTo>
                  <a:cubicBezTo>
                    <a:pt x="16" y="49"/>
                    <a:pt x="17" y="50"/>
                    <a:pt x="17" y="51"/>
                  </a:cubicBezTo>
                  <a:cubicBezTo>
                    <a:pt x="17" y="53"/>
                    <a:pt x="17" y="56"/>
                    <a:pt x="18" y="57"/>
                  </a:cubicBezTo>
                  <a:cubicBezTo>
                    <a:pt x="20" y="60"/>
                    <a:pt x="19" y="57"/>
                    <a:pt x="19" y="56"/>
                  </a:cubicBezTo>
                  <a:cubicBezTo>
                    <a:pt x="19" y="54"/>
                    <a:pt x="19" y="54"/>
                    <a:pt x="19" y="53"/>
                  </a:cubicBezTo>
                  <a:cubicBezTo>
                    <a:pt x="19" y="52"/>
                    <a:pt x="19" y="51"/>
                    <a:pt x="19" y="51"/>
                  </a:cubicBezTo>
                  <a:cubicBezTo>
                    <a:pt x="19" y="50"/>
                    <a:pt x="19" y="49"/>
                    <a:pt x="18" y="48"/>
                  </a:cubicBezTo>
                  <a:cubicBezTo>
                    <a:pt x="18" y="48"/>
                    <a:pt x="19" y="47"/>
                    <a:pt x="19" y="47"/>
                  </a:cubicBezTo>
                  <a:close/>
                  <a:moveTo>
                    <a:pt x="26" y="55"/>
                  </a:moveTo>
                  <a:cubicBezTo>
                    <a:pt x="26" y="55"/>
                    <a:pt x="25" y="54"/>
                    <a:pt x="24" y="53"/>
                  </a:cubicBezTo>
                  <a:cubicBezTo>
                    <a:pt x="23" y="54"/>
                    <a:pt x="25" y="56"/>
                    <a:pt x="26" y="57"/>
                  </a:cubicBezTo>
                  <a:cubicBezTo>
                    <a:pt x="27" y="58"/>
                    <a:pt x="28" y="59"/>
                    <a:pt x="28" y="60"/>
                  </a:cubicBezTo>
                  <a:cubicBezTo>
                    <a:pt x="29" y="60"/>
                    <a:pt x="29" y="62"/>
                    <a:pt x="30" y="63"/>
                  </a:cubicBezTo>
                  <a:cubicBezTo>
                    <a:pt x="32" y="64"/>
                    <a:pt x="31" y="61"/>
                    <a:pt x="31" y="60"/>
                  </a:cubicBezTo>
                  <a:cubicBezTo>
                    <a:pt x="30" y="58"/>
                    <a:pt x="28" y="57"/>
                    <a:pt x="26" y="55"/>
                  </a:cubicBezTo>
                  <a:cubicBezTo>
                    <a:pt x="26" y="55"/>
                    <a:pt x="27" y="55"/>
                    <a:pt x="26" y="55"/>
                  </a:cubicBezTo>
                  <a:close/>
                  <a:moveTo>
                    <a:pt x="26" y="67"/>
                  </a:moveTo>
                  <a:cubicBezTo>
                    <a:pt x="26" y="69"/>
                    <a:pt x="33" y="78"/>
                    <a:pt x="35" y="78"/>
                  </a:cubicBezTo>
                  <a:cubicBezTo>
                    <a:pt x="37" y="77"/>
                    <a:pt x="33" y="73"/>
                    <a:pt x="32" y="73"/>
                  </a:cubicBezTo>
                  <a:cubicBezTo>
                    <a:pt x="31" y="72"/>
                    <a:pt x="30" y="71"/>
                    <a:pt x="29" y="70"/>
                  </a:cubicBezTo>
                  <a:cubicBezTo>
                    <a:pt x="28" y="69"/>
                    <a:pt x="28" y="68"/>
                    <a:pt x="26" y="67"/>
                  </a:cubicBezTo>
                  <a:cubicBezTo>
                    <a:pt x="26" y="68"/>
                    <a:pt x="27" y="67"/>
                    <a:pt x="26" y="67"/>
                  </a:cubicBezTo>
                  <a:close/>
                  <a:moveTo>
                    <a:pt x="55" y="88"/>
                  </a:moveTo>
                  <a:cubicBezTo>
                    <a:pt x="53" y="87"/>
                    <a:pt x="54" y="89"/>
                    <a:pt x="54" y="89"/>
                  </a:cubicBezTo>
                  <a:cubicBezTo>
                    <a:pt x="55" y="90"/>
                    <a:pt x="56" y="90"/>
                    <a:pt x="57" y="90"/>
                  </a:cubicBezTo>
                  <a:cubicBezTo>
                    <a:pt x="59" y="91"/>
                    <a:pt x="63" y="91"/>
                    <a:pt x="65" y="91"/>
                  </a:cubicBezTo>
                  <a:cubicBezTo>
                    <a:pt x="66" y="89"/>
                    <a:pt x="59" y="89"/>
                    <a:pt x="57" y="89"/>
                  </a:cubicBezTo>
                  <a:cubicBezTo>
                    <a:pt x="56" y="89"/>
                    <a:pt x="56" y="88"/>
                    <a:pt x="55" y="88"/>
                  </a:cubicBezTo>
                  <a:close/>
                  <a:moveTo>
                    <a:pt x="61" y="101"/>
                  </a:moveTo>
                  <a:cubicBezTo>
                    <a:pt x="64" y="101"/>
                    <a:pt x="66" y="101"/>
                    <a:pt x="69" y="101"/>
                  </a:cubicBezTo>
                  <a:cubicBezTo>
                    <a:pt x="69" y="101"/>
                    <a:pt x="71" y="101"/>
                    <a:pt x="71" y="100"/>
                  </a:cubicBezTo>
                  <a:cubicBezTo>
                    <a:pt x="70" y="99"/>
                    <a:pt x="68" y="100"/>
                    <a:pt x="67" y="99"/>
                  </a:cubicBezTo>
                  <a:cubicBezTo>
                    <a:pt x="66" y="100"/>
                    <a:pt x="61" y="99"/>
                    <a:pt x="61" y="101"/>
                  </a:cubicBezTo>
                  <a:cubicBezTo>
                    <a:pt x="62" y="101"/>
                    <a:pt x="61" y="99"/>
                    <a:pt x="61" y="101"/>
                  </a:cubicBezTo>
                  <a:close/>
                  <a:moveTo>
                    <a:pt x="73" y="100"/>
                  </a:moveTo>
                  <a:cubicBezTo>
                    <a:pt x="76" y="100"/>
                    <a:pt x="78" y="104"/>
                    <a:pt x="80" y="104"/>
                  </a:cubicBezTo>
                  <a:cubicBezTo>
                    <a:pt x="82" y="102"/>
                    <a:pt x="77" y="100"/>
                    <a:pt x="76" y="99"/>
                  </a:cubicBezTo>
                  <a:cubicBezTo>
                    <a:pt x="75" y="99"/>
                    <a:pt x="73" y="98"/>
                    <a:pt x="72" y="98"/>
                  </a:cubicBezTo>
                  <a:cubicBezTo>
                    <a:pt x="71" y="98"/>
                    <a:pt x="72" y="100"/>
                    <a:pt x="73" y="100"/>
                  </a:cubicBezTo>
                  <a:cubicBezTo>
                    <a:pt x="74" y="100"/>
                    <a:pt x="72" y="100"/>
                    <a:pt x="73" y="100"/>
                  </a:cubicBezTo>
                  <a:close/>
                  <a:moveTo>
                    <a:pt x="52" y="96"/>
                  </a:moveTo>
                  <a:cubicBezTo>
                    <a:pt x="51" y="96"/>
                    <a:pt x="47" y="97"/>
                    <a:pt x="50" y="98"/>
                  </a:cubicBezTo>
                  <a:cubicBezTo>
                    <a:pt x="51" y="99"/>
                    <a:pt x="54" y="98"/>
                    <a:pt x="53" y="96"/>
                  </a:cubicBezTo>
                  <a:cubicBezTo>
                    <a:pt x="53" y="96"/>
                    <a:pt x="52" y="96"/>
                    <a:pt x="52" y="96"/>
                  </a:cubicBezTo>
                  <a:cubicBezTo>
                    <a:pt x="52" y="96"/>
                    <a:pt x="52" y="96"/>
                    <a:pt x="52" y="96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46" name="Freeform 53">
              <a:extLst>
                <a:ext uri="{FF2B5EF4-FFF2-40B4-BE49-F238E27FC236}">
                  <a16:creationId xmlns:a16="http://schemas.microsoft.com/office/drawing/2014/main" id="{47993321-AA0B-AD36-03B7-8F60CEF2DF4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93325" y="5233988"/>
              <a:ext cx="476250" cy="301625"/>
            </a:xfrm>
            <a:custGeom>
              <a:avLst/>
              <a:gdLst>
                <a:gd name="T0" fmla="*/ 112 w 125"/>
                <a:gd name="T1" fmla="*/ 10 h 79"/>
                <a:gd name="T2" fmla="*/ 106 w 125"/>
                <a:gd name="T3" fmla="*/ 7 h 79"/>
                <a:gd name="T4" fmla="*/ 100 w 125"/>
                <a:gd name="T5" fmla="*/ 5 h 79"/>
                <a:gd name="T6" fmla="*/ 83 w 125"/>
                <a:gd name="T7" fmla="*/ 4 h 79"/>
                <a:gd name="T8" fmla="*/ 70 w 125"/>
                <a:gd name="T9" fmla="*/ 10 h 79"/>
                <a:gd name="T10" fmla="*/ 58 w 125"/>
                <a:gd name="T11" fmla="*/ 14 h 79"/>
                <a:gd name="T12" fmla="*/ 44 w 125"/>
                <a:gd name="T13" fmla="*/ 12 h 79"/>
                <a:gd name="T14" fmla="*/ 30 w 125"/>
                <a:gd name="T15" fmla="*/ 11 h 79"/>
                <a:gd name="T16" fmla="*/ 11 w 125"/>
                <a:gd name="T17" fmla="*/ 6 h 79"/>
                <a:gd name="T18" fmla="*/ 11 w 125"/>
                <a:gd name="T19" fmla="*/ 2 h 79"/>
                <a:gd name="T20" fmla="*/ 6 w 125"/>
                <a:gd name="T21" fmla="*/ 4 h 79"/>
                <a:gd name="T22" fmla="*/ 3 w 125"/>
                <a:gd name="T23" fmla="*/ 16 h 79"/>
                <a:gd name="T24" fmla="*/ 8 w 125"/>
                <a:gd name="T25" fmla="*/ 23 h 79"/>
                <a:gd name="T26" fmla="*/ 13 w 125"/>
                <a:gd name="T27" fmla="*/ 28 h 79"/>
                <a:gd name="T28" fmla="*/ 9 w 125"/>
                <a:gd name="T29" fmla="*/ 34 h 79"/>
                <a:gd name="T30" fmla="*/ 3 w 125"/>
                <a:gd name="T31" fmla="*/ 38 h 79"/>
                <a:gd name="T32" fmla="*/ 2 w 125"/>
                <a:gd name="T33" fmla="*/ 45 h 79"/>
                <a:gd name="T34" fmla="*/ 0 w 125"/>
                <a:gd name="T35" fmla="*/ 51 h 79"/>
                <a:gd name="T36" fmla="*/ 11 w 125"/>
                <a:gd name="T37" fmla="*/ 62 h 79"/>
                <a:gd name="T38" fmla="*/ 11 w 125"/>
                <a:gd name="T39" fmla="*/ 77 h 79"/>
                <a:gd name="T40" fmla="*/ 22 w 125"/>
                <a:gd name="T41" fmla="*/ 74 h 79"/>
                <a:gd name="T42" fmla="*/ 34 w 125"/>
                <a:gd name="T43" fmla="*/ 72 h 79"/>
                <a:gd name="T44" fmla="*/ 38 w 125"/>
                <a:gd name="T45" fmla="*/ 71 h 79"/>
                <a:gd name="T46" fmla="*/ 41 w 125"/>
                <a:gd name="T47" fmla="*/ 71 h 79"/>
                <a:gd name="T48" fmla="*/ 44 w 125"/>
                <a:gd name="T49" fmla="*/ 73 h 79"/>
                <a:gd name="T50" fmla="*/ 57 w 125"/>
                <a:gd name="T51" fmla="*/ 79 h 79"/>
                <a:gd name="T52" fmla="*/ 69 w 125"/>
                <a:gd name="T53" fmla="*/ 76 h 79"/>
                <a:gd name="T54" fmla="*/ 73 w 125"/>
                <a:gd name="T55" fmla="*/ 68 h 79"/>
                <a:gd name="T56" fmla="*/ 81 w 125"/>
                <a:gd name="T57" fmla="*/ 64 h 79"/>
                <a:gd name="T58" fmla="*/ 93 w 125"/>
                <a:gd name="T59" fmla="*/ 57 h 79"/>
                <a:gd name="T60" fmla="*/ 97 w 125"/>
                <a:gd name="T61" fmla="*/ 57 h 79"/>
                <a:gd name="T62" fmla="*/ 104 w 125"/>
                <a:gd name="T63" fmla="*/ 61 h 79"/>
                <a:gd name="T64" fmla="*/ 106 w 125"/>
                <a:gd name="T65" fmla="*/ 61 h 79"/>
                <a:gd name="T66" fmla="*/ 108 w 125"/>
                <a:gd name="T67" fmla="*/ 54 h 79"/>
                <a:gd name="T68" fmla="*/ 101 w 125"/>
                <a:gd name="T69" fmla="*/ 48 h 79"/>
                <a:gd name="T70" fmla="*/ 105 w 125"/>
                <a:gd name="T71" fmla="*/ 42 h 79"/>
                <a:gd name="T72" fmla="*/ 109 w 125"/>
                <a:gd name="T73" fmla="*/ 32 h 79"/>
                <a:gd name="T74" fmla="*/ 119 w 125"/>
                <a:gd name="T75" fmla="*/ 22 h 79"/>
                <a:gd name="T76" fmla="*/ 116 w 125"/>
                <a:gd name="T77" fmla="*/ 12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25" h="79">
                  <a:moveTo>
                    <a:pt x="116" y="12"/>
                  </a:moveTo>
                  <a:cubicBezTo>
                    <a:pt x="114" y="12"/>
                    <a:pt x="113" y="12"/>
                    <a:pt x="112" y="10"/>
                  </a:cubicBezTo>
                  <a:cubicBezTo>
                    <a:pt x="110" y="8"/>
                    <a:pt x="111" y="6"/>
                    <a:pt x="108" y="6"/>
                  </a:cubicBezTo>
                  <a:cubicBezTo>
                    <a:pt x="107" y="6"/>
                    <a:pt x="107" y="7"/>
                    <a:pt x="106" y="7"/>
                  </a:cubicBezTo>
                  <a:cubicBezTo>
                    <a:pt x="105" y="6"/>
                    <a:pt x="104" y="5"/>
                    <a:pt x="104" y="5"/>
                  </a:cubicBezTo>
                  <a:cubicBezTo>
                    <a:pt x="103" y="5"/>
                    <a:pt x="101" y="5"/>
                    <a:pt x="100" y="5"/>
                  </a:cubicBezTo>
                  <a:cubicBezTo>
                    <a:pt x="99" y="5"/>
                    <a:pt x="98" y="4"/>
                    <a:pt x="97" y="3"/>
                  </a:cubicBezTo>
                  <a:cubicBezTo>
                    <a:pt x="93" y="0"/>
                    <a:pt x="88" y="2"/>
                    <a:pt x="83" y="4"/>
                  </a:cubicBezTo>
                  <a:cubicBezTo>
                    <a:pt x="81" y="4"/>
                    <a:pt x="78" y="5"/>
                    <a:pt x="76" y="6"/>
                  </a:cubicBezTo>
                  <a:cubicBezTo>
                    <a:pt x="75" y="7"/>
                    <a:pt x="72" y="9"/>
                    <a:pt x="70" y="10"/>
                  </a:cubicBezTo>
                  <a:cubicBezTo>
                    <a:pt x="69" y="12"/>
                    <a:pt x="68" y="13"/>
                    <a:pt x="66" y="14"/>
                  </a:cubicBezTo>
                  <a:cubicBezTo>
                    <a:pt x="63" y="14"/>
                    <a:pt x="61" y="15"/>
                    <a:pt x="58" y="14"/>
                  </a:cubicBezTo>
                  <a:cubicBezTo>
                    <a:pt x="55" y="13"/>
                    <a:pt x="54" y="12"/>
                    <a:pt x="51" y="13"/>
                  </a:cubicBezTo>
                  <a:cubicBezTo>
                    <a:pt x="48" y="13"/>
                    <a:pt x="47" y="12"/>
                    <a:pt x="44" y="12"/>
                  </a:cubicBezTo>
                  <a:cubicBezTo>
                    <a:pt x="42" y="11"/>
                    <a:pt x="40" y="12"/>
                    <a:pt x="38" y="12"/>
                  </a:cubicBezTo>
                  <a:cubicBezTo>
                    <a:pt x="35" y="12"/>
                    <a:pt x="32" y="11"/>
                    <a:pt x="30" y="11"/>
                  </a:cubicBezTo>
                  <a:cubicBezTo>
                    <a:pt x="25" y="10"/>
                    <a:pt x="21" y="8"/>
                    <a:pt x="17" y="9"/>
                  </a:cubicBezTo>
                  <a:cubicBezTo>
                    <a:pt x="15" y="10"/>
                    <a:pt x="8" y="10"/>
                    <a:pt x="11" y="6"/>
                  </a:cubicBezTo>
                  <a:cubicBezTo>
                    <a:pt x="12" y="5"/>
                    <a:pt x="16" y="5"/>
                    <a:pt x="14" y="3"/>
                  </a:cubicBezTo>
                  <a:cubicBezTo>
                    <a:pt x="13" y="2"/>
                    <a:pt x="12" y="2"/>
                    <a:pt x="11" y="2"/>
                  </a:cubicBezTo>
                  <a:cubicBezTo>
                    <a:pt x="9" y="1"/>
                    <a:pt x="9" y="0"/>
                    <a:pt x="7" y="0"/>
                  </a:cubicBezTo>
                  <a:cubicBezTo>
                    <a:pt x="6" y="1"/>
                    <a:pt x="6" y="2"/>
                    <a:pt x="6" y="4"/>
                  </a:cubicBezTo>
                  <a:cubicBezTo>
                    <a:pt x="5" y="5"/>
                    <a:pt x="3" y="5"/>
                    <a:pt x="3" y="6"/>
                  </a:cubicBezTo>
                  <a:cubicBezTo>
                    <a:pt x="0" y="9"/>
                    <a:pt x="2" y="13"/>
                    <a:pt x="3" y="16"/>
                  </a:cubicBezTo>
                  <a:cubicBezTo>
                    <a:pt x="4" y="17"/>
                    <a:pt x="4" y="19"/>
                    <a:pt x="4" y="20"/>
                  </a:cubicBezTo>
                  <a:cubicBezTo>
                    <a:pt x="5" y="21"/>
                    <a:pt x="7" y="22"/>
                    <a:pt x="8" y="23"/>
                  </a:cubicBezTo>
                  <a:cubicBezTo>
                    <a:pt x="9" y="24"/>
                    <a:pt x="10" y="24"/>
                    <a:pt x="11" y="26"/>
                  </a:cubicBezTo>
                  <a:cubicBezTo>
                    <a:pt x="11" y="27"/>
                    <a:pt x="13" y="27"/>
                    <a:pt x="13" y="28"/>
                  </a:cubicBezTo>
                  <a:cubicBezTo>
                    <a:pt x="14" y="30"/>
                    <a:pt x="13" y="31"/>
                    <a:pt x="12" y="32"/>
                  </a:cubicBezTo>
                  <a:cubicBezTo>
                    <a:pt x="10" y="33"/>
                    <a:pt x="10" y="33"/>
                    <a:pt x="9" y="34"/>
                  </a:cubicBezTo>
                  <a:cubicBezTo>
                    <a:pt x="8" y="36"/>
                    <a:pt x="8" y="36"/>
                    <a:pt x="6" y="36"/>
                  </a:cubicBezTo>
                  <a:cubicBezTo>
                    <a:pt x="5" y="36"/>
                    <a:pt x="3" y="36"/>
                    <a:pt x="3" y="38"/>
                  </a:cubicBezTo>
                  <a:cubicBezTo>
                    <a:pt x="2" y="39"/>
                    <a:pt x="3" y="40"/>
                    <a:pt x="3" y="41"/>
                  </a:cubicBezTo>
                  <a:cubicBezTo>
                    <a:pt x="2" y="42"/>
                    <a:pt x="2" y="43"/>
                    <a:pt x="2" y="45"/>
                  </a:cubicBezTo>
                  <a:cubicBezTo>
                    <a:pt x="3" y="46"/>
                    <a:pt x="4" y="46"/>
                    <a:pt x="4" y="48"/>
                  </a:cubicBezTo>
                  <a:cubicBezTo>
                    <a:pt x="4" y="50"/>
                    <a:pt x="2" y="51"/>
                    <a:pt x="0" y="51"/>
                  </a:cubicBezTo>
                  <a:cubicBezTo>
                    <a:pt x="3" y="53"/>
                    <a:pt x="4" y="55"/>
                    <a:pt x="6" y="57"/>
                  </a:cubicBezTo>
                  <a:cubicBezTo>
                    <a:pt x="10" y="58"/>
                    <a:pt x="10" y="58"/>
                    <a:pt x="11" y="62"/>
                  </a:cubicBezTo>
                  <a:cubicBezTo>
                    <a:pt x="11" y="64"/>
                    <a:pt x="14" y="66"/>
                    <a:pt x="13" y="69"/>
                  </a:cubicBezTo>
                  <a:cubicBezTo>
                    <a:pt x="12" y="72"/>
                    <a:pt x="12" y="74"/>
                    <a:pt x="11" y="77"/>
                  </a:cubicBezTo>
                  <a:cubicBezTo>
                    <a:pt x="13" y="77"/>
                    <a:pt x="15" y="77"/>
                    <a:pt x="17" y="76"/>
                  </a:cubicBezTo>
                  <a:cubicBezTo>
                    <a:pt x="19" y="75"/>
                    <a:pt x="20" y="74"/>
                    <a:pt x="22" y="74"/>
                  </a:cubicBezTo>
                  <a:cubicBezTo>
                    <a:pt x="24" y="74"/>
                    <a:pt x="26" y="76"/>
                    <a:pt x="28" y="75"/>
                  </a:cubicBezTo>
                  <a:cubicBezTo>
                    <a:pt x="30" y="74"/>
                    <a:pt x="32" y="72"/>
                    <a:pt x="34" y="72"/>
                  </a:cubicBezTo>
                  <a:cubicBezTo>
                    <a:pt x="35" y="72"/>
                    <a:pt x="36" y="72"/>
                    <a:pt x="37" y="71"/>
                  </a:cubicBezTo>
                  <a:cubicBezTo>
                    <a:pt x="38" y="71"/>
                    <a:pt x="37" y="70"/>
                    <a:pt x="38" y="71"/>
                  </a:cubicBezTo>
                  <a:cubicBezTo>
                    <a:pt x="39" y="71"/>
                    <a:pt x="39" y="71"/>
                    <a:pt x="39" y="71"/>
                  </a:cubicBezTo>
                  <a:cubicBezTo>
                    <a:pt x="40" y="72"/>
                    <a:pt x="41" y="71"/>
                    <a:pt x="41" y="71"/>
                  </a:cubicBezTo>
                  <a:cubicBezTo>
                    <a:pt x="42" y="71"/>
                    <a:pt x="42" y="70"/>
                    <a:pt x="43" y="71"/>
                  </a:cubicBezTo>
                  <a:cubicBezTo>
                    <a:pt x="44" y="71"/>
                    <a:pt x="44" y="72"/>
                    <a:pt x="44" y="73"/>
                  </a:cubicBezTo>
                  <a:cubicBezTo>
                    <a:pt x="45" y="75"/>
                    <a:pt x="46" y="75"/>
                    <a:pt x="49" y="76"/>
                  </a:cubicBezTo>
                  <a:cubicBezTo>
                    <a:pt x="51" y="73"/>
                    <a:pt x="55" y="78"/>
                    <a:pt x="57" y="79"/>
                  </a:cubicBezTo>
                  <a:cubicBezTo>
                    <a:pt x="59" y="79"/>
                    <a:pt x="61" y="78"/>
                    <a:pt x="63" y="78"/>
                  </a:cubicBezTo>
                  <a:cubicBezTo>
                    <a:pt x="65" y="77"/>
                    <a:pt x="67" y="76"/>
                    <a:pt x="69" y="76"/>
                  </a:cubicBezTo>
                  <a:cubicBezTo>
                    <a:pt x="73" y="77"/>
                    <a:pt x="77" y="75"/>
                    <a:pt x="76" y="71"/>
                  </a:cubicBezTo>
                  <a:cubicBezTo>
                    <a:pt x="75" y="70"/>
                    <a:pt x="73" y="69"/>
                    <a:pt x="73" y="68"/>
                  </a:cubicBezTo>
                  <a:cubicBezTo>
                    <a:pt x="73" y="65"/>
                    <a:pt x="77" y="66"/>
                    <a:pt x="78" y="67"/>
                  </a:cubicBezTo>
                  <a:cubicBezTo>
                    <a:pt x="78" y="64"/>
                    <a:pt x="80" y="65"/>
                    <a:pt x="81" y="64"/>
                  </a:cubicBezTo>
                  <a:cubicBezTo>
                    <a:pt x="83" y="64"/>
                    <a:pt x="83" y="63"/>
                    <a:pt x="84" y="62"/>
                  </a:cubicBezTo>
                  <a:cubicBezTo>
                    <a:pt x="86" y="58"/>
                    <a:pt x="92" y="62"/>
                    <a:pt x="93" y="57"/>
                  </a:cubicBezTo>
                  <a:cubicBezTo>
                    <a:pt x="94" y="57"/>
                    <a:pt x="94" y="58"/>
                    <a:pt x="95" y="58"/>
                  </a:cubicBezTo>
                  <a:cubicBezTo>
                    <a:pt x="96" y="58"/>
                    <a:pt x="97" y="57"/>
                    <a:pt x="97" y="57"/>
                  </a:cubicBezTo>
                  <a:cubicBezTo>
                    <a:pt x="99" y="57"/>
                    <a:pt x="100" y="60"/>
                    <a:pt x="101" y="61"/>
                  </a:cubicBezTo>
                  <a:cubicBezTo>
                    <a:pt x="102" y="61"/>
                    <a:pt x="102" y="62"/>
                    <a:pt x="104" y="61"/>
                  </a:cubicBezTo>
                  <a:cubicBezTo>
                    <a:pt x="104" y="61"/>
                    <a:pt x="104" y="61"/>
                    <a:pt x="105" y="60"/>
                  </a:cubicBezTo>
                  <a:cubicBezTo>
                    <a:pt x="105" y="60"/>
                    <a:pt x="106" y="60"/>
                    <a:pt x="106" y="61"/>
                  </a:cubicBezTo>
                  <a:cubicBezTo>
                    <a:pt x="108" y="60"/>
                    <a:pt x="109" y="59"/>
                    <a:pt x="111" y="59"/>
                  </a:cubicBezTo>
                  <a:cubicBezTo>
                    <a:pt x="110" y="57"/>
                    <a:pt x="109" y="56"/>
                    <a:pt x="108" y="54"/>
                  </a:cubicBezTo>
                  <a:cubicBezTo>
                    <a:pt x="107" y="52"/>
                    <a:pt x="106" y="50"/>
                    <a:pt x="105" y="49"/>
                  </a:cubicBezTo>
                  <a:cubicBezTo>
                    <a:pt x="104" y="48"/>
                    <a:pt x="102" y="49"/>
                    <a:pt x="101" y="48"/>
                  </a:cubicBezTo>
                  <a:cubicBezTo>
                    <a:pt x="99" y="47"/>
                    <a:pt x="101" y="45"/>
                    <a:pt x="103" y="45"/>
                  </a:cubicBezTo>
                  <a:cubicBezTo>
                    <a:pt x="103" y="44"/>
                    <a:pt x="105" y="43"/>
                    <a:pt x="105" y="42"/>
                  </a:cubicBezTo>
                  <a:cubicBezTo>
                    <a:pt x="106" y="41"/>
                    <a:pt x="108" y="40"/>
                    <a:pt x="108" y="39"/>
                  </a:cubicBezTo>
                  <a:cubicBezTo>
                    <a:pt x="109" y="37"/>
                    <a:pt x="109" y="34"/>
                    <a:pt x="109" y="32"/>
                  </a:cubicBezTo>
                  <a:cubicBezTo>
                    <a:pt x="110" y="30"/>
                    <a:pt x="110" y="28"/>
                    <a:pt x="111" y="26"/>
                  </a:cubicBezTo>
                  <a:cubicBezTo>
                    <a:pt x="113" y="23"/>
                    <a:pt x="115" y="22"/>
                    <a:pt x="119" y="22"/>
                  </a:cubicBezTo>
                  <a:cubicBezTo>
                    <a:pt x="125" y="22"/>
                    <a:pt x="122" y="16"/>
                    <a:pt x="122" y="13"/>
                  </a:cubicBezTo>
                  <a:cubicBezTo>
                    <a:pt x="120" y="13"/>
                    <a:pt x="118" y="13"/>
                    <a:pt x="116" y="12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47" name="Freeform 55">
              <a:extLst>
                <a:ext uri="{FF2B5EF4-FFF2-40B4-BE49-F238E27FC236}">
                  <a16:creationId xmlns:a16="http://schemas.microsoft.com/office/drawing/2014/main" id="{600115F3-6E47-1943-360A-339F8DD548C0}"/>
                </a:ext>
              </a:extLst>
            </p:cNvPr>
            <p:cNvSpPr>
              <a:spLocks/>
            </p:cNvSpPr>
            <p:nvPr/>
          </p:nvSpPr>
          <p:spPr bwMode="auto">
            <a:xfrm>
              <a:off x="8620125" y="4422775"/>
              <a:ext cx="285750" cy="236537"/>
            </a:xfrm>
            <a:custGeom>
              <a:avLst/>
              <a:gdLst>
                <a:gd name="T0" fmla="*/ 17 w 75"/>
                <a:gd name="T1" fmla="*/ 8 h 62"/>
                <a:gd name="T2" fmla="*/ 23 w 75"/>
                <a:gd name="T3" fmla="*/ 7 h 62"/>
                <a:gd name="T4" fmla="*/ 32 w 75"/>
                <a:gd name="T5" fmla="*/ 7 h 62"/>
                <a:gd name="T6" fmla="*/ 35 w 75"/>
                <a:gd name="T7" fmla="*/ 6 h 62"/>
                <a:gd name="T8" fmla="*/ 37 w 75"/>
                <a:gd name="T9" fmla="*/ 4 h 62"/>
                <a:gd name="T10" fmla="*/ 41 w 75"/>
                <a:gd name="T11" fmla="*/ 3 h 62"/>
                <a:gd name="T12" fmla="*/ 46 w 75"/>
                <a:gd name="T13" fmla="*/ 3 h 62"/>
                <a:gd name="T14" fmla="*/ 50 w 75"/>
                <a:gd name="T15" fmla="*/ 4 h 62"/>
                <a:gd name="T16" fmla="*/ 56 w 75"/>
                <a:gd name="T17" fmla="*/ 8 h 62"/>
                <a:gd name="T18" fmla="*/ 59 w 75"/>
                <a:gd name="T19" fmla="*/ 8 h 62"/>
                <a:gd name="T20" fmla="*/ 63 w 75"/>
                <a:gd name="T21" fmla="*/ 16 h 62"/>
                <a:gd name="T22" fmla="*/ 61 w 75"/>
                <a:gd name="T23" fmla="*/ 21 h 62"/>
                <a:gd name="T24" fmla="*/ 70 w 75"/>
                <a:gd name="T25" fmla="*/ 25 h 62"/>
                <a:gd name="T26" fmla="*/ 75 w 75"/>
                <a:gd name="T27" fmla="*/ 35 h 62"/>
                <a:gd name="T28" fmla="*/ 70 w 75"/>
                <a:gd name="T29" fmla="*/ 42 h 62"/>
                <a:gd name="T30" fmla="*/ 63 w 75"/>
                <a:gd name="T31" fmla="*/ 50 h 62"/>
                <a:gd name="T32" fmla="*/ 64 w 75"/>
                <a:gd name="T33" fmla="*/ 61 h 62"/>
                <a:gd name="T34" fmla="*/ 57 w 75"/>
                <a:gd name="T35" fmla="*/ 59 h 62"/>
                <a:gd name="T36" fmla="*/ 54 w 75"/>
                <a:gd name="T37" fmla="*/ 56 h 62"/>
                <a:gd name="T38" fmla="*/ 49 w 75"/>
                <a:gd name="T39" fmla="*/ 53 h 62"/>
                <a:gd name="T40" fmla="*/ 46 w 75"/>
                <a:gd name="T41" fmla="*/ 53 h 62"/>
                <a:gd name="T42" fmla="*/ 44 w 75"/>
                <a:gd name="T43" fmla="*/ 47 h 62"/>
                <a:gd name="T44" fmla="*/ 41 w 75"/>
                <a:gd name="T45" fmla="*/ 47 h 62"/>
                <a:gd name="T46" fmla="*/ 32 w 75"/>
                <a:gd name="T47" fmla="*/ 48 h 62"/>
                <a:gd name="T48" fmla="*/ 32 w 75"/>
                <a:gd name="T49" fmla="*/ 43 h 62"/>
                <a:gd name="T50" fmla="*/ 33 w 75"/>
                <a:gd name="T51" fmla="*/ 39 h 62"/>
                <a:gd name="T52" fmla="*/ 24 w 75"/>
                <a:gd name="T53" fmla="*/ 38 h 62"/>
                <a:gd name="T54" fmla="*/ 15 w 75"/>
                <a:gd name="T55" fmla="*/ 30 h 62"/>
                <a:gd name="T56" fmla="*/ 9 w 75"/>
                <a:gd name="T57" fmla="*/ 24 h 62"/>
                <a:gd name="T58" fmla="*/ 4 w 75"/>
                <a:gd name="T59" fmla="*/ 23 h 62"/>
                <a:gd name="T60" fmla="*/ 1 w 75"/>
                <a:gd name="T61" fmla="*/ 16 h 62"/>
                <a:gd name="T62" fmla="*/ 5 w 75"/>
                <a:gd name="T63" fmla="*/ 11 h 62"/>
                <a:gd name="T64" fmla="*/ 16 w 75"/>
                <a:gd name="T65" fmla="*/ 4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5" h="62">
                  <a:moveTo>
                    <a:pt x="16" y="4"/>
                  </a:moveTo>
                  <a:cubicBezTo>
                    <a:pt x="16" y="5"/>
                    <a:pt x="16" y="7"/>
                    <a:pt x="17" y="8"/>
                  </a:cubicBezTo>
                  <a:cubicBezTo>
                    <a:pt x="18" y="9"/>
                    <a:pt x="19" y="8"/>
                    <a:pt x="20" y="8"/>
                  </a:cubicBezTo>
                  <a:cubicBezTo>
                    <a:pt x="21" y="7"/>
                    <a:pt x="21" y="7"/>
                    <a:pt x="23" y="7"/>
                  </a:cubicBezTo>
                  <a:cubicBezTo>
                    <a:pt x="24" y="7"/>
                    <a:pt x="24" y="8"/>
                    <a:pt x="25" y="9"/>
                  </a:cubicBezTo>
                  <a:cubicBezTo>
                    <a:pt x="27" y="10"/>
                    <a:pt x="30" y="9"/>
                    <a:pt x="32" y="7"/>
                  </a:cubicBezTo>
                  <a:cubicBezTo>
                    <a:pt x="32" y="7"/>
                    <a:pt x="33" y="5"/>
                    <a:pt x="34" y="5"/>
                  </a:cubicBezTo>
                  <a:cubicBezTo>
                    <a:pt x="35" y="5"/>
                    <a:pt x="34" y="6"/>
                    <a:pt x="35" y="6"/>
                  </a:cubicBezTo>
                  <a:cubicBezTo>
                    <a:pt x="35" y="6"/>
                    <a:pt x="36" y="5"/>
                    <a:pt x="36" y="5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7" y="3"/>
                    <a:pt x="37" y="0"/>
                    <a:pt x="39" y="1"/>
                  </a:cubicBezTo>
                  <a:cubicBezTo>
                    <a:pt x="40" y="1"/>
                    <a:pt x="39" y="3"/>
                    <a:pt x="41" y="3"/>
                  </a:cubicBezTo>
                  <a:cubicBezTo>
                    <a:pt x="42" y="3"/>
                    <a:pt x="43" y="1"/>
                    <a:pt x="45" y="0"/>
                  </a:cubicBezTo>
                  <a:cubicBezTo>
                    <a:pt x="46" y="1"/>
                    <a:pt x="44" y="3"/>
                    <a:pt x="46" y="3"/>
                  </a:cubicBezTo>
                  <a:cubicBezTo>
                    <a:pt x="48" y="4"/>
                    <a:pt x="48" y="2"/>
                    <a:pt x="49" y="1"/>
                  </a:cubicBezTo>
                  <a:cubicBezTo>
                    <a:pt x="50" y="2"/>
                    <a:pt x="49" y="3"/>
                    <a:pt x="50" y="4"/>
                  </a:cubicBezTo>
                  <a:cubicBezTo>
                    <a:pt x="50" y="5"/>
                    <a:pt x="51" y="5"/>
                    <a:pt x="52" y="6"/>
                  </a:cubicBezTo>
                  <a:cubicBezTo>
                    <a:pt x="53" y="7"/>
                    <a:pt x="53" y="8"/>
                    <a:pt x="56" y="8"/>
                  </a:cubicBezTo>
                  <a:cubicBezTo>
                    <a:pt x="57" y="8"/>
                    <a:pt x="57" y="7"/>
                    <a:pt x="58" y="7"/>
                  </a:cubicBezTo>
                  <a:cubicBezTo>
                    <a:pt x="59" y="7"/>
                    <a:pt x="59" y="8"/>
                    <a:pt x="59" y="8"/>
                  </a:cubicBezTo>
                  <a:cubicBezTo>
                    <a:pt x="61" y="9"/>
                    <a:pt x="63" y="9"/>
                    <a:pt x="64" y="11"/>
                  </a:cubicBezTo>
                  <a:cubicBezTo>
                    <a:pt x="66" y="12"/>
                    <a:pt x="64" y="14"/>
                    <a:pt x="63" y="16"/>
                  </a:cubicBezTo>
                  <a:cubicBezTo>
                    <a:pt x="63" y="17"/>
                    <a:pt x="63" y="18"/>
                    <a:pt x="63" y="19"/>
                  </a:cubicBezTo>
                  <a:cubicBezTo>
                    <a:pt x="62" y="19"/>
                    <a:pt x="61" y="20"/>
                    <a:pt x="61" y="21"/>
                  </a:cubicBezTo>
                  <a:cubicBezTo>
                    <a:pt x="62" y="23"/>
                    <a:pt x="64" y="24"/>
                    <a:pt x="65" y="24"/>
                  </a:cubicBezTo>
                  <a:cubicBezTo>
                    <a:pt x="68" y="24"/>
                    <a:pt x="68" y="24"/>
                    <a:pt x="70" y="25"/>
                  </a:cubicBezTo>
                  <a:cubicBezTo>
                    <a:pt x="72" y="27"/>
                    <a:pt x="71" y="28"/>
                    <a:pt x="72" y="30"/>
                  </a:cubicBezTo>
                  <a:cubicBezTo>
                    <a:pt x="73" y="32"/>
                    <a:pt x="75" y="33"/>
                    <a:pt x="75" y="35"/>
                  </a:cubicBezTo>
                  <a:cubicBezTo>
                    <a:pt x="75" y="37"/>
                    <a:pt x="74" y="37"/>
                    <a:pt x="73" y="38"/>
                  </a:cubicBezTo>
                  <a:cubicBezTo>
                    <a:pt x="72" y="39"/>
                    <a:pt x="72" y="41"/>
                    <a:pt x="70" y="42"/>
                  </a:cubicBezTo>
                  <a:cubicBezTo>
                    <a:pt x="68" y="43"/>
                    <a:pt x="67" y="42"/>
                    <a:pt x="66" y="45"/>
                  </a:cubicBezTo>
                  <a:cubicBezTo>
                    <a:pt x="65" y="46"/>
                    <a:pt x="63" y="48"/>
                    <a:pt x="63" y="50"/>
                  </a:cubicBezTo>
                  <a:cubicBezTo>
                    <a:pt x="63" y="52"/>
                    <a:pt x="64" y="53"/>
                    <a:pt x="65" y="55"/>
                  </a:cubicBezTo>
                  <a:cubicBezTo>
                    <a:pt x="66" y="57"/>
                    <a:pt x="66" y="59"/>
                    <a:pt x="64" y="61"/>
                  </a:cubicBezTo>
                  <a:cubicBezTo>
                    <a:pt x="63" y="61"/>
                    <a:pt x="59" y="60"/>
                    <a:pt x="59" y="62"/>
                  </a:cubicBezTo>
                  <a:cubicBezTo>
                    <a:pt x="57" y="62"/>
                    <a:pt x="58" y="60"/>
                    <a:pt x="57" y="59"/>
                  </a:cubicBezTo>
                  <a:cubicBezTo>
                    <a:pt x="56" y="58"/>
                    <a:pt x="55" y="58"/>
                    <a:pt x="54" y="58"/>
                  </a:cubicBezTo>
                  <a:cubicBezTo>
                    <a:pt x="54" y="57"/>
                    <a:pt x="54" y="57"/>
                    <a:pt x="54" y="56"/>
                  </a:cubicBezTo>
                  <a:cubicBezTo>
                    <a:pt x="53" y="56"/>
                    <a:pt x="52" y="56"/>
                    <a:pt x="52" y="56"/>
                  </a:cubicBezTo>
                  <a:cubicBezTo>
                    <a:pt x="51" y="55"/>
                    <a:pt x="50" y="54"/>
                    <a:pt x="49" y="53"/>
                  </a:cubicBezTo>
                  <a:cubicBezTo>
                    <a:pt x="48" y="53"/>
                    <a:pt x="48" y="53"/>
                    <a:pt x="47" y="53"/>
                  </a:cubicBezTo>
                  <a:cubicBezTo>
                    <a:pt x="47" y="52"/>
                    <a:pt x="46" y="53"/>
                    <a:pt x="46" y="53"/>
                  </a:cubicBezTo>
                  <a:cubicBezTo>
                    <a:pt x="44" y="52"/>
                    <a:pt x="46" y="50"/>
                    <a:pt x="46" y="49"/>
                  </a:cubicBezTo>
                  <a:cubicBezTo>
                    <a:pt x="46" y="48"/>
                    <a:pt x="44" y="48"/>
                    <a:pt x="44" y="47"/>
                  </a:cubicBezTo>
                  <a:cubicBezTo>
                    <a:pt x="44" y="47"/>
                    <a:pt x="46" y="43"/>
                    <a:pt x="47" y="43"/>
                  </a:cubicBezTo>
                  <a:cubicBezTo>
                    <a:pt x="43" y="39"/>
                    <a:pt x="43" y="48"/>
                    <a:pt x="41" y="47"/>
                  </a:cubicBezTo>
                  <a:cubicBezTo>
                    <a:pt x="40" y="49"/>
                    <a:pt x="37" y="49"/>
                    <a:pt x="36" y="48"/>
                  </a:cubicBezTo>
                  <a:cubicBezTo>
                    <a:pt x="35" y="48"/>
                    <a:pt x="32" y="48"/>
                    <a:pt x="32" y="48"/>
                  </a:cubicBezTo>
                  <a:cubicBezTo>
                    <a:pt x="31" y="46"/>
                    <a:pt x="32" y="46"/>
                    <a:pt x="33" y="45"/>
                  </a:cubicBezTo>
                  <a:cubicBezTo>
                    <a:pt x="33" y="44"/>
                    <a:pt x="32" y="44"/>
                    <a:pt x="32" y="43"/>
                  </a:cubicBezTo>
                  <a:cubicBezTo>
                    <a:pt x="32" y="42"/>
                    <a:pt x="32" y="42"/>
                    <a:pt x="33" y="40"/>
                  </a:cubicBezTo>
                  <a:cubicBezTo>
                    <a:pt x="33" y="39"/>
                    <a:pt x="33" y="40"/>
                    <a:pt x="33" y="39"/>
                  </a:cubicBezTo>
                  <a:cubicBezTo>
                    <a:pt x="32" y="38"/>
                    <a:pt x="30" y="37"/>
                    <a:pt x="29" y="36"/>
                  </a:cubicBezTo>
                  <a:cubicBezTo>
                    <a:pt x="29" y="37"/>
                    <a:pt x="24" y="38"/>
                    <a:pt x="24" y="38"/>
                  </a:cubicBezTo>
                  <a:cubicBezTo>
                    <a:pt x="21" y="37"/>
                    <a:pt x="23" y="33"/>
                    <a:pt x="21" y="32"/>
                  </a:cubicBezTo>
                  <a:cubicBezTo>
                    <a:pt x="19" y="31"/>
                    <a:pt x="16" y="32"/>
                    <a:pt x="15" y="30"/>
                  </a:cubicBezTo>
                  <a:cubicBezTo>
                    <a:pt x="14" y="29"/>
                    <a:pt x="14" y="26"/>
                    <a:pt x="13" y="24"/>
                  </a:cubicBezTo>
                  <a:cubicBezTo>
                    <a:pt x="12" y="22"/>
                    <a:pt x="11" y="23"/>
                    <a:pt x="9" y="24"/>
                  </a:cubicBezTo>
                  <a:cubicBezTo>
                    <a:pt x="8" y="24"/>
                    <a:pt x="8" y="25"/>
                    <a:pt x="6" y="25"/>
                  </a:cubicBezTo>
                  <a:cubicBezTo>
                    <a:pt x="5" y="25"/>
                    <a:pt x="5" y="23"/>
                    <a:pt x="4" y="23"/>
                  </a:cubicBezTo>
                  <a:cubicBezTo>
                    <a:pt x="3" y="21"/>
                    <a:pt x="1" y="22"/>
                    <a:pt x="1" y="19"/>
                  </a:cubicBezTo>
                  <a:cubicBezTo>
                    <a:pt x="1" y="18"/>
                    <a:pt x="2" y="17"/>
                    <a:pt x="1" y="16"/>
                  </a:cubicBezTo>
                  <a:cubicBezTo>
                    <a:pt x="1" y="15"/>
                    <a:pt x="0" y="15"/>
                    <a:pt x="0" y="13"/>
                  </a:cubicBezTo>
                  <a:cubicBezTo>
                    <a:pt x="1" y="12"/>
                    <a:pt x="3" y="12"/>
                    <a:pt x="5" y="11"/>
                  </a:cubicBezTo>
                  <a:cubicBezTo>
                    <a:pt x="6" y="9"/>
                    <a:pt x="8" y="8"/>
                    <a:pt x="9" y="7"/>
                  </a:cubicBezTo>
                  <a:cubicBezTo>
                    <a:pt x="10" y="7"/>
                    <a:pt x="15" y="3"/>
                    <a:pt x="16" y="4"/>
                  </a:cubicBezTo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48" name="Freeform 56">
              <a:extLst>
                <a:ext uri="{FF2B5EF4-FFF2-40B4-BE49-F238E27FC236}">
                  <a16:creationId xmlns:a16="http://schemas.microsoft.com/office/drawing/2014/main" id="{1673397E-1329-81AB-5AAC-36DD44740C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42538" y="3838575"/>
              <a:ext cx="728663" cy="614362"/>
            </a:xfrm>
            <a:custGeom>
              <a:avLst/>
              <a:gdLst>
                <a:gd name="T0" fmla="*/ 24 w 191"/>
                <a:gd name="T1" fmla="*/ 146 h 161"/>
                <a:gd name="T2" fmla="*/ 42 w 191"/>
                <a:gd name="T3" fmla="*/ 139 h 161"/>
                <a:gd name="T4" fmla="*/ 67 w 191"/>
                <a:gd name="T5" fmla="*/ 143 h 161"/>
                <a:gd name="T6" fmla="*/ 78 w 191"/>
                <a:gd name="T7" fmla="*/ 145 h 161"/>
                <a:gd name="T8" fmla="*/ 88 w 191"/>
                <a:gd name="T9" fmla="*/ 149 h 161"/>
                <a:gd name="T10" fmla="*/ 95 w 191"/>
                <a:gd name="T11" fmla="*/ 150 h 161"/>
                <a:gd name="T12" fmla="*/ 106 w 191"/>
                <a:gd name="T13" fmla="*/ 151 h 161"/>
                <a:gd name="T14" fmla="*/ 115 w 191"/>
                <a:gd name="T15" fmla="*/ 151 h 161"/>
                <a:gd name="T16" fmla="*/ 126 w 191"/>
                <a:gd name="T17" fmla="*/ 156 h 161"/>
                <a:gd name="T18" fmla="*/ 137 w 191"/>
                <a:gd name="T19" fmla="*/ 154 h 161"/>
                <a:gd name="T20" fmla="*/ 147 w 191"/>
                <a:gd name="T21" fmla="*/ 150 h 161"/>
                <a:gd name="T22" fmla="*/ 158 w 191"/>
                <a:gd name="T23" fmla="*/ 135 h 161"/>
                <a:gd name="T24" fmla="*/ 171 w 191"/>
                <a:gd name="T25" fmla="*/ 135 h 161"/>
                <a:gd name="T26" fmla="*/ 168 w 191"/>
                <a:gd name="T27" fmla="*/ 122 h 161"/>
                <a:gd name="T28" fmla="*/ 167 w 191"/>
                <a:gd name="T29" fmla="*/ 114 h 161"/>
                <a:gd name="T30" fmla="*/ 164 w 191"/>
                <a:gd name="T31" fmla="*/ 102 h 161"/>
                <a:gd name="T32" fmla="*/ 174 w 191"/>
                <a:gd name="T33" fmla="*/ 102 h 161"/>
                <a:gd name="T34" fmla="*/ 189 w 191"/>
                <a:gd name="T35" fmla="*/ 95 h 161"/>
                <a:gd name="T36" fmla="*/ 185 w 191"/>
                <a:gd name="T37" fmla="*/ 83 h 161"/>
                <a:gd name="T38" fmla="*/ 174 w 191"/>
                <a:gd name="T39" fmla="*/ 80 h 161"/>
                <a:gd name="T40" fmla="*/ 164 w 191"/>
                <a:gd name="T41" fmla="*/ 64 h 161"/>
                <a:gd name="T42" fmla="*/ 160 w 191"/>
                <a:gd name="T43" fmla="*/ 52 h 161"/>
                <a:gd name="T44" fmla="*/ 152 w 191"/>
                <a:gd name="T45" fmla="*/ 45 h 161"/>
                <a:gd name="T46" fmla="*/ 157 w 191"/>
                <a:gd name="T47" fmla="*/ 37 h 161"/>
                <a:gd name="T48" fmla="*/ 153 w 191"/>
                <a:gd name="T49" fmla="*/ 29 h 161"/>
                <a:gd name="T50" fmla="*/ 155 w 191"/>
                <a:gd name="T51" fmla="*/ 21 h 161"/>
                <a:gd name="T52" fmla="*/ 149 w 191"/>
                <a:gd name="T53" fmla="*/ 16 h 161"/>
                <a:gd name="T54" fmla="*/ 132 w 191"/>
                <a:gd name="T55" fmla="*/ 12 h 161"/>
                <a:gd name="T56" fmla="*/ 126 w 191"/>
                <a:gd name="T57" fmla="*/ 6 h 161"/>
                <a:gd name="T58" fmla="*/ 110 w 191"/>
                <a:gd name="T59" fmla="*/ 2 h 161"/>
                <a:gd name="T60" fmla="*/ 95 w 191"/>
                <a:gd name="T61" fmla="*/ 3 h 161"/>
                <a:gd name="T62" fmla="*/ 85 w 191"/>
                <a:gd name="T63" fmla="*/ 10 h 161"/>
                <a:gd name="T64" fmla="*/ 71 w 191"/>
                <a:gd name="T65" fmla="*/ 16 h 161"/>
                <a:gd name="T66" fmla="*/ 72 w 191"/>
                <a:gd name="T67" fmla="*/ 31 h 161"/>
                <a:gd name="T68" fmla="*/ 63 w 191"/>
                <a:gd name="T69" fmla="*/ 37 h 161"/>
                <a:gd name="T70" fmla="*/ 54 w 191"/>
                <a:gd name="T71" fmla="*/ 49 h 161"/>
                <a:gd name="T72" fmla="*/ 54 w 191"/>
                <a:gd name="T73" fmla="*/ 64 h 161"/>
                <a:gd name="T74" fmla="*/ 46 w 191"/>
                <a:gd name="T75" fmla="*/ 65 h 161"/>
                <a:gd name="T76" fmla="*/ 34 w 191"/>
                <a:gd name="T77" fmla="*/ 73 h 161"/>
                <a:gd name="T78" fmla="*/ 20 w 191"/>
                <a:gd name="T79" fmla="*/ 75 h 161"/>
                <a:gd name="T80" fmla="*/ 13 w 191"/>
                <a:gd name="T81" fmla="*/ 87 h 161"/>
                <a:gd name="T82" fmla="*/ 17 w 191"/>
                <a:gd name="T83" fmla="*/ 117 h 161"/>
                <a:gd name="T84" fmla="*/ 11 w 191"/>
                <a:gd name="T85" fmla="*/ 149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91" h="161">
                  <a:moveTo>
                    <a:pt x="16" y="149"/>
                  </a:moveTo>
                  <a:cubicBezTo>
                    <a:pt x="18" y="150"/>
                    <a:pt x="19" y="151"/>
                    <a:pt x="21" y="149"/>
                  </a:cubicBezTo>
                  <a:cubicBezTo>
                    <a:pt x="22" y="148"/>
                    <a:pt x="23" y="147"/>
                    <a:pt x="24" y="146"/>
                  </a:cubicBezTo>
                  <a:cubicBezTo>
                    <a:pt x="26" y="142"/>
                    <a:pt x="27" y="140"/>
                    <a:pt x="31" y="140"/>
                  </a:cubicBezTo>
                  <a:cubicBezTo>
                    <a:pt x="33" y="140"/>
                    <a:pt x="35" y="140"/>
                    <a:pt x="37" y="140"/>
                  </a:cubicBezTo>
                  <a:cubicBezTo>
                    <a:pt x="39" y="140"/>
                    <a:pt x="40" y="139"/>
                    <a:pt x="42" y="139"/>
                  </a:cubicBezTo>
                  <a:cubicBezTo>
                    <a:pt x="45" y="139"/>
                    <a:pt x="47" y="139"/>
                    <a:pt x="49" y="139"/>
                  </a:cubicBezTo>
                  <a:cubicBezTo>
                    <a:pt x="52" y="139"/>
                    <a:pt x="54" y="140"/>
                    <a:pt x="57" y="140"/>
                  </a:cubicBezTo>
                  <a:cubicBezTo>
                    <a:pt x="61" y="140"/>
                    <a:pt x="64" y="142"/>
                    <a:pt x="67" y="143"/>
                  </a:cubicBezTo>
                  <a:cubicBezTo>
                    <a:pt x="68" y="144"/>
                    <a:pt x="69" y="144"/>
                    <a:pt x="71" y="144"/>
                  </a:cubicBezTo>
                  <a:cubicBezTo>
                    <a:pt x="73" y="144"/>
                    <a:pt x="74" y="144"/>
                    <a:pt x="76" y="144"/>
                  </a:cubicBezTo>
                  <a:cubicBezTo>
                    <a:pt x="76" y="145"/>
                    <a:pt x="77" y="145"/>
                    <a:pt x="78" y="145"/>
                  </a:cubicBezTo>
                  <a:cubicBezTo>
                    <a:pt x="78" y="145"/>
                    <a:pt x="79" y="144"/>
                    <a:pt x="79" y="144"/>
                  </a:cubicBezTo>
                  <a:cubicBezTo>
                    <a:pt x="81" y="144"/>
                    <a:pt x="81" y="145"/>
                    <a:pt x="82" y="146"/>
                  </a:cubicBezTo>
                  <a:cubicBezTo>
                    <a:pt x="83" y="148"/>
                    <a:pt x="86" y="152"/>
                    <a:pt x="88" y="149"/>
                  </a:cubicBezTo>
                  <a:cubicBezTo>
                    <a:pt x="90" y="149"/>
                    <a:pt x="91" y="149"/>
                    <a:pt x="91" y="150"/>
                  </a:cubicBezTo>
                  <a:cubicBezTo>
                    <a:pt x="92" y="152"/>
                    <a:pt x="91" y="154"/>
                    <a:pt x="93" y="153"/>
                  </a:cubicBezTo>
                  <a:cubicBezTo>
                    <a:pt x="95" y="153"/>
                    <a:pt x="94" y="151"/>
                    <a:pt x="95" y="150"/>
                  </a:cubicBezTo>
                  <a:cubicBezTo>
                    <a:pt x="97" y="149"/>
                    <a:pt x="98" y="151"/>
                    <a:pt x="100" y="151"/>
                  </a:cubicBezTo>
                  <a:cubicBezTo>
                    <a:pt x="101" y="151"/>
                    <a:pt x="101" y="149"/>
                    <a:pt x="102" y="149"/>
                  </a:cubicBezTo>
                  <a:cubicBezTo>
                    <a:pt x="104" y="149"/>
                    <a:pt x="104" y="151"/>
                    <a:pt x="106" y="151"/>
                  </a:cubicBezTo>
                  <a:cubicBezTo>
                    <a:pt x="107" y="151"/>
                    <a:pt x="108" y="150"/>
                    <a:pt x="110" y="152"/>
                  </a:cubicBezTo>
                  <a:cubicBezTo>
                    <a:pt x="111" y="153"/>
                    <a:pt x="111" y="155"/>
                    <a:pt x="113" y="155"/>
                  </a:cubicBezTo>
                  <a:cubicBezTo>
                    <a:pt x="114" y="153"/>
                    <a:pt x="113" y="152"/>
                    <a:pt x="115" y="151"/>
                  </a:cubicBezTo>
                  <a:cubicBezTo>
                    <a:pt x="116" y="150"/>
                    <a:pt x="117" y="150"/>
                    <a:pt x="117" y="150"/>
                  </a:cubicBezTo>
                  <a:cubicBezTo>
                    <a:pt x="118" y="149"/>
                    <a:pt x="118" y="149"/>
                    <a:pt x="119" y="149"/>
                  </a:cubicBezTo>
                  <a:cubicBezTo>
                    <a:pt x="123" y="150"/>
                    <a:pt x="121" y="158"/>
                    <a:pt x="126" y="156"/>
                  </a:cubicBezTo>
                  <a:cubicBezTo>
                    <a:pt x="128" y="156"/>
                    <a:pt x="128" y="153"/>
                    <a:pt x="131" y="153"/>
                  </a:cubicBezTo>
                  <a:cubicBezTo>
                    <a:pt x="132" y="153"/>
                    <a:pt x="133" y="154"/>
                    <a:pt x="134" y="154"/>
                  </a:cubicBezTo>
                  <a:cubicBezTo>
                    <a:pt x="135" y="155"/>
                    <a:pt x="136" y="154"/>
                    <a:pt x="137" y="154"/>
                  </a:cubicBezTo>
                  <a:cubicBezTo>
                    <a:pt x="139" y="154"/>
                    <a:pt x="141" y="154"/>
                    <a:pt x="143" y="156"/>
                  </a:cubicBezTo>
                  <a:cubicBezTo>
                    <a:pt x="144" y="157"/>
                    <a:pt x="144" y="160"/>
                    <a:pt x="146" y="160"/>
                  </a:cubicBezTo>
                  <a:cubicBezTo>
                    <a:pt x="152" y="161"/>
                    <a:pt x="148" y="152"/>
                    <a:pt x="147" y="150"/>
                  </a:cubicBezTo>
                  <a:cubicBezTo>
                    <a:pt x="147" y="147"/>
                    <a:pt x="148" y="145"/>
                    <a:pt x="150" y="143"/>
                  </a:cubicBezTo>
                  <a:cubicBezTo>
                    <a:pt x="151" y="141"/>
                    <a:pt x="153" y="140"/>
                    <a:pt x="155" y="138"/>
                  </a:cubicBezTo>
                  <a:cubicBezTo>
                    <a:pt x="156" y="137"/>
                    <a:pt x="156" y="135"/>
                    <a:pt x="158" y="135"/>
                  </a:cubicBezTo>
                  <a:cubicBezTo>
                    <a:pt x="159" y="135"/>
                    <a:pt x="160" y="135"/>
                    <a:pt x="161" y="135"/>
                  </a:cubicBezTo>
                  <a:cubicBezTo>
                    <a:pt x="163" y="135"/>
                    <a:pt x="163" y="135"/>
                    <a:pt x="164" y="134"/>
                  </a:cubicBezTo>
                  <a:cubicBezTo>
                    <a:pt x="167" y="133"/>
                    <a:pt x="169" y="136"/>
                    <a:pt x="171" y="135"/>
                  </a:cubicBezTo>
                  <a:cubicBezTo>
                    <a:pt x="172" y="134"/>
                    <a:pt x="171" y="132"/>
                    <a:pt x="170" y="130"/>
                  </a:cubicBezTo>
                  <a:cubicBezTo>
                    <a:pt x="169" y="128"/>
                    <a:pt x="168" y="128"/>
                    <a:pt x="168" y="125"/>
                  </a:cubicBezTo>
                  <a:cubicBezTo>
                    <a:pt x="169" y="124"/>
                    <a:pt x="168" y="123"/>
                    <a:pt x="168" y="122"/>
                  </a:cubicBezTo>
                  <a:cubicBezTo>
                    <a:pt x="168" y="121"/>
                    <a:pt x="169" y="120"/>
                    <a:pt x="168" y="119"/>
                  </a:cubicBezTo>
                  <a:cubicBezTo>
                    <a:pt x="168" y="118"/>
                    <a:pt x="167" y="118"/>
                    <a:pt x="167" y="117"/>
                  </a:cubicBezTo>
                  <a:cubicBezTo>
                    <a:pt x="166" y="115"/>
                    <a:pt x="167" y="116"/>
                    <a:pt x="167" y="114"/>
                  </a:cubicBezTo>
                  <a:cubicBezTo>
                    <a:pt x="169" y="111"/>
                    <a:pt x="166" y="111"/>
                    <a:pt x="165" y="110"/>
                  </a:cubicBezTo>
                  <a:cubicBezTo>
                    <a:pt x="164" y="108"/>
                    <a:pt x="162" y="105"/>
                    <a:pt x="162" y="104"/>
                  </a:cubicBezTo>
                  <a:cubicBezTo>
                    <a:pt x="162" y="103"/>
                    <a:pt x="163" y="102"/>
                    <a:pt x="164" y="102"/>
                  </a:cubicBezTo>
                  <a:cubicBezTo>
                    <a:pt x="164" y="101"/>
                    <a:pt x="164" y="99"/>
                    <a:pt x="165" y="99"/>
                  </a:cubicBezTo>
                  <a:cubicBezTo>
                    <a:pt x="166" y="98"/>
                    <a:pt x="169" y="98"/>
                    <a:pt x="170" y="99"/>
                  </a:cubicBezTo>
                  <a:cubicBezTo>
                    <a:pt x="173" y="99"/>
                    <a:pt x="172" y="101"/>
                    <a:pt x="174" y="102"/>
                  </a:cubicBezTo>
                  <a:cubicBezTo>
                    <a:pt x="179" y="104"/>
                    <a:pt x="184" y="102"/>
                    <a:pt x="186" y="98"/>
                  </a:cubicBezTo>
                  <a:cubicBezTo>
                    <a:pt x="186" y="97"/>
                    <a:pt x="186" y="96"/>
                    <a:pt x="187" y="96"/>
                  </a:cubicBezTo>
                  <a:cubicBezTo>
                    <a:pt x="188" y="95"/>
                    <a:pt x="189" y="95"/>
                    <a:pt x="189" y="95"/>
                  </a:cubicBezTo>
                  <a:cubicBezTo>
                    <a:pt x="191" y="93"/>
                    <a:pt x="190" y="91"/>
                    <a:pt x="188" y="90"/>
                  </a:cubicBezTo>
                  <a:cubicBezTo>
                    <a:pt x="187" y="89"/>
                    <a:pt x="184" y="87"/>
                    <a:pt x="184" y="85"/>
                  </a:cubicBezTo>
                  <a:cubicBezTo>
                    <a:pt x="184" y="84"/>
                    <a:pt x="186" y="84"/>
                    <a:pt x="185" y="83"/>
                  </a:cubicBezTo>
                  <a:cubicBezTo>
                    <a:pt x="185" y="82"/>
                    <a:pt x="185" y="82"/>
                    <a:pt x="184" y="82"/>
                  </a:cubicBezTo>
                  <a:cubicBezTo>
                    <a:pt x="182" y="81"/>
                    <a:pt x="181" y="79"/>
                    <a:pt x="180" y="79"/>
                  </a:cubicBezTo>
                  <a:cubicBezTo>
                    <a:pt x="178" y="78"/>
                    <a:pt x="176" y="80"/>
                    <a:pt x="174" y="80"/>
                  </a:cubicBezTo>
                  <a:cubicBezTo>
                    <a:pt x="172" y="79"/>
                    <a:pt x="173" y="75"/>
                    <a:pt x="173" y="73"/>
                  </a:cubicBezTo>
                  <a:cubicBezTo>
                    <a:pt x="173" y="70"/>
                    <a:pt x="172" y="70"/>
                    <a:pt x="170" y="69"/>
                  </a:cubicBezTo>
                  <a:cubicBezTo>
                    <a:pt x="167" y="68"/>
                    <a:pt x="165" y="67"/>
                    <a:pt x="164" y="64"/>
                  </a:cubicBezTo>
                  <a:cubicBezTo>
                    <a:pt x="163" y="62"/>
                    <a:pt x="163" y="59"/>
                    <a:pt x="161" y="57"/>
                  </a:cubicBezTo>
                  <a:cubicBezTo>
                    <a:pt x="160" y="57"/>
                    <a:pt x="159" y="57"/>
                    <a:pt x="159" y="56"/>
                  </a:cubicBezTo>
                  <a:cubicBezTo>
                    <a:pt x="159" y="55"/>
                    <a:pt x="160" y="54"/>
                    <a:pt x="160" y="52"/>
                  </a:cubicBezTo>
                  <a:cubicBezTo>
                    <a:pt x="160" y="51"/>
                    <a:pt x="159" y="51"/>
                    <a:pt x="158" y="50"/>
                  </a:cubicBezTo>
                  <a:cubicBezTo>
                    <a:pt x="158" y="50"/>
                    <a:pt x="157" y="49"/>
                    <a:pt x="157" y="48"/>
                  </a:cubicBezTo>
                  <a:cubicBezTo>
                    <a:pt x="156" y="47"/>
                    <a:pt x="153" y="47"/>
                    <a:pt x="152" y="45"/>
                  </a:cubicBezTo>
                  <a:cubicBezTo>
                    <a:pt x="152" y="44"/>
                    <a:pt x="154" y="41"/>
                    <a:pt x="155" y="41"/>
                  </a:cubicBezTo>
                  <a:cubicBezTo>
                    <a:pt x="155" y="40"/>
                    <a:pt x="155" y="39"/>
                    <a:pt x="155" y="39"/>
                  </a:cubicBezTo>
                  <a:cubicBezTo>
                    <a:pt x="156" y="38"/>
                    <a:pt x="157" y="38"/>
                    <a:pt x="157" y="37"/>
                  </a:cubicBezTo>
                  <a:cubicBezTo>
                    <a:pt x="157" y="36"/>
                    <a:pt x="156" y="35"/>
                    <a:pt x="157" y="34"/>
                  </a:cubicBezTo>
                  <a:cubicBezTo>
                    <a:pt x="156" y="34"/>
                    <a:pt x="156" y="32"/>
                    <a:pt x="155" y="31"/>
                  </a:cubicBezTo>
                  <a:cubicBezTo>
                    <a:pt x="155" y="30"/>
                    <a:pt x="153" y="30"/>
                    <a:pt x="153" y="29"/>
                  </a:cubicBezTo>
                  <a:cubicBezTo>
                    <a:pt x="153" y="28"/>
                    <a:pt x="155" y="27"/>
                    <a:pt x="156" y="26"/>
                  </a:cubicBezTo>
                  <a:cubicBezTo>
                    <a:pt x="156" y="25"/>
                    <a:pt x="155" y="24"/>
                    <a:pt x="155" y="23"/>
                  </a:cubicBezTo>
                  <a:cubicBezTo>
                    <a:pt x="155" y="22"/>
                    <a:pt x="155" y="22"/>
                    <a:pt x="155" y="21"/>
                  </a:cubicBezTo>
                  <a:cubicBezTo>
                    <a:pt x="156" y="18"/>
                    <a:pt x="155" y="19"/>
                    <a:pt x="153" y="18"/>
                  </a:cubicBezTo>
                  <a:cubicBezTo>
                    <a:pt x="152" y="18"/>
                    <a:pt x="151" y="17"/>
                    <a:pt x="151" y="17"/>
                  </a:cubicBezTo>
                  <a:cubicBezTo>
                    <a:pt x="150" y="16"/>
                    <a:pt x="150" y="17"/>
                    <a:pt x="149" y="16"/>
                  </a:cubicBezTo>
                  <a:cubicBezTo>
                    <a:pt x="149" y="16"/>
                    <a:pt x="149" y="15"/>
                    <a:pt x="149" y="15"/>
                  </a:cubicBezTo>
                  <a:cubicBezTo>
                    <a:pt x="148" y="14"/>
                    <a:pt x="147" y="12"/>
                    <a:pt x="145" y="11"/>
                  </a:cubicBezTo>
                  <a:cubicBezTo>
                    <a:pt x="142" y="10"/>
                    <a:pt x="135" y="8"/>
                    <a:pt x="132" y="12"/>
                  </a:cubicBezTo>
                  <a:cubicBezTo>
                    <a:pt x="129" y="12"/>
                    <a:pt x="129" y="14"/>
                    <a:pt x="126" y="15"/>
                  </a:cubicBezTo>
                  <a:cubicBezTo>
                    <a:pt x="125" y="13"/>
                    <a:pt x="125" y="12"/>
                    <a:pt x="125" y="10"/>
                  </a:cubicBezTo>
                  <a:cubicBezTo>
                    <a:pt x="126" y="9"/>
                    <a:pt x="127" y="7"/>
                    <a:pt x="126" y="6"/>
                  </a:cubicBezTo>
                  <a:cubicBezTo>
                    <a:pt x="125" y="4"/>
                    <a:pt x="122" y="5"/>
                    <a:pt x="121" y="4"/>
                  </a:cubicBezTo>
                  <a:cubicBezTo>
                    <a:pt x="117" y="2"/>
                    <a:pt x="116" y="6"/>
                    <a:pt x="113" y="6"/>
                  </a:cubicBezTo>
                  <a:cubicBezTo>
                    <a:pt x="111" y="6"/>
                    <a:pt x="111" y="3"/>
                    <a:pt x="110" y="2"/>
                  </a:cubicBezTo>
                  <a:cubicBezTo>
                    <a:pt x="109" y="0"/>
                    <a:pt x="107" y="1"/>
                    <a:pt x="106" y="2"/>
                  </a:cubicBezTo>
                  <a:cubicBezTo>
                    <a:pt x="103" y="4"/>
                    <a:pt x="102" y="2"/>
                    <a:pt x="100" y="0"/>
                  </a:cubicBezTo>
                  <a:cubicBezTo>
                    <a:pt x="98" y="1"/>
                    <a:pt x="97" y="1"/>
                    <a:pt x="95" y="3"/>
                  </a:cubicBezTo>
                  <a:cubicBezTo>
                    <a:pt x="94" y="4"/>
                    <a:pt x="92" y="6"/>
                    <a:pt x="91" y="7"/>
                  </a:cubicBezTo>
                  <a:cubicBezTo>
                    <a:pt x="91" y="9"/>
                    <a:pt x="91" y="11"/>
                    <a:pt x="89" y="12"/>
                  </a:cubicBezTo>
                  <a:cubicBezTo>
                    <a:pt x="88" y="12"/>
                    <a:pt x="87" y="10"/>
                    <a:pt x="85" y="10"/>
                  </a:cubicBezTo>
                  <a:cubicBezTo>
                    <a:pt x="85" y="13"/>
                    <a:pt x="80" y="9"/>
                    <a:pt x="79" y="10"/>
                  </a:cubicBezTo>
                  <a:cubicBezTo>
                    <a:pt x="78" y="10"/>
                    <a:pt x="77" y="12"/>
                    <a:pt x="76" y="13"/>
                  </a:cubicBezTo>
                  <a:cubicBezTo>
                    <a:pt x="74" y="15"/>
                    <a:pt x="73" y="15"/>
                    <a:pt x="71" y="16"/>
                  </a:cubicBezTo>
                  <a:cubicBezTo>
                    <a:pt x="73" y="18"/>
                    <a:pt x="69" y="23"/>
                    <a:pt x="69" y="26"/>
                  </a:cubicBezTo>
                  <a:cubicBezTo>
                    <a:pt x="68" y="30"/>
                    <a:pt x="72" y="27"/>
                    <a:pt x="74" y="29"/>
                  </a:cubicBezTo>
                  <a:cubicBezTo>
                    <a:pt x="76" y="31"/>
                    <a:pt x="73" y="31"/>
                    <a:pt x="72" y="31"/>
                  </a:cubicBezTo>
                  <a:cubicBezTo>
                    <a:pt x="72" y="32"/>
                    <a:pt x="72" y="34"/>
                    <a:pt x="71" y="35"/>
                  </a:cubicBezTo>
                  <a:cubicBezTo>
                    <a:pt x="70" y="36"/>
                    <a:pt x="68" y="34"/>
                    <a:pt x="66" y="34"/>
                  </a:cubicBezTo>
                  <a:cubicBezTo>
                    <a:pt x="64" y="34"/>
                    <a:pt x="64" y="36"/>
                    <a:pt x="63" y="37"/>
                  </a:cubicBezTo>
                  <a:cubicBezTo>
                    <a:pt x="62" y="39"/>
                    <a:pt x="62" y="40"/>
                    <a:pt x="61" y="41"/>
                  </a:cubicBezTo>
                  <a:cubicBezTo>
                    <a:pt x="59" y="42"/>
                    <a:pt x="56" y="42"/>
                    <a:pt x="55" y="44"/>
                  </a:cubicBezTo>
                  <a:cubicBezTo>
                    <a:pt x="54" y="45"/>
                    <a:pt x="54" y="48"/>
                    <a:pt x="54" y="49"/>
                  </a:cubicBezTo>
                  <a:cubicBezTo>
                    <a:pt x="54" y="51"/>
                    <a:pt x="54" y="53"/>
                    <a:pt x="53" y="55"/>
                  </a:cubicBezTo>
                  <a:cubicBezTo>
                    <a:pt x="53" y="57"/>
                    <a:pt x="51" y="59"/>
                    <a:pt x="51" y="61"/>
                  </a:cubicBezTo>
                  <a:cubicBezTo>
                    <a:pt x="51" y="63"/>
                    <a:pt x="53" y="63"/>
                    <a:pt x="54" y="64"/>
                  </a:cubicBezTo>
                  <a:cubicBezTo>
                    <a:pt x="54" y="66"/>
                    <a:pt x="54" y="68"/>
                    <a:pt x="52" y="67"/>
                  </a:cubicBezTo>
                  <a:cubicBezTo>
                    <a:pt x="49" y="67"/>
                    <a:pt x="50" y="64"/>
                    <a:pt x="49" y="63"/>
                  </a:cubicBezTo>
                  <a:cubicBezTo>
                    <a:pt x="48" y="64"/>
                    <a:pt x="48" y="64"/>
                    <a:pt x="46" y="65"/>
                  </a:cubicBezTo>
                  <a:cubicBezTo>
                    <a:pt x="45" y="65"/>
                    <a:pt x="44" y="64"/>
                    <a:pt x="43" y="64"/>
                  </a:cubicBezTo>
                  <a:cubicBezTo>
                    <a:pt x="44" y="68"/>
                    <a:pt x="40" y="67"/>
                    <a:pt x="38" y="68"/>
                  </a:cubicBezTo>
                  <a:cubicBezTo>
                    <a:pt x="34" y="68"/>
                    <a:pt x="38" y="73"/>
                    <a:pt x="34" y="73"/>
                  </a:cubicBezTo>
                  <a:cubicBezTo>
                    <a:pt x="31" y="74"/>
                    <a:pt x="30" y="74"/>
                    <a:pt x="28" y="75"/>
                  </a:cubicBezTo>
                  <a:cubicBezTo>
                    <a:pt x="25" y="76"/>
                    <a:pt x="25" y="75"/>
                    <a:pt x="23" y="74"/>
                  </a:cubicBezTo>
                  <a:cubicBezTo>
                    <a:pt x="22" y="74"/>
                    <a:pt x="21" y="74"/>
                    <a:pt x="20" y="75"/>
                  </a:cubicBezTo>
                  <a:cubicBezTo>
                    <a:pt x="19" y="75"/>
                    <a:pt x="17" y="75"/>
                    <a:pt x="16" y="75"/>
                  </a:cubicBezTo>
                  <a:cubicBezTo>
                    <a:pt x="14" y="75"/>
                    <a:pt x="12" y="75"/>
                    <a:pt x="10" y="74"/>
                  </a:cubicBezTo>
                  <a:cubicBezTo>
                    <a:pt x="10" y="79"/>
                    <a:pt x="11" y="83"/>
                    <a:pt x="13" y="87"/>
                  </a:cubicBezTo>
                  <a:cubicBezTo>
                    <a:pt x="14" y="91"/>
                    <a:pt x="17" y="95"/>
                    <a:pt x="17" y="99"/>
                  </a:cubicBezTo>
                  <a:cubicBezTo>
                    <a:pt x="18" y="102"/>
                    <a:pt x="19" y="106"/>
                    <a:pt x="19" y="110"/>
                  </a:cubicBezTo>
                  <a:cubicBezTo>
                    <a:pt x="19" y="112"/>
                    <a:pt x="20" y="116"/>
                    <a:pt x="17" y="117"/>
                  </a:cubicBezTo>
                  <a:cubicBezTo>
                    <a:pt x="14" y="120"/>
                    <a:pt x="0" y="124"/>
                    <a:pt x="5" y="130"/>
                  </a:cubicBezTo>
                  <a:cubicBezTo>
                    <a:pt x="8" y="132"/>
                    <a:pt x="12" y="133"/>
                    <a:pt x="13" y="136"/>
                  </a:cubicBezTo>
                  <a:cubicBezTo>
                    <a:pt x="15" y="140"/>
                    <a:pt x="11" y="145"/>
                    <a:pt x="11" y="149"/>
                  </a:cubicBezTo>
                  <a:cubicBezTo>
                    <a:pt x="13" y="148"/>
                    <a:pt x="15" y="148"/>
                    <a:pt x="16" y="149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49" name="Freeform 57">
              <a:extLst>
                <a:ext uri="{FF2B5EF4-FFF2-40B4-BE49-F238E27FC236}">
                  <a16:creationId xmlns:a16="http://schemas.microsoft.com/office/drawing/2014/main" id="{67239AFF-FC90-ABA5-30B0-A59F001E0C44}"/>
                </a:ext>
              </a:extLst>
            </p:cNvPr>
            <p:cNvSpPr>
              <a:spLocks/>
            </p:cNvSpPr>
            <p:nvPr/>
          </p:nvSpPr>
          <p:spPr bwMode="auto">
            <a:xfrm>
              <a:off x="9142413" y="4711700"/>
              <a:ext cx="563563" cy="293687"/>
            </a:xfrm>
            <a:custGeom>
              <a:avLst/>
              <a:gdLst>
                <a:gd name="T0" fmla="*/ 99 w 148"/>
                <a:gd name="T1" fmla="*/ 76 h 77"/>
                <a:gd name="T2" fmla="*/ 114 w 148"/>
                <a:gd name="T3" fmla="*/ 70 h 77"/>
                <a:gd name="T4" fmla="*/ 126 w 148"/>
                <a:gd name="T5" fmla="*/ 67 h 77"/>
                <a:gd name="T6" fmla="*/ 127 w 148"/>
                <a:gd name="T7" fmla="*/ 63 h 77"/>
                <a:gd name="T8" fmla="*/ 136 w 148"/>
                <a:gd name="T9" fmla="*/ 58 h 77"/>
                <a:gd name="T10" fmla="*/ 136 w 148"/>
                <a:gd name="T11" fmla="*/ 51 h 77"/>
                <a:gd name="T12" fmla="*/ 138 w 148"/>
                <a:gd name="T13" fmla="*/ 47 h 77"/>
                <a:gd name="T14" fmla="*/ 135 w 148"/>
                <a:gd name="T15" fmla="*/ 39 h 77"/>
                <a:gd name="T16" fmla="*/ 145 w 148"/>
                <a:gd name="T17" fmla="*/ 39 h 77"/>
                <a:gd name="T18" fmla="*/ 145 w 148"/>
                <a:gd name="T19" fmla="*/ 23 h 77"/>
                <a:gd name="T20" fmla="*/ 145 w 148"/>
                <a:gd name="T21" fmla="*/ 11 h 77"/>
                <a:gd name="T22" fmla="*/ 142 w 148"/>
                <a:gd name="T23" fmla="*/ 9 h 77"/>
                <a:gd name="T24" fmla="*/ 130 w 148"/>
                <a:gd name="T25" fmla="*/ 8 h 77"/>
                <a:gd name="T26" fmla="*/ 120 w 148"/>
                <a:gd name="T27" fmla="*/ 5 h 77"/>
                <a:gd name="T28" fmla="*/ 107 w 148"/>
                <a:gd name="T29" fmla="*/ 2 h 77"/>
                <a:gd name="T30" fmla="*/ 104 w 148"/>
                <a:gd name="T31" fmla="*/ 8 h 77"/>
                <a:gd name="T32" fmla="*/ 97 w 148"/>
                <a:gd name="T33" fmla="*/ 12 h 77"/>
                <a:gd name="T34" fmla="*/ 83 w 148"/>
                <a:gd name="T35" fmla="*/ 9 h 77"/>
                <a:gd name="T36" fmla="*/ 78 w 148"/>
                <a:gd name="T37" fmla="*/ 14 h 77"/>
                <a:gd name="T38" fmla="*/ 68 w 148"/>
                <a:gd name="T39" fmla="*/ 23 h 77"/>
                <a:gd name="T40" fmla="*/ 65 w 148"/>
                <a:gd name="T41" fmla="*/ 30 h 77"/>
                <a:gd name="T42" fmla="*/ 67 w 148"/>
                <a:gd name="T43" fmla="*/ 39 h 77"/>
                <a:gd name="T44" fmla="*/ 65 w 148"/>
                <a:gd name="T45" fmla="*/ 44 h 77"/>
                <a:gd name="T46" fmla="*/ 55 w 148"/>
                <a:gd name="T47" fmla="*/ 39 h 77"/>
                <a:gd name="T48" fmla="*/ 47 w 148"/>
                <a:gd name="T49" fmla="*/ 42 h 77"/>
                <a:gd name="T50" fmla="*/ 33 w 148"/>
                <a:gd name="T51" fmla="*/ 47 h 77"/>
                <a:gd name="T52" fmla="*/ 22 w 148"/>
                <a:gd name="T53" fmla="*/ 43 h 77"/>
                <a:gd name="T54" fmla="*/ 18 w 148"/>
                <a:gd name="T55" fmla="*/ 47 h 77"/>
                <a:gd name="T56" fmla="*/ 12 w 148"/>
                <a:gd name="T57" fmla="*/ 48 h 77"/>
                <a:gd name="T58" fmla="*/ 0 w 148"/>
                <a:gd name="T59" fmla="*/ 43 h 77"/>
                <a:gd name="T60" fmla="*/ 0 w 148"/>
                <a:gd name="T61" fmla="*/ 51 h 77"/>
                <a:gd name="T62" fmla="*/ 3 w 148"/>
                <a:gd name="T63" fmla="*/ 58 h 77"/>
                <a:gd name="T64" fmla="*/ 9 w 148"/>
                <a:gd name="T65" fmla="*/ 62 h 77"/>
                <a:gd name="T66" fmla="*/ 19 w 148"/>
                <a:gd name="T67" fmla="*/ 63 h 77"/>
                <a:gd name="T68" fmla="*/ 30 w 148"/>
                <a:gd name="T69" fmla="*/ 65 h 77"/>
                <a:gd name="T70" fmla="*/ 39 w 148"/>
                <a:gd name="T71" fmla="*/ 60 h 77"/>
                <a:gd name="T72" fmla="*/ 52 w 148"/>
                <a:gd name="T73" fmla="*/ 57 h 77"/>
                <a:gd name="T74" fmla="*/ 53 w 148"/>
                <a:gd name="T75" fmla="*/ 63 h 77"/>
                <a:gd name="T76" fmla="*/ 60 w 148"/>
                <a:gd name="T77" fmla="*/ 69 h 77"/>
                <a:gd name="T78" fmla="*/ 67 w 148"/>
                <a:gd name="T79" fmla="*/ 71 h 77"/>
                <a:gd name="T80" fmla="*/ 81 w 148"/>
                <a:gd name="T81" fmla="*/ 73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48" h="77">
                  <a:moveTo>
                    <a:pt x="88" y="74"/>
                  </a:moveTo>
                  <a:cubicBezTo>
                    <a:pt x="91" y="74"/>
                    <a:pt x="95" y="77"/>
                    <a:pt x="99" y="76"/>
                  </a:cubicBezTo>
                  <a:cubicBezTo>
                    <a:pt x="103" y="75"/>
                    <a:pt x="104" y="70"/>
                    <a:pt x="108" y="69"/>
                  </a:cubicBezTo>
                  <a:cubicBezTo>
                    <a:pt x="110" y="69"/>
                    <a:pt x="112" y="70"/>
                    <a:pt x="114" y="70"/>
                  </a:cubicBezTo>
                  <a:cubicBezTo>
                    <a:pt x="117" y="70"/>
                    <a:pt x="118" y="68"/>
                    <a:pt x="120" y="68"/>
                  </a:cubicBezTo>
                  <a:cubicBezTo>
                    <a:pt x="122" y="67"/>
                    <a:pt x="125" y="68"/>
                    <a:pt x="126" y="67"/>
                  </a:cubicBezTo>
                  <a:cubicBezTo>
                    <a:pt x="126" y="66"/>
                    <a:pt x="125" y="65"/>
                    <a:pt x="126" y="65"/>
                  </a:cubicBezTo>
                  <a:cubicBezTo>
                    <a:pt x="126" y="64"/>
                    <a:pt x="127" y="64"/>
                    <a:pt x="127" y="63"/>
                  </a:cubicBezTo>
                  <a:cubicBezTo>
                    <a:pt x="129" y="62"/>
                    <a:pt x="130" y="61"/>
                    <a:pt x="132" y="60"/>
                  </a:cubicBezTo>
                  <a:cubicBezTo>
                    <a:pt x="133" y="59"/>
                    <a:pt x="135" y="59"/>
                    <a:pt x="136" y="58"/>
                  </a:cubicBezTo>
                  <a:cubicBezTo>
                    <a:pt x="137" y="56"/>
                    <a:pt x="134" y="55"/>
                    <a:pt x="134" y="54"/>
                  </a:cubicBezTo>
                  <a:cubicBezTo>
                    <a:pt x="134" y="52"/>
                    <a:pt x="136" y="52"/>
                    <a:pt x="136" y="51"/>
                  </a:cubicBezTo>
                  <a:cubicBezTo>
                    <a:pt x="136" y="49"/>
                    <a:pt x="134" y="49"/>
                    <a:pt x="136" y="48"/>
                  </a:cubicBezTo>
                  <a:cubicBezTo>
                    <a:pt x="136" y="48"/>
                    <a:pt x="137" y="48"/>
                    <a:pt x="138" y="47"/>
                  </a:cubicBezTo>
                  <a:cubicBezTo>
                    <a:pt x="138" y="47"/>
                    <a:pt x="140" y="45"/>
                    <a:pt x="140" y="45"/>
                  </a:cubicBezTo>
                  <a:cubicBezTo>
                    <a:pt x="142" y="41"/>
                    <a:pt x="135" y="41"/>
                    <a:pt x="135" y="39"/>
                  </a:cubicBezTo>
                  <a:cubicBezTo>
                    <a:pt x="137" y="38"/>
                    <a:pt x="138" y="37"/>
                    <a:pt x="140" y="38"/>
                  </a:cubicBezTo>
                  <a:cubicBezTo>
                    <a:pt x="141" y="38"/>
                    <a:pt x="143" y="39"/>
                    <a:pt x="145" y="39"/>
                  </a:cubicBezTo>
                  <a:cubicBezTo>
                    <a:pt x="148" y="39"/>
                    <a:pt x="147" y="36"/>
                    <a:pt x="147" y="34"/>
                  </a:cubicBezTo>
                  <a:cubicBezTo>
                    <a:pt x="148" y="30"/>
                    <a:pt x="147" y="26"/>
                    <a:pt x="145" y="23"/>
                  </a:cubicBezTo>
                  <a:cubicBezTo>
                    <a:pt x="145" y="21"/>
                    <a:pt x="143" y="20"/>
                    <a:pt x="143" y="18"/>
                  </a:cubicBezTo>
                  <a:cubicBezTo>
                    <a:pt x="143" y="16"/>
                    <a:pt x="145" y="14"/>
                    <a:pt x="145" y="11"/>
                  </a:cubicBezTo>
                  <a:cubicBezTo>
                    <a:pt x="145" y="11"/>
                    <a:pt x="145" y="11"/>
                    <a:pt x="145" y="11"/>
                  </a:cubicBezTo>
                  <a:cubicBezTo>
                    <a:pt x="144" y="11"/>
                    <a:pt x="144" y="9"/>
                    <a:pt x="142" y="9"/>
                  </a:cubicBezTo>
                  <a:cubicBezTo>
                    <a:pt x="140" y="9"/>
                    <a:pt x="139" y="8"/>
                    <a:pt x="138" y="7"/>
                  </a:cubicBezTo>
                  <a:cubicBezTo>
                    <a:pt x="135" y="6"/>
                    <a:pt x="133" y="9"/>
                    <a:pt x="130" y="8"/>
                  </a:cubicBezTo>
                  <a:cubicBezTo>
                    <a:pt x="128" y="8"/>
                    <a:pt x="127" y="7"/>
                    <a:pt x="125" y="6"/>
                  </a:cubicBezTo>
                  <a:cubicBezTo>
                    <a:pt x="124" y="5"/>
                    <a:pt x="122" y="5"/>
                    <a:pt x="120" y="5"/>
                  </a:cubicBezTo>
                  <a:cubicBezTo>
                    <a:pt x="117" y="4"/>
                    <a:pt x="114" y="0"/>
                    <a:pt x="111" y="2"/>
                  </a:cubicBezTo>
                  <a:cubicBezTo>
                    <a:pt x="110" y="1"/>
                    <a:pt x="108" y="1"/>
                    <a:pt x="107" y="2"/>
                  </a:cubicBezTo>
                  <a:cubicBezTo>
                    <a:pt x="106" y="2"/>
                    <a:pt x="106" y="4"/>
                    <a:pt x="106" y="5"/>
                  </a:cubicBezTo>
                  <a:cubicBezTo>
                    <a:pt x="105" y="7"/>
                    <a:pt x="105" y="7"/>
                    <a:pt x="104" y="8"/>
                  </a:cubicBezTo>
                  <a:cubicBezTo>
                    <a:pt x="103" y="9"/>
                    <a:pt x="102" y="11"/>
                    <a:pt x="101" y="12"/>
                  </a:cubicBezTo>
                  <a:cubicBezTo>
                    <a:pt x="99" y="13"/>
                    <a:pt x="99" y="12"/>
                    <a:pt x="97" y="12"/>
                  </a:cubicBezTo>
                  <a:cubicBezTo>
                    <a:pt x="96" y="12"/>
                    <a:pt x="94" y="13"/>
                    <a:pt x="92" y="13"/>
                  </a:cubicBezTo>
                  <a:cubicBezTo>
                    <a:pt x="89" y="14"/>
                    <a:pt x="87" y="10"/>
                    <a:pt x="83" y="9"/>
                  </a:cubicBezTo>
                  <a:cubicBezTo>
                    <a:pt x="84" y="11"/>
                    <a:pt x="84" y="14"/>
                    <a:pt x="82" y="14"/>
                  </a:cubicBezTo>
                  <a:cubicBezTo>
                    <a:pt x="80" y="14"/>
                    <a:pt x="79" y="13"/>
                    <a:pt x="78" y="14"/>
                  </a:cubicBezTo>
                  <a:cubicBezTo>
                    <a:pt x="76" y="15"/>
                    <a:pt x="76" y="16"/>
                    <a:pt x="76" y="18"/>
                  </a:cubicBezTo>
                  <a:cubicBezTo>
                    <a:pt x="74" y="22"/>
                    <a:pt x="72" y="22"/>
                    <a:pt x="68" y="23"/>
                  </a:cubicBezTo>
                  <a:cubicBezTo>
                    <a:pt x="67" y="24"/>
                    <a:pt x="63" y="25"/>
                    <a:pt x="63" y="28"/>
                  </a:cubicBezTo>
                  <a:cubicBezTo>
                    <a:pt x="63" y="29"/>
                    <a:pt x="64" y="30"/>
                    <a:pt x="65" y="30"/>
                  </a:cubicBezTo>
                  <a:cubicBezTo>
                    <a:pt x="66" y="32"/>
                    <a:pt x="67" y="33"/>
                    <a:pt x="67" y="35"/>
                  </a:cubicBezTo>
                  <a:cubicBezTo>
                    <a:pt x="67" y="36"/>
                    <a:pt x="66" y="37"/>
                    <a:pt x="67" y="39"/>
                  </a:cubicBezTo>
                  <a:cubicBezTo>
                    <a:pt x="68" y="40"/>
                    <a:pt x="69" y="40"/>
                    <a:pt x="69" y="42"/>
                  </a:cubicBezTo>
                  <a:cubicBezTo>
                    <a:pt x="69" y="44"/>
                    <a:pt x="67" y="46"/>
                    <a:pt x="65" y="44"/>
                  </a:cubicBezTo>
                  <a:cubicBezTo>
                    <a:pt x="64" y="42"/>
                    <a:pt x="64" y="40"/>
                    <a:pt x="61" y="40"/>
                  </a:cubicBezTo>
                  <a:cubicBezTo>
                    <a:pt x="60" y="43"/>
                    <a:pt x="57" y="40"/>
                    <a:pt x="55" y="39"/>
                  </a:cubicBezTo>
                  <a:cubicBezTo>
                    <a:pt x="53" y="39"/>
                    <a:pt x="53" y="40"/>
                    <a:pt x="52" y="41"/>
                  </a:cubicBezTo>
                  <a:cubicBezTo>
                    <a:pt x="50" y="42"/>
                    <a:pt x="48" y="42"/>
                    <a:pt x="47" y="42"/>
                  </a:cubicBezTo>
                  <a:cubicBezTo>
                    <a:pt x="44" y="42"/>
                    <a:pt x="40" y="43"/>
                    <a:pt x="38" y="45"/>
                  </a:cubicBezTo>
                  <a:cubicBezTo>
                    <a:pt x="36" y="46"/>
                    <a:pt x="35" y="47"/>
                    <a:pt x="33" y="47"/>
                  </a:cubicBezTo>
                  <a:cubicBezTo>
                    <a:pt x="31" y="47"/>
                    <a:pt x="29" y="47"/>
                    <a:pt x="28" y="47"/>
                  </a:cubicBezTo>
                  <a:cubicBezTo>
                    <a:pt x="26" y="44"/>
                    <a:pt x="25" y="43"/>
                    <a:pt x="22" y="43"/>
                  </a:cubicBezTo>
                  <a:cubicBezTo>
                    <a:pt x="21" y="43"/>
                    <a:pt x="18" y="43"/>
                    <a:pt x="17" y="43"/>
                  </a:cubicBezTo>
                  <a:cubicBezTo>
                    <a:pt x="16" y="44"/>
                    <a:pt x="18" y="46"/>
                    <a:pt x="18" y="47"/>
                  </a:cubicBezTo>
                  <a:cubicBezTo>
                    <a:pt x="17" y="48"/>
                    <a:pt x="16" y="50"/>
                    <a:pt x="15" y="50"/>
                  </a:cubicBezTo>
                  <a:cubicBezTo>
                    <a:pt x="13" y="51"/>
                    <a:pt x="13" y="49"/>
                    <a:pt x="12" y="48"/>
                  </a:cubicBezTo>
                  <a:cubicBezTo>
                    <a:pt x="11" y="47"/>
                    <a:pt x="10" y="45"/>
                    <a:pt x="8" y="45"/>
                  </a:cubicBezTo>
                  <a:cubicBezTo>
                    <a:pt x="6" y="43"/>
                    <a:pt x="3" y="44"/>
                    <a:pt x="0" y="43"/>
                  </a:cubicBezTo>
                  <a:cubicBezTo>
                    <a:pt x="1" y="45"/>
                    <a:pt x="2" y="45"/>
                    <a:pt x="2" y="47"/>
                  </a:cubicBezTo>
                  <a:cubicBezTo>
                    <a:pt x="2" y="49"/>
                    <a:pt x="1" y="50"/>
                    <a:pt x="0" y="51"/>
                  </a:cubicBezTo>
                  <a:cubicBezTo>
                    <a:pt x="1" y="52"/>
                    <a:pt x="1" y="54"/>
                    <a:pt x="2" y="55"/>
                  </a:cubicBezTo>
                  <a:cubicBezTo>
                    <a:pt x="3" y="57"/>
                    <a:pt x="2" y="57"/>
                    <a:pt x="3" y="58"/>
                  </a:cubicBezTo>
                  <a:cubicBezTo>
                    <a:pt x="5" y="58"/>
                    <a:pt x="6" y="58"/>
                    <a:pt x="7" y="60"/>
                  </a:cubicBezTo>
                  <a:cubicBezTo>
                    <a:pt x="8" y="61"/>
                    <a:pt x="8" y="61"/>
                    <a:pt x="9" y="62"/>
                  </a:cubicBezTo>
                  <a:cubicBezTo>
                    <a:pt x="12" y="64"/>
                    <a:pt x="14" y="62"/>
                    <a:pt x="15" y="61"/>
                  </a:cubicBezTo>
                  <a:cubicBezTo>
                    <a:pt x="17" y="58"/>
                    <a:pt x="19" y="60"/>
                    <a:pt x="19" y="63"/>
                  </a:cubicBezTo>
                  <a:cubicBezTo>
                    <a:pt x="21" y="62"/>
                    <a:pt x="22" y="62"/>
                    <a:pt x="24" y="64"/>
                  </a:cubicBezTo>
                  <a:cubicBezTo>
                    <a:pt x="26" y="65"/>
                    <a:pt x="28" y="67"/>
                    <a:pt x="30" y="65"/>
                  </a:cubicBezTo>
                  <a:cubicBezTo>
                    <a:pt x="30" y="63"/>
                    <a:pt x="31" y="61"/>
                    <a:pt x="32" y="60"/>
                  </a:cubicBezTo>
                  <a:cubicBezTo>
                    <a:pt x="34" y="59"/>
                    <a:pt x="37" y="60"/>
                    <a:pt x="39" y="60"/>
                  </a:cubicBezTo>
                  <a:cubicBezTo>
                    <a:pt x="41" y="59"/>
                    <a:pt x="43" y="60"/>
                    <a:pt x="45" y="59"/>
                  </a:cubicBezTo>
                  <a:cubicBezTo>
                    <a:pt x="48" y="59"/>
                    <a:pt x="49" y="57"/>
                    <a:pt x="52" y="57"/>
                  </a:cubicBezTo>
                  <a:cubicBezTo>
                    <a:pt x="52" y="58"/>
                    <a:pt x="51" y="59"/>
                    <a:pt x="51" y="60"/>
                  </a:cubicBezTo>
                  <a:cubicBezTo>
                    <a:pt x="51" y="62"/>
                    <a:pt x="52" y="62"/>
                    <a:pt x="53" y="63"/>
                  </a:cubicBezTo>
                  <a:cubicBezTo>
                    <a:pt x="55" y="65"/>
                    <a:pt x="54" y="66"/>
                    <a:pt x="56" y="67"/>
                  </a:cubicBezTo>
                  <a:cubicBezTo>
                    <a:pt x="57" y="68"/>
                    <a:pt x="59" y="69"/>
                    <a:pt x="60" y="69"/>
                  </a:cubicBezTo>
                  <a:cubicBezTo>
                    <a:pt x="62" y="69"/>
                    <a:pt x="64" y="69"/>
                    <a:pt x="65" y="69"/>
                  </a:cubicBezTo>
                  <a:cubicBezTo>
                    <a:pt x="66" y="70"/>
                    <a:pt x="66" y="70"/>
                    <a:pt x="67" y="71"/>
                  </a:cubicBezTo>
                  <a:cubicBezTo>
                    <a:pt x="68" y="71"/>
                    <a:pt x="69" y="71"/>
                    <a:pt x="70" y="71"/>
                  </a:cubicBezTo>
                  <a:cubicBezTo>
                    <a:pt x="73" y="71"/>
                    <a:pt x="77" y="72"/>
                    <a:pt x="81" y="73"/>
                  </a:cubicBezTo>
                  <a:cubicBezTo>
                    <a:pt x="83" y="73"/>
                    <a:pt x="86" y="73"/>
                    <a:pt x="88" y="74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  <p:sp>
          <p:nvSpPr>
            <p:cNvPr id="50" name="Freeform 58">
              <a:extLst>
                <a:ext uri="{FF2B5EF4-FFF2-40B4-BE49-F238E27FC236}">
                  <a16:creationId xmlns:a16="http://schemas.microsoft.com/office/drawing/2014/main" id="{0AA3D387-F39A-8F1D-EF68-E9901FB7E52E}"/>
                </a:ext>
              </a:extLst>
            </p:cNvPr>
            <p:cNvSpPr>
              <a:spLocks/>
            </p:cNvSpPr>
            <p:nvPr/>
          </p:nvSpPr>
          <p:spPr bwMode="auto">
            <a:xfrm>
              <a:off x="9134475" y="4906963"/>
              <a:ext cx="14288" cy="25400"/>
            </a:xfrm>
            <a:custGeom>
              <a:avLst/>
              <a:gdLst>
                <a:gd name="T0" fmla="*/ 4 w 4"/>
                <a:gd name="T1" fmla="*/ 5 h 7"/>
                <a:gd name="T2" fmla="*/ 2 w 4"/>
                <a:gd name="T3" fmla="*/ 0 h 7"/>
                <a:gd name="T4" fmla="*/ 1 w 4"/>
                <a:gd name="T5" fmla="*/ 6 h 7"/>
                <a:gd name="T6" fmla="*/ 4 w 4"/>
                <a:gd name="T7" fmla="*/ 7 h 7"/>
                <a:gd name="T8" fmla="*/ 4 w 4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" h="7">
                  <a:moveTo>
                    <a:pt x="4" y="5"/>
                  </a:moveTo>
                  <a:cubicBezTo>
                    <a:pt x="4" y="3"/>
                    <a:pt x="3" y="1"/>
                    <a:pt x="2" y="0"/>
                  </a:cubicBezTo>
                  <a:cubicBezTo>
                    <a:pt x="0" y="2"/>
                    <a:pt x="2" y="4"/>
                    <a:pt x="1" y="6"/>
                  </a:cubicBezTo>
                  <a:cubicBezTo>
                    <a:pt x="2" y="7"/>
                    <a:pt x="3" y="7"/>
                    <a:pt x="4" y="7"/>
                  </a:cubicBezTo>
                  <a:cubicBezTo>
                    <a:pt x="4" y="6"/>
                    <a:pt x="4" y="5"/>
                    <a:pt x="4" y="5"/>
                  </a:cubicBezTo>
                  <a:close/>
                </a:path>
              </a:pathLst>
            </a:custGeom>
            <a:solidFill>
              <a:schemeClr val="accent3"/>
            </a:solidFill>
            <a:ln w="7938" cap="rnd">
              <a:solidFill>
                <a:schemeClr val="bg2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ru-RU"/>
            </a:p>
          </p:txBody>
        </p:sp>
      </p:grpSp>
      <p:sp>
        <p:nvSpPr>
          <p:cNvPr id="55" name="TextBox 54">
            <a:extLst>
              <a:ext uri="{FF2B5EF4-FFF2-40B4-BE49-F238E27FC236}">
                <a16:creationId xmlns:a16="http://schemas.microsoft.com/office/drawing/2014/main" id="{190FB57B-5B19-BA13-AD42-D7C5CA82FEC0}"/>
              </a:ext>
            </a:extLst>
          </p:cNvPr>
          <p:cNvSpPr txBox="1"/>
          <p:nvPr/>
        </p:nvSpPr>
        <p:spPr>
          <a:xfrm>
            <a:off x="3043891" y="4165704"/>
            <a:ext cx="597481" cy="2616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100" b="0" dirty="0" err="1">
                <a:latin typeface="Comic Sans MS" panose="030F0902030302020204" pitchFamily="66" charset="0"/>
              </a:rPr>
              <a:t>Lloegr</a:t>
            </a:r>
            <a:endParaRPr lang="en-US" sz="1100" b="0" dirty="0">
              <a:latin typeface="Comic Sans MS" panose="030F0902030302020204" pitchFamily="66" charset="0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3CCCE459-0A78-1BFA-2394-0FF4D7FE9F8A}"/>
              </a:ext>
            </a:extLst>
          </p:cNvPr>
          <p:cNvSpPr txBox="1"/>
          <p:nvPr/>
        </p:nvSpPr>
        <p:spPr>
          <a:xfrm>
            <a:off x="2458711" y="3256124"/>
            <a:ext cx="902108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0" dirty="0">
                <a:latin typeface="Comic Sans MS" panose="030F0902030302020204" pitchFamily="66" charset="0"/>
              </a:rPr>
              <a:t>Yr Alban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E393F7AE-63D0-04BD-B50E-575B9BEAD547}"/>
              </a:ext>
            </a:extLst>
          </p:cNvPr>
          <p:cNvSpPr txBox="1"/>
          <p:nvPr/>
        </p:nvSpPr>
        <p:spPr>
          <a:xfrm>
            <a:off x="2226629" y="4322361"/>
            <a:ext cx="744228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0" dirty="0">
                <a:latin typeface="Comic Sans MS" panose="030F0902030302020204" pitchFamily="66" charset="0"/>
              </a:rPr>
              <a:t>Cymru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441BC7E-8565-8812-8EA9-E1FAF7F3A077}"/>
              </a:ext>
            </a:extLst>
          </p:cNvPr>
          <p:cNvSpPr txBox="1"/>
          <p:nvPr/>
        </p:nvSpPr>
        <p:spPr>
          <a:xfrm>
            <a:off x="1735806" y="3880965"/>
            <a:ext cx="892982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dirty="0" err="1">
                <a:latin typeface="Comic Sans MS" panose="030F0902030302020204" pitchFamily="66" charset="0"/>
              </a:rPr>
              <a:t>Iwerddon</a:t>
            </a:r>
            <a:endParaRPr lang="en-US" sz="1200" b="0" dirty="0">
              <a:latin typeface="Comic Sans MS" panose="030F0902030302020204" pitchFamily="66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E57A387-4882-D874-80A5-E214B5CC6580}"/>
              </a:ext>
            </a:extLst>
          </p:cNvPr>
          <p:cNvSpPr txBox="1"/>
          <p:nvPr/>
        </p:nvSpPr>
        <p:spPr>
          <a:xfrm>
            <a:off x="2615633" y="6053034"/>
            <a:ext cx="638032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0" dirty="0" err="1">
                <a:latin typeface="Comic Sans MS" panose="030F0902030302020204" pitchFamily="66" charset="0"/>
              </a:rPr>
              <a:t>Sbaen</a:t>
            </a:r>
            <a:endParaRPr lang="en-US" sz="1200" b="0" dirty="0">
              <a:latin typeface="Comic Sans MS" panose="030F0902030302020204" pitchFamily="66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A20C4A00-9894-6EC9-B100-FB453A488351}"/>
              </a:ext>
            </a:extLst>
          </p:cNvPr>
          <p:cNvSpPr txBox="1"/>
          <p:nvPr/>
        </p:nvSpPr>
        <p:spPr>
          <a:xfrm>
            <a:off x="3207148" y="5030591"/>
            <a:ext cx="765507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0" dirty="0" err="1">
                <a:latin typeface="Comic Sans MS" panose="030F0902030302020204" pitchFamily="66" charset="0"/>
              </a:rPr>
              <a:t>Ffrainc</a:t>
            </a:r>
            <a:endParaRPr lang="en-US" sz="1200" b="0" dirty="0">
              <a:latin typeface="Comic Sans MS" panose="030F0902030302020204" pitchFamily="66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5382993D-086B-3A7F-B2B5-07187F30C53E}"/>
              </a:ext>
            </a:extLst>
          </p:cNvPr>
          <p:cNvSpPr txBox="1"/>
          <p:nvPr/>
        </p:nvSpPr>
        <p:spPr>
          <a:xfrm>
            <a:off x="4564502" y="5862865"/>
            <a:ext cx="765507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0" dirty="0">
                <a:latin typeface="Comic Sans MS" panose="030F0902030302020204" pitchFamily="66" charset="0"/>
              </a:rPr>
              <a:t>Yr Eidal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98CA82C6-B88B-0DDE-856F-B8BCF525C046}"/>
              </a:ext>
            </a:extLst>
          </p:cNvPr>
          <p:cNvSpPr txBox="1"/>
          <p:nvPr/>
        </p:nvSpPr>
        <p:spPr>
          <a:xfrm>
            <a:off x="1566306" y="6126101"/>
            <a:ext cx="892982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200" b="0" dirty="0" err="1">
                <a:latin typeface="Comic Sans MS" panose="030F0902030302020204" pitchFamily="66" charset="0"/>
              </a:rPr>
              <a:t>Portiwgal</a:t>
            </a:r>
            <a:endParaRPr lang="en-US" sz="1200" b="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50798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6,900+ Reptile Skin Pattern Stock Illustrations, Royalty-Free Vector  Graphics &amp; Clip Art - iStock">
            <a:extLst>
              <a:ext uri="{FF2B5EF4-FFF2-40B4-BE49-F238E27FC236}">
                <a16:creationId xmlns:a16="http://schemas.microsoft.com/office/drawing/2014/main" id="{796C2475-4491-5763-B863-D006138192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34" y="38436"/>
            <a:ext cx="9114531" cy="683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2412207" y="1408511"/>
            <a:ext cx="4157663" cy="4158853"/>
            <a:chOff x="1691680" y="692696"/>
            <a:chExt cx="5544616" cy="5544616"/>
          </a:xfrm>
          <a:solidFill>
            <a:srgbClr val="00B050"/>
          </a:solidFill>
        </p:grpSpPr>
        <p:sp>
          <p:nvSpPr>
            <p:cNvPr id="4" name="Oval 3"/>
            <p:cNvSpPr/>
            <p:nvPr/>
          </p:nvSpPr>
          <p:spPr>
            <a:xfrm>
              <a:off x="1691680" y="692696"/>
              <a:ext cx="5544616" cy="5544616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1350"/>
            </a:p>
          </p:txBody>
        </p:sp>
        <p:sp>
          <p:nvSpPr>
            <p:cNvPr id="6" name="12-Point Star 5"/>
            <p:cNvSpPr/>
            <p:nvPr/>
          </p:nvSpPr>
          <p:spPr>
            <a:xfrm>
              <a:off x="1728200" y="729205"/>
              <a:ext cx="5471577" cy="5471599"/>
            </a:xfrm>
            <a:prstGeom prst="star12">
              <a:avLst>
                <a:gd name="adj" fmla="val 0"/>
              </a:avLst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1350"/>
            </a:p>
          </p:txBody>
        </p:sp>
        <p:sp>
          <p:nvSpPr>
            <p:cNvPr id="5" name="Oval 4"/>
            <p:cNvSpPr/>
            <p:nvPr/>
          </p:nvSpPr>
          <p:spPr>
            <a:xfrm>
              <a:off x="1912385" y="913337"/>
              <a:ext cx="5103206" cy="5103333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1350"/>
            </a:p>
          </p:txBody>
        </p:sp>
      </p:grpSp>
      <p:grpSp>
        <p:nvGrpSpPr>
          <p:cNvPr id="3" name="Group 10"/>
          <p:cNvGrpSpPr>
            <a:grpSpLocks/>
          </p:cNvGrpSpPr>
          <p:nvPr/>
        </p:nvGrpSpPr>
        <p:grpSpPr bwMode="auto">
          <a:xfrm>
            <a:off x="4437462" y="1269207"/>
            <a:ext cx="107157" cy="4438650"/>
            <a:chOff x="4716016" y="548680"/>
            <a:chExt cx="144016" cy="5918805"/>
          </a:xfrm>
        </p:grpSpPr>
        <p:sp>
          <p:nvSpPr>
            <p:cNvPr id="7" name="Isosceles Triangle 6"/>
            <p:cNvSpPr/>
            <p:nvPr/>
          </p:nvSpPr>
          <p:spPr>
            <a:xfrm>
              <a:off x="4716016" y="548680"/>
              <a:ext cx="144016" cy="2953052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1350"/>
            </a:p>
          </p:txBody>
        </p:sp>
        <p:sp>
          <p:nvSpPr>
            <p:cNvPr id="10" name="Isosceles Triangle 9"/>
            <p:cNvSpPr/>
            <p:nvPr/>
          </p:nvSpPr>
          <p:spPr>
            <a:xfrm rot="10800000">
              <a:off x="4716016" y="3514433"/>
              <a:ext cx="144016" cy="2953052"/>
            </a:xfrm>
            <a:prstGeom prst="triangle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1350"/>
            </a:p>
          </p:txBody>
        </p:sp>
      </p:grpSp>
      <p:sp>
        <p:nvSpPr>
          <p:cNvPr id="8" name="Oval 7"/>
          <p:cNvSpPr/>
          <p:nvPr/>
        </p:nvSpPr>
        <p:spPr>
          <a:xfrm>
            <a:off x="4382692" y="3380186"/>
            <a:ext cx="216694" cy="216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350"/>
          </a:p>
        </p:txBody>
      </p:sp>
      <p:sp>
        <p:nvSpPr>
          <p:cNvPr id="12" name="Rounded Rectangle 11"/>
          <p:cNvSpPr/>
          <p:nvPr/>
        </p:nvSpPr>
        <p:spPr>
          <a:xfrm>
            <a:off x="3357182" y="5786499"/>
            <a:ext cx="2267712" cy="615433"/>
          </a:xfrm>
          <a:prstGeom prst="roundRect">
            <a:avLst>
              <a:gd name="adj" fmla="val 0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dirty="0" err="1">
                <a:solidFill>
                  <a:sysClr val="windowText" lastClr="000000"/>
                </a:solidFill>
              </a:rPr>
              <a:t>Dechrau’r</a:t>
            </a:r>
            <a:r>
              <a:rPr lang="en-GB" sz="2400" dirty="0">
                <a:solidFill>
                  <a:sysClr val="windowText" lastClr="000000"/>
                </a:solidFill>
              </a:rPr>
              <a:t> </a:t>
            </a:r>
            <a:r>
              <a:rPr lang="en-GB" sz="2400" dirty="0" err="1">
                <a:solidFill>
                  <a:sysClr val="windowText" lastClr="000000"/>
                </a:solidFill>
              </a:rPr>
              <a:t>cloc</a:t>
            </a:r>
            <a:endParaRPr lang="en-GB" sz="2400" dirty="0">
              <a:solidFill>
                <a:sysClr val="windowText" lastClr="000000"/>
              </a:solidFill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3168255" y="2619377"/>
            <a:ext cx="2753915" cy="1674019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405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Stopiwch</a:t>
            </a:r>
            <a:endParaRPr lang="en-GB" sz="405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27017" y="221577"/>
            <a:ext cx="9002248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Comic Sans MS" panose="030F0902030302020204" pitchFamily="66" charset="0"/>
                <a:cs typeface="Calibri" panose="020F0502020204030204" pitchFamily="34" charset="0"/>
              </a:rPr>
              <a:t>Ar eich byrddau bach gwyn, rhestrwch mewn munud cymaint o:</a:t>
            </a:r>
          </a:p>
          <a:p>
            <a:pPr algn="ctr"/>
            <a:r>
              <a:rPr lang="cy-GB" sz="2000" dirty="0">
                <a:latin typeface="Comic Sans MS" panose="030F0902030302020204" pitchFamily="66" charset="0"/>
                <a:cs typeface="Calibri" panose="020F0502020204030204" pitchFamily="34" charset="0"/>
              </a:rPr>
              <a:t>Anifeiliaid</a:t>
            </a:r>
          </a:p>
          <a:p>
            <a:pPr algn="ctr"/>
            <a:r>
              <a:rPr lang="cy-GB" sz="2000" dirty="0">
                <a:latin typeface="Comic Sans MS" panose="030F0902030302020204" pitchFamily="66" charset="0"/>
                <a:cs typeface="Calibri" panose="020F0502020204030204" pitchFamily="34" charset="0"/>
              </a:rPr>
              <a:t>Y gwledydd y byd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6F41E7-92A7-C98C-A4F4-82F6610FA2E2}"/>
              </a:ext>
            </a:extLst>
          </p:cNvPr>
          <p:cNvSpPr txBox="1"/>
          <p:nvPr/>
        </p:nvSpPr>
        <p:spPr>
          <a:xfrm rot="19763889">
            <a:off x="251564" y="5687033"/>
            <a:ext cx="2546505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Comic Sans MS" panose="030F0902030302020204" pitchFamily="66" charset="0"/>
                <a:cs typeface="Calibri" panose="020F0502020204030204" pitchFamily="34" charset="0"/>
              </a:rPr>
              <a:t>Sawl gair gyda chi?</a:t>
            </a:r>
          </a:p>
        </p:txBody>
      </p:sp>
    </p:spTree>
    <p:extLst>
      <p:ext uri="{BB962C8B-B14F-4D97-AF65-F5344CB8AC3E}">
        <p14:creationId xmlns:p14="http://schemas.microsoft.com/office/powerpoint/2010/main" val="350986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6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26" presetClass="emph" presetSubtype="0" repeatCount="3000" fill="hold" nodeType="withEffect">
                                  <p:stCondLst>
                                    <p:cond delay="4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60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311CF0-DD09-0911-66D8-537F5C2F36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EF7BC85-36E4-A4A6-F6CF-D060578635FE}"/>
              </a:ext>
            </a:extLst>
          </p:cNvPr>
          <p:cNvSpPr txBox="1"/>
          <p:nvPr/>
        </p:nvSpPr>
        <p:spPr>
          <a:xfrm>
            <a:off x="336654" y="1868163"/>
            <a:ext cx="8470689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8598" algn="just"/>
            <a:r>
              <a:rPr lang="cy-GB" sz="2000" u="sng" dirty="0">
                <a:latin typeface="Comic Sans MS" panose="030F0902030302020204" pitchFamily="66" charset="0"/>
              </a:rPr>
              <a:t>Cyfarwyddiadau am y plant</a:t>
            </a:r>
          </a:p>
          <a:p>
            <a:pPr marL="108598" algn="just"/>
            <a:r>
              <a:rPr lang="cy-GB" sz="2000" dirty="0">
                <a:latin typeface="Comic Sans MS" panose="030F0902030302020204" pitchFamily="66" charset="0"/>
              </a:rPr>
              <a:t>Dyma weithgareddau am Y Dyniaethau. Slalom Gwrando. Byddwch i’n ymarfer eich sgiliau gwrando a dysgu geirfa newydd. Yn y gêm hon, rhaid i chi wrando yn ofalus ac ysgrifennu'r brawddegau ar eich byrddau bach gwyn. Mae brawddegau cuddio ar y pyramid. Bydd yr athro neu athrawes un chwarae'r ffeil sain ac wedyn byddwch i’n gwrando ac wedyn ysgrifennu'r brawddegau ar y byrddau bach gwyn. Pryd roeddech chi’n gorffen, bydd athro neu athrawes yn dangos yr atebion. Gwiriwch yr atebion ac wedyn symud ymlaen. </a:t>
            </a:r>
          </a:p>
          <a:p>
            <a:pPr marL="108598" algn="just"/>
            <a:r>
              <a:rPr lang="cy-GB" sz="2000" dirty="0">
                <a:latin typeface="Comic Sans MS" panose="030F0902030302020204" pitchFamily="66" charset="0"/>
              </a:rPr>
              <a:t>Ar ôl y gêm, rhowch groes ble mae’r anifeiliaid yn dod ar y map. Defnyddiwch y Mat Iaith i helpu. </a:t>
            </a:r>
            <a:endParaRPr lang="cy-GB" sz="2800" dirty="0">
              <a:latin typeface="Comic Sans MS" panose="030F09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BD550-D611-C0C6-3A8B-12D25D2E491A}"/>
              </a:ext>
            </a:extLst>
          </p:cNvPr>
          <p:cNvSpPr txBox="1"/>
          <p:nvPr/>
        </p:nvSpPr>
        <p:spPr>
          <a:xfrm>
            <a:off x="336655" y="96190"/>
            <a:ext cx="8470689" cy="11985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8598" algn="ctr"/>
            <a:r>
              <a:rPr lang="en-GB" sz="2394" dirty="0">
                <a:solidFill>
                  <a:srgbClr val="FF0000"/>
                </a:solidFill>
                <a:latin typeface="Comic Sans MS" panose="030F0902030302020204" pitchFamily="66" charset="0"/>
              </a:rPr>
              <a:t>Pyramid </a:t>
            </a:r>
            <a:r>
              <a:rPr lang="en-GB" sz="2394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Wrando</a:t>
            </a:r>
            <a:endParaRPr lang="en-GB" sz="2394" dirty="0">
              <a:solidFill>
                <a:srgbClr val="FF0000"/>
              </a:solidFill>
              <a:latin typeface="Comic Sans MS" panose="030F0902030302020204" pitchFamily="66" charset="0"/>
            </a:endParaRPr>
          </a:p>
          <a:p>
            <a:pPr marL="108598" algn="ctr"/>
            <a:r>
              <a:rPr lang="en-GB" sz="2400" u="sng" dirty="0">
                <a:solidFill>
                  <a:srgbClr val="000000"/>
                </a:solidFill>
                <a:latin typeface="Comic Sans MS" panose="030F09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2400" u="sng" dirty="0" err="1">
                <a:solidFill>
                  <a:srgbClr val="000000"/>
                </a:solidFill>
                <a:latin typeface="Comic Sans MS" panose="030F09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Gorchmynion</a:t>
            </a:r>
            <a:r>
              <a:rPr lang="en-GB" sz="2400" u="sng" dirty="0">
                <a:solidFill>
                  <a:srgbClr val="000000"/>
                </a:solidFill>
                <a:latin typeface="Comic Sans MS" panose="030F09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y plant)</a:t>
            </a:r>
            <a:endParaRPr lang="en-US" sz="2400" dirty="0">
              <a:solidFill>
                <a:srgbClr val="7030A0"/>
              </a:solidFill>
              <a:latin typeface="Comic Sans MS" panose="030F0902030302020204" pitchFamily="66" charset="0"/>
            </a:endParaRPr>
          </a:p>
          <a:p>
            <a:pPr marL="108598" algn="ctr"/>
            <a:endParaRPr lang="en-GB" sz="2394" dirty="0">
              <a:solidFill>
                <a:srgbClr val="FF0000"/>
              </a:solidFill>
              <a:latin typeface="Chalkboard" panose="03050602040202020205" pitchFamily="66" charset="77"/>
            </a:endParaRPr>
          </a:p>
        </p:txBody>
      </p:sp>
      <p:pic>
        <p:nvPicPr>
          <p:cNvPr id="1026" name="Picture 2" descr="Listen Images – Browse 3,414,520 Stock Photos, Vectors, and ...">
            <a:extLst>
              <a:ext uri="{FF2B5EF4-FFF2-40B4-BE49-F238E27FC236}">
                <a16:creationId xmlns:a16="http://schemas.microsoft.com/office/drawing/2014/main" id="{B1664FB6-167C-6B68-092F-31D86346C7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6" t="18333" r="18334" b="17525"/>
          <a:stretch>
            <a:fillRect/>
          </a:stretch>
        </p:blipFill>
        <p:spPr bwMode="auto">
          <a:xfrm>
            <a:off x="7308684" y="302093"/>
            <a:ext cx="1835316" cy="181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996765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apezium 1">
            <a:extLst>
              <a:ext uri="{FF2B5EF4-FFF2-40B4-BE49-F238E27FC236}">
                <a16:creationId xmlns:a16="http://schemas.microsoft.com/office/drawing/2014/main" id="{4E4A5D64-049D-EDA8-36C3-AB7737279169}"/>
              </a:ext>
            </a:extLst>
          </p:cNvPr>
          <p:cNvSpPr/>
          <p:nvPr/>
        </p:nvSpPr>
        <p:spPr>
          <a:xfrm>
            <a:off x="1230135" y="5221210"/>
            <a:ext cx="7017743" cy="715578"/>
          </a:xfrm>
          <a:prstGeom prst="trapezoid">
            <a:avLst>
              <a:gd name="adj" fmla="val 70421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Es i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i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India.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Mae’r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ellifant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yn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dod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o India.</a:t>
            </a:r>
          </a:p>
        </p:txBody>
      </p:sp>
      <p:sp>
        <p:nvSpPr>
          <p:cNvPr id="3" name="Trapezium 2">
            <a:extLst>
              <a:ext uri="{FF2B5EF4-FFF2-40B4-BE49-F238E27FC236}">
                <a16:creationId xmlns:a16="http://schemas.microsoft.com/office/drawing/2014/main" id="{D27EF131-7DA3-32FE-9D3B-76B137D8E682}"/>
              </a:ext>
            </a:extLst>
          </p:cNvPr>
          <p:cNvSpPr/>
          <p:nvPr/>
        </p:nvSpPr>
        <p:spPr>
          <a:xfrm>
            <a:off x="1749053" y="4491662"/>
            <a:ext cx="5981990" cy="715578"/>
          </a:xfrm>
          <a:prstGeom prst="trapezoid">
            <a:avLst>
              <a:gd name="adj" fmla="val 70421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Mae’r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crocodeil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yn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dod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o’r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Aifft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yn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Affrica</a:t>
            </a:r>
          </a:p>
        </p:txBody>
      </p:sp>
      <p:sp>
        <p:nvSpPr>
          <p:cNvPr id="4" name="Trapezium 3">
            <a:extLst>
              <a:ext uri="{FF2B5EF4-FFF2-40B4-BE49-F238E27FC236}">
                <a16:creationId xmlns:a16="http://schemas.microsoft.com/office/drawing/2014/main" id="{5D6BBA87-B0C2-1D91-E65D-20D38D5588A8}"/>
              </a:ext>
            </a:extLst>
          </p:cNvPr>
          <p:cNvSpPr/>
          <p:nvPr/>
        </p:nvSpPr>
        <p:spPr>
          <a:xfrm>
            <a:off x="2246037" y="3799760"/>
            <a:ext cx="4999957" cy="715578"/>
          </a:xfrm>
          <a:prstGeom prst="trapezoid">
            <a:avLst>
              <a:gd name="adj" fmla="val 70421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Mae’r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llew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yn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dod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o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Dde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Affrica.</a:t>
            </a:r>
          </a:p>
        </p:txBody>
      </p:sp>
      <p:sp>
        <p:nvSpPr>
          <p:cNvPr id="5" name="Trapezium 4">
            <a:extLst>
              <a:ext uri="{FF2B5EF4-FFF2-40B4-BE49-F238E27FC236}">
                <a16:creationId xmlns:a16="http://schemas.microsoft.com/office/drawing/2014/main" id="{31C8FE47-0DE9-787F-3042-9E3DEFB71634}"/>
              </a:ext>
            </a:extLst>
          </p:cNvPr>
          <p:cNvSpPr/>
          <p:nvPr/>
        </p:nvSpPr>
        <p:spPr>
          <a:xfrm>
            <a:off x="2755159" y="3071783"/>
            <a:ext cx="3981711" cy="715578"/>
          </a:xfrm>
          <a:prstGeom prst="trapezoid">
            <a:avLst>
              <a:gd name="adj" fmla="val 70421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Mae’r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cangar</a:t>
            </a:r>
            <a:r>
              <a:rPr lang="en-US" sz="1200" dirty="0" err="1">
                <a:solidFill>
                  <a:schemeClr val="tx1"/>
                </a:solidFill>
                <a:latin typeface="Comic Sans MS" panose="030F0902030302020204" pitchFamily="66" charset="0"/>
              </a:rPr>
              <a:t>ŵ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yn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dod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o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Awstralia</a:t>
            </a:r>
            <a:endParaRPr lang="en-US" sz="1200" dirty="0">
              <a:solidFill>
                <a:schemeClr val="tx1"/>
              </a:solidFill>
              <a:latin typeface="Chalkboard" panose="03050602040202020205" pitchFamily="66" charset="77"/>
            </a:endParaRPr>
          </a:p>
          <a:p>
            <a:pPr algn="ctr"/>
            <a:endParaRPr lang="en-US" sz="1200" dirty="0">
              <a:solidFill>
                <a:schemeClr val="tx1"/>
              </a:solidFill>
              <a:latin typeface="Chalkboard" panose="03050602040202020205" pitchFamily="66" charset="77"/>
            </a:endParaRPr>
          </a:p>
        </p:txBody>
      </p:sp>
      <p:sp>
        <p:nvSpPr>
          <p:cNvPr id="6" name="Trapezium 5">
            <a:extLst>
              <a:ext uri="{FF2B5EF4-FFF2-40B4-BE49-F238E27FC236}">
                <a16:creationId xmlns:a16="http://schemas.microsoft.com/office/drawing/2014/main" id="{6B9907C8-0D75-ABF2-0B2C-8CE1F06FADD6}"/>
              </a:ext>
            </a:extLst>
          </p:cNvPr>
          <p:cNvSpPr/>
          <p:nvPr/>
        </p:nvSpPr>
        <p:spPr>
          <a:xfrm>
            <a:off x="3236753" y="2370089"/>
            <a:ext cx="3009720" cy="715578"/>
          </a:xfrm>
          <a:prstGeom prst="trapezoid">
            <a:avLst>
              <a:gd name="adj" fmla="val 70421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Rydw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i’n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hoffi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anifeiliaid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.</a:t>
            </a:r>
          </a:p>
        </p:txBody>
      </p:sp>
      <p:sp>
        <p:nvSpPr>
          <p:cNvPr id="7" name="Trapezium 6">
            <a:extLst>
              <a:ext uri="{FF2B5EF4-FFF2-40B4-BE49-F238E27FC236}">
                <a16:creationId xmlns:a16="http://schemas.microsoft.com/office/drawing/2014/main" id="{FA449AF2-8C24-6B5B-9072-954D351F23EA}"/>
              </a:ext>
            </a:extLst>
          </p:cNvPr>
          <p:cNvSpPr/>
          <p:nvPr/>
        </p:nvSpPr>
        <p:spPr>
          <a:xfrm>
            <a:off x="3724661" y="1664303"/>
            <a:ext cx="2017585" cy="715578"/>
          </a:xfrm>
          <a:prstGeom prst="trapezoid">
            <a:avLst>
              <a:gd name="adj" fmla="val 70421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Sian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ydw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i</a:t>
            </a:r>
            <a:r>
              <a:rPr lang="en-US" sz="1200" dirty="0">
                <a:solidFill>
                  <a:schemeClr val="tx1"/>
                </a:solidFill>
                <a:latin typeface="Chalkboard" panose="03050602040202020205" pitchFamily="66" charset="77"/>
              </a:rPr>
              <a:t>.</a:t>
            </a:r>
          </a:p>
        </p:txBody>
      </p:sp>
      <p:sp>
        <p:nvSpPr>
          <p:cNvPr id="8" name="Trapezium 7">
            <a:extLst>
              <a:ext uri="{FF2B5EF4-FFF2-40B4-BE49-F238E27FC236}">
                <a16:creationId xmlns:a16="http://schemas.microsoft.com/office/drawing/2014/main" id="{4774D37C-49B6-7445-0512-5B6DC9A87D88}"/>
              </a:ext>
            </a:extLst>
          </p:cNvPr>
          <p:cNvSpPr/>
          <p:nvPr/>
        </p:nvSpPr>
        <p:spPr>
          <a:xfrm>
            <a:off x="4188627" y="1000811"/>
            <a:ext cx="1079197" cy="715578"/>
          </a:xfrm>
          <a:prstGeom prst="trapezoid">
            <a:avLst>
              <a:gd name="adj" fmla="val 70421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50" dirty="0">
              <a:solidFill>
                <a:schemeClr val="bg1"/>
              </a:solidFill>
              <a:latin typeface="Chalkboard" panose="03050602040202020205" pitchFamily="66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8B680F-CBD6-8A0C-5BDA-87831A6041DD}"/>
              </a:ext>
            </a:extLst>
          </p:cNvPr>
          <p:cNvSpPr txBox="1"/>
          <p:nvPr/>
        </p:nvSpPr>
        <p:spPr>
          <a:xfrm>
            <a:off x="4350327" y="1358600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 err="1">
                <a:solidFill>
                  <a:schemeClr val="tx1"/>
                </a:solidFill>
                <a:latin typeface="Chalkboard" panose="03050602040202020205" pitchFamily="66" charset="77"/>
              </a:rPr>
              <a:t>Shwmae</a:t>
            </a:r>
            <a:endParaRPr lang="en-US" sz="1200" dirty="0"/>
          </a:p>
        </p:txBody>
      </p:sp>
      <p:pic>
        <p:nvPicPr>
          <p:cNvPr id="11" name="Audio Recording 25 Oct 2025 at 15:52:19">
            <a:hlinkClick r:id="" action="ppaction://media"/>
            <a:extLst>
              <a:ext uri="{FF2B5EF4-FFF2-40B4-BE49-F238E27FC236}">
                <a16:creationId xmlns:a16="http://schemas.microsoft.com/office/drawing/2014/main" id="{64FC0E2D-ACB0-1454-426E-55DC129620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5267824" y="835198"/>
            <a:ext cx="812800" cy="812800"/>
          </a:xfrm>
          <a:prstGeom prst="rect">
            <a:avLst/>
          </a:prstGeom>
        </p:spPr>
      </p:pic>
      <p:pic>
        <p:nvPicPr>
          <p:cNvPr id="12" name="Audio Recording 25 Oct 2025 at 15:52:27">
            <a:hlinkClick r:id="" action="ppaction://media"/>
            <a:extLst>
              <a:ext uri="{FF2B5EF4-FFF2-40B4-BE49-F238E27FC236}">
                <a16:creationId xmlns:a16="http://schemas.microsoft.com/office/drawing/2014/main" id="{B2B3C17A-B2D4-B2BA-0458-7FD44536ABD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5685787" y="1602187"/>
            <a:ext cx="812800" cy="812800"/>
          </a:xfrm>
          <a:prstGeom prst="rect">
            <a:avLst/>
          </a:prstGeom>
        </p:spPr>
      </p:pic>
      <p:pic>
        <p:nvPicPr>
          <p:cNvPr id="13" name="Audio Recording 25 Oct 2025 at 15:52:44">
            <a:hlinkClick r:id="" action="ppaction://media"/>
            <a:extLst>
              <a:ext uri="{FF2B5EF4-FFF2-40B4-BE49-F238E27FC236}">
                <a16:creationId xmlns:a16="http://schemas.microsoft.com/office/drawing/2014/main" id="{7961429A-1926-CEEF-7B00-9BB24B0DEB0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6302241" y="2327501"/>
            <a:ext cx="812800" cy="812800"/>
          </a:xfrm>
          <a:prstGeom prst="rect">
            <a:avLst/>
          </a:prstGeom>
        </p:spPr>
      </p:pic>
      <p:pic>
        <p:nvPicPr>
          <p:cNvPr id="14" name="Audio Recording 25 Oct 2025 at 15:53:00">
            <a:hlinkClick r:id="" action="ppaction://media"/>
            <a:extLst>
              <a:ext uri="{FF2B5EF4-FFF2-40B4-BE49-F238E27FC236}">
                <a16:creationId xmlns:a16="http://schemas.microsoft.com/office/drawing/2014/main" id="{6ADEEC59-65D5-5236-7904-7AD0BA6C87F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6675719" y="2987368"/>
            <a:ext cx="812800" cy="812800"/>
          </a:xfrm>
          <a:prstGeom prst="rect">
            <a:avLst/>
          </a:prstGeom>
        </p:spPr>
      </p:pic>
      <p:pic>
        <p:nvPicPr>
          <p:cNvPr id="15" name="Audio Recording 25 Oct 2025 at 15:53:12">
            <a:hlinkClick r:id="" action="ppaction://media"/>
            <a:extLst>
              <a:ext uri="{FF2B5EF4-FFF2-40B4-BE49-F238E27FC236}">
                <a16:creationId xmlns:a16="http://schemas.microsoft.com/office/drawing/2014/main" id="{F08B17C7-3190-5E1E-DABA-4583AC01DE4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110348" y="3642089"/>
            <a:ext cx="812800" cy="812800"/>
          </a:xfrm>
          <a:prstGeom prst="rect">
            <a:avLst/>
          </a:prstGeom>
        </p:spPr>
      </p:pic>
      <p:pic>
        <p:nvPicPr>
          <p:cNvPr id="16" name="Audio Recording 25 Oct 2025 at 15:53:24">
            <a:hlinkClick r:id="" action="ppaction://media"/>
            <a:extLst>
              <a:ext uri="{FF2B5EF4-FFF2-40B4-BE49-F238E27FC236}">
                <a16:creationId xmlns:a16="http://schemas.microsoft.com/office/drawing/2014/main" id="{F5786517-EC8E-40CF-AB3D-AA5FAC5CFFCF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633327" y="4296810"/>
            <a:ext cx="812800" cy="812800"/>
          </a:xfrm>
          <a:prstGeom prst="rect">
            <a:avLst/>
          </a:prstGeom>
        </p:spPr>
      </p:pic>
      <p:pic>
        <p:nvPicPr>
          <p:cNvPr id="17" name="Audio Recording 25 Oct 2025 at 15:53:36">
            <a:hlinkClick r:id="" action="ppaction://media"/>
            <a:extLst>
              <a:ext uri="{FF2B5EF4-FFF2-40B4-BE49-F238E27FC236}">
                <a16:creationId xmlns:a16="http://schemas.microsoft.com/office/drawing/2014/main" id="{E957BC95-B413-7A71-6A12-3368AE14C071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109527" y="5034063"/>
            <a:ext cx="812800" cy="812800"/>
          </a:xfrm>
          <a:prstGeom prst="rect">
            <a:avLst/>
          </a:prstGeom>
        </p:spPr>
      </p:pic>
      <p:pic>
        <p:nvPicPr>
          <p:cNvPr id="19" name="Picture 2" descr="6,900+ Reptile Skin Pattern Stock Illustrations, Royalty-Free Vector  Graphics &amp; Clip Art - iStock">
            <a:extLst>
              <a:ext uri="{FF2B5EF4-FFF2-40B4-BE49-F238E27FC236}">
                <a16:creationId xmlns:a16="http://schemas.microsoft.com/office/drawing/2014/main" id="{57696999-223B-164F-B2DF-766255BC0F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172" y="1181113"/>
            <a:ext cx="700562" cy="52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6,900+ Reptile Skin Pattern Stock Illustrations, Royalty-Free Vector  Graphics &amp; Clip Art - iStock">
            <a:extLst>
              <a:ext uri="{FF2B5EF4-FFF2-40B4-BE49-F238E27FC236}">
                <a16:creationId xmlns:a16="http://schemas.microsoft.com/office/drawing/2014/main" id="{C1E61723-6B12-5850-9FE8-C0191F17A5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046" y="1815964"/>
            <a:ext cx="1444790" cy="52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6,900+ Reptile Skin Pattern Stock Illustrations, Royalty-Free Vector  Graphics &amp; Clip Art - iStock">
            <a:extLst>
              <a:ext uri="{FF2B5EF4-FFF2-40B4-BE49-F238E27FC236}">
                <a16:creationId xmlns:a16="http://schemas.microsoft.com/office/drawing/2014/main" id="{D34DD310-4B3B-EF1A-460D-CB4E4C9646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712" y="2526587"/>
            <a:ext cx="2462531" cy="52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6,900+ Reptile Skin Pattern Stock Illustrations, Royalty-Free Vector  Graphics &amp; Clip Art - iStock">
            <a:extLst>
              <a:ext uri="{FF2B5EF4-FFF2-40B4-BE49-F238E27FC236}">
                <a16:creationId xmlns:a16="http://schemas.microsoft.com/office/drawing/2014/main" id="{3C370BD6-1D3B-499A-13E3-3FD931E892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8741" y="3182250"/>
            <a:ext cx="3247400" cy="52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6,900+ Reptile Skin Pattern Stock Illustrations, Royalty-Free Vector  Graphics &amp; Clip Art - iStock">
            <a:extLst>
              <a:ext uri="{FF2B5EF4-FFF2-40B4-BE49-F238E27FC236}">
                <a16:creationId xmlns:a16="http://schemas.microsoft.com/office/drawing/2014/main" id="{D2788D3C-CD6A-A0B8-E9A4-6555416976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0811" y="3904413"/>
            <a:ext cx="4605284" cy="52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6,900+ Reptile Skin Pattern Stock Illustrations, Royalty-Free Vector  Graphics &amp; Clip Art - iStock">
            <a:extLst>
              <a:ext uri="{FF2B5EF4-FFF2-40B4-BE49-F238E27FC236}">
                <a16:creationId xmlns:a16="http://schemas.microsoft.com/office/drawing/2014/main" id="{24144592-4959-DE33-ED2E-C141B5712C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931" y="4584263"/>
            <a:ext cx="4105788" cy="52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6,900+ Reptile Skin Pattern Stock Illustrations, Royalty-Free Vector  Graphics &amp; Clip Art - iStock">
            <a:extLst>
              <a:ext uri="{FF2B5EF4-FFF2-40B4-BE49-F238E27FC236}">
                <a16:creationId xmlns:a16="http://schemas.microsoft.com/office/drawing/2014/main" id="{1D8C4882-89F1-FE40-547D-BB84E3D356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358" y="5331768"/>
            <a:ext cx="4605284" cy="52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2C12DBF7-5DB3-A1B9-9AB4-01DC65B5D47E}"/>
              </a:ext>
            </a:extLst>
          </p:cNvPr>
          <p:cNvSpPr txBox="1"/>
          <p:nvPr/>
        </p:nvSpPr>
        <p:spPr>
          <a:xfrm>
            <a:off x="2411496" y="266321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8598" algn="ctr"/>
            <a:r>
              <a:rPr lang="en-GB" sz="3200" dirty="0">
                <a:solidFill>
                  <a:srgbClr val="FF0000"/>
                </a:solidFill>
                <a:latin typeface="Comic Sans MS" panose="030F0902030302020204" pitchFamily="66" charset="0"/>
              </a:rPr>
              <a:t>Pyramid </a:t>
            </a:r>
            <a:r>
              <a:rPr lang="en-GB" sz="32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Wrando</a:t>
            </a:r>
            <a:endParaRPr lang="en-GB" sz="3200" dirty="0">
              <a:solidFill>
                <a:srgbClr val="FF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697771-9450-7DC0-D831-51AEB57FEA53}"/>
              </a:ext>
            </a:extLst>
          </p:cNvPr>
          <p:cNvSpPr txBox="1"/>
          <p:nvPr/>
        </p:nvSpPr>
        <p:spPr>
          <a:xfrm>
            <a:off x="6498587" y="835198"/>
            <a:ext cx="1947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18"/>
              </a:rPr>
              <a:t>Pyramid 1.m4a</a:t>
            </a:r>
            <a:endParaRPr lang="en-US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9C77870-79D3-4F23-0763-34AD6F45B5A1}"/>
              </a:ext>
            </a:extLst>
          </p:cNvPr>
          <p:cNvSpPr txBox="1"/>
          <p:nvPr/>
        </p:nvSpPr>
        <p:spPr>
          <a:xfrm>
            <a:off x="6498587" y="177069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19"/>
              </a:rPr>
              <a:t>Pyramid 2.m4a</a:t>
            </a:r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20BB797-BEE6-AA64-9944-45E7EAF66AEC}"/>
              </a:ext>
            </a:extLst>
          </p:cNvPr>
          <p:cNvSpPr txBox="1"/>
          <p:nvPr/>
        </p:nvSpPr>
        <p:spPr>
          <a:xfrm>
            <a:off x="7170809" y="2503137"/>
            <a:ext cx="55356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0"/>
              </a:rPr>
              <a:t>Pyramid 3.m4a</a:t>
            </a:r>
            <a:endParaRPr lang="en-US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2C8AD9A-812F-4ABF-F6EC-20F812169C68}"/>
              </a:ext>
            </a:extLst>
          </p:cNvPr>
          <p:cNvSpPr txBox="1"/>
          <p:nvPr/>
        </p:nvSpPr>
        <p:spPr>
          <a:xfrm>
            <a:off x="7472357" y="3191018"/>
            <a:ext cx="63515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1"/>
              </a:rPr>
              <a:t>Pyramid 4.m4a</a:t>
            </a:r>
            <a:endParaRPr lang="en-US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656A837-ABFC-30D0-B0CA-E3FA68DA802A}"/>
              </a:ext>
            </a:extLst>
          </p:cNvPr>
          <p:cNvSpPr txBox="1"/>
          <p:nvPr/>
        </p:nvSpPr>
        <p:spPr>
          <a:xfrm>
            <a:off x="574249" y="3965708"/>
            <a:ext cx="69142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2"/>
              </a:rPr>
              <a:t>Pyramid 5.m4a</a:t>
            </a:r>
            <a:endParaRPr lang="en-US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DE711DB-D370-BEDC-69E7-8D06B3D08634}"/>
              </a:ext>
            </a:extLst>
          </p:cNvPr>
          <p:cNvSpPr txBox="1"/>
          <p:nvPr/>
        </p:nvSpPr>
        <p:spPr>
          <a:xfrm>
            <a:off x="331724" y="4668579"/>
            <a:ext cx="69142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3"/>
              </a:rPr>
              <a:t>Pyramid 6.m4a</a:t>
            </a:r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182DA19-6193-4D79-3457-9048351D0D07}"/>
              </a:ext>
            </a:extLst>
          </p:cNvPr>
          <p:cNvSpPr txBox="1"/>
          <p:nvPr/>
        </p:nvSpPr>
        <p:spPr>
          <a:xfrm>
            <a:off x="196078" y="5464231"/>
            <a:ext cx="69142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4"/>
              </a:rPr>
              <a:t>Pyramid 7.m4a</a:t>
            </a:r>
            <a:endParaRPr lang="en-US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AB3A7EF-4CA6-FB6A-B327-A2A236D687A6}"/>
              </a:ext>
            </a:extLst>
          </p:cNvPr>
          <p:cNvSpPr txBox="1"/>
          <p:nvPr/>
        </p:nvSpPr>
        <p:spPr>
          <a:xfrm>
            <a:off x="1008878" y="366094"/>
            <a:ext cx="69142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5"/>
              </a:rPr>
              <a:t>Ffeil Sain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9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3" dur="146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6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9" dur="639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7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5" dur="582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5372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8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7" dur="55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8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3" dur="338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9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9" dur="20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10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BF1FF7-5C80-143B-9D1F-B5491BA0BE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map of the world with different colors&#10;&#10;AI-generated content may be incorrect.">
            <a:extLst>
              <a:ext uri="{FF2B5EF4-FFF2-40B4-BE49-F238E27FC236}">
                <a16:creationId xmlns:a16="http://schemas.microsoft.com/office/drawing/2014/main" id="{757A35CD-6B70-52D3-C550-5CAB03143F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717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08838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group of animals on a map&#10;&#10;AI-generated content may be incorrect.">
            <a:extLst>
              <a:ext uri="{FF2B5EF4-FFF2-40B4-BE49-F238E27FC236}">
                <a16:creationId xmlns:a16="http://schemas.microsoft.com/office/drawing/2014/main" id="{8457D886-8175-1A69-5DD1-052220D0C6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27658"/>
            <a:ext cx="9320797" cy="6730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72129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6E4C3-B238-D246-DF96-AB6C0CBC1F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662FA-8C65-B79C-523B-1D03AA23DF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Iechyd a </a:t>
            </a:r>
            <a:r>
              <a:rPr lang="en-US" dirty="0" err="1"/>
              <a:t>Lles</a:t>
            </a:r>
            <a:endParaRPr lang="en-US" dirty="0"/>
          </a:p>
        </p:txBody>
      </p:sp>
      <p:sp>
        <p:nvSpPr>
          <p:cNvPr id="4" name="Freeform 26">
            <a:extLst>
              <a:ext uri="{FF2B5EF4-FFF2-40B4-BE49-F238E27FC236}">
                <a16:creationId xmlns:a16="http://schemas.microsoft.com/office/drawing/2014/main" id="{98E1F482-DB62-D8AE-CA96-2F67DE616282}"/>
              </a:ext>
            </a:extLst>
          </p:cNvPr>
          <p:cNvSpPr/>
          <p:nvPr/>
        </p:nvSpPr>
        <p:spPr>
          <a:xfrm>
            <a:off x="3566806" y="3902363"/>
            <a:ext cx="2010387" cy="2387600"/>
          </a:xfrm>
          <a:custGeom>
            <a:avLst/>
            <a:gdLst/>
            <a:ahLst/>
            <a:cxnLst/>
            <a:rect l="l" t="t" r="r" b="b"/>
            <a:pathLst>
              <a:path w="1417411" h="1639415">
                <a:moveTo>
                  <a:pt x="0" y="0"/>
                </a:moveTo>
                <a:lnTo>
                  <a:pt x="1417411" y="0"/>
                </a:lnTo>
                <a:lnTo>
                  <a:pt x="1417411" y="1639414"/>
                </a:lnTo>
                <a:lnTo>
                  <a:pt x="0" y="16394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63445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45C5A8-738E-9B3C-1D97-7EDE8042DE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2826234-FC6A-9CDB-1E9C-9F0714868AF2}"/>
              </a:ext>
            </a:extLst>
          </p:cNvPr>
          <p:cNvSpPr txBox="1"/>
          <p:nvPr/>
        </p:nvSpPr>
        <p:spPr>
          <a:xfrm>
            <a:off x="127116" y="1876823"/>
            <a:ext cx="8889768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8598" algn="just"/>
            <a:r>
              <a:rPr lang="cy-GB" sz="2000" b="1" u="sng" dirty="0"/>
              <a:t>Crynodeb o Weithgaredd</a:t>
            </a:r>
          </a:p>
          <a:p>
            <a:pPr marL="108598" algn="just"/>
            <a:endParaRPr lang="cy-GB" sz="2000" b="1" u="sng" dirty="0"/>
          </a:p>
          <a:p>
            <a:pPr marL="108598" algn="just"/>
            <a:r>
              <a:rPr lang="cy-GB" sz="2000" dirty="0"/>
              <a:t>Dyma weithgareddau am Iechyd a Lles. </a:t>
            </a:r>
          </a:p>
          <a:p>
            <a:pPr marL="108598" algn="just"/>
            <a:r>
              <a:rPr lang="cy-GB" sz="2000" b="1" dirty="0"/>
              <a:t>Nod y Wers ydy adolygu'r gorchmynion a chreu cynhesu i blant ifancach.</a:t>
            </a:r>
            <a:endParaRPr lang="cy-GB" sz="2000" dirty="0"/>
          </a:p>
          <a:p>
            <a:pPr marL="108598" algn="just"/>
            <a:endParaRPr lang="cy-GB" sz="2000" dirty="0"/>
          </a:p>
          <a:p>
            <a:pPr marL="108598" algn="just"/>
            <a:r>
              <a:rPr lang="cy-GB" sz="2000" dirty="0"/>
              <a:t>Dylunio gorchmynion i greu gweithgaredd cynhesu am Ddosbarth Derbyn neu Flwyddyn 1.</a:t>
            </a:r>
          </a:p>
          <a:p>
            <a:pPr marL="108598" algn="just"/>
            <a:endParaRPr lang="cy-GB" sz="2000" dirty="0"/>
          </a:p>
          <a:p>
            <a:pPr marL="108598" algn="just"/>
            <a:r>
              <a:rPr lang="cy-GB" sz="2000" dirty="0"/>
              <a:t>Yn y dasg hon, bydd y plant yn ymarfer eu sgiliau siarad. Yn gyntaf, bydd y plant yn paratoi'r cynhesu mewn parau. Pan mae’r plant yn creu cynhesu, bydd y plant yn mynd i Ddosbarth Derbyn/Blwyddyn 1 neu yn ystod amser chwarae a rhoi gorchmynion i blant ifancach i symud fel anifeiliaid.</a:t>
            </a:r>
          </a:p>
          <a:p>
            <a:pPr marL="108598" algn="just"/>
            <a:endParaRPr lang="cy-GB" sz="2000" b="1" u="sng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185483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91027C-17E6-A7B6-E6EB-970904FFBB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85FFD52B-C2BA-0C77-4BB1-EC3A6FBAE046}"/>
              </a:ext>
            </a:extLst>
          </p:cNvPr>
          <p:cNvGrpSpPr/>
          <p:nvPr/>
        </p:nvGrpSpPr>
        <p:grpSpPr>
          <a:xfrm>
            <a:off x="167887" y="353157"/>
            <a:ext cx="2079490" cy="2996399"/>
            <a:chOff x="0" y="0"/>
            <a:chExt cx="871520" cy="1255798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7E0ED062-1341-2058-B818-0DF3BC311690}"/>
                </a:ext>
              </a:extLst>
            </p:cNvPr>
            <p:cNvSpPr/>
            <p:nvPr/>
          </p:nvSpPr>
          <p:spPr>
            <a:xfrm>
              <a:off x="0" y="0"/>
              <a:ext cx="871519" cy="1255798"/>
            </a:xfrm>
            <a:custGeom>
              <a:avLst/>
              <a:gdLst/>
              <a:ahLst/>
              <a:cxnLst/>
              <a:rect l="l" t="t" r="r" b="b"/>
              <a:pathLst>
                <a:path w="871519" h="1255798">
                  <a:moveTo>
                    <a:pt x="60488" y="0"/>
                  </a:moveTo>
                  <a:lnTo>
                    <a:pt x="811032" y="0"/>
                  </a:lnTo>
                  <a:cubicBezTo>
                    <a:pt x="844438" y="0"/>
                    <a:pt x="871519" y="27081"/>
                    <a:pt x="871519" y="60488"/>
                  </a:cubicBezTo>
                  <a:lnTo>
                    <a:pt x="871519" y="1195311"/>
                  </a:lnTo>
                  <a:cubicBezTo>
                    <a:pt x="871519" y="1211353"/>
                    <a:pt x="865147" y="1226738"/>
                    <a:pt x="853803" y="1238082"/>
                  </a:cubicBezTo>
                  <a:cubicBezTo>
                    <a:pt x="842460" y="1249426"/>
                    <a:pt x="827074" y="1255798"/>
                    <a:pt x="811032" y="1255798"/>
                  </a:cubicBezTo>
                  <a:lnTo>
                    <a:pt x="60488" y="1255798"/>
                  </a:lnTo>
                  <a:cubicBezTo>
                    <a:pt x="44445" y="1255798"/>
                    <a:pt x="29060" y="1249426"/>
                    <a:pt x="17716" y="1238082"/>
                  </a:cubicBezTo>
                  <a:cubicBezTo>
                    <a:pt x="6373" y="1226738"/>
                    <a:pt x="0" y="1211353"/>
                    <a:pt x="0" y="1195311"/>
                  </a:cubicBezTo>
                  <a:lnTo>
                    <a:pt x="0" y="60488"/>
                  </a:lnTo>
                  <a:cubicBezTo>
                    <a:pt x="0" y="44445"/>
                    <a:pt x="6373" y="29060"/>
                    <a:pt x="17716" y="17716"/>
                  </a:cubicBezTo>
                  <a:cubicBezTo>
                    <a:pt x="29060" y="6373"/>
                    <a:pt x="44445" y="0"/>
                    <a:pt x="60488" y="0"/>
                  </a:cubicBezTo>
                  <a:close/>
                </a:path>
              </a:pathLst>
            </a:custGeom>
            <a:solidFill>
              <a:srgbClr val="FDFFFC"/>
            </a:solidFill>
            <a:ln w="38100" cap="sq">
              <a:solidFill>
                <a:srgbClr val="3E4166"/>
              </a:solidFill>
              <a:prstDash val="solid"/>
              <a:miter/>
            </a:ln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44E5FB89-B800-D866-DE70-E9C470F03977}"/>
                </a:ext>
              </a:extLst>
            </p:cNvPr>
            <p:cNvSpPr txBox="1"/>
            <p:nvPr/>
          </p:nvSpPr>
          <p:spPr>
            <a:xfrm>
              <a:off x="0" y="-28575"/>
              <a:ext cx="871520" cy="1284373"/>
            </a:xfrm>
            <a:prstGeom prst="rect">
              <a:avLst/>
            </a:prstGeom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  <a:spcBef>
                  <a:spcPct val="0"/>
                </a:spcBef>
              </a:pPr>
              <a:endParaRPr sz="1539">
                <a:latin typeface="Chalkboard" panose="03050602040202020205" pitchFamily="66" charset="77"/>
              </a:endParaRPr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F82AA6F0-9900-ED32-012E-EDF015A25929}"/>
              </a:ext>
            </a:extLst>
          </p:cNvPr>
          <p:cNvGrpSpPr/>
          <p:nvPr/>
        </p:nvGrpSpPr>
        <p:grpSpPr>
          <a:xfrm>
            <a:off x="167887" y="3511437"/>
            <a:ext cx="2079490" cy="2996399"/>
            <a:chOff x="0" y="0"/>
            <a:chExt cx="871520" cy="1255798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6A7C52FA-43AD-A253-33EC-D2505A3A87FD}"/>
                </a:ext>
              </a:extLst>
            </p:cNvPr>
            <p:cNvSpPr/>
            <p:nvPr/>
          </p:nvSpPr>
          <p:spPr>
            <a:xfrm>
              <a:off x="0" y="0"/>
              <a:ext cx="871519" cy="1255798"/>
            </a:xfrm>
            <a:custGeom>
              <a:avLst/>
              <a:gdLst/>
              <a:ahLst/>
              <a:cxnLst/>
              <a:rect l="l" t="t" r="r" b="b"/>
              <a:pathLst>
                <a:path w="871519" h="1255798">
                  <a:moveTo>
                    <a:pt x="60488" y="0"/>
                  </a:moveTo>
                  <a:lnTo>
                    <a:pt x="811032" y="0"/>
                  </a:lnTo>
                  <a:cubicBezTo>
                    <a:pt x="844438" y="0"/>
                    <a:pt x="871519" y="27081"/>
                    <a:pt x="871519" y="60488"/>
                  </a:cubicBezTo>
                  <a:lnTo>
                    <a:pt x="871519" y="1195311"/>
                  </a:lnTo>
                  <a:cubicBezTo>
                    <a:pt x="871519" y="1211353"/>
                    <a:pt x="865147" y="1226738"/>
                    <a:pt x="853803" y="1238082"/>
                  </a:cubicBezTo>
                  <a:cubicBezTo>
                    <a:pt x="842460" y="1249426"/>
                    <a:pt x="827074" y="1255798"/>
                    <a:pt x="811032" y="1255798"/>
                  </a:cubicBezTo>
                  <a:lnTo>
                    <a:pt x="60488" y="1255798"/>
                  </a:lnTo>
                  <a:cubicBezTo>
                    <a:pt x="44445" y="1255798"/>
                    <a:pt x="29060" y="1249426"/>
                    <a:pt x="17716" y="1238082"/>
                  </a:cubicBezTo>
                  <a:cubicBezTo>
                    <a:pt x="6373" y="1226738"/>
                    <a:pt x="0" y="1211353"/>
                    <a:pt x="0" y="1195311"/>
                  </a:cubicBezTo>
                  <a:lnTo>
                    <a:pt x="0" y="60488"/>
                  </a:lnTo>
                  <a:cubicBezTo>
                    <a:pt x="0" y="44445"/>
                    <a:pt x="6373" y="29060"/>
                    <a:pt x="17716" y="17716"/>
                  </a:cubicBezTo>
                  <a:cubicBezTo>
                    <a:pt x="29060" y="6373"/>
                    <a:pt x="44445" y="0"/>
                    <a:pt x="60488" y="0"/>
                  </a:cubicBezTo>
                  <a:close/>
                </a:path>
              </a:pathLst>
            </a:custGeom>
            <a:solidFill>
              <a:srgbClr val="FDFFFC"/>
            </a:solidFill>
            <a:ln w="38100" cap="sq">
              <a:solidFill>
                <a:srgbClr val="3E4166"/>
              </a:solidFill>
              <a:prstDash val="solid"/>
              <a:miter/>
            </a:ln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88053C7C-5220-5065-68B1-150DB8C92B0A}"/>
                </a:ext>
              </a:extLst>
            </p:cNvPr>
            <p:cNvSpPr txBox="1"/>
            <p:nvPr/>
          </p:nvSpPr>
          <p:spPr>
            <a:xfrm>
              <a:off x="0" y="-28575"/>
              <a:ext cx="871520" cy="1284373"/>
            </a:xfrm>
            <a:prstGeom prst="rect">
              <a:avLst/>
            </a:prstGeom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  <a:spcBef>
                  <a:spcPct val="0"/>
                </a:spcBef>
              </a:pPr>
              <a:endParaRPr sz="1539">
                <a:latin typeface="Chalkboard" panose="03050602040202020205" pitchFamily="66" charset="77"/>
              </a:endParaRPr>
            </a:p>
          </p:txBody>
        </p:sp>
      </p:grpSp>
      <p:grpSp>
        <p:nvGrpSpPr>
          <p:cNvPr id="8" name="Group 8">
            <a:extLst>
              <a:ext uri="{FF2B5EF4-FFF2-40B4-BE49-F238E27FC236}">
                <a16:creationId xmlns:a16="http://schemas.microsoft.com/office/drawing/2014/main" id="{0B6F4E46-A10C-4ECE-7EEC-EBFE5FFF48B2}"/>
              </a:ext>
            </a:extLst>
          </p:cNvPr>
          <p:cNvGrpSpPr/>
          <p:nvPr/>
        </p:nvGrpSpPr>
        <p:grpSpPr>
          <a:xfrm>
            <a:off x="2410400" y="353157"/>
            <a:ext cx="2079490" cy="2996399"/>
            <a:chOff x="0" y="0"/>
            <a:chExt cx="871520" cy="1255798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37A844E6-DEFC-1060-D476-4964F7F84CFE}"/>
                </a:ext>
              </a:extLst>
            </p:cNvPr>
            <p:cNvSpPr/>
            <p:nvPr/>
          </p:nvSpPr>
          <p:spPr>
            <a:xfrm>
              <a:off x="0" y="0"/>
              <a:ext cx="871519" cy="1255798"/>
            </a:xfrm>
            <a:custGeom>
              <a:avLst/>
              <a:gdLst/>
              <a:ahLst/>
              <a:cxnLst/>
              <a:rect l="l" t="t" r="r" b="b"/>
              <a:pathLst>
                <a:path w="871519" h="1255798">
                  <a:moveTo>
                    <a:pt x="60488" y="0"/>
                  </a:moveTo>
                  <a:lnTo>
                    <a:pt x="811032" y="0"/>
                  </a:lnTo>
                  <a:cubicBezTo>
                    <a:pt x="844438" y="0"/>
                    <a:pt x="871519" y="27081"/>
                    <a:pt x="871519" y="60488"/>
                  </a:cubicBezTo>
                  <a:lnTo>
                    <a:pt x="871519" y="1195311"/>
                  </a:lnTo>
                  <a:cubicBezTo>
                    <a:pt x="871519" y="1211353"/>
                    <a:pt x="865147" y="1226738"/>
                    <a:pt x="853803" y="1238082"/>
                  </a:cubicBezTo>
                  <a:cubicBezTo>
                    <a:pt x="842460" y="1249426"/>
                    <a:pt x="827074" y="1255798"/>
                    <a:pt x="811032" y="1255798"/>
                  </a:cubicBezTo>
                  <a:lnTo>
                    <a:pt x="60488" y="1255798"/>
                  </a:lnTo>
                  <a:cubicBezTo>
                    <a:pt x="44445" y="1255798"/>
                    <a:pt x="29060" y="1249426"/>
                    <a:pt x="17716" y="1238082"/>
                  </a:cubicBezTo>
                  <a:cubicBezTo>
                    <a:pt x="6373" y="1226738"/>
                    <a:pt x="0" y="1211353"/>
                    <a:pt x="0" y="1195311"/>
                  </a:cubicBezTo>
                  <a:lnTo>
                    <a:pt x="0" y="60488"/>
                  </a:lnTo>
                  <a:cubicBezTo>
                    <a:pt x="0" y="44445"/>
                    <a:pt x="6373" y="29060"/>
                    <a:pt x="17716" y="17716"/>
                  </a:cubicBezTo>
                  <a:cubicBezTo>
                    <a:pt x="29060" y="6373"/>
                    <a:pt x="44445" y="0"/>
                    <a:pt x="60488" y="0"/>
                  </a:cubicBezTo>
                  <a:close/>
                </a:path>
              </a:pathLst>
            </a:custGeom>
            <a:solidFill>
              <a:srgbClr val="FDFFFC"/>
            </a:solidFill>
            <a:ln w="38100" cap="sq">
              <a:solidFill>
                <a:srgbClr val="3E4166"/>
              </a:solidFill>
              <a:prstDash val="solid"/>
              <a:miter/>
            </a:ln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30CEBBC4-D5E9-79CA-EE13-157C9B0426EA}"/>
                </a:ext>
              </a:extLst>
            </p:cNvPr>
            <p:cNvSpPr txBox="1"/>
            <p:nvPr/>
          </p:nvSpPr>
          <p:spPr>
            <a:xfrm>
              <a:off x="0" y="-28575"/>
              <a:ext cx="871520" cy="1284373"/>
            </a:xfrm>
            <a:prstGeom prst="rect">
              <a:avLst/>
            </a:prstGeom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  <a:spcBef>
                  <a:spcPct val="0"/>
                </a:spcBef>
              </a:pPr>
              <a:endParaRPr sz="1539">
                <a:latin typeface="Chalkboard" panose="03050602040202020205" pitchFamily="66" charset="77"/>
              </a:endParaRPr>
            </a:p>
          </p:txBody>
        </p: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CA81FC06-5DEB-E060-4D51-8602533563A2}"/>
              </a:ext>
            </a:extLst>
          </p:cNvPr>
          <p:cNvGrpSpPr/>
          <p:nvPr/>
        </p:nvGrpSpPr>
        <p:grpSpPr>
          <a:xfrm>
            <a:off x="2410400" y="3511437"/>
            <a:ext cx="2079490" cy="2996399"/>
            <a:chOff x="0" y="0"/>
            <a:chExt cx="871520" cy="1255798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77FEF802-AB8D-60EE-D12A-F791664B9A8C}"/>
                </a:ext>
              </a:extLst>
            </p:cNvPr>
            <p:cNvSpPr/>
            <p:nvPr/>
          </p:nvSpPr>
          <p:spPr>
            <a:xfrm>
              <a:off x="0" y="0"/>
              <a:ext cx="871519" cy="1255798"/>
            </a:xfrm>
            <a:custGeom>
              <a:avLst/>
              <a:gdLst/>
              <a:ahLst/>
              <a:cxnLst/>
              <a:rect l="l" t="t" r="r" b="b"/>
              <a:pathLst>
                <a:path w="871519" h="1255798">
                  <a:moveTo>
                    <a:pt x="60488" y="0"/>
                  </a:moveTo>
                  <a:lnTo>
                    <a:pt x="811032" y="0"/>
                  </a:lnTo>
                  <a:cubicBezTo>
                    <a:pt x="844438" y="0"/>
                    <a:pt x="871519" y="27081"/>
                    <a:pt x="871519" y="60488"/>
                  </a:cubicBezTo>
                  <a:lnTo>
                    <a:pt x="871519" y="1195311"/>
                  </a:lnTo>
                  <a:cubicBezTo>
                    <a:pt x="871519" y="1211353"/>
                    <a:pt x="865147" y="1226738"/>
                    <a:pt x="853803" y="1238082"/>
                  </a:cubicBezTo>
                  <a:cubicBezTo>
                    <a:pt x="842460" y="1249426"/>
                    <a:pt x="827074" y="1255798"/>
                    <a:pt x="811032" y="1255798"/>
                  </a:cubicBezTo>
                  <a:lnTo>
                    <a:pt x="60488" y="1255798"/>
                  </a:lnTo>
                  <a:cubicBezTo>
                    <a:pt x="44445" y="1255798"/>
                    <a:pt x="29060" y="1249426"/>
                    <a:pt x="17716" y="1238082"/>
                  </a:cubicBezTo>
                  <a:cubicBezTo>
                    <a:pt x="6373" y="1226738"/>
                    <a:pt x="0" y="1211353"/>
                    <a:pt x="0" y="1195311"/>
                  </a:cubicBezTo>
                  <a:lnTo>
                    <a:pt x="0" y="60488"/>
                  </a:lnTo>
                  <a:cubicBezTo>
                    <a:pt x="0" y="44445"/>
                    <a:pt x="6373" y="29060"/>
                    <a:pt x="17716" y="17716"/>
                  </a:cubicBezTo>
                  <a:cubicBezTo>
                    <a:pt x="29060" y="6373"/>
                    <a:pt x="44445" y="0"/>
                    <a:pt x="60488" y="0"/>
                  </a:cubicBezTo>
                  <a:close/>
                </a:path>
              </a:pathLst>
            </a:custGeom>
            <a:solidFill>
              <a:srgbClr val="FDFFFC"/>
            </a:solidFill>
            <a:ln w="38100" cap="sq">
              <a:solidFill>
                <a:srgbClr val="3E4166"/>
              </a:solidFill>
              <a:prstDash val="solid"/>
              <a:miter/>
            </a:ln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13" name="TextBox 13">
              <a:extLst>
                <a:ext uri="{FF2B5EF4-FFF2-40B4-BE49-F238E27FC236}">
                  <a16:creationId xmlns:a16="http://schemas.microsoft.com/office/drawing/2014/main" id="{C2121B4E-29F5-AC7C-AB4D-2A43C29738EE}"/>
                </a:ext>
              </a:extLst>
            </p:cNvPr>
            <p:cNvSpPr txBox="1"/>
            <p:nvPr/>
          </p:nvSpPr>
          <p:spPr>
            <a:xfrm>
              <a:off x="0" y="-28575"/>
              <a:ext cx="871520" cy="1284373"/>
            </a:xfrm>
            <a:prstGeom prst="rect">
              <a:avLst/>
            </a:prstGeom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  <a:spcBef>
                  <a:spcPct val="0"/>
                </a:spcBef>
              </a:pPr>
              <a:endParaRPr sz="1539">
                <a:latin typeface="Chalkboard" panose="03050602040202020205" pitchFamily="66" charset="77"/>
              </a:endParaRPr>
            </a:p>
          </p:txBody>
        </p:sp>
      </p:grpSp>
      <p:grpSp>
        <p:nvGrpSpPr>
          <p:cNvPr id="14" name="Group 14">
            <a:extLst>
              <a:ext uri="{FF2B5EF4-FFF2-40B4-BE49-F238E27FC236}">
                <a16:creationId xmlns:a16="http://schemas.microsoft.com/office/drawing/2014/main" id="{D1B4FDDD-DDBA-7CCA-8B6D-5FA08CFD3F94}"/>
              </a:ext>
            </a:extLst>
          </p:cNvPr>
          <p:cNvGrpSpPr/>
          <p:nvPr/>
        </p:nvGrpSpPr>
        <p:grpSpPr>
          <a:xfrm>
            <a:off x="6895301" y="353156"/>
            <a:ext cx="2079490" cy="2996399"/>
            <a:chOff x="0" y="0"/>
            <a:chExt cx="871520" cy="1255798"/>
          </a:xfrm>
        </p:grpSpPr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29C2F5F2-FD7B-C249-6A5E-EC05B6EE0910}"/>
                </a:ext>
              </a:extLst>
            </p:cNvPr>
            <p:cNvSpPr/>
            <p:nvPr/>
          </p:nvSpPr>
          <p:spPr>
            <a:xfrm>
              <a:off x="0" y="0"/>
              <a:ext cx="871519" cy="1255798"/>
            </a:xfrm>
            <a:custGeom>
              <a:avLst/>
              <a:gdLst/>
              <a:ahLst/>
              <a:cxnLst/>
              <a:rect l="l" t="t" r="r" b="b"/>
              <a:pathLst>
                <a:path w="871519" h="1255798">
                  <a:moveTo>
                    <a:pt x="60488" y="0"/>
                  </a:moveTo>
                  <a:lnTo>
                    <a:pt x="811032" y="0"/>
                  </a:lnTo>
                  <a:cubicBezTo>
                    <a:pt x="844438" y="0"/>
                    <a:pt x="871519" y="27081"/>
                    <a:pt x="871519" y="60488"/>
                  </a:cubicBezTo>
                  <a:lnTo>
                    <a:pt x="871519" y="1195311"/>
                  </a:lnTo>
                  <a:cubicBezTo>
                    <a:pt x="871519" y="1211353"/>
                    <a:pt x="865147" y="1226738"/>
                    <a:pt x="853803" y="1238082"/>
                  </a:cubicBezTo>
                  <a:cubicBezTo>
                    <a:pt x="842460" y="1249426"/>
                    <a:pt x="827074" y="1255798"/>
                    <a:pt x="811032" y="1255798"/>
                  </a:cubicBezTo>
                  <a:lnTo>
                    <a:pt x="60488" y="1255798"/>
                  </a:lnTo>
                  <a:cubicBezTo>
                    <a:pt x="44445" y="1255798"/>
                    <a:pt x="29060" y="1249426"/>
                    <a:pt x="17716" y="1238082"/>
                  </a:cubicBezTo>
                  <a:cubicBezTo>
                    <a:pt x="6373" y="1226738"/>
                    <a:pt x="0" y="1211353"/>
                    <a:pt x="0" y="1195311"/>
                  </a:cubicBezTo>
                  <a:lnTo>
                    <a:pt x="0" y="60488"/>
                  </a:lnTo>
                  <a:cubicBezTo>
                    <a:pt x="0" y="44445"/>
                    <a:pt x="6373" y="29060"/>
                    <a:pt x="17716" y="17716"/>
                  </a:cubicBezTo>
                  <a:cubicBezTo>
                    <a:pt x="29060" y="6373"/>
                    <a:pt x="44445" y="0"/>
                    <a:pt x="60488" y="0"/>
                  </a:cubicBezTo>
                  <a:close/>
                </a:path>
              </a:pathLst>
            </a:custGeom>
            <a:solidFill>
              <a:srgbClr val="FDFFFC"/>
            </a:solidFill>
            <a:ln w="38100" cap="sq">
              <a:solidFill>
                <a:srgbClr val="3E4166"/>
              </a:solidFill>
              <a:prstDash val="solid"/>
              <a:miter/>
            </a:ln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16" name="TextBox 16">
              <a:extLst>
                <a:ext uri="{FF2B5EF4-FFF2-40B4-BE49-F238E27FC236}">
                  <a16:creationId xmlns:a16="http://schemas.microsoft.com/office/drawing/2014/main" id="{977B3CE4-FA8B-79E1-7B6F-6C022B95DB09}"/>
                </a:ext>
              </a:extLst>
            </p:cNvPr>
            <p:cNvSpPr txBox="1"/>
            <p:nvPr/>
          </p:nvSpPr>
          <p:spPr>
            <a:xfrm>
              <a:off x="0" y="-28575"/>
              <a:ext cx="871520" cy="1284373"/>
            </a:xfrm>
            <a:prstGeom prst="rect">
              <a:avLst/>
            </a:prstGeom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  <a:spcBef>
                  <a:spcPct val="0"/>
                </a:spcBef>
              </a:pPr>
              <a:endParaRPr sz="1539">
                <a:latin typeface="Chalkboard" panose="03050602040202020205" pitchFamily="66" charset="77"/>
              </a:endParaRPr>
            </a:p>
          </p:txBody>
        </p:sp>
      </p:grpSp>
      <p:grpSp>
        <p:nvGrpSpPr>
          <p:cNvPr id="17" name="Group 17">
            <a:extLst>
              <a:ext uri="{FF2B5EF4-FFF2-40B4-BE49-F238E27FC236}">
                <a16:creationId xmlns:a16="http://schemas.microsoft.com/office/drawing/2014/main" id="{6A0C0090-AB52-545B-CE36-6B9494482C13}"/>
              </a:ext>
            </a:extLst>
          </p:cNvPr>
          <p:cNvGrpSpPr/>
          <p:nvPr/>
        </p:nvGrpSpPr>
        <p:grpSpPr>
          <a:xfrm>
            <a:off x="6895425" y="3511437"/>
            <a:ext cx="2079490" cy="2996399"/>
            <a:chOff x="0" y="0"/>
            <a:chExt cx="871520" cy="1255798"/>
          </a:xfrm>
        </p:grpSpPr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AD905258-258A-7F36-1271-1DF45FB14F0F}"/>
                </a:ext>
              </a:extLst>
            </p:cNvPr>
            <p:cNvSpPr/>
            <p:nvPr/>
          </p:nvSpPr>
          <p:spPr>
            <a:xfrm>
              <a:off x="0" y="0"/>
              <a:ext cx="871519" cy="1255798"/>
            </a:xfrm>
            <a:custGeom>
              <a:avLst/>
              <a:gdLst/>
              <a:ahLst/>
              <a:cxnLst/>
              <a:rect l="l" t="t" r="r" b="b"/>
              <a:pathLst>
                <a:path w="871519" h="1255798">
                  <a:moveTo>
                    <a:pt x="60488" y="0"/>
                  </a:moveTo>
                  <a:lnTo>
                    <a:pt x="811032" y="0"/>
                  </a:lnTo>
                  <a:cubicBezTo>
                    <a:pt x="844438" y="0"/>
                    <a:pt x="871519" y="27081"/>
                    <a:pt x="871519" y="60488"/>
                  </a:cubicBezTo>
                  <a:lnTo>
                    <a:pt x="871519" y="1195311"/>
                  </a:lnTo>
                  <a:cubicBezTo>
                    <a:pt x="871519" y="1211353"/>
                    <a:pt x="865147" y="1226738"/>
                    <a:pt x="853803" y="1238082"/>
                  </a:cubicBezTo>
                  <a:cubicBezTo>
                    <a:pt x="842460" y="1249426"/>
                    <a:pt x="827074" y="1255798"/>
                    <a:pt x="811032" y="1255798"/>
                  </a:cubicBezTo>
                  <a:lnTo>
                    <a:pt x="60488" y="1255798"/>
                  </a:lnTo>
                  <a:cubicBezTo>
                    <a:pt x="44445" y="1255798"/>
                    <a:pt x="29060" y="1249426"/>
                    <a:pt x="17716" y="1238082"/>
                  </a:cubicBezTo>
                  <a:cubicBezTo>
                    <a:pt x="6373" y="1226738"/>
                    <a:pt x="0" y="1211353"/>
                    <a:pt x="0" y="1195311"/>
                  </a:cubicBezTo>
                  <a:lnTo>
                    <a:pt x="0" y="60488"/>
                  </a:lnTo>
                  <a:cubicBezTo>
                    <a:pt x="0" y="44445"/>
                    <a:pt x="6373" y="29060"/>
                    <a:pt x="17716" y="17716"/>
                  </a:cubicBezTo>
                  <a:cubicBezTo>
                    <a:pt x="29060" y="6373"/>
                    <a:pt x="44445" y="0"/>
                    <a:pt x="60488" y="0"/>
                  </a:cubicBezTo>
                  <a:close/>
                </a:path>
              </a:pathLst>
            </a:custGeom>
            <a:solidFill>
              <a:srgbClr val="FDFFFC"/>
            </a:solidFill>
            <a:ln w="38100" cap="sq">
              <a:solidFill>
                <a:srgbClr val="3E4166"/>
              </a:solidFill>
              <a:prstDash val="solid"/>
              <a:miter/>
            </a:ln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19" name="TextBox 19">
              <a:extLst>
                <a:ext uri="{FF2B5EF4-FFF2-40B4-BE49-F238E27FC236}">
                  <a16:creationId xmlns:a16="http://schemas.microsoft.com/office/drawing/2014/main" id="{B071DD3B-5FD6-3A15-9F7F-866B45928ACA}"/>
                </a:ext>
              </a:extLst>
            </p:cNvPr>
            <p:cNvSpPr txBox="1"/>
            <p:nvPr/>
          </p:nvSpPr>
          <p:spPr>
            <a:xfrm>
              <a:off x="0" y="-28575"/>
              <a:ext cx="871520" cy="1284373"/>
            </a:xfrm>
            <a:prstGeom prst="rect">
              <a:avLst/>
            </a:prstGeom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  <a:spcBef>
                  <a:spcPct val="0"/>
                </a:spcBef>
              </a:pPr>
              <a:endParaRPr sz="1539">
                <a:latin typeface="Chalkboard" panose="03050602040202020205" pitchFamily="66" charset="77"/>
              </a:endParaRPr>
            </a:p>
          </p:txBody>
        </p:sp>
      </p:grpSp>
      <p:grpSp>
        <p:nvGrpSpPr>
          <p:cNvPr id="20" name="Group 20">
            <a:extLst>
              <a:ext uri="{FF2B5EF4-FFF2-40B4-BE49-F238E27FC236}">
                <a16:creationId xmlns:a16="http://schemas.microsoft.com/office/drawing/2014/main" id="{751EF181-D448-8705-1DD2-FFD5EEC231BB}"/>
              </a:ext>
            </a:extLst>
          </p:cNvPr>
          <p:cNvGrpSpPr/>
          <p:nvPr/>
        </p:nvGrpSpPr>
        <p:grpSpPr>
          <a:xfrm>
            <a:off x="4652913" y="353157"/>
            <a:ext cx="2079490" cy="2996399"/>
            <a:chOff x="0" y="0"/>
            <a:chExt cx="871520" cy="1255798"/>
          </a:xfrm>
        </p:grpSpPr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47C862C1-BAB3-3B27-3B00-AAAD849A4A7B}"/>
                </a:ext>
              </a:extLst>
            </p:cNvPr>
            <p:cNvSpPr/>
            <p:nvPr/>
          </p:nvSpPr>
          <p:spPr>
            <a:xfrm>
              <a:off x="0" y="0"/>
              <a:ext cx="871519" cy="1255798"/>
            </a:xfrm>
            <a:custGeom>
              <a:avLst/>
              <a:gdLst/>
              <a:ahLst/>
              <a:cxnLst/>
              <a:rect l="l" t="t" r="r" b="b"/>
              <a:pathLst>
                <a:path w="871519" h="1255798">
                  <a:moveTo>
                    <a:pt x="60488" y="0"/>
                  </a:moveTo>
                  <a:lnTo>
                    <a:pt x="811032" y="0"/>
                  </a:lnTo>
                  <a:cubicBezTo>
                    <a:pt x="844438" y="0"/>
                    <a:pt x="871519" y="27081"/>
                    <a:pt x="871519" y="60488"/>
                  </a:cubicBezTo>
                  <a:lnTo>
                    <a:pt x="871519" y="1195311"/>
                  </a:lnTo>
                  <a:cubicBezTo>
                    <a:pt x="871519" y="1211353"/>
                    <a:pt x="865147" y="1226738"/>
                    <a:pt x="853803" y="1238082"/>
                  </a:cubicBezTo>
                  <a:cubicBezTo>
                    <a:pt x="842460" y="1249426"/>
                    <a:pt x="827074" y="1255798"/>
                    <a:pt x="811032" y="1255798"/>
                  </a:cubicBezTo>
                  <a:lnTo>
                    <a:pt x="60488" y="1255798"/>
                  </a:lnTo>
                  <a:cubicBezTo>
                    <a:pt x="44445" y="1255798"/>
                    <a:pt x="29060" y="1249426"/>
                    <a:pt x="17716" y="1238082"/>
                  </a:cubicBezTo>
                  <a:cubicBezTo>
                    <a:pt x="6373" y="1226738"/>
                    <a:pt x="0" y="1211353"/>
                    <a:pt x="0" y="1195311"/>
                  </a:cubicBezTo>
                  <a:lnTo>
                    <a:pt x="0" y="60488"/>
                  </a:lnTo>
                  <a:cubicBezTo>
                    <a:pt x="0" y="44445"/>
                    <a:pt x="6373" y="29060"/>
                    <a:pt x="17716" y="17716"/>
                  </a:cubicBezTo>
                  <a:cubicBezTo>
                    <a:pt x="29060" y="6373"/>
                    <a:pt x="44445" y="0"/>
                    <a:pt x="60488" y="0"/>
                  </a:cubicBezTo>
                  <a:close/>
                </a:path>
              </a:pathLst>
            </a:custGeom>
            <a:solidFill>
              <a:srgbClr val="FDFFFC"/>
            </a:solidFill>
            <a:ln w="38100" cap="sq">
              <a:solidFill>
                <a:srgbClr val="3E4166"/>
              </a:solidFill>
              <a:prstDash val="solid"/>
              <a:miter/>
            </a:ln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22" name="TextBox 22">
              <a:extLst>
                <a:ext uri="{FF2B5EF4-FFF2-40B4-BE49-F238E27FC236}">
                  <a16:creationId xmlns:a16="http://schemas.microsoft.com/office/drawing/2014/main" id="{99D49C93-4B2E-914E-3B0C-ABA13F97AC3D}"/>
                </a:ext>
              </a:extLst>
            </p:cNvPr>
            <p:cNvSpPr txBox="1"/>
            <p:nvPr/>
          </p:nvSpPr>
          <p:spPr>
            <a:xfrm>
              <a:off x="0" y="-28575"/>
              <a:ext cx="871520" cy="1284373"/>
            </a:xfrm>
            <a:prstGeom prst="rect">
              <a:avLst/>
            </a:prstGeom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  <a:spcBef>
                  <a:spcPct val="0"/>
                </a:spcBef>
              </a:pPr>
              <a:endParaRPr sz="1539">
                <a:latin typeface="Chalkboard" panose="03050602040202020205" pitchFamily="66" charset="77"/>
              </a:endParaRPr>
            </a:p>
          </p:txBody>
        </p:sp>
      </p:grpSp>
      <p:grpSp>
        <p:nvGrpSpPr>
          <p:cNvPr id="23" name="Group 23">
            <a:extLst>
              <a:ext uri="{FF2B5EF4-FFF2-40B4-BE49-F238E27FC236}">
                <a16:creationId xmlns:a16="http://schemas.microsoft.com/office/drawing/2014/main" id="{977C84B4-B5BB-55BD-17A4-DA4C12F7E43C}"/>
              </a:ext>
            </a:extLst>
          </p:cNvPr>
          <p:cNvGrpSpPr/>
          <p:nvPr/>
        </p:nvGrpSpPr>
        <p:grpSpPr>
          <a:xfrm>
            <a:off x="4652913" y="3511437"/>
            <a:ext cx="2079490" cy="2996399"/>
            <a:chOff x="0" y="0"/>
            <a:chExt cx="871520" cy="1255798"/>
          </a:xfrm>
        </p:grpSpPr>
        <p:sp>
          <p:nvSpPr>
            <p:cNvPr id="24" name="Freeform 24">
              <a:extLst>
                <a:ext uri="{FF2B5EF4-FFF2-40B4-BE49-F238E27FC236}">
                  <a16:creationId xmlns:a16="http://schemas.microsoft.com/office/drawing/2014/main" id="{3C0F0076-00E7-DE17-83CC-C2328563AB8D}"/>
                </a:ext>
              </a:extLst>
            </p:cNvPr>
            <p:cNvSpPr/>
            <p:nvPr/>
          </p:nvSpPr>
          <p:spPr>
            <a:xfrm>
              <a:off x="0" y="0"/>
              <a:ext cx="871519" cy="1255798"/>
            </a:xfrm>
            <a:custGeom>
              <a:avLst/>
              <a:gdLst/>
              <a:ahLst/>
              <a:cxnLst/>
              <a:rect l="l" t="t" r="r" b="b"/>
              <a:pathLst>
                <a:path w="871519" h="1255798">
                  <a:moveTo>
                    <a:pt x="60488" y="0"/>
                  </a:moveTo>
                  <a:lnTo>
                    <a:pt x="811032" y="0"/>
                  </a:lnTo>
                  <a:cubicBezTo>
                    <a:pt x="844438" y="0"/>
                    <a:pt x="871519" y="27081"/>
                    <a:pt x="871519" y="60488"/>
                  </a:cubicBezTo>
                  <a:lnTo>
                    <a:pt x="871519" y="1195311"/>
                  </a:lnTo>
                  <a:cubicBezTo>
                    <a:pt x="871519" y="1211353"/>
                    <a:pt x="865147" y="1226738"/>
                    <a:pt x="853803" y="1238082"/>
                  </a:cubicBezTo>
                  <a:cubicBezTo>
                    <a:pt x="842460" y="1249426"/>
                    <a:pt x="827074" y="1255798"/>
                    <a:pt x="811032" y="1255798"/>
                  </a:cubicBezTo>
                  <a:lnTo>
                    <a:pt x="60488" y="1255798"/>
                  </a:lnTo>
                  <a:cubicBezTo>
                    <a:pt x="44445" y="1255798"/>
                    <a:pt x="29060" y="1249426"/>
                    <a:pt x="17716" y="1238082"/>
                  </a:cubicBezTo>
                  <a:cubicBezTo>
                    <a:pt x="6373" y="1226738"/>
                    <a:pt x="0" y="1211353"/>
                    <a:pt x="0" y="1195311"/>
                  </a:cubicBezTo>
                  <a:lnTo>
                    <a:pt x="0" y="60488"/>
                  </a:lnTo>
                  <a:cubicBezTo>
                    <a:pt x="0" y="44445"/>
                    <a:pt x="6373" y="29060"/>
                    <a:pt x="17716" y="17716"/>
                  </a:cubicBezTo>
                  <a:cubicBezTo>
                    <a:pt x="29060" y="6373"/>
                    <a:pt x="44445" y="0"/>
                    <a:pt x="60488" y="0"/>
                  </a:cubicBezTo>
                  <a:close/>
                </a:path>
              </a:pathLst>
            </a:custGeom>
            <a:solidFill>
              <a:srgbClr val="FDFFFC"/>
            </a:solidFill>
            <a:ln w="38100" cap="sq">
              <a:solidFill>
                <a:srgbClr val="3E4166"/>
              </a:solidFill>
              <a:prstDash val="solid"/>
              <a:miter/>
            </a:ln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25" name="TextBox 25">
              <a:extLst>
                <a:ext uri="{FF2B5EF4-FFF2-40B4-BE49-F238E27FC236}">
                  <a16:creationId xmlns:a16="http://schemas.microsoft.com/office/drawing/2014/main" id="{2AA2C9B9-8A78-FE70-42C9-23912657D241}"/>
                </a:ext>
              </a:extLst>
            </p:cNvPr>
            <p:cNvSpPr txBox="1"/>
            <p:nvPr/>
          </p:nvSpPr>
          <p:spPr>
            <a:xfrm>
              <a:off x="0" y="-28575"/>
              <a:ext cx="871520" cy="1284373"/>
            </a:xfrm>
            <a:prstGeom prst="rect">
              <a:avLst/>
            </a:prstGeom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  <a:spcBef>
                  <a:spcPct val="0"/>
                </a:spcBef>
              </a:pPr>
              <a:endParaRPr sz="1539">
                <a:latin typeface="Chalkboard" panose="03050602040202020205" pitchFamily="66" charset="77"/>
              </a:endParaRPr>
            </a:p>
          </p:txBody>
        </p:sp>
      </p:grpSp>
      <p:sp>
        <p:nvSpPr>
          <p:cNvPr id="26" name="TextBox 26">
            <a:extLst>
              <a:ext uri="{FF2B5EF4-FFF2-40B4-BE49-F238E27FC236}">
                <a16:creationId xmlns:a16="http://schemas.microsoft.com/office/drawing/2014/main" id="{3E76781B-7256-82B3-796F-37FF6155F24E}"/>
              </a:ext>
            </a:extLst>
          </p:cNvPr>
          <p:cNvSpPr txBox="1"/>
          <p:nvPr/>
        </p:nvSpPr>
        <p:spPr>
          <a:xfrm>
            <a:off x="4652788" y="5835938"/>
            <a:ext cx="2079615" cy="643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4"/>
              </a:lnSpc>
            </a:pPr>
            <a:r>
              <a:rPr lang="en-US" sz="2394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tro</a:t>
            </a:r>
            <a:endParaRPr lang="en-US" sz="2394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  <a:p>
            <a:pPr algn="ctr">
              <a:lnSpc>
                <a:spcPts val="2514"/>
              </a:lnSpc>
            </a:pPr>
            <a:r>
              <a:rPr lang="en-US" sz="2394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trowch</a:t>
            </a:r>
            <a:endParaRPr lang="en-US" sz="2394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</p:txBody>
      </p:sp>
      <p:sp>
        <p:nvSpPr>
          <p:cNvPr id="27" name="TextBox 27">
            <a:extLst>
              <a:ext uri="{FF2B5EF4-FFF2-40B4-BE49-F238E27FC236}">
                <a16:creationId xmlns:a16="http://schemas.microsoft.com/office/drawing/2014/main" id="{9CC7846F-E5F6-A20E-78DB-FEA79133662A}"/>
              </a:ext>
            </a:extLst>
          </p:cNvPr>
          <p:cNvSpPr txBox="1"/>
          <p:nvPr/>
        </p:nvSpPr>
        <p:spPr>
          <a:xfrm>
            <a:off x="167886" y="5849739"/>
            <a:ext cx="2079615" cy="666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34"/>
              </a:lnSpc>
            </a:pPr>
            <a:r>
              <a:rPr lang="en-US" sz="2394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gwranda</a:t>
            </a:r>
            <a:endParaRPr lang="en-US" sz="2394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  <a:p>
            <a:pPr algn="ctr">
              <a:lnSpc>
                <a:spcPts val="2634"/>
              </a:lnSpc>
            </a:pPr>
            <a:r>
              <a:rPr lang="en-US" sz="2394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gwrandewch</a:t>
            </a:r>
            <a:endParaRPr lang="en-US" sz="2394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DE9BA7A5-F40B-2465-5F92-8AC1744776FF}"/>
              </a:ext>
            </a:extLst>
          </p:cNvPr>
          <p:cNvSpPr txBox="1"/>
          <p:nvPr/>
        </p:nvSpPr>
        <p:spPr>
          <a:xfrm>
            <a:off x="4652913" y="2700147"/>
            <a:ext cx="2079490" cy="643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4"/>
              </a:lnSpc>
            </a:pPr>
            <a:r>
              <a:rPr lang="en-US" sz="2394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rheda</a:t>
            </a:r>
            <a:endParaRPr lang="en-US" sz="2394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  <a:p>
            <a:pPr algn="ctr">
              <a:lnSpc>
                <a:spcPts val="2514"/>
              </a:lnSpc>
            </a:pPr>
            <a:r>
              <a:rPr lang="en-US" sz="2394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rhedwch</a:t>
            </a:r>
            <a:endParaRPr lang="en-US" sz="2394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00303433-32F0-BCEB-34BC-6C55886466A6}"/>
              </a:ext>
            </a:extLst>
          </p:cNvPr>
          <p:cNvSpPr txBox="1"/>
          <p:nvPr/>
        </p:nvSpPr>
        <p:spPr>
          <a:xfrm>
            <a:off x="167887" y="2700147"/>
            <a:ext cx="2079490" cy="643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4"/>
              </a:lnSpc>
            </a:pPr>
            <a:r>
              <a:rPr lang="en-US" sz="2394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neidia</a:t>
            </a:r>
            <a:endParaRPr lang="en-US" sz="2394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  <a:p>
            <a:pPr algn="ctr">
              <a:lnSpc>
                <a:spcPts val="2514"/>
              </a:lnSpc>
            </a:pPr>
            <a:r>
              <a:rPr lang="en-US" sz="2394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neidiwch</a:t>
            </a:r>
            <a:endParaRPr lang="en-US" sz="2394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</p:txBody>
      </p:sp>
      <p:sp>
        <p:nvSpPr>
          <p:cNvPr id="30" name="TextBox 30">
            <a:extLst>
              <a:ext uri="{FF2B5EF4-FFF2-40B4-BE49-F238E27FC236}">
                <a16:creationId xmlns:a16="http://schemas.microsoft.com/office/drawing/2014/main" id="{7243D760-7055-50C6-A4F4-57EB6CA02180}"/>
              </a:ext>
            </a:extLst>
          </p:cNvPr>
          <p:cNvSpPr txBox="1"/>
          <p:nvPr/>
        </p:nvSpPr>
        <p:spPr>
          <a:xfrm>
            <a:off x="2410400" y="2709922"/>
            <a:ext cx="2079490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57"/>
              </a:lnSpc>
            </a:pPr>
            <a:r>
              <a:rPr lang="en-US" sz="2052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Cicia</a:t>
            </a:r>
            <a:br>
              <a:rPr lang="en-US" sz="2052" b="1" dirty="0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</a:br>
            <a:r>
              <a:rPr lang="en-US" sz="2052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ciciwch</a:t>
            </a:r>
            <a:endParaRPr lang="en-US" sz="2052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4A9E94F9-5719-7C23-2823-B70B31DB2240}"/>
              </a:ext>
            </a:extLst>
          </p:cNvPr>
          <p:cNvSpPr txBox="1"/>
          <p:nvPr/>
        </p:nvSpPr>
        <p:spPr>
          <a:xfrm>
            <a:off x="2410400" y="5811549"/>
            <a:ext cx="2079490" cy="643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4"/>
              </a:lnSpc>
            </a:pPr>
            <a:r>
              <a:rPr lang="en-US" sz="2394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stopia</a:t>
            </a:r>
            <a:endParaRPr lang="en-US" sz="2394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  <a:p>
            <a:pPr algn="ctr">
              <a:lnSpc>
                <a:spcPts val="2514"/>
              </a:lnSpc>
            </a:pPr>
            <a:r>
              <a:rPr lang="en-US" sz="2394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stopiwch</a:t>
            </a:r>
            <a:endParaRPr lang="en-US" sz="2394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</p:txBody>
      </p:sp>
      <p:sp>
        <p:nvSpPr>
          <p:cNvPr id="32" name="TextBox 32">
            <a:extLst>
              <a:ext uri="{FF2B5EF4-FFF2-40B4-BE49-F238E27FC236}">
                <a16:creationId xmlns:a16="http://schemas.microsoft.com/office/drawing/2014/main" id="{8217293B-1F2B-45A6-AFCD-862EF9944120}"/>
              </a:ext>
            </a:extLst>
          </p:cNvPr>
          <p:cNvSpPr txBox="1"/>
          <p:nvPr/>
        </p:nvSpPr>
        <p:spPr>
          <a:xfrm>
            <a:off x="6773581" y="5811549"/>
            <a:ext cx="2201333" cy="6435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14"/>
              </a:lnSpc>
            </a:pPr>
            <a:r>
              <a:rPr lang="en-US" sz="2394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sefa</a:t>
            </a:r>
            <a:endParaRPr lang="en-US" sz="2394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  <a:p>
            <a:pPr algn="ctr">
              <a:lnSpc>
                <a:spcPts val="2514"/>
              </a:lnSpc>
            </a:pPr>
            <a:r>
              <a:rPr lang="en-US" sz="2394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sefwch</a:t>
            </a:r>
            <a:endParaRPr lang="en-US" sz="2394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</p:txBody>
      </p:sp>
      <p:sp>
        <p:nvSpPr>
          <p:cNvPr id="33" name="TextBox 33">
            <a:extLst>
              <a:ext uri="{FF2B5EF4-FFF2-40B4-BE49-F238E27FC236}">
                <a16:creationId xmlns:a16="http://schemas.microsoft.com/office/drawing/2014/main" id="{457860B7-FBFC-5D53-686C-E0B43D16F067}"/>
              </a:ext>
            </a:extLst>
          </p:cNvPr>
          <p:cNvSpPr txBox="1"/>
          <p:nvPr/>
        </p:nvSpPr>
        <p:spPr>
          <a:xfrm>
            <a:off x="6895425" y="2719695"/>
            <a:ext cx="2079490" cy="564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55"/>
              </a:lnSpc>
            </a:pPr>
            <a:r>
              <a:rPr lang="en-US" sz="2052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sgipia</a:t>
            </a:r>
            <a:endParaRPr lang="en-US" sz="2052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  <a:p>
            <a:pPr algn="ctr">
              <a:lnSpc>
                <a:spcPts val="2155"/>
              </a:lnSpc>
            </a:pPr>
            <a:r>
              <a:rPr lang="en-US" sz="2052" b="1" dirty="0" err="1">
                <a:solidFill>
                  <a:srgbClr val="2E304C"/>
                </a:solidFill>
                <a:latin typeface="Chalkboard" panose="03050602040202020205" pitchFamily="66" charset="77"/>
                <a:ea typeface="Amiko Bold"/>
                <a:cs typeface="Amiko Bold"/>
                <a:sym typeface="Amiko Bold"/>
              </a:rPr>
              <a:t>sgipiwch</a:t>
            </a:r>
            <a:endParaRPr lang="en-US" sz="2052" b="1" dirty="0">
              <a:solidFill>
                <a:srgbClr val="2E304C"/>
              </a:solidFill>
              <a:latin typeface="Chalkboard" panose="03050602040202020205" pitchFamily="66" charset="77"/>
              <a:ea typeface="Amiko Bold"/>
              <a:cs typeface="Amiko Bold"/>
              <a:sym typeface="Amiko Bold"/>
            </a:endParaRPr>
          </a:p>
        </p:txBody>
      </p:sp>
      <p:sp>
        <p:nvSpPr>
          <p:cNvPr id="34" name="Freeform 20">
            <a:extLst>
              <a:ext uri="{FF2B5EF4-FFF2-40B4-BE49-F238E27FC236}">
                <a16:creationId xmlns:a16="http://schemas.microsoft.com/office/drawing/2014/main" id="{239938F3-2FA4-54C8-5367-AD1C0EE53B61}"/>
              </a:ext>
            </a:extLst>
          </p:cNvPr>
          <p:cNvSpPr/>
          <p:nvPr/>
        </p:nvSpPr>
        <p:spPr>
          <a:xfrm>
            <a:off x="485553" y="899019"/>
            <a:ext cx="1334041" cy="1524292"/>
          </a:xfrm>
          <a:custGeom>
            <a:avLst/>
            <a:gdLst/>
            <a:ahLst/>
            <a:cxnLst/>
            <a:rect l="l" t="t" r="r" b="b"/>
            <a:pathLst>
              <a:path w="1334041" h="1524292">
                <a:moveTo>
                  <a:pt x="0" y="0"/>
                </a:moveTo>
                <a:lnTo>
                  <a:pt x="1334041" y="0"/>
                </a:lnTo>
                <a:lnTo>
                  <a:pt x="1334041" y="1524292"/>
                </a:lnTo>
                <a:lnTo>
                  <a:pt x="0" y="15242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989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6" name="Freeform 42">
            <a:extLst>
              <a:ext uri="{FF2B5EF4-FFF2-40B4-BE49-F238E27FC236}">
                <a16:creationId xmlns:a16="http://schemas.microsoft.com/office/drawing/2014/main" id="{C08542B4-3E27-5D0C-4F59-82F5860B67D3}"/>
              </a:ext>
            </a:extLst>
          </p:cNvPr>
          <p:cNvSpPr/>
          <p:nvPr/>
        </p:nvSpPr>
        <p:spPr>
          <a:xfrm flipH="1">
            <a:off x="4968103" y="699088"/>
            <a:ext cx="1323701" cy="1845035"/>
          </a:xfrm>
          <a:custGeom>
            <a:avLst/>
            <a:gdLst/>
            <a:ahLst/>
            <a:cxnLst/>
            <a:rect l="l" t="t" r="r" b="b"/>
            <a:pathLst>
              <a:path w="885671" h="1404225">
                <a:moveTo>
                  <a:pt x="885672" y="0"/>
                </a:moveTo>
                <a:lnTo>
                  <a:pt x="0" y="0"/>
                </a:lnTo>
                <a:lnTo>
                  <a:pt x="0" y="1404225"/>
                </a:lnTo>
                <a:lnTo>
                  <a:pt x="885672" y="1404225"/>
                </a:lnTo>
                <a:lnTo>
                  <a:pt x="885672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b="-977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7" name="Freeform 45">
            <a:extLst>
              <a:ext uri="{FF2B5EF4-FFF2-40B4-BE49-F238E27FC236}">
                <a16:creationId xmlns:a16="http://schemas.microsoft.com/office/drawing/2014/main" id="{1F437A5E-954B-9DA9-53F0-9582E5BF64F5}"/>
              </a:ext>
            </a:extLst>
          </p:cNvPr>
          <p:cNvSpPr/>
          <p:nvPr/>
        </p:nvSpPr>
        <p:spPr>
          <a:xfrm flipH="1">
            <a:off x="2778960" y="949002"/>
            <a:ext cx="1038463" cy="1424326"/>
          </a:xfrm>
          <a:custGeom>
            <a:avLst/>
            <a:gdLst/>
            <a:ahLst/>
            <a:cxnLst/>
            <a:rect l="l" t="t" r="r" b="b"/>
            <a:pathLst>
              <a:path w="1038463" h="1424326">
                <a:moveTo>
                  <a:pt x="1038463" y="0"/>
                </a:moveTo>
                <a:lnTo>
                  <a:pt x="0" y="0"/>
                </a:lnTo>
                <a:lnTo>
                  <a:pt x="0" y="1424326"/>
                </a:lnTo>
                <a:lnTo>
                  <a:pt x="1038463" y="1424326"/>
                </a:lnTo>
                <a:lnTo>
                  <a:pt x="1038463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1" name="Freeform 40">
            <a:extLst>
              <a:ext uri="{FF2B5EF4-FFF2-40B4-BE49-F238E27FC236}">
                <a16:creationId xmlns:a16="http://schemas.microsoft.com/office/drawing/2014/main" id="{60DF428B-B6B9-0033-DEDB-061F628E382C}"/>
              </a:ext>
            </a:extLst>
          </p:cNvPr>
          <p:cNvSpPr/>
          <p:nvPr/>
        </p:nvSpPr>
        <p:spPr>
          <a:xfrm>
            <a:off x="7323242" y="705677"/>
            <a:ext cx="1335205" cy="1920317"/>
          </a:xfrm>
          <a:custGeom>
            <a:avLst/>
            <a:gdLst/>
            <a:ahLst/>
            <a:cxnLst/>
            <a:rect l="l" t="t" r="r" b="b"/>
            <a:pathLst>
              <a:path w="1639205" h="2182961">
                <a:moveTo>
                  <a:pt x="0" y="0"/>
                </a:moveTo>
                <a:lnTo>
                  <a:pt x="1639205" y="0"/>
                </a:lnTo>
                <a:lnTo>
                  <a:pt x="1639205" y="2182960"/>
                </a:lnTo>
                <a:lnTo>
                  <a:pt x="0" y="218296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1026" name="Picture 2" descr="Listen To Teacher Clipart">
            <a:extLst>
              <a:ext uri="{FF2B5EF4-FFF2-40B4-BE49-F238E27FC236}">
                <a16:creationId xmlns:a16="http://schemas.microsoft.com/office/drawing/2014/main" id="{3DF45EBA-4339-0355-C9F7-3F3ABD180C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37" y="3895417"/>
            <a:ext cx="1551128" cy="184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295+ Thousand Stop Sign Hand Royalty-Free Images, Stock Photos &amp; Pictures |  Shutterstock">
            <a:extLst>
              <a:ext uri="{FF2B5EF4-FFF2-40B4-BE49-F238E27FC236}">
                <a16:creationId xmlns:a16="http://schemas.microsoft.com/office/drawing/2014/main" id="{DFEF5875-5608-35B9-4CD6-21A3227EE5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15" t="-265" r="36212" b="8594"/>
          <a:stretch>
            <a:fillRect/>
          </a:stretch>
        </p:blipFill>
        <p:spPr bwMode="auto">
          <a:xfrm>
            <a:off x="2486970" y="3861709"/>
            <a:ext cx="1877739" cy="1759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940+ Turn Left Stock Illustrations, Royalty-Free Vector Graphics &amp; Clip Art  - iStock | Turn left car, Turn left road sign, Road turn left">
            <a:extLst>
              <a:ext uri="{FF2B5EF4-FFF2-40B4-BE49-F238E27FC236}">
                <a16:creationId xmlns:a16="http://schemas.microsoft.com/office/drawing/2014/main" id="{A20F6D99-BA90-C059-38A8-32E6763642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422" y="4033429"/>
            <a:ext cx="1572491" cy="1572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ute girl standing still vector illustration | Premium Vector">
            <a:extLst>
              <a:ext uri="{FF2B5EF4-FFF2-40B4-BE49-F238E27FC236}">
                <a16:creationId xmlns:a16="http://schemas.microsoft.com/office/drawing/2014/main" id="{D2C270D0-4FC0-8739-CBAF-9FB55C3FA1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3154" y="3662849"/>
            <a:ext cx="983782" cy="2101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61273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13D8DA1-9262-00CA-FC80-15157E553A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9826916"/>
              </p:ext>
            </p:extLst>
          </p:nvPr>
        </p:nvGraphicFramePr>
        <p:xfrm>
          <a:off x="138546" y="184310"/>
          <a:ext cx="7065819" cy="65074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5273">
                  <a:extLst>
                    <a:ext uri="{9D8B030D-6E8A-4147-A177-3AD203B41FA5}">
                      <a16:colId xmlns:a16="http://schemas.microsoft.com/office/drawing/2014/main" val="2265658915"/>
                    </a:ext>
                  </a:extLst>
                </a:gridCol>
                <a:gridCol w="1648690">
                  <a:extLst>
                    <a:ext uri="{9D8B030D-6E8A-4147-A177-3AD203B41FA5}">
                      <a16:colId xmlns:a16="http://schemas.microsoft.com/office/drawing/2014/main" val="3087366275"/>
                    </a:ext>
                  </a:extLst>
                </a:gridCol>
                <a:gridCol w="3061856">
                  <a:extLst>
                    <a:ext uri="{9D8B030D-6E8A-4147-A177-3AD203B41FA5}">
                      <a16:colId xmlns:a16="http://schemas.microsoft.com/office/drawing/2014/main" val="3107506206"/>
                    </a:ext>
                  </a:extLst>
                </a:gridCol>
              </a:tblGrid>
              <a:tr h="675401">
                <a:tc>
                  <a:txBody>
                    <a:bodyPr/>
                    <a:lstStyle/>
                    <a:p>
                      <a:r>
                        <a:rPr lang="en-US" b="1" u="sng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Unigol</a:t>
                      </a:r>
                      <a:endParaRPr lang="en-US" b="1" u="sng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u="sng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lluosog</a:t>
                      </a:r>
                      <a:endParaRPr lang="en-US" b="1" u="sng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u="sng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Sut?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0208241"/>
                  </a:ext>
                </a:extLst>
              </a:tr>
              <a:tr h="675401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gwranda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gwrandewch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ofalus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8513934"/>
                  </a:ext>
                </a:extLst>
              </a:tr>
              <a:tr h="675401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eistedda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eisteddwch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awel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5709993"/>
                  </a:ext>
                </a:extLst>
              </a:tr>
              <a:tr h="675401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chwaraea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chwaraewch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da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348868"/>
                  </a:ext>
                </a:extLst>
              </a:tr>
              <a:tr h="391304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neidia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neidwich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fel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cangarŵ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5713410"/>
                  </a:ext>
                </a:extLst>
              </a:tr>
              <a:tr h="675401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symuda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symudwch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ar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draws y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llawr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fel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llew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041009"/>
                  </a:ext>
                </a:extLst>
              </a:tr>
              <a:tr h="391304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rheda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rhedwch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rgbClr val="FF0000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yflym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4419655"/>
                  </a:ext>
                </a:extLst>
              </a:tr>
              <a:tr h="391304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Sefa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sefwch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ar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y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smot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4994245"/>
                  </a:ext>
                </a:extLst>
              </a:tr>
              <a:tr h="391304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rholia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rholiwch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ar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y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llawr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fel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mochyn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7209116"/>
                  </a:ext>
                </a:extLst>
              </a:tr>
              <a:tr h="391304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sgipia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sgipiwch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o le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i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le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fel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ceffyl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9224700"/>
                  </a:ext>
                </a:extLst>
              </a:tr>
              <a:tr h="391304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tro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trowch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araf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fel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sloth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076064"/>
                  </a:ext>
                </a:extLst>
              </a:tr>
              <a:tr h="391304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cicia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ciciwch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y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  <a:r>
                        <a:rPr lang="en-US" sz="1800" b="0" dirty="0" err="1">
                          <a:solidFill>
                            <a:srgbClr val="2E304C"/>
                          </a:solidFill>
                          <a:latin typeface="Comic Sans MS" panose="030F0902030302020204" pitchFamily="66" charset="0"/>
                          <a:ea typeface="Amiko Bold"/>
                          <a:cs typeface="Amiko Bold"/>
                          <a:sym typeface="Amiko Bold"/>
                        </a:rPr>
                        <a:t>êl</a:t>
                      </a:r>
                      <a:r>
                        <a:rPr lang="en-US" sz="1800" b="0" dirty="0">
                          <a:solidFill>
                            <a:srgbClr val="2E304C"/>
                          </a:solidFill>
                          <a:latin typeface="Comic Sans MS" panose="030F0902030302020204" pitchFamily="66" charset="0"/>
                          <a:ea typeface="Amiko Bold"/>
                          <a:cs typeface="Amiko Bold"/>
                          <a:sym typeface="Amiko Bold"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2E304C"/>
                          </a:solidFill>
                          <a:latin typeface="Comic Sans MS" panose="030F0902030302020204" pitchFamily="66" charset="0"/>
                          <a:ea typeface="Amiko Bold"/>
                          <a:cs typeface="Amiko Bold"/>
                          <a:sym typeface="Amiko Bold"/>
                        </a:rPr>
                        <a:t>fel</a:t>
                      </a:r>
                      <a:r>
                        <a:rPr lang="en-US" sz="1800" b="0" dirty="0">
                          <a:solidFill>
                            <a:srgbClr val="2E304C"/>
                          </a:solidFill>
                          <a:latin typeface="Comic Sans MS" panose="030F0902030302020204" pitchFamily="66" charset="0"/>
                          <a:ea typeface="Amiko Bold"/>
                          <a:cs typeface="Amiko Bold"/>
                          <a:sym typeface="Amiko Bold"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2E304C"/>
                          </a:solidFill>
                          <a:latin typeface="Comic Sans MS" panose="030F0902030302020204" pitchFamily="66" charset="0"/>
                          <a:ea typeface="Amiko Bold"/>
                          <a:cs typeface="Amiko Bold"/>
                          <a:sym typeface="Amiko Bold"/>
                        </a:rPr>
                        <a:t>asyn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2284065"/>
                  </a:ext>
                </a:extLst>
              </a:tr>
              <a:tr h="391304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stopia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stopiwch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sydyn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4921426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8C81FEC-F36A-06F3-46F0-AA0D4E2173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8492548"/>
              </p:ext>
            </p:extLst>
          </p:nvPr>
        </p:nvGraphicFramePr>
        <p:xfrm>
          <a:off x="7402945" y="1420297"/>
          <a:ext cx="1602509" cy="34842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2509">
                  <a:extLst>
                    <a:ext uri="{9D8B030D-6E8A-4147-A177-3AD203B41FA5}">
                      <a16:colId xmlns:a16="http://schemas.microsoft.com/office/drawing/2014/main" val="920883327"/>
                    </a:ext>
                  </a:extLst>
                </a:gridCol>
              </a:tblGrid>
              <a:tr h="675401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fel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mwnci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1609127"/>
                  </a:ext>
                </a:extLst>
              </a:tr>
              <a:tr h="675401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fel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broga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2808853"/>
                  </a:ext>
                </a:extLst>
              </a:tr>
              <a:tr h="675401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fel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llew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5828412"/>
                  </a:ext>
                </a:extLst>
              </a:tr>
              <a:tr h="391304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fel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teigr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6355324"/>
                  </a:ext>
                </a:extLst>
              </a:tr>
              <a:tr h="675401">
                <a:tc>
                  <a:txBody>
                    <a:bodyPr/>
                    <a:lstStyle/>
                    <a:p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fel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jiráff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816820"/>
                  </a:ext>
                </a:extLst>
              </a:tr>
              <a:tr h="391304">
                <a:tc>
                  <a:txBody>
                    <a:bodyPr/>
                    <a:lstStyle/>
                    <a:p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fel</a:t>
                      </a:r>
                      <a:r>
                        <a:rPr lang="en-US" b="0" dirty="0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b="0" dirty="0" err="1">
                          <a:solidFill>
                            <a:sysClr val="windowText" lastClr="000000"/>
                          </a:solidFill>
                          <a:latin typeface="Comic Sans MS" panose="030F0902030302020204" pitchFamily="66" charset="0"/>
                        </a:rPr>
                        <a:t>eliffant</a:t>
                      </a:r>
                      <a:endParaRPr lang="en-US" b="0" dirty="0">
                        <a:solidFill>
                          <a:sysClr val="windowText" lastClr="000000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0011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178989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9B45BF-CF97-D3EE-E4FB-E194AE246F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D4BC9-1C80-6CFF-03F0-6254C75B80F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Gwyddoniaeth</a:t>
            </a:r>
            <a:r>
              <a:rPr lang="en-US" dirty="0"/>
              <a:t> a </a:t>
            </a:r>
            <a:r>
              <a:rPr lang="en-US" dirty="0" err="1"/>
              <a:t>Thechnoleg</a:t>
            </a:r>
            <a:endParaRPr lang="en-US" dirty="0"/>
          </a:p>
        </p:txBody>
      </p:sp>
      <p:sp>
        <p:nvSpPr>
          <p:cNvPr id="4" name="Freeform 32">
            <a:extLst>
              <a:ext uri="{FF2B5EF4-FFF2-40B4-BE49-F238E27FC236}">
                <a16:creationId xmlns:a16="http://schemas.microsoft.com/office/drawing/2014/main" id="{B064E9B3-BF77-913D-0C1F-958981F16A28}"/>
              </a:ext>
            </a:extLst>
          </p:cNvPr>
          <p:cNvSpPr/>
          <p:nvPr/>
        </p:nvSpPr>
        <p:spPr>
          <a:xfrm>
            <a:off x="3634929" y="3891149"/>
            <a:ext cx="2433361" cy="2387599"/>
          </a:xfrm>
          <a:custGeom>
            <a:avLst/>
            <a:gdLst/>
            <a:ahLst/>
            <a:cxnLst/>
            <a:rect l="l" t="t" r="r" b="b"/>
            <a:pathLst>
              <a:path w="1527738" h="1633944">
                <a:moveTo>
                  <a:pt x="0" y="0"/>
                </a:moveTo>
                <a:lnTo>
                  <a:pt x="1527738" y="0"/>
                </a:lnTo>
                <a:lnTo>
                  <a:pt x="1527738" y="1633945"/>
                </a:lnTo>
                <a:lnTo>
                  <a:pt x="0" y="16339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48482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BFEF89F-8D80-6305-BD8A-D5D93E55585D}"/>
              </a:ext>
            </a:extLst>
          </p:cNvPr>
          <p:cNvSpPr txBox="1"/>
          <p:nvPr/>
        </p:nvSpPr>
        <p:spPr>
          <a:xfrm>
            <a:off x="449451" y="712922"/>
            <a:ext cx="8198603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08598" algn="just"/>
            <a:r>
              <a:rPr lang="cy-GB" sz="2400" b="1" u="sng" dirty="0"/>
              <a:t>Crynodeb o Weithgaredd</a:t>
            </a:r>
          </a:p>
          <a:p>
            <a:pPr marL="108598" algn="just"/>
            <a:endParaRPr lang="en-US" sz="2000" dirty="0"/>
          </a:p>
          <a:p>
            <a:pPr marL="108598" algn="just"/>
            <a:endParaRPr lang="en-US" sz="2000" dirty="0"/>
          </a:p>
          <a:p>
            <a:pPr marL="108598" algn="just"/>
            <a:r>
              <a:rPr lang="en-US" sz="2000" dirty="0"/>
              <a:t>Dyma </a:t>
            </a:r>
            <a:r>
              <a:rPr lang="en-US" sz="2000" dirty="0" err="1"/>
              <a:t>weithgareddau</a:t>
            </a:r>
            <a:r>
              <a:rPr lang="en-US" sz="2000" dirty="0"/>
              <a:t> am </a:t>
            </a:r>
            <a:r>
              <a:rPr lang="en-US" sz="2000" dirty="0" err="1"/>
              <a:t>Gwyddoniaeth</a:t>
            </a:r>
            <a:r>
              <a:rPr lang="en-US" sz="2000" dirty="0"/>
              <a:t> a </a:t>
            </a:r>
            <a:r>
              <a:rPr lang="en-US" sz="2000" dirty="0" err="1"/>
              <a:t>Thechnoleg</a:t>
            </a:r>
            <a:r>
              <a:rPr lang="en-US" sz="2000" dirty="0"/>
              <a:t>. </a:t>
            </a:r>
          </a:p>
          <a:p>
            <a:pPr marL="108598" algn="just"/>
            <a:r>
              <a:rPr lang="en-US" sz="2000" b="1" dirty="0"/>
              <a:t>Nod y </a:t>
            </a:r>
            <a:r>
              <a:rPr lang="en-US" sz="2000" b="1" dirty="0" err="1"/>
              <a:t>Wers</a:t>
            </a:r>
            <a:r>
              <a:rPr lang="en-US" sz="2000" b="1" dirty="0"/>
              <a:t> </a:t>
            </a:r>
            <a:r>
              <a:rPr lang="en-US" sz="2000" b="1" dirty="0" err="1"/>
              <a:t>ydy</a:t>
            </a:r>
            <a:r>
              <a:rPr lang="en-US" sz="2000" b="1" dirty="0"/>
              <a:t> </a:t>
            </a:r>
            <a:r>
              <a:rPr lang="en-US" sz="2000" b="1" dirty="0" err="1"/>
              <a:t>adolygu’r</a:t>
            </a:r>
            <a:r>
              <a:rPr lang="en-US" sz="2000" b="1" dirty="0"/>
              <a:t> </a:t>
            </a:r>
            <a:r>
              <a:rPr lang="en-US" sz="2000" b="1" dirty="0" err="1"/>
              <a:t>geirfa</a:t>
            </a:r>
            <a:r>
              <a:rPr lang="en-US" sz="2000" b="1" dirty="0"/>
              <a:t> ac </a:t>
            </a:r>
            <a:r>
              <a:rPr lang="en-US" sz="2000" b="1" dirty="0" err="1"/>
              <a:t>ymarfer</a:t>
            </a:r>
            <a:r>
              <a:rPr lang="en-US" sz="2000" b="1" dirty="0"/>
              <a:t> </a:t>
            </a:r>
            <a:r>
              <a:rPr lang="en-US" sz="2000" b="1" dirty="0" err="1"/>
              <a:t>sgiliau</a:t>
            </a:r>
            <a:r>
              <a:rPr lang="en-US" sz="2000" b="1" dirty="0"/>
              <a:t> </a:t>
            </a:r>
            <a:r>
              <a:rPr lang="en-US" sz="2000" b="1" dirty="0" err="1"/>
              <a:t>darllen</a:t>
            </a:r>
            <a:r>
              <a:rPr lang="en-US" sz="2000" b="1" dirty="0"/>
              <a:t> ac </a:t>
            </a:r>
            <a:r>
              <a:rPr lang="en-US" sz="2000" b="1" dirty="0" err="1"/>
              <a:t>ysgrifennu</a:t>
            </a:r>
            <a:r>
              <a:rPr lang="en-US" sz="2000" b="1" dirty="0"/>
              <a:t>.</a:t>
            </a:r>
          </a:p>
          <a:p>
            <a:pPr marL="108598" algn="just"/>
            <a:endParaRPr lang="en-US" sz="2000" dirty="0"/>
          </a:p>
          <a:p>
            <a:pPr marL="108598" algn="just"/>
            <a:r>
              <a:rPr lang="en-US" sz="2000" dirty="0" err="1"/>
              <a:t>Gêm</a:t>
            </a:r>
            <a:r>
              <a:rPr lang="en-US" sz="2000" dirty="0"/>
              <a:t> </a:t>
            </a:r>
            <a:r>
              <a:rPr lang="en-US" sz="2000" dirty="0" err="1"/>
              <a:t>Lleidr</a:t>
            </a:r>
            <a:r>
              <a:rPr lang="en-US" sz="2000" dirty="0"/>
              <a:t> </a:t>
            </a:r>
            <a:r>
              <a:rPr lang="en-US" sz="2000" dirty="0" err="1"/>
              <a:t>Brawddegau</a:t>
            </a:r>
            <a:r>
              <a:rPr lang="en-US" sz="2000" dirty="0"/>
              <a:t>. </a:t>
            </a:r>
            <a:r>
              <a:rPr lang="en-US" sz="2000" dirty="0" err="1"/>
              <a:t>Bydd</a:t>
            </a:r>
            <a:r>
              <a:rPr lang="en-US" sz="2000" dirty="0"/>
              <a:t> </a:t>
            </a:r>
            <a:r>
              <a:rPr lang="en-US" sz="2000" dirty="0" err="1"/>
              <a:t>athro</a:t>
            </a:r>
            <a:r>
              <a:rPr lang="en-US" sz="2000" dirty="0"/>
              <a:t> neu </a:t>
            </a:r>
            <a:r>
              <a:rPr lang="en-US" sz="2000" dirty="0" err="1"/>
              <a:t>athrawes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rhoi</a:t>
            </a:r>
            <a:r>
              <a:rPr lang="en-US" sz="2000" dirty="0"/>
              <a:t> </a:t>
            </a:r>
            <a:r>
              <a:rPr lang="en-US" sz="2000" dirty="0" err="1"/>
              <a:t>pedwar</a:t>
            </a:r>
            <a:r>
              <a:rPr lang="en-US" sz="2000" dirty="0"/>
              <a:t> </a:t>
            </a:r>
            <a:r>
              <a:rPr lang="en-US" sz="2000" dirty="0" err="1"/>
              <a:t>post-it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blant</a:t>
            </a:r>
            <a:r>
              <a:rPr lang="en-US" sz="2000" dirty="0"/>
              <a:t>. </a:t>
            </a:r>
            <a:r>
              <a:rPr lang="en-US" sz="2000" dirty="0" err="1"/>
              <a:t>Bydd</a:t>
            </a:r>
            <a:r>
              <a:rPr lang="en-US" sz="2000" dirty="0"/>
              <a:t> y plant </a:t>
            </a:r>
            <a:r>
              <a:rPr lang="en-US" sz="2000" dirty="0" err="1"/>
              <a:t>edrych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y </a:t>
            </a:r>
            <a:r>
              <a:rPr lang="en-US" sz="2000" dirty="0" err="1"/>
              <a:t>rhestr</a:t>
            </a:r>
            <a:r>
              <a:rPr lang="en-US" sz="2000" dirty="0"/>
              <a:t> ac </a:t>
            </a:r>
            <a:r>
              <a:rPr lang="en-US" sz="2000" dirty="0" err="1"/>
              <a:t>ysgrifennu</a:t>
            </a:r>
            <a:r>
              <a:rPr lang="en-US" sz="2000" dirty="0"/>
              <a:t> </a:t>
            </a:r>
            <a:r>
              <a:rPr lang="en-US" sz="2000" dirty="0" err="1"/>
              <a:t>brawddegau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y </a:t>
            </a:r>
            <a:r>
              <a:rPr lang="en-US" sz="2000" dirty="0" err="1"/>
              <a:t>papur</a:t>
            </a:r>
            <a:r>
              <a:rPr lang="en-US" sz="2000" dirty="0"/>
              <a:t>. </a:t>
            </a:r>
            <a:r>
              <a:rPr lang="en-US" sz="2000" dirty="0" err="1"/>
              <a:t>Bydd</a:t>
            </a:r>
            <a:r>
              <a:rPr lang="en-US" sz="2000" dirty="0"/>
              <a:t> y plant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gweithio</a:t>
            </a:r>
            <a:r>
              <a:rPr lang="en-US" sz="2000" dirty="0"/>
              <a:t> </a:t>
            </a:r>
            <a:r>
              <a:rPr lang="en-US" sz="2000" dirty="0" err="1"/>
              <a:t>mewn</a:t>
            </a:r>
            <a:r>
              <a:rPr lang="en-US" sz="2000" dirty="0"/>
              <a:t> </a:t>
            </a:r>
            <a:r>
              <a:rPr lang="en-US" sz="2000" dirty="0" err="1"/>
              <a:t>parau</a:t>
            </a:r>
            <a:r>
              <a:rPr lang="en-US" sz="2000" dirty="0"/>
              <a:t>. </a:t>
            </a:r>
            <a:r>
              <a:rPr lang="en-US" sz="2000" dirty="0" err="1"/>
              <a:t>Bydd</a:t>
            </a:r>
            <a:r>
              <a:rPr lang="en-US" sz="2000" dirty="0"/>
              <a:t> y plant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chwarae</a:t>
            </a:r>
            <a:r>
              <a:rPr lang="en-US" sz="2000" dirty="0"/>
              <a:t> craig, </a:t>
            </a:r>
            <a:r>
              <a:rPr lang="en-US" sz="2000" dirty="0" err="1"/>
              <a:t>papur</a:t>
            </a:r>
            <a:r>
              <a:rPr lang="en-US" sz="2000" dirty="0"/>
              <a:t>, </a:t>
            </a:r>
            <a:r>
              <a:rPr lang="en-US" sz="2000" dirty="0" err="1"/>
              <a:t>siswrn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benderfynu</a:t>
            </a:r>
            <a:r>
              <a:rPr lang="en-US" sz="2000" dirty="0"/>
              <a:t> </a:t>
            </a:r>
            <a:r>
              <a:rPr lang="en-US" sz="2000" dirty="0" err="1"/>
              <a:t>pwy</a:t>
            </a:r>
            <a:r>
              <a:rPr lang="en-US" sz="2000" dirty="0"/>
              <a:t> </a:t>
            </a:r>
            <a:r>
              <a:rPr lang="en-US" sz="2000" dirty="0" err="1"/>
              <a:t>sy’n</a:t>
            </a:r>
            <a:r>
              <a:rPr lang="en-US" sz="2000" dirty="0"/>
              <a:t> </a:t>
            </a:r>
            <a:r>
              <a:rPr lang="en-US" sz="2000" dirty="0" err="1"/>
              <a:t>dechrau</a:t>
            </a:r>
            <a:r>
              <a:rPr lang="en-US" sz="2000" dirty="0"/>
              <a:t>. </a:t>
            </a:r>
            <a:r>
              <a:rPr lang="en-US" sz="2000" dirty="0" err="1"/>
              <a:t>Bydd</a:t>
            </a:r>
            <a:r>
              <a:rPr lang="en-US" sz="2000" dirty="0"/>
              <a:t> y partner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dyfalu'r</a:t>
            </a:r>
            <a:r>
              <a:rPr lang="en-US" sz="2000" dirty="0"/>
              <a:t> </a:t>
            </a:r>
            <a:r>
              <a:rPr lang="en-US" sz="2000" dirty="0" err="1"/>
              <a:t>frawddeg</a:t>
            </a:r>
            <a:r>
              <a:rPr lang="en-US" sz="2000" dirty="0"/>
              <a:t>. </a:t>
            </a:r>
            <a:r>
              <a:rPr lang="en-US" sz="2000" dirty="0" err="1"/>
              <a:t>Os</a:t>
            </a:r>
            <a:r>
              <a:rPr lang="en-US" sz="2000" dirty="0"/>
              <a:t> </a:t>
            </a:r>
            <a:r>
              <a:rPr lang="en-US" sz="2000" dirty="0" err="1"/>
              <a:t>bydd</a:t>
            </a:r>
            <a:r>
              <a:rPr lang="en-US" sz="2000" dirty="0"/>
              <a:t> partner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gywir</a:t>
            </a:r>
            <a:r>
              <a:rPr lang="en-US" sz="2000" dirty="0"/>
              <a:t>, </a:t>
            </a:r>
            <a:r>
              <a:rPr lang="en-US" sz="2000" dirty="0" err="1"/>
              <a:t>bydd</a:t>
            </a:r>
            <a:r>
              <a:rPr lang="en-US" sz="2000" dirty="0"/>
              <a:t> partner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dwyn</a:t>
            </a:r>
            <a:r>
              <a:rPr lang="en-US" sz="2000" dirty="0"/>
              <a:t> y </a:t>
            </a:r>
            <a:r>
              <a:rPr lang="en-US" sz="2000" dirty="0" err="1"/>
              <a:t>frawddeg</a:t>
            </a:r>
            <a:r>
              <a:rPr lang="en-US" sz="2000" dirty="0"/>
              <a:t>. </a:t>
            </a:r>
            <a:r>
              <a:rPr lang="en-US" sz="2000" dirty="0" err="1"/>
              <a:t>Bydd</a:t>
            </a:r>
            <a:r>
              <a:rPr lang="en-US" sz="2000" dirty="0"/>
              <a:t> y plant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ailadrodd</a:t>
            </a:r>
            <a:r>
              <a:rPr lang="en-US" sz="2000" dirty="0"/>
              <a:t> </a:t>
            </a:r>
            <a:r>
              <a:rPr lang="en-US" sz="2000" dirty="0" err="1"/>
              <a:t>gyda</a:t>
            </a:r>
            <a:r>
              <a:rPr lang="en-US" sz="2000" dirty="0"/>
              <a:t> </a:t>
            </a:r>
            <a:r>
              <a:rPr lang="en-US" sz="2000" dirty="0" err="1"/>
              <a:t>phartner</a:t>
            </a:r>
            <a:r>
              <a:rPr lang="en-US" sz="2000" dirty="0"/>
              <a:t> </a:t>
            </a:r>
            <a:r>
              <a:rPr lang="en-US" sz="2000" dirty="0" err="1"/>
              <a:t>gwahanol</a:t>
            </a:r>
            <a:r>
              <a:rPr lang="en-US" sz="2000" dirty="0"/>
              <a:t> tan </a:t>
            </a:r>
            <a:r>
              <a:rPr lang="en-US" sz="2000" dirty="0" err="1"/>
              <a:t>fydd</a:t>
            </a:r>
            <a:r>
              <a:rPr lang="en-US" sz="2000" dirty="0"/>
              <a:t> </a:t>
            </a:r>
            <a:r>
              <a:rPr lang="en-US" sz="2000" dirty="0" err="1"/>
              <a:t>athro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dweud</a:t>
            </a:r>
            <a:r>
              <a:rPr lang="en-US" sz="2000" dirty="0"/>
              <a:t> ‘</a:t>
            </a:r>
            <a:r>
              <a:rPr lang="en-US" sz="2000" dirty="0" err="1"/>
              <a:t>stopiwch</a:t>
            </a:r>
            <a:r>
              <a:rPr lang="en-US" sz="2000" dirty="0"/>
              <a:t>!’ Mae person </a:t>
            </a:r>
            <a:r>
              <a:rPr lang="en-US" sz="2000" dirty="0" err="1"/>
              <a:t>gyda</a:t>
            </a:r>
            <a:r>
              <a:rPr lang="en-US" sz="2000" dirty="0"/>
              <a:t> </a:t>
            </a:r>
            <a:r>
              <a:rPr lang="en-US" sz="2000" dirty="0" err="1"/>
              <a:t>llawer</a:t>
            </a:r>
            <a:r>
              <a:rPr lang="en-US" sz="2000" dirty="0"/>
              <a:t> o </a:t>
            </a:r>
            <a:r>
              <a:rPr lang="en-US" sz="2000" dirty="0" err="1"/>
              <a:t>frawddegau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enillydd</a:t>
            </a:r>
            <a:r>
              <a:rPr lang="en-US" sz="2400" dirty="0"/>
              <a:t>.</a:t>
            </a:r>
          </a:p>
        </p:txBody>
      </p:sp>
      <p:pic>
        <p:nvPicPr>
          <p:cNvPr id="5" name="Drawing 0">
            <a:extLst>
              <a:ext uri="{FF2B5EF4-FFF2-40B4-BE49-F238E27FC236}">
                <a16:creationId xmlns:a16="http://schemas.microsoft.com/office/drawing/2014/main" id="{3C93A62C-6F65-D07A-0EC7-7B544520F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595910">
            <a:off x="6984077" y="192034"/>
            <a:ext cx="1350156" cy="151484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EA4AE2F-3D87-05CD-08E7-E074FACA0558}"/>
              </a:ext>
            </a:extLst>
          </p:cNvPr>
          <p:cNvSpPr txBox="1"/>
          <p:nvPr/>
        </p:nvSpPr>
        <p:spPr>
          <a:xfrm>
            <a:off x="256032" y="5821912"/>
            <a:ext cx="8717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u="sng" dirty="0"/>
              <a:t>Methodoleg Ategol</a:t>
            </a:r>
          </a:p>
          <a:p>
            <a:r>
              <a:rPr lang="en-GB" dirty="0"/>
              <a:t>Reading aloud enhances recall, ‘especially when you repeat the words aloud to another person.’ (Lafleur and Boucher, 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846134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4E617E1-EE61-2FB4-A0EF-BBEBA2F6F0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2464968"/>
              </p:ext>
            </p:extLst>
          </p:nvPr>
        </p:nvGraphicFramePr>
        <p:xfrm>
          <a:off x="345696" y="164061"/>
          <a:ext cx="8618195" cy="57422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3613">
                  <a:extLst>
                    <a:ext uri="{9D8B030D-6E8A-4147-A177-3AD203B41FA5}">
                      <a16:colId xmlns:a16="http://schemas.microsoft.com/office/drawing/2014/main" val="1587223090"/>
                    </a:ext>
                  </a:extLst>
                </a:gridCol>
                <a:gridCol w="2655755">
                  <a:extLst>
                    <a:ext uri="{9D8B030D-6E8A-4147-A177-3AD203B41FA5}">
                      <a16:colId xmlns:a16="http://schemas.microsoft.com/office/drawing/2014/main" val="3020009660"/>
                    </a:ext>
                  </a:extLst>
                </a:gridCol>
                <a:gridCol w="1355154">
                  <a:extLst>
                    <a:ext uri="{9D8B030D-6E8A-4147-A177-3AD203B41FA5}">
                      <a16:colId xmlns:a16="http://schemas.microsoft.com/office/drawing/2014/main" val="1229682905"/>
                    </a:ext>
                  </a:extLst>
                </a:gridCol>
                <a:gridCol w="1836387">
                  <a:extLst>
                    <a:ext uri="{9D8B030D-6E8A-4147-A177-3AD203B41FA5}">
                      <a16:colId xmlns:a16="http://schemas.microsoft.com/office/drawing/2014/main" val="4255174520"/>
                    </a:ext>
                  </a:extLst>
                </a:gridCol>
                <a:gridCol w="1717286">
                  <a:extLst>
                    <a:ext uri="{9D8B030D-6E8A-4147-A177-3AD203B41FA5}">
                      <a16:colId xmlns:a16="http://schemas.microsoft.com/office/drawing/2014/main" val="1873209577"/>
                    </a:ext>
                  </a:extLst>
                </a:gridCol>
              </a:tblGrid>
              <a:tr h="368198">
                <a:tc gridSpan="5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Y </a:t>
                      </a:r>
                      <a:r>
                        <a:rPr lang="en-GB" sz="1600" kern="100" dirty="0" err="1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Adeiladwr</a:t>
                      </a:r>
                      <a:r>
                        <a:rPr lang="en-GB" sz="1600" kern="1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</a:rPr>
                        <a:t>- G</a:t>
                      </a: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adwyn fwyd</a:t>
                      </a: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8902288"/>
                  </a:ext>
                </a:extLst>
              </a:tr>
              <a:tr h="336361">
                <a:tc gridSpan="5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u="none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Beth </a:t>
                      </a:r>
                      <a:r>
                        <a:rPr lang="en-GB" sz="1600" u="none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mae’r </a:t>
                      </a:r>
                      <a:r>
                        <a:rPr lang="en-GB" sz="1600" u="sng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llew</a:t>
                      </a:r>
                      <a:r>
                        <a:rPr lang="en-GB" sz="1600" u="none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u="none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GB" sz="1600" u="none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u="none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hoffi</a:t>
                      </a:r>
                      <a:r>
                        <a:rPr lang="en-GB" sz="1600" u="none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GB" sz="1600" u="none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fwyta</a:t>
                      </a:r>
                      <a:r>
                        <a:rPr lang="en-GB" sz="1600" u="none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?</a:t>
                      </a: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2100" b="0" dirty="0">
                        <a:solidFill>
                          <a:schemeClr val="tx1"/>
                        </a:solidFill>
                        <a:latin typeface="Chalkboard" panose="03050602040202020205" pitchFamily="66" charset="77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2100" b="0" dirty="0">
                        <a:solidFill>
                          <a:srgbClr val="000000"/>
                        </a:solidFill>
                        <a:latin typeface="Chalkboard" panose="03050602040202020205" pitchFamily="66" charset="77"/>
                        <a:sym typeface="League Spartan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1150480"/>
                  </a:ext>
                </a:extLst>
              </a:tr>
              <a:tr h="1134294"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cy-GB" sz="1600" b="0" i="0" kern="1200" dirty="0">
                          <a:solidFill>
                            <a:schemeClr val="dk1"/>
                          </a:solidFill>
                          <a:effectLst/>
                          <a:latin typeface="Comic Sans MS" panose="030F0902030302020204" pitchFamily="66" charset="0"/>
                          <a:ea typeface="+mn-ea"/>
                          <a:cs typeface="+mn-cs"/>
                        </a:rPr>
                        <a:t>Cadarnhaol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Beth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mae’r</a:t>
                      </a:r>
                      <a:endParaRPr dirty="0"/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llew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sebra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eliffant</a:t>
                      </a:r>
                      <a:b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</a:b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teigr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sz="1600" dirty="0"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902030302020204" pitchFamily="66" charset="0"/>
                        </a:rPr>
                        <a:t>hoffi</a:t>
                      </a:r>
                      <a:r>
                        <a:rPr lang="en-US" sz="1600" dirty="0"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dirty="0" err="1">
                          <a:latin typeface="Comic Sans MS" panose="030F0902030302020204" pitchFamily="66" charset="0"/>
                        </a:rPr>
                        <a:t>fwyta</a:t>
                      </a:r>
                      <a:r>
                        <a:rPr lang="en-US" sz="1600" dirty="0">
                          <a:latin typeface="Comic Sans MS" panose="030F0902030302020204" pitchFamily="66" charset="0"/>
                        </a:rPr>
                        <a:t>?</a:t>
                      </a:r>
                    </a:p>
                    <a:p>
                      <a:r>
                        <a:rPr lang="en-US" sz="1600" dirty="0">
                          <a:latin typeface="Comic Sans MS" panose="030F0902030302020204" pitchFamily="66" charset="0"/>
                        </a:rPr>
                        <a:t> </a:t>
                      </a: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4555469"/>
                  </a:ext>
                </a:extLst>
              </a:tr>
              <a:tr h="1347496"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78191" marR="78191" marT="39095" marB="39095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Mae’r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sebra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llew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eliffant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aderyn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hoffi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bwyta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>
                          <a:latin typeface="Comic Sans MS" panose="030F0902030302020204" pitchFamily="66" charset="0"/>
                        </a:rPr>
                        <a:t>porfa</a:t>
                      </a:r>
                      <a:endParaRPr lang="en-US" sz="1600" dirty="0"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dirty="0" err="1">
                          <a:latin typeface="Comic Sans MS" panose="030F0902030302020204" pitchFamily="66" charset="0"/>
                        </a:rPr>
                        <a:t>sebra</a:t>
                      </a:r>
                      <a:endParaRPr lang="en-US" sz="1600" dirty="0"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dirty="0" err="1">
                          <a:latin typeface="Comic Sans MS" panose="030F0902030302020204" pitchFamily="66" charset="0"/>
                        </a:rPr>
                        <a:t>dail</a:t>
                      </a:r>
                      <a:endParaRPr lang="en-US" sz="1600" dirty="0"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dirty="0" err="1">
                          <a:latin typeface="Comic Sans MS" panose="030F0902030302020204" pitchFamily="66" charset="0"/>
                        </a:rPr>
                        <a:t>hadau</a:t>
                      </a:r>
                      <a:endParaRPr lang="en-US" sz="1600" dirty="0"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0356679"/>
                  </a:ext>
                </a:extLst>
              </a:tr>
              <a:tr h="1347496"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Negyddol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</a:p>
                  </a:txBody>
                  <a:tcPr marL="78191" marR="78191" marT="39095" marB="39095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Beth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dydy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llew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sebra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eliffant</a:t>
                      </a:r>
                      <a:b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</a:b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teigr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ddim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hoffi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fwyta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?</a:t>
                      </a: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dirty="0"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4522325"/>
                  </a:ext>
                </a:extLst>
              </a:tr>
              <a:tr h="1208439"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 marL="78191" marR="78191" marT="39095" marB="39095" vert="vert27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Dydy</a:t>
                      </a: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sebra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llew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eliffant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  <a:p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ddim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yn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hoffi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latin typeface="Comic Sans MS" panose="030F0902030302020204" pitchFamily="66" charset="0"/>
                        </a:rPr>
                        <a:t>bwyta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>
                          <a:latin typeface="Comic Sans MS" panose="030F0902030302020204" pitchFamily="66" charset="0"/>
                        </a:rPr>
                        <a:t>cnau</a:t>
                      </a:r>
                      <a:endParaRPr lang="en-US" sz="1600" dirty="0"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dirty="0" err="1">
                          <a:latin typeface="Comic Sans MS" panose="030F0902030302020204" pitchFamily="66" charset="0"/>
                        </a:rPr>
                        <a:t>porfa</a:t>
                      </a:r>
                      <a:endParaRPr lang="en-US" sz="1600" dirty="0">
                        <a:latin typeface="Comic Sans MS" panose="030F0902030302020204" pitchFamily="66" charset="0"/>
                      </a:endParaRPr>
                    </a:p>
                    <a:p>
                      <a:r>
                        <a:rPr lang="en-US" sz="1600" dirty="0" err="1">
                          <a:latin typeface="Comic Sans MS" panose="030F0902030302020204" pitchFamily="66" charset="0"/>
                        </a:rPr>
                        <a:t>llew</a:t>
                      </a:r>
                      <a:endParaRPr lang="en-US" sz="1600" dirty="0">
                        <a:latin typeface="Comic Sans MS" panose="030F0902030302020204" pitchFamily="66" charset="0"/>
                      </a:endParaRPr>
                    </a:p>
                  </a:txBody>
                  <a:tcPr marL="78191" marR="78191" marT="39095" marB="3909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7101799"/>
                  </a:ext>
                </a:extLst>
              </a:tr>
            </a:tbl>
          </a:graphicData>
        </a:graphic>
      </p:graphicFrame>
      <p:pic>
        <p:nvPicPr>
          <p:cNvPr id="2" name="Picture 2" descr="Food Chain Biological Process Overview PNG | PNG All">
            <a:extLst>
              <a:ext uri="{FF2B5EF4-FFF2-40B4-BE49-F238E27FC236}">
                <a16:creationId xmlns:a16="http://schemas.microsoft.com/office/drawing/2014/main" id="{47640105-B4E0-DA74-6B6E-DC9D82D68C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184"/>
          <a:stretch>
            <a:fillRect/>
          </a:stretch>
        </p:blipFill>
        <p:spPr bwMode="auto">
          <a:xfrm>
            <a:off x="1305733" y="5818756"/>
            <a:ext cx="6369685" cy="1039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Drawing 2">
            <a:extLst>
              <a:ext uri="{FF2B5EF4-FFF2-40B4-BE49-F238E27FC236}">
                <a16:creationId xmlns:a16="http://schemas.microsoft.com/office/drawing/2014/main" id="{6C54BE7C-EE31-39C8-7C1E-E2A39C69B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143" y="4328183"/>
            <a:ext cx="556002" cy="556002"/>
          </a:xfrm>
          <a:prstGeom prst="rect">
            <a:avLst/>
          </a:prstGeom>
        </p:spPr>
      </p:pic>
      <p:pic>
        <p:nvPicPr>
          <p:cNvPr id="6" name="Drawing 1">
            <a:extLst>
              <a:ext uri="{FF2B5EF4-FFF2-40B4-BE49-F238E27FC236}">
                <a16:creationId xmlns:a16="http://schemas.microsoft.com/office/drawing/2014/main" id="{B16CDB81-284D-8F84-51E8-2F2153BDD4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143" y="1690120"/>
            <a:ext cx="556002" cy="556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5438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4326D3-0C2E-3DD6-2DDD-B15A64778F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1EC4936F-477A-834A-06D3-A0CCEAA22ADE}"/>
              </a:ext>
            </a:extLst>
          </p:cNvPr>
          <p:cNvGrpSpPr/>
          <p:nvPr/>
        </p:nvGrpSpPr>
        <p:grpSpPr>
          <a:xfrm>
            <a:off x="184703" y="400218"/>
            <a:ext cx="2031771" cy="2937928"/>
            <a:chOff x="0" y="0"/>
            <a:chExt cx="2101684" cy="3039022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4BEED015-AD37-C2D0-D78C-E353EF82A995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3BAF3191-6830-A33D-422B-4A31EC1CCD4E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99AAB5"/>
            </a:solidFill>
          </p:spPr>
          <p:txBody>
            <a:bodyPr/>
            <a:lstStyle/>
            <a:p>
              <a:endParaRPr lang="en-US" sz="1539"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82202AFC-46FA-D4CD-1E5A-DA0385BBE6A1}"/>
              </a:ext>
            </a:extLst>
          </p:cNvPr>
          <p:cNvGrpSpPr/>
          <p:nvPr/>
        </p:nvGrpSpPr>
        <p:grpSpPr>
          <a:xfrm>
            <a:off x="2431912" y="400218"/>
            <a:ext cx="2031771" cy="2937928"/>
            <a:chOff x="0" y="0"/>
            <a:chExt cx="2101684" cy="3039022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B469F24E-69EF-0A76-711A-AB1AA0CD873F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FAC552C1-7FE4-A9BA-2AAC-5334B593779F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DD2E44"/>
            </a:solidFill>
          </p:spPr>
          <p:txBody>
            <a:bodyPr/>
            <a:lstStyle/>
            <a:p>
              <a:endParaRPr lang="en-US" sz="1539"/>
            </a:p>
          </p:txBody>
        </p:sp>
      </p:grpSp>
      <p:grpSp>
        <p:nvGrpSpPr>
          <p:cNvPr id="8" name="Group 8">
            <a:extLst>
              <a:ext uri="{FF2B5EF4-FFF2-40B4-BE49-F238E27FC236}">
                <a16:creationId xmlns:a16="http://schemas.microsoft.com/office/drawing/2014/main" id="{CABADCE0-6AE9-01D0-0DCF-82B6D0F78C33}"/>
              </a:ext>
            </a:extLst>
          </p:cNvPr>
          <p:cNvGrpSpPr/>
          <p:nvPr/>
        </p:nvGrpSpPr>
        <p:grpSpPr>
          <a:xfrm>
            <a:off x="4679120" y="400218"/>
            <a:ext cx="2031771" cy="2937928"/>
            <a:chOff x="0" y="0"/>
            <a:chExt cx="2101684" cy="3039022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E9020774-1B4C-C9A0-9C3C-9129870D949C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0ACA3D1E-30D8-F646-337E-28E9A64F96C0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BF6952"/>
            </a:solidFill>
          </p:spPr>
          <p:txBody>
            <a:bodyPr/>
            <a:lstStyle/>
            <a:p>
              <a:endParaRPr lang="en-US" sz="1539"/>
            </a:p>
          </p:txBody>
        </p:sp>
      </p:grpSp>
      <p:grpSp>
        <p:nvGrpSpPr>
          <p:cNvPr id="11" name="Group 11">
            <a:extLst>
              <a:ext uri="{FF2B5EF4-FFF2-40B4-BE49-F238E27FC236}">
                <a16:creationId xmlns:a16="http://schemas.microsoft.com/office/drawing/2014/main" id="{1421DB31-2A4F-C96B-CE56-29C921865CD5}"/>
              </a:ext>
            </a:extLst>
          </p:cNvPr>
          <p:cNvGrpSpPr/>
          <p:nvPr/>
        </p:nvGrpSpPr>
        <p:grpSpPr>
          <a:xfrm>
            <a:off x="6926329" y="400218"/>
            <a:ext cx="2031771" cy="2937928"/>
            <a:chOff x="0" y="0"/>
            <a:chExt cx="2101684" cy="3039022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C6A66148-6E1F-27D6-5B8D-9D597E85A4AF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60701E05-EBD8-F08E-6852-BF72831FEA23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FFCC4D"/>
            </a:solidFill>
          </p:spPr>
          <p:txBody>
            <a:bodyPr/>
            <a:lstStyle/>
            <a:p>
              <a:endParaRPr lang="en-US" sz="1539"/>
            </a:p>
          </p:txBody>
        </p:sp>
      </p:grpSp>
      <p:sp>
        <p:nvSpPr>
          <p:cNvPr id="29" name="TextBox 29">
            <a:extLst>
              <a:ext uri="{FF2B5EF4-FFF2-40B4-BE49-F238E27FC236}">
                <a16:creationId xmlns:a16="http://schemas.microsoft.com/office/drawing/2014/main" id="{68F4FE81-D9AD-DF7D-B42C-E24BCD4E5E94}"/>
              </a:ext>
            </a:extLst>
          </p:cNvPr>
          <p:cNvSpPr txBox="1"/>
          <p:nvPr/>
        </p:nvSpPr>
        <p:spPr>
          <a:xfrm>
            <a:off x="400543" y="488343"/>
            <a:ext cx="1579907" cy="4919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736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cnau</a:t>
            </a:r>
            <a:endParaRPr lang="en-US" sz="2736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anose="030F0902030302020204" pitchFamily="66" charset="0"/>
              <a:ea typeface="Barlow SemiCondensed Semi-Bold"/>
              <a:cs typeface="Barlow SemiCondensed Semi-Bold"/>
              <a:sym typeface="Barlow SemiCondensed Semi-Bold"/>
            </a:endParaRPr>
          </a:p>
        </p:txBody>
      </p:sp>
      <p:sp>
        <p:nvSpPr>
          <p:cNvPr id="33" name="TextBox 33">
            <a:extLst>
              <a:ext uri="{FF2B5EF4-FFF2-40B4-BE49-F238E27FC236}">
                <a16:creationId xmlns:a16="http://schemas.microsoft.com/office/drawing/2014/main" id="{C1D44E5D-AD0F-8D4C-7FE6-1C4AB6BC3085}"/>
              </a:ext>
            </a:extLst>
          </p:cNvPr>
          <p:cNvSpPr txBox="1"/>
          <p:nvPr/>
        </p:nvSpPr>
        <p:spPr>
          <a:xfrm>
            <a:off x="2567848" y="488343"/>
            <a:ext cx="1759898" cy="4919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736" b="1" dirty="0">
                <a:solidFill>
                  <a:srgbClr val="0070C0"/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cig</a:t>
            </a:r>
          </a:p>
        </p:txBody>
      </p:sp>
      <p:sp>
        <p:nvSpPr>
          <p:cNvPr id="37" name="TextBox 37">
            <a:extLst>
              <a:ext uri="{FF2B5EF4-FFF2-40B4-BE49-F238E27FC236}">
                <a16:creationId xmlns:a16="http://schemas.microsoft.com/office/drawing/2014/main" id="{ACED67E9-E4B2-220B-D3E3-6BAEB9605849}"/>
              </a:ext>
            </a:extLst>
          </p:cNvPr>
          <p:cNvSpPr txBox="1"/>
          <p:nvPr/>
        </p:nvSpPr>
        <p:spPr>
          <a:xfrm>
            <a:off x="4845055" y="464123"/>
            <a:ext cx="1699901" cy="494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800" b="1" dirty="0" err="1">
                <a:solidFill>
                  <a:srgbClr val="0070C0"/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hadau</a:t>
            </a:r>
            <a:endParaRPr lang="en-US" sz="2800" b="1" dirty="0">
              <a:solidFill>
                <a:srgbClr val="0070C0"/>
              </a:solidFill>
              <a:latin typeface="Comic Sans MS" panose="030F0902030302020204" pitchFamily="66" charset="0"/>
              <a:ea typeface="Barlow SemiCondensed Semi-Bold"/>
              <a:cs typeface="Barlow SemiCondensed Semi-Bold"/>
              <a:sym typeface="Barlow SemiCondensed Semi-Bold"/>
            </a:endParaRPr>
          </a:p>
        </p:txBody>
      </p:sp>
      <p:sp>
        <p:nvSpPr>
          <p:cNvPr id="41" name="TextBox 41">
            <a:extLst>
              <a:ext uri="{FF2B5EF4-FFF2-40B4-BE49-F238E27FC236}">
                <a16:creationId xmlns:a16="http://schemas.microsoft.com/office/drawing/2014/main" id="{992A38CF-0165-AE61-0A79-9EF01F84B35B}"/>
              </a:ext>
            </a:extLst>
          </p:cNvPr>
          <p:cNvSpPr txBox="1"/>
          <p:nvPr/>
        </p:nvSpPr>
        <p:spPr>
          <a:xfrm>
            <a:off x="7098369" y="488343"/>
            <a:ext cx="1712574" cy="494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8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dail</a:t>
            </a:r>
            <a:endParaRPr lang="en-US" sz="280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anose="030F0902030302020204" pitchFamily="66" charset="0"/>
              <a:ea typeface="Barlow SemiCondensed Semi-Bold"/>
              <a:cs typeface="Barlow SemiCondensed Semi-Bold"/>
              <a:sym typeface="Barlow SemiCondensed Semi-Bold"/>
            </a:endParaRPr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C5138F60-FDFD-7526-5DD5-6DFCCFD06D9F}"/>
              </a:ext>
            </a:extLst>
          </p:cNvPr>
          <p:cNvSpPr/>
          <p:nvPr/>
        </p:nvSpPr>
        <p:spPr>
          <a:xfrm>
            <a:off x="333440" y="1372983"/>
            <a:ext cx="1579906" cy="1522254"/>
          </a:xfrm>
          <a:custGeom>
            <a:avLst/>
            <a:gdLst/>
            <a:ahLst/>
            <a:cxnLst/>
            <a:rect l="l" t="t" r="r" b="b"/>
            <a:pathLst>
              <a:path w="4276800" h="2705076">
                <a:moveTo>
                  <a:pt x="0" y="0"/>
                </a:moveTo>
                <a:lnTo>
                  <a:pt x="4276800" y="0"/>
                </a:lnTo>
                <a:lnTo>
                  <a:pt x="4276800" y="2705076"/>
                </a:lnTo>
                <a:lnTo>
                  <a:pt x="0" y="27050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7" name="Freeform 4">
            <a:extLst>
              <a:ext uri="{FF2B5EF4-FFF2-40B4-BE49-F238E27FC236}">
                <a16:creationId xmlns:a16="http://schemas.microsoft.com/office/drawing/2014/main" id="{1F957A14-032B-F678-A744-51D89B8D4986}"/>
              </a:ext>
            </a:extLst>
          </p:cNvPr>
          <p:cNvSpPr/>
          <p:nvPr/>
        </p:nvSpPr>
        <p:spPr>
          <a:xfrm>
            <a:off x="2686515" y="1511725"/>
            <a:ext cx="1641231" cy="1059180"/>
          </a:xfrm>
          <a:custGeom>
            <a:avLst/>
            <a:gdLst/>
            <a:ahLst/>
            <a:cxnLst/>
            <a:rect l="l" t="t" r="r" b="b"/>
            <a:pathLst>
              <a:path w="4276800" h="2817342">
                <a:moveTo>
                  <a:pt x="0" y="0"/>
                </a:moveTo>
                <a:lnTo>
                  <a:pt x="4276800" y="0"/>
                </a:lnTo>
                <a:lnTo>
                  <a:pt x="4276800" y="2817342"/>
                </a:lnTo>
                <a:lnTo>
                  <a:pt x="0" y="281734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Freeform 6">
            <a:extLst>
              <a:ext uri="{FF2B5EF4-FFF2-40B4-BE49-F238E27FC236}">
                <a16:creationId xmlns:a16="http://schemas.microsoft.com/office/drawing/2014/main" id="{B4DA9EAC-FB86-B1FD-1B49-03E188A392E5}"/>
              </a:ext>
            </a:extLst>
          </p:cNvPr>
          <p:cNvSpPr/>
          <p:nvPr/>
        </p:nvSpPr>
        <p:spPr>
          <a:xfrm>
            <a:off x="4777929" y="1338212"/>
            <a:ext cx="1767027" cy="1355827"/>
          </a:xfrm>
          <a:custGeom>
            <a:avLst/>
            <a:gdLst/>
            <a:ahLst/>
            <a:cxnLst/>
            <a:rect l="l" t="t" r="r" b="b"/>
            <a:pathLst>
              <a:path w="1964571" h="1262237">
                <a:moveTo>
                  <a:pt x="0" y="0"/>
                </a:moveTo>
                <a:lnTo>
                  <a:pt x="1964571" y="0"/>
                </a:lnTo>
                <a:lnTo>
                  <a:pt x="1964571" y="1262237"/>
                </a:lnTo>
                <a:lnTo>
                  <a:pt x="0" y="12622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Freeform 3">
            <a:extLst>
              <a:ext uri="{FF2B5EF4-FFF2-40B4-BE49-F238E27FC236}">
                <a16:creationId xmlns:a16="http://schemas.microsoft.com/office/drawing/2014/main" id="{2B025AD7-4C86-4103-BE13-1D2C8E999A18}"/>
              </a:ext>
            </a:extLst>
          </p:cNvPr>
          <p:cNvSpPr/>
          <p:nvPr/>
        </p:nvSpPr>
        <p:spPr>
          <a:xfrm>
            <a:off x="7349795" y="1266366"/>
            <a:ext cx="1184837" cy="1735488"/>
          </a:xfrm>
          <a:custGeom>
            <a:avLst/>
            <a:gdLst/>
            <a:ahLst/>
            <a:cxnLst/>
            <a:rect l="l" t="t" r="r" b="b"/>
            <a:pathLst>
              <a:path w="3502789" h="2465088">
                <a:moveTo>
                  <a:pt x="0" y="0"/>
                </a:moveTo>
                <a:lnTo>
                  <a:pt x="3502789" y="0"/>
                </a:lnTo>
                <a:lnTo>
                  <a:pt x="3502789" y="2465088"/>
                </a:lnTo>
                <a:lnTo>
                  <a:pt x="0" y="246508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1" r="-110113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1" name="Group 14">
            <a:extLst>
              <a:ext uri="{FF2B5EF4-FFF2-40B4-BE49-F238E27FC236}">
                <a16:creationId xmlns:a16="http://schemas.microsoft.com/office/drawing/2014/main" id="{ECAC0AFD-E1E7-B882-450F-7D06BBFC7093}"/>
              </a:ext>
            </a:extLst>
          </p:cNvPr>
          <p:cNvGrpSpPr/>
          <p:nvPr/>
        </p:nvGrpSpPr>
        <p:grpSpPr>
          <a:xfrm>
            <a:off x="184703" y="3522848"/>
            <a:ext cx="2031771" cy="2937928"/>
            <a:chOff x="0" y="0"/>
            <a:chExt cx="2101684" cy="3039022"/>
          </a:xfrm>
        </p:grpSpPr>
        <p:sp>
          <p:nvSpPr>
            <p:cNvPr id="32" name="Freeform 15">
              <a:extLst>
                <a:ext uri="{FF2B5EF4-FFF2-40B4-BE49-F238E27FC236}">
                  <a16:creationId xmlns:a16="http://schemas.microsoft.com/office/drawing/2014/main" id="{DF2BE79F-5FAC-09BA-0B8A-FADFDAFA803E}"/>
                </a:ext>
              </a:extLst>
            </p:cNvPr>
            <p:cNvSpPr/>
            <p:nvPr/>
          </p:nvSpPr>
          <p:spPr>
            <a:xfrm>
              <a:off x="31750" y="31750"/>
              <a:ext cx="2038184" cy="2975522"/>
            </a:xfrm>
            <a:custGeom>
              <a:avLst/>
              <a:gdLst/>
              <a:ahLst/>
              <a:cxnLst/>
              <a:rect l="l" t="t" r="r" b="b"/>
              <a:pathLst>
                <a:path w="2038184" h="2975522">
                  <a:moveTo>
                    <a:pt x="1945474" y="2975522"/>
                  </a:moveTo>
                  <a:lnTo>
                    <a:pt x="92710" y="2975522"/>
                  </a:lnTo>
                  <a:cubicBezTo>
                    <a:pt x="41910" y="2975522"/>
                    <a:pt x="0" y="2933612"/>
                    <a:pt x="0" y="2882812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944204" y="0"/>
                  </a:lnTo>
                  <a:cubicBezTo>
                    <a:pt x="1995004" y="0"/>
                    <a:pt x="2036914" y="41910"/>
                    <a:pt x="2036914" y="92710"/>
                  </a:cubicBezTo>
                  <a:lnTo>
                    <a:pt x="2036914" y="2881542"/>
                  </a:lnTo>
                  <a:cubicBezTo>
                    <a:pt x="2038184" y="2933612"/>
                    <a:pt x="1996274" y="2975522"/>
                    <a:pt x="1945474" y="2975522"/>
                  </a:cubicBez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en-US" sz="1539"/>
            </a:p>
          </p:txBody>
        </p:sp>
        <p:sp>
          <p:nvSpPr>
            <p:cNvPr id="34" name="Freeform 16">
              <a:extLst>
                <a:ext uri="{FF2B5EF4-FFF2-40B4-BE49-F238E27FC236}">
                  <a16:creationId xmlns:a16="http://schemas.microsoft.com/office/drawing/2014/main" id="{64937DFF-5B5E-43C5-584F-BDCE4AE9EBA6}"/>
                </a:ext>
              </a:extLst>
            </p:cNvPr>
            <p:cNvSpPr/>
            <p:nvPr/>
          </p:nvSpPr>
          <p:spPr>
            <a:xfrm>
              <a:off x="0" y="0"/>
              <a:ext cx="2101685" cy="3039022"/>
            </a:xfrm>
            <a:custGeom>
              <a:avLst/>
              <a:gdLst/>
              <a:ahLst/>
              <a:cxnLst/>
              <a:rect l="l" t="t" r="r" b="b"/>
              <a:pathLst>
                <a:path w="2101685" h="3039022">
                  <a:moveTo>
                    <a:pt x="1977224" y="59690"/>
                  </a:moveTo>
                  <a:cubicBezTo>
                    <a:pt x="2012784" y="59690"/>
                    <a:pt x="2041994" y="88900"/>
                    <a:pt x="2041994" y="124460"/>
                  </a:cubicBezTo>
                  <a:lnTo>
                    <a:pt x="2041994" y="2914562"/>
                  </a:lnTo>
                  <a:cubicBezTo>
                    <a:pt x="2041994" y="2950122"/>
                    <a:pt x="2012784" y="2979332"/>
                    <a:pt x="1977224" y="2979332"/>
                  </a:cubicBezTo>
                  <a:lnTo>
                    <a:pt x="124460" y="2979332"/>
                  </a:lnTo>
                  <a:cubicBezTo>
                    <a:pt x="88900" y="2979332"/>
                    <a:pt x="59690" y="2950122"/>
                    <a:pt x="59690" y="2914562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977224" y="59690"/>
                  </a:lnTo>
                  <a:moveTo>
                    <a:pt x="1977224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2914562"/>
                  </a:lnTo>
                  <a:cubicBezTo>
                    <a:pt x="0" y="2983142"/>
                    <a:pt x="55880" y="3039022"/>
                    <a:pt x="124460" y="3039022"/>
                  </a:cubicBezTo>
                  <a:lnTo>
                    <a:pt x="1977224" y="3039022"/>
                  </a:lnTo>
                  <a:cubicBezTo>
                    <a:pt x="2045804" y="3039022"/>
                    <a:pt x="2101685" y="2983142"/>
                    <a:pt x="2101685" y="2914562"/>
                  </a:cubicBezTo>
                  <a:lnTo>
                    <a:pt x="2101685" y="124460"/>
                  </a:lnTo>
                  <a:cubicBezTo>
                    <a:pt x="2101685" y="55880"/>
                    <a:pt x="2045804" y="0"/>
                    <a:pt x="1977224" y="0"/>
                  </a:cubicBezTo>
                  <a:close/>
                </a:path>
              </a:pathLst>
            </a:custGeom>
            <a:solidFill>
              <a:srgbClr val="3E721D"/>
            </a:solidFill>
          </p:spPr>
          <p:txBody>
            <a:bodyPr/>
            <a:lstStyle/>
            <a:p>
              <a:endParaRPr lang="en-US" sz="1539"/>
            </a:p>
          </p:txBody>
        </p:sp>
      </p:grpSp>
      <p:sp>
        <p:nvSpPr>
          <p:cNvPr id="35" name="TextBox 57">
            <a:extLst>
              <a:ext uri="{FF2B5EF4-FFF2-40B4-BE49-F238E27FC236}">
                <a16:creationId xmlns:a16="http://schemas.microsoft.com/office/drawing/2014/main" id="{229A2532-20C2-81FE-1D97-FBAD1DDE952D}"/>
              </a:ext>
            </a:extLst>
          </p:cNvPr>
          <p:cNvSpPr txBox="1"/>
          <p:nvPr/>
        </p:nvSpPr>
        <p:spPr>
          <a:xfrm>
            <a:off x="289204" y="3596944"/>
            <a:ext cx="1759898" cy="499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3"/>
              </a:lnSpc>
              <a:spcBef>
                <a:spcPct val="0"/>
              </a:spcBef>
            </a:pPr>
            <a:r>
              <a:rPr lang="en-US" sz="2980" b="1" dirty="0" err="1">
                <a:solidFill>
                  <a:srgbClr val="0070C0"/>
                </a:solidFill>
                <a:latin typeface="Comic Sans MS" panose="030F0902030302020204" pitchFamily="66" charset="0"/>
                <a:ea typeface="Barlow SemiCondensed Semi-Bold"/>
                <a:cs typeface="Barlow SemiCondensed Semi-Bold"/>
                <a:sym typeface="Barlow SemiCondensed Semi-Bold"/>
              </a:rPr>
              <a:t>porfa</a:t>
            </a:r>
            <a:endParaRPr lang="en-US" sz="2980" b="1" dirty="0">
              <a:solidFill>
                <a:srgbClr val="0070C0"/>
              </a:solidFill>
              <a:latin typeface="Comic Sans MS" panose="030F0902030302020204" pitchFamily="66" charset="0"/>
              <a:ea typeface="Barlow SemiCondensed Semi-Bold"/>
              <a:cs typeface="Barlow SemiCondensed Semi-Bold"/>
              <a:sym typeface="Barlow SemiCondensed Semi-Bold"/>
            </a:endParaRPr>
          </a:p>
        </p:txBody>
      </p:sp>
      <p:sp>
        <p:nvSpPr>
          <p:cNvPr id="36" name="Freeform 2">
            <a:extLst>
              <a:ext uri="{FF2B5EF4-FFF2-40B4-BE49-F238E27FC236}">
                <a16:creationId xmlns:a16="http://schemas.microsoft.com/office/drawing/2014/main" id="{FC18579E-D1AF-A85F-B3EB-69382CC2C6EE}"/>
              </a:ext>
            </a:extLst>
          </p:cNvPr>
          <p:cNvSpPr/>
          <p:nvPr/>
        </p:nvSpPr>
        <p:spPr>
          <a:xfrm>
            <a:off x="333440" y="4280217"/>
            <a:ext cx="2353075" cy="1592444"/>
          </a:xfrm>
          <a:custGeom>
            <a:avLst/>
            <a:gdLst/>
            <a:ahLst/>
            <a:cxnLst/>
            <a:rect l="l" t="t" r="r" b="b"/>
            <a:pathLst>
              <a:path w="2931106" h="1711033">
                <a:moveTo>
                  <a:pt x="0" y="0"/>
                </a:moveTo>
                <a:lnTo>
                  <a:pt x="2931106" y="0"/>
                </a:lnTo>
                <a:lnTo>
                  <a:pt x="2931106" y="1711033"/>
                </a:lnTo>
                <a:lnTo>
                  <a:pt x="0" y="171103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63890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een and white text&#10;&#10;AI-generated content may be incorrect.">
            <a:extLst>
              <a:ext uri="{FF2B5EF4-FFF2-40B4-BE49-F238E27FC236}">
                <a16:creationId xmlns:a16="http://schemas.microsoft.com/office/drawing/2014/main" id="{C06FAAEF-87C7-5FDB-288A-738F5A63FB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4243" y="1112038"/>
            <a:ext cx="6324037" cy="4743028"/>
          </a:xfrm>
          <a:prstGeom prst="rect">
            <a:avLst/>
          </a:prstGeom>
        </p:spPr>
      </p:pic>
      <p:pic>
        <p:nvPicPr>
          <p:cNvPr id="2" name="Picture 2" descr="Food Chain Biological Process Overview PNG | PNG All">
            <a:extLst>
              <a:ext uri="{FF2B5EF4-FFF2-40B4-BE49-F238E27FC236}">
                <a16:creationId xmlns:a16="http://schemas.microsoft.com/office/drawing/2014/main" id="{33D09F12-AAF8-99E2-10C3-68E996F51A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184"/>
          <a:stretch>
            <a:fillRect/>
          </a:stretch>
        </p:blipFill>
        <p:spPr bwMode="auto">
          <a:xfrm>
            <a:off x="542438" y="5334479"/>
            <a:ext cx="8400085" cy="152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51C08D-0CBC-CD85-33A5-0B8BF1F7AB2D}"/>
              </a:ext>
            </a:extLst>
          </p:cNvPr>
          <p:cNvSpPr txBox="1"/>
          <p:nvPr/>
        </p:nvSpPr>
        <p:spPr>
          <a:xfrm>
            <a:off x="736168" y="173544"/>
            <a:ext cx="7671663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8598" algn="ctr"/>
            <a:endParaRPr lang="en-US" sz="1800" dirty="0">
              <a:latin typeface="Comic Sans MS" panose="030F0902030302020204" pitchFamily="66" charset="0"/>
            </a:endParaRPr>
          </a:p>
          <a:p>
            <a:pPr marL="108598" algn="ctr"/>
            <a:r>
              <a:rPr lang="en-US" sz="2800" b="1" u="sng" dirty="0" err="1">
                <a:latin typeface="Comic Sans MS" panose="030F0902030302020204" pitchFamily="66" charset="0"/>
              </a:rPr>
              <a:t>Rhsetr</a:t>
            </a:r>
            <a:r>
              <a:rPr lang="en-US" sz="2800" b="1" u="sng" dirty="0">
                <a:latin typeface="Comic Sans MS" panose="030F0902030302020204" pitchFamily="66" charset="0"/>
              </a:rPr>
              <a:t> </a:t>
            </a:r>
            <a:r>
              <a:rPr lang="en-US" sz="2800" b="1" u="sng" dirty="0" err="1">
                <a:latin typeface="Comic Sans MS" panose="030F0902030302020204" pitchFamily="66" charset="0"/>
              </a:rPr>
              <a:t>Brawddegau</a:t>
            </a:r>
            <a:endParaRPr lang="en-US" sz="2800" b="1" u="sng" dirty="0">
              <a:latin typeface="Comic Sans MS" panose="030F0902030302020204" pitchFamily="66" charset="0"/>
            </a:endParaRPr>
          </a:p>
        </p:txBody>
      </p:sp>
      <p:pic>
        <p:nvPicPr>
          <p:cNvPr id="6" name="Drawing 0">
            <a:extLst>
              <a:ext uri="{FF2B5EF4-FFF2-40B4-BE49-F238E27FC236}">
                <a16:creationId xmlns:a16="http://schemas.microsoft.com/office/drawing/2014/main" id="{6C9D4BE7-9144-7327-51F1-3025FDDC87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6064">
            <a:off x="7151197" y="209549"/>
            <a:ext cx="1733550" cy="1945005"/>
          </a:xfrm>
          <a:prstGeom prst="rect">
            <a:avLst/>
          </a:prstGeom>
        </p:spPr>
      </p:pic>
      <p:pic>
        <p:nvPicPr>
          <p:cNvPr id="7" name="Picture 6" descr="A group of hands with different gestures&#10;&#10;AI-generated content may be incorrect.">
            <a:extLst>
              <a:ext uri="{FF2B5EF4-FFF2-40B4-BE49-F238E27FC236}">
                <a16:creationId xmlns:a16="http://schemas.microsoft.com/office/drawing/2014/main" id="{F5917CE1-24C6-7EB1-2E3F-C054D90092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568" y="109103"/>
            <a:ext cx="1537340" cy="1523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01308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F1484B-E7FD-B1FB-B678-A1F1D94DAE3E}"/>
              </a:ext>
            </a:extLst>
          </p:cNvPr>
          <p:cNvSpPr txBox="1"/>
          <p:nvPr/>
        </p:nvSpPr>
        <p:spPr>
          <a:xfrm>
            <a:off x="126609" y="712922"/>
            <a:ext cx="8788791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08598" algn="just"/>
            <a:br>
              <a:rPr lang="en-GB" sz="2400" dirty="0"/>
            </a:br>
            <a:r>
              <a:rPr lang="en-GB" sz="2800" u="sng" dirty="0" err="1"/>
              <a:t>Cyfeiriadau</a:t>
            </a:r>
            <a:endParaRPr lang="en-GB" sz="2800" u="sng" dirty="0"/>
          </a:p>
          <a:p>
            <a:pPr marL="108598" algn="just"/>
            <a:endParaRPr lang="en-GB" sz="2800" u="sng" dirty="0"/>
          </a:p>
          <a:p>
            <a:pPr indent="-457200" algn="just"/>
            <a:r>
              <a:rPr lang="en-GB" sz="2000" dirty="0"/>
              <a:t>Conti, G. and Smith, S. (2023).</a:t>
            </a:r>
            <a:r>
              <a:rPr lang="en-GB" sz="2000" i="1" dirty="0"/>
              <a:t> The language teacher toolkit, second edition</a:t>
            </a:r>
            <a:r>
              <a:rPr lang="en-GB" sz="2000" dirty="0"/>
              <a:t>. </a:t>
            </a:r>
            <a:r>
              <a:rPr lang="en-GB" sz="2000" dirty="0" err="1"/>
              <a:t>Piefke</a:t>
            </a:r>
            <a:r>
              <a:rPr lang="en-GB" sz="2000" dirty="0"/>
              <a:t> Trading.</a:t>
            </a:r>
          </a:p>
          <a:p>
            <a:pPr indent="-457200" algn="just"/>
            <a:endParaRPr lang="en-GB" sz="1600" dirty="0"/>
          </a:p>
          <a:p>
            <a:pPr indent="-457200" algn="just"/>
            <a:r>
              <a:rPr lang="en-GB" sz="2000" dirty="0"/>
              <a:t>Ellis, R., &amp; Barkhuizen, G. P. (2005). </a:t>
            </a:r>
            <a:r>
              <a:rPr lang="en-GB" sz="2000" i="1" dirty="0"/>
              <a:t>Analysing Learner Language</a:t>
            </a:r>
            <a:r>
              <a:rPr lang="en-GB" sz="2000" dirty="0"/>
              <a:t>. Oxford University Press.</a:t>
            </a:r>
            <a:r>
              <a:rPr lang="en-GB" sz="2400" dirty="0"/>
              <a:t> </a:t>
            </a:r>
          </a:p>
          <a:p>
            <a:pPr indent="-457200" algn="just"/>
            <a:endParaRPr lang="en-GB" sz="1600" dirty="0"/>
          </a:p>
          <a:p>
            <a:pPr indent="-457200" algn="just"/>
            <a:r>
              <a:rPr lang="en-GB" sz="2000" dirty="0"/>
              <a:t>Lafleur, A. and Boucher, V.J. (2015) ‘The ecology of self-monitoring effects on memory of verbal productions: Does speaking to someone make a difference?’, </a:t>
            </a:r>
            <a:r>
              <a:rPr lang="en-GB" sz="2000" i="1" dirty="0"/>
              <a:t>Consciousness and Cognition</a:t>
            </a:r>
            <a:r>
              <a:rPr lang="en-GB" sz="2000" dirty="0"/>
              <a:t>, 36, pp. 139–146. Available at: </a:t>
            </a:r>
            <a:r>
              <a:rPr lang="en-GB" sz="2000" dirty="0">
                <a:hlinkClick r:id="rId2"/>
              </a:rPr>
              <a:t>https://doi.org/10.1016/j.concog.2015.06.015</a:t>
            </a:r>
            <a:r>
              <a:rPr lang="en-GB" sz="2000" dirty="0"/>
              <a:t>. </a:t>
            </a:r>
          </a:p>
          <a:p>
            <a:br>
              <a:rPr lang="en-GB" sz="4000" dirty="0"/>
            </a:br>
            <a:endParaRPr lang="en-GB" sz="4000" dirty="0"/>
          </a:p>
          <a:p>
            <a:pPr marL="108598" algn="just"/>
            <a:endParaRPr lang="en-US" sz="4000" u="sng" dirty="0"/>
          </a:p>
          <a:p>
            <a:pPr marL="108598" algn="just"/>
            <a:endParaRPr lang="en-US" sz="24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415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2113</TotalTime>
  <Words>3724</Words>
  <Application>Microsoft Macintosh PowerPoint</Application>
  <PresentationFormat>On-screen Show (4:3)</PresentationFormat>
  <Paragraphs>773</Paragraphs>
  <Slides>54</Slides>
  <Notes>1</Notes>
  <HiddenSlides>0</HiddenSlides>
  <MMClips>7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3" baseType="lpstr">
      <vt:lpstr>Aptos</vt:lpstr>
      <vt:lpstr>Aptos Display</vt:lpstr>
      <vt:lpstr>Arial</vt:lpstr>
      <vt:lpstr>Calibri</vt:lpstr>
      <vt:lpstr>Chalkboard</vt:lpstr>
      <vt:lpstr>Comic Sans MS</vt:lpstr>
      <vt:lpstr>Dreaming Outloud Pro</vt:lpstr>
      <vt:lpstr>League Spartan</vt:lpstr>
      <vt:lpstr>Office Theme</vt:lpstr>
      <vt:lpstr>PowerPoint Presentation</vt:lpstr>
      <vt:lpstr>PowerPoint Presentation</vt:lpstr>
      <vt:lpstr>Mathemateg a Rhifedd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Celfyddydau Mynegiannol</vt:lpstr>
      <vt:lpstr>PowerPoint Presentation</vt:lpstr>
      <vt:lpstr>Y Celfyddydau Mynegiannol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Ieithoedd, Llythrennedd a Chyfarthrebu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Dyniaethau</vt:lpstr>
      <vt:lpstr>PowerPoint Presentation</vt:lpstr>
      <vt:lpstr>Y Dyniaethau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Iechyd a Lles</vt:lpstr>
      <vt:lpstr>PowerPoint Presentation</vt:lpstr>
      <vt:lpstr>PowerPoint Presentation</vt:lpstr>
      <vt:lpstr>PowerPoint Presentation</vt:lpstr>
      <vt:lpstr>Gwyddoniaeth a Thechnoleg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Olivia Davies (0900375)</dc:creator>
  <cp:keywords/>
  <dc:description/>
  <cp:lastModifiedBy>Olivia Davies (0900375)</cp:lastModifiedBy>
  <cp:revision>399</cp:revision>
  <dcterms:created xsi:type="dcterms:W3CDTF">2025-10-24T16:33:46Z</dcterms:created>
  <dcterms:modified xsi:type="dcterms:W3CDTF">2025-11-12T16:27:11Z</dcterms:modified>
  <cp:category/>
</cp:coreProperties>
</file>